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97" r:id="rId2"/>
    <p:sldId id="461" r:id="rId3"/>
    <p:sldId id="462" r:id="rId4"/>
    <p:sldId id="401" r:id="rId5"/>
    <p:sldId id="399" r:id="rId6"/>
    <p:sldId id="402" r:id="rId7"/>
    <p:sldId id="415" r:id="rId8"/>
    <p:sldId id="396" r:id="rId9"/>
    <p:sldId id="395" r:id="rId10"/>
    <p:sldId id="414" r:id="rId11"/>
    <p:sldId id="385" r:id="rId12"/>
    <p:sldId id="403" r:id="rId13"/>
    <p:sldId id="400" r:id="rId14"/>
    <p:sldId id="386" r:id="rId15"/>
    <p:sldId id="370" r:id="rId16"/>
    <p:sldId id="307" r:id="rId17"/>
    <p:sldId id="411" r:id="rId18"/>
    <p:sldId id="413" r:id="rId19"/>
    <p:sldId id="4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6" autoAdjust="0"/>
    <p:restoredTop sz="94737" autoAdjust="0"/>
  </p:normalViewPr>
  <p:slideViewPr>
    <p:cSldViewPr>
      <p:cViewPr varScale="1">
        <p:scale>
          <a:sx n="48" d="100"/>
          <a:sy n="48" d="100"/>
        </p:scale>
        <p:origin x="87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5:30:34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8166 8312 3679 0,'0'0'320'0,"0"0"-320"16,0 0 0-16,0 0 0 0,0 0 2496 0,0 0 448 16,0 0 64-16,0 0 32 0,0 0-2176 0,0 0-432 0,0 0-96 0,0 0-16 15,0 0-80-15,-6 7-32 0,-1-1 0 0,-6-1 0 16,0 2-16-16,-1-2 0 0,0 1 0 0,-2 1 0 16,-1-1 32-16,-2 4 0 0,0 0 0 0,-2-1 0 15,2-2 32-15,-2 2 16 0,-1 1 0 0,0 0 0 16,-1-2 0-16,1 1 0 0,-3-1 0 0,2 3 0 15,0 0-64-15,-1 0-16 0,-5-2 0 0,6 1 0 16,3 4-16-16,1-3-16 0,-3-2 0 0,2 0 0 16,1 0-160-16,3-2 0 0,1 3 144 0,4-4-144 15,3-3 0-15,-1 2 0 0,9-5 0 0,0 0 0 16,0 0 0-16,0 0 128 0,0 0-128 0,0 0 0 0,0 0 0 16,10 3 0-16,1-2 0 0,2-1 0 15,1-2 0-15,3 1 0 0,2 0 0 0,1-1 0 0,3 1 0 0,4 0 0 16,1 0 0-16,1 1 0 0,0 1 0 0,-1 0 0 15,2 2 0-15,0-1 0 0,-1 0 0 0,2 1 0 16,0 2 0-16,1-1 0 0,1 2 0 0,-1-1 0 16,-3 2 0-16,0 0 0 0,1 0 0 0,-1 1 0 15,-1 2 0-15,-3-2 0 16,-2-1-464-16,-1 0-112 0,-1 0-32 0</inkml:trace>
  <inkml:trace contextRef="#ctx0" brushRef="#br0" timeOffset="451.36">7530 8549 9215 0,'0'0'816'0,"13"-2"-656"15,0 2-160-15,4 0 0 0,2 0 960 0,0 2 176 16,-2-4 16-16,0 4 16 0,2 0-752 0,1 1-160 15,1-1-16-15,0 1-16 0,5-1-224 0,-1 2 0 16,0-2 128-16,1 0-128 0,-2 0 0 0,3 4 144 16,0 3-144-16,0-2 128 0,1-1 112 0,3-2 16 15,2-1 0-15,3 0 0 0,3 0 144 0,0 0 48 16,2 1 0-16,1-2 0 0,0 0-48 0,2-1 0 16,-3-1 0-16,6-1 0 0,1-2-16 0,2-3 0 15,-3 1 0-15,1-2 0 0,5 2-176 0,-3 0-32 16,-4 1-16-16,0 0 0 0,0 1-160 0,5-2 0 15,-1-2 0-15,2 0-6048 16,1 3-1248-16</inkml:trace>
  <inkml:trace contextRef="#ctx0" brushRef="#br0" timeOffset="1964.56">10821 9687 14047 0,'0'0'624'0,"2"-8"128"0,2 0-608 0,-1 3-144 0,-3 5 0 0,6-7 0 16,-1-2 512-16,1 4 64 0,-6 5 0 0,0 0 16 15,0 0-352-15,0 0-80 0,0 0-16 0,0 0 0 16,0 0-144-16,0 0 0 0,0 0 0 0,-8 3 0 16,0 3 0-16,-1 3 0 0,1-2 0 0,-5 3 0 15,0 0 0-15,-1 1 256 0,0 0-32 0,-2 1-16 16,1-1 144-16,-2 1 32 0,0 0 0 0,-2 2 0 16,-1 0 192-16,2-1 32 0,-2 2 16 0,0 0 0 15,-2-3 32-15,1 2 16 0,1 2 0 0,-1 0 0 16,2-2-320-16,0 1-64 0,1-2-16 0,3-1 0 15,2-2-144-15,2-1-128 0,1-4 144 0,2 0-144 0,4 2 0 0,4-7 0 16,-6 7 0-16,6-7 0 0,0 0 0 0,0 0 0 16,0 0 0-16,11 5 0 0,2 1 0 0,3-2 128 15,0 0-128-15,4-2 0 0,3-1 144 0,0 0-16 16,3 0 0-16,1 1 0 0,-1 2-128 0,2-2 128 16,-1 1-128-16,2 1 128 0,3 1-128 0,0 0 0 15,1-1 0-15,0 0 0 0,0 0 0 0,0 2 0 16,-1-1 0-16,-3 1 0 0,0-2 0 0,-1 2 0 15,-2-1 0-15,-2 3 0 0,-2-1-384 0,-3-1 0 16,-2 1 0-16,0-1-6864 16,-4 1-1392-16</inkml:trace>
  <inkml:trace contextRef="#ctx0" brushRef="#br0" timeOffset="2285.89">10532 9846 20959 0,'0'0'928'0,"0"0"192"0,0 0-896 0,11 0-224 0,-2-1 0 0,3 1 0 0,2 0 656 0,3 3 96 16,1 1 16-16,2 3 0 0,2 3-304 0,5 0-48 16,0-1-16-16,5 0 0 0,4 0-80 0,3-1 0 15,0 1-16-15,3 1 0 0,3 2-144 0,1-3-32 16,1-2 0-16,0-3 0 0,2-1-128 0,5 2 0 16,0 1 0-16,6 1 0 15,2 2-1216-15,0 1-256 0</inkml:trace>
  <inkml:trace contextRef="#ctx0" brushRef="#br0" timeOffset="7352.31">10026 12158 15663 0,'-7'-9'1392'0,"2"3"-1120"0,-3-1-272 0,-1 1 0 0,2-2 1072 0,1-1 144 16,2 3 48-16,-4-2 0 0,-4 0-960 0,1 0-304 15,1 1 160-15,-2-2-160 0,-5 3 128 0,2-3-128 16,1 2 0-16,-2-3 128 0,-1 0-128 0,-1 0 0 16,2-1 0-16,-1 0 0 0,-1-2 0 0,1-1 0 15,-4 3 0-15,1-2 0 0,0 0 0 0,-3-2 0 16,-1 0 0-16,-2 1 0 0,-1 0 128 0,2 2-128 16,-3-2 128-16,0 3-128 0,-3 2 0 0,0 0 0 15,0-1 0-15,2 2 0 0,-1-1 0 0,1 0 0 16,3-1 0-16,-4 2 128 0,1 4 0 0,-3-3-128 15,0-2 192-15,-3 1-64 0,-1 5-128 0,1-2 0 16,2-3 144-16,-2 4-144 0,0 1 0 0,1-1 128 16,2 0-128-16,0 3 0 0,1 2 0 0,-1 5 0 15,0-1 0-15,2-1 0 0,-2 1 0 0,-4 1 0 0,1 2 0 0,-1 1 0 16,0 1 0-16,-2 1 0 0,-1 2 0 0,0 1-128 16,3 1 128-16,-2-1 0 0,2 0 0 0,-1 1 0 15,-3 1-144-15,3-1 144 0,2 2-160 0,0 2 160 16,1-1 0-16,2 1 0 0,2 0 0 0,1 1 0 15,3-1 0-15,1 1-144 0,-1 0 144 0,4 2 0 16,1-1 0-16,1 2 0 0,2 3 0 0,-1 0 0 16,2-3 0-16,1 0 0 0,-2-1 0 0,3 1 0 15,2 0 0-15,0 0-128 0,-3-2 128 0,5 0 0 16,1 0 0-16,3 0 0 0,-4 0 0 0,1 0 0 16,1-1 0-16,1 1 0 0,4 4 0 0,-3-3 128 0,-2-2-128 0,6 5 0 15,3 1 0-15,-1-1 0 0,-5 0 0 0,3-2 128 16,1 0-128-16,0 0 0 0,1 0 0 0,2 1 0 15,3-1 0-15,1 0 0 0,-1-1 0 0,-1 1 128 16,2 1-128-16,-1-1 0 0,0-1 176 0,1 1-48 16,-2 0 0-16,5 0 0 0,3-3 144 0,0 1 32 15,-2 0 0-15,2 2 0 0,1 2-80 0,1-1-16 16,0-3 0-16,1 0 0 0,2 4-208 0,-1-2 0 16,1-2 128-16,-2 0-128 0,1 1 0 0,1-1 144 15,-2-4-144-15,3 1 128 0,-2 2-128 0,3-1 0 16,0-3 0-16,2 0 0 0,1 0 144 0,-1 5-144 15,2 2 160-15,2-3-160 0,3-5 128 0,-1-1-128 16,-2 3 0-16,3-5 0 0,-1 0 128 0,-1 0-128 16,3-1 0-16,-2 3 144 0,1-1-144 0,1-3 0 0,-2-4 0 15,4 2 0-15,1 0 192 0,0-3-64 0,-1-1 0 0,2-3 0 16,0-2 32-16,3 2 0 0,2 1 0 0,-1 0 0 16,-3-1 96-16,1-2 0 0,0-1 16 0,0 0 0 15,0-1-96-15,-1 1-32 0,3-2 0 0,1 2 0 16,2-1-144-16,-1 0 192 0,1 0-192 0,-1-2 192 15,-1 3-64-15,0-2 0 0,0-2 0 0,-3 0 0 16,0-3-128-16,2 0 192 0,-2-1-192 0,1 1 192 16,0 1-192-16,1-1 128 0,1-2-128 0,-3 0 128 15,1 0-128-15,-1-1 0 0,1-1 0 0,-4-2 128 16,-1 1-128-16,-3-1 0 0,2-1 0 0,-2 2 0 16,0 0 0-16,-2-1 128 0,3-1-128 0,-2-1 0 15,-1 2 128-15,-1-3-128 0,-2 0 128 0,0-1-128 0,0 1 256 0,0-3-16 16,-4-2-16-16,0 1 0 0,-3 1 32 0,-1 0 16 15,-2 3 0-15,-2-6 0 0,1-6-64 0,-1 1-16 16,-2 3 0-16,0 1 0 0,-3-3-192 0,-2 3 176 16,-1 1-176-16,0-3 160 0,1 0-160 0,-2-1 192 15,-2 0-192-15,-2-2 192 0,1 1-192 0,-2 0 0 16,1-2 144-16,0-2-144 0,-5-4 0 0,0 8 0 16,-1-1 0-16,2 1 0 0,-4 1 0 0,0-1 0 15,-2 0 0-15,-3 2 128 0,0 3-128 0,-1 0 0 16,-2-3 0-16,3 2 128 0,-1 1-128 0,-1 1 0 15,-9 0 0-15,1-2 0 0,-2-1 0 0,1 2 0 16,1 1 0-16,-1-3-128 0,-1 3 128 0,1 2 0 16,-1 3 0-16,-3 0-128 0,-3 1 128 0,2 0 0 15,0 2-144-15,-3 0 144 0,-3 1-192 0,1 1 48 0,-1-1 0 0,2 4 0 16,1 0-80-16,1-1-16 0,1 1 0 0,-1-1 0 16,0 1 96-16,-4 1 16 0,1-1 0 0,-1 3 0 15,1 0 128-15,2 0 0 0,3 3 0 0,0 1-128 16,-1 0 128-16,1 2 0 0,1 1 0 0,4 0 0 15,-3-3 0-15,0 2-128 0,0 1 128 0,-1 1 0 16,0 1 0-16,0 2 0 0,0 0 0 0,1 1-128 16,-1 0 128-16,2 0 0 0,1 2 0 0,0 1 0 15,3-1 0-15,0 2 0 0,3 1-144 0,-3 0 144 16,3-1-176-16,0 0 48 0,0-1 0 0,4 2 0 16,-1 0-32-16,-1 2 0 0,-2 0 0 0,1 4 0 15,1-2 160-15,1 1-160 0,-2 2 160 0,0 3-160 0,1 2 160 16,2 1 0-16,-1 1-144 0,2 1 144 15,1 0 0-15,-1 0-144 0,1 0 144 0,0 0 0 0,2 1 0 0,0-1-128 16,-1-3 128-16,3 2 0 0,-1 0 0 0,2 0 0 16,-1-4 0-16,2 4 0 0,-3 1 0 0,1 0 0 15,0-1-128-15,2 3 128 0,-1 1 0 0,3 1 0 16,1-3 0-16,2 1 0 0,-4-2-128 0,5-1 128 16,-3-2 0-16,4 0 0 0,1 0 0 0,1 0-128 15,-2 0 128-15,4-1 0 0,4-2 0 0,-1 1 0 16,1-2-128-16,-2 2 128 0,1-2 0 0,3 2 0 15,-3 2 0-15,3 0 0 0,1-4-144 0,-1 3 144 16,1 1 0-16,1 0-144 0,2-1 144 0,0 0 0 16,-1-3 0-16,0 0-128 0,2 3 128 0,1-1 0 15,-2 0 0-15,1-2 0 0,1-4 0 0,2 0 144 0,-1 0-144 0,2 2 0 16,3-2 144-16,1 0-144 0,0 1 0 0,1-1 144 16,2 1-144-16,-2 1 0 0,-1-1 0 0,2 0 0 15,0 0 0-15,4-3 0 0,-2-1 0 0,-1 1 0 16,-1 0 0-16,1 1 0 0,0 2-160 0,1-1 160 15,1-2 0-15,0 0 0 0,1-1-128 0,2 0 128 16,0 0 0-16,0-1 0 0,-3 0 0 0,1 0-144 16,2 0 144-16,1 1 0 0,-1-1 0 0,1-2 0 15,0-1 0-15,-3-2-128 0,0 1 128 0,1-3 0 16,-4-1 0-16,2-2 0 0,3-1 0 0,-3 0 0 16,1-1 0-16,3 0 0 0,1-1 0 0,0-2 176 15,-1-3-176-15,-1 2 128 0,0 1-128 0,1-1 128 16,-1-2-128-16,1 0 160 0,-4 0-160 0,2-1 160 0,-1-1-160 0,2-1 0 15,-4-4 144-15,1 4-144 0,0 2 160 0,2-1-32 16,-2-4-128-16,0-3 192 0,1-2 32 0,0 0 0 16,3-1 0-16,-4 0 0 0,0 1 16 0,-1-2 0 15,0 0 0-15,-4 2 0 0,-2-2-32 0,1-3 0 16,-2-2 0-16,-1-3 0 0,-1 0 16 0,-1-2 0 16,2-2 0-16,-1-3 0 0,0-4-96 0,-2 2-128 15,0 0 176-15,0 1-176 0,0-2 128 0,-1 1-128 16,-1 2 0-16,0-4 0 0,0-3 0 0,0 1 128 15,-4 2-128-15,2 2 0 0,-5 1 0 0,1 5 0 16,-2 2 0-16,-2 5 0 16,-3 3-448-16,-6 2-80 0,-5 4-32 0</inkml:trace>
  <inkml:trace contextRef="#ctx0" brushRef="#br0" timeOffset="11035.76">4028 11911 12895 0,'0'0'1152'0,"-3"-4"-928"0,3 4-224 0,0 0 0 16,-1-9 912-16,0 3 144 0,-3 2 32 0,0-1 0 16,4 5-272-16,0 0-48 0,0 0-16 0,0 0 0 15,0 0-352-15,0 0-64 0,-5-2-16 0,5 2 0 16,0 0-192-16,0 0-128 0,-4 7 160 0,-1 2-160 16,2 1 0-16,1-1 0 0,-1 2 0 0,0 2 0 0,-3 2 0 0,1 3 0 15,3 0 0-15,-2 3 0 0,0 1 128 0,1 1-128 16,-1 0 0-16,1 4 144 0,-1-3 0 0,0 1 0 15,-1-1 0-15,0 0 0 0,0-5 160 0,1-1 16 16,1-4 16-16,-3-1 0 0,2 0 96 0,0-4 16 16,4-9 0-16,-5 7 0 0,5-7 16 0,0 0 16 15,0 0 0-15,0 0 0 0,-6-2 0 0,2-4 0 16,2-2 0-16,-2-6 0 0,2-4-208 0,1-3-32 16,3 0-16-16,-1-3 0 0,-1-5-224 0,4 2 0 15,-1 0 0-15,3 1 0 0,0-1 0 0,1 0-160 16,2-1 160-16,0 1-128 0,6-1-16 0,-1-1 0 15,1-3 0-15,2 0 0 0,1-1-32 0,2 0 0 0,0 2 0 16,3 2 0-16,2 1-16 0,1 1 0 0,-2 4 0 0,3 4 0 16,0 0 192-16,-3 5-160 0,-1 3 160 0,0 2-160 15,-1 2 160-15,-2 4 0 0,-1 3-144 0,0 2 144 16,-1 1-128-16,0 4 128 0,-3 2-160 0,-4 3 160 16,-1 1-128-16,0 4 128 0,-4 0 0 0,-1 4-144 15,0 2 144-15,-3 1 0 0,-3 1 0 0,-3 2 0 16,-6-1 0-16,-2 0 224 0,-3-2-48 0,0-1-16 15,-3-2 48-15,0 0 16 0,0 0 0 0,1-3 0 16,0 0-16-16,-1-1 0 0,0-2 0 0,2-1 0 16,-1-2-48-16,1-3-16 0,-2 1 0 0,1-2 0 15,0-3-144-15,-3-1 160 0,-1-2-160 0,4-2 160 16,1-1-160-16,2-2 0 0,0 1 0 0,2 1 0 16,-1-3-320-16,2 0-160 0,2-1-32 0,1 3 0 15,-2-2-1344-15,10 4-256 0,-6-3-64 0</inkml:trace>
  <inkml:trace contextRef="#ctx0" brushRef="#br0" timeOffset="11841.9">5145 11665 17791 0,'0'0'784'0,"0"0"176"0,-2-9-768 0,0-1-192 0,0 1 0 0,2 9 0 16,-7-5 240-16,0 0 16 0,0 1 0 0,-1-1 0 16,0 1-256-16,1 2 0 0,7 2 0 0,-11-4 0 0,1 1 0 0,-4 1 0 15,0 0 0-15,3 0 0 0,0-1 0 0,0 1 0 16,-3 1 192-16,0 0-48 0,-1 0 224 15,0 1 32-15,-3 2 16 0,2 1 0 0,-2 1 48 0,3 0 16 16,-3 2 0-16,2-1 0 0,-1-1-160 0,1 4-16 16,2 2-16-16,-1 2 0 0,-3 1-288 0,3 5 0 15,0 3 0-15,0-1 0 0,1-1 0 0,2 1 0 16,0 2 0-16,1-2 0 0,2 2 0 0,-2-1 0 16,2-1 0-16,3-2 0 0,2 1 0 0,0 1 0 15,2-1 0-15,2-3 0 0,1-2 0 0,1-1-192 16,1-2 192-16,1-3-192 0,2-1-96 0,3-2-16 15,-1 0 0-15,1-2 0 0,2-4 112 0,0-2 0 16,2-2 16-16,2-1 0 0,1-3 176 0,2-1 0 16,3-2 0-16,-1-1 0 0,-2 0 0 0,0-3 0 0,3 1 0 0,0-1 0 15,3-5 0-15,-2 1 0 0,-1-4 0 0,1 0 0 16,1-2 0-16,-1-2 0 0,-2 0 0 0,0-2 0 16,0-1 0-16,-4 2 128 0,0-2-128 0,-4 0 128 15,0 2-128-15,-1 1 0 0,0-2 128 0,-4 1-128 16,2 1 128-16,-4-1-128 0,-2 2 160 0,0-2-160 15,1-3 160-15,-3 3-160 0,-1 3 160 0,0 4-160 16,0 2 320-16,0 5-16 0,1 2-16 0,-1 3 0 16,-1 2-64-16,1 8-16 0,0 0 0 0,0 0 0 15,0 0 16-15,-9 7 0 0,1-1 0 0,-2 5 0 16,0 3 16-16,0 7 0 0,-2 5 0 0,0 3 0 16,0 4-48-16,0 1 0 0,-2 3 0 0,-1 3 0 15,2 1-48-15,-3 2-16 0,-1 4 0 0,2-1 0 16,2 2-128-16,2 2 0 0,3-2 0 0,-1-3 0 0,3-3 0 0,0-2 0 15,-1-1 0-15,4-3 0 16,1-1-256-16,-1-4-128 0,2 0-16 0,1-3-11088 16</inkml:trace>
  <inkml:trace contextRef="#ctx0" brushRef="#br0" timeOffset="12595.98">6151 11446 13823 0,'-2'-11'608'0,"2"3"128"0,-1-1-592 0,1 0-144 15,0 1 0-15,1-1 0 0,1 0 2480 0,-2 0 464 0,-3 0 80 0,1 2 32 16,0-1-2128-16,0 0-416 0,-6-1-96 0,1 2-16 16,0 2-208-16,-1 0-64 0,-2-3 0 0,0-1 0 15,-1 1-128-15,-1-2 0 0,-3-1 0 0,0 3 0 16,1 2 0-16,1 2-144 0,-1 1 144 0,-1 1 0 15,2-1 0-15,0 2 0 0,-1 2 0 0,0 0 0 16,2 1 0-16,0 1 0 0,0 1 0 0,-1 3 144 16,2 1 112-16,-1 1 0 0,0 2 16 0,0 4 0 15,-3 0 64-15,2 4 16 0,2 3 0 0,0 2 0 16,-2 0-96-16,0 3-32 0,1 0 0 0,3 1 0 16,1-2-32-16,3 0 0 0,-3 0 0 0,2 2 0 15,-2 0 32-15,1 2 0 0,3-2 0 0,0 1 0 16,2-1-96-16,0 2 0 0,0-1-128 0,1-4 192 0,-2-3-192 15,1-1 128-15,2 0-128 0,0 1 0 0,0-4 0 0,2-1-160 16,0-4 0-16,-1 1 0 16,-1 1-1552-16,1-1-304 0,-1-3-64 0</inkml:trace>
  <inkml:trace contextRef="#ctx0" brushRef="#br0" timeOffset="12888.11">5400 11652 25791 0,'-11'-2'1152'0,"11"2"224"15,0 0-1104-15,0 0-272 0,0 0 0 0,0 0 0 0,0 0 1296 0,14 6 208 0,5 0 32 0,6-1 16 16,1-2-1168-16,4-1-224 0,2-2-160 0,2 0 192 16,-1 2-192-16,0 0 0 0,1-2 0 0,2-2 0 15,1-1 0-15,4 0 0 0,1 1-160 0,3-2 160 32,0-2-1536-32,0 1-224 0,14 0-32 0,-12-1-16 0</inkml:trace>
  <inkml:trace contextRef="#ctx0" brushRef="#br0" timeOffset="19742.5">877 2140 10127 0,'0'0'896'0,"7"-6"-704"0,-1 2-192 0,3 0 0 16,3 1 992-16,0 0 160 0,4-2 48 0,-1 1 0 16,1 3-240-16,0-2-32 0,3-2-16 0,-3 2 0 15,-1 0-320-15,1-1-64 0,1 0-16 0,-1-1 0 16,-1 1-64-16,2 0-32 0,-1 0 0 0,3-2 0 15,3-4-144-15,-2 0-16 0,1 0-16 0,1 0 0 16,-5-1-48-16,2 1-16 0,-1 0 0 0,0-1 0 16,3-2 16-16,-2 2 16 0,0 1 0 0,1-5 0 15,0-5 48-15,1 5 0 0,0 4 0 0,-1-3 0 16,-1-2-112-16,-1 1-16 0,1 1 0 0,1 4 0 16,-2 2-128-16,0-1 160 0,2 2-160 0,1 1 160 15,-3 0-160-15,-1 2 0 0,4 0 0 0,-2 1 128 16,-3 1-128-16,3 1 0 0,-3 1 0 0,1 1 0 0,-3 2 0 15,1-1 0-15,-3 1 0 0,2 0 128 0,-2 1-128 0,-1 1 0 16,0 0 0-16,-2 2 0 0,1-1 0 0,2 1 0 16,-3-1 0-16,2-3-176 0,2 0 176 0,-1 0 0 15,6 0 0-15,-2-1 0 0,3-4 192 0,3-1-48 16,1 2 0-16,4 0 0 0,0-5-144 0,5-2 160 16,4 2-160-16,0-2 160 0,2-3-160 0,0 0 0 15,1-1 144-15,-2 1-144 0,-1 0 0 0,3 0 0 16,-4 0 0-16,0 1 0 0,-2 1 0 0,-2 4 0 15,-1 4 0-15,-1 2 0 0,0 1 0 0,0 1 0 16,-2 2 0-16,-3 4 0 0,1 3 0 0,-1 1 0 16,-2 2 0-16,-1 0 0 0,-2 3 0 0,1-1 0 0,-3-1 0 15,1 0 0-15,1 0 0 0,0 0 0 0,2 0 0 0,-1-1 0 16,2-2 0-16,4-3 0 0,4-3 0 0,0-2 0 16,0 1 0-16,3-2 0 0,3-1 0 0,2-3 0 15,-1 1 0-15,1-1 144 0,-4-1-144 0,0-1 0 16,0-1 0-16,3-2 0 0,-1 1 0 0,-1 1 0 15,-3 1 0-15,2 3 0 0,-1 3 0 0,-1 0 0 16,1 1 0-16,0 3 0 0,-3 1 0 0,1 4 0 16,-2 1 0-16,-1-1 0 0,3 0 0 0,0-1 0 15,1-2 0-15,0 0 128 0,2 0-128 0,6-2 0 16,1-1 176-16,3-2-176 0,-1-3 160 0,2 1-160 16,0 2 144-16,1-4-144 0,-4-4 128 0,5 1-128 15,3 1 0-15,0-1 128 0,1-1-128 0,0 1 0 16,-3 1 128-16,1-2-128 0,-3 0 0 0,0 0 128 0,3-1-128 15,0 2 0-15,1 1 0 0,1 0 0 0,-1 0 0 0,-1-1 0 16,-1 0 0-16,-1-1 0 0,-2 6 0 0,3-3 0 16,3-3 0-16,3 3 0 0,3 0 0 0,-3 0 0 15,2 0 0-15,-3-1 0 0,2-1 0 0,1-1 0 16,5-4 0-16,0 2 0 0,1-1 0 0,-1 2 0 16,2-1 0-16,-1-1 0 0,-3-3 0 0,2-1 0 15,-1-1 0-15,3 2 0 0,2 3 0 0,-4-1 0 16,-2-1 160-16,0 1-160 0,1-2 0 0,0 0 0 15,3 1 0-15,-2 1-192 0,1-1 192 0,-3 4 0 16,-3 4 0-16,3 0 0 0,-3-2 0 0,1 0 0 16,1 2 0-16,2 2 0 0,-3 3 0 0,1-1 0 15,1 1 0-15,3-5 0 0,2-7 0 0,3 2 128 16,1 0-128-16,1-1 0 0,1-5 128 0,-2-2-128 0,3-2 0 0,5 4 0 16,0 0 0-16,-3 0 0 0,-3 2 128 0,0-2-128 15,-2-1 0-15,0 2 0 0,1 4 0 0,-4-1 0 16,0-1 128-16,-3 3-128 0,-4 3 0 0,1-1 0 15,1 0 0-15,0 1 0 0,0 1 0 0,-1 2 0 16,-2 1 0-16,-1 1 0 0,-3 0 0 0,0-1 0 16,2 1 192-16,3 0-192 0,2 2 192 0,-1-3-192 15,0-1 192-15,1-1-64 0,0 0 0 0,3-2-128 16,2-4 144-16,3 1-144 0,4-1 0 0,-2 2 144 16,-5-3-144-16,0 0 0 0,-2-3 0 0,4-1 0 15,3-1 0-15,-2-1 0 0,-2 2 0 0,-3 0 0 16,-4 0-128-16,5 1 128 0,-1 2 0 0,-4 4 0 0,-1 2 0 15,-5 5 0-15,-4 0 0 0,-3 1 0 16,-2 2 0-16,-3 2 0 0,-1 1 0 0,4 2 0 0,2 2 0 0,-4 1 128 16,1 0-128-16,-1 0 192 0,-3-4-16 0,-1 1 0 15,-2 1 0-15,3 1 0 0,-4-1-32 0,6-1 0 16,-2-3 0-16,4 0 0 0,4-2-144 0,0-2 0 16,2 0 144-16,0-1-144 0,-1-4 0 0,1-3 0 15,-5 3 0-15,3-3 0 0,2-1 0 0,-1 0 0 16,0 2 0-16,-1-3-192 0,0 1 32 0,-3-1 0 15,-5 3 0-15,-1 2 0 0,-2 2 160 0,0-1-160 16,0 0 160-16,2 2-160 0,0 2 160 0,0 3 0 16,1 2 0-16,-1-2 0 0,-2 0 0 0,0 2 0 15,0 0 0-15,-1 1 0 0,0-3 144 0,2 0-144 16,5-3 192-16,3 3-192 0,-1 2 144 0,9-2-144 0,6 0 0 16,0-5 144-16,-2-5-144 0,1-2 0 0,1-1 0 0,2 1 0 15,3-1 0-15,2 0 0 0,0 3 0 0,0 0 0 16,-4-3 0-16,-3 1 0 0,1-2 0 0,3 4 0 15,4 1 0-15,-4 2 0 0,-4-1 0 0,-3-1 0 16,1 2 0-16,1 0 0 0,-1-1 0 0,4 4 0 16,-1 1 160-16,-2 1-160 0,0 0 192 0,-5-1-192 15,1-2 144-15,1 0-144 0,3-2 0 0,1 1 144 16,-5 1-144-16,2 0 0 0,0-3 0 0,-2 1 128 16,-3 0-128-16,4 0 0 0,0 0 0 0,3-2 0 15,2-6 0-15,0 1 0 0,-2 3 0 0,-4-1 0 16,-1-3 0-16,0 1 0 0,-1 4 128 0,2 0-128 15,1 0 0-15,-1 2 0 0,-3 2 0 0,-2 2 0 0,-3-2 0 16,0 1 0-16,-1-1 0 0,2 1 0 0,1 5 0 16,4-3 0-16,-2 0 0 0,-2-1 0 0,-3 0 0 0,-1 0 0 15,0 1 0-15,-3-1 128 0,-2 4-128 0,2-2 0 16,0-2 0-16,2 2 0 0,3-1 0 0,1 2 128 16,-1-2-128-16,1-2 0 0,-1-4 0 0,2-1 0 15,2 2 128-15,1-1-128 0,3-2 0 0,2 1 0 16,0-3 0-16,1-1 0 0,-5-3 0 0,0 1 0 15,-4 1 0-15,2 2 0 0,-2-1 0 0,2 1 0 16,2 0 0-16,-2 1 0 0,0-1 0 0,-2 2 0 16,-2 3 0-16,-2-3 0 0,-1 1 0 0,3 1 0 15,6 0 0-15,0 0 0 0,-2 2 0 0,-1-1 0 16,-2 0 0-16,-1 1 0 0,-2 0 0 0,2 0 0 16,0-3 0-16,1 2 0 0,5 1 0 0,-1 3 0 0,1-3 0 0,0 0 0 15,-2-2 0-15,2 1 0 0,-4 1 0 0,3-1 0 16,3-1 0-16,1-1 0 0,3 1-128 0,0 1 128 15,-4 0-144-15,-3 1 144 0,-5 3-192 0,1-1 192 16,2 0 0-16,-2 0-128 0,-1 2 128 0,-2 2 0 16,0 4 0-16,-2 2 0 0,0 1 0 0,-6 0 0 15,-2-1 0-15,-2 1 0 0,-1-1 0 0,0 4 0 16,1-1 0-16,3 1 0 0,-1 1 0 0,2-5 0 16,3-2 0-16,-2 2 0 0,4 2 0 0,-1 0 0 15,0-4 128-15,2-1-128 0,-2-6 0 0,4 1 0 16,2 1 128-16,2-2-128 0,2-1 0 0,2-2 144 15,0-1-144-15,3 0 0 0,-5 0 0 0,4-1 0 16,3-7 0-16,1 2 0 0,3-2 0 0,-4 3 0 0,1-1 0 16,-1 0 0-16,-3-1 0 0,0 1 0 0,0 1 0 0,3 1 0 15,2 2 0-15,0 2 0 0,-4 0 0 0,0 2 0 16,-7 1 0-16,0 4 0 0,-2 2 128 0,0 2 0 16,0 0 0-16,3 0 0 0,2-2 48 0,0 3 0 15,-5 2 0-15,-2-1 0 0,-1-2-48 0,2 0-128 16,0-2 192-16,5 0-64 0,4 0-128 0,1 2 0 15,-1 3 0-15,0-4 0 0,-1-2 0 0,-1-2 128 16,-2-2-128-16,1 3 0 0,-1-3 0 0,4 0 0 16,1 1 0-16,-1-2 0 0,-3-1 0 0,0 0 0 15,-3-1 0-15,3 1 0 0,1 0 0 0,-2 2 0 16,4 0 128-16,2-1-128 0,1-2 0 0,-2 0 0 16,-2-1 0-16,1 0 0 0,2-1 0 0,4-1 0 0,1 2 0 0,1 0 128 15,-2 0-128-15,-2 1 0 0,-5 2 0 16,1-1 0-16,0-1 0 0,-1 3 0 15,2 1 0-15,-5 2 0 0,-5 0 0 0,-5 1 0 0,-3-1 0 0,-8 1 0 16,-6 1 0-16,-4-1 0 0,-2 0 0 0,-5 4 0 31,-3-1-544-31,-4 3-32 0,-2 4-16 0,-4 0-8624 0,-4 2-1728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6:15:22.62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6230 942 20271 0,'0'0'448'0,"12"-2"80"0,2 0 32 0,3-1 16 0,-5 3-576 0,0 0 0 0,-12 0 0 0,11-1 0 15,-11 1 0-15,0 0 0 0,7-5 0 0,-7 5 0 16,0 0 928-16,1-11 80 0,-2 1 16 0,-6 0 0 16,-4 1 0-16,-5 1 0 0,-1 3 0 0,-4-3 0 15,-1 0-832-15,-3 2-192 0,-1-2 0 0,-2-1 0 16,-5 2 864-16,1-4 128 0,-2 0 32 0,-2 2 0 15,0 2-832-15,-2-3-192 0,0-3 0 0,17 2 0 16,-7-2 0-16,-5 1 0 0,-5-3 0 0,-5 0 0 16,0 0 864-16,0 0 128 0,-4 2 32 0,-37-10 0 0,12 5-832 0,2 3-192 15,1 2 0-15,5 1 0 0,-2 1 176 0,5 2-16 16,-5 4 0-16,5 1 0 0,-1-1-32 0,-1-2 0 16,3-1 0-16,-6 1 0 0,1 0 0 15,-3 4 0-15,-4 2 0 0,6 1 0 0,2 0-128 0,3 0 0 16,-6-1 0-16,1-1 0 0,-3 2 0 0,0 0 0 15,-3 2 0-15,6 0 0 0,2 1 0 0,0-2 0 16,-3-1 0-16,-3 0 0 0,-2 2 0 0,0 0 0 16,-1 1 0-16,0 2 0 0,-1 0 0 0,2-1 0 15,0-2 0-15,0 0 0 0,-2 3 0 0,2 3 0 16,2 0 0-16,5 1 0 0,3 0 0 0,2 1 128 0,-4-1-128 16,2 0 192-16,3 3-192 0,28-3 0 15,-7 4 0-15,-3 0-176 0,-3 0 176 0,0 3 0 0,3 4 0 16,-5-2 0-16,1-1 0 0,-41 13 0 0,11-6 0 0,14-2 0 15,6 2 0-15,3-4 0 0,1 0 0 0,6-3 128 16,0 0-128-16,3 0 0 0,2 2 0 0,-6-1 0 16,4-4 0-16,-1 2 0 0,-3 0 0 0,4 2-128 15,-3-1 128-15,2 1 0 0,4 1 0 0,2-1 0 16,3 2 0-16,4 1 0 0,1 0 0 0,2 2 0 16,-1 5 0-16,5-3 0 0,-4-2 0 0,4-1 0 15,-2-1 0-15,-3-1 0 0,4 0 0 0,-5 1 0 16,2-3 0-16,0 0 0 0,2 2 0 0,5 2 0 15,2-3 0-15,1-1 0 0,-1 0 0 0,2-2-128 16,0 1 128-16,6 1 0 0,-2-2 0 0,4 0 0 0,-2-1 0 0,4 1 0 16,3 2 0-16,-3-1 0 0,1-2 0 0,4 2-128 15,-2 1 128-15,2 1 0 0,1-2 0 0,1 0 0 16,-1-3 0-16,4 3 0 0,0 1 0 0,4 1 0 16,-2-1 0-16,6-1-128 0,4-1 128 0,0 1 0 15,-2-1 0-15,3 2 128 0,3-4-128 0,1 2 176 16,2 1-176-16,2-3 192 0,1-2-192 0,3 3 128 15,-3-2-128-15,6 0 128 0,1-1-128 0,1-1 0 16,0 3 0-16,2-3 128 0,1 0-128 0,4 2 0 16,2-3 0-16,7 1 128 0,2-3-128 0,3-2 192 15,0 5-192-15,-1-3 192 0,-5-4-192 0,5 1 0 16,0 3 0-16,1-1-176 0,1-1 176 0,4-1 0 16,6 0 0-16,-5 0 0 0,1 2 0 0,-3 1 0 0,-1 0 0 0,-1-3 128 15,1 0-128-15,6 0 0 0,1 3 0 16,5 0 0-16,-2 0 0 0,-4-3 0 0,0-1 0 0,0-1 0 15,2-2 0-15,-2 0 0 0,4 2 0 0,0-2 0 16,0-2 0-16,2 1 0 0,-5 4 0 0,1-5 0 16,2-3 0-16,1 0 0 0,1-1 0 0,0 3 128 15,1 6-128-15,-4-4 0 0,-4-6 128 0,2 0-128 16,-2 0 0-16,4 2 0 0,0 1 0 0,2-1 0 16,2-1 0-16,-4-1 0 0,-3-1 0 0,0 0 128 15,0 0-128-15,2 0 0 0,-2-2 0 0,5 1 0 16,-1 0 0-16,-3 0 128 0,-6 0-128 0,2 1 0 15,-1 0 0-15,1-1 0 0,-3-2 0 0,7 1 128 16,-5-2-128-16,-1-2 0 0,-3-1 0 0,-2-1 128 16,-2-1-128-16,-1-2 144 0,0-2-144 0,-3-2 160 0,-1-3 80 15,-3-2 16-15,3-3 0 0,-5-2 0 0,-4 6 160 0,-4-1 32 16,-4-4 16-16,-2 1 0 0,-6 0 48 0,-2 1 0 16,-4-1 0-16,-2 4 0 0,-5-3-240 0,-1 2-32 15,-5-1-16-15,-5 2 0 0,-2-4-224 0,-6 0 0 16,-5-2 0-16,1 1 0 15,-3-1-496-15,-3 2 16 0,-3 2 0 0,-1 3 0 16,-2 2-1696-16,-3 5-320 0,3 1-80 0</inkml:trace>
  <inkml:trace contextRef="#ctx0" brushRef="#br0" timeOffset="9429.69">24256 4454 25167 0,'1'-12'1104'0,"-1"12"240"0,0 0-1072 0,0 0-272 0,3-10 0 0,0 1 0 15,-1 1 0-15,-2 8 0 0,3-9 0 0,-2 0 0 16,1-3 0-16,-2 3 0 0,0-2 0 0,1 1 0 15,-1-1 0-15,0-1 160 0,-3 1-160 0,1-2 192 16,-2 1 80-16,1 0 32 0,0-2 0 0,1-1 0 16,-3 1-16-16,-1-1 0 0,2 1 0 0,2-2 0 15,-5-1-80-15,1 0-16 0,1-3 0 0,-2 1 0 16,-2-2 0-16,2-3 0 0,-2-2 0 0,1 1 0 16,-2 0 0-16,2-1-16 0,-4-1 0 0,2 2 0 15,-3 1-176-15,-2-1 128 0,5-3-128 0,-5 0 128 16,-3 1-128-16,-2 0 0 0,-2 1 144 0,-3 0-144 15,2 0 0-15,-4 0 128 0,-1-2-128 0,-1 2 0 0,4 0 128 0,-1-3-128 16,-3-1 128-16,3 0-128 0,-4-1 128 0,-1 0-128 16,1-2 128-16,-1 6-128 0,-3 5 176 0,4-2-48 15,0 3 0-15,-3-1 0 0,-1-3-128 0,2 5 160 16,1 4-160-16,-1 1 160 0,4-1-160 0,-1 0 0 16,-1 1 144-16,2 0-144 0,-3 2 0 0,-1 0 0 15,-4-1 0-15,-1 3 0 0,-2 1 0 0,1-1 0 16,-2 1 0-16,1 1 0 0,-3-1 0 0,0 5 128 15,-2 4-128-15,4 0 0 0,1-2 128 0,1 0-128 16,0 1 128-16,0 2-128 0,-1 2 160 0,-3-2-32 16,0 3-128-16,3 0 192 0,5 0-64 0,-2 3-128 0,2-2 176 15,0 3-176-15,2 1 160 0,0 0-160 0,2 0 128 0,4 1-128 16,-2 2 0-16,3-2 128 0,1-3-128 0,-4 4 0 16,2 1 144-16,-3 1-144 0,0-1 160 0,-3 2-160 15,-1 4 128-15,0 1-128 0,3 0 0 0,-3 2 0 16,-2 2 0-16,1 3 0 0,1 0 0 0,3 4 0 15,-2 2 128-15,1-2-128 0,2-3 0 0,-1 1 0 16,4-3 0-16,-3 1 128 0,-1 0-128 0,1 1 0 16,-2-2 128-16,3 3-128 0,-2 0 176 0,4-2-176 15,-3-1 160-15,2 4-160 0,-5 1 128 0,2 2-128 16,5 1 0-16,-2-2 0 0,2 1 128 0,0 5-128 16,0 3 0-16,1 0 0 0,1-2 144 0,-3 1-144 15,2 0 0-15,1 1 0 0,-5 3 0 0,4-4 0 16,0-3 0-16,-4 2 0 0,2 2 0 0,-2-1 0 0,3-2 0 0,3 2 128 15,1 3-128-15,0 1 0 0,0-2 160 0,2 0-32 16,-1 0-128-16,2-1 192 0,1-1-192 0,0 2 128 16,4 1-128-16,-1 2 0 0,1 0 0 0,4 3 128 15,-1 0-128-15,1 3 0 0,-1-4 0 0,1 0 0 16,0-1 128-16,5 4-128 0,-1-4 0 0,0 6 0 16,-1 1 0-16,5 4 0 0,-3 3 0 0,3-2 0 15,0 2 0-15,-1-3 0 0,2-3 0 0,0-2 0 16,0-4 0-16,0-1 0 0,0 1 0 0,2 1 0 15,-1 2 0-15,1-1 0 0,1-3 0 0,0 2 128 16,1-5-128-16,5 0 0 0,-1 0 0 0,3 0 128 16,-1 1-128-16,3-1 0 0,4-3 0 0,0 2 128 15,0 1-128-15,-1-1 0 0,1 0 0 0,1 1 0 0,0 1 0 0,1-2 0 16,-5-1 128-16,3-2-128 0,-1-1 0 0,3 0 0 16,1 2 0-16,0-2 0 0,-2 2 0 0,0 0 0 15,1-2 0-15,-1 1 0 0,3 0 0 0,0 0 0 16,0 0 0-16,0-1 128 0,-2-3-128 0,1-3 0 15,4 0 0-15,1-2 128 0,-1 0-128 0,5 0 0 16,0-3 128-16,5 4-128 0,1 2 0 0,0-2 0 16,-5 0 128-16,2-4-128 0,6-2 0 0,0 3 0 15,-1 5 0-15,1-5 128 0,-3 1-128 0,2-2 0 16,-2 0 0-16,2-2 128 0,0-3-128 0,1-2 0 16,1-1 128-16,4 2-128 0,0 0 0 0,1-1 0 15,3 0 0-15,-4 2 128 0,3-2-128 0,-4 0 0 16,0-5 0-16,1 3 0 0,-2-1 128 0,-2 0-128 15,1-2 0-15,2 2 0 0,-4-1 0 0,3-4 0 0,1-2 128 0,1 0-128 16,2 0 0-16,-5 1 144 0,-1-4-144 0,2 2 0 16,0-4 0-16,1-1 128 0,1-5-128 0,3 0 128 15,-3-4-128-15,4 4 128 0,1 2-128 0,5-3 0 16,-1 2 0-16,-2-2 128 0,-3 1-128 0,2-1 0 16,-6-2 0-16,4-1 128 0,0 1-128 0,3 0 0 15,0 0 0-15,-2-2 0 0,2-3 0 0,-2-2 0 16,-3-2 128-16,1-2-128 0,-3 1 0 0,-1-3 128 15,4-3-128-15,-2-2 128 0,5-5-128 0,-2 1 160 16,4-6-160-16,0-1 160 0,0-2-160 0,-3-2 160 16,1-2-160-16,-5-3 160 0,1-2-160 0,0-2 0 0,0-2 0 15,1 5 128-15,4 1-128 0,1-1 0 0,-3-1 0 0,4-5 128 16,-7-4-128-16,1-6 0 0,-3-6 0 0,3-6 128 16,-1-5-128-16,3-3 160 0,2-2-160 0,-1-3 160 15,3-3-160-15,-4 5 0 0,-3 1 144 0,-5 11-144 16,-2 7 0-16,-5 5 0 0,-9 0 0 0,-5 4 0 15,-4 3 128-15,-3-6-128 0,-8 3 128 0,-4 0-128 16,-4 5 176-16,-7 1-48 0,-2-1 0 0,-8-1 0 16,-4-4-128-16,-8-4 0 0,-2-2 0 0,1 5 0 15,-1 0-256-15,-3 5-64 0,-4-2-32 0,3 6 0 16,1 3-928-16,0 3-176 16,1 4-32-16,0 2-9072 0,-3 4-1792 0</inkml:trace>
  <inkml:trace contextRef="#ctx0" brushRef="#br0" timeOffset="11106.28">21625 7277 1839 0,'0'0'160'0,"0"-8"-160"0,0 0 0 0,0 8 0 15,-3-9 1920-15,3-1 336 0,-2 0 80 0,1 3 16 16,1 7-896-16,0 0-176 0,-3-9-48 0,3 9 0 16,0 0-128-16,0 0-16 0,0 0-16 0,0 0 0 15,0 0-176-15,0 0-16 0,0 0-16 0,0 0 0 16,0 0-208-16,0 0-32 0,0 0-16 0,-7 15 0 16,2-1-240-16,2 2-48 0,1 0-16 0,1 2 0 15,1 3-112-15,3-2-32 0,0 0 0 0,1-3 0 16,3-3-160-16,0-2 192 0,0 1-192 0,2 1 192 15,-2-1 32-15,3 0 16 0,-10-12 0 0,15 9 0 16,-4-1 16-16,2-3 0 0,-1-4 0 0,-1 3 0 16,3-2 64-16,-2-1 32 0,-3-2 0 0,4-1 0 0,-2-8 16 15,2 2 0-15,0 0 0 0,0-1 0 0,0-1-64 0,1-2-16 16,-3 0 0-16,-2 1 0 0,0 1 672 0,-1 0 144 16,-3-2 32-16,3 1 0 15,-1 3-1712-15,-2-1-320 0,4-1-80 0,-4 1-16 0,1 1 544 0,0 3 128 16,-1-2 0-16,-5 7 16 15,0 0-1840-15,6-5-368 0,-6 5-80 0</inkml:trace>
  <inkml:trace contextRef="#ctx0" brushRef="#br0" timeOffset="11513.93">22135 7254 26895 0,'0'0'1184'0,"0"0"256"0,0 0-1152 0,0 0-288 0,-7 11 0 0,-1-2 0 31,4-1-464-31,-1 1-160 0,0 1-16 0,1 1-16 0,1-2 656 0,-1 2 0 0,0-1 176 0,0 1-48 16,4-11 112-16,-4 11 16 0,4-11 0 0,-5 12 0 16,-3 1 192-16,3-2 32 0,2-2 16 0,3-9 0 15,0 0 64-15,0 0 16 0,0 0 0 0,0 0 0 16,0 0-96-16,0 0-16 0,0 0 0 0,0 0 0 15,0 0-48-15,7-15-16 0,5 2 0 0,0 0 0 16,-3 1-144-16,4 1-48 0,0-2 0 0,0-2 0 16,3 1-80-16,-3 2-128 0,-3 3 176 0,3 2-176 15,1-1 0-15,-4 2 0 0,1 1 0 0,-11 5 0 0,9-3 0 0,-9 3 0 16,0 0 0-16,0 0 0 0,8 12 0 0,-5 2 0 16,-3 3 0-16,-1 0-144 0,-3 0 144 0,-2 2 0 15,-1 0 0-15,2 1 0 0,-3-3 0 0,3-1 0 16,0-2 0-16,-2-1 0 0,2 2 0 0,2-4 0 15,3-11 128-15,-4 12-128 0,0 0 0 0,4-12 0 16,-2 12 0-16,2-12-128 16,0 0-1392-16,0 0-272 0,0 0-48 0,13-2-11280 0</inkml:trace>
  <inkml:trace contextRef="#ctx0" brushRef="#br0" timeOffset="11992.49">22677 7358 16575 0,'0'0'1472'0,"0"0"-1168"0,-6-5-304 0,1-2 0 16,1-1 2016-16,-2 2 352 0,6 6 64 0,-5-7 0 15,-1 2-1888-15,-2 0-384 0,2 1-160 0,-5 1 128 16,1 6 160-16,-2 1 32 0,-2-2 0 0,1 2 0 15,-4 5-32-15,-2 0 0 0,0 2 0 0,0 1 0 16,2-1-32-16,-1 3 0 0,-2 1 0 0,3 1 0 16,2 0 0-16,1 2-16 0,1-4 0 0,5 0 0 15,3-1-80-15,3-2-16 0,2-11 0 0,2 14 0 16,5-4-16-16,2-3 0 0,1-4 0 0,4-1 0 0,0-4 128 0,2-1 32 16,5-3 0-16,0-3 0 0,2-4 96 0,1-4 32 15,2-1 0-15,-1-1 0 0,0 0-96 0,0-5 0 16,-2-2-16-16,-2 0 0 0,0 0-112 0,3-5-32 15,-2-3 0-15,-1-2 0 0,-2-4-32 0,1 6-128 16,-2 4 192-16,2 3-64 0,0 2-128 0,-5 7 0 16,-3 2 0-16,-5 5 0 0,2 3 0 0,-9 8 0 15,0 0 0-15,0 0 0 0,-8 12 0 0,-1 4 0 16,-5 2-144-16,-3 7 144 0,-3 4 0 0,-2 2-160 16,-5 7 160-16,4 2-128 0,-1-4 128 0,-2 0 0 15,3 0 0-15,-1 0-128 0,0-5-128 0,5-3-32 16,2-5 0-16,2 2 0 15,-2 0-544-15,5-4-96 0,6-5-32 0,1-4 0 16,2-1-1664-16,3-11-352 0,3 11-64 0</inkml:trace>
  <inkml:trace contextRef="#ctx0" brushRef="#br0" timeOffset="12318.33">22856 7360 24703 0,'0'0'1088'0,"0"0"240"16,0 0-1072-16,0 0-256 0,0 0 0 0,0 0 0 15,0 0 0-15,0 0-176 0,0 0 32 0,0 0 0 0,15 2 528 0,-2-4 96 16,-2-2 32-16,4-2 0 0,-3-5-48 0,-1 4 0 16,5-4 0-16,-4 1 0 0,-6-1-144 0,2 1-16 15,0-3-16-15,-3 1 0 0,-2 1 160 0,1 3 48 16,-4 8 0-16,0 0 0 0,-4-7 80 0,4 7 0 15,0 0 16-15,0 0 0 0,0 0-288 0,-12 13-64 16,-3 2-16-16,-2 4 0 0,-2 0-224 0,2 1 0 16,-1-2 0-16,1 2 0 0,2 1 0 0,5 0 0 15,-1 0 0-15,6 0 0 0,1-2 0 0,2 1 0 16,2-2 0-16,4-2 0 16,1-4-512-16,4 0 16 0,1-6 0 0,6 0 0 15,-1-3-1984-15,0-3-400 0,0-3-64 0</inkml:trace>
  <inkml:trace contextRef="#ctx0" brushRef="#br0" timeOffset="12715.58">23160 7358 17503 0,'0'0'1552'0,"0"0"-1232"0,0 0-320 0,0 0 0 16,0 0 656-16,0 0 80 0,0 0 16 0,0 0 0 16,0 0-544-16,0 0-208 0,0 12 176 0,0-12-176 15,1 13 320-15,-1-13-16 0,-1 11-16 0,-2 5 0 16,1 0 160-16,-1 0 48 0,2-2 0 0,-2 2 0 0,-2 1 32 0,0-4 16 16,5-13 0-16,-3 17 0 15,0 2-32-15,3 0 0 0,-1-5 0 0,1-2 0 0,0-12-224 0,0 0-48 16,0 0-16-16,7 10 0 0,-7-10 0 0,12 7 0 15,-12-7 0-15,13 3 0 0,-3-6-16 0,3 0 0 16,-1-2 0-16,0 0 0 0,2-3 112 0,-1-2 0 16,-1-7 16-16,1 0 0 0,2 0-48 0,-2-2-16 15,-3-3 0-15,2 2 0 0,-6 3-128 0,5 2-16 16,-3 0-128-16,1 3 192 0,-4 2-192 0,-1 2 0 16,-4 8 0-16,8-8 0 0,-8 8 0 0,0 0-128 15,4-12 128-15,-4 12-160 16,0 0-560-16,0 0-112 0,0 0-32 0,0 0-12384 0</inkml:trace>
  <inkml:trace contextRef="#ctx0" brushRef="#br0" timeOffset="13383.77">23132 7527 17791 0,'0'0'784'0,"0"0"176"0,0 0-768 0,0 0-192 16,0-11 0-16,0 11 0 0,0-8 0 0,3 1 192 15,0-3-192-15,3 0 192 0,1-3 432 0,2-2 80 16,-2 1 32-16,-2 0 0 0,4-2 96 0,-3 1 32 16,-2-3 0-16,3 6 0 0,-2 1 128 0,-1 0 32 0,1 1 0 0,-5 10 0 15,7-11-224-15,-7 11-32 0,0 0-16 0,0 0 0 16,0 0-224-16,0 0-32 0,0 0-16 0,0 0 0 16,-7 16-240-16,2 2-48 0,-5 2-16 0,-1 5 0 15,-2 1-176-15,3 3 0 0,-2-2 144 0,-1 2-144 16,1-2 0-16,0 0 128 0,0-4-128 0,6-2 0 15,1-1 160-15,1-3-32 0,-2-3-128 0,5-1 192 16,2-1-32-16,-1-12-16 0,0 0 0 0,0 0 0 16,12 4 144-16,0-4 32 0,-2-3 0 0,6-4 0 15,-1-6 128-15,-1-3 16 0,-2-4 16 0,3-1 0 16,1-2-80-16,-1-1-16 0,-4-3 0 0,4 3 0 16,-3 2-384-16,-2 1 0 0,3-2 0 0,-1 6 0 0,-3 6 0 15,0 2 0-15,-1 1 128 0,-8 8-128 0,7-6 0 0,-7 6 0 16,11-5-192-16,-11 5 192 0,11-2-176 0,-11 2 176 15,0 0-128-15,0 0 128 16,9 6-512-16,-9-6 0 0,0 0-16 0,8 11 0 16,-8-11-2640-16,5 13-528 0</inkml:trace>
  <inkml:trace contextRef="#ctx0" brushRef="#br0" timeOffset="13905.52">23563 7342 31327 0,'0'0'2784'0,"0"0"-2224"0,0 0-560 16,0 0 0-1,0 0-736-15,0 0-256 0,0 0-48 0,-10 4-16 0,-5-1 848 0,5 1 208 0,0 1 0 0,-2 7 0 16,1 2 0-16,-1 2 0 0,-2 1 0 0,2 1 160 15,-1 2-16-15,-1-2 0 0,3 0 0 0,0 2 0 16,-1 1 32-16,5-1 0 0,2-3 0 0,0-4 0 16,2-3 48-16,3-10 16 0,0 0 0 0,0 0 0 15,0 0 112-15,13 5 32 0,2-9 0 0,3 2 0 16,3-2 80-16,2-4 32 0,5-5 0 0,-2-3 0 16,-5-1-176-16,4-1-16 0,-1 1-16 0,-2-1 0 15,-3 1-48-15,0 1-16 0,-2 0 0 0,-4 4 0 0,-3 3-224 0,0 4 128 16,-10 5-128-16,0 0 0 0,0 0 0 0,0 0 0 15,0 0 0-15,0 0 0 0,-4 10 0 0,-4 3-160 16,0 2 160-16,-3 3-128 0,2 4 128 0,-1-1 0 16,1-2 0-16,-2 2 0 0,3-2 0 0,2-3 0 15,6-16 0-15,0 0-128 0,0 14 128 0,5-3 0 16,-5-11 0-16,12 7 0 0,3-5 0 0,4-3 176 16,0-3-176-16,4-4 192 0,2-5-192 0,-2-4 0 15,-2 0 144-15,0 0-144 0,-1 0 160 0,-1-1-32 16,0-2-128-16,-2 2 192 0,-3 0-192 0,1 3 0 15,-6-2 0-15,0 4 0 0,-4 3 0 0,-5 10 0 16,5-9 0-16,-5 9 0 0,0 0-240 0,-2-9-80 16,2 9-32-16,-5-5 0 15,-6 2-1152-15,2 2-224 0,-2 1-64 0,5 0-7248 16,6 0-1456-16</inkml:trace>
  <inkml:trace contextRef="#ctx0" brushRef="#br0" timeOffset="14285.54">24142 7408 9215 0,'0'0'400'0,"0"0"96"0,0 0-496 0,0 0 0 0,-8 5 0 0,8-5 0 15,0 0 2176-15,-13 4 320 0,-6 0 80 0,3 1 16 16,4 3-1408-16,0 1-288 0,-9 0-48 0,2 0-16 0,-1 4 0 0,-1 2-16 15,-1-3 0-15,0 2 0 0,2 0-256 0,2 3-48 16,1 6-16-16,4-6 0 0,-1-6-112 0,7 3 0 16,-4-3-16-16,7 0 0 0,2-1-176 0,2-10-48 15,0 0 0-15,0 0 0 0,5 9 112 0,-5-9 32 16,13 8 0-16,0-6 0 0,0-6 208 0,1-3 32 16,4-3 16-16,-1-3 0 0,0-3-96 0,1 0-32 15,0 3 0-15,-1-3 0 0,-2-3-80 0,-4-1-16 16,1 0 0-16,-4 1 0 0,-1 0 16 0,-2 2 0 15,-3 2 0-15,0 0 0 0,-4 3-160 0,2 3-48 16,0 9 0-16,0 0 0 0,-9-8-128 0,-1 4 0 16,-3-1 0-16,1 3 0 15,-2 3-656-15,-2 2-16 0,-1-2 0 0,1 3 0 16,3 1-2528-16,0 0-512 0</inkml:trace>
  <inkml:trace contextRef="#ctx0" brushRef="#br0" timeOffset="14611.02">24214 7400 29487 0,'0'0'1296'0,"0"0"288"0,-13 5-1264 0,1 3-320 0,2 6 0 0,-4-1 0 16,0-1-144-16,1 1-96 0,-2 4-16 0,-1 3 0 15,0 1 256-15,7-3 208 0,2-5-32 0,5 2-16 16,-1 0-160-16,3-2 0 0,0-2 144 0,0-11-144 15,2 12 128-15,0-2-128 0,-2-10 160 0,0 0-160 0,0 0 224 0,15 0-48 16,0 0-16-16,0-4 0 0,-2-4 128 0,2-2 32 16,4-5 0-16,-1 1 0 0,0 2 48 0,0-2 16 15,-3-4 0-15,0-1 0 0,-4 2-112 16,3 3-16-16,-5 1 0 0,0 0 0 0,-3-1-256 0,4 4 160 16,-6 1-160-16,-4 9 128 0,3-9-128 0,-3 9 0 15,2-9 0-15,-2 9 0 0,0 0 0 0,0 0 0 16,0 0 0-16,0 0-176 15,0 0-512-15,-8 1-96 0,8-1-32 0,-11 4-8656 16,5 2-1744-16</inkml:trace>
  <inkml:trace contextRef="#ctx0" brushRef="#br0" timeOffset="14985.22">24594 7460 22511 0,'0'0'992'0,"-10"12"224"0,-5 2-976 0,1 3-240 0,1 0 0 0,-3 1 0 16,-1 3 0-16,0-5 0 0,0-7 0 0,1 4 0 16,-1 4 528-16,3-1 64 0,2 0 16 0,0-3 0 15,-1-3 32-15,4 1 0 0,-2-2 0 0,5 0 0 16,-2-1-320-16,8-8-48 0,-9 4-16 0,9-4 0 16,0 0 64-16,0 0 0 0,-5-10 0 0,3-2 0 15,4-1 32-15,2-2 16 0,-1-3 0 0,7 0 0 16,-2-2 0-16,5 2 0 0,0 1 0 0,-3 0 0 15,3 0-48-15,-2 1-16 0,2 0 0 0,0 3 0 0,-1 4-160 0,1 2-16 16,0 1-128-16,-4 2 192 16,-9 4-192-16,12 0 0 0,-12 0 0 0,0 0 0 0,6 9 0 0,0 3 0 15,-5 2 0-15,-2-1 0 0,-5 0-128 0,1 0 128 16,-4 6 0-16,0-1 0 0,0-1 0 0,0 0 0 16,-3 0 0-16,3 2 0 0,-3 0-160 15,4 0 160-15,0-5-128 0,2 0 128 16,2-1-432-16,0-2 0 0,4-11 0 0,-3 8 0 15,3-8-1184-15,-3 8-240 0,3-8-64 0,0 0-10000 0</inkml:trace>
  <inkml:trace contextRef="#ctx0" brushRef="#br0" timeOffset="15399.71">24741 7512 20271 0,'0'0'1792'0,"-8"2"-1424"0,-4-2-368 0,2 4 0 15,-2 1 1760-15,-4 1 288 0,-1 3 48 0,0 2 16 16,1-2-1664-16,-1 4-320 0,-1 4-128 0,-2 2 0 16,-1-1 256-16,2 0-48 0,0 1-16 0,5 0 0 15,1 2 0-15,1-1 0 0,6-1 0 0,0-3 0 16,2-3-64-16,4-2 0 0,6-2-128 0,-6-9 192 15,8 5 64-15,2-2 0 0,2-5 0 0,5-1 0 16,2-3 256-16,5-7 64 0,1-6 16 0,0-1 0 16,4 0-16-16,-3-1 0 0,1-2 0 0,-2-3 0 0,-1-6-192 15,1-2-32-15,-4 0-16 0,-2-4 0 0,1-4-128 0,-2 0-16 16,-2 2-16-16,-3 4 0 0,-4 7 16 0,0 6 16 16,-5 5 0-16,-1 4 0 0,-3 14 80 0,0 0 16 15,0 0 0-15,-14 15 0 0,-2 5-304 0,-4 7 0 16,-3 6 0-16,-6 7 0 0,-3 6 0 0,0 5-144 15,-1 3 144-15,4 6-128 0,0 7 128 0,3-4 0 16,2-4 0-16,6-3 0 0,2-2 0 0,5-3-160 16,0-4 160-16,5-2-160 15,0-4-1392-15,0 0-288 0,3-8-48 0</inkml:trace>
  <inkml:trace contextRef="#ctx0" brushRef="#br0" timeOffset="18120.79">1232 10526 27647 0,'0'0'608'0,"0"0"128"0,-26-8 32 0,26 8 0 0,0 0-624 0,0 0-144 16,0 0 0-16,0 0 0 0,-7 8 0 0,3 4 0 16,1 2 0-16,-1 4 0 0,-3 7 0 0,2 7 0 15,2 4 0-15,-2 5 0 0,-2 2 848 0,3 4 144 16,-2 4 32-16,-2 3 0 0,0 2-832 0,-2 1-192 16,2 0 0-16,-3 1 0 0,2 0 0 0,-1-5 0 15,2-4 0-15,-1-6 0 0,2-5 0 0,-2-4 0 16,2-4 0-16,2-4 0 0,-3-6 0 0,3-4 0 15,1-3 0-15,-4-1 0 16,8-12-2416-16,0 0-528 0,-11-29-96 0,1 3-32 0</inkml:trace>
  <inkml:trace contextRef="#ctx0" brushRef="#br0" timeOffset="18302.53">1084 11118 23951 0,'0'0'512'0,"0"0"128"0,13 6 0 0,-4-2 64 0,6-1-576 0,-1 0-128 0,2 0 0 0,1 1 0 16,3-1 848-16,2-3 144 0,0-1 32 0,4-1 0 16,4 1-832-16,4-3-192 0,1-1 0 0,-3 0 0 15,-2-6 0-15,2 2 0 0,-6-3 0 0,11-5 0 16,-6 0-2416-16,-3 3-528 0,0-14-96 0,-5 10-32 0</inkml:trace>
  <inkml:trace contextRef="#ctx0" brushRef="#br0" timeOffset="18530.41">1930 10391 27647 0,'-10'-11'1216'0,"10"11"256"0,0 0-1168 0,-11 2-304 16,-1 4 0-16,3 6 0 0,-3 5 880 0,1 7 112 16,2 6 32-16,-7 7 0 0,-1 3 0 0,-3 7 0 15,2 6 0-15,-2 4 0 0,2 4-832 0,-1 4-192 16,1 0 0-16,4 2 0 0,-2 0 864 0,2 0 128 15,-3 2 32-15,2-2 0 0,2-3-832 0,5-6-192 16,-5-3 0-16,4-9 0 16,0-7-768-16,1-5-208 0,-1-1-48 0,2-6 0 15,-2-4-1632-15,5-4-336 0,0-2-64 0,2-6-16 0</inkml:trace>
  <inkml:trace contextRef="#ctx0" brushRef="#br0" timeOffset="18841.52">2053 11137 35007 0,'-1'15'768'0,"-6"-2"176"0,3 3 16 0,-2 5 16 16,-5 5-784-16,1 14-192 0,1-3 0 0,5-12 0 15,0 0 0-15,3 2 0 0,2-2 0 0,3-1 0 16,0-3 0-16,5-3 0 0,0-2 0 0,4-3 0 0,2-4 0 15,-1-4 0-15,3-3 0 0,3-4 0 16,-1-3 0-16,4-5 0 0,-4-6 0 0,4-4 0 0,-1-2 864 0,1-5 128 16,1-1 32-16,-2-2 0 0,0 2-832 0,-3 0-192 15,-6-1 0-15,3-12 0 0,-6 7 864 0,2 8 128 16,-7 2 32-16,3 5 0 0,0 0-832 0,-6 5-192 16,-2 0 0-16,3 7 0 15,2 0-768-15,-3 1-208 0,-2 6-48 0,0 0 0 16,4-5-1632-16,-4 5-336 0,0 0-64 0,0 0-16 0</inkml:trace>
  <inkml:trace contextRef="#ctx0" brushRef="#br0" timeOffset="19399.73">3127 10853 35007 0,'-16'-1'768'0,"11"4"176"0,-4 2 16 0,3 5 16 0,-2 5-784 0,-3 2-192 0,-3 2 0 0,-1 5 0 16,1 2 0-16,-3 4 0 0,-1 2 0 0,-1 4 0 16,2 1 0-16,-1 1 0 0,-3 1 0 0,1-2 0 15,3-3 0-15,-1-4 0 0,1-5 0 0,1 1 0 16,2-1 0-16,5-4 0 0,-2-5 0 0,5-4 0 15,-1-5 864-15,7-7 128 0,0 0 32 0,0 0 0 0,0-10-832 0,4-6-192 16,1-6 0-16,0-2 0 0,5-3 864 0,-1-2 128 16,7-1 32-16,-1 1 0 0,2-1-832 0,2 1-192 15,2-1 0-15,1 1 0 0,5 6 0 0,1 2 0 16,1 2 0-16,-2 4 0 0,1 3 0 0,-3 5 0 16,-3 7 0-16,0 4 0 15,-1 2-768-15,-3 3-208 0,-2 0-48 0,-2 8 0 0,-3 1 832 0,-4 6 192 16,0 2 0-16,-3 3 0 0,-1 2 0 0,-3 1 0 15,-3-2 0-15,-3-1 0 0,1-3 0 0,-2-3 0 16,-1-3 0-16,4-4 0 0,0-6 768 0,2-1 208 16,2-9 48-16,0 0 0 0,0 0-832 0,0 0-192 15,5-11 0-15,1-5 0 0,5-2 0 0,-1-3 0 16,1-6 0-16,6-1 0 0,0-4 0 0,3 2 0 16,-1 4 0-16,1-2 0 0,3 3 0 0,2 2 0 15,-1 3 0-15,-3 3 0 0,-2 9 0 0,0 6 0 0,-1 4 0 0,-1 6 0 16,0 3 0-16,0 6 0 0,-4 6 0 0,-4 6 0 15,1 4 0-15,-5 4 0 0,-3 2 0 0,-2 21 0 32,-2-2-448-32,-5-3-144 0,-1 0-32 0,2-7 0 15,-5-3-1808-15,8-7-352 0,-1-6-80 0,1-7-12096 0</inkml:trace>
  <inkml:trace contextRef="#ctx0" brushRef="#br0" timeOffset="19807.02">4367 11051 35007 0,'0'0'768'0,"-7"-1"176"0,-6-2 16 0,2-2 16 0,-1 2-784 0,-3 1-192 0,-1 2 0 0,-3 1 0 0,-1 2 0 0,-1 2 0 16,-3 3 0-16,-2 2 0 0,-2 5 0 0,-2 3 0 15,1 3 0-15,-1 2 0 0,-1 4 0 0,3 3 0 16,1 2 0-16,5 3 0 0,1-3 0 0,5 0 0 16,9-6 0-16,2 3 0 0,4-3 0 0,1-3 0 15,1-3 0-15,4-4 0 0,2-4 0 0,3-3 0 16,1-4 0-16,2-1 0 0,-1-7 864 0,3-3 128 16,9-5 32-16,0-4 0 0,-1-4-832 0,5-2-192 15,-2-2 0-15,1-2 0 0,-3 0 864 0,-3 1 128 0,-1 2 32 16,-3 2 0-16,-2 2-832 0,-3 4-192 15,-3 3 0-15,-2 5 0 0,1 2 0 0,-8 4 0 0,0 0 0 0,4 9 0 16,-4 3 0-16,-2 3 0 0,1 2 0 16,0 6 0-16,-2 3 0 0,2 0 0 0,-1-2 0 0,2-1 0 31,0-2-768-31,2 0-208 0,0-2-48 0,2-1 0 0,-1-4-1632 16,5-1-336-16,-2-2-64 0,2-6-11072 0</inkml:trace>
  <inkml:trace contextRef="#ctx0" brushRef="#br0" timeOffset="20116.56">4827 11097 35007 0,'0'0'768'0,"-6"9"176"0,-5 5 16 0,1 3 16 0,-3 4-784 0,-4 0-192 15,0 2 0-15,-1-2 0 0,5 2 864 0,0-1 128 16,0-2 32-16,4-6 0 0,-1-3 0 0,6-3 0 15,4-8 0-15,0 0 0 0,0 0-832 0,0 0-192 16,9-8 0-16,4-5 0 0,4 0 0 0,0-4 0 16,1-3 0-16,2-2 0 0,0-2 0 0,-2 1 0 15,2-1 0-15,-1 4 0 0,0 3 0 0,-2 3 0 16,-2 2 0-16,-2 4 0 0,-1 3 864 0,1 6 128 16,-2 7 32-16,-2 4 0 0,-4 1-832 0,2 8-192 0,-2 4 0 0,-4 5 0 15,1 4 0-15,-1 6 0 0,0-5 0 16,-1 20 0-1,-1-7-496-15,0-2-144 0,-1-4-16 0,2-7-16 16,0-6-2432-16,3-3-480 0,1-5-112 0</inkml:trace>
  <inkml:trace contextRef="#ctx0" brushRef="#br0" timeOffset="20648.64">7534 10369 35007 0,'-15'-15'1552'0,"7"9"320"0,-4 2-1488 0,1 4-384 0,-2 0 0 0,-2 5 0 16,-1 4 0-16,-2 8 0 0,-3 8 0 0,0 8 0 15,-3 5 0-15,-3 9 0 0,0 5 0 0,1 7 0 16,4 5 0-16,0 9 0 0,-2 6 0 0,3 1 0 15,1 2 0-15,3-5 0 0,0 3 0 0,4-4 0 16,0-4 0-16,7-11 0 0,0-6 0 0,1-9 0 16,0-8-1568-16,1-9-384 0,0-7-80 0,0-6-11472 15</inkml:trace>
  <inkml:trace contextRef="#ctx0" brushRef="#br0" timeOffset="20949.66">7082 10536 31327 0,'8'-11'688'0,"5"0"144"0,0 1 16 0,6 4 48 0,6 4-720 0,0 0-176 16,3 2 0-16,4 4 0 0,2 2 848 0,3 3 144 16,-1 3 32-16,-8-1 0 0,-2 4-832 0,1 4-192 15,-3 6 0-15,-2 4 0 0,-3 4 0 0,-4 5 0 16,-2 6 0-16,-7 5 0 0,-4 1 0 0,-4 2 0 0,-4 0 0 15,-7-1 0-15,-2-2 864 0,-5-3 128 0,-4-3 32 0,-4-1 0 16,1-5 0-16,-7-3 0 16,-1-2 0-16,1-3 0 0,1-3-832 0,0-2-192 0,-1-2 0 0,2-4 0 15,0-3 0-15,5-5 0 0,-3-3 0 0,-6-6 0 32,11-3-768-32,4-8-208 0,4-4-48 0,7-2 0 15,6-1-2448-15,8-4-496 0,12-15-112 0,5 0-16 0</inkml:trace>
  <inkml:trace contextRef="#ctx0" brushRef="#br0" timeOffset="21418.97">7959 11570 31327 0,'-4'8'688'0,"-2"1"144"0,-1 2 16 0,1 1 48 0,-2 0-720 0,1-3-176 16,1 3 0-16,1-3 0 0,-1-1 848 0,6-8 144 15,0 0 32-15,0 0 0 0,0 0-832 0,0 0-192 16,5-12 0-16,1-2 0 0,2-3 864 0,4-5 128 16,-1-3 32-16,-1-7 0 0,6-7-832 0,-2-4-192 15,2-8 0-15,1-2 0 0,-1-3 0 0,2 0 0 16,0-2 0-16,1 3 0 0,-1 3 0 0,0 1 0 16,-1 5 0-16,0 4 0 0,-1 6 864 0,0 6 128 15,-3 8 32-15,-3 5 0 0,2 4-832 0,-3 5-192 16,2 3 0-16,-11 5 0 0,2 12 0 0,2 6 0 0,2 4 0 15,-5 6 0-15,-2-1 0 0,-2 3 0 0,2 2 0 0,-1 1 0 32,1 1-768-32,0 1-208 0,-1-1-48 0,2-1 0 0,3-3 832 0,1-3 192 15,1 1 0-15,2-7 0 0,2-4 0 0,0-4 0 0,3-4 0 0,-2-4 0 16,3-1 768-16,4-1 208 0,6-3 48 0,3-5 0 16,4-5-832-16,4-5-192 0,-1-5 0 0,0-5 0 15,-3-2 0-15,2-3 0 0,-1-4 0 0,-4-1 0 16,2-4 864-16,-3-4 128 0,2-3 32 0,-4 0 0 15,-3 0-832-15,2 5-192 0,-2 1 0 0,0 5 0 16,-6 3-768-16,-2 5-208 16,-2 3-48-16,-5 5 0 0,4 0 0 0,-5 6 0 15,-3 5 0-15,0 2 0 0,-4 1-2448 0,2 5-496 16,-17-3-112-16,-1 8-16 0</inkml:trace>
  <inkml:trace contextRef="#ctx0" brushRef="#br0" timeOffset="21817.92">9137 11509 27647 0,'-10'17'1216'0,"2"-7"256"0,0 0-1168 0,-2 1-304 16,3-4 0-16,-2 0 0 0,2 0 880 0,2-5 112 15,5-2 32-15,0 0 0 0,0 0 0 0,4-13 0 0,1-7 0 16,6-3 0-16,-2-5 0 0,4-4 0 16,1-8 0-16,2-6 0 0,1-6-832 0,2-2-192 0,0-1 0 0,3-5 0 15,1-8 864-15,4-3 128 0,1-3 32 0,4 0 0 16,1 5-832-16,3 6-192 0,2 7 0 0,0 5 0 16,-3 3 0-16,-4 9 0 0,1 5 0 15,-7 8 0-15,-2 9 0 0,-4 6 0 0,-5 4 0 0,-1 5 0 16,-1 8 0-16,-4 3 0 0,0 5 0 0,-5 8 0 15,0 6 0-15,-3 9 0 0,-1 7 0 0,-2 6 0 16,1 5 0-16,-5 1 0 0,2 7 0 0,0-1 0 16,-1-4-768-16,2-2-208 0,2-5-48 15,0-2 0-15,2-2 832 0,2-3 192 0,-2-4 0 0,0-3 0 16,0-6-864-16,-2-2-128 16,1-1-32-16,-2-5 0 0,-4-7 0 0,0-4 0 0,-5-3 0 15,1-5-8736-15,-4-7-1760 0</inkml:trace>
  <inkml:trace contextRef="#ctx0" brushRef="#br0" timeOffset="21939.62">9420 11268 27647 0,'-1'-22'608'0,"-2"10"128"0,-1-1 32 0,2 2 0 0,0 1-624 0,1 2-144 16,1 8 0-16,3-6 0 0,6-3 848 0,0 1 144 16,-2 1 32-16,7 3 0 0,8 0 0 0,7 2 0 15,3 1 0-15,3-1 0 0,3 2-832 0,4 2-192 16,1 1 0-16,4-1 0 0,-2 0 0 0,4 1 0 16,0 1 0-16,-2 4-10336 15,0-3-2112-15</inkml:trace>
  <inkml:trace contextRef="#ctx0" brushRef="#br0" timeOffset="22404.88">1981 13019 38703 0,'-4'2'848'0,"-4"-4"176"0,3 0 48 0,1 4 16 0,-2 5-880 0,2 1-208 16,-4 2 0-16,0 5 0 0,2 2 0 0,-8 4 0 15,4 2 0-15,-1 4 0 0,5 3 0 0,-3 1 0 0,-2 0 0 16,3 2 0-16,7 3 0 0,-3-1 0 16,-6-2 0-16,-1 11 0 15,-2-3-1600-15,-1-7-352 0,5-7-80 0,-1-11-16 0</inkml:trace>
  <inkml:trace contextRef="#ctx0" brushRef="#br0" timeOffset="22577.1">1676 12661 38703 0,'0'0'848'0,"0"0"176"0,0 0 48 0,0 0 16 0,0 0-880 0,0 7-208 0,-1 3 0 0,1 0 0 16,1-1 0-16,2 0 0 0,3 1 0 0,-1-1-11424 15,-2 3-2336-15</inkml:trace>
  <inkml:trace contextRef="#ctx0" brushRef="#br0" timeOffset="22920.6">3104 12777 38703 0,'0'0'848'0,"0"0"176"0,1 7 48 0,-18-6 16 0,-4 3-880 0,-4 1-208 16,-1 2 0-16,-3 5 0 0,4 3 864 0,-2 2 128 16,-3 2 32-16,-1 3 0 0,5 1-832 0,0 2-192 15,2 2 0-15,5-3 0 0,2 0 0 0,4-2 0 0,4 3 0 0,-2 5 0 32,7 0-768-32,5-5-208 0,6-2-48 0,0-6 0 0,-1 4 832 0,6 2 192 0,0 2 0 0,6 16 0 15,2-6 256-15,-3-1 80 0,-7 0 32 0,1-4 0 16,-5-2-48-16,-3-2-16 0,-5-1 0 0,0 0 0 15,-6-3 272-15,-1 1 48 0,-4 0 16 0,1-2 0 16,-5 0-176-16,-4-4-16 0,-5-3-16 0,1-1 0 16,-3-6-432-16,0-5 0 0,-6-3 0 0,-2-4 0 15,-2-7-2432 1,3-4-432-16,-2 1-80 0,20 5 0 0</inkml:trace>
  <inkml:trace contextRef="#ctx0" brushRef="#br0" timeOffset="23510.01">4522 13741 27647 0,'0'0'608'0,"0"0"128"0,0 0 32 0,0 0 0 0,8 4-624 0,1-1-144 0,-2 1 0 0,4-7 0 16,6-1 848-16,6-3 144 0,2-2 32 0,2-4 0 16,2-2-832-16,5-4-192 0,0-3 0 0,1-3 0 15,1-5 864-15,-1-5 128 0,4-3 32 0,1-3 0 16,-2-4-832-16,4-2-192 0,6-5 0 0,-2-2 0 16,2-1 0-16,-5-2 0 0,1-6 0 0,-5-1 0 15,-4-5 864-15,-5 4 128 0,-1 2 32 0,-5 8 0 0,1 4-832 16,-6 4-192-16,-4 2 0 0,-1 7 0 0,1 8 0 15,-5 0 0-15,-2 3 0 0,-4 8 0 0,-1 5 864 16,-3 6 128-16,0 8 32 0,0 0 0 0,-10 0-832 0,-1 4-192 16,0 12 0-16,-6 3 0 0,-3 1 0 0,-3 9 0 15,-3 3 0-15,-15 22 0 16,-2 4-768-16,1 2-208 0,-4-1-48 16,15-11 0-16,-3 10 832 0,1 1 192 0,-1 0 0 0,4-1 0 0,0-3 768 0,5 0 208 15,0-3 48-15,4-2 0 0,2-7-832 0,5 1-192 16,0-3 0-16,2-4 0 0,4-5 0 0,0-3 0 15,4-3 0-15,3-2 0 16,0-3-1600-16,2-5-352 0,2-4-80 0,6-3-9296 16,1-5-1856-16</inkml:trace>
  <inkml:trace contextRef="#ctx0" brushRef="#br0" timeOffset="23710.78">5834 13208 38703 0,'0'0'848'0,"0"13"176"0,-11-4 48 0,4 0 16 0,-4 6-880 0,1 1-208 0,-3 1 0 0,-1 4 0 16,-4 1 0-16,3 0 0 0,-1 0 0 0,2-1 0 16,-1 0 0-16,5 2 0 0,1-5 0 0,1 0 0 15,-3-2-3232-15,-1-2-688 0,-14 13-144 16,4-9-32-16</inkml:trace>
  <inkml:trace contextRef="#ctx0" brushRef="#br0" timeOffset="24186.72">6339 13054 35007 0,'0'0'768'0,"-3"14"176"0,-4 0 16 0,2-1 16 0,-3 4-784 0,0 3-192 0,-3 2 0 0,-4 5 0 16,2-4 864-16,-3 5 128 0,-2 0 32 0,2 3 0 16,2-3-832-16,-2 3-192 0,2 0 0 0,-8 11 0 15,1-8 128-15,13-18-128 0,-3-1 176 0,1 0-176 16,-1-1 320-16,0-1-32 0,3-2-16 0,-2-2 0 15,4-4-16-15,-6 2 0 0,12-7 0 0,0 0 0 16,-5-13 128-16,5-4 32 0,3-6 0 0,4-3 0 16,3-3-128-16,4-1-32 0,2-1 0 0,2 1 0 15,3 2-256-15,-8 14 128 0,1-2-128 0,5 2 0 16,4-5 0-16,1 4 0 0,0-3 0 0,2 3 0 16,-1-1 0-16,22-9 0 0,-9 8 0 0,-7 5 0 15,-2 3 0-15,-8 5-176 0,-3 3 176 0,-1 6-160 16,-5 4 160-16,-3 4-128 0,0 3 128 0,-3 5-128 0,-4 0 128 15,-2 5 0-15,-1 4 0 0,-2 1 0 0,-2-1 0 0,-1 4 0 16,2 4 0-16,-2-2 0 0,-1 0 0 0,3-4 0 16,-2-4 0-16,0-1 0 0,1 1 0 0,2-3 0 15,-1-3 0-15,1-4 0 16,2-2-384-16,1-1-32 0,1-2-16 0,2-3 0 16,-3-10-2000-16,0 0-384 0,0 0-96 0</inkml:trace>
  <inkml:trace contextRef="#ctx0" brushRef="#br0" timeOffset="24555.33">7035 13298 39791 0,'0'0'1760'0,"0"0"368"0,0 0-1696 0,0 0-432 0,-1 12 0 0,1-1 0 15,0-11 0-15,9 9-176 0,-1-1 16 0,5-3 0 16,4-4 160-16,3-1 0 0,1 0 128 0,1-2-128 16,0-8 0-16,3 1 0 0,-3 0-192 0,2-1 64 15,3-3 128-15,-6 2-208 0,-5 1 80 0,-3-2 128 16,0-3 0-16,-6 2 0 0,-3 2 0 0,-4-3 0 16,-3 0 0-16,1 1 0 0,-4 1 192 0,-4 3-64 15,-1 2 256-15,-2 2 64 0,3 0 0 0,-7 5 0 16,-4 1-240-16,-4 7-32 0,0 1-16 0,-4 2 0 0,0 1-160 15,-2 2 160-15,-3 3-160 0,1 3 160 0,0 2-160 0,-2 3 0 16,-3 0 0-16,-2 2 0 16,-2 1 0-16,4-2 0 0,2-3 0 0,11 1 0 15,6-2-576-15,4-1 0 0,2-1 0 0,9-2 0 16,4-1-640-16,3-5-128 0,5 0-32 0,1-3-9456 16,5-2-1904-16</inkml:trace>
  <inkml:trace contextRef="#ctx0" brushRef="#br0" timeOffset="25081.54">7910 13297 5519 0,'-14'-12'240'0,"-1"4"64"0,-3-1-304 0,1 0 0 0,8 0 0 0,-3 1 0 16,-5 2 6320-16,0-1 1200 0,5-1 240 0,-1 4 48 16,-1 4-6032-16,1 0-1216 0,1 0-240 0,-3 0-64 15,0 3-16-15,-2 1-16 0,1 2 0 0,0 5 0 16,0-2-48-16,-1 3-16 0,0 1 0 0,0 3 0 16,0 1 48-16,2 0 16 0,-2 0 0 0,2 1 0 15,3 2-224-15,-1-2 144 0,0 0-144 0,5-1 128 16,-1-1-128-16,4 0 128 0,2-1-128 0,1 0 128 0,0-2 16 15,5-1 0-15,-3-12 0 0,8 13 0 0,4-3 112 0,1-2 32 16,0-3 0-16,1-1 0 0,2 0 112 0,0-1 32 16,1-7 0-16,0-1 0 0,0-2-160 0,1-1-16 15,0-2-16-15,1-2 0 0,0-1-240 0,1-1 0 16,-2-2 128-16,1 0-128 0,-3 0 0 0,-5 1 128 16,2-2-128-16,-1 1 0 0,-1 2 128 0,2-1-128 15,-5 1 0-15,-1 3 144 0,-7 11-144 0,0 0 0 16,0 0 0-16,0 0 128 0,7-5-128 0,-7 5 0 15,0 0 0-15,3 13 0 0,-3 4 0 0,-2 4 128 16,1 1 0-16,1 5 0 0,1 0-128 0,2 2 0 16,-3 0 0-16,3 0 0 0,3-3 0 0,1 0 0 15,-2-4 0-15,7 0 0 0,1-3-128 0,0-2-64 16,0-3-16-16,4-1 0 16,-1-5-2096-16,3-4-432 0,1-4-80 0,2-3-12752 0</inkml:trace>
  <inkml:trace contextRef="#ctx0" brushRef="#br0" timeOffset="25421.35">8633 13181 30399 0,'-14'1'2704'0,"3"3"-2160"0,-3 1-544 0,-2 3 0 16,-2 1 3136-16,-1 4 528 0,2 3 112 0,-1 5 0 15,0 5-3200-15,-1 4-576 0,2 0-272 0,-1 3 16 16,1-3 256-16,3 4 0 0,3 3 0 0,-1-3 0 0,4-7 0 0,-1-2 0 16,1-2 0-16,5-8 0 0,3 0 0 0,0-15 0 15,3 9 0-15,-3-9 0 0,0 0 0 0,0 0 0 16,8-5 0-16,7-6-144 0,0-6 144 0,4-4 0 16,0-5 128-16,2-3-128 0,0-2 160 0,4-2-32 15,-1-2-128-15,-2 3 192 0,2-2 16 0,2 1 0 16,-1 2 0-16,-2 3 0 0,6 4 32 0,-1 3 0 15,3 2 0-15,3 5 0 0,0 3-32 0,0 5 0 16,-4 3 0-16,6 3 0 0,6 5-64 0,-2 5-16 16,-1 1 0-16,-2 3 0 0,-4-1-256 0,-6 2-64 15,0 4-16-15,-5 0 0 16,-3 0-1792-16,-4 2-368 0,-7 1-64 0</inkml:trace>
  <inkml:trace contextRef="#ctx0" brushRef="#br0" timeOffset="25588.45">6721 12575 34095 0,'-37'-26'1504'0,"15"13"320"0,0 0-1456 0,3 3-368 0,8 2 0 0,11 8 0 15,0 0 3200-15,6 10 560 0,10 11 112 0,9 4-16320 16,4 1-3264-16</inkml:trace>
  <inkml:trace contextRef="#ctx0" brushRef="#br0" timeOffset="29640.29">18750 14869 4607 0,'0'0'400'0,"0"0"-400"15,0 0 0-15,-6 1 0 0,6-1 1472 0,0 0 192 16,-13-3 64-16,5 5 0 0,8-2-432 0,-11 6-80 15,-2 2 0-15,4-3-16 0,0-5-48 0,2 3 0 0,-4 1 0 0,11-4 0 16,-7-1 48-16,7 1 0 0,-9 0 0 0,1 1 0 16,-1 2-48-16,0-3-16 0,1-4 0 15,-3 1 0-15,5 3-144 0,-3 0-32 0,2 0 0 0,7 0 0 16,-9-7-160-16,2 2-32 0,2-1-16 0,1-4 0 16,4-4-112-16,1 1-32 0,-1 0 0 0,6-2 0 15,0-3-208-15,6 0-32 0,1-3-16 0,-2 1 0 16,2 1-160-16,1 0-48 0,4 1 0 0,3 0 0 15,3-1-144-15,0 2 0 0,2 7 0 0,-3 1 0 16,2-1 0-16,1 3 0 0,-3 3 0 0,-2 0 0 16,-3 4 0-16,-1 4 0 0,0 2 0 0,-4 6 0 15,-5 6 0-15,-1 5 0 0,-5 3 0 0,-2 3 0 16,-2-1 0-16,-5 4 0 0,-1 2 0 0,-5 0 0 0,-5-3 176 16,-3 5-48-16,-8-1-128 0,-1-2 192 0,-6-4 16 15,0-3 0-15,-4-4 0 0,5-5 0 0,2-1 240 0,-2-3 64 16,-2-4 0-16,3-5 0 0,2-5 192 0,3-3 32 15,-1-3 16-15,3-5 0 0,0-5-224 0,3-2-32 16,2-4-16-16,2-1 0 0,3-4-96 0,4-1-32 16,5-3 0-16,3 1 0 0,5 3-208 0,8-3-144 15,1 0 192-15,6-3-192 0,2 0 0 0,1 0 0 16,2 2 0-16,3 1 0 0,5 0 0 0,-1 2 0 16,5 5 0-16,0 9 0 0,4 3-160 0,-3 3 160 15,-3-1-160-15,5 12 160 0,2 7-144 0,-1 3 144 16,0 5-128-16,-10 2 128 0,-5 9-128 0,-7 3 128 15,-2 5-128-15,-9 0 128 0,-5 1-128 0,-4 4 128 16,-9-1-128-16,-7 5 128 0,-8 2 0 0,0-5-128 0,0-10 128 16,-4 1 0-16,-3-1 0 0,2-2 0 0,1-7 0 15,5-4 0-15,-1-5 144 0,1-5 16 0,3-5 0 16,1-4 0-16,0-5 96 0,4-4 32 0,1-4 0 0,3-6 0 16,2-6 64-16,4-1 16 0,1 0 0 0,7-1 0 15,3-5-176-15,7-1-16 0,3-1-16 0,3-1 0 16,3-2-160-16,3 3 0 0,2-2 0 0,4-1 0 15,4-5 0-15,3 5 0 0,6 5 0 0,1 4 0 16,-1 7-192-16,1 5 16 0,3 5 16 0,-4 3 0 16,0 6 160-16,-3 6-128 0,-3 2 128 0,-9 11-128 15,-3 8 128-15,-3 5 0 0,-5 4 0 0,-6 2 0 16,-4 1-192-16,-4 1 0 0,-7 0 0 0,-8 4 0 16,-8 4 192-16,-4 1 0 0,-9-1 0 0,2-8-128 0,2-8 128 15,0-5 0-15,-2-6 0 0,2-3 0 0,5-4 128 0,1-4 0 16,-2-3 0-16,5-5 0 15,2-7 128-15,4-4 48 0,0 0 0 0,4-7 0 0,0-6 16 0,7-3 0 16,1-7 0-16,4 2 0 0,3 0-128 0,4-1 0 16,4-3-16-16,2 0 0 0,7-2-176 0,3 0 0 15,3-3 0-15,4 5 0 0,3 0 0 0,1 9 0 16,5 6 0-16,-2 4 0 0,0 4-176 0,-2 5 176 16,1 3-128-16,-5 8 128 0,-1 9-144 0,-6 8 144 15,-8 6-160-15,-2 5 160 0,-9 2-176 0,-3 1 176 16,-7 3-192-16,-6-2 192 0,-7 1-144 0,-8 0 144 15,-5 2 0-15,4-6-144 0,0-6-112 0,0-4-32 16,2-1 0-16,3-4 0 16,4-1-1056-16,8-6-224 0,1-4-32 0,12-6-11856 15,0 0-2368-15</inkml:trace>
  <inkml:trace contextRef="#ctx0" brushRef="#br0" timeOffset="31048.41">20998 14980 17503 0,'0'0'768'0,"0"0"176"0,-11-3-752 0,-1-2-192 16,-3 0 0-16,0 0 0 0,2 2 1552 0,-4 0 288 16,-4 1 48-16,0-1 16 0,3-3-672 0,0-2-128 15,-3 1-16-15,1-4-16 0,2-1 80 0,-1 1 32 16,2 1 0-16,7-1 0 0,-1-6-48 0,6 3-16 0,0-2 0 0,2 0 0 16,6-1-240-16,2 0-48 0,2 2-16 0,4-5 0 15,3-2-368-15,1-1-64 0,6 1 0 0,-1 3-16 16,0-2-224-16,3 2-144 0,2-2 192 0,5 7-192 15,-1 2 128-15,0 2-128 0,-2 3 0 0,-1 4 0 16,-2 3 0-16,0 4 0 0,-5 2 0 0,-2 2 0 16,-4 5 0-16,2 2 0 0,-5 8 128 0,-3 1-128 15,-6 3 0-15,-1 3 0 0,-1 3 0 0,-6 2 0 16,-3 2 0-16,-7 1 160 0,-3 1-160 0,-6 1 128 16,-8 2-128-16,-4-2 160 0,-5-5-160 0,1-4 160 15,2-4 16-15,-1-4 0 0,-3-4 0 0,4-6 0 16,0-4 352-16,1-7 80 0,1-4 16 0,1-3 0 0,1-5-48 15,-1-1-16-15,0-4 0 0,3-4 0 0,3-8-96 16,7 1-16-16,5-1 0 0,3-3 0 0,6-6-112 0,4 2-16 16,8 0-16-16,7 0 0 0,4-3-304 0,7-1 160 15,3 0-160-15,3 2 128 0,7-1-128 0,0 2 0 16,1-2 0-16,3 7 0 0,2 5 0 0,3 7-176 16,-2 6 176-16,2 4-128 0,-1 3 128 0,1 3-128 15,5 5 128-15,-5 6-128 0,-6 6 128 0,-5 4 0 16,-7 5 0-16,-4 3-128 0,-7 9 128 0,-5-1-160 15,-3 0 160-15,-5 3-160 0,-5 2 160 0,-11 0 0 16,-5 4 0-16,-7-3-128 0,-6-3 128 0,-1-3 0 16,1-4 0-16,-2-6 0 0,-2-7 0 0,0-2 0 15,-1-4 0-15,2-3 128 0,1-5 0 0,4-6 0 0,0-1 0 0,5-5 0 16,-2-2 0-16,5-1 0 0,1-2 0 0,2-8 0 16,3-4 64-16,4-1 0 0,5-1 16 0,5-3 0 15,3 0-80-15,6-4 0 0,7-1-128 0,2-1 192 16,4 2-192-16,4 2 0 0,1-4 0 0,9 5 0 15,1 3 0-15,5 1 0 0,3 2 0 0,7 1-160 16,1 11 160-16,2 4-192 0,2 5 192 0,-2 5-192 16,-3 5 192-16,-3 5-160 0,-8 9 160 0,-7 5-160 15,-3 2 160-15,-5 6-160 0,-3 3 160 0,-5 2-160 16,-6-2 160-16,-3 2-192 0,-9 2 192 0,-2 0-192 16,-9 1 192-16,-2-3 0 0,-4 2-144 0,-1-7 144 15,-5-4 0-15,-3-6 0 0,-7-8 0 0,-2-3 0 16,-1-5 0-16,-3 0 0 0,1-7 128 0,0-1-128 15,-1-3 208-15,4-5-32 0,2-4-16 0,4-5 0 0,3-4-16 16,0-1 0-16,6-2 0 0,6-4 0 0,6-4 16 16,7 0 0-16,1 2 0 0,8-3 0 0,4-3-160 0,6 1 0 15,5-1 0-15,4 2 128 0,6 1-128 0,6 0 0 16,6-1-160-16,6 7 160 0,2 7-208 0,8 5 48 16,6 3 16-16,-4 4 0 0,-5 1 144 0,-4 8-160 15,-6 5 160-15,-3 7-160 0,-2 4 160 0,-5 7-128 16,-3 5 128-16,-8 6-128 0,-6 4 128 0,-4 4-192 15,-8-3 192-15,-6 2-192 0,-12-1 192 0,-8 3-160 16,-5 1 160-16,-7 0-160 0,-4-3 160 0,-2-9 0 16,-3-4 0-16,-7-5 0 0,-4-3 0 0,-1-8 0 15,-1-11 0-15,1 2 0 0,2 1 128 0,4-3 16 16,-1-5 0-16,7-5 0 0,2-5 0 0,3-5 0 16,2-3 0-16,4-4 0 0,5-8 16 0,8 4 0 0,6 2 0 15,7-2 0-15,5-3-160 0,6 1 192 0,7-4-192 0,6 2 192 16,4 1-192-16,8 1 0 0,0-4 0 0,11 5 0 15,2-1-176-15,10 9 48 0,2 4 0 0,9 6 0 16,3 4 128-16,-3 7-208 0,-7 6 80 16,-7 7 128-16,-8 6-176 0,-4 7 176 0,-5 5-128 0,-3 6 128 15,-7 3-176-15,-5 1 176 0,-7 1-208 0,-9-1 80 16,-5 2 128-16,-10 3-192 0,-6 3 192 0,-5-1-192 16,-5-7 192-16,0-7 0 0,-3-2 0 0,-5-7 0 15,-3-4 0-15,-5-9 128 0,-4-7-128 0,4-3 176 16,1 0 128-16,2-3 16 0,0-5 16 0,5-2 0 15,3-6-80-15,6-3-32 0,0-6 0 0,8-1 0 16,3-5-32-16,7 0-16 0,4-3 0 0,5 0 0 0,4 1-176 16,3-1 0-16,5 0 0 0,4 3 0 15,2 3-1216-15,4 2-128 0,3 0-32 0,8 2-13248 16,4 2-2656-16</inkml:trace>
  <inkml:trace contextRef="#ctx0" brushRef="#br0" timeOffset="33091.87">18766 14772 14735 0,'-8'-1'1312'0,"-1"-1"-1056"0,9 2-256 0,-8-1 0 16,0 0 288-16,2-1 0 0,-5 0 0 0,5 2 0 16,6 0-64-16,-11 0-16 0,3 4 0 0,1-2 0 15,7-2 336-15,-8 2 64 0,8-2 16 0,0 0 0 16,-13 1 80-16,6 1 0 0,7-2 16 0,0 0 0 15,0 0 192-15,-9 3 48 0,0-3 0 0,9 0 0 16,0 0-96-16,0 0-16 0,0 0 0 0,0 0 0 16,0 0-208-16,0 0-64 0,0 0 0 0,0 0 0 0,0 0-64 0,13 1-32 15,1-1 0-15,2 0 0 0,2 0-16 16,5-1 0-16,-1-5 0 0,1 4 0 0,1 4-80 0,3-2-32 16,0-2 0-16,3 0 0 0,-3-2-32 0,5 2-16 15,-2 0 0-15,4-2 0 0,3-1-48 0,0-2-16 16,3 0 0-16,-1 1 0 0,0-2-48 0,-1-1-16 15,2 0 0-15,-2 0 0 0,-4-2-16 0,0 1 0 16,-4-1 0-16,-4-1 0 0,2-3 32 0,-4-1 16 16,0 3 0-16,1-3 0 0,0-2 80 0,0-1 16 15,3 4 0-15,-1-1 0 0,1 0-64 0,-4-1-16 16,-3-2 0-16,1 3 0 0,4 0 32 0,-2 0 16 16,-2 1 0-16,3-2 0 0,0 0-16 0,-4 2 0 15,0 1 0-15,0-2 0 0,0-1-128 0,-3 0-128 0,-5 0 144 16,2 1-144-16,-1 1 256 0,-3 0-64 0,0 0 0 0,0-3 0 15,-3 3 64-15,1-2 0 0,-3 1 0 0,0 0 0 16,2 1-48-16,-2-4 0 0,-1 2 0 0,3 0 0 16,-1-1-48-16,-2 0-16 0,2 1 0 0,-2 1 0 15,-3 1-144-15,4 0 128 0,1-1-128 0,-1 3 128 16,-1 1-128-16,1 0 0 0,0 1 0 0,-2 0 0 16,2 1 0-16,-2-2 0 0,-1 0 128 0,-1 1-128 15,1-2 0-15,0 3 0 0,-2-2 0 0,3 3 128 16,0 0-128-16,0 0 0 0,-3-1 0 0,2 4 128 15,-3 6-128-15,0 0 0 0,1-11 0 0,-1 4 128 16,0-5-128-16,0 3 0 0,0 9 0 0,0 0 128 16,-3-13-128-16,1 2 0 0,2 11 0 0,-3-10 128 0,-1 0-128 0,4 10 0 15,-8-11 144-15,4 0-144 0,4 11 0 0,-11-8 128 16,3 0-128-16,-4 2 0 0,3-1 128 0,-4 1-128 16,2 1 160-16,-2-1-160 0,-1 1 144 0,3 0-144 15,-1-2 128-15,-1 3-128 0,2-2 0 0,-1-2 128 16,-4 3-128-16,2-2 0 0,-2 5 128 0,3-4-128 15,-2 0 0-15,-2-2 128 0,-1 0-128 0,0 0 0 16,-1 0 0-16,1 0 0 0,0 2 128 0,-1 1-128 16,1-1 128-16,1 1-128 0,0 3 0 0,7-4 0 15,-1 0 0-15,2 3 0 0,-4 2 0 0,-2-2 0 16,0-1 0-16,3 2 0 0,-1 0 0 0,-2 4 0 16,2 0 0-16,4 2 0 0,-1-4 0 0,10 0-176 15,0 0 176-15,0 0-128 16,0 0-1072-16,0 0-208 0,0 0-32 0,0 0-11728 0,7 9-2336 15</inkml:trace>
  <inkml:trace contextRef="#ctx0" brushRef="#br0" timeOffset="34245.64">19184 13114 2751 0,'0'0'256'0,"0"0"-256"0,0 0 0 0,0 0 0 0,0 0 2176 0,0 0 384 16,0 0 64-16,0 0 32 0,10 0-1184 0,-10 0-256 15,0 0-32-15,13 2-16 0,-13-2-128 0,0 0-16 16,11 4-16-16,-11-4 0 0,0 0-224 0,0 0-32 16,0 0-16-16,0 0 0 0,0 0 80 0,0 0 16 15,0 0 0-15,0 0 0 0,0 0 224 0,0 0 48 16,0 0 16-16,0 0 0 0,-9 3-160 0,0 1-48 16,-1-3 0-16,10-1 0 0,-9-5-208 0,0 2-64 15,-4-1 0-15,5 0 0 0,-2-1-32 0,2-3-16 16,-3-2 0-16,3-2 0 0,-2 2-128 0,3-2-16 15,0-1-16-15,-1-3 0 0,4-2-112 0,-2-1-32 0,1 5 0 16,1-2 0-16,3-2-64 0,0 0-16 0,2-5 0 16,-1 6 0-16,0 2-80 0,1-4 0 0,2 1-128 15,2 2 192-15,0 3-64 0,-1 0-128 0,3-3 176 0,2 3-176 16,-2-1 144-16,3-1-144 0,-2 4 0 0,5-5 144 16,1 0-144-16,-2 0 0 0,0 1 144 0,0 0-144 15,0 3 0-15,2-1 128 0,3-2-128 0,0 0 0 16,1 2 0-16,2 0 0 0,0 0 0 0,-2 1 0 15,0-2 0-15,1 2 0 0,-1 2 0 0,0 2 0 16,-2-5 0-16,-2 3 0 0,-2 1 0 0,1 3 0 16,0 0 0-16,-2 0 0 0,2-1 0 0,-1 2 0 15,-2 1 0-15,2 3 0 0,-3-2 0 0,3 1 0 0,-1-4 0 16,-1 2 0-16,2 1 0 0,0 0 0 0,2-1 0 16,2 1 0-16,-2-1 0 0,2 2 0 0,1 1 0 0,-3-1 0 15,2-3 0-15,-3 4 0 0,-13 1 0 0,12 0 0 16,-2-3 0-16,3 0 0 0,-1-2 0 0,0 4 0 15,2 2 160-15,0-2-160 0,-4-8 0 0,3 2 0 16,-1 2 0-16,0 0 0 0,2-1 0 0,-1 1 0 16,-1-4 0-16,2 1 0 0,2 2 0 0,-2 0 0 15,1 1 0-15,-2-1 0 0,1-4 0 0,2 1 0 16,0 1 0-16,-2 3 0 0,-1-1 0 0,2-4 0 16,-2 0 0-16,-3 1 0 0,3 1 128 0,0-1-128 15,-2-2 0-15,3 1 144 0,1 1-144 0,-2-1 128 16,-1-1-128-16,2-2 128 0,-1 0-128 0,0-2 0 15,2-1 0-15,0 2 128 0,2-2-128 0,-1-1 0 16,0-2 0-16,0 2 0 0,-1 1 0 0,2-1 128 16,0-2-128-16,-1 1 0 0,0 0 0 0,-2-1 0 0,-2-3 128 0,2 7-128 15,2-1 0-15,-3-1 0 0,-2-3 144 0,2-1-144 16,-3-2 0-16,-1 0 0 0,3 5 0 0,-3 2 128 16,2 1-128-16,-5 0 0 0,2-2 0 0,-1 1 0 15,-3 1 0-15,4-1 0 0,-5-1 0 0,0 3 128 16,-2 0-128-16,-1 0 0 0,0 0 0 0,0-2 0 15,-1-2 0-15,0 1 128 0,-2 1-128 0,1-2 0 16,-1 0 0-16,0 0 0 0,1 0 0 0,0 1 128 16,-2 2-128-16,1 1 0 0,-4 0 0 0,3 0 0 15,0-1 0-15,-1 3 0 0,-3 5 0 0,4-3 0 16,-2-6 0-16,-2 1 0 0,1 3 0 0,-3-1 0 0,1-2 0 16,-3 2 0-16,-3 0 0 0,2 5 0 0,-1 0 0 0,-2 3 0 15,0 0 0-15,-2-2 0 0,-7-2 0 0,0 1 0 16,4 3 0-16,0-2 0 0,2-2 0 0,-4 4 0 15,0 4 0-15,-1 1 0 0,3-2 0 0,2 0 0 16,0-2 0-16,1 3 0 0,1 3 0 0,-1-2 0 16,-1 0 0-16,2 0-128 0,0-1 128 0,-1 1 0 15,-3 1 0-15,1-1 0 0,1-2 0 0,0 0 0 16,-2 4 0-16,0-1 0 0,1-1 0 0,-1 1 0 16,2 2 0-16,1-1 0 0,2 1 0 0,4 0 0 15,12-3 0-15,-11 4 0 0,1 0 0 0,10-4 0 16,0 0 0-16,0 0-128 0,0 0-128 0,0 0 0 15,0 0-16-15,0 0 0 16,0 0-1552-16,0 0-304 0,8-8-64 0,5 1-14416 0</inkml:trace>
  <inkml:trace contextRef="#ctx0" brushRef="#br0" timeOffset="35187.04">19245 10683 8287 0,'-9'0'736'0,"0"1"-592"16,-3 2-144-16,4-3 0 0,-3-3 624 0,1 3 80 15,-4 4 32-15,1 1 0 0,1-5 0 0,0 0 0 16,3 0 0-16,0 0 0 0,0-2 288 0,0-1 48 15,0-1 16-15,-1 2 0 0,2-1 32 0,-2-1 16 16,-2-4 0-16,2 2 0 0,-3 2-272 0,2 0-48 16,-2 1-16-16,-1-2 0 0,-1-2-208 0,3-2-32 0,-2 0-16 15,0-1 0-15,3-2 16 0,-1-1 0 0,-1-2 0 0,4 1 0 16,-3-3 112-16,4 0 32 0,-1-3 0 0,5-2 0 16,0-2-208-16,3 0-48 0,1-1 0 0,3 0 0 15,1-1-32-15,1-1-16 0,4 3 0 0,-1-1 0 16,4-2-400-16,-2 4 0 0,3-1 128 0,0 3-128 15,1 3 0-15,-1 0 0 0,2-3 0 0,2 2 0 16,0 2 0-16,3 3 0 0,0 0 0 0,1 0 0 16,1 3 128-16,4 0-128 0,0 1 128 0,7 1-128 15,4 1 0-15,1 1 0 0,2 1 0 0,2 0 0 16,-1 2 0-16,-1-1 0 0,-2 4 0 0,0-2 0 16,0 3 0-16,4-1 0 0,4 0 0 0,-4-1 0 15,-3 0 0-15,4 0 0 0,2 2 0 0,-3 3 0 0,-1 0 0 16,-5-1 0-16,-4 1 0 0,-1 2 0 0,-2 0 0 0,-4 1 0 15,-4-2 0-15,0 1 0 0,-2 1 0 0,0 3 0 16,-2-2 0-16,0 1 0 0,1-3 0 16,-2 2 0-16,-3 1 128 0,1-1-128 0,3 3 0 0,-1-1 0 15,-2 0 0-15,0 1 0 0,-4 2 0 0,3 0 0 16,-2 0 0-16,-2 1 0 0,4 1 0 0,-5 1 0 16,0-1 0-16,-2 0 0 0,-2 0 0 0,3-1 0 15,-2 0 0-15,-3-1 128 0,-3 3 64 0,1 0 0 16,1-2 0-16,-2 1 0 0,-1 1-192 0,-1-1 192 15,-2-1-192-15,1 1 192 0,1 3-32 0,-1-2 0 16,2-1 0-16,-4 3 0 0,1-2-16 0,-1 0 0 16,-2 0 0-16,2 2 0 0,1-4 0 0,-3-1 0 15,0-2 0-15,-1 1 0 0,4-1 64 0,-3 1 16 0,-1-1 0 0,1-1 0 16,-4 0-80-16,3-2-16 0,-3 0 0 16,1-1 0-16,1 1 144 0,-1 1 32 0,0-1 0 0,-1 0 0 15,-1-4-32-15,2 0 0 0,-3-3 0 0,0 6 0 16,0 2-48-16,3-3-16 0,-1-4 0 0,2 2 0 15,-2 2-80-15,-1-1-128 0,4-3 176 0,-3 3-176 16,4-3 160-16,8-1-160 0,-12 7 128 0,12-7-128 16,-10 1 128-16,10-1-128 0,-7 6 128 0,7-6-128 15,0 0 0-15,0 0 0 0,-7-3 0 0,7 3 0 16,0 0-448-16,0 0-112 0,-10 6-16 16,10-6-16-16,0 0-2384 0,0 0-480 15,-6 12-80-15</inkml:trace>
  <inkml:trace contextRef="#ctx0" brushRef="#br0" timeOffset="36359.58">19338 11111 3679 0,'0'0'160'0,"0"0"32"0,3-10-192 0,1 1 0 16,-4 9 0-16,6-10 0 0,0 3 1936 0,-6 7 352 0,9-8 64 15,-1 1 16-15,-8 7-880 0,10-4-160 16,-2-2-48-16,-8 6 0 0,0 0-32 0,0 0-16 0,0 0 0 0,0 0 0 16,0 0-80-16,0 0-32 0,0 0 0 0,0 0 0 15,0 0-240-15,0 0-48 0,-14-2-16 0,-1 4 0 16,1 2-176-16,-5 2-48 0,0-1 0 0,-3 2 0 15,-2 2-128-15,3 3-16 0,0 0-16 0,-1 2 0 16,-4 1-32-16,3 5 0 0,0 4 0 0,-1 0 0 16,3-3-176-16,2 5-32 0,0 3-16 0,2 3 0 15,0 4-176-15,7-5 0 0,-1 2 144 0,6-4-144 16,0 0 128-16,2-5-128 0,1 3 160 0,2-1-160 16,2-4 208-16,2-1-48 0,1 0-16 0,-1 0 0 15,4-1 32-15,0 2 0 0,4-3 0 0,-2 0 0 16,3-2 16-16,0 0 0 0,1-3 0 0,0 2 0 0,-1 0 0 15,4-3 16-15,4-3 0 0,-1 1 0 0,-1-2-16 0,8-3 0 16,0-2 0-16,3 0 0 0,0 0 0 0,3 0-16 16,-4-1 0-16,-2-1 0 0,3 1-48 0,-3-2-128 15,-1 1 192-15,-3 0-64 0,0 1-128 0,-1 0 128 16,2-2-128-16,-1 1 128 0,-1-3-128 0,3 1 0 16,1 0 0-16,-3 1 0 0,-5-1 0 0,4 3 0 15,7 0 0-15,-4 1 0 0,3 1 0 0,-2-1 0 16,0-2 128-16,-1 2-128 0,-3 2 0 0,-2 1 0 15,-1 3 0-15,0-4 0 0,-2-2 0 0,0 1 0 16,-2 3 0-16,-1 1 0 0,-3 0 0 0,2-1 0 16,-5-1 0-16,3 5 0 0,-3 1 0 0,2-1 0 15,-2-2 0-15,2 1 0 0,-3-1 0 0,3 3 0 0,-2 0 0 16,3-1 0-16,-5 0 0 0,3 1 0 16,-2 1 0-16,2 3 0 0,-2-2 0 0,-2-1 0 0,3 1 0 15,-2 0 0-15,0 4 0 0,2-1 0 0,-2 0 0 0,-1 1 0 16,3-1 0-16,-3 3 0 0,2-1 144 0,1-2-144 15,-4-4 144-15,1 3-144 0,0 6 192 0,0-5-192 16,-1-4 208-16,2 2-64 0,0 0-16 0,-2-1 0 16,-3 1 0-16,3-3 0 0,2 2 0 0,-3-2 0 15,1 1 0-15,-1-1-128 0,1 0 192 0,1-1-64 16,-3 0-128-16,-2 1 160 0,0 0-160 0,2 0 160 16,1-2-160-16,-2 0 0 0,-2 0 0 0,-1 2 128 15,2 1-128-15,0 0 128 0,0-14-128 0,0 15 128 16,-2 1-128-16,-1 0 160 0,-1-2-160 0,0 1 160 0,0-1-32 15,-1 3 0-15,-1 1 0 0,2-1 0 0,2-2-128 0,0-1 0 16,-3-1 0-16,-3 2 0 0,0-1 128 0,-3 2 0 16,3-2 0-16,-1 6 0 0,3 1-128 15,-3 1 0-15,1-4 0 0,-3 1 0 0,3-1 0 16,1 2 0-16,-3 1 0 0,4-4 0 0,-3-3 128 0,2 0-128 16,-2 1 0-16,1-1 128 0,-2 2-128 0,2-3 192 15,-4-2-192-15,3 2 192 0,-3 2-192 0,3 1 128 16,-3 0-128-16,-2-4 128 0,2-2 0 0,-1 2 0 15,-3 1 0-15,2-1 0 0,-2-4 0 0,3 3-128 16,-3 0 192-16,0-1-64 0,-1 1 0 0,2-3-128 16,-2-4 192-16,1 1-64 0,0-1 32 0,-2 0 0 15,-2-2 0-15,2 1 0 0,1 0-160 0,2-1 0 16,4 2 0-16,-1-1 128 0,-9-2-128 0,5 2 0 0,2-2 0 16,1 3 0-16,-2 1 0 0,4-1 0 0,-3-1 0 0,0 1 128 15,4 1-128-15,0 0 0 0,1-1 0 0,0 0 0 16,2-1 0-16,7-3 0 0,-11 7 0 0,4 1 0 15,1-1 0-15,0-1 0 0,0 2 0 0,-1-3 128 16,2 3-128-16,1 2 0 0,4-10 0 16,-5 11 0-16,-2 4 0 0,5-2 0 0,-1 0 0 0,0 0-176 15,1 0 176-15,-1-1 0 0,1-2 0 0,0 2 0 16,1 1 0-16,1-1 0 0,0 0 0 0,0-2 0 16,1-1 0-16,-1-9 0 0,0 0 0 0,0 0 0 15,8 12 0-15,-8-12 0 0,8 5-176 0,-8-5 176 16,12 6-1376-16,-12-6-176 0,0 0-48 15,9-3-10864-15,1-3-2176 0</inkml:trace>
  <inkml:trace contextRef="#ctx0" brushRef="#br0" timeOffset="36861">19414 13657 16287 0,'0'0'720'0,"-1"-9"160"0,0-1-704 0,1 10-176 0,1-12 0 0,2 0 0 16,-1 0-176-16,2-1-64 0,0 0-16 0,0 0 0 15,1 0 256-15,2 1 256 0,-2-2-48 0,-2 5-16 16,-3 9 112-16,0 0 16 0,2-8 0 0,0 0 0 16,-2 8 928-16,0 0 192 0,0 0 32 0,-7-4 16 15,-3 0-304-15,0 1-64 0,-1 1-16 0,-1 4 0 16,-5 5-272-16,-2 1-48 0,0 1-16 0,-1 1 0 16,-2 6 64-16,2 2 0 0,2 1 0 0,1 0 0 15,1 1-224-15,3 2-32 0,3-1-16 0,3 2 0 16,-2-1-240-16,4 1-32 0,1-2-16 0,5 3 0 15,6-3-96-15,3 0-32 0,-3 0 0 0,3 1 0 0,-1 2-144 16,3-3 192-16,0-3-192 0,-2 2 192 0,3-2-192 16,1 2 0-16,-3-1 0 0,5-2 128 0,-2-4-128 15,2-1 128-15,1-1-128 0,0-4 128 0,-1 0-128 0,2-2 160 16,1-2-160-16,-1-1 160 0,0 1-160 0,3-2 128 16,0-2-128-16,1 0 128 0,1-1-128 0,-4 2 0 15,2 2 0-15,0-2 0 0,3-2-272 0,-3 4 16 16,-3 2 0-16,0 1 0 15,-2-2-1920-15,2 0-384 0,3 3-80 0,2 0-16 0</inkml:trace>
  <inkml:trace contextRef="#ctx0" brushRef="#br0" timeOffset="37316.86">20238 13429 29487 0,'-9'-14'1296'0,"9"14"288"0,-5-8-1264 0,5 8-320 0,0 0 0 0,0 0 0 16,0 0 0-16,10-2 0 0,-10 2 0 0,13 6 0 15,4 5 0-15,0 0 0 0,-1 1 128 0,1 6-128 16,1 7 208-16,2 3-16 0,-2 5 0 0,-1-2 0 0,-3 3 16 0,-3 1 0 16,1 2 0-16,-7-3 0 0,-2 0 96 0,0 2 16 15,-6 3 0-15,-1 1 0 0,-1 1 64 0,-7-2 32 16,-1-2 0-16,-4 1 0 0,-1 3 80 0,-3-5 16 16,-3-2 0-16,0 0 0 0,-6-1 112 0,1-3 16 15,-3-2 16-15,-1-2 0 0,0 0-16 0,2-1-16 16,-5 0 0-16,1 0 0 0,-3 0-144 0,-6-3-32 15,-2-6 0-15,-3 6 0 0,3 1-64 0,-5 2-32 16,-1-1 0-16,-2-2 0 0,-2 0-32 0,0 3 0 16,-1 0 0-16,-3 0 0 0,-8-3-320 0,4 2 0 15,-2 1 0-15,5 0 0 0,-2 0 0 0,7-2 0 16,3-1 0-16,3 2 128 0,-1 1-304 0,0 0-48 16,4 2-16-16,4-4 0 15,9-1-2464-15,12-3-496 0</inkml:trace>
  <inkml:trace contextRef="#ctx0" brushRef="#br0" timeOffset="43381.36">16299 4736 22111 0,'-3'-36'976'0,"0"14"208"0,-3-1-944 0,2 2-240 0,0-3 0 0,0 4 0 16,-3 1 0-16,4-1-288 0,0-1 64 0,-1 2 16 15,3 0 352-15,-1 2 80 0,1-1 16 0,0-1 0 16,-3 1-240-16,1-1 128 0,-1-1-128 0,-2 2 0 15,-3 0 192-15,-1 1-64 0,-1 0-128 0,-6 2 192 16,-2-1 64-16,-2-1 16 0,-4 1 0 0,-2 2 0 16,-7-1 48-16,-1 1 0 0,-3-2 0 0,-3 3 0 15,-4 3 144-15,0 1 48 0,0-1 0 0,-2 1 0 16,2 0 64-16,-3 4 32 0,1 1 0 0,-3 3 0 16,-1 1-96-16,-5 5 0 0,-1 4-16 0,-2 3 0 15,2 1-176-15,-1 1-48 0,-1 5 0 0,-2 2 0 16,-5 2-64-16,1 6-16 0,-5 4 0 0,-1 6 0 15,1 4-192-15,2 4 0 0,-2 2 0 0,0-2 0 0,0 3 0 0,-2 1 0 16,0 0 0-16,0 4 0 0,0 3 0 0,1 4 0 16,2 7 0-16,-2 0 0 0,3 0 192 0,3 5-48 15,0-1-16-15,1 4 0 0,5 4 80 0,3 3 16 16,4 3 0-16,0-1 0 0,5-3-96 0,-2 3 0 16,-4 3-128-16,7 3 192 0,2 2-64 0,3 0-128 15,2-3 176-15,1 4-176 0,3 5 128 0,2 0-128 16,0-2 0-16,4-1 0 0,-1 1 0 0,7 4 128 15,0 3-128-15,1-4 0 0,2-7 128 0,3 2-128 16,3-3 0-16,3 0 0 0,6-3 0 0,3-6 128 16,2-6-128-16,4-4 0 0,1-5 0 0,7 2 0 15,-2-3 0-15,4-3 0 0,5-4 0 0,0-4 0 16,4-3 0-16,3-6 0 0,-1-3 0 0,8-4 0 16,1-4 0-16,6 0 0 0,5-3 128 0,6-6-128 0,5-7 0 15,6-4 0-15,-1 0 128 0,3-8-128 0,6-6 144 16,3-5-144-16,10 1 256 0,0-8-64 0,8-7 0 0,-1-4 0 15,1-1 64-15,4-5 0 0,3-5 0 0,2 2 0 16,-4-5-128-16,0-4-128 0,5-4 176 0,-4 0-176 16,0-1 160-16,-3-6-160 0,-2-2 128 0,-2-2-128 15,2-2 144-15,1 1-144 0,1-2 160 0,-3-2-160 16,-6-4 160-16,-4-2-160 0,2-2 160 0,-2-7-160 16,1-4 224-16,-4 0-48 0,-8 0-16 0,-5-6 0 15,-4-3 16-15,-3-9 0 0,-6-3 0 0,-1-3 0 16,0-1 80-16,-8-1 32 0,-3-1 0 0,-9 2 0 15,-2 1 208-15,-7 2 32 0,-2-2 16 0,-4 1 0 16,-9-3-128-16,-1 6-32 0,-4 5 0 0,-3 1 0 0,-6-1-160 0,0 4-32 16,-9-1-16-16,-4 5 0 0,-3 4 32 15,-7 3 16-15,-3 2 0 0,-4-2 0 0,-5-1-80 0,-4 4-16 16,-1 6 0-16,-5 4 0 0,-2 1-128 0,-6 3 0 16,-9-2 0-16,-2 6 0 0,-3 2-192 0,0 6 192 15,-2 3-192-15,-3 9 192 0,-6 7-224 0,-1 7 80 16,-6 5 16-16,2 3 0 0,1 5-128 0,-2 9-32 15,-3 7 0-15,2 7 0 16,2 7-1312-16,7 7-272 0,3 6-48 0,12 4-9824 16,6 5-1952-16</inkml:trace>
  <inkml:trace contextRef="#ctx0" brushRef="#br0" timeOffset="44938.11">17807 8326 17503 0,'0'0'1552'0,"0"0"-1232"16,3-7-320-16,-3 7 0 0,0 0 0 0,0 0-176 15,0 0 32-15,0 0 0 0,0 0 144 0,0 0 128 16,0 0-128-16,0 0 176 0,0 0 400 0,1-8 64 0,-1 8 32 0,-2-9 0 16,-5 1-32-16,-2 2-16 0,1 0 0 0,-4 0 0 15,-5-1-128-15,-2-2-32 0,-2 1 0 0,-6-2 0 16,-4-1-208-16,-3 1-64 0,-4-1 0 0,-4 1 0 16,-5-1 96-16,-3 0 16 0,3-1 0 0,-5-1 0 15,-3-2 112-15,-3 0 32 0,-4-2 0 0,-3 1 0 16,-4 0 48-16,2-1 16 0,0-1 0 0,-1 2 0 15,1 2 0-15,-4 1 0 0,-2-1 0 0,0 4 0 16,-3-2-80-16,2 2-16 0,2 1 0 0,4 1 0 16,5 1-176-16,1 3-48 0,3 2 0 0,1 2 0 15,3 1-32-15,5 2-16 0,8-1 0 0,6 3 0 16,3 2-144-16,11 1 0 0,2 0 0 0,4 0 0 0,6-1 0 16,-3824 4 0-16,7659 1 0 0,-3825 3 0 0,4 4 0 15,7 3 0-15,5 2 0 0,4 2 0 0,2 4 0 16,7 0 0-16,2-1 0 0,8 4 0 0,7 2 0 0,0 0 192 15,4 1-192-15,1-2 192 0,-4-2-48 0,4 1 0 16,2-1 0-16,4-1 0 0,6 2-16 0,-1-3 0 16,-3 0 0-16,1 1 0 0,0-2-128 0,-4-1 128 15,-2-2-128-15,-3-1 128 0,0-2-128 0,0-2 0 16,-1-2-160-16,-3 0 160 16,2-2-2224-16,-7-1-336 0,-2-4-80 15,-3-3-16-15</inkml:trace>
  <inkml:trace contextRef="#ctx0" brushRef="#br0" timeOffset="45526.35">16198 8195 33167 0,'-5'-21'2944'0,"2"1"-2352"0,0 0-464 0,2 7-128 15,0 4-480-15,1 9-112 16,0 0-32-16,8-5 0 0,5 0 368 0,4 3 80 0,4 4 16 0,3 4 0 16,8 6 160-16,5 1 0 0,7-4 0 0,2 4 0 15,5 3 0-15,1 0 0 0,3-2 0 0,0 2 176 0,0 0 16 0,4-1 16 16,2 1 0-16,7-2 0 0,4 1 0 0,0 1 0 15,-1 2 0-15,1-1 0 0,-3-1 16 0,4 1 0 16,3 1 0-16,7 0 0 0,-2 1 0 0,1 0 0 16,-4 1 0-16,-2 1 0 0,-3 0-16 0,2 1 0 15,1 3 0-15,-3 0 0 0,-4-2-16 0,-6 4-16 16,-4 0 0-16,-4 1 0 0,-2-1-48 0,-1 2-128 16,0 1 192-16,-2 0-64 0,-3-1-128 0,3 0 192 15,-1 0-192-15,-2 1 192 0,-1 0-64 0,-2 1-128 16,-3 1 192-16,-2-1-64 0,-1 1 0 0,-1 0 0 15,-2 1 0-15,0 6 0 0,1-2 0 0,-2 0-128 16,-2-2 192-16,-1-1-64 0,1 0 48 0,0-1 0 16,-5 0 0-16,1 1 0 0,-6-4 16 0,0 1 16 0,-2-1 0 0,0-1 0 15,-2-1-32-15,-1 2-16 0,-1 1 0 0,-2-1 0 16,-2-1 32-16,-2 0 0 0,2-3 0 0,-3 0 0 16,2-3 0-16,-3 0 16 0,2 0 0 0,-2-2 0 15,0-3-16-15,-2-1-16 0,-2-3 0 0,3-2 0 16,-2-3-176-16,-5-9 160 0,3 8-160 0,-3-8 160 15,0 0-32-15,0 0-128 0,0 0 192 0,0 0-64 16,0 0-128-16,0 0 0 0,0 0 144 0,-7-8-144 16,-3-4-1472-1,1-3-352-15,-2-5-80 0,-2-3-14832 0</inkml:trace>
  <inkml:trace contextRef="#ctx0" brushRef="#br0" timeOffset="46075.15">19536 14805 8399 0,'13'18'368'0,"-6"-5"80"15,-3 3-448-15,5-1 0 0</inkml:trace>
  <inkml:trace contextRef="#ctx0" brushRef="#br0" timeOffset="46956.12">19671 15086 17615 0,'0'0'768'0,"0"0"192"0,-9 7-768 0,-2-1-192 15,0 2 0-15,1-3 0 0,-3-5 624 0,4 4 80 0,-3 3 32 16,-1-3 0-16,0-4 112 0,0 0 32 0,-1-2 0 16,2 5 0-16,-3 0-80 0,1-3-16 0,-2-4 0 15,2 0 0-15,-3 0-16 0,-1 0-16 0,-2-1 0 0,0-4 0 16,-1-5-96-16,-1 1-16 0,-2 2 0 0,-3-1 0 15,1-1-256-15,-4-2-48 0,1 0-16 0,-1-4 0 16,-2-2-64-16,2-1 0 0,-1-4-16 0,-1 0 0 16,4-2 48-16,-1-2 16 0,1-1 0 0,-1-3 0 15,-1-6 0-15,4 0 0 0,-3-2 0 0,4-5 0 16,-5-6-48-16,4-1 0 0,-4 1 0 0,5-1 0 16,1 0 0-16,-3-2 0 0,1-4 0 0,-4-6 0 15,3-3-80-15,1-3-32 0,3-5 0 0,-1 1 0 16,3 1-144-16,0-5 0 0,2-5 0 0,4-3 0 0,2-2 0 15,0 1 0-15,1 4 0 0,3 0 0 0,1-6 0 16,0 0 0-16,4-1 0 0,2 3 0 16,2 2 0-16,1-2 0 0,0-2 0 0,2-2 0 0,2-2 0 0,4 2-144 15,-3 2 144-15,4-6 0 0,-1-9-240 0,3 4 64 16,-1 1 16-16,0 5 0 0,4 4-32 0,-2-5 0 16,-1-3 0-16,2 4 0 0,-1 7 64 15,-5 1 0-15,1 4 0 0,-2-1 0 0,-3-4 128 0,2 5 0 16,-2 4 0-16,0 1 0 0,-1 1 0 0,-1 1 0 15,4-2 0-15,1 1 0 0,1 2 0 0,3 4 0 16,-7 4 0-16,5 4 0 0,-1-1 0 0,5 3 0 16,-3 3 0-16,3 4 0 0,2 1 0 0,-1 5 0 15,2 6 0-15,4 5 0 0,3 3 0 0,-1 3 0 0,6 1 0 16,-1 4 0-16,6 0 0 0,2 1-192 16,3 1 192-16,4 2-192 0,5-1-128 0,3 3-48 0,5 0 0 15,2 3 0-15,2 2 16 0,-4 3 0 0,-3 3 0 16,-1 0 0-16,0 3 144 0,-1 1 16 0,-2 1 16 0,2 5 0 15,-3 0 176-15,-1 1-128 0,-3 3 128 0,2 4-128 16,-5 1 128-16,-2 7 0 0,-1 2 0 16,0 3-128-16,-2 2 128 0,2 2 0 0,-1 1 0 0,4 3 0 15,-4 2 0-15,4 3 0 0,4 1 0 0,3 5 0 16,2 2 0-16,-3 5 0 0,2 2 0 0,-3 9 0 16,0-2 0-16,-4 6 0 0,0 1-128 0,2 2 128 15,-3 2 0-15,0 6 0 0,-2 6 0 0,0 4-128 16,1 2 912-16,0 1 192 0,-5 3 48 0,0 3 0 15,0 1-1648-15,-3 2-320 16,-4-3-64-16,-2 4-16 0,-3 2 832 0,-1 4 192 0,0 4 0 0,-3-5 0 0,-2-7 0 16,1 5 0-16,-4 0 0 0,2 1 0 0,0-3 0 0,0 1 0 15,2-5 0-15,-8 2 0 0,-1 5 144 0,-3-3-144 16,-1-4 0-16,-4 1 144 0,0-2-16 0,-3 3 0 16,-4 4 0-16,-5-2 0 0,-3-4 48 0,-2 1 0 15,-2-1 0-15,-1 5 0 0,-5 2 0 0,-4-5 0 16,2-4 0-16,-6-4 0 0,-2 0-16 0,1-2 0 15,-3-4 0-15,0-4 0 0,1-7 32 0,-1-2 0 16,2-8 0-16,-1-1 0 0,1-4 64 0,-2 1 32 16,3-2 0-16,-2-5 0 0,-5-9 96 0,-2-3 0 15,-10-4 16-15,-3-5 0 0,-13-3-64 0,-5-3-16 16,-3-1 0-16,-3-4 0 0,-5-2-320 0,0-3-208 0,-7-3 16 16,6-7 16-1,3-5-400-15,7-5-64 0,7-5-32 0,3-11-10192 0,5-6-2032 0</inkml:trace>
  <inkml:trace contextRef="#ctx0" brushRef="#br0" timeOffset="48739.86">13770 8633 30399 0,'-20'-18'1344'0,"7"6"288"0,-4-1-1312 0,0 3-320 0,-2 3 0 0,0 3 0 15,-1-1 1008-15,-1 0 128 0,-1-2 16 0,0 5 16 16,2 2-1936-16,0 0-384 15,-1 0-64-15,2-2-32 0,-1 1 992 0,1 1 256 0,-2 1 0 0,-2 1 0 0,-3-1 0 16,1 0 0-16,-2-1 0 0,-2-1 0 0,-5-2 0 16,0-1 0-16,1-1 0 0,0-1 0 0,-6-2 0 0,2 0 0 15,1-3 0-15,-1-2 160 0,0 0-160 0,-1-4 0 16,0-1 144-16,-2-2-144 0,-2-2 240 0,0-3-32 16,1-4 0-16,3-2 0 0,2-6 48 0,3-4 16 15,2-3 0-15,2-2 0 0,5-1-80 0,2-2-32 16,2-3 0-16,3 0 0 0,2-3-32 0,-1-6 0 15,3-5 0-15,4-4 0 0,-1-2 0 0,5-1-128 16,0-2 192-16,1-1-64 0,-1-1-128 0,5-4 0 16,2-6 0-16,2 1 0 0,0-2 0 0,0 4 0 15,5 1 0-15,0-3 0 0,6-3 0 0,1 0 0 16,3 5 0-16,5 1 0 0,7-2 0 0,5-5 0 0,4-3 0 16,3 3 0-16,6 2-160 0,1 5 160 0,-3 0 0 15,5-2-144-15,1-5 144 0,2 4 0 0,1 4 0 0,2 2-128 16,-1 0 128-16,2 2 0 0,3-4-144 0,-3 1 144 15,-3 0 0-15,-1 4 0 0,-1 3-144 0,-1 6 144 16,4-1 0-16,0 1 0 0,1 0 0 0,2 1 0 16,4 5 0-16,-2 6 0 0,2-2 0 0,0 3 0 15,8 4 0-15,-2 1 0 0,-4 1 0 0,1 2 0 16,1 3 0-16,-4 2 0 0,-1 1 0 0,0 3 0 16,1 5 0-16,1 3 0 0,-3 1 0 0,5 4 0 15,-3 4 0-15,-1 3 0 0,-4 2 0 0,0 4 0 16,1 0 0-16,-1 3 0 0,2 1 0 0,-1 3 0 15,4 4 0-15,-5 2-128 0,-3 3 128 0,-1 4 0 16,-5 2 0-16,-2 3 0 0,1 5 0 0,1 1 0 16,-4 3 0-16,2 6-128 0,-3 1 128 0,0 5-160 0,-3 1 160 15,-1 6 0-15,2 5 0 0,-2-1 0 0,-5 3 0 16,0-1 0-16,-2 0 0 0,-1 3 0 0,1-1 0 0,0 4 0 16,2 3 0-16,-3 4 0 0,-2 6 0 0,-3-3 0 15,-3-3 0-15,0 2 0 0,-6 2 0 0,-2 4 144 16,-1 3-144-16,-5 3 160 0,0 3-32 0,-5 1-128 15,-6-4 192-15,-2 6-64 0,-3 3 32 0,-5 2 0 16,-1 1 0-16,-5 1 0 0,-3-1-160 0,-5 5 128 16,2 2-128-16,-3 2 128 0,-6 2-128 0,3-1 160 15,-3-3-160-15,-3 5 160 0,0 3-160 0,-3 0 160 16,-1-2-160-16,-4-1 160 0,-6-3-160 0,-5 4 160 16,-3 6-160-16,-2-3 160 0,-1-4 0 0,-2 1 0 15,-2 0 0-15,3-2 0 0,-3-3 0 0,0-2 0 16,-1-7 0-16,-3-2 0 0,-1-3 32 0,6-1 16 0,-1 1 0 15,2-4 0-15,-1-9-32 0,-3-5-16 0,-2-5 0 16,-4-3 0-16,-2-2-160 0,2 2 192 0,-1-3-192 0,0-10 192 16,-1-6-192-16,-4-5 192 0,-2-5-192 0,-2-3 192 15,2-5-64-15,3-5 0 0,0-1 0 0,-1-9 0 16,-6-6-128-16,6-2 192 0,1-5-192 0,7-4 192 16,7-6-192-16,5-7 192 0,-1-9-192 0,7-2 192 15,1 1-64-15,2-2-128 0,-1-2 192 0,2-3-64 16,5 5 0-16,2-4-128 0,0-2 192 0,2-2-64 15,4-3-128-15,3-5 0 0,2-5 0 0,7 1 0 16,2 1 0-16,4-4 0 0,3-5 0 0,4-5 0 16,5-7-144-16,4-3 144 0,4 0-192 0,5-5 192 15,3-5-176-15,6-9 176 0,5-10-160 0,6-1 160 0,2-5-192 16,6-3 48-16,3-5 16 0,1 3 0 0,1 4 128 0,0 0 0 16,-6-3 0-16,0 6-128 0,-4 6 128 15,2 0 0-15,1 1 0 0,-4-5 0 0,3 0 0 0,1 4 0 16,1 4 0-16,6-3 0 0,0-5 0 0,6 6 0 15,6 1 0-15,1 3 0 0,-2 3 0 0,2-1 0 16,4 0 0-16,3 7 0 0,1 7 0 0,5 7 0 16,3 3 0-16,2 4 0 0,2 2 0 0,-1 11-128 15,-2 2 128-15,6 9 0 0,4 7 0 0,1 5-160 16,-4 5 160-16,1 7 0 0,-4 4-128 0,2 3 128 16,0 2 0-16,5 7 0 0,-1 2-144 0,1 7 144 15,-5 2 0-15,-3 4-144 0,-3 3 144 0,1 4 0 0,2 4-144 0,-3 2 144 16,-8 3 0-16,0 5 0 0,-6 4 0 15,-4 2 0-15,-6 4-176 0,-2 5 48 0,1 6 0 0,-2 3 0 16,-6 6 128-16,-1 0 0 0,-1 1 0 16,-3 2 0-16,-7 4 0 0,-3 6 0 0,-5 7 0 0,0 2 128 15,-2 1-128-15,-8 1 0 0,-4-1-128 0,-4 6 128 16,1 5 0-16,-5 3 0 0,-2 0 0 0,-2-1 0 16,-1 3 0-16,-6 2 0 0,-4 5 0 0,-5 2 0 15,-3-1 0-15,-1 6 192 0,-5 5-64 0,-3-1 0 16,-4-1-128-16,1 1 0 0,-4 1 0 0,-4 1 0 15,-3 3 0-15,0-4 192 0,-5-4-64 0,-5 6 0 16,-6 4 0-16,4-3 16 0,-3-7 0 0,0 0 0 16,-5 3 32-16,-1-4 0 0,2-4 0 0,-5-5 0 15,-5-5-48-15,4-1-128 0,0 0 192 0,0-6-64 0,-3-8 64 0,1-7 0 16,-4-5 0-16,0-6 0 0,4-6-64 0,0-3-128 16,1-6 192-16,-6-5-64 15,-5-4-128-15,-3-7 0 0,-3-9 0 0,3-8 0 16,1-12-640-16,-6-8-64 0,-2-14-16 0,2-12 0 15,0-8-2288-15,3-7-464 0,-27-29-96 0,15 6-16 16</inkml:trace>
  <inkml:trace contextRef="#ctx0" brushRef="#br0" timeOffset="58552.62">10378 13708 27647 0,'-25'3'1216'0,"14"-3"256"0,-3 0-1168 0,-2 1-304 15,-1 2 0-15,3 0 0 0,2-3 880 0,-1 0 112 16,0 0 32-16,5 0 0 0,-1 0-832 0,3-2-192 16,2-3 0-16,3-2 0 0,1-3 864 0,3-1 128 15,1-4 32-15,5-2 0 0,-1-3-832 0,4-1-192 16,1-2 0-16,4-1 0 0,0 2 0 0,2-1 0 15,5-1 0-15,-2 5 0 0,0 6 0 0,-1 0 0 16,0 0 0-16,-1 2 0 0,-3 6 864 0,-1 3 128 16,-1 2 32-16,0 6 0 0,-3 2-832 0,-1 4-192 15,-1 2 0-15,-5 6 0 0,-4 5 864 0,-3 2 128 16,-5-1 32-16,0 5 0 0,-2 1-832 0,-3 0-192 0,-5-2 0 0,-1-1 0 16,-2-3 0-16,1-3 0 0,-1 0 0 0,1-2 0 15,-2-3 864-15,1-4 128 0,2-2 32 0,1-3 0 16,2-2-832-16,2-3-192 0,4-4 0 0,0-3 0 15,5-2 0-15,1-4 0 0,3-4 0 0,3-3 0 16,-1-4 0-16,8-1 0 0,-1-1 0 0,5-1 0 16,1-4 0-16,2 2 0 0,1 5 0 0,2-1 0 15,-1 0 0-15,2 2 0 0,0 5 0 0,-3 3 0 16,-3 5 0-16,-2 3 0 0,0 6 0 0,1 2 0 16,-2 3 0-16,-3 4 0 0,1 3 0 0,-5 2 0 15,-3 2 0-15,-2 2 0 0,-3 2 0 0,-5-2 0 0,-2 3 0 16,-1-2 0-16,2-1 0 0,-5-1 0 15,-3-2 0-15,2-2 0 0,-2-3 0 0,1-3 0 0,0 1 0 0,2-5 0 16,1-2 0-16,0-2 0 0,3-6 0 0,1 0 0 16,4 0 0-16,1-4 0 0,2-4 0 0,2-4 0 15,2-2 0-15,2-3 0 0,5-1 0 0,0 0 0 16,6-2 0-16,1 2 0 0,1 0 0 0,0 2 0 16,-2 3 0-16,4 2 0 0,-2 2 0 0,0 6 0 15,-2 5 0-15,0 2 0 0,-6 2 0 0,1 3 0 16,-3 5 0-16,-2 5 0 0,-3 2 0 0,-5 2 0 15,-6 4 0-15,0 0 0 0,-3 2 0 0,-4 1 0 16,-4 0 0-16,-1-1 0 0,-6-2 0 0,3-2 0 16,2-3 0-16,0-2 0 0,1-5 0 0,3-1 0 15,1-3 0-15,2-3 0 0,2-4 864 0,5-4 128 16,0-5 32-16,4-1 0 0,4-3-832 0,0-2-192 0,4-3 0 16,6 0 0-16,-3-2 0 0,8 2 0 0,2-5 0 0,1 4 0 15,2 0 0-15,1 4 0 0,-2 2 0 0,1 3 0 16,-3 4 0-16,0 3 0 0,-4 3 0 0,-2 3 0 15,-1 2 0-15,-5 4 0 0,-2 3 0 0,-2 2 0 16,-2 1 0-16,-4 1 0 0,-4-1 0 0,-3 4 0 16,-4-4 0-16,2 2 0 0,1-2 0 0,-6 4 0 31,4-4-768-31,3-6-208 0,3-5-48 0,9-4 0 16,0 0-1632-16,6-13-336 0,6-7-64 0,0 2-16 0</inkml:trace>
  <inkml:trace contextRef="#ctx0" brushRef="#br0" timeOffset="60328.91">10405 13611 20271 0,'0'0'448'0,"-16"12"80"0,16-12 32 0,0 0 16 0,0 0-576 0,0 0 0 15,-5 4 0-15,5-4 0 0,0 0 0 0,0 0 0 16,0 0 0-16,0 0 0 0,0 0 928 0,-3 8 80 16,2 0 16-16,1-8 0 0,0 0 0 0,0 8 0 15,0-8 0-15,0 0 0 0,5 6-416 0,-5-6-80 0,0 0-16 0,12 6 0 16,-3-6 352-16,6-3 64 0,-2-1 16 0,1-3 0 15,3-3-32-15,2-2 0 0,-1-4 0 0,8-2 0 16,2-2-160-16,4-3-48 0,1-2 0 0,1 0 0 16,2 0-144-16,-4-2-48 0,2-5 0 0,0 1 0 15,-2-1-80-15,-2 1-32 0,0 0 0 0,4-1 0 16,-2-2-80-16,-5-1-32 0,-6-2 0 0,5-2 0 16,2-7-32-16,2 1-16 0,-4 0 0 0,3-1 0 15,-6 0-96-15,2-1-16 0,0-2 0 0,-3 2 0 16,-1 5-128-16,-2-4 160 0,-2-2-160 0,-1 2 160 15,-2 0-160-15,-2 3 0 0,1-1 144 0,-5 0-144 0,3 1 128 16,-1 2-128-16,-1 3 160 0,0 2-160 16,-3 0 176-16,0 2-176 0,2 0 192 0,-2-2-192 0,-1-1 176 0,5-1-176 15,-4 0 160-15,3 3-160 0,-1 1 0 0,3-3 128 16,-2 0-128-16,3 3 0 0,-5 1 0 0,5 1 0 16,1-1 0-16,-1 2 0 0,1 2 0 0,0 0 0 15,-2 0 0-15,4 0 0 0,1 3 0 0,3-1 0 16,-1-1 0-16,3-2 0 0,1-3 0 0,6 2 0 15,-2 1 0-15,3-3 0 0,-2-2 0 0,5-1 0 16,-1 1 0-16,0 1 0 0,3 0 0 0,4 2 0 16,6 1-128-16,-5 1 128 0,-2 1 0 0,2 1 0 15,5 2-128-15,0 3 128 0,-5 2 0 0,-2 2 0 16,-3 2 0-16,-4-1 0 0,1-3 0 0,-5 4 0 0,2 3 0 0,-5 2 0 16,2 4 0-16,2-1 0 0,-4-4 0 0,5 5 0 15,-2 8 0-15,-1 1-128 0,4-1 128 16,-1-1 0-16,1-4 0 0,4 5 0 0,-2 4 0 0,-2-2 0 15,3-4 0-15,-5 3-128 0,2 4 128 0,-3-2 0 16,3-5 0-16,-6 1 0 0,4 1 0 0,-5 0 0 16,-1 1 0-16,-1 3 0 0,-2 0 0 0,0 0 0 15,1-1 0-15,-4 2 0 0,-2 0 0 0,-2-1 0 16,-11-4 0-16,13 2 0 0,-5-2 0 0,-8 0 0 16,0 0 0-16,9 9 0 0,-9-9 0 0,8 9 0 15,-8-9 0-15,6 12 0 0,1-3 0 0,-2 0 0 16,3-1 0-16,-8-8 0 0,-1 12 0 0,3-2 0 15,-2-10 0-15,6 8-128 0,-6-8 128 0,3 10 0 16,5 0 0-16,-1-1 0 0,-3 1 0 0,-2 1 0 0,0-2 0 0,-2-9 0 16,6 6 0-16,-2-2 0 0,-4-4 0 0,0 0 0 15,0 11 0-15,0-11 0 0,0 0 0 0,0 0 0 16,0 0 0-16,0 0 0 0,0 0 0 0,0 0 0 16,0 0 128-16,7-5-128 0,2-3 0 0,-3-1 144 15,5-2-144-15,-2-1 128 0,4-2-128 0,2 0 0 16,-2 0 0-16,5-1 0 0,3-4 0 0,0 5 0 15,1 2 0-15,0-1 0 0,2-3 0 0,1 3 0 16,-3 5 0-16,-1 5 0 0,-1 3-144 0,-2 3 144 16,-1 5 0-16,-2 5 0 0,-2 4-128 0,-3 3 128 15,1 2 0-15,-5 5 0 0,-5 1 0 0,-1 6 0 16,-2 0 0-16,-3 1 0 0,-6-4 0 0,5-2 0 16,-6-8 0-16,3 0 0 0,-3 1 0 0,-3-2 0 15,4-6 0-15,-5 0 144 0,-1-2 48 0,0-1 16 0,0-2 0 16,0-3 0-16,-1-6 80 0,-1 0 16 0,2 2 0 0,1-6 0 15,3-7-96-15,0-2-16 0,1-4 0 0,5 1 0 16,-4-1-16-16,7 2-16 0,2 0 0 0,3-2 0 16,2-2-32-16,2 2-128 0,5 3 192 0,-1-1-64 15,3-2-128-15,1 2 0 0,3 4 0 0,4 0 0 16,-2 2 0-16,2 2-144 0,-1 3 144 0,0 4-160 16,-2 6 160-16,-2 3 0 0,-2-1-144 0,2 7 144 15,-3 9 0-15,-5 3-176 0,3 4 176 0,-6-1-128 16,-4-1 128-16,-2 6 0 0,-2 3 0 0,-2-3-128 15,-1-2 128-15,-3-6 0 0,2-2 0 0,-4-4 0 16,0-5 0-16,-3-2 0 0,-2-2 0 0,-3-3 0 0,-1-5 176 0,-1-1-48 16,-2-2 0-16,3-6 0 0,-5-7 48 15,0-5 0-15,2-1 0 0,1 0 0 0,-2-2-48 0,6-4-128 16,8-4 192-16,3-3-64 0,8 1 0 0,-2-1 0 16,0-5 0-16,2 2 0 0,4 3-128 0,8 0 0 15,3-1 0-15,5 2 0 0,5 2 0 0,-2 6 0 16,2 5 0-16,0 3 0 0,-1 1-128 0,2 6 128 15,-4 7-160-15,-1 9 160 0,1 6-128 0,-2 3 128 16,-3 3 0-16,-1 4-144 0,0 4 144 0,-5 5 0 16,-3 4-144-16,-5-2 144 0,-5-2 0 0,1-2 0 15,1-2 0-15,0-1 0 0,-4-6 0 0,0-2 0 16,-1-6 0-16,1 2 0 0,2 1-224 0,-2-3 32 16,-2-2 0-16,0-2 0 15,2 0-2848-15,4-11-560 0</inkml:trace>
  <inkml:trace contextRef="#ctx0" brushRef="#br0" timeOffset="72154.77">18635 14950 13823 0,'-18'-7'608'0,"2"1"128"0,-2-5-592 0,-1 4-144 16,-3 3 0-16,2-2 0 0,3 0 2336 0,2-2 432 16,-1-1 96-16,3-2 16 0,2 5-1136 0,1-2-208 15,3-3-64-15,2 0 0 0,0-4-192 0,4 1-64 16,2 2 0-16,4-5 0 0,2-4-368 0,3 0-80 0,1 0 0 0,4 1-16 15,0-3-304-15,4-2-64 0,4-2-16 0,2 3 0 16,2 6-160-16,-3-3-16 0,-3 2-16 0,5 8 0 16,0 0-16-16,0 6 0 0,-4 4 0 0,-1 3 0 15,-4 2 16-15,-3 5 0 0,-5 7 0 0,-5 5 0 16,-4 5-176-16,-4 4 192 0,-9 4-192 0,-7 4 192 16,-4 2-64-16,-7 3 0 0,-1 1 0 0,-4 2 0 15,-5-5 16-15,1-2 0 0,2 0 0 0,0-11 0 16,2-7 128-16,1-4 32 0,0-4 0 0,3-4 0 15,2-6 304-15,4-5 64 0,1 0 16 0,7-5 0 16,3-2-48-16,6-4 0 0,-1-4 0 0,6-4 0 16,4-5-224-16,5 0-48 0,4-1-16 0,4-1 0 15,5-5-192-15,3 0-32 0,2 0-128 0,2 7 192 0,3 1-192 0,3 0 0 16,-3 2 0-16,2 4 0 0,-5 8 0 0,0 4-160 16,-1 3 160-16,-6 7-128 0,-5 5 128 0,-2 6-128 15,-9 6 128-15,-3 2-128 0,-4 0 128 0,-7 4 0 16,-2 5 0-16,-5-1 0 0,-3 2 0 0,-2-5 0 15,-4-8 0-15,1 2 0 0,-1 5-208 0,1-6-16 16,-1-7 0-16,4-2 0 16,3-1-288-16,4-1-64 0,3-1-16 0,14-8 0 15,0 0-2288-15,11-1-448 0,8-4-80 0,7-5-32 0</inkml:trace>
  <inkml:trace contextRef="#ctx0" brushRef="#br0" timeOffset="72785.81">20731 15106 28223 0,'-29'-5'1248'0,"12"5"256"16,-3 3-1200-16,0-4-304 0,-2-4 0 0,-4 1 0 0,1 3 304 0,-2-2 0 16,-4-1 0-16,1-4 0 0,3-4 480 0,-2 2 112 15,4 2 0-15,3-2 16 0,2-5 176 0,5 0 48 16,1-4 0-16,9 0 0 0,4-1-128 0,5 0-32 15,4-2 0-15,6 2 0 0,6 1-352 0,5 0-80 16,-1 2-16-16,4-1 0 0,3-3-288 0,3 4-64 16,-1 3-16-16,1-1 0 0,0 0-160 0,6 0 0 15,0 2 144-15,-2 4-144 0,-2 4 160 0,-5 2-32 16,0 3-128-16,-2 4 192 0,-7 4-192 0,-3 5 128 16,-6 3-128-16,-8 2 0 0,-9 0 128 0,-8 3-128 15,-7 3 0-15,-7 2 0 0,-6 5 192 0,-6 0-64 16,-9-3-128-16,2 0 192 0,-2-2-48 0,3-6-16 15,-5-10 0-15,4-1 0 0,-4-1 32 0,2-3 0 0,-3-1 0 16,8-6 0-16,9-7 160 0,3 1 48 0,7 1 0 0,3-5 0 16,4-6 176-16,6-2 32 0,6-2 16 0,8-1 0 15,6-2-224-15,7-2-48 0,6-1-16 0,6 0 0 16,2 1-304-16,10 2 0 0,3 4 0 0,1-1 0 16,0 1 0-16,-4 2 0 0,-2 6 0 0,-3 4 0 15,-4 4 0-15,-8 3-144 0,-4 6 144 0,-5 7 0 16,-7 6-144-16,-5 1 144 0,-6 1-160 0,-6 3 160 15,-8 4 0-15,-4 4-144 0,-9 3 144 0,-5-3 0 16,-6-4-256-16,-1 2 48 0,-6 1 0 0,4-6 0 16,1-7-608-16,10-3-112 0,7-1-32 0,12-2 0 15,3-2-1888-15,11-8-384 0,0 0-80 0,17-9-16 16</inkml:trace>
  <inkml:trace contextRef="#ctx0" brushRef="#br0" timeOffset="73524.9">22406 14848 15663 0,'0'0'1392'0,"-12"1"-1120"0,-1-2-272 0,2-1 0 16,1 1 2256-16,-1 1 400 0,2 3 80 0,0-5 16 16,0-5-992-16,5-1-192 0,4 8-32 0,-4-8-16 15,0-5-160-15,7-4-16 0,2-4-16 0,3 0 0 0,4 3-432 0,5-5-64 16,3-3-32-16,4 0 0 0,2 1-304 0,0 1-64 15,7 1-16-15,3 2 0 0,4 0-224 0,-2 4-32 16,0 5-16-16,-1 4 0 0,-3 3-144 0,-4 4 128 16,-5 2-128-16,-3 6 128 0,-1 6-128 0,-4 5 160 15,-3 2-160-15,-7 7 160 0,-3 3-160 0,-8 4 0 16,-3 6 0-16,-4-5 0 0,-4-1 192 0,-7 1-64 16,-4 3 0-16,-8-1 0 0,-3-2 16 0,-1-6 0 15,-2-8 0-15,-1-2 0 0,-1-4 48 0,4-3 0 16,1-4 0-16,3-4 0 0,3-4 288 0,3-3 64 15,6-1 16-15,2-8 0 0,2-6-64 0,4-4-16 16,6-4 0-16,5-2 0 0,3-1-32 0,7-3-16 0,5-5 0 16,7-2 0-16,7-1-288 0,6 2-144 0,2 0 160 0,8 4-160 15,6 4 0-15,2 7 0 0,1 4 0 0,-2 6-160 16,-5 4 160-16,-1 5-128 0,-2 7 128 0,-4 7-128 16,-5 7 128-16,-3 8 0 0,-7 5 0 0,-5 7 0 15,-9 4 0-15,-5 0 0 0,-8 1 0 0,-8 4 0 16,-11 1 0-16,-5 7 0 0,-6 0 0 0,-3-3 0 15,0-3 0-15,-3-8 0 0,-2-10 160 0,2 0-160 16,0-7 128-16,4-3-128 0,4-7 0 0,0-1 0 16,5-3-1120-16,3-2-320 15,6-7-64-15,6-4-18512 0</inkml:trace>
  <inkml:trace contextRef="#ctx0" brushRef="#br1" timeOffset="86351.71">23494 10086 11055 0,'9'-24'480'0,"-1"11"112"0,-1-1-464 0,-2-1-128 0,1 1 0 0,-3 0 0 0,-3 0 1856 0,-3 1 336 16,-1 0 80-16,0 0 16 0,1 0-1248 0,-3-1-240 15,0-1-48-15,1-2-16 0,-5-4-352 0,1 0-80 16,-3 2-16-16,2-4 0 0,-5 0 144 0,-2-1 16 16,2 3 16-16,-1 0 0 0,2-2 96 0,-3-1 16 15,-2 1 0-15,0-2 0 0,-5 0-48 0,0 3 0 16,1-2 0-16,-3 2 0 0,2-1-80 0,-5-4 0 16,-3-1-16-16,-2-2 0 0,-1 0-96 0,0 0-16 15,1 0 0-15,-1 1 0 0,-3 2 0 0,-3 0 0 16,2 1 0-16,0 1 0 0,1 0 64 0,-2 3 16 15,-2 1 0-15,2 2 0 0,-1 0-64 0,2 4-16 16,0 0 0-16,-6 2 0 0,-2 1-144 0,-2 2-48 16,2 6 0-16,1-1 0 0,2-2-128 0,-2 3 0 15,4 2 0-15,-4 0 0 0,2 2 144 0,-3 3-144 16,2 1 160-16,1 1-160 0,-2 0 0 0,1 2 0 0,-1 2 0 0,3 0 0 16,1 3 0-16,-1 0 0 0,1 3 0 0,-1 4 0 15,-2 0 0-15,3 1 0 0,-3 0 0 0,1 5 144 16,1 5-144-16,-3 5 0 0,3 0 0 0,0 2 128 15,0 1-128-15,3 3 192 0,4 3-192 0,-4 2 192 16,0 1-192-16,-3 6 0 0,1 3 144 0,-1 3-144 16,-2 6 128-16,3 1-128 0,-4-1 128 0,2 1-128 15,4-1 128-15,2 1-128 0,0 1 160 0,3-1-160 16,0 4 160-16,-1-1-160 0,0-3 160 0,-2 0-160 16,0-3 192-16,0 0-64 0,1-3-128 0,2 3 192 15,3 3-32-15,2-1-16 0,0-2 0 0,3 1 0 16,2 2 0-16,4-1 0 0,2-1 0 0,1 5 0 0,0 0-16 15,3 0-128-15,4-4 192 0,-1-4-64 0,4 2-128 0,-3 2 192 16,7 4-192-16,2 0 192 0,1 3-192 16,1-3 0-16,2-1 144 0,-1-2-144 0,3-3 0 0,0 2 0 15,3 5 0-15,-1-2 128 0,0 0-128 0,3-4 0 16,-3-4 128-16,4-1-128 0,-1-2 0 0,-4 0 0 16,4 0 0-16,-2 0 128 0,2 1-128 0,-1-1 0 15,2 0 0-15,-2-1 0 0,1-4 0 0,0 0 0 16,4 0 0-16,1-2 128 0,-3 1-128 0,5-1 0 15,1-1 128-15,1 0-128 0,3-1 0 0,3-1 144 16,1-3-144-16,-2-1 0 0,1-1 176 0,6-2-176 16,0 0 160-16,0-2-160 0,3 0 160 0,0 2-160 15,1 1 160-15,-1-3-160 0,3-2 160 0,4 0-160 0,0-1 160 16,3-1-160-16,3-1 0 0,0-2 128 0,5 1-128 16,-1-3 0-16,-2-1 0 0,2 1 128 0,-5-1-128 15,2 1 0-15,-1-2 0 0,5 3 0 0,4 0 0 0,1 0 0 16,0-1 144-16,2 1-144 0,2 2 128 0,-1-3-128 15,-2-5 0-15,1-3 0 0,3-2 0 0,0-4 0 16,-1-1 0-16,1-4 0 0,2-2 0 0,-2-4 0 16,-3-3 0-16,1-3 0 0,1-4 0 0,0-3 0 15,0-4 0-15,-1-1 0 0,2-2 0 0,-4-2 0 16,0-3 0-16,-4-6 0 0,-4 0 128 0,2-5-128 16,1 0 0-16,1-2 0 0,-5-2 144 0,6-2-144 15,-1-1 0-15,1-4 128 0,-1-3-128 0,-2-2 0 16,-3-9 0-16,2 0 128 0,0-9-128 0,-3 3 0 0,1 0 0 15,1-2 0-15,2-1 0 0,0-2 128 0,-1-4-128 16,-7 0 176-16,1-8-176 0,-4 4 192 16,-5 6-192-16,-1-1 0 0,-4-2 0 0,4-6 0 15,0-3 0-15,-1-1 0 0,-3 0 0 0,4 0 128 0,2-5-128 0,-6-5 0 16,-3-5 0-16,5-1 0 0,-4 1 0 0,3 1-224 16,-11-1 80-16,3 3 16 0,-1-2 128 0,-4 9 0 15,-5 3 0-15,1 2-128 0,-8 2 128 0,2 0 0 16,-4-4 0-16,-4 6 0 0,-1 6 0 0,-5 1 0 15,0 2 0-15,1 0 0 0,-3-5 0 0,-3-1 0 16,3 0 0-16,-3 1 0 0,-4 6 0 0,1-2 0 16,-1-1 0-16,0 1 0 0,-1-1 0 0,-1 2 0 15,-3 0 0-15,2 5 0 0,-2 3 0 0,2 1 0 16,-2-2 0-16,-1 4-128 0,-2 1 128 0,-2 2 0 0,-3 0-144 16,-2 5 144-16,0 0 0 0,1 5 0 15,-1 2 0-15,-3 1 0 0,2 3-144 0,-3 0 144 0,-3 2 0 0,-2 0 0 16,-4-4-128-16,2 7 128 0,-1 2 0 15,-4-1 0-15,1 2 0 0,-3 0-128 0,7 2 128 0,-3 4 0 16,0 2 0-16,2 1-128 0,-7-2 128 16,1 4 0-16,-6 1 0 0,-1 2-128 0,0 2 128 0,0 0 0 15,3-1 0-15,-2 3 0 0,0 2-128 0,1 0 128 16,-2-1 0-16,-2 0 0 0,0 0 0 0,-2 5 0 16,-3 7-144-16,-1 0 144 0,6-2 0 0,-2 2-144 15,1 1 144-15,1 2 0 0,-2 1 0 0,1 1 0 16,0 0 0-16,1 4-128 0,-1 2 128 0,2 3 0 15,0 3 0-15,-2 1 0 0,-4 1 0 0,2 5-128 0,-3 5 128 16,-1 5-128-16,0 3 128 0,1 7-128 16,4 5 128-16,1 6 0 0,1 1 0 0,-1 5-128 0,-3 0 128 15,2 7 0-15,0 3-144 0,0 3 144 0,-1 3 0 0,5 1 0 16,4 4 0-16,1 2 0 0,1 1 0 0,3 2 0 16,-3 1 0-16,4 0 0 0,1 1 0 15,4 0 0-15,4-4 0 0,3-2 0 0,4 1 0 0,0 0 0 16,6 5 0-16,2-5 0 0,4-6 0 0,2 4 0 15,0 3 0-15,3 2 0 0,0 5 0 0,2-5 0 16,4-2 0-16,0 5 0 0,-1 5 0 0,3 3 0 16,2-1 0-16,-1 2 0 0,3-2 0 0,0 3 0 15,1 3 0-15,2-1 0 0,2-6 0 0,3-5 0 16,-1-1 0-16,6-1 0 0,0 0 0 0,4-1 0 0,1-3 0 16,3-3 0-16,3-5 0 0,2 4 0 0,7-3 0 15,2 1 0-15,2-1 0 0,-1-2 0 0,2-5 0 16,0 4 0-16,0-1 0 0,2 0 0 0,-2 2 0 0,1-3 0 15,-1-3 0-15,0-2 0 0,4-1 0 0,0-1 0 16,2-2 0-16,1 1 0 0,3 2 0 16,-1-5 0-16,4 1 0 0,-2-6 0 0,-5-3 0 0,5-8 0 15,-1-3-144-15,3-5 144 0,4-4 0 0,0-3 0 16,0-3 0-16,2-2 0 0,0-1 0 0,0-7 0 16,-2-5 0-16,-2-2 0 0,1-2 0 0,2-8 0 15,2-5 0-15,6-3 0 0,0-1 0 0,3-8 0 16,-5-8 0-16,3-3 0 0,-2-3 0 0,6-5 0 15,1-5 0-15,5-9 0 0,3-9 0 0,-1-11 0 0,3-11 0 16,3-5 128-16,6-10-128 0,5-12 0 16,2-18 128-16,-2-6-128 0,-6-9 0 0,0-9 0 0,-5-10 160 0,0-4-160 15,-6-3 160-15,-7 6-160 0,-12 6 160 0,-8 8-160 16,-10 3 160-16,-14 16-160 0,-4 9 320 0,-10 6-16 16,-6 6-16-16,-6 1 0 15,-6-3-288-15,-5 11 0 0,-4 7 0 0,-6 2 0 16,-7 2-1664-16,-3-4-400 0,-2 2-80 0,-12 1-14416 0</inkml:trace>
  <inkml:trace contextRef="#ctx0" brushRef="#br1" timeOffset="88244.79">18894 9677 21183 0,'0'0'1888'0,"-1"-10"-1504"16,1 10-384-16,0 0 0 0,0 0 1552 0,0 0 240 15,3-8 64-15,1 1 0 0,-4 7-1488 0,7-10-368 16,0-2 0-16,2-2 0 0,-1-5 320 0,0 1-16 16,2 1 0-16,-2-3 0 0,0-1-96 0,-3-1-16 15,-2-2 0-15,-2 0 0 0,-2-3 64 0,-2 0 0 0,1-5 0 16,-5 1 0-16,-3-3 192 0,-5-1 64 0,0-2 0 0,-4 2 0 15,-2-1-144-15,-2 4-32 0,-10 0 0 0,-2 2 0 16,-6 0-144-16,-2 1-48 0,-6 2 0 0,2 0 0 16,-1 4 80-16,-2-1 16 0,3 2 0 0,-3 1 0 15,-2 0-80-15,-7 1-16 0,-9 1 0 0,1 3 0 16,-4 3-16-16,3 2 0 0,-1 7 0 0,2 1 0 16,-3-4-128-16,-2 3 160 0,-1 1-160 0,0 9 160 15,-2 3-160-15,3 4 160 0,4 1-160 0,2 3 160 16,-2 3-160-16,-1 2 128 0,-1 4-128 0,0 5 128 15,-2 1-128-15,4 8 128 0,2 4-128 0,-1 5 128 16,-1 4-128-16,3 6 0 0,-3 7 144 0,0 3-144 16,1 6 0-16,1 3 0 0,6 4 0 0,1 5 0 0,4 6 0 15,0 0 0-15,-1-1 0 0,2 2 0 0,4 2 0 0,3 2 0 16,4 3 0-16,6 0 0 0,5-6 0 0,5 9 192 16,0 3-32-16,5-1-16 15,2-1-144-15,3 0 128 0,2 0-128 0,5 5 128 0,0 4-128 0,4-3 0 16,1-8 0-16,0 4 0 0,2 3 0 0,3-3 0 15,1-8 0-15,5 1 0 0,0 2 0 0,0-1 0 16,0-3 0-16,2-1 0 0,1-5 0 0,0 2 128 16,3 4-128-16,-1 1 0 0,3-6 0 0,0-2 0 15,3-3 0-15,3 4 0 0,1 2 0 0,0 3 0 16,2-8 0-16,2 0 0 0,0-3 0 0,5 2 0 16,-2 0 0-16,3-4 0 0,1-3 0 0,-3-2 0 15,3-2 128-15,0-4-128 0,-3-1 0 0,5 1 0 16,0-2 0-16,0-3 0 0,0-5 0 0,2-4 0 0,4-3 128 15,-1-3-128-15,2-5 0 0,2-1 0 0,4-2 0 0,-3-3 0 16,5-5 0-16,-3-3 0 0,-3-4 0 0,0-7 0 16,4-4 0-16,1-4 0 0,1 0 0 0,1-6 0 15,-3-5 0-15,4 1 0 0,2 2 0 0,-2-7 128 16,-4-4-128-16,1-7 0 0,0-3 0 0,1-2 128 16,5-4-128-16,0-4 0 0,-1-7 0 15,4-1 0-15,0-5 128 0,-2-5-128 0,0-4 0 0,2-3 128 16,-4-3-128-16,4-5 160 0,7-6-160 0,0-9 160 15,-2-5-160-15,4 1 0 0,2-3 144 0,-5-2-144 16,-2-6 128-16,-1-2-128 0,-3 0 128 0,1 0-128 16,0 5 128-16,-2 1-128 0,0-2 128 0,-2-2-128 0,-3-2 128 15,-6 1-128-15,-2 4 128 0,-5-2-128 0,0-7 128 0,0-5-128 16,-2-7 160-16,0-4-160 0,-5-3 144 0,2-5-144 16,1-3 128-16,3-1-128 0,-5 1 0 15,-3-2 0-15,3-6 0 0,-7 6 0 0,-2 6-144 0,-3 5 144 16,-3 4-192-16,-4 3 192 0,-1 3-144 0,-3 8 144 15,-4 6 0-15,-1-1-144 0,-1-4 144 0,-1-1-208 16,-2-1 80-16,2 2 128 0,0 1-240 0,0-6 80 16,-1-8 16-16,-1 0 0 0,1 7 144 0,-2 1-192 15,-2 0 192-15,-5 0-192 0,-1-1 192 0,-3 8 0 16,-3 4 0-16,-4 8 0 0,0 2 0 0,-11 4 0 16,-2 1 0-16,-5 4 0 0,-3 1 0 0,-5 4 0 15,3 7 0-15,-2 4 0 0,1 0 0 0,3 4-160 16,0 1 160-16,-5-1 0 0,1 2-128 0,-5 6 128 0,1 8 0 15,-3-1 0-15,0-1-144 0,-3 2 144 0,-4 5 0 16,5 2-144-16,0 6 144 0,-2 5 0 0,-4 0 0 0,-1 2-128 16,-7 9 128-16,2 2-128 0,-2 2 128 0,0 2-128 15,6 5 128-15,-1 3 0 0,-1 4 0 0,3 2-128 16,-4 3 128-16,0 5 0 0,-3 2 0 0,4 10-128 16,-1 9 128-16,1 3 0 0,4 1 0 0,-3 4 0 15,-2 2 0-15,-1 7 0 0,-3 6 0 0,1 6 0 16,4 5 0-16,3 0 0 0,1-1 0 0,5 3 0 15,-1 3 0-15,-1 3 0 0,-2 5 0 0,3-2 0 16,3-3 0-16,3 2 0 0,-2 2 0 0,3 1 0 16,5 5 144-16,5-3-144 0,1-3 192 0,2 4-192 0,3 4 144 15,6 0-144-15,1-2 0 0,0 2 144 0,4 0-144 16,4 1 0-16,7 0 0 0,-1 0 128 0,-1 0-128 0,6 5 0 16,5 0 0-16,1 2 0 0,1-2 0 0,2 2 0 15,4-2 0-15,1-1 0 0,7 0 0 0,-1-2 0 16,0-5 0-16,5 2 0 0,3-3 0 0,0 3 0 15,1-1 0-15,-1-3 0 0,3-2 0 0,0 1 0 16,0 3 0-16,5-2 0 0,0-6 0 0,3-4 0 16,2 0 0-16,0-3 0 0,1-1 0 0,3-1 0 15,4-2 0-15,-1-7 0 0,-1-5 0 0,1-3 0 16,-1-3 0-16,-1 0 0 0,-1-3 0 0,0-6 0 16,1-3 0-16,2-4 0 0,2-4 0 0,-1-6 0 15,6-3 0-15,-2-4 0 0,3-3 0 0,-2-4 0 16,-3-8 0-16,2-4 0 0,0-1 0 0,5-2 0 15,3-5 0-15,4-6 0 0,4-6 0 0,0-3 0 0,-1-2 0 0,2-4 0 16,-3-3 0-16,7-2 0 0,3-7 128 16,1-4-128-16,3 0 0 0,-1-4 0 0,0-2 0 0,-4-1 0 15,-4-1 0-15,6 0 0 0,1-2 0 0,3 1 0 16,4-6 0-16,-3-2 128 0,-3-5-128 0,0-3 0 16,-2-9 0-16,2-3 128 0,-1-4-128 0,1-3 0 15,-2-1 0-15,-4-6 0 0,-4-6 128 0,-5-1-128 16,-3-4 0-16,-1-4 0 0,-1-6 144 0,-4-7-144 15,-6-6 0-15,-5-8 0 0,-2-4 0 0,-3-8 0 16,-4-5 0-16,-5-7-208 0,-7-8 80 0,-2-1 128 16,-4 1-192-16,-2-5 192 0,-6-6-192 0,-2-2 192 15,-4-2-176-15,0 10 176 0,-7 14-128 0,-3 1 128 0,-4 1 0 16,-4 6 176-16,-3 10-16 0,-6 0 0 0,-5 2 0 16,-1 10 0-16,-2 8 0 0,-5 9 0 0,-9 6-160 15,1 7 192-15,-5 5-192 0,0 9 192 0,-5 10-192 0,-4 6 0 16,-7 11 0-16,-2 7 0 15,-3 4-304-15,0 7-80 0,-3 2-32 0,-3 9-10912 16,-2 4-2176-16</inkml:trace>
  <inkml:trace contextRef="#ctx0" brushRef="#br1" timeOffset="91139.3">7968 4232 18303 0,'0'0'816'0,"0"0"160"0,8-6-784 0,1 1-192 16,-3 0 0-16,-6 5 0 0,11-5 0 0,-2-1 0 15,3 2 0-15,-2-2 0 0,1-3 0 0,-2 0 0 16,3 1 0-16,-2 0 0 0,-1-3 256 0,3 1 16 16,-4-1 0-16,5 0 0 0,-5-5 160 0,2 0 16 0,-4 0 16 0,3 1 0 15,-4-2-16-15,-1-2 0 0,-1-2 0 0,-2 2 0 16,-1-2 16-16,-3-1 0 0,-1-3 0 0,-3-2 0 16,-3-1 80-16,-1 0 16 0,0 2 0 0,-3-2 0 15,-1 1-48-15,-2 1 0 0,-1 2 0 0,-2 1 0 16,-2-1 96-16,0 0 16 0,-6 1 0 0,1 1 0 15,-5 1-192-15,5-2-48 0,-3 1 0 0,1 0 0 16,0-2-240-16,-1 5-144 0,1 0 160 0,-2 0-160 16,3-1 0-16,-2-2 0 0,-3-3 0 0,4 1 0 15,-1 1 128-15,-2 6-128 0,-2 2 0 0,-2 1 0 16,0-4 192-16,-2 2-48 0,-4 0-16 0,2 2 0 16,-2 1 16-16,1 1 0 0,1 3 0 0,1-2 0 0,1 1-144 15,-1 2 192-15,-1 3-192 0,2 1 192 0,-1 1-16 16,1-1 0-16,-2 3 0 0,0 2 0 0,1 4 16 0,2 5 16 15,-1 0 0-15,3 3 0 0,0 3-80 0,4 2-128 16,1 3 176-16,0 4-176 16,1 3 0-16,1 2 0 0,3 5 0 0,-1 3 0 15,-1 0 0-15,2 3 0 0,1-1 0 0,0 3 0 0,-1 2 0 0,-2-1 0 16,2 2 0-16,-3 4 0 0,3 4 0 0,0 2-144 16,-1 2 144-16,4 3 0 0,0 3 0 0,1 1 0 15,2-1 0-15,1 1 128 0,-2 2 0 0,2 4 0 16,5 5 0-16,-1 1 0 0,1 0 48 0,3 3 16 15,0-1 0-15,3 2 0 0,1 4 80 0,1 2 32 16,2-4 0-16,2 1 0 0,2-3-160 0,2 3-16 16,-1 4-128-16,3 1 192 0,-1-3-192 0,0-2 0 15,1-3 128-15,3 5-128 0,-4 4 0 0,0-4 128 16,3-2-128-16,1-3 0 0,1-2 0 0,0 2 128 0,0 2-128 16,0-2 0-16,-2 1 0 0,3-6 0 15,2-2 0-15,-3-2 0 0,-1 4 0 0,0 2 128 0,2 3-128 0,-2 1 0 16,-5-2 0-16,5-2 128 0,2-3-128 0,-1 6 0 15,-1 5 0-15,-1 1 128 0,3-5-128 0,-3-2 0 16,2-2 0-16,-4 0 0 0,2 3 128 0,3-2-128 16,-2-2 0-16,4-3 128 0,-3-5-128 0,0-2 0 15,4-2 128-15,2-1-128 0,0 3 0 0,4-4 0 16,2 0 0-16,-2-5 0 0,-2-5 0 0,2 0 0 16,-1-5 0-16,0-1 0 0,-1-1 0 0,4 0 0 15,-1 1 0-15,2-2 0 0,1-4 0 0,4-1 0 16,1-6 0-16,4-7 0 0,2-4 0 0,3-5 0 15,1-6 0-15,1-3 0 0,2-3 0 0,2-3-160 0,2-8 160 16,-5 0 0-16,-2-5 0 0,0 0 0 16,3-2 0-16,1-1 0 0,-3-4 0 0,3-3 0 0,0-1 0 0,1-3 0 15,-1-7 0-15,-1 1 0 0,3 1 0 0,-1-3 0 16,-1-5 0-16,3-1 128 0,-2 0-128 0,2-5 0 16,2-6 0-16,-3-8 0 0,5-7 0 0,-1-3 0 15,1-5 0-15,-1-3 128 0,-2-3-128 0,0-6 0 16,-6-8 0-16,-3-2 128 0,1-7-128 0,-1-4 0 15,-2-4 0-15,2-8 0 0,-1-10 0 0,-2-2 128 16,-2 2-128-16,-2-1 0 0,0-6 128 0,-2 5-128 16,-4 3 160-16,0 1-160 0,-3 2 384 0,-3 3-32 15,-2-1 0-15,-2-2 0 0,-2-5-64 0,-1 2-16 16,-5 6 0-16,-3-7 0 0,1-8-128 0,-4 5-16 0,-5 6-128 0,-1-6 192 16,-2-8-48-16,-2 10-16 0,-3 8 0 0,-5-1 0 15,-3-2-128-15,-2 13 160 0,1 10-160 16,-4 6 160-16,-3 8-32 0,-2 2 0 0,-2 1 0 0,-2 10 0 15,1 9-304-15,-3 8-64 0,-2 5-16 0,-1 9 0 32,0 6-448-32,-4 9-80 0,-4 4-32 0,1 10-11232 0,-3 8-2256 0</inkml:trace>
  <inkml:trace contextRef="#ctx0" brushRef="#br1" timeOffset="186919.54">22978 9094 2751 0,'0'0'256'0,"-5"-10"-256"16,1-3 0-16,1 2 0 0,-3 2 4000 0,-2-1 752 15,0-2 160-15,-4 1 16 0,-4 4-3520 0,2-1-720 16,0-1-144-16,-1-1-32 0,-1 0 208 0,6-1 48 15,-3-2 0-15,-2 3 0 0,1 1 96 0,1 0 32 16,0-3 0-16,-2 1 0 0,0 3-160 0,-1 2-32 16,-2-1 0-16,-1 1 0 0,0-2-256 0,-2 1-64 15,-3 2-16-15,-3 1 0 0,0 0-80 0,-3 0-16 0,0 0 0 0,-2 3 0 16,-3 4-64-16,1 2-16 0,-2 0 0 0,-2 0 0 16,0 1 0-16,1 0 0 0,0 2 0 0,-1 0 0 15,-3 0 48-15,-4 1 0 0,2 1 0 0,-3 2 0 16,-1 0-64-16,-2 2-16 0,2 2 0 0,-3 0 0 15,5-2-32-15,-4 3-128 0,-2 2 192 0,0 2-64 16,-1 1 0-16,-3 4 0 0,-4 7 0 0,4-4 0 16,4-5 0-16,1 4-128 0,0 3 192 0,6 5-64 15,2 0-128-15,-2 4 128 0,4-2-128 0,-2 1 128 16,-4 2-128-16,3 2 0 0,-3-1 0 0,5 5 0 16,5 0 0-16,0 4 0 0,-2 3 0 0,3-1 0 0,2-3 208 0,-1 3-32 15,3-1-16-15,-2 3 0 0,3 3-160 0,-2 1 0 16,0 0 0-16,-1 3 0 0,-1 1 0 0,3-1 0 15,-2-1 0-15,0 0 0 0,8-2 0 0,-2-2 0 16,0-2 0-16,0 1 0 0,2 6 0 0,4-2 0 16,1-2 0-16,1-3 128 0,-2-1-128 0,4 1 0 15,0 4 144-15,1-1-144 0,0 1 0 0,3 4 144 16,3 1-144-16,-2 1 0 0,3-1 128 0,-2-1-128 16,4-2 0-16,-1 3 0 0,1-2 0 0,3 1 0 15,2-3 0-15,-1-2 0 0,3-3 128 0,3-3-128 16,0-1 0-16,1 2 0 0,-1-4 0 0,2 2 0 15,1 2 128-15,-1 0-128 0,0 5 0 0,3-4 0 16,-2-3 0-16,4-1 0 0,-1 1 0 0,1-3 0 16,-1 1 0-16,6 2 0 0,-1 1 0 0,-2-1 0 0,1 2 0 0,1-5 0 15,2 0 0-15,-1 1 0 0,-2 1 0 0,4-2 0 16,-2 1 0-16,0-1 0 0,-3 2 0 0,1 0 0 16,-4-2 0-16,0 2 0 0,3 1 0 0,1-3 0 15,4-2 0-15,-1 0 0 0,1-1 0 0,1-1 0 16,3-1 0-16,3 1 0 0,-3-5 0 0,-1 0 0 15,3 2 0-15,-1-3 0 0,3 0 0 0,-2 0 0 16,0-4 0-16,-1 0 0 0,3 0 0 0,0 0 0 16,0-3 0-16,3 3 0 0,0 2 0 0,-1-2 0 15,-6 0 0-15,2 0 0 0,3 0 0 0,-1 0 0 16,0 0 0-16,5-1 0 0,-4-3 0 0,1-1 0 16,0-2 0-16,3-2 0 0,0-3 0 0,-1-3 0 15,2-5 240-15,3 1-64 0,3-5-16 0,5-1 0 0,5-4-32 16,1-1-128-16,7-1 192 0,4-3-64 0,6-3-128 0,-3 3 128 15,3-4-128-15,-4-2 128 0,-1-2-128 0,5 0 128 16,-3-5-128-16,8-1 128 0,-1-1-128 0,-3-2 128 16,0-1-128-16,-1-3 128 0,1-5-128 0,-4 0 0 15,2-2 144-15,-4-2-144 0,6-2 144 0,-7-2-144 16,-7-2 192-16,-5-4-192 0,-1 0 208 0,-1-5-64 16,2 3-16-16,-4-5 0 0,-1-5 16 0,-1 1 0 15,-1-2 0-15,0 0 0 0,-1-2-144 0,1 1 128 16,0-2-128-16,-4 2 128 0,-2 0-128 0,0 3 160 15,-2-5-160-15,-3-3 160 0,1-5-160 0,1 2 0 16,1 1 0-16,0-3 128 0,2-3-128 0,-2-3 0 16,-2 1 0-16,3-4 128 0,2-2-128 0,-3-2 0 0,-6 1 144 0,0 0-144 15,-1 0 0-15,-4-3 144 0,1-5-144 0,0 2 0 16,-2 1 128-16,0-1-128 0,-2 0 0 0,-1-2 0 16,-3-4 144-16,2 1-144 0,0 0 0 0,0 2 144 15,-3 1-144-15,-3-1 0 0,2-4 144 0,-3 1-144 16,3 2 0-16,-2 1 128 0,0 1-128 0,0 1 0 15,-2 1 0-15,-6 2 0 0,0 3 0 0,-4 1 128 16,0 0-128-16,-1-1 0 0,-6 1 0 0,0-3 0 16,-4-1 0-16,1 2 0 0,-2 3 0 0,-2 2 0 15,0 2 0-15,-2 0 0 0,-1 3 0 0,0 0 0 16,-1-2 0-16,-1 8 0 0,-1 3 0 0,-6 4 0 16,-3 1 0-16,-2 2 0 0,-2-2 0 0,-3 1-128 15,-4 4 128-15,0-1 0 0,3-1 0 0,-3 5-128 16,-4 2 128-16,4-1 0 0,0-1 0 0,-1 6 0 0,2-2 0 15,-6-2 0-15,-2-1 0 0,-5 0 0 0,-2-1 0 0,3 3 0 16,3 5 0-16,6 4 0 0,-2 0 0 0,4 6 0 16,2 5 0-16,-1 2-128 0,0 4 128 0,-5 1 0 15,-2 2 0-15,2 7 0 0,-1 6 0 0,0 3-128 16,-7 2 128-16,0 2 0 0,1 0-128 0,-1 5 128 16,0 0-128-16,-3 8 128 0,-3-1 0 0,2 6-128 15,3-1 128-15,0 3 0 0,-1 5 0 0,2 0-160 16,3 0 160-16,-2 4 0 0,2-1-128 0,-1 1 128 15,-7 0 0-15,4 1 0 0,4 0 0 0,-3 2-128 16,-2-1 128-16,4 4 0 0,2 4 0 0,4 3-128 16,0 0 128-16,4 2 0 0,-2 1 0 0,2 1-128 15,-4-1 128-15,3 4 0 0,5 3 0 0,1 1 0 0,-2 0 0 0,1 9 0 16,0 5 0-16,2-2 0 0,4-4 0 0,2 1 0 16,-1 0 0-16,0 0-128 0,2 0 128 0,2-1 0 15,2-2 0-15,-3-3 0 0,2 0 0 0,-3 0 0 16,4 3 0-16,3 0 0 0,-1 1 0 0,2-2 0 15,6-3 0-15,-2 5 0 0,-1 3 0 0,1-1 0 16,1-4 0-16,0 5 0 0,-2 4 0 0,4-1 0 16,1 1 0-16,1 1 0 0,1-2 0 0,2 1 0 15,-3 2 0-15,3 2 0 0,-3 3 0 0,5-3 0 16,-3-4 0-16,2 1 0 0,-1-1 0 0,4 3 0 16,-1 1 0-16,0-1 0 0,4-2 0 0,0-2 0 15,1-2 0-15,1 0 0 0,1-2 0 0,2 1 0 16,0 2 0-16,3 0 0 0,-1-3 0 0,2-5 0 0,2-2 0 0,-2 2 0 15,2 1 0-15,-1 2 0 0,3-1 0 0,3-1 0 16,-3 1 0-16,6-5 0 0,-1-1 0 0,2-2 0 16,3 1 0-16,-1-2 0 0,1-3 0 0,4-2 0 15,1-1 0-15,2-2 0 0,2-1 0 0,5-4 0 16,0-1-160-16,1-4 160 0,0 0 0 0,2-2-128 16,-2-5 128-16,2-1 0 0,1 3 0 0,8-4-128 15,2-4 128-15,3-2 0 0,2 0 0 0,-1-3 0 16,5 0 0-16,0-2 0 0,-5 0 0 0,4-3 0 15,2 1 0-15,5-3-128 0,-1 0 128 0,6 0 0 16,2 0 0-16,-3-1 0 0,-5-3 0 0,-3-5 0 16,0 0 0-16,-2-3 0 0,-2-1 0 0,4-2 0 15,1-3 0-15,2-3 0 0,-5-3 0 0,-1-4 0 0,-5-4 0 0,1-6 0 16,0-5 0-16,-3-4 0 16,2-8 0-16,1-4 0 0,2-2 0 0,1-7 0 0,0-3 0 0,-2-3 128 15,-3-3-128-15,4-3 0 0,4-1 0 0,-1 2 0 16,-3 1 0-16,5 2 0 0,4 1 0 0,-4 3 0 15,-1-2 0-15,-1-1 0 0,-3-5 0 0,0 3 0 16,0 0 0-16,-1-3 0 0,-1-1 0 0,1-3 0 16,-1-2 0-16,-5-3 144 0,-3-5-144 0,-5 1 0 15,-1 2 128-15,-1-2-128 0,2-4 0 0,-5-1 0 16,0-3 0-16,2 3 0 0,5 1 0 0,-9 0 0 16,-3 0 128-16,-1-5-128 0,-2-5 0 0,5 2 0 15,-5 5 0-15,1-1 0 0,-6-3 0 0,-2-3 0 16,-2-5-256-16,-2-1-48 0,-10 1-16 0,1-2 0 15,-3-3-352-15,-4 2-80 0,-4 1-16 0,-6 6 0 16,4 3-528-16,-7 3-112 0,-7-3-32 0,-2 4 0 16,-6 2-32-16,1 6 0 0,-7 7 0 0,-1-3 0 15,-2 5 800-15,-4 2 160 0,-3-1 16 0,1 6 16 0,-1 1 480 0,1 3 0 16,1-2 0-16,0-4 0 0,-4-8 272 0,3 2-48 16,-1 2-16-16,-2 5 0 0,-4 5-32 0,3 5-16 15,-4 3 0-15,-2 3 0 0,2 2 96 0,2 3 32 16,-5 0 0-16,-2 1 0 0,-6 4 272 0,6 2 48 15,3 3 16-15,1 3 0 0,0-2-160 0,0 4-16 16,7 2-16-16,-1 2 0 0,5 3-48 0,1 1 0 16,-2 2 0-16,1 2 0 0,2 1-112 0,2 3-16 15,6 4-16-15,-1 4 0 0,-11 1-112 0,4 3-128 16,2 1 176-16,0 4-176 0,1 0 176 0,-1 2-176 0,2 2 160 0,-2 4-160 16,-2 4 144-16,-2 2-144 0,-2 4 128 0,-3 4-128 15,3 3 0-15,-4 4 128 0,2 5-128 0,-3 5 0 16,1 8 128-16,-1 3-128 0,3 1 128 0,-5 0-128 15,-3 2 128-15,-2 4-128 0,0 3 128 0,0 4-128 16,4 3 224-16,2 2-32 0,-2 2-16 0,2-2 0 16,3 2-176-16,-2 5 160 0,-5 3-160 0,1 1 160 15,1-1-160-15,1-2 0 0,2-1 0 0,1 4 0 16,-2 2 0-16,2 2 0 0,2 4 128 0,3-3-128 16,1-2 0-16,-4 5 0 0,2 2 0 0,-4 5 0 15,1 5 0-15,-1 1 0 0,3-1 0 0,3 3 0 16,-1 0 0-16,4 1 0 0,1-4 0 0,3 4 0 0,4 5 0 15,-3-3 0-15,-2-7 0 0,5 2 0 16,2 0 0-16,-1-3 0 0,4-1 0 0,1-7 0 0,0-2 0 0,8-2 0 16,3 2 0-16,3-5 0 0,4-4 0 0,2-2 0 15,3 0 0-15,5 0 0 0,1 3 0 0,6-1 0 16,-3 1-144-16,6 1 144 0,3-3 0 0,3 1 0 16,1-2 0-16,2 0 0 0,3 2 0 0,2-3 0 15,3-5 0-15,2-2 0 0,0-7-128 0,5 4 128 16,4-5 0-16,1-2 0 0,2-4-160 0,3-3 160 15,6-2-128-15,-1-3 128 0,2-5 0 0,-1-4-128 16,-3-3 128-16,2-2 0 0,2-6 0 0,0-1 0 16,-3 2 0-16,7-5 0 0,1-2 0 0,-2 1 0 15,-5-2 0-15,1-3 0 0,-1-1 0 0,2-3 0 16,3-2 0-16,1-2 0 0,0-5 0 0,6 0 0 16,-1 0 0-16,1-5 0 0,-5-5 0 0,1-2 0 0,-1-5 0 0,1 0 0 15,1 1 0-15,4-5 0 0,-4-4 0 0,3-3 0 16,-5-2 0-16,-3-1 0 0,2-1 0 0,2-2 0 15,-1-3 0-15,-3 0 0 0,-7-2 0 0,0-3 0 16,8 1 0-16,-7-4 0 0,-3 1 0 0,-1-4 128 16,0-9-128-16,3-1 0 0,4-4 0 0,-4-1 128 15,-1 0-128-15,4-4 0 0,-1-4 0 0,-1-4 128 16,-1-2-128-16,-1-7 0 0,-5-4 0 0,3 2 0 16,-2-1 0-16,5 0 0 0,-1 0 0 0,-3-5 0 15,3-5 0-15,-5 5 0 0,3 3 0 0,-5 1 0 16,-1 0 0-16,1-3 0 0,-8 1 0 0,2 1 0 15,0 3 0-15,0 0 0 0,0-5 0 0,-1-2 0 16,4-8 0-16,-3-1 128 0,-2-6-128 0,1-2 0 0,-1-7 0 0,0 1 0 16,-1 2 0-16,0 5 128 0,-2 3-128 0,-3-1 0 15,-2-1 0-15,-4 0 0 0,-3 3 0 0,-4 1 144 16,-2-2-144-16,-3-1 0 0,0-2 176 0,-5 0-176 16,-2 0 160-16,-3-2-160 0,-3-6 144 0,-3 3-144 15,-5 1 128-15,-2 2-128 0,-1-1 144 0,-5 2-144 16,-4 0 160-16,1 6-160 0,-2 7 128 0,-5 5-128 15,-1-1 0-15,-5 9 144 0,-2 7-144 0,0 5 0 16,3 1 144-16,-5 5-144 0,-9 3 160 0,-2 6-32 16,0 3-128-16,-4 4 192 0,-5 5-192 0,-5 4 0 15,-8 2 0-15,-3 6 0 0,-7 4-192 0,1 0-128 16,4 5-16-16,-6 1-11040 16,-7 2-2192-16</inkml:trace>
  <inkml:trace contextRef="#ctx0" brushRef="#br1" timeOffset="-194627.56">22085 10329 11055 0,'-11'-4'480'0,"11"4"112"0,-9-3-464 0,1 1-128 15,-4 2 0-15,5 3 0 0,7-3 1344 0,-11 4 240 16,-3 0 48-16,5 1 16 0,-2 3-416 0,5-3-80 16,-5-1 0-16,11-4-16 0,-5 9 16 0,5-9 16 15,0 0 0-15,-5 7 0 0,5-7-208 0,0 0-32 16,-6 9-16-16,6-9 0 0,0 0-208 0,0 0-64 16,4 10 0-16,-4-10 0 0,0 0-96 0,0 0-32 15,13 3 0-15,3-3 0 0,0-1-16 0,3-2-16 16,4-4 0-16,2 0 0 0,-2-4-128 0,3-1-32 15,6-2 0-15,1-4 0 0,2-6-96 0,4 0-32 16,2 2 0-16,6 0 0 0,-1-3-192 0,4 0 176 0,-1-1-176 16,0 2 160-16,1 2-160 0,-5-1 128 0,0 2-128 0,-3 1 128 15,-2 0-128-15,4 1 0 0,-1 0 0 0,-5 1 128 16,-5 1-128-16,-7 3 0 0,0-1 144 0,-4 5-144 16,-1-2 128-16,-2 1-128 0,-4 2 160 0,-4 3-160 15,-2 2 192-15,-9 4-48 0,0 0-16 0,0 0 0 16,0 0 112-16,0 0 16 0,0 0 0 0,0 0 0 15,0 0 64-15,-15 0 0 0,0 1 16 0,-2 3 0 16,-2 1-192-16,-2 3-144 0,0 0 192 0,-2 4-192 16,-3 2 128-16,0 2-128 0,-7 0 0 0,4 1 0 15,-1 2 128-15,-2 0-128 0,2-1 0 0,-1 0 0 16,-3 1 0-16,-3-1 160 0,-1 3-160 0,-2 2 128 16,-1 2-128-16,0-2 0 0,3-6 144 0,0 4-144 15,2 7 128-15,0-1-128 0,5-4 160 0,-1 2-160 0,1-3 176 0,2 1-176 16,0-2 192-16,5-2-192 0,-3-3 144 0,5 1-144 15,2 1 0-15,1-3 144 0,0-4-144 0,1 0 0 16,5-6 144-16,3 4-144 0,-1-1 144 0,11-8-144 16,-6 4 192-16,6-4-192 0,0 0 240 0,0 0-64 15,0 0-16-15,0 0 0 0,0 0-32 0,5-5-128 16,8-2 192-16,0-2-64 0,-1-1-128 0,6-2 160 16,3-2-160-16,4-1 160 0,-2-2-160 0,2-3 0 15,5-3 0-15,2-2 128 0,1 0-128 0,6-1 0 16,2 0 0-16,2-2 0 0,1-1 0 0,2 1 0 15,1 1 0-15,-1 4 0 0,3 1 0 0,-7 1 0 16,-5 0 0-16,-1 2 0 0,-2 5 0 0,-5 2 0 0,-2 0 0 0,-3 2 0 16,2 1 0-16,-4 2 0 0,-3-1 0 0,-5 3 0 15,-4 0 0-15,-10 5 0 0,0 0 0 0,0 0 0 16,0 0 0-16,0 0 0 0,0 0 128 0,0 0-128 16,-9 10 128-16,-4 1 0 0,-4-1 0 0,-4 3 0 15,-2 0 16-15,-5 3 0 0,2-1 0 0,-3 2 0 16,-4-2-144-16,2 4 128 0,-6 2-128 0,-3 0 128 15,-2-3 0-15,0 2-128 0,-5-3 192 0,1 2-64 16,-4 7-128-16,3-2 0 0,1-2 0 0,3 0 0 16,1-3 0-16,5-1 128 0,7-2-128 0,0-4 0 15,3-3 128-15,2-1-128 0,6 0 0 0,5-3 128 16,0-1-128-16,3-2 192 0,11-2-192 0,0 0 192 16,0 0-192-16,0 0 0 0,12-6 0 0,4-1 0 15,2-2 0-15,5-1 0 0,2-4 0 0,8-3 0 0,0-5 0 0,5 0 0 16,1-2 0-16,7-1 128 0,2 3-128 0,2-1 0 15,-7-7 0-15,6 5 0 0,2 0 0 0,-4 2 0 16,2-3 0-16,-6 3 0 0,1 0 0 0,-6 4 0 16,-5 0 128-16,-3 2-128 0,-2 0 0 0,-5 4 0 15,-2 3 0-15,-5 2 0 0,-7 1 128 0,-9 7-128 16,0 0 0-16,0 0 128 0,0 0 0 0,0 0 0 16,0 0 0-16,-14 8 0 0,-10 3-128 0,0 2 192 15,-4 1-192-15,-1 3 192 0,-4 0-192 0,-4 2 128 16,1 0-128-16,-6 4 128 0,-5 0-128 0,0 2 0 15,-4-1 0-15,-2 3 128 0,3 2-128 0,3 0 0 16,-3-2 0-16,6-1 0 0,-1-1 0 0,5 0 0 16,2 0 128-16,0-4-128 0,1-4 0 0,6 0 0 0,8-1 0 15,1-2 0-15,1-2 0 0,4-2 0 0,4-2 0 0,5-1 0 16,8-7 0-16,0 0 0 0,0 0 0 0,0 0 0 16,0 0 0-16,0 0 0 0,11 1 0 0,7-2 0 15,8-7 0-15,0-1 0 0,2-3 0 0,2-1 0 16,5 0 0-16,2-3 0 0,0-2 0 0,3-1 0 15,4 1 0-15,-1-3 0 0,0-4 0 0,4 0 0 16,-4-1 0-16,5 4 0 0,-3 1 0 0,0 0 0 16,-6 0 0-16,-3 1 0 0,-6 3 0 0,-3 4 0 15,-6 2 0-15,-5 1 0 0,-7 5 0 0,-9 5 0 16,0 0 0-16,0 0 0 0,0 0 0 0,-7 5 0 16,-7 6 0-16,-4 3 128 0,-5 3-128 0,-7 2 0 15,-2-1 0-15,-9 3 128 0,-4 1-128 0,-4 7 0 0,-1 1 0 0,-2 2 0 16,-1-1 128-16,1-1-128 0,3-2 0 15,3-4 0-15,-6-3 0 0,6 0 0 0,2 3 0 0,8-4 0 16,10-3 128-16,0-3-128 0,5-1 0 0,8-1 0 16,4 0 0-16,4-3 0 0,5-9 0 0,0 0 0 15,0 0 0-15,15 6 0 0,9-4-144 0,9-6 144 16,7-7 0-16,5-3 0 0,4-3 0 0,5-5 0 16,4-8 0-16,7-3 0 0,2-7 0 0,4-1 0 15,2-4 0-15,0-1 0 0,-3-1 128 0,-6 3-128 16,0 2 0-16,-5 5 0 0,-5 8 0 0,-15 3-160 15,-15 6 0-15,-6 7 0 16,-4 5-2080-16,-14 8-400 0,0 0-96 0</inkml:trace>
  <inkml:trace contextRef="#ctx0" brushRef="#br1" timeOffset="-173102.34">10209 14099 29135 0,'-13'-6'1280'0,"1"0"288"16,-1-7-1248-16,5 1-320 0,-1 0 0 0,2 0 0 0,2 2 128 0,1-6-128 15,0-2 144-15,5 0-144 0,3-2 336 0,1-5-16 16,-1-5-16-16,7 0 0 0,-3 2 64 0,3-3 16 15,0-1 0-15,2 1 0 0,-1 0-384 0,0 0 128 16,2 1-128-16,3 3 0 0,1-1 0 0,-1 3 0 16,-1 1 0-16,1 3 0 0,-1 1 0 0,-2 2 0 15,1 1 0-15,2 3 0 0,0 5 0 0,-2 4 144 16,1 1-16-16,-4 3-128 0,1 1 384 0,-2 5-16 16,0 6-16-16,2 6 0 0,-7 4-192 0,0 7-32 15,-2 8-128-15,0 2 192 0,-4 1-192 0,-4 0 144 16,-5-1-144-16,1-2 128 0,-4-2 128 0,1-2 0 15,-5-2 16-15,-4-2 0 0,-6-3 496 0,1 0 112 16,-4 0 16-16,2-6 0 0,-3-2-96 0,0-4-16 0,-4-2 0 16,1-5 0-16,-3-2-256 0,2-4-48 0,-1-2-16 15,4-3 0-15,2-5-16 0,8-1 0 0,2-4 0 0,4-4 0 16,0-8-256-16,9-3-48 0,1-4-16 0,3 0 0 16,5 0-128-16,3 0 192 0,10 1-192 0,4-1 192 15,2 4-192-15,6 0 0 0,-2 5-192 0,5 4 192 16,-1 5-192-16,2 6 192 0,2 2-192 0,-1 4 192 15,1 3-208-15,-4 6 80 0,1 7 128 0,-1 4-208 16,0 3 208-16,-2 5-144 0,-8 2 144 0,-2 4-128 16,-2 4 128-16,-9 4 0 0,-4 3 0 0,-6 1 0 15,-2-2 0-15,-7-3 0 0,-1-7 128 0,-2-1-128 16,-6-3 176-16,-2-1-48 0,1-2 0 0,-3-4 0 16,-1-5 224-16,4-5 32 0,-1-5 16 0,1 0 0 0,3-4 0 0,3-5 0 15,1-3 0-15,4-4 0 0,3-6-96 0,4-4-32 16,4-4 0-16,5-6 0 0,3-5-272 0,5-2 160 15,5 0-160-15,1 1 128 0,4-1-128 0,6 2 0 16,1 0 0-16,0 8-176 0,4 3 176 0,-2 4-192 16,-5 2 192-16,1 11-192 0,-5 9 192 0,-3 7-192 15,0 5 192-15,-3 6-192 0,-5 7 192 0,-6 4 0 16,-3 5-144-16,-6 5 144 0,-9 7 0 0,-2 2 0 16,-10 1 0-16,-1-2 0 0,-7 3 0 0,-2-9 0 15,0-5 0-15,-3-6 128 0,-2-3 0 0,2-4 0 16,0-4 0-16,7-4 0 0,-3-6 128 0,3-5 32 15,7-4 0-15,3-4 0 0,4-1-48 0,7-6-16 16,1-6 0-16,7-5 0 0,9-6-224 0,1-4 0 16,5-6-192-16,5-3 192 15,3-2-2032-15,2 0-288 0,3-2-64 0</inkml:trace>
  <inkml:trace contextRef="#ctx0" brushRef="#br1" timeOffset="-172030.03">13154 11418 36511 0,'-21'-12'1616'0,"9"3"336"0,-3-3-1568 0,0 0-384 0,2 0 0 0,4-1 0 15,-2-4 256-15,8-2-48 0,0-1 0 0,6-5 0 16,0-6 64-16,9-1 16 0,3 1 0 0,3-5 0 16,3 1-288-16,3-3 128 0,0-2-128 0,8-1 0 15,1-5 0-15,3 3 0 0,2 6 0 0,-2 6 0 16,-4 3 0-16,-2 7 0 0,1 4 128 0,-5 7-128 0,0 2 480 0,-4 5 32 15,1 5 16-15,-5 8 0 0,0 8-240 0,1 7-48 16,-6 2-16-16,-4 5 0 0,0 6-224 0,-6 4 0 16,-5 4 128-16,-3-1-128 0,-7 3 0 0,-3-2 176 15,-5-3-176-15,-1-1 160 0,-3-3-32 0,-2-6-128 16,0-8 192-16,-4-2-64 0,1 0 320 0,0-9 48 16,0-2 16-16,1-4 0 0,-5-4 192 0,8-4 32 15,4-3 16-15,3-1 0 0,2-2-320 0,4-6-64 16,3-4-16-16,8-9 0 0,2-2-176 0,3-5-48 15,1-2 0-15,4 0 0 0,0-3-128 0,10-2 0 16,2-3 0-16,5 3 0 0,0-2-192 0,4 5 192 16,2 3-160-16,-1 3 160 0,1-3-176 0,-5 8 176 0,3 8-192 0,-5 8 192 15,0 6-144-15,-3 9 144 0,-1 5 0 16,-1 9-144-16,-1 5 144 0,-1 6-128 0,-4 3 128 0,-8 10-128 16,-3 5 128-16,-4 6 0 0,-4 3 0 0,-7-6-128 15,-1-7 128-15,-6-6 0 0,-4-1-144 0,-2-4 144 16,-7-4 0-16,2-5 0 0,-2-5 0 0,-2-3 128 15,-3-4 128-15,1-4 0 0,4-3 16 0,2-5 0 16,1-5-32-16,7-4-16 0,2-2 0 0,4-5 0 16,3-8 32-16,9-5 0 0,4-5 0 0,1-6 0 15,2-11-256-15,10 1 176 0,7-7-176 0,6 1 160 16,3 0-160-16,4 0 0 0,2-1-160 0,0 8 160 16,1 7-192-16,-5 10 48 0,-1 6 16 0,-5 9 0 15,0 8 128-15,-3 10 0 0,-1 11 0 0,-2 5 0 0,-5 6 0 0,-5 11 0 16,-2 8 0-16,-9 9 0 0,-7 6 0 0,-5 6 0 15,-6 4 0-15,-2-3 0 0,-4-5 0 0,-3-8 0 16,-4-2 0-16,-2-11 0 0,-7-5 0 0,0-7 0 16,-1-8 0-16,6-6 176 0,8-6 16 0,8-5 16 15,7-3 0-15,2-5 0 0,6-5 48 0,4-10 0 16,5-10 0-16,11-7 0 0,10-4-256 0,11-5 0 16,4-3-144-16,9-2 144 15,-3-4-1136-15,5 5-128 0,-1 3-16 0,-2 3-16 16,3 5-1328-16,-8 6-272 0,-10 5-48 0</inkml:trace>
  <inkml:trace contextRef="#ctx0" brushRef="#br1" timeOffset="-153854.21">10092 13915 27647 0,'-18'-14'1216'0,"9"7"256"0,1 1-1168 0,8 6-304 0,-6-5 0 0,6 5 0 32,0 0-592-32,0 0-176 0,0 0-48 0,0 0 0 15,12-4-1792-15,0 1-352 0</inkml:trace>
  <inkml:trace contextRef="#ctx0" brushRef="#br1" timeOffset="-153419.15">13519 11308 26719 0,'0'0'2368'0,"0"0"-1888"0</inkml:trace>
  <inkml:trace contextRef="#ctx0" brushRef="#br1" timeOffset="-109796.77">11038 13050 12895 0,'0'0'576'0,"0"0"112"0,0 0-560 0,0 0-128 16,-6 10 0-16,6-10 0 0,0 0 848 0,-2 8 144 15,2-8 32-15,0 0 0 0,-3 10 0 0,3-10 0 16,0 0 0-16,0 0 0 0,-4 12-832 0,4-12-192 16,-4 11 0-16,4-11 0 0,0 0 864 0,-1 11 128 15,1-1 32-15,0-10 0 0,0 0 0 0,0 0 0 16,-5 7 0-16,5-7 0 0,0 0-832 0,0 0-192 15,0 0 0-15,0 0 0 0,0 0 864 0,0 0 128 16,0 0 32-16,0 0 0 0,0 0 0 0,13 2 0 16,-4-5 0-16,2-2 0 0,-5-3-832 0,5-2-192 15,-4-5 0-15,5-1 0 0,-3-2 864 0,4-3 128 16,-1-4 32-16,-1 0 0 0,2-1-832 0,0-3-192 16,0-3 0-16,0-1 0 0,3 3 0 0,-3 0 0 0,-3-2 0 0,3 2 0 15,1-3 0-15,-4 1 0 0,1 0 0 0,-4-2 0 16,4-3 0-16,-6 1 0 0,0-1 0 0,3 0 0 15,-3 1 0-15,2 2 0 16,0 0 0-16,-2 1 0 0,-1 2 0 0,1 0 0 0,-1 4 0 0,0 3 0 16,-3-1 0-16,3 1 0 0,3 3 0 0,-2 0 0 15,-3-3 0-15,2 3 0 0,3 0 0 0,-3 2 0 16,0 0 0-16,1-2 0 0,2 3 0 0,-2-2 0 16,0-1 0-16,4 3 0 0,-1 0 0 0,4 1 0 15,-2 0 0-15,2-2 0 0,1 0 0 0,2 0 0 16,-1 2 0-16,0-1 0 0,-3 0 0 0,1 2 0 15,5-1 0-15,-2 1 0 0,1-1 0 0,0 3 0 16,0 1 0-16,1 1 0 0,-3-1 0 0,0 1 0 0,1 0 0 0,-2 2 0 16,-3 0 0-16,2 0 0 0,-3 0 0 15,2 0 0-15,-5 4 0 0,4-1 0 0,-10 7 864 0,6-6 128 16,2-2 32-16,-1 0 0 0,-7 8-832 0,5-5-192 16,-5 5 0-16,0 0 0 0,2-5 0 0,-2 5 0 15,0 0 0-15,0 0 0 0,0 0 0 0,0 0 0 16,-1-10 0-16,1 10 0 0,0 0 0 0,0 0 0 15,-9 0 0-15,9 0 0 0,-12 4 0 0,3 2 0 16,-2-1 0-16,0 0 0 0,2 0 0 0,-3 0 0 16,4 1 0-16,-3-1 0 0,2 1 0 0,-3 1 0 15,2-2 0-15,-2 4 0 0,-2 2 0 0,1 1 0 16,1 0 0-16,-1 1 0 0,-2 1 0 0,4 3 0 16,-3 1 0-16,1 5 0 0,3 3 0 0,-4 3 0 15,-2 3 0-15,-1 5 0 0,2 2 0 0,2 1 0 0,-1-1 0 16,-1 3 0-16,-2 2 0 0,3 2 0 0,4-7 0 0,-4 5 0 15,3-1 0-15,0 1 0 0,-2 2 0 0,5-2 0 16,-4-5 0-16,1 0 0 0,3 0 0 0,-3-3 0 16,3-4 0-16,-1 0 0 0,0-1 0 0,0-2 0 15,0 0 0-15,2-2 0 0,-3 1 0 0,2 1 0 16,-3 0 0-16,4-1 0 0,-4 0 0 0,3 1 0 16,-1 0 0-16,4-5 0 0,-2-1 0 0,1-1 0 15,-1 0 0-15,2-1 0 0,-2 0 0 0,5-1 0 16,-2-3 0-16,0-1 0 0,0-2 0 0,1-1 0 15,1 0 0-15,-1-2 0 0,3-11 0 0,-2 13 0 16,-2-4 0-16,4-9 0 0,-7 10 0 0,7-10 0 0,-4 7 0 0,4-7 0 16,0 0 0-16,0 0 0 0,0 0 0 0,0 0 0 15,0 0 0-15,0 0 0 0,0 0 864 0,-5-5 128 16,1-5 32-16,0 0 0 0,3-4-832 0,-2-2-192 16,2-2 0-16,1-3 0 0,1-2 0 0,-1 1 0 15,0-2 0-15,0 2 0 0,4-1 0 0,1-1 0 16,0-1 0-16,-1-1 0 0,0-2 0 0,3 1 0 15,-2-2 0-15,0 0 0 0,5 1 0 0,-3 0 0 16,5 1 0-16,-3-1 0 0,4-3 0 0,1-1 0 16,1-1 0-16,2 1 0 0,-1-1 0 0,1-1 0 15,1 2 0-15,2 0 0 0,-3-2 0 0,0 1 0 16,0 3 0-16,0 0 0 0,1 0 0 0,-1 3 0 16,2-1 0-16,0-1 0 0,1 0 0 0,1 0 0 15,-1-1 0-15,-2 1 0 0,-1-4 0 0,-1 3 0 16,-1-1 0-16,0 5 0 0,1 2 0 0,-2-1 0 0,0-1 0 0,1 0 0 15,-3 0 0-15,-2 1 0 0,3 3 0 0,-4-1 0 16,1 4 0-16,-4 0 0 0,2 2 0 0,-3 0 0 16,-2 4 0-16,1-1 0 0,1-3 0 0,-1 4 0 15,0 2 0-15,-3 2 0 0,-1 0 0 0,1 0 0 16,2-2 0-16,-2 3 0 0,-1 8 0 0,0 0 0 16,-1-10 0-16,0 3 0 0,1 7 0 0,-3-6 0 15,3 6 0-15,0 0 0 0,-2-8 0 0,2 8 0 16,0 0 0-16,0 0 0 0,0 0 0 0,0 0 0 15,-7-7 0-15,7 7 0 0,0 0 0 0,0 0 0 16,-9 3 0-16,9-3 0 0,-9 4 0 0,-1 2 0 16,1 4 0-16,0-1 0 0,4 0 0 0,-3 3 0 0,3 1 0 0,0 1 0 15,1-2 0-15,-3 4 0 0,3 2 0 0,-1 2 0 16,-3 1 0-16,4 1 0 0,-1 5 0 0,-2 4 0 16,1-4 0-16,2 4 0 0,-1 0 0 0,-3 1 0 15,3 2 0-15,-6 4 0 0,2 2 0 0,-4-1 0 16,-2 2 0-16,1-5 0 0,-4-4 0 0,-1 2 0 15,4 2 0-15,-5 0 0 0,-4-1 0 0,2 3 0 16,1 3 0-16,-2 2 0 0,-1-3 0 0,-1 2 0 16,0-2 0-16,-4-1 0 0,3-2 0 0,-4-2 0 15,3-4 0-15,-2 0 0 0,3-4 0 0,-1 1 0 16,6-5 0-16,2-2 0 0,2-4 0 0,0 0 0 16,0-1 0-16,6-3 0 15,3-3-1600-15,8-10-352 0,0 0-80 0,0 0-16400 0</inkml:trace>
  <inkml:trace contextRef="#ctx0" brushRef="#br1" timeOffset="-109087.23">11408 13639 12895 0,'0'0'576'0,"0"0"112"0,0 0-560 0,0 0-128 16,0 0 0-16,0 0 0 0,0 0 848 0,0 0 144 0,0 0 32 0,0 0 0 16,0 0 0-16,0 0 0 0,0 0 0 0,0 0 0 15,0 0 816-15,0 0 160 0,0 0 48 0,6-7 0 16,-4-4-832-16,-1 4-144 0,-2-2-48 0,1-7 0 16,1-2 0-16,-1 5 0 0,0-3 0 0,0-11 0 15,3-4-816-15,-3 9-208 0,0-1 0 0,1-8 0 16,1 0 864-16,-4-2 128 0,2-1 32 0,0 1 0 15,2 1-832-15,2 0-192 0,-2 1 0 0,0-1 0 16,-1 2 0-16,1 2 0 0,0 0 0 0,0 2 0 16,1 1 0-16,1 5 0 0,-3 2 0 0,2 2 0 15,-2 2 864-15,2 1 128 0,-2 4 32 0,2 2 0 0,-3 7-832 0,0 0-192 16,0 0 0-16,0 0 0 0,13 9 0 0,-1 3 0 16,-2 2 0-16,2 2 0 0,0 2 0 0,1 3 0 15,1 0 0-15,1 2 0 0,-2-2 0 0,4 1 0 16,0 0 0-16,0 0 0 0,0-1 0 0,0-1 0 15,0-2 0-15,0-1 0 0,-1 2 0 0,-3-4 0 16,0 0 0-16,0-2 0 16,-3-1-768-16,2-1-208 0,-1-1-48 0,-4 0 0 15,-3-2-816-15,2 0-160 0,-6-8-48 0,0 0-13104 0</inkml:trace>
  <inkml:trace contextRef="#ctx0" brushRef="#br1" timeOffset="-108895.64">11408 13326 35007 0,'0'0'768'0,"0"0"176"0,0 0 16 0,0 0 16 0,8-7-784 0,0 1-192 0,4-1 0 0,4-1 0 16,2 1 0-16,1-4 0 0,1-1 0 0,0-1 0 16,3 0 864-16,2 1 128 0,-4 2 32 0,-4-1 0 15,-1 1-832-15,-3-5-192 0,0 2 0 0,-2 4 0 31,-5-3-768-31,-1 2-208 0,1-1-48 0,-2 1-9824 0,-2 3-1968 0</inkml:trace>
  <inkml:trace contextRef="#ctx0" brushRef="#br1" timeOffset="-108519.71">11892 12294 20271 0,'0'0'896'0,"0"0"192"0,0 0-880 0,0 0-208 16,0 0 0-16,0 0 0 0,0 0 864 0,3 8 128 15,1 2 32-15,-1 3 0 0,1 2 816 0,0 0 160 16,0 2 48-16,-2 4 0 0,4 3-1648 0,2 1-400 0,-3 1 0 0,4 2 0 16,-1-2 896-16,2 1 112 0,-2-1 16 0,3 2 0 15,-2-1-832-15,4 1-192 0,-5-3 0 0,2 0 0 16,-3 0 0-16,1 0 0 0,-2-1 0 0,-1-1 0 16,1-1 0-16,-2-2 0 0,-1-3 0 0,0-2 0 15,-3-2 0-15,0-1 0 0,3-3 0 0,-2 1 0 31,-1-10-768-31,0 0-208 0,0 0-48 0,0 0-8736 0,0 0-1760 0</inkml:trace>
  <inkml:trace contextRef="#ctx0" brushRef="#br1" timeOffset="-108340.36">11715 12552 35007 0,'-4'-13'1552'0,"4"6"320"0,1-1-1488 0,4-2-384 16,6-2 0-16,1 0 0 0,1 1 0 0,5-3 0 15,3 0 0-15,5-2 0 0,-2-5 896 0,3-1 96 16,1 2 32-16,3 0 0 0,3-3-832 0,-4 1-192 16,-1 0 0-16,-3 1 0 0,3 2 0 0,-5 1 0 15,-1 0 0-15,6-7-17152 0</inkml:trace>
  <inkml:trace contextRef="#ctx0" brushRef="#br1" timeOffset="-106553.33">11556 12496 20271 0,'0'0'448'0,"0"0"80"0,-12-2 32 0,6 4 16 0,6-2-576 0,0 0 0 15,-7 4 0-15,7-4 0 0,0 0 928 0,0 0 80 16,0 0 16-16,0 0 0 0,0 0 0 0,0 0 0 16,8 7 0-16,-1 0 0 0,-7-7 0 0,8 4 0 15,2 0 0-15,1 0 0 0,0 1-832 0,5 2-192 16,2-1 0-16,1 2 0 0,-1 1 864 0,3 0 128 0,1 3 32 0,11 4 0 16,-1-2-832-16,-5 2-192 0,1 2 0 15,-9-6 0-15,2 0 0 0,1 1 0 0,5-1 0 0,-3 2 0 16,4-1 864-16,-1 0 128 0,5 0 32 0,-5 0 0 15,1-1-832-15,-3 0-192 0,4 0 0 0,-3 0 0 16,1-3 0-16,-2 0 0 0,-3 1 0 0,-1-2 0 16,-2-1 0-16,-2-3 0 0,-2 0 0 0,0 0 0 15,-5 0 0-15,1-1 0 0,-5-1 0 0,-6-2 0 16,0 0 0-16,0 0 0 0,0 0 0 0,0 0 0 16,0 0-2416-16,2-5-528 0,-4-5-96 0,-2-1-32 15</inkml:trace>
  <inkml:trace contextRef="#ctx0" brushRef="#br1" timeOffset="-106086.93">12079 12036 20271 0,'-5'-11'896'0,"5"11"192"0,0 0-880 0,1-9-208 0,-5-1 0 0,0 3 0 16,4 7 864-16,0 0 128 0,0 0 32 0,0 0 0 15,0 0 0-15,0 0 0 0,0 0 0 0,0 0 0 16,0 0 0-16,-4 11 0 0,3 1 0 0,1 5 0 16,0 1 0-16,2 3 0 0,2 5 0 0,2 4 0 15,-4 2 0-15,0 8 0 0,-1 7 0 0,0 2 0 16,0 1 0-16,1 5 0 0,-4 2 0 0,2 2 0 16,0 0 0-16,-2-1 0 0,-2-2 0 0,0-15 0 15,-1 6-832-15,-1 0-192 0,-4 0 0 0,2-1 0 16,-2-2 0-16,2-2 0 0,-3-4 0 0,5-4 0 15,-2-2 0-15,0-5 0 0,5-2 0 0,1-5 0 0,-1-2 0 0,2-3 0 16,1-4 0-16,1-2 0 0,1-1 0 0,-2-8 0 16,0 0 0-16,9-1 0 15,2-3-3232-15,1-6-688 0,13-23-144 0,-9 0-32 0</inkml:trace>
  <inkml:trace contextRef="#ctx0" brushRef="#br1" timeOffset="-104700.43">12495 13808 12895 0,'0'0'576'0,"0"0"112"0,0 0-560 0,0 0-128 0,0 13 0 0,-2-3 0 16,2-10 848-16,-3 14 144 0,0-1 32 0,2-3 0 15,1-10 816-15,0 0 160 0,-4 11 48 0,4-11 0 16,-2 11-832-16,-1 0-144 0,3-11-48 0,-4 9 0 16,4-9 0-16,0 0 0 0,-3 11 0 0,3-11 0 15,0 0 0-15,0 0 0 0,0 0 0 0,0 0 0 16,0 0 0-16,0 0 0 0,0-10 0 0,0 0 0 15,3-5-816-15,1-2-208 0,-1-2 0 0,1-2 0 16,-1 0 864-16,3-3 128 0,0-1 32 0,-1-1 0 0,-2 0-832 0,1 0-192 16,0 0 0-16,0-2 0 0,0-2 0 0,1 0 0 15,0-3 0-15,1 4 0 0,-3 4 0 0,3-1 0 16,-2 1 0-16,0 3 0 0,-1 2 0 0,0 1 0 16,4-1 0-16,-2 3 0 0,-1 3 0 0,-2 3 0 15,2 2 0-15,2 3 0 0,-4-2 0 0,1 0 0 16,-1 3 0-16,-2 5 0 0,0 0 0 0,6-6 0 15,0 2 0-15,-6 4 0 0,0 0 0 0,0 0 0 16,5 4 0-16,2 4 0 0,2-5 0 0,-2 5 0 16,1 4 0-16,-1 1 0 0,4 1 0 0,-2 2 0 15,3 1 0-15,1 1 0 0,0 2 0 0,4 1 0 16,1 0 0-16,-1 1 0 0,2 1 0 0,-1 4 0 16,0-4 0-16,1 1 0 0,-3-2 0 0,-1 0 0 15,0 1 0-15,-2-5 0 0,1 0 0 0,-2 1 0 0,-2-5 0 16,2 2 0-16,-4-2 0 0,3-1 0 0,-5-1 0 0,3-1 0 15,-2-2 0-15,-2 0 0 0,4 1 0 0,-5-3 0 16,-4-7 0-16,0 0 0 0,7 5 0 0,1-1 0 16,-8-4 0-16,0 0 0 0,0 0 0 0,0 0 0 31,0 0-2416-31,3-5-528 0,0-2-96 0,-4-6-12720 0</inkml:trace>
  <inkml:trace contextRef="#ctx0" brushRef="#br1" timeOffset="-104392.55">12493 13757 23951 0,'0'0'512'0,"0"0"128"0,-8 0 0 0,8 0 64 0,0 0-576 0,0 0-128 15,0 0 0-15,0 0 0 0,0 0 848 0,0 0 144 16,0 0 32-16,0 0 0 0,0 0 0 0,0 0 0 16,6-5 0-16,6-1 0 0,1 1 0 0,-2 1 0 15,3-4 0-15,6 0 0 0,3-1-832 0,4 0-192 16,-4-3 0-16,6 1 0 0,0-1 864 0,2 1 128 16,1-1 32-16,-4 3 0 0,0 0-832 0,-4 0-192 15,-4-1 0-15,-1 0 0 0,-2 4 0 0,-3-2 0 16,-3-1 0-16,-2 1 0 15,-4 3-768-15,-5 5-208 0,0 0-48 0,0 0-9824 0,-1-8-1968 0</inkml:trace>
  <inkml:trace contextRef="#ctx0" brushRef="#br1" timeOffset="-95127.03">9691 8365 12895 0,'0'0'576'0,"0"0"112"16,0 0-560-16,0 0-128 0,0 0 0 0,0 0 0 0,0 0 848 0,0 0 144 15,-5 1 32-15,5-1 0 0,-5 7-832 0,5-7-192 16,0 0 0-16,0 0 0 0,0 0 864 0,-4 6 128 16,0 1 32-16,4-7 0 0,0 0 0 0,0 0 0 15,0 0 0-15,0 0 0 0,8 5-832 0,-2-1-192 16,5-4 0-16,-3 3 0 0,3 1 864 0,0-2 128 16,3-2 32-16,5 1 0 0,-1 3 0 0,2-4 0 15,2 0 0-15,5 0 0 0,1-4-832 0,5 3-192 16,3-1 0-16,5-1 0 0,4-1 0 0,-2 0 0 15,3-1 0-15,-1 0 0 0,4-1 0 0,-1 1 0 16,5 0 0-16,2-2 0 0,2 1 0 0,4-1 0 16,-2 1 0-16,-3-1 0 0,-2-1 0 0,-2 2 0 15,-4-5 0-15,2 3 0 0,-4-3 864 0,0 0 128 16,-6 1 32-16,2 0 0 0,2 4-832 0,-3-1-192 0,-3 1 0 16,-2 1 0-16,-3 2 0 0,-6 0 0 0,-1 2 0 0,-4-2 0 15,-2 1 0-15,-3 1 0 0,-2 1 0 0,-4 0 0 16,2 0 0-16,-5 0 0 0,0 0 0 0,-8 0 0 31,0 0-1600-31,5 3-352 0,1 5-80 0,-6-8-16 0</inkml:trace>
  <inkml:trace contextRef="#ctx0" brushRef="#br1" timeOffset="-94512.68">9670 9076 20271 0,'0'0'448'0,"0"0"80"0,0 0 32 0,-4 4 16 0,0 1-576 0,4-5 0 0,-3 4 0 0,3-4 0 16,-7 5 0-16,7-5 0 0,0 0 0 0,0 0 0 16,0 0 928-16,0 0 80 0,0 0 16 0,9 3 0 15,-1-2 0-15,5-1 0 0,0-1 0 0,2 0 0 16,2 2-832-16,4-1-192 0,3-1 0 0,1-1 0 16,8-3 864-16,1 0 128 0,3 0 32 0,6-3 0 15,6 0-832-15,3 0-192 0,0 2 0 0,7-1 0 16,0-1 864-16,1 0 128 0,2 0 32 0,6 1 0 15,4 1-832-15,-1 1-192 0,-3 0 0 0,-3 1 0 0,-3 0 0 16,2 0 0-16,-2 1 0 0,1 1 0 0,-5-1 864 0,1 1 128 16,-1 2 32-16,-3-3 0 0,-4 0-832 0,-1 1-192 15,-3-1 0-15,0 3 0 0,-4-3 0 0,3 2 0 16,-1 0 0-16,-2 0 0 0,2-1 864 0,-4 1 128 16,-1 1 32-16,-4 1 0 0,-2-3-832 0,-1 0-192 15,-7 1 0-15,-1 0 0 0,-5-1 0 0,-3 2 0 16,-4 0 0-16,0 0 0 15,-2 0-2416-15,-11 0-528 0,0 0-96 0,0 0-32 0</inkml:trace>
  <inkml:trace contextRef="#ctx0" brushRef="#br1" timeOffset="-92771.49">10418 8191 12895 0,'-1'-19'576'0,"1"13"112"0,1-1-560 0,-1-2-128 15,-1-1 0-15,-2 0 0 0,1 4 1664 0,0-1 320 0,2 7 48 0,-2-7 16 16,0-4-832-16,1 2-144 0,0 0-48 0,-2 2 0 15,1 2 0-15,-1-2 0 0,-1-1 0 0,0 1 0 16,4 7 0-16,0 0 0 0,0 0 0 0,0 0 0 16,0 0-816-16,0 0-208 0,0 0 0 0,0 0 0 15,0 0 864-15,-5 10 128 0,-2 2 32 0,2 0 0 16,2 1-832-16,3 3-192 0,-1 1 0 0,1 5 0 16,1 5 0-16,-1 1 0 0,0-1 0 0,3 2 0 15,0 4 0-15,-1-2 0 0,-2-1 0 0,3-2 0 16,-2-3 864-16,0-3 128 0,-1-1 32 0,2-3 0 15,-1-1-832-15,0-2-192 0,1 1 0 0,-2-7 0 16,0 0 864-16,0-1 128 0,0-8 32 0,0 0 0 0,0 0-832 16,0 0-192-16,0 0 0 0,0 0 0 0,0 0 0 0,0 0 0 15,0 0 0-15,-7-8 0 0,-1-4 864 0,4-2 128 16,-1-3 32-16,0-2 0 0,-2-2-832 0,3-2-192 16,-1-2 0-16,0-1 0 0,1-3 0 0,3 0 0 15,-2-1 0-15,2 0 0 0,1-2 0 0,0 5 0 16,1 3 0-16,0 2 0 0,1 1 0 0,-1 3 0 15,2 2 0-15,1 4 0 0,-3 3 0 0,0 0 0 16,-1 9 0-16,0 0 0 0,0 0 0 0,0 0 0 16,-1 13 0-16,0 5 0 0,-3 5 0 0,0 4 0 15,1 6 0-15,0-8 0 0,2 2 0 0,-1 2 0 16,-4 0 0-16,2 1 0 0,3 1 0 0,-2-4 0 16,1-3 0-16,1 0 0 0,-2 2 0 0,0-2 0 15,2-3 0-15,0-3 0 0,-2-2 0 0,2-3 0 0,1-1 0 16,0-3 0-16,0-9 0 0,0 0 0 0,0 0 0 0,0 0 0 15,0 0 0-15,0 0 0 0,0 0 0 0,2-8 0 16,1-4 864-16,1-2 128 0,-3-3 32 0,2-4 0 16,-1-1-832-16,1-2-192 0,-2-2 0 0,3-2 0 15,0-4 0-15,1-1 0 0,-1 1 0 0,2-15 0 16,-1 4 0-16,0 6 0 0,-1 6 0 0,1 7 0 16,1 7 0-16,-4 4 0 0,-2 4 0 0,0 9 0 15,3-9 0-15,-3 9 0 0,0 0 0 0,0 0 0 16,-3 12 0-16,1 7 0 0,-1 8 0 0,-2 1 0 15,1 4 0-15,-1 2 0 0,1 2 0 0,-3 0 0 16,2-2 0-16,-2-1 0 0,1-2 0 0,2-3 0 16,0 0 0-16,0 0 0 0,-1-3 0 0,3-8 0 15,1-3 0-15,0 1 0 0,1-1 0 0,-2-1 0 0,2-1 0 16,0-3 0-16,0-9 0 0,0 0 0 0,0 0 0 0,0 0 0 16,0 0 0-16,0 0 0 0,4-10 0 0,0-2 0 15,0-3 0-15,-1-2 0 0,-1-5 0 0,1-1 0 16,-2-2 0-16,3-4 0 0,2-3 0 0,-3-4 0 15,0-1 0-15,0-4 0 0,2 2 0 0,2 3 0 16,-2 3 0-16,0-7 0 0,2 13 0 0,-4 9 0 16,0 5 0-16,-3 13 0 0,0 0 0 0,0 0 0 15,0 0 0-15,0 15 0 0,-3 4 0 0,0 4 0 16,-3 2 0-16,1 8 0 0,0 5 0 0,-4 1 0 16,2-2 0-16,1-5 0 0,-2 0 0 0,4-3 0 15,-1-2 0-15,-1-8 0 0,2 0 0 0,2 2 0 0,-2 3 0 16,0-5 0-16,-1-2 0 0,2-3 0 15,0-7 0-15,2 3 0 0,-2 1 0 0,2-2 0 0,1-9 0 0,0 0 0 16,0 0 0-16,0 0 0 16,0 0 0-16,3-9 0 0,-1-5 0 0,1 0 0 0,1-2 0 0,3 0 0 15,-4 0 0-15,1 1 0 0,3-2 0 0,-2 2 0 16,0 2 0-16,3 1 0 0,-1 1 0 0,-2 1 0 16,3 3 0-16,-3 1 0 0,-5 6 0 0,0 0 0 31,3-8-768-31,-3 8-208 0,0 0-48 0,0 0 0 0,-13 7-1632 0,2 1-336 0,-3-2-64 15,-2 4-16-15</inkml:trace>
  <inkml:trace contextRef="#ctx0" brushRef="#br1" timeOffset="-91750">10442 8438 16575 0,'0'0'736'0,"-9"-1"160"0,-1 0-720 0,3 1-176 0,-4 0 0 0,3 1 0 15,-2 2 848-15,3-2 144 0,7-1 32 0,-9 0 0 16,9 0 0-16,0 0 0 0,0 0 0 0,0 0 0 15,0 0 0-15,0 0 0 0,0 0 0 0,0 0 0 16,0 0 0-16,10-5 0 0,0 1 0 0,4 0 0 16,2-3-832-16,2 2-192 0,2-2 0 0,1 2 0 15,1 3 864-15,0-1 128 0,4-1 32 0,3 0 0 16,3 4-832-16,3-4-192 0,2 0 0 0,15 0 0 16,-7 0 864-16,0-1 128 0,0-1 32 0,2 2 0 0,-4 0-832 0,8 0-192 15,3-1 0-15,-15 2 0 0,3-1 0 0,4 0 0 16,-3 0 0-16,2 0 0 0,-4 0 0 0,-1 0 0 15,-1 2 0-15,1-5 0 0,-1 1 864 0,2 0 128 16,-1-3 32-16,2 3 0 0,0 0-832 0,0 1-192 16,-4 0 0-16,-3 1 0 0,-3 0 0 0,0 3 0 15,-3-2 0-15,-4-1 0 0,-4 0 0 0,-1 2 0 16,-2-2 0-16,-1 4 0 0,-1-3 0 0,-3 2 0 16,-3 1 0-16,1 0 0 0,-11 0 0 0,0 0 0 15,0 0 0-15,0 0 0 0,0 0 0 0,0 0 0 16,0 0 0-16,0 0 0 15,0 0-768-15,0 0-208 0,0 0-48 0,-5 4 0 16,-3-2-1632-16,1-2-336 0,-5-2-64 0,3-1-16 0</inkml:trace>
  <inkml:trace contextRef="#ctx0" brushRef="#br1" timeOffset="-90954.58">11686 7916 20271 0,'-8'-13'448'0,"7"7"80"0,-1-2 32 0,1 1 16 0,0-1-576 0,0 0 0 16,-1 0 0-16,1 0 0 0,-2 2 928 0,1 0 80 16,0-3 16-16,1 4 0 0,1 5 816 0,0 0 160 15,0 0 48-15,0 0 0 0,0 0-1648 0,0 0-400 16,0 0 0-16,1 9 0 0,-1 2 896 0,0 3 112 15,-1 2 16-15,1 6 0 0,0 2-832 0,0 3-192 0,-1 7 0 16,-1 2 0-16,1 1 864 0,1 5 128 16,-3 2 32-16,0 0 0 0,-5-1-832 0,2-1-192 15,0-2 0-15,-2-5 0 0,3-4 864 0,0-2 128 0,-1-1 32 0,1-5 0 16,0-2-832-16,-2-2-192 0,5-1 0 0,-2-5 0 16,0-5 0-16,0 0 0 0,4-8 0 0,0 0 0 15,0 0 864-15,0 0 128 0,-5 5 32 0,5-5 0 16,-2-7-832-16,1-3-192 0,-2-3 0 0,2-4 0 15,-1 1 0-15,2-2 0 0,0-3 0 0,1 0 0 16,1-5 0-16,0-4 0 0,2-2 0 0,2-2 0 16,-1-3 0-16,2 1 0 0,5-1 0 0,0 2 0 15,-1-1 0-15,4 4 0 0,-2 3 0 0,-3-1 0 16,3 5 0-16,-2 2 0 0,-3 4 0 0,2 3 0 16,-3 3 0-16,-2 3 0 0,2 0 0 0,-7 10 0 0,0 0 0 0,0 0 0 15,0 0 0-15,0 11 0 0,-2 2 0 0,-2 5 0 16,-1 8 0-16,-1 2 0 0,-6 1 0 0,3 4 0 15,-3 1 0-15,-1 5 0 0,1 3 0 0,-1 4 0 16,0-4 0-16,4-3 0 0,-2-3 0 0,-1-1 0 16,3-4 0-16,-1-2 0 0,3-2 0 0,1-2 0 15,-2-1 0-15,4-6 0 0,0-5 0 0,1-4 0 16,3-9 0-16,0 0 0 0,0 0 0 0,0 0 0 16,0 0 0-16,4-11 0 0,0-6 864 0,-1-4 128 15,1-4 32-15,1-3 0 0,0-3-832 0,-2-9-192 16,1-4 0-16,1-3 0 0,-2-2 0 0,0 3 0 15,1 5 0-15,3 5 0 0,-1 9 0 0,-2 4 0 16,0 8 0-16,2 0 0 0,-2 5 0 0,-1 3 0 16,-3 7 0-16,0 0 0 15,-2 13-768-15,-3 3-208 0,-3 5-48 0,1 1 0 16,-5 5 0-16,3-1 0 0,-3 1 0 0,3 2-12016 0,-3 1-2400 0</inkml:trace>
  <inkml:trace contextRef="#ctx0" brushRef="#br1" timeOffset="-88925.28">10474 6057 12895 0,'-14'0'576'0,"5"3"112"15,-3 1-560-15,0-2-128 0,4 2 0 0,-3-1 0 0,0 2 848 0,1 0 144 16,2 1 32-16,-1-2 0 0,1-4 816 0,8 0 160 16,0 0 48-16,0 0 0 0,-11 5-832 0,11-5-144 15,0 0-48-15,0 0 0 0,0 0 0 0,0 0 0 16,0 0 0-16,0 0 0 0,0 0 0 0,-4 9 0 16,4-9 0-16,0 0 0 0,0 0-816 0,0 0-208 15,0 0 0-15,0 0 0 0,0 0 864 0,0 0 128 16,12 3 32-16,0-3 0 0,4-3-832 0,3-1-192 15,8 0 0-15,0-1 0 0,2 0 864 0,8-2 128 16,6 1 32-16,4 0 0 0,1 1-832 0,5-1-192 16,-2-1 0-16,4-7 0 0,4-3 0 0,4 0 0 15,5 1 0-15,5 1 0 0,4 0 864 0,-2 4 128 16,-4 1 32-16,2-3 0 0,3-2-832 0,9 0-192 16,4 0 0-16,-6 2 0 0,-6 1 0 0,-5 2 0 0,-3-1 0 0,-2 1 0 15,-4-1 864-15,-16 3 128 0,2 2 32 0,2-1 0 16,-5 2-832-16,-3-1-192 0,-5 2 0 0,-5-2 0 15,-7 5 0-15,1 1 0 0,-2 1 0 0,-4 2 0 16,-1 0 0-16,-1-1 0 0,-2 2 0 0,-1 0 0 16,-1 1 0-16,-5 2 0 0,-1 1 0 0,-2 0 0 15,2-2 0-15,-4 1 0 0,-5-7 0 0,1 9 0 32,-1 1-768-32,-1 1-208 0,-4-2-48 0,-4 2 0 0,0-4-1632 0,-5 1-336 0,0-1-64 0,-3-3-16 15</inkml:trace>
  <inkml:trace contextRef="#ctx0" brushRef="#br1" timeOffset="-88252.53">10252 5659 16575 0,'0'0'368'0,"0"0"80"0,0 0 0 0,0 0 16 0,0 0-464 0,0 0 0 16,0 0 0-16,0 0 0 0,0 0 912 0,0 0 96 15,0 0 16-15,0 0 0 0,0 0 816 0,0 0 160 16,0 0 48-16,0 0 0 0,0 0-832 0,0 0-144 16,0 0-48-16,0 0 0 0,12-3 0 0,2 0 0 15,0-1 0-15,2-2 0 0,2 1 0 0,3-1 0 16,3-2 0-16,6 0 0 0,2 0 0 0,0 0 0 16,5 2 0-16,1 0 0 0,3 1-816 0,-3 1-208 0,-2 0 0 15,-4 2 0-15,-4 2 0 0,-4-3 0 0,-3 3 0 0,-5 0 0 16,-2-3 0-16,-6 2 0 0,-8 1 0 0,0 0 0 31,0 0-768-31,0 0-208 0,0 0-48 0,0 0-10912 0,0 0-2192 0</inkml:trace>
  <inkml:trace contextRef="#ctx0" brushRef="#br1" timeOffset="-87301.13">12294 5206 20271 0,'-16'7'448'0,"7"-5"80"0,1 1 32 0,-5-1 16 0,0 1-576 0,0-2 0 0,-3 3 0 16,0 1 0-16,-1-1 928 0,1 2 80 0,1 0 16 0,0-1 0 15,0 1 0-15,0-4 0 0,-1 0 0 0,6 0 0 16,1 1-832-16,1-1-192 0,-1-2 0 0,4 2 0 16,5-2 864-16,0 0 128 0,0 0 32 0,0 0 0 15,0 0 0-15,0 0 0 0,0 0 0 0,0 0 0 16,6-3 0-16,6 1 0 0,1-1 0 0,-1 0 0 16,1 1-832-16,4-1-192 0,6-1 0 0,6-1 0 15,1-2 864-15,3 1 128 0,2-1 32 0,0 2 0 16,-3 0-832-16,-2 0-192 0,3-2 0 0,-3 0 0 15,-4-2 0-15,3 0 0 0,-3 1 0 0,5-1 0 16,-4 1 0-16,2 2 0 0,-4-2 0 0,1 1 0 16,-2 1 0-16,-3-1 0 0,-4 1 0 0,-2 0 0 0,-4 4 0 15,-1 2 0-15,-10 0 0 0,0 0 0 0,0 0 864 16,0 0 128-16,0 0 32 0,-10 2 0 0,-3 2-832 0,-3 2-192 16,2 0 0-16,-7 1 0 0,-6-1 0 0,0 2 0 15,-5 0 0-15,0 1 0 0,-2 2 0 0,-6 0 0 16,0-3 0-16,-3 3 0 0,-7-3 0 0,4-1 0 15,0 0 0-15,7 1 0 0,2 0 0 0,4-1 0 16,6 3 0-16,3-6 0 0,6-2 0 0,4 1 0 16,0-2 0-16,8 0 0 0,6-1 0 0,0 0 0 15,0 0 0-15,8-3 0 0,7-3 0 0,4-2 0 16,2-1 0-16,8 1 0 0,3-1 0 0,8 0 0 16,0 0 0-16,1 0 0 0,-2-2 0 0,0 1 0 15,1-2 0-15,-2 1 0 0,1 0 0 0,-2 0 0 16,-1-1 0-16,-3 3 0 0,0 1 0 0,-3 2 0 0,-7 2 0 0,-4 0 0 15,-6 0 0-15,-7 0 0 0,-6 4 0 0,0 0 0 16,0 0 0-16,-5 3 0 0,-8 1 0 0,-4 2 0 16,-4 2 0-16,-5 1 0 0,-3 0 0 0,-4 3 0 15,2-1 0-15,-6-1 0 0,-3-1 0 0,-5 2 0 16,-9-1 864-16,-1 1 128 0,0-1 32 0,2 1 0 16,2-2-832-16,7-1-192 0,8-2 0 0,4 1 0 15,9-1 0-15,4 1 0 0,5-3 0 0,8-1 0 16,6-3 0-16,0 0 0 0,5-6 0 0,9 0 0 15,6-3 0-15,3-2 0 0,9-2 0 0,6 0 0 16,12 0 0-16,2 2 0 0,-2-2 0 0,-1 1 0 16,1 1 0-16,-4-1 0 0,1-1 0 0,-4 1 0 15,-2 3 0-15,-6 2 0 0,-4 2 0 0,-8 2 0 16,-1-2-768-16,-6 1-208 0,-3 2-48 0,-6 2 0 16,-7 0-1632-16,0 0-336 0,-4 6-64 0,-9-2-16 0</inkml:trace>
  <inkml:trace contextRef="#ctx0" brushRef="#br1" timeOffset="-85888.44">11857 5123 12895 0,'0'0'576'0,"0"0"112"0,6-3-560 0,2-1-128 16,-2-2 0-16,-1 5 0 0,3-2 848 0,-8 3 144 15,7-4 32-15,-2 1 0 0,2-4 0 0,-7 7 0 16,4-5 0-16,-2-2 0 0,1 1 0 0,-1-1 0 0,0 1 0 0,-2-2 0 16,-2-1 0-16,0-2 0 0,-1 2 0 0,1 0 0 15,-4 0-832-15,-2-1-192 0,2 0 0 0,-5-2 0 16,1-1 864-16,-3 1 128 0,-3 2 32 0,-1-3 0 16,-3-3-832-16,-1 2-192 0,-3 0 0 0,-16-4 0 15,1 1 864-15,5 1 128 0,1 1 32 0,0 4 0 16,-1 3-832-16,4 3-192 0,0-1 0 0,0 2 0 15,4 1 0-15,-2 0 0 0,3 6 0 0,-1 0 0 16,-1-2 0-16,2 0 0 0,-3 3 0 0,2 4 0 16,-4 3 0-16,0 2 0 0,-3 1 0 0,2 0 0 15,5 0 0-15,-1 0 0 0,4 2 0 0,-1 2 0 16,-3 3 0-16,4 4 0 0,0 2 0 0,3 2 0 0,2 0 0 16,2 0 0-16,2 1 0 0,2-1 0 0,5 2 0 0,2-2 0 15,0-2 0-15,4 2 0 0,1 4 864 0,4-3 128 16,1 2 32-16,0-1 0 0,4 2-832 0,-1-2-192 15,4-2 0-15,-2 0 0 0,5 0 0 0,0-2 0 16,3-1 0-16,0-2 0 0,1-4 0 0,2-3 0 16,-1-3 0-16,4-1 0 0,7 3 0 0,3-4 0 15,3-1 0-15,-1-3 0 0,1-3 0 0,-1 1 0 16,-2-6 0-16,-2 1 0 0,1 0 0 0,1-2 0 16,-1-4 0-16,1-2 0 0,1-3 0 0,3-2 0 15,2-4 0-15,-12 3 0 0,8-1 864 0,2-1 128 16,2-3 32-16,-2-4 0 0,-1-1-832 0,-2-1-192 15,-3-5 0-15,-1 0 0 0,-5-3 0 0,2 2 0 16,-6 0 0-16,-1-1 0 0,-1-1 0 0,-3 1 0 0,-2-2 0 16,-3 2 0-16,-5 2 0 0,-5-1 0 0,1-3 0 15,-7 0 0-15,-2 6 864 0,-6-1 128 0,-3 5 32 0,-3-2 0 16,-6 1-832-16,0 1-192 0,-7 7 0 0,-5 2 0 16,-2 1 0-16,-24-3 0 0,-2 4 0 0,6 5 0 15,3 2 0-15,2 3 0 0,2 0 0 0,6 2 0 31,3 2-768-31,6 2-208 0,4-1-48 0,9 3-12016 0,6-1-2400 0</inkml:trace>
  <inkml:trace contextRef="#ctx0" brushRef="#br1" timeOffset="-78383.31">2685 9910 10191 0,'0'0'448'0,"0"0"96"16,0 0-544-16,0 0 0 0,0 0 0 0,0 0 0 0,0 0 832 0,0 0 64 15,0 0 16-15,0 0 0 0,0 0-240 0,0 0-48 16,0 0-16-16,0 0 0 0,0 0-144 0,0 0-16 16,0 0-16-16,0 0 0 0,0 0 96 0,-7-2 32 15,-2-1 0-15,9 3 0 0,-7-5 160 0,7 5 48 16,0 0 0-16,0 0 0 0,-10-4-32 0,10 4 0 16,0 0 0-16,0 0 0 0,0 0-16 0,0 0 0 15,0 0 0-15,0 0 0 0,0 0-16 0,0 0 0 16,0 0 0-16,0 0 0 0,0 0-128 0,0 0-16 15,12-8-16-15,-2 4 0 0,3 1-32 0,4 1-16 16,2-2 0-16,0 1 0 0,3 2-304 0,5 1-48 16,-1-4-16-16,3 4 0 0,-4 1-128 0,7 2 0 15,5 1 144-15,1 0-144 0,1 1 0 0,2 2 0 0,3 2 0 16,0 0 0-16,-5-4 0 0,7-1 144 0,0 1-144 0,2 1 160 16,-2 0 0-16,6 1 0 0,3-2 0 0,0 0 0 15,-1 0-160-15,-3-1 160 0,-4 0-160 0,4-1 160 16,0-3-16-16,0 0 0 0,2 0 0 0,4 0 0 15,4 0 48-15,-1 0 0 0,-4 0 0 0,0 0 0 16,-2 0-16-16,0 0 0 0,0-1 0 0,-1-1 0 16,1 0 0-16,2 0 0 0,3 4 0 0,1-2 0 15,-1-2-48-15,-2 1 0 0,-2 0 0 0,-3 1 0 16,-1 0 0-16,2 0 0 0,-2-4 0 0,4 4 0 16,4 5-128-16,-3-1 0 0,-2-1 144 0,-2-1-144 15,-4 1 0-15,1 1 128 0,2 0-128 0,-1-2 0 0,-2-2 0 0,3 0 128 16,-2 0-128-16,-1 3 0 0,5 2 128 15,-4 2-128-15,-5-3 128 0,-1-2-128 0,0 1 160 0,-1 0-32 16,-1 0-128-16,2 0 192 0,-3-3-64 0,0 0-128 16,-2 0 176-16,0 1-176 0,0 2 176 0,-2 0-176 15,0 1 160-15,-1-2-160 0,-4-3 128 0,-3 0-128 16,1-2 0-16,-4 3 0 0,-1 0 0 0,3-1 128 16,-5-2-128-16,0 2 0 0,3 1 0 0,-5 0 128 15,-3 0-128-15,-3-2 0 0,-1 1 0 0,0 1 0 16,-5 0 0-16,-8 0 0 15,0 0-384-15,0 0-192 0,0 0-16 0,0 0-16 16,0 0-2448-16,0 0-480 0</inkml:trace>
  <inkml:trace contextRef="#ctx0" brushRef="#br1" timeOffset="-76882.72">2576 9172 19343 0,'-1'-11'1728'0,"1"11"-1392"0,-4-5-336 0,4 5 0 16,0 0 320-16,0 0 0 0,0 0 0 0,0 0 0 15,0 0-48-15,7 9-16 0,-7-9 0 0,14 3 0 16,-5-1 160-16,3 2 32 0,-1 2 0 0,0-3 0 16,2-1-64-16,-1-2-16 0,-3-2 0 0,4 5 0 15,-4 2-64-15,5-1-16 0,2-4 0 0,0 2 0 16,0 4 32-16,2-2 0 0,3-4 0 0,0 0 0 16,0 3-32-16,-2-1 0 0,0 1 0 0,3 2 0 15,7-4-48-15,-3 1-16 0,2-4 0 0,-2 4 0 16,3 2 32-16,-3-2 0 0,3-3 0 0,-3 1 0 15,1-1 64-15,-2-2 0 0,3-1 16 0,-1-2 0 0,1-2-16 0,1 0-16 16,-1 0 0-16,1 1 0 0,4 0-96 0,-4 0-16 16,-3-1 0-16,4 0 0 0,1-2-32 0,2 1-16 15,0 0 0-15,-2-1 0 0,-1-1-144 0,3-1 128 16,-4-4-128-16,-1 3 128 0,-1 1-128 0,1 2 0 16,-5-1 144-16,6 2-144 0,-3-3 160 0,3 2-32 15,-3-1-128-15,3 0 192 0,-4-1-64 0,5-1 0 16,1 0-128-16,0-1 192 0,1 1-192 0,2 2 128 15,0-1-128-15,-2-1 0 0,1-3 128 0,1 2-128 16,-2-1 0-16,1-3 144 0,-2-1-144 0,4-1 0 16,1-1 0-16,0 0 0 0,0 1 0 0,2-1 0 15,-1-3 0-15,0 3 0 0,1 6 128 0,-2-4-128 16,0-4 0-16,-1 2 128 0,-1 1 0 0,0 1 0 16,-3-2 0-16,4-2 0 0,-1 4 0 0,4-2 0 0,-2-1 0 15,0 1 0-15,-2 0-128 0,1 0 128 0,2-2-128 0,2 1 128 16,0 0-128-16,1-2 0 0,-2 1 0 0,-2-2 0 15,1-1 0-15,-2-3 128 0,2 1-128 0,0 2 0 16,1 1 0-16,2 2 0 0,5 0 0 0,-2-3 0 16,1 0 0-16,0 1 0 0,-2 0 128 0,2 2-128 15,1-1 0-15,-3 1 0 0,1-4 144 0,1 2-144 16,2 2 0-16,-1-2 0 0,-3 0 0 0,6-2 128 16,2-2-128-16,-2 4 0 0,1 4 0 0,-5-1 0 15,2-2 0-15,-3-1 0 0,4-1 0 0,-2 2 0 16,1 7 0-16,0-1 0 0,1-3 128 0,-1 3-128 15,5 2 144-15,-4 0-144 0,1 1 192 0,-2-1-192 0,-3 0 256 16,-1 1-64-16,3-3-16 0,-3 3 0 0,-2-2 0 16,2 2 0-16,1-2 0 0,2 3 0 0,3 2-176 0,-2 2 192 15,1-1-192-15,-2 2 192 0,-1 0-192 0,-2 0 0 16,-1-1 0-16,-2 1 0 0,4-1 0 0,-1-1 0 16,-1 1 128-16,-2 3-128 0,-3 3 0 0,0 3 0 15,0-3 0-15,-2 0 0 0,0 2 0 0,-7 0 0 16,-1 1-160-16,-3 1 160 15,-2 0-1552-15,-4 4-224 0,-4 2-32 0</inkml:trace>
  <inkml:trace contextRef="#ctx0" brushRef="#br1" timeOffset="-76055.8">7826 7676 3679 0,'0'0'320'0,"-2"-7"-320"16,2 7 0-16,0 0 0 0,0-6 3808 0,0 6 688 16,0 0 144-16,0 0 32 0,0 0-3488 0,0 0-688 15,0 0-144-15,0 0-32 0,-12 0-192 0,4 1-128 0,-2-1 160 16,-1 2-160-16,-2 0 176 0,-4 1-176 0,0 3 192 0,-3 0-192 15,-1 0 384-15,-2-1-16 0,-2-1-16 0,3 2 0 16,-1 1 128-16,0 0 32 0,-3-2 0 0,1 0 0 16,-4-1 64-16,0 2 32 0,-5 0 0 0,0 2 0 15,4 1-144-15,-2 0-16 0,-3 0-16 0,1 2 0 16,1 1 48-16,1 1 16 0,-3-1 0 0,3-1 0 16,0 2-224-16,0 1-32 0,1 0-16 0,-1-1 0 15,-1 2-224-15,-4-1 176 0,1 0-176 0,-2 1 160 16,-3-2-160-16,3 3 0 0,1 1 0 0,-1 0 128 15,0-2-128-15,2 1 0 0,-1 1 144 0,3 1-144 16,1 2 128-16,-1 0-128 0,0-2 160 0,-1 3-160 16,1 3 160-16,-2-1-160 0,0 1 160 0,0-1-160 15,2-2 192-15,0 3-64 0,-2-2-128 0,0 0 192 0,4-1 0 0,1-1 0 16,1-2 0-16,3 1 0 0,-1-2 64 0,3 0 16 16,-1-2 0-16,4 4 0 0,2 0-32 0,1 1-16 15,0 0 0-15,0-1 0 0,-1 0-32 0,0-1 0 16,1 0 0-16,-1 1 0 0,0-1-64 0,2 0-128 15,-2 1 176-15,2-1-176 0,0 0 176 0,2-1-176 16,3-2 160-16,-1-1-160 0,2 2 208 0,-1-4-48 16,-2-3-16-16,6 0 0 0,0 0 48 0,1 0 16 15,-2-1 0-15,4-1 0 0,6-7-64 0,-8 6-16 16,8-6 0-16,0 0 0 0,0 0-128 0,0 0 0 16,0 0 0-16,0 0 0 15,0 0-2112-15,0 0-416 0,0 0-80 0</inkml:trace>
  <inkml:trace contextRef="#ctx0" brushRef="#br1" timeOffset="-75396.92">5795 9460 21183 0,'-12'-8'1888'0,"7"4"-1504"16,0 0-384-16,5 4 0 0,-4-9 640 0,4 9 64 0,0-8 16 0,0 8 0 15,0 0-240-15,0 0-48 0,8-8-16 0,0 2 0 16,3-1-256-16,2 1-160 0,-1-2 192 0,4 4-192 16,-2 2 144-16,1 2-144 0,-1-2 0 0,7-1 144 15,1-1 128-15,2 2 32 0,0-1 0 0,4 2 0 16,0-1 160-16,3 1 48 0,5 1 0 0,0 0 0 16,2 1-64-16,5 2 0 0,3 0 0 0,-2 1 0 15,1 1 16-15,-1 1 0 0,-1 4 0 0,3-3 0 16,0 0-80-16,3-2 0 0,5 2-16 0,2 1 0 15,2-1-112-15,1 1 0 0,1 3-16 0,-1-5 0 16,0 0 80-16,-1 0 0 0,3-2 16 0,1 3 0 16,1-3-16-16,2-1 0 0,-2 1 0 0,0 0 0 0,-4 0 64 15,-3-1 16-15,-1 1 0 0,0-3 0 16,0 2-16-16,-1 1-16 0,-3 0 0 0,-4-1 0 0,1 1-128 0,-4 2-32 16,-2-2 0-16,-2-2 0 0,-7-2-208 0,-2 0 0 15,-2-1 128-15,-4 1-128 16,-4-1-1648-16,-1 1-368 0,-3-2-80 0</inkml:trace>
  <inkml:trace contextRef="#ctx0" brushRef="#br1" timeOffset="-74582.3">3878 9354 24879 0,'-11'-2'2208'0,"11"2"-1760"0,-5-2-448 0,5 2 0 15,-11 1 432-15,11-1 0 0,-7 7 0 0,7-7 0 16,0 0-432-16,0 0 0 0,0 0 0 0,0 0 0 15,0 0 0-15,0 0 0 0,0 0 0 0,7 0 0 16,7-2 160-16,-1-2-160 0,0-1 192 0,5 0-192 16,3 0 272-16,0-3-48 0,0-4-16 0,4 3 0 15,6 1 272-15,3 3 48 0,2 0 16 0,-1-2 0 16,-2-1 128-16,1-4 32 0,0 1 0 0,1-1 0 0,-2 0-48 0,1 4 0 16,-1-1 0-16,1 0 0 0,-1-2-160 15,-5 5-48-15,-3 2 0 0,-1 0 0 0,1 3-256 0,-7 1-48 16,-6 0-16-16,0 1 0 0,-12-1-128 0,0 0 128 15,0 0-128-15,0 0 128 0,-13 12-128 0,-4-2 0 16,-4 1 0-16,-2-1 0 0,-3 1-160 0,1-2 160 16,-2-3-208-16,-1 1 80 15,2-1-1072-15,2 0-208 0,3-4-32 0,-1 0-8400 16,0-4-1680-16</inkml:trace>
  <inkml:trace contextRef="#ctx0" brushRef="#br1" timeOffset="-73194.19">5081 8102 2751 0,'-9'-6'256'16,"0"-1"-256"-16,-4-1 0 0,4 5 0 16,-2 0 3056-16,3 1 560 0,-1-5 112 0,4 1 32 0,-2-1-2352 0,-1 1-448 15,1 0-112-15,-3 1-16 0,3 1-384 0,-4 3-64 16,2 2-32-16,-2-1 0 0,4-4-128 0,-5 2-32 15,1-1 0-15,-2 3 0 0,-1 3 112 0,2 2 16 16,-2 1 0-16,-2 1 0 0,-1 1 64 0,0 1 32 16,-1 0 0-16,-3 4 0 0,-4 4 288 0,-1 2 64 15,1 2 16-15,-2 5 0 0,4 1-208 0,-1 3-64 16,1 3 0-16,-1 5 0 0,3 5-320 0,2-1-64 16,0-1 0-16,2-1-128 0,4 0 0 0,7-4 0 15,0-3 0-15,5-3 0 0,4-1 176 0,1-4-32 16,2-4 0-16,6-3 0 0,1-2 192 0,3-3 48 15,-2-6 0-15,4-3 0 0,5-3 144 0,0-2 48 16,0-2 0-16,4-1 0 0,1-2-288 0,-1-2-48 16,1-2-16-16,-1-1 0 0,-2-4-96 0,1 0 0 0,3-1-128 15,-2-2 192-15,4-3-192 0,0-2 144 0,3 1-144 0,-3-2 128 16,1 5-128-16,-2-5 160 0,-2-1-160 0,0 2 160 16,-3 1-160-16,0-3 192 0,0 0-192 0,-4-4 192 15,-1 3-192-15,-3-4 192 0,-4-2-192 0,-4 5 192 16,0 2-64-16,-5-1 0 0,-3-2 0 0,1 3 0 15,-2 3-128-15,-2 1 0 0,-2 0 0 0,-2 1 0 16,1-2 128-16,-5 4-128 0,0 1 192 0,-4-2-64 16,-2 5-128-16,-1 0 160 0,-2-1-160 0,0 2 160 15,-5 1-160-15,2 3 0 0,-2 0 0 0,-2 2 0 16,0 4 0-16,-4 0 0 0,-2 2 0 0,4 1 0 16,-4 2 0-16,3 2 0 0,1 1-128 0,-3 3 128 15,3 3 0-15,-4 1 0 0,-2-1 0 0,4 4 0 0,0-4-160 0,-1 4 160 16,2 3 0-16,1 1-144 15,6-1 144-15,0 0 0 0,-3 2 0 0,3 2 0 0,2 4 0 0,2 2-160 16,1 3 160-16,2-3 0 0,5 2-160 0,-2-1 160 16,5 0-128-16,-2 1 128 0,3 1 0 0,0-1 0 15,4-2 0-15,0-3-128 0,4-1 128 0,2-1 0 16,0-4 0-16,1 4 0 0,7-2 0 0,-1 0 0 16,0-2 0-16,5-3 0 0,3-3 0 0,3-3 0 15,6 0 0-15,-2-1 0 0,3-3 0 0,0 1 128 16,4-2-128-16,1-1 128 0,1-1-128 0,0-3 192 15,-1-3-64-15,-2-1 0 0,1 0-128 0,1-4 0 16,-3 2 0-16,-1-5 0 0,3 0 0 0,1-4 0 16,-3-2 0-16,-3 5 128 0,-2 1-128 0,-1-3 0 0,-1 0 128 15,2 0-128-15,-1-3 128 0,-4 0-128 0,-3 0 160 0,-2-2-160 16,-3 1 176-16,-4-2-176 0,1-5 192 0,-3-3-192 16,-3-5 208-16,-2-3-64 0,-3 2-16 0,0-5 0 15,0 0-128-15,-2-2 0 0,-5 2 144 0,-1 1-144 16,0 3 0-16,-4 3 0 0,-4 2 0 0,-3 3 128 15,-4 0-128-15,-2 4 176 0,0 2-176 0,-7 6 192 16,-3 2 0-16,-2 8 0 0,-2 2 0 0,-2 6 0 16,-5 0-192-16,-1 2 160 0,-2 1-160 0,-5 8 160 15,-4 4-160-15,-1 5 0 0,2 4 0 0,7 1 0 16,7 3-1312-16,3 0-240 0,6 4-48 16</inkml:trace>
  <inkml:trace contextRef="#ctx0" brushRef="#br1" timeOffset="-71893.88">11457 12410 9215 0,'0'0'400'0,"0"0"96"0,0 0-496 0,0 0 0 0,0 0 0 0,0 0 0 16,0 0 3136-16,0 0 512 0,0 0 128 0,0 0 0 15,10-2-1904-15,-1 1-384 0,3-3-80 0,1 2 0 16,0 2-320-16,4 6-64 0,3-3-16 0,4 3 0 15,0-2-304-15,8 4-48 0,5 3-16 0,3 2 0 16,2 4-240-16,4-1-48 0,-2-1-16 0,1 0 0 0,2 2 80 0,3 0 16 16,0-1 0-16,-1 2 0 0,1-1-112 0,-5 2-32 15,1-1 0-15,-6 0 0 0,-2-5-128 0,-5-1-32 16,-7 0 0-16,0-1 0 0,-5-4-128 0,-5 0 192 16,-4-3-192-16,0 2 192 0,-6 0-192 0,-6-6 160 15,0 0-160-15,0 0 160 0,0 0-432 0,0 0-96 16,0 0-16-16,0 0 0 15,0 0-2288-15,-5-10-464 0</inkml:trace>
  <inkml:trace contextRef="#ctx0" brushRef="#br1" timeOffset="-71603.7">12178 11990 32127 0,'-10'-14'1424'0,"2"8"304"0,3 2-1392 0,5 4-336 0,0 0 0 0,0 0 0 15,-9 11 0-15,3 3 0 0,6 6 0 0,-2 5 0 16,-2 6 0-16,0 3 0 0,1 2 0 0,-2 6 176 16,1 7 224-16,-2 9 48 0,-4 8 16 0,1 0 0 15,-4 5 48-15,0 1 0 0,1-1 0 0,0-2 0 16,-2-6-160-16,4 0-32 0,-2-3 0 0,-3-3 0 15,4-4-176-15,-1-6-144 0,1-6 192 0,3-6-192 16,-2-2 192-16,3-4-192 0,5-6 192 0,-2-3-192 16,1-3-704-16,1-4-240 0,2-13-48 0,0 0-14720 15</inkml:trace>
  <inkml:trace contextRef="#ctx0" brushRef="#br1" timeOffset="-71056.27">12875 13082 27759 0,'0'0'1216'0,"-3"-6"272"0,3 6-1184 0,0 0-304 16,0 0 0-16,0 0 0 0,-13 0 832 0,3 5 128 15,-3 7 0-15,-2 2 16 0,0 2-64 0,-4 6-16 16,-3 3 0-16,0 7 0 0,-3 4-288 0,1 5-64 15,1 3-16-15,-3 5 0 0,-3 4 0 0,5 1 0 16,1 2 0-16,0-2 0 0,1-4-304 0,2 1-64 16,3-4-16-16,3-1 0 0,1-1-144 0,0-2 0 15,-3-3 144-15,4-3-144 0,3-6 0 0,-3-3 128 16,5-3-128-16,-3-6 0 0,5-3 0 0,0 0-208 16,2-4 16-16,3-12 16 15,0 0-2272-15,0 0-464 0,0 0-96 0</inkml:trace>
  <inkml:trace contextRef="#ctx0" brushRef="#br1" timeOffset="-70779.54">12197 13352 39615 0,'-23'-10'3520'0,"14"4"-2816"0,-1 2-560 0,10 4-144 0,0 0 192 0,13 2 16 0,7 0 0 0,2 4 0 16,1 3-208-16,9 3-208 0,6 2 32 0,4 3 16 16,4 0 160-16,3 1 0 0,9 1 0 0,3-1 0 15,9-1 0-15,1 4 128 0,-3-1-128 0,1 1 0 16,1 1 0-16,-9-2 0 0,-2-1 0 0,-5 1 128 0,-4-1-128 0,-1 0 0 16,0-1 0-16,-2-1-128 15,-8-1-1264-15,-2-3-240 0,-8-1-48 0,-4-4-9136 16,-6-3-1808-16</inkml:trace>
  <inkml:trace contextRef="#ctx0" brushRef="#br1" timeOffset="-70493.26">13066 13247 31615 0,'-14'-1'1408'0,"3"0"272"0,4 1-1344 0,-4 4-336 0,2 1 0 0,-3 5 0 15,-2 3 160-15,-3 8-32 0,-3 7-128 0,-2 6 192 16,-3 5 384-16,-5 6 80 0,-4 1 16 0,-4 5 0 16,-4 1 96-16,-4 2 0 0,3 1 16 0,-2 5 0 15,-2 3-336-15,4-3-80 0,0 2-16 0,2-5 0 16,3-2-192-16,3-6-32 0,1-6-128 0,5-5 192 15,1-5-192-15,9-6 0 0,3-2 128 0,7-5-128 16,4-4-720-16,3-3-192 0,2-13-48 0,0 0-10032 16,13-3-2000-16</inkml:trace>
  <inkml:trace contextRef="#ctx0" brushRef="#br1" timeOffset="-70107.16">12303 13365 32255 0,'-13'-2'2864'0,"2"2"-2288"0,2 4-576 0,9-4 0 16,0 0 544-16,0 0 0 0,8 17 0 0,4-2 0 16,9 4-272-16,4 2-48 0,5 0-16 0,4 2 0 15,8-1-16-15,5 1-16 0,9-2 0 0,8 2 0 16,6-1-48-16,-1 1-128 0,3-1 192 0,-2-4-64 15,-8 1-128-15,-1-1 128 0,-5 4-128 0,-8-1 128 16,-3 0-128-16,-7 1-256 0,-5 2 64 0,-6 0 16 16,-3-1-1984-1,-6-1-400-15,-5-2-64 0</inkml:trace>
  <inkml:trace contextRef="#ctx0" brushRef="#br1" timeOffset="-69875.95">12964 13279 40543 0,'-26'6'3600'0,"-4"10"-2880"16,-4 9-576-16,0 10-144 0,0 6 624 0,-3 9 80 15,-2 6 32-15,-1 6 0 0,0 3-736 0,1 4 0 16,-2 5 0-16,0 0 0 0,5 1 0 0,2-3 0 15,1-4 144-15,1-4-144 16,0-5-1088-16,3-6-288 0,-3-5-64 0,6-2-10496 0,0-3-2096 0</inkml:trace>
  <inkml:trace contextRef="#ctx0" brushRef="#br1" timeOffset="10161.87">2305 5994 12895 0,'0'0'272'0,"0"0"64"0,0 0 16 0,0 0 32 0,0 0-384 0,0 0 0 16,0 0 0-16,0 0 0 0,1-5 896 0,-1 5 96 15,0 0 32-15,0 0 0 0,3-6 0 0,-3 6 0 16,0 0 0-16,0 0 0 0,0 0 0 0,0 0 0 16,-6-7 0-16,6 7 0 0,0 0 0 0,0 0 0 15,0 0 0-15,-1-7 0 0,2 2-832 0,-1 5-192 16,-4-6 0-16,-1 3 0 0,5 3 864 0,-6-5 128 15,-2 0 32-15,1-2 0 0,2-1-832 0,1-1-192 0,3 2 0 0,-3-2 0 16,0-1 864-16,0-1 128 16,0 0 32-16,1-1 0 0,0 0-832 0,0-4-192 0,2 1 0 15,-1-2 0-15,2 0 0 0,0-3 0 0,3 0 0 0,0 1 0 16,-1-2 0-16,1-2 0 0,2-2 0 0,3 1 0 16,-3-1 864-16,3-1 128 15,-1-1 32-15,-2 1 0 0,-1 0-832 0,5 0-192 0,0-2 0 0,4 1 0 16,2-2 0-16,-1 0 0 0,-1 0 0 0,3-1 0 15,1 0 0-15,1-1 0 0,-1-2 0 0,1-1 0 16,0-2 0-16,-1 1 0 0,-3 0 0 0,-1-2 0 16,3 2 0-16,-2 2 0 0,-2-2 0 0,0-11 0 15,-2 6 0-15,-5 6 0 0,3 2 0 0,-2-1 0 16,-1 0 0-16,1 2 0 0,-4 2 0 0,2-6 0 16,1-1 0-16,0 1 0 0,2 0 0 0,-2-2 0 15,-1 0 0-15,1 2 0 0,-1 1 0 0,1 0 0 0,-1 2 0 0,3 2 0 16,-3 1 0-16,0 1 0 0,-3-1 0 0,1-1 0 15,1-1 0-15,1 3 0 0,-4 0 0 0,0 1 0 16,0-5 0-16,0 5 0 0,-1 2 0 0,-3-1 0 16,0-1 0-16,1-1 0 0,-2 4 0 0,-4 0 0 15,1 1 0-15,-1-1 0 0,4-1 0 0,-6 5 0 16,3 0 0-16,-2 2 0 0,2-1 0 0,-4 1 0 16,2 1 0-16,-2 0 0 0,3 1 0 0,-3-1 0 15,-5 1 0-15,1 2 0 0,-1-4 0 0,0 1 0 16,-1 1 0-16,-3-1 0 0,0 1 0 0,2-1 0 15,1 1 0-15,0 5 0 0,2-4 0 0,0 2 0 16,1-1 0-16,-1 1 0 0,2-2 0 0,-2 2 0 16,-3 0 0-16,4 3 0 0,0 0 864 0,4 1 128 0,-8-3 32 0,4 2 0 15,0 1-832-15,2-2-192 0,1 2 0 0,-3 0 0 16,-3 0 0-16,1 1 0 16,0 1 0-16,3-1 0 0,0 3 0 0,-3 1 0 0,-3 0 0 0,2 0 0 15,-1 3 0-15,1 0 0 0,-4 0 0 0,-1 1 0 16,1 0 0-16,0 2 0 0,2 2 0 0,2-1 0 15,-2 1 0-15,1 1 0 0,-4 1 0 0,2 4 0 16,-1-4 0-16,0 2 0 0,0 0 0 0,2 2 0 16,4 2 0-16,-1 0 0 0,-1-2 0 0,1 5 0 15,0 4 0-15,1-2 0 0,-1-2 0 0,3 2 0 16,1 3 0-16,-2-1 0 0,1 2 0 0,1 0 0 16,4 0 0-16,-2 0 0 0,3-1 0 0,-1 2 0 15,2 1 0-15,4 1 0 0,-1 0 0 0,-2 1 0 0,2-2 0 0,3-1 0 16,0-1 0-16,2 3 0 0,3 1 0 0,3 0 0 15,-2-2 0-15,0 2 0 0,3-1 0 0,0-1 0 16,4 0 0-16,-3 0 0 0,3 1 0 0,-3-1 0 16,2 0 0-16,0-1 0 0,-1-1 0 0,2 0 0 15,-4-3 0-15,4-1 0 0,-4-1 0 0,2 1 0 16,-3 0 0-16,3 0 0 0,-2-1 0 0,4-1 0 16,-3-2 0-16,3 4 0 0,-3 2 0 0,4-4 0 15,2-1 0-15,-1 0 0 0,-2 2 0 0,2 1 0 16,3-3 0-16,0 2 0 0,-5 0 0 0,0-3 0 15,3-2 0-15,-3 3 0 0,-5 1 0 0,2 0 0 16,1-2 0-16,5 1 0 0,-2 3 0 0,-3 0 0 16,2 0 0-16,-1 0 0 0,0-1 0 0,3 0 0 0,-7-1 0 15,3 1 0-15,-4-1 0 0,-1 0 0 0,-1 1 0 0,0-2 0 16,1-1 0-16,-2 2 0 0,-4 1 0 0,-2 1 0 16,-2-3 0-16,0 0 0 0,-1 2 0 0,1 1 0 15,-4 0 0-15,2 2 0 0,0 0 0 0,-3 1 0 16,-3-1 0-16,3 1 0 15,-3 1 0-15,4 1 0 0,-2-2 0 0,2 1 0 0,1-1 0 0,-1-1 0 16,-4 2 0-16,-2 0 0 0,5 0 0 0,0-1 0 16,-1-2 0-16,3 0 0 0,-4-1 0 0,3 0 0 15,0 2 0-15,0-1 0 0,-4 2 0 0,4-1 0 16,-2-2 0-16,2 2 0 0,-2-1 0 0,0 2 0 16,3 1 0-16,-4 0 0 0,3 2 0 0,-2-1 0 15,4 2 0-15,-4 0 0 0,6-2 0 0,-4 1 0 0,2 4 0 16,2-5 0-16,0 1 0 0,-2 1 0 0,3 1 0 0,0-1 0 15,0-1 0-15,-1 3 0 0,1 0 0 0,-1-1 0 16,-2 0 0-16,2 0 0 0,2 1 0 0,1-1 0 16,-1 3 0-16,2 1 0 0,0-2 0 0,1 6 0 15,0-2 0-15,2 1 0 0,2-2 0 0,0 1 0 16,0 1 0-16,4-1 0 0,-2-1 0 0,0 2 0 16,2-2 0-16,-3 0 0 0,3-1 0 0,-2-3 0 15,-1 3 0-15,5-2 0 0,-3 1 0 0,7-3 0 16,-7 2 0-16,5 1 0 0,-3-4 0 0,3 1 0 15,-4-1 0-15,4-1 0 0,1 4 0 0,-1-4 0 16,1-2 0-16,1-2 0 0,-1-2 864 0,-1 0 128 16,2-2 32-16,2 2 0 0,-1-1-832 0,-4 0-192 15,2-2 0-15,3-1 0 0,3-1 0 0,-1 2 0 16,-1 0 0-16,0-1 0 0,0 0 0 0,1-1 0 0,2-2 0 0,-2 2 0 16,-1 1 0-16,0 0 0 0,-1 1 0 0,0 1 0 15,-1 1 0-15,4-1 0 16,-3 1 0-16,-2 0 0 0,-2-1 0 0,2 1 0 0,1 0 0 0,-1 0 0 15,-2-3 0-15,2 0 0 0,3 1 0 0,5 6 0 16,-3-3 0-16,4 0-288 0,1-1 64 0,-2-1 16 16,-4-2 208-16,1-1 0 0,0-3 0 0,8 2 0 15,0 1 0-15,2-1 0 0,-2 1 0 0,1-1 0 16,-1-1 0-16,4 1 0 0,-5-1 0 0,3-1 0 16,-3-2 0-16,-3 1 0 0,2-2 0 0,0 1 0 15,-5-1 0-15,6 1 0 0,-1-2 0 0,-2 3 0 16,0 0 0-16,0 0 0 0,-4-2 0 0,3 1 0 0,3 3 0 0,1-2 0 15,-4 0 0-15,1-2 0 16,0 2 0-16,3 0 0 0,-2 1 0 0,3-2 0 0,-2-3 0 0,-1 0 0 16,1 1 0-16,-2 0 0 0,0 1 0 0,-1-3 0 15,1-3 0-15,2 3 0 0,-1 0 0 0,3 2 0 16,-2-1 0-16,-4 0 0 0,-3 0 0 0,6-2 0 16,5 1 0-16,0 1 0 0,-2-2 0 0,2-2 0 15,-1-2 0-15,-1 1 0 0,1 1 0 0,-4-2 0 16,1-2 0-16,-2 2 0 0,-2-2 0 0,-1 0 0 15,4 0 0-15,-4 1 0 0,-1-1 0 0,-2 0 0 16,2-2 0-16,0 1 0 0,1-3 0 0,1 1 0 16,-3 1 0-16,-5 2 0 0,0-1 240 0,2-1-64 15,3 1-16-15,2-2 0 0,2 2-160 0,2-1 0 16,-5-2 0-16,4 1 0 0,-1 1 0 0,0 2 0 0,0-4 0 0,-2 1 0 16,-2 2 0-16,1-3 0 0,-4 0 0 0,2-2 0 15,-2-2 0-15,1 0 0 0,-3-1 0 0,-2 0 0 16,3-4 0-16,-1-1 0 0,-3 0 0 0,3-2 0 15,-2-1 0-15,-3 0 0 0,1-1 0 0,-3-1 0 16,1 1 0-16,2 0 0 0,-2 0 0 0,-2-2 0 16,3-2 0-16,-3 0 0 0,0-1 0 0,0 1 0 15,-1-1 0-15,0-1 0 0,-2-1 0 0,-1-1 0 16,-1-2 0-16,0-1 0 0,-1 0 0 0,-1-1 0 16,-2 0 0-16,2-1 0 0,-1 2 0 0,-1 1 0 15,0 1 0-15,2 1 0 0,-4 2 0 0,0 2 0 16,1 0 0-16,-1 5 0 0,-3 0 0 0,3 0 0 0,-5 0 0 15,2 0 0-15,-4 0 0 0,2 2 0 0,0-2 0 0,-4 2 0 16,3 1 0-16,-1 0 0 0,-1-1 0 0,-1 5 0 16,0-2 0-16,0 2 0 0,0-1 0 0,-1 2 0 15,0 2 0-15,-2 0 0 0,0 2 0 0,-2 0 0 16,0 1 0-16,1-1 0 0,-1 1 0 0,3 3 0 16,0 2 0-16,0-1 0 0,-3 3 0 0,-1-2 0 15,3-2 0-15,1 4 0 0,0 1 0 0,0 1 0 16,-1-1 0-16,3 1 0 0,1 2 0 0,-2-1 0 15,-1 1 0-15,0 1 0 0,0 0 0 0,1 1 0 16,-1 0 0-16,1 2 0 0,-1 0 0 0,0-1 0 16,-1-1 0-16,0 2 0 0,-1 2 0 0,1-1 0 15,-2 2 0-15,2-2 0 0,0 0 0 0,-1-1 0 0,0 0 0 16,-1 1 0-16,2-1 0 0,1-1 0 16,2 1 0-16,0 0 0 0,-2-2 0 0,0 0 0 0,2 0 0 0,1-1 0 15,-3 0 0-15,0-1 0 0,1 1 0 0,0 0 0 16,-2 0 0-16,0-2 0 0,-1 1 0 0,1-2 0 15,-2 3 0-15,1-3 0 0,-4-2 0 0,5 1 0 16,-2-1 0-16,-1-2 0 0,-1 2 0 0,0-3 0 16,0-1 0-16,-2-3 0 0,1 1 0 0,-2-5 0 15,1 3 0-15,3-3 0 0,0-3 0 0,2-1 0 16,0-2 0-16,0-2 0 0,-1-4 0 0,0 0 0 16,1 0 0-16,-1-2 0 0,2-3 0 0,1-1 0 15,1 1 848-15,0 2 144 0,-1-1 32 0,1 3 0 16,3-2-832-16,-1 0-192 0,1 1 0 0,0 0 0 15,5-1 0-15,-3 0 0 0,4-1 0 0,-1 1 0 16,0 5-768-16,4 1-208 0,-1 1-48 0,1 5 0 16,1 3 0-16,2 2 0 0,-1 3 0 0,2 7 0 15,10 0-2448-15,-2 5-496 0,11 19-112 0,-2-3-16 0</inkml:trace>
  <inkml:trace contextRef="#ctx0" brushRef="#br1" timeOffset="20205.96">2000 3759 9215 0,'0'0'400'0,"0"0"96"0,0 0-496 0,0 0 0 16,0 0 0-16,0 0 0 0,0 0 912 0,0 0 96 15,0-7 16-15,0 7 0 0,0 0 0 0,0 0 0 16,2-5 0-16,-2 5 0 0,0 0 0 0,0 0 0 16,0 0 0-16,0 0 0 0,0 0 0 0,0 0 0 15,0 0 0-15,0 0 0 0,0 0 0 0,0 0 0 16,0 0 0-16,0 0 0 0,0 0 0 0,0 0 0 0,0 0 0 0,0 0 0 16,0 0-832-16,0 0-192 0,0 0 0 0,0 0 0 15,0 0 864-15,0 0 128 0,0 0 32 16,8 7 0-16,5-1-832 0,-6-2-192 0,2 0 0 0,5 1 0 15,-1-1 0-15,2-1 0 0,0-1 0 0,0 2 0 16,1-2 0-16,1 3 0 0,-3 3 0 0,3-3 0 16,1-5 0-16,1 3 0 0,-2 0 0 0,1 1 0 15,-1 0 0-15,0 0 0 0,-1 0 0 0,-7 0 0 16,2 3 0-16,2 2 0 0,0-3 0 0,0 2 0 16,1-1 0-16,-2 1 0 0,-3-1 0 0,2 3 0 0,-2-1 864 15,1 1 128-15,-3 1 32 0,-2 1 0 16,2-1-832-16,-2 2-192 0,-3 2 0 0,2-1 0 0,-1 2 0 0,0-2 0 15,-3-1 0-15,-3 1 0 0,0 0 0 0,2 2 0 16,1-1 0-16,-3 1 0 0,-3-3 0 0,-2 0 0 16,5 2 0-16,2-1 0 0,1-1 0 0,-2 0 0 15,-4 0 0-15,2-1 0 0,4-1 0 0,3-1 0 16,-3-10 0-16,0 11 0 16,0-11-768-16,0 0-208 0,4 11-48 0,-4-11 0 15,0 0-816-15,0 0-160 0,0 0-48 0,0 0-11456 16</inkml:trace>
  <inkml:trace contextRef="#ctx0" brushRef="#br1" timeOffset="20820.45">2736 3628 20271 0,'0'0'448'0,"0"0"80"0,0 0 32 0,0 0 16 0,0 0-576 0,0 0 0 0,0 0 0 0,0 0 0 15,-8 2 928-15,3 1 80 0,-2-2 16 0,-1 2 0 16,3 1 0-16,-2 0 0 0,-1 1 0 0,3 0 0 16,0-1 0-16,-4 3 0 0,1 1 0 0,1-2 0 15,3 1-832-15,-1 1-192 0,0-1 0 0,-3 7 0 16,4 1 864-16,0-7 128 0,-4 3 32 0,1 2 0 0,-3-3-832 0,4 3-192 15,-2-1 0-15,-1 1 0 16,2-1 0-16,-2 0 0 0,1 2 0 0,2-3 0 0,-1 0 0 0,-1 6 0 16,-2-1 0-16,6-7 0 0,-4 2 864 0,0 5 128 15,0-1 32-15,3-2 0 0,1 2-832 0,-5 6-192 16,-1-2 0-16,3-2 0 0,3-2 0 0,1-1 0 16,-1 1 0-16,2-2 0 0,2 0 0 0,-1-4 0 15,-2 0 0-15,0 5 0 0,5 0 0 0,-2-1 0 16,-6 1 0-16,6-1 0 0,7-2 0 0,-2 0 0 15,-5-11 0-15,3 11 0 0,-1 1 0 0,4 0 0 16,-1-2 0-16,-1 3 0 0,-2-1 0 0,1 0 0 16,2 1 0-16,-1 1 0 0,0-2 0 0,0 0 0 15,3-2 0-15,-2 1 0 0,-1 2 0 0,4 0 0 16,1-1 0-16,-3-2 0 0,4 1 0 0,-4-1 0 16,3 3 0-16,2-1 0 0,1-3 0 0,-2-1 0 0,-1-1 0 0,2 2 0 15,-3 0 0-15,-3 1 0 0,3 1 0 0,-3-1 0 16,0 2 0-16,2-1 0 0,-3 0 0 0,-1 0 0 15,-1-1 0-15,0 0 0 16,0-1 0-16,-2 1 0 0,-2 3 0 0,1 0 0 0,-2-1 0 0,1 1 0 16,-2 2 0-16,-4-2 0 0,2 1 0 0,-5-1 0 15,5 0 0-15,-2 0 0 0,-3 1 0 0,2-1 0 16,-3 1 0-16,-1-1 0 0,1 0 0 0,3-6 0 31,0-6-2416-31,0-1-528 0,-3-1-96 0,5-2-11088 0</inkml:trace>
  <inkml:trace contextRef="#ctx0" brushRef="#br1" timeOffset="21361.07">2719 4376 16575 0,'0'0'368'0,"0"0"80"0,0 0 0 0,-8 0 16 0,1 0-464 0,-1 0 0 16,-1 0 0-16,1 1 0 0,-2 2 912 0,2-1 96 0,-5 2 16 0,0 1 0 16,2 1 0-16,-2 0 0 0,-3 3 0 0,3-1 0 15,3 3 0-15,-3 0 0 0,0 1 0 0,2 0 0 16,-3 0 0-16,5 1 0 15,-1 1 0-15,1-1 0 0,-2 3-832 0,-1 0-192 0,3-2 0 0,-2 2 0 16,5 1 0-16,-5-3 0 0,5 2 0 0,-1-2 0 16,0 2 0-16,5 1 0 0,-1-1 0 0,2 1 0 15,-2-4 864-15,3 0 128 0,3-1 32 0,1 1 0 16,1 0-832-16,3 0-192 0,-2 0 0 0,5 0 0 16,-1-3 0-16,4-1 0 0,-1 0 0 0,-2 1 0 15,5 2 0-15,0 1 0 0,1-4 0 0,-3 2 0 16,-2 1 0-16,1-3 0 0,2 0 0 0,-4 2 0 15,0 2 0-15,-1-3 0 0,-3 1 0 0,-2 0 0 16,3 2 0-16,-3 1 0 0,-2-1 0 0,-1 2 0 0,0-2 0 0,-4 1 0 16,-2-1 0-16,1 1 0 0,-3 2 0 0,-2 1 0 15,1 0 0-15,-3-1 0 0,4-1 0 0,-3 0 0 16,0-2 0-16,-3 1 0 0,1 2 0 0,0 0 0 16,-3-2 0-16,4-1 0 0,-2-1 0 0,4 0 0 15,-2-2 0-15,2-1 0 0,-3-1 0 0,6-3 0 16,0-2 0-16,5-3 0 15,0 0-2416-15,0 0-528 0,-3-6-96 0,3-4-32 0</inkml:trace>
  <inkml:trace contextRef="#ctx0" brushRef="#br1" timeOffset="21886.84">2890 4749 16575 0,'0'0'736'0,"0"0"160"0,0 0-720 0,-2-4-176 0,2 4 0 0,0 0 0 16,-8-3 848-16,-1 2 144 0,-5-2 32 0,5 2 0 16,-3 2 0-16,5 2 0 0,-6-2 0 0,-1 6 0 15,1-1 0-15,0 2 0 0,-1 0 0 0,1 0 0 16,2 4 0-16,-3 0 0 0,2-1 0 0,2 4 0 15,-4 0-832-15,4 1-192 0,-2 0 0 0,0 4 0 0,1 2 864 0,-2 1 128 16,-3 2 32-16,0 1 0 0,0 1-832 16,2 3-192-16,-2-1 0 0,-1-3 0 0,2-1 0 0,-1 0 0 15,1-1 0-15,5 0 0 0,-2-2 0 0,3-1 0 16,-3-1 0-16,-1 0 0 0,4 0 0 0,-3 3 0 16,6-1 0-16,0 0 0 0,0-2 0 0,3 0 0 15,-1-1 0-15,2 1 0 0,2-2 0 0,2 2 0 16,1 2 0-16,1-2 0 0,4-3 0 0,0-2 0 15,-2 1 0-15,5 0 0 0,-4 0 0 0,6-2 0 16,1 0 0-16,-3 0 0 0,4-4 0 0,0 2 0 16,0-3 0-16,-1 1 0 0,1 0 0 0,-1-1 0 15,1 0 0-15,-2 0 0 0,2 0 0 0,-3 0 0 16,0 2 0-16,-4-2 0 0,4 2 0 0,-6 0 0 16,1 2 0-16,-2-1 0 0,-1 0 0 0,4 0 0 15,-4 1 0-15,-2 3 0 0,-2-1 0 0,0 4 0 0,0-2 0 0,-1 1 0 16,0 2 0-16,-1-2 0 0,1-1 0 0,0 1 0 15,-2 2 0-15,2 2 0 0,-2-2 0 0,2-2 0 32,1-2-768-32,0-2-208 0,0 0-48 0,0-1-13504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5:45:29.64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00B050"/>
    </inkml:brush>
    <inkml:brush xml:id="br6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1130 468 12895 0,'30'-20'272'0,"-30"20"64"0,0 0 16 0,0 0 32 0,0 0-384 0,0 0 0 0,0 0 0 0,0 0 0 16,0 0 896-16,0 0 96 16,0 0 32-16,0 0 0 0,0 0 0 0,0 0 0 0,0 0 0 0,0 0 0 15,-1-5 0-15,1 5 0 0,0 0 0 0,0 0 0 16,0 0 0-16,-1409 0 0 0,2818 0 0 0,-1409 0 0 15,-8 5-832-15,3 0-192 0,0 3 0 0,2 2 0 16,0 3 864-16,-1 1 128 0,2 5 32 0,-2 4 0 16,0 2-832-16,1 1-192 0,0 3 0 0,3 3 0 15,-5 2 864-15,2 14 128 0,0-4 32 0,1-2 0 16,-1-4-832-16,-1 2-192 0,1 0 0 0,-1-2 0 16,1-2 0-16,2-3 0 0,0-1 0 0,0-3 0 15,-3-3 0-15,3-1 0 0,0-1 0 0,0-3 0 0,2-4 0 0,-1-1 0 16,0-2 0-16,1-1 0 0,0-3 0 0,1-3 0 15,0 0 0-15,-2-7 0 0,2 7 0 0,-2-7 0 16,0 0 0-16,0 0 0 16,0 0-2416-16,5-7-528 0,-5 7-96 0,4-7-32 0</inkml:trace>
  <inkml:trace contextRef="#ctx0" brushRef="#br0" timeOffset="1007.55">1118 620 12895 0,'0'0'576'0,"-3"-4"112"0,1-1-560 0,-2 1-128 16,2-1 0-16,0-1 0 0,0 1 848 0,-1 0 144 15,2 0 32-15,-3 0 0 0,2 1 0 0,0-1 0 16,0-1 0-16,2 1 0 0,0 5 0 0,0 0 0 15,0 0 0-15,0 0 0 0,-2-4 0 0,2 4 0 16,0 0 0-16,0 0 0 0,0 0-832 0,-3 5-192 16,1 3 0-16,-3 1 0 0,3 2 864 0,0 5 128 15,-1 1 32-15,2 5 0 0,-1 2-832 0,-2 13-192 16,1 2 0-16,-1 1 0 0,2 1 864 0,0 3 128 0,-2 4 32 16,1 2 0-16,0-2-832 0,0-2-192 15,1-3 0-15,-3-2 0 0,3-2 0 0,0-3 0 0,-1-5 0 0,0-1 0 16,1-2 0-16,0-3 0 0,1-4 0 0,0-4 0 15,0 1 0-15,2-5 0 0,1-3 0 0,1-2 0 16,-3-8 0-16,0 0 0 0,6 0 0 0,4-3 0 31,-5-4-1600-31,2-3-352 0,-1-1-80 0,-1 2-16 0</inkml:trace>
  <inkml:trace contextRef="#ctx0" brushRef="#br0" timeOffset="1248.77">987 1162 27647 0,'0'0'608'0,"0"0"128"0,0 0 32 0,0 0 0 0,0 0-624 0,0 0-144 16,9 2 0-16,1-2 0 0,2-2 848 0,2-2 144 16,3 1 32-16,9-4 0 0,-1 1 0 0,3 0 0 15,-3 2 0-15,2 0 0 0,0-1-832 0,-2 2-192 16,2 1 0-16,-2 1 0 0,-4 1 0 0,1 0 0 15,-1 0 0-15,-1 1 0 0,-2 0 0 0,2 1 0 16,-2 1 0-16,-3-1 0 16,0-2-1600-16,-4 2-352 0,1-1-80 0,-1-2-11472 0</inkml:trace>
  <inkml:trace contextRef="#ctx0" brushRef="#br0" timeOffset="1580.53">1724 495 23951 0,'0'0'512'0,"0"0"128"0,-3-7 0 0,3 7 64 0,-5-5-576 0,5 5-128 0,-8-3 0 0,8 3 0 15,0 0 1664-15,-9 4 320 0,2 4 48 0,4-1 16 16,0 6-832-16,-3 2-144 0,2 3-48 0,0 5 0 15,-1 6 0-15,1 4 0 0,-2 4 0 0,-3 36 0 0,3-8-816 0,0-2-208 16,2 0 0-16,-1-2 0 0,2-2 0 0,-1-6 0 16,3-5 0-16,-1-5 0 0,1-7 0 0,2-1 0 15,2-4 0-15,-3-4 0 0,-1-2 0 0,1-2 0 16,4 0 0-16,-2-4 0 0,-2-4 864 0,1-3 128 16,0-2 32-16,-1-2 0 15,0-8-1648-15,0 0-320 0,0 0-64 0,0 0-16 16,0 0-1632-16,1-10-336 0,-1-5-64 0,0 0-16 0</inkml:trace>
  <inkml:trace contextRef="#ctx0" brushRef="#br0" timeOffset="2131.44">2139 608 27647 0,'0'0'608'0,"0"0"128"0,-2-7 32 0,2 7 0 0,0 0-624 0,0 0-144 0,0 0 0 0,-8 5 0 15,8-5 848-15,-9 10 144 0,0 5 32 0,1 4 0 16,-5 1 0-16,1 5 0 0,0 3 0 0,3 4 0 16,0 2 0-16,2 2 0 0,-1-1 0 0,3 5 0 15,-1 1-832-15,3 3-192 0,3 2 0 0,2-3 0 16,3-4 0-16,0-5 0 0,5-4 0 0,0-2 0 15,0-6 0-15,3-5 0 0,1-3 0 0,3-3 0 0,0-3 0 16,4-5 0-16,2-3 0 0,-2-2 0 0,3-3 0 16,-3-4 0-16,0-2 0 0,0-1 0 0,-3-5 864 0,0-1 128 15,-2-2 32-15,-2-1 0 0,-2-1-832 0,-2 0-192 16,-2 3 0-16,-3 2 0 0,2 0 0 0,-4 5 0 16,1 2 0-16,-4 10 0 0,0 0 0 0,0 0 0 15,0 0 0-15,5 11 0 0,-1 0 0 0,0 3 0 16,0 4 0-16,1 1 0 0,-2 2 0 0,1 1 0 15,3 1 0-15,2 0 0 0,2 1 0 0,1-2 0 16,0-3 0-16,1-2 0 0,4 1 0 0,-2-5 0 16,3-2 0-16,2-3 0 0,0-5 0 0,2-3 0 15,1-1 0-15,-1-4 0 0,0-4 0 0,-2-2 0 16,1-5 0-16,1 0 0 0,-2-2 0 0,-3-3 0 16,-3-4 0-16,-3-6 0 0,-4-4 864 0,0-6 128 0,-6-5 32 15,-1-2 0-15,-4-2 0 0,0 4 0 16,1 2 0-16,0 4 0 0,-3 3-832 0,1 5-192 0,0 6 0 0,2-1 0 15,-4 2 0-15,3 4 0 0,2 8 0 0,-3 0 0 16,1-3 0-16,2 5 0 0,0 3 0 0,1 4 0 31,-1 0-768-31,2 1-208 0,0 3-48 0</inkml:trace>
  <inkml:trace contextRef="#ctx0" brushRef="#br0" timeOffset="3155.78">3916 810 16575 0,'0'0'368'0,"0"0"80"0,0 0 0 0,0 0 16 0,0 0-464 0,0 0 0 15,-6-5 0-15,6 5 0 0,0 0 1728 0,-1-6 256 0,5-5 64 0,-2 0 0 16,1 1-832-16,2-3-144 0,3-3-48 0,1-1 0 16,3-5 0-16,1 2 0 0,1 0 0 0,-5 7 0 15,2-7-816-15,1-1-208 0,1-1 0 0,3 0 0 16,1 0 864-16,2 3 128 0,-1 1 32 0,12-13 0 15,-7 8-832-15,-3 6-192 0,-4 4 0 0,-4 2 0 16,-3-2 0-16,-3 6 0 0,0 3 0 0,-6 4 0 0,7-5 0 16,-7 5 0-16,0 0 0 0,0 0 0 0,0 0 864 0,5 9 128 15,-5-9 32-15,3 17 0 0,-2 1-832 0,-1 7-192 16,-1 3 0-16,0-6 0 0,0 12 0 0,-1 6 0 16,-1 4 0-16,2 1 0 0,-4 0 0 0,0 1 0 15,1 2 0-15,-8 39 0 0,3-14 0 0,3-11 0 16,0-7 0-16,-2-10 0 0,3-4 0 0,-3-5 0 15,3-2 0-15,0-4 0 0,-1-7 0 0,1 0 0 16,2-2 0-16,0-4 0 0,2-1 864 0,-2-2 128 16,-1-2 32-16,1-1 0 0,2-1-832 0,1-10-192 15,-4 9 0-15,4-9 0 16,-6 5-1600-16,6-5-352 0,0 0-80 0,-7 2-9296 16,-4-4-1856-16</inkml:trace>
  <inkml:trace contextRef="#ctx0" brushRef="#br0" timeOffset="3365.3">3854 1540 31327 0,'0'0'688'0,"0"0"144"0,0 0 16 0,0 0 48 0,0 0-720 0,9 4-176 0,0-2 0 0,4-2 0 16,2-3 1664-16,3 0 320 0,4-1 48 0,2-2 16 16,2 1-832-16,3-4-144 15,6 0-48-15,-1 2 0 0,1 4-816 0,-2 1-208 0,-1 1 0 0,-2-2 0 16,-3 0 864-16,0 1 128 0,-4 0 32 0,-1-1 0 15,-5-3-832-15,0 3-192 0,-4 3 0 0,1-1 0 16,-1 0 0-16,-1-2 0 0,-2 1 0 0,1 2-13616 16,-11 0-2768-16</inkml:trace>
  <inkml:trace contextRef="#ctx0" brushRef="#br0" timeOffset="4070.18">5429 688 20271 0,'0'0'896'0,"0"0"192"0,0 0-880 0,0 0-208 16,0 0 0-16,0 0 0 0,2-16 864 0,1 10 128 15,1 0 32-15,2-3 0 0,-1-1 0 0,1 2 0 16,3-5 0-16,0 4 0 0,1 4 0 0,-5 2 0 16,1 0 0-16,2-3 0 0,1 1 0 0,2-2 0 15,-2 3 0-15,0 0 0 0,-1 1-832 0,5-1-192 16,-3 2 0-16,-10 2 0 0,5 6 0 0,-5-6 0 16,0 0 0-16,4 5 0 0,-4 4 864 0,-1 2 128 15,-2 1 32-15,-2 2 0 0,-9 4-832 0,3-6-192 16,-2 3 0-16,-6 2 0 0,-1-5 864 0,3-3 128 15,2-3 32-15,1-1 0 0,0 1-832 0,7-5-192 16,-2-2 0-16,-1-3 0 0,2 1 864 0,8 3 128 0,-4-12 32 0,3 2 0 16,5-1-832-16,1 1-192 0,2 6 0 0,1-2 0 15,4-1 0-15,5-7 0 0,0 2 0 16,0 5 0-16,-3 3 0 0,0 1 0 0,0-3 0 0,-2 3 0 16,0 0 0-16,-1 4 0 0,-1 3 0 0,-5 2 0 31,-5-6-2416-31,6 12-528 0,-2 6-96 0</inkml:trace>
  <inkml:trace contextRef="#ctx0" brushRef="#br0" timeOffset="4552.14">5400 1388 27647 0,'0'0'608'0,"0"0"128"0,-8 6 32 0,1-1 0 0,-3 1-624 15,3-1-144-15,-1 0 0 0,0-1 0 0,-3-3 1664 0,1-1 320 16,1-2 48-16,0-1 16 0,9 3-832 0,0 0-144 16,-5-6-48-16,1-2 0 0,0 0 0 0,3-1 0 15,1 9 0-15,5-11 0 0,2-2-816 0,3 2-208 16,-3 2 0-16,4-1 0 0,0-1 864 0,1 1 128 15,0 1 32-15,1 3 0 0,0 1-832 0,-3 4-192 16,0-1 0-16,4 0 0 0,-1 2 0 0,-2 3 0 0,-3 3 0 0,-1-2 0 16,-3 3 0-16,0 4 0 15,-2 0 0-15,-3 0 0 0,-3 0 0 0,-2 0 0 0,-3-2 0 0,-2 5 0 16,-3-1 0-16,3 1 0 0,0-1 0 0,1-3 0 16,0-3 0-16,1-4 0 0,0 0 0 0,3 0 0 15,6-3 0-15,0 0 0 0,0 0 0 0,0 0 0 16,-8-6 864-16,4-4 128 0,1-3 32 0,5 0 0 15,2 0-832-15,3 1-192 0,-1-2 0 0,3 0 0 16,0 2 0-16,1 0 0 0,1 1 0 0,1 1 0 16,2-1 0-16,1 2 0 0,0 1 0 0,-3 2 0 15,-2 3 0-15,-3-1 0 0,2 2 0 0,-9 2 0 0,10 1 0 16,-1 1 0-16,-9-2 0 0,0 0 0 16,5 9-2416-16,-5-9-528 0,5 10-96 0,-5-10-32 0</inkml:trace>
  <inkml:trace contextRef="#ctx0" brushRef="#br0" timeOffset="6081.16">7724 550 12895 0,'0'0'272'0,"0"0"64"0,0 0 16 0,0 0 32 0,0 0-384 0,0 0 0 0,1-7 0 0,1 2 0 15,0-1 1712-15,-2 6 272 16,2-6 48-16,2 0 16 0,-3-1 0 0,0 1 0 0,0 0 0 0,-1 6 0 16,5-7-832-16,-5 7-144 0,-1-6-48 0,1 6 0 15,0 0 0-15,0 0 0 16,-3-5 0-16,3 5 0 0,-7 5 0 0,2 2 0 0,-2 4 0 0,1 2 0 15,-2 6-816-15,0 4-208 0,2 5 0 0,-3 1 0 16,0 1 0-16,-1 2 0 0,4 2 0 0,-7 10 0 16,4-3 0-16,1-3 0 0,-1-2 0 0,1 0 0 15,-2-4 0-15,4-3 0 0,-3 1 0 0,4-5 0 16,-3-4 0-16,2-2 0 0,1-3 0 0,-1 1 0 16,2 0 0-16,1-2 0 0,-2-4 0 0,1 0 0 15,1 0-768-15,1-5-208 0,2-6-48 16,0 0 0-16,0 0-816 0,0 0-160 0,0 0-48 0,0 0-11456 15</inkml:trace>
  <inkml:trace contextRef="#ctx0" brushRef="#br0" timeOffset="6413.5">8103 490 23951 0,'0'0'512'0,"0"0"128"0,0 0 0 0,0 0 64 0,0 0-576 0,-5 2-128 0,-1-1 0 0,-2 3 0 16,1 4 848-16,1 0 144 0,0 2 32 0,-2 4 0 16,0 3 0-16,-1 3 0 15,-1 2 0-15,1 0 0 0,-1 6 0 0,-2 8 0 0,-2 0 0 0,4 1 0 16,-1-1 0-16,2 1 0 0,-1 1 0 0,2-2 0 15,-2-1-832-15,3-1-192 0,0-3 0 0,1-2 0 16,1-2 0-16,0-3 0 16,1-2 0-16,3-2 0 0,0-3 0 0,1-3 0 0,-1 0 0 0,2 0 0 31,1-6-768-31,-2-8-208 0,0 0-48 0,0 0 0 0,0 0-2448 0,0 0-496 0,-3-13-112 16,-4 0-16-16</inkml:trace>
  <inkml:trace contextRef="#ctx0" brushRef="#br0" timeOffset="6636.46">7499 878 20271 0,'0'0'896'0,"11"-5"192"0,1 1-880 0,5 0-208 15,4 0 0-15,2 1 0 0,0-2 1680 0,4-1 304 16,5 1 48-16,7 0 16 0,3 0-832 0,0 1-144 15,-1-3-48-15,-5 2 0 0,0 2-816 0,-3 0-208 16,0-1 0-16,-3 2 0 0,-1 2 864 0,-4 1 128 16,-5 1 32-16,1 0 0 15,1-1-1648-15,-5 2-320 0,-9 2-64 0</inkml:trace>
  <inkml:trace contextRef="#ctx0" brushRef="#br0" timeOffset="6837.36">7535 1123 31327 0,'-14'2'688'0,"14"-2"144"0,-6 4 16 0,6-4 48 0,0 0-720 15,0 0-176-15,0 0 0 0,11 1 0 0,2 0 848 0,4-2 144 0,4-4 32 0,5 3 0 16,3 0 0-16,6-1 0 0,6-2 0 0,2 1 0 16,-3 1 0-16,-2 0 0 0,-6 1 0 0,0 0 0 15,-2 0-832-15,-1 1-192 0,-2 1 0 0,-1-1 0 16,-1-4 0-16,-4 3 0 0,-2-2 0 0,3 1-12512 15,2 3-2544-15</inkml:trace>
  <inkml:trace contextRef="#ctx0" brushRef="#br0" timeOffset="7282.15">9112 427 27647 0,'0'0'1216'0,"0"0"256"0,0 0-1168 0,0 0-304 0,0 0 0 0,0 0 0 15,0 0 880-15,0 0 112 0,0 0 32 0,0 0 0 16,0 0 0-16,-8 4 0 0,8-4 0 0,-5 9 0 16,-1 4 0-16,2 3 0 0,-1 5 0 0,1 4 0 15,-5 3-832-15,4 4-192 0,-2 4 0 0,0 3 0 16,0 3 864-16,-9 33 128 0,5-14 32 0,0-10 0 15,2-8-832-15,2-6-192 0,-1-3 0 0,4-5 0 0,1-5 0 16,1-2 0-16,2-3 0 0,-1-4 0 0,2-2 0 0,-1-3 0 16,2-2 0-16,-2-8 0 0,5 7 0 0,-5-7 0 15,0 0 0-15,0 0 0 16,10 0-2416-16,-1-4-528 0,-1-6-96 0,3-3-32 0</inkml:trace>
  <inkml:trace contextRef="#ctx0" brushRef="#br0" timeOffset="8241.66">10094 664 16575 0,'0'0'368'0,"0"0"80"0,0 0 0 0,0 0 16 0,0 0-464 0,0 0 0 0,-2 6 0 0,2-6 0 15,0 0 1728-15,-5 0 256 0,-2 0 64 0,0 1 0 16,-2 2-832-16,2 0-144 0,-4-5-48 0,1 2 0 16,0 3 0-16,1-2 0 0,1 0 0 0,-2-1 0 0,2 0 0 0,0 1 0 15,0 0 0-15,2-1 0 0,1-2 0 0,-1-1 0 16,0-2 0-16,2 3 0 0,-2-1-816 0,6 3-208 16,2-6 0-16,3 0 0 0,1-2 0 0,5 0 0 15,4 2 0-15,1-2 0 0,0-1 864 0,-2 2 128 16,0 1 32-16,2-1 0 0,0 1-832 0,0 0-192 15,-2 3 0-15,1 0 0 0,-3 0 0 0,0 4 0 16,-2 4 0-16,-1 0 0 0,-2 5 0 0,-2 0 0 16,1 1 0-16,-4 1 0 0,-3 0 0 0,-4 3 0 15,0-1 0-15,-1-1 0 0,-5-1 0 0,-1 0 0 16,0-3 0-16,0-2 0 0,-2-2 0 0,2-1 0 16,1 0 0-16,2-4 0 0,-2-2 864 0,3 0 128 0,4-1 32 15,1-2 0-15,1-5-832 0,2-1-192 0,3 1 0 0,1-1 0 16,3-4 0-16,1 0 0 15,1 1 0-15,0 2 0 16,2 2-768-16,1 0-208 0,0 1-48 0,-2 2 0 16,1 0-1632-16,0 5-336 0,-2-3-64 0,0 7-16 0</inkml:trace>
  <inkml:trace contextRef="#ctx0" brushRef="#br0" timeOffset="8663.76">9999 1120 27647 0,'0'0'608'0,"0"0"128"0,-3 11 32 0,3-11 0 0,-6 2-624 0,-2 0-144 16,-2 2 0-16,1-2 0 0,-2-1 1664 0,7-1 320 15,4 0 48-15,0 0 16 0,0 0-832 0,0 0-144 16,0 0-48-16,0 0 0 0,-1-6-816 0,2 1-208 16,1-1 0-16,3 1 0 0,3-4 864 0,-2 2 128 15,2 2 32-15,-1-1 0 0,3 1-832 0,-2 1-192 16,0-2 0-16,0 4 0 0,0 2 0 0,0 1 0 16,-1 1 0-16,-7-2 0 0,0 0 864 0,5 5 128 15,-2 3 32-15,-1 0 0 0,-2-2-832 0,-2 2-192 16,-4 1 0-16,2-1 0 0,-4 0 0 0,1-3 0 0,-5-1 0 0,-1 0 0 15,1 1 0-15,2 0 0 0,2-2 0 0,-1-2 0 16,1-3 0-16,3-1 0 0,-3-2 0 0,4-1 0 16,1-3 0-16,2 0 0 15,2 0 0-15,0-1 0 0,1-2 864 0,-2 3 128 0,-2-1 32 0,4 2 0 32,3 2-2464-32,4 0-480 0,-3-2-112 0,7 0-16 0</inkml:trace>
  <inkml:trace contextRef="#ctx0" brushRef="#br0" timeOffset="13662.09">12104 471 16575 0,'0'0'368'0,"0"0"80"16,0 0 0-16,0-5 16 0,-1 0-464 0,1-1 0 0,1 1 0 0,0-1 0 0,0 1 1728 0,-1 5 256 15,3-4 64-15,-3 4 0 0,4-6-832 0,-4 6-144 16,0 0-48-16,0 0 0 0,0 0-816 0,0 0-208 16,0 0 0-16,0 0 0 0,0 0 864 0,-7 8 128 15,0 2 32-15,0 3 0 0,-1 3 0 0,1 2 0 16,1 4 0-16,-1 4 0 0,1 4-832 0,0 2-192 15,0-1 0-15,-1 3 0 0,0 4 0 0,0 11 0 16,3-5 0-16,-1-2 0 0,2-4 0 0,1-2 0 16,4-2 0-16,1-3 0 0,2-5 0 0,2-6 0 15,2-1 0-15,2-5 0 0,1-1 0 0,2-6 0 16,3-2 0-16,2-5 0 0,3-5 0 0,2-2 0 16,-2-3 0-16,2-4 0 0,2-3 0 0,1-4 0 0,-1-2 0 15,0-1 0-15,0-1 864 0,-2-1 128 0,-2-3 32 0,-1-1 0 16,-3-3-832-16,-1 0-192 0,-2-4 0 0,-4 4 0 15,0-1 0-15,-1-2 0 0,-1 2 0 0,0 3 0 16,-4 2 0-16,1 5 0 0,-1 2 0 0,1-2 0 16,-2 5 0-16,1 5 0 0,-4 2 0 0,1 3 0 15,0 3 0-15,-2 6 0 0,0 0 0 0,0 0 0 32,0 0-3232-32,0 0-688 0,13 1-144 0,-13-1-32 0</inkml:trace>
  <inkml:trace contextRef="#ctx0" brushRef="#br0" timeOffset="14113.82">12811 836 16575 0,'0'0'368'0,"0"12"80"0,-2 1 0 0,0 3 16 0,0-1-464 0,-2 4 0 16,0 2 0-16,-4 2 0 0,-1 1 1728 0,-1 0 256 16,1 0 64-16,-1 2 0 0,-1 0-832 0,-1 1-144 15,1-1-48-15,-2-2 0 0,5-2 0 0,-1-3 0 16,0 0 0-16,2-7 0 0,0-5-816 0,7-7-208 16,0 0 0-16,0 0 0 0,0 0 864 0,0 0 128 15,0-7 32-15,3-3 0 0,3-5 0 0,1-1 0 0,1-4 0 0,1-2 0 16,0-3-832-16,2-2-192 15,-2 2 0-15,4-3 0 0,0-4 0 0,1 0 0 0,3 1 0 0,-1 2 0 16,1 2 0-16,-1 5 0 0,1 2 0 0,-1 2 0 16,-1 3 0-16,0 4 0 0,-2 6 0 0,0 0 0 15,0 3 0-15,-3 4 0 16,-1 4 0-16,-1 2 0 0,-2 3 0 0,-1 3 0 0,-2 1 0 0,-3 2 0 16,-2-1 0-16,-3 3 0 0,1 1 0 0,-5 0 0 15,-1 1 0-15,-1-2 0 0,-2-4 0 0,0 1 0 16,-1 0 0-16,0-4 0 0,1-3 0 0,-1-3 0 15,1-4 0-15,0-2 0 0,2-1 0 0,0-5 0 16,1-5-1600-16,1-1-352 0,6-1-80 0,1-2-16 16</inkml:trace>
  <inkml:trace contextRef="#ctx0" brushRef="#br0" timeOffset="14444.88">13753 177 23951 0,'0'0'512'0,"-6"9"128"0,1 1 0 0,-2 2 64 0,1 7-576 0,-1 3-128 0,-4 1 0 15,-1 1 0-15,-1 2 848 0,-1 1 144 0,3-4 32 0,-4 3 0 16,0 1 0-16,5-5 0 0,2 7 0 0,-3 5 0 16,1 4 0-16,1 1 0 15,-3 0 0-15,1 3 0 0,0-5-832 0,-6 27-192 0,2-15 0 0,7-11 0 16,2-11 0-16,3-2 0 0,1-7 0 0,0-2 0 16,2-5 0-16,0-3 0 0,0-8 0 0,0 0 0 31,0 0-2416-31,0 0-528 0,0 0-96 0,4-15-32 0</inkml:trace>
  <inkml:trace contextRef="#ctx0" brushRef="#br0" timeOffset="14802.94">13928 724 23951 0,'0'0'512'0,"0"0"128"0,0 0 0 0,0 0 64 0,0 0-576 0,0 0-128 15,0 0 0-15,0 0 0 0,0 0 1664 0,-8 13 320 16,-2-5 48-16,0-1 16 0,-1 1-832 0,-1 3-144 16,-2 3-48-16,-1 2 0 0,0-3-816 0,0 1-208 15,-1 0 0-15,3-1 0 0,2 0 864 0,3-1 128 16,0-1 32-16,3-1 0 0,3-1-832 0,2-9-192 16,2 10 0-16,4-2 0 0,1-1 0 0,2-4 0 15,2-2 0-15,2-1 0 0,4-1 0 0,0-2 0 16,1 0 0-16,1-4 0 0,-1-1 0 0,-1 0 0 0,-3-1 0 0,-3-2 0 15,0 0 0-15,0-1 0 0,-1 1 0 0,-3-1 0 16,-5 0 0-16,-3-1 0 16,-2 2 0-16,-3 2 0 0,-2-5 864 0,-2 3 128 0,-1 0 32 0,0 3 0 15,0 0-832-15,0 0-192 0,2-1 0 0,-2 4 0 16,4-1 0-16,-1 5 0 0,8 1 0 0,0 0 0 31,-5 0-3232-31,5 0-688 0,0 0-144 0,0 0-32 0</inkml:trace>
  <inkml:trace contextRef="#ctx0" brushRef="#br0" timeOffset="15226.23">14499 724 23951 0,'0'0'512'0,"0"0"128"0,0 0 0 0,0 0 64 0,-8-1-576 0,-3 2-128 15,-2 2 0-15,-1 2 0 0,0 0 848 0,-1 1 144 16,-2-1 32-16,1 5 0 0,-2 3 0 0,2 0 0 16,-3-3 0-16,2 2 0 0,2 3-832 0,3-1-192 15,0-2 0-15,3-1 0 0,4-2 0 0,2 0 0 16,-1407 1 0-16,2818-10 0 0,-1406 8 864 0,-2-8 128 15,9 6 32-15,1-3 0 0,2-2-832 0,-1-2-192 16,1-2 0-16,1-3 0 0,0-2 0 0,0-1 0 0,0-1 0 0,-2-1 0 16,-1-2 0-16,-1 1 0 0,-3 1 0 0,1 2 0 15,-2 0 0-15,-2 1 0 0,-3 1 0 0,0 7 0 16,0 0 864-16,0 0 128 0,0 0 32 0,0 0 0 16,-7 3-832-16,1 5-192 0,1 0 0 0,1 2 0 15,-1-2 0-15,3 2 0 0,2 1 0 0,2-1 0 16,3-1 0-16,0-2 0 0,-5-7 0 0,14 9 0 31,1 0-2416-31,1-1-528 0,1-4-96 0,0-3-32 0</inkml:trace>
  <inkml:trace contextRef="#ctx0" brushRef="#br0" timeOffset="15692.06">14956 767 20271 0,'0'0'448'0,"0"0"80"0,0 0 32 0,0 0 16 0,0-7-576 0,0 7 0 16,0 0 0-16,-4-2 0 0,4 2 928 0,-7-1 80 15,-3 1 16-15,-1 3 0 0,-3 5 0 0,-1 2 0 16,-2 0 0-16,-1 1 0 0,-1 3 0 0,0-1 0 16,2 3 0-16,1-2 0 0,1-1 0 0,0 0 0 15,2 2 0-15,2-1 0 0,3-2-832 0,2-1-192 16,2-2 0-16,4-9 0 0,-1 11 0 0,1-11 0 15,0 0 0-15,9 6 0 0,1-2 0 0,3-5 0 0,0-4 0 0,3 0 0 16,-1-4 0-16,2 0 0 0,-1-2 0 16,2-1 0-16,1-2 0 0,1-1 0 0,-1 1 0 0,0-1 0 15,-4-2 0-15,3-3 0 16,4-2 0-16,-1-1 0 0,1 0 864 0,0-4 128 0,-1-7 32 16,-9 14 0-16,1-7-832 0,1-3-192 0,1-2 0 0,-2-1 0 15,1-1 0-15,-1-2 0 0,0-2 0 0,3-13 0 16,-4 4 0-16,-3 5 0 0,-3 8 0 0,-1 8 0 15,-2 5 0-15,-3 8 0 0,-1 4 0 0,1 9 0 16,-6 7 0-16,-1 9 0 0,-3 8 0 0,-2 6 0 16,-1 1 864-16,-1-1 128 0,0 2 32 0,3 0 0 15,-2 9-832-15,0 4-192 0,-1 1 0 0,1 4 0 16,2 1 0-16,0-2 0 0,4-4 0 0,-1 32 0 0,6-20 0 0,5-11 0 16,4-7 0-16,2-8 0 15,4-8-1600-15,1-4-352 0,1-3-80 0,1-8-16 0</inkml:trace>
  <inkml:trace contextRef="#ctx0" brushRef="#br0" timeOffset="16649.88">17046 452 23951 0,'0'0'512'0,"-3"-8"128"0,1 1 0 0,-1 0 64 0,3 7-576 0,-4-6-128 16,-1-2 0-16,-2 1 0 0,-1 1 848 0,-1 0 144 15,0 2 32-15,1-1 0 0,-3 1 0 0,1 1 0 16,0 0 0-16,-4 1 0 0,-1 0 0 0,-1 1 0 16,-1 0 0-16,-3 3 0 0,-2 1 0 0,-2 3 0 15,1 0 0-15,-1 3 0 0,-1 2-832 0,2 2-192 16,1 5 0-16,0 3 0 0,1 2 0 0,9-8 0 15,2 6 0-15,-2 2 0 0,1 2 0 0,3 0 0 16,-1 1 0-16,3 3 0 0,1 1 0 0,-1 20 0 16,2-10 0-16,3-8 0 0,3-4 0 0,2-2 0 15,-1-3 0-15,4-3 0 16,-3-6-768-16,3-2-208 0,-2 0-48 0</inkml:trace>
  <inkml:trace contextRef="#ctx0" brushRef="#br0" timeOffset="16831.14">16399 870 31327 0,'0'0'1392'0,"11"2"272"0,3-3-1328 0,1 0-336 16,1 0 0-16,2 1 0 0,0 0 0 0,-1-1 0 0,4-2 0 0,4-2 0 16,-1 1 896-16,0 1 96 0,1-1 32 0,0 0 0 15,2-4 0-15,-3 4 0 0,1 0 0 0,-3 0 0 16,-2-3-1648-16,-2 2-320 0,1 3-64 0</inkml:trace>
  <inkml:trace contextRef="#ctx0" brushRef="#br0" timeOffset="17014.21">17177 803 35007 0,'0'0'768'0,"-5"10"176"0,-3 5 16 0,0-3 16 0,-3 2-784 16,1 0-192-16,0 1 0 0,-1 3 0 0,3 1 864 0,0-1 128 15,1-1 32-15,3-2 0 0,-1 1-832 0,3 1-192 16,1 2 0-16,2-3 0 0,1-2 0 0,3-4 0 16,-5-10 0-16,9 8 0 15,2 0-1600-15,2-5-352 0,3-4-80 0,4-3-13120 0</inkml:trace>
  <inkml:trace contextRef="#ctx0" brushRef="#br0" timeOffset="17387.22">17819 860 23951 0,'0'0'512'0,"0"0"128"0,4-5 0 0,-3-2 64 0,-1-1-576 0,-2 2-128 0,-4 0 0 0,1-1 0 16,-2 0 1664-16,-2 2 320 0,-2 1 48 0,-5 1 16 15,1 1-832-15,-2 2-144 0,-4 2-48 0,0 2 0 0,5 4 0 16,-4 2 0-16,-1 3 0 0,-1 3 0 0,3-1-816 0,4 1-208 15,2 1 0-15,4-1 0 0,0 2 0 0,3-3 0 16,2 1 0-16,3-4 0 0,3 0 0 0,3-2 0 16,1-3 0-16,5-3 0 0,1-1 0 0,5-2 0 15,-2-1 0-15,2-1 0 0,-1-1 0 0,-3 0 0 16,-2-1 0-16,-1-2 0 0,0 2 0 0,-10 3 0 16,0 0 0-16,0 0 0 0,0 0 0 0,0 0 0 15,-1 11 0-15,-4 2 0 0,-1 2 864 0,-4 3 128 16,-4 2 32-16,-3 3 0 0,0 2-832 0,-2 2-192 15,1 0 0-15,2-2 0 0,1-3 0 0,0-1 0 16,2 0 0-16,2-2 0 0,1-3 0 0,1-1 0 16,4-3 0-16,-1-3 0 15,6-9-1600-15,0 0-352 0,0 0-80 0,0 0-14752 0</inkml:trace>
  <inkml:trace contextRef="#ctx0" brushRef="#br0" timeOffset="17777.49">18405 675 27647 0,'-6'8'608'0,"2"-3"128"0,4-5 32 0,-11 7 0 0,1 3-624 0,1 3-144 0,-1 7 0 0,0 1 0 0,0-2 1664 0,3 2 320 16,-2 2 48-16,1 0 16 0,2 0-832 0,2 0-144 15,0-1-48-15,3 0 0 0,1 0-816 0,2-3-208 16,2-4 0-16,2 1 0 0,3-2 0 0,-1-1 0 16,3-2 0-16,0-7 0 0,-1-4 0 0,8-4 0 15,2-5 0-15,-3-1 0 0,2-1 864 0,1-4 128 16,1-5 32-16,-4 0 0 0,-1 1-832 0,-1-2-192 15,1-2 0-15,-3-1 0 0,-4-1 864 0,-1 2 128 16,0 1 32-16,-1 1 0 0,-6 1-832 0,3 4-192 16,2 0 0-16,-1 4 0 15,-4 1-768-15,1 4-208 0,0 0-48 0,-2 7 0 16,0 0-816-16,0 0-160 0,0 0-48 0</inkml:trace>
  <inkml:trace contextRef="#ctx0" brushRef="#br0" timeOffset="18109.59">18937 755 27647 0,'-11'12'608'0,"8"-7"128"0,1 5 32 0,-4 2 0 0,2 3-624 0,-1 0-144 0,-4 0 0 0,3 3 0 15,-4-2 1664-15,3 4 320 0,-3-2 48 0,4-1 16 16,-4 1-832-16,2-1-144 0,1-2-48 0,1 0 0 15,-3 0-816-15,5-3-208 0,-1-2 0 0,3-2 0 16,2-8 864-16,0 0 128 0,0 0 32 0,6-4 0 0,-3-3-832 0,4-1-192 16,-1-4 0-16,0-2 0 0,3-2 864 0,-3-1 128 15,4 0 32-15,0-2 0 0,1-2-832 16,0-1-192-16,2-1 0 0,-3 5 0 0,4-1 0 0,2-1 0 16,0 1 0-16,5 4 0 0,2 2 0 0,1-1 0 15,-5 0 0-15,0 2 0 0,-2 3 0 0,0 3 0 16,-3 0 0-16,-1 4 0 15,0-1-768-15,1 3-208 0,-1 5-48 0,-3 2 0 16,1 1-2448-16,0 0-496 0,3 3-112 0,-3 2-16 0</inkml:trace>
  <inkml:trace contextRef="#ctx0" brushRef="#br0" timeOffset="18436.45">19345 900 27647 0,'0'0'608'0,"0"0"128"0,0 0 32 0,0 0 0 0,9-1-624 0,-1 1-144 0,0 2 0 0,3-2 0 15,3-2 848-15,0-2 144 0,2 1 32 0,1-1 0 16,1-1 0-16,2 0 0 0,2-3 0 0,2 0 0 16,-5 0-832-16,1 0-192 0,-2-1 0 0,-3 0 0 15,-2-1 864-15,-3 1 128 0,-4-1 32 0,-2 0 0 16,-3 0 0-16,-2 1 0 0,-3 0 0 0,-4 3 0 15,-3 2 0-15,-2 2 0 0,-4 0 0 0,0 2 0 0,-3 2-832 0,5 3-192 16,-3 2 0-16,-1 3 0 0,3 1 0 0,0 0 0 16,3 2 0-16,1 1 0 0,2-1 0 0,4 0 0 15,-1-1 0-15,4 2 0 0,2 0 0 0,4 2 0 16,3-1 0-16,3-1 0 0,4-2 0 0,5-1 0 16,5-1 0-16,-1-2 0 0,2 0 0 0,-5-3 0 15,4-3 0-15</inkml:trace>
  <inkml:trace contextRef="#ctx0" brushRef="#br0" timeOffset="19187.16">21070 702 20271 0,'-2'-6'448'0,"2"6"80"0,0 0 32 0,0 0 16 0,0 0-576 0,0 0 0 0,0 0 0 0,0 0 0 16,0 0 928-16,-9 5 80 16,0-1 16-16,0 5 0 0,2 3 0 0,-2 5 0 0,-5 3 0 0,0 2 0 15,1 2 0-15,0 0 0 0,-1 3 0 0,1 0 0 16,-2-3-832-16,3 0-192 0,1-3 0 0,1 1 0 16,1-1 864-16,2-5 128 0,0-4 32 0,4-2 0 15,3-10-832-15,0 0-192 0,0 9 0 0,0-9 0 16,8 0 864-16,0-4 128 0,-1-6 32 0,2-3 0 15,2-4-832-15,4-2-192 0,6-5 0 0,-2 0 0 16,-2 3 864-16,2-2 128 0,2-1 32 0,-2-1 0 0,-1-1-832 0,1 3-192 16,1 3 0-16,-3 2 0 0,1-1 0 0,0 5 0 15,-2 3 0-15,1 1 0 0,-1 1 0 0,-2 3 0 16,0 3 0-16,-1 4 0 0,1 5 0 0,-3-1 0 16,0-3 0-16,0 4 0 15,1 6-3232-15,-4-1-688 0,0-1-144 0,-2 0-32 0</inkml:trace>
  <inkml:trace contextRef="#ctx0" brushRef="#br0" timeOffset="19533.32">21388 1004 23951 0,'0'0'1056'0,"10"4"224"0,-10-4-1024 0,13 1-256 0,2-2 0 0,1-2 0 15,0 0 880-15,1-3 112 16,2-4 32-16,0 0 0 0,2 0-832 0,-3 0-192 0,-1-1 0 0,0-2 0 16,-2-2 864-16,0 2 128 0,-2 2 32 0,-4-1 0 15,-2-1-832-15,-1 0-192 0,-3-2 0 0,-1 4 0 16,-2 3 864-16,-2-2 128 16,-2-2 32-16,-2 4 0 0,-1 5-832 0,-1 0-192 0,-5 2 0 0,-2 2 0 15,-1 4 864-15,-3 5 128 0,-3 3 32 0,-1 0 0 16,-3 3-832-16,0 0-192 0,1 6 0 0,2 1 0 15,1 1 0-15,4-1 0 0,3 1 0 0,6-2 0 16,5-2 0-16,3 0 0 0,3-3 0 0,7-3 0 16,4-3 0-16,2 0 0 0,2-1 0 0,4-3 0 0,2-1 0 15,1-4 0-15,0-2 0 0,1 0 0 16,2 1-768-16,-3-5-208 0,0-7-48 0,-6 3-15152 16</inkml:trace>
  <inkml:trace contextRef="#ctx0" brushRef="#br0" timeOffset="19802.56">22497 440 27647 0,'-9'3'608'0,"-1"2"128"0,-4 1 32 0,-2 4 0 0,-2 2-624 0,-2 5-144 0,-2 4 0 0,9-4 0 16,-3 9 1664-16,0 2 320 0,-2 5 48 0,-1 0 16 16,5 0-1648-16,-3 1-400 0,-1 2 0 0,-12 26 0 15,8-10 896-15,5-8 112 0,2-6 16 16,4 2 0-16,4-4-832 0,1-2-192 0,3-8 0 0,1-2 0 16,-1-2-1600-1,5-3-352-15,1-4-80 0,0-6-13120 0</inkml:trace>
  <inkml:trace contextRef="#ctx0" brushRef="#br0" timeOffset="20150.56">22588 941 27647 0,'-5'-2'608'0,"-1"2"128"0,6 0 32 0,-5 3 0 0,-4 0-624 0,0 1-144 16,0 0 0-16,-1 1 0 0,0 5 848 0,-3-2 144 15,0 2 32-15,1 3 0 0,0-2 0 0,2 2 0 16,-1 0 0-16,2-1 0 0,2 0-832 0,3-3-192 16,3 0 0-16,2-1 0 0,1-2 0 0,4 0 0 15,1-3 0-15,1-1 0 0,3 1 0 0,3-3 0 16,1-4 0-16,7-3 0 0,-4-2 0 0,2 1 0 16,-2 0 0-16,-3 0 0 0,-2-2 0 0,-3 0 0 15,1 1 0-15,-5 6 0 0,-6 3 864 0,0 0 128 16,-1-7 32-16,1 7 0 0,0 0-832 0,0 0-192 0,-6 7 0 0,2-2 0 15,-3 3 0-15,1 2 0 0,-1 2 0 0,2 1 0 16,0-1 0-16,4-1 0 0,0 0 0 0,1-2 0 16,1 3 0-16,3-3 0 0,2-3 0 0,4 1 0 31,1-1-768-31,3-4-208 0,3-3-48 0,-5-3-15152 0</inkml:trace>
  <inkml:trace contextRef="#ctx0" brushRef="#br0" timeOffset="20378.6">23362 486 27647 0,'-13'4'608'0,"7"0"128"0,-3 1 32 0,-2 5 0 0,-2 4-624 0,2 1-144 15,-4 5 0-15,1 5 0 0,0 1 848 0,-1 4 144 16,0 3 32-16,2 0 0 0,2-1 0 0,-1 11 0 15,0-3 0-15,2-4 0 0,3-3-832 0,-1 0-192 16,3-2 0-16,2-3 0 0,-2-1 0 0,1-1 0 16,-1-2 0-16,2 7-10336 15,0-6-2112-15</inkml:trace>
  <inkml:trace contextRef="#ctx0" brushRef="#br0" timeOffset="20540.6">22977 888 27647 0,'0'0'608'0,"0"0"128"0,0 0 32 0,8-2 0 0,1-1-624 0,2 2-144 0,-2 1 0 0,3 0 0 15,0-1 848-15,2 1 144 0,4 2 32 0,-2-1 0 16,2-1-832-16,-3 2-192 0,0 0 0 0</inkml:trace>
  <inkml:trace contextRef="#ctx0" brushRef="#br0" timeOffset="20846.05">23564 983 27647 0,'7'-2'608'0,"2"-1"128"0,3-1 32 0,0-2 0 0,3-1-624 16,-1 1-144-16,-1-1 0 0,0 2 0 0,1-3 848 0,-1 0 144 15,-5 1 32-15,-1 0 0 0,-3 0-832 0,-4 7-192 16,-3-6 0-16,-1 3 0 0,-5 3 864 0,-3 0 128 16,-6 2 32-16,0 2 0 0,-6 3 0 0,0 2 0 15,-1 2 0-15,1 2 0 0,0 0 0 0,4 1 0 16,0 3 0-16,4 0 0 0,1 2-832 0,4-1-192 16,1-4 0-16,5 1 0 0,-1 3 0 0,5-3 0 15,4-1 0-15,2-2 0 0,1-1 0 0,3-1 0 16,0-2 0-16,6 0 0 15,2-4-3232-15,4-1-688 0,15-1-144 0,0-7-32 0</inkml:trace>
  <inkml:trace contextRef="#ctx0" brushRef="#br0" timeOffset="21263.21">24182 1000 23951 0,'-14'4'512'0,"-3"1"128"0,1 0 0 0,-4 1 64 0,1-2-576 0,-1 4-128 0,-2 2 0 0,0 1 0 15,1-1 1664-15,3 1 320 0,3 0 48 0,1 1 16 16,0-1-1648-16,3-1-400 0,2-2 0 0,4 1 0 0,0 1 896 0,4-1 112 16,1 0 16-16,1-3 0 0,4 0-832 0,0-2-192 15,2 0 0-15,4-2 0 0,0-2 0 0,3-2 0 16,2-1 0-16,2-1 0 0,1-3 864 0,-3-1 128 15,3-3 32-15,1 0 0 0,2 1-832 0,-1-4-192 16,2-2 0-16,0-3 0 0,0-4 864 0,0-1 128 16,0-4 32-16,0-5 0 0,-1-5-832 0,2-7-192 15,5-2 0-15,-9 3 0 0,0-15 0 0,2 2 0 16,-3 3 0-16,2 4 0 0,0 4 0 0,-2 6 0 16,-3 3 0-16,-1 6 0 0,-3 5 0 0,-6 6 0 15,-1 7 0-15,-5 4 0 0,-3 4 0 0,-4 7 0 16,-3 6 0-16,-2 4 0 0,-2 4 0 0,-2 4 0 15,0 7 0-15,-1 8 0 0,1 13 0 0,-2 1 0 16,1 1 0-16,-2 3 0 0,1 1 0 0,0 3 0 16,0 0 0-16,1-1 0 15,3-2-2416-15,1-2-528 0,2-2-96 0,0 9-32 0</inkml:trace>
  <inkml:trace contextRef="#ctx0" brushRef="#br0" timeOffset="21785.56">20615 1715 31327 0,'0'0'688'0,"-16"1"144"0,16-1 16 0,0 0 48 0,-6 0-720 0,-5 2-176 0,0 4 0 0,2-1 0 16,-2 2 848-16,-2 3 144 0,-5 4 32 0,2 1 0 15,-1 5 0-15,2 2 0 0,0 6 0 0,0 1 0 16,-3 7-832-16,2-1-192 0,0 0 0 0,2 0 0 16,1-1 0-16,1-1 0 0,3-1 0 0,0-4 0 15,4-5 0-15,0-1 0 0,3-2 0 0,2-3 0 16,2-2-1600-16,3-4-352 0,-5-11-80 0,6 5-13120 16</inkml:trace>
  <inkml:trace contextRef="#ctx0" brushRef="#br0" timeOffset="22146.35">20251 2053 27647 0,'0'0'608'0,"0"0"128"0,2-6 32 0,9 3 0 0,1 3-624 0,3-1-144 16,6 0 0-16,1-3 0 0,5-2 848 0,2 1 144 15,-1 2 32-15,6 0 0 0,1-3-832 0,1 3-192 16,-3 1 0-16,-2 0 0 0,-3 2 0 0,-4 1 0 15,-2 2 0-15,-5 0 0 0,-3 4 0 0,-4 2 0 16,-4 1 0-16,-4 1 0 0,-4 1 0 0,-2 2 0 16,-4 1 0-16,-2 1 0 0,-2-1 0 0,-1 2 0 15,0-1 0-15,-1 2 0 0,1-6 0 0,1 0 0 16,2 0 0-16,4-2 0 0,6-10 0 0,0 0 0 0,0 0 0 0,8 10 0 16,3-2 864-16,5-5 128 15,3-5 32-15,4-2 0 0,-1-4-832 0,3-1-192 0,0 0 0 0,2-3 0 16,-1-2 864-16,-3-2 128 0,-3 2 32 0,-4 0 0 15,-3-2 0-15,-5 2 0 0,-2 0 0 0,-6 3 0 16,-6-2 0-16,-4 2 0 0,-1 2 0 0,-5 0 0 16,-6 1-832-16,0 1-192 0,-1 3 0 0,0 0 0 15,-3 0-768-15,4 2-208 16,4 1-48-16,2 0-12016 0,4-2-2400 0</inkml:trace>
  <inkml:trace contextRef="#ctx0" brushRef="#br0" timeOffset="22598.7">22138 1664 27647 0,'-5'-5'608'0,"1"-1"128"0,2 0 32 0,-1 1 0 0,3 5-624 0,-7-2-144 0,0 1 0 0,0 5 0 15,-1 6 848-15,1 2 144 0,-3 1 32 0,1 5 0 16,1 3-832-16,-2 4-192 0,1 5 0 0,1-1 0 16,0 2 864-16,1-1 128 0,2 2 32 0,-1 1 0 15,2 1-832-15,1-1-192 0,2-1 0 0,-1-2 0 0,0-1 0 16,2-3 0-16,0 0 0 0,2-4 0 15,1-6-1600-15,-2-5-352 0,2-1-80 0,-3-10-16 0</inkml:trace>
  <inkml:trace contextRef="#ctx0" brushRef="#br0" timeOffset="23084.6">21957 1887 20271 0,'8'-8'448'0,"2"6"80"0,4-3 32 0,0 1 16 0,-1-1-576 0,2 1 0 16,3-1 0-16,1 1 0 0,-1 0 928 0,4-3 80 0,-1-2 16 0,5-2 0 15,-2-1-832-15,0 0-192 16,-1-1 0-16,1-1 0 0,3-3 864 0,-3-1 128 0,0-2 32 0,-1-2 0 16,0-1-832-16,-2-2-192 0,-3 1 0 0,-3 2 0 15,0 6 0-15,-4 1 0 0,-3 0 0 0,-1 5 0 16,-3 4 864-16,-4 6 128 15,0 0 32-15,0 0 0 0,0 0-832 0,-3 15-192 0,-4 5 0 0,-1 4 0 16,-4 5 0-16,-3 0 0 0,-2 2 0 0,-2 2 0 16,0 2 0-16,-5 3 0 0,0 1 0 0,0 1 0 15,1 1 0-15,1 0 0 0,2 4 0 0,0-5 0 16,2-8 0-16,4-3 0 0,4-7 0 0,4-5 0 16,3-4 864-16,3-4 128 0,0-9 32 0,0 0 0 15,10 7-832-15,3-7-192 0,-2-7 0 0,3-2 0 16,1-5 864-16,4-1 128 0,2-2 32 0,0-3 0 0,-2-5-832 0,2 1-192 15,2 1 0-15,-1 2 0 0,-2-1 0 0,-2 4 0 16,-4 3 0-16,-1 4 0 0,-1 6 0 0,-4 4 0 16,-8 1 0-16,0 0 0 0,9 7 0 0,-4 6 0 15,-1 6 0-15,-2 2 0 0,0 0 0 0,-2 2 0 16,0 0 0-16,-2 1 0 0,1-1 0 0,1-1 0 16,0-2 0-16,1 1 0 0,1 1 0 0,0-1 0 15,3-3 0-15,1-3 0 16,1-9-1600-16,2 3-352 0,1 2-80 0,-2-6-13120 0</inkml:trace>
  <inkml:trace contextRef="#ctx0" brushRef="#br0" timeOffset="23454.1">22646 2093 23951 0,'0'0'512'0,"0"0"128"0,6 8 0 0,2-1 64 0,3-4-576 0,1 2-128 0,1-1 0 0,4-2 0 15,7-3 848-15,-4 1 144 0,1-1 32 0,6 0 0 16,-2-3 0-16,1-1 0 0,0-2 0 0,-3 0 0 16,0 1 0-16,-4-2 0 0,-2-2 0 0,-1 2 0 15,-2 0-832-15,-1 0-192 0,-1-1 0 0,-4 0 0 16,-1-1 864-16,-3-2 128 0,-2 3 32 0,-3-1 0 15,-2-2-832-15,-4 2-192 0,1 1 0 0,-3 2 0 0,-1 1 0 0,-3 4 0 16,-1-1 0-16,0 6 0 0,-2 2 0 0,-2 3 0 16,-2 1 0-16,-8 5 0 0,0 0 0 0,5 3 0 15,3 4 0-15,5 1 0 0,2-4 0 0,6 2 0 16,4-1 0-16,5-3 0 0,3 3 0 0,6-4 0 16,4 1 0-16,-3-7 0 0,3 2 0 0,4-1 0 15,-1-3 0-15,2 1 0 16,4-6-768-16,-4 0-208 0,2-1-48 0,2-1-9824 15,1-2-1968-15</inkml:trace>
  <inkml:trace contextRef="#ctx0" brushRef="#br0" timeOffset="23813.68">23597 1933 23951 0,'0'0'512'0,"0"0"128"0,-4-2 0 0,-1-1 64 0,-1 2-576 0,1-1-128 0,-4 2 0 0,3 2 0 16,-4 3 1664-16,-1-1 320 0,-1 3 48 0,-1-2 16 15,-2 2-832-15,1 2-144 0,-2 0-48 0,2 1 0 16,2 0 0-16,1 1 0 0,1-1 0 0,2 1 0 16,3 1-816-16,3-1-208 0,1 0 0 0,1-1 0 15,1 0 0-15,3 1 0 0,2-1 0 0,-1-2 0 16,-1-2 0-16,2 2 0 0,1 0 0 0,0-1 0 15,1 2 0-15,-1 1 0 0,-1-1 0 0,-3-1 0 16,2 0 0-16,-3 1 0 0,-2 0 0 0,-2 0 0 0,-3-2 864 0,-1 0 128 16,-3-1 32-16,-1-2 0 0,0 0-832 0,-3-4-192 15,1 1 0-15,2 1 0 0,0-1 864 0,-3-1 128 16,0-1 32-16,1-2 0 16,3 0-1648-16,-1 0-320 0,2-1-64 0,2 0-16 15,2-1-816-15,4-2-160 0,4 0-48 0,2 1-14736 16</inkml:trace>
  <inkml:trace contextRef="#ctx0" brushRef="#br0" timeOffset="24054.02">24042 1898 31327 0,'0'0'1392'0,"0"0"272"0,0 0-1328 0,-5 5-336 16,-1 2 0-16,1 4 0 0,-4 4 896 0,2 3 96 0,-1 1 32 0,1 1 0 16,-3 2 0-16,3 2 0 0,0 1 0 0,1-2 0 15,1 0-832-15,-1-2-192 0,2 0 0 0,-2 0 0 16,3-1 0-16,1 0 0 0,0-1 0 0,1-1 0 16,-1-1 0-16,2-4 0 0,0-1 0 0,2-2-11424 15,-2-10-2336-15</inkml:trace>
  <inkml:trace contextRef="#ctx0" brushRef="#br0" timeOffset="24471.16">24681 1966 31327 0,'0'0'1392'0,"0"0"272"0,3-6-1328 0,-3 6-336 16,0 0 0-16,-4-5 0 0,-1 0 896 0,-4 3 96 15,2 1 32-15,-6 1 0 0,-2 0 0 0,-5 3 0 16,-2 3 0-16,2 2 0 0,-2-1 0 0,2 3 0 16,-1 1 0-16,2 1 0 0,1 1-832 0,4 2-192 0,4-2 0 0,-1 1 0 15,1-2 0-15,3 2 0 0,5-1 0 0,2 0 0 16,1 0 0-16,3-1 0 15,0 0 0-15,4-1 0 0,5 0 0 0,-2-1 0 0,-1 0 0 0,0 0 0 16,1 1 0-16,-3 1 0 0,-1 1 0 0,-3-2 0 16,-2 1 0-16,-1 2 0 0,-1 0 0 0,-3-1 0 15,-2-2 0-15,-4 0 0 16,-3-1 0-16,-2 1 0 0,-3 0 864 0,-1 0 128 0,-1 0 32 0,-2 0 0 16,0-3-832-16,2-3-192 0,0 0 0 0,0-3 0 15,0-9 0-15,3 1 0 0,1-3 0 0,2-3 0 16,2-4-768-1,2-1-208-15,3-4-48 0,4-2 0 0</inkml:trace>
  <inkml:trace contextRef="#ctx0" brushRef="#br0" timeOffset="24654.45">24119 1665 46079 0,'0'0'1024'0,"0"0"192"0,0 0 64 0,0 0 0 0,0 0-1024 0,0 0-256 16,0 0 0-16,0 0 0 0,0 0 0 0,0 0 0 15,0 0 0-15,0 0 0 0,2 13 0 0,3-8 0 16,0-1 0-16,1 2-13616 16,-2 1-2768-16</inkml:trace>
  <inkml:trace contextRef="#ctx0" brushRef="#br0" timeOffset="52266.54">20356 2868 12895 0,'0'0'272'0,"0"0"64"0,0 0 16 0,0 0 32 0,-3-8-384 0,0 1 0 0,-1 4 0 0,4 3 0 0,0 0 896 0,0 0 96 16,-10 0 32-16,3-1 0 0,-4-2 0 0,1 3 0 16,0 2 0-16,-2 1 0 0,1-1 0 0,0 4 0 15,0-3 0-15,-5 3 0 0,2 1-832 0,-1 4-192 16,-1-1 0-16,2 2 0 0,0 3 0 0,-1 0 0 16,2 1 0-16,1 0 0 0,1 1 864 0,3-2 128 15,3 0 32-15,3 1 0 16,1-1-1648-16,2-1-320 0,3-1-64 0,6-2-16 0,0-3 1648 0,2-1 320 15,1 2 64-15,3-3 16 0,1-1-832 0,1-3-192 16,-1-3 0-16,1 1 0 0,2 0 0 0,-3-1 0 16,1-4 0-16,0 2 0 0,-2-1 0 0,-1-2 0 15,1 0 0-15,-1-2 0 0,1-1 0 0,-2-1 0 16,-1 0 0-16,-2 0 0 0,-8-1 0 0,2 1 0 16,1-2 0-16,-4 1 0 0,-4 0 0 0,-1 1 0 15,0 1 0-15,0 0 0 0,-2 0 864 0,0 1 128 16,-4 1 32-16,-2 2 0 0,-2 2-832 0,-2 1-192 0,1-4 0 0,2 4 0 15,-1 2 0-15,2 0 0 16,-1-1 0-16,4 2 0 0,0 2 0 0,8-3 0 0,-7 5 0 0,7-5 0 16,0 0 0-16,0 0 0 0,0 0 0 0,0 0 0 15,0 0 0-15,0 0 0 0,0 0 0 0,11-3 0 16,0 3 0-16,2-1 0 0,3-2 0 0,0 0 0 16,-3-2 0-16,3 1 0 0,4-4 0 0,-2 4 0 15,-5 1 0-15,5-2 0 0,2 0 0 0,1-1 0 16,-2 1 0-16,1-2 0 0,-3-1 0 0,2 2 0 15,-2 1 0-15,-1 0 0 0,-2-2 0 0,1 3 0 16,-3 3 0-16,-1 1 0 0,-1 2 0 0,0 1 0 0,-10-3 0 0,7 8 0 16,1 3 0-16,-4 2 0 15,-2 1-768-15,-1 0-208 0,1 1-48 16,-2-2 0-16,-2 3 832 0,-2 8 192 0,1-2 0 0,0 1 0 0,-2 0 0 0,1 0 0 16,1-2 0-16,-4-1 0 0,2-1 0 0,1-2 0 15,-1 1 0-15,-1-2 0 0,2-1 768 0,-1-3 208 16,3-2 48-16,0-1 0 0,0 1-832 0,2-10-192 15,0 0 0-15,0 0 0 0,4 8 0 0,-4-8 0 16,7 8 0-16,-7-8 0 0,0 0 0 0,0 0 0 16,0 0 0-16,0 0 0 15,0 0-768-15,0 0-208 0,0 0-48 0,3-4 0 0</inkml:trace>
  <inkml:trace contextRef="#ctx0" brushRef="#br0" timeOffset="52856.03">21664 2954 16575 0,'0'0'368'0,"0"-6"80"0,0 6 0 0,0 0 16 0,-3-7-464 0,-2 0 0 15,2-1 0-15,-1 4 0 0,-4 1 912 0,-1 1 96 16,-1-1 16-16,-2 3 0 0,-1 1 0 0,-2 1 0 16,-2-1 0-16,-2 3 0 0,0 0 0 0,-2 3 0 15,0-2 0-15,1 3 0 0,1 0-832 0,3-2-192 16,-1 1 0-16,6 2 0 0,6 2 0 0,4-2 0 15,1-9 0-15,3 11 0 0,6-2 0 0,2-1 0 0,2 2 0 0,3-2 0 16,4-1 0-16,2 2 0 0,0-1 0 0,-2 1 0 16,-1-1 0-16,-3 1 0 0,1-3 0 0,-7-1 0 15,-2 3 0-15,3 3 0 0,-4-1 0 0,-5-3 0 16,-2 3 0-16,-2 4 0 0,-2-1 0 0,-5 0 0 16,-1-2 864-16,-5 1 128 0,-6 0 32 0,-1-1 0 15,-5-1-832-15,-2-1-192 0,-3-1 0 16,1-3 0-16,1-1 0 0,6 0 0 0,2-8 0 0,2 3 0 15,3 0 0-15,4 0 0 0,6 0 0 0,1-4-9232 16,3-6-1904-16</inkml:trace>
  <inkml:trace contextRef="#ctx0" brushRef="#br0" timeOffset="53193.53">22077 2959 20271 0,'0'0'896'0,"0"0"192"0,-7 2-880 0,-1 3-208 15,1-2 0-15,1 2 0 0,-2 3 864 0,-4 6 128 16,-1 2 32-16,0-2 0 0,0-1-832 0,1 2-192 16,2-1 0-16,-1 1 0 0,2 1 0 0,4-2 0 15,4-2 0-15,2-1 0 0,3-1 864 0,3-2 128 16,2-4 32-16,3 1 0 0,2 0-832 0,0-1-192 0,1 0 0 0,2-5 0 15,0-4 0-15,2-4 0 0,-1 1 0 0,0-1 0 16,-4 0 864-16,-1 0 128 16,0-2 32-16,-4 4 0 0,-5-1-832 0,2-6-192 0,-5 1 0 15,-5 1 0-15,-2 1 864 0,-4 0 128 0,-3 0 32 0,-3 0 0 16,0 1-832-16,-2 2-192 0,0 0 0 0,1 1 0 16,3 3 0-16,2 0 0 0,1-2 0 0,2 4 0 31,1 2-1600-31,8 0-352 0,0 0-80 0,0 0-16 0</inkml:trace>
  <inkml:trace contextRef="#ctx0" brushRef="#br0" timeOffset="53688.52">22443 2927 12895 0,'0'0'576'0,"-1"9"112"0,-1 3-560 0,-2-1-128 15,2 2 0-15,-5 2 0 0,2 1 1664 0,-1 2 320 16,-2-2 48-16,-1 2 16 0,-2-1-832 0,-1 0-144 16,0-2-48-16,0 0 0 0,1-2 0 0,-4 4 0 15,3-5 0-15,8-5 0 0,4-7 0 0,0 0 0 16,0 0 0-16,0 0 0 0,0 0-816 0,0 0-208 16,4-7 0-16,4 0 0 0,3-3 864 0,1-2 128 15,0-4 32-15,2 4 0 0,-2-2-832 0,2 0-192 16,-1 0 0-16,0 2 0 0,0 0 0 0,0 0 0 15,2 1 0-15,-4 2 0 0,0 3 0 0,-1 1 0 16,-2 2 0-16,0 3 0 0,-1 2 0 0,-1 3 0 0,-2 0 0 0,-1 3 0 16,-1 2 0-16,-2 2 0 0,-2 1 0 0,-1 1 0 15,-1 1 0-15,-2-1 0 0,-1-1 0 0,1 0 0 16,-1-1 0-16,1-1 0 16,-1-1 0-16,3-2 0 0,2 0 0 0,2-8 0 0,0 0 0 0,0 0 0 15,6-5 0-15,3-1 0 0,-2-2 0 0,3-1 0 16,0-1 0-16,1-1 0 0,2 0 0 0,0-1 0 15,1-1 864-15,1 1 128 0,0-1 32 0,1 4 0 16,-4 0-832-16,2 3-192 0,-1 1 0 0,-2 3 0 16,-1 1-768-1,-3 1-208-15,0 1-48 0,-2 6 0 0,-1 1 832 0,-1 3 192 0,-3 3 0 0,-1-1 0 16,-2-2 0-16,-1 0 0 0,-3 2 0 0,0 1 0 0,-1 1 0 0,1-2 0 16,3-1 0-16,-3-1 0 15,3-2-1680-15,2 1-304 0,-3 5-48 0,5-15-16 0</inkml:trace>
  <inkml:trace contextRef="#ctx0" brushRef="#br0" timeOffset="54093.98">22984 3075 16575 0,'0'0'368'0,"0"0"80"0,0 0 0 0,6 5 16 0,-2-1-464 0,1-2 0 0,2 0 0 16,3-2 0-16,1-2 1728 0,0 2 256 0,0-2 64 0,-1 0 0 15,0-1-1648-15,0-1-400 0,1-1 0 0,-3 1 0 16,-8 4 896-16,9-6 112 0,-1 0 16 0,-8 6 0 15,2-9-832-15,1 0-192 0,0 0 0 0,-4 3 0 16,1 6 864-16,-6-5 128 0,-2 2 32 0,0 1 0 16,-3 2 0-16,-3 3 0 0,-1 0 0 0,0 3 0 15,-1 2-832-15,1 0-192 0,-1 4 0 0,2-1 0 0,4 2 0 16,-1-2 0-16,1 1 0 0,6-4 0 0,2 2 0 0,1 2 0 16,2-1 0-16,3-1 0 0,4-1 0 0,-1 1 0 15,4-1 0-15,8 1 0 0,2-5 0 0,1 1 0 16,2-1 0-16,-4-4 0 15,1-3-2416-15,-1-2-528 0,12-12-96 0,-8 6-32 0</inkml:trace>
  <inkml:trace contextRef="#ctx0" brushRef="#br0" timeOffset="54334.52">23643 2747 20271 0,'-3'11'448'0,"3"-11"80"0,0 0 32 0,-5 6 16 0,2 2-576 0,-1 2 0 15,-1 0 0-15,-4 4 0 0,1 5 1744 0,-2 2 240 0,-2 1 64 0,1 4 0 16,1 6-1648-16,-1-1-400 0,0 0 0 0,1 1 0 16,-2-1 896-16,2 0 112 15,2 0 16-15,1 1 0 0,1 0-832 0,1 2-192 0,-1-2 0 0,1-4 0 31,1 0-2416-31,-1-4-528 0,-2 14-96 0,5-15-32 0</inkml:trace>
  <inkml:trace contextRef="#ctx0" brushRef="#br0" timeOffset="54773.81">23432 3106 20271 0,'0'0'448'0,"7"0"80"0,4-3 32 0,5 0 16 0,1 2-576 0,2-4 0 15,4-1 0-15,0-2 0 0,0 0 0 0,3 0 0 16,2-1 0-16,-2-2 0 0,-1-1 928 0,0 0 80 16,-4-2 16-16,1 0 0 0,-1-2-832 0,-1-3-192 15,-3-3 0-15,0 1 0 0,-2 3 0 0,-1 2 0 16,-3-1 0-16,-3 3 0 0,-1 3 0 0,-3 2 0 16,-1 3 0-16,-3 6 0 0,0 0 864 0,-5 8 128 15,0 3 32-15,-5 6 0 0,-1 4-832 0,-2 3-192 16,-2 2 0-16,-1 2 0 0,-2 2 0 0,-2 0 0 15,1-2 0-15,-5 3 0 0,2 2 864 0,4-1 128 16,-1-4 32-16,5-1 0 0,3-5 0 0,0-3 0 16,4-1 0-16,2-3 0 0,4 0-832 0,1-5-192 15,-2-4 0-15,2-6 0 0,8 2 864 0,1-4 128 0,4-4 32 0,1-3 0 16,2 3-832-16,0-1-192 0,0-2 0 0,-1-1 0 16,-1-5 0-16,1 1 0 15,-2 2 0-15,-3 2 0 0,0 3 0 0,0 1 0 0,-4 3 0 0,1 2 0 16,-7 1 0-16,5 4 0 0,-5-4 0 0,4 10 0 15,-2 2 0-15,-2 2 0 0,-1 3 0 0,0-1 0 16,-3 0 0-16,1 0 0 0,-4 4 0 0,3-2 0 16,1-2 0-16,2 0 0 0,-3-3 0 0,4 0 0 15,1-2-2416-15,3-3-528 0,-4-8-96 16,0 0-32-16</inkml:trace>
  <inkml:trace contextRef="#ctx0" brushRef="#br0" timeOffset="55012.64">24196 3130 27647 0,'0'0'1216'0,"-4"6"256"0,-1 0-1168 0,0 1-304 15,-2 1 0-15,-1 2 0 0,-2 1 880 0,-1 1 112 16,0 1 32-16,-1 0 0 0,2 0 0 0,2-2 0 15,0-3 0-15,3 3 0 0,1 1-832 0,-1 3-192 16,-1-5 0-16,3-2 0 0,-1 0 0 0,3-2 0 16,1-6 0-16,0 0 0 15,0 0-1600-15,0 0-352 0,0 0-80 0,0 0-11472 0</inkml:trace>
  <inkml:trace contextRef="#ctx0" brushRef="#br0" timeOffset="55655.44">24476 3080 20271 0,'0'0'448'0,"-5"3"80"0,2 2 32 0,-1 0 16 0,-2 2-576 0,-2 2 0 0,3-2 0 0,-2 4 0 0,-2-2 1744 0,-2 2 240 16,2-1 64-16,0 0 0 0,0-1-832 0,1 0-144 15,1-1-48-15,1 0 0 0,4-1-816 0,2-7-208 16,0 0 0-16,0 0 0 0,0 0 864 0,0 0 128 16,0 0 32-16,6 1 0 0,4-5 0 0,4-1 0 15,-2-2 0-15,2 1 0 0,1-1-832 0,1 1-192 16,-1-2 0-16,1 1 0 0,-1 1 0 0,1-1 0 16,3 2 0-16,-1-1 0 0,-3 2 0 0,1 0 0 15,-2 1 0-15,-3 1 0 0,0 0 0 0,-1 1 0 16,-1-2 0-16,-1 6 0 0,0 0 0 0,-1 1 0 15,-3 2 0-15,-4-6 0 0,0 0 0 0,8 3 0 16,-4 1 0-16,-4-4 0 0,0 0 0 0,0 0 0 16,7 5 0-16,-1-2 0 0,-6-3 0 0,8 0 0 0,0-2 0 0,-1 1 0 15,1 1 0-15,0 0 0 16,0-2 0-16,-2-2 0 0,2 0 0 0,-3-2 0 0,1 1 0 0,-1 1 0 16,-5 4 0-16,0 0 0 0,0 0 0 0,0 0 0 15,5-4 0-15,-5 4 0 0,0 0 0 0,0 0 0 16,0 0 0-16,-2 5 0 15,-2 1 0-15,-2 2 0 0,-2 1 0 0,-2 1 0 0,0 0 0 0,0 2 0 16,0 3 0-16,3 0 0 0,-4-1 0 0,3-2 0 16,0-1 0-16,3-2 0 0,-2 2 0 0,3-2 0 15,2 1 0-15,0-1 0 0,2 0 0 0,2-1 0 16,1-2 0-16,1-1 0 0,4 0 0 0,-1 0 0 16,1 0 0-16,2 1 0 0,1-1 0 0,0-1 0 15,-1 3 0-15,0-1 0 0,0-1 0 0,-2 3 0 0,-1 2 0 0,-3-3 0 16,-1 1 0-16,-1 1 0 0,0 0 0 0,-2 2 0 15,-3-3 0-15,0 3 0 0,-1 0 0 0,-1 0 0 16,-3 0 0-16,-1 0 0 0,0-1 0 0,-1-1 0 16,0-1 0-16,-1-2 0 0,-2 1 0 0,0-1 0 15,0-3 0-15,0-1 0 16,1 0-768-16,-1-2-208 0,-2-2-48 0,2-1-9824 16,1-3-1968-16</inkml:trace>
  <inkml:trace contextRef="#ctx0" brushRef="#br0" timeOffset="55837.02">24456 2670 38703 0,'-6'-2'848'0,"6"2"176"0,0 0 48 0,-5-2 16 0,-2 1-880 0,2 1-208 0,5 0 0 0,0 0 0 15,0 0 0-15,0 0 0 16,0 0 0-16,0 0 0 15,0 0-768-15,0 0-208 0,-5 5-48 0,-2-1 0 0</inkml:trace>
  <inkml:trace contextRef="#ctx0" brushRef="#br0" timeOffset="56498.43">20384 3762 16575 0,'0'0'368'0,"0"0"80"0,0 0 0 0,0 0 16 0,0 0-464 0,0 0 0 0,2 12 0 0,2-4 0 16,-4-8 1728-16,0 0 256 0,11 6 64 0,-4-1 0 16,-2-1-832-16,6 3-144 0,6-6-48 0,2-2 0 15,0-2 0-15,4-2 0 0,4-1 0 0,-2-4 0 16,2-4-816-16,-1 2-208 0,-3-3 0 0,0 2 0 0,-5 1 864 0,-1 0 128 15,-2-2 32-15,-2 2 0 0,-5 0-832 0,-1 1-192 16,-2 0 0-16,-2 1 0 0,-3 1 0 0,-2 3 0 16,-3 0 0-16,-3 1 0 0,-6-3 864 0,-1 5 128 15,0 2 32-15,-5 3 0 0,-2 3-832 0,-5 4-192 16,1 2 0-16,-2 4 0 0,2 2 0 0,0 1 0 16,5-4 0-16,0 7 0 0,3 4 0 0,3 3 0 15,-1-3 0-15,5-3 0 16,4-3-768-16,5-2-208 0,3 0-48 0,3 0 0 0,4-4 832 0,2-2 192 15,1-4 0-15,5-1 0 0,8-2 768 0,-1-3 208 16,4-2 48-16,0-2 0 16,-1 0-2464-16,-1-1-480 0,-2 0-112 0,-1-5-8208 15,-1-4-1632-15</inkml:trace>
  <inkml:trace contextRef="#ctx0" brushRef="#br0" timeOffset="56753.97">21182 3400 27647 0,'0'0'608'0,"0"0"128"0,0 0 32 0,0 0 0 0,-3 13-624 0,-4 2-144 0,0-3 0 0,0 4 0 16,0 3 848-16,0 1 144 0,-2 0 32 0,0 2 0 15,0 2 0-15,-2 3 0 0,-1 6 0 0,1-2 0 16,1-7-832-16,2 3-192 0,0-1 0 0,0 2 0 15,3-1 0-15,1-3 0 0,-1-4 0 0,3 0 0 0,1-4 0 0,1 0 0 16,0-2 0-16,-1405-3 0 16,2813-11-768-16,-1403 9-208 0,-5-9-48 0,0 0-13504 15</inkml:trace>
  <inkml:trace contextRef="#ctx0" brushRef="#br0" timeOffset="57068.59">21480 3655 27647 0,'0'0'1216'0,"-6"1"256"0,6-1-1168 0,-10 4-304 15,0-4 0-15,0 5 0 0,-1 6 0 0,0-3 0 16,0-4 0-16,-2 2 0 0,1 0 880 0,-1 3 112 0,-2 1 32 0,4-1 0 16,4-1 0-16,2 2 0 0,5-2 0 0,0 2 0 31,1 0-1648-31,0 0-320 0,-1 0-64 0,4 1-16 0,2 0 832 0,3 0 192 15,2 0 0-15,2 0 0 0,-1 1 0 0,2-2 0 0,-1 2 0 0,-2-1 0 16,-1 0 768-16,-5-1 208 0,0 0 48 0,-4 0 0 16,-4-1-832-16,-1-2-192 0,-4 0 0 0,-4-2 0 15,-3 0 864-15,-3 1 128 0,-2 2 32 0,3-4 0 16,1-2-832-16,1-2-192 0,-3-2 0 0,3-2 0 16,1-4 0-16,3 1 0 0,3-2 0 0,4-1 0 15,4-2-3232 1,3 0-688-16,-1-7-144 0,8 4-32 0</inkml:trace>
  <inkml:trace contextRef="#ctx0" brushRef="#br0" timeOffset="57396.92">21851 3834 20271 0,'0'0'896'0,"9"-2"192"0,-3-2-880 0,4 1-208 16,1-2 0-16,-1 1 0 0,0 0 864 0,-3-2 128 15,0-1 32-15,-3 1 0 0,-1-1 0 0,-1 2 0 16,-1-1 0-16,-2 1 0 0,-2 0 816 0,-5 1 160 16,-1 2 48-16,-2 2 0 0,-3 2-832 0,-2 1-144 0,-4 4-48 15,1 3 0-15,-2 1-816 0,0 3-208 16,-1 3 0-16,1 1 0 0,5 2 864 0,3-1 128 15,4-3 32-15,0 1 0 0,5-1-832 0,5 1-192 16,5-2 0-16,5-2 0 0,4-1 0 0,2-3 0 0,8-3 0 0,-6-2 0 16,8 2 0-16,2-3 0 15,2 1 0-15,10-1 0 16,-3-2-1600-16,-6-4-352 0,-2-3-80 0,-1-4-16 0</inkml:trace>
  <inkml:trace contextRef="#ctx0" brushRef="#br0" timeOffset="58171.04">22763 3758 20271 0,'0'0'448'0,"0"0"80"0,-6 3 32 0,6-3 16 0,0 0-576 0,0 0 0 0,-9 3 0 0,3 2 0 15,-1 0 928-15,4 3 80 0,1 1 16 0,1-1 0 16,0 1 0-16,0 1 0 0,1 0 0 0,1 2 0 0,2 4 0 16,1-3 0-16,3-2 0 0,-1 1 0 15,3-2-832-15,-1 1-192 0,1-1 0 0,1-4 0 0,1 0 0 0,0-2 0 16,-1 1 0-16,1-4 0 0,1-2 0 0,0 1 0 16,-1-2 0-16,0 0 0 15,0 0-768-15,-1-5-208 0,-1 1-48 0,1-1 0 16,-5 1 0-16,1-1 0 0,-1-1 0 0,-2 1 0 15,1-1 0-15,-2 0 0 0,0 2 0 0,1-1 0 16,-3 7-816-16,1-10-160 0,2 2-48 0,-3 8 0 16,0 0 832-16,3-8 144 0,-1 0 48 0,-2 8 0 0,6-9 1632 0,-6 9 336 15,0 0 64-15,0 0 16 0,5-6 816 0,-5 6 160 16,0 0 48-16,0 0 0 0,0 0-832 0,0 0-144 16,0 0-48-16,1 9 0 0,-1 5 832 0,-1-1 144 15,-2 2 48-15,-4 3 0 0,1 2-1648 0,-1 2-400 0,0 0 0 0,1 1 0 16,-5 0 896-16,0 0 112 0,-2 1 16 0,-1 3 0 15,1 1-832-15,-2-1-192 16,-1-2 0-16,2 0 0 0,0-3 864 0,4 0 128 0,-1-3 32 0,1-2 0 16,2 0-832-16,3-3-192 0,0 1 0 0,2-6 0 15,3-9 0-15,0 0 0 0,3 7 0 0,-3-7 0 32,10 1-2416-32,1-4-528 0,0-4-96 0,4-4-32 0</inkml:trace>
  <inkml:trace contextRef="#ctx0" brushRef="#br0" timeOffset="58479.01">23332 3847 27647 0,'0'0'608'0,"0"0"128"0,-9 0 32 0,1 1 0 0,8-1-624 0,-9 4-144 15,-1 3 0-15,-1 3 0 0,-1 3 848 0,-1 1 144 16,-1-1 32-16,-2 2 0 0,-1-1-832 0,6 1-192 15,3 0 0-15,2 0 0 0,-2-2 0 0,6-1 0 16,2-12 0-16,6 13 0 0,3-1 0 0,4-2 0 16,2-3 0-16,2-3 0 0,3-6 864 0,0 0 128 15,2-1 32-15,-4-1 0 0,2-4-832 0,-3 0-192 16,-3-1 0-16,-1-1 0 0,-1-1 0 0,-3-1 0 16,-2-1 0-16,-3 1 0 0,-2 1 864 0,-2 0 128 15,-3 0 32-15,-1-1 0 0,-2 0-832 0,-2 1-192 16,0 1 0-16,-1 2 0 0,-1 3 0 0,2 1 0 15,-2 1 0-15,2 2 0 16,-2 1-1600-16,2 0-352 0,8 0-80 0,0 0-16 0</inkml:trace>
  <inkml:trace contextRef="#ctx0" brushRef="#br0" timeOffset="58777.35">23610 3821 20271 0,'0'0'448'0,"0"0"80"0,0 0 32 0,0 0 16 0,0 0-576 0,2 15 0 0,0-2 0 0,-2 2 0 16,-1 1 1744-16,-1 0 240 0,0 2 64 0,-1 1 0 0,1-4-1648 0,1-2-400 15,-1 0 0-15,3 2 0 0,5 0 896 0,-2-1 112 16,3-3 16-16,3 1 0 0,2-4-832 0,3-2-192 16,1-2 0-16,-3-3 0 0,2-2 864 0,2 0 128 15,-1-1 32-15,1-3 0 0,0-1 0 0,1-3 0 16,-2-2 0-16,-1-1 0 0,-3 1 0 0,0-1 0 15,-2 0 0-15,-1-2 0 0,-3 1-832 0,1 0-192 16,-4-2 0-16,1 1 0 0,0 3 864 0,-1 0 128 16,-2 0 32-16,0 3 0 15,-1 1-1648-15,0 0-320 0,0 7-64 0,0 0-16 16,0 0-2448-16,0 0-496 0,-4-8-112 0,4 8-16 0</inkml:trace>
  <inkml:trace contextRef="#ctx0" brushRef="#br0" timeOffset="59678.61">23105 4478 27647 0,'0'0'608'0,"0"0"128"0,0 0 32 0,0 0 0 0,0 0-624 0,0 0-144 0,0 0 0 0,0 0 0 16,0 0 848-16,-5 7 144 0,-1-1 32 0,1 1 0 15,-1 0 0-15,1 1 0 0,-3 1 0 0,1 3 0 0,2 5-832 0,0-1-192 16,3 1 0-16,0-2 0 0,2-2 0 0,3 1 0 16,-1-3 0-16,3-2 0 0,0 0 0 0,4-2 0 15,1-3 0-15,1-2 0 0,1 1 864 0,2-4 128 16,4-3 32-16,-4 0 0 0,-4-1-832 0,3-2-192 15,3-5 0-15,-1 0 0 0,1-2 0 0,-4 3 0 16,-1 0 0-16,0-1 0 0,-1-1 864 0,-2 3 128 16,-1 2 32-16,0 1 0 0,-2-2-832 0,1 1-192 15,-5 3 0-15,-1 5 0 0,0 0 0 0,0 0 0 16,1 11 0-16,0-1 0 16,-1 0-768-16,0 2-208 0,1 3-48 0,1 2 0 0,-1-1 832 0,3 1 192 15,1-1 0-15,2-1 0 0,0 0 0 0,1-2 0 16,2-4 0-16,1-3 0 15,0-1-864-15,1-3-128 0,0-4-32 0,3-4 0 0,-1-5 832 0,-1-2 192 16,-2-1 0-16,2-2 0 0,2 0 0 0,-3-1 0 0,-4 0 0 16,2 0 0-16,2 1 768 0,-2-1 208 0,-2 2 48 0,-2 1 0 15,-2 1-832-15,-1 4-192 0,-1 1 0 0,-2 8 0 16,3-8 0-16,-3 8 0 0,0 0 0 0,0 0 0 31,0 0-1600-31,0 0-352 0,3-8-80 0,-3 8-16 0</inkml:trace>
  <inkml:trace contextRef="#ctx0" brushRef="#br0" timeOffset="60054.81">23887 4395 23951 0,'0'0'512'0,"-4"4"128"0,-1 0 0 16,1 2 64-16,-3-1-576 0,1 2-128 0,-2 1 0 0,-1 0 0 0,0 2 1664 0,1 2 320 15,-2 3 48-15,0-1 16 0,0 0-1648 0,1 1-400 16,0-2 0-16,3 0 0 0,2-1 896 0,2 2 112 16,1-1 16-16,3-2 0 0,4-3-832 0,0-1-192 15,2 0 0-15,4-3 0 0,0-3 0 0,3-2 0 16,-2-2 0-16,-2-5 0 0,-1-3 0 0,1-1 0 16,-2 2 0-16,-1-1 0 0,-1 0 864 0,1 1 128 15,-4 1 32-15,-1 3 0 0,1-2-832 0,-1 0-192 16,-2 2 0-16,0 0 0 0,-1 6 864 0,0 0 128 15,0 0 32-15,0 0 0 0,0 0-832 0,0 0-192 0,0 0 0 16,-1 8 0-16,-1 1 0 0,0 1 0 0,1 1 0 16,-1 0 0-16,2 1 0 0,2 0 0 0,1-3 0 0,-1 0 0 15,0 1 0-15,3-2 0 16,1-1 0-16,0-2 0 0,-6-5 0 0,11 3 0 0,-1-3 0 0,1-2 0 31,0-1-2416-31,0-5-528 0,0 1-96 0,0 0-12720 0</inkml:trace>
  <inkml:trace contextRef="#ctx0" brushRef="#br0" timeOffset="60444.36">24382 4428 31327 0,'0'0'688'0,"-5"6"144"0,-2 2 16 0,3 2 48 0,-3-3-720 0,0 3-176 16,0 1 0-16,-1 3 0 0,-1 1 848 0,2 3 144 16,-4-3 32-16,1-2 0 0,0 0 0 0,0-1 0 15,0 1 0-15,1-2 0 0,0-2-832 0,3 0-192 16,0 0 0-16,3-3 0 0,3-6 0 0,0 0 0 16,0 0 0-16,0 0 0 0,7-8 864 0,0-1 128 15,2-2 32-15,-2 2 0 0,0-2-832 0,2-1-192 16,1-1 0-16,2 0 0 0,-2-2 0 0,1 3 0 15,0 1 0-15,4-2 0 0,-1 3 0 0,-4 1 0 16,-3 1 0-16,1 2 0 0,1 4 0 0,-2 2 0 16,-7 0 0-16,0 0 0 0,5 7 0 0,-3 2 0 15,0 4 0-15,-2 0 0 0,-1 0 0 0,0 2 0 0,-1 2 0 0,-3 7 0 16,0-3 0-16,2-2 0 0,-3-1 0 0,2-2 0 16,-1-1 0-16,3-2 0 0,-1-1 0 0,2-1 0 31,1-11-1600-31,0 0-352 0,0 0-80 0,0 0-16 0</inkml:trace>
  <inkml:trace contextRef="#ctx0" brushRef="#br0" timeOffset="60744.96">24773 3986 31327 0,'0'0'688'0,"0"0"144"0,0 0 16 0,8-1 48 0,-8 1-720 0,0 0-176 15,0 0 0-15,0 0 0 0,4 11 848 0,-8 4 144 16,-1 0 32-16,-2 6 0 0,-4 3 0 0,-1 4 0 16,-2 1 0-16,-3 4 0 0,-1 4-832 0,-1 0-192 15,1 0 0-15,-1 2 0 0,0-4 864 0,4 0 128 16,4-2 32-16,2 0 0 0,2-2-832 0,4 0-192 16,3-2 0-16,2-1 0 0,1 1 0 0,2 0 0 15,2-2 0-15,3-3 0 0,1-4 0 0,3-1 0 16,-2-3 0-16,2-3 0 0,1-3 0 0,0-3 0 15,-3-3 0-15,1-3 0 16,2-3-1600-16,-1-5-352 0,-6-2-80 0,1-1-16 16,-1-1-816-16,-3 0-160 0,0-4-48 0,-3-1 0 0</inkml:trace>
  <inkml:trace contextRef="#ctx0" brushRef="#br0" timeOffset="60913.25">24477 4380 35007 0,'0'0'768'0,"3"-7"176"0,3 1 16 0,1 1 16 0,2-1-784 0,1 1-192 0,0 0 0 0,6 2 0 16,7 2 864-16,4 2 128 0,0 2 32 0,-6-1 0 16,5-1-832-16,8-1-192 0,-1 0 0 0,1 0 0 15,2 2 864-15,1 0 128 0,6-1 32 0,-10 1 0 16,4-2-1648-16,2 0-320 0,4-2-64 0,-2 2-16 0</inkml:trace>
  <inkml:trace contextRef="#ctx0" brushRef="#br0" timeOffset="143095.81">932 5089 20271 0,'-10'3'896'0,"10"-3"192"0,0 0-880 0,-3 7-208 0,-3-3 0 0,4 1 0 15,-1 5 864-15,0 1 128 0,-1-1 32 0,2 2 0 16,1 0 0-16,0 4 0 0,-4 0 0 0,3 3 0 15,0 2 0-15,-2 1 0 0,0 1 0 0,0 1 0 16,1 0 0-16,0 4 0 0,0 1 0 0,1-3 0 16,-2-2 0-16,-1 3 0 0,0-1 0 0,-2 0 0 15,2 3-832-15,2-2-192 0,3 1 0 0,0-4 0 16,0-2 864-16,-4-1 128 0,-3-1 32 0,3-3 0 0,-2 0-832 16,2-3-192-16,-1-2 0 0,0 0 0 0,2-1 0 0,2-2 0 15,1-9 0-15,0 0 0 16,0 0-768-16,0 0-208 0,0 0-48 0,0 0 0 15,0 0-1632-15,9-9-336 0,-1-3-64 0,1 0-11072 16</inkml:trace>
  <inkml:trace contextRef="#ctx0" brushRef="#br0" timeOffset="143365.73">1361 4989 27647 0,'0'0'608'0,"0"0"128"0,0 0 32 0,0 0 0 0,6 9-624 0,-2 1-144 0,-2 1 0 0,-3 5 0 16,-1 2 1664-16,-2 3 320 0,-2 4 48 0,-2 0 16 15,2 6-832-15,-4 2-144 16,-2 0-48-16,4 3 0 0,1 0 0 0,1 2 0 0,-4-1 0 0,2 0 0 16,-2 1-816-16,5-1-208 0,-2 1 0 0,1-2 0 15,-2-4 0-15,2-2 0 0,3-3 0 0,1-2 0 16,-2-5 0-16,1-2 0 0,2-2 0 15,0-4 0-15,-1-2 0 0,1-1 0 0,-1 0 0 0,2-9 0 32,0 0-2416-32,0 0-528 0,0 0-96 0,-8-2-12720 0</inkml:trace>
  <inkml:trace contextRef="#ctx0" brushRef="#br0" timeOffset="143586.31">729 5397 31327 0,'0'0'688'0,"0"0"144"0,0 0 16 0,5 6 48 0,-5-6-720 0,12 1-176 16,0-1 0-16,6 1 0 0,4 1 848 0,9-2 144 15,7-2 32-15,7-3 0 0,3-3 0 0,-2-2 0 16,-4 3 0-16,1-1 0 0,-3 0-832 0,0 2-192 16,-3-1 0-16,-3 0 0 0,-2 2 0 0,-2 2 0 15,-3-2 0-15,-2 2 0 16,-3-1-1600-16,-5 0-352 0,1 4-80 0,-18 0-13120 15</inkml:trace>
  <inkml:trace contextRef="#ctx0" brushRef="#br0" timeOffset="143743.56">1080 5587 31327 0,'0'0'688'0,"-7"7"144"0,3-2 16 0,4-5 48 0,0 0-720 0,0 0-176 0,3 7 0 0,3-3 0 15,4-1 848-15,4 0 144 0,2-3 32 0,5-3 0 16,2-1 0-16,3 0 0 0,3-1 0 0,0 1 0 15,-3-1-832-15,2 1-192 0,-5 1 0 0,3-2 0 16,2-1-768-16,-6-1-208 0,-2-1-48 16,1-2-15152-16</inkml:trace>
  <inkml:trace contextRef="#ctx0" brushRef="#br0" timeOffset="144266.63">2309 4957 31327 0,'0'0'1392'0,"0"0"272"0,11-4-1328 0,-3 0-336 15,1 0 0-15,0 0 0 0,1 2 896 0,2-1 96 16,0-1 32-16,3 1 0 0,3 1-832 0,-2 0-192 16,3 0 0-16,0 0 0 0,0 1 864 0,2 2 128 15,-1 2 32-15,-1 0 0 0,-2 6 0 0,0 1 0 0,-2 2 0 0,-1 5 0 16,-3 1-832-16,-2 3-192 16,-2 0 0-16,-5 6 0 0,-6 3 0 0,-4 4 0 15,-3 5 0-15,-4-2 0 0,-5 0 864 0,-1 1 128 0,-1-2 32 0,-4 1 0 16,-4 2-832-16,-2-1-192 0,-1-2 0 0,-1-4 0 15,-6-4 0-15,4 0 0 0,-2-1 0 0,3-3 0 16,5-2 0-16,1-3 0 0,3 0 0 0,4-4 0 16,2-4 864-16,7-3 128 0,4-4 32 0,9-4 0 15,-6 6-832-15,6-6-192 0,0 0 0 0,0 0 0 16,14-1 0-16,4-2 0 0,6 0 0 0,1 0 0 16,1 2 0-16,6 0 0 0,4 0 0 0,4 2 0 15,2 1 0-15,-3 0 0 0,1 0 0 0,-1 0 0 0,0 2 0 16,5 1 0-16,0 2 0 0,5-1 0 0,1 1 0 0,1 3 0 15,-4 1 0-15,-4-2 0 0,-7-4 0 0,-4 0 0 16,-3-1 0-16,-5 0 0 0,-4-4 0 0,-3 0 0 16,-1-2 0-16,-3-1 0 15,-1 1-768-15,-2-4-208 0,-4 0-48 0,-2-2-13104 16,-4 0-2624-16</inkml:trace>
  <inkml:trace contextRef="#ctx0" brushRef="#br0" timeOffset="145212.57">4023 5107 27647 0,'0'0'1216'0,"0"0"256"0,-2-4-1168 0,-5-4-304 16,3 1 0-16,2-1 0 0,0 0 880 0,3 2 112 16,3-2 32-16,-1 2 0 0,-3 1 0 0,1-1 0 0,2-2 0 0,3 1 0 15,6 3-832-15,-3-1-192 0,0 0 0 0,-2 2 0 31,-7 3-768-31,0 0-208 0,0 0-48 0,5 10-13504 0</inkml:trace>
  <inkml:trace contextRef="#ctx0" brushRef="#br0" timeOffset="145363.7">3914 5508 31327 0,'0'0'1392'0,"0"0"272"0,0 0-1328 0,-4-6-336 0,4 6 0 0,0 0 0 15,0 0 1712-15,0 0 272 0,5-9 48 0,1 4 16 16,4 1-832-16,-3 2-144 0,2 0-48 0,1-1 0 15,0-1-816-15,0 1-208 0,-10 3 0 0,10 0 0 0,-1 0 0 16,-9 0 0-16,0 0 0 0,0 0-12512 16,12 3-2544-16</inkml:trace>
  <inkml:trace contextRef="#ctx0" brushRef="#br0" timeOffset="146069.72">5503 4718 23951 0,'0'0'1056'0,"0"0"224"0,0 0-1024 0,0 0-256 0,0 0 0 0,0 0 0 15,0 0 0-15,8-1 0 0,6 2 0 0,1-2 0 16,2-4 880-16,3 2 112 16,5 0 32-16,1-3 0 0,3-1 0 0,1-3 0 0,2-2 0 0,4 2 0 15,-2 0-832-15,2 0-192 0,1 1 0 0,-4 4 0 16,-1 1 0-16,-2 4 0 0,-7 4 0 0,0-1 0 16,-5 1 0-16,-3 3 0 0,-2 3 0 0,-5 4 0 15,0 2-768 1,-6 0-208-16,-1 1-48 0,-1-1-7632 0,-1 2-1536 0</inkml:trace>
  <inkml:trace contextRef="#ctx0" brushRef="#br0" timeOffset="146339.1">5911 4767 20271 0,'0'0'896'0,"0"0"192"0,0 0-880 0,-9 3-208 16,2 1 0-16,-1 3 0 0,1-1 864 0,-2 6 128 15,1 0 32-15,1 2 0 0,1-1 0 0,1 4 0 16,-2 4 0-16,3 1 0 0,-2 0 0 0,3 4 0 16,0 0 0-16,-1 4 0 0,2 3 0 0,-2 2 0 15,2 1 0-15,-2 3 0 0,-1-2-832 0,-2 1-192 16,2-3 0-16,1-1 0 0,-1-1 0 0,-1-2 0 16,-1-2 0-16,-1-2 0 0,1-4 0 0,1-2 0 15,-1-1 0-15,-2-2 0 16,-1 1-768-16,3-3-208 0,2-3-48 0,-2-2 0 15,0-2-816-15,-1-1-160 0,1-2-48 0,-1-3-9824 0</inkml:trace>
  <inkml:trace contextRef="#ctx0" brushRef="#br0" timeOffset="146503.91">5542 5528 23951 0,'0'0'512'0,"0"0"128"0,0 0 0 0,8 4 64 0,1 0-576 0,2-1-128 0,-1-1 0 0,3 1 0 15,2 1 848-15,2-2 144 0,1-5 32 0,3 0 0 16,1-1 0-16,5-1 0 0,2 2 0 0,1-5 0 15,-3 1 0-15,1 3 0 0,3 4 0 0,-2-1 0 16,-5-2-832-16,-2 1-192 0,0 2 0 0,-5 1 0 16,1 0-1600-16,-2-1-352 0,0-2-80 0,-1-4-16 0</inkml:trace>
  <inkml:trace contextRef="#ctx0" brushRef="#br0" timeOffset="147001.04">7025 5196 16575 0,'0'0'368'0,"3"-6"80"0,0-2 0 0,-2 0 16 0,-1 3-464 0,-1-3 0 16,-2-1 0-16,-1 2 0 0,-5-1 1728 0,-1 0 256 15,-2-4 64-15,-2 0 0 0,-2 0-832 0,1 3-144 16,-1 2-48-16,-1 1 0 0,-3 1 0 0,0 3 0 15,0 7 0-15,-5 4 0 0,-1 2-816 0,1 2-208 0,2 4 0 0,-1 7 0 16,0 3 0-16,2 1 0 0,4-1 0 0,-1-1 0 16,6 2 0-16,1-3 0 0,3-2 0 0,4-1 0 15,4-3 0-15,5-4 0 0,1-2 0 0,5-2 0 16,2-3 0-16,5-2 0 0,1-3 0 0,6-5 0 16,3-4 864-16,3-3 128 0,0-2 32 0,1-4 0 15,0-2-832-15,-2-3-192 0,-3-2 0 0,-3-3 0 16,-2-3 0-16,-1-1 0 0,-2 0 0 0,-2-8 0 15,-2-3 0-15,-1-4 0 0,1-4 0 0,-1-1 0 16,-3-3 0-16,2-4 0 0,-1-5 0 0,1-2 0 16,-2 2 0-16,-1 11 0 0,-3 9 0 0,2 10 0 15,-3 8 0-15,0 8 0 0,-2 5 0 0,-3 10 0 0,0 0 0 0,0 0 0 16,-2 15 0-16,-1 7 0 0,-2 7 0 0,1 5 0 16,-5 7 0-16,1 4 0 0,-3 5 0 0,0 4 0 15,-1 5 0-15,2 4 0 0,-1 6 0 0,6-1 0 16,-1-2 0-16,4-9 0 0,0-10 0 0,2-5 0 15,2-5 0-15,2-2 0 0,3-4 0 0,1-3 0 16,-1-3 0-16,2-5 0 16,-1-6-768-16,2-3-208 0,-2-1-48 0,1-6-13504 0</inkml:trace>
  <inkml:trace contextRef="#ctx0" brushRef="#br0" timeOffset="147334.47">7287 5304 23951 0,'0'0'512'0,"8"12"128"0,1-5 0 0,4-3 64 0,-1 0-576 0,2-4-128 0,0 0 0 0,2-3 0 16,0 1 848-16,2-1 144 0,2-3 32 0,-3-1 0 16,2-2 0-16,-2-2 0 0,0-1 0 0,-2-1 0 15,1-2-832-15,-3 1-192 0,-3-1 0 16,-2-1 0-16,-3-1 864 0,-3-1 128 0,0 0 32 0,-3 3 0 15,0 2-832-15,-4 3-192 0,-1 3 0 0,0 5 0 16,-4 5 0-16,0 3 0 0,1-2 0 0,-3 7 0 16,-1 1 864-16,0 5 128 0,-1-1 32 0,3 5 0 15,-1-1-832-15,1-1-192 0,2-2 0 0,2 3 0 0,3 0 0 0,3-1 0 16,0-2 0-16,3 2 0 0,2-4 0 0,1 1 0 16,4-3 0-16,1-2 0 0,0-2 0 0,2 0 0 15,2 1 0-15,2-4 0 16,-2-7-1600-16,1-1-352 0,0-1-80 0,1-2-16 0</inkml:trace>
  <inkml:trace contextRef="#ctx0" brushRef="#br0" timeOffset="147672.93">7959 5240 27647 0,'-13'7'608'0,"4"1"128"0,0 3 32 0,-1 2 0 0,-1 1-624 0,-2 2-144 0,-1-2 0 15,-1 2 0-15,-1 0 848 0,-1-1 144 0,0 1 32 0,3-3 0 16,4-1 0-16,2-2 0 16,-1-2 0-16,9-8 0 0,0 0 0 0,0 0 0 0,0 0 0 0,9 2 0 15,4-6 0-15,3-3 0 0,1-4 0 0,2-4 0 16,2 1-832-16,1 1-192 0,-2-1 0 0,-2-2 0 16,0-1 0-16,-1 1 0 0,2 3 0 0,-2 3 0 15,-2-1 0-15,0 2 0 0,0 4 0 0,-3 3 0 16,-1 4 0-16,-1 2 0 0,-1 1 0 0,-3 3 0 15,-3 3 0-15,0 3 0 0,-3 1 0 0,-3 3 0 16,-1 0 0-16,-4 2 0 0,2-1 0 0,-2-2 0 16,0-1 0-16,3-1 0 0,0 0 0 0,2-3 0 15,1-2 0-15,1-1 0 0,1-9 0 0,0 0 0 16,0 0 0-16,9 6 0 0,1-4 0 0,1-2 0 16,0-2-3232-16,1-4-688 0,-2-2-144 0,6-9-32 15</inkml:trace>
  <inkml:trace contextRef="#ctx0" brushRef="#br0" timeOffset="147944.24">8885 4685 35007 0,'-4'-20'768'0,"3"11"176"0,-2 1 16 0,3-1 16 0,0 4-784 0,0 0-192 16,-2 0 0-16,2 5 0 0,-5 2 0 0,0 1 0 15,-1 5 0-15,-1 1 0 0,-1 5 864 0,1 4 128 16,-1 5 32-16,-1 6 0 0,-2 0-832 0,-3 17-192 0,1-4 0 0,2 4 0 16,-1 3 0-16,1 3 0 0,-1 2 0 0,1 1 0 15,-3 2 0-15,-1-2 0 0,0-5 0 0,0-4 0 16,1-3 864-16,3-7 128 16,3-6 32-16,4-13 0 15,-1 3-1648-15,2-2-320 0,0-3-64 0,1 2-16 16,2-17-1632-16,0 0-336 0,-14 4-64 0,5-16-16 0</inkml:trace>
  <inkml:trace contextRef="#ctx0" brushRef="#br0" timeOffset="148096.31">8411 5146 27647 0,'0'0'1216'0,"11"-1"256"0,2-1-1168 0,3 4-304 0,1-1 0 0,3 2 0 16,1-3 880-16,1 2 112 0,3 1 32 0,6-1 0 0,1 0 0 0,1 1 0 15,-1 2 0-15,-11-2 0 0,1 0 0 0,-1-1 0 16,0 3 0-16,-2-3 0 0,-3 0-832 0,-1 0-192 15,1 0 0-15,2-2-17152 16</inkml:trace>
  <inkml:trace contextRef="#ctx0" brushRef="#br0" timeOffset="148291.12">9279 5323 27647 0,'3'9'608'0,"-7"0"128"0,-1 0 32 0,0 5 0 0,-3 2-624 0,1 2-144 0,-3 0 0 0,-2 3 0 15,2-7 0-15,2-3 0 16,1 2 0-16,0 4 0 0,2-2 0 0,3-3 0 0,1 1 0 0,5-3 0 16</inkml:trace>
  <inkml:trace contextRef="#ctx0" brushRef="#br0" timeOffset="148656.72">10376 4670 27647 0,'0'-15'1216'0,"-1"10"256"0,-2-5-1168 0,-1 2-304 16,-2 0 0-16,0 3 0 0,-3 1 880 0,-2 1 112 16,-2 1 32-16,-3 4 0 0,-1 5 0 0,-2 0 0 15,-3 1 0-15,0 6 0 0,-2 3 0 0,-2 2 0 16,-2 3 0-16,-2 3 0 0,1 0-832 0,0 6-192 15,2-1 0-15,1 4 0 0,0 3 0 0,2 2 0 16,1 3 0-16,-1 3 0 0,1 4 0 0,2 2 0 16,1-5 0-16,1-1 0 0,2 0 0 0,3-4 0 15,1-1 0-15,2-6 0 16,2-5-1600-16,2-1-352 0,2-3-80 0,1-2-8208 0,-1-1-1632 0</inkml:trace>
  <inkml:trace contextRef="#ctx0" brushRef="#br0" timeOffset="148804.4">9557 5364 35007 0,'0'0'768'0,"0"0"176"0,4-6 16 0,0-2 16 0,-4 8-784 0,12-4-192 0,3 2 0 0,2 1 0 16,1 4 0-16,-4-3 0 0,3 1 0 0,3 0 0 15,2-1 864-15,-1 0 128 0,3 1 32 0,-1-1 0 16,3 0-832-16,-3 0-192 0,1 0 0 0,0 0 0 16,-1 0-1600-16,0-1-352 0,2 0-80 0,-3-2-16 0</inkml:trace>
  <inkml:trace contextRef="#ctx0" brushRef="#br0" timeOffset="148967.01">10309 5246 31327 0,'0'0'1392'0,"-3"5"272"0,3-5-1328 0,-2 11-336 16,-3 3 0-16,0 1 0 0,1 2 0 0,1-1 0 16,-4 3 0-16,4 1 0 0,0 4 896 0,2 0 96 15,-1-1 32-15,0-1 0 0,1-1-832 0,1 0-192 16,1-1 0-16,2-1 0 0,-2 0 0 0,3-1 0 15,0-2 0-15,3 0-10336 16,-4-2-2112-16</inkml:trace>
  <inkml:trace contextRef="#ctx0" brushRef="#br0" timeOffset="149160.31">10506 5445 31327 0,'-8'8'688'0,"0"5"144"0,-4 0 16 0,0 5 48 0,-2 3-720 0,-2 4-176 0,-2 1 0 0,-2 4 0 16,-3-1 1664-16,-1405-1 320 0,2815 1 48 0,-1409 1 16 16,0-1-832-16,1 2-144 0,-1 1-48 0,2 2 0 15,0-1-816-15,-5 15-208 0,3-4 0 0,3-4 0 32,3-4-2416-32,4-3-528 0,-1 11-96 0,8-14-32 0</inkml:trace>
  <inkml:trace contextRef="#ctx0" brushRef="#br0" timeOffset="149805.75">12472 4631 23951 0,'0'0'1056'0,"0"0"224"0,0 0-1024 0,-5 13-256 15,-3 3 0-15,-1 5 0 0,-2 2 0 0,-2 7 0 16,-3 8 0-16,-3 4 0 0,-6 2 0 0,-1 7 0 16,1 9 0-16,-2 8 0 0,-1 6 880 0,3 3 112 15,-1 0 32-15,1 0 0 0,0-3-832 0,1 0-192 0,4-3 0 0,3-8 0 32,-1-7-768-32,4-6-208 0,0-9-48 0,3-8-6544 15,2-7-1328-15</inkml:trace>
  <inkml:trace contextRef="#ctx0" brushRef="#br0" timeOffset="150394.21">12068 5214 20271 0,'0'0'448'0,"7"-1"80"0,9-7 32 0,1 2 16 0,5-3-576 0,-1 0 0 0,4-2 0 0,-1-2 0 15,-1-4 928-15,4 0 80 0,4-3 16 0,2 0 0 16,-1-2 0-16,-1-2 0 0,-2-5 0 0,0 1 0 0,-2-1 0 0,2-3 0 15,0-4 0-15,-1-4 0 0,1-3-832 0,-5 2-192 16,0 4 0-16,-4 5 0 0,-1 4 0 0,-4 5 0 16,-1 3 0-16,-4 7 0 0,-1 4 0 0,-3 5 0 15,-6 4 0-15,0 0 0 0,2 12 0 0,-4 9 0 16,-5 7 0-16,-2 6 0 0,-5 6 0 0,-4 4 0 16,-6 1 0-16,-1 4 0 0,-2 6 0 0,1 8 0 15,-1 5 0-15,-1 3 0 0,1-4 0 0,-1-6 0 16,1-2 0-16,0-8 0 0,3-5 0 0,6-5 0 15,4-7 0-15,5-6 0 0,3-9 864 0,5-4 128 16,2-2 32-16,3-5 0 0,-4-8 0 0,12-2 0 16,1-5 0-16,2-5 0 0,-1-4 0 0,1-5 0 15,2-4 0-15,-1 2 0 0,0 1-832 0,-1 5-192 0,2-2 0 16,-1 4 0-16,0 3 0 0,-1 3 0 16,-1 2 0-16,2 4 0 0,1 1 0 0,0 4 0 0,-3 4 0 0,0 7 0 15,1 3 0-15,-1 5 0 0,-3 1 0 0,1 0 0 16,0-2 0-16,0 2 0 0,-4 2 0 0,2-2 0 15,2-2 0-15,-1-2 0 0,3 1 0 0,2-5 0 16,-1-4 0-16,4-3 0 0,1-5 0 0,-2-2 0 16,2-2 0-16,1-5 0 0,-2-1 0 0,-1-6 0 15,0-1 0-15,-2-3 0 0,-1-1 0 0,-4-3 0 16,-2-3 0-16,-4 1 0 0,-3 2 0 0,-2 2 0 16,-2 3 864-16,-2 1 128 0,-2 2 32 0,2 9 0 15,0 1-832-15,-3 3-192 0,0 1 0 0,-3 2 0 16,0 4 0-16,0 3 0 0,-1 3 0 0,0 3 0 0,2 1 0 15,-2 3 0-15,1 6 0 0,2-1 0 0,1-2 0 0,4 0 0 16,3-1 0-16,1 1 0 0,4-1 0 0,-1-3 0 16,5-2 0-16,8 3 0 15,1-3-2416-15,3-5-528 0,5-2-96 0,5-9-14368 16</inkml:trace>
  <inkml:trace contextRef="#ctx0" brushRef="#br0" timeOffset="150796.37">14577 4853 27647 0,'0'0'608'0,"0"0"128"0,-8-4 32 0,8 4 0 0,0 0-624 0,-9 6-144 0,-1 3 0 0,-1 3 0 16,-1 4 848-16,0 5 144 0,1 5 32 0,-1 6 0 15,-2 6-832-15,2 5-192 0,-4 5 0 0,3 0 0 0,-1-2 864 0,-1 0 128 16,2 0 32-16,0-1 0 0,2 1-832 0,-1-3-192 16,1 0 0-16,1-4 0 0,0-2 0 0,2-9 0 15,2-6 0-15,2-2 0 0,1-9 0 0,2-3 0 16,1-8 0-16,0 0 0 16,6-7-2416-16,1-5-528 0,6-14-96 0,3-4-32 0</inkml:trace>
  <inkml:trace contextRef="#ctx0" brushRef="#br0" timeOffset="151126.68">14953 4875 23951 0,'9'0'512'0,"2"-1"128"0,2-1 0 0,4 2 64 0,-2 3-576 0,-5 4-128 16,-4 1 0-16,-1 3 0 0,-6 2 1664 0,-5 2 320 0,-3 2 48 0,-4 1 16 15,-5 1-1648-15,-1 2-400 16,0 4 0-16,-2 3 0 0,-4 4 896 0,-3 0 112 0,0 2 16 0,-2-4 0 15,-1-1-832-15,1-4-192 0,-1-3 0 0,-5-1 0 16,-2 1 0-16,-2-2 0 0,2-1 0 0,1-3 0 16,1 0 864-16,5-3 128 0,4-2 32 0,5-3 0 15,4-3-832-15,5-1-192 0,3-1 0 0,10-3 0 16,0 0 864-16,0 0 128 0,0 0 32 0,0 0 0 16,5 8-832-16,0 1-192 0,5-1 0 0,4 1 0 15,2 2 0-15,0 1 0 0,4 0 0 0,0 3 0 16,-2 3 0-16,3 2 0 0,1 0 0 0,-1 0 0 0,-3 1 0 15,-3-1 0-15,0-2 0 0,-4-1 0 0,-2-2 0 16,1-2 0-16,-3 0 0 0,0-2 0 0,-3-1 0 0,1-2 0 16,0-2 0-16,-5-6-12512 15,0 0-2544-15</inkml:trace>
  <inkml:trace contextRef="#ctx0" brushRef="#br0" timeOffset="151525.34">15272 5286 31327 0,'0'0'688'0,"0"0"144"0,0 0 16 0,0 0 48 0,-1 11-720 0,-4 2-176 16,0 2 0-16,-1 3 0 0,-2 0 0 0,1 3 0 15,-3 2 0-15,0 2 0 0,-1 1 848 0,-3 2 144 0,1 1 32 0,-1-1 0 16,0-4-832-16,0-1-192 0,1-2 0 0,2-2 0 15,1-3 864-15,3-4 128 0,-1-3 32 0,4-2 0 16,4-7-832-16,0 0-192 16,0 0 0-16,0 0 0 0,0 0 864 0,13-5 128 0,-1-2 32 0,-1 0 0 15,1-3 0-15,3-3 0 0,0-4 0 0,1-2 0 16,0-1-832-16,1 0-192 0,0 1 0 0,1 3 0 16,-1 1 0-16,2 3 0 0,-1 1 0 0,7-2 0 15,-5 5 0-15,-4 7 0 0,-1 6 0 0,-4-1 0 16,-3 2 0-16,-2 4 0 0,-2 5 0 0,-3 0 0 15,0 8 0-15,-2-1 0 0,-2 0 0 0,-1-5 0 16,-3 2-768-16,0 0-208 0,1 3-48 0,1-2 0 0,-1-1 832 16,3-3 192-16,1-1 0 0,4-3 0 15,1-2-1680-15,3-4-304 0,1-1-48 0,8-2-9296 16,4-7-1856-16</inkml:trace>
  <inkml:trace contextRef="#ctx0" brushRef="#br0" timeOffset="151833.93">15897 5357 27647 0,'0'0'608'0,"0"0"128"0,-5 6 32 0,-1 1 0 0,-4 2-624 0,-2 4-144 15,-4 2 0-15,-1 3 0 0,-2 1 848 0,-4 2 144 16,0 3 32-16,1 4 0 0,0 2 0 0,3-2 0 16,-1-1 0-16,6 0 0 0,3-6 0 0,4-2 0 0,4 2 0 0,3-3 0 15,2-4-832-15,5-1-192 0,-1-2 0 0,4-2 0 16,4-2 0-16,1-3 0 0,3-3 0 0,1-1 0 15,1-2 864-15,2-2 128 16,-1-3 32-16,0-3 0 0,-1-4-832 0,0 0-192 0,-1-3 0 16,0 0 0-16,-1-3 864 0,-6-2 128 0,-3-6 32 0,-4 0 0 15,-1 0-832-15,-7 4-192 0,-3 1 0 0,-3 3 0 16,-1 1 0-16,-1 2 0 0,0 6 0 0,0 2 0 16,-3-2 0-16,-1 4 0 0,1 3 0 0,0 0 0 15,-2 2 0-15,4 1 0 0,3 0 0 0,1 3 0 16,2 3-2416-16,6-5-528 0,0 0-96 0,0 0-32 15</inkml:trace>
  <inkml:trace contextRef="#ctx0" brushRef="#br0" timeOffset="152147.68">16738 4840 27647 0,'0'0'608'0,"0"0"128"0,0 0 32 0,0 0 0 0,0 0-624 0,0 0-144 16,0 0 0-16,-6 7 0 0,-1 1 848 0,-1 6 144 16,-1 2 32-16,-2 6 0 0,3 5-832 0,-1 4-192 0,-1 5 0 0,2 5 0 15,-3 8 864-15,2-1 128 16,2 1 32-16,0 2 0 0,1 3-832 0,0 1-192 15,-3 2 0-15,3-3 0 0,-1-3 864 0,2-6 128 0,0-3 32 0,0-4 0 16,1-5-832-16,1-4-192 0,1-4 0 0,-1-2 0 16,-1-2 0-16,0-4 0 0,-1-4 0 0,-2-3 0 31,-1-6-2416-31,-2-4-528 0,-16-7-96 0,-2-10-32 0</inkml:trace>
  <inkml:trace contextRef="#ctx0" brushRef="#br0" timeOffset="152282.97">16190 5379 31327 0,'16'-10'1392'0,"-5"6"272"0,5-2-1328 0,5 2-336 0,1 1 0 0,9 0 0 16,4 1 896-16,4 1 96 0,-1 1 32 0,3 0 0 16,-3 1 0-16,3 1 0 0,1 1 0 0,1 0 0 0,0 1 0 0,0 2 0 15,-3-1 0-15,-1 2 0 16,-5-3-1648-16,-3 1-320 0,-4-1-64 0,-2-1-16 0</inkml:trace>
  <inkml:trace contextRef="#ctx0" brushRef="#br0" timeOffset="153139.94">18539 5378 27647 0,'-5'-14'608'0,"1"6"128"0,0 0 32 0,4 8 0 0,0 0-624 0,0 0-144 0,-7-5 0 0,7 5 0 15,-10 3 848-15,0 4 144 0,-1 5 32 0,-1 6 0 16,0 8-832-16,0 2-192 0,1 2 0 0,-1 6 0 16,2 5 0-16,2 1 0 0,2-1 0 0,1-5 0 15,3-4 0-15,3-3 0 0,2 0 0 0,5-5 0 16,0-6 0-16,3-3 0 0,2-5 0 0,4 0 0 0,3-2 864 0,5-5 128 16,0-6 32-16,1-4 0 0,0-4 0 0,0-3 0 15,5-3 0-15,1-2 0 0,-1-5 0 0,-4 0 0 16,-3-1 0-16,-3-4 0 0,-3-1-832 0,-5-2-192 15,-3 0 0-15,-1 3 0 0,-4 3 0 0,-3 3 0 16,1 1 0-16,-3 6 0 0,-2 4 0 0,1 3 0 16,0 2 0-16,1 7 0 15,0 0-768-15,0 0-208 0,0 0-48 0,0 0-10912 16,0 0-2192-16</inkml:trace>
  <inkml:trace contextRef="#ctx0" brushRef="#br0" timeOffset="153472.66">19401 5331 31327 0,'0'0'688'0,"0"0"144"0,0 0 16 0,0 0 48 0,0 0-720 0,0 0-176 16,-1 2 0-16,-9 2 0 0,0 3 0 0,0-1 0 0,1 2 0 0,-2 0 0 16,0 1 848-16,-4 2 144 0,3 1 32 0,0 2 0 15,1 1-832-15,-2 6-192 0,1-4 0 0,6-5 0 16,3 2 0-16,2 1 0 0,3-1 0 0,4 1 0 15,0 2 0-15,4 0 0 0,-1 2 0 0,2-1 0 16,1 0 0-16,1 0 0 0,-3 3 0 0,1-2 0 16,-1-4 0-16,-5 0 0 0,0 1 0 0,-3-1 0 15,-2-2 0-15,-2-1 0 0,-3-1 0 0,0-1 0 0,-6 0 864 16,0-2 128-16,-2-1 32 0,-9 1 0 0,1 0 0 16,-4-4 0-16,-2-2 0 0,2-4 0 0,-2-2-832 0,4 0-192 15,0-4 0-15,6 2 0 0,5 0 0 0,2-2 0 16,0-3 0-16,5 3 0 15,4 1-2416-15,1-1-528 0,1-3-96 0,8-3-32 0</inkml:trace>
  <inkml:trace contextRef="#ctx0" brushRef="#br0" timeOffset="153696.26">19870 5388 27647 0,'2'-9'1216'0,"-2"9"256"0,0 0-1168 0,0 0-304 16,0 0 0-16,0 0 0 0,0 0 880 0,-3 10 112 0,-3 3 32 0,-1 1 0 16,1 1 0-16,-3 2 0 0,0 3 0 0,-3 4 0 15,1 3-832-15,0-1-192 0,1 1 0 0,-2-2 0 16,2-2 0-16,2 1 0 0,-3-1 0 0,2-2 0 16,1-2 0-16,-2 4 0 0,0-4 0 0,4-3 0 15,1-5 0-15,1-3 0 0,4-8 0 0,0 0-10336 16,0 0-2112-16</inkml:trace>
  <inkml:trace contextRef="#ctx0" brushRef="#br0" timeOffset="154174.16">20236 5487 27647 0,'0'0'608'0,"-5"6"128"0,0 2 32 0,0 3 0 0,-3 2-624 0,0 3-144 16,-4 1 0-16,-1 3 0 0,-1-3 848 0,-2 1 144 15,0 2 32-15,-3 0 0 0,1-4 0 0,-3 3 0 16,1-2 0-16,2-4 0 0,3-3-832 0,3-1-192 16,4-2 0-16,0-1 0 0,3-2 864 0,5-4 128 0,0 0 32 0,0 0 0 15,0 0 0-15,8-4 0 0,2-4 0 0,6-3 0 16,3 0-832-16,4-1-192 0,0-1 0 0,1-2 0 16,1-2 0-16,1-1 0 0,-1 2 0 0,-1 0 0 15,1 1 0-15,0 1 0 0,-1-1 0 0,1 3 0 16,0 3 0-16,-1 5 0 0,-5 3 0 0,-2 2 0 15,-3 2 0-15,-2 1 0 0,-1 4 0 0,-3 6 0 16,-4 1 0-16,2 2 0 0,-3 0 0 0,-3 2 0 16,-2 1 0-16,-2-1 0 0,2 1 0 0,2-1 0 15,0-3 0-15,0 0 0 0,-1-2 0 0,1 0 0 16,1-4 0-16,2-1 0 0,1-2 0 0,3-2 0 16,3 0-2416-16,3-2-528 0,1-3-96 0,4-2-32 0</inkml:trace>
  <inkml:trace contextRef="#ctx0" brushRef="#br0" timeOffset="154582.94">21252 5591 31327 0,'0'0'1392'0,"-6"-2"272"0,2 1-1328 0,-4 2-336 15,0 0 0-15,-3 3 0 0,-1-3 0 0,-2 2 0 16,-3 1 0-16,0 3 0 0,-2 0 0 0,1 1 0 16,-1 0 0-16,0 2 0 0,-1 2 896 0,4 1 96 15,2-2 32-15,5-1 0 0,1-1-832 0,5 0-192 0,1-2 0 0,5 0 0 16,0-1 0-16,4-2 0 16,2-1 0-16,4-1 0 0,2 0 0 0,1-2 0 0,1-3 0 0,2 0 0 15,-1 2 0-15,0-1 0 0,-3 0 0 0,1-1 0 16,-1 4 864-16,-1 2 128 0,-1 1 32 0,-4 5 0 15,0 0-832-15,-3 3-192 0,-4 3 0 0,-4 6 0 16,-4 4 0-16,0 3 0 0,-2-1 0 0,-3 5 0 16,-3 2 864-16,-1 0 128 0,0 2 32 0,-2-2 0 15,0 0-832-15,-5-1-192 0,-2-3 0 0,-2-3 0 16,-1-3 864-16,0 3 128 0,-1-1 32 0,0-5 0 16,5-5-832-16,1-1-192 0,1-4 0 0,2-4 0 0,1-2 0 0,3-5 0 15,0-5 0-15,3-2 0 16,-1-4-2416-16,2-5-528 0,-8-23-96 0,6-4-32 0</inkml:trace>
  <inkml:trace contextRef="#ctx0" brushRef="#br0" timeOffset="154776.64">20487 5200 42383 0,'-10'-10'928'0,"2"2"192"0,2-1 32 0,1 1 64 0,1 1-976 0,3 1-240 16,1 1 0-16,0 5 0 0,0 0 0 0,0 0 0 16,4-2 0-16,2 2 0 0,-6 0 0 0,6 3 0 0,2 1 0 0,0 4 0 31,0 0-3232-31,-1 4-688 0,2 13-144 0,4-5-32 0</inkml:trace>
  <inkml:trace contextRef="#ctx0" brushRef="#br0" timeOffset="155542.53">22434 5744 20271 0,'1'-13'896'0,"-1"13"192"0,0 0-880 0,2-7-208 0,-2 7 0 0,0 0 0 16,0 0 864-16,0 0 128 0,0 0 32 0,0 0 0 15,0 0 0-15,0 0 0 0,0 0 0 0,-3 6 0 16,-2 3 0-16,-2 3 0 0,-2 2 0 0,-1 4 0 16,-1 3 0-16,-2 1 0 0,-1 3 0 0,-3 2 0 15,-1 2-832-15,1 2-192 0,2 0 0 0,-2-2 0 16,0 2 0-16,0-4 0 0,1-5 0 0,0-3 0 0,1 0 864 15,2-5 128-15,0-2 32 0,5-2 0 0,0-3-832 0,4-2-192 16,4-5 0-16,0 0 0 0,0 0 864 0,3-5 128 16,2-5 32-16,6-1 0 0,6-4-832 0,0-2-192 15,1-3 0-15,4-2 0 0,2-2 864 0,5 0 128 16,1-1 32-16,0-3 0 0,1 2-832 0,0 0-192 16,-1 4 0-16,-1 3 0 0,1 0 0 0,1 2 0 15,-1 5 0-15,-3 2 0 0,-2 4 0 0,0 3 0 16,-5 1 0-16,-3 5 0 15,-6 1-768-15,-6 2-208 0,-5 1-48 0,-2 3 0 0,-2 1 832 0,-7 1 192 16,-3 3 0-16,-4-1 0 0,-2-2 0 0,-4 1 0 16,-1 1 0-16,-2 1 0 0,1-4 0 0,1 1 0 0,0-3 0 15,3-3 0-15,3 0 0 0,2-3 0 16,4-3 0-16,4-1 0 16,1-1-3328-16,7-3-608 0,5-2-128 0,3-1-32 0</inkml:trace>
  <inkml:trace contextRef="#ctx0" brushRef="#br0" timeOffset="155784.53">22981 5788 20271 0,'0'0'896'0,"0"0"192"15,0 0-880-15,0 0-208 0,0 0 0 0,0 0 0 16,-2 7 1680-16,-1 1 304 0,1-1 48 0,-3 3 16 0,-2 3-832 0,0 3-144 15,1 0-48-15,-1 2 0 0,-2 1-816 0,4 1-208 16,-4 2 0-16,4-1 0 0,-2-2 864 0,2 0 128 16,1-1 32-16,3 0 0 0,-2-4-832 0,1 0-192 15,-1-3 0-15,1 0 0 16,0-2-1600-16,1 0-352 0,1-9-80 0,0 0-16 0</inkml:trace>
  <inkml:trace contextRef="#ctx0" brushRef="#br0" timeOffset="156216.51">23364 5856 23951 0,'0'0'512'0,"0"0"128"0,0 0 0 0,0 0 64 0,4-5-576 0,-1 1-128 0,-3 4 0 0,5-6 0 15,-3 1 1664-15,-2 5 320 0,0-5 48 0,0 5 16 16,0 0-832-16,0 0-144 0,0 0-48 0,-7 1 0 15,0 1-816-15,-2 3-208 0,-1 1 0 0,-4 2 0 16,-2 0 864-16,1 3 128 0,-4 2 32 0,3 0 0 0,-1 0-832 0,3 1-192 16,2 0 0-16,1 0 0 0,2 1 0 0,3-2 0 15,2-1 0-15,3 0 0 0,1-1 0 0,2 1 0 16,4-2 0-16,2-1 0 0,-1-3 0 0,3 1 0 16,3-3 0-16,1 0 0 0,0-2 0 0,0-1 0 15,0-1 0-15,-1 2 0 0,1-4 0 0,-3 0 0 16,-2-2 0-16,1 0 0 15,0 1-2416-15,-3-3-528 0,5-4-96 0,1 0-32 0</inkml:trace>
  <inkml:trace contextRef="#ctx0" brushRef="#br0" timeOffset="156487.34">23942 5587 27647 0,'6'-4'608'0,"-3"-1"128"0,1 1 32 0,-4 4 0 0,0 0-624 0,0 0-144 0,0 0 0 0,-2 7 0 15,-1 2 848-15,-4 3 144 0,1 3 32 0,-2 0 0 16,-2 2 0-16,-1 0 0 0,-1 4 0 0,-1 1 0 16,1 0-832-16,-2 3-192 0,0 0 0 0,2 1 0 15,0 4 0-15,-1-1 0 0,-3 0 0 0,2 0 0 16,2 0 0-16,-2-1 0 0,2-1 0 0,1-3 0 15,3-3 0-15,1-3 0 0,1-3 0 0,2-1 0 16,0-5-2416-16,2-2-528 0,2-7-96 0,0 0-32 0</inkml:trace>
  <inkml:trace contextRef="#ctx0" brushRef="#br0" timeOffset="156686.84">23626 5829 23951 0,'0'0'512'0,"0"0"128"0,0 0 0 0,4-2 64 0,8 5-576 0,2-1-128 16,3-1 0-16,1 2 0 0,1-1 848 0,3-1 144 15,-1 2 32-15,1 0 0 0,-2 1-832 0,0 0-192 16,-2 1 0-16,-2 0 0 0,-3-1 0 0,0 1 0 0,0-5 0 0,-2 1 0 16,-1 2 0-16,0 1 0 0,-2-3 0 0,4-1-12240 15</inkml:trace>
  <inkml:trace contextRef="#ctx0" brushRef="#br0" timeOffset="157058.34">24092 5866 20271 0,'0'0'896'0,"-2"8"192"15,-1-1-880-15,0 0-208 0,1 1 0 0,-1 1 0 16,-2 0 1680-16,0-2 304 0,1 0 48 0,2 1 16 0,1 0-832 0,0 1-144 16,0 0-48-16,1 0 0 0,0-1-816 0,2 1-208 15,2-1 0-15,2-1 0 0,-3-1 864 0,3-1 128 16,3-2 32-16,-2 0 0 0,2 1 0 0,1-4 0 16,2-3 0-16,1 1 0 0,0 0-832 0,1-1-192 15,0-3 0-15,0 0 0 0,-4-2 864 0,2 0 128 16,0 1 32-16,0-4 0 0,-4-5-832 0,1 1-192 15,0 4 0-15,-2-1 0 0,0-3 0 0,1 0 0 16,-4 0 0-16,3-1 0 0,-2 4 0 0,2-2 0 16,1 2 0-16,-4-2 0 0,1 1 0 0,1 1 0 15,-3 3 0-15,1 2 0 0,-4 7 0 0,2-6 0 16,-2 6 0-16,0 0 0 16,0 0-768-16,0 0-208 0,0 0-48 0,0 0 0 15,0 0-1632-15,-2 8-336 0,-1 0-64 0,2-2-16 0</inkml:trace>
  <inkml:trace contextRef="#ctx0" brushRef="#br0" timeOffset="157374.34">24481 5830 20271 0,'-10'9'448'0,"5"-4"80"0,-2 4 32 0,-2 2 16 0,2 2-576 0,-3 3 0 0,1 1 0 0,1 1 0 16,1 0 1744-16,-1-1 240 0,0 1 64 0,2-1 0 15,0 1 0-15,-1-2 0 0,2-2 0 0,2-1 0 16,-2-1-1648-16,2-1-400 0,1-3 0 0,1-2 0 0,0 2 896 0,1-8 112 16,0 4 16-16,0-4 0 15,0 0 0-15,0 0 0 0,8-4 0 0,1 0 0 0,1-3-832 0,-1-2-192 16,3-2 0-16,0-1 0 0,-1-2 864 0,3-3 128 16,6-1 32-16,-2-1 0 0,-1 1-832 0,2 3-192 15,0 2 0-15,3-2 0 0,-1-2 0 0,0 2 0 16,-2 3 0-16,0 4 0 0,-2 1 0 0,-2 3 0 15,-2-2 0-15,0 3 0 0,-4 1 0 0,1 0 0 16,-3 4 0-16,-1-1 0 16,-6-1-2416-16,6 4-528 0,-3 5-96 0,1-4-14368 0</inkml:trace>
  <inkml:trace contextRef="#ctx0" brushRef="#br0" timeOffset="157706.31">24795 6043 20271 0,'0'0'896'0,"0"0"192"0,6 4-880 0,3-1-208 0,2-2 0 0,1 0 0 15,-2 3 1680-15,5-4 304 0,5-3 48 0,0 1 16 16,1-1-832-16,0 0-144 0,-4-2-48 0,2 0 0 16,1-2 0-16,-5 2 0 0,1-1 0 0,-2 1 0 15,-1-5-816-15,-3 0-208 0,-3-3 0 0,-3 4 0 16,-2 1 864-16,-4 1 128 0,-1 0 32 0,-6 0 0 15,-5 2-832-15,-6 1-192 0,-5 4 0 0,0 5 0 16,2 0 0-16,-1 5 0 0,1 3 0 0,-1 4 0 16,4-2 864-16,7-3 128 0,1 2 32 0,3 0 0 0,-1 1-832 0,5 1-192 15,0-1 0-15,5 0 0 0,3 0 0 0,3 3 0 16,4-2 0-16,1-2 0 0,4-2 864 0,2-1 128 16,1 0 32-16,1-3 0 0,3-3-832 0,1-2-192 15,-3-1 0-15,0-1 0 0,1 0 0 0,-4-1 0 16,-1 0 0-16,-3-1-20432 15</inkml:trace>
  <inkml:trace contextRef="#ctx0" brushRef="#br0" timeOffset="160014.84">25063 6012 12895 0,'0'0'576'0,"4"1"112"0,-4-1-560 0,8 1-128 15,0-2 0-15,0 1 0 0,0 0 848 0,2 0 144 16,-2 1 32-16,1-1 0 0,0-1 0 0,-1 1 0 0,0 0 0 0,-1 0 0 16,-2-1 0-16,-5 1 0 0,0 0 0 15,0 0 0-15,0 0 0 0,0 0 0 16,0 0 0-16,0 0 0 0,0 0 0 0,0 0 0 0,0 0 0 0,0 0 0 16,0 0-832-16,0 0-192 0,-6 2 0 0,-5 1 0 15,-2 1 0-15,-1 2 0 0,-3-3 0 0,-3 3 0 16,0 1 864-16,-1 2 128 0,1 0 32 0,2 1 0 15,1 0-832-15,3 1-192 0,2 1 0 0,3-3 0 16,2 0 0-16,3-1 0 0,-1 0 0 0,4 1 0 16,5 0 0-16,-1-2 0 0,2 0 0 0,4 0 0 15,0-2 0-15,2-1 0 0,0 1 0 0,1-1 0 16,0 3 0-16,1-3 0 0,2 1 0 0,-3 0 0 16,-2 2 0-16,-3-1 0 0,-1 2 0 0,-4-4 0 0,0 3 0 15,-4 0 0-15,-1-1 0 0,-2 2 0 0,0 3 0 0,-5-1 0 16,0-2 0-16,-1-1 0 0,-8 4 864 0,2-1 128 15,-1-2 32-15,1 0 0 0,-1-3-832 0,4 1-192 16,-1-1 0-16,1-2 0 0,1-4 0 0,0-1 0 16,2 2 0-16,0-1 0 15,2-1-1600-15,0 0-352 0,0-2-80 0,4-1-16 0</inkml:trace>
  <inkml:trace contextRef="#ctx0" brushRef="#br1" timeOffset="174728">3427 8447 12895 0,'0'0'576'0,"0"0"112"0,-4 3-560 0,0 1-128 0,4-4 0 0,-5 4 0 15,-1 3 848-15,2-1 144 0,-3-1 32 0,4-1 0 16,1 3 0-16,1-2 0 0,1-5 0 0,0 7 0 16,0-7 0-16,3 8 0 0,1 3 0 0,2-2 0 15,0-2-832-15,3 1-192 0,-1 1 0 0,3 0 0 16,2-2 864-16,3 1 128 0,1 0 32 0,2 2 0 15,1 2-832-15,1-1-192 0,1-1 0 0,3 1 0 16,5 1 0-16,-1 2 0 0,2 0 0 0,1 1 0 16,-1 0 0-16,0-1 0 0,-2 0 0 0,1 0 0 15,1-1 0-15,2-4 0 0,-2-1 0 0,2 1 0 0,5 0 864 0,3-2 128 16,2 1 32-16,-3-1 0 0,0-2-832 0,-2 1-192 16,0-1 0-16,-1 0 0 0,2-6 0 0,-4 1 0 15,-1 1 0-15,5-1 0 0,-1-1 0 0,3-1 0 16,1-1 0-16,-2 1 0 0,0 1 864 0,-4-1 128 15,-1-2 32-15,3 2 0 0,-3-1-832 0,0-2-192 16,-1 0 0-16,3 1 0 0,-1-3 0 0,3-1 0 16,0-1 0-16,1 0 0 0,-5-1 0 0,-1 0 0 15,-1-5 0-15,-1 2 0 0,-1 0 0 0,-1-2 0 16,2-5 0-16,-1 1 0 0,-2 3 0 0,-5 4 0 16,6-2 0-16,-2 1 0 0,0-2 0 0,-1-1 0 15,1 1 0-15,-2 0 0 0,-4 0 0 0,0 2 0 16,-2-1 0-16,2 1 0 0,-5 0 0 0,-2 6 0 0,-4 0 0 0,0 3 0 31,-4-3-1600-31,0 5-352 0,-7 2-80 0,0 0-11472 0</inkml:trace>
  <inkml:trace contextRef="#ctx0" brushRef="#br1" timeOffset="175242.11">3899 8524 12895 0,'0'0'576'0,"0"0"112"0,-6 0-560 0,1-1-128 16,0 0 0-16,-1 1 0 0,1 0 848 0,5 0 144 16,-4 4 32-16,4-4 0 0,0 0 816 0,0 0 160 15,0 0 48-15,0 0 0 0,0 0-832 0,0 0-144 16,0 0-48-16,0 0 0 0,6-2-816 0,3 0-208 15,0-2 0-15,2 3 0 0,1-2 864 0,4 0 128 0,1-2 32 16,3 2 0-16,2-1-832 0,3-3-192 16,8-2 0-16,3 3 0 0,-2 2 864 0,2 2 128 0,1-4 32 15,-1 1 0-15,0 1-832 0,1 0-192 0,-1 3 0 0,-1-1 0 16,-1 0 0-16,2 1 0 0,0 1 0 0,3 0 0 16,-3 0 0-16,2 3 0 0,-3 4 0 0,-3-3 0 15,-5 1 864-15,0 1 128 0,-3 0 32 0,-3 4 0 16,-1-2-832-16,-1 3-192 0,-2 0 0 0,-2 0 0 15,-3-2 0-15,0 0 0 0,-1 0 0 0,2 1 0 16,-8-4-768-16,-5-6-208 16,0 0-48-16,0 0-9824 0,0 0-1968 0</inkml:trace>
  <inkml:trace contextRef="#ctx0" brushRef="#br1" timeOffset="176620.9">6483 7713 12895 0,'0'0'272'0,"0"0"64"0,0 0 16 0,0 0 32 0,0 0-384 0,0 0 0 16,-1-6 0-16,-2 0 0 16,3 6 896-16,-3-5 96 0,-1-1 32 0,-1 2 0 0,-5-2 0 0,3 0 0 15,-5-3 0-15,1 1 0 0,-1 0 0 0,-3 3 0 16,-1-2 0-16,-2 0 0 0,-1-4-832 0,1 0-192 15,-5 1 0-15,0 0 0 0,-2-2 0 0,1 1 0 16,-4 0 0-16,-2 0 0 0,-2 0 864 0,-2 0 128 16,-6-1 32-16,-2 0 0 0,-2 1-832 0,0-3-192 15,-2 1 0-15,-1 1 0 0,-1 0 0 0,-1 1 0 16,0-1 0-16,-5 0 0 0,-7-1 0 0,1-1 0 16,3 1 0-16,2 2 0 0,0 2 864 0,2 3 128 15,-4-3 32-15,-2 0 0 0,-2 0-832 0,-1 2-192 16,3 2 0-16,1 0 0 0,-2 1 0 0,3 0 0 15,0-1 0-15,-1 1 0 0,-2 2 0 0,2 2 0 16,4 0 0-16,2 1 0 0,1 1 0 0,3-2 0 0,-3-3 0 0,0 2 0 16,-2 2 0-16,0 3 0 0,5 4 0 15,1-2 0-15,3-2 0 0,3 0 0 0,-2 4 0 16,3 0 0-16,2-2 0 0,-1 0 0 0,-2 1 0 0,-1-2 0 16,-4 2 0-16,5-1 0 0,3 0 0 0,4 4 0 15,-2 1 0-15,2-1 0 0,0 3 0 0,0-2 0 16,2-2 0-16,-5 0 0 0,1 4 0 0,-4-1 0 15,-2 1 0-15,-2 1 0 0,1 2 0 0,1-1 0 16,1 0 0-16,0 1 0 0,4 0 0 0,-4 2 0 16,0 1 0-16,-1 0 0 0,-4 0 0 0,2 2 0 15,3-2 0-15,2 0 0 0,-2 3 0 0,4 3 0 16,0-1 0-16,3 0 0 0,1-1 0 0,0 0 0 0,1 1 0 16,-2 0 0-16,0-2 0 0,0 0 0 0,1 1 0 0,3-1 0 15,3 0 0-15,2 1 0 0,-3 0 0 0,2 1 0 16,3 0 0-16,2 2 0 0,3 0 0 0,1 0 0 15,1 2 0-15,1-2 0 0,1 3 0 0,1-2 0 16,0 0 0-16,2-1 0 0,2-1 0 0,1-1 0 16,0-1 0-16,4 0 0 0,2 1 0 0,0 1 0 15,-1 1 0-15,6-1 0 0,-1-1 0 0,3 4 0 16,3-1 0-16,-1 2 0 0,2 3 0 0,0-1 0 16,4 0 0-16,3 0 0 0,1-1 864 0,5-1 128 15,0 2 32-15,14 12 0 16,-1-4-1648-16,-1-3-320 0,4-1-64 0,-9-12-16 0,1 0 1648 0,2 2 320 15,2-2 64-15,2 1 16 0,-2 0-832 0,4 0-192 0,0-3 0 16,6 0 0-16,3 1 0 0,2 0 0 16,1 0 0-16,-1-2 0 0,-4-4 0 0,1 1 0 0,0-1 0 0,5 1 0 15,3-2 0-15,1 0 0 0,2-3 0 0,-1 0 0 16,-1 0 0-16,0-2 0 0,1-4 0 0,1 1 0 16,2-1 0-16,3-1 0 0,2-1 0 0,-1 2 0 15,-2 2 864-15,0-5 128 0,-1 0 32 0,5-2 0 16,5-1-832-16,-3 0-192 0,0-1 0 0,21 1 0 15,-13 1 0-15,-7-2-256 0,-5-3 48 0,0-2 16 16,3 1 192-16,-4-2 0 0,-5-3 0 0,-1 5 0 16,-2 5 304-16,1-2-48 0,1-2-16 0,1 0 0 15,5-4-112-15,-5-1-128 0,-4 1 176 0,-1 0-176 16,-2 0 192-16,2 0-192 0,2 1 192 0,4-3-192 0,3 0 160 16,-5-2-160-16,-2 0 128 0,-5-1-128 0,0-2 128 15,-1 2-128-15,0-3 128 0,6-4-128 0,0-2 160 0,2-4-160 16,-3 0 192-16,-3-3-192 0,-2-2 192 0,-4-1-192 15,0-4 192-15,-2 5-192 0,-1 0 160 0,1 2-160 16,8-2 128-16,-3 2-128 0,-4 0 0 0,-2 2 128 16,-5-2-128-16,0 0 0 0,0-4 192 0,-4 0-32 15,-5-1-16-15,-1-1 0 0,-2-3 128 0,-2-3 32 16,-4-2 0-16,1 1 0 0,-1 1 96 0,-4-4 32 16,-2-5 0-16,-5-3 0 0,-5-2-112 0,-4 0-32 15,-4 1 0-15,-3 2 0 0,-5 4-128 0,-3 1-32 16,-2 2 0-16,2 15 0 0,-2-2-128 0,-4-1 0 15,0 0 144-15,-3 3-144 0,-3 3 0 0,-3 3 0 16,-1 2 0-16,-14-6 0 16,-1 9-752-16,5 6-208 0,6 5-64 0,0 3-18432 0</inkml:trace>
  <inkml:trace contextRef="#ctx0" brushRef="#br1" timeOffset="178588.07">2847 12131 16575 0,'0'0'368'0,"-6"-3"80"0,-2-1 0 0,8 4 16 0,-6-4-464 0,0 1 0 0,-1 0 0 0,-3 2 0 16,0-2 912-16,2 0 96 0,-3-1 16 0,1 2 0 15,-1 1 0-15,-2 0 0 0,2 1 0 0,0 1 0 16,1 1 0-16,-4 3 0 0,1-2 0 0,3 3 0 16,5 0-832-16,-1 1-192 0,-4 0 0 0,1 3 0 15,-2 0 0-15,0 1 0 0,2 4 0 0,0 0 0 16,-1 4 0-16,2 2 0 0,-2 2 0 0,3 2 0 16,-3 2 864-16,2 3 128 0,2 1 32 0,0 2 0 15,-2 1-832-15,3 2-192 0,-1 6 0 0,3-2 0 16,1-2 0-16,2 1 0 0,1-2 0 0,2-1 0 15,2 0 0-15,0-3 0 0,5-1 0 0,-2-3 0 16,3 0 0-16,2-4 0 0,2-1 0 0,1-1 0 0,-2-2 0 0,3 0 0 16,1 2 0-16,4-5 0 0,2-4 0 0,4-2 0 15,-2 0 0-15,2-1 0 0,-2 0 0 0,1-2 0 16,-4-4 0-16,2 1 0 0,-1 1 0 0,2-3 0 16,-2-3 0-16,1-1 0 0,0-3 0 0,0 0 0 15,-2-4 0-15,2-1 0 0,2 0 864 0,0-3 128 16,0-4 32-16,-1 0 0 0,-1-4-832 0,1-2-192 15,-3-5 0-15,2 0 0 0,-4-2 0 0,-1 1 0 16,0-2 0-16,-2-2 0 0,-3-3 864 0,0-3 128 16,-2-3 32-16,-4 0 0 0,-3 1-832 0,-3 0-192 15,1 3 0-15,-2 0 0 0,-2-2 0 0,-2 1 0 16,-2 3 0-16,1 2 0 0,-3 2 0 0,-2 2 0 16,-2-1 0-16,-1 4 0 0,-2 1 0 0,-3 2 0 0,-1-2 0 0,-3 6 0 15,-1-1 0-15,-5 4 0 0,-4 0 0 0,-7-2 0 31,6 1-3232-31,0 4-688 0,-15-3-144 0,6 5-32 0</inkml:trace>
  <inkml:trace contextRef="#ctx0" brushRef="#br1" timeOffset="179969.78">3021 11887 16575 0,'0'0'368'0,"-10"0"80"0,1-1 0 0,4 2 16 0,-2 1-464 0,2 0 0 16,-3-2 0-16,3 1 0 0,0 1 912 0,5-2 96 16,0 0 16-16,0 0 0 0,0 0 0 0,0 0 0 0,0 0 0 0,0 0 0 15,0 0-832-15,9 0-192 0,2 0 0 0,3 2 0 16,2-1 864-16,0-1 128 0,3-1 32 0,3 1 0 15,4 0-832-15,4 0-192 0,3 0 0 0,2 0 0 16,1-2 864-16,0 1 128 0,1 1 32 0,-1-1 0 16,1 0-832-16,1-1-192 0,0 0 0 0,2 1 0 15,-1 1 0-15,3 0 0 0,2 0 0 0,-2 2 0 16,0 1 864-16,0 0 128 0,0 0 32 0,-3 0 0 16,2-1-832-16,3 3-192 0,0-2 0 0,21 1 0 15,-6 0-272-15,-1-2-112 0,-3 3 0 0,-1 0-16 16,-2 0 400-16,-2-2 0 0,-3 0 0 0,5 0-128 15,5 0 128-15,1 1 0 0,-5-2 160 0,-3 0-160 16,-4-1 208-16,-2 1-48 0,-1 2-16 0,0-2 0 0,-4 0 0 0,5 0 0 16,5 0 0-16,-3 1 0 0,-3-1-144 0,-1 2 192 15,-6-2-192-15,1 1 192 0,0 2-192 0,-1-3 0 16,2 0 0-16,0 0 0 0,-2-1 128 0,1 2-128 16,1 0 0-16,0-1 128 0,-2 0-128 0,-2 0 0 15,-4 1 0-15,-1 0 0 0,-1 1 0 0,-1 0 0 16,-2-1 128-16,1 0-128 0,-1 0 0 0,1-1 0 15,2-1 0-15,-1 0 0 0,-1 0 128 0,1 2-128 16,2 1 0-16,-2-2 128 0,1-1-128 0,-3 0 0 16,1 2 144-16,1 0-144 0,-4 0 128 0,1 2-128 15,-2-4 128-15,2 1-128 0,-1 1 0 0,2 0 128 16,-4 0-128-16,3 0 0 0,-1-3 0 0,-2 0 128 16,-3 2-128-16,3-2 0 0,4-1 0 0,-3 0 144 15,0 1-144-15,1-2 0 0,-1 1 160 0,-1 1-160 0,-3-1 128 0,0-1-128 16,-2 1 128-16,1 1-128 0,-3 0 0 0,0 0 128 15,1-1-128-15,-1 1 0 0,-1 1 0 16,-2-1 128-16,0 0-128 0,0 0 0 0,1 0 144 0,-3 3-144 16,-9-3 0-16,0 0 128 0,9 0-128 0,-9 0 0 15,13 2 128-15,-4 0-128 0,-1 0 128 0,-8-2-128 16,0 0 128-16,7-1-128 0,-7 1 128 0,0 0-128 16,0 0 144-16,0 0-144 0,0 0 192 0,0 0-192 15,0 0 224-15,0 0-64 0,0 0-16 0,0 0 0 16,0 0-144-16,0 0 0 0,0 0 0 0,0 0 0 15,0 0 0-15,0 0 0 0,0 0 0 0,0 0 0 16,0 0 0-16,0 0 0 0,-3-4 0 0,3 4 0 0,-4-4 848 0,-1 2 144 16,0 0 32-16,0 0 0 0,5 2-832 0,-5-1-192 15,5 1 0-15,-7-1 0 0,3-3 0 0,-3 2 0 16,0 1 0-16,0 1 0 0,1 0 0 0,2-1 0 16,-4-1 0-16,1 1 0 0,-1 2 0 0,-1 0 0 15,-1-1 0-15,0 1 0 0,0 2 0 0,-3 2 0 16,1-2 0-16,-2 1 0 0,-3 2 0 0,0 1 0 15,-3 4 0-15,-1 0 0 0,-2 2 0 0,3 0 0 16,-1-1 0-16,1 2 0 0,0 5 0 0,-4 3 0 16,2 2 0-16,0 4 0 0,0 1 0 0,0 2 0 15,-1 0 0-15,4 2 0 0,-2 0 0 0,2 1 0 16,1 2 0-16,2-1 0 0,0 1 0 0,3 0 0 16,1 0 0-16,2-1 0 0,1 1 0 0,4-2 0 15,-2 0 0-15,3-2 0 0,2 2 0 0,1-2 0 0,1-1 0 0,1-1 0 16,1-1 0-16,1 0 0 0,4-5 0 0,-1 2 0 15,3 1 0-15,-1-2 0 0,2-1 0 0,1-1 0 16,2 0 0-16,1-2 0 16,1-4 0-16,1-1 0 0,2-2 0 0,2 0 0 0,-3-1 0 0,5-2 0 15,1-5 0-15,-2 1 0 0,0-3 0 0,3 1 0 16,4-3 0-16,3-2 0 0,-2-2 0 0,1-1 0 16,-1-1 0-16,0 0 0 0,0-2 0 0,-1-1 0 15,0-3 0-15,2-2 0 0,-4-2 0 0,4-1 0 16,-1-4 0-16,1 0 0 0,-1-1 0 0,-1-2 0 15,1-1 0-15,0-2 0 0,-4-2 0 0,0-2 0 16,-2-1 0-16,-1-2 0 0,-2-2 0 0,-3-1 0 16,-4 1 864-16,-2 0 128 0,-1-1 32 0,-3 1 0 0,-1 1-832 0,-2 1-192 15,0 1 0-15,-3 3 0 0,-2-1 0 16,-3 4 0-16,0 3 0 0,-2 0 0 0,0 1 0 0,-2 1 0 16,-2 1 0-16,-3 2 0 0,-2-1 0 0,-3 1 0 15,-4 0 0-15,-10-6 0 16,0 2-768-16,5 5-208 0,1 3-48 0,1 0 0 15,-4 1-2448-15,2 7-496 0,-12 0-112 0,5 6-16 0</inkml:trace>
  <inkml:trace contextRef="#ctx0" brushRef="#br1" timeOffset="180862.23">3046 13134 16575 0,'-26'3'368'0,"26"-3"80"0,0 0 0 0,-2 5 16 0,-5-1-464 0,2-2 0 15,0-2 0-15,5 0 0 0,0 0 912 0,0 0 96 0,0 0 16 0,0 0 0 16,0 0 816-16,0 0 160 0,6-1 48 0,4-1 0 16,-2-1-1648-16,6 3-400 0,1-1 0 0,5 1 0 15,4-2 896-15,4-1 112 0,2 1 16 0,3 1 0 16,4 1-832-16,1 0-192 0,0-1 0 0,2 1 0 16,3 0 0-16,2 1 0 0,0 0 0 0,6 1 0 15,2 2 864-15,3 0 128 0,-2 3 32 16,2-2 0-16,-4 1-832 0,3 0-192 0,-3 2 0 0,6 1 0 15,3 0 0-15,-4-1 0 0,-1 0 0 0,20 4 0 16,-10-1 368-16,-4-1 16 0,-5-1 16 0,3 0 0 16,1-1-400-16,1 0 0 0,-8 0 128 0,1 0-128 0,0-3 0 15,-3-1 0-15,-1 0 0 0,3-1 0 0,5 1 128 16,-1-1-128-16,-5-1 128 0,-2 0-128 0,-4-1 256 0,0 0-48 16,0-1 0-16,0 2 0 0,0 2-48 0,2-2-16 15,0 1 0-15,-1-1 0 0,-7 1-16 0,0-1-128 16,-6 0 192-16,1-1-64 0,-3-2-128 0,2 0 128 15,0 1-128-15,-2 0 128 0,-4 0-128 0,1 0 160 16,1-1-160-16,1 2 160 0,1 0 16 0,-2 0 0 16,-4-1 0-16,2 3 0 0,-6-1 80 0,1-1 32 15,-3 1 0-15,0-2 0 0,-2-1-16 0,-3 0 0 16,0 1 0-16,-1 0 0 0,-2 1-48 0,-1-1-16 16,2-1 0-16,-1 1 0 0,1 0-32 0,-3 1-16 15,-3 0 0-15,-8-1 0 0,0 0-160 0,9 1 160 16,-1 0-160-16,-8-1 160 0,0 0-160 0,0 0 0 0,0 0 144 0,0 0-144 15,0 0 0-15,-7 0 0 0,7 0-160 0,-10-1 160 32,-1 0-1696-32,-1-1-224 0,-3-4-64 0</inkml:trace>
  <inkml:trace contextRef="#ctx0" brushRef="#br1" timeOffset="183481.08">4684 14990 16575 0,'0'0'736'0,"0"0"160"0,4-6-720 0,-3-2-176 0,0-1 0 0,-1 0 0 16,0-1 848-16,-1 0 144 0,-2-1 32 0,-1 2 0 16,1 1 0-16,-2-1 0 0,0 0 0 0,-3-3 0 15,-1 1 0-15,-1 0 0 0,-5 3 0 0,0 2 0 16,-2-3-832-16,-4 2-192 0,-2 2 0 0,1 0 0 15,2 2 864-15,-2 0 128 0,-2-1 32 0,1 2 0 16,-3 2-832-16,0 1-192 0,0 0 0 0,-4 2 0 16,-1-1 0-16,-4 3 0 0,-2 1 0 0,-4-2 0 15,-2 2 864-15,0-1 128 0,6 2 32 0,-2 2 0 16,3 0-832-16,-2 1-192 0,1 0 0 0,-1 1 0 16,-1 2 0-16,0 2 0 0,-4 0 0 0,2 2 0 15,4 0 0-15,2 1 0 0,-1 1 0 0,3 1 0 16,3 0 0-16,-1 1 0 0,0 0 0 0,1 1 0 0,2 0 0 0,0 3 0 15,2 3 0-15,-2 0 0 0,1 1 0 0,0 3 0 16,2 2 0-16,0 1 0 0,4 2 0 0,-1-1 0 16,1 0 0-16,3 2 0 0,5-3 0 0,2 1 0 15,5 0 0-15,-3 2 0 0,1-1 0 0,0 2 0 16,3 0 0-16,3 1 0 0,-2-1 864 0,3 1 128 16,1-1 32-16,5 0 0 0,-2-1-832 0,2 0-192 15,0 1 0-15,3-3 0 0,4-2 0 0,2 1 0 16,2 1 0-16,3-3 0 0,1 0 0 0,2-2 0 15,-1-1 0-15,1 0 0 0,0-1 0 0,0 2 0 16,1-7 0-16,0 4 0 0,-1 0 0 0,1 1 0 16,1-1 0-16,1-2 0 0,-1-3 0 0,0-1 0 15,1-1 0-15,5 1 0 0,3-3 0 0,1-2 0 0,2 0 0 0,-2-2 0 16,-1 2 0-16,-1-3 0 0,-1-2 0 0,0 0 0 16,1 1 0-16,0-2 0 0,1-1 0 0,0 1 0 15,0-2 0-15,1-1 0 0,3-1 0 0,2 0 0 16,0 0 0-16,0-2 0 0,-4-3 0 0,-1-1 0 15,-1 3 0-15,0-4 0 0,1-2 0 0,-2-3 0 16,-1 0 0-16,3-2 0 0,5-2 0 0,0-1 0 16,0 0 0-16,-2-1 0 0,-1-1 0 0,1-1 0 15,-5 0 0-15,-1-1 0 0,1-2 0 0,0-2 0 16,0 2 0-16,0 1 0 0,-1 2 0 0,1-1 0 16,2-1 0-16,2 0 0 0,-2 0 0 0,-1-1 0 15,-1-3 0-15,-2 4 0 0,-3-1 0 0,-2-1 0 0,-2-3 0 16,0-1 0-16,0 0 0 0,-2-2 0 0,3-1 864 0,-1-3 128 15,2-5 32-15,-2-4 0 0,1-6-832 0,-2-4-192 16,4-4 0-16,1-5 0 0,-3-5 0 0,-1-4 0 16,-4-4 0-16,-2 0 0 0,1 0 0 0,-4 3 0 15,-2 2 0-15,0 5 0 0,-2 3 0 0,-1 2 0 16,-2 2 0-16,-1 3 0 0,-4 3 0 0,-1 1 0 16,-2 4 0-16,-2 3 0 0,-6 2 0 0,-3 2 0 15,-2 3 0-15,-7 3 0 0,-5-1 0 0,-2 3 0 16,-2-1 0-16,-18-8 0 15,2 7-1600-15,3 3-352 0,-2 2-80 0,16 6-9296 16,-2 1-1856-16</inkml:trace>
  <inkml:trace contextRef="#ctx0" brushRef="#br1" timeOffset="184429.14">3124 15670 12895 0,'-12'-1'576'0,"12"1"112"0,0 0-560 0,0 0-128 0,-5 1 0 0,5-1 0 16,-6 1 848-16,1 1 144 0,-2 0 32 0,2 0 0 16,5-2 0-16,0 0 0 0,0 0 0 0,0 0 0 15,0 0 0-15,0 0 0 0,0 0 0 0,0 0 0 16,3 6 0-16,0 2 0 0,1-1 0 0,0 0 0 15,4-1-832-15,2 0-192 0,1 2 0 0,2-1 0 16,-1 2 0-16,3 2 0 0,4 1 0 0,-1 1 0 0,-2 0 0 0,3 0 0 16,1 0 0-16,1 0 0 0,-2-1 0 0,1 1 0 15,0 1 0-15,1 0 0 0,1-3 864 0,2 3 128 16,0-1 32-16,3 0 0 0,1 0-832 0,0 0-192 16,-7-3 0-16,6 2 0 0,5 1 0 0,2 1 0 15,1 0 0-15,2-1 0 0,-4 0 0 0,0 1 0 16,0 1 0-16,1-2 0 0,2-1 0 0,-2 0 0 15,1-3 0-15,5 0 0 0,2-2 0 0,2 0 0 16,0 0 0-16,-2-2 0 0,-3 1 864 0,0-2 128 16,-1-2 32-16,1 0 0 0,-1 2-832 0,1-3-192 15,0 2 0-15,3-1 0 0,1-3 0 0,1-1 0 16,1 0 0-16,-4-2 0 0,-2-1 0 0,1-3 0 0,0-1 0 16,-4 1 0-16,-3-1 864 0,3-2 128 0,6-1 32 15,0 0 0-15,-2 1-832 0,0-1-192 0,-3-2 0 0,-1 2 0 16,-4-1 0-16,-2 0 0 0,-2 0 0 0,0-1 0 15,1 1 864-15,-3 0 128 0,0-1 32 0,-2 1 0 16,-2-1-832-16,1 1-192 0,0-1 0 0,-1 0 0 16,-1 1 0-16,-3 4 0 0,-2-2 0 0,0 2 0 15,-2-1 0-15,0 1 0 0,-3 1 0 0,-1 3 0 16,0-3 0-16,-5 3 0 0,0-1 0 0,0 1 0 31,-5 5-768-31,0 0-208 0,0 0-48 0,0 0-10912 0,0 0-2192 0</inkml:trace>
  <inkml:trace contextRef="#ctx0" brushRef="#br1" timeOffset="185148.61">3251 15663 16575 0,'0'0'368'0,"0"0"80"0,0 0 0 0,0 0 16 0,0 0-464 0,0 0 0 0,5-2 0 0,-5 2 0 16,0 0 1728-16,7-5 256 0,-3 1 64 0,2 2 0 15,-6 2-832-15,7-6-144 0,-7 6-48 0,4-3 0 16,1-1-816-16,2-1-208 0,0 1 0 0,1-1 0 16,-1 2 0-16,2-2 0 0,-4-1 0 0,5-2 0 31,-1 2-1600-31,0-1-352 0,4-3-80 0,-2 3-16 0</inkml:trace>
  <inkml:trace contextRef="#ctx0" brushRef="#br1" timeOffset="185914.18">3681 15540 23951 0,'0'0'512'0,"8"-1"128"0,2-1 0 0,-4 0 64 0,3 0-576 0,0 0-128 0,1-1 0 0,1-1 0 0,-2 1 0 0,0 1 0 16,4 1 0-16,-4-1 0 0,2-2 0 0,0 1 0 16,2 0 0-16,4-1 0 15,-5 1-784-15,3 1-192 0,0 2-48 0,-4 0 0 0,0-1 832 0,3 1 192 16,1 0 0-16,2 1 0 15,-1 0-1680-15,-3 0-304 0,-13-1-48 0,15 0-16 16,5 0 832-16,0 0 144 0,-2 1 48 0,-1 0 0 16,-1 0 0-16,0 1 0 0,-3-2 0 0,-3 1 0 0,1-1 816 0,-1 1 208 15,1 0 0-15,1-2 0 0,1 2 0 0,-2-1 0 16,-1-2 0-16,1 1 0 0,-2-1 1600 0,1 2 352 16,1 2 80-16,-2-4 16 0,2 1-832 0,0 0-144 15,-3 0-48-15,2 0 0 0,0 0-816 0,0 0-208 16,0-1 0-16,4-1 0 15,-3 2-768-15,1-1-208 0,-1 2-48 0,-2 0 0 0,1 1 832 0,0 0 192 0,-1 0 0 0,2 2 0 16,0-3 0-16,-1 0 0 0,0 2 0 0,-1-1 0 16,-2 1 0-16,3 0 0 0,0 1 0 0,1-1 0 15,0 0 0-15,1-1 0 0,-3 2 0 0,1 0 0 16,0-1 0-16,-1 0 0 0,1 1 0 0,1-1 0 16,0 1 0-16,1-1 0 0,1 0 0 0,1 0 0 15,-2-4 0-15,1 1 0 0,0 0 0 0,6 0 0 16,-2 0-864-1,-3-2-128-15,-2 3-32 0,-2 0 0 0,-1 0 832 0,1 0 192 0,1 0 0 0,-3 0 0 16,2 0 0-16,-1 0 0 0,-1 0 0 0,1 0 0 16,-3 0 768-16,2 0 208 0,-2 4 48 0,2-2 0 15,0-1 0-15,0 1 0 0,-2 0 0 0,2 1 0 0,0-2 0 0,-1 0 0 16,1 2 0-16,1-1 0 0,1 1-832 16,0 0-192-16,-3 0 0 0,2 2 0 0,-1-3 0 0,2 0 0 15,0-1 0-15,1 2 0 0,1 1 864 0,0-1 128 16,1 0 32-16,-2 1 0 0,1 0-832 0,0 0-192 15,1 2 0-15,-3-1 0 0,1 1 0 0,0-2 0 16,0 2 0-16,-1-2 0 0,0 1 0 0,0-1 0 16,-1-2 0-16,1 3 0 0,-3-1 864 0,3 1 128 15,-3 1 32-15,2-1 0 0,-4 1-832 0,1-3-192 16,0 3 0-16,2-2 0 0,0-1 0 0,0 1 0 16,1 0 0-16,2 1 0 0,-3 0 0 0,2-2 0 15,-1 0 0-15,2 2 0 0,-1 2 0 0,-1-2 0 16,1 0 0-16,1-2 0 0,0 0 0 0,-1 0 0 0,0 0 0 15,-3-2 0-15,0 0 864 0,-7-1 128 0,0 0 32 0,0 0 0 16,0 0-832-16,0 0-192 0,3 3 0 0,-3-3 0 16,0 0 0-16,0 0 0 0,0 0 0 0,0 0 0 15,3 5 0-15,0-1 0 0,-3-4 0 0,0 0 0 16,0 0 0-16,0 0 0 0,6 5 0 0,-6-5-9232 16,0 0-1904-16</inkml:trace>
  <inkml:trace contextRef="#ctx0" brushRef="#br0" timeOffset="190868.61">1950 8469 16575 0,'0'0'368'0,"0"0"80"0,-10 3 0 0,4-1 16 0,1 1-464 0,-1 0 0 0,1 0 0 0,-3 1 0 16,1-2 912-16,1 1 96 0,-1 0 16 0,4 1 0 16,3-4 0-16,0 0 0 0,0 0 0 0,0 0 0 15,0 0 0-15,0 0 0 0,0 0 0 0,0 0 0 16,0 0 0-16,0 0 0 0,5 3 0 0,2-1 0 16,0-1-832-16,1-1-192 0,2-1 0 0,1 1 0 15,-1 0 0-15,1-1 0 0,1-2 0 0,2-1 0 16,1 3 864-16,1-2 128 0,3-1 32 0,1-2 0 15,2 5-832-15,0 0-192 0,2 1 0 0,1-1 0 16,4-2 864-16,1-1 128 0,1 1 32 0,0 1 0 16,1 3-832-16,-2-1-192 0,-1 0 0 0,-1 0 0 0,1 0 0 0,1-1 0 15,-3 0 0-15,5 0 0 0,-3 1 0 0,0 0 0 16,1 1 0-16,2 1 0 0,1-2 0 0,2 0 0 16,-1-1 0-16,0 1 0 0,-2 1 0 0,-1-1 0 15,-2-1 0-15,0 1 0 0,2 2 0 0,-1 0 0 16,-1-1 0-16,-1 0 0 0,1-1 0 0,-1 0 0 15,0 0 0-15,-1 0 0 0,-2-2 864 0,0 0 128 16,-3 0 32-16,0 1 0 0,-3 1-832 0,0 0-192 16,-2-1 0-16,-3 2 0 0,-2 1 0 0,-1-1 0 15,-4-1 0-15,0 2 0 0,-7-2 0 0,5 2 0 16,-1 2 0-16,-4-4 0 0,0 0 0 0,0 0 0 16,0 0 0-16,0 0 0 0,0 0 0 0,0 0 0 0,0 0 0 0,0 0 0 15,-5 4 0-15,-2-1 0 0,-1 0 0 0,1-1 0 16,-2 0 0-16,-1 0 0 0,-3 0 0 15,-3 1 0-15,0-1 0 0,-4 0 0 0,-2 0 0 0,-4 0 0 16,-1 1 0-16,-1-1 0 0,-3 0 0 0,-1 0 0 16,-1 1 0-16,-2 1 0 0,-4-1 0 0,-3 1 0 15,-8 1 0-15,0-1 0 0,1 0 0 0,2 0 0 16,-3 0 0-16,3 2 0 0,1-1 0 0,0 1 0 16,0-2 0-16,2-2 0 0,0-2 0 0,5 2 0 15,1 0 0-15,5-1 0 0,5-1 0 0,3 0 0 16,2 0 0-16,6 2 0 0,4 1 0 0,5 0 0 15,1-3 0-15,7 0 0 0,0 0 0 0,8-3 0 16,6 2 0-16,3 0 0 0,0-2 0 0,9 3 0 16,7-1 0-16,2-1 0 0,2-2 0 0,3 2 0 0,1 0 0 0,3 1 0 15,3 1 0-15,0-1 0 0,3-4 0 0,-1 2 0 16,5 3 0-16,-1 0 0 0,-6-2 0 0,2-3 0 16,-1 2 0-16,0 1 0 0,2 1 0 0,2 0 0 15,-1-2 0-15,-1 1 0 0,-4 0 0 0,-3 1 0 16,-4 0 0-16,-3 1 0 0,-2 0 0 0,-3 1 0 15,-4 1 0-15,-3-2 0 0,-3-1 0 0,-3-1 0 16,-4 0 0-16,0 1 0 0,-5 2 0 0,-1 2 0 16,-8-3 0-16,0 0 0 0,0 0 864 0,-3 4 128 15,-6 1 32-15,-1-2 0 0,-1 3-832 0,-5-1-192 16,-3 2 0-16,-2-2 0 0,-3-2 0 0,-3 0 0 16,-3-4 0-16,-3 3 0 0,-2 3 0 0,-1 1 0 0,0-1 0 15,-2 2 0-15,0-2 0 0,3 2 0 16,0 0 0-16,5-2 0 0,2 2 0 0,0-3 0 0,1-1 0 0,5 1 0 15,1-2 0-15,3 0 0 0,1-2 0 0,-1-1 0 32,6-1-3232-32,12 2-688 0,0 0-144 0,9-10-32 0</inkml:trace>
  <inkml:trace contextRef="#ctx0" brushRef="#br0" timeOffset="192504.22">5593 8384 16575 0,'-6'1'368'0,"-4"-1"80"16,-2-1 0-16,4 1 16 0,-2-1-464 0,1 0 0 0,-4-1 0 0,2 1 0 15,0 1 912-15,1 0 96 0,-1-2 16 0,1 2 0 16,0 2 0-16,1-1 0 0,3-1 0 0,-2 0 0 0,1 1 0 0,0-1 0 16,1 0 0-16,2 1 0 0,4-1 0 0,-6 1 0 15,6-1 0-15,0 0 0 0,0 0-832 0,0 0-192 16,0 0 0-16,0 0 0 0,9 1 864 0,3 0 128 15,0 0 32-15,6 2 0 0,0-2 0 0,4 0 0 16,2-1 0-16,2 0 0 0,1 0-832 0,6-1-192 16,5-1 0-16,0-2 0 0,5 1 0 0,5-1 0 15,1-1 0-15,5 0 0 0,-1-1 0 0,2 0 0 16,-5-1 0-16,2 0 0 0,1 2 864 0,-3-1 128 16,0 1 32-16,-1 2 0 0,-1 0-832 0,-4 2-192 15,-5-2 0-15,-2 2 0 0,-5 0 0 0,-5 1 0 16,-3-2 0-16,-4 0 0 0,-1 1 0 0,-5 0 0 15,-3-1 0-15,-2 2 0 0,-3 0 0 0,-6 0 0 0,0 0 0 16,0 0 0-16,0 0 0 0,0 0 0 0,0 0 0 0,-7 2 0 16,-3 0 864-16,-3 1 128 0,-4 0 32 0,-4-1 0 15,-1 0-832-15,-4-1-192 0,-4 1 0 0,-3 1 0 16,-3 1 0-16,-4 2 0 0,1-1 0 0,-5 1 0 16,1 0 0-16,-3 0 0 0,-3-3 0 0,-1 4 0 15,-8-3 0-15,2 3 0 0,0-1 0 0,2 1 0 16,3-4 0-16,2 2 0 0,4-2 0 0,3 4 0 15,5-2 0-15,-1 1 0 0,4-2 0 0,4 0 0 16,3 1 0-16,5-2 0 0,3 0 0 0,5-2 0 16,4 1 0-16,4-1 0 0,6-1 0 0,0 0 0 15,0 0 0-15,7-3 0 0,5 2 0 0,4-3 0 0,4 0 0 0,3-2 0 16,2-1 0-16,3 2 0 0,0 1 0 0,5-3 0 16,5 3 0-16,0-4 0 0,6-1 0 0,4 0 0 15,6 2 0-15,-2-1 0 0,1 1 0 0,0 0 0 16,-2-1 0-16,4-1 0 0,-2 0 0 0,3 0 0 15,-3 0 0-15,1 3 0 0,-5 2 0 0,0-2 0 16,-4 2 0-16,-1-3 0 0,-4 4 0 0,-1-3 0 16,-3 2 0-16,-3 2 0 0,-2 2 0 0,-2 0 0 15,-5 0 0-15,-2 1 0 0,-2 0 0 0,-1 1 0 16,-4 0 0-16,-2 1 0 0,-1 0 0 0,-2 0 0 16,-1 3 0-16,-1-3 0 0,-3-1 0 0,2 1 0 15,-3 0 0-15,3-1 0 0,-2 0 0 0,1 0 0 16,-6-2 0-16,7 2 0 0,-1 0 0 0,1 1 0 15,-7-3 0-15,6 3 0 0,1-2 0 0,0 1 0 0,1 1 0 16,1 0 0-16,-2-3 0 0,-1 0 0 0,1 0 0 0,0 0 0 16,0 0 0-16,0 0 0 0,-1 0 0 0,1 0 0 15,-7 0 0-15,6 2 0 16,-6-2 0-16,0 0 0 0,0 0 0 0,0 0 0 0,0 0 0 0,0 0 0 16,0 0 0-16,0 0 0 0,0 0 0 0,0 0 0 15,0 0 0-15,0 0 0 0,0 0 0 0,0 0 0 16,0 0 0-16,0 0 0 0,0 0 0 0,0 0 0 15,0 0 0-15,0 0 0 0,0 0 0 0,0 0 0 16,0 0 0-16,-5 2 0 0,5-2 0 0,-6 3 0 16,6-3 0-16,0 0 0 0,-5 0 0 0,5 0 0 15,0 0 0-15,0 0 0 0,-8 2 0 0,2-1 0 16,-1-1 0-16,0 0 0 0,1-1 0 0,0 0 0 0,0 0 0 0,-1 1 0 16,-1 1 0-16,0-1 0 0,-1-1 0 0,-3 1 0 15,1 0 0-15,-1 0 0 0,1-2 0 0,-5 1 0 16,-2-1 0-16,-9 0 0 15,1 2-768-15,2 2-208 0,-1-1-48 0,7 0 0 0,-5-1 832 0,-2 1 192 16,-1 2 0-16,-9-1 0 16,-2 0-864-16,3 0-128 0,0-2-32 0,8 1 0 0,-5 2 832 0,-1-1 192 15,-2-1 0-15,0 1 0 0,-3 1 0 0,-1 2 0 16,1-1 0-16,-1 1 0 0,1-2 0 0,-2-1 0 16,2-1 0-16,-16 4 0 15,5-2-864-15,4 1-128 0,3 2-32 0,13-3 0 0,0 0 832 0,1 0 192 16,0 0 0-16,0 1 0 0,1 3 0 0,3-2 0 15,-2 1 0-15,4-2 0 0,0 1 0 0,4-2 0 0,1 0 0 16,3 1 0-16,2-2 768 0,1 1 208 0,5 0 48 0,-2-2 0 16,7-1-832-16,0 0-192 0,0 0 0 0,0 0 0 15,9 3 0-15,3-2 0 0,0-2 0 0,7-2 0 16,2 0 0-16,6 0 0 0,2 0 0 0,4-1 0 16,3 1 0-16,5-1 0 0,-1 1 0 0,4 0 0 15,0-1 864-15,0-1 128 0,0 0 32 0,-2 0 0 16,1 1-832-16,-2 1-192 0,-4-3 0 0,1 2 0 15,-3 0 0-15,-1 2 0 0,-2 0 0 0,-6 1 0 16,-4-2 0-16,-2 0 0 0,-5 0 0 0,1 3 0 16,-7-1-768-1,-9 1-208-15,0 0-48 0,0 0-16784 0</inkml:trace>
  <inkml:trace contextRef="#ctx0" brushRef="#br0" timeOffset="193525.31">7947 7835 12895 0,'0'0'576'0,"0"0"112"0,0 0-560 0,0 0-128 0,-6 0 0 0,2 0 0 16,-3 3 848-16,2-6 144 0,2 2 32 0,-3-2 0 15,6 3 816-15,0 0 160 0,-3-4 48 0,2-4 0 16,0-2-832-16,2 1-144 0,1 0-48 0,2-1 0 15,3-2-816-15,1 2-208 0,1-3 0 0,5 3 0 16,1 0 864-16,4 1 128 0,1-1 32 0,0-1 0 16,2-3 0-16,4 2 0 0,3 0 0 0,12-2 0 15,0 4-1648-15,-4 1-320 16,-3 2-64-16,-12 2-16 0,4 1 1648 0,-2 0 320 0,1 1 64 0,0 3 16 0,0 5-832 16,0-1-192-16,-4 0 0 0,0 3 0 0,-1 1 0 0,-4 3 0 15,-1 2 0-15,1 0 0 0,-5-1 0 0,-1 4 0 16,-3 2 0-16,-3 3 0 0,-1 1 0 0,0 1 0 15,0-1 0-15,0 1 0 0,-1 2 0 0,-1-1 0 16,-2-1 0-16,1 1 0 0,-1-2 0 0,-3 1 0 16,-2-1 0-16,1 1 0 0,-3 0 0 0,0 0 0 15,-3 1 0-15,0 0 0 0,-2-3 0 0,1 1 0 16,-1 0 0-16,-2 2 0 0,1-2 0 0,0-1 0 16,-2 0 0-16,1-2 0 0,0 1 0 0,-2-1 0 15,-1-1 0-15,2-1 0 0,-1 0 0 0,-2-2 0 16,-1 0 0-16,-1 0 0 0,0-2 864 0,0-1 128 15,0-2 32-15,1 1 0 0,4 0-832 0,-1-2-192 16,1-4 0-16,2-1 0 0,3-2 0 0,0-2 0 16,1-1 0-16,1-4 0 15,0 0-768-15,5-2-208 0,3-2-48 0,1-1 0 16,1 1-1632-16,0-1-336 0,-1 0-64 0,2 4-16 0</inkml:trace>
  <inkml:trace contextRef="#ctx0" brushRef="#br0" timeOffset="193855.64">8078 8203 27647 0,'0'0'608'0,"0"0"128"0,0 0 32 0,3-8 0 16,-3 8-624-16,0 0-144 0,0 0 0 0,0 0 0 15,0 0 848-15,0 0 144 0,0 0 32 0,-3 7 0 16,-5-1 0-16,-1 4 0 0,-3 3 0 0,-1 3 0 0,-4 1 0 0,2 3 0 15,0 2 0-15,-1 1 0 0,0 3-832 0,-1-1-192 16,0 1 0-16,0 1 0 0,2-1 864 0,2-1 128 16,0 0 32-16,4-2 0 0,2-1-832 0,3-1-192 15,2-3 0-15,4 1 0 0,3-7 0 0,5 0 0 16,0-2 0-16,5 1 0 0,5-1 864 0,2-5 128 16,7-7 32-16,3-3 0 0,4-5-832 0,1 2-192 15,1 4 0-15,2-3 0 0,5-3 0 0,-3 0 0 16,-1 0 0-16,-5 2 0 0,-2 0 864 0,-5 2 128 15,-2 0 32-15,-3 3 0 16,-5-1-1648-16,-2 3-320 0,-5 1-64 0,-12 0-13120 16,0 0-2624-16</inkml:trace>
  <inkml:trace contextRef="#ctx0" brushRef="#br0" timeOffset="195367.9">6204 12789 12895 0,'0'0'576'0,"0"0"112"0,0 0-560 0,0 0-128 0,-4 9 0 0,4-9 0 0,-5 6 848 0,0 1 144 15,2 0 32-15,3-7 0 16,-8 6 0-16,4 1 0 0,4-7 0 0,-2 7 0 0,2-7 0 0,0 0 0 16,-6 6 0-16,6-6 0 0,-4 7 0 0,4-7 0 15,0 0 0-15,0 0 0 0,0 0 0 0,0 0 0 16,0 0 0-16,0 0 0 0,0 0 0 0,0 0 0 16,0 0 0-16,4 7 0 0,-4-7-832 0,9 0-192 15,-1-3 0-15,3-4 0 0,1 2 864 0,4-3 128 16,3-2 32-16,1 0 0 0,-1-2-832 0,5 0-192 15,3-1 0-15,5-2 0 0,2-2 864 0,0 1 128 16,0 1 32-16,-2-1 0 0,-1-3-832 0,1 1-192 16,-1 1 0-16,-1 1 0 0,2 2 0 0,-3 1 0 15,-8 0 0-15,0 2 0 0,-1 2 0 0,-4 1 0 16,-2 3 0-16,-4-1 0 0,-1 2 0 0,-2 0 0 0,-7 4 0 0,0 0 0 16,0 0 0-16,0 0 0 15,0 0 0-15,0 0 0 0,0 0 0 0,0 0 0 0,0 0 0 0,-8 5 0 16,0 0 0-16,1 2 0 0,-6-1 0 0,1 3 0 15,-1 0 864-15,-3 1 128 0,-4 0 32 0,0 2 0 16,-3 0-832-16,0 3-192 0,-1 4 0 0,-1 0 0 16,-3 0 0-16,-2-1 0 0,-1 0 0 0,-2-1 0 15,-3 1 0-15,1 1 0 0,-1-1 0 0,6 0 0 16,7-3 0-16,2 0 0 0,1-3 0 0,1 0 0 16,4-2 0-16,3-2 0 0,2-3 0 0,3 1 0 15,0 0 0-15,7-6 0 0,0 0 0 0,0 0 0 16,0 0 0-16,0 0 0 0,8-9 0 0,3-2 0 15,6 3 0-15,1-6 0 0,-5-1 0 0,8-3 0 0,8 0 0 16,2-2 0-16,0-1 0 0,1 1 0 0,1-1 0 0,-1-3 0 16,0-2 0-16,0-1 0 0,-1 4 0 0,5-1 0 15,0 3 0-15,-4-2 0 0,-4-1 0 0,3 2 0 16,4 3 0-16,-4 0 0 0,-3 2 0 0,-6 2 0 16,-4 3 0-16,-2 4 0 0,-5 2 0 0,-2 2 0 15,-9 4 0-15,0 0 0 0,0 0 0 0,0 0 0 16,0 0 0-16,-12 2 0 0,1 1 0 0,-4 4 0 15,-2-1 0-15,-3 2 0 16,-3-2-768-16,3-2-208 0,3 0-48 0,1 1-12016 16,-1 0-2400-16</inkml:trace>
  <inkml:trace contextRef="#ctx0" brushRef="#br0" timeOffset="196606.6">2638 12444 16575 0,'0'0'368'0,"-3"-6"80"0,-5 1 0 0,2 1 16 0,1-1-464 0,2-2 0 0,-4-1 0 0,2 2 0 16,-1 2 912-16,6 4 96 0,0 0 16 0,-7-3 0 0,-1-1 0 0,0 0 0 16,3 2 0-16,5 2 0 0,-8-4 0 0,8 4 0 15,0 0 0-15,0 0 0 0,-5-2 0 0,5 2 0 16,0 0 0-16,0 0 0 0,0 0 0 0,0 0 0 16,0 0 0-16,0 0 0 0,0 0-832 0,8 6-192 15,1 1 0-15,2-1 0 0,0 0 0 0,2 0 0 16,2 3 0-16,0 1 0 0,0 2 864 0,6 3 128 15,8 0 32-15,3 0 0 0,0 4-832 0,0 0-192 16,-3-3 0-16,0 2 0 0,-3 2 0 0,1-2 0 16,-4 0 0-16,0-2 0 0,-4-1 0 0,2 0 0 15,-2 2 0-15,0-3 0 0,-5-2 0 0,-2-1 0 16,2-2 0-16,-3 1 0 0,-4 0 864 0,1-2 128 16,-1-1 32-16,-2 0 0 0,-5-7-832 0,3 6-192 15,-3-6 0-15,0 0 0 0,0 0 0 0,0 0 0 16,0 0 0-16,0 0 0 0,0 0 864 0,-7-3 128 0,-4-3 32 0,-5 0 0 15,1-3-832-15,0-2-192 0,-3-2 0 0,-2-3 0 16,0 1 0-16,1 0 0 0,-5-3 0 0,1-2 0 16,-1-4 0-16,0 6 0 15,-2 4 0-15,-1 1 0 0,0-2 0 0,0-1 0 0,-1 1 0 0,2 0 0 16,3 3 0-16,3 0 0 0,3-1 0 0,1 3 0 16,2 1 0-16,3 3 0 0,2-1 0 0,3 1 0 15,-2-2 0-15,8 8 0 0,0 0 0 0,-4-6 0 16,0-1 0-16,4 7 0 0,0 0 0 0,0 0 0 15,0 0 0-15,14 0 0 0,-2 1 0 0,1 5 0 16,0 1-768-16,4 4-208 0,2 1-48 0,4 0 0 0,4-2 1648 16,0 4 320-16,3 3 64 0,-2 0 16 0,-2 0-832 0,-2 1-192 15,0-5 0-15,-1 2 0 16,1 3-768-16,-2-5-208 0,0-3-48 16,-5 0 0-16,1 2 832 0,-3-1 192 0,-3-2 0 0,0-3 0 0,-3-1 768 0,0-1 208 15,-4 2 48-15,-5-6 0 0,0 0-832 0,0 0-192 16,0 0 0-16,0 0 0 0,-6-4 0 0,-6-2 0 15,-1-5 0-15,-3 0 0 0,-1 2 0 0,-2 0 0 16,-2-5 0-16,0-4 0 0,-2-2 0 0,1-1 0 16,1 3 0-16,0 1 0 0,1-1 0 0,4 5 0 15,4 6 0-15,2 2 0 0,-1 2 0 0,3 1 0 16,4 0 0-16,4 2 0 0,2 10 0 0,6 4 0 16,0 3 0-16,7 3 0 0,2 1 0 0,4 4 0 15,-1 4 0-15,1-3 0 0,1-4 0 0,2-2 0 0,3-1 0 16,0-1 0-16,3-2 0 0,1 1 0 0,-3-4 0 0,0-2 0 31,0 1-768-31,0-3-208 0,-3-2-48 0,-4-3 0 0</inkml:trace>
  <inkml:trace contextRef="#ctx0" brushRef="#br0" timeOffset="198769.13">3498 15124 12895 0,'0'0'576'0,"0"0"112"0,0 0-560 0,0 0-128 16,0 0 0-16,0 0 0 0,0 0 1664 0,0 0 320 15,0 0 48-15,0 0 16 0,0 0-832 0,0 0-144 16,0 0-48-16,-1-4 0 0,1 4 0 0,-4-5 0 0,1 1 0 0,3 4 0 16,0 0 0-16,-4-5 0 0,4 5 0 0,0 0 0 15,0 0 0-15,0 0 0 0,0 0 0 0,0 0 0 16,0 0-816-16,0 0-208 16,0 0 0-16,0 0 0 0,0 0 864 0,0 0 128 0,0 0 32 0,7 3 0 15,3 0-832-15,0 2-192 0,-1 0 0 0,-2 3 0 16,-2-2 0-16,0 4 0 0,5 1 0 0,0 2 0 15,1-1 0-15,1 3 0 0,3 1 0 0,-1 1 0 16,-2 0 0-16,1 2 0 0,2 1 0 0,0 1 0 16,-4 1 864-16,1 0 128 0,-1 1 32 0,1 0 0 15,-3 0-832-15,1 0-192 0,-2 0 0 0,1-1 0 16,-1-1 0-16,-2 2 0 0,0-1 0 0,1 1 0 16,-4 0 0-16,2 2 0 0,1 0 0 0,-3-1 0 0,0 0 0 15,2 3 0-15,-3-2 0 0,1 0 0 0,-2-1 0 0,1 1 0 16,-2-1 0-16,0-1 0 0,1 0 864 0,-1-2 128 15,0 0 32-15,0 0 0 0,-1-1-832 0,-1-1-192 16,1 1 0-16,-2-1 0 0,1 1 0 0,-1-2 0 16,-1 2 0-16,1-1 0 0,-4 0 0 0,1-1 0 15,-2 1 0-15,0 0 0 0,1 0 0 0,-2-1 0 16,-1 0 0-16,0-2 0 0,0 0 0 0,0-2 0 16,-3-2 0-16,2 1 0 0,-1 0 0 0,1-2 0 15,1-1 0-15,-1-1 0 0,-1 0 0 0,0 0 0 16,1-2 0-16,1 0 0 0,1 0 0 0,3-2 0 15,3 1 0-15,-1-1 0 0,-2-2 0 0,1 2 0 16,-1-1 0-16,2-2 0 0,-1 2 0 0,0-1 0 0,0 1 0 16,-1 0 0-16,1-1 0 0,-1 0 0 0,1 2 0 0,-1-3 0 15,6-2 0-15,-4 4 0 0,-1 0 0 16,5-4 0-16,0 0 0 0,0 0 0 0,-4 4 0 0,4-4 0 16,0 0 0-16,0 0 0 0,0 0 0 0,0 0 0 15,0 0 0-15,0 0 0 0,0 0 0 0,0 0 0 16,0 0 0-16,0 0 0 0,0 0 0 0,0 0 0 15,4-7 0-15,1 1 0 0,0-1 0 0,2 1 0 16,-1-4 0-16,2 0 0 0,1 0 0 0,-2-1 0 16,-2-1 0-16,3-1 0 0,-2-2 0 0,5 1 0 15,1-3 0-15,1 1 0 0,-1-2 0 0,0 1 0 16,1-1 0-16,1 1 0 0,-3-3 0 0,1 2 0 0,-1-3 0 0,1 0 0 16,-3-1 0-16,0 0 0 0,-1 0 0 0,-1 0 0 15,-2-1 0-15,0-1 0 0,1 0 0 0,-4-3 0 16,0 0 0-16,-2-2 0 0,0 1 0 0,0-3 0 15,-1-3 0-15,-1 2 0 0,1 1 0 0,-4 1 0 16,3 2 0-16,0 0 0 0,-1 1 0 0,-1 2 0 16,3 0 0-16,-2 2 0 0,-2 0 0 0,-1 1 0 15,1-1 0-15,0 2 0 0,1 0 0 0,-2-1 0 16,0-1 0-16,-1 3 0 0,-2-1 0 0,3 4 0 16,-4 0 0-16,0 1 0 0,0-1 0 0,-2 4 0 15,3 1 0-15,-1 0 0 0,-1 3 0 0,0-1 0 16,1 1 0-16,0 2 0 0,6-1 0 0,-3 1 0 15,2 2 0-15,-1-1 0 0,-4 1 0 0,3 2 0 16,0 2 0-16,2-1 0 0,-3 0 0 0,8 2 0 0,0 0 0 0,-7 1 0 16,1 0 0-16,6-1 0 0,0 0 0 0,-2 7 0 15,0 1 0-15,4-1 0 0,0 2 0 0,2 0 0 16,-1 0 0-16,3 2 0 0,3 1 0 0,-2 8 0 31,1-2-768-31,2 2-208 0,5 1-48 0,-2-4 0 0,0 1 1648 0,2 3 320 16,2 1 64-16,-1 2 16 0,2 2-832 0,-2-1-192 0,0 3 0 0,-2-1 0 15,-2 4 0-15,-1 0 0 0,-1-1 0 0,-1 2 0 16,-2 1 0-16,1 0 0 0,-1-1 0 0,-2 0 0 16,-4 1 0-16,2-2 0 0,-2-2 0 0,0 1 0 15,-3 2 0-15,-2 2 0 0,0-2 0 0,-2 1 0 16,0 4 0-16,-4-1 0 0,0-1 0 0,0-1 0 16,-3-1 0-16,1 0 0 0,-1 0 0 0,-2 0 0 0,1-2 0 0,0-4 0 15,0 1 0-15,0-2 0 0,1 0 0 0,4-3 0 16,6-1 0-16,-3-4 0 0,-2-1 0 0,1-3 0 15,-2-3 0-15,4-1 0 0,-1-3 0 0,2-4 0 16,4-3 0-16,0 0 0 0,-6-7 0 0,3-1 0 16,-1-4 0-16,4-3 0 15,5-2-3232-15,2-3-688 0,10-21-144 0,2 5-32 0</inkml:trace>
  <inkml:trace contextRef="#ctx0" brushRef="#br0" timeOffset="200791.28">5330 15090 12895 0,'0'0'576'0,"0"0"112"0,0 0-560 0,0 0-128 0,0 0 0 0,0 0 0 16,0 0 848-16,0 0 144 16,0 0 32-16,0 0 0 0,0 0 816 0,0 0 160 0,0 0 48 0,0 0 0 15,0 0-832-15,0 0-144 0,0 0-48 0,0 0 0 16,0 0 0-16,0 0 0 0,-4 1 0 0,-1 1 0 15,-1-1 0-15,0 2 0 0,3-1 0 0,-4 0 0 16,2 0 0-16,-2 1 0 0,-1 1 0 0,1 0 0 16,-1 1-816-16,0 0-208 0,-1 1 0 0,0 0 0 15,-1 2 0-15,-2 1 0 0,1-1 0 0,-2 2 0 16,0 1 864-16,-2 1 128 0,-1 3 32 0,0 0 0 16,-2-2-832-16,-1 3-192 0,-2 0 0 0,-4 3 0 0,3 1 0 15,-1 1 0-15,2 1 0 0,4 1 0 16,-3 1 0-16,1 1 0 0,1 1 0 0,0 0 0 15,2 0 0-15,0 3 0 0,1 0 0 0,2 1 0 0,-1 0 0 0,2 1 0 16,-1 0 0-16,3 2 0 0,2 2 0 0,1-2 0 16,0 0 0-16,3-1 0 0,0 0 0 0,2-2 0 15,2 0 0-15,0-1 0 0,0-1 0 0,0 1 0 16,0-4 0-16,2 3 0 0,2-2 0 0,-1 2 0 16,-1 0 0-16,2 1 0 0,-2-3 0 0,1-2 0 15,0-3 0-15,1-1 0 0,0-2 0 0,-2 0 0 16,2-2 0-16,-1-2 0 0,2-1 864 0,-1-1 128 15,-1 1 32-15,0-4 0 0,3 0-832 0,-3 0-192 16,-1 0 0-16,0 0 0 0,1-2 0 0,-2 0 0 16,-1 0 0-16,0-2 0 0,0 1 0 0,0-6 0 0,0 0 0 0,0 0 0 15,0 0 0-15,0 0 0 16,0 0 0-16,0 0 0 0,0 0 0 0,0 0 0 0,-6-4 0 0,2 0 0 16,-1-2 0-16,0-1 0 0,-1-3 0 0,1 0 0 15,1-1 0-15,0-2 0 0,2-2 0 0,-2-2 0 16,0-3 0-16,0-1 0 0,1-2 0 15,-3-2 0-15,3-3 0 0,0 0 0 0,-1-3 0 0,2 1 0 16,-2 1 0-16,1 0 0 0,2-2 0 0,0 0 0 16,0 1 0-16,3 0 0 0,2-3 0 0,0-1 0 15,-2-2 0-15,4-2 0 0,-1-1 0 0,2 1 0 16,1-2 0-16,0 2 0 0,4 0 0 0,3 2 0 16,-3 1 0-16,1 0 0 0,1-1 0 0,2 2 0 15,-1 2 0-15,2 2 0 0,-2 0 0 0,4 1 0 0,2 1 0 16,0 1 0-16,-3 5 0 0,3 0 0 0,-1 1 0 15,-1 3 0-15,-1 1 0 0,1 2 0 0,-2 2 0 0,-2-1 0 16,0 3 0-16,0-1 0 0,-2 4 0 16,1-1 0-16,-1 0 0 0,1 1 0 0,-2 2 0 0,0 0 0 15,-2 1 0-15,0 1 0 0,-2 0 0 0,0 1 0 16,-1 0 0-16,-7 3 0 0,0 0 0 0,6-2 0 16,-6 2 0-16,0 0 0 0,0 0 0 0,0 0 0 15,0 0 0-15,0 0 0 0,0 0 0 0,0 0 0 16,0 0 0-16,0 0 0 0,0 0 0 0,-3 6 0 15,-4-3 0-15,2 1 0 0,-2 1 0 0,1 0 0 16,-1 1 0-16,-3-1 0 0,1 3 0 0,1 0 0 16,-2-2 0-16,-1 3 0 0,0 0 0 0,-4 2 0 15,1 1 0-15,0 1 0 0,-1 0 0 0,0 3 0 0,-1 1 0 16,-2 2 0-16,-1 0 0 0,-2 1 0 0,2 2 0 16,-1 0 0-16,-2 3 0 0,3 4 0 0,5-3 0 0,-1 4 0 15,0 2 0-15,-1-1 0 0,-1 2 0 0,2 2 0 16,-1 0 0-16,2 0 0 0,0 1 0 0,0 2 0 15,3 0 0-15,-1 0 0 0,2-1 0 0,2 0 0 16,1 1 0-16,2-3 0 0,1-2 0 0,2 2 0 16,0 3 0-16,2-2 0 0,2-2 0 0,0-1 0 15,0-1 0-15,2-1 0 0,0-1 0 0,3 0 0 16,-2-6 0-16,1 1 0 0,0-3 0 0,1 0 0 16,0-2 0-16,-1-1 0 0,2 0 0 0,0-5 0 15,-1-2 0-15,3-1 0 0,0-1 0 0,0 0 0 0,-3-3 0 16,-1-2 0-16,0-2 0 0,1 2 0 0,0-3 0 15,0-2 0-15,-7 0 0 0,7-2 0 0,-2 0 0 0,-5 2 0 16,5-4 0-16,1 0 0 0,-6 4 0 0,1-8 0 16,-1 2 0-16,1-3 0 0,-1 3 0 0,0-2 0 15,-1-3 0-15,0-2 0 0,-6 1 0 0,2-1 0 16,0 0 0-16,0-5 0 0,0-1 0 0,2-1 0 16,-5 0 0-16,3-2 0 0,0-4 0 0,-2 0 0 15,2-1 0-15,2-2 0 0,-1-1 0 0,1 0 0 16,1-3 0-16,1 0 0 0,0-1 0 0,1-3 0 15,-1 1 0-15,3-3 0 0,1 1 0 0,2-2 0 16,-1-3 0-16,2 3 0 0,1 0 0 0,1 3 0 16,3 0 0-16,-1 0 0 0,-1 1 0 0,3 1 0 15,3-1 0-15,2 2 0 0,-1-2 0 0,4 3 0 16,2 2 0-16,-2 1 0 0,1 0 0 0,0 3 0 0,-5 3 0 16,1 2 0-16,-2 1 0 0,0 2 0 15,-4 2 0-15,2 1 0 0,-1 3 0 0,-1 1 0 0,-1 1 0 0,2-3 0 31,-4 1-768-31,1 5-208 0,-2 0-48 0,-3 6 0 0,-4 2 832 0,6-4 192 0,-1-2 0 0,-5 6 0 16,0 0 0-16,0 0 0 0,0 0 0 0,0 0 0 16,0 0 0-16,0 0 0 0,0 0 0 0,0 0 0 15,0 0 0-15,0 0 0 0,0 0 0 0,0 0 0 16,-6 3 0-16,0 2 0 0,2-1 0 0,-3 4 0 16,1 0 0-16,-1-1 0 0,0 1 0 0,0 1 0 15,-2 0 0-15,0 1 0 0,1 1 0 0,-2 2 0 16,2 1 0-16,-4 3 0 0,-2 0 0 0,1 2 0 15,-1 0 0-15,-2 1 0 0,-1 4 0 0,-3 2 0 0,0 4 768 0,2 2 208 16,-1 1 48-16,0 1 0 0,2 2-832 0,-1-1-192 16,0 5 0-16,3-1 0 0,-4 2 0 0,2 0 0 15,0-2 0-15,2 2 0 0,0 1 0 0,3-1 0 16,1-2 0-16,0 0 0 0,3-3 0 0,1 0 0 16,3 1 0-16,0-1 0 0,3-1 0 0,2 1 0 15,3-2 0-15,-2-1 0 0,1 2 0 0,0-4 0 16,1-2 0-16,1-1 0 0,3-3 0 0,1-2 0 15,-2 0 0-15,2-2 0 0,0-1 0 0,2 0 0 16,-1-4 0-16,2 2 0 0,-2-4 0 0,3-2 0 16,4-1 0-16,-4 1 0 0,-3-2 0 0,-3-1 0 15,4-3 0-15,3 0 0 0,-5-5 0 0,1-1 0 16,1 1 0-16,-3-4 0 16,1-4-768-16,-4 0-208 0,-1-2-48 0,-1-7-18432 0</inkml:trace>
  <inkml:trace contextRef="#ctx0" brushRef="#br2" timeOffset="210941.22">1982 8616 12895 0,'0'0'576'0,"0"0"112"0,0 0-560 0,0 0-128 15,0 0 0-15,0 0 0 0,-5 8 0 0,5-8 0 16,0 0 0-16,0 0 0 0,0 0 848 0,0 0 144 15,-8 3 32-15,8-3 0 0,0 0 0 0,0 0 0 16,-4-4 0-16,4 4 0 0,0 0 0 0,0 0 0 0,-5-6 0 0,5 6 0 16,0 0 0-16,-3-6 0 0,3 6 0 0,0-9 0 15,1 0-832-15,1 2-192 16,-2 7 0-16,4-9 0 0,-2-2 0 0,1 1 0 0,2 1 0 0,0 1 0 16,-1 1 0-16,0 0 0 0,0-1 0 0,2 0 0 15,-1 2 0-15,0 1 0 0,0-3 0 0,0 0 0 16,0-1 0-16,1 1 0 0,1-1 0 0,0 1 0 15,-4 0 864-15,2 1 128 0,1-1 32 0,1-3 0 16,2 1-832-16,-2 1-192 0,2 0 0 0,-4 0 0 16,0 0 0-16,4-1 0 0,3 0 0 0,-3 1 0 15,-1 0 0-15,-2 1 0 0,3-2 0 0,-2-2 0 16,-2 1 0-16,1 0 0 0,2 1 0 0,1 0 0 0,1-2 0 0,-1 1 0 16,1 0 0-16,-3-1 0 0,1 4 0 0,2 0 0 15,1-1 0-15,1 2 0 0,0 1 0 0,1 1 0 16,-3 0 0-16,2-1 0 0,3-4 864 0,-1 4 128 15,-1 4 32-15,2-2 0 0,-2-5-832 0,0 0-192 16,0 0 0-16,0 4 0 0,-1 1 0 0,2 0 0 16,0-3 0-16,-1 3 0 0,3 1 0 0,2 2 0 15,-1-2 0-15,-1 0 0 0,1-2 0 0,1 0 0 16,2 3 0-16,-1-1 0 0,-7-1 0 0,2 0 0 16,2-3 0-16,0 4 0 0,4 3 0 0,-2 0 0 15,-2-1 0-15,2 1 0 0,2 0 0 0,-2 0 0 16,0 0 0-16,-2 2 0 0,1-2 0 0,-2 1 0 15,0 0 0-15,-4 2 0 0,0-1 0 0,0 2 0 0,0 1 0 0,-2-1 0 16,0-1 0-16,1-2 0 0,0 4 0 0,1 0 0 16,-1 4 864-16,0 1 128 15,2 1 32-15,-3 0 0 0,1-2-832 0,2 0-192 0,-2-2 0 0,1 2 0 16,-1 2 0-16,-1 1 0 0,2 0 0 0,-1 0 0 16,-4-1 0-16,2 3 0 0,-3-6 0 0,4 6 0 15,2 0 0-15,0 0 0 0,0 1 0 0,-3-1 0 16,0 0 0-16,1-1 0 0,0 1 0 0,-1-1 0 15,-1 0 0-15,1 0 0 0,1 0 0 0,-1 1 0 16,-2-5 0-16,1 2 0 0,-1-1 0 0,-1 1 0 16,1 1 0-16,2-1 0 0,-2-1 0 0,0 2 0 15,-1 1 864-15,1-1 128 0,0-1 32 0,-1 0 0 16,0-3-832-16,1 3-192 0,-1 2 0 0,-1-5 0 0,-4-8 0 16,0 0 0-16,5 9 0 0,0 1 0 0,-1 1 0 15,2-1 0-15,-4-1 0 0,1-2 0 0,-3-7 0 0,5 9 0 16,-3 1 0-16,1 0 0 0,-2-2 0 0,-1 1 0 15,0-1 0-15,0 2 0 0,0-10 0 0,0 8 0 16,0-8 0-16,0 11 0 0,0-1 0 0,0-1 0 16,0-1 0-16,0-8 0 0,0 0 0 0,0 0 0 15,0 0 0-15,0 0 0 0,0 0 0 0,0 0 0 16,0 0 0-16,0 0 0 0,0 0 864 0,0 0 128 16,0 0 32-16,0 0 0 0,0 0-832 0,0 0-192 15,0 0 0-15,0 0 0 0,0 0 0 0,-6-5 0 16,6 5 0-16,0 0 0 0,-6-6 0 0,6 6 0 15,-4-4 0-15,4 4 0 0,-6-10 0 0,3 2 0 16,0 1 0-16,0-2 0 0,2 0 0 0,0 1 0 16,-2 1 0-16,2-2 0 0,-1-1 0 0,-1-5 0 15,1-1 0-15,0 3 0 0,1 2 0 0,-2-1 0 0,0-2 0 0,0-3 0 16,-1 0 0-16,0 0 0 0,-2-1 0 0,0 3 0 16,1 0 0-16,-1 0 0 15,0 0 0-15,-3 0 0 0,2-1 0 0,-3 1 0 0,-1 0 0 0,0 1 0 16,-2-1 0-16,0 0 0 0,-2 0 0 0,1 2 0 15,3 1 0-15,2 0 0 0,-1 0 0 0,-2 1 0 16,-3 1 0-16,3 0 0 0,-2 0 0 0,0-1 0 16,-2-1 0-16,1 1 0 0,0 2 0 0,2-1 0 15,0 0 0-15,1 0 0 0,-2 0 0 0,-2 3 0 16,1 1 0-16,-2 1 0 0,1-2 0 0,-2 0 0 16,-4-1 0-16,0 0 0 0,-1 0 0 0,0 3 0 0,0 1 0 0,0 2 0 15,-1 1 0-15,1 0 0 0,3-1 0 0,0 2 0 16,-1-2 0-16,1 4 0 0,0 1 0 0,4 3 0 15,-2 0 0-15,1 4 0 0,0-1 0 0,2 1 0 16,-2 2 0-16,3 0 0 0,0-1 0 0,1 1 0 16,-2 0 0-16,0 3 0 0,1-1 0 0,1 0 0 15,2 2 0-15,2-2 0 0,-6 0 0 0,3 2 0 16,0 0 0-16,1 2 0 0,0-1 0 0,0 2 0 16,0-1 0-16,2 1 0 15,-2-2-768-15,1 0-208 0,0 0-48 0,3-1 0 0,0-1 832 0,1 0 192 16,-2 1 0-16,3-3 0 0,0 1 0 0,-1-1 0 15,0-1 0-15,3-1 0 0,0-2 0 0,3-9 0 16,-1 9 0-16,-1-1 0 0,-1-2 0 0,3-6 0 0,-4 9 0 0,4-9 0 16,0 0 768-16,0 0 208 0,0 0 48 0,0 0 0 15,0 0-832-15,4-8-192 0,-4 8 0 0,1-10 0 16,-1-2 0-16,0 1 0 16,0 1 0-16,2-1 0 0,1-3 0 0,2 1 0 0,-1 1 0 0,2-1 0 15,0 1 0-15,1-2 0 0,-3 3 0 0,4-2 0 16,0-1 0-16,2-2 0 0,-2 1 0 0,2 0 0 15,2 0 0-15,2 1 0 0,-2-2 0 0,1-1 0 16,1-1 0-16,2 0 0 0,0-1 0 0,1-1 0 16,-1-3 0-16,1 0 0 0,0-1 0 0,0 2 0 15,-1 6 0-15,2 0 0 0,0-2 0 0,0 0 0 16,-1 0 0-16,2 3 0 0,0 1 0 0,2 3 0 16,1 2 0-16,-2 1 0 0,1 1 0 0,2 1 0 15,1-2 0-15,-1 4 0 0,-1-3 0 0,2 5 0 16,2 2 0-16,-2 0 0 0,-2 0 0 0,-1 1 0 0,-4 0 0 0,2 1 0 15,2 0 0-15,1 2 0 0,0 0 0 0,1 2 0 16,-1-1 0-16,1 1 0 0,-2 0 0 0,1 2 0 16,0 0 0-16,0 0 0 0,0 3 0 0,-3 1 0 15,0-1 0-15,0 3 0 0,-3 0 0 0,-2 0 0 16,-1-1 0-16,-1 1 0 0,0-2 0 0,-1 1 0 16,-1 3 0-16,0 1 0 0,-2 2 0 0,-1-4 0 15,-1 2 0-15,-1-3 0 0,2-2 0 0,-1 0 0 16,-2 0 0-16,-1 0 0 0,1-1 0 0,-2 0 0 15,1-1 0-15,-1 0 0 0,-1-1 0 0,2-1 0 16,-2-1 0-16,-1 1 0 0,0-8 0 0,0 10 0 0,0-10 0 16,0 10 0-16,-1-1 0 0,1-9 0 0,0 0 0 0,0 0 0 15,0 0 0-15,-3 8 0 16,3-8 0-16,0 0 0 0,0 0 0 0,0 0 0 0,0 0 0 0,0 0 0 16,0 0 0-16,0 0 0 0,-8 0 0 0,8 0 0 15,-9-3 0-15,1-1 0 0,0-3 0 0,3 2 0 16,5 5 0-16,-6-8 0 15,-1 0 0-15,0-1 0 0,-2-1 0 0,2-1 0 0,-4 0 0 0,1 0 0 16,1-2 0-16,-3-1 0 0,-1 2 0 0,-2-2 0 16,0-2 0-16,-2-1 0 0,-1 0 0 0,1 2 0 15,1-5 0-15,0 2 0 0,3 0 0 0,-1 2 0 16,-3 2 0-16,1 0 0 0,-2 0 0 0,-2 0 0 16,1-1 0-16,0 0 0 0,1 1 0 0,2 6 0 0,-1 2 0 15,-3 0 0-15,0 1 0 0,-1 0 0 16,-6 2 0-16,-1 2 0 0,-4 2 0 0,0 2 0 0,1 2 0 0,2 0 0 15,2 3 0-15,1-1 0 0,-1-3 0 0,2 4 0 16,0-1 0-16,4 3 0 0,2 1 0 0,1 4 0 16,1 0 0-16,0 3 0 0,2-1 0 0,-1 2 0 15,1-2 0-15,1 4 0 16,-1 1-768-16,1 1-208 0,0 1-48 0,1-2 0 0,3-2 832 0,-2 0 192 16,1-1 0-16,0-1 0 0,0 1 0 0,-1 0 0 15,-2-1 0-15,4-2 0 0,3-2 0 0,-2-1 0 16,1-2 0-16,1 0 0 0,0 2 0 0,3-1 0 15,-3-3 0-15,3-1 0 0,4-8 0 0,0 0 0 16,-4 7 0-16,4-7 0 0,-10 4 0 0,4-1 0 16,6-3 0-16,0 0 0 0,-9 2 768 0,2-4 208 15,2-5 48-15,-1 4 0 0,6 3-832 0,0 0-192 0,0 0 0 0,0 0 0 16,-4-4 0-16,4 4 0 0,-3-9 0 0,3 0 0 31,2 0-768-31,-1-1-208 0,2-1-48 0,2 0 0 0,2 1 832 0,-1-3 192 16,-1 0 0-16,3 1 0 0,1 0 0 0,2 1 0 0,1-4 0 0,-2 6 0 15,-1-3 768-15,3-1 208 0,1-2 48 0,7-6 0 32,-3 2-1648-32,4 0-320 0,-1 2-64 0,-6 3-16 0,2-3 832 0,1-1 192 0,2-1 0 0,1 0 0 15,1 2 0-15,2 1 0 0,0-2 0 0,3 0 0 16,1 1 0-16,-1 0 0 0,1-1 0 0,-1 3 0 16,5 1 0-16,0 3 0 0,-3-1 0 0,1 3 0 15,-2 1 0-15,0 1 0 0,-2 0 0 0,-1 4 0 16,-3 1 0-16,0 2 0 0,0 2 0 0,-1 0 0 0,2 1 0 0,0 1 0 15,0 3 0-15,0-1 0 0,-5 3 0 0,3 2 0 16,1 1 0-16,-1 2 0 0,0 2 0 0,-1 0 0 16,2 0 0-16,-2 0 0 0,1 3 0 0,0-2 0 15,-1 2 0-15,-2-1 0 0,-1-2 0 0,1 0 0 16,-3-2 0-16,0 0 0 0,-3 2 0 0,0-2 0 16,-1-1 0-16,0 3 0 0,-2-3 0 0,0-1 0 15,-1-1 0-15,0 1 0 0,-2 1 0 0,-1-1 0 16,1-1 0-16,-1-1 0 0,-1-2 0 0,-1 0 0 15,-1-2 0-15,1 1 0 0,-2-7 768 0,3 6 208 16,-3-6 48-16,1 7 0 0,-1-7-832 0,0 0-192 16,0 0 0-16,0 0 0 0,0 0 0 0,0 0 0 15,0 0 0-15,0 0 0 0,0 0 0 0,0 0 0 0,0 0 0 0,0 0 0 16,0 0 0-16,0 0 0 0,0 7 0 0,0-7 0 16,0 0 0-16,0 0 0 15,0 0 0-15,0 0 0 0,0 0 0 0,1 5 0 0,-1-5 0 0,0 0 0 16,0 0 0-16,0 0 0 0,0 0 0 0,0 0 0 15,0 0 0-15,0 0 0 0,0 0 0 0,0 0 0 16,0 0 0-16,0 0 0 0,0 0 0 0,0 0 0 16,0 0 0-16,0 0 0 0,0 0 0 0,0 0 0 15,0 0 0-15,0 0 0 0,0 0 0 0,5-3 0 16,-3-1 0-16,-2 4 0 0,0 0 0 0,0 0 0 16,0 0 0-16,0 0 0 0,3-5 0 0,-3 5 0 15,0 0-1600-15,0 0-352 0,0 0-80 0,0 0-16400 16</inkml:trace>
  <inkml:trace contextRef="#ctx0" brushRef="#br2" timeOffset="213582.96">2609 12255 16575 0,'0'0'368'0,"0"0"80"0,-5 10 0 0,2-4 16 0,0-2-464 0,-2 2 0 15,2-1 0-15,-2 2 0 0,-1-3 912 0,-2 2 96 16,0-1 16-16,1 1 0 0,-1-1 0 0,0-1 0 15,2 1 0-15,-1-1 0 0,2 3 0 0,-4-3 0 16,2 2 0-16,0-1 0 0,0-4 0 0,7-1 0 16,0 0 0-16,-8-1 0 0,4 1 0 0,4 0 0 15,0 0 0-15,-2-7 0 0,1-1 0 0,2-1 0 16,1-2 0-16,1 0 0 0,2-3-832 0,1-1-192 16,1-1 0-16,0-1 0 0,2-2 864 0,2 1 128 15,2 0 32-15,2 0 0 0,-1-3-832 0,1 0-192 0,0 0 0 0,2 0 0 16,5-1 0-16,3 1 0 0,-2-1 0 0,2 4 0 15,1 0 0-15,-3 3 0 0,2 0 0 0,-2 4 0 16,0-1 0-16,-4 4 0 16,-1 1 0-16,-1 2 0 0,-2 1 0 0,2 1 0 0,-1-1 0 0,1 3 0 15,1 1 0-15,0 1 0 0,1 2 0 0,-1 0 0 16,0 1 0-16,0 2 0 0,1 0 0 0,-1 2 0 16,1 1 0-16,0 1 0 0,2 2 0 0,-1 0 0 15,-2 1 0-15,-1 3 0 0,1 1 0 0,-2 2 0 16,0 0 0-16,-1 0 0 0,0 2 0 0,-3 1 0 15,-1 1 0-15,1 2 0 0,-3-1 0 0,0 1 0 0,0 1 0 16,-1 2 0-16,-1 1 0 0,-2-3 0 0,-2-1 0 0,1 1 0 16,-1-1 0-16,-1 0 0 0,0 4 864 0,-2-2 128 15,-2 0 32-15,1 0 0 0,-2 1-832 0,-1-1-192 16,1 1 0-16,-1-2 0 0,-1-1 0 0,1 1 0 16,1-2 0-16,-3-1 0 0,1-3 0 0,-1 1 0 15,-2-6 0-15,2 0 0 0,0 2 0 0,1-4 0 16,0-1 0-16,0-1 0 0,2-1 0 0,-1-1 0 15,1-1 0-15,1-2 0 0,2-6 0 0,0 0 0 16,0 0 0-16,0 0 0 0,0 0 0 0,0 0 0 16,0 0 0-16,2-6 0 0,2-3 0 0,2-2 0 15,1-1 0-15,-1-3 0 0,2-1 0 0,0-1 0 16,-1-2 0-16,0-3 0 0,2-4 0 0,1-1 0 16,-2 2 0-16,3-6 0 0,-2-2 864 0,2 0 128 0,1-2 32 15,-2-1 0-15,0 1-832 0,2-1-192 0,1-2 0 0,4-15 0 31,-7 5-768-31,-1 4-208 0,-2 2-48 0,-1 16 0 0,0-1 1648 0,-1-1 320 0,-3-1 64 0,-2 1 16 16,-3-2-832-16,-1 2-192 0,-1 0 0 0,-1 2 0 16,0 0 0-16,-1 2 0 0,-2 1 0 0,-1 0 0 15,1 1 0-15,-5 2 0 0,0 3 0 0,1 1 0 16,0 3 0-16,-2 0 0 0,0 1 0 0,-3 1 0 16,0 1 0-16,-2 2 0 0,-2 0 0 0,-12 2 0 15,0 1-768-15,1 3-208 16,1 1-48-16,9 3 0 0,0 4 832 0,-2 0 192 0,1 2 0 0,-3 1 0 15,0 3 0-15,2 2 0 0,2-1 0 0,0 5 0 0,0-3 0 16,-2 4 0-16,0 3 0 0,-1 0 0 0,-2 1 0 16,0 0 0-16,-1 0 0 0,0 2 0 0,6-1 0 0,1 1 0 15,1-3 0-15,2 1 0 0,-1-1 0 0,2 0 0 16,3-1 0-16,1 0 0 0,0 0 0 0,3 0 0 16,1 0 0-16,-1-1 0 0,3-3 0 0,0 0 0 15,0-2 0-15,2 0 0 0,0 0 0 0,0-3 0 16,1-2 0-16,1-1 0 0,-1-3 0 0,2-1 0 15,3-5 0-15,0 0 0 0,0 0 0 0,0 0 0 16,0 0 0-16,0 0 0 0,0 0 0 0,2-6 0 16,2-2 0-16,0-2 0 0,4-2 0 0,-1-1 0 15,2-2 0-15,1-3 0 0,3-1 0 0,4 0 0 16,1-2 0-16,2-2 0 0,-1-4 0 0,2 1 0 16,6 2 0-16,0-2 0 0,1 2 0 0,2 1 0 15,-1 1 0-15,-2 1 0 0,-2 1 0 0,1 1 0 0,-1 0 0 16,-1 0 0-16,0 2 0 0,2-2 0 15,-1 0 0-15,11-6 0 0,0 3 0 0,-5 4 0 0,1 5 0 0,-1 3 0 16,-2 2 0-16,-4 6 0 0,-1-1 0 0,-2 6 0 16,-1-1 0-16,-3 4 0 0,-1-1 0 0,-1 3 0 15,-2 2 0-15,-1 1 0 0,3 2 0 0,-5 3 0 16,1-1 0-16,0 3 0 0,-1 4 0 0,0 0 0 16,0 1 0-16,-1 4 0 0,-3 1 0 0,1 4 0 15,-1 2 0-15,-1 1 0 0,-2 0 0 0,-2 3 0 16,-4 2 0-16,1-10 0 0,-2 2 0 0,-1 2 0 15,0 0 0-15,-1 0 0 0,1 0 0 0,-3 0 0 16,1-1 0-16,-4 0 0 0,0-1 0 0,1 0 0 0,1-1 0 16,1-4 0-16,-2-1 0 0,1-1 0 0,-2 0 0 0,4-2 0 15,-4-3 0-15,2-1 0 0,0-4 0 0,3 0 0 16,-3-2 0-16,3-2 0 0,-1-3 0 0,1-2 0 16,0 0 0-16,4-1 0 0,1-5 0 0,0 0 0 15,0 0 0-15,0 0 0 0,0 0 0 0,0 0 0 16,1-5 0-16,4-3 0 0,0-1 0 0,2-2 0 15,0-1 0-15,2-3 0 0,0-4 0 0,0-2 0 16,1-1 0-16,4-12 0 0,-2 1 0 0,1-1 0 16,0-2 0-16,-3 9 0 0,-2-1 0 0,2-3 0 15,1-2 0-15,0-19 0 0,-2 0 0 0,-3 3 0 16,1 0 0-16,-5 2 0 0,-2 1 0 0,-1 3 0 16,0 3 0-16,-1 5 0 0,-2 3 0 0,1 2 0 15,0 2 0-15,-2 3 0 0,-3 2 0 0,1 2 0 16,-4-1 0-16,2 3 0 0,-1 1 0 0,-1 3 0 0,0 3 0 0,1 0 0 15,-4-1 0-15,-1 4 0 0,-2 3 0 0,-6 1 0 16,-2-2 0-16,-9 3 0 0,-3 4 0 0,2 2 0 16,0 4 0-16,0 2 0 15,-1 4 0-15,-2 4 0 0,-1 1 0 0,6 4 0 0,2 2 0 0,0 3 0 16,-1 1 0-16,0 2 0 0,-2 2 0 0,1 1 0 16,2 2 0-16,2-1 0 0,-2-1 0 0,8 1 0 15,6 3 0-15,3-2 0 0,1-1 0 0,2-3 0 16,2-3 0-16,3-9 0 0,2-1 0 0,0-1 0 15,1-3 0-15,1-2 0 0,-1 2 0 0,2-4 0 16,1-2 0-16,0-7 0 0,0 0 0 0,0 0 0 0,0 0 0 16,0 0 0-16,6 0 0 0,1-4 0 15,0-2 0-15,-1-6 0 0,3-1 0 0,-4-1 0 0,0 0 0 0,-1-2 0 16,0 1 0-16,1 1 0 0,1-1 0 0,2 0 0 16,3-3 0-16,0 2 0 0,3 1 0 0,3-2 0 15,4 1 0-15,0-3 0 0,4-3 0 0,1 0 0 16,0-1 0-16,0-4 0 0,3 1 0 0,2 2 0 15,2-2 0-15,1 2 0 0,2 3 0 0,2 2 0 16,-4 1 0-16,3 3 0 0,5 2 0 0,-1 8 0 16,-5 2 0-16,-3 3 0 0,-3 2 0 0,-3 3 0 15,-3 4 0-15,-1 3 0 0,-1 0 0 0,0 5 0 16,-3 5 0-16,0 3 0 0,-5 3 0 0,-1 2 0 16,0 3 0-16,1 2 0 0,-4 0 0 0,-2 1 0 15,-1-1 0-15,-2 2 0 0,-3-1 0 0,-2-8 0 16,1-1 0-16,-1 1 0 0,0 2 0 0,1 3 0 0,-2 0 0 0,0-1 0 15,-5-2 0-15,1-1 0 0,-4 2 0 16,1-1 0-16,0-1 0 0,1-2 0 16,-2-1 0-16,0 0 0 0,0-2 0 0,2-1 0 0,-3-1 0 0,2-4 0 15,-2-2 0-15,2-2 0 0,2 1 0 0,0-4 0 16,-1-2 0-16,1-3 0 0,1-1 0 0,0-2 0 16,5-3 0-16,0 0 0 0,-6-1 0 0,0-1 0 15,2-3 0-15,1 0 0 0,2-3 0 0,0 2 0 31,1 1-3328-31,0-2-608 0,1-8-128 0,3 3-32 0</inkml:trace>
  <inkml:trace contextRef="#ctx0" brushRef="#br3" timeOffset="-206677.98">2332 8384 9215 0,'-9'7'400'0,"2"-3"96"0,-1 0-496 0,-1 0 0 16,0 3 0-16,-4-3 0 0,1 0 912 0,1 1 96 15,1-2 16-15,-1 1 0 0,2 1 816 0,0 0 160 16,9-5 48-16,-8 1 0 0,0 2-832 0,8-3-144 16,0 0-48-16,0 0 0 0,-10-7 0 0,5-1 0 15,3 0 0-15,-2-1 0 0,-2 0 0 0,1-2 0 16,4-1 0-16,-2-1 0 0,1-1-816 0,2-1-208 15,2-1 0-15,1-1 0 0,1 1 864 0,0-2 128 16,0-1 32-16,5-1 0 0,3-2-832 0,5 0-192 16,4 2 0-16,4-5 0 0,4-1 0 0,1 0 0 15,0-1 0-15,1 3 0 0,0 2 864 0,0 0 128 16,-1-1 32-16,3 2 0 0,0 1-832 0,0 4-192 0,-2 0 0 16,1 4 0-16,1 2 0 0,0 4 0 0,0 0 0 0,0 6 0 15,-5 0 0-15,0 0 0 0,0 5 0 0,-2 0 0 16,-2 4 0-16,-1 2 0 0,-1 1 0 0,1 3 0 15,-2 2 0-15,1 4 0 0,0-1 0 0,0 2 0 16,-1 1 0-16,-3 2 0 0,-1 2 0 0,1 2 0 16,1-1 0-16,-2-1 0 0,-2 4 0 0,-1 1 0 15,0 2 0-15,-1-3 0 0,-2-3 0 0,-1 0 0 16,1-4 0-16,-1-2 0 0,-3-1 0 0,2-1 0 16,-4-2 0-16,3 2 0 0,-4-3 0 0,1-1 0 15,-3-3 0-15,-1-2 0 0,-1 1 0 0,0 2 0 0,0 0 0 0,-1-4 0 16,1-10 0-16,0 0 0 0,-3 12 864 0,-2-2 128 15,5-10 32-15,-3 6 0 0,3-6-832 0,0 0-192 16,-9 5 0-16,9-5 0 0,-10-3 0 0,2-2 0 16,1 0 0-16,0 0 0 0,7 5 0 0,-8-5 0 15,0-3 0-15,0 0 0 0,0-2 0 0,2-1 0 16,-1-1 0-16,0 0 0 0,-2-2 0 0,0 1 0 16,-2 0 0-16,-1-3 0 0,-2 1 0 0,3-1 0 15,2 1 0-15,-2 0 0 0,-2-3 0 0,5 3 0 16,-4-2 0-16,1-1 0 0,-3 0 0 0,1-2 0 15,0-1 0-15,0 3 0 0,-2 2 0 0,2 1 0 16,0-1 0-16,-1 2 0 0,-1 0 0 0,0 1 0 16,-1 1 0-16,-1 1 0 0,-1 0 0 0,-1 3 0 15,-3 0 0-15,-3 0 0 0,-3 3 0 0,-1 1 0 16,-2 3 0-16,3 3 0 0,1 3 0 0,1 3 0 0,-1 3 0 0,-2-2 0 16,-1 1 0-16,1 4 0 0,-1 4 0 0,-1 2 0 15,-1 1 0-15,1 1 0 0,-4 0 0 0,1 2 0 16,0 1 0-16,3 1 0 0,1-3 0 0,4 0 0 15,5 0 0-15,-2-1 0 0,1-1 0 0,4 1 0 16,3 0 0-16,2-2 0 0,3-4 0 0,2 1 0 16,-1 0 0-16,4-1 0 0,4-3 0 0,0-2 0 15,1-1 0-15,1-1 0 0,-1-9 0 0,3 8 0 16,-3-8 0-16,6 8 0 0,-6-8 0 0,7 6 0 16,-7-6 0-16,8 1 0 0,1-3 0 0,-1-2 0 15,-2 0 0-15,2-3 0 0,1-2 0 0,-1 0 0 0,0-1 0 16,1-4 0-16,0-3 0 0,1 1 0 0,-4 3 0 0,5-2 0 15,4 1 0-15,1-3 0 0,3-2 0 0,3 2 0 16,1-1 0-16,4 1 0 0,-1-1 0 0,1-1 0 16,2-1 0-16,3 1 0 0,2-1 0 0,5-1 0 15,1 0 0-15,2 0 0 0,0-2 0 0,-1 4 0 16,4 3 0-16,-3 3 0 0,-4 2 0 0,-3 2 0 16,-4 2 0-16,-1 4 0 0,-3 2 0 0,-1 2 0 15,0 2 0-15,-3 1 0 0,1-2 0 0,-1 2 0 16,-2 4 0-16,-1 1 0 0,2 1 0 0,-1 2 0 15,-3-1 0-15,0 3 0 0,-3 0 0 0,-3 2 0 16,0-1 0-16,-4-1 0 0,1 0 0 0,-6-2 0 16,1-1 0-16,-1 1 0 0,1 1 0 0,-3-2 0 0,-2-2 0 15,1-9 0-15,-5 9 0 0,0-2 0 16,2 0 0-16,-2-1 0 0,5-6 0 0,-7 6 0 16,1-1 0-16,6-5 0 0,-12 3 864 0,2-3 128 0,2-3 32 0,-3 1 0 15,0 0-832-15,0-1-192 0,-1-2 0 0,-1 0 0 16,1-3 0-16,-1 0 0 0,0 0 0 0,0-2 0 15,-3-1 0-15,1 0 0 0,-3 0 0 0,2 0 0 16,0 0 0-16,1-2 0 0,-1-2 0 0,-1 2 0 16,-1 2 0-16,1 1 0 0,-3-1 0 0,-2-1 0 15,-3-3 0-15,-4 1 0 0,-1 3 0 0,1 2 0 16,-2-4 0-16,2 6 0 0,3 2 0 0,0 3 0 16,-4 1 0-16,3 2 0 0,2 0 0 0,0 6 0 15,1 3-768-15,-1 3-208 16,-1 2-48-16,1 3 0 0,-1 1 832 0,1 0 192 0,-1 2 0 0,0 1 0 0,-1 0 0 0,2 4 0 15,2-2 0-15,4-1 0 0,5-1 0 0,-2-1 0 16,1-2 0-16,0-1 0 0,4 2 0 0,3-2 0 16,0-3 0-16,4-4 0 0,-2 0 0 0,3-1 0 15,-1 2 0-15,2-4 0 0,2-8 0 0,0 0 0 16,0 0 0-16,0 0 0 0,0 0 0 0,0 0 0 16,0 0 0-16,0 0 0 0,0 0 768 0,4-8 208 15,0-2 48-15,3-1 0 0,-4-1-832 0,1 1-192 16,1-2 0-16,1-3 0 0,5-1 0 0,-3-1 0 15,1 2 0-15,2-3 0 0,2 0 0 0,3 0 0 16,2-3 0-16,3 2 0 0,2-1 0 0,1-2 0 16,0-1 0-16,4-2 0 0,1 2 0 0,1 0 0 15,2 0 0-15,2-1 0 0,5 1 0 0,0 2 0 0,2 4 0 16,1-1 0-16,1 3 0 0,-1 5 0 16,-2 3 0-16,-1 1 0 0,-3 4 0 0,-3-1 0 0,0 4 0 0,-1 5 0 15,1 4 0-15,0 3 0 0,-3 2 0 0,10 7 0 31,-3-2-768-31,-5-1-208 0,-5 0-48 0,-9-5 0 0,-2 3 1648 0,0 1 320 0,-3 1 64 0,-1-1 16 16,-2 0-832-16,-1-2-192 0,-3 0 0 0,0-2 0 16,-1 0 0-16,-1 0 0 0,-3-1 0 0,-1-2 0 15,0-3 0-15,0 2 0 0,0-9 0 0,-3 5 0 16,3-5 0-16,-3 4 0 0,3-4 0 0,-5 3 0 16,-4-3 0-16,1-1 0 0,-4-4 0 0,1 2 0 15,0-2 0-15,0-2 0 0,-2 0 0 0,0-2 0 16,-1-2 0-16,-1 0 0 0,0-1 0 0,-1 0 0 15,2 0 0-15,0 0 0 0,-2 0 0 0,0 1 0 0,-2 2 0 0,1-1 0 16,-1 0 0-16,0 0 0 0,-3 0 0 0,1 2 0 16,-1 0 0-16,-5 1 0 0,-1 2 0 0,-3-1 0 15,-2 1 0-15,-2 0 0 0,-2 2 0 0,0 2 0 16,-1 2 0-16,1 2 0 0,0 4 0 0,0 2 0 16,2 4 0-16,1 0 0 0,0 4 0 0,-2 1 0 15,0 3 0-15,1 1 0 0,1 4 0 0,0-2 0 16,2 1 0-16,2-1 0 0,5-2 0 0,2-1 0 15,2 0 0-15,3-1 0 0,1 0 0 0,4-3 0 16,1-1 0-16,4-3 0 0,0-2 0 0,4-3 0 16,1-1 0-16,2-7 0 0,0 0 0 0,-3 7 0 15,3 0 0-15,0-7 0 0,0 0 0 0,0 0 0 16,5-8 0-16,0-1 0 0,1 2 0 0,0-1 0 16,1-3 0-16,2-1 0 0,1-3 0 0,1 1 0 0,1-1 0 0,2-2 0 15,3-1 0-15,1 1 0 0,2-1 0 16,4 0 0-16,3-2 0 0,2 1 0 15,1-1 0-15,2 0 0 0,0 1 0 0,4-1 0 0,4-1 0 0,0 3 0 16,3 5 0-16,4 4 0 0,2 5 0 0,1 2 0 16,-4 1 0-16,-3 3 0 0,-4 2 0 0,-4 5 0 15,0 4 0-15,-2 0 0 0,-3 5 0 0,-2-1 0 16,-4 0 0-16,-5 2 0 0,-1 0 0 0,-1 0 0 16,-2 3 0-16,-1-1 0 0,-5 0 0 0,1 8 0 15,-1-4-3232-15,-2 0-688 0,-4 9-144 16,0-12-32-16</inkml:trace>
  <inkml:trace contextRef="#ctx0" brushRef="#br3" timeOffset="-204291.23">2779 12316 9215 0,'-14'3'192'0,"4"-4"64"0,-2-2 0 0,2 0 0 0,0 1-256 0,-3 0 0 15,0 2 0-15,0 0 0 0,2 0 864 0,2 0 128 16,-1 0 32-16,2 0 0 0,-2 1 816 0,0 0 160 15,-1 0 48-15,0 2 0 0,0 0 0 0,2-1 0 16,-1-1 0-16,4-1 0 0,-2 0-832 0,3-1-144 16,5 1-48-16,0 0 0 0,-6-5 0 0,3-3 0 15,2-1 0-15,2-1 0 0,2-2 0 0,4-1 0 16,2-5 0-16,2 1 0 0,0-1-816 0,2-2-208 16,2-3 0-16,6-1 0 0,4-2 0 0,3-2 0 15,0 1 0-15,3-3 0 0,1 0 0 0,-1 0 0 0,-1 1 0 0,0-1 0 16,0 1 864-16,2 5 128 0,1-1 32 0,-2 4 0 15,-1 3-832-15,0 6-192 0,1 5 0 0,1 3 0 16,0 3 0-16,-2 6 0 0,-3 3 0 0,0 3 0 16,0 3 0-16,-3 1 0 0,0 2 0 0,-3 1 0 15,1 3 0-15,-2 3 0 0,-1 1 0 0,0 0 0 16,-3 1 0-16,1 1 0 0,0 0 0 0,-3 1 0 16,-1-1 0-16,-2 1 0 0,0-2 0 0,-4 3 0 15,3-3 0-15,-7 4 0 0,-1-2 0 0,-2 0 0 16,0-2 0-16,-3 0 0 0,1-2 0 0,-4-1 0 15,0 0 0-15,2-1 0 0,-3-1 0 0,0-1 0 16,-1-1 0-16,0 0 0 0,0 0 0 0,1-5 0 0,-2-6 0 0,2 0 0 16,-2-2 0-16,3-1 0 0,-1-4 0 15,1-4 0-15,-1-3 0 0,1-1 0 0,1 2 864 0,1-2 128 16,-1-4 32-16,2-1 0 0,2-2-832 0,0-2-192 16,0 0 0-16,1-3 0 0,1-3 0 0,1-1 0 15,0-1 0-15,1-1 0 0,2-3 0 0,-3-1 0 16,1 0 0-16,-1 0 0 0,-2 2 0 0,-1-2 0 15,-1-2 0-15,-1 0 0 0,-2 1 0 0,-1 0 0 16,-2 4 0-16,-1 1 0 0,-2-1 0 0,0 3 0 16,-1 2 0-16,0 1 0 0,-1 0 0 0,-1 2 0 15,-2 2 0-15,-1 3 0 0,-3 2 0 0,-3 1 0 16,0 4 0-16,-4 2 0 0,2 3 0 0,0 4 0 16,-1 3 0-16,0 4 0 0,0 0 0 0,-2 4 0 15,2 3 0-15,0 2 0 0,-2 6 0 0,-1-3 0 16,-2 2 0-16,-2 4 0 0,0 5 0 0,-2 1 0 0,0 1 0 0,-9 16 0 31,8-1-768-31,4-3-208 0,3-1-48 0,12-16 0 0,0 0 832 0,2-1 192 0,0 1 0 0,2-2 0 16,1-3 0-16,3-2 0 0,-1-4 0 0,5-1 0 15,-1 0 0-15,4-5 0 0,1-3 0 16,1-2 0-16,0-2 0 0,0-6 0 0,0 0 0 0,0 0 0 16,3-8 0-16,3-5 0 0,-2 1 0 0,1-1 0 15,-2-2 0-15,1-3 0 0,1-1 0 0,0 2 0 16,1 0 768-16,0 0 208 0,3-3 48 0,2-8 0 15,1 3-1648-15,1 1-320 0,2-1-64 0,-5 6-16 16,-2-4 832-16,7 1 192 0,3 0 0 0,4 0 0 16,2-6 0-16,3 1 0 0,4-2 0 0,0 2 0 15,-1-1 768-15,1 2 208 0,-1-1 48 0,13-7 0 16,-5 6-1648-16,1 2-320 0,-4 2-64 0,-9 10-16 0,0 3 832 0,1 1 192 16,1 1 0-16,0 4 0 0,-1 1 0 0,-1 3 0 15,-1 2 0-15,-3 4 0 0,2 1 0 0,-6 4 0 16,1 0 0-16,-1 2 0 0,-3 3 0 0,0 1 0 15,1 3 0-15,-2 2 0 0,-3 1 768 0,-1 3 208 16,0 5 48-16,0 1 0 0,-4 0-832 0,2 2-192 16,-5 5 0-16,1 16 0 15,-3-4-768-15,-3-3-208 0,-3-5-48 0,1-11 0 0,-1 1 1648 0,1 6 320 16,1 1 64-16,-2-4 16 0,0-4-832 0,0 0-192 16,-2 0 0-16,1-4 0 0,3-1 0 0,-3-3 0 15,1-2 0-15,0-3 0 0,2-2 0 0,-1-2 0 16,-1-3 0-16,2-3 0 0,-2-3 0 0,5-5 0 0,0 0 0 0,-7-3 0 15,0-4 0-15,1-2 0 0,0-3 0 0,1-3 0 16,0-2 0-16,2-3 0 0,1-2 0 0,1-3 0 16,1 0 0-16,1-1 0 0,2-1 0 0,0 2 0 15,2-3 0-15,0 2 0 0,1-1 0 0,2-2 0 16,-2 1 0-16,4 0 0 0,-1-2 0 0,1-1 0 16,1-2 0-16,-4 0 0 0,2-1 0 0,-1 1 0 15,1 2 0-15,-3 1 0 0,2-1 0 0,-5 3 0 16,0 0 0-16,-2 1 0 0,-1 1 0 0,-1 1 0 15,-2 0 0-15,1 3 0 0,0 0 0 0,-4 2 0 16,2 0 0-16,-1 1 0 0,-3 1 0 0,1 3 0 16,-3 4 0-16,2-1 0 0,-2 1 0 0,-2 3 0 15,-2-1 0-15,-1 3 0 0,-2 1 0 0,-1 1 0 0,-2 0 0 0,-5 1 0 16,-3 1 0-16,-2 4 0 0,2 0 0 0,-3 2 0 16,-1 4 0-16,-1 2 0 0,-2 3 0 0,0 1 0 15,2 1 0-15,-4 2 0 0,1 1 0 0,-2 0 0 16,-3 1 0-16,0 3 0 0,-1-2 0 0,2 2 0 15,1 2 0-15,3 0 0 0,2-2 0 0,2 1 0 16,3 0 0-16,3 0 0 0,2 1 0 0,1-4 0 16,3 2 0-16,2-2 0 0,3-1 0 0,-1-3 0 15,3 0 0-15,2-3 0 0,5-2 0 0,-3-1 0 16,3-2 0-16,4-2 0 0,2-6 0 0,0 0 0 16,0 0 0-16,0 0 0 0,9 0 0 0,2-4 0 15,1-2 0-15,8-4 0 0,1 1 0 0,0-4 0 16,0-2 0-16,3 0 0 0,2-1 0 0,5 1 0 0,4-3 0 0,0-2 0 15,2 1 0-15,4-2 0 0,7 1 0 0,-2-1 0 16,-3 2 0-16,-1 2 0 0,-4 1 0 16,4 2 0-16,-1 1 0 0,-1 2 0 0,-1 2 0 0,0 2 0 15,3 3 0-15,-5 2 0 0,-3 2 0 0,-2 3 0 16,-4 4 0-16,-1 0 0 0,-3 2 0 0,0 3 0 16,-2 3 0-16,0 1 0 0,-2 2 0 0,-4 4 0 15,-1 3 0-15,-2 1 0 0,0 1 0 0,-4-1 0 16,0 1 0-16,-2 2 0 0,0 5 0 0,-3-1 0 15,-6-1 0-15,-1 1 0 0,-2 0 0 0,0 1 0 16,-3 1 0-16,-2-1 0 0,1 0 0 0,0 3 0 16,-6 4 0-16,2-3 0 0,0-2 0 0,3-2 0 0,1-1 0 15,6-11 0-15,-5 1 0 0,3-2 0 0,-2-2 0 0,2 1 0 16,-1 0 0-16,1-3 0 0,0-4 0 0,2-1 0 16,1-2 0-16,-2 0 0 0,2-3 0 0,2-7 0 15,0 0 0-15,0 0 0 0,0 0 0 0,-1-7 0 16,1-4 0-16,2-4 0 0,3 0 0 0,-1-6 0 15,3 0 0-15,0 0 0 0,1-2 0 0,1-2 0 16,1-2 0-16,0 0 0 0,2 1 0 0,2-4 0 16,1-2 0-16,1 0 0 0,-2-1 0 0,0-1 0 15,1-2 0-15,-2-2 0 0,-3-2 0 0,0-2 0 16,-4-1 0-16,2 3 0 0,1 4 0 0,-3 2 0 16,-2 1 0-16,0 3 0 0,2 4 0 0,-3 2 0 15,0 2 0-15,-2 1 0 0,-3 1 0 0,-2 3 0 16,-3 2 0-16,1 1 0 0,-1-1 0 0,1 2 0 0,1 0 0 15,-3 1 0-15,-2 0 0 0,-3 0 0 0,-2-3 0 0,-1 3 0 16,1 0 0-16,-3 1 0 0,-3 1 0 0,2 1 0 16,-1 1 0-16,0 0 0 0,-2 4 0 0,-1-2 0 15,-1-2 0-15,-4 5 0 0,-3 0 0 0,-2 3 0 16,-2 3 0-16,-3-1 0 0,3 5 0 0,-1 2 0 16,0 1 0-16,2 1 0 0,2 0 0 0,1 1 0 15,0 1 0-15,1 1 0 0,-1 2 0 0,-2-2 0 16,-2 0 0-16,-2 2 0 0,2 0 0 0,3 2 0 15,1 0 0-15,4 2 0 0,3-1 0 0,0 4 0 16,3-1 0-16,3-1 0 0,2-1 0 0,1 1 0 16,0 2 0-16,3 1 0 0,2-3 0 0,2-3 0 15,3-2 0-15,1-3 0 0,2 1 0 0,1-3 0 0,1-2 0 0,0-9 0 16,0 0 0-16,0 0 0 0,0 0 0 0,0 0 0 16,10 0 0-16,-3-4 0 15,-1-4-768-15,2-3-208 0,2-3-48 0,0-3 0 16,0-4-816-16,2 3-160 0,-1 0-48 0,1 3-14736 15</inkml:trace>
  <inkml:trace contextRef="#ctx0" brushRef="#br3" timeOffset="-201791.97">2459 12459 16575 0,'0'0'368'0,"0"0"80"0,0 0 0 0,0 0 16 0,0 0-464 0,0 0 0 0,2-8 0 0,-2 8 0 15,0 0 912-15,0 0 96 0,0 0 16 0,0 0 0 16,0 0 816-16,0 0 160 0,0 0 48 0,0 0 0 16,-9 1-1648-16,2-1-400 0,-1 1 0 0,1 4 0 15,1 1 896-15,0 3 112 0,2 1 16 0,-5 1 0 16,2 1 0-16,1 5 0 0,-1 3 0 0,0 5 0 16,-1 1-832-16,1 5-192 0,4 5 0 0,0 2 0 0,0-1 0 0,2 0 0 15,2 1 0-15,1-1 0 0,-1 1 0 0,2-3 0 16,2-2 0-16,2 0 0 0,3 3 864 0,-1-4 128 15,2-5 32-15,2 1 0 0,1-2-832 0,-3-8-192 16,4 0 0-16,0-2 0 0,1-3 864 0,4-2 128 16,-1-1 32-16,4-1 0 0,5-1-832 0,-2-2-192 15,-1-2 0-15,13 0 0 0,-2-2 0 0,-12-2 0 16,4-2 0-16,7-4 0 0,-4 1 0 0,-3-1 0 16,-2-1 0-16,-4-1 0 0,-4-1 0 0,0 0 0 15,-3-4 0-15,2 0 0 0,-1 0 0 0,2-4 0 16,-2-4 0-16,2 3 0 0,-3 0 864 0,1 3 128 15,-5-1 32-15,2 0 0 0,-1-2-832 0,0 2-192 16,0 0 0-16,1 3 0 0,2-3 0 0,-3 2 0 16,-2 3 0-16,0 3 0 0,-2-1 0 0,1 1 0 0,-1 0 0 0,-1 2 0 15,-7 6 0-15,7-3 0 0,-7 3 0 0,0 0 0 16,9-4 0-16,-9 4 0 0,9 1 0 0,-9-1 0 16,0 0 0-16,0 0 0 0,4 8 0 0,-4-8 0 15,0 0 0-15,5 8 0 0,-5 3 0 0,-5-1 0 16,2 0 0-16,-3 3 0 0,-1 0 0 0,-1 1 0 15,0 3 0-15,0-1 0 0,-7 0 0 0,1 0 0 16,1 1 0-16,-3 1 0 0,-2 0 0 0,-2 3 0 16,-2 0 0-16,6-6 0 0,-1 2 0 0,-2 1 0 15,-3 0 0-15,1 1 0 0,1-2 0 0,-3 0 0 16,0-3 0-16,-1-2 0 0,-1-1 0 0,-2-2 0 16,0-2 0-16,-1-3 0 0,1-3 0 0,0-1 0 0,1-1 0 15,0-3 0-15,0-4 0 0,0-1 0 0,2 0 0 0,3-1 0 16,1 0 0-16,-6-6 0 0,4-1 0 0,2 0 0 15,3 1 0-15,3 1 0 0,0-3 0 0,1-1 0 16,-2-2 0-16,4 0 0 0,1 0 0 0,0-1 0 16,-2-1 0-16,2 0 0 0,2-1 0 0,-2-2 0 15,0 1 0-15,1-3 0 0,1 0 0 0,4-2 0 16,1-1 0-16,0 1 0 0,-1-3 0 0,4 3 0 16,4 3 0-16,0 1 0 0,-1 1 0 0,1 3 0 15,1 2 0-15,-1 2 0 0,1 2 0 0,1 2 0 16,-2 3 0-16,0 0 0 0,-1 1 0 0,-3 10 0 15,0 0 0-15,0 0 0 0,6-6 0 0,-6 6 0 16,0 0 0-16,7 3 0 0,-7-3 0 0,7 10 0 16,-3 1 0-16,0 4 0 0,-2 0 0 0,0 4 0 0,-2 2 0 0,2 2 0 15,-2 3 0-15,1 2 0 0,1 1 0 16,-2 0 0-16,0-3 0 0,1 3 0 16,0 2 0-16,1 0 0 0,0-2 0 0,3 1 0 0,-2-1 0 0,2 4 0 15,2 3 0-15,3-1 0 0,0-2 0 0,1-2 0 16,2-3 0-16,-2-9 0 0,2 0 0 0,1 0 0 15,3-3 0-15,2 1 0 0,0-2 0 0,2-1 0 16,-1-2 0-16,2-2 0 0,1-2 0 0,5-1 0 16,-2-3 0-16,1-2 0 0,-1-2 0 0,1-1 0 15,-1-2 0-15,-1-1 0 0,-2-4 0 0,0-1 0 16,-1-2 0-16,9-7 0 0,-2-2 0 0,-4 1 0 16,-2-2 0-16,0-1 0 0,-4 0 0 0,2-1 0 0,1 1 0 0,0 0 0 15,-1 0 0-15,-2 0 0 0,1-3 0 0,-2 3 0 16,-1 2 0-16,-1 1 0 0,-2 1 0 0,-2 4 0 15,-1 4 0-15,-3 0 0 0,0 1 0 0,-4 2 0 16,-4 7 0-16,6-6 0 0,-6 6 0 0,0 0 0 16,0 0 0-16,0 0 0 0,0 0 0 0,0 0 0 15,0 0 0-15,0 0 0 0,-4 9 0 0,0 0 0 16,-1 2 0-16,-2-1 0 0,0 0 0 0,-3 2 0 16,0 1 0-16,0 2 0 0,-5 2 0 0,0 0 0 15,-7-1 0-15,3 4 0 0,0 2 0 0,-1 1 0 16,-4 2 0-16,1 1 0 0,-3 0 0 0,8-7 0 15,1 3 0-15,-7 0 0 0,4 2 0 0,-5-1 0 16,2-4 0-16,-1 1 0 0,1 0 0 0,-3-3 0 16,-2-2 0-16,-2 0 0 0,0-3 0 0,1-2 0 15,4-2 0-15,-4-2 0 0,2-3 0 0,0-3 0 16,1-2 0-16,0-4 0 0,3 2 864 0,-2-3 128 0,2-1 32 0,0-1 0 16,2-2-832-16,-1 0-192 0,1-4 0 0,0 1 0 15,0-3 0-15,-7-9 0 0,3 1 0 0,6-2 0 16,0 0 0-16,1-4 0 0,3 0 0 0,5 0 0 15,5 5 0-15,0-1 0 0,-1-2 0 0,3-2 0 16,4-1 0-16,2 3 0 0,1 0 0 0,-2 0 0 16,4 3-768-16,1-2-208 15,1 1-48-15,1-1 0 0,0 2 832 0,0 1 192 0,2 2 0 0,-4 2 0 16,0 1 0-16,-2 1 0 0,2 4 0 0,0 2 0 16,-2 2 0-16,-1 1 0 0,1 1 0 0,-5 9 0 15,0 0 0-15,0 0 0 0,0 0 0 0,0 0 0 16,0 0 0-16,0 0 0 0,0 0 0 0,4 7 0 0,-4-7 0 15,2 13 0-15,-2 0 0 0,3 5 0 0,1 2 0 0,-2 4 0 16,-1 1 0-16,0 3 0 0,1 1 0 0,0 4 0 16,1 0 0-16,3 2 0 0,-3 2 0 0,5 1 0 15,0 1 0-15,4 1 0 0,-1 1 0 0,3-3 0 16,2-1 0-16,-4-12 0 0,3 3 0 0,1-1 0 16,3-2 0-16,2 0 0 0,-3-2 0 0,2-1 0 15,2-1 0-15,0-2 0 0,3-1 0 0,-1-4 0 16,0-3 0-16,-2 0 0 0,3 1 0 0,-1-3 0 15,-2-2 0-15,0-2 0 0,0 1 0 0,-3-2 0 16,0-4 0-16,-1-2 0 0,0 1 0 0,2-2 0 16,-4-3 0-16,1 1 0 0,-2-2 0 0,-1-2 0 15,1-2 0-15,-2 0 0 0,0-1 0 0,1 0 0 0,3-3 0 0,-3 2 0 16,-1-1 0-16,-2 0 0 0,2 0 0 0,-4 1 0 16,4 1 0-16,-1 2 0 0,-1 3 0 0,0 0 0 15,-3 2 0-15,0-1 0 0,-1 1 0 0,-3 0 0 16,2 2 0-16,-6 3 0 0,5-4 0 0,-5 4 0 15,0 0 0-15,0 0 0 0,0 0 0 0,0 0 0 16,0 0 0-16,0 0 0 0,0 0 0 0,-4 5 0 16,-2 2 0-16,1-1 0 0,-5 1 0 0,-1 2 0 15,-2-1 0-15,-1 1 0 0,-1 3 0 0,-1-1 0 16,-4 1 0-16,0 1 0 0,0-1 0 0,-2-1 0 16,0 2 0-16,0-1 0 0,0-1 0 0,1 0 0 15,0-2 0-15,-2 0 0 0,-3-5 0 0,-3-2 0 16,0 1 0-16,-2-4 0 0,0-4 0 0,0-3 0 0,0-2 0 0,2-2 0 15,0-3 0-15,-1-2 0 0,3 2 768 0,2-2 208 16,0-1 48-16,-5-8 0 16,3 2-1648-16,6 1-320 0,3-1-64 0,5 6-16 0,1 0 832 0,0-3 192 15,3 0 0-15,0 0 0 0,0 0 0 0,1 0 0 16,1-2 0-16,3 1 0 0,0 2 0 0,1 1 0 16,1 1 0-16,0 0 0 0,2 2 0 0,0-1 0 15,0 1 0-15,3 0 0 0,0 0 0 0,0 1 0 16,0 3 0-16,3-1 0 0,-4-1 0 0,0 1 0 15,1-1 0-15,2 3 0 0,0 3 0 0,1-1 0 16,-2 0 0-16,1 2 0 0,-4 2 0 0,-1 5 0 16,0 0 0-16,0 0 0 0,0 0 0 0,0 0 0 15,3 9 0-15,-1 3 0 0,-2 1 0 0,0 2 0 16,-1 3 0-16,-1-1 0 0,0 3 0 0,-1 0 0 0,-1-1 0 0,-1 10 0 31,-1-1-864-31,-2-1-128 0,3-1-32 0,4-11-12016 0,-3 2-2400 0</inkml:trace>
  <inkml:trace contextRef="#ctx0" brushRef="#br3" timeOffset="-194932.62">3380 15219 12895 0,'0'0'272'0,"0"0"64"0,0 0 16 0,0 0 32 0,-6 4-384 0,2-1 0 16,4-3 0-16,0 0 0 0,-5 0 1712 0,5 0 272 15,0 0 48-15,-4-1 16 0,1-1-832 0,3 2-144 16,-6-5-48-16,2-1 0 0,2 2 832 0,-2-2 144 16,3 1 48-16,-3 0 0 0,-1 1-1648 0,1 2-400 15,4 2 0-15,-6-4 0 0,0 2 896 0,0 1 112 0,-2 0 16 0,0 2 0 16,-3 1 0-16,0 3 0 0,0-2 0 0,-1 4 0 16,-4 2-832-16,0 4-192 0,-4-1 0 0,4 3 0 15,-1 2 0-15,1 0 0 0,-2 2 0 0,4 1 0 16,2 3 0-16,1 2 0 0,-3 1 0 0,3 2 0 15,3 1 0-15,0-2 0 0,-1 2 0 0,1 3 0 16,2 2 0-16,0 1 0 0,1 0 0 0,3 2 0 16,-2 3 0-16,3 1 0 0,1-1 0 0,1 1 0 15,0-2 0-15,3-1 0 0,-2 0 0 0,3-2 0 16,2-1 864-16,1-1 128 0,3 0 32 0,1-2 0 16,-5-1-832-16,3-2-192 0,0-3 0 0,2-2 0 0,2 0 0 15,-2-2 0-15,1-2 0 0,-3-2 0 0,1-3 0 16,0-1 0-16,-1 0 0 0,0-3 0 0,-1-3 0 0,-2-2 0 15,0-2 0-15,-2-1 0 0,-5-3 0 0,0 0 0 16,0 0 0-16,0 0 0 0,3-7 864 0,-3-1 128 16,-1-1 32-16,-2 0 0 0,-1-2-832 0,-1-2-192 15,-1-2 0-15,-1-1 0 0,-2-1 0 0,2 1 0 16,-2-1 0-16,0-2 0 0,-1-2 0 0,0-1 0 16,-1-2 0-16,0 0 0 0,0-2 0 0,1 0 0 15,0 1 0-15,2-1 0 0,0-3 0 0,0 0 0 16,-2 2 0-16,3-4 0 0,-3 0 0 0,4-2 0 15,0 3 0-15,2-1 0 0,2 0 0 0,2 0 0 16,2-2 0-16,3 1 0 0,0 3 0 0,0 1 0 16,1-3 0-16,6-9 0 0,1 1 0 0,4 5 0 0,3 0 0 0,1 2 0 15,0 1 0-15,3 4 0 0,0 2 0 0,-6 10 0 16,1-4 0-16,0 3 0 0,1-3 0 0,6-4 0 16,-4 5 0-16,0 5 0 15,-5 3 0-15,-4 5 0 0,-2 0 0 0,1 2 0 0,-1 2 0 0,1-1 0 16,-2 1 0-16,0 1 0 0,-1 0 0 0,-2 2 0 15,1 0 0-15,-1 1 0 0,-7-3 0 0,6 4 0 16,1 1 0-16,-2 0 0 0,-5-5 0 0,0 0 0 16,0 0 0-16,-1 7 0 0,0 0 0 0,-2 1 0 15,3-8 0-15,-9 6 0 0,1 1 0 0,-3-2 0 16,-2 0 0-16,0-2 0 0,-1-1 0 0,-1 0 0 16,0 2 0-16,1 0 0 0,-3 1 0 0,6 0 0 0,-4-2 0 15,1 2 0-15,-3 0 0 0,-7 5 0 0,2-1 0 16,-3 2 0-16,-1 1 0 0,10-2 0 0,-1 3 0 0,0 3 0 15,-2 1 0-15,1 2 0 0,1 2 0 0,1 2 0 16,1 1 0-16,0 2 0 0,1 1 0 0,2 1 0 16,1 3 0-16,1 2 0 0,3 2 0 0,0 4 0 15,2 2 0-15,1 0 0 0,2 5 0 0,2-2 0 16,0-2 0-16,2 0 0 0,4 0 0 0,-2 0 0 16,3-1 0-16,2-2 0 0,3-1 0 0,-2-2 0 15,1-1 0-15,1-2 0 0,2-2 0 0,-3-3 0 16,-1-1 0-16,3-2 0 0,2-2 0 0,0-1 0 15,-2-1 0-15,-2-4 0 0,-1-2 0 0,0-2 0 16,-4 2 0-16,2-4 0 0,-4-2 0 0,1 0 0 16,-2-2 0-16,2-2 0 0,-5-5 0 0,0 0 0 15,0 0 0-15,0 0 0 0,-8-4 864 0,1-4 128 0,0-3 32 0,-1 0 0 16,-2 0-832-16,2-1-192 16,-3-2 0-16,1 0 0 0,2-2 0 0,-1-1 0 0,-1-1 0 0,0-2 0 15,2-2 0-15,1-2 0 0,-2-1 0 0,0-2 0 16,-3 0 0-16,1-3 0 0,1-2 0 0,-2-2 0 15,2-1 0-15,2 0 0 0,-2-1 0 16,5 1 0-16,-3 1 0 0,4-1 0 0,2 0 0 0,-1 0 0 16,3-2 0-16,3 1 0 0,-2-1 0 0,3-1 0 15,2 1 0-15,2-1 0 0,3 0 0 0,4-1 0 16,-3 0 0-16,3 0 0 0,3 2 0 0,2 3 0 16,3-1 0-16,2 2 0 0,1 1 0 0,1 1 0 0,-2 1 0 15,1 5 0-15,-5 3 0 0,-1 2 0 0,-1 2 0 16,-3 4 0-16,0 2 0 0,-4 2 0 0,-1 1 0 15,0 3 0-15,-3 1 0 0,-2 3 0 0,0-1 0 16,-1 1 0-16,-5 2 0 0,0 0 0 0,0 0 0 0,0 0 0 16,0 0 0-16,0 0 0 0,0 0 0 0,0 0 0 15,0 0 0-15,0 0 0 0,-5 3 0 0,-2 0 0 16,-1-1 0-16,1 3 0 0,-2 0 0 0,-1 2 0 16,0 1 0-16,-1 2 0 0,0-3 0 0,0 4 0 15,-2 1 0-15,0 2 0 0,-2 0 0 0,-1 1 0 16,-2 3 0-16,1-1 0 0,1 0 0 0,0-2 0 15,-3 5 0-15,1 1 0 0,2 2 0 0,-2 2 0 16,1 2 0-16,0-1 0 0,2 4 0 0,1 0 0 16,-1 0 0-16,2 3 0 15,1 3-768-15,1 1-208 0,0 2-48 0,2 1 0 0,1 3 832 0,5 0 192 16,-3 1 0-16,2-1 0 0,1 0 0 0,2 0 0 0,1 1 0 0,3 0 0 16,0-1 0-16,4-2 0 0,-1 1 0 0,3-1 0 15,0-3 0-15,2-2 0 0,1-4 0 0,2-2 0 16,-1-1 0-16,1-3 0 0,-2-1 0 15,1-2 0-15,2-1 0 0,-2-3 0 0,0 0 0 0,-1-2 0 16,-1-3 0-16,-1-1 0 0,-1-1 0 0,-1-4 0 16,-2 0 0-16,1-3 0 0,-7-5 0 0,0 0 0 15,0 0 768-15,0 0 208 0,0-5 48 0,-4-6 0 16,0-1-832-16,-1-2-192 0,-3 0 0 0,-1-1 0 16,-2-3 0-16,-2-1 0 0,1 0 0 0,0-2 0 15,-3 0 0-15,0-1 0 0,1-4 0 0,-1 2 0 16,0-1 0-16,1-3 0 0,-1-2 0 0,1-2 0 0,1-1 0 0,0-1 0 15,1-3 0-15,-2 1 0 0,1-2 0 0,1 0 0 16,1 0 0-16,2 0 0 0,-1 0 0 0,3-3 0 16,1 3 0-16,3 0 0 0,1-1 0 0,2-1 0 15,1 1 0-15,2 3 0 0,4 1 0 0,-2-1 0 16,5 2 0-16,0-1 0 0,2 1 0 0,2 1 0 16,2 0 0-16,-1 3 0 0,4-1 0 0,3 3 0 15,-2 2 0-15,3 3 0 0,0 2 0 0,2 2 0 16,-3 0 0-16,10 0 0 15,-4 5-768-15,-5 5-208 0,-2 1-48 0,-9 3 0 0,1 1 1648 0,-1 1 320 16,-2 1 64-16,4 0 16 16,-6-1-1648-16,-8 3-320 0,0 0-64 0,0 0-16 0,0 0 832 0,0 0 192 15,0 0 0-15,0 0 0 0,0 0 0 0,-5 7 0 16,-1-1 0-16,-2 1 0 0,-2-2 0 0,-1 2 0 0,-3 2 0 0,-1 1 0 16,-1 0 768-16,0 1 208 0,-4-1 48 0,2 4 0 31,3-1-1648-31,-3 1-320 0,0 1-64 0,0 0-16 0,3 3 832 0,-2 1 192 0,1 5 0 0,0-1 0 15,1 2 0-15,0 2 0 0,2 3 0 0,1-1 0 16,1 0 0-16,1 3 0 0,0 1 0 0,4 4 0 16,-3 1 0-16,3 3 0 0,0 1 0 0,1 1 0 15,2 1 0-15,2 0 0 0,1 0 0 0,3 0 0 16,1-2 0-16,0 0 0 0,3 0 0 0,0 1 0 16,1-1 0-16,1-4 0 0,2-1 0 0,0-3 0 15,1-4 0-15,-1 1 0 0,1-1 0 0,1-3 0 16,0 0 0-16,2-2 0 0,-2-2 0 0,-3 0 0 0,-2-3 0 0,-1-1 0 15,1-4 0-15,-1 1 0 0,-1-2 0 16,-1-3 0-16,0-3 0 0,1-2 0 0,-6-6 0 0,0 0 0 16,0 0 0-16,0 0 0 0,-5-4 0 0,2-4 0 15,-2-2 0-15,-1-3 0 0,-3-3 768 0,-1-3 208 16,-1 0 48-16,0-2 0 0,0-1-832 0,0 0-192 16,1-1 0-16,-2-2 0 0,0 1 0 0,2-3 0 15,1-2 0-15,2-2 0 0,0-1 0 0,3-3 0 16,-3-5 0-16,3 0 0 0,-1-1 0 0,2-6 0 15,0-1 0-15,0-1 0 0,2-4 0 0,4 2 0 16,-1-2 0-16,2 4 0 0,1 0 0 0,2 4 0 16,1 2 0-16,4 2 0 15,0 2-768-15,4 1-208 0,2-1-48 0,0 5 0 0,3 3 832 0,3 3 192 0,-1-1 0 16,2 2 0-16,3 0 0 0,-4 4 0 0,0 2 0 0,-4 2 0 16,-1 4 0-16,-3 1 0 15,-3 3 0-15,0 2 0 0,-2 1 0 0,-4 2 0 0,1 0 0 0,-4 2 0 16,-4 4 0-16,0 0 0 0,0 0 0 0,0 0 0 15,0 0 0-15,0 0 0 0,0 0 0 0,0 0 0 16,-4 4 0-16,-5 2 0 0,-1 1 0 0,-1 3 0 16,-1 1 0-16,-1 2 0 0,-2 4 0 0,-1 1 0 15,-1 0 0-15,-1 1 0 0,0 2 0 0,3 3 0 16,0 4 0-16,-1 1 0 0,-1 2 0 0,-1 3 0 16,3 1 0-16,2 2 0 0,1 0 0 0,1 5 0 15,0 3 0-15,3 3 0 0,1 2 0 0,4-1 0 16,2 2 0-16,2-2 0 0,4 1 0 0,-3-3 0 0,3 3 0 15,1-3 0-15,3-2 0 0,2-2 0 0,-1-1 0 0,2-3 0 16,1-1 0-16,3-3 0 0,-1-3 0 0,2-1 0 16,1-3 0-16,0-1 0 0,1-4 0 0,-3 0 0 15,1-2 0-15,-2-1 0 0,-2-1 0 0,-1-2 0 16,2-3 0-16,-3-2 0 0,0-2 0 0,-4 1 0 16,2-1 0-16,-3-3 0 0,-2-5 0 0,-4-2 0 15,0 0 0-15,0 0 0 0,0 0 768 0,3-6 208 16,-3-2 48-16,-2-1 0 0,-1 0-832 0,-1 0-192 15,0-2 0-15,2 2 0 0,-5-2 0 0,2 2 0 16,-1-1 0-16,-1 0 0 0,-2-1 0 0,-1 0 0 16,1-1 0-16,0 1 0 0,-3-3 0 0,0 0 0 15,-3-1 0-15,-2-3 0 0,0-2 0 0,-1-4 0 0,-4-2 0 16,0-4 0-16,-2-3 0 0,1-3 0 16,-2-5 0-16,2-1 0 0,-2-2 0 0,4 0 0 0,0-1 0 0,5 1 0 15,1 0 0-15,4 2 0 0,3-2 0 0,1 3 0 16,3-1 0-16,3 2 0 0,2 3 0 0,3 0 0 15,3 3 0-15,1 0 0 16,2 0 0-16,2 0 0 0,2 1 0 0,1 1 0 0,2-1 0 0,1 2 0 16,1 5 0-16,0 0 0 0,-3 2 0 0,11-6 0 31,-1 4-768-31,-2 5-208 0,-5 4-48 0,-6 7 0 0,1 0 832 0,1 0 192 0,-5 1 0 0,2 2 0 16,-1 0 0-16,2 2 0 0,-5-1 0 0,0 1 0 15,-2 0 0-15,0 2 0 0,-1 0 0 0,-5 3 0 16,0 0 0-16,0 0 0 0,0 0 0 0,0 0 0 15,0 0 0-15,0 0 0 0,-6 1 0 0,0 2 0 16,-3 1 0-16,-1 2 0 0,-1-1 0 0,-1 3 0 0,-2 1 0 0,-3 3 0 16,0 2 0-16,1 3 0 0,2 1 0 0,-2 1 0 15,-1-1 0-15,-1 2 0 0,1 3 0 0,0 3 0 16,2 2 0-16,-1 2 0 0,1 3 0 0,2 3 0 16,2 0 0-16,0 5 0 0,1 3 0 0,2 4 0 15,-1 3 0-15,3 2 0 0,0 0 0 0,3 1 0 16,2-2 0-16,1 0 0 0,1-3 0 0,1 4 0 15,0 0 0-15,2-3 0 0,2-4 0 0,-1-4 0 16,1-2 0-16,1-4 0 0,-2-1 0 0,3-2 0 16,-4-5 0-16,3-3 0 0,1-3 0 0,-1-1 0 15,0-1 0-15,1-3 0 0,-3-2 0 0,-1-3 0 16,0-1 0-16,-1-3 0 0,-3-8 0 0,0 0 0 0,0 0 0 16,0 0 0-16,0-7 768 0,-2-4 208 15,-2-4 48-15,0-4 0 0,-1-1-832 0,-2-1-192 0,-2-4 0 0,2 0 0 16,-1-4 0-16,0-1 0 15,0 1 0-15,1-2 0 0,3-2 0 0,-2 0 0 0,2 0 0 0,0-1 0 16,-1-4 0-16,2 3 0 0,-1-2 0 0,2 0 0 16,0-3 0-16,2-1 0 0,-1-4 0 0,1-1 0 15,0-3 0-15,1 2 0 0,2 1 0 16,2 2 0-16,1 2 0 0,2 1 0 0,2 3 0 0,1-1 0 16,0 3 0-16,1 1 0 0,2 1 0 0,3 1 0 15,0 1 0-15,2 1 0 0,3 1 0 0,-3 3 0 16,-3-1 0-16,1 4 0 0,-1 2 0 0,5-4 0 15,-3 5-768-15,-5 4-208 0,-1 4-48 0,-4 6 0 16,-1 2 832-16,1 1 192 0,-4-1 0 0,-4 5 0 0,0 0 0 0,0 0 0 16,7 0 0-16,-7 0 0 0,0 0 0 0,6 5 0 15,-6-5 0-15,2 5 0 0,-2 3 0 0,-1-1 0 16,-2 1 0-16,1 2 0 0,-3 1 0 0,-1 2 0 16,0 2 0-16,-2 2 0 0,-2 4 0 0,0-1 0 15,-3 3 0-15,1 4 0 0,-1 5 0 0,1 4 0 16,1 4 0-16,-3 3 0 0,2 2 0 0,2 5 0 15,3 4 0-15,3 2 0 0,2 0 0 0,2 2 0 16,1-1 0-16,3-1 0 0,3-2 0 0,2 0 0 16,2-2 0-16,1-4 0 0,4-4 0 0,0-3 0 15,2-4 0-15,-1-2 0 0,-1-5 0 0,0-3 0 16,1-3 0-16,0-3 0 0,0-2 0 0,-2-4 0 16,1-3 0-16,0-1 0 15,-2-3-864-15,1-4-128 0,-1-2-32 0,0-4-12016 16,-1-2-2400-16</inkml:trace>
  <inkml:trace contextRef="#ctx0" brushRef="#br4" timeOffset="-185911.78">2181 8126 12895 0,'0'0'272'0,"0"0"64"0,0 0 16 0,0 0 32 0,0 0-384 0,0 0 0 0,-7 3 0 0,0 3 0 16,2-2 896-16,-2-1 96 0,0-1 32 0,-1 1 0 16,1 0 0-16,-3 1 0 0,2 1 0 0,-1-1 0 15,0 1 0-15,1 0 0 0,0 2 0 0,2-1 0 16,-1-1 0-16,2-1 0 0,1 0 0 0,4-4 0 16,0 0-832-16,0 0-192 0,0 0 0 0,0 0 0 15,0 0 864-15,0 0 128 0,3-6 32 0,2-3 0 16,2 2 0-16,1-1 0 0,0-1 0 0,5 0 0 15,-4-3-832-15,4-1-192 0,-1 0 0 0,2-2 0 16,1 0 0-16,1-1 0 0,-1 1 0 0,3-1 0 0,2-1 0 16,0-1 0-16,1-1 0 0,1 0 0 0,1 1 864 15,-2-1 128-15,2-3 32 0,-2 0 0 0,2 0-832 0,2 0-192 16,0 1 0-16,-1-1 0 0,5-1 0 0,-1-1 0 16,2 0 0-16,2 1 0 0,2-1 0 0,2 3 0 15,2 1 0-15,-1 2 0 0,1 0 0 0,-3 1 0 16,0 2 0-16,2 1 0 0,0-1 0 0,3 1 0 15,-1 1 0-15,4 0 0 0,2 0 0 0,0 0 0 16,1 4 0-16,-3-1 0 0,0-1 0 0,1 0 0 16,0-1 0-16,0 1 0 0,1 1 0 0,1 1 0 15,-3 1 0-15,1 3 0 0,-1-1 0 0,-1 5 0 16,-1 0 0-16,-3-1 0 0,-1-2 0 0,2 1 0 16,2-1 0-16,-1 2 0 0,2 2 0 0,-2 0 0 15,3-2 0-15,-2 4 0 0,0 2 0 0,-2-1 0 0,-3-1 0 16,2 1 0-16,0-1 0 0,-3 1 0 0,-1 2 0 0,-1-1 0 15,2 0 0-15,1 3 0 0,0 1 0 0,-2-1 0 16,2 1 0-16,3 1 0 0,-3 0 0 0,4 1 0 16,-2-1 0-16,3 1 0 0,-2 0 0 0,2 0 0 15,1 0 0-15,0 0 0 0,-2 1 0 0,1-1 0 16,-3 1 0-16,-3 0 0 0,-1 0 0 0,-3 0 0 16,-2 1 0-16,2 0 0 0,0-1 0 0,1 2 0 15,0 0 0-15,1 2 0 0,-7-1 0 0,2 0 0 16,-1 0 0-16,1 0 0 0,-3-2 0 0,-2 2 0 15,-2 1 0-15,-1 0 0 0,0 0 0 0,-3 1 0 16,1-2 0-16,-2-1 0 0,1-1 0 0,-2 2 0 16,-1-1 0-16,2 2 0 0,0-2 0 0,1 1 0 0,0-2 0 0,1-1 0 15,2 0 0-15,-1 1 0 0,-1-2 0 0,0 2 0 16,1-2 0-16,-1 0 0 0,-1-2 864 0,-1 2 128 16,-1 0 32-16,0 0 0 0,-1 0-832 0,-2 0-192 15,2 0 0-15,-2-1 0 0,-2-1 0 0,1 1 0 16,-2-1 0-16,0 1 0 0,-3-5 0 0,0 0 0 15,-1 1 0-15,-5-5 0 0,4 5 0 0,-4-5 0 16,0 0 0-16,0 0 0 0,5 6 0 0,-5-6 0 16,0 0 0-16,0 0 0 0,0 0 0 0,0 0 0 15,0 0 0-15,0 0 0 0,0 0 0 0,0 0 0 16,0 0 0-16,0 0 0 0,-4-8 0 0,1 0 0 16,0 1 0-16,-4-1 0 0,2 0 0 0,-3 1 0 15,0-1 0-15,-1-2 0 0,1 0 0 0,-3 0 0 16,-2 1 0-16,0-3 0 0,-2-2 0 0,-3 0 0 0,0-2 0 15,-2 0 0-15,2-1 0 0,-5 1 0 0,1-2 0 0,-1 0 0 16,-1 0 0-16,-3-2 0 0,-1-1 0 0,-4 0 0 16,-3 0 0-16,-6 2 0 0,-4 1 0 0,-2-3 0 15,-1 0 0-15,1-1 0 0,-3 5 0 0,-22-12 0 32,4 5-768-32,-1 0-208 0,-1 4-48 0,17 8 0 0,-8 1 832 0,-4 0 192 0,-2-1 0 0,-3 1 0 15,0 2 0-15,-2 1 0 0,1 3 0 0,-2 0 0 16,2 2 0-16,-1 1 0 0,-4 1 0 0,4 2 0 15,0 3 0-15,4-1 0 0,4 3 0 0,-1 2 0 16,-4 0 0-16,1 2 0 0,1 1 0 0,3 0 0 16,2 3 0-16,4 0 0 0,-1 0 0 0,-1 2 0 0,-1-1 0 15,0 3 0-15,3 0 0 0,2 2 0 16,0 1 0-16,3 1 0 0,-1-1 0 0,1 2 0 0,-5 1 0 0,2 1 0 16,1 3 0-16,0-1 0 0,2 0 0 0,4 0 0 15,-2 0 0-15,3-1 0 0,-2 1 0 0,2-3 0 16,-1 3 0-16,3 2 0 0,5-1 0 0,5 1 0 15,-1 0 0-15,4-2 0 0,3 1 0 0,5-2 0 16,-1-1 0-16,7-3 0 0,-1-3 0 0,3-1 0 16,3-2 0-16,3 0 0 0,0-4 0 0,4-2 0 15,1-3 0-15,1 0 0 0,2-1 768 0,3-6 208 16,0 0 48-16,0 0 0 0,0 0-832 0,0 0-192 16,0 0 0-16,6-5 0 0,0-1 0 0,2 0 0 15,0-3 0-15,0-1 0 0,3-2 0 0,0-2 0 0,3-3 0 16,1-1 0-16,1-1 0 0,3-2 0 0,1-2 0 15,2 0 0-15,2 2 0 0,4-4 0 0,-2-1 0 0,5-2 0 16,2 2 0-16,3 1 0 0,2 0 0 0,1-2 0 16,3 0 0-16,3-3 0 0,7-2 0 0,-1-2 0 15,2-3 0-15,2 3 0 0,4-2 0 0,-1 3 0 16,-5 0 0-16,4 2 0 0,3-1 0 0,3 2 0 16,1 2 0-16,0 3 0 0,-3 2 0 0,0 0 0 15,-1 0 0-15,2 1 0 0,-5 0 0 0,5 1 0 16,0 3 0-16,-1 2 0 0,-3-1 0 0,2 0 0 15,-1-1 0-15,3 2 0 0,-1 1 0 0,2 5 0 16,1 6 0-16,-1 1 0 0,0-1 0 0,-1 2 0 16,-2-1 0-16,2 3 0 0,2 3 0 0,-3 2 0 15,-2-1 0-15,-1 3 0 0,-4-3 0 0,1 3 0 0,-4-1 0 0,3 2 0 16,1 0 0-16,-2 2 0 0,-2 2 0 0,-4 0 0 16,-2-1 0-16,-3-1 0 0,-1-2 0 0,0 1 0 15,-2 1 0-15,1 0 0 0,0 1 0 0,1 1 0 16,1 1 0-16,-3 2 0 0,-1-2 0 0,-5 1 0 15,-1 2 0-15,0 0 0 0,-2 2 0 0,2-1 0 16,1 0 0-16,-1 1 0 0,-1 0 0 0,-1 1 0 16,-3-4 0-16,1 1 0 0,-4-1 0 0,1 0 0 15,-3 0 0-15,-2-3 0 0,-7-2 0 0,-1-2 0 16,-1 0 0-16,0 0 0 0,-4 0 0 0,-2-1 0 16,0-2 0-16,-5-5 0 0,3 5 0 0,-3-5 0 15,0 0 0-15,0 0 0 0,0 0 0 0,0 0 0 16,-8-2 0-16,0-1 0 0,-2-1 0 0,0 0 0 15,-3-2 0-15,-1 1 0 0,-1-2 0 0,-2 0 0 0,1-2 0 0,-4 0 0 16,0 0 0-16,1 3 0 0,-6-3 0 0,0-1 0 16,-2-2 0-16,-2-2 0 0,-1 0 0 0,-3 0 0 15,-2-2 0-15,-6-1 0 0,-5-1 0 0,-1 1 0 16,-2 1 0-16,1 2 0 0,1-3 0 0,-2 1 0 16,0 3 0-16,-4-2 0 0,-5 1 0 0,-1 0 0 15,1 1 0-15,0 1 0 0,0 1 0 0,0 2 0 16,0-2 0-16,-2 0 0 0,-3 2 0 0,-1 1 0 15,-2 4 0-15,1 1 0 0,-2-1 0 0,-3 1 0 16,-6 3 0-16,-1 0 0 0,0 6 0 0,2 1 0 16,0-1 0-16,-1 2 0 0,-2 1 0 0,0 1 0 0,1 5 0 15,2-1 0-15,3 0 0 0,0 2 0 0,-3 0 0 0,3 2 0 16,0 0 0-16,5 3 0 0,4 5 0 0,1 1 0 16,-1 3 0-16,1 1 0 0,2 1 0 0,1 3 0 15,-1 4 0-15,6 1 0 0,4-2 0 0,0-1 0 16,3-3 0-16,2 0 0 0,3 0 0 0,3-1 0 15,4-3 0-15,4-1 0 0,6-1 0 0,4-3 0 16,4-2 0-16,2-3 0 0,2-1 0 0,5-4 0 16,1-3 0-16,1-1 0 0,2-2 0 0,3-2 0 15,1-7 0-15,0 0 0 0,0 0 0 0,0 0 0 16,9-5 0-16,2-1 0 0,-4-3 0 0,4-1 0 16,2-2 0-16,2 0 0 0,1-4 0 0,2-1 0 15,1-1 0-15,1 0 0 0,2-1 0 0,0-3 0 16,2 0 0-16,-1-1 0 0,2 1 0 0,4-2 0 0,1-2 0 15,2-1 0-15,3-3 0 0,5-1 0 16,-1-1 0-16,5 2 0 0,1-1 0 0,0 0 0 0,0 0 0 0,1-1 0 16,1-1 0-16,3 0 0 0,6 1 0 0,0 2 0 15,2-1 0-15,1 0 0 0,-2 0 0 0,2 0 0 16,4 2 0-16,3 1 0 0,-1 4 0 0,2 1 0 16,0 0 0-16,0 2 0 0,1 3 0 0,3 3 0 15,4-1 0-15,-3 2 0 0,2 4 0 0,1 3 0 16,-1 0 0-16,3 1 0 0,-3-1 0 0,1 5 0 15,3 4 0-15,3 2 0 0,2 1 0 0,2 1 0 16,0 2 0-16,-3 2 0 0,-6 2 0 0,-1-1 0 16,-2-1 0-16,0 2 0 0,-3 2 0 0,-3 2 0 15,-4 2 0-15,-6-1 0 0,-5-1 0 0,-1 2 0 0,-5-1 0 16,-1 2 0-16,-3 1 0 0,-2 1 0 0,-1 0 0 0,-3-3 0 16,-2 2 0-16,-3 1 0 0,-2-1 0 15,-4 1 0-15,-1 0 0 0,-2 0 0 0,-1 0 0 0,1-1 0 16,-2 0 0-16,1 0 0 0,0 0 0 0,-2 0 0 15,1-2 0-15,1 2 0 0,-2-3 0 0,0-1 0 16,-1 0 0-16,-2-2 0 0,-2-2 0 0,-5-1 0 16,-2-1 0-16,0-1 0 0,-3-2 0 0,2 1 0 15,-6-8 0-15,4 4 0 0,0 2 0 0,-4-6 0 16,0 0 0-16,0 0 0 0,0 0 0 0,0 0 0 16,0 0 0-16,0 0 0 0,0 0 0 0,0 0 0 15,-6-2 0-15,2-3 0 0,-3 1 0 0,-1-2 0 16,0 0 0-16,-2 0 0 0,-1 2 0 0,0-2 0 15,-2-1 0-15,-3 0 0 0,-3-2 0 0,0-1 0 0,-2 1 0 16,-2-2 0-16,-3-3 0 0,-1 0 0 0,-2-1 0 16,-5-1 0-16,-2 2 0 0,0-3 0 0,-6-2 0 0,0 1 0 15,0 3 0-15,-2-1 0 0,1 1 0 0,-2-1 0 16,-4 1 0-16,-4 0 0 0,-3-2 0 0,0 1 0 16,-3 0 0-16,2 1 0 0,1-1 0 0,-4 1 0 15,-6-1 0-15,0-1 0 0,-5 1 0 0,1 1 0 16,-5 4 0-16,0 1 0 0,-1-4 0 0,-2 4 0 15,-1 2 0-15,0 3 0 0,-4 3 0 0,-1 0 0 16,-4-1 0-16,1 6 0 0,-2 3 0 0,-1 3 0 16,-1 0 0-16,0 3 0 0,-3 3 0 0,4 4 0 15,4 3 0-15,-1 2 0 0,-2 1 0 0,4 4 0 0,4 2 0 16,3 1 0-16,7 3 0 0,1 1 0 0,-1 2 0 0,5 1 0 16,4 2 0-16,6-1 0 15,4-2 0-15,6-2 0 0,6-2 0 0,2-1 0 0,5-1 0 0,-1 0 0 16,4-1 0-16,2-2 0 0,-2-2 0 0,3-2 0 15,0 3 0-15,5-3 0 0,1-2 0 0,3-1 0 16,-1-1 0-16,1-1 0 0,1 0 0 0,0-1 0 16,3-4 0-16,1-1 0 0,-2-2 0 0,4-1 0 15,3-2 0-15,-2-2 0 0,2-2 0 0,0-1 0 16,3-1 0-16,5-3 0 0,-5-5 0 0,2-1 0 16,2-3 0-16,1-1 0 0,0-1 0 0,2-1 0 15,3-2 0-15,-1-2 0 0,5-1 0 0,2-2 0 16,2 0 0-16,2 0 0 0,2-2 0 0,4-5 0 15,3 3 0-15,5-1 0 0,1-6 0 0,7 2 0 16,2-1 0-16,1-1 0 0,3 1 0 0,3-5 0 16,6-5 0-16,0 2 0 0,6 0 0 0,0 2 0 0,1 2 0 0,2-1 0 15,-2 0 0-15,5 2 0 0,3 0 0 0,1 3 0 16,3 0 0-16,-2 1 0 16,-1 4 0-16,3-2 0 0,1 1 0 0,2-2 0 0,0 3 0 0,-2 1 0 15,-5 1 0-15,3 1 0 0,0 0 0 0,4 2 0 16,-2 7 0-16,1 1 0 0,-2 2 0 0,-1 0 0 15,1-2 0-15,1 3 0 0,-1 5 0 0,1 0 0 16,-5 1 0-16,1-1 0 0,-1-2 0 0,0 3 0 16,-1 6 0-16,0 0 0 0,-3 0 0 0,-1 2 0 15,-7 0 0-15,0 3 0 0,0-2 0 0,0 2 0 16,2 1 0-16,-2 3 0 0,1 2 0 0,-2 3 0 0,-7-3 0 16,0 1 0-16,0-2 0 0,-1 1 0 0,1 3 0 0,-1-2 0 15,-1 1 0-15,-1-2 0 0,-3 1 0 0,-4-1 0 16,-2-1 0-16,-5 1 0 0,-1-2 0 0,-4 1 0 15,-2 0 0-15,-2 0 0 0,-2-3 0 0,0 0 0 16,-4 0 0-16,0 0 0 0,0 1 0 0,-3-1 0 16,0-4 0-16,-4 0 0 0,0-1 0 0,-1-1 0 15,-1 1 0-15,-1-2 0 0,-5-4 0 0,0 0 0 16,2 5 0-16,-2-5 0 0,0 0 0 0,0 0 0 16,0 0 0-16,0 0 0 0,-7 2 0 0,0-2 0 15,1-4 0-15,-2 2 0 0,0 0 0 0,-3-1 0 16,0-1 0-16,-1 0 0 0,0-5 0 0,-3 2 0 15,-1 2 0-15,-3-1 0 0,1 0 0 0,-4-2 0 16,-4-2 0-16,-5 3 0 0,-4 0 0 0,-3-1 0 0,-3-1 0 16,-1 1 0-16,-3 0 0 0,-3 0 0 15,-3-1 0-15,-7 2 0 0,-9-3 0 0,-4 2 0 0,1 0 0 16,-3 2 0-16,3-3 0 0,-4 1 0 0,-6-2 0 0,-1 5 0 16,-1-1 0-16,1 1 0 0,-4 1 0 0,1-1 0 15,-2 4 0-15,-1 3 0 0,-2 2 0 0,-4-1 0 16,-5 0 0-16,0 4 0 0,2 3 0 0,-3 0 0 15,-5 1 0-15,2 1 0 0,3 3 0 0,4 2 0 16,0-1 0-16,2 2 0 0,4 5 0 0,3-1 0 16,8 2 0-16,2 1 0 0,1-2 0 0,4 4 0 15,3 0 0-15,3 1 0 0,3-1 0 0,8 0 0 16,4 0 0-16,4-2 0 0,4-1 0 0,-1-2 0 16,4 0 0-16,3-3 0 0,1 0 0 0,3 1 0 15,2 0 0-15,4-2 0 0,2-1 0 0,-1-3 0 0,5-2 0 0,-1 1 0 16,3 2 0-16,2-1 0 0,0-1 0 0,3-1 0 15,0-2 0-15,2-1 0 0,2-1 0 0,1-2 0 16,1-2 0-16,2-2 0 0,5-2 0 0,0 0 0 16,0 0 0-16,-2-6 0 0,2-1 0 0,2-2 0 15,3 0 0-15,2-1 0 0,2-2 0 0,4-3 0 16,4-4 0-16,3 0 0 0,2 2 0 0,5-3 0 16,2-1 0-16,6-2 0 0,1 2 0 0,4-1 0 15,-1-2 0-15,6-2 0 0,4-1 0 0,5-3 0 16,3 1 0-16,6 0 0 0,3 1 0 0,-1 2 0 15,1 0 0-15,4 0 0 0,7 1 0 0,1 1 0 16,1-1 0-16,3 3 0 0,1 1 0 0,2 1 0 16,3 0 0-16,-1 2 0 0,-1 2 0 0,2 2 0 0,-1-2 0 0,4 3 0 15,2 2 0-15,1 1 0 16,-3 1 0-16,2 3 0 0,0 2 0 0,-1 3 0 0,0 1 0 0,0 3 0 16,3 1 0-16,-3 4 0 0,-2 2 0 0,-4 1 0 15,-4 1 0-15,-4 2 0 0,-1 2 0 0,-4 3 0 16,-2-5 0-16,-6 5 0 0,-6-1 0 0,-2 0 0 15,-2 3 0-15,-2 0 0 0,-7-1 0 0,-1 1 0 16,-4 0 0-16,-2 0 0 0,-6-1 0 0,-3-1 0 16,-3 1 0-16,-6-2 0 0,-4-2 0 0,-1 0 0 15,-3-3 0-15,-1-1 0 0,-4-2 0 0,-1 0 0 16,-3-1 0-16,-1-2 0 0,-1 1 0 0,-2-8 0 16,0 8 0-16,0-1 0 0,-2-1 0 0,-2-2 0 15,-2 0 0-15,-1-2 0 0,-1 0 0 0,-1-1 0 16,-2-1-1600-16,-2 1-352 0,-3-1-80 0,-5 1-16 0</inkml:trace>
  <inkml:trace contextRef="#ctx0" brushRef="#br4" timeOffset="-184111.79">2063 8917 20271 0,'0'0'448'0,"0"0"80"0,0 0 32 0,0 0 16 0,0 0-576 0,0 0 0 16,0 0 0-16,0 0 0 0,0 0 928 0,9 3 80 16,-9-3 16-16,0 0 0 0,0 0 0 0,7 4 0 15,1 0 0-15,-8-4 0 0,0 0 816 0,0 0 160 16,6 8 48-16,-1-1 0 0,-5-7-1648 0,7 8-400 16,-1-1 0-16,1 1 0 0,-4 0 896 0,3 1 112 0,0 1 16 0,0 1 0 15,3 1-832-15,1-2-192 0,-1-2 0 0,2 2 0 16,0-2 0-16,2 3 0 0,-1 2 0 0,3-3 0 15,0-3 864-15,-1 1 128 0,-3 5 32 0,0-2 0 16,0-4-832-16,-3 2-192 0,-1-1 0 0,-3 1 0 31,2 2-1600-31,-1-2-352 0,-3 0-80 0,-2-1-14752 0</inkml:trace>
  <inkml:trace contextRef="#ctx0" brushRef="#br4" timeOffset="-183811.48">2570 9339 23951 0,'0'0'1056'0,"8"-4"224"0,-1 0-1024 0,-7 4-256 16,8 0 0-16,0-2 0 0,-8 2 880 0,9 0 112 15,-9 0 32-15,8 2 0 0,3-3 0 0,-4 1 0 16,-7 0 0-16,10 4 0 0,-2 0 0 0,-1 0 0 16,-7-4 0-16,10 5 0 0,2-1 0 0,0 1 0 15,2-1 0-15,-3 0 0 0,-1-3-832 0,1 3-192 16,3-1 0-16,-3 0 0 0,-1 1 0 0,1-2 0 16,-1-2 0-16,0 3 0 15,-1-1-1600-15,-1 2-352 0,1-2-80 0,-9-2-8208 16,9 4-1632-16</inkml:trace>
  <inkml:trace contextRef="#ctx0" brushRef="#br4" timeOffset="-183602.19">3073 9462 23951 0,'0'0'512'0,"0"0"128"0,6 6 0 0,1-3 64 0,-7-3-576 0,11 2-128 0,-1 4 0 0,0-5 0 16,0-4 1664-16,4-1 320 0,1 4 48 0,1 1 16 15,1-1-1648-15,2 3-400 0,0-3 0 0,-1-3 0 16,2 6 896-16,-2-6 112 0,-1 0 16 0,1 2 0 0,-1 1-832 0,-2 0-192 16,-2 0 0-16,0-1 0 15,-1-1-1600-15,1 1-352 0,-4-1-80 0,-9 2-16 0</inkml:trace>
  <inkml:trace contextRef="#ctx0" brushRef="#br4" timeOffset="-183433.75">3584 9528 27647 0,'0'0'1216'0,"10"0"256"0,0 1-1168 0,-1 2-304 16,1 1 0-16,2-3 0 0,-2-2 880 0,2-1 112 15,-1 2 32-15,-2 0 0 0,1 0-832 0,2-1-192 16,-1-3 0-16,1 3 0 0,1 1 0 0,-1 0 0 16,1-1 0-16,-2 1 0 0,1 0 0 0,0 1 0 15,1 0 0-15,0-1-13888 0</inkml:trace>
  <inkml:trace contextRef="#ctx0" brushRef="#br4" timeOffset="-183273.81">4040 9529 23951 0,'0'0'512'0,"0"0"128"0,0 0 0 0,0 0 64 0,0 0-576 0,0 0-128 0,0 0 0 0,6 1 0 16,1 3 848-16,-7-4 144 0,6-4 32 0,3 3 0 16,-1 1 0-16,1 0 0 0,1 0 0 0,1 0 0 15,0-3 0-15,0-1 0 0,0 4 0 0,0 0 0 16,1-4-832-16,-3 1-192 0,-1 0 0 0,4 2 0 15,-2 1-3232-15,0 0-688 0,8-5-144 16,-7 5-32-16</inkml:trace>
  <inkml:trace contextRef="#ctx0" brushRef="#br4" timeOffset="-183107.58">4442 9527 31327 0,'15'-6'688'0,"-11"3"144"0,-4 3 16 0,10-4 48 0,0-2-720 0,1 2-176 16,0 2 0-16,0-1 0 0,3-5 0 0,1 1 0 15,1-4 0-15,-1 4 0 0,2 0 0 0,-1 0 0 16,2 1 0-16,-2-3 0 0,0 2 0 0,-2 0 0 16,-2 0 0-16,0 3 0 15,-1 0-784-15,0 1-192 0,-2 0-48 0,0 1 0 0</inkml:trace>
  <inkml:trace contextRef="#ctx0" brushRef="#br4" timeOffset="-182909.82">5086 9400 35007 0,'6'-9'768'0,"-6"9"176"0,8-1 16 0,-1 0 16 0,-7 1-784 0,7-3-192 0,1-3 0 0,1 1 0 16,1 2 864-16,2 0 128 0,-2-1 32 0,1-1 0 16,0-2-832-16,2 1-192 0,-1 0 0 0,1 1 0 15,0-3 0-15,1 0 0 0,-1 3 0 0,0-2 0 16,-4 1 0-16,1 0 0 0,2 0 0 0,-4 2-11424 15,-8 4-2336-15</inkml:trace>
  <inkml:trace contextRef="#ctx0" brushRef="#br4" timeOffset="-181994.56">6460 8735 16575 0,'0'0'368'0,"0"0"80"0,0 0 0 0,8-1 16 0,0-2-464 0,0-1 0 16,0 2 0-16,-2 0 0 0,-6 2 912 0,7-2 96 15,0 0 16-15,-7 2 0 0,0 0 0 0,0 0 0 16,0 0 0-16,0 0 0 0,0 0 0 0,0 0 0 15,0 0 0-15,0 0 0 0,0 0-832 0,0 0-192 16,0 0 0-16,2 8 0 0,-2 2 864 0,-2 0 128 16,-2 0 32-16,0 1 0 0,-2 2-832 0,-2 1-192 15,1 0 0-15,-1 0 0 0,0 2 864 0,-2 1 128 16,-1 1 32-16,2-2 0 0,-5-1 0 0,1-2 0 16,-1 4 0-16,0-1 0 0,0-4-832 0,3 0-192 15,-2 1 0-15,3-1 0 0,0-1 0 0,3-2 0 16,-1-3 0-16,1-1 0 0,2-2 0 0,-2 2 0 15,3-2 0-15,4-3 0 0,0 0 864 0,0 0 128 0,0 0 32 16,-2-5 0-16,1-5-832 0,2-2-192 0,2-4 0 0,2 2 0 16,1 0 0-16,1-2 0 0,-1-1 0 0,3 0 0 15,4 2 0-15,4 0 0 0,0 1 0 0,4 0 0 16,-1-1 0-16,2 3 0 0,0 1 0 0,-2 3 0 16,1-3 0-16,0 3 0 0,-3 3 0 0,1 3 0 15,-3 2 0-15,1 2 0 0,-4 2 0 0,-1 1 0 16,0 3 0-16,-5 2 0 0,-2 2 0 0,0 2 0 15,-5 1 0-15,-1 1 0 0,-5 2 0 0,-1-1 0 16,-3 2 0-16,-5 1 0 0,-1-3 0 0,-5 2 0 16,-1 0 0-16,-3-3 0 0,-4 0 0 0,-1-3 0 15,0-2 0-15,2 0 0 0,4-1 0 0,-1-1 0 16,0-4 0-16,3-3 0 0,1-3 0 0,5-4 0 0,2-6 0 0,2-1 0 16,2-3 0-16,3 1 0 0,5 0 0 0,2-2 0 15,2-2 0-15,6 0 0 0,2 1 0 0,3 3 0 16,3 1 0-16,4 2 0 0,4-3 0 0,1 5 0 15,2 4 0-15,-1 4 0 0,0 1 0 0,-3 3 0 16,-2-2 0-16,-3 5 0 16,0 4-1600-16,-6 3-352 0,-3 1-80 0,-4 3-14752 15</inkml:trace>
  <inkml:trace contextRef="#ctx0" brushRef="#br4" timeOffset="-181551.79">5705 9297 31327 0,'0'0'688'0,"0"0"144"0,0 0 16 0,0 0 48 0,0 0-720 0,-3-7-176 0,3 7 0 0,-5-9 0 16,3 0 848-16,2 9 144 0,0 0 32 0,-1-10 0 16,2-2 0-16,2 2 0 0,3 0 0 0,-1 2 0 15,-5 8 0-15,9-7 0 0,0 1 0 0,0 2 0 16,-1-2-832-16,-8 6-192 0,0 0 0 0,11 3 0 15,-6 1 0-15,-5-4 0 0,3 10 0 0,-3 1 0 16,-3 2 0-16,-2 0 0 0,-6-2 0 0,-2 1 0 16,-2 4 0-16,0-4 0 0,-2-2 0 0,0 0 0 15,-2-2 0-15,2 1 0 0,-1 0 0 0,1-5 0 16,0-4 0-16,1 2 0 0,2-2 0 0,4-3 0 16,0-1 864-16,6-3 128 0,3-1 32 0,1-2 0 0,3 0-832 0,2-1-192 15,3-2 0-15,3 2 0 0,2 0 0 0,3 0 0 16,1 0 0-16,2 0 0 0,-1 0 0 0,0 2 0 15,1 2 0-15,-1 4 0 0,-2 0 0 0,-1 1 0 16,1 4 0-16,-4 3 0 0,-3 5 0 0,-5 2 0 16,-3 0 0-16,-2 2 0 0,-1 1 0 0,-6 1 0 15,-3 3 0-15,-4-1 0 0,-1-3 0 0,0 0 0 16,-6 1 0-16,0-3 0 0,-2-2 0 0,1-2 0 16,0-2 0-16,2-1 0 15,2-5-1600-15,4 0-352 0,-1-2-80 0,4-2-10384 16,1-5-2096-16</inkml:trace>
  <inkml:trace contextRef="#ctx0" brushRef="#br4" timeOffset="-181126.76">5098 9571 31327 0,'-35'-3'688'0,"16"1"144"0,-1-2 16 0,4 0 48 0,4 1-720 0,1-3-176 0,3-1 0 0,5-3 0 16,1 0 848-16,5-1 144 0,2-2 32 0,3-3 0 16,6-4 0-16,4-1 0 0,2-1 0 0,3 0 0 15,3 0 0-15,-2 3 0 0,0 2 0 0,-2 3 0 16,3 1-832-16,-4 2-192 0,-3 0 0 0,0 6 0 16,-3 4 0-16,-2 3 0 0,-3 4 0 0,-2 3 0 0,-2 0 0 0,-4 6 0 15,-3 1 0-15,-3 2 0 0,-6-1 0 0,-3 7 0 16,-2 0 0-16,-5 1 0 0,-3-1 0 0,-2 1 0 15,-6-3 0-15,-4 0 0 0,-6 3 0 0,0-5 0 16,3-5 0-16,-1-1 0 0,3 2 864 0,3-6 128 16,2-3 32-16,5-3 0 0,4-3-832 0,1-2-192 15,4-3 0-15,9-1 0 0,-3-4 0 0,3-3 0 16,1-2 0-16,4-3 0 0,2 0 0 0,2-2 0 16,3-2 0-16,2-1 0 0,2 2 0 0,4 1 0 15,3 1 0-15,0 1 0 0,1 3 0 0,1 4 0 16,1 3 0-16,-1 4 0 0,-2 2 0 0,0 2 0 15,0 2 0-15,2 7 0 16,-6 7-1600-16,-5 0-352 0,-6 0-80 0,-4 3-16 16,-1 3-816-16,-8 0-160 0,-8 1-48 0,4-5 0 0</inkml:trace>
  <inkml:trace contextRef="#ctx0" brushRef="#br4" timeOffset="-180691.1">3908 9462 31327 0,'-10'-11'1392'0,"4"7"272"16,3-1-1328-16,0-2-336 0,0-2 0 0,0-1 0 16,2-1 1712-16,1 1 272 0,3 0 48 0,2 1 16 15,4-3-1648-15,3-1-400 0,4 2 0 0,2-1 0 0,2 0 896 0,-2 0 112 16,2 2 16-16,2 2 0 0,0 5-832 0,0 1-192 15,0 1 0-15,-1 3 0 0,-2 6 0 0,-2-1 0 16,-4 1 0-16,-2 4 0 0,-1 1 0 0,-3 4 0 16,-5 3 0-16,-4-2 0 0,-4-1 0 0,-3 0 0 15,-4 1 0-15,-2-1 0 0,-4 0 0 0,0 2 0 16,-1-4 0-16,-4 2 0 0,-3-2 0 0,1 1 0 16,-3-1 0-16,2-1 0 0,0-3 0 0,2-3 0 15,2-4 0-15,1-4 0 0,1-2 0 0,2-3 0 16,3-4 0-16,0-2 0 0,2-3 864 0,3-2 128 15,1 0 32-15,5-1 0 0,-1 2-832 0,5-2-192 16,4 0 0-16,3 0 0 0,-2 3 0 0,5 2 0 16,-1 1 0-16,3 1 0 0,2 0 0 0,-2 2 0 0,0 2 0 15,3 2 0 1,-1 5-768-16,1 4-208 0,-6 2-48 0,-1 0 0 0,-1 2 832 0,-2 3 192 0,-2 1 0 0,-3 8 0 31,-4-2-3328-31,-1 1-608 0,-3 0-128 0,3-6-32 0</inkml:trace>
  <inkml:trace contextRef="#ctx0" brushRef="#br4" timeOffset="-180135.9">2783 9513 27647 0,'-28'-3'608'0,"11"3"128"0,-2 2 32 0,8-2 0 0,-3-2-624 0,6-2-144 15,1 2 0-15,1 0 0 0,0-1 848 0,1-3 144 16,3-3 32-16,-1-1 0 0,2-2 0 0,0-3 0 16,-1-4 0-16,4-3 0 0,7-3 0 0,4-2 0 15,4-1 0-15,3 1 0 0,1 2-832 0,1 4-192 16,1-2 0-16,-1 4 0 0,-2 4 0 0,-1 3 0 15,-3 3 0-15,0 4 0 0,-2 2 0 0,-2 6 0 16,-1 4 0-16,-2 3 0 0,-3 3 0 0,0 2 0 16,-2 1 0-16,1 3 0 0,-5 1 0 0,-4 0 0 15,1-1 0-15,-2 2 0 0,-4 0 0 0,-1 2 0 0,-2 0 0 0,-1-1 0 16,-4-2 864-16,-1-1 128 0,1 0 32 0,-4-3 0 16,0-3-832-16,1-1-192 0,3-2 0 0,-1-4 0 15,3-3 0-15,3-3 0 0,-1-5 0 0,5-1 0 16,0-3 0-16,1-2 0 0,3-5 0 0,2-3 0 15,1-2 864-15,0-1 128 0,-1-1 32 0,2 2 0 16,2-5-832-16,2 2-192 0,4-1 0 0,0 2 0 16,5 1 0-16,-1 2 0 0,-1 3 0 0,1 4 0 15,0 1 0-15,-1 4 0 0,-1 3 0 0,-1 4 0 16,-2 2 0-16,0 5 0 0,-1 3 0 0,1 5 0 16,-6-2-768-16,-1 0-208 15,-1 5-48-15,-3-4 0 0,-3 0 832 0,0 0 192 0,-2 2 0 0,-6 2 0 16,1-2-864-16,1-4-128 0,-2-4-32 0,7 0 0 0,-2-1 832 0,2 2 192 15,-1-5 0-15,-3 0 0 16,2-6-3328-16,-2 0-608 0,0 0-128 0,5-2-32 0</inkml:trace>
  <inkml:trace contextRef="#ctx0" brushRef="#br4" timeOffset="-179834.97">2097 9162 31327 0,'-1422'-8'688'0,"2821"6"144"0,-1409-2 16 0,5 1 48 0,-3 0-720 0,1-1-176 15,0-1 0-15,0 1 0 0,3-2 848 0,-2 0 144 0,2-2 32 0,0-1 0 16,4 2 0-16,0-2 0 0,0-2 0 0,3-1 0 15,0-1-832-15,2 0-192 0,2 1 0 0,1-1 0 16,-2-2 864-16,2 3 128 0,1 2 32 0,4-1 0 16,-4 2-1648-1,0 2-320-15,-4 2-64 0,-5 5-16 0,0 0 832 0,0 0 192 0,1 10 0 0,-2 1 0 32,-2-1-1680-32,-2 3-304 0,0 4-48 0,0-3-16 0</inkml:trace>
  <inkml:trace contextRef="#ctx0" brushRef="#br4" timeOffset="-179160.33">6486 8685 23951 0,'0'0'512'0,"0"0"128"0,0 0 0 0,-3-3 64 0,-2-1-576 0,1-2-128 15,0 3 0-15,0 1 0 0,4 2 848 0,-5-4 144 16,0-2 32-16,2 2 0 0,1 0 0 0,1 0 0 16,1-2 0-16,1 0 0 0,0-3 0 0,1 2 0 15,4 2 0-15,1-2 0 0,2-1 0 0,1 1 0 16,2 4 0-16,-1-1 0 0,1 1-832 0,0 1-192 16,0 1 0-16,3 4 0 0,-4 3 0 0,1 0 0 0,-2-1 0 0,-1 1 0 15,-3 2 0-15,-1 2 0 0,-3 0 0 0,-1 5 0 31,-2-1-768-31,-4 3-208 0,-5 2-48 0,2-6 0 0</inkml:trace>
  <inkml:trace contextRef="#ctx0" brushRef="#br4" timeOffset="-175045.37">3538 11793 16575 0,'-9'5'368'0,"2"-4"80"0,7-1 0 0,-8 0 16 0,-1 0-464 0,1 1 0 16,-2 2 0-16,3-1 0 0,-3-1 912 0,1 1 96 0,1-2 16 0,2 1 0 15,0 1 0-15,1 0 0 16,-1-2 0-16,2 1 0 0,-1 4-832 0,2-1-192 0,3-4 0 0,0 0 0 16,0 0 864-16,-4 5 128 0,2 2 32 0,2-7 0 15,0 0-832-15,0 0-192 0,0 0 0 0,0 0 0 16,8 3 864-16,1-2 128 16,3-3 32-16,4 1 0 0,0 1-832 0,6 0-192 0,0-1 0 0,5 1 0 15,2 0 0-15,4 1 0 0,6 4 0 0,0-2 0 16,1 0 0-16,3-1 0 0,2-1 0 0,4 3 0 15,6 1 864-15,6-1 128 0,5 0 32 0,2 4 0 16,0-2-832-16,4 1-192 0,-1-2 0 0,3 2 0 16,2 2 0-16,0 0 0 0,-5-1 0 0,4 1 0 15,1 1 0-15,1-1 0 0,0 1 0 0,-3 1 0 0,-7 0 0 0,0 0 0 16,1-4 0-16,-1 4 0 0,-1 0 0 0,-1-1 0 16,-7-1 0-16,-1 0 0 0,-5-1 0 0,0 0 0 15,-2 2 0-15,-3-3 0 0,-2-2 0 16,0 1 0-16,0 1 0 0,-1-1 0 0,-4 0 0 0,-1-1 0 15,-3-3 0-15,-2 3 0 0,-2 0 0 0,-3 0 0 16,1-3 0-16,-4 1 0 0,-3 2 0 0,-1-2 0 16,-1 1 0-16,-3 0 0 0,-4-4 0 0,-2 2 0 15,0 2 0-15,-5-3 0 0,-7-1 0 0,0 0 0 16,6 0 0-16,-6 0 0 0,0 0 0 0,0 0 0 16,0 0 0-16,-9 0 0 0,-4 4 864 0,-3-1 128 15,-1 1 32-15,-2-2 0 0,-3-4-832 0,-2 1-192 16,-2 2 0-16,-2-1 0 0,-4-3 0 0,-2-1 0 15,-5-1 0-15,-3 2 0 0,-2 3 864 0,-3-3 128 0,-2-5 32 16,-5 0 0-16,1 5-832 0,-8-3-192 0,-7 1 0 16,-2-2 0-16,-2-3 0 0,2 2 0 0,-3 0 0 0,-4-1 0 15,-5-2 0-15,-2 0 0 16,-2-1 0-16,1 3 0 0,-1-1 0 0,1 0 0 0,2-1 0 0,3 0 0 16,3 1 0-16,3 1 0 0,-1-1 0 0,1-1 0 15,1-1 0-15,5 1 0 0,6 0 0 0,3 1 0 16,5-1 0-16,6-3 0 0,1 1 0 0,2 2 0 15,2 1 0-15,5 0 0 0,3-1 0 0,4 4 0 16,2 1 0-16,2 2 0 0,3 1 0 0,4 0 0 16,5 0 0-16,2 3 0 0,2 0 0 0,3 0 0 15,1 0 0-15,7 0 0 0,0 0 0 0,0 0 0 16,8 3 0-16,4 2 0 0,5-1 0 0,7 3 0 0,9 0 0 0,6 2 0 16,6 2 0-16,5-2 0 0,4 0 0 0,4 0 0 15,9-1 0-15,5 2 0 0,7 2 0 0,3-1 0 16,-1 0 0-16,3 0 0 0,3 0 0 0,1 0 0 15,-4-1 0-15,3 4 0 0,0-2 0 0,2 0 0 16,0 0 0-16,-4-1 0 0,-7-1 0 0,-1 1 0 16,-1 2 0-16,-3-4 0 0,1-3 0 0,-8 1 0 15,-8-3 0-15,-5 2 0 0,-4-2 0 0,-8 0 0 16,-2-3 0-16,-7 0 0 0,-7 3 0 0,-3-1 0 16,-7-1 0-16,-5-2 0 0,-10 0 864 0,0 0 128 15,0 0 32-15,-11 0 0 0,-10-3-832 0,-2 1-192 16,-4 0 0-16,-6 0 0 0,-8 1 0 0,-6 0 0 15,-8-1 0-15,-5 1 0 0,0 0 0 0,-3 0 0 16,-1 1 0-16,-10-1 0 0,-10-1 0 0,-3 1 0 0,-4-1 0 0,-5-1 0 16,-7 0 0-16,-2 0 0 15,2-1 0-15,-4 3 0 0,-2-2 0 0,6-1 0 0,9-3 0 0,11 3 0 16,2 0 0-16,9 2 0 0,0 0 0 0,9 0 0 16,6-3 0-16,10 2 0 0,8 1 0 0,8 2 0 15,5-3 0-15,9 0 0 0,5 1 0 0,6 2 0 16,6 0 0-16,9-3 0 0,5 0 0 0,8 0 0 15,5 0 0-15,8 0 0 0,8-2 0 0,5 1 0 16,1 1 0-16,7-1 0 0,5-2 0 0,10 0 0 16,7 1 0-16,3 0 0 0,3 0 0 0,2-1 0 15,4 2 0-15,2 0 0 0,2-3 0 0,0 3 0 16,2-1 0-16,-1 3 0 0,-3 0 0 0,-3-2 0 16,-3 0 0-16,-2 1 0 0,-1 2 0 0,-3 0 0 0,-7-2 0 0,-5 1 0 15,-5 1 0-15,-4 0 0 0,-4 0 0 0,-2 1 0 16,-6-2 0-16,-6 2 0 0,-3 1 0 0,-9 1 0 15,-7-1 0-15,-4 0 0 0,-6-1 0 0,-5 2 0 16,-7-2 0-16,-7 3 0 0,-7-5 0 0,-6 1 0 16,-7-1 0-16,-6 2 0 0,-6 0 0 0,-4-1 0 15,-4-1 0-15,-11 1 0 0,-5 1 0 0,-6 0 0 16,-1 0 0-16,-1 0 0 0,-2 0 0 0,-6-1 0 16,-8 1 0-16,-7-3 0 0,2 1 0 0,-7-1 0 15,-3-3 0-15,2 1 0 0,1 1 0 0,3-3 0 16,-2-1 0-16,4 1 0 0,4 0 0 0,7 1 0 15,6 0 0-15,5-1 0 0,4 0 0 0,3-1 0 0,2 0 0 16,9 2 0-16,10-1 0 0,8 3 0 16,6 0 0-16,7 2 0 0,7-1 0 0,3 1 0 0,6-1 0 0,7 3 0 15,7-1 0-15,8 0 0 0,8 0 0 0,9 2 0 16,9 2 0-16,4 1 0 0,4-1 0 0,7-1 0 16,3 0 0-16,11 2 0 0,12 0 0 0,3 1 0 15,0-1 0-15,6 1 0 0,5 0 0 0,1 1 0 16,-4 3 0-16,5 0 0 0,3-2 0 0,-4-1 0 15,-2 2 0-15,-4 2 0 0,-4 0 0 0,0 0 0 16,0-2 0-16,-5 0 0 0,-6 2 0 0,-3-2 0 16,-9-2 0-16,-3 0 0 0,-7-1 0 0,-3 1 0 15,-5-1 0-15,-5 1 0 0,-7-3 0 0,-7 0 0 16,-4 0 0-16,-7-2 0 0,-6 2 0 0,-3-1 0 16,-7-2 0-16,0 0 0 0,-14 1 0 0,-7 0 0 15,-6-3 0-15,-10-1 0 0,-3-1 0 0,-7 0 0 0,-4 1 0 0,-5 0 0 16,-13-3 0-16,-2 2 0 0,-5-1 0 0,-2 1 0 15,-5 0 0-15,-6-1 0 0,-10-1 0 0,0 0 0 16,0 1 0-16,0-3 0 0,0-1 0 0,1 0 0 16,6-1 0-16,5 2 0 0,1-1 0 0,6 0 0 15,5 0 0-15,10 1 0 0,10 4 864 0,11 0 128 16,6 0 32-16,9 2 0 0,7-1-832 0,8 0-192 16,5 0 0-16,9 3 0 15,0 0-768-15,20-3-208 0,6 1-48 0,2 3 0 0,11 2 832 0,9 2 192 16,7 0 0-16,9 2 0 0,6-2 0 0,9 3 0 15,9 2 0-15,5 1 0 0,2-1 0 0,10 3 0 16,3 1 0-16,-3 2 0 0,-3-3 0 0,2-1 0 16,4 1 0-16,-8 0 0 0,-5 2 0 0,-2-2 0 0,-4-2 0 0,-2 1 0 15,-1 2 0-15,-8 1 0 0,-7-2 0 0,-8-3 0 16,-5-3 0-16,-9 1 0 16,-5 1 0-16,-8-3 0 0,-7-3 0 0,-7-3 0 0,-7-4 0 0,-4 2 0 15,-2 0 0-15,-9 2 0 0,-11-8 0 0,-7 3 0 16,-6-3 0-16,-8 0 0 0,-5 0 0 0,-14-1 0 15,-7-1 0-15,-10 1 0 0,-5 1 0 0,-6 0 0 16,-3-1 0-16,-8 0 0 0,-11 3 0 0,-1 2 0 16,0 1 0-16,-5 1 0 0,-10-2 0 0,2 1 0 15,0 3 0-15,2 0 0 0,1-2 0 0,7 2 0 16,8-1 0-16,7 0 0 0,4 2 0 0,9 0 0 16,9-2 0-16,11 0 0 0,10-2 0 0,9 3 0 15,10 1 0-15,8-1 0 0,6-1 0 0,7 1 0 0,7 0 0 0,10 3 0 16,6-1 0-16,14 0 0 0,13-1 0 0,10 2 0 15,6 2 0-15,7-2 0 0,7 0 0 0,7 0 0 16,8 0 0-16,3 1 0 0,1 2 0 0,2-3 0 16,2-1 0-16,-4 0 0 0,-7 3 0 0,-1-2 0 15,-5-1 0-15,-1-1 0 0,-3-2 0 0,-9 0 0 16,-7 0 0-16,-8-2 0 0,-9-2 0 0,-7 0 0 16,-7 3 0-16,-7-3 0 0,-5 3 0 0,-5-1 0 15,-5-6 0-15,-7 2 0 16,-9 6-2496-16,-6 0-464 0,-24-4-96 0,-3-4-16 0</inkml:trace>
  <inkml:trace contextRef="#ctx0" brushRef="#br4" timeOffset="-172897.37">3700 15069 16575 0,'-11'2'736'0,"5"-1"160"0,-3 2-720 0,1-2-176 16,-4 1 0-16,2 0 0 0,1 0 848 0,-2 0 144 16,1 0 32-16,1-1 0 0,1 0 0 0,3-1 0 15,5 0 0-15,0 0 0 0,0 0 0 0,0 0 0 16,0 0 0-16,0 0 0 0,-2-7 0 0,2-1 0 15,1 0 0-15,2-1 0 0,3 0 0 0,1 1 0 16,5-3 0-16,2 0 0 0,4 0 0 0,3 0 0 16,1 0 0-16,5-1 0 0,0-2-832 0,4 0-192 15,1-1 0-15,3 0 0 0,2-2 0 0,4 2 0 16,4 0 0-16,5 3 0 0,5 1 0 0,1 2 0 16,-2-2 0-16,2 2 0 0,1 2 0 0,2 2 0 0,2-1 0 0,-1 4 0 15,-1 0 0-15,-4 3 0 0,-2 2 0 0,-2 4 0 16,2 0 0-16,-6 1 0 0,-6 3 0 0,0 1 0 15,-2-1 0-15,-2 2 0 16,-3 1 0-16,-2 1 0 0,-4 3 0 0,0-1 0 0,-8 0 0 0,-2-2 0 16,-2-3 0-16,-3 1 0 0,-2 0 0 0,-1-3 0 15,-4-2 0-15,0 0 0 0,-2-1 0 0,0-1 0 16,-4 3 864-16,0-2 128 0,0-7 32 0,0 0 0 16,-6 5-832-16,3 1-192 0,-3-2 0 0,0 1 0 15,-2-4 0-15,-1 1 0 0,0-2 0 0,-2 0 0 0,3-2 0 16,-3-2 0-16,-5 1 0 0,0-1 0 0,-5-1 0 0,0-1 0 15,-2-3 0-15,0 1 0 0,0-1 864 0,-2-1 128 16,0-1 32-16,1-2 0 0,-6-1-832 0,2 0-192 16,-2-1 0-16,-1-2 0 0,-2-4 0 0,-1 1 0 15,-5 1 0-15,2 3 0 0,-4-2 0 0,3 3 0 16,-2-1 0-16,2 3 0 0,-4 1 0 0,0 4 0 16,-1 4 0-16,-2 1 0 0,-4-1 0 0,-2 4 0 15,0 5 0-15,-1 1 0 0,1 2 0 0,2 2 0 16,1 0 0-16,2 5 0 0,1 3 0 0,0 1 0 15,-2-1 0-15,-12 9 0 16,16-2-768-16,8-2-208 0,5-1-48 0,13-8 0 0,-1 1 832 0,3-3 192 16,3 1 0-16,0 1 0 0,2-3 768 0,1-1 208 15,2 1 48-15,3-2 0 0,1-1-832 0,0-2-192 16,3-6 0-16,0 0 0 0,0 0 0 0,8 5 0 0,-1-3 0 16,3-2 0-16,-3-1 0 0,5-1 0 0,1-1 0 0,2-1 0 15,0-1 0-15,3-2 0 0,3-2 0 0,2-1 0 16,3 1 0-16,2-2 0 0,-1-1 0 0,2-2 0 15,1 1 0-15,2-3 0 0,3 0 0 0,0-5 0 16,2-1 0-16,5 3 0 0,9 2 0 0,3-2 0 16,1-4 0-16,0 0 0 0,0 2 0 0,2 2 0 15,-2 2 0-15,4 1 0 0,3 3 0 0,-3 2 0 16,-3 2 0-16,-2 2 0 0,-2-1 0 0,0 3 0 16,-4 3 0-16,-2 3 0 0,-3 4 0 0,-2 1 0 15,-2 1 0-15,-6 1 0 0,-2 0 0 0,-2 3 0 16,-5 4 0-16,-2-1 0 0,-5 0 0 0,-5 0 0 15,-1-1 0-15,-3 1 0 0,-3 0 0 0,-1 0 0 16,1-2 0-16,-4 0 0 0,-2 1 0 0,-4-2 0 0,1-2 0 0,-2-2 0 16,-2 1 0-16,-2-1 0 0,0-3 0 0,-2-1 0 15,0-1 0-15,-4-2 0 0,-3-2 0 0,0 1 0 16,-3-1 0-16,1-3 0 0,1-2 0 0,-2-1 0 16,-2 4 0-16,-2-3 0 0,0-1 0 0,-1-3 0 15,-3 2 0-15,-1 0 0 0,0-2 0 0,-5 1 0 16,-3-3 0-16,0 2 0 0,-2 3 0 0,2 2 0 15,1-1 0-15,0 0 0 0,-1 4 0 0,1 1 0 16,-1 3 0-16,0 1 0 0,-2 0 0 0,-3 5 0 16,-3 1 0-16,-1 2 0 0,0-1 0 0,3 4 0 15,-1 2 0-15,2 3 0 0,0 1 0 0,2 1 0 16,2 0 0-16,-1 0 0 0,2 1 0 0,1-2 0 16,3 1 0-16,3 0 0 0,4-2 0 0,4-3 0 0,2-1 0 0,4-2 0 15,1-1 0-15,3-1 0 16,3-4 0-16,2 0 0 0,2-1 0 0,2-3 0 0,0-1 0 0,5-1 0 15,0 0 0-15,1-5 0 0,3-2 0 0,-2-2 0 16,3-2 0-16,3-2 0 0,-1-2 0 0,4-1 0 16,2 1 0-16,0-2 0 0,0 0 0 0,3-2 0 15,4 0 0-15,1 1 0 0,5-3 0 0,1 1 0 16,2 1 0-16,2 1 0 0,1 0 0 0,4 1 0 16,2-2 0-16,1 0 0 0,3 1 0 0,8 2 0 15,5-1 0-15,1 2 0 0,-2 2 0 0,0 2 0 16,0 3 0-16,1-1 0 0,0 4 0 0,1 1 0 15,2 3 0-15,-1 5 0 0,-2 1 0 0,-3 3 0 16,-2 2 0-16,-2 2 0 0,-4 3 0 0,-5 3 0 0,-5 1 0 0,-1-1 0 16,-1-1 0-16,-2 4 0 0,-4 1 0 15,-1 1 0-15,-7-3 0 0,-1-1 0 0,-4 1 0 0,0-3 0 16,-5-2 0-16,0 2 0 0,-7-4 0 0,0-1 0 16,-1-2 0-16,-1 0 0 0,0-3 0 0,-5-1 0 15,2-1 0-15,-2 0 0 0,-1-2 0 0,-1-1 0 16,-5-2 0-16,-2-1 0 0,0-1 0 0,-3 0 0 15,2-4 0-15,-5 0 0 0,-2-2 0 0,-1 0 0 16,-1-1 0-16,-3 1 0 0,-3-2 0 0,-1-3 0 16,-1-2 0-16,-3 0 0 0,-2-1 0 0,0 0 0 15,-3-1 0-15,3 2 0 0,1 0 0 0,-1 1 0 16,-3 6 0-16,2-1 0 0,-4 0 0 0,0 1 0 16,-4 3 0-16,-3 0 0 0,1 1 0 0,-1 1 0 15,1 1 0-15,0 0 0 0,2 6 0 0,0-1 0 0,-3 1 0 0,1 2 0 16,-2 1 0-16,3-1 0 0,2 2 0 0,6-2 0 15,2 0 0-15,5-1 0 0,3 0 0 0,2-2 0 16,7-2 0-16,1-1 0 0,5-2 0 0,4 0 0 16,1 0 0-16,7-2 0 0,1-1 0 0,4-1 0 15,2 1 0-15,7 0 0 0,3 2 0 0,5 0 0 16,8 0 0-16,1 0 0 0,7 1 0 0,5 2 0 16,4-1 0-16,2 1 0 0,1-1 0 0,3 2 0 15,2 2 0-15,3 0 0 0,2-2 0 0,26 2 0 16,-3 2-768-16,-7 2-208 15,-4 0-48-15,-8-2 0 0,-6-2-2448 0,0 2-496 0,23 0-112 0,-15-1-16 16</inkml:trace>
  <inkml:trace contextRef="#ctx0" brushRef="#br5" timeOffset="-166679.78">3777 8732 16575 0,'0'0'368'0,"0"0"80"0,-2-5 0 0,2 5 16 0,-6-1-464 0,2 0 0 16,-1-1 0-16,1-1 0 0,-1 2 912 0,2-3 96 16,1 0 16-16,-1-2 0 0,-2 0 816 0,2-2 160 15,0-1 48-15,0-1 0 0,2-3-1648 0,0 2-400 16,-1 0 0-16,2 1 0 0,3 0 896 0,-2-1 112 15,2 0 16-15,0 2 0 0,0-1 0 0,3 0 0 16,-2 0 0-16,4 0 0 0,0-2-832 0,3 1-192 16,0-1 0-16,3 1 0 0,0 0 0 0,4 0 0 15,3-1 0-15,3 2 0 0,2-2 0 0,2 2 0 0,1 1 0 0,4 0 0 16,6 0 864-16,2 3 128 0,2 0 32 0,-3 2 0 16,3-2-832-16,1 1-192 0,0 0 0 0,0 2 0 15,-3 2 0-15,1 2 0 0,-1 1 0 0,-1 1 0 16,-1 3 0-16,-2 2 0 0,-4 1 0 0,-2 1 0 15,-4-1 0-15,0 4 0 0,-3 0 0 0,-2 0 0 16,-1 0 0-16,-3-2 0 0,-1 2 0 0,-3-1 0 16,-2-1 0-16,-2 0 0 0,-1-1 0 0,-2 0 0 15,-2 1 864-15,0-1 128 0,-1-2 32 0,-4-8 0 16,-3 6-832-16,3-6-192 0,-3 7 0 0,0-1 0 16,-1-3 0-16,-3-1 0 0,-1-1 0 0,0-1 0 15,-1-2 0-15,-1-2 0 0,-1-2 0 0,0 1 0 16,-3 0 0-16,2 0 0 0,-3-3 0 0,0-1 0 0,-2-1 0 0,-1-1 0 15,-2-1 0-15,-2-1 0 16,-2-2 864-16,-3-1 128 0,1 1 32 0,-2 2 0 0,2-1-832 0,-3 0-192 16,-1 1 0-16,-1 1 0 0,-1 2 0 0,-4 2 0 15,-2 2 0-15,-18 0 0 16,3 3-768-16,0 3-208 0,0 4-48 0,16 1 0 0,-5 1 832 0,1 1 192 16,0 2 0-16,-2 2 0 0,0 0 0 0,0 2 0 15,-1 0 0-15,2 3 0 0,3 3 0 0,4-1 0 16,5-1 0-16,4 0 0 0,1 0 0 0,4 0 0 15,5-3 0-15,6-1 0 0,0-2 0 0,5-1 0 16,-1-2 0-16,4 1 0 0,1-3 0 0,1-6 0 16,0 0 0-16,10 3 0 0,3-3 768 0,-2-3 208 15,0 1 48-15,2-3 0 0,4-3-832 0,1 1-192 16,2-1 0-16,0-3 0 0,-1-1 0 0,-1-3 0 0,2 1 0 0,1-3 0 16,-2 0 0-16,2-1 0 0,2 0 0 15,1 0 0-15,1 1 0 0,3 1 0 0,3-2 0 0,2 2 0 16,1 0 0-16,6 2 0 0,4 1 0 0,4 0 0 15,-1 5 0-15,2-2 0 0,1 1 0 0,1 3 0 16,1 1 0-16,1 3 0 0,0 1 0 0,-2 3 0 16,-2 3 0-16,-3 1 0 0,-2 1 0 0,-2 2 0 15,-6 1 0-15,0 1 0 0,-3-3 0 0,-4 2 0 16,-2-1 0-16,-4 1 0 0,-2 3 0 0,-4-2 0 16,-4 0 0-16,0 0 0 0,-5-1 0 0,1-1 0 15,-6 0 0-15,1-1 0 0,-1 0 0 0,-3 0 0 16,-1-2 0-16,-1 0 0 0,-2 2 0 0,0-4 0 15,-5-1 0-15,2-3 0 0,-6 5 0 0,0-3 0 0,-3-4 0 16,-2 0 0-16,1-1 0 0,-4-1 0 0,0 1 0 0,-1-2 0 16,-1-1 0-16,-3-1 0 0,0 2 0 0,-4-3 0 15,-3 0 0-15,-2 0 0 0,0 1 0 0,-1-2 0 16,-2 3 0-16,1 2 0 0,-1 1 0 0,1 1 0 16,-3 0 0-16,0 5 0 0,-3 1 0 0,-2 3 0 15,-5 1 0-15,3 5 0 0,1 1 0 0,1 2 0 16,1 3 0-16,2-1 0 0,2-3 0 0,5 4 0 15,0-2 0-15,4 1 0 0,3-3 0 0,2 0 0 16,3-2 0-16,3 0 0 0,4-3 0 0,4-2 0 16,3-3 0-16,-1 3 0 0,4-2 0 0,1 0 0 15,5-6 0-15,0 0 0 0,0 0 0 0,0 0 0 16,8-2 0-16,1-3 0 0,5-2 0 0,1-2 0 0,2-1 0 16,2 0 0-16,0-2 0 0,2-1 0 0,2-3 0 0,0 2 0 15,2 0 0-15,4-2 0 0,3 0 0 0,0 0 0 16,3 1 0-16,6 3 0 0,5 1 0 0,0 1 0 15,3 0 0-15,0 2 0 0,1 1 0 0,-1 0 0 16,2 3 0-16,-2-2 0 0,1 2 0 0,-1 2 0 16,-2 1 0-16,-3-1 0 0,-4 2 0 0,-3 2 0 15,-1-1 0-15,-2 2 0 0,-5 0 0 0,-2 1 0 16,-2-2 0-16,-2 1 0 0,-2 1 0 0,-4 2 0 16,-2 1 0-16,-1-2 0 0,-6 1 0 0,0-4 0 15,-2 3 0-15,-1 3 0 0,-5-8 0 0,0 0 0 16,0 0 0-16,0 0 0 0,2 5 0 0,-2-5 0 15,-8 4 0-15,2-2 0 0,-4 0 0 0,-2-2 0 16,-3 2 0-16,0-4 0 0,-3 0 0 0,0 0 0 0,-2 1 0 16,-1-2 0-16,-1 0 0 0,-2-1 0 0,-2-2 0 0,-2 3 0 15,-3 1 0-15,-2 0 0 0,-2-4 0 0,-1 3 0 16,-1 1 0-16,0 0 0 0,1 2 0 0,-2 0 0 16,-3 0 0-16,2 3 0 0,-2 0 0 0,-1 1 0 15,-2 1 0-15,1-1 0 0,1 2 0 0,1 0 0 16,3 2 0-16,0 1 0 0,2 0 0 0,4-2 0 15,1 1 0-15,2 0 0 0,4-1 0 0,3 0 0 16,2 0 0-16,0 0 0 0,3 1 0 0,3-1 0 16,4-3 0-16,0-2 0 0,4-1 0 0,0-1 0 15,6 0 0-15,0 0 0 0,0 0 0 0,0 0 0 16,0-5 0-16,3-2 0 0,2-3 0 0,3 0 0 16,1-1 0-16,1 0 0 0,1 1 0 0,1-1 0 0,2-1 0 0,3-1 0 15,1 0 0-15,3 0 0 0,1 0 0 0,6-1 0 16,2 0 0-16,3 0 0 0,3-2 0 0,6 1 0 15,4 2 0-15,1 0 0 0,-1-2 0 0,3 2 0 16,0 0 0-16,2 2 0 0,1 0 0 0,1 3 0 16,4 2 0-16,-2 1 0 0,-3 4 0 0,0 2 0 15,-1-1 0-15,-1 3 0 0,-4 1 0 0,1 1 0 16,-7 3 0-16,0 1 0 0,-2 1 0 0,-1 2 0 16,-5-1 0-16,-3 1 0 0,-3 1 0 0,-4-1 0 15,-4-1 0-15,-1 1 0 0,-3 1 0 0,-1 1 0 16,-1-2 0-16,-4-1 0 0,1 0 0 0,-5 0 0 15,1-1 0-15,-3-2 0 0,-2-8 0 0,0 9 0 16,-1 0 0-16,-1 0 0 0,-2-1 0 0,1-3 0 16,-1-1 0-16,-2 0 0 0,1-1 0 0,-4-1 0 0,2-2 0 0,-3-2 0 15,-1 0 0-15,1 0 0 0,-2 1 0 0,1-2 0 16,-1-1 0-16,-1 0 0 0,-2-1 0 0,-4 0 0 16,-1-3 0-16,0 1 0 0,1 0 0 0,-5-1 0 15,1-1 0-15,-4 0 0 0,-1-2 0 0,0 0 0 16,-2 4 0-16,-1-2 0 0,-1 0 0 0,-3 0 0 15,1 3 0-15,-8-1 0 0,-3 5 0 0,-1 0 0 16,-1 2 0-16,-4 2 0 0,-2 1 0 0,-2 3 0 16,-2 0 0-16,-2 2 0 0,-4 0 0 0,2 0 0 15,4 2 0-15,1 1 0 0,4 0 0 0,2 0 0 16,4 0 0-16,4-1 0 0,2 2 0 0,6 0 0 16,4-1 0-16,4 0 0 0,2-1 0 0,4-1 0 15,5-2 0-15,3-2 0 0,3 0 0 0,2-2 0 16,7-3 0-16,0 0 0 0,0 0 0 0,0 0 0 0,0 0 0 0,0 0 0 15,8 0 0-15,2-1 0 0,2-1 0 0,-2-2 0 16,2 1 0-16,1-1 0 0,2-2 0 0,1-2 0 16,0 1 0-16,3-2 0 0,0 0 0 0,2 0 0 15,-2-1 0-15,5 1 0 0,0-1 0 0,4 0 0 16,6-2 0-16,3 1 0 0,0 1 0 0,5-1 0 16,1 2 0-16,2 0 0 0,1 1 0 0,1 2 0 15,4-2 0-15,-1 2 0 0,1-1 0 0,1 5 0 16,1 0 0-16,0 0 0 0,-1 2 0 0,-2 3 0 15,-2 0 0-15,0 0 0 0,-3 1 0 0,-4 1 0 16,-3 2 0-16,-2 0 0 0,-1 1 0 0,-2 1 0 16,-3 1 0-16,-2 1 0 0,-6 0 0 0,-2 0 0 0,0 0 0 0,-4-1 0 15,-4-2 0-15,-1 2 0 0,-1 0 0 0,-5-1 0 16,-2-1 0-16,0-2 0 0,-3-6 0 0,-1 7 0 16,-3-2 0-16,0 2 0 0,-4-4 0 0,-2 0 0 15,-1-1 0-15,-2-2 0 0,-3-2 0 0,-2-2 0 16,-2-1 0-16,-2 0 0 0,1 2 0 0,0 0 0 15,-4-3 0-15,0 0 0 0,-1-2 864 0,-2 0 128 16,-1-2 32-16,0 2 0 0,-2-2-832 0,-1 1-192 16,-2 0 0-16,-18-1 0 15,1-2-768-15,3 4-208 0,1 3-48 0,13 4 0 0,-6 1 1648 0,-3 1 320 16,-1 0 64-16,-25 3 16 16,3 3-1648-16,4 1-320 0,5-2-64 0,19 1-16 0,-3 2 832 0,0 3 192 15,2 1 0-15,1 0 0 0,2-2 0 0,1-1 0 16,2 3 0-16,2-3 0 0,2-2 0 0,4-3 0 0,3 0 0 0,3 0 0 15,1 1 0-15,5-2 0 0,4-2 0 0,3-1 0 16,6-1 0-16,0 0 0 0,0 0 0 0,-5-3 0 16,-1-1 0-16,4-2 0 0,4-1 0 0,2-1 0 15,0 0 0-15,5-2 0 0,3-3 0 0,2 1 0 16,0 0 0-16,3 0 0 0,-1-1 0 0,4-1 0 16,0 1 0-16,2 0 0 0,0 1 0 0,2 0 0 15,2-1 0-15,4-1 0 0,3 2 0 0,3 1 0 16,3-1 0-16,5 1 0 0,4 1 0 0,4 3 0 15,-2 1 0-15,1 2 0 0,2-3 0 0,-2 4 0 16,-1-2 0-16,1 3 0 0,1 2 0 0,-3 0 0 16,-2 0 0-16,0 1 0 0,-3 1 0 0,-2 2 0 0,-3-2 0 0,-1-1 0 15,-5 0 0-15,-5 0 0 0,-4 0 0 16,-3-1 0-16,-4 0 0 0,-3 3 0 0,-3-2 0 0,-1 1 0 16,-5-1 0-16,-5-1 0 15,0 0-2496-15,-7 3-464 0,-12 1-96 0,-4-2-16 0</inkml:trace>
  <inkml:trace contextRef="#ctx0" brushRef="#br5" timeOffset="-164209.02">3745 8800 12895 0,'0'0'576'0,"0"0"112"0,0 0-560 0,0 0-128 16,0 0 0-16,0 0 0 0,0 0 1664 0,-7 0 320 16,7 0 48-16,0 0 16 0,-6 1 0 0,6-1 0 0,0 0 0 0,0 0 0 15,0 0-832-15,0 0-144 16,0 0-48-16,0 0 0 0,0 0 0 0,0 0 0 0,8 3 0 0,2 0 0 16,0-1-816-16,1-1-208 0,1 1 0 0,2-2 0 15,-1-2 0-15,1 2 0 0,1-1 0 0,1-1 0 16,0-1 0-16,1 1 0 0,-2-1 0 15,-2 1 0-15,1 0 0 0,-3 2 0 0,1 0 0 0,-2 0 0 16,-4 3 0-16,-6-3 0 0,8 3 0 0,-8-3 0 16,0 0-1600-16,-4 11-352 0,-1 0-80 15,-1 0-16-15,-7-1-816 16,0-1-160-16,-1-1-48 0,0 0 0 0,0 2 1648 0,2 0 320 0,-2-2 64 0,4 0 16 16,0-3 816-16,-1 2 208 0,0-1 0 0,0 0 0 15,2-3 0-15,-2 0 0 0,3 3 0 0,0-3 0 0,2-5 1600 0,0 0 352 16,0 0 80-16,6 2 16 0,-1-5 0 0,1 0 0 15,0-1 0-15,4 0 0 0,0-3-832 0,4 0-144 16,-1-2-48-16,3 0 0 0,2 0 0 0,0 0 0 16,2 1 0-16,0 0 0 0,1 0-816 0,0 1-208 15,-1 0 0-15,-1 0 0 0,0 2 0 0,-3 2 0 16,1-1 0-16,-2 5 0 0,-9 1 0 0,0 0 0 16,2 7 0-16,-1 0 0 0,-2 0 0 0,-2 1 0 15,-5 0 0-15,1 1 0 0,-6 0 864 0,1-1 128 16,-2-1 32-16,0 1 0 0,-1 1-832 0,2-2-192 15,1 0 0-15,-1 0 0 0,1-3 0 0,1 1 0 16,1-2 0-16,-1-1 0 0,2-2 0 0,3 0 0 16,1-2 0-16,0-1 0 0,1-2 0 0,2 0 0 15,2-1 0-15,2-1 0 16,3 0-768-16,2-2-208 0,4 1-48 0,-3 4-9824 0,3 1-1968 0</inkml:trace>
  <inkml:trace contextRef="#ctx0" brushRef="#br5" timeOffset="-163741.66">4215 8813 20271 0,'0'0'448'0,"0"0"80"0,-6 7 32 0,2-2 16 0,0 3-576 0,-1 0 0 0,-2 1 0 0,0-3 0 16,-2 3 928-16,0-2 80 0,1 4 16 0,2-5 0 0,-1-3 0 0,0 1 0 15,2-1 0-15,5-3 0 0,0 0 0 0,0 0 0 16,0 0 0-16,0 0 0 0,0 0 0 0,0 0 0 15,0 0 0-15,0 0 0 0,4-4 0 0,3-1 0 16,1 0 0-16,-1 0 0 0,0-3-832 0,1 2-192 16,-1 1 0-16,1 0 0 0,1 2 0 0,-1 1 0 15,-2-1 0-15,-6 3 0 0,0 0 0 0,6 3 0 16,-6-3 0-16,3 5 0 0,-3-5 0 0,-1 9 0 16,-2 2 0-16,-2-1 0 0,0-2 0 0,-3 3 0 15,-2-2 0-15,0 2 0 0,-3-1 0 0,1-1 0 16,0-2 0-16,0-1 0 0,1 0 0 0,1-2 0 15,2 1 0-15,0-2 0 0,8-3 864 0,0 0 128 16,0 0 32-16,0 0 0 0,0-7-832 0,4 0-192 16,1 0 0-16,1-1 0 0,2 1 0 0,1-3 0 0,2-2 0 0,2 2 0 15,-2 2 0-15,2 0 0 0,-1 1 0 0,0-1 0 16,0 1 0-16,-3 2 0 0,-1 3 0 0,-1-1 0 16,-7 3 0-16,0 0 0 15,0 0 0-15,0 0 0 0,0 0 0 0,-1 7 0 0,-3-1 0 0,-2 2 0 16,-2 1 0-16,-2-2 0 0,-1 2 0 0,-2-2 0 15,2 1 0-15,0-3 0 0,1 3 0 0,0-2 0 16,4-3 0-16,-1-1 0 0,7-2 0 0,0 0 0 31,0 0-2416-31,0 0-528 0,7-11-96 0,-1 5-32 0</inkml:trace>
  <inkml:trace contextRef="#ctx0" brushRef="#br5" timeOffset="-163231.59">4606 8819 20271 0,'0'0'896'0,"0"0"192"0,-4 6-880 0,-1-1-208 15,-1-2 0-15,-1 0 0 0,-1 2 1680 0,0-1 304 16,-2 1 48-16,1-2 16 0,0-1-832 0,1 1-144 16,-1 2-48-16,2-1 0 0,-2-2-816 0,4 1-208 15,5-3 0-15,0 0 0 0,0 0 864 0,0 0 128 16,0 0 32-16,0 0 0 0,0 0 0 0,0 0 0 15,0 0 0-15,6-4 0 0,4-1-832 0,-1 0-192 16,2 1 0-16,1 0 0 0,1-2 0 0,-2 1 0 16,2-1 0-16,2 2 0 0,-2 0 0 0,0 3 0 15,-1-1 0-15,-3 2 0 0,0-1 0 0,-3 3 0 16,1 3 0-16,-4-2 0 0,-3-3 0 0,0 0 0 16,0 10 0-16,-1 1 0 0,-1-4 0 0,-5 0 0 0,1-1 0 0,-4 2 0 15,-1 2 864-15,0-1 128 0,-3-3 32 0,-1-1 0 16,1 1-832-16,1-1-192 0,1 1 0 0,2-2 0 15,-2-2 0-15,3 0 0 0,2-2 0 0,4 0 0 16,-2-2 0-16,5 2 0 0,2-6 0 0,2-1 0 16,-2 0 864-16,4 0 128 0,2-2 32 0,-1 1 0 15,3-1-832-15,2 1-192 0,-1 1 0 0,1 0 0 16,0 0 0-16,1 0 0 0,-2 3 0 0,-2-1 0 16,1 1 0-16,-4 2 0 0,-6 2 0 0,0 0 0 15,0 0 0-15,4 6 0 0,-4-6 0 0,-2 8 0 16,-2 1 0-16,-3-2 0 0,-3 4 0 0,-2-3 0 15,-1-2 0-15,-1 0 0 0,0 2 0 0,-3 1 0 16,1-4-1600-16,5-3-352 0,0-3-80 0,11 1-16 16,0 0-816-16,0 0-160 0,8-15-48 0,5 2 0 0</inkml:trace>
  <inkml:trace contextRef="#ctx0" brushRef="#br5" timeOffset="-162744.1">4990 8812 16575 0,'2'8'368'0,"-2"-8"80"0,0 0 0 0,0 0 16 0,-1 5-464 0,0 0 0 15,-1 0 0-15,2-5 0 0,0 0 1728 0,0 0 256 16,-3 5 64-16,3-5 0 0,0 0-832 0,0 0-144 0,0 0-48 0,0 0 0 16,-7 1 832-16,3 2 144 0,4-3 48 0,0 0 0 15,-6 0-1648-15,6 0-400 0,-5 0 0 0,5 0 0 16,0 0 896-16,-5-3 112 0,5 3 16 0,0 0 0 15,-2-6-832-15,1 0-192 0,0-1 0 0,1 0 0 16,2 2 864-16,2-2 128 0,3-1 32 0,1 2 0 16,0 2-832-16,2-2-192 0,0 4 0 0,2-1 0 15,2-1 0-15,-2 2 0 0,1 1 0 0,-2 1 0 16,-1 2 0-16,-4 2 0 0,2 1 0 0,-4 1 0 16,0-1 0-16,-2 1 0 0,-2-6 0 0,-1 11 0 15,-2 0 0-15,-2 0 0 0,-3 0 0 0,1-2 0 16,-1-2 0-16,0 1 0 0,-3-1 0 0,1 0 0 0,1-3 0 15,1 0 0-15,1-2 0 0,2-2 0 0,5 0 0 0,0 0 0 16,0 0 0-16,-2-6 0 0,2 1 864 16,4-3 128-16,-1-2 32 0,5 2 0 0,3-3-832 0,2-3-192 15,1 3 0-15,1-1 0 0,-1-2 0 0,-1 1 0 16,2 0 0-16,-1 0 0 0,-1 2 0 0,0 2 0 16,-1 0 0-16,-2 2 0 0,-1 4 0 0,0 2 0 15,-9 1 0-15,5 2 0 0,-5-2 0 0,0 0 0 16,3 9 0-16,-3-2 0 0,0-7 0 0,-4 8 0 15,0 0 0-15,-4 1 0 0,3-1 0 0,-4-1 0 16,2-1 0-16,-3 0 0 16,4 4-768-16,-1-2-208 0,7-8-48 0,0 0-18432 0</inkml:trace>
  <inkml:trace contextRef="#ctx0" brushRef="#br5" timeOffset="-158801.55">3648 13157 16575 0,'-23'-4'736'0,"14"4"160"0,0 1-720 0,-2 1-176 0,-2-3 0 0,-2 2 0 16,-3 2 848-16,3 1 144 0,2-2 32 0,3 0 0 16,-4-2 0-16,6 0 0 0,1 0 0 0,7 0 0 15,0 0 0-15,0 0 0 0,10-1 0 0,3 0 0 16,4 0 0-16,5 1 0 0,5 1 0 0,6 0 0 15,9 0-832-15,4 0-192 0,5 0 0 0,3 2 0 16,5-2 864-16,7 3 128 0,8 0 32 0,3 2 0 16,1-1-832-16,3 1-192 0,4-2 0 0,3 3 0 0,3 0 0 15,2 0 0-15,-1-2 0 0,0-1 0 0,0 2 864 0,-5 0 128 16,-4 2 32-16,-2 1 0 0,-3-3-832 0,-1 2-192 16,-1 2 0-16,-8 0 0 0,-7-1 0 0,-9 0 0 15,-5-2 0-15,-6 1 0 0,-6 1 0 0,-5-1 0 16,-4 1 0-16,-7-1 0 0,-5-3 0 0,-4 1 0 15,-4 0 0-15,-3 1 0 0,-3-7 864 0,-5 3 128 16,-9 0 32-16,-2-1 0 0,-4 0-832 0,-4 0-192 16,-5-1 0-16,-6 1 0 0,-7 2 0 0,-3-2 0 15,-4-2 0-15,-2-2 0 0,-6 2 0 0,-3-1 0 16,-2 1 0-16,-5 0 0 0,-9-5 0 0,-2 1 0 16,0-2 0-16,-5 4 0 0,1 0 0 0,0 0 0 15,2-4 0-15,3 3 0 0,2 0 0 0,5-1 0 0,1 1 0 16,6-2 0-16,0 1 0 0,5-1 0 15,7 0 0-15,5 1 0 0,3-2 864 0,8 2 128 16,4 1 32-16,3-1 0 0,8 1-832 0,3 1-192 0,6 0 0 0,2 1 0 16,9 1 0-16,0 0 0 0,0 0 0 0,11-3 0 15,5-1 0-15,7 1 0 0,5-2 0 0,10 2 0 16,2 0 0-16,8 2 0 16,6 2 0-16,3 0 0 0,3 1 0 0,4-2 0 0,4 1 0 0,5 2 0 15,2 2 0-15,2-1 0 0,0 1 0 0,-1 0 0 16,0 1 0-16,-3 0 0 0,0 0 0 0,-8 0 0 15,-5-2 0-15,-6 1 0 0,-5 2 0 0,-7-3 0 16,-3-1 0-16,-7 0 0 0,-7-2 0 0,-3 0 0 16,-4 0 0-16,-5-1 0 0,-4 0 0 0,-9 0 0 0,0 0 0 0,-7 4 0 15,-6-1 0-15,-7 0 0 0,-8-2 0 16,-8-1 0-16,-7 0 0 0,-7-1 0 0,-15-1 0 0,-5 1 0 16,-6-2 0-16,-6 3 0 0,-8 1 0 0,-5 1 0 15,-4-2 0-15,-1 2 0 0,-1 0 0 0,1 1 0 16,-1-2 0-16,7 2 0 0,9-2 0 0,5-1 0 15,7-1 0-15,8-2 0 0,4 3 0 0,14-2 0 16,8-1 0-16,12 0 0 0,7 0 0 0,8 1 0 16,5-1 0-16,10-3 0 0,7 3 0 0,9-2 0 15,10-1 0-15,7 1 0 0,5-2 0 0,7 0 0 16,7 1 0-16,11 0 0 0,10 0 0 0,2 0 0 16,4 2 0-16,7 0 0 0,4 2 0 0,5 1 0 15,3 1 0-15,1 1 0 0,2 3 0 0,1 0 0 16,-4 1 0-16,-2-1 0 0,-6 0 0 0,-4 2 0 0,-1 1 0 0,-7-1 0 15,-10-3 0-15,-8 3 0 0,-9-3 0 0,-9 0 0 16,-7 1 0-16,-8-1 0 0,-7-3 0 0,-7 2 0 16,-9 1 0-16,-7-3 0 0,-8 0 0 0,-10 0 0 15,-10-2 0-15,-11 0 0 16,-13 0 0-16,-12-2 0 0,-10-1 0 0,-7-2 0 0,-5 2 0 0,-8 0 0 16,-12 1 0-16,-5 1 0 0,-8-1 0 0,-1 1 0 15,-1 2 0-15,-2-1 0 0,-4 0 0 0,7-1 0 16,9-2 0-16,9 1 0 0,9-1 0 0,8 1 0 15,12-2 0-15,10 2 0 0,11 2 0 0,13-2 0 16,11 2 0-16,7 0 0 0,11 0 0 0,10 2 0 16,0 0 0-16,19 0 0 0,13-1 0 0,11 0 0 15,4-1 0-15,10 2 0 0,8 3 0 0,9-3 0 16,12 0 0-16,5 0 0 0,5 0 0 0,5 2 0 0,3 2 0 16,4 1 0-16,2-4 0 0,2 3 0 0,-1 4 0 0,-4 1 0 15,-11-1 0-15,-5-1 0 0,-5-3 0 0,-8 3 0 16,-8 0 0-16,-11-3 0 0,-13-3 0 0,-10 1 0 15,-9-2 0-15,-8 1 0 0,-5 1 0 0,-14-2 0 16,-1-5 0-16,-12 1 0 0,-9 3 0 0,-14-3 0 16,-8-2 0-16,-10 1 0 0,-7 0 0 0,-12 0 0 15,-12-3 0-15,-8 2 0 0,-7 0 0 0,-6 0 0 16,-5 2 0-16,-2 1 0 0,1 3 0 0,-3-1 0 16,3-1 0-16,6 3 0 0,7 4 0 0,10-2 0 15,10 1 0-15,9 1 0 0,7-2 0 0,11 0 0 16,9 1 0-16,13 0 0 0,10-2 0 0,9 0 0 0,11-2 0 15,6 3 0-15,11-2 0 0,8 1 0 0,9 0 0 0,7 1 0 16,8 3 0-16,12-2 0 0,12 0 0 0,6 0 0 16,7 0 0-16,3 2 0 15,4-1 0-15,6 1 0 0,5-4 0 0,-1 4 0 0,3 1 0 0,-2 2 0 16,1-1 0-16,-10-2 0 0,-5-2 0 0,-9 2 0 16,-9 0 0-16,-7-3 0 0,-8-3 0 0,-11 0 0 15,-13 0 0-15,-7 0 0 0,-8 0 0 0,-9-1 0 16,-9 1 0-16,-8-7 0 0,-12 0 0 0,-11-2 0 15,-11 0 0-15,-8-2 0 0,-10-1 0 0,-11-1 0 16,-16 3 0-16,-10 0 0 0,-10-1 0 0,-7 2 0 16,-6 3 0-16,-5 2 0 0,-4 3 0 0,4 1 0 15,2 1 0-15,11 3 0 0,10 0 0 0,12 3 0 16,6-2 0-16,16 1 0 0,12-2 0 0,13 2 0 0,11-1 0 0,12-1 0 16,11 1 0-16,9-5 0 0,11 5 0 0,13 1 0 15,13-1 0-15,9 1 0 0,10-3 0 0,8 4 0 16,11-1 0-16,6 2 0 0,11 0 0 0,2 2 0 15,3-3 0-15,3 3 0 0,3 7 0 0,1-3 0 16,-1-2 0-16,-5 0 0 0,-2 1 0 0,-10 0 0 16,-10-2 0-16,-13-3 0 0,-8-2 0 0,-5-1 0 15,-9 0 0-15,-8-1 0 0,-9-3 0 0,-7 0 0 16,-6-1 0-16,-11 0 0 0,0 0 0 0,-11 0 0 16,-7-1 0-16,-8 0 0 0,-7 0 0 0,-11-1 0 15,-11-1 0-15,-11-2 0 0,-6 4 0 0,-6 0 0 16,-9 0 0-16,-5 2 0 0,-2 2 0 0,-1 2 0 15,2 0 0-15,1 2 0 0,2 2 0 0,7-2 0 0,6 1 0 0,8 0 0 16,11-1 0-16,6 0 0 16,12 0 0-16,5-5 0 0,9-3 0 0,6 0 0 0,9-2 0 0,11 3 0 15,0 0 0-15,9-6 0 0,6-1 0 0,8 1 0 16,9-1 0-16,12 1 0 0,6 1 0 0,12-1 0 16,7 3 0-16,6 1 0 0,4 2 0 15,8-2 0-15,5 1 0 0,5 2 0 0,1 1 0 0,5 2 0 16,5 2 0-16,-4-2 0 0,-9 1 0 0,-2 0 0 15,-3 4 0-15,-4-1 0 0,-4-4 0 0,-10 2 0 16,-11-3 0-16,-7 0 0 0,-10-2 0 0,-9 0 0 16,-6-3 0-16,-10 0 0 0,-7-1 0 0,-12 3 0 15,0 0 0-15,-11-7 0 0,-9-3 0 0,-11 1 0 16,-12 2 0-16,-11-1 0 0,-13 0 0 0,-6 1 0 0,-8 0 0 0,-9 3 0 16,-11-2 0-16,-6 2 0 0,-4-1 0 0,-7 2 0 15,-3 2 0-15,-1 2 0 0,-1 2 0 0,3-1 0 16,0-2 0-16,9 5 0 0,8 4 0 0,9-4 0 15,11-3 0-15,10 1 0 0,13 1 0 0,12-1 0 16,13 2 0-16,11-3 0 0,9-3 0 0,9-1 0 16,12-2 0-16,9 1 0 0,10-1 0 0,12-1 0 15,11 0 0-15,10-2 0 0,7 0 0 0,11 1 0 16,12-3 0-16,7 4 0 0,5 0 0 0,5 4 0 16,4 1 0-16,5-1 0 0,-3-8 0 0,1 3 0 15,0 1 0-15,-6 3 0 0,-5-4 0 0,-9 2 0 16,-7-1 0-16,-7 0 0 0,-8 3 0 0,-9-1 0 15,-13-3 0-15,-7-3 0 0,-10 3 0 0,-9 0 0 16,-7 2 0-16,-7-2 0 0,-8-4 0 0,-9 2 0 0,-12-2 0 0,-11 1 0 16,-12-2 0-16,-8 1 0 0,-8-3 0 0,-9 1 0 15,-9 5 0-15,-12-2 0 0,-8 1 0 0,-7-1 0 16,-4 3 0-16,-4 1 0 16,0 1 0-16,-1 1 0 0,-1-1 0 0,7 0 0 0,7 4 0 0,11 0 0 15,10-1 0-15,11 0 0 0,8 0 0 0,9 1 0 16,9 1 0-16,10 0 0 0,11-1 0 0,8 1 0 15,5 2 0-15,9-3 0 0,13 2 0 0,8 1 0 16,6 0 0-16,11 2 0 0,6-1 0 0,13 2 0 16,10-2 0-16,9 2 0 0,7-2 0 0,6 3 0 15,4 0 0-15,6 1 0 0,6 0 0 0,-1-2 0 16,4 2 0-16,0 1 0 0,-2 2 0 0,-2-2 0 0,-4-2 0 16,-2 2 0-16,-7 0 0 0,-9-2 0 0,-8-3 0 0,-11-1 0 15,-8-2 0-15,-12 2 0 0,-10-1 0 0,-9-2 0 16,-7-5 0-16,-10 1 0 0,-7 4 0 0,-10-4 0 15,-10-3 0-15,-13 0 0 0,-13 1 0 0,-11 0 0 16,-14 2 0-16,-8-2 0 0,-7 2 0 0,-11 2 0 16,-11 2 0-16,-7 2 0 0,-10 5 0 0,-2 0 0 15,-1 1 0-15,-2 3 0 0,-4 3 0 0,7 2 0 16,7-2 0-16,6 0 0 0,5-1 0 0,16 2 0 16,10 1 0-16,17 0 0 0,14-4 0 0,10-2 0 15,11-4 0-15,12 1 0 0,7-1 0 0,12-6 0 16,11 0 0-16,9 0 0 0,12 0 0 0,12 2 0 15,12-1 0-15,10-1 0 0,3-5 0 0,12 5 0 16,9 4 0-16,6-4 0 0,4-4 0 0,5 2 0 0,5 2 0 16,2 0 0-16,2 0 0 0,0 1 0 0,2 0 0 0,-6-1 0 15,-8 5 0-15,-6-3 0 0,-7-1 0 0,-9 1 0 16,-8 0 0-16,-11-1 0 0,-11-2 0 0,-11-1 0 16,-9-2 0-16,-9-2 0 0,-6 3 0 0,-11-1 0 15,-8-1 0-15,-12-1 0 0,-11-3 0 0,-11 0 0 16,-11 3 0-16,-8 3 0 0,-10-5 0 0,-10 2 0 15,-11 0 0-15,-10 1 0 0,-4-1 0 0,-6 2 0 16,-6 4 0-16,2 0 0 0,0 0 0 0,1 0 0 16,1 1 0-16,5-1 0 0,10-1 0 0,6-1 0 15,9-3 0-15,7 3 0 0,8 1 0 0,16-2 0 16,10-1 0-16,11 0 0 0,7 1 0 0,8-2 0 16,6 0 0-16,11-2 0 0,12 0 0 0,11 0 0 0,6 1 0 0,11 1 0 15,8-2 0-15,10 1 0 0,10 0 0 0,6 3 0 16,7 3 0-16,6-2 0 0,5 1 0 0,4 0 0 15,5 2 0-15,-1 0 0 0,3-1 0 0,-2 0 0 16,0 0 0-16,-7 0 0 0,-8 2 0 0,-8-2 0 16,-7-2 0-16,-9 2 0 0,-9-2 0 0,-10-2 0 15,-11-1 0-15,-11-3 0 0,-8 3 0 0,-10-2 0 16,-10 1 0-16,-12-3 0 0,-13-1 0 0,-12-1 0 16,-11 0 0-16,-8-1 0 0,-10-1 0 0,-11 0 0 15,-11-1 0-15,-8 4 0 0,-5 2 0 0,-3 3 0 16,-3 0 0-16,0 2 0 0,1 1 0 0,2 2 0 15,1 3 0-15,8-1 0 0,9 1 0 0,9-1 0 16,9 0 0-16,11 0 0 0,6 0 0 0,15 2 0 16,9-4 0-16,9 2 0 0,12 1 0 0,9-3 0 15,11 6 0-15,12-1 0 0,10 0 0 0,12-1 0 0,12 2 0 0,11-1 0 16,14-3 0-16,10 2 0 0,7-1 0 0,5 1 0 16,9 1 0-16,1-2 0 0,2-1 0 0,42 1 0 31,-18 1-768-31,-15-1-208 0,-16-2-48 0,-36-5 0 0</inkml:trace>
  <inkml:trace contextRef="#ctx0" brushRef="#br5" timeOffset="-156969.78">3475 16716 12895 0,'0'0'272'0,"0"0"64"0,0 0 16 0,0 0 32 0,0 0-384 0,0 0 0 16,0-6 0-16,-1 3 0 0,1 3 1712 0,0 0 272 0,0 0 48 0,-2-4 16 16,2 4-832-16,0 0-144 0,0 0-48 0,-4-4 0 15,1 0 0-15,3 4 0 0,0 0 0 0,0 0 0 16,0 0-816-16,0 0-208 15,0 0 0-15,0 0 0 0,0 0 864 0,8 4 128 0,2 1 32 0,3 0 0 16,-1 2-832-16,3 2-192 0,3 0 0 0,1 2 0 16,4-1 0-16,4 0 0 0,1 2 0 0,2-1 0 15,1 0 0-15,-1-2 0 0,-1-1 0 0,0-2 0 16,1 1 864-16,2-1 128 0,2-3 32 0,-2 0 0 16,0-2-832-16,3 0-192 0,6 0 0 0,-3-2 0 15,1-1 0-15,-4 0 0 0,-1-2 0 0,-2 0 0 16,-2 1 864-16,-2 1 128 0,-1-3 32 0,-3 2 0 0,0 1-832 15,0 0-192-15,-2-2 0 0,-5 1 0 16,0 0 0-16,-2 1 0 0,-2 0 0 0,2 1 0 0,-2-2 0 0,-2 0 0 16,-2-1 0-16,-1 1 0 0,1-1 0 0,0-1 0 15,-4 0 0-15,1-2 0 0,1 4 0 0,-3 0 0 16,0-5 0-16,2 1 0 0,-5 2 0 0,-1 5 0 16,3-5 0-16,-3 5 0 0,0 0 0 0,0 0 0 15,0 0 0-15,0 0 0 0,0 0 0 0,0 0 0 16,-6 0 0-16,-2 4 0 0,-1 3 0 0,0 2 0 15,-2 1 0-15,0 1 0 0,0 2 0 0,-1 2 0 16,-1-2 0-16,0 1 0 0,0-1 0 0,-2 1 0 16,-2-3 0-16,0 1 0 0,0-2 0 0,-1-2 0 15,-1-1 0-15,-2 0 0 0,-1-1 0 0,-3 0 0 16,-1-3 0-16,-5-1 0 0,-3-1 0 0,1-2 0 0,-1-2 0 16,0-2 0-16,0-1 864 0,-2-2 128 0,4 0 32 0,1-1 0 15,0-1-832-15,1-2-192 16,4-4 0-16,-2-1 0 0,2 2 0 0,3-3 0 0,-2-7 0 0,3 4 0 15,2-1 0-15,2 2 0 0,4 1 0 0,3 1 0 16,0 1 0-16,2 3 0 0,1 6 0 0,6 0 0 16,1 2 0-16,2 1 0 0,-1 5 0 0,0 0 0 15,0 0 0-15,5 2 0 0,4 1 0 0,0 1 0 16,2 3 0-16,2 2 0 0,0 0 0 0,1 2 0 16,1 1 0-16,4 0 0 0,-3 3 0 0,11 4 0 15,-2 1-768-15,1-2-208 16,3-1-48-16,-8-5 0 0,5 2 832 0,5-3 192 0,2-1 0 0,6-1 0 15,2 2 0-15,1-1 0 0,0 0 0 0,2-2 0 0,-1-5 0 0,0-1 0 16,1-2 0-16,-1-1 0 0,1-2 768 16,-1-2 208-16,-1-2 48 0,1 0 0 0,-4 2-832 0,-3-3-192 15,-4-2 0-15,-2 3 0 0,-3 1 0 0,-3-1 0 16,-2-1 0-16,-3 0 0 0,-3 2 0 0,-2 3 0 16,-1 1 0-16,-4 0 0 0,-4 0 0 0,-5 2 0 15,0 0 0-15,0 0 0 0,-2 6 0 0,-1 1 0 16,-3-1 0-16,-1 2 0 0,-3 1 0 0,-2 1 0 15,-2-1 0-15,-3 0 0 0,-2 1 0 0,-3-1 0 16,-2 0 0-16,0 0 0 0,-3 3 0 0,0-2 0 16,-3-3 0-16,5 1 0 0,2-3 0 0,3-2 0 15,2-2 0-15,-8-1 0 16,6-1-2416-16,3-2-528 0,-2-5-96 0,8 2-32 0</inkml:trace>
  <inkml:trace contextRef="#ctx0" brushRef="#br5" timeOffset="-155618.35">3581 16918 12895 0,'0'0'272'0,"0"0"64"0,-6 5 16 0,6-5 32 0,0 0-384 0,0 5 0 0,0-5 0 0,-1 4 0 0,-3 3 1712 0,1-1 272 15,-2-3 48-15,2 2 16 0,-4-2 0 0,7-3 0 16,-5 0 0-16,0 0 0 0,-2 0-832 0,7 0-144 16,0 0-48-16,0 0 0 0,-4-8 0 0,3 1 0 15,1-3 0-15,4-1 0 0,0 1 0 0,3-3 0 16,1-2 0-16,2-3 0 0,1 0-816 0,1-1-208 15,3-1 0-15,1 0 0 0,4-5 864 0,1 4 128 16,0 0 32-16,6-4 0 16,-1 4-1648-16,-5 3-320 0,-5 6-64 0,-6 6-16 0,0 1 1648 0,-2 3 320 15,0 2 64-15,0 6 16 16,-2 2-1648-16,-3 4-320 0,-2 5-64 0,-1-3-16 0,-1 4 832 0,-4 2 192 16,1 1 0-16,0 1 0 0,-3-2 0 0,0 1 0 0,1 0 0 0,-4-1 0 15,0-1 0-15,1-1 0 0,2 1 0 0,-1-5 0 16,0-4 768-16,3-1 208 0,1-1 48 0,3-3 0 15,1-5-832-15,0 0-192 0,0 0 0 16,7-1 0-16,3-3 0 0,-1-2 0 0,3-5 0 0,1-1 0 16,0-1 864-16,2-2 128 0,0-3 32 0,-2-1 0 15,0 1-832-15,1-1-192 0,1-2 0 0,0 1 0 16,1 0 0-16,-1 2 0 0,0 1 0 0,-1 4 0 16,-3 2 0-16,-4 4 0 0,1 4 0 0,-8 3 0 15,0 0 0-15,3 7 0 0,-2 3 0 0,-1 2 0 16,-1 3 0-16,-1 1 0 0,-1 2 0 0,-5 2 0 15,3 0 0-15,-4 1 0 0,1 1 0 0,-1-2 0 16,4-3 0-16,-2-1 0 0,2-3 0 0,1-1 0 0,0-1 0 0,4-2 0 16,3-3 0-16,-3-6 0 0,5 5 0 0,2-4 0 15,3-2 0-15,1-4 0 0,1-1 0 0,-1-2 0 16,4-2 0-16,-1 0 0 0,0-2 0 0,2 0 0 16,-1-1 0-16,0-2 0 0,1 0 0 0,-1 0 0 15,-2 0 0-15,0 4 0 0,-1 0 0 0,-1 4 0 16,-1 1 0-16,-3 2 0 0,-7 4 0 0,0 0 0 15,0 0 0-15,2 7 0 0,1 2 0 0,-7 1 0 16,0 1 0-16,0 1 0 0,0 1 0 0,-1 1 0 16,-1-2 0-16,2 1 0 0,-3 0 0 0,3 0 0 15,1 1 0-15,1-5 0 0,0 0 0 0,4-2 0 16,1-2 0-16,2 0 0 0,-5-5 0 0,9 0 0 16,1-2 0-16,2-2 0 0,0 0 0 0,2-3 0 15,2-3 0-15,-1-1 0 0,-1 0 0 0,1-2 0 0,-3-1 0 0,1-2 0 16,-1 0 0-16,-1 1 0 0,0 0 0 15,-1 1 0-15,0 1 0 0,-1 1 0 0,-3 2 0 0,1 3 0 16,1 3 0-16,-8 4 0 0,0 0 0 0,0 0 0 16,3 9 0-16,0 2 0 0,-1 2 0 0,0 2 0 15,-2 3 0-15,-2-3 0 0,1 3 0 0,0-1 0 16,0 0 0-16,1-1 0 0,0 1 0 0,0-1 0 16,0 0 0-16,1-2 0 0,1-2 0 0,2-2 0 15,0-3 0-15,2-3 0 0,1-3 0 0,1-2 0 16,3-1 0-16,2-4 0 0,-3-2 0 0,2-2 0 15,-2 1 0-15,1-3 0 0,1-5 0 0,-1 1 0 16,0-2 0-16,-1-2 0 0,2-2 0 0,0-1 0 0,2-1 0 16,-6-1 0-16,1 4 0 0,-1 1 0 0,-2 2 0 0,1 5 0 15,0 3 0-15,-3 4 0 0,0 0 0 0,-4 6 0 16,0 0 0-16,5 7 0 0,-2 2 0 0,-2 3 0 16,1 3 0-16,1 3 0 0,-3-1 0 0,0 5 0 15,0 1 0-15,0-2 0 0,-1 0 0 0,-1 0 0 16,1-1 0-16,0-1 0 0,0-3 0 0,1-2 0 15,0-1 0-15,0-2 0 0,0-4 0 0,2 0 0 16,-2-7 0-16,0 0 0 0,0 0 0 0,0 0 0 16,3-7 0-16,-1 0 0 0,1-2 0 0,1-2 0 15,-2-1 0-15,-2-3 0 0,-2 0 0 0,0-4 0 16,1-2 0-16,1-1 0 0,-1-2 0 0,1 0 0 16,1 1 0-16,0 2 0 0,1 3 0 0,0 4 0 15,0 2 0-15,1 3 0 0,0 0 0 0,1 6 0 16,-4 3 0-16,0 0 0 0,5 3 0 0,2 4 0 0,0 2 0 15,1 4 0-15,0 0 0 0,0 1 0 0,0 2 0 0,1-1 0 16,-1 2 0-16,0-2 0 0,-1 1 0 0,1-2 0 16,-1 0 0-16,-1-1 0 0,1-2 0 0,-4-1 0 15,1-1 0-15,0-2 0 0,-4-7 0 0,0 0 0 16,0 0 0-16,0 0 0 0,0 0 0 0,0 0 0 16,0 0 0-16,0 0 0 0,-2-7 0 0,-2-2 0 15,0-1 0-15,-3-3 0 0,1 0 0 0,-1-4 0 16,0 0 0-16,3 0 0 0,-3 0 0 0,3 4 0 15,1-1 0-15,2 2 0 0,1 5 0 0,0 0 0 16,0 1 0-16,0 6 0 0,0 0 0 0,0 0 0 16,0 0-768-16,0 0-208 0,0 0-48 0,8 6-18432 15</inkml:trace>
  <inkml:trace contextRef="#ctx0" brushRef="#br5" timeOffset="-153637.5">3490 13470 16575 0,'-16'19'368'0,"-1"3"80"0,-4 0 0 0,0 2 16 0,-1 1-464 0,2-1 0 15,-1-2 0-15,-4 4 0 0,2-7 1728 0,7-5 256 16,6-3 64-16,2-6 0 0,8-5-832 0,0 0-144 16,1-16-48-16,4-3 0 0,5-2 0 0,4-7 0 15,5-6 0-15,-3 6 0 0,3-7 0 0,3-2 0 0,3-5 0 0,3-1 0 16,4-3-816-16,14-18-208 0,-4 7 0 0,0 9 0 16,-1 4 864-16,-5 10 128 0,-4 8 32 0,-3 7 0 15,-5 8-832-15,-2 4-192 0,-6 7 0 0,-3 10 0 16,-1 7 0-16,-3 10 0 0,-3 4 0 0,-6 5 0 15,-5 6 0-15,-4 3 0 0,-2 2 0 0,-2 3 0 16,-4 0 0-16,0 2 0 0,-3-1 0 0,3-3 0 16,0-4 864-16,8-17 128 0,0 0 32 0,1-4 0 15,6-3-832-15,2-4-192 0,5-4 0 0,2-4 0 16,5-6 0-16,11-6 0 0,2-7 0 0,4-9 0 0,3-11 0 0,4-6 0 16,3-7 0-16,1 1 0 0,3 0 0 0,2 0 0 15,1-2 0-15,0 5 0 0,-4 5 0 0,-2 3 0 16,-5 3 0-16,-4 6 0 0,-6 4 864 15,-2 6 128-15,-5 5 32 0,-1 6 0 16,-4 5-1648-16,-3 8-320 0,-4 1-64 0,-4 7-16 0,-5 4 1648 0,1 1 320 16,-7 1 64-16,3 5 16 0,-5 2-832 0,0 4-192 15,-2 2 0-15,2-2 0 0,2-4 0 0,2-6 0 16,0-5 0-16,5-2 0 0,2-7 0 0,3-4 0 16,-3-8 0-16,13-1 0 0,3-6 0 0,5-8 0 15,3-10 0-15,5-1 0 0,2-3 0 0,4-1 0 16,4-4 0-16,0-2 0 0,0 1 0 0,0 2 0 15,-1 5 0-15,-5 3 0 0,-1 2 0 0,-3 6 0 16,-2 5 0-16,-6 5 0 0,-3 5 0 0,-2 3 0 16,-1 1 0-16,-3 8 0 0,-2 6 0 0,-5 5 0 0,-3 2 0 0,-3 3 0 15,-2-3 0-15,-4 4 0 16,1 6 0-16,-2-1 0 0,-1-2 0 0,2 0 0 0,1-1 0 0,4-3 0 16,3-5 0-16,1-6 0 0,3-6 0 0,6-6 0 15,5-1 0-15,4-6 0 0,2-7 0 0,7-7 0 16,5-3 0-16,3-6 0 0,3-7 0 0,-1 2 0 15,-1 2 0-15,-5 2 0 0,0-1 0 0,0 4 0 16,-1 0 0-16,-2 6 0 0,-1 1 0 0,-4 7 0 16,-5 6 0-16,-2 3 0 0,-2 6 0 0,-3 3 0 15,-1 6 0-15,-3 3 0 0,-3 5 0 0,-3 2 0 16,-2 1 0-16,-1 4 0 0,-2 1 0 0,0 1 0 16,1 1 0-16,0-1 0 0,-2-1 0 0,6-1 0 0,0-4 0 15,2-2 0-15,3-5 0 0,3-4 0 0,4-3 0 0,6-5 0 16,1-3 0-16,4-5 0 0,0-7 0 0,4-3 0 15,-2-5 0-15,3-1 0 16,0-5-1600-16,1 2-352 0,0 2-80 0,-4-4-16400 16</inkml:trace>
  <inkml:trace contextRef="#ctx0" brushRef="#br5" timeOffset="-152014.89">3756 8863 20271 0,'0'0'448'0,"-10"4"80"0,10-4 32 0,-7 1 16 0,-3-3-576 0,4 0 0 16,6 2 0-16,0 0 0 0,-6-5 928 0,6 5 80 15,0-13 16-15,4 1 0 0,2 0 0 0,3 0 0 16,1-3 0-16,3-2 0 0,-1-1 0 0,3 3 0 16,-1 1 0-16,-1 2 0 0,-2 0-832 0,-1 3-192 15,-1 2 0-15,-9 7 0 0,0 0 0 0,10 2 0 0,-10-2 0 0,5 11 0 16,-4 4 864-16,-2 1 128 0,-2 4 32 16,-4 0 0-16,0-2-832 0,-2 3-192 0,0 0 0 0,2-2 0 15,0-1 0-15,0-1 0 0,2-4 0 0,0-1 0 16,3-2 0-16,2-10 0 0,0 0 0 0,0 0 0 15,0 0 0-15,9-2 0 0,2-4 0 0,3-4 0 16,4-4 864-16,1 0 128 0,3-2 32 0,-2-3 0 16,-1-1-832-16,1 1-192 0,0 0 0 0,-2 2 0 15,-1 2 0-15,-2 4 0 0,-3 3 0 0,1 4 0 16,-3 3 0-16,-10 1 0 0,9 7 0 0,-3 4 0 16,-2 2 0-16,-1 3 0 0,-4 0 0 0,-6 2 0 15,-6 1 0-15,2 2 0 0,-1-1 0 0,2 1 0 0,3-2 0 16,-1-2 0-16,4-5 0 0,1 0 0 0,2-5 0 0,1-7 0 15,0 0 0-15,0 0 0 0,9-1 0 0,2-4 0 16,2-4 0-16,5-5 0 0,4-6 0 0,1 0 0 16,1 0 0-16,-1 1 0 0,-1-1 0 0,-1-1 0 15,-1-1 0-15,-1 2 0 0,-2 4 0 0,-1 1 0 16,-2 3 0-16,-2 3 0 0,-2 4 0 0,-2 4 0 16,-8 1 0-16,9 5 0 0,-4 4 864 0,-3 4 128 15,-3 4 32-15,-1 0 0 16,-2 2-1648-16,-2 0-320 0,-2-2-64 0,1 5-16 0,-3 0 832 0,1 0 192 15,1-2 0-15,1-3 0 0,2-5 0 0,2-1 0 16,3-11 0-16,0 0 0 0,0 0 0 0,8 1 0 16,0-4 0-16,6-5 0 0,2-5 0 0,1-3 0 15,-1-2 0-15,1-2 0 0,-1 0 0 0,1-1 0 0,-1 0 0 0,1 1 0 16,-3 2 0-16,-2 1 0 0,-1 3 0 16,-2 3 0-16,1 0 0 0,-2 5 0 0,-8 6 0 0,11 1 0 15,-1 3 0-15,-10-4 0 0,6 12 0 0,-4 3 0 16,0 4 0-16,-2 0 0 0,-4-2 0 0,1 0 0 15,0 0 0-15,1 1 0 0,0 0 0 0,4-1 0 16,-4-6 0-16,5 0 0 0,-1 0 0 0,-2-11 0 16,0 0 0-16,0 0 0 0,9 1 0 0,2-4 0 15,0-5 0-15,2-2 0 0,1-3 0 0,0-1 0 16,2-2 0-16,-1 1 0 0,-3 1 0 0,-1-4 0 16,0-2 0-16,-3 2 0 0,1 0 0 0,-3 4 0 15,2 2 0-15,-5 3 0 0,0 2 0 0,-3 7 0 0,0 0 0 0,0 0 0 16,0 0 0-16,7 9 0 0,-2 4 0 15,-1 3 0-15,-2 0 0 0,1 1 0 0,2-1 0 0,-3 1 0 16,1-3 0-16,0-1 0 0,1 0 0 0,1-1 0 16,1-1 0-16,2-3 0 0,-1-5 0 0,3-1 0 15,3-2 0-15,-1-4 0 0,0-1 0 0,4-4 0 16,0-2 0-16,5-3 0 0,-2-3 768 0,2-2 208 16,1-1 48-16,-6 1 0 0,-5-1-832 0,1 1-192 15,2 2 0-15,-2 1 0 0,1 5 0 0,-3 3 0 16,-3 0 0-16,-7 8 0 0,0 0 0 0,10 3 0 15,-3 5 0-15,-2 1 0 16,-1 3-1600-16,-1 3-352 0,-3 2-80 0,1-2-16 0</inkml:trace>
  <inkml:trace contextRef="#ctx0" brushRef="#br5" timeOffset="-149368.52">3766 8479 16575 0,'0'0'736'0,"-7"5"160"0,-2-1-720 0,3-1-176 0,-3 0 0 0,9-3 0 16,0 0 848-16,-7 4 144 0,-1-2 32 0,8-2 0 15,-6-6 816-15,1-1 160 0,1-4 48 0,3-2 0 16,1-1-1648-16,2-2-400 0,2-3 0 0,0-3 0 16,2-1 896-16,2 0 112 0,1 1 16 0,2 1 0 15,1 0-832-15,-1 3-192 0,1 5 0 0,2 4 0 16,-1 3 864-16,-1 4 128 0,0 4 32 0,-2 5 0 15,1 7-832-15,-1 2-192 0,0 4 0 0,-2 1 0 16,-2 2 0-16,1 1 0 0,0-1 0 0,-2 0 0 16,-4 0 0-16,1-3 0 0,2-2 0 0,-1-3 0 0,-1-2 0 15,2-4 0-15,-4-9 0 0,9 2 0 0,2-4 0 0,-1-5 0 16,2-9 0-16,4-5 0 0,8-5 864 0,0-4 128 16,1-2 32-16,0-2 0 0,0 0-832 0,-2-1-192 15,-1 0 0-15,-1 5 0 0,-3 5 0 0,0 3 0 16,-3 2 0-16,-2 7 0 0,0 5 0 0,-1 5 0 15,-1 3 0-15,-3 4 0 0,-8-4 0 0,7 11 0 16,-3 4 0-16,1 4 0 0,-2 4 0 0,-3 1 0 16,-3 2 0-16,0-1 0 0,-1-2 0 0,2 2 0 15,-2 0 0-15,1-4 0 0,1-4 0 0,2-4 0 16,1-3 0-16,-1-10 0 0,0 0 0 0,0 0 0 16,11-4 0-16,1-5 0 0,3-6 0 0,-3-4 0 15,0-3 0-15,3-1 0 0,3-2 864 0,3-1 128 16,-4 1 32-16,1 0 0 0,-4 3-832 0,2 2-192 15,-2 3 0-15,0 5 0 0,1 5 0 0,-4 3 0 0,0 4 0 0,-1 2 0 16,-2 5 0-16,0 3 0 0,-1 3 0 0,-3 5 0 16,-1 3 0-16,-3 1 0 0,-3 1 0 0,1 1 0 15,1 0 0-15,-1 0 0 0,-1-2 0 0,2-2 0 32,2-3-768-32,2-3-208 0,-1-3-48 0,1-2 0 0,-3-9 1648 0,10 0 320 0,1-4 64 0,2-2 16 15,-1-5-1648 1,1-3-320-16,0-4-64 0,2-2-16 0,-1 0 1648 0,1 2 320 0,-1 0 64 0,-1 2 16 15,-2-1-1648-15,0 3-320 0,1 4-64 16,-2 4-16-16,-10 6 1648 0,8-1 320 0,-8 1 64 0,10 8 16 16,-3 3-1648-16,0 3-320 0,-4 3-64 0,-1 3-16 15,-2 2 1648-15,-1 0 320 0,-2 0 64 0,-1-2 16 0,-2 0-832 0,1-1-192 16,-2-1 0-16,3-2 0 0,-1-1 0 0,4-2 0 16,1-5 0-16,0-8 0 0,0 0 0 0,0 0 0 15,0 0 0-15,9-1 0 0,1-2 0 0,3-1 0 16,-1-2 0-16,2 1 0 0,1-1 0 0,0 2 0 15,2 0 0-15,-2 2 0 0,-2 2 0 0,2 2 0 16,0 2 0-16,-2 1 0 16,-1 2-768-16,0 0-208 0,-3 1-48 0,0 1-10912 15,-1 1-2192-15</inkml:trace>
  <inkml:trace contextRef="#ctx0" brushRef="#br5" timeOffset="-145304.58">4626 10285 16575 0,'0'0'736'0,"0"0"160"0,-1-5-720 0,-1-1-176 16,1 0 0-16,-1-1 0 0,2 1 1664 0,0 0 320 16,0 6 48-16,-1-5 16 0,1 5 0 0,0 0 0 15,0 0 0-15,0 0 0 0,0 0-832 0,0 0-144 0,0 0-48 0,0 0 0 16,-4 8 0-16,0 2 0 0,-2 2 0 0,2 7 0 15,-1 5-816-15,1 5-208 0,-1 4 0 0,0 3 0 16,-1 4 864-16,3 1 128 16,-1 3 32-16,-1 1 0 0,0 1-832 0,0-2-192 0,2-2 0 0,1 0 0 15,-2 1 0-15,0-4 0 0,0-4 0 0,1-2 0 16,1-2 0-16,1-4 0 0,1-3 0 0,0-4 0 16,0-2 0-16,-2-4 0 0,1-2 0 0,0-4 0 15,1-8-2416 1,0 0-528-16,-2-5-96 0,-2-2-32 0</inkml:trace>
  <inkml:trace contextRef="#ctx0" brushRef="#br5" timeOffset="-145043.85">4309 10935 35007 0,'-13'12'1552'0,"9"-6"320"0,-1 0-1488 0,2 3-384 15,-3 1 0-15,3 2 0 0,1 1 0 0,1 2 0 16,1-2 0-16,2 0 0 0,1 0 896 0,5 1 96 15,-1-2 32-15,2-2 0 0,4-2 0 0,1-1 0 16,5-3 0-16,-1 1 0 0,2-5-832 0,1-2-192 16,-1-3 0-16,0 0 0 0,4-2 864 0,-1-2 128 15,2-3 32-15,-2-1 0 0,0 1-832 0,-3-4-192 16,0-1 0-16,-1-2 0 0,0-2 0 0,-3-1 0 16,-1 0 0-16,1 0 0 0,-5 1 0 0,0 3 0 0,-1 2 0 0,3-1 0 31,-4 2-2416-31,-1 5-528 0,-1 2-96 0,-7 8-32 0</inkml:trace>
  <inkml:trace contextRef="#ctx0" brushRef="#br5" timeOffset="-144366.12">5768 10581 20271 0,'0'0'448'0,"0"0"80"0,3-14 32 0,-8 5 16 0,-2 3-576 0,-1-3 0 15,1 1 0-15,-3-1 0 0,0 0 1744 0,-2 3 240 0,1 0 64 0,-1 2 0 16,-3 2-832-16,3-1-144 0,-2 3-48 0,0 6 0 16,-2 2 0-16,0 1 0 0,-1 2 0 0,-2 5 0 15,1 3-816-15,0 1-208 16,2 4 0-16,0 0 0 0,2 0 0 0,0 2 0 0,0-1 0 0,6 0 0 16,1-1 0-16,3-4 0 0,1-7 0 0,7 0 0 15,5-3 0-15,0-2 0 0,6-5 0 0,1-3 0 16,5-4 0-16,2-6 0 0,3-4 0 0,1-7 0 15,-2-1 864-15,3-4 128 0,2 0 32 0,-3-2 0 16,-3 0-832-16,-1-2-192 0,0-2 0 0,-1-1 0 16,-2-2 0-16,-2 0 0 0,-1-3 0 0,-1 1 0 15,-3-3 864-15,-3 3 128 0,-5-4 32 0,-1 3 0 0,-3 3-832 0,-2 3-192 16,-3 5 0-16,1 5 0 0,1 5 0 0,-5 5 0 16,0 5 0-16,0 6 0 0,2 6 0 0,-2 8 0 15,-5 4 0-15,0 6 0 0,-1 6 0 0,0 4 0 16,2 5 0-16,0 5 0 0,0 3 0 0,3 5 0 15,0 3 0-15,2-1 0 0,3-4 0 0,0-1 0 16,3-6 0-16,4 13 0 16,2-9-2416-16,4-12-528 0,4-9-96 0,-3-11-7664 15,3-1-1536-15</inkml:trace>
  <inkml:trace contextRef="#ctx0" brushRef="#br5" timeOffset="-144073.28">6144 10589 23951 0,'-6'11'512'0,"2"-4"128"0,-1 3 0 0,1-1 64 0,-1 2-576 0,0 2-128 0,2 3 0 0,-2-1 0 15,1 1 848-15,0 0 144 0,2 2 32 0,-1-3 0 16,0-2 0-16,3-1 0 0,3-1 0 0,0-3 0 16,2 1-832-16,4-6-192 0,0-4 0 0,4-2 0 15,2-1 864-15,3-1 128 0,1-5 32 0,0-2 0 16,-1-2 0-16,-1-3 0 0,-4 0 0 0,1-2 0 15,-2-1 0-15,-1 0 0 0,-2 0 0 0,-2 2 0 16,-3 2 0-16,-2 1 0 0,-5 0 0 0,0 4 0 16,-2 3-832-16,-1 2-192 0,-4 4 0 0,-2 2 0 0,-4 2 0 15,0 4 0-15,-2 3 0 0,-6 2 0 16,4-3-768-16,5 1-208 0,0-2-48 0,5-2 0 16,3 2-1632-16,7-7-336 0,0 0-64 0,0 0-16 0</inkml:trace>
  <inkml:trace contextRef="#ctx0" brushRef="#br5" timeOffset="-143803.52">6440 10507 23951 0,'-2'12'1056'0,"2"-5"224"0,0 3-1024 0,-1 2-256 16,-1 1 0-16,1 2 0 0,-2 1 880 0,2 1 112 15,-1-1 32-15,1 2 0 0,1-4 0 0,0 1 0 16,0 1 0-16,3-3 0 0,2-3 0 0,-1-2 0 15,1-3 0-15,3-1 0 0,-1 0 0 0,1-3 0 16,1-2 0-16,2-3 0 0,0-1 0 0,0-3 0 0,0-3 0 0,0-1 0 16,1-2 0-16,-2 0 0 0,-1-2 0 0,1 0 0 15,1-4-832-15,-2 0-192 0,-3 0 0 0,1 2 0 16,-3 0 0-16,0 1 0 0,-3 2 0 0,1 2 0 16,-1 3 0-16,-1 1 0 0,0 3 0 0,-1-2 0 31,-1 0-768-31,2 8-208 0,0 0-48 0,0 0-18432 0</inkml:trace>
  <inkml:trace contextRef="#ctx0" brushRef="#br5" timeOffset="-143410.06">7031 9903 31327 0,'0'0'688'0,"-3"10"144"0,2 2 16 0,0-3 48 0,0 4-720 0,1 4-176 15,-2 3 0-15,-3 4 0 0,1 5 848 0,-1 2 144 16,-3 2 32-16,0 3 0 0,-3-2 0 0,-1 2 0 16,-1 4 0-16,-1-1 0 0,-2 0 0 0,3-3 0 15,-1-1 0-15,-1-3 0 0,3-2-832 0,1-5-192 16,2-4 0-16,2-2 0 0,5-3 0 0,0-5 0 16,2-4 0-16,0-7 0 0,7 1 0 0,2-2 0 15,2-4 0-15,1-2 0 0,3-4 0 0,3 0 0 16,0 0 0-16,-2 0 0 0,1 0 0 0,0 1 0 15,0 1 0-15,-1 4 0 0,0 5 0 0,-1 2 0 16,-1 1 0-16,-1 3 0 0,1 1 0 0,-6 4 0 0,0 4 0 0,-2-1 0 16,-3 0 0-16,-3 0 0 0,-4 2 0 0,-2 0 0 15,-5 1 864-15,0-1 128 0,-2-1 32 0,-3 0 0 16,-1-1-832-16,-2 0-192 0,-1-3 0 0,-1-4 0 16,1-2 0-16,-1-1 0 0,2-3 0 0,-9-3 0 31,6-5-768-31,6 0-208 0,5-2-48 0,0-3 0 15,2-1-1632-15,6-3-336 0,6-3-64 0,4 7-16 0</inkml:trace>
  <inkml:trace contextRef="#ctx0" brushRef="#br5" timeOffset="-143171.08">7372 9925 31327 0,'0'0'688'0,"0"0"144"0,0 0 16 0,0 0 48 0,6 10-720 0,-5 2-176 16,-1 3 0-16,-1 1 0 0,-2 4 1664 0,0 4 320 16,-2 6 48-16,1 1 16 0,-6 2-832 0,0 2-144 15,-1 0-48-15,-2 3 0 0,-3 2-816 0,4 0-208 16,0-6 0-16,1 2 0 0,2-1 0 0,1 0 0 16,-1-2 0-16,1-2 0 0,1-3 0 0,5-6 0 15,1-1 0-15,-1 2 0 16,2-8-2416-16,3-6-528 0,-3-9-96 0,6-2-32 0</inkml:trace>
  <inkml:trace contextRef="#ctx0" brushRef="#br5" timeOffset="-142571.62">7573 10519 27647 0,'0'0'608'0,"9"-3"128"0,-1-1 32 0,1-1 0 0,4-1-624 0,1-2-144 0,-7-2 0 0,7-3 0 15,4-1 848-15,3-3 144 0,0 0 32 0,2-2 0 16,0-1 0-16,-1-1 0 0,-1 2 0 0,-3 1 0 16,-4-4 0-16,-3 2 0 0,-2 0 0 0,-4 1 0 15,-2 2 0-15,-3 1 0 0,-3 4 0 0,-3 4 0 16,-2 2 0-16,-2 5 0 0,-6 2 0 0,-3 6 0 15,0 5-832-15,-2 1-192 0,-3 7 0 0,4 2 0 16,6 2 0-16,2 0 0 0,2-2 0 0,5 1 0 16,2 0 0-16,4-2 0 0,3-2 0 0,5 0 0 15,5-3 0-15,6 2 0 0,4-5 0 0,4-3 0 16,4-5 0-16,1 0 0 0,0-5 0 0,0-5 0 16,-1 0-3232-16,0-3-688 0,28-11-144 0,-19 2-32 0</inkml:trace>
  <inkml:trace contextRef="#ctx0" brushRef="#br5" timeOffset="-142030.28">6808 11163 31327 0,'-1'-8'688'0,"1"8"144"0,0 0 16 0,-1-5 48 0,-2-2-720 0,0 3-176 0,-2 0 0 0,5 4 0 16,0 0 848-16,-2 6 144 0,1 1 32 0,-5 2 0 15,1 5-832-15,0 2-192 0,-1 3 0 0,0 1 0 16,3-1 864-16,-1 2 128 0,3 0 32 0,-2 0 0 16,0-2-832-16,2-2-192 0,2-4 0 0,1-1 0 0,0-1 0 0,4-5 0 15,-2-2 0-15,4-3 0 0,1-4 864 16,3 0 128-16,-1-2 32 0,4-5 0 0,4-1-832 0,-1-1-192 15,0 0 0-15,2 1 0 0,0 0 0 0,-2 1 0 16,-2 0 0-16,1 4 0 0,-2 3 0 0,-1 2 0 16,1 2 0-16,-7 3 0 0,1 4 0 0,-3 3 0 15,-2 1 0-15,-2 2 0 0,-5 2 0 0,-1 0 0 16,-2 3 0-16,-4 0 0 0,-1-2 864 0,0 0 128 16,-3-3 32-16,0-2 0 0,-2-1-832 0,1-1-192 15,-1-4 0-15,1-2 0 0,0-2 0 0,-1-2 0 16,2-1 0-16,-5-5 0 15,4-4-1600-15,2-1-352 0,5-1-80 0,6 4-10384 16,1-3-2096-16</inkml:trace>
  <inkml:trace contextRef="#ctx0" brushRef="#br5" timeOffset="-141715.12">7212 11234 27647 0,'0'0'1216'0,"0"0"256"0,1 8-1168 0,-2-1-304 0,-1 0 0 0,-3 2 0 16,3 2 880-16,-1 0 112 0,0 0 32 0,-1 1 0 16,-1 4 0-16,0-2 0 0,2-1 0 0,0 0 0 15,-4 1-832-15,4-2-192 0,1-1 0 0,0-1 0 16,-3 0 0-16,2-4 0 0,0-1 0 0,3-5 0 16,0 0 864-16,0 0 128 0,0 0 32 0,0 0 0 15,0 0-832-15,2-6-192 0,-1-2 0 0,1 0 0 16,2-3 0-16,0-2 0 0,-1 0 0 0,3 2 0 0,0-4 864 0,2-1 128 15,-2 2 32-15,1 0 0 0,-1 1-832 16,0-1-192-16,3 0 0 0,1 2 0 0,1 2 0 16,1 0 0-16,-3 0 0 0,2 3 0 0,1 0 0 0,-2 3 0 15,1-1 0-15,3 1 0 16,-3-2-1600-16,-3 3-352 0,3 0-80 0,-4 1-9296 16,0-2-1856-16</inkml:trace>
  <inkml:trace contextRef="#ctx0" brushRef="#br5" timeOffset="-141310.34">7696 11161 27647 0,'0'0'1216'0,"-2"-7"256"0,-3-2-1168 0,0 1-304 15,-2 3 0-15,4-1 0 0,3 6 880 0,0 0 112 0,-7-4 32 0,0 4 0 16,-2 2 0-16,-1 4 0 0,-3 1 0 0,-3 4 0 16,1 2 0-16,0 3 0 0,0 5 0 0,1 0 0 15,1-1-832-15,3 0-192 0,2 1 0 0,4-2 0 16,-1 0 0-16,4-4 0 0,2-4 0 0,4-1 0 16,0-2 0-16,3-4 0 0,2-4 0 0,1-2 0 15,2-3 864-15,-1-3 128 0,1-2 32 0,3-3 0 16,0-4-832-16,-4 2-192 0,-3 0 0 0,-1-1 0 0,3 0 0 0,-3-1 0 15,-1 2 0-15,-1 2 0 0,-1-1 864 16,-4 6 128-16,-1 2 32 0,0 6 0 0,0 0-832 0,0 0-192 16,0 0 0-16,-5 7 0 15,1 2-768-15,-1 2-208 0,1 3-48 0,3-2 0 0,1 1 1648 16,0-1 320-16,0 3 64 0,-4 1 16 16,-3-4-1648-16,4-2-320 0,3-10-64 0,6 9-16 15,5-5-2448-15,0-3-496 0,1-3-112 0,-1-4-16 0</inkml:trace>
  <inkml:trace contextRef="#ctx0" brushRef="#br5" timeOffset="-140992.39">7937 11042 27647 0,'0'0'608'0,"-6"13"128"0,3 0 32 0,0-3 0 0,0 1-624 0,-3 1-144 0,2 2 0 0,-1 0 0 16,1 0 1664-16,1-1 320 0,-1-3 48 0,2 0 16 15,2-1-832-15,0-2-144 0,0-7-48 0,0 0 0 16,0 0 0-16,7-2 0 0,0-2 0 0,2-3 0 16,1-1-816-16,1-2-208 0,0-1 0 0,0-1 0 15,0 0 864-15,2-4 128 0,0 0 32 0,0 0 0 16,1 1-832-16,1 1-192 0,-2-1 0 0,1 3 0 16,-3 4 0-16,0 1 0 0,-1 3 0 0,-1 3 0 15,1 4 0-15,0 3 0 0,0 4 0 0,-4 4 0 16,-1 2 0-16,0 4 0 0,-5-3 0 0,-4 6 0 15,1 1 0-15,-1 1 0 0,-1-2 0 0,-4 9 0 16,4-5-768-16,-1-3-208 0,1-3-48 0,4-4 0 16,3-3-1632-16,0-6-336 0,-2-8-64 0,0 0-16 0</inkml:trace>
  <inkml:trace contextRef="#ctx0" brushRef="#br5" timeOffset="-140543.87">8642 10921 27647 0,'0'0'608'0,"-9"3"128"0,-6-3 32 0,3 2 0 0,3 2-624 0,-2 0-144 0,-4 2 0 0,-4 2 0 0,-1 3 848 0,0 3 144 15,2-1 32-15,-2 1 0 0,2 0 0 0,2 2 0 16,1-1 0-16,5 0 0 0,2-2-832 0,4 0-192 16,3 0 0-16,5-2 0 0,2-1 864 0,4-2 128 15,3-3 32-15,5-1 0 0,3-2-832 16,1-2-192-16,0-1 0 0,2-2 0 0,5 0 864 0,-4-3 128 16,0-1 32-16,-1 0 0 0,-2-1-832 0,-2-2-192 15,-4 2 0-15,3-6 0 16,-3-1-1600-16,-4 2-352 0,-2 0-80 0,1 2-14752 0</inkml:trace>
  <inkml:trace contextRef="#ctx0" brushRef="#br5" timeOffset="-140215.66">9123 10198 27647 0,'0'0'608'0,"0"19"128"0,-5 5 32 0,0-4 0 0,-6 5-624 0,-1 5-144 0,-1 4 0 0,0 2 0 16,0 3 848-16,-1 2 144 0,-1-2 32 0,-1 2 0 15,1-2 0-15,2 0 0 0,-1-3 0 0,3-3 0 16,1-2 0-16,4-5 0 0,0-4 0 0,3-4 0 16,2-4-832-16,3-3-192 0,3-3 0 0,3-4 0 15,1-4 864-15,4-4 128 0,2-5 32 0,0-2 0 16,-1-2-832-16,3 1-192 0,0-5 0 0,3 3 0 15,0 2 864-15,0 3 128 0,-1 4 32 0,0 1 0 0,-1 3-832 0,-2 6-192 16,0 2 0-16,3 12 0 16,-5 2-768-16,-1 1-208 0,-5 4-48 0,-4-6 0 0,-1 3 832 15,-1 3 192-15,-2-5 0 0,-3 10 0 16,-1-3-864-16,1-3-128 0,-1-1-32 0,2-5-16784 16</inkml:trace>
  <inkml:trace contextRef="#ctx0" brushRef="#br5" timeOffset="-139719.65">7957 11678 27647 0,'0'0'608'0,"0"0"128"0,-20-1 32 0,14 1 0 0,-1 3-624 0,-2 1-144 15,-1 0 0-15,-3 4 0 0,-1 2 848 0,-2 5 144 16,-1 2 32-16,-1 3 0 0,-3 1 0 0,2 2 0 15,3 3 0-15,2-2 0 0,3-1-832 0,3 0-192 16,2-1 0-16,4-1 0 0,3-4 0 0,5-2 0 16,3-3 0-16,4-2 0 0,4-1 0 0,4-3 0 15,-1-5 0-15,13-4 0 16,-1-6-1600-16,-2-2-352 0,-4-1-80 0,-8 2-16 0</inkml:trace>
  <inkml:trace contextRef="#ctx0" brushRef="#br5" timeOffset="-139418.47">8288 11683 27647 0,'0'0'1216'0,"0"0"256"0,0 0-1168 0,-6 0-304 0,0 4 0 0,-3 1 0 16,3 2 880-16,-3 3 112 0,-2 2 32 0,1 3 0 15,-2 2 0-15,2 2 0 0,1 0 0 0,1 1 0 16,2 0-832-16,1 1-192 0,4-2 0 0,4-1 0 15,2-4 0-15,4-1 0 0,3-3 0 0,2-2 0 16,4-1 0-16,1-4 0 0,0-4 0 0,1-2 0 16,0-2 864-16,-1-1 128 0,-1-4 32 0,0-1 0 0,-2-4 0 0,-2 1 0 15,0 0 0-15,-3-4 0 0,-3-1 0 0,-1-1 0 16,-3 1 0-16,-1-1 0 0,-4 2-832 0,-2 1-192 16,-4-2 0-16,-2 6 0 0,-3 3 0 0,1 1 0 15,-2 0 0-15,-5 1 0 16,3 2-768-16,2 3-208 0,4 3-48 0,3 3-12016 15,2-1-2400-15</inkml:trace>
  <inkml:trace contextRef="#ctx0" brushRef="#br5" timeOffset="-139103.46">8607 11570 27647 0,'-11'2'608'0,"11"-2"128"0,0 0 32 0,-2 6 0 0,-4-1-624 0,5 5-144 0,1 2 0 0,0 4 0 15,0 0 848-15,0 2 144 0,1-1 32 0,-1 4 0 16,-1 0 0-16,1-1 0 0,0 1 0 0,0-1 0 16,0-1 0-16,0 0 0 0,0-4 0 0,2-1 0 15,2-2 0-15,0-3 0 0,1-3 0 0,2 0 0 16,2-6-832-16,-1 0-192 0,0-6 0 0,2-2 0 16,2-1 864-16,0-4 128 0,1-2 32 0,0-1 0 15,-3-2-832-15,1-2-192 0,1-2 0 0,-1 0 0 16,0-2 864-16,-1 0 128 0,0 0 32 0,-1 2 0 15,1 2-832-15,-3 1-192 0,2 3 0 0,-4 2 0 16,1 3 0-16,-2 1 0 0,-1 3 0 0,0-4 0 16,-3 11-768-16,0 0-208 0,0 0-48 0,0 0 0 15,0 0-2448-15,0 0-496 0,0 0-112 0,0 0-16 0</inkml:trace>
  <inkml:trace contextRef="#ctx0" brushRef="#br5" timeOffset="-138773.6">8946 11629 27647 0,'0'0'608'0,"0"0"128"0,2 10 32 0,1-3 0 0,3 1-624 0,-2-3-144 16,-4-5 0-16,9 2 0 0,1-1 1664 0,0-1 320 16,-2-5 48-16,5 2 16 0,2-4-832 0,3-1-144 15,0-3-48-15,2-1 0 0,-5-2 0 0,2 0 0 16,-1 0 0-16,-2 0 0 0,-4 1 0 0,-2-1 0 0,0-2 0 0,-2 3 0 15,-3 0-816-15,-2 1-208 16,-3 0 0-16,-2 1 0 0,-1 5 0 0,-3 3 0 0,-1 3 0 0,-3 2 0 16,-1 2 0-16,-2 4 0 0,-2 2 0 0,0 4 0 15,0 3 0-15,1 0 0 0,-1 2 0 0,2 1 0 16,2 1 0-16,4 0 0 0,-1 0 0 16,3-3 0-16,3 0 0 0,2 1 0 0,2-2 0 0,4-1 0 15,-1-3 0-15,5-3 0 0,2-2 0 0,0-2 0 16,-4-3-768-1,4 1-208-15,0-4-48 0,3-2 0 0,2 0-2448 0,-1 0-496 16,12-11-112-16,-2 0-16 0</inkml:trace>
  <inkml:trace contextRef="#ctx0" brushRef="#br5" timeOffset="-138486.02">9331 11369 27647 0,'0'0'1216'0,"0"0"256"0,2 11-1168 0,-1 0-304 15,-1 1 0-15,-1 3 0 0,-1 2 1696 0,-1 2 288 16,-1 2 48-16,1 1 16 0,-1-2-832 0,1 3-144 16,1 0-48-16,-1 0 0 0,0-1 0 0,2-2 0 15,1-1 0-15,3-3 0 0,-1 0 0 0,2-4 0 16,-1-4 0-16,3-4 0 0,1-1-816 0,-1-6-208 16,3-2 0-16,-1-5 0 0,2-6 864 0,-1 1 128 15,2-3 32-15,2 0 0 0,-1-4-832 0,2-3-192 16,0-1 0-16,-2-2 0 0,0 0 0 0,1-1 0 15,1 1 0-15,1 1 0 0,3 3 0 0,1 4 0 0,-2 2 0 0,2 2 0 16,-5 4 0-16,2 2 0 0,-2 5 0 0,0 1 0 31,-1 3-1600-31,1 3-352 0,-3 3-80 0,4 5-18032 0</inkml:trace>
  <inkml:trace contextRef="#ctx0" brushRef="#br1" timeOffset="-130786.64">13005 8148 16575 0,'-2'-19'368'0,"0"7"80"0,0-2 0 0,1 4 16 0,1-2-464 16,0-2 0-16,0 3 0 0,0 2 0 0,-1 1 912 0,1 1 96 15,-1 1 16-15,1-1 0 0,-3 0 816 0,0 3 160 16,3 4 48-16,0 0 0 0,0 0-832 0,0 0-144 16,-6 4-48-16,-1 4 0 0,1 2-816 0,0 4-208 15,-2 4 0-15,2 5 0 0,-1 9 0 0,1 2 0 16,1 3 0-16,1 1 0 0,1 1 0 0,1-1 0 16,4-3 0-16,2-1 0 0,1-2 0 0,4-2 0 15,2-3 0-15,4-1 0 0,2-6 0 0,4-3 0 16,4-6 0-16,2-2 0 0,1-3 864 0,4-3 128 15,3-7 32-15,3-2 0 0,-1-5 0 0,0 0 0 16,-2-5 0-16,-1-2 0 0,-3-4 0 0,-2-2 0 16,-2-2 0-16,-2-1 0 0,-2-3 0 0,-2-2 0 15,-2-2 0-15,-2-1 0 0,0 2-832 0,-3-3-192 0,-2 3 0 16,-1 5 0-16,-4-1 864 0,-2 7 128 0,1 2 32 0,-3 4 0 16,-1 2-832-16,-1 3-192 0,-2 1 0 0,-1 1 0 31,2 9-768-31,0 0-208 0,-9-2-48 0,9 2 0 15,-5 5-2448-15,0 4-496 0,0 3-112 0,5-12-16 0</inkml:trace>
  <inkml:trace contextRef="#ctx0" brushRef="#br1" timeOffset="-129924.72">17617 8366 23951 0,'-12'-5'512'0,"3"3"128"0,4-2 0 0,-2 0 64 0,7 4-576 0,-9-2-128 15,0 1 0-15,9 1 0 0,-7 2 848 0,7-2 144 16,-9 2 32-16,9-2 0 0,0 0-832 0,-2 9-192 16,2-9 0-16,3 10 0 0,5-1 864 0,-1 0 128 15,4-1 32-15,5 5 0 0,3-2-832 0,1 3-192 16,4 1 0-16,6 0 0 0,9-4 0 0,2 0 0 16,1-2 0-16,4 2 0 0,-4 2 0 0,4-1 0 0,0-1 0 0,4-3 0 15,2-3 864-15,6-2 128 0,3-3 32 0,-4 0 0 16,-3 0 0-16,1-1 0 0,0-2 0 0,2-5 0 15,-3-3-832-15,3-3-192 0,2-2 0 0,-8 2 0 16,-3 3 0-16,-4-1 0 0,-4-1 0 0,-5-3 0 16,-3 3 864-16,-2-1 128 0,-4 0 32 0,0-1 0 15,-1 2-832-15,-4 2-192 0,-2 1 0 0,-1-1 0 16,2-2 0-16,-4 2 0 0,-2 1 0 0,-2 1 0 16,0 0 0-16,-4 4 0 0,-1-1 0 0,0 1 0 15,-4-1-1600 1,3 1-352-16,-3-1-80 0,-1-3-9296 0,-5 3-1856 0</inkml:trace>
  <inkml:trace contextRef="#ctx0" brushRef="#br1" timeOffset="-129506.38">17715 8445 23951 0,'0'0'512'0,"0"0"128"0,0 0 0 0,0 0 64 0,2-9-576 0,1 1-128 0,0 2 0 0,3-1 0 16,3 2 848-16,4-2 144 0,5 0 32 0,2-1 0 16,2-5 0-16,4 2 0 0,0 3 0 0,3-4 0 15,1-2 0-15,2 1 0 0,2 0 0 0,3 1 0 16,4 0 0-16,2 3 0 0,1 2 0 0,2 2 0 16,2 0-832-16,-1 5-192 0,-5 2 0 0,1-1 0 15,-4 0 0-15,3 1 0 0,1 1 0 0,-7 4 0 16,-4-1 0-16,-1 2 0 0,-1-1 0 0,-2 0 0 15,-5 0 0-15,-2-1 0 0,-6-2 0 0,-4 0 0 16,-1 2-768-16,-3-1-208 0,-7-5-48 0,0 0-15152 16</inkml:trace>
  <inkml:trace contextRef="#ctx0" brushRef="#br1" timeOffset="-128307.06">20621 7603 20271 0,'0'0'448'0,"5"2"80"0,2-2 32 0,1-2 16 0,0 2-576 0,-2 0 0 15,0 0 0-15,-1 0 0 0,0-3 928 0,-2 0 80 16,-3 3 16-16,0 0 0 0,3-5 0 0,1 1 0 16,-4 4 0-16,0-6 0 0,0-1 0 0,-1 0 0 15,-2 0 0-15,2 1 0 0,-2-1-832 0,0 2-192 16,-4-1 0-16,-1-1 0 0,-2-3 864 0,1 2 128 16,-4-2 32-16,-11-2 0 0,-2-1-1024 0,-1 0 0 15,-3-1-224-15,0 1 32 0,1 3 192 0,1-1 128 16,-4-1-128-16,-2 2 176 0,-1 1-48 0,-4 1 0 0,1-2 0 0,-8-1 0 15,0 0 48-15,-2 0 0 0,-7 0 0 0,0 2 0 16,-2 0-16-16,1 3 0 0,0 0 0 0,-4-2 0 16,-9-4-160-16,-1 1 0 0,-2 2 144 0,1 3-144 15,1 4 0-15,-4-1 128 0,-5-2-128 0,0 2 0 16,-1-2 0-16,3 3 128 0,1 1-128 0,-2 0 0 16,-7 0 0-16,5 2 0 0,1 2 0 0,5 0 0 15,0 0 0-15,-4-1 128 0,-6-2-128 0,2 5 0 16,0 4 0-16,1 1 0 0,0-2 0 0,-5 4 0 15,-2-1 0-15,2 4 0 0,7 2 0 0,2-1 0 16,0 0 0-16,2 0 0 0,-1 4 0 0,5 1 0 0,2-4 0 0,6 2 0 16,3 0 0-16,4 3 128 0,-2 1-128 0,6 1 0 15,0 0 0-15,5 3 0 0,3 1 0 0,3 3 0 16,3 1 0-16,3 3 0 0,1 0 0 0,2 2 0 16,1 0 0-16,2 2-128 0,2 0 128 0,0 0 0 15,2-1 0-15,3 2 0 0,3 2 0 0,2-1-160 16,4 0 160-16,5 2 0 0,2 3-128 0,5 2 128 15,5-2 0-15,3-2 0 0,6-5 0 0,3 3 0 16,4 3 0-16,5 1 0 0,0 2 0 0,3 0 0 16,0 2 0-16,2-2 0 0,3-5 0 0,3-1 0 15,5-2 0-15,4 0 0 0,4-4 0 0,3 1 0 16,6-2 0-16,0-1 0 0,1-2 0 0,3-1 224 0,2-1-64 16,9-3-16-16,7-1 48 0,0-4 16 0,-3-4 0 15,5 2 0-15,5-2-16 0,6-1 0 0,2-2 0 0,0 0 0 16,-2-1-64-16,4-2 0 0,3-1-128 0,-5-1 192 15,-5 0-192-15,1 0 128 0,4 0-128 0,0-4 0 16,-3-1 144-16,2-2-144 0,-2-1 128 0,3-2-128 16,1-1 144-16,0-1-144 0,-1 0 160 0,-1-4-160 15,5 1 128-15,-3-2-128 0,-5-1 0 0,4-2 144 16,4-1-144-16,-1-1 128 0,3-1-128 0,-5-3 128 16,-3-4-128-16,1-4 160 0,-1-4-160 0,-3-3 160 15,-4-2 0-15,0-4 0 0,-1-6 0 0,-2-4 0 16,-3-5 96-16,-3-4 0 0,-6-4 16 0,1-8 0 15,0-9 144-15,-3-2 32 0,2-1 0 0,-7 2 0 16,-7 4-64-16,-10 0 0 0,-9 5 0 0,-7 7 0 0,-6 6 144 16,-10 6 32-16,-8 3 0 0,-8 5 0 0,-6 0-224 0,-11 1-32 15,-5 1-16-15,-10-2 0 0,-7-5-288 0,-12 3-224 16,-11 7 32-16,-1 3 16 16,-3-2-1056-16,1 4-224 0,1 0-32 0,-5 3-16 15,-6 3-1392-15,1 0-288 0,-30-9-48 0,16 6-16 0</inkml:trace>
  <inkml:trace contextRef="#ctx0" brushRef="#br1" timeOffset="-124075.74">11983 9331 16575 0,'0'0'368'0,"0"0"80"0,-7 3 0 0,7-3 16 0,-6 4-464 0,6-4 0 0,-6 7 0 0,6-7 0 16,-4 6 912-16,-1 2 96 0,2 0 16 0,0-1 0 16,3-7 0-16,0 0 0 0,-1 8 0 0,1-8 0 15,0 0 0-15,0 0 0 0,0 0 0 0,0 0 0 16,0 0 0-16,0 0 0 0,0 0 0 0,10-2 0 16,-3-3-832-16,3 1-192 0,-3 2 0 0,2-5 0 15,-1-1 864-15,2 0 128 0,-1-2 32 0,1 0 0 16,0-1-832-16,3 0-192 0,-2 0 0 0,1 1 0 15,-1 0 864-15,2 0 128 0,-3 0 32 0,0 1 0 0,0 1-832 0,-3 1-192 16,-1 0 0-16,-6 7 0 0,10-3 0 0,-10 3 0 16,0 0 0-16,6 6 0 0,-2 1 0 0,-2 5 0 15,-2 3 0-15,0 0 0 0,0 3 0 0,-2 0 0 16,-3 1 0-16,-1 3 0 0,2 0 0 0,-3 2 0 16,2 3 0-16,0-4 0 0,-3-2 0 0,2 0 0 15,-1 0 0-15,1-3 0 0,1-7 0 0,-1 1 0 16,0 1 0-16,4-2 0 0,-1-3 0 0,3-8 0 15,0 0 0-15,0 0 0 0,0 0 864 0,0 0 128 16,8-10 32-16,3-3 0 0,-2-3-832 0,2-1-192 16,0-2 0-16,0-1 0 0,0-4 0 0,1 0 0 15,0 1 0-15,-1-1 0 0,-3 0 864 0,4-2 128 16,4 1 32-16,1 2 0 0,1 2-832 0,1 2-192 16,0 2 0-16,1 4 0 15,-2 2-768-15,-1 5-208 0,-1 2-48 0,-4 3 0 0,-2 3 832 0,-1 2 192 0,-3 3 0 0,0 6 0 16,-1 2 0-16,-5 0 0 0,-3 0 0 0,-2 5 0 15,-3 3 0-15,-2 1 0 0,-1 2 0 16,-4-2 0-16,2-3 0 0,0 1 0 0,0 2 0 0,1-5 0 16,1-11 0-16,0 0 0 0,4-2 0 0,7-6 0 15,0 0 0-15,0 0 0 0,0 0 0 0,0 0 0 16,0 0 768-16,11-11 208 0,3-7 48 0,1-1 0 16,-1-1-832-16,3 0-192 0,5-1 0 0,-5 1 0 15,0 0 0-15,-1 1 0 0,2 1 0 0,-2 2 0 16,-1 2 0-16,-8 7 0 0,2 2 0 0,1 2 0 0,0 0 0 15,1 3 0-15,-1 4 0 0,0 1 0 0,-2 5 0 16,1 2 0-16,1 4 0 0,2 13 0 0,-8-1 0 0,-6 0 0 16,-1 2 0-16,0 0 0 0,-2-13 0 0,1 3 0 15,0 1 0-15,-4 1 0 0,2 0 0 0,2-1 0 16,0-2 0-16,1-1 0 16,1-1-2416-16,1-4-528 0,2-4-96 0,1-2-32 0</inkml:trace>
  <inkml:trace contextRef="#ctx0" brushRef="#br1" timeOffset="-123519.92">12871 9357 23951 0,'0'0'512'0,"0"0"128"0,0 0 0 0,0 0 64 0,0 0-576 0,0 0-128 15,3 21 0-15,-3-21 0 0,0 0 848 0,0 0 144 16,0 0 32-16,0 0 0 0,0 0 816 0,0 0 160 16,9 2 48-16,1 0 0 0,1 0-832 0,2 0-144 15,-1-2-48-15,3 1 0 0,1-1 0 0,1 0 0 16,2 4 0-16,1-4 0 0,1-2 0 0,1 2 0 16,-1 1 0-16,-2-1 0 0,0-1-816 0,0-1-208 15,3 1 0-15,0 0 0 0,-5 0 0 0,1 1 0 16,-3-4 0-16,-1 3 0 0,-1 1 0 0,-6-1 0 0,-7 1 0 0,0 0 0 31,5-6-3232-31,-4 3-688 0,-1 3-144 0,-7-10-32 0</inkml:trace>
  <inkml:trace contextRef="#ctx0" brushRef="#br1" timeOffset="-122664.27">13106 9048 20271 0,'-12'-9'896'0,"6"3"192"0,-1 0-880 0,1 1-208 16,1 0 0-16,5 5 0 0,0 0 864 0,0 0 128 15,0 0 32-15,0 0 0 0,0 0 0 0,0 0 0 16,0 0 0-16,0 0 0 0,11 6 0 0,0 0 0 16,2-8 0-16,3 6 0 0,7 2 0 0,5 3 0 0,3 2 0 15,0-1 0-15,0-2-832 0,0 4-192 0,-2 4 0 0,-2-1 0 16,-5-2 864-16,0 0 128 0,-4 4 32 0,-3-2 0 15,-5 1-832-15,-1-2-192 0,-1-1 0 0,-3 0 0 16,0 1 864-16,-4 1 128 0,-2-2 32 0,-3 3 0 16,-1-4-832-16,-3 2-192 0,-2-1 0 0,-1 0 0 15,-3-1 864-15,-1 3 128 0,-5 0 32 0,-3 1 0 16,-5-1-832-16,0-2-192 0,-5-4 0 0,2 1 0 16,3 4 0-16,6-3 0 0,6 0 0 0,4-1 0 15,4-5 0-15,8-5 0 0,-8 3 0 0,8-3 0 16,0 0-3232-1,0 0-688-15,5-10-144 0,6 3-32 0</inkml:trace>
  <inkml:trace contextRef="#ctx0" brushRef="#br1" timeOffset="-122015.41">13656 9766 20271 0,'0'0'448'0,"0"0"80"0,0 0 32 0,0 0 16 0,0 0-576 0,5 8 0 16,-5-8 0-16,0 0 0 0,7 6 928 0,2-1 80 15,-9-5 16-15,9 2 0 0,-9-2 816 0,12 1 160 16,-1-1 48-16,2-3 0 0,-2-1-832 0,2 0-144 0,1-2-48 0,1 1 0 15,-1-3 0-15,1-1 0 0,2-5 0 0,1 1 0 16,1 1 0-16,1-4 0 0,-2 0 0 0,2-7 0 16,0-4-816-16,2 1-208 0,2 2 0 0,1-3 0 15,1-2 0-15,-8 12 0 0,4-6 0 0,2-3 0 16,0 0 864-16,0-3 128 0,0-3 32 0,-2-3 0 16,-2 0-832-16,1-1-192 0,-3-1 0 0,4-15 0 15,-7 11 0-15,0 4 0 0,-1 2 0 0,-1 1 0 16,0 4 0-16,-2-1 0 0,0 4 0 0,-1 0 0 15,0-5 0-15,-2 4 0 0,-3 1 0 0,1 3 0 16,-3 2 0-16,0 2 0 0,-1 3 0 0,-2 1 0 16,-2 2 0-16,1 2 0 0,-1 1 0 0,1 4 0 0,0 1 0 15,-2 0 0-15,-1 1 0 0,0 3 0 0,0 2 0 0,-3 1 0 16,0 0 0-16,-5 6 0 0,-1 0 0 0,-1 4 0 16,-1 3 0-16,0 3 0 0,-1-1 0 0,-1 3 0 15,-2 2 0-15,9-8 0 0,-2 0 0 0,-2 5 0 16,1 2 0-16,-4 4 0 0,-2 2 0 0,-3 3 0 15,-4 3 0-15,2 3 0 0,4 2 0 0,0 3 0 16,4 0 0-16,-12 33 0 0,10-15 0 0,6-9 0 16,3-4 0-16,6-4 0 0,-1-4 0 0,6-2 0 15,1 0 0-15,1-4 0 0,2 3 864 0,-1-18 128 16,-1 1 32-16,7-1 0 0,5 1-832 0,0-1-192 16,3 1 0-16,2-3 0 0,2-2 0 0,3-1 0 15,-1-3 0-15,0-1 0 0,-1-3 0 0,0-2 0 16,-1-3 0-16,-1-1 0 0,6-3 0 0,-5-1 0 0,1-1 0 15,7-6 0 1,-5 2-1600-16,-2 2-352 0,-5 2-80 0,-3 3-16 0</inkml:trace>
  <inkml:trace contextRef="#ctx0" brushRef="#br1" timeOffset="-119177.14">12006 15339 23951 0,'0'0'512'0,"0"0"128"0,0 0 0 0,0 0 64 0,-15 5-576 0,15-5-128 0,0 0 0 0,0 0 0 16,0 0 1664-16,0 0 320 0,0 0 48 0,0 0 16 0,0 0-832 0,-8 2-144 15,8-2-48-15,-6 7 0 0,2-2-816 0,-2 4-208 16,2 3 0-16,1 0 0 0,-3 0 864 0,3 3 128 16,-1 2 32-16,1 5 0 0,1 0-832 0,-2 3-192 15,-1 1 0-15,2 4 0 0,1 3 864 0,-3 3 128 16,3 0 32-16,0 2 0 0,1-1-832 0,3 0-192 16,5 0 0-16,-3-4 0 0,3-5 0 0,2-1 0 15,3-4 0-15,-1-2 0 0,1-4 0 0,2 0 0 16,3-2 0-16,0-2 0 0,1-2 864 0,3-2 128 15,0-2 32-15,4-3 0 0,0 0-832 0,-2-4-192 16,-4 0 0-16,4-4 0 0,2 0 0 0,4-3 0 16,0-2 0-16,-1 2 0 0,1-1 0 0,-4-3 0 15,-1-3 0-15,-2-2 0 0,0 1 864 0,-3-2 128 0,-1 1 32 16,-2-4 0-16,1-1-832 0,-2-1-192 0,-1-3 0 0,1-3 0 16,-1-2 0-16,1-2 0 0,1-2 0 0,-2 0 0 15,-2-1 0-15,-2 2 0 0,1 0 0 0,0 3 0 16,-6 1 864-16,1 4 128 0,-1-3 32 0,1 3 0 15,-1 2-832-15,1 2-192 0,-1 0 0 0,0 5 0 16,-1 1 0-16,-4 3 0 0,2 4 0 0,1 1 0 16,-3 7 0-16,0 0 0 0,-1-7 0 0,1 7 0 15,0 0 0-15,0 0 0 0,0 0 0 0,0 0 0 16,0 0 0-16,0 0 0 0,6 10 0 0,0-3 0 16,-2-2-768-16,2 2-208 0,-1-1-48 0,2 2 0 15,0 0-2448-15,1 2-496 0,12 11-112 16,-20-21-16-16</inkml:trace>
  <inkml:trace contextRef="#ctx0" brushRef="#br1" timeOffset="-109391.27">24335 7847 5519 0,'0'0'496'0,"0"0"-496"0,0 0 0 0,0 0 0 16,0 0 2672-16,0 0 432 0,1-7 96 0,-1 7 0 16,0 0-1568-16,0 0-320 0,-3-6-64 0,3 6-16 15,0 0-128-15,0 0-16 0,-4-5-16 0,4 5 0 16,-7-7-304-16,-1 3-48 0,0 2-16 0,-2-1 0 16,-3 2-192-16,-1 1-32 0,-3 1-16 0,-2 3 0 15,-6 1 0-15,-1 3 0 0,-5 2 0 0,1 0 0 16,2 0-112-16,-2 1-32 0,0 3 0 0,0 0 0 15,-1-1-64-15,1 5 0 0,0-3-16 0,5 2 0 16,0-2-16-16,4 0 0 0,-1 0 0 0,4 0 0 16,4 1-32-16,2 1-16 0,2 2 0 0,5-2 0 15,3-4-32-15,7 1 0 0,-2 3 0 0,5-3 0 16,2-3 96-16,3 2 16 0,1 2 0 0,3 1 0 0,0-2 48 0,4 2 16 16,1-1 0-16,0 0 0 0,0-3-32 15,1 2 0-15,4-1 0 0,-2 1 0 0,-3 2-16 0,-1 0 0 16,-2-2 0-16,-3 0 0 0,-3 1-144 0,1 0-128 15,-1 1 192-15,-1 1-192 0,0 1 160 0,-4 2-160 16,-4 1 128-16,0 0-128 0,-2-1 144 0,-1-1-144 16,-1 0 160-16,-1-2-160 0,-2-1 288 0,-1 0-32 15,0-1-16-15,-5 0 0 0,-2-3 112 0,-2 2 32 16,0 2 0-16,-2 0 0 0,-4-2-64 0,-3-2 0 16,-2-1 0-16,-3 0 0 0,-5 0-96 0,1-3-32 15,0-2 0-15,0-3 0 0,-2-1-64 0,1-2-128 16,1-3 176-16,0 0-176 0,2-5 0 0,4 2 0 15,3-2-192-15,5-2 48 16,5-3-1584-16,6-2-320 0,0-1-64 0,5-2-9712 0,4-1-1936 0</inkml:trace>
  <inkml:trace contextRef="#ctx0" brushRef="#br1" timeOffset="-108700.91">24571 7240 19119 0,'0'0'832'0,"0"0"192"0,0 0-816 0,-7-3-208 15,-2 0 0-15,3-1 0 0,6 4 752 0,0 0 96 0,-2-11 32 0,2 6 0 16,0 5 256-16,0 0 48 16,10-3 16-16,1-2 0 0,-1-1-336 0,3 0-64 0,1 2-16 0,3-2 0 15,1-2-128-15,1 2-16 0,-1 3-16 0,0 0 0 16,-1 2-128-16,0-1-32 0,-3-1 0 0,-1 2 0 16,0 3-208-16,-4 1-32 0,-9-3-16 0,9 8 0 15,-4 2-208-15,-2 2 144 0,-6 2-144 0,0 2 128 16,-1-2-128-16,-6 1 128 0,-1 1-128 0,-2-2 128 15,-3 0 0-15,0-1 0 0,-2 0 0 0,1 1 0 16,-1 0-128-16,3-1 160 0,-1-2-160 0,5-1 160 16,2 0-160-16,4-1 0 0,0-1 0 0,4-2 128 15,1-6-128-15,7 10 0 0,2-1 0 0,2-1 0 16,0-3 0-16,2 2 128 0,1-1-128 0,2 3 0 0,-1 2 0 0,0-1 128 16,-1-1-128-16,-2 3 0 15,0-2 0-15,-2 2 0 0,0 0 128 0,-3 2-128 0,-1-2 192 0,-3 1 0 16,-3-2 0-16,0 2 0 0,-1 2 224 0,-2-2 48 15,-3-3 16-15,-1 0 0 0,-2 0 112 0,-1-1 32 16,-3-1 0-16,-1 1 0 0,-1 2-160 0,-1 0-16 16,-2 3-16-16,-2-8 0 0,0-2-256 0,2 1-48 15,-1-2-128-15,1 3 192 0,3 0-192 0,3-1 128 16,3 1-128-16,9-6 0 16,0 0-816-16,0 0-256 0,0 0-48 0,0 0-10800 15,0 0-2160-15</inkml:trace>
  <inkml:trace contextRef="#ctx0" brushRef="#br1" timeOffset="-104693.2">22262 8168 16575 0,'0'0'368'0,"-8"3"80"0,2-5 0 0,6 2 16 0,0 0-464 0,0 0 0 16,0 0 0-16,0 0 0 0,0 0 912 0,0 8 96 15,0-8 16-15,9 6 0 0,1-3-832 0,2-2-192 0,-1-1 0 0,4 1 0 16,5-1 864-16,1 0 128 16,-1-1 32-16,3 1 0 0,1 0-832 0,1 0-192 0,2-1 0 0,-2 2 0 15,2 2 0-15,-2-2 0 0,0 1 0 0,-2-1 0 16,-1-1 0-16,-1 2 0 0,-3 1 0 0,-3 2 0 31,-4 0-768-31,-2 1-208 0,-9-6-48 0,5 12 0 0</inkml:trace>
  <inkml:trace contextRef="#ctx0" brushRef="#br1" timeOffset="-104405.9">22243 8611 20271 0,'0'0'448'0,"-7"1"80"0,3-4 32 0,4 3 16 0,0 0-576 0,0 0 0 16,0 0 0-16,0 0 0 0,0 0 928 0,0 0 80 15,0 0 16-15,0 0 0 0,0 0 0 0,7 0 0 16,9 0 0-16,2 0 0 0,4 0 0 0,4 0 0 16,1 0 0-16,3 0 0 0,1 4 0 0,1-4 0 15,1-4 0-15,2-1 0 0,-2 2-832 0,5-1-192 16,4-1 0-16,0 0 0 0,-4-2 0 0,1 2 0 0,-4-1 0 15,-1 2-10336 1,-1 0-2112-16</inkml:trace>
  <inkml:trace contextRef="#ctx0" brushRef="#br1" timeOffset="-101870.16">19163 14647 14559 0,'0'0'640'0,"0"0"144"0,0 0-624 0,0 0-160 16,-6-9 0-16,1 2 0 0,-5 3 1344 0,-1-2 224 15,-3-4 48-15,3 5 16 0,0-1-32 0,-2 0 0 16,-5-2 0-16,0 0 0 0,-2 1-240 0,1 0-48 16,0-2-16-16,0 3 0 0,1-1-368 0,-3-1-80 15,2 3-16-15,-1-1 0 0,0 3-304 0,-1 0-64 16,0-2-16-16,-6 1 0 0,-2 1-192 0,-2-1-64 15,-2 1 0-15,1 1 0 0,1 1 16 0,-2-1 0 16,-4 1 0-16,2 2 0 0,1 1 80 0,1-2 16 16,1-1 0-16,0 1 0 0,0 1-32 0,-3 0 0 15,0-1 0-15,-1 3 0 0,-2 1-80 0,3 1-32 0,2 2 0 16,1 3 0-16,0-2-160 0,1 3 0 0,1 1 144 0,0 3-144 16,0 0 0-16,-1 1 0 0,-1-1 0 0,-1 4 0 15,-4 2 0-15,-1 2 0 0,-3 3 0 0,2 0 128 16,4 4-128-16,1 0 0 0,1 2 0 0,2 3 0 15,0-1 0-15,1 2 0 0,0 4 0 0,0-5 0 16,-2 0 0-16,0-1 0 0,1-3 0 0,1 1 0 16,1 2 0-16,4-3 0 0,4-2 0 0,1-1 0 15,0 2 0-15,4 0 0 0,2-2 0 0,0 2 176 16,1-3-176-16,3 1 0 0,2-1 144 0,1 1-144 16,1-2 0-16,3 1 0 0,2-3 0 0,1 5 128 15,1 1-128-15,1 1 0 0,2-1 0 0,-1 2 0 16,2 2 0-16,3 0 0 0,1 1 0 0,2 0 128 0,-3-2-128 0,2 1 0 15,1 1 0-15,2-2 0 0,1-2 0 0,3 5 0 16,1 2 0-16,3-2 0 0,0-5 0 0,1 0 0 16,-2 1 0-16,1 0 0 0,1 0 0 0,-2-3 0 15,0 1 0-15,2-3 0 0,0-2 0 0,3 1 0 16,-4 3 0-16,4-3 0 0,1-2 0 0,2 0 0 16,-3-1 0-16,6 0 128 0,3-1-128 0,1-1 0 15,3-3 0-15,-3 3 0 0,1 5 0 0,1-8 0 16,-4-3 0-16,2-2 128 0,-1-2-128 0,3-2 0 15,5-4 0-15,-1-1 128 0,-1 0-128 0,2-3 0 16,4 0 0-16,-1-2 128 0,-2-2-128 0,-1-4 0 16,0-3 128-16,3 0-128 0,2 4 128 0,1-3-128 0,0 1 128 15,0-3-128-15,1-3 0 0,-1 2 0 0,-2 1 0 0,2 0 128 16,-3-7-128-16,0 3 0 0,0-1 0 0,3 0 0 16,3-2 0-16,-2 1 0 0,1-2 0 0,-5 0 128 15,-1-1-128-15,-2-3 0 0,0-3 128 0,2-1-128 16,0 1 0-16,-1-1 128 0,-4-2-128 0,2-3 0 15,0-3 128-15,0 0-128 0,-4-1 128 0,-2-1-128 16,-4-1 128-16,-2-1-128 0,0 2 128 0,-1-3-128 16,0 2 128-16,-3-3-128 0,1-2 128 0,-5-1-128 15,-4-1 128-15,1-2-128 0,-1-1 160 0,-1 1-160 16,-7-3 240-16,-2 3-48 0,-3-2-16 0,-6-1 0 16,-2-2 160-16,-5 3 48 0,-2-2 0 0,-3 3 0 15,-5 2 64-15,-3 3 32 0,-2 3 0 0,0 2 0 16,-3 0-64-16,1 4-16 0,1 2 0 0,-3 2 0 0,2-1-256 0,-2 4-144 15,-1 2 160-15,-1 4-160 0,-4 2 0 0,6 1 0 16,2-1 0-16,1 4 0 16,-3 4-1024-16,4 2-240 0,4 2-48 0,0 2-12128 15,4 3-2416-15</inkml:trace>
  <inkml:trace contextRef="#ctx0" brushRef="#br1" timeOffset="-99586.97">21104 15472 6447 0,'0'0'576'0,"-8"0"-576"0,1 0 0 0,7 0 0 16,0 0 2720-16,0 0 432 0,0 0 96 0,0 0 16 15,0 0-1552-15,0 0-304 0,0 0-64 0,6 7-16 16,-6-7-304-16,14 4-48 0,0-1-16 0,2-1 0 15,2 0 64-15,5-2 16 0,3-2 0 0,5-1 0 16,3 2-416-16,2 0-96 0,0-5-16 0,2 4 0 16,3 1-272-16,-4 1-64 0,-2 1-16 0,-5-2 0 15,-2-1-160-15,-5-1 160 0,-3 3-160 0,-2 0 160 16,-3 2-528-16,-4-1-96 0,-2-2-32 0,-9 1-8944 16,0 0-1792-16</inkml:trace>
  <inkml:trace contextRef="#ctx0" brushRef="#br1" timeOffset="-99378.79">21103 15801 21183 0,'0'0'1888'0,"0"0"-1504"16,0 0-384-16,0 0 0 0,0 0 1792 0,0 0 304 16,9 1 48-16,3-1 16 0,1 0-544 0,4-1-96 15,1-4-32-15,5 1 0 0,3-3-480 0,2 1-112 16,4-2 0-16,7-1-16 0,6 0-384 0,-1 0-80 0,-1 3-16 0,-3 1 0 15,-3 2-240-15,-4 0-160 0,-2-5 192 0,-4 5-192 32,-3 2-1456-32,-3 2-400 0,-4-1-64 0,-2-1-32 0</inkml:trace>
  <inkml:trace contextRef="#ctx0" brushRef="#br1" timeOffset="-98192.7">23196 15122 11567 0,'0'0'512'0,"0"0"112"0,0 0-496 0,0 0-128 0,0 0 0 0,0 0 0 16,4-8 1024-16,-3 3 192 0,-1 5 48 0,0 0 0 15,-1-9-48-15,-3 2-16 0,-1 2 0 0,-3 0 0 16,8 5-176-16,-8-3-16 0,0-1-16 0,-2 4 0 15,-2-1-240-15,-3 2-48 0,0 1-16 0,-2-1 0 16,-3-1-288-16,0 2-48 0,1 3-16 0,0-1 0 16,-2-1-80-16,3 2 0 0,0 0-16 0,-1 3 0 15,0 1-32-15,0 1 0 0,-1-1 0 0,3 0 0 16,-1 2-16-16,-1 0 0 0,3 0 0 0,4 1 0 16,1-1-16-16,2 1-16 0,2 2 0 0,4 0 0 0,4-2 0 0,3-1 0 15,3-1 0-15,2 4 0 0,1 3 32 0,0-2 16 16,3-1 0-16,1 3 0 0,0 1 16 0,2 0 0 15,-1 0 0-15,0-1 0 0,0 0-96 0,-1-1 0 16,2 1-128-16,-1 1 192 0,-2-3-32 0,3 0-16 16,-1 0 0-16,0 1 0 0,-2 3 32 0,1 0 0 15,0-2 0-15,-1 2 0 0,-2 1-176 0,1-1 0 16,-2 0 144-16,1 0-144 0,0-4 0 0,-1 2 144 16,-1 0-144-16,-1-1 0 0,-3-1 160 0,0-1-160 15,-3 1 128-15,1-2-128 0,0 0 192 0,-3-1-64 16,-4-3 0-16,2 1 0 0,0 1 96 0,-3-1 16 15,-2-1 0-15,-3 1 0 0,-5-3 96 0,-1 1 32 0,-4 1 0 16,-1 0 0-16,-1-5 0 0,-2 1 0 0,3 1 0 0,-4-4 0 16,-2 1-112-16,0-1-32 0,-6-4 0 0,-1 1 0 15,-3-1-64-15,3 0-16 0,4-1 0 0,1-1 0 16,1-1-144-16,6-1 160 0,2 2-160 0,6-3 160 31,6-1-1216-31,4-1-240 0,1-3-48 0,7-4-15280 0</inkml:trace>
  <inkml:trace contextRef="#ctx0" brushRef="#br1" timeOffset="-92922.45">23631 14609 11455 0,'0'0'512'0,"0"0"96"0,-7-1-480 0,7 1-128 16,-10 2 0-16,4-2 0 0,-3-2 960 0,9 2 160 16,0 0 32-16,0 0 16 0,0 0-32 0,0 0-16 15,0 0 0-15,0 0 0 0,9-5-208 0,0 0-32 16,2 1-16-16,2-1 0 0,3 0-368 0,2 1-80 16,1 0-16-16,4 0 0 0,-1 2-192 0,2-3-32 15,-2 1-16-15,2 1 0 0,-1 0 0 0,2 1 0 16,-1-1 0-16,0 0 0 0,0-3 32 0,1 3 0 0,2 2 0 15,-4-2 0-15,-5 3 80 0,1 0 32 0,-2 4 0 0,-7 0 0 16,-10-4-128-16,6 10-32 0,-6-10 0 0,0 12 0 16,-2 2 0-16,-8 0 0 0,-1-3 0 0,-4 2 0 15,-5 1 48-15,0 0 16 0,-3 2 0 0,2-5 0 16,2-5 32-16,0 3 0 0,0 0 0 0,2 0 0 16,2-1-80-16,0-3-16 0,0-1 0 0,3 1 0 15,1-1-16-15,2 3 0 0,3-2 0 0,6-5 0 16,0 0-128-16,0 0 0 0,-1 10 0 0,1-10 128 15,0 0 16-15,10 6 0 0,1 0 0 0,1-1 0 16,3-3-16-16,0 2-128 0,2 2 192 0,1 3-64 16,-1 3-128-16,2-1 0 0,1-2 0 0,-2-1 0 15,3 2 0-15,-2 2 0 0,-1 2 0 0,0-1 0 16,-2 0 0-16,-5-1 0 0,-3 3 0 0,0-1 0 0,-1-2 0 16,-4 0 0-16,-3 0 0 0,-1-1 0 0,1 1 256 0,-1 0-48 15,-2-2 0-15,-4 1 0 0,-2 0 272 0,-3-2 48 16,0 2 16-16,-2-2 0 0,-3-4 0 0,3 1 0 15,1 0 0-15,-3-1 0 0,-1-2 128 0,-1-2 32 16,0 2 0-16,0-2 0 0,-1-1-160 0,-3-2-32 16,0-2 0-16,-1-1 0 0,-1 1 32 0,-4 0 0 15,1-1 0-15,4 1 0 0,0-1-256 0,3 2-48 16,1 2-16-16,4-1 0 0,3 0-224 0,4 1 0 16,8 1 0-16,0 0 0 0,0 0 0 0,0 0-240 15,0 0 32-15,0 0 0 16,11 4-2240-16,4 1-448 0,13 2-96 0,-1-6-16 0</inkml:trace>
  <inkml:trace contextRef="#ctx0" brushRef="#br1" timeOffset="-90444.72">12868 11486 14735 0,'0'0'1312'0,"5"-11"-1056"16,0 0-256-16,1-1 0 0,-2 0 1056 0,1 2 160 15,-2-1 16-15,2 1 16 0,-1-1-272 0,-1 0-48 16,-1-1-16-16,0 2 0 0,-2 10-112 0,5-10-32 16,-3-1 0-16,-2 11 0 0,0 0 0 0,0 0 0 15,0 0 0-15,0 0 0 0,0 0-224 0,0 0-48 16,0 0-16-16,1 9 0 0,-1 3-32 0,-1 6-16 16,0 0 0-16,-2 6 0 0,-2 5 96 0,1 3 32 15,0 2 0-15,-1 4 0 0,-1 4-128 0,1 5-32 0,-3 6 0 0,2 1 0 16,-3 1-80-16,2-3-32 0,-3 0 0 0,0-1 0 15,1-3-16-15,-2 1 0 0,2-3 0 0,0-2 0 16,0-1-48-16,1-4-16 0,3-1 0 0,-2-4 0 16,2 0-64-16,-2-4-16 0,3-2 0 0,1-1 0 15,-2-3-128-15,3 1 0 0,0 3 0 0,3-3 128 16,0-4-128-16,4-1 0 0,0-1 0 0,0-2 0 16,1-5-560-16,-1-1-32 15,2 0-16-15,2-1-10288 0,1 0-2064 0</inkml:trace>
  <inkml:trace contextRef="#ctx0" brushRef="#br1" timeOffset="-90127">12326 12394 30399 0,'-15'1'2704'0,"6"3"-2160"15,0 3-544-15,5 4 0 0,4 2 464 0,2 3-16 16,2-2 0-16,4 5 0 0,1 3-448 0,2 2 0 16,2-3 0-16,2 2 0 0,3 0 0 0,1 1 0 15,2 2 0-15,-3-6 0 0,2-2 368 0,2-5-32 16,-1 0 0-16,4-2 0 0,1-2 352 0,1-6 64 16,1-5 16-16,3 1 0 0,1 1 0 0,4-3 16 0,1-5 0 0,0-3 0 15,3-3-160-15,-3-5-48 0,1-3 0 0,0-3 0 16,1-4-208-16,0 1-48 0,2 1-16 0,-5-3 0 15,-2 2-304-15,-3 3 0 0,-2-2 128 0,-2 5-128 32,2 0-992-32,-6 1-256 0,-2 1-48 0,-1 3-10400 0,-5 3-2064 0</inkml:trace>
  <inkml:trace contextRef="#ctx0" brushRef="#br1" timeOffset="-88605.03">14862 11373 19007 0,'-18'-1'832'0,"6"0"192"0,0 0-832 0,-3 0-192 0,0 1 0 0,-4 2 0 16,-2 2 0-16,-1 3 0 0,-3 1 128 0,-1 3-128 15,-4 0 128-15,1 2 0 0,-1 1-128 0,1 1 192 16,3 1 192-16,1 0 48 0,2 3 0 0,4 2 0 16,-3 3 144-16,5-2 16 0,4 0 16 0,3 2 0 0,2 3-224 0,5-3-32 15,3-2-16-15,4-1 0 16,3-2-48-16,3-2-16 0,2 0 0 0,4-5 0 16,3-5-16-16,2-2 0 0,0-3 0 0,4-3 0 0,4-3 112 0,-1-4 16 15,1-3 0-15,0-2 0 0,-2-4 256 0,1-2 64 16,-5-1 16-16,3-4 0 0,-2-1-368 0,2-1-80 15,-1-1-16-15,-1-1 0 0,0-5-112 0,2-4-16 16,-1-2-128-16,1-3 192 0,2-3-64 0,-2-1-128 16,2-2 176-16,-2 1-176 0,-2 0 128 0,-2 0-128 15,-4-2 0-15,-3 5 0 0,-3 3 0 0,-2 8 0 16,-2 7 0-16,-2 5 0 0,-2 5 0 0,-1 6 0 16,-3 10-176-16,0 0 176 0,0 0-160 0,-7 14 160 15,-1 4-128-15,-2 6 128 0,-1 6-128 0,0 0 128 0,-3-1-128 16,-1 3 128-16,0 1 0 0,-2 3-128 0,1 8 128 0,-3-3 0 15,2-5 0-15,1 3 0 0,3-1 0 0,3 1 0 16,0-3 0-16,5-5 0 0,3-5 0 0,-2-2 0 16,3-1 0-16,4-1 0 0,0-3 0 0,2-1 0 31,5-4-960-31,-1-3-256 0,3-2-48 0</inkml:trace>
  <inkml:trace contextRef="#ctx0" brushRef="#br1" timeOffset="-88294.34">15498 11388 25791 0,'-16'-4'1152'0,"5"2"224"0,-3 1-1104 0,-2 3-272 16,3 2 0-16,1 4 0 0,0 0 384 0,-4 4 0 16,-1 2 16-16,-1 3 0 0,2 0-400 0,1 2 128 15,2-4-128-15,4 2 0 0,1-1 128 0,2 1-128 16,4-2 128-16,2-3-128 0,0-12 224 0,9 12-32 15,5-1-16-15,4-4 0 0,1-4 288 0,5-3 64 16,2-1 16-16,1-2 0 0,3 0-96 0,0-4-32 16,-2-4 0-16,-1 0 0 0,-4 0-112 0,-2 1-32 15,-4-3 0-15,-2 1 0 0,-5-4 192 0,-4 1 48 16,-2 0 0-16,-4-2 0 0,-4-2-48 0,-2 1 0 16,-4 1 0-16,-1 1 0 0,0 4-256 0,0 0-48 15,-4 3-16-15,1 3 0 16,0 3-944-16,3 2-192 0,2-1-32 0,0 4-9216 0,9-2-1856 15</inkml:trace>
  <inkml:trace contextRef="#ctx0" brushRef="#br1" timeOffset="-88004.68">15875 11266 21935 0,'0'0'960'0,"0"0"224"0,-8 6-944 0,0-1-240 0,1 2 0 0,0 4 0 16,0 5 448-16,3 1 32 0,1-1 16 0,-1 4 0 16,1-2-48-16,2 2-16 0,2-2 0 0,2-1 0 15,-2-1 16-15,4-1 0 0,0-2 0 0,4-1 0 0,2-3 208 0,-1-3 48 16,1-1 16-16,3-2 0 0,4 0 48 0,1-3 16 16,0-3 0-16,0-1 0 0,1-2-32 0,0 0-16 15,-2-4 0-15,-1-1 0 0,-3-1-352 0,-3-3-80 16,0 1-16-16,0-3 0 0,-3 0-96 0,0-1-32 15,-3-2 0-15,1 3 0 0,-2 1-160 0,2 1 0 16,-2-3 0-16,1 6 128 16,-2 4-1488-16,1-2-304 0,0 0-64 0</inkml:trace>
  <inkml:trace contextRef="#ctx0" brushRef="#br1" timeOffset="-87590.39">16727 10775 21935 0,'-16'7'960'0,"5"3"224"0,0 6-944 0,-1 3-240 0,-2 2 0 0,-1 4 0 15,0 2 0-15,-1 3 0 0,0 4 0 0,0 0 0 16,-2-2 0-16,0 0 0 0,1-1 0 0,1-1 0 15,1-1 480-15,0-4 0 0,5 1 0 0,0-6 0 16,5 0 480-16,1-3 80 0,2-4 32 0,5-3 0 16,2-2-112-16,4 0-32 0,2 2 0 0,2-3 0 15,4-5-160-15,0-2-16 0,2 0-16 0,2 1 0 16,0 1-272-16,1-1-48 0,0 1-16 0,0 1 0 16,-1 3-192-16,-5 1-32 0,0 2-16 0,-2 1 0 0,-5 0-160 0,-2 2 0 15,-1 2 0-15,-4-1 0 0,-4 0 192 0,-4 0 16 16,-1-2 0-16,-7 2 0 0,-2-1 224 0,-4-1 32 15,-1-3 16-15,-2-1 0 0,0 2-96 0,-2-1 0 16,1-2-16-16,-2 0 0 0,1-2-80 0,1 2-16 16,-2-4 0-16,6-1 0 0,0-2-144 0,3-1-128 15,3 0 192-15,5-2-192 16,4-1-736-16,4-3-256 0,5-1-48 0,3-1-16000 0</inkml:trace>
  <inkml:trace contextRef="#ctx0" brushRef="#br1" timeOffset="-87321.48">17251 10732 24191 0,'0'0'1072'0,"0"0"208"0,-5-9-1024 0,5 9-256 0,0 0 0 0,0 0 0 16,0 0 640-16,-5 11 64 0,-1-2 0 0,1 7 16 15,-3 10-256-15,0 0-48 0,0-2-16 0,-1 6 0 16,0 5 48-16,-1 2 16 0,4 2 0 0,-3-1 0 16,0-3-48-16,1 2-16 0,3-1 0 0,-3 3 0 15,1 0-192-15,-1-1-32 0,1-4-16 0,-1 0 0 16,2 1-160-16,-1-4 192 0,1-7-192 0,1-3 192 16,-1-2-528-16,1-3-112 0,2-1 0 0,0-6-8832 15,3-9-1776-15</inkml:trace>
  <inkml:trace contextRef="#ctx0" brushRef="#br1" timeOffset="-87006.6">17415 11318 23039 0,'0'0'2048'0,"11"-7"-1648"16,2 0-400-16,2 1 0 0,2 3 864 0,0-3 96 15,1-2 0-15,1 1 16 0,0 0-672 0,-2 0-144 0,-2-3-32 0,1 1 0 16,-1 0-128-16,-2-1 192 0,-5-1-192 16,0-1 192-16,-5 0 336 0,-3 0 80 0,-2 0 16 0,-4 1 0 15,0 4 0-15,-4 3 0 0,-3 2 0 0,-4 2 0 16,-3 3-48-16,-1 5 0 0,-2 2 0 0,-1 1 0 16,-4 2 0-16,0 4 0 0,-2 5 0 0,3 0 0 15,0-5 80-15,4 1 16 0,6 1 0 0,5 2 0 16,4 1-240-16,8 1-48 0,3-2-16 0,8 1 0 15,5 0-112-15,2-2-32 0,7-1 0 0,2-2 0 16,4-2-224-16,2-2 0 0,2-1 0 0,1-2-18000 16</inkml:trace>
  <inkml:trace contextRef="#ctx0" brushRef="#br1" timeOffset="-85753.81">19304 10767 8287 0,'0'0'736'0,"0"0"-592"0,0-10-144 0,-1 2 0 0,1 8 160 0,0 0 0 16,0 0 0-16,0 0 0 0,6-11 144 0,-3 1 16 15,-3 10 16-15,5-7 0 0,0-3 368 0,-2 1 80 16,2 1 16-16,-5 8 0 0,0 0 192 0,0 0 32 16,7-8 16-16,-7 8 0 0,0 0-352 0,0 0-80 15,-1408 0-16-15,2816 0 0 0,-1408 0-224 0,0 0-48 16,0 0-16-16,0 0 0 0,0 0-144 0,0 0-32 16,0 0 0-16,0 0 0 0,0 0 0 0,0 0 0 15,0 0 0-15,0 0 0 0,-3 9 64 0,0 4 0 16,-2 0 0-16,1 4 0 0,-4 3-64 0,2 4 0 15,-4 5 0-15,0 3 0 0,0 2 16 0,-3 2 0 16,-1 2 0-16,-2-1 0 0,1 2-144 0,-3-4 0 16,1-1 0-16,-3 0 0 0,1 1 128 0,1-1 0 0,1-2 0 15,3-4 0-15,3-5-128 0,2-2 160 0,-2-5-160 0,2 1 160 16,3-2 352-16,3-4 64 0,3-11 0 0,-2 8 16 16,1-2 0-16,1-6 0 0,0 0 0 0,0 0 0 15,10-6 112-15,4-4 32 0,4-3 0 0,3-1 0 16,2-3-352-16,2 1-80 0,1 3-16 0,0-4 0 15,0 1-288-15,2 1 0 0,-4-2 0 0,2 3 0 16,2 2 0-16,-2 2 0 0,-1 1 0 0,1 4 0 16,-1 5 0-16,-2 2 0 0,-2 1 0 0,-5 4 0 15,-3 2 0-15,-4 5-192 0,-2 6 192 0,-6-3-192 16,-5-1 64-16,0 0 128 0,-1 1-208 0,-3 1 80 16,-3 7 128-16,-2-3 0 0,-3-3-144 0,-1 0 144 15,-2 0 0-15,1-2 0 0,-2-2 0 0,1-3 128 16,2-3 64-16,0 1 16 0,1-2 0 0,0-2 0 0,2-4-32 0,2-2-16 15,0-2 0-15,2-1 0 0,1-3-160 0,3-3 0 16,2-3 0-16,0 0 128 16,4 0-2496-16,2-2-496 0</inkml:trace>
  <inkml:trace contextRef="#ctx0" brushRef="#br1" timeOffset="-85290.65">20014 11094 20271 0,'0'0'896'0,"-9"-1"192"0,2 2-880 0,7-1-208 0,-7 10 0 0,-2 1 0 15,-1 0 384-15,-2 3 48 0,0 5 0 0,1 4 0 16,1 1-96-16,-1 0-16 0,0-3 0 0,2 4 0 16,-2 5-48-16,2-1-16 0,1-2 0 0,0-3 0 15,-1-3-64-15,3-3 0 0,2-1-16 0,1-6 0 16,0-3 528-16,3-8 96 0,0 7 32 0,0-7 0 0,0 0 128 0,0 0 16 15,4-10 16-15,3-1 0 16,1-1 32-16,2-3 0 0,-2-3 0 0,2-2 0 0,2-2-560 0,-2 1-96 16,1 1-32-16,-2 0 0 0,-1-1-208 0,2 1-128 15,5-2 160-15,-2 5-160 0,2 4 0 0,4 0 0 16,-1 1 0-16,2 2 0 0,-1 5 0 0,2 2 0 16,-3 0 0-16,1 0 0 0,-2 2-160 0,0 5-80 15,-2 1-16-15,-1 2 0 16,1-2-1520-16,-2 2-304 0,0 2-64 0,1 1-11392 0</inkml:trace>
  <inkml:trace contextRef="#ctx0" brushRef="#br1" timeOffset="-84907.2">20648 11130 15663 0,'-4'-6'1392'0,"0"-1"-1120"0,-3-2-272 0,2 2 0 15,-1 3 1392-15,-4 1 208 0,-2 0 64 0,-2 5 0 16,-2 1-960-16,-3 2-192 0,-2 0-48 0,-2 2 0 16,1 2-144-16,-2 2-48 0,1 1 0 0,-2 3 0 15,3-1 32-15,5 0 0 0,1-2 0 0,3 4 0 16,4 1-64-16,5 0-16 0,3-6 0 0,3 1 0 16,4 0 0-16,1-1 0 0,3 0 0 0,3-5 0 15,5-4 240-15,1-2 48 0,-3-1 16 0,1-3 0 16,4-1 32-16,-1-3 0 0,2-2 0 0,-1 1 0 0,-3 5-224 0,2-4-32 15,-4-6-16-15,1 1 0 0,-3 0-96 16,-1 3 0-16,-4 2-16 0,0-1 0 0,-5-1-48 0,1 2 0 16,-5 8 0-16,0 0 0 0,0 0 0 0,0 0-128 15,0 0 192-15,0 0-64 0,-3 9-128 0,1 1 0 16,2-10 0-16,-3 17 0 0,1 2 0 0,-2-1 0 16,3 0 0-16,1-2 0 0,1 0 0 0,4-1 0 15,-2 2 128-15,3-4-128 0,0-1-176 0,2-2-64 16,1-4-16-16,1 0 0 15,1-1-2304-15,1-3-448 0</inkml:trace>
  <inkml:trace contextRef="#ctx0" brushRef="#br1" timeOffset="-84537">21058 11062 22975 0,'0'0'1024'0,"0"0"192"0,0 0-960 0,0 0-256 0,0 0 0 0,0 0 0 15,0 0 0-15,-9 9 0 0,1-2-144 0,-3 4 144 16,0 4 0-16,0 0 192 0,-2-1-16 0,-1 2 0 16,2-1-48-16,-1 2 0 0,-2 0 0 0,5-1 0 15,3-4 352-15,2-1 64 0,3-1 16 0,1-1 0 16,1-9 96-16,0 0 32 0,0 0 0 0,0 0 0 15,0 0 112-15,7 7 32 0,3-4 0 0,4-5 0 0,-1-8-64 0,2 3 0 16,0-3 0-16,-1-1 0 16,1-3-512-16,1 1-96 0,-1 0-32 0,1 2 0 0,-2 1-128 15,-1 0 192-15,0-1-192 0,1 4 192 0,-1 2-192 0,-3 3 0 16,1 1 0-16,0 1 0 0,-11 0 0 0,7 5 0 16,1 5-192-16,-5 0 192 0,-3-10 0 0,1 16 0 15,-2 2 0-15,-1 2 0 16,0-1-608-16,-5-2 0 0,0-1 0 0,-2 1 0 15,3 2-1952-15,1-1-384 0</inkml:trace>
  <inkml:trace contextRef="#ctx0" brushRef="#br1" timeOffset="-84236.13">21772 11127 20271 0,'-10'-8'896'0,"2"2"192"0,-2 1-880 0,-1-1-208 0,-1 0 0 0,-3 3 0 15,-4 4 288-15,-1 0 16 0,-2-2 0 0,-1 3 0 16,-1 3-80-16,-1 0-16 0,-1 2 0 0,1 2 0 16,-1 2 208-16,3 1 32 0,0 0 16 0,5 3 0 15,3 2 0-15,4 2 0 0,2-1 0 0,5-2 0 16,8-4-144-16,1 3-48 0,5-2 0 0,4-1 0 15,3 0 144-15,1 0 32 0,2-3 0 0,4-1 0 16,-4-4-128-16,5 0-32 0,-3-1 0 0,1-3 0 0,-1-3-144 16,1-1-16-16,0-2-128 0,-2-1 192 15,-4 3-976-15,2-2-208 0,-1-4-32 0</inkml:trace>
  <inkml:trace contextRef="#ctx0" brushRef="#br1" timeOffset="-83823.54">22262 10673 13823 0,'0'0'1216'0,"0"0"-960"0,0-8-256 0,0 8 0 16,0 0 752-16,0 0 96 0,0 0 32 0,-11 3 0 15,2-3-16-15,-2 5 0 0,-3 6 0 0,-1 2 0 16,-2 0-288-16,2 2-48 0,1 2-16 0,-3 6 0 16,2 4 128-16,-1 4 32 0,1 0 0 0,0 1 0 15,0 4-160-15,1 3-48 0,-1-3 0 0,0-3 0 16,1-5-144-16,2 0-16 0,3-5-16 0,1 0 0 16,4-5 32-16,2-4 0 0,2-14 0 0,-1 12 0 15,1-1 416-15,1-2 96 0,-1-9 0 0,0 0 16 16,10 3 48-16,0-4 16 0,1-2 0 0,-3-2 0 15,3-1-352-15,0-2-80 0,0 2-16 0,2-3 0 16,0-1-288-16,0 1-176 0,0 0 192 0,1 5-192 0,-1 2 160 16,0 3-160-16,0 3 128 0,-1 2-128 0,0 4 0 0,-2 5 0 15,-1 3 0-15,-1 4 0 0,-3 2 0 0,-1-2-176 16,-2-5 176-16,0 2-192 0,0 0 192 0,0-1 0 16,-2 2 0-16,2 2-10800 15,1-2-2128-15</inkml:trace>
  <inkml:trace contextRef="#ctx0" brushRef="#br1" timeOffset="-83299.16">23221 10961 19343 0,'0'0'1728'0,"-8"-4"-1392"16,8 4-336-16,-10 0 0 0,-1 0 528 0,1 4 48 15,3 1 0-15,-6 4 0 0,-3 3-128 0,-4 0 0 16,1 0-16-16,-1 4 0 0,1 2-16 0,-1 0 0 16,3-3 0-16,3 2 0 0,3 0-176 0,0 0-48 15,4-2 0-15,2 0 0 0,4-2-48 0,2-1-16 16,2 1 0-16,3-2 0 0,3 0 224 0,2-2 32 16,1-4 16-16,2 1 0 0,2 2-208 0,2-3-64 15,2-3 0-15,1-2 0 0,-4-1-128 0,2 1-192 0,-1-1 32 0,-2-3-11936 16</inkml:trace>
  <inkml:trace contextRef="#ctx0" brushRef="#br1" timeOffset="-82975">23609 11009 23951 0,'0'0'2128'0,"0"0"-1696"0,0 0-432 0,-12 9 0 15,0 1 352-15,-2 0-16 0,-1 1 0 0,0 2 0 16,-2 2-208-16,2 2-128 0,0-2 128 0,6 0-128 16,-1-1 0-16,3 1 144 0,-1 0-144 0,5-1 0 15,3-14 128-15,2 13-128 0,2-2 0 0,3-2 0 0,3-1 192 0,2-2 0 16,0-3-16-16,5-2 0 0,2-1 240 0,-1-1 48 16,2-3 16-16,-3-3 0 0,-2 0-96 0,0-2-32 15,1-1 0-15,-6-1 0 0,-4-1 96 0,1-1 0 16,-1-2 16-16,-4 1 0 0,-5 1 80 0,-2-5 16 15,-2-2 0-15,-3 3 0 0,-4 1-176 0,-1 2-48 16,-3 0 0-16,0 3 0 0,1 2-208 0,-1 5-128 16,0 1 160-16,1 3-160 15,1 0-432-15,0 3-176 0,2 0-32 0,3 1-9168 16,2 2-1840-16</inkml:trace>
  <inkml:trace contextRef="#ctx0" brushRef="#br1" timeOffset="-82608.9">23936 10910 20271 0,'-2'-10'896'0,"2"10"192"0,0 0-880 0,0 0-208 0,0 0 0 0,0 0 0 16,-7 9 496-16,-1 1 48 0,-1 1 16 0,3 2 0 15,-3 0 16-15,2 0 0 0,-2 2 0 0,3 1 0 16,-3 3-304-16,2-3-48 0,0 0-16 0,-1-1 0 15,-2 3 48-15,2-1 16 0,-1-1 0 0,3-1 0 16,-1-3 0-16,2 1 0 0,-1 0 0 0,3-6 0 16,3-7 368-16,0 0 64 0,0 11 0 0,0-11 16 15,0 0 80-15,0 0 16 0,9 2 0 0,0-2 0 16,1-1-112-16,1-2 0 0,0-2-16 0,1-3 0 0,0-1-176 0,0-1-16 16,2 0-16-16,-1-2 0 0,0-1-208 0,0 0-32 15,0 1-16-15,-1-2 0 0,0-1-16 0,2 0 0 16,3-1 0-16,-2 2 0 0,-1 3-80 0,1 1-128 15,3-4 176-15,-5 3-176 0,-2 1 128 0,0 3-128 16,1 3 0-16,-2-1 0 0,0 0-128 0,-3 2-96 16,-7 3-16-16,0 0 0 15,0 0-2544-15,8 0-512 0,-8 0-96 0,12 1-32 0</inkml:trace>
  <inkml:trace contextRef="#ctx0" brushRef="#br1" timeOffset="-82278.66">24267 11083 24815 0,'0'0'1088'0,"0"0"256"0,3 7-1088 0,-3-7-256 0,9 6 0 0,1-1 0 16,-2-1 736-16,3-2 96 0,3-1 0 0,1-2 16 16,0-4-368-16,2-1-80 0,4-2-16 0,-2 0 0 15,-4 0-112-15,0 0-16 0,2-1-16 0,-3-1 0 16,-3 1 16-16,-1 1 0 0,-4-2 0 0,-4 1 0 15,-2 9 0-15,-5-9 0 0,-1-1 0 0,-4 3 0 16,-4 0 0-16,-2 6 0 0,-1 1 0 0,0 1 0 16,-1 1 16-16,-1 3 16 0,0 0 0 0,0 4 0 15,1 1-288-15,-1 3 0 0,1-1 128 0,2 2-128 16,0 2 0-16,3 0 0 0,3 1-128 0,5-2 128 0,3-2 0 0,3 2 0 16,3 1 0-16,2 0 0 0,5-5 0 0,0 1 0 15,3 1 208-15,1-1-64 0,1-1 32 0,0-3 0 16,3-6 0-16,-2 1 0 15,2-3-1568-15,-1 0-304 0,-3 0-64 0,1-1-16 0</inkml:trace>
  <inkml:trace contextRef="#ctx0" brushRef="#br1" timeOffset="-81969.55">24662 11041 25167 0,'0'14'1104'0,"0"-6"240"0,0-8-1072 0,-3 13-272 0,-1 4 0 0,1-1 0 16,-1 1 192-16,1-2 0 0,-5-3-16 0,2 3 0 15,-1 3 16-15,2-1 16 0,1-2 0 0,0-1 0 16,3-1-208-16,0-4 144 0,1-9-144 0,0 0 128 16,0 0 336-16,0 0 64 0,4 10 16 0,-4-10 0 15,0 0 432-15,9 3 96 0,0-5 16 0,0-1 0 16,-1 1-144-16,3-5-32 0,-2-5 0 0,2-1 0 15,1-1-256-15,-1 0-48 0,0 2-16 0,1 0 0 16,2-1-256-16,-5 3-48 0,2 5-16 0,2-2 0 16,1 0-144-16,1 2-128 0,2 0 144 0,1 2-144 15,2 3 0-15,2 0 0 0,2-1 0 0,0 3 0 16,-2 3-1760-16,3 0-400 0</inkml:trace>
  <inkml:trace contextRef="#ctx0" brushRef="#br1" timeOffset="-80941.94">14787 12520 23039 0,'-6'-7'2048'0,"1"-2"-1648"0,-2-1-400 16,2 1 0-16,0 4 640 0,5 5 64 15,-11-4 0-15,0 3 0 0,1 0-704 0,-2 3 0 0,0 8 0 0,-2-2 0 16,-3-5 0-16,1 6 160 0,-2 6-160 0,1 4 160 16,-3-2 160-16,2-1 16 0,0 1 16 0,1 4 0 15,2 6-32-15,4 3-16 0,4 1 0 0,0-3 0 16,1 2-176-16,1-7-128 0,5 0 192 0,2-6-192 15,1-5 272-15,2-1-48 0,3-4-16 0,5-2 0 16,3-3 304-16,0-4 48 0,0-5 16 0,1 3 0 16,4-3-144-16,1-2-32 0,-4-4 0 0,0-2 0 15,1-2-48-15,-1 1-16 0,-3-1 0 0,2-5 0 16,-3-5-160-16,-1 0-48 0,-2 2 0 0,1 3 0 16,-3 1-128-16,1-1 0 0,1-1 0 0,-2 4 0 0,-1 8 0 0,2 1 0 15,0-2 0-15,0 4 0 0,-1 1 0 0,2 1 0 16,1 5 0-16,2-3 0 0,2-6 0 0,1 1 0 15,2 0 0-15,5 0 0 0,3 0 0 0,1-3 0 16,1-4-144-16,-1 1 144 0,1 3-128 0,1-4 128 16,-4-1-192-16,1-3 192 0,-1-1-128 0,-2-2 128 15,-2 1 0-15,-1-2 0 0,-3-3 0 0,-1 2 0 16,1 5 0-16,-4 2 0 0,-3-1 0 0,-2-1 0 16,-4 1 0-16,1 4 0 0,-2 7 0 0,-4 8 0 15,0 0 0-15,0 0 0 0,0 0 0 0,-1 10 0 16,-4 8 0-16,-3 3 0 0,-2 2 0 0,-3 9 0 15,-2 8 0-15,-2 4 0 0,-2 3 0 0,0-1 0 16,-5 1 0-16,2 3 0 0,-1 8 0 0,-1-1 0 16,-3 2 0-16,-1 1 0 0,-3-1 0 0,2 0 0 0,-2-3 0 15,1-2 0-15,0-4 144 0,6-1-144 0,7-3 128 16,0-4-128-16,-3-4 176 0,8-5-48 0,3-5-128 0,4-5 192 16,1-2-384-16,0-6-96 0,1-6-16 0,3-9-14752 15</inkml:trace>
  <inkml:trace contextRef="#ctx0" brushRef="#br1" timeOffset="-80798.93">14818 12925 32255 0,'0'0'2864'0,"9"-10"-2288"0,7-4-576 0,5 2 0 16,3 2 944-16,5 3 80 0,4-1 0 0,7 1 16 15,4 1-784-15,5 1-256 0,-4 2 160 0,3-4-160 16,-4-2-1024-16,-1 3-272 0,0 3-64 0</inkml:trace>
  <inkml:trace contextRef="#ctx0" brushRef="#br1" timeOffset="-75431.24">13850 10823 16575 0,'0'0'368'0,"4"-8"80"0,0-2 0 0,1 5 16 0,-5 5-464 0,2-6 0 16,1 1 0-16,-1-1 0 0,1 2 912 0,-3 4 96 15,0 0 16-15,0-5 0 0,-3-1 0 0,0 2 0 16,-1-1 0-16,-2 4 0 0,-1 1 0 0,-2 0 0 15,-1 1 0-15,-2 1 0 0,0 5-832 0,-3 0-192 16,0 4 0-16,0-1 0 0,-2-1 0 0,2 2 0 16,-2-1 0-16,2 0 0 0,0 0 864 0,2 1 128 15,2-1 32-15,0 1 0 0,2 1-832 0,3 1-192 0,1-1 0 0,2 1 0 16,3 1 0-16,5 1 0 0,-2 0 0 0,3-1 0 16,3 0 0-16,3 0 0 0,0 1 0 0,3-3 0 15,-1 0 0-15,0 0 0 0,0 1 0 0,-1 0 0 16,-1 1 0-16,-3-2 0 0,-2 1 0 0,-1 1 0 15,-2 2 0-15,0 0 0 0,-4 1 0 0,-4-2 0 16,1 4 0-16,-3-1 0 0,-1 2 0 0,-2 2 0 16,-4-5 0-16,2 0 0 0,-1 1 0 0,0-2 0 15,-4 1 864-15,1-1 128 0,-2-3 32 0,0 0 0 16,0 0-832-16,2-2-192 0,0-2 0 0,2-2 0 16,-1 0 0-16,0-3 0 0,-2 1 0 0,3-5 0 15,1-1 0-15,1-3 0 0,1 0 0 0,1-4-15520 16</inkml:trace>
  <inkml:trace contextRef="#ctx0" brushRef="#br1" timeOffset="-74884.86">14049 10469 23951 0,'-10'-9'512'0,"4"4"128"0,1-2 0 0,1 3 64 0,4 4-576 0,-3-5-128 0,1 0 0 0,1 1 0 16,1 4 848-16,0 0 144 0,1-4 32 0,-1 4 0 15,0 0-832-15,5-6-192 0,0 2 0 0,3-1 0 16,4-1 864-16,1-1 128 0,0 3 32 0,2 0 0 16,3-2-832-16,0 2-192 0,0 0 0 0,0 2 0 15,-2-1 0-15,-1 1 0 0,-2 2 0 0,-1 1 0 16,-2 0 864-16,-2 3 128 0,-2 3 32 0,0 1 0 16,-4-3-832-16,-1 3-192 0,-1 0 0 0,-1 4 0 15,-5-1-768-15,2-1-208 0,-1-4-48 0,0 2 0 0,2 0 832 16,0 1 192-16,-1-1 0 0,2 0 0 0,2-3 0 15,0 4 0-15,0-2 0 0,1-1 0 0,2 1 0 16,3 0 0-16,1 1 0 0,0 2 0 0,2-2 0 16,3 0 0-16,-3 2 0 0,1-2 0 0,-1 2 0 0,-2 0 0 15,0-2 0-15,-2 2 0 0,-3 2 0 0,-2 1 0 16,-2 0 0-16,-4-1 0 0,-2-1 0 0,-4 1 0 16,-2 2 0-16,-3-3 0 0,-1-3 768 0,-3 1 208 15,-1 1 48-15,-10 2 0 0,4-2-592 0,6-4-112 16,6-4-32-16,1 0 0 0,3 0-112 0,5-3-32 15,0-4 0-15,7 5 0 16,0-8-1504-16,2-1-304 0,2 0-64 0,2 3-16 0</inkml:trace>
  <inkml:trace contextRef="#ctx0" brushRef="#br1" timeOffset="-74498.25">14900 10408 20271 0,'0'0'896'0,"0"0"192"0,-1-3-880 0,1 3-208 16,0 0 0-16,0 0 0 0,0 0 864 0,0 0 128 16,0 0 32-16,-4 6 0 0,1 3 0 0,1 1 0 15,1 0 0-15,-1 10 0 0,0 4-464 0,1 0-96 16,-4-3-16-16,3 0 0 0,1 0-160 0,1 1-32 15,0-1-16-15,0-1 0 0,-1-5-240 0,1 0 128 16,0-3-128-16,0-1 0 16,0-11-320-16,0 0-144 0,0 0-48 0,0 0-12432 0</inkml:trace>
  <inkml:trace contextRef="#ctx0" brushRef="#br1" timeOffset="-74333.69">14826 10306 31327 0,'-4'-8'688'0,"2"0"144"0,0-2 16 0,2 10 48 0,0 0-720 0,0 0-176 0,0 0 0 0,0 0 0 15,0 0 0-15,0 0 0 0,6 0 0 0,3 0 0 16,0 0-816 0,-9 0-192-16,10 6-32 0,-4 0-7600 0,-6-6-1536 0</inkml:trace>
  <inkml:trace contextRef="#ctx0" brushRef="#br1" timeOffset="-74019.86">15286 10285 21183 0,'0'0'1888'0,"0"0"-1504"16,0 0-384-16,0 0 0 0,7 0 688 0,-7 0 64 16,0 0 16-16,0 0 0 0,0 8-624 0,-1-2-144 15,-3 0 0-15,-3 4 0 0,-2 3 368 0,0-2 32 16,0-1 16-16,-1-2 0 0,4-2 96 0,-1 3 0 15,3 2 16-15,2-1 0 0,2-2-32 0,2 0-16 16,-2-8 0-16,6 11 0 0,1 0-272 0,2-2-48 16,1-3-16-16,1 3 0 0,-3 2-144 0,3 1 192 15,2-2-192-15,-2 1 192 0,-2-2-64 0,1 2-128 0,-4 2 192 0,0-2-64 16,0-4 0-16,-3 1 0 0,-3-8 0 16,-1 11 0-16,-2-1 128 0,-4-1 32 0,-2-4 0 15,-3 2 0-15,-4-1 160 0,-1 1 16 0,0-3 16 0,-1-1 0 16,-3-3-192-16,3 0-32 0,0 0-16 0,1-2 0 15,3 0-240-15,2-1 0 0,2-1 0 0,2-1-10176 16,8 5-2048-16</inkml:trace>
  <inkml:trace contextRef="#ctx0" brushRef="#br1" timeOffset="-73695.88">15999 10010 21183 0,'-10'-12'1888'0,"5"5"-1504"15,-1 2-384-15,6 5 0 0,0 0 960 0,0 0 128 16,0 0 32-16,-7 2 0 0,7-2-800 0,-8 9-176 15,1 4-16-15,0 6-128 0,-2 0 0 0,1 4 0 16,1-1 0-16,1 3 0 0,-4 2 128 0,4 3-128 16,1 1 0-16,-2 1 0 0,-2 0 288 0,1 2-48 15,-3 1-16-15,1 0 0 0,-1 0-224 0,0-3 0 16,2-2 128-16,2-5-128 0,3-2-256 0,-2-3-112 16,4-7-16-16,1-2 0 15,0-4-1632-15,1-7-336 0,0 0-64 0</inkml:trace>
  <inkml:trace contextRef="#ctx0" brushRef="#br1" timeOffset="-73115.8">15714 10350 17903 0,'0'0'784'0,"0"0"176"0,0 0-768 16,0 0-192-16,0 0 0 0,0 0 0 0,0 0 896 0,10-4 128 0,1 1 16 0,0 3 16 16,4 4-480-16,5-2-112 0,0-3-16 0,1 0 0 15,-1-3-128-15,2 2-48 0,5 1 0 0,3-4 0 16,-2-4-112-16,1-1-32 0,0-1 0 0,-2-2 0 15,0 1 96-15,-2-2 16 0,-1 1 0 0,-1 0 0 16,-1 0 272-16,-1-1 48 0,0-2 16 0,-3-1 0 0,-2-3-128 16,-2-2-32-16,0 0 0 0,-5-1 0 15,1 1-160-15,-2 3-16 0,-2 4-16 0,-4 4 0 0,0 2 128 0,-2 9 32 16,0 0 0-16,0 0 0 0,-9 13-240 0,-1 3-144 16,-1 3 192-16,-1 3-192 0,-2 2 0 0,0 3 0 15,0-1 0-15,1 2 0 0,-2-2 0 0,2 3 0 16,0-2 0-16,4-2 0 0,1-1 0 0,3-1 160 15,0-1-160-15,4-3 128 0,2-1 176 0,3-6 16 16,1-2 16-16,2-1 0 0,3-4 192 0,4 0 48 16,1-2 0-16,4-4 0 0,2-3 0 0,1-3 0 15,2 0 0-15,0-1 0 0,2-2-272 0,0-1-48 16,0 0-16-16,0 0 0 0,0 2-240 0,-3 1 0 16,-1-1 0-16,-2 1 0 0,-4 2 0 0,0 3 0 15,-5 3 0-15,0 0 0 0,-2 0 0 0,-2 3 0 0,1 4 0 0,-4-2 0 16,-4-5 0-16,6 8-128 0,-6-8 128 0,5 10 0 15,-3 1 0-15,1-1-128 0,-3-10 128 0,0 0 0 16,3 6 0-16,-3-6 0 0,0 0 0 0,0 0 0 16,0 0 0-16,0 0 144 0,0 0-144 0,9-3 128 15,-5-3 16-15,0 0 0 0,-1-3 0 0,-3 9 0 16,0 0-144-16,0 0 0 0,-4-8 0 0,4 8 0 16,0 0 176-16,0 0-48 0,-8 3-128 0,-2 0 192 15,10-3-48-15,-9 6-16 0,3 4 0 0,3 1 0 16,1-2-128-16,4 0 0 0,2-1 0 0,5 0 0 15,0 1 0-15,4 0 0 0,4-1-160 0,3-1 160 16,2-1-128-16,2 1 128 0,2-3 0 0,2 1-144 16,-1-1-2576-16,0-1-512 0,11-3-96 0,-6-2-32 0</inkml:trace>
  <inkml:trace contextRef="#ctx0" brushRef="#br2" timeOffset="-68434.64">16820 12472 22975 0,'0'0'1024'0,"-3"-11"192"0,-1 0-960 0,0 0-256 16,-2 0 0-16,1 1 0 0,-1 0 416 0,-1 0 32 0,-4-1 16 0,-3 2 0 16,-5 2 208-16,1 1 32 0,-4 3 16 0,0-1 0 15,-1 0 128-15,0 2 32 0,-3 4 0 0,1 2 0 16,-1-2-48-16,-2 1-16 0,-1 3 0 0,0 2 0 15,-2 7-304-15,1-1-48 0,2-1-16 0,2 4 0 16,4 0-128-16,3 3-16 0,0 1-16 0,6-1 0 16,3-2-64-16,5 3-16 0,3 2 0 0,4-3 0 15,5-5-48-15,2-1-16 0,5 2 0 0,6 1 0 16,5 0 160-16,7 3 16 0,4-1 16 0,2 0 0 16,-1-1-16-16,1 0 0 0,-4-2 0 0,0 2 0 15,-1-3-160-15,-1 1-32 0,-2 1-128 0,-4-1 192 16,-6-2-192-16,-4 2 0 0,-3 0 0 0,-3 2 0 15,-5 0 144-15,-3 0-144 0,-3-3 128 0,-6 4-128 0,-8 3 288 0,-6 0-32 16,-3-1 0-16,-5-1 0 0,-4-2 144 0,-4-1 32 16,-3 1 0-16,-1-5 0 0,-3-4 16 0,0-3 16 15,0 0 0-15,1-1 0 0,5 2-128 0,5-4-16 16,4-1-16-16,7-1 0 0,5-1-304 0,3-1 0 16,5-4 128-16,4-4-128 15,4-1-1664-15,7-3-400 0,5-5-80 0,5-3-16000 0</inkml:trace>
  <inkml:trace contextRef="#ctx0" brushRef="#br2" timeOffset="-67928.78">17453 12116 20271 0,'-16'-9'896'0,"6"3"192"0,3 0-880 0,7 6-208 0,0 0 0 0,0 0 0 15,-4-8 2384-15,4 8 432 0,0 0 96 0,10-3 16 16,2-1-1920-16,3 0-384 0,4-3-80 0,3 4-16 15,2 1 32-15,5 0 0 0,1-2 0 0,2 3 0 16,-1 2-176-16,0 3-16 0,0 1-16 0,-3 0 0 0,-5-1-224 0,-4 3-128 16,-5 1 128-16,-4 2-128 0,-3 1 0 0,-6 0 0 15,-5-1 0-15,-4 1 0 0,-5 0 128 0,-4-1-128 16,-5-2 160-16,2-1-160 0,3 2 288 0,-3 2-32 16,-5 1-16-16,5-2 0 0,0-3 128 0,5-1 16 15,3 2 16-15,2 0 0 0,5 1-144 0,4-2-48 16,1-7 0-16,8 12 0 0,3 3-208 0,7 0 128 15,6 3-128-15,0 0 0 0,1 3 144 0,4 1-144 16,1 3 128-16,-4 0-128 0,-1-5 0 0,-5 3 0 16,-7 0 0-16,-3-2 0 0,-7-4 160 0,-5 0-160 15,-11-3 192-15,-6 0-192 0,-5-1 624 0,-6 0 16 16,-4 1 0-16,-1-2 0 0,-4-4 0 0,1 1 16 0,3 1 0 16,2-6 0-16,1-4-384 0,7 0-80 0,2 2 0 15,6-3-16 1,4-3-2160-16,9-4-416 0</inkml:trace>
  <inkml:trace contextRef="#ctx0" brushRef="#br2" timeOffset="-66198.4">23358 15087 9215 0,'0'0'816'0,"0"0"-656"0,0 0-160 0,0 0 0 15,0 0 1600-15,0 0 304 0,0 0 48 0,0 0 16 16,0 0-944-16,0 0-192 0,0 0-48 0,0 0 0 16,0 0 192-16,0 0 48 0,0 0 0 0,0 0 0 15,0 0 240-15,0 0 48 0,0 0 16 0,0 0 0 16,0 0-48-16,0 0-16 0,0 0 0 0,0 0 0 16,0 0-336-16,-8-3-64 0,1 0-16 0,0 0 0 15,2 0-144-15,-3-1-48 0,0 1 0 0,-1 0 0 16,-2 0-144-16,0 1-16 0,-4 1-16 0,1-1 0 15,-2-1-144-15,0 0-16 0,-2 1-16 0,-2 3 0 16,1-1-96-16,-2 0-16 0,-6 0 0 0,3 0 0 16,1 4 0-16,1-1 0 0,1 0 0 0,1 3 0 0,2-2-16 0,-1 2-16 15,1 1 0-15,2 1 0 0,-1 0-32 0,2-1-128 16,-2 4 192-16,4 0-64 0,1 0-128 0,1 2 0 16,1-1 0-16,4 0 128 0,1 0-128 0,3 1 0 15,2 0 144-15,3 0-144 0,3 0 144 0,3-1-144 16,0-2 192-16,5 2-192 0,-1-1 256 0,2 0-64 15,3 0-16-15,-1 1 0 0,1 0-48 0,0-1 0 16,-2-1 0-16,3 1 0 0,-2 0-128 0,2 0 0 16,-1 0 144-16,-1 0-144 0,-1 2 0 0,0 0 0 15,1 3 0-15,-3-3 128 0,-3-1-128 0,-3 1 0 16,-4 1 0-16,-2 1 0 0,2 0 0 0,-1 0 0 16,-1 0 0-16,0 1 128 0,-4 3-128 0,1 0 0 15,1-2 0-15,0 1 0 0,-2-1 0 0,1 2 128 0,2 0-128 16,-1-2 0-16,-3 1 0 0,-2-1 128 0,-4-2-128 0,2 0 0 15,-3 3 128-15,-1-2-128 0,-2-1 128 16,-1 0-128-16,0 1 192 0,-2-3-48 0,-2-2 0 0,1 0 0 16,0 0 48-16,-2-5 16 0,0 1 0 0,1-3 0 15,-4-1-16-15,0-3 0 0,-2 0 0 0,-2-4 0 16,-3 0 0-16,-2-2 0 0,2 0 0 0,1-3 0 16,-1 2-64-16,3-1-128 0,0 1 176 0,3-2-176 15,0 3 128-15,4-1-128 0,2 1 0 0,5 1 0 16,0-1 0-16,3 2 0 0,1-1 0 0,8 5 0 15,0 0 0-15,0 0 0 0,-7-4 0 0,7 4 0 16,0 0 0-16,0 0 0 0,0 0 0 0,0 0 0 16,0 0-208-16,0 0 48 0,10 6 16 0,0-1 0 15,0 1 144-15,2-2-160 0,0 1 160 0,4-1-160 16,-1 0 160-16,2 1 0 0,0-1 0 0,0 2-128 0,-3-1 128 0,4 1 0 16,4-2 0-16,-1 0 0 0,1 1 0 0,0-1 0 15,-3 0 0-15,1-2 0 0,0-4 0 0,-2-1 0 16,-2-1 0-16,-1 0 0 0,1-2 0 0,-3-1 0 15,-3-4 0-15,0 3 0 0,1 0 0 0,-3-1 0 16,-1-2 0-16,1 1 128 0,0 1-128 0,-2 1 0 16,-1-2 0-16,-1 0 0 0,0 1 0 0,0-1 0 15,-1 0 0-15,0 0 128 0,-3-1-128 0,0-1 0 16,0-1 0-16,-1 0 0 0,-4 0 0 0,0-2 0 16,1-1 0-16,-4-1 128 0,2 2-128 0,-4-3 0 15,0-1 0-15,-1-2 0 0,-3 2 0 0,-2-3 0 0,0-1 0 16,-5-1 0-16,0-1 0 0,-1 3-160 0,-5 0 160 15,3 2-160-15,2 1 160 0,4 1-128 0,0 2 128 0,3 3-128 16,1 4 128-16,2 0 0 0,3-1 0 0,4 2-128 16,3 3 128-16,1-3 0 0,1-1 0 0,2 1 0 15,0-2 0-15,4-1-128 0,2 0 128 0,-1 1 0 16,-3 1 0-16,3 0-128 0,2-3 128 0,2 3 0 16,2 2 0-16,0-2 0 0,-1 0 0 0,1 0-128 15,2 1 128-15,0 2 0 0,2-1 0 0,-1 0 0 16,2-1 0-16,-1 1 0 0,3 1-144 0,0 1 144 15,-2 3 0-15,0 0 0 0,1 0-144 0,0 1 144 16,0 1 0-16,-2 0 0 0,-1 0 0 0,-1 1 0 16,-4 0 0-16,-1 1-128 0,-10-2 128 0,0 0 0 15,0 0 0-15,0 0 0 0,0 0-128 0,0 0 128 16,0 0-448-16,0 0-48 0,0 0 0 0,0 0 0 16,0 0-2096-16,0 0-416 0,0 0-96 0,0 0-16 0</inkml:trace>
  <inkml:trace contextRef="#ctx0" brushRef="#br2" timeOffset="-65394.75">23566 14606 12895 0,'0'0'1152'0,"0"0"-928"0,0 0-224 0,-8 4 0 16,3 3 512-16,5-7 48 0,0 0 16 0,0 0 0 0,-6 4 800 0,6-4 160 16,0 0 48-16,0 0 0 0,0 0-224 0,0 0-32 15,0 0-16-15,0 0 0 0,0 0-160 0,0 0-16 16,7-2-16-16,4 1 0 0,3 2-176 0,3-2-48 15,-1-1 0-15,4-3 0 0,4 2-400 0,-1 0-96 16,1 1-16-16,2-2 0 0,-2-1-192 0,-1 0-64 16,-1 2 0-16,-1 0 0 0,-3 1 0 0,-2-1 0 15,-1 0 0-15,-1 1 0 0,-3 2-128 0,0 1 0 16,0 0 0-16,-3 2 0 0,-8-3 0 0,6 7 0 16,-1 3 0-16,-2-2 0 0,-3-8 0 0,0 0 0 15,-1 11 128-15,-1-1-128 0,2-10 0 0,-2 8 128 16,2-8-128-16,0 0 128 0,-6 10 0 0,0 0-128 15,0-2 192-15,6-8-64 0,-6 5-128 0,6-5 192 0,-4 10-192 0,4-10 192 16,0 0-192-16,0 0 0 0,0 0 144 0,0 0-144 16,0 0 0-16,0 0 0 0,6 9 0 0,2 1 0 15,-3 0 0-15,4 0 0 0,0-1 0 0,1-1 128 16,-1 0-128-16,0 1 0 0,2 0 0 0,-5 2 0 16,0-3 0-16,1 2 0 0,0 0 0 0,-2 0 0 15,0-3 0-15,-3 3 0 0,-3 0 0 0,0-1 0 16,1 1 0-16,-3 0 0 0,-3-2 0 0,-2 3 0 15,0 1 0-15,-1 2 0 0,-1 0 0 0,-1-3 0 16,-1-3 160-16,-3 2 16 0,0 1 0 0,1-1 0 16,-2-1 0-16,2 0 0 0,0-3 0 0,1 1 0 15,0 0-176-15,4-2 192 0,-1 1-192 0,10-6 192 16,-9 5-192-16,2-1 128 0,7-4-128 0,0 0 128 16,0 0-128-16,0 0 160 0,0 0-160 0,0 0 160 0,0 0-160 0,0 0 128 15,0 0-128-15,0 0 128 0,0 0-128 0,0 0 0 16,0 0 0-16,0 0 0 0,0 0 0 0,0 0 0 15,-2 9 0-15,2-9 0 16,0 0-2624-16,0 0-416 0</inkml:trace>
  <inkml:trace contextRef="#ctx0" brushRef="#br2" timeOffset="-64273.49">19031 12308 19343 0,'-11'-4'848'0,"11"4"192"0,-5-5-832 0,5 5-208 16,-4-4 0-16,4 4 0 0,0 0 1216 0,0 0 208 15,-6 6 48-15,0 5 0 0,-6 4-1024 0,-1 2-192 16,0 3-32-16,0 2-16 0,0 0 288 0,-1 3 48 15,-1 3 16-15,0 5 0 0,-1-1 80 0,-1 6 32 16,-2 5 0-16,-1 2 0 0,1-1-176 0,-3-2-48 16,-3-4 0-16,4-2 0 0,3-2-128 0,0-5-48 0,2-6 0 0,2-4 0 15,5-4 144-15,0-6 32 0,4 2 0 0,5-11 0 16,0 0 128-16,0 0 48 0,0 0 0 0,11-5 0 16,5-5 64-16,4-3 16 0,0-2 0 0,2-1 0 15,2 2-384-15,-1 1-64 0,0-5 0 0,2 5-16 16,-4 0-240-16,2 2 0 0,-1 3 0 0,0 0 0 15,0 4 0-15,0 2 0 0,-1 2-144 0,-2 3 144 16,-2 3-128-16,-2 1 128 0,-4 3 0 0,-4 1-144 16,-3 1 144-16,-2 0 0 0,-2-1 0 0,-5 1-128 15,-5 1 128-15,-2 1 0 0,-5 0 0 0,-3-1 0 16,-3-5 160-16,-1 2-32 0,-1 0-128 0,-1-2 192 16,0-3 32-16,-1-2 0 0,0-3 0 0,-2-1 0 15,2-1-16-15,1-1 0 0,3-4 0 0,5 1 0 16,0 0-208-16,4 1 144 0,3-2-144 0,6-2 128 15,2-1-1408-15,7 1-272 0,3 1-64 0,8-1-9680 16,10-1-1936-16</inkml:trace>
  <inkml:trace contextRef="#ctx0" brushRef="#br2" timeOffset="-63953.56">19484 12572 31327 0,'-20'-1'1392'0,"10"4"272"0,0 7-1328 0,2 2-336 16,4 1 0-16,0 4 0 0,0 3 272 0,2 3-16 15,0 3 0-15,1-3 0 0,-1-4-256 0,-1 1 0 0,-2 1 0 0,1-1 0 16,0-3 0-16,-1-1 0 0,-2-4 0 0,3 1 0 16,-3 1 128-16,3-3-128 0,0-4 192 0,4-7-192 15,0 0 496-15,0 0-16 0,0 0 0 0,0 0 0 16,0 0 160-16,0-10 16 0,2-2 16 0,2-3 0 15,4-2-112-15,-1-6-32 0,3-4 0 0,1 2 0 16,0 2-272-16,4-1-48 0,2 0-16 0,2 2 0 16,1 1-192-16,1 5 0 0,3 5 0 0,0 1 0 15,2-1 0-15,1 4-128 0,-6 3 128 0,-2 4-160 16,-1 4-16-16,-3-2 0 0,-1 0 0 0,-3 2 0 16,-3 3-2512-16,1 0-512 0,-2-3-112 0</inkml:trace>
  <inkml:trace contextRef="#ctx0" brushRef="#br2" timeOffset="-63586.66">20210 12582 30751 0,'0'0'1360'0,"-10"-3"288"0,0 0-1328 0,-4 2-320 15,-2 4 0-15,-1-2 0 0,-7-1 176 0,-2 4-48 16,1 5 0-16,-1-3 0 0,-2-2 0 0,3-1-128 15,-1 5 192-15,4 2-64 0,-2-2 240 0,4 5 32 16,4-2 16-16,2 2 0 0,3 1-112 0,4 1-32 16,3 0 0-16,5-4 0 0,4-4-272 0,5 2 160 15,2 1-160-15,6-4 128 0,5-6 64 0,0-3 0 0,-1-1 0 0,1 0 0 16,2-1 0-16,2-2 0 0,-4-3 0 0,1 0 0 16,-4 1-64-16,-2 1 0 0,-4-1 0 0,-3 3 0 15,-2-3 32-15,-3 4 0 0,-6 5 0 0,0 0 0 16,6-6 96-16,-6 6 0 0,0 0 16 0,0 0 0 15,1 12-272-15,-2 2 128 0,-3-1-128 0,2 2 0 16,1 4 0-16,-1-2 0 0,1 0 0 0,2-3 0 16,2-3 144-16,-1 1-144 0,3 4 0 0,3-5 144 15,-1-6-352-15,2-1-80 0,1-1-16 0,2-4 0 32,1-1-2768-32,3-4-544 0,6-17-112 0,1 6-32 0</inkml:trace>
  <inkml:trace contextRef="#ctx0" brushRef="#br2" timeOffset="-63254.52">20626 12545 4607 0,'0'0'400'0,"0"0"-400"15,-8 4 0-15,2 4 0 0,2 3 5952 0,-4 2 1120 16,1 0 224-16,-4 4 32 0,1-1-5712 0,0 1-1136 16,-2-2-224-16,0 1-64 0,0-1 112 0,2-1 16 15,-2 3 0-15,2-3 0 0,2-2 128 0,6-1 16 16,2-11 16-16,0 0 0 0,-5 8-176 0,5-8-48 15,0 0 0-15,10-1 0 0,1-4 144 0,4 0 32 16,-3-4 0-16,3-1 0 0,3-3-112 0,-2-2 0 16,0 3-16-16,-1-3 0 0,1-5-176 0,0 3-128 15,-1 0 144-15,1 3-144 0,-1-1 0 0,-1 3 128 16,-2 1-128-16,1 5 0 0,-4 2 0 0,0 4 0 0,-9 0 0 16,8 6 0-16,-8-6-160 0,5 8 160 0,-1 5-128 15,-2 1 128-15,-4 0 0 0,-2 2 0 0,0 1 0 0,0 1-128 16,-5 0 128-16,3-4 0 0,-1-2 0 0,1 0 0 15,2 5 0-15,-2-4 0 0,2-1 0 0,1-2 0 32,3-10-1408-32,0 0-240 0,0 0-48 0,0 0-13520 0</inkml:trace>
  <inkml:trace contextRef="#ctx0" brushRef="#br2" timeOffset="-62984.75">21357 12595 28095 0,'0'0'1248'0,"-3"-6"256"0,0-4-1200 0,-2-1-304 15,2 0 0-15,-2 3 0 0,-2 5 288 0,-3-1 0 16,-1 2 0-16,-2 2 0 0,-2 0-80 0,-1 6-16 16,-4 5 0-16,1-3 0 0,3-1 304 0,-3 2 48 15,3 1 16-15,0 4 0 0,1 3-48 0,4 0 0 16,0 1 0-16,3 2 0 0,3 3-352 0,2-4-160 15,5-1 128-15,2-3-128 0,3-4 144 0,1 0-144 16,3-1 160-16,4-1-160 0,1-4 0 0,2-2-192 16,-1-1 16-16,5-5 0 15,4-4-2064-15,-3-1-432 0,-5 0-80 0,6-3 0 0</inkml:trace>
  <inkml:trace contextRef="#ctx0" brushRef="#br2" timeOffset="-62558.37">21989 12136 19343 0,'0'0'848'0,"-4"10"192"0,2 0-832 0,-3 1-208 0,-1 5 0 0,-1 3 0 16,-2 7 1424-16,-2 0 240 0,-5 1 64 0,0 0 0 15,-3 1-784-15,0 0-160 0,-3 2-16 0,0-4-16 16,-2-4 976-16,1 2 208 0,1 4 48 0,1-3 0 0,1 1-1792 0,0-4-368 16,3-5-64-16,3 2-16 0,0 2 496 0,4-4 80 15,3-5 32-15,2-3 0 0,2 1 64 0,3-10 16 16,0 0 0-16,0 0 0 0,0 0 80 0,10-1 0 16,1 0 16-16,0-3 0 0,2-6-160 0,1-4-48 15,3-2 0-15,-1 4 0 0,2 5-192 0,1-2-128 16,1-2 160-16,-1 2-160 0,0 2 0 0,0 3 0 15,-2-1 0-15,0 2 0 0,-2 1 0 0,-3 3 0 16,-2 3 0-16,-1 3 0 0,-1 2 0 0,-2 0 0 16,1 0-160-16,-4 3 160 0,1 3 0 0,-2 0-128 15,-3 2 128-15,0 0 0 0,-2 2 0 0,1 1 0 16,1-3 0-16,0-1-128 0,-3-2-80 0,1-2-16 16,3 0 0-16,1-3 0 15,-1-9-1632-15,0 0-336 0,7 8-64 0,1-3-12960 0</inkml:trace>
  <inkml:trace contextRef="#ctx0" brushRef="#br2" timeOffset="-62257.09">22249 12516 32255 0,'0'0'2864'16,"0"0"-2288"-16,0 0-576 0,9-1 0 15,4-5 256-15,3 4-64 0,-1 4-16 0,3-2 0 16,3-6-176-16,-3 0 128 0,1-1-128 0,-3 0 128 0,0 3-128 16,-3-1 0-16,-2-4 0 0,-2 3 0 15,-9 6 0-15,6-6 0 0,-6 6 0 0,0 0 0 0,0 0 160 0,0 0 0 16,0 0 0-16,-8 5 0 0,-4-3 32 0,-3 3 16 16,-2 3 0-16,-4 2 0 0,-5 3 80 0,1 0 16 15,1-1 0-15,5 1 0 0,5-1-32 0,1 2 0 16,0 1 0-16,4-3 0 0,9-12-128 0,-1 11-16 15,2 3-128-15,0-1 192 0,2-4-192 0,8-1 0 16,8 1 0-16,4 1 0 16,4 0-1808-16,2-3-464 0,1-7-96 0</inkml:trace>
  <inkml:trace contextRef="#ctx0" brushRef="#br2" timeOffset="-61843.15">23138 12415 24879 0,'-16'0'2208'0,"-1"-1"-1760"0,1 0-448 0,-3 1 0 15,-2 0 896-15,0 4 80 0,-1 5 32 0,0 1 0 16,-2-4-720-16,-3 4-144 0,0 3-16 0,-2 2-128 16,3-1 608-16,-2-1 16 0,4-2 0 0,3 6 0 15,4 5 48-15,4-4 16 0,6-3 0 0,4 0 0 16,6-1-144-16,2-2-32 0,3 2 0 0,5-6 0 15,5-2-160-15,2-1-32 0,2 3-16 0,2-5 0 16,-2-4-80-16,2-3-16 0,-2-4 0 0,1 1 0 16,-2-6-16-16,1 0 0 0,0-1 0 0,-1-6 0 0,-1-6-64 15,1-1 0-15,2 2-128 0,-1-2 192 0,-6-6-64 0,1-4-128 16,-1-1 176-16,1-5-176 0,-2-8 144 0,4-4-144 16,3-4 0-16,-2 5 144 0,0 7-144 0,-1 7 0 15,1 6 144-15,-6 6-144 0,-4 8 0 0,-2 7-208 16,-8 13 16-16,0 0 16 0,0 0-48 0,0 0-16 15,-10 18 0-15,-3 5 0 0,-2 5 48 0,-4 4 16 16,-2 3 0-16,-1 3 0 0,-1 6 176 0,4 2-128 16,0 3 128-16,1-2-128 0,-3-1 128 0,3 2 0 15,0 0 0-15,1-3 0 16,2-4-688-16,4 0-96 0,1 0-32 0,4-4-14704 0</inkml:trace>
  <inkml:trace contextRef="#ctx0" brushRef="#br2" timeOffset="-61075.93">15635 13779 16575 0,'0'0'1472'0,"0"0"-1168"0,0 0-304 0,0 0 0 15,-7-10 1744-15,0 3 304 0,-2 2 48 0,-2 3 16 16,-4 2-1248-16,-1 2-240 0,-5 1-48 0,-2 5-16 15,-1 4 96-15,-4 1 32 0,1 0 0 0,1 4 0 16,3 1-112-16,2 3 0 0,-2 4-16 0,5-2 0 16,2 0-112-16,5-3 0 0,4 0-16 0,2 1 0 15,4-3-240-15,5 0-64 0,3-6 0 0,4-2 0 0,3-3 128 16,3-2 0-16,3-4 16 0,6-2 0 0,5-4 96 16,2-1 16-16,0-3 0 0,-1-2 0 0,-1-2-64 0,-3-1-16 15,-1 2 0-15,-5-3 0 0,-3-3-64 0,-2-1-16 16,-3-5 0-16,-3 2 0 0,-4 2 160 0,-3 0 48 15,-4-2 0-15,-1 2 0 0,-3 1-48 0,-3 2 0 16,-2-1 0-16,-1-1 0 0,-1 1-176 0,0 1-32 16,0 5-16-16,-3 0 0 0,0 0-160 0,-1 3 0 15,2 2 0-15,-1 4 0 16,0 2-1344-16,2 3-208 0,2 2-48 0,-1 2 0 16,4 2-1328-16,0 0-272 0,2 4-48 0,5-12-16 0</inkml:trace>
  <inkml:trace contextRef="#ctx0" brushRef="#br2" timeOffset="-60802.86">16031 13621 29487 0,'-11'5'2624'0,"11"-5"-2112"0,-7 3-512 0,-2 4 0 16,3 3 640-16,0 2 32 0,0 3 0 0,0 1 0 16,-3 0-544-16,3 1-128 0,-3-2 0 0,2 0 0 15,-1 0 208-15,3-2 16 0,0-2 0 0,3 0 0 16,0 0 272-16,1-2 48 0,1-9 16 0,0 0 0 15,3 10-48-15,3-4-16 0,-6-6 0 0,11 2 0 16,1-1 16-16,1-2 16 0,3-3 0 0,0-3 0 16,0-4 32-16,-1-2 0 0,2-2 0 0,-1-1 0 15,0 1-272-15,-1 0-48 0,0-3-16 0,1 4 0 16,-2 0-224-16,0 2 0 0,1 1 128 0,-1 0-128 0,-1-1 0 0,0 2 0 16,-2 3 0-16,1-1 0 15,-2-1-1936-15,1 3-288 0,-1 0-48 0</inkml:trace>
  <inkml:trace contextRef="#ctx0" brushRef="#br2" timeOffset="-60475.47">16442 13756 25791 0,'0'0'1152'0,"0"0"224"0,0 0-1104 0,0 0-272 0,9 6 0 0,2 1 0 16,0-1 480-16,2-1 32 15,2-3 16-15,0-2 0 0,0-3-336 0,3-3-64 16,2-1 0-16,-3-3-128 0,2-2 192 0,1-1-192 0,-1-2 192 0,-1 1-192 16,-2-1 448-16,-2 2-32 0,-2-3 0 0,-1 0 0 15,-1 2-64-15,-6-1-16 0,0-2 0 0,-5 2 0 16,-3 0 176-16,0 8 16 0,4 7 16 0,-11-4 0 16,0 1-160-16,-2 5-16 0,-4 5-16 0,0 4 0 15,-2 5-128-15,-1 0-32 0,0-1 0 0,0 3 0 16,1 7 144-16,0-2 32 0,-3-2 0 0,3 0 0 15,3 1-96-15,4-1-16 0,4-1 0 0,2-4 0 16,5-3-112-16,7 1-16 0,2 0-128 0,4-2 192 16,3-3-192-16,4-5-256 0,4-2 48 0,2-2-10864 15,4-1-2160-15</inkml:trace>
  <inkml:trace contextRef="#ctx0" brushRef="#br2" timeOffset="-59839.25">18433 13482 35071 0,'0'0'1552'0,"0"0"320"0,0 0-1488 0,-6-2-384 16,-2 0 0-16,0 8 0 0,-1 6 224 0,1 1-32 15,-4 0 0-15,-1 5 0 0,0 3 144 0,0 1 32 16,0 1 0-16,0 1 0 0,-5-2 80 0,3 1 32 15,-2 3 0-15,2-2 0 0,-3-1-192 0,2 0-32 16,-1 0-16-16,4 0 0 0,3 1-240 0,-1 2 0 0,0 0 128 0,1-2-128 16,-3-2-192-16,3 0-96 0,2 0-16 0,-2-1 0 31,3-4-2336-31,-1-3-480 0,0-2-80 0,3-1-6336 0,-1-1-1248 0</inkml:trace>
  <inkml:trace contextRef="#ctx0" brushRef="#br2" timeOffset="-59276.45">18009 13836 27583 0,'0'0'1216'0,"4"-11"256"0,0 1-1168 0,4 0-304 0,1 0 0 0,2 1 0 16,1 5 432-16,5-3 16 0,3 0 16 0,4-2 0 15,0-1-272-15,4 0-64 0,3 0-128 0,2 1 192 16,0-2-48-16,2-1-16 0,-3-2 0 0,0 1 0 16,-2 0 160-16,0-3 32 0,-3-4 0 0,2 2 0 0,-1-3 0 0,-1 2 0 15,-4 3 0-15,-3-4 0 0,-7-3 0 0,-1 3 0 16,1 5 0-16,-3-1 0 0,-5-1 64 0,1 7 0 15,-1 3 16-15,-5 7 0 0,0 0-48 0,0 0-16 16,-11 9 0-16,2 3 0 0,-1 7-208 0,-4 4-128 16,-2 4 128-16,-2 4-128 0,1 1 128 0,-3 1-128 15,1-1 128-15,2 2-128 0,-1-3 272 0,4 0-16 16,1-2 0-16,3-2 0 0,2-3 48 0,4-2 0 16,-1-3 0-16,5-2 0 0,3 0 80 0,2-5 0 15,1-2 16-15,3-5 0 0,3 1 64 0,0-5 16 16,4-3 0-16,4-4 0 0,1-3-48 0,1-1-16 15,1-1 0-15,-5 0 0 0,-2-1-240 0,-1 2-48 0,2 2-128 16,-2 1 192-16,-2 3-192 0,-1 0 176 16,-1 3-176-16,-2 3 160 0,0 3-160 0,-2-1-144 0,-2 4 144 0,1 0-208 15,-1-1 208-15,2 1 0 0,-4 2-160 0,1-1 160 16,-4-9 0-16,8 8 0 0,-2-1 0 0,0 0 0 16,2-2 0-16,1 0 0 0,1-5 0 0,1-2 0 15,2-1 0-15,1 0 0 0,3-3 0 0,-1-1 128 16,-1-3-128-16,2 0 160 0,-1-1-160 0,1-3 160 15,-2 0-160-15,1 0 128 0,-1-1-128 0,-3-1 128 16,-3 1-128-16,-1-1 160 0,-2 0-160 0,-1 2 160 16,-5 2 0-16,-2 3 0 0,2 9 0 0,-9-7 0 15,-2 2 128-15,-1 1 32 0,-3 3 0 0,0 6 0 16,-2-1-144-16,1 4-32 0,-1 1 0 0,2 0 0 16,0 5-144-16,1-2 0 0,1 0 0 0,3 0 0 15,0 0 0-15,5-1 0 0,3 1 0 0,1 1 0 0,1 2 0 0,2-1 0 16,4 1 0-16,7 1 0 15,1-2-1040-15,5-2-192 0,5-2-48 0,2 0 0 0</inkml:trace>
  <inkml:trace contextRef="#ctx0" brushRef="#br2" timeOffset="-57340.4">19917 14292 16575 0,'-20'-6'1472'0,"8"3"-1168"15,-1-1-304-15,1 1 0 0,2-3 1216 0,-1 3 192 16,0 0 48-16,2 1 0 0,2-1-112 0,0 1-32 15,7 2 0-15,0 0 0 0,0 0-368 0,0 0-80 16,0 0-16-16,0 0 0 0,0 0 48 0,0 0 16 16,9-3 0-16,2 1 0 0,2 2-144 0,5-2-48 15,2-4 0-15,6 2 0 0,4 1-128 0,6 1-16 0,4-1-16 0,4 1 0 16,3 0-112-16,-1 2-32 0,-1 0 0 0,2-2 0 16,0-3-32-16,4 2-16 0,4-1 0 0,1 2 0 15,5-1-64-15,-3 0-16 0,-1-1 0 0,1 2 0 16,1 0-64-16,1 0-16 0,0-3 0 0,-2 2 0 15,0 1-48-15,-3 1-16 0,-5 0 0 0,1-1 0 16,-2 0 16-16,-2-2 0 0,2-1 0 0,2 3 0 16,4 1 64-16,-3 0 16 0,-6-3 0 0,-4 4 0 15,-3 0-80-15,-1-1-16 0,0-3 0 0,1 2 0 16,1 0-144-16,4 2 160 0,2 0-160 0,-1 0 160 16,-3 0-160-16,-3 1 128 0,-1 0-128 0,-1-1 128 15,3 0-128-15,3-1 0 0,5 0 144 0,1 0-144 16,-3 0 0-16,2 0 144 0,3-1-144 0,-5 0 0 0,-4 2 176 15,-3 0-176-15,-2 0 160 0,0-1-160 0,4 0 128 16,-3 0-128-16,0-1 0 0,-1 2 144 0,3 0-144 0,-4 0 128 16,-1-4-128-16,-3 3 128 0,-3 1-128 0,-3 0 160 15,-3 0-160-15,-1 0 160 0,0-2-160 0,0 1 0 16,-2-2 144-16,2-1-144 0,0 0 0 0,2 0 144 16,3-1-144-16,-3 2 0 0,-7 0 128 0,5-1-128 15,3 0 0-15,0 2 0 0,-1 0 176 0,-1-1-176 16,-3 1 160-16,-4 1-160 0,-1-1 0 0,-1 2 0 15,-4 1 0-15,0-2 0 0,-1-2 0 0,-3 0 0 16,-6 3 0-16,0 0 144 0,6-3-144 0,-6 3 0 16,6-4 0-16,-6 4 0 0,0 0 128 0,0 0-128 0,3-6 128 0,-3 6-128 15,0 0 0-15,0 0 128 0,0 0-128 0,0 0 0 16,-7-5 0-16,-1 0 128 0,-1 1-128 0,0 2 0 16,-2-1 0-16,-5 1 0 0,-3-1 128 0,-3 1-128 15,-2 0 0-15,1 2 0 0,-1-3 0 0,-6 3 0 16,-2 0 0-16,-4 3 0 0,0 0 0 0,-1-1 0 15,-2 0 0-15,-4-1 0 0,-7-1 0 0,-1 1 0 16,-6-1 0-16,-1 0 0 0,0-1 0 0,1 4 0 16,5 0 0-16,-4-1 0 0,-3-2 0 0,-3 0 0 15,-3 0 0-15,-1 1 0 0,-1 1 0 0,4-2 0 16,6 0 0-16,-6-1 0 0,-6 0 0 0,0 1 0 16,-3 2 128-16,6 1-128 0,5-2 0 0,-5-1 128 15,-6 0-128-15,3-1 0 0,0-1 0 0,5 2 0 16,3 3 0-16,4-1 0 0,0-2 0 0,-1-2 0 15,-5-3 0-15,2 3 0 0,8 0 0 0,0 2 0 0,2 0 0 16,1-2 0-16,2-1 0 0,1 2 0 0,-1 1 0 0,1 0 128 16,1 0-128-16,4 1 0 0,3 6 0 0,2-1 0 15,3-1 0-15,4 1 0 0,1-2-128 0,3 1 128 16,0 1 0-16,4-2 0 0,-1-1 0 0,2-2 0 16,4 0 192-16,-4 1-64 0,0 2-128 0,1 0-176 15,4-4 48-15,-3 2 0 0,1 0 128 0,2 0 0 16,-1 0 0-16,4 1 0 0,3-6 0 0,-2 3 0 15,0 3 0-15,2-3 0 0,1 0 0 0,3 1 0 16,6-1 0-16,0 0 0 0,-8 2 0 0,8-2 0 16,0 0 0-16,0 0-128 0,0 0 128 0,0 0 0 15,11 1-144-15,4-1 144 0,2 0 0 0,5 0 0 16,6-1 0-16,4 1 0 0,4-1 0 0,0 1 0 16,1 2-144-16,3-2 144 0,-1-1 0 0,7 0 0 0,3-1-128 15,4-1 128-15,4 7 0 0,2-2 0 0,2 0 0 0,1-1 0 16,-1 0 0-16,8-1 0 0,8-1 0 0,0-1 0 15,-2 0 0-15,4-3 0 0,0 0 0 0,5-1 0 16,11 1 0-16,-4-1 0 0,-4 1 0 0,1-1 0 16,4 2 0-16,-2 2 0 0,-5-1 144 0,-3 1-144 15,-1 0 0-15,4 2 0 0,1 2 0 0,-2 2 0 16,-7-3 128-16,1-1-128 0,-2-1 128 0,-1 0-128 16,2 1 128-16,-3 1-128 0,-5 1 128 0,-6-1-128 15,-4-1 192-15,-4 0-64 0,2-1 0 0,-3 1 0 16,-2 1 16-16,-5 2 0 0,0 3 0 0,-7-2 0 15,-5-3 0-15,-6 2 0 0,-3-1 0 0,-2 0 0 0,-7-1-144 0,0-1 0 16,-4 0 0-16,-4 0 128 0,-1 3-128 0,-8-3 0 16,0 0 0-16,0 0 0 0,0 0 0 0,4 9 0 15,-4-1 0-15,-2 0 0 16,2-8-1040-16,-10 5-192 0,-1 2-48 0,-3-2-12656 16,-1 1-2528-16</inkml:trace>
  <inkml:trace contextRef="#ctx0" brushRef="#br0" timeOffset="-49861.93">17623 14862 14847 0,'-6'-9'656'0,"6"9"144"15,0 0-640-15,0 0-160 0,-3-6 0 0,3 6 0 16,-1-9 960-16,1 9 144 0,0 0 48 0,0 0 0 0,-4-10-64 0,2 4-16 16,-2-1 0-16,4 7 0 0,0 0 32 0,0 0 16 15,0 0 0-15,0 0 0 0,0 0-160 0,0 0-48 16,0 0 0-16,0 0 0 0,0 0-160 0,7 1-48 16,-7-1 0-16,13-1 0 0,-2 1 16 0,1 0 0 15,-1 0 0-15,1 3 0 0,-2 4-128 0,2-2-16 16,0 0-16-16,2 2 0 0,2 3-224 0,0 5-32 15,-1 1-16-15,2 3 0 0,-2 0-96 0,1 4 0 16,-2 2-16-16,-1 2 0 0,-3 0 16 0,0 0 16 16,0 3 0-16,-3 4 0 0,-2-1 0 0,-1 6 0 15,0 0 0-15,-2 3 0 0,-1 4-32 0,-3 0-16 16,-1 1 0-16,-1-1 0 0,-2-2-160 0,0 2 192 16,0 2-192-16,-1 0 192 0,-1-4-192 0,2 1 192 0,-1 0-192 0,-2 1 192 15,4-2-192-15,-3-3 160 0,1-4-160 0,1 1 160 16,0-1 0-16,1-2 0 0,-3 0 0 0,2-2 0 15,-2-2 96-15,0-1 0 0,0-1 16 0,1-2 0 16,-2-3-80-16,1-1-32 0,-3 0 0 0,2-1 0 16,1-1 48-16,1 0 16 0,3-2 0 0,-1-3 0 15,2-1-224-15,-4-2 176 0,0 1-176 0,-3-1 160 16,1 0 0-16,0-2 0 0,0 0 0 0,1-3 0 16,-1 0 0-16,2-4 0 0,-3 0 0 0,3 0 0 15,-4 2-16-15,1-2 0 0,1-2 0 0,-1 2 0 16,4-1-144-16,6-3 128 0,-8 0-128 0,8 0 128 15,0 0-128-15,0 0 0 0,-8 2 0 0,8-2 128 16,0 0-128-16,0 0 0 0,0 0 144 0,0 0-144 16,-7-5 0-16,7 5 128 0,-1-8-128 0,1 8 0 0,1-10 0 0,3-1 0 15,0-2 0-15,0 1 128 0,2 2-128 0,1 0 0 16,0-1 0-16,1-2 0 0,0-4 0 0,0 2 0 16,2-5 0-16,1 1 128 0,-1-2-128 0,3-2 0 15,-3-4 128-15,2 1-128 0,2 0 0 0,-3-4 128 16,-6 0-128-16,5-2 0 0,2-1 0 0,1-3 128 15,1 0-128-15,-2-1 0 0,0-4 0 0,-1 0 144 16,-1 1-144-16,0-2 0 0,-2 0 128 0,0 0-128 16,0 2 0-16,-2 0 0 0,-3 0 0 0,0 1 0 15,-1-2 0-15,-2 0 0 0,-2 1-144 0,-1 0 16 16,-1 0 0-16,-3 3 0 0,0 3-16 0,-4-1 0 16,-2 0 0-16,0 5 0 0,2-1 144 0,-3 5-192 0,-1 1 192 0,3 2-192 15,3 1 192-15,-1 3 0 0,-3-1-144 0,-2-1 144 16,-2 2 0-16,2 0 0 0,0 3-144 0,2-1 144 15,2-1 0-15,0 2 0 0,-3 3-128 0,3 0 128 16,1 0 0-16,0 0 0 0,2-1 0 0,2 7 0 16,-1 1-128-16,3 0 128 0,0-2 0 0,4 8 0 15,0 0-144-15,0 0 144 0,0 0 0 0,0 0-144 16,0 0 144-16,0 0-160 0,0 0 160 0,8-3-160 16,-8 3 160-16,10 0-192 0,-10 0 192 0,11 3-192 15,0 2 192-15,0 2 0 0,-1 2 0 0,1 1 0 16,0 0 0-16,0 2-128 0,2 3 128 0,0 3 0 15,1 3 0-15,3-1 0 0,1 4 0 0,0 0 0 16,4-2 0-16,4 2 0 0,1 1 0 0,0 2 0 0,-2 1 0 16,0 3 0-16,-4 1 0 0,0 1 0 15,-1 2 0-15,-5 1 0 0,0 0 0 0,-4 1 0 0,-2 3 0 0,1-2 0 16,-3 0 128-16,1-2-128 0,-5 3 128 0,0 1-128 16,-2-4 128-16,-2 5-128 0,0 2 144 0,-2 0-144 15,-4-4 192-15,1 1-192 0,-2 0 192 0,-2-2-192 16,-2-4 192-16,0-1-192 0,-1-1 160 0,-2 0-160 15,1 0 128-15,-2-2-128 0,-4-1 128 0,0 1-128 16,1 0 128-16,-5-4-128 0,2-3 128 0,-2-1-128 16,3-1 128-16,3 1-128 0,5-5 128 0,-2-2-128 15,-1 0 128-15,1-2-128 0,3-4 144 0,2 1-144 16,1-1 160-16,0-4-160 0,9-5 128 0,0 0-128 16,-7 2 0-16,7-2 144 0,0 0-144 0,0 0 0 15,-8-6 0-15,8 6 0 0,0 0 0 0,-2-11 0 0,1-1 0 16,2 1 0-16,1-1 0 0,1 0 0 0,1-1 0 0,-2-2 0 15,2 1 0-15,3 1 0 0,2-1 0 0,2-3 0 16,-4-3 0-16,4 3 0 0,1 1 0 0,-2 0 0 16,-2-1 0-16,4 1 0 0,2-2 0 0,3-4 0 15,-1-2 0-15,1-2 0 0,0-3 0 0,0-2 0 16,-2 0 128-16,0-4-128 0,-2-2 0 0,1-4 128 16,-3-3-128-16,-1-1 128 0,0 0-128 0,-2 1 128 15,0 3-128-15,-3 2 0 0,-1 2 0 0,-2 1 128 16,1 1-128-16,-6 0 0 0,1 1 0 0,-4-4 0 15,-3-1-192-15,-1 3 192 0,-3 3-192 0,-3 3 192 16,-1-2-208-16,-5 1 80 0,-2 2 128 0,-1 3-208 16,1 1 208-16,0 0-176 0,4 2 176 0,0 1-160 15,2 4 160-15,0 1 0 0,2 2-144 0,2 1 144 0,2 2 0 0,2-1-176 16,2 4 176-16,1 2-128 0,3 0 128 16,1 3-128-16,3 4 128 0,0 0-128 0,0 0 128 0,0 0-208 15,0 0 80-15,0 0 128 0,11 3-224 0,1 1 80 16,1 2 16-16,-2 2 0 0,2 0 128 0,1 3-192 15,1 1 192-15,1 4-192 0,-1 0 192 0,5 3 0 16,4 1-144-16,3 2 144 0,-2 2 0 0,1 4 0 16,1 1 0-16,-3 5 128 0,1 3-128 0,-1 4 0 15,-2 7 0-15,-1 1 0 0,-2 5 0 0,-4 2 0 16,-2 4 0-16,-6 6 128 0,-2 6-128 0,-5 4 128 16,-4 3-128-16,-2 2 128 0,-4 0-128 0,-4-2 160 15,-3-2-160-15,1-6 160 0,-5-2-160 0,0-7 160 0,0-10-160 16,-4-1 160-16,-1-2-160 0,1-3 160 0,1-9-160 0,1-2 160 15,-2-1-32-15,7-2-128 0,3-7 192 0,0-1-64 16,-1-4-128-16,0-3 192 0,3-3-192 0,2-5 192 31,2-5-640-31,1-4-128 0,8 0-32 0,-5-9-13104 0,4-6-2624 0</inkml:trace>
  <inkml:trace contextRef="#ctx0" brushRef="#br0" timeOffset="-48429.87">19706 15001 6447 0,'0'0'272'0,"1"-8"80"0,-1 8-352 0,2-9 0 0,-1 1 0 0,-1 1 0 16,0 7 3328-16,0 0 576 0,-1-10 128 0,-1 2 32 15,-1 2-1936-15,-1 0-384 0,0 1-80 0,0-1 0 16,-2 1-352-16,0-2-64 0,-2 2-16 0,0 2 0 15,0 2-192-15,1 1-32 0,-3 0-16 0,0 3 0 16,-1-1-224-16,-1 2-32 0,-4 3-16 0,1 2 0 16,0 2-256-16,0 4-48 0,2 5-16 0,-3 4 0 15,-3 3-80-15,0 4 0 0,-1 4-16 0,1 6 0 0,-3 6-64 0,1 7-16 16,0 5 0-16,0 2 0 0,-3 4-80 0,2 3-16 16,-2 1 0-16,3 0 0 0,0 1-128 0,4 0 0 15,3-4 144-15,4-3-144 0,5-8 0 0,1-4 0 16,2-5 0-16,3-2 128 0,1-1 48 0,1-3 16 15,0-6 0-15,-1-1 0 0,0-2 48 0,3-4 16 16,1-2 0-16,-1-4 0 0,-1-3-48 0,0-5 0 16,0-1 0-16,-1-3 0 0,-3-9 80 0,0 0 16 15,0 0 0-15,0 0 0 0,3 7-16 0,-3-7 0 16,0 0 0-16,0 0 0 0,0 0-32 0,0 0 0 16,6-10 0-16,-2-1 0 0,0-1-48 0,-1-3-16 15,0-1 0-15,0-1 0 0,0 1 64 0,-3-4 0 16,1-4 0-16,0 1 0 0,0-2-112 0,0 1-16 15,1-2 0-15,0-4 0 0,0-3-128 0,1-2 0 0,-1 0 0 0,-1-6 128 16,1-4-128-16,2-3 0 0,-1-3 0 0,2-2 0 16,-1 0 0-16,2 1 192 0,1 2-192 0,1 4 192 15,0 0-192-15,1 1 0 0,1-2-192 0,1 2 192 16,2 1-144-16,2 1 144 0,-2 2 0 0,2 0 0 16,1-1-144-16,2 4 144 0,1 3 0 0,-1 0-144 15,-4-1 144-15,0 3 0 0,1 1 0 0,0 3 128 16,0 4-128-16,0 2-192 0,-4 3 64 0,0 4 0 15,-1 3 128-15,-2 3-192 0,-1 4 192 0,-2 0-192 16,0 0 192-16,-5 6 0 0,0 0 0 0,0 0 0 16,0 0 0-16,0 0-192 0,0 0 192 0,0 0-192 15,0 0 192-15,0 0-160 0,0 0 160 0,-7 8-160 16,2 1 160-16,-3-1 0 0,3 0-144 0,-2 2 144 0,1 1 0 16,-1 2-144-16,-2 5 144 0,0 0 0 0,0 2 0 0,-2 3 0 15,1-1 0-15,-2 4 0 0,-6 0 0 0,0 5 0 16,-1 1 0-16,-2 3 0 0,-3 2 0 0,1 4 144 15,-2 6-144-15,1 3 128 0,1 3-128 0,-1 1 0 16,0-3 0-16,2 6 0 0,2 3 0 0,2-1 0 16,-2 1 0-16,5-2 0 0,2-2 0 0,5-3 0 15,1-5 0-15,2-2 0 0,-3 1 0 0,3-4 0 16,3-2 0-16,-1-4 0 0,2-5 0 0,1-3 0 16,0 1 0-16,3-4 0 0,-1-1 176 0,1-5-48 15,1-2-128-15,-1-3 192 0,2-2 64 0,-2-5 16 16,-3-8 0-16,8 7 0 0,-3-2-48 0,-5-5-16 15,0 0 0-15,9-7 0 0,-2-3 96 0,-2-2 16 0,1-1 0 16,1-3 0-16,2-5-112 0,-2-3-16 16,-3-3 0-16,0-1 0 0,2 2-192 0,-1-5 144 0,2-3-144 0,-3 0 128 15,2 0-128-15,1 1 0 0,-3-2 0 0,1 0 0 16,1 1 0-16,-2-3 0 0,1-1 0 0,0 2 0 16,0-4 0-16,0 2 0 0,1-2 0 0,-2 2 0 15,0 0 0-15,3 0 0 0,-1-1 0 0,1 0-176 16,0-2 48-16,1-1 0 0,-3 3 0 0,4 0 0 15,1 1 128-15,1 1-208 0,-2 4 80 0,3 2 128 16,1 0-176-16,0 1 176 0,-1 1-128 0,2 2 128 16,1-1-144-16,-1 2 144 0,0 0-160 0,-4 3 160 15,-4 2-176-15,3 3 176 0,-1 3-192 0,1 1 192 16,-3 6-192-16,-1 2 64 0,-5 6 128 0,0 0-208 16,0 0 208-16,0 0 0 0,0 0 0 0,0 0-144 0,-8 9 144 0,4 3-160 15,3 3 160-15,-8 5-160 0,-4 3-16 0,-2 5 0 16,-3 0 0-16,-1 7 0 0,-1 2 176 0,-3 7 0 15,0 4 0-15,-2 5 128 0,2 3-128 0,-4 3 0 16,2 0 0-16,2 0 0 0,1-3 0 0,0-1 0 16,-1 2 0-16,3-2 128 0,5 0-128 0,4-5 128 15,3-1-128-15,4-7 128 0,-1 0-128 0,4-4 0 16,2-5 128-16,4-1-128 0,-2-5 128 0,5 2-128 16,2 0 128-16,1-2-128 0,-2-4 0 0,2-2 0 15,2-3 0-15,-1-1 0 16,-4-1-1920-16,2-5-368 0,-1-3-64 0</inkml:trace>
  <inkml:trace contextRef="#ctx0" brushRef="#br1" timeOffset="-36989.19">12160 16711 2751 0,'0'0'256'0,"0"0"-256"0,0 0 0 0,0 0 0 16,0 0 3264-16,0 0 592 0,0 0 128 0,0 0 32 15,0 0-1840-15,8-7-352 0,0-1-80 0,-8 8-16 16,0 0-544-16,0 0-112 0,7-8-32 0,0-1 0 16,-4 1-176-16,-3 8-32 0,0 0-16 0,1-11 0 15,-2 2-144-15,0 0-32 0,-4 0 0 0,5 9 0 16,-7-7-112-16,-1-2-16 0,-3-1-16 0,0 4 0 15,-1 3-176-15,-1 0-16 0,-2-2-16 0,0 3 0 16,-3 2-160-16,0 2-128 0,-2 2 192 0,1 1-192 16,-3 3 160-16,0-2-160 0,-1 0 128 0,-1 2-128 15,-2 2 0-15,0 1 128 0,3 0-128 0,1 2 0 16,1 1 0-16,5 0 0 0,0 2 0 0,3 1 0 16,4-1 0-16,-1-1 0 0,3 2 0 0,2-3 0 0,4-3 0 0,5 1 0 15,1 2 0-15,4-4 0 0,2-3 0 0,3-2 0 16,4 0 0-16,4-2 0 0,2 1 128 0,2-1 32 15,-3-4 16-15,1-1 0 0,-1 0 64 0,0 0 16 16,-5-2 0-16,1-2 0 0,-1-2-64 0,-2 0-16 16,0-1 0-16,-1-1 0 0,-2 0-176 0,0 0 192 15,1-1-192-15,-1 1 192 0,-4 0-192 0,1 0 0 16,-1 1 0-16,-2 0 128 0,0 1-128 0,-1 3 0 16,1-1 0-16,-7 6 0 0,0 0 0 0,0 0 0 15,0 0 0-15,9 0 0 0,-9 0 0 0,7 6 0 16,-7-6 0-16,7 11 0 0,-2 3-176 0,-1 1 176 15,-1 2-128-15,-2 1 128 0,-2 4 0 0,-2 2 0 16,-1 0 0-16,0 2 0 0,1 1 0 0,-6 1 0 0,-2 3 0 0,1 2 176 16,-2 1-176-16,0-3 160 0,-1-4-160 15,2 1 160-15,-3 0 176 0,1 0 48 0,0-2 0 0,0-1 0 16,-1-1 96-16,-1-2 32 0,1-1 0 0,-3-2 0 16,0 0-192-16,-2-2-48 0,-1-1 0 0,-2 0 0 15,0-1-64-15,-1 0-16 0,-1 0 0 0,1-1 0 16,2 0-32-16,-2-3-16 0,-2-6 0 0,0-1 0 15,2 4-16-15,1-4-128 0,1-3 192 0,4-1-64 16,0-1 80-16,3-2 16 0,2-4 0 0,1-2 0 16,2-2 32-16,3-4 16 0,1-4 0 0,4 2 0 15,2-1-80-15,4 1-32 0,1-1 0 0,4-1 0 16,2 2-160-16,4 0 160 0,1 2-160 0,5-1 160 16,1 1-160-16,5 2 0 0,1 3 0 0,7 2 0 0,2 3 0 0,1 1 0 15,-2 2-144-15,-2 4 144 0,-1 2 0 0,-2 0 0 16,-3-1 0-16,-3 2 0 0,-2 0 0 0,-2 3 0 15,-3-1 0-15,-2-1 0 0,-4 1 0 0,0 0 0 16,-4-1 0-16,0-1 0 0,-9-5 0 0,7 8 0 16,-1-1 0-16,-6-7 0 15,3 9-1392-15,-3-9-368 0,0 0-80 0</inkml:trace>
  <inkml:trace contextRef="#ctx0" brushRef="#br3" timeOffset="6377.54">2488 8476 5519 0,'0'0'0'0,"0"0"224"0,17 14-64 0,-17-14 32 0,0 0-192 0,0 0 0 0,-4 6 0 0,0 0 0 16,-1-3 0-16,5-3 0 0,-4 4 0 0,-1-1 0 16,5-3 848-16,-4 3 144 0,-1-1 32 0,-2 2 0 0,0 0 0 0,-2 0 0 15,3-1 0-15,-4 1 0 0,0-1-832 0,0 2-192 16,-1-2 0-16,1 3 0 0,0-4 864 0,0 1 128 16,-1-1 32-16,0 0 0 0,4 1 0 0,-1-2 0 15,-1-2 0-15,1 1 0 0,-2 0 0 0,2 0 0 16,-1 0 0-16,0-3 0 0,0 2 0 0,2-2 0 15,0-1 0-15,0-3 0 0,0 0 0 0,-1-1 0 16,2-2 0-16,2-1 0 0,2-1 0 0,-3-3 0 16,2 0 0-16,2-2 0 0,0 0-832 0,2-2-192 15,0-2 0-15,2-1 0 0,4-1 864 0,-1 0 128 16,2 0 32-16,2 0 0 0,3 0-832 0,3 0-192 16,-1 0 0-16,4 4 0 0,3 0 0 0,1 0 0 15,1 0 0-15,13-7 0 0,-2 7 0 0,2 3 0 16,1 4 0-16,-1 1 0 0,-4 4 0 0,5 4 0 0,6 3 0 0,-2 3 0 15,-3 1 0-15,-2 1 0 0,-2 3 0 0,-2 2 0 16,-2 1 0-16,0 2 0 0,-1 1 0 0,-2 0 0 16,1-3 0-16,1 1 0 0,-4 0 0 0,3 1 0 15,0 0 0-15,0 0 0 0,-3 1 0 0,0 0 0 16,-3 1 864-16,-4 0 128 0,-1-3 32 0,-3-1 0 16,0-1-832-16,-3 1-192 0,-1 0 0 0,-3-2 0 15,-1 0 0-15,0 0 0 0,-2-2 0 0,0-1 0 16,-5-6 0-16,2 7 0 0,-2-7 0 0,1 8 0 15,-1-8 0-15,0 0 0 0,0 0 0 0,0 0 0 16,-4 6 0-16,4-6 0 0,0 0 0 0,-12 1 0 16,3-2 864-16,-1-2 128 0,-1-3 32 0,-1-1 0 0,0-1-832 15,-2-1-192-15,-3-1 0 0,-2-2 0 0,-2-2 0 0,-2 1 0 16,-2-1 0-16,3 1 0 0,2 0 0 0,-1 0 0 16,-7 0 0-16,1 2 0 0,1 1 0 0,0 2 0 15,1 3 0-15,1-2 0 0,-4-2 0 0,1 1 0 16,-4 0 0-16,-3 3 0 0,-3 2 0 0,-1 1 0 15,2 1 0-15,-1 3 0 0,0 2 0 0,3 2 0 16,1-2 0-16,-1 7 0 0,1 5 0 0,0 2 0 16,1-1 0-16,0 3 0 0,0 0 0 0,0 5 0 15,-1 0 0-15,3 5 0 0,-1-3 0 0,4 1 0 16,3-2 0-16,3 2 0 0,3 0 0 0,2-1 0 16,3-2 0-16,1-1 0 0,2-1 0 0,0-1 0 15,4-1 0-15,0-2 0 0,3-2 0 0,1-3 0 16,-1-2 0-16,3-4 0 0,0-8 0 0,0 0 0 0,0 0 0 0,0 0 0 15,0 0 0-15,0 0 0 16,0 0 0-16,0 0 0 0,0 0 0 0,3-8 0 0,0-6 0 0,0 0 0 16,3-2 0-16,-3-2 0 0,1 0 0 0,3-4 0 15,-3-4 0-15,4 0 0 0,1-1 0 0,5 1 0 16,6-1 0-16,-1 0 0 0,-5-3 0 0,7 1 0 16,3-1 0-16,4 1 0 0,1 1 0 0,2-1 0 15,0-1 0-15,1 3 0 0,0-2 0 0,3 4 0 16,3 0 0-16,1 4 0 0,0 0 0 0,7 1 0 15,0 4 0-15,1 2 0 0,0 1 0 0,-2 5 0 16,-5 3 0-16,0 4 0 0,-1 3 0 0,0 2 0 16,-2 2 0-16,1 5 0 0,-2 4 0 0,0 4 0 15,0 1 0-15,-3 1 0 0,-3 0 0 0,-2 1 0 16,-6 2 0-16,-1 2 0 0,-5-2 0 0,-1 1 0 0,-1-2 0 16,-1-1 0-16,-3-2 0 0,-1-3 0 0,-2 1 0 0,0-3 0 15,-1-1 0-15,-2-1 0 0,-4-4 0 0,0 1 0 16,0-10 0-16,0 0 0 0,-1 9 0 0,1-9 0 15,0 0 0-15,0 0 0 0,0 0 0 0,0 0 0 16,-9 1 0-16,1-4 0 0,2-4 0 0,-1-1 0 16,0-3 0-16,1 0 0 0,0-5 864 0,-3 0 128 15,2-3 32-15,-3 1 0 16,1-1-1648-16,-1-1-320 0,-2 1-64 0,0-2-16 0,0 1 1648 0,-1 3 320 16,-6 1 64-16,0 3 16 15,-1 0-1648-15,1 0-320 0,-6 0-64 0,-1-2-16 0,-4 3 1648 0,0 0 320 16,-1 2 64-16,-1 1 16 15,0 1-1648-15,-2 0-320 0,-2 1-64 0,-4 4-16 0,-3 1 832 0,0 1 192 16,-2 1 0-16,-2 2 0 0,1 2 0 0,-1 5 0 0,4 4 0 0,2 4 0 16,-3 0 0-16,1 4 0 0,-3 3 0 0,2 3 0 15,3 4 0-15,3 3 0 0,3 2 0 0,3 1 0 16,5 0 0-16,3-2 0 0,4-1 0 0,3-2 0 16,3-1 0-16,3-3 0 0,3-3 0 0,2-2 0 15,4-4 0-15,-1 0 0 0,2-5 0 0,1-1 0 16,1-2 0-16,2-3 0 0,-3-8 0 0,0 0 0 15,0 0 0-15,8 5 0 0,-8-5 0 0,9 0 0 16,-9 0 0-16,10-6 0 0,-2-3 0 0,1 0 0 16,-2-2 0-16,1-4 0 0,-3-2 0 0,3-2 0 15,2-1 768-15,0-1 208 0,1-2 48 0,0 0 0 0,4-1-832 16,5 0-192-16,0-3 0 0,6 0 0 16,2-1 0-16,5 1 0 0,0-1 0 0,3 1 0 0,4 0 0 0,-1 3 0 15,4 2 0-15,1 0 0 0,1-1 0 0,6 5 0 16,6 2 0-16,-4 4 0 15,-1 1-768-15,-3 4-208 0,-5 4-48 0,-2 5 0 0,-1 4 832 0,-3 1 192 16,0 3 0-16,-3 1 0 0,0 4 0 0,-2 0 0 16,-3 1 0-16,-3 8 0 0,-2 1 0 0,-3 1 0 15,-4 1 0-15,-1-3 0 0,-2-1 0 0,-3-2 0 16,-2-2 0-16,-2-2 0 0,-2 2 0 0,0-4 0 16,-2-3 0-16,2-1 0 0,-5 0 0 0,0-1 0 15,0-1 0-15,0-1 0 0,-1-8 0 0,0 0 0 16,0 0 0-16,0 0 0 0,0 0 0 0,0 0 0 15,0 0 0-15,0 0 0 0,0 0 768 0,0 0 208 0,0 0 48 16,0 0 0-16,3-7-832 0,0-2-192 0,-2-1 0 16,-1 1 0-16,0-2 0 0,0 0 0 0,-1-3 0 0,-1 1 0 15,0-2 0-15,-1 2 0 0,0-3 0 0,-4 2 0 16,2 0 0-16,-3-2 0 0,-1 0 0 0,-2-1 0 16,-3 1 0-16,-4 0 0 0,-2-1 0 0,-3 0 0 15,-1-2 0-15,-5 2 0 0,-1 0 0 0,-1 3 0 16,-2 1 0-16,1 0 0 0,-1-1 0 0,-1 1 0 15,1 2 0-15,-2 2 0 0,-1 2 0 0,-4 2 0 16,-2 3 0-16,0 2 0 0,-2 2 0 0,0 3 0 16,-1-1-768-16,1 4-208 15,4 2-48-15,0 3 0 0,2 2 832 0,-2 3 192 0,-1 0 0 0,2 2 0 16,4 4 0-16,1 1 0 0,3 3 0 0,4 3 0 16,0 1 0-16,4 0 0 0,2-2 0 0,5-1 0 0,2-2 0 0,3-1 0 15,1 0 0-15,1-3 0 0,1-2 0 0,1-4 0 16,2 0 0-16,3-2 0 0,0-4 0 0,0 0 0 15,2-11 0-15,0 0 0 0,3 9 0 0,-3-9 0 16,0 0 0-16,0 0 0 16,9-5-1680-16,2 0-304 0,1-5-48 0,4-5-16400 15</inkml:trace>
  <inkml:trace contextRef="#ctx0" brushRef="#br3" timeOffset="10777.57">16724 7989 9215 0,'0'0'192'0,"0"0"64"0,0 0 0 0,0 0 0 0,-7 4-256 0,2 0 0 0,0 0 0 0,0 2 0 16,0-2 864-16,2 2 128 0,-2-1 32 0,0 2 0 15,0-3 0-15,-1 3 0 0,0 0 0 0,0 0 0 16,-3 2 0-16,5 0 0 0,-4-1 0 0,2-1 0 16,-1 1 0-16,0-1 0 0,2-3 0 0,-3 1 0 15,2 1 0-15,-1-1 0 0,0 2 0 0,2-1 0 16,-2-4 0-16,2-1 0 0,-2-1 0 0,2 0 0 16,0-1 0-16,0-1 0 0,0-2 0 0,2 1 0 15,3 3-832-15,-2-4-192 0,-1-2 0 0,0 1 0 0,3-3 864 16,2-2 128-16,1 1 32 0,-1-2 0 0,2 0-832 0,3-1-192 15,2 0 0-15,1-1 0 0,-1-2 864 16,3-1 128-16,2-2 32 0,2 1 0 0,2-3-832 0,3-1-192 16,2-2 0-16,3 0 0 0,1-1 0 0,4-1 0 15,2 0 0-15,2 0 0 0,0 1 0 0,0-1 0 16,4 2 0-16,0 0 0 0,2 1 0 0,3-2 0 16,3 3 0-16,4 0 0 0,4 1 0 0,-3 4 0 15,-1-2 0-15,2 1 0 0,2-1 0 0,23-4 0 16,-5 1 0-16,-1 5 0 0,4 0 0 0,-5 3 0 15,-3 2 0-15,-1 0 0 0,5 0 0 0,-2 0 0 16,3 2 0-16,-4 3 0 0,-2 6 0 0,-1-1 0 16,3-2 0-16,3 6 0 0,1 1 0 0,1 5 0 15,-2 3 0-15,2 0 0 0,5-2 0 0,0 3 0 0,2 4 0 16,1-1 0-16,-8 0 0 0,1 1 0 16,1-1 0-16,-2-1 0 0,-3 1 0 0,-4 1 0 0,-3-3 0 0,-2 2 0 15,-5 0 0-15,2 1 0 0,2 0 0 0,-3 0 0 16,-1-4 0-16,0 0 0 0,-5-1 0 0,0 3 0 15,-1-3 0-15,-3-1 0 0,-1-3 0 0,0 3 0 16,-1 3 0-16,-2-1 0 0,-4 1 0 0,-1 0 0 16,-1-1 0-16,0 2 0 0,-3 0 0 0,-1 0 0 15,-1-1 0-15,2 2 0 0,1 0 0 0,0-1 0 16,-4 0 0-16,-1-2 0 0,-4 0 0 0,-1-2 0 16,-4-1 0-16,0-2 0 0,-3-2 0 0,-1 1 0 15,-2-2 0-15,-3 0 0 0,0-2 0 0,-4 0 0 16,1-1 0-16,-2 1 0 0,-8-3 0 0,6 0 0 0,-6 0 0 0,0 0 0 15,3-6 0-15,-3 6 0 0,0 0 0 0,0 0 0 16,0-9 0-16,-2 4 0 0,2 5 0 0,0 0 0 16,0 0 0-16,-10-7 0 0,1 1 0 0,-3 0 0 15,1 2 0-15,-1-1 0 0,-4-1 0 0,0-3 0 16,-1-1 0-16,1 1 0 0,0 0 0 0,1 1 0 16,-3-3 0-16,-1 1 0 0,-4 0 0 0,-2-1 0 15,0-2 0-15,-1-2 0 0,-1 0 0 0,-4-3 0 16,-4-1 0-16,-3-2 0 0,-6-2 0 0,-2-2 0 15,-4-1 0-15,-5-2 0 0,-3 0 0 0,-6-1 0 16,0 1 0-16,-2 1 0 0,-6 1 0 0,-4 1 0 16,-4-2 0-16,2 1 0 0,4-2 0 0,-8 2 0 0,-4-1 0 15,-5 1 0-15,-3-1 0 0,-3 2 0 16,-6 3 0-16,-1 3 0 0,-3 0 0 0,0 2 0 0,-3 2 0 16,5 4 0-16,1 3 0 0,4 6 0 0,5 2 0 0,2 2 0 15,2 4 0-15,6 4 0 0,3 7 0 0,4-1 0 16,1-1 0-16,23 0 0 0,-5 7 0 0,-1 5 0 15,-1 4 0-15,1 2 0 0,-1 1 0 0,-2 2 0 16,-5 4 0-16,2 0 0 0,-1 3 0 0,4 3 0 16,0 3 0-16,0 3 0 0,0-2 0 0,3 1 0 15,-1-3 0-15,6-2 0 0,3 1 0 16,4-5 0-16,5-2 0 0,6-4 0 0,3-2 0 0,4-3 0 16,3-3 0-16,5-2 0 0,0-4 0 0,4-3 0 15,3-2 0-15,3-3 0 0,3-3 0 0,3-1 0 16,2-4 0-16,4-6 0 0,0 0 0 0,0 0 0 15,0 0 864-15,10-2 128 0,1-4 32 0,2-2 0 0,2-4-832 16,3-4-192-16,2-4 0 0,3-3 0 0,3 0 0 0,4-3 0 16,2-4 0-16,3-2 0 0,5-2 0 0,-2 0 0 15,6 0 0-15,2 0 0 0,2-5 0 0,3-1 0 16,4-3 0-16,6 2 0 0,5 2 0 0,3 1 0 16,-1-3 0-16,4 5 0 0,1 0 0 0,37-13 0 15,-5 6 0-15,-5 4 0 0,-4-2 0 0,1 3 0 16,2-2 0-16,-1 4 0 0,0 3 0 0,1 1 0 15,1-1 0-15,3 9 0 0,4 7 0 0,1 3 0 16,-1-1 0-16,2 7 0 0,1-1 0 0,1 7 0 16,0 2 0-16,1 3 0 0,-4 4 0 0,-2 2 0 15,-1 4 0-15,-1 1 0 0,0 1 0 0,-7 2 0 16,-4-3 0-16,-5 8 0 0,-5 3 0 0,-2 4 0 16,-4 0 0-16,-6 0 0 0,-8 3 0 0,-6-1 0 0,0-2 0 0,-4-1 0 15,-2-4 0-15,-5 2 0 16,0-1 0-16,-5-1 0 0,0-2 0 0,-7-2 0 0,-5-1 0 0,-1 0 0 15,-1 1 0-15,-5-2 0 0,0-3 0 0,-3-3 0 16,-2-2 0-16,-3-1 0 0,-4-1 0 0,-1-4 0 16,-3-1 0-16,-6-3 0 0,0 0 0 0,0 0 0 15,0 0 0-15,0 0 0 0,-4-9 0 0,-3 3 0 16,-4-1 0-16,-1 1 0 0,-2-3 0 0,-2-2 0 16,0-2 0-16,-2 1 0 0,1 1 0 0,-2 0 0 15,-4-4 0-15,1 3 0 0,-3-1 0 0,-1 0 0 16,0 0 0-16,-5-2 0 0,0 0 0 0,-4 1 0 0,-3-1 0 0,-3 1 0 15,-1-3 0-15,-3 0 0 0,-2 2 0 0,-7-1 0 16,-5 1 0-16,-4-2 0 0,-6 0 0 0,-4 1 0 16,-4 2 0-16,-8-1 0 0,-8-2 0 15,-4 1 0-15,2 0 0 0,-3 4 0 0,-2 2 0 0,-2 1 0 16,-3 1 0-16,4 2 0 0,-1 2 0 0,1 2 0 16,0 0 0-16,5 2 0 0,3 2 0 0,-6 3 0 15,-2 2 0-15,2 3 0 0,2 1 0 0,-2 4 0 16,-7 0 0-16,2 7 0 0,5 7 0 0,-4-2 0 15,-3 2 0-15,35-7 0 0,-5 4 0 0,-1 4 0 16,0 2 0-16,-1 4 0 0,-4 5 0 0,3 3 0 16,3 2 0-16,5 2 0 0,6-4 0 0,0 2 0 15,1-2 0-15,7 0 0 0,2 0 0 0,4 1 0 16,4-1 0-16,3-2 0 0,5-2 0 0,5-1 0 16,2-6 0-16,6-2 0 0,3-5 0 0,3-3 0 15,1-3 0-15,4-4 0 0,4-1 0 0,1-4 0 0,5-2 0 0,-1-4 0 16,6-5 0-16,0 0 0 0,0 0 0 0,6-5 0 15,1-5 0-15,5-5 0 0,3-4 0 0,2-7 0 16,3-5 0-16,2-3 0 16,5-3 0-16,1-2 0 0,2 0 0 0,2-1 0 0,1 0 0 0,3-2 0 15,3 0 0-15,-1-1 0 0,1-3 0 0,-1 2 0 16,2 2 0-16,3-1 0 0,3 0 0 0,2 0 0 16,5 0 0-16,0-1 0 0,4 3 0 0,1-3 0 15,2-4 0-15,27-14 0 0,-2 7 0 0,2 7 0 16,5 4 0-16,-4 8 0 0,-5 4 0 0,6 2 0 15,5 6 0-15,-2 4 0 0,-1 3 0 0,3 3 0 16,4-2 0-16,4 7 0 0,0 2 0 0,1 2 0 16,-1 2 0-16,-1 3 0 0,2 3 0 0,-3 2 0 0,-1 2 0 0,-1 5 0 15,3 4 0-15,-3 4 0 0,-6 3 0 0,4 3 0 16,3 5 0-16,0 1 0 0,-5 1 0 0,2 4 0 16,0 5 0-16,-5-1 0 0,-3-2 0 0,-8 0 0 15,-6-4 0-15,-1 0 0 0,-1-1 0 0,-6 0 0 16,-7-1 0-16,-4 2 0 0,0-1 0 0,-7-1 0 15,-5-3 0-15,-5-2 0 0,-1-5 0 0,-3-2 0 16,0 0 0-16,-7-5 0 0,-3-4 0 0,-8-1 0 16,-1 0 0-16,-5-2 0 0,-6-2 0 0,-4-7 0 15,0 0 0-15,0 0 0 0,0 0 0 0,-11 4 0 16,-4-2 0-16,-2-3 0 0,-3-4 0 0,-4-2 0 16,2 1 0-16,-4-2 0 0,2-1 0 0,-2-3 0 0,-2-3 0 0,-1-1 0 15,-2 2 0-15,-4-1 0 0,-8-3 0 0,-2 0 0 16,-4 1 0-16,-2-3 0 0,-7-1 0 0,-4-4 0 15,-9-5 0-15,-5 4 0 0,-4-1 0 0,-5 1 0 16,-5-2 0-16,-6 0 0 0,-8-2 0 0,-2 3 0 16,-1 1 0-16,-7 1 0 0,-8-1 0 0,-2 1 0 15,-2 8 0-15,-3 0 0 0,-6 2 0 0,-1 4 0 16,3 1 0-16,2 7 0 0,4 5 0 0,4 1 0 16,0 0 0-16,5 11 0 0,4 8 0 0,4 2 0 15,-3 4 0-15,36-4 0 0,-4 6 0 0,0 3 0 16,1 4 0-16,-4 3 0 0,-1 4 0 0,3 4 0 15,3 4 0-15,6 1 0 0,3 0 0 0,3-1 0 16,-1-1 0-16,4 2 0 0,3 1 0 0,5 1 0 0,3 1 0 16,5 0 0-16,3-2 0 0,4-4 0 0,0-3 0 15,5 0 0-15,1-3 0 0,3-2 0 0,3-2 0 0,3-4 0 16,4-3 0-16,3-2 0 0,4-1 0 0,3-5 0 16,3-4 0-16,1-3 0 0,5-1 0 0,1-5 0 15,-1-4 0-15,3-8 0 0,0 0 0 0,8 0 0 16,2-5 0-16,2-7 0 0,5-8 0 0,4-5 0 15,4-6 0-15,3-5 0 0,-1-7 0 0,3-4 0 16,0-3 0-16,3-4 0 0,3-2 0 0,0-2 0 16,7-1 0-16,-1 1 0 0,2 3 0 0,2 3 0 15,0 0 0-15,3-1 0 0,2-1 0 0,2 0 0 16,4 4 0-16,6-1 0 0,4 1 0 0,2-1 0 0,-1 1 0 16,34-19 0-16,-10 3 0 0,5 2 0 15,7 2 0-15,-1 4 0 0,-3 6 0 0,4 5 0 0,3 5 0 0,-3 4 0 16,-1 3 0-16,-1 3 0 15,2 5 0-15,-2 3 0 0,-8 5 0 0,4 1 0 0,1 5 0 0,-2 6 0 16,-5 7 0-16,1 2 0 0,0 0 0 0,1 5 0 16,-1 5 0-16,-1 5 0 0,-9 4 0 0,7 1 0 15,6 4 0-15,1 6 0 0,1 5 0 0,0 3 0 16,-1 4 0-16,-3 2 0 0,0 5 0 0,-2 2 0 31,-2-4-768-31,-3 1-208 0,-4-4-48 0,-6-1 0 0,-5-2 832 0,-7-2 192 0,-7-3 0 0,-1-3 0 16,-2-6 0-16,-8-3 0 0,-6-2 0 0,-4-3 0 15,-2-3 0-15,-1-3 0 0,-7 0 0 0,-3-4 0 16,-5-1 0-16,-3-4 0 0,-3 0 0 0,-2-3 0 16,-6 0 0-16,-5-3 0 0,0 0 0 0,-1-9 0 15,-3 0 0-15,-3-4 0 0,-6-2 0 0,-2 0 0 0,-5 0 0 0,-3 0 0 16,-5-2 0-16,-1 1 0 0,1-3 0 0,-2 1 0 16,-4-3 0-16,-2 1 0 0,1 0 0 0,-2 1 0 15,-3-3 0-15,-2-1 0 0,-1-1 0 0,-4 0 0 16,-3-1 0-16,-7-2 0 0,-2 2 0 0,-1 0 0 15,-4-1 0-15,-8-1 0 0,-9-2 0 0,-6 2 0 16,-5-1 0-16,-11 4 0 0,-6 0 0 0,-4 1 0 16,-1-2 0-16,-8 6 0 0,-8 2 0 0,-1 1 0 15,-5 0 0-15,-4 3 0 0,-7 2 0 0,-1 4 0 16,-5 3 0-16,8 3 0 0,5 1 0 0,0 5 0 16,-2 4 0-16,7 2 0 0,5 4 768 0,5 0 208 15,3 1 48-15,9 11 0 0,3 5-832 0,31-6-192 0,-6 5 0 16,1 4 0-16,-1 4 0 0,2 2 0 0,-2 3 0 15,4 2 0-15,3 0 0 0,4 2 0 0,6 2 0 0,4 1 0 16,1-1 0-16,5-2 0 0,5-2 0 0,6 0 0 16,4-4 0-16,3-3 0 0,5-4 0 0,5-2 0 15,4-3 0-15,4-2 0 0,1 0 0 0,5-4 0 16,1-3 0-16,3-1 0 0,1-1 0 0,5-5 0 16,0-2 0-16,3-2 0 0,-1-4 0 0,4 0 0 15,0-6 0-15,0 0 0 0,0 0 0 0,0 0 0 16,3-9 0-16,2-3 0 0,2-3 0 0,-1-3 0 15,4-2 0-15,-2-2 0 0,3-3 0 0,2-1 0 16,1-2 0-16,3-1 0 0,-1 0 0 0,5-4 0 16,2-2 0-16,3-5 0 0,2-3 0 0,6-1 0 15,4-1 0-15,1 0 0 0,2 0 0 0,2-1 0 0,2-1 0 0,2 3 0 16,3-2 0-16,4 2 0 0,3 1 0 0,4 3 0 16,0 1 0-16,5 4 0 0,3 2 0 0,35-7 0 15,-6 8 0-15,-5 6 0 0,0 1 0 0,2 5 0 16,10 4 0-16,-4 2 0 0,0 3 0 0,5 1 0 15,4 3 0-15,-3 1 0 0,-6 3 0 0,2 1 0 16,4 0 0-16,2 6 0 0,-3 3 0 0,0 3 0 16,2 0 0-16,-1 2 0 0,-2 2 0 0,1 2 0 15,-1 2 0-15,1 3 0 0,-4-4 0 0,-3 4 0 16,-9 2 0-16,5-3 0 0,0-5 0 0,-4 5 0 16,-10 3 0-16,-2 0 0 0,-4-1 0 0,-4 0 0 15,-4-2 0-15,-5 1 0 0,-4-2 0 0,-3-2 0 16,-7-1 0-16,-3-2 0 0,-3-2 0 0,-2-1 0 0,-3-3 0 0,-4 1 0 15,-4-2 0-15,-3 0 0 0,-2-2 0 16,-2 1 0-16,-2 2 0 0,-3-3 0 16,-2 0 0-16,0-2 0 0,-5-1 0 0,-2-1 0 0,-8-1 0 0,0 0 0 15,0 0 0-15,0 0 0 0,-8-4 0 0,-2-3 0 16,-3-1 0-16,-3 1 0 0,-3-2 0 0,-5 1 0 16,-1 2 0-16,-2-2 0 0,-4-1 0 0,1 0 0 15,-1-2 0-15,-1 0 0 0,-3-1 0 0,-2-2 0 16,-6-4 0-16,2-1 0 0,-2 2 0 0,-5-2 0 15,-5-2 0-15,-2 2 0 0,-3-4 0 0,-3 3 0 16,-6 3 0-16,-9 1 0 0,-8-3 0 0,-2 1 0 16,-2 1 0-16,-7 0 0 0,-10 3 0 0,-1-1 0 15,-1 0 0-15,-9 3 0 0,-7 3 0 0,1 3 0 16,3 0 0-16,-2 4 0 0,-9 1 0 0,8 3 0 0,7 0 0 0,0 3 0 16,1 0 0-16,8 2 0 0,8 4 0 15,3 2 0-15,-4 4 0 0,7-1 0 0,8-3 0 0,2 5 0 16,1 3 0-16,23-4 0 0,-11 4 0 0,0 7 0 15,-1 3 0-15,-1 1 0 0,-4 2 0 0,2 2 0 16,-2-1 0-16,1 3 0 0,2 1 0 0,1 3 0 16,3 1 0-16,1 0 0 0,2 0 0 0,3 0 0 15,6-1 0-15,4 0 0 0,5-1 0 0,6-5 0 16,2-2 0-16,7-2 0 0,5-2 0 0,5-1 0 16,4-4 0-16,5-2 0 0,3-2 0 0,6-4 0 15,2-2 0-15,7-1 0 0,4 0 0 0,2-2 0 16,4-1 0-16,7-4 0 0,7-3 0 0,4-1 0 0,7-3 0 15,5-4 0-15,8 1 0 0,3-4 0 16,3-1 0-16,0-3 0 0,2-3 0 0,-2 1 0 0,0-4 0 0,-5 0 0 16,-3 0 0-16,-6-2 0 0,-5 0 0 0,5-5 0 31,-15 4-768-31,-10 5-208 0,-7 4-48 0,-9 4 0 0</inkml:trace>
  <inkml:trace contextRef="#ctx0" brushRef="#br3" timeOffset="11410.12">16473 8672 31327 0,'-10'-3'688'0,"0"1"144"0,3 0 16 0,-3 2 48 0,1 1-720 0,0 1-176 15,0 2 0-15,2 3 0 0,-1 2 848 0,3-4 144 16,5-5 32-16,-4 8 0 0,3 1 0 0,0 0 0 15,1-9 0-15,2 7 0 0,1 2-832 0,4-1-192 16,2 1 0-16,3-4 0 16,2 0-768-16,0-1-208 0,2 0-48 0,0 2 0 15,1 0 0-15,0 2 0 0,-1 1 0 0,0 0 0 16,0 0-1632-16,-1-1-336 0,6 2-64 0,-4-2-16 0</inkml:trace>
  <inkml:trace contextRef="#ctx0" brushRef="#br3" timeOffset="11528.98">16670 8913 23951 0,'0'0'512'0,"0"0"128"0,0 0 0 0,0 0 64 0,2 12-576 0,3-1-128 16,-3-1 0-16,-2-10 0 0,0 0 848 0,9 7 144 0,-9-7 32 16,12 4 0-16,3 1-832 0,0-1-192 0,0 1 0 0,0-2 0 31,1-2-768-31,0 0-208 0,3 1-48 0,2 2-6544 0,-3-4-1328 0</inkml:trace>
  <inkml:trace contextRef="#ctx0" brushRef="#br3" timeOffset="11681.34">17115 9103 31327 0,'0'0'688'0,"0"0"144"0,0 0 16 0,0 0 48 0,7 9-720 0,-7-9-176 0,4 11 0 0,0-2 0 16,2-1 0-16,4 0 0 0,2-2 0 0,4 0 0 16,1-5-784-16,3 0-192 0,2 2-48 0,0 3-11872 15</inkml:trace>
  <inkml:trace contextRef="#ctx0" brushRef="#br3" timeOffset="11812.96">17694 9288 31327 0,'0'0'1392'0,"0"0"272"0,0 0-1328 0,0 0-336 15,0 0 0-15,7 0 0 0,0 0 896 0,1 2 96 16,-1-2 32-16,3 3 0 0,2-3-832 0,0 0-192 16,2-1 0-16,9-1 0 15,0 2-1600-15,3 0-352 0,1-2-80 0,-8 4-16 0</inkml:trace>
  <inkml:trace contextRef="#ctx0" brushRef="#br3" timeOffset="11935.19">18452 9391 35007 0,'0'0'1552'0,"0"0"320"0,0 0-1488 0,0 0-384 0,0 0 0 0,0 0 0 16,4-7 896-16,0 2 96 0,2 2 32 0,3 0 0 16,3-1-832-16,0 0-192 0,5 0 0 0,5-4-11424 15,-4 2-2336-15</inkml:trace>
  <inkml:trace contextRef="#ctx0" brushRef="#br3" timeOffset="12076.15">19157 9349 37263 0,'0'0'1648'0,"12"-2"336"16,-2-3-1584-16,3 5-400 0,4 3 0 0,1-1 0 0,3 0 128 0,4-2-128 15,0-2 128-15,5 1-128 16,1 2-2352-16,5-3-544 0</inkml:trace>
  <inkml:trace contextRef="#ctx0" brushRef="#br3" timeOffset="12219.19">20139 9281 34095 0,'-1'-10'3024'0,"1"10"-2416"16,6-8-480-16,0 2-128 15,3-1-352-15,1 4-96 0,4 0 0 0,2-6-16 0</inkml:trace>
  <inkml:trace contextRef="#ctx0" brushRef="#br3" timeOffset="12352.84">20455 9065 34095 0,'5'-11'1504'0,"-2"5"320"0,-1-2-1456 0,-2 8-368 0,8 0 0 0,2-1-15088 16</inkml:trace>
  <inkml:trace contextRef="#ctx0" brushRef="#br3" timeOffset="12464.48">20644 8913 20271 0,'-1'-12'896'0,"1"12"192"0,0 0-880 0,4-7-208 16,-1-2 0-16,2 0 0 0</inkml:trace>
  <inkml:trace contextRef="#ctx0" brushRef="#br3" timeOffset="12595.04">21143 8738 23951 0,'11'0'1056'0,"-1"0"224"0,-1 0-1024 0,0-1-256 15,-9 1 0-15,8-3 0 0</inkml:trace>
  <inkml:trace contextRef="#ctx0" brushRef="#br3" timeOffset="12684.19">21244 8747 23951 0,'-8'7'512'0,"2"-2"128"0,6-5 0 0,-14 7 64 0</inkml:trace>
  <inkml:trace contextRef="#ctx0" brushRef="#br3" timeOffset="13102.92">19988 9375 35007 0,'-21'-3'1552'0,"12"4"320"0,-4 1-1488 0,-2 1-384 16,0-2 0-16,1 2 0 0,-1 4 0 0,3-2 0 15,4 1 0-15,-5-6 0 16,6-4-752-16,7 4-208 0,0 0-64 0,0 0 0 15,4-9-816-15,3 4-160 0,0 2-48 0,0-1 0 16,2 0 832-16,-9 4 144 0,0 0 48 0,0 0 0 16,0 0 0-16,0 0 0 0,0 0 0 0,0 0 0 0,-9 1 816 0,1 2 208 15,-4 3 0-15,0-2 0 0,-2 0 768 0,-2 0 208 0,-1 3 48 16,-2-3 0-16,-1 1 816 0,1 1 160 0,-2-5 48 0,0 2 0 16,-1 2-832-16,1-1-144 0,-1-1-48 0,2 1 0 15,2-1-816-15,1 0-208 16,-1 2 0-16,-1-3 0 0,2-3 0 0,0 1 0 0,0 1 0 0,-4 1 0 31,1 0-1600-31,4-2-352 0,-9-1-80 0,9-2-16 0</inkml:trace>
  <inkml:trace contextRef="#ctx0" brushRef="#br3" timeOffset="13614.32">18922 9406 27647 0,'-23'-9'608'0,"4"5"128"0,-2 1 32 0,1-2 0 0,-3-1-624 0,-2 0-144 0,-3 2 0 0,2 0 0 0,1-2 0 0,3-2 0 15,0 5 0-15,-4-5 0 16,4 0-784-16,9 3-192 0,4 2-48 0,9 3 0 16,0 0-816-16,0 0-160 0,0 0-48 0,0 0 0 0,0 0 1648 0,0 0 400 15,0 0 0-15,4 6 0 0,0 0 0 0,0 0 0 16,-4-6 0-16,0 0 0 0,3 11 0 0,-3-2 0 16,0-1 0-16,-3 0 0 0,-1-2 0 0,1 0 0 15,-1 0 0-15,1-1 0 0,-2-1 1552 0,5-4 400 16,-6 3 80-16,6-3 16 0,0 0-832 0,0 0-144 15,0 0-48-15,0 0 0 0,0 0 832 0,0 0 144 16,7 5 48-16,1-3 0 0,0-2-1648 0,3-2-400 16,5 1 0-16,2-2 0 0,4 0 0 0,2 0 0 15,4 2 0-15,12 0 0 16,-3 1-736-16,3 2-224 0,-4 2-64 0,3 2 0 16,1 0 0-16,2 5 0 0,2-2 0 0,-12-1 0 15,2-3-1632-15,3 4-336 0,1 0-64 0,0-1-16 16,1-2 1648-16,-1 0 320 0,1-2 64 0,-1 0 16 0,3-1 816 0,-3-1 208 0,0-1 0 0,-1 0 0 15,1-1 1600-15,-5-1 352 0,-3-1 80 0,-3 0 16 16,-2-2-832-16,-1 2-144 0,-4 1-48 0,0-1 0 16,-1-1 0-16,0 0 0 0,-1 1 0 0,0 1 0 15,-2 0-816-15,3-1-208 0,3-3 0 0,-1 2 0 16,1 1 0-16,4-1 0 0,2-2 0 0,2-1 0 16,3 0 0-16,0 3 0 0,0-2 0 0,0 1 0 15,2-3 0-15,-4 1 0 0,1 0 0 0,15-5 0 16,-7-3-2416-16,-1 1-528 0,-4 2-96 15,-2 1-32-15,-1 0 1648 0,-2-1 320 0,-2-1 64 0,-10 4 16 16,-3 0 816-16,1 1 208 0,-2-1 0 0,-1 0 0 0</inkml:trace>
  <inkml:trace contextRef="#ctx0" brushRef="#br3" timeOffset="13929.67">20911 9092 27647 0,'16'-8'608'0,"-3"0"128"0,-4 2 32 0,1 1 0 0,1 3-624 0,-1 0-144 16,-10 2 0-16,11-6 0 0,-1-4 848 0,1 3 144 16,1 3 32-16,-3-3 0 0,-1-4-832 0,0-1-192 15,2-3 0-15,1 3 0 0,-4 3 0 0,1 1 0 16,-1-1 0-16,3 1 0 0,-2 0 0 0,0 3 0 16,-2-1 0-16,1 2 0 0,0-4 0 0,0 3 0 0,-7 5 0 0,9-5 0 15,1-2 0-15,-5 2 0 0,-5 5 0 0,7-5 0 16,1-1 0-16,0 1 0 0,-1-1 0 0,-7 6 0 15,7-3 0-15,-7 3 0 0,8-4 0 0,-8 4 0 16,7-8 0-16,-7 8 0 0,0 0 0 0,6-9 0 16,-6 9 0-16,6-10 0 0,-2 0 0 0,2 3 0 15,-6 7 0-15,0 0 0 0,2-10 0 0,1 1 0 16,-3 9 864-16,6-9 128 0,-6 9 32 0,4-10 0 16,-4 10-1648-1,0 0-320-15,0 0-64 0,0 0-13520 0</inkml:trace>
  <inkml:trace contextRef="#ctx0" brushRef="#br3" timeOffset="16348.7">2348 8558 12895 0,'0'0'576'0,"-6"-3"112"0,6 3-560 0,-5-2-128 16,5 2 0-16,-8-4 0 0,3 1 848 0,5 3 144 15,0 0 32-15,-5-6 0 0,1 0 0 0,2-1 0 16,2 1 0-16,0-2 0 0,-3-1-832 0,3-1-192 15,3-2 0-15,-1 3 0 0,0-1 864 0,2-1 128 16,-1-1 32-16,0-1 0 0,1-2 0 0,2-2 0 16,-1-1 0-16,3 0 0 0,-2-3-832 0,1-2-192 15,1 1 0-15,1-1 0 0,1 0 0 0,1 1 0 16,2-1 0-16,-1 0 0 0,1-1 864 0,3 4 128 16,-1-1 32-16,1 3 0 0,4-1-832 0,-1 2-192 15,2 0 0-15,2 2 0 0,-2-1 0 0,4 3 0 0,-1 1 0 16,4 2 0-16,-1 3 0 0,3 0 0 0,-4 0 0 0,2 3 0 15,-1 3 0-15,0 1 0 16,-2 1 0-16,0 3 0 0,2 2 0 0,0 2 0 0,1 0 0 0,2 1 0 16,-1 0 0-16,0 0 0 0,-2 0 0 0,0 0 0 15,0 2 0-15,0 2 0 0,-1-2 0 0,-3 2 0 16,1 1 0-16,-3-1 0 16,0 3 0-16,-1-2 0 0,-4 0 0 0,0 2 0 0,-2-1 0 0,-3-1 0 15,0 1 0-15,-1-1 0 0,-1 0 0 0,-1 1 0 16,-1 0 0-16,0-1 0 0,-4-2 0 0,0 0 0 15,1 1 864-15,-2-4 128 0,1 0 32 0,-1 0 0 16,1-1-832-16,-2-2-192 0,0 1 0 0,-1-7 0 16,0 0 0-16,0 0 0 0,0 0 0 0,0 0 0 0,0 0 0 0,0 0 0 15,0 0 0-15,0 0 0 16,0 0 0-16,0 0 0 0,0 0 0 0,0 0 0 0,1-7 0 0,0 1 0 16,0-2 0-16,0-1 0 0,-1-1 0 0,0-1 0 15,1 0 0-15,-2 0 0 0,-2 1 0 0,-1 1 0 16,-1-2 0-16,-5 0 0 15,1 3-2416-15,0 2-528 0,-4 1-96 0,1 0-32 0</inkml:trace>
  <inkml:trace contextRef="#ctx0" brushRef="#br3" timeOffset="17202.55">2238 8535 20271 0,'0'0'448'0,"0"0"80"0,0 0 32 0,0 0 16 0,9-6-576 0,-2 3 0 0,-7 3 0 0,9 0 0 16,-9 0 928-16,0 0 80 0,0 0 16 0,10 2 0 0,-6 2-832 0,-4-4-192 15,0 0 0-15,7 5 0 0,-1 2 864 0,-3 2 128 16,0 3 32-16,-1-4 0 0,-2-8-832 0,3 13-192 15,-2 0 0-15,-1 0 0 16,0-1-768-16,-1 3-208 0,-2 0-48 0,2 1 0 16,3-1 0-16,1-3 0 0,-1-2 0 0,0-1 0 15,-1 2-816-15,4-1-160 0,0 0-48 0,1 1 0 0,-1-1 1648 0,3 0 400 16,-1-1 0-16,2-1 0 0,-1 1 0 0,0 0 0 16,-4 0 0-16,2 0 0 0,-1 1 736 0,1 0 224 15,-6-10 64-15,2 12 0 0,-3 0-832 0,-2-1-192 16,0-1 0-16,2-1 0 0,1-9 864 0,-1 12 128 0,-2-2 32 15,2-2 0-15,1-8-832 0,0 0-192 16,0 0 0-16,0 0 0 16,5 7-768-16,-5-7-208 0,0 0-48 0,11 1 0 15,-1 0 0-15,1-1 0 0,-1-2 0 0,1 2 0 0,1 1 832 0,1 1 192 0,0 0 0 0,-3 0 0 16,2-4 0-16,-1 6 0 0,-3 1 0 0,1 0 0 16,-9-5 0-16,10 3 0 0,-10-3 0 0,10 4 0 15,-10-4 0-15,10 8 0 0,-5 0 0 0,3-2 0 16,-2 1 0-16,1-2 0 0,0 1 0 0,-7-6 0 15,5 9 768-15,1-3 208 0,-6-6 48 0,5 6 0 16,-5-6-832-16,10 5-192 0,-5 2 0 0,4-3 0 16,2-1 864-16,-11-3 128 0,0 0 32 0,8 6 0 15,0 2-832-15,2-2-192 0,3-1 0 0,-2-2 0 16,0-1 0-16,1 2 0 0,2 0 0 0,0 0 0 0,1 1 0 16,-1-2 0-16,-1-2 0 0,0-1 0 0,0 0 0 15,-1-1 0-15,0-1 0 0,-2 0 0 0,0-2 0 0,1 2 0 16,-4 0 0-16,3-2 0 0,-1-5 0 0,-2 4 0 15,-7 5 0-15,11-5 0 0,-2-7 0 0,0 1 0 16,-2 3 0-16,2-2 0 0,-2-2 0 0,2 1 0 16,0-1 0-16,0 0 0 15,-3-1-768-15,3 2-208 0,2-1-48 0,-2 1 0 0,1 0 832 0,2 1 192 16,-2 0 0-16,0 0 0 0,-4 0 0 0,4 1 0 16,2 0 0-16,-2 2 0 0,-1-1 0 0,-2-1 0 15,-2-2 0-15,3 2 0 0,1 4 0 0,1-1 0 16,-3-1 0-16,2-1 0 0</inkml:trace>
  <inkml:trace contextRef="#ctx0" brushRef="#br3" timeOffset="17828.88">3204 8745 12895 0,'0'0'576'0,"0"0"112"0,0 0-560 0,0 0-128 0,0 0 0 0,-1 11 0 16,-3 0 848-16,1-1 144 15,-3-2 32-15,2 0 0 0,-3 2 0 0,0 0 0 0,-2 0 0 0,2 2 0 16,-3 1-832-16,-1 1-192 0,-2-2 0 0,1 0 0 15,-1 1 0-15,0 1 0 0,-3 1 0 0,0-1 0 16,-1 0 0-16,1-1 0 0,-1 0 0 0,-2 2 0 16,-1 3 864-16,-1-1 128 0,0-1 32 0,-1-1 0 15,1 0 0-15,-4 1 0 0,-2-2 0 0,1-1 0 16,-4-3-832-16,1 1-192 0,2 1 0 0,0 1 0 0,0-4 0 16,0 0 0-16,1-3 0 0,3-2 0 0,-3-1 0 15,5-1 0-15,0-3 0 0,1-2 0 0,1-4 0 0,-2 1 0 16,1-4 0-16,0-1 0 0,2-2 0 0,2 1 0 15,-4-4 0-15,1-1 0 0,2-5 0 0,0 1 0 16,3 0 0-16,3 2 0 0,2 2 0 0,0-2 0 16,2 0 0-16,-3 0 0 15,5 2-768-15,-1 3-208 0,0 3-48 0,3-3 0 0,2 0 832 0,0 2 192 16,1 2 0-16,-2 1 0 16,-1-1-1680-16,1 2-304 0,0 0-48 0,1 1-16 15,1 7 832-15,0 0 144 0,-2-7 48 0,2 7 0 0,0 0 816 0,0 0 208 16,0 0 0-16,0 0 0 0,0 0 0 0,2 9 0 15,0 0 0-15,-1 0 0 0,-1-9 0 0,0 11 0 16,2-2 0-16,3 2 0 0,-2 1 0 0,3-1 0 0,-2-1 0 0,2 1 0 16,1 1 768-16,2 1 208 0,2 0 48 0,-1-1 0 15,2-2 0-15,2 1 0 0,3 0 0 0,-1 1 0 16,0 3 0-16,1-3 0 16,2-2 0-16,2 1 0 0,0 0-832 0,4-4-192 0,0-2 0 0,4-1 0 15,1 0 864-15,2-3 128 0,1-2 32 0,4-7 0 16,3-2-832-16,0 1-192 0,-1 5 0 0,-3-4 0 15,-3-4 0-15,-2-1 0 0,-4-2 0 0,-1 4 0 16,-2 2 0-16,0-2 0 0,-1-2 0 0,0 1 0 16,-1-1 0-16,-2 1 0 0,-1 2 0 0,0-3 0 15,-2-2 0-15,-1-1 0 0,-1 2 0 0,-5-2 0 16,-2 1 0-16,-2-1 0 0,0-2 0 0,-3 3 0 16,0 2 0-16,2 2 0 0,-4-2 0 0,0 3 0 15,1 3-768-15,-2 7-208 0,1-8-48 0,-1 8-10240 16</inkml:trace>
  <inkml:trace contextRef="#ctx0" brushRef="#br3" timeOffset="18486.64">16439 8778 14447 0,'0'0'640'0,"2"14"128"0,3 4-608 0,0 4-160 0,6 1 0 0,4 5 0 32,1 1-1120-32,5 8-256 0</inkml:trace>
  <inkml:trace contextRef="#ctx0" brushRef="#br3" timeOffset="25099.58">17386 14662 14735 0,'0'0'1312'0,"-4"2"-1056"16,4-2-256-16,0 0 0 0,-5 5 1184 0,5-5 176 15,0 0 48-15,0 0 0 0,0 0-128 0,0 0 0 16,-2 6-16-16,2-6 0 0,0 0-224 0,0 0-32 16,0 0-16-16,0 0 0 0,0 0-208 0,13 0-32 15,-13 0-16-15,10-5 0 0,-10 5-144 0,12-6-16 16,-1 2-16-16,-2-3 0 0,0 1 48 0,2-1 16 16,-2 0 0-16,2 0 0 0,0-2-64 0,0 0-16 0,2 0 0 0,3 1 0 15,3-2-192-15,3 0-32 0,2-1-16 16,3 0 0-16,-1-1-48 0,7 2-16 0,6 0 0 0,2-1 0 15,4 0 0-15,1 1 0 0,-4 1 0 0,2 0 0 16,-4-3-48-16,2 2 0 0,2 2 0 0,3 1 0 16,2 1-64-16,0 2-128 0,-1-1 176 0,-2 3-176 15,-5 5 128-15,2-2-128 0,-2-2 0 0,2 2 0 16,0 1 128-16,-1 1-128 0,-3 3 0 0,1-3 0 16,-4 1 0-16,0 4 0 0,-2 0 0 0,-3 2 0 15,-4 1 0-15,-2-1 0 0,-1 0 0 0,-2 1 0 16,-1 0 0-16,-1 1 0 0,0-4 0 0,-4 3 0 15,2 0 0-15,-1 0 0 0,1 0 0 0,-2 0 0 16,0-4 128-16,-1 2-128 0,-2 1 0 0,0 0 0 0,-1-5 0 16,-4 1 128-16,2-1-128 0,-1 0 0 15,-2-1 192-15,-7-4-64 0,0 0 0 0,0 0-128 0,0 0 384 16,0 0-16-16,0 0-16 0,0 0 0 0,0 0-80 0,0 0-16 16,0 0 0-16,0 0 0 0,-8-8-16 0,0 1-16 15,1-1 0-15,-2 0 0 0,-1-1-80 0,-2 1-16 16,1-3 0-16,-3-2 0 0,-4 0-128 0,-2 1 192 15,-1 0-192-15,0-1 192 0,-4-1-192 0,1-1 0 16,-1 2 0-16,-2 1 128 0,0-2-128 0,-5 2 0 16,-2-2 0-16,-3 8 0 0,-2 0 0 0,1 2 0 15,-1-2 0-15,1 3 0 0,0 1 0 0,0 3 0 16,3 3 0-16,-4 1 0 0,-2-1 0 0,-2 4 0 16,-5 2 0-16,-2 3 0 0,-2 2 0 0,3 4 0 15,3 2 0-15,0 1 0 0,0-1 0 0,1 4 0 0,-2-2 0 0,-1 0 128 16,-1-2-128-16,4 3 0 0,1-3 0 0,6-1 0 15,4 0 0-15,4-1 0 0,5-1 0 0,1 0 0 16,5-3 160-16,1 0-160 0,3-5 192 0,1 1-192 16,3 0 256-16,4-2-64 0,-2-4-16 0,9-5 0 15,-6 5 16-15,6-5 16 0,0 0 0 0,0 0 0 16,0 0 112-16,0 0 0 0,0 0 16 0,3-10 0 16,0-2-80-16,2-1-32 0,3-2 0 0,-1 6 0 15,0-1-96-15,3-2 0 0,2-2-128 0,3-1 192 16,1 1-192-16,3 0 0 0,2-1 0 0,4 0 0 15,3-3 0-15,4 1 0 0,5-1 0 0,3 2 0 16,1-1 0-16,2 0 0 0,-2-2 0 0,2 1 0 16,1 3 0-16,-8 3 0 0,9-2 0 0,3 0 0 0,0 3 0 15,-2 0 0-15,-2 1 0 0,1 1 0 16,3-2 0-16,14 0 0 0,2 2 0 0,-1 2 0 0,-3 2 0 16,-3 1 0-16,-2 2 0 0,-5 4 0 0,-3 1 0 0,1 1 0 15,-4 0 0-15,2 3 0 0,2 3 0 0,-1 2 0 16,-4 3 0-16,-3 0 0 0,-4-1 0 0,-4 1 0 15,-5 3 0-15,-3-2 0 0,-2-2 0 0,-2-2 0 16,-5 0 0-16,-3-1 0 0,0-1 0 0,-2-3 0 16,-2 3 0-16,-2-2 0 0,-1 0 0 0,-2-1 0 15,-3-7 0-15,0 0 0 0,2 6 0 0,-2-6 0 16,-1 5 0-16,1-5 0 0,0 0 0 0,0 0 0 16,0 0 0-16,0 0 0 0,-4 5 0 0,4-5 0 15,-6 0 0-15,1 0 0 0,-2 1 0 0,2-2 0 16,-3-2 0-16,1 0 0 0,-3 0 0 0,1-1 0 15,-1-1 0-15,-4 0 0 0,-1-5 0 0,-3 2 0 0,1-1 0 0,-5 2 0 16,-1-3 0-16,-1 0 0 0,-5-1 0 0,0 1 0 16,3 0 0-16,0 1 0 0,-2 0 0 0,1 1 0 15,-1-2 0-15,-3 1 0 0,0 0 0 0,-5 0 0 16,-5 2 0-16,0-1 0 0,-4 1 0 0,-2 2 0 16,-1 3 0-16,1 2 0 0,0 1 0 0,3 1 0 15,3 2 0-15,-2 3 0 0,-3-2 0 0,-9 5 0 16,-4 4 0-16,4 1 0 0,6 1 0 0,0 3 0 15,3-2 0-15,2-1 0 0,-1 1 0 0,0 1 0 16,2 1 0-16,2-1 0 0,3-3 0 0,4-1 0 16,3 3 0-16,2-2 0 0,4-3 0 0,4 0 0 15,4-1 0-15,1 3 0 0,2-3 0 0,2-1 0 16,1-3 0-16,1 1 0 0,1 0 0 0,2-3 0 0,0 0 0 0,1-2 0 16,6-3 0-16,0 0 0 0,-5 3 0 0,5-3 0 15,0 0 0-15,0 0 0 0,0 0 0 0,0 0 0 16,0 0 0-16,3-6 0 0,-1-5 0 0,3 2 0 15,0-1 0-15,3-1 0 0,3-1 0 0,0-1 0 16,3-4 0-16,4 2 0 0,2 0 0 0,21-14 0 16,-1 1 0-16,-10 9 0 0,4 1 0 0,2-1 0 15,0 0 0-15,2 0 0 0,0-5 0 0,-9 10 0 16,4-3 0-16,5 1 0 0,7 1 0 0,3-1 0 16,0 1 0-16,-1 2 0 0,-3 1 0 0,3 3 0 15,0 1 0-15,20 0 0 0,-3 2 0 0,-1 4 0 16,-2 2 0-16,-6 1 0 0,-2 0 0 0,-6 2 0 15,-2 4 0-15,-3 4 0 0,-2 0 0 0,-4 1 0 16,-3 2 0-16,2 2 0 0,-1 1 0 0,-2 1 0 16,-4-2 0-16,-4 2 0 0,-3-1 0 0,-5 1 0 0,0-3 0 0,-3 0 0 15,-2-2 0-15,-2-1 0 0,0-1 0 0,-3 1 0 16,0-2 0-16,0-1 0 0,-2-4 0 0,0 2 0 16,-1 0 0-16,2-1 0 0,-5-6 0 0,0 0 0 15,0 0 0-15,0 0 0 0,2 6 0 0,-2-6 0 16,0 0 0-16,0 0 0 0,0 0 0 0,0 0 0 15,0 0 0-15,0 0 0 0,-6-5 0 0,0 2 0 16,-2 0 0-16,-1-1 0 0,-1-1 0 0,0-1 0 16,-3 2 0-16,-1-3 0 0,-5-1 0 0,-2-1 0 15,2-1 0-15,-1 1 0 0,-4 2 0 0,0 2 0 16,-2-3 0-16,0 2 0 0,-2-1 0 0,1 3 0 0,-5 0 0 16,-5 1 0-16,-2-1 0 0,-4-1 0 0,-1 4 0 0,-1 1 0 15,-1 3 0-15,-1 1 0 0,2 0 0 0,0-1 0 16,2 0 0-16,-2 2 0 0,-1 0 0 0,-1 0 0 15,-3 2 0-15,5 0 0 0,1 2 0 0,1-1 0 16,4 1 0-16,0-1 0 0,4 2 0 0,-2 1 0 16,1 1 0-16,1 2 0 0,-2-4 0 0,2 1 0 15,2 0 0-15,3 0 0 0,5-2 0 0,1 1 0 16,4-1 0-16,2 0 0 0,4 2 0 0,3 0 0 16,-1-4 0-16,4-1 0 0,2 1 0 0,3-2 0 15,3-5 0-15,0 0 0 0,0 0 0 0,0 0 0 16,9 2 0-16,2-2 0 0,2-2 0 0,4-3 0 15,2-1 0-15,7-1 0 0,4-2 0 0,2-1 0 0,1-2 0 16,1 1 0-16,2-1 0 0,-2 0 0 0,2 1 0 0,3-2 0 16,0 0 0-16,5 1 0 0,5 2 0 15,0-1 0-15,-1 1 0 0,1 2 0 0,-5 0 0 0,2 1 0 16,4 2 0-16,-2 1 0 0,4 2 0 0,-1 2 0 16,1 2 0-16,-2 2 0 0,-3 2 0 0,-4 0 0 15,-4 0 0-15,-1 2 0 0,-4 2 0 0,-1 0 0 16,-2-1 0-16,-3 1 0 0,-2-2 0 0,-3 5 0 15,2 0 0-15,-4-1 0 0,-1-3 0 0,-2 1 0 16,-1 2 0-16,-2-5 0 0,1 3 0 0,-2-1 0 16,-3-1 0-16,0-1 0 0,0 0 0 0,-4-3 0 15,0-2 0-15,-7-2 0 0,0 0 0 0,0 0 0 16,0 0 0-16,0 0 0 0,4-3 0 0,-4 3 0 0,0 0 0 0,0 0 0 16,0 0 0-16,0 0 0 0,-3-6 0 0,-2 1 0 15,-2-1 0-15,0-1 0 0,-3-2 0 0,-2 1 0 16,-3 0 0-16,-1 0 0 0,-2 0 0 0,1 1 0 15,-1-3 0-15,-3 2 0 0,-1 2 0 0,-2 0 0 16,0 2 0-16,-3-2 0 0,2 1 0 0,0 0 0 16,-4 1 0-16,-1-1 0 0,-3 1 0 0,-4 1 0 15,-4 2 0-15,-1 0 0 0,0 1 0 0,-2 2 0 16,-3 1 0-16,1 1 0 0,2 1 0 0,-5 1 0 16,-4 3 0-16,-2 1 0 0,-1 1 0 0,2 1 0 15,2 1 0-15,4 2 0 0,2 0 0 0,0 1 0 16,1-3 0-16,2 0 0 0,3-1 0 0,-1 0 0 15,6-3 0-15,3 1 0 0,7-2 0 0,4-1 0 16,4 1 0-16,3-4 0 0,0 0 0 0,3-1 0 16,3 1 0-16,0-4 0 0,8 0 0 0,-4-2 0 0,2-2 0 0,2 4 0 15,1-6 0-15,0-1 0 0,2-3 0 0,2 0 0 16,0 0 0-16,2-1 0 0,3-1 0 0,1-3 0 16,3 0 0-16,5 0 0 0,-1-2 0 0,5 0 0 15,2-2 0-15,0-1 0 0,0 0 0 0,2 0 0 16,1 0 0-16,0-1 0 0,1-6 0 0,4 3 0 15,3 0 0-15,1 2 0 0,3 1 0 0,5 1 0 16,1 1 0-16,-2 4 0 0,0 4 0 0,1 1 0 16,1-1 0-16,3 3 0 0,1 4 0 0,2 3 0 15,5 2 0-15,-3 3 0 0,-1 4 0 0,-5 3 0 16,-3-1 0-16,-1 2 0 0,-2 0 0 0,-1 1 0 16,-2 2 0-16,-2-2 0 0,-4 2 0 0,-1 0 0 0,-2-1 0 0,-1 0 0 15,-3-1 0-15,-1 1 0 0,-3-2 0 0,-3-2 0 16,-2-3 0-16,-3 0 0 0,0 2 0 0,-3 0 0 15,-1-4 0-15,1 1 0 0,-4-1 0 0,1-1 0 16,-4 0 0-16,-4-4 0 0,0 0 0 0,0 0 0 16,0 0 0-16,0 0 0 0,0 0 0 0,0 0 0 15,2-5 0-15,-2 1 0 0,0 4 0 0,-4-7 0 16,-3 0 0-16,0-1 0 0,-2 0 0 0,-1-1 0 16,-4 1 0-16,-3-3 0 0,-3 0 0 0,-3 0 0 15,-4 0 0-15,-3 0 0 0,-1-1 0 0,-3-1 0 16,-1 0 0-16,-5 2 0 0,3 1 0 0,-6 0 0 15,-1-2 0-15,-6-1 0 0,-6 3 0 0,1 3 0 16,-3 1 0-16,2 3 0 0,3-1 0 0,3 3 0 16,-3 2 0-16,-1 2 0 0,-4 0 0 0,3 4 0 0,3 2 0 0,2 5 0 15,2 1 0-15,3 3 0 0,2-1 0 0,0 3 0 16,1-1 0-16,-2 1 0 0,-2-2 0 0,4 2 0 16,6-2 0-16,2-2 0 15,1 0 0-15,3-1 0 0,4 0 0 0,2 0 0 0,2-1 0 0,2 0 0 16,2-2 0-16,3-1 0 0,0-2 0 0,3 0 0 15,0 0 0-15,2-2 0 0,3 1 0 0,-1-5 0 16,2-1 0-16,6-2 0 0,0 0 0 0,0 0 0 16,-1-7 0-16,2 0 0 0,3 1 0 0,0-3 0 15,3-2 0-15,2-2 0 0,0 0 0 0,4-2 0 16,1 1 0-16,3-1 0 0,4-1 0 0,4 0 0 16,3-2 0-16,5 0 0 0,5 3 0 0,3-3 0 15,3 3 0-15,-1 0 0 0,1-2 0 0,1 2 0 0,2-2 0 0,2 2 0 16,3-1 0-16,3 2 0 0,1 3 0 0,-2 1 0 15,-3 3 0-15,0-2 0 0,2 2 0 0,2 2 0 16,2 1 0-16,-1 2 0 0,1-1 0 0,-1 3 0 16,-6 1 0-16,-3 1 0 0,-1 1 0 0,-2 2 0 15,2 0 0-15,-6 1 0 0,0 2 0 0,-2 0 0 16,0 4 0-16,-3-1 0 0,-2-1 0 0,-4-1 0 16,-3 0 0-16,-5 0 0 0,-1-2 0 0,-3 1 0 15,-2-2 0-15,-3-1 0 0,-1 1 0 0,0-3 0 16,-5 0 0-16,1 1 0 0,-7-4 0 0,5 3 0 15,-5-3 0-15,0 0 0 0,0 0 0 0,0 0 0 16,0 0 0-16,0 0 0 0,0 0 0 0,0 0 0 16,0 0 0-16,-3-5 0 0,-4 1 0 0,1-1 0 0,-2-3 0 0,0 2 0 15,-3-1 0-15,-1-1 0 0,-3-1 0 16,-3 0 0-16,-3 1 0 0,-2-2 0 0,-2 0 0 0,-5 1 0 16,1 0 0-16,-3-2 0 0,-1 1 0 0,-4 1 0 15,1 2 0-15,0-1 0 0,-6-2 0 0,-1 2 0 16,-5 1 0-16,0 1 0 0,1 1 0 0,-1 0 0 15,0 4 0-15,1 0 0 0,2 1 0 0,0 2 0 16,1 2 0-16,-1 0 0 0,-4 3 0 0,0 1 0 16,-4 3 0-16,4 4 0 0,2 1 0 0,3 3 0 15,0 3 0-15,2 0 0 0,-4 2 0 0,0-1 0 16,1 0 0-16,3 2 0 0,4-3 0 0,0 0 0 16,5 0 0-16,3-2 0 0,2-1 0 0,4 0 0 15,2 0 0-15,3-3 0 0,4-1 0 0,1 0 0 0,0-1 0 0,4-1 0 16,-2-1 0-16,4-1 0 0,1-1 0 0,4-2 0 15,-3 1 0-15,4-4 0 0,2-5 0 0,0 0 0 16,0 0 0-16,0 0 0 0,7-6 0 0,-2-3 0 16,2-1 0-16,0 0 0 0,2-1 0 0,2-3 0 15,1-2 0-15,3 1 0 0,1-3 0 0,3 0 0 16,1 0 0-16,4-1 0 0,3 1 0 0,5-2 0 16,4 0 0-16,3 1 0 0,1 2 0 0,-1-2 0 15,1-1 0-15,0 2 0 0,2 1 0 0,3 1 0 16,3-2 0-16,1 4 0 0,3 2 0 0,-3 1 0 15,-1 1 0-15,0 1 0 0,-1 1 0 0,2 2 0 16,2 3 0-16,0 3 0 0,-1 1 0 0,-2 3 0 16,-1 0 0-16,-2 5 0 0,-3 2 0 0,-1 2 0 15,-2 0 0-15,-3 3 0 0,-2-3 0 0,-1 2 0 0,-2 2 0 0,-1-2 0 16,-1 3 0-16,-2-2 0 0,-1 0 0 0,-2-2 0 16,0-1 0-16,-5 0 0 0,-2-2 0 0,-1 0 0 15,-2 3 0-15,-1-6 0 0,-2-1 0 0,-2 0 0 16,-2-1 0-16,-1 1 0 0,1-2 0 0,-7-5 0 15,0 0 0-15,0 0 0 0,0 0 0 0,0 0 0 16,0 0 0-16,0 0 0 0,0 0 0 0,0 0 0 16,0 0 0-16,-4-3 0 0,-1-4 0 0,-4 2 0 15,-1-1 0-15,-2 0 0 0,-2-2 0 0,-2-3 0 16,-2-2 0-16,-4-1 0 0,-1-2 0 0,-4 1 0 16,1-2 0-16,-3 0 0 0,0-3 0 0,0 2 0 15,-4 3 0-15,0-2 0 0,-2-1 0 0,-4-1 0 16,-7 0 0-16,0 5 0 0,0 1 0 0,-4 2 0 15,1 1 0-15,0 3 0 0,2 1 0 0,-2 2 0 0,-2 1 0 0,-5 3 0 16,-3 5 0-16,-1 3 0 0,1 6 0 0,2 3 0 16,0 1 0-16,0 3 0 0,-2 2 0 0,-1 2 0 15,3-1 0-15,6 2 0 0,5-2 0 0,7-1 0 16,4 0 0-16,5 0 0 0,5-2 0 0,4-1 0 16,2-4 0-16,4 1 0 0,1-1 0 0,5 0 0 15,0-3 0-15,2-2 0 0,3-3 0 0,0-2 0 16,4-6 0-16,0 0 0 0,0 0 0 0,0 0 0 15,0 0 0-15,0 0 0 0,0 0 0 0,5-5 0 16,0-2 0-16,3-1 0 0,2 0 0 0,-1-2 0 16,2-1 0-16,2-3 0 0,1 2 0 0,5-1 0 15,2-2 0-15,3-1 0 0,5 1 0 0,3 1 0 16,6-2 0-16,4 3 0 0,2 0 0 0,2 1 0 0,0-3 0 0,4 2 0 16,3 1 0-16,4 1 0 0,5 1 0 15,0 1 0-15,-4 3 0 0,2 1 0 0,-3 2 0 0,1 1 0 16,2 1 0-16,0 1 0 0,2 2 0 0,-3 2 0 15,-5 2 0-15,-3 1 0 0,-2-1 0 0,-4 2 0 16,-2 1 0-16,-2 1 0 0,-4-1 0 0,0 2 0 16,-6 0 0-16,0 0 0 0,-2-1 0 0,-5 0 0 15,-1-1 0-15,-6 0 0 0,-3 0 0 0,0-2 0 16,-3 0 0-16,-2 1 0 0,-2-4 0 0,-2 2 0 16,-5-6 0-16,0 0 0 0,0 0 0 0,0 0 0 15,0 0 0-15,0 0 0 0,0 0 0 0,-4 5 0 16,-2-5 0-16,0 1 0 0,-5-1 0 0,0 1 0 15,-3-3 0-15,0-1 0 0,-2-2 0 0,-3 2 0 0,-2-1 0 0,-3-1 0 16,-4 0 0-16,-2-1 0 0,-5 3 0 0,0 0 0 16,-1-1 0-16,-6 1 0 0,-4-1 0 0,-5 1 0 15,-6 2 0-15,-1 1 0 0,-2 1 0 0,0 2 0 16,2-1 0-16,-8 2 0 0,-5 3 0 0,2 1 0 16,2-2 0-16,4 2 0 0,6 1 0 0,3 1 0 15,2-1 0-15,3 1 0 0,0-1 0 0,5 0 0 16,5 0 0-16,7 1 0 0,7-3 0 0,5 0 0 15,4-2 0-15,4 0 0 0,4 0 0 0,2 0 0 16,6-5 0-16,0 0 0 0,0 0 0 0,10 0 0 16,3-1 0-16,4-3 0 0,2-2 0 0,6-3 0 15,1 1 0-15,2-1 0 0,0 1 0 0,2-3 0 16,1-1 0-16,1-1 0 0,3 2 0 0,5 0 0 16,7 0 0-16,3 0 0 0,7 2 0 0,0 1 0 0,0 1 0 0,3 1 0 15,4-1 0-15,3 2 0 0,1 1 0 16,-2 2 0-16,-3 0 0 0,-4 2 0 0,-4-1 0 15,-2 1 0-15,-3 1 0 0,-2 1 0 0,-1 0 0 0,-3 3 0 16,-3 0 0-16,-3 1 0 0,-4-1 0 0,-4 3 0 16,-2 0 0-16,-3 0 0 0,-3 1 0 0,-2 0 0 15,-2 0 0-15,-3-3 0 0,-2 2 0 0,-1 0 0 16,-2-2 0-16,1 0 0 0,-3-3 0 0,1 2 0 16,-5-2 0-16,-4-3 0 0,0 0 0 0,0 0 0 15,0 0 0-15,0 0 0 0,0 0 0 0,0 0 0 16,0 0 0-16,0 0 0 0,0 0 0 0,-4-3 0 15,-4-1-2416-15,1 0-528 0,-2 1-96 0,-1-1-32 0</inkml:trace>
  <inkml:trace contextRef="#ctx0" brushRef="#br4" timeOffset="34409.68">2503 7956 12895 0,'-3'5'272'0,"-3"-1"64"0,-2 2 16 0,4 0 32 0,-1 1-384 0,-1 1 0 15,-2-3 0-15,0 5 0 0,-1-2 896 0,-1 0 96 0,2 1 32 0,-4 0 0 16,0-1 0-16,1 1 0 0,1 0 0 0,-2 4 0 16,2-6 0-16,1 0 0 0,0-1 0 0,3 0 0 15,0-2 0-15,2-1 0 0,1-5 0 0,3 2 0 16,0 0 0-16,3-6 0 0,0-4 0 0,4-2 0 15,2-1-832-15,1-5-192 0,2 2 0 0,2-4 0 16,-1-1 864-16,3-1 128 0,1 0 32 0,0-5 0 16,-1-2-832-16,4-2-192 0,2-2 0 0,2 1 0 15,3 0 0-15,1-1 0 0,1-3 0 0,6 3 0 0,2 2 0 16,4 0 0-16,1 3 0 0,1-2 0 0,0 0 0 0,2 1 0 16,3-1 0-16,4 0 0 0,2 0 0 0,2 5 0 15,0 3 0-15,1 1 0 0,-1 0 0 0,3 0 0 16,1 2 0-16,3 1 0 0,2 6 0 0,-2 3 0 15,-1 3 0-15,0-1 0 0,-1 0 0 0,2 3 0 16,3 1 0-16,-1 2 0 0,2 2 0 0,1 2 0 16,-2 0 0-16,1 5 0 0,0 4 0 0,0 1 0 15,6-2 0-15,-3 6 0 0,2 5 0 0,-2 0 0 16,1-4 0-16,-2 2 0 0,-2 1 0 0,-3 1 0 16,-5-2 0-16,-6 0 0 0,-4-3 0 0,-2 0 0 15,-4-2 0-15,-3 1 0 0,0-1 0 0,-3-1 0 16,-1 0 0-16,-3-1 0 0,-3-1 0 0,-1 0 0 15,-1-2 0-15,-5 3 0 0,0 0 0 0,-5 0 0 0,0 0 0 16,-3-1 0-16,0-1 0 0,-4 0 0 0,-1 0 0 0,-2-3 0 16,0-1 0-16,-2-3 0 0,-6-4 0 0,0 0 0 15,0 0 0-15,0 0 0 0,0 0 0 0,0 0 0 16,-8 2 864-16,0 0 128 0,-3 0 32 0,-2-3 0 16,-3-7-832-16,-3-2-192 0,-1-2 0 0,-5 1 0 15,-2 1 0-15,1 0 0 0,-3-2 0 0,-1 0 0 16,-1 0 0-16,-4 1 0 0,-1 1 0 0,-1-1 0 15,-3-1 0-15,-5 0 0 0,-5 0 0 0,-5 1 0 16,-4 2 0-16,-2 1 0 0,-2 0 0 0,-6 0 0 16,-2 0 0-16,-3 3 0 0,-2 0 0 0,-1 4 0 15,1-1 0-15,-5 4 0 0,-2 0 0 0,-1 4 0 16,2 2 0-16,-2 0 0 0,2 3 0 0,0 4 0 0,-5 1 0 0,5 2 0 16,-1-1 0-16,5 4 0 0,2 3 0 0,4 2 0 15,1-3 0-15,6 2 0 0,5 4 0 0,6 0 0 16,3-2 0-16,9-1 0 0,0-3 0 0,7 2 0 15,2-3 0-15,4 0 0 0,-1-4 0 0,1 0 0 16,2-2 0-16,4 1 0 0,-1-1 0 0,4 0 0 16,0-1 0-16,3 1 0 0,-1-1 0 0,3-1 0 15,1 2 0-15,3-4 0 0,-1-3 0 0,1-2 0 16,3-2 0-16,-1 1 0 0,3-1 0 0,1-1 0 16,5-4 0-16,0 0 0 0,-4-3 0 0,2-4 0 15,3-4 0-15,4 0 0 0,1-1 0 0,3-2 0 16,2-3 0-16,2 1 0 0,3-5 0 0,2 2 0 15,7-3 0-15,2 0 0 0,5-1 0 0,4-1 0 16,4-3 0-16,5-3 0 0,3-4 0 0,9-2 0 0,5 1 0 16,10 0 0-16,5-1 0 0,3-2 0 0,5 1 0 0,6 1 0 15,5 1 0-15,3 1 0 0,1-1 0 0,3 2 0 16,3 1 0-16,-1 4 0 0,-3 2 0 0,-1 4 0 16,-1 1 0-16,-1 4 0 0,-6 3 0 0,0 3 0 15,-4 5 0-15,-1 2 0 0,-1 1 0 0,-9 8 0 16,-5 4 0-16,-4 4 0 0,-4 3 0 0,-4 6 0 15,-5 1 0-15,-3 5 0 0,-2 3 0 0,-4 0 0 16,-5-1 0-16,-4 1 0 0,-5-4 0 0,0 2 0 16,-1 3 0-16,-1 1 0 0,-2-1 0 0,-1-2 0 15,-5-3 0-15,3 1 0 0,-4-1 0 0,1 2 0 16,-3-3 0-16,-2 0 0 0,0-3 0 0,-4-1 0 16,-3-5 0-16,0-1 0 0,-4-2 0 0,2-2 0 0,-5-1 0 0,2-2 0 15,-1-3 0-15,-5-6 0 0,2 7 0 0,-2-7 0 16,0 0 0-16,0 0 0 0,0 0 0 0,0 0 0 15,0 0 0-15,-5-5 0 0,-5-6 864 0,-1-3 128 16,-1-2 32-16,-3-2 0 0,1-2-832 0,-2-2-192 16,-4-3 0-16,-1-3 0 0,-2 1 0 0,-1-1 0 15,-5-2 0-15,-2 0 0 0,-2-1 0 0,-4 1 0 16,-3 2 0-16,-6-1 0 0,-1 4 0 0,-6-1 0 16,-2 3 0-16,-2 1 0 0,-2 0 0 0,-4 1 0 15,-7 1 0-15,-4 6 0 0,-3 7 0 0,-3 4 0 16,-1 1 0-16,-2 2 0 0,0 5 0 0,-3 5 0 15,2 5 0-15,0 3 0 0,-3 2 0 0,2 2 0 0,2 3 0 16,2 1 0-16,1 4 0 0,0 0 0 16,-2 1 0-16,4 7 0 0,4 4 0 0,5 1 0 0,5 0 0 0,5-1 0 15,5-4 0-15,5-2 0 0,1-2 0 0,5-1 0 16,5 0 0-16,0-3 0 0,5-2 0 0,6-4 0 16,4-4 0-16,4-3 0 0,-1-4 0 0,8-2 0 15,1-1 0-15,4-2 0 0,0-2 0 0,3-4 0 16,-2-3 0-16,6 1 0 0,0 0 0 0,0-9 0 15,0-1 0-15,6-2 0 0,-1-2 0 0,5-2 0 16,4 0 0-16,3-2 0 0,4-1 0 0,5 0 0 16,6-2 0-16,4-1 0 0,4 0 0 0,21-10 0 15,1 2-768 1,2 0-208-16,4 1-48 0,-14 9 0 0,9 0 832 0,4-2 192 0,3-1 0 0,4 2 0 16,7 1 0-16,-2 4 0 0,3-1 0 0,0 4 0 15,1 0 0-15,-2 5 0 0,-3 0 0 0,-1 6 0 0,-2 4 0 0,-1 5 0 16,-5 2 0-16,-3 2 0 0,-6 0 0 0,-3 3 0 15,0 4 0-15,-8 0 0 0,-3 2 0 0,-8 0 0 16,-5 1 0-16,-4-2 0 0,-5-2 768 0,-3 0 208 16,-6-2 48-16,-3-1 0 0,-3 2-832 0,-3-2-192 15,-4 0 0-15,-3 1 0 16,-3-1-3232-16,-3-2-688 0,-12 8-144 0,2-9-32 0</inkml:trace>
  <inkml:trace contextRef="#ctx0" brushRef="#br4" timeOffset="37027.76">17543 8245 12895 0,'0'0'272'0,"0"0"64"0,0 0 16 0,0 0 32 0,0 0-384 0,0 0 0 16,0 0 0-16,0 0 0 0,0 0 896 0,0 0 96 16,0 0 32-16,0 0 0 0,0 0 0 0,0 0 0 15,5 11 0-15,-5-11 0 0,0 0-832 0,0 0-192 16,0 0 0-16,0 0 0 0,0 0 864 0,0 0 128 15,0 0 32-15,0 0 0 0,0 0 0 0,0 0 0 16,0 0 0-16,0 0 0 0,0 0-832 0,0 0-192 16,0 0 0-16,0 0 0 0,3-6 0 0,-3 6 0 15,0 0 0-15,0 0 0 0,0-8 864 0,0 1 128 16,0-1 32-16,0 8 0 0,0 0-832 0,-2-8-192 0,-1-1 0 0,0 1 0 16,0-1 864-16,0-1 128 0,-1 2 32 0,1 1 0 15,-1-2-832-15,-1 1-192 0,-1-1 0 16,0 0 0-16,0-2 0 0,0-1 0 0,-3-2 0 0,2 1 0 15,-2 5 0-15,0-2 0 0,0-1 0 0,-2-2 0 16,-1 1 864-16,0-1 128 0,-2 0 32 0,-3-1 0 16,-3 2-832-16,1-1-192 0,-2-1 0 0,-1 1 0 15,0 0 0-15,1 1 0 0,1 0 0 0,0 0 0 16,-1 0 0-16,-3 0 0 0,0-1 0 0,1 4 0 16,-1 0 0-16,1 3 0 0,-2-1 0 0,1 3 0 15,-2-3 0-15,0 0 0 0,1 0 0 0,1 3 0 16,0 3 0-16,-3-2 0 0,1-1 0 0,3 2 0 0,2 4 0 15,1 0 0-15,-1 1 0 0,0 0 0 0,0 0 0 16,2-1 0-16,2 1 0 0,2 3 0 0,-1 1 0 0,3 0 0 16,0-1 0-16,0 2 0 0,1 1 0 0,1 0 0 15,-3 0 0-15,2 0 0 0,0 1 0 0,0 2 0 16,0-1 0-16,-1-1 0 0,-1-1 0 0,0 0 0 16,1 1 0-16,-1 2 0 0,-2 0 0 0,2 1 0 15,0-1 0-15,1 2 0 0,-2 0 0 0,1-1 0 16,-1-1 0-16,1 2 0 0,5 2 0 0,0 0 0 15,2 3 0-15,3-2 0 0,-1-3 0 0,2 2 0 16,-1 3 0-16,1 1 0 0,2 0 0 0,1-1 0 16,0 3 0-16,0-3 0 0,0 1 0 0,3-2 0 15,1-2 0-15,0 1 0 0,2 0 0 0,-1 1 0 16,2 0 0-16,-2-1 0 0,0-2 0 0,-1 1 0 0,2-2 0 16,1 1 0-16,0 3 0 0,-1 0 0 0,-1-2 0 0,2 1 0 15,0-1 0-15,-1 0 0 0,0-2 0 0,2 0 0 16,0 0 0-16,1 1 0 0,2-2 0 0,-1 2 0 15,2 1 0-15,1-1 0 0,-1 1 0 0,2-1 0 16,2-3 0-16,-1 0 0 0,2 0 0 0,0 0 0 16,2-3 0-16,2 1 0 0,0-2 0 0,1 1 0 15,1 0 0-15,1-1 0 0,1-2 0 0,3-1 0 16,1 0 0-16,2 0 0 0,1 3 0 0,-1-4 0 16,-5-4 0-16,1 0 0 0,-3-1 0 0,-1 0 0 15,1 1 864-15,-2-2 128 0,-1-3 32 0,0 1 0 16,0 0-832-16,1-1-192 0,-2 1 0 0,1-2 0 15,2 0 0-15,-2-2 0 0,0 4 0 0,1-3 0 16,0-1 0-16,1 1 0 0,1-1 0 0,0-1 0 0,2-1 0 16,-2 0 0-16,1 0 0 0,-4 0 0 0,0 2 0 0,-2-4 0 15,0-1 0-15,1-1 0 0,2-3 0 0,-2 0 0 16,1 3 0-16,-3-1 0 0,-2 1 0 0,1-2 0 16,1 0 0-16,-3 1 0 0,-1-1 0 0,-5-1 0 15,0-3 0-15,1 1 0 0,2 4 0 0,0-2 0 16,-1-1 0-16,-3-1 0 0,0 0 0 0,-5 0 0 15,0 2 0-15,-2-3 0 0,-3-2 0 0,-2 0 0 16,-3-3 0-16,1 3 0 0,0 2 0 0,-5 0 0 16,-2-2 0-16,1 4 0 0,3 0 0 0,-4-1 0 15,-1-2 0-15,-3 3 0 0,-1-1 0 0,-2 4 0 16,0 0 0-16,0 0 0 0,0-2 0 0,-1 1 0 16,-1-2 0-16,0 2 0 0,-2-1 0 0,-1-1 0 15,-3-3 0-15,2 3 0 0,-3 3 0 0,0 2 0 0,-3 0 0 0,3 1 0 31,4 0-768-31,1 3-208 0,-4 2-48 0,3 2 0 0,1 0 832 0,-1 2 192 0,2-1 0 0,0 4 0 16,0-2 0-16,0 1 0 0,0 0 0 0,-4 2 0 16,0 4 0-16,-3 3 0 0,-2 0 0 0,0 1 0 15,3-2 0-15,-2 3 0 0,-1 2 0 0,1 2 0 16,0-1 0-16,1 1 0 0,-1-1 0 0,1-1 0 16,0 3 0-16,0-2 0 0,-2 0 0 0,0 1 0 15,0 2 0-15,-2 1 0 0,-1 2 0 0,4-2 0 16,6-2 0-16,1 1 0 0,-2 2 0 0,5 2 0 15,1 0 0-15,4-1 0 0,2 5 0 0,3-1 0 16,-2 2 0-16,5 0 0 0,1-1 0 0,2 1 0 0,2 0 0 0,3 0 0 16,3-1 0-16,1 2 0 0,1 1 0 0,4 1 0 15,-2-2 0-15,3-1 0 0,1 0 0 0,1 0 0 16,1 0 0-16,0-1 0 0,2 0 0 0,0-1 0 16,1-2 0-16,0-1 0 0,-2 2 0 0,2-2 0 15,2-1 0-15,3-1 0 0,1-1 0 0,0 1 0 16,1-3 0-16,3-2 0 0,-2-1 0 0,1 2 0 15,-3 0 0-15,3-2 0 0,-2-2 0 0,3-1 0 16,-1-4 0-16,3 3 0 0,-1 3 0 0,2-3 0 16,-1-1 0-16,2-1 0 0,-1-1 0 0,5 0 0 15,-1 0 0-15,0-5 0 0,-5-5 0 0,3-1 0 16,-1 3 0-16,-3-3 0 0,1-2 0 0,0 0 0 16,2-2 0-16,1 5 0 0,-1-5 768 0,-1-1 208 0,0-4 48 0,1 2 0 15,1 5-832-15,1-1-192 0,-1 0 0 16,-3-4 0-16,-2-4 0 0,-1 1 0 0,-2-1 0 0,-1-1 0 15,-1-5 0-15,-1 1 0 0,0-1 0 0,-2-1 0 16,1-2 0-16,1-2 0 0,0-3 0 0,-2 2 0 16,1 1 0-16,-1 0 0 0,-4 0 0 0,2-2 0 15,-1 0 0-15,-2 0 0 0,-2-1 0 0,-5-1 0 16,-2-1 0-16,-2-1 0 0,-3 1 0 0,-2 4 0 16,-4 3 0-16,-5 0 0 0,-3-2 0 0,1 3 0 15,0 2 0-15,-1 2 0 0,-5 1 0 0,-2 4 0 16,-1 1 0-16,-2 3 0 0,-2 1 0 0,-2 2 0 15,-1-2 0-15,-3 1 0 0,-8 1 0 0,-3 3 0 16,-4 4 0-16,2 2 0 0,2 1 0 0,1 1 0 16,1-1 0-16,1 0 0 0,5 3 0 0,3-1 0 15,-1 0-768-15,3 2-208 0,4 0-48 0,-1 1-10912 16,5-1-2192-16</inkml:trace>
  <inkml:trace contextRef="#ctx0" brushRef="#br4" timeOffset="40647.18">17406 15054 12895 0,'0'0'272'0,"3"-7"64"0,-3 7 16 0,0 0 32 0,5-7-384 0,-5 7 0 16,3-6 0-16,-3 6 0 0,0 0 1712 0,4-7 272 16,-4 7 48-16,0 0 16 0,0 0-832 0,0 0-144 15,0 0-48-15,-7-5 0 0,1 0 0 0,2 2 0 16,-4 1 0-16,2 2 0 0,-2 2 0 0,1 1 0 15,-3 2 0-15,-1 0 0 0,-1 2 0 0,-2 3 0 0,2 1 0 0,-2 1 0 16,1 0 0-16,0 4 0 0,-1 5 0 0,1 2 0 16,-2-2-816-16,4 6-208 0,7 6 0 0,-3 1 0 15,0 0 0-15,0 3 0 0,1 3 0 0,2 2 0 16,-3 1 0-16,5 1 0 16,1 0 0-16,1 1 0 0,1 1 0 0,4 0 0 0,1-1 0 0,2 0 0 15,-1 2 0-15,-1-2 0 0,-1-1 0 0,3 1 0 16,3 0 864-16,5-2 128 0,-4-3 32 0,2 1 0 15,-1-1-832-15,1-3-192 0,0-3 0 0,-1-1 0 16,0-1 0-16,-2-1 0 0,0-2 0 0,0-1 0 16,1-3 0-16,-2-3 0 0,0-3 0 0,0-1 0 15,-2-1 0-15,1-1 0 0,-3-4 0 0,2-2 0 0,-3-1 0 0,-5-9 0 16,8 3 0-16,-8-3 0 0,0 0 0 0,0 0 0 16,0 0 0-16,9-7 0 0,-4-5 864 0,1-1 128 15,-5-1 32-15,0-2 0 0,-1 0-832 0,0-4-192 16,-1 0 0-16,-1 0 0 0,-3-3 0 0,3 2 0 15,-2-1 0-15,0-1 0 0,0-1 0 0,0 1 0 16,-3 2 0-16,0-3 0 0,1-5 0 0,1-3 0 16,-2 0 0-16,1 2 0 0,-1-1 0 0,0-1 0 15,0-2 0-15,1-2 0 0,0-3 0 0,-3-1 0 16,1 1 0-16,1 0 0 0,3 2 0 0,1 0 0 16,-1 4 0-16,3 2 0 0,2-2 0 0,1 2 0 15,0 2 0-15,1 2 0 0,2-1 0 0,4 2 0 16,-1 0 0-16,2 0 0 0,2 3 0 0,-1 0 0 15,1 0 0-15,0-1 0 0,1 1 0 0,-2 2 0 0,0 1 0 0,0 3 0 16,1 0 0-16,-3 1 0 0,0 3 0 0,0 0 0 16,0 2 0-16,1 2 0 0,-2 2 0 0,0 0 0 15,-2 3 0-15,1-1 0 0,0 0 0 16,0 1 0-16,-7 4 0 0,8-3 0 0,-8 3 0 0,0 0 0 16,7-5 0-16,-7 5 0 0,0 0 0 0,6-6 0 15,0 2 0-15,-6 4 0 0,0 0 0 0,0 0 0 16,0 0 0-16,0 0 0 0,0 0 0 0,0 0 0 15,0 0 0-15,-7-1 0 0,7 1 0 0,-11 1 0 16,2 0 0-16,-1 1 0 0,0-1 0 0,3 1 0 16,-3 2 0-16,1-1 0 0,-2-1 0 0,1 2 0 15,0 2 0-15,-1 1 0 0,1-2 0 0,-2 1 0 16,1-1 0-16,-2 2 0 0,-2 1 0 0,0 2 0 0,1-2 0 0,-1 2 0 16,-2 1 0-16,1 3 0 0,-1-2 0 0,1 5 0 15,0-1 0-15,-1 6 0 0,0 3 0 0,1 1 0 16,-1 3 0-16,6 2 0 0,1 1 0 0,1 5 0 15,0 2 0-15,-1 2 0 0,0 0 0 0,1 3 0 16,0 3 0-16,0 2 0 0,3-1 0 0,-1 0 0 16,4-2 0-16,0 1 0 0,1-3 0 0,1-2 0 15,1 1 0-15,0-4 0 0,0-6 0 0,0-1 0 16,0 0 0-16,3-5 0 0,-1-2 0 0,0 0 0 16,1-3 0-16,-1-3 0 0,1-2 0 0,-1-4 0 15,1-2 0-15,-1-1 0 0,-1 0 0 0,2-5 0 16,-3-5 0-16,0 0 0 0,0 0 0 0,0 0 0 15,0 0 0-15,4-12 0 0,-3-2 0 0,-1-2 0 0,-1-4 0 0,-1-1 0 16,-1-1 0-16,0 0 0 0,-1-1 0 0,3-1 0 16,1-2 0-16,-1 0 0 15,-3-2 0-15,3 0 0 0,1-3 0 0,1 0 0 0,2-1 0 0,-2-2 0 16,-2-2 0-16,1-4 0 0,0-3 0 0,0-1 0 16,0-1 0-16,-1-2 0 0,-1-3 0 0,1 4 0 15,1 4 0-15,3 3 0 0,1 0 0 16,1 2 0-16,1 1 0 0,2 0 0 0,-3 5 0 0,5-4 0 15,0 2 0-15,1 3 0 0,-1 1 0 0,-1 2 0 16,4-1 0-16,3 2 0 0,4-1 0 0,0 4 0 16,0 2 0-16,-2 0 0 0,-1 2 0 0,-2 1 0 15,1 3 0-15,-2 1 0 0,-1 2 0 0,-2 2 0 16,-1-3 0-16,0 4 0 0,-3 3 0 0,-1 0 0 0,-1 1 0 0,-5 5 0 16,0 0 0-16,0 0 0 0,0 0 0 0,0 0 0 15,0 0 0-15,0 0 0 0,0 0 0 0,0 0 0 16,0 0 0-16,0 0 0 0,0 0 0 0,-5 9 0 15,2-2 0-15,-5 1 0 0,2-1 0 0,-4-1 0 16,2 2 0-16,-2 0 0 0,1 0 0 0,-1 0 0 16,-5 0 0-16,0-1 0 0,-1 6 0 0,0-1 0 15,-5 1 0-15,1 2 0 0,-1 0 0 0,1 2 0 16,5 4 0-16,0 1 0 0,-2 1 0 0,-1 2 0 16,1 5 0-16,-1 4 0 0,0 4 0 0,2 2 0 15,0 3 0-15,0 3 0 0,2 2 0 0,1 0 0 16,1-1 0-16,2 4 0 0,1 2 0 0,1-1 0 15,3-2 0-15,0-1 0 0,3-3 0 0,1-2 0 0,1-2 0 16,2-1 0-16,4-2 0 0,3 2 0 16,-3 1 0-16,3-3 0 0,-2-1 0 0,2-1 0 0,0-3 0 0,1-3 0 15,2-5 0-15,-2 2 0 0,1-5 0 0,1 0 0 16,3-1 0-16,-4-1 0 0,0-2 0 0,0 0 0 16,2-1 0-16,1-1 0 0,-3-1 0 15,-2-1 0-15,-6-2 0 0,0-2 0 0,1-1 0 0,-2-3 0 16,-2-7 0-16,0 0 0 0,0 0 0 0,0 0 0 15,0 0 0-15,7-7 0 0,-4-3 0 0,0-2 0 16,-3 0 0-16,-3-2 0 0,0-2 0 0,-3 0 0 16,-1-4 0-16,3-1 0 0,3 3 0 0,-1-6 0 15,-6-2 0-15,-1-3 0 0,0 0 0 0,1-4 0 16,-4-4 0-16,1 0 0 0,2-1 0 0,-4-2 0 0,-1-2 0 0,1-2 0 16,0 0 0-16,1 0 0 0,1 0 0 0,-1 0 0 15,3-2 0-15,1 0 0 0,1-2 0 0,0 4 0 16,4 4 0-16,2 3 0 0,-1 0 0 0,4 2 0 15,-1-3 0-15,3 7 0 0,3-2 0 0,1 0 0 16,3 0 0-16,-1 1 0 0,5 0 0 0,-1 3 0 16,0 2 0-16,4 1 0 0,3 3 0 0,-3 1 0 15,2 1 0-15,3 2 0 0,-1-1 0 0,5 2 0 16,-1 2 0-16,2 1 0 0,0 2 0 0,-1 1 0 16,-4 1 0-16,-1 1 0 0,-6 2 0 0,0 2 0 15,-2-2 0-15,-4 4 0 0,0 0 0 0,-3 0 0 16,-7 4 0-16,0 0 0 0,7-3 0 0,-7 3 0 15,0 0 0-15,0 0 0 0,0 0 0 0,0 0 0 16,0 0 0-16,0 0 0 0,0 0 0 0,0 0 0 0,0 0 0 16,-8 0 0-16,0 3 0 0,-1 0 0 0,0 1 0 0,-2 0 0 15,-1 0 0-15,-2 4 0 0,-2-1 0 0,0 2 0 16,-2-2 0-16,-2 5 0 16,-2 0 0-16,0 2 0 0,-1 2 0 0,3 2 0 0,3 0 0 0,-3 4 0 15,-2 5 0-15,2 0 0 0,1 2 0 0,2 4 0 16,-4 2 0-16,3 5 0 0,2 0 0 0,2 2 0 15,1-1 0-15,2 0 0 0,-2-1 0 0,4 2 0 16,2 3 0-16,0 0 0 0,3-1 0 0,0-1 0 16,2-1 0-16,2-3 0 0,2-3 0 0,2 0 0 15,-1-2 0-15,3 0 0 0,-2-6 0 0,3 0 0 16,-1 3 0-16,1-1 0 0,-1-3 0 0,0 0 0 16,2-2 0-16,0 0 0 0,1-1 0 0,-1-2 0 0,2 0 0 0,-1-2 0 15,-2-1 0-15,2-1 0 0,-1-2 0 0,-1-1 0 16,0-2 0-16,1-1 0 0,-3 0 0 0,-1-1 0 15,1-2 0-15,1-2 0 0,-6-7 0 0,0 0 0 16,0 0 0-16,0 0 0 0,0 0 0 0,0 0 0 16,0 0 0-16,0 0 0 0,0 0 0 0,0-12 0 15,-3-1 0-15,1-2 0 0,0-3 0 0,-1-1 0 16,-1-1 0-16,-1-4 0 0,0-1 0 0,0-1 0 16,-2-3 0-16,0-2 0 0,-1-1 0 0,1-2 0 15,3-2 0-15,-3-1 0 0,1-2 0 0,1-2 0 16,1 0 0-16,0-2 0 0,1-2 0 0,2-3 0 15,1 0 0-15,0 3 0 0,0-1 0 0,1 2 0 16,3 2 0-16,0 2 0 0,3 5 0 0,-2-1 0 0,4 1 0 16,-1-2 0-16,2 4 0 0,-1 1 0 0,5 3 0 0,-1 0 0 15,0 2 0-15,-1-1 0 16,-2 2 0-16,3 1 0 0,3 3 0 0,-1 3 0 0,0-1 0 0,2 4 0 16,1 0 0-16,-2 2 0 0,-2 0 0 0,0 3 0 15,-3 0 0-15,0 3 0 0,-4 1 0 0,2 2 0 16,-3-1 0-16,-6 6 0 0,5-4 0 0,-5 4 0 15,0 0 0-15,0 0 0 0,0 0 0 0,0 0 0 16,0 0 0-16,0 0 0 0,0 0 0 0,0 0 0 16,-3 8 0-16,-2-1 0 0,1 0 0 0,-4 0 0 15,2 1 0-15,-2 1 0 0,-1 0 0 0,-3-1 0 16,-1 3 0-16,-3 2 0 0,0-4 0 0,-1 6 0 16,0 0 0-16,0 1 0 0,3-1 0 0,-1 1 0 0,-2 2 0 15,2 3 0-15,-1 2 0 0,1 3 0 16,-2 4 0-16,-1 3 0 0,2 2 0 0,1 3 0 0,2 5 0 0,-2 0 0 15,2-1 0-15,1 8 0 0,1 5 0 0,1 1 0 16,0-4 0-16,4 3 0 0,-2-2 0 0,3-2 0 16,2-2 0-16,0-3 0 0,2-2 0 0,4-2 0 15,-1-3 0-15,3-5 0 0,0-4 0 0,3-2 0 16,0-4 0-16,1 0 0 0,0 0 0 0,-1-4 0 16,2-5 0-16,-2 0 0 0,-1-1 0 0,-1-1 0 15,-1 0 0-15,1-2 0 0,-2-4 0 0,1 0 0 16,-5-7 0-16,5 4 0 0,-5-4 0 0,0 0 0 15,0 0 0-15,0 0 0 0,0 0 0 0,0 0 0 16,6-8 0-16,-2-2 0 0,-2-1 0 0,2-1 0 16,-4 0 0-16,0-1 0 0,-5-2 0 0,3-4 0 15,0-3 0-15,-1 1 0 0,-1-1 0 0,1-3 0 0,1-6 0 0,-2 0 0 16,1-1 0-16,0-1 0 16,0-2 0-16,-1-1 0 0,1-4 0 0,0-2 0 0,-1-4 0 0,-1-2 0 15,2-3 0-15,0 2 0 0,2 1 0 16,2 5 0-16,2 4 0 0,1 2 0 0,1 2 0 0,-1 4 0 15,2 3 0-15,3-1 0 0,2 1 0 0,-1-1 0 16,1 2 0-16,2 0 0 0,2 4 0 0,0-1 0 16,-1-3 0-16,1 3 0 0,-2-1 0 0,-2 4 0 15,-2 0 0-15,0 2 0 0,1 1 0 0,0 2 0 16,-1 3 0-16,2 1 0 0,0 0 0 0,-5 2 0 16,-2 0 0-16,1 2 0 0,-5 8 0 0,4-7 0 15,-1-1 0-15,-3 8 0 0,0 0 0 0,0 0 0 0,-3-7 0 0,3 7 0 16,-4-4 0-16,4 4 0 0,-11 1 0 0,2 2 0 15,0 1 0-15,-3 2 0 0,1 3 0 0,3 3 0 16,-1 3 0-16,0 2 0 0,-4 0 0 0,0 5 0 16,-1 2 0-16,-1 4 0 0,-1 3 0 0,2 2 0 15,0 1 0-15,1 5 0 0,-1 3 0 0,3 1 0 16,-1-2 0-16,4 3 0 0,0 3 0 0,2 2 0 16,0 4 0-16,3 1 0 0,1-3 0 0,1 1 0 15,1 0 0-15,0-3 0 0,3-2 0 0,1-2 0 16,1-2 0-16,0-5 0 0,2-3 0 0,1-3 0 15,0-3 0-15,2-3 0 0,1-5 0 0,1-2 0 16,0-2 0-16,4 0 0 0,0-5 0 0,1-1 0 16,-2-1 0-16,1 0 0 0,-1-1 0 0,-3-4 0 15,-12-5 0-15,9 4-13616 0,0-2-2768 16</inkml:trace>
  <inkml:trace contextRef="#ctx0" brushRef="#br4" timeOffset="45338.96">17414 15033 16575 0,'0'0'368'0,"0"0"80"0,0 0 0 0,0 0 16 0,0 0-464 0,0 0 0 16,0 0 0-16,7-4 0 0,-2 2 912 0,1 0 96 16,1 1 16-16,-1-1 0 0,1 0 0 0,0-1 0 15,0 2 0-15,-1-1 0 0,-1-1 0 0,1-1 0 16,-1 2 0-16,3 0 0 0,-2 0 0 0,-6 2 0 16,5-1 0-16,-5 1 0 0,8-4 0 0,-2 2 0 15,-6 2 0-15,0 0 0 0,0 0-832 0,0 0-192 16,0 0 0-16,0 0 0 0,0 0 864 0,0 0 128 15,0 0 32-15,0 0 0 0,0 0-832 0,0 0-192 16,-7-1 0-16,-1 3 0 0,0 3 864 0,-3 0 128 0,-1 1 32 0,0 1 0 16,-1 3-832-16,-3 4-192 0,-1-1 0 0,-1 2 0 15,-2 3 0-15,1 0 0 0,-4 7 0 0,2 1 0 16,2 4 864-16,2 3 128 0,3 2 32 0,0 5 0 16,1 2-832-16,-1 5-192 0,1 0 0 0,3 1 0 15,0 1 0-15,5 2 0 0,-1 4 0 0,3 22 0 16,2-16 0-16,4-3 0 0,6-6 0 0,-1-6 0 15,0-2 0-15,-5-2 0 0,0-2 0 0,5-5 0 16,0-4 0-16,0-2 0 0,0 1 0 0,3-1 0 16,2-6 0-16,-2 0 0 0,1 1 0 0,-2-4 0 15,-1-2 0-15,-1-1 0 0,-2-3 0 0,1 1 0 16,-2-4 0-16,2-2 0 0,-3 1 0 0,1-4 0 16,-1 0 0-16,-4-6 0 0,0 0 0 0,0 0 0 0,0 0 0 0,0 0 0 15,0 0 0-15,0 0 0 0,0 0 0 0,-3-7 0 16,1-3 0-16,-3 0 0 0,-1-3 0 0,-1-2 0 15,2-2 0-15,-4-2 0 0,0-2 0 0,-1 0 0 16,0-1 0-16,1-2 0 0,0-2 0 0,-1-4 0 16,0-3 0-16,-2 1 0 0,-2-1 0 0,9-3 0 15,3-4 0-15,-3-2 0 0,0-2 864 0,2-2 128 16,-3-4 32-16,3-2 0 0,1-1-832 0,2 1-192 16,0 2 0-16,3-1 0 15,2 2-768-15,-2 1-208 0,1 3-48 0,6 5 0 0,2 2 832 0,3 3 192 16,2 2 0-16,2 3 0 0,0 4 0 0,0 4 0 15,1 3 0-15,0 1 0 0,-3 2 0 0,0 2 0 16,-2 4 0-16,-2 0 0 0,-1-1 0 0,-3 4 0 0,0 1 0 0,-1 0 0 16,-8 6 0-16,7-4 0 0,-7 4 0 0,0 0 0 15,0 0 0-15,0 0 0 0,0 0 0 0,0 0 0 16,4 10 0-16,-3-1 0 0,-2-1 0 0,-1 1 0 16,-1 1 0-16,-3 1 0 0,-2 1 0 0,0 1 0 15,1 2 0-15,-4 1 0 0,0 4 0 0,-3 2 0 16,1 3 0-16,-2 3 0 0,-4 0 0 0,-1 5 0 15,-1 6 0-15,1 3 0 0,-4 0 0 0,5 4 0 16,2 2 0-16,0 4 0 0,-2 2 0 0,3 2 0 16,4 0 0-16,1-2 0 0,3-1 0 0,3-4 0 15,3-2 0-15,2 1 0 0,0-1 0 0,1-3 0 16,3-8 0-16,2 0 0 0,-1-3 0 0,1-2 0 16,1 0 0-16,-1-3 0 0,5-5 0 0,-3-2 0 0,0-3 0 15,-4-2 0-15,1-3 0 0,2-2 0 0,1-1 0 0,-2-2 0 16,-6-8 0-16,9 6 0 0,1-1 0 0,-1-2 0 15,-9-3 0-15,0 0 0 0,10-2 0 0,-3-3 0 16,-3-3 0-16,-1-2 0 0,-2-2 768 0,-1-4 208 16,-2-3 48-16,-1-4 0 0,-3-5-832 0,0-4-192 15,-3-1 0-15,1-9 0 0,0-7 0 0,0-5 0 16,-1-2 0-16,3-5 0 0,4-4 0 0,1-5 0 16,1-3 0-16,-1-1 0 0,-4-1 0 0,4 0 0 15,4 1 0-15,0 6 0 0,-3 6 0 0,0 6 0 16,-1 7 0-16,2 6 0 0,3 5 0 0,2 6 0 15,-2 4 0-15,1 5 0 0,3 3 0 0,0 6 0 16,-2 3 0-16,0 3 0 0,0 2 0 0,-6 6 0 16,13 6 0-16,-1 6 0 0,-2 7 0 0,0 8 0 0,-3 8 0 15,-1 12 0-15,-3 7 0 0,-1 9 0 0,-3 9 0 0,-3 6 0 16,-5 4 0-16,0 4 0 0,-4 0 0 0,2-2 0 16,3-7 0-16,0-6 0 0,2-8 0 0,2-7 0 31,-1-7-768-31,3-6-208 0,1-5-48 0,3-7 0 0,3-7 832 0,0-2 192 0,1-1 0 0,2-6-13696 15,0-7-2704-15</inkml:trace>
  <inkml:trace contextRef="#ctx0" brushRef="#br4" timeOffset="46690.16">3662 15049 16575 0,'-24'0'736'0,"9"0"160"0,-2-1-720 0,5 1-176 0,12 0 0 0,-10 0 0 16,0-3 1664-16,0 0 320 0,5-1 48 0,5 4 16 16,-4-9-832-16,2 0-144 0,6-2-48 0,-2 0 0 15,5 0 0-15,4-4 0 0,2-2 0 0,8 0 0 16,6 0-816-16,6-1-208 0,5-2 0 0,2 3 0 15,2 0 0-15,-1-1 0 0,1 0 0 0,2 2 0 16,1 0 0-16,5 0 0 0,7 1 0 0,0 4 0 16,-4 7 864-16,-1-1 128 0,-3-1 32 0,-2 3 0 15,-1 1-832-15,-2 7-192 0,-1 3 0 0,1 2 0 16,2 0 0-16,-2 3 0 0,-4 4 0 0,-3 3 0 16,-6-2 0-16,-6 0 0 0,-2 0 0 0,-2 0 0 15,-1 1 0-15,-3-1 0 0,-2-3 0 0,-3-1 0 16,-2 0 0-16,-2-5 0 0,-3 0 0 0,-2-2 0 0,-3-7 0 0,4 6 0 15,-3 2 0-15,-1-8 0 0,0 0 864 0,-8 3 128 16,-2-3 32-16,-1-1 0 0,0 0-832 0,-4-2-192 16,-4-1 0-16,0-3 0 0,1-1 864 0,-3-1 128 15,-6 0 32-15,-1-5 0 0,-3-2-832 0,-4-1-192 16,-5 2 0-16,2-3 0 0,-1 1 0 0,0 2 0 16,-1 1 0-16,2 6 0 0,-4 1 0 0,-1 2 0 15,-3-1 0-15,-7 7 0 0,-4 7 0 0,3 1 0 16,5 1 0-16,4 6 0 0,2 4 0 0,5 3 0 15,4 2 0-15,2 0 0 0,2 2 0 0,6-2 0 16,1-2 0-16,6 0 0 0,4-3 0 0,5-4 0 16,3-1 0-16,2-2 0 0,0-1 0 0,5-3 0 15,0 0 0-15,-2-9 0 0,0 0 0 0,11 3 0 0,1 0 0 0,-1-3 0 16,1-5 0-16,1-3 0 0,1-2 0 0,3-1 0 16,1-2 0-16,1-2 0 15,3-2 0-15,3-1 0 0,0 0 0 0,2-3 0 0,3-2 0 0,9 1 0 16,7 0 0-16,5 1 0 0,2 0 0 0,0 1 0 15,-2 0 0-15,-1 1 0 0,0-5 0 0,5 7 0 16,6 4 0-16,1-1 0 0,-2 1 0 16,-3 3 0-16,-4 5 0 0,-2 0 0 0,-4 3 0 0,-2 1 0 15,-2 1 0-15,-3 6 0 0,0 4 0 0,-4 1 0 16,-4-2 0-16,-3 5 0 0,-1 1 0 0,-13-4 0 16,-3 1 0-16,-1-1 0 0,-1-2 0 0,0 1 0 15,-3 1 0-15,-1-1 0 0,-3-4 0 0,-1 3 0 16,-3 0 0-16,-3 1 0 0,-3-2 0 0,-1-3 0 0,-4-2 0 15,-2-2 0-15,-4-1 0 0,-4-2 0 0,-3-1 0 0,-3-1 0 16,0-2 0-16,-1 1 0 0,4-1 864 0,-2-1 128 16,1 1 32-16,0-2 0 0,-1-1-832 0,-1 1-192 15,1-3 0-15,0 0 0 0,-2-2 0 0,0 1 0 16,3-2 0-16,1 2 0 0,-1 2 0 0,4-1 0 16,4-1 0-16,11 8 0 15,-1-1-1600-15,4 3-352 0,4 2-80 0,-3-1-10384 16,-1-1-2096-16</inkml:trace>
  <inkml:trace contextRef="#ctx0" brushRef="#br4" timeOffset="47652.04">3748 15106 16575 0,'0'0'368'0,"0"0"80"16,-5-4 0-16,5 4 16 0,0 0-464 0,-9 0 0 0,0 0 0 0,2 2 0 0,7-2 1728 0,-8 2 256 16,0 4 64-16,-1-4 0 0,0-3 0 0,2 0 0 15,7 1 0-15,-8-3 0 0,1-3-832 0,5 0-144 16,2-3-48-16,3-1 0 0,2 0 0 0,3-4 0 16,3-4 0-16,1-2 0 0,2-1 0 0,0 0 0 15,2 1 0-15,-1-7 0 0,-2-5-816 0,3 5-208 16,-1 3 0-16,2-1 0 0,-2 0 0 0,3 3 0 15,-3 2 0-15,0 6 0 0,-3 4 0 0,1 3 0 16,-2-1 0-16,0 4 0 0,-3 5 0 0,1 7 0 16,-6 3 0-16,0 3 0 0,-4 3 0 0,-2 3 0 15,1 7 0-15,-3 2 0 0,-1-1 0 0,1 1 0 16,-3 1 0-16,1-5 0 0,1-1 0 0,0-3 0 0,2-4 0 0,-2-3 0 16,4-2 0-16,0-3 0 0,1-1 0 0,1-8 0 15,0 0 0-15,0 0 0 0,0 0 0 0,12-6 0 16,1-3 0-16,-2-5 0 15,1-4 0-15,1-1 0 0,3-1 864 0,-1-2 128 0,0-5 32 0,-1 4 0 16,0 0-832-16,3 1-192 0,1 0 0 0,3-2 0 16,1-4 0-16,0 5 0 0,1 7 0 0,-4 0 0 15,-2 1 0-15,-2 3 0 0,-2 2 0 0,-1 6 0 16,-12 4 0-16,9 3 0 0,-9-3 0 0,8 11 0 16,-6 3 0-16,-2 4 0 0,-2 4 0 0,-4 1 0 15,-1 0 0-15,-2 3 0 0,1 2 0 0,-3-3 0 16,0-3 0-16,2-3 0 0,-1-3 0 0,5 0 0 15,4-3 0-15,1-3 0 0,0-10 0 0,0 0 0 16,7 3 0-16,6-2 0 0,0-3 0 0,3-4 0 0,3-5 0 0,2-5 0 16,0 2 0-16,0-5 0 0,0-4 0 0,-2 2 0 15,-1 1 0-15,1 2 0 0,2 1 0 0,-2-2 0 16,0 0 0-16,0 3 0 0,-2 6 0 0,-1 3 0 16,-2 1 0-16,-6 5 0 0,1 2 0 0,-1 2 0 15,1 3 0-15,0 3 0 0,-4-2 0 0,0 3 0 16,-5 1 0-16,-2 3 0 0,-1 2 0 0,0 2 0 15,-1 0 0-15,0 0 0 0,-1 2 0 0,2-3 0 16,-1 0 0-16,2 8 0 0,2-9 0 0,5-7 0 16,1-2 0-16,3-6 0 0,2-3 0 0,3-6 0 15,3-2 0-15,4-2 0 0,4-2 0 0,-11 5 0 16,2-4 0-16,0-2 0 0,1 0 0 0,2-1 0 16,2-3 0-16,0 1 0 0,1 2 0 0,18-13 0 0,-7 8 0 0,-3 7 0 15,-4 1 0-15,0 4 0 16,1 6 0-16,-1 4 0 0,-3 4 0 0,-1 6 0 0,-3 4 0 0,-4 6 0 15,1 5 0-15,-6-3 0 0,0 7 0 0,-1 5 0 16,-5 1 0-16,0 1 0 0,1-1 0 0,0 12 0 16,-2-8 0-16,3-4 0 0,0-2 0 0,2-1 0 15,1-1 0-15,1 1 0 0,1-3 0 0,2 1-20432 16</inkml:trace>
  <inkml:trace contextRef="#ctx0" brushRef="#br4" timeOffset="48801.63">16900 15387 23439 0,'-6'-11'1024'0,"6"11"240"0,-3-11-1008 0,3 0-256 16,0 2 0-16,4 3 0 0,0-1 384 0,2 1 48 0,3 1 0 0,3-1 0 15,-1 1 416-15,5-1 96 0,1-1 16 0,1-1 0 16,1 3 256-16,1 0 64 0,4 1 16 0,-1 0 0 15,0-3-336-15,1 3-64 0,2 3 0 0,-1-1-16 16,-6-1-304-16,0 1-48 0,-1-1-16 0,-5 3 0 16,-3 3-128-16,-10-3-48 0,0 0 0 0,0 0 0 15,0 0-48-15,-7 12-16 0,-4-1 0 0,-10 2 0 16,-6 1-16-16,-4 4 0 0,-4 3 0 0,-4 1 0 16,-1-2-64-16,-4-1 0 0,-6-1-16 0,3 1 0 15,2-1 16-15,7-1 0 0,4-1 0 0,10-1 0 16,7-3-48-16,6 0 0 0,6-1 0 0,5 0 0 15,5-3-144-15,8-2 128 0,5 2-128 0,10-4 128 16,8 0 96-16,4-2 16 0,-1-2 0 0,1 0 0 0,-3 1-112 16,1-2 0-16,-6 1-128 0,1 1 192 0,0 1-192 0,-4 0 128 15,-1 0-128-15,-8 3 0 0,-4-1 128 0,-3 3-128 16,-2 3 0-16,-7 1 0 0,-4 0 0 0,-4 3 0 16,-5 1 0-16,-4 2 0 0,-5 1 0 0,-3 0 144 15,-8 2-144-15,-1 0 128 0,-2 4 0 0,1-1 0 16,0-2 0-16,1-2 0 0,0-3-128 0,6 0 0 15,7-2 144-15,4-1-144 0,8-2 0 0,5 0 0 16,8-1 0-16,3 0 128 0,6-1-128 0,5-2 0 16,5-1 0-16,0-1 128 0,3 1-128 0,2-2 176 15,1 0-176-15,2 0 192 0,2-2-192 0,-3 0 0 16,-4 2 0-16,0-1 128 0,0 6-128 0,-5 1 0 16,-4 1 0-16,-5 3 0 0,-4 0 0 0,-5 4 0 0,-6 1 0 15,-4 4 0-15,-4 3 0 0,-6-2 0 0,-6-3 0 16,-3 3 128-16,-1 4 160 0,0-1 32 0,-2 1 0 0,3-3 0 15,2-2 48-15,6-2 16 0,3-2 0 0,4-3 0 16,4 1 16-16,3 1 16 0,6-4 0 0,5 1 0 16,4 0-160-16,2-1-16 0,4 1-16 0,7 0 0 15,5-4-64-15,1-2-16 0,1 0 0 0,-2-1 0 16,-1 0-144-16,0-1 0 0,-1 1 0 0,2 0 128 16,0-3-1392-1,0 1-272-15,-2-1-64 0</inkml:trace>
  <inkml:trace contextRef="#ctx0" brushRef="#br0" timeOffset="62664.87">5261 15116 6447 0,'0'0'576'0,"0"0"-576"0,-9-1 0 0,9 1 0 15,-7 1 1776-15,7-1 240 0,0 0 48 0,0 0 16 16,-9 1-752-16,9-1-160 0,0 0-16 0,0 0-16 15,0 0 144-15,0 0 48 0,0 0 0 0,0 0 0 16,0 0-272-16,0 0-48 0,9-4-16 0,0 0 0 16,0-1-416-16,0 0-64 0,1-1-32 0,1 1 0 15,2-1-352-15,-2 0-128 0,-1 0 0 0,3 0 0 16,2-1-528-16,-2 1-208 16,-5 0-32-16,2 1-11008 0</inkml:trace>
  <inkml:trace contextRef="#ctx0" brushRef="#br0" timeOffset="62843.71">5500 15034 22111 0,'0'0'976'0,"0"0"208"0,0 0-944 0,0 0-240 16,0 0 0-16,0 0 0 0,9-5 1360 0,1 2 240 16,1-1 32-16,1 0 16 0,0 2-1328 0,3-1-320 15,-7-1 0-15,3 0 0 16,0 2-400-16,-2-1-160 0,1-2-16 0,-1 2-16 15,0 0-1280-15,2 1-256 0,-2-1-48 0</inkml:trace>
  <inkml:trace contextRef="#ctx0" brushRef="#br0" timeOffset="62966.42">5934 14884 21183 0,'0'0'1888'0,"8"-5"-1504"0,-8 5-384 0,4-6 0 15,3 2 400-15,1-1 16 0,3 0 0 0,-1 3 0 16,0 0-224-16,1 0-64 0,0 1 0 0,0 0-6912 15,0 0-1408-15</inkml:trace>
  <inkml:trace contextRef="#ctx0" brushRef="#br0" timeOffset="63106.56">6312 14800 19231 0,'0'0'848'0,"0"0"176"0,5-6-816 0,2 1-208 0,2-2 0 0,1 3 0 16,-3 0 880-16,3 1 128 0,-1 1 16 0,0-3 16 0,-2 0-736 0,1 0-160 15,4 3-16-15,-1-3-128 16,2-1-1104-16,2 2-336 0</inkml:trace>
  <inkml:trace contextRef="#ctx0" brushRef="#br0" timeOffset="63242.17">6918 14714 19343 0,'1'-10'1728'0,"-1"10"-1392"15,0 0-336-15,13-3 0 0,-1-2 1456 0,2 1 208 16,2-1 64-16,3 2 0 16,2 1-2496-16,3-1-512 0</inkml:trace>
  <inkml:trace contextRef="#ctx0" brushRef="#br0" timeOffset="63387.67">7898 14584 29487 0,'8'-11'1296'0,"-2"5"288"0,4 3-1264 0,2 0-320 0,1-2 0 0,3 3 0 16,5 1 432-16,0 0 16 0,4-1 16 0,2 0-9488 15,0 1-1888-15</inkml:trace>
  <inkml:trace contextRef="#ctx0" brushRef="#br0" timeOffset="63521.77">9212 14494 28559 0,'14'-11'2544'0,"-2"7"-2032"0,4 4-512 0,1-1 0 0,4-2 736 0,1 2 48 15,2 1 16-15,3 1-9744 16,1 0-1936-16</inkml:trace>
  <inkml:trace contextRef="#ctx0" brushRef="#br0" timeOffset="63674.02">10226 14467 23039 0,'8'0'2048'0,"3"-1"-1648"15,2 0-400-15,2 2 0 0,3 3 1792 0,1 0 288 16,0-3 48-16,3 3 16 16,2 3-3984-16,-1-3-784 0,7 0-176 0,7-1-16 0</inkml:trace>
  <inkml:trace contextRef="#ctx0" brushRef="#br0" timeOffset="63805.32">11223 14572 23039 0,'18'-1'1024'0,"-2"0"192"0,1-2-960 0,2 1-256 0,-2 2 0 0,1 4 0 16,7-2 2176-16,0 0 400 0,0-1 80 0,2 1 16 16,0 0-3232-16,-2 1-640 0,1-1-128 0,-2-1-11824 15</inkml:trace>
  <inkml:trace contextRef="#ctx0" brushRef="#br0" timeOffset="63940.7">12041 14635 13823 0,'18'-2'608'0,"-5"2"128"0,1 3-592 0,2-2-144 15,0-2 0-15,1 1 0 0,-2 1 2832 0,0 0 544 16,1-1 96-16,-1 0 32 0,-2 1-2256 0,0 1-448 16,-6 1-96-16,4 1 0 15,4-1-1600-15,1 0-320 0,1 3-64 0,2-5-16 0</inkml:trace>
  <inkml:trace contextRef="#ctx0" brushRef="#br0" timeOffset="64090.71">13007 14877 23039 0,'11'2'2048'0,"-1"0"-1648"16,1 1-400-16,2 3 0 0,1 0 1600 0,3 2 224 15,3 2 48-15,-4-1 16 0,-5-3-1280 0,5 3-256 0,3 0-48 0,-1 0-16 31,0-3-1856-31,-1 2-368 0,0 0-80 0,-2-1-9680 0</inkml:trace>
  <inkml:trace contextRef="#ctx0" brushRef="#br0" timeOffset="64230.42">13478 15143 2751 0,'9'9'256'0,"0"-1"-256"0,4 0 0 0,0 1 0 16,-2 0 3680-16,3-3 688 0,1 1 144 0,-1 1 32 15,-3-1-2944-15,2 1-576 0,2-1-112 0,1-1-16 16,-2 0-464-16,0 0-96 0,-2 2-16 0,2-1 0 15,-3 2-176-15,1 0-144 0,2 1 192 0,1 0-7184 16,1-2-1440-16</inkml:trace>
  <inkml:trace contextRef="#ctx0" brushRef="#br0" timeOffset="64391.88">14327 15661 30399 0,'0'0'2704'0,"0"0"-2160"15,10 5-544-15,2 3 0 0,0 2 480 0,1 0-16 16,2 1 0-16,0 0 0 0,1 0-144 0,2 1-16 16,-1 1-16-16,0 1 0 15,1 0-2144-15,0-1-416 0,2 1-96 0,-2 0-6016 16,2 1-1200-16</inkml:trace>
  <inkml:trace contextRef="#ctx0" brushRef="#br0" timeOffset="64585.23">14876 16052 11055 0,'22'8'976'0,"-6"1"-784"0,5 3-192 0,0-1 0 15,-1-3 1664-15,0 3 272 0,3 3 64 0,-1-1 16 16,-3-2-672-16,-1-2-144 0,0 0-32 0,1 1 0 16,-3 1-240-16,2 0-48 0,-1 0-16 0,2 0 0 15,1 1-560-15,1-1-112 0,0-1-32 0,2 1 0 16,-2 0-160-16,4 0 0 0,-1-1 0 0,1 1 0 16,0 1 0-16,-1-1 0 0,1-2 0 0,-2 2 0 15,2 1 0-15,-1-2-176 0,0-3 176 0,0 1-128 16,-1 0-1792-1,0-1-336-15,10 3-80 0,1-4-16 0</inkml:trace>
  <inkml:trace contextRef="#ctx0" brushRef="#br0" timeOffset="64730.02">16153 16576 10127 0,'0'0'448'0,"8"-3"96"0,3 3-544 0,1-1 0 15,2-3 0-15,0 3 0 0,0 1 3712 0,0 1 640 16,1-1 128-16,1 0 32 0,-1-2-3856 0,2 2-656 15,1 3-352-15,0-1 32 16,1-4-2752-16,0 1-576 0</inkml:trace>
  <inkml:trace contextRef="#ctx0" brushRef="#br0" timeOffset="64902.02">16567 16574 16175 0,'20'1'704'0,"-3"2"176"0,3 3-704 0,3-1-176 16,-1-4 0-16,3 3 0 0,0-2 1008 0,5 2 160 16,1 1 48-16,0 2 0 0,-2 3-448 0,1 1-64 15,0-1-32-15,-3 2 0 0,-1-3 192 0,-1 4 32 0,0 0 16 0,2 3 0 16,-1-3 176-16,2-1 48 0,0-1 0 15,4 0 0-15,2-2 16 0,2 1 0 0,1-1 0 0,0-2 0 16,2 0-320-16,-3-2-64 0,-2 1-16 0,0-2 0 16,0-1-480-16,-1-2-80 0,-1-4-32 0,0 2 0 31,-1-2-1968-31,-4 2-400 0</inkml:trace>
  <inkml:trace contextRef="#ctx0" brushRef="#br0" timeOffset="65824.86">3392 15033 29663 0,'0'0'1312'0,"-9"1"272"0,0-2-1264 0,3 1-320 16,6 0 0-16,-8 2 0 16,1-1-1152-16,7-1-272 0,-5-2-64 0,0 0-16 15,5 2 192-15,-5-3 32 0,-2-1 16 0,7 4 0 16,-3-7-384-16,2 1-80 0,-1-2 0 0</inkml:trace>
  <inkml:trace contextRef="#ctx0" brushRef="#br0" timeOffset="66000.5">3401 14817 22111 0,'0'-15'976'0,"0"6"208"0,-2-2-944 0,2 2-240 16,0-1 0-16,0 1 0 0,0 2 1344 0,2-2 208 15,0-1 48-15,-1 0 16 0,1 1-1184 0,1 1-240 16,2 0-64-16,0-2 0 0,-3-2-128 0,3 1 0 0,-1-5-192 15,3 2 192 1,2 0-704-16,1-2 0 0,-1-1-16 0,1-1 0 16,4 5-1520-16,-2-1-320 0</inkml:trace>
  <inkml:trace contextRef="#ctx0" brushRef="#br0" timeOffset="66104.92">3734 14333 23615 0,'0'0'1040'0,"0"0"224"0,4-6-1008 0,3-1-256 0,-7 7 0 0,8-7 0 15,0-1 384-15,2 0 48 0,-1 0 0 0,2-1-7696 16,-2 2-1536-16</inkml:trace>
  <inkml:trace contextRef="#ctx0" brushRef="#br0" timeOffset="66241.62">4464 14144 27935 0,'0'0'1232'0,"12"-2"256"0,6 0-1184 0,5-2-304 16,1 0 0-16,7-2-8224 16,4 2-1696-16</inkml:trace>
  <inkml:trace contextRef="#ctx0" brushRef="#br0" timeOffset="66389.81">5918 13965 23951 0,'19'-8'1056'0,"1"5"224"0,3-2-1024 0,8 4-256 0,4 1 0 0,7 0-7040 15,5-2-1472-15</inkml:trace>
  <inkml:trace contextRef="#ctx0" brushRef="#br0" timeOffset="66524.56">7515 13786 34095 0,'14'-5'3024'0,"8"2"-2416"0,3-2-480 0,5 2-128 15,2 1 336-15,4-2 48 0,5 2 16 0,2-2-10736 16,-2 1-2144-16</inkml:trace>
  <inkml:trace contextRef="#ctx0" brushRef="#br0" timeOffset="66658.61">8806 13630 12895 0,'13'-12'576'0,"-5"6"112"0,2 0-560 0,3 3-128 15,3-1 0-15,3 2 0 0,2 0 4576 0,4 1 880 16,4-2 176-16,1 2-17056 0</inkml:trace>
  <inkml:trace contextRef="#ctx0" brushRef="#br0" timeOffset="66794.16">9929 13553 34095 0,'10'-2'3024'0,"2"1"-2416"0,1 2-480 0,7 0-128 16,6 0 912-16,4 4 176 0,-2 3 16 0,4 0-11872 16,2-3-2384-16</inkml:trace>
  <inkml:trace contextRef="#ctx0" brushRef="#br0" timeOffset="66936.6">11131 13691 32255 0,'17'-8'1424'0,"-5"7"304"16,3 0-1392-16,6 2-336 0,4 2 0 0,3 1 0 16,3-2 1232-16,0 2 176 0,0 2 48 0,0-2 0 15,5 2-3232-15,2-1-640 0,-2-3-128 0</inkml:trace>
  <inkml:trace contextRef="#ctx0" brushRef="#br0" timeOffset="67071.15">12537 13810 29663 0,'27'7'1312'0,"-8"-1"272"0,6-2-1264 0,-1 1-320 16,2 0 0-16,3 1 0 0,1-3 672 0,0 1 80 15,-1 0 16-15,4 1 0 16,0-1-1856-16,-1-1-352 0,0-2-80 0</inkml:trace>
  <inkml:trace contextRef="#ctx0" brushRef="#br0" timeOffset="67215.33">13708 13911 4607 0,'11'-1'400'0,"3"1"-400"0,1 3 0 0,5-2 0 16,0-1 6704-16,1 1 1248 0,0 2 256 0,-1 0 48 15,2-2-6032-15,3 2-1216 0,2 1-240 0,3 0-64 31,-1 1-2176-31,0 0-448 0,0-2-96 0,2-1-12368 0</inkml:trace>
  <inkml:trace contextRef="#ctx0" brushRef="#br0" timeOffset="67353.73">14836 14055 19343 0,'18'-1'1728'0,"-4"0"-1392"0,0 0-336 0,3 2 0 0,4 1 2896 0,1 1 512 15,0-3 112-15,2 2 0 0,2 2-2336 0,2 0-480 16,-1 0-80-16,0 1-32 0,1-1-592 0,1 1 0 15,0-2-144-15,0 0-9936 16,3-1-1984-16</inkml:trace>
  <inkml:trace contextRef="#ctx0" brushRef="#br0" timeOffset="67514.06">16097 14273 20271 0,'11'0'1792'0,"-2"1"-1424"16,1 2-368-16,2 0 0 0,2 2 3200 0,-1 0 576 15,-1 0 128-15,1 0 0 0,0 1-2656 0,1 1-544 16,2 0-96-16,1 1-32 16,-1 0-1728-16,2 0-336 0,1 0-80 0,-1 1-16 15,-2-1-2000-15,0 1-416 0,1 0-80 0,0 1-16 0</inkml:trace>
  <inkml:trace contextRef="#ctx0" brushRef="#br0" timeOffset="67789.81">16560 14520 8287 0,'11'7'368'0,"-3"-1"80"0,-1 0-448 0,1 0 0 0,1-1 0 0,-1 1 0 16,-2 1 3520-16,3 0 640 0,0 0 112 0,0-1 16 15,-1-2-2800-15,2 1-560 0,-2-1-112 0,2 2-32 16,0-3-448-16,1 1-80 0,1-2-32 0,1-2 0 16,1 3-96-16,3-1-128 0,0 0 176 0,2 0-176 15,-1 0 0-15,3 1 0 0,-2 1-160 0,2-1 160 16,1 1-560-16,-3-1 16 0,1-1 0 0,-1 1 0 16,-1 2 32-16,0-1 16 0,-3-2 0 0,1 3 0 15,-1-2 368-15,0 3 128 0,1-2 0 0,-1 0-144 0,1 0 144 0,0 0 144 16,0 2-16-16,-1-3-128 0,3 0 448 0,2 2 0 15,4-1-16-15,-5-1 0 0,0 2 208 0,4 0 32 16,4 0 16-16,1 0 0 0,1 1 128 0,-2 0 16 16,1 2 16-16,-3 0 0 0,1 0 48 0,0 0 0 15,-5 1 0-15,0-1 0 0,-1-3 80 0,-2 1 32 16,-3-2 0-16,0 0 0 0,-6 0-640 0,-9-4-128 16,0 0-32-16</inkml:trace>
  <inkml:trace contextRef="#ctx0" brushRef="#br0" timeOffset="70773.14">4859 16653 23039 0,'0'0'2048'0,"0"0"-1648"0,0 0-400 0,0 0 0 15,0 0 480-15,0 0 16 0,0 0 0 0,13 2 0 16,-3 0-112-16,1 0-32 0,0-5 0 0,-11 3 0 0,0 0-208 0,10-1-144 16,-10 1 192-16,10 0-192 15,-10 0 0-15,12 0 0 0,-3-2-160 0,2 1-7616 16,1 4-1520-16</inkml:trace>
  <inkml:trace contextRef="#ctx0" brushRef="#br0" timeOffset="70921.69">5332 16857 9215 0,'0'0'400'0,"-4"7"96"0,3 3-496 0,2 3 0 16,3-1 0-16,1-1 0 0,-3-2 3808 0,0 0 672 15,3 0 128-15,2 0 16 0,-7-9-3504 0,6 8-704 16,0 0-144-16,-6-8-16 16,12 6-544-16,0-2-96 0,4 2-32 0,0-5-7264 15,2-1-1472-15</inkml:trace>
  <inkml:trace contextRef="#ctx0" brushRef="#br0" timeOffset="71327.92">8203 17287 22111 0,'19'5'1968'0,"2"1"-1584"16,3-1-384-16,3 1 0 0,3-1 2032 0,1 2 320 0,-1 0 64 0,2 1 16 15,-1-5-2112-15,2 2-320 0,0-1-240 0,2 1-8800 16,-2 0-1776-16</inkml:trace>
  <inkml:trace contextRef="#ctx0" brushRef="#br0" timeOffset="71448.7">9152 17442 19583 0,'26'6'864'0,"-8"0"176"0,6-2-832 0,-2 2-208 0,3 0 0 0,-2 1 0 16,1-3 1392-16,1 2 224 0,5-1 48 0,3 1 16 15,2-4-1488-15,-2-2-192 0,-1 0-240 0,1 0-7248 16,0 0-1472-16</inkml:trace>
  <inkml:trace contextRef="#ctx0" brushRef="#br0" timeOffset="71713.12">11666 17551 20271 0,'23'4'896'0,"-4"-1"192"0,3 0-880 0,5 0-208 15,2 1 0-15,4 0 0 0,-1 0 2016 0,0-1 352 16,1-1 80-16,1 1 16 15,0 0-2656-15,3-2-512 0,0-1-128 0</inkml:trace>
  <inkml:trace contextRef="#ctx0" brushRef="#br0" timeOffset="72703.86">19554 16841 26719 0,'2'-27'2368'0,"-1"8"-1888"0,1-3-480 0,3-2 0 15,4-3 1424-15,0 2 192 0,-2-1 48 0,1-2 0 16,-1 2-608-16,-1 3-112 0,0 0-32 0,-3 3 0 16,-1 2-400-16,-2 3-64 0,-1-1-32 0,-1 3 0 0,1 2-416 0,-4-1 128 15,0-1-128-15,-1 4 0 16,-2 1-1664-16,1 3-400 0,-3 0-96 0</inkml:trace>
  <inkml:trace contextRef="#ctx0" brushRef="#br0" timeOffset="73728.81">3538 16535 10127 0,'-4'-5'896'0,"4"5"-704"0,0 0-192 0,0 0 0 15,-4-5 3600-15,4 5 688 16,-6-4 144-16,-3 3 32 0,-2 4-2448 0,-2 4-480 0,-2 2-112 0,0 1-16 16,-1 1-800-16,-2 2-160 0,0 2-48 0,1 2 0 15,-2 2-272-15,3-3-128 0,-2-1 128 0,4 2-128 16,0 0-160-16,2-1-112 0,4-5-32 0,1 2 0 31,3-1-2000-31,-2-1-416 0,2-1-80 0,3 0-8528 0</inkml:trace>
  <inkml:trace contextRef="#ctx0" brushRef="#br0" timeOffset="73987.7">3831 17448 10127 0,'24'10'448'0,"-8"-2"96"15,3 0-544-15,2 2 0 0,2-2 0 0,0 1 0 0,0 0 2688 0,5-1 416 16,4-1 96-16,-2 2 0 0,2 0-2368 0,-1-1-496 15,-1-3-80-15,1 0-32 0,-2-1-224 0,1-1-208 16,-1-2 32-16,3-1-6400 16,1-1-1280-16</inkml:trace>
  <inkml:trace contextRef="#ctx0" brushRef="#br0" timeOffset="80878.02">19608 14705 20271 0,'0'0'448'0,"0"0"80"0,0 0 32 0,0 0 16 0,0 0-576 0,0 0 0 15,0 0 0-15,0 0 0 0,0 0 0 0,0 0 0 16,7-3 0-16,4 2 0 0,1 1 928 0,1-1 80 15,-1-2 16-15,-1 1 0 16,0-1-1648-16,1 2-320 0,3 1-64 0,2 0-16 16,0-4 0-16,0 2 0 0,14 1 0 0,-9-3 0 0</inkml:trace>
  <inkml:trace contextRef="#ctx0" brushRef="#br0" timeOffset="81027.72">20012 14655 27647 0,'-2'-5'608'0,"2"5"128"0,3-5 32 0,-3 5 0 0,6-3-624 0,1 2-144 0,3-2 0 0,-2 2-8160 16,4 1-1664-16</inkml:trace>
  <inkml:trace contextRef="#ctx0" brushRef="#br0" timeOffset="81200.93">20521 14881 20271 0,'0'0'896'0,"0"0"192"0,0 0-880 0,3 13-208 15,1-4 0-15,-1 3 0 16,1 1-432-16,0 0-128 0</inkml:trace>
  <inkml:trace contextRef="#ctx0" brushRef="#br0" timeOffset="81869.27">19746 14818 14735 0,'-12'-2'640'0,"12"2"160"0,-12-2-640 0,2 0-160 0,10 2 0 0,0 0 0 16,0 0 2432-16,0 0 464 0,0 0 96 0,0 0 16 15,0 0-2144-15,0 0-416 0,0 0-96 0,0 0-16 16,0 0 368-16,0 0 64 0,0 0 0 0,0 0 16 15,0 0-304-15,0 0-64 0,13 3-16 0,-13-3 0 16,9-7-400-16,0 1-320 0,2 1 48 0,-1-3-8784 16,2-3-1760-16</inkml:trace>
  <inkml:trace contextRef="#ctx0" brushRef="#br0" timeOffset="82005.48">19752 14461 24879 0,'-9'-24'1088'0,"5"8"256"0,3-1-1088 0,-1 2-256 15,0 4 0-15,-1-2 0 0,-1-1 1840 0,2 4 304 16,0-2 64-16,2 12 16 0,-1-12-2032 0,0 1-416 16,-2-3-80-16,3 5-9232 15,0 9-1856-15</inkml:trace>
  <inkml:trace contextRef="#ctx0" brushRef="#br0" timeOffset="82145.02">19384 14265 25791 0,'-9'-5'2304'0,"1"-4"-1856"16,-2-1-448-16,2 4 0 0,-3-1 1408 0,0 3 176 0,3-3 32 0,-3 0 16 16,1 4-1248-16,-1-1-256 0,5 0-128 0,-6 1 128 31,-1-3-2928-31,0 4-576 0</inkml:trace>
  <inkml:trace contextRef="#ctx0" brushRef="#br0" timeOffset="82281.61">18892 14210 8287 0,'-13'-3'736'15,"-3"1"-592"-15,-2-2-144 0,-2 0 0 16,0-1 3296-16,-1 1 624 0,-4-4 128 0,1 1 32 16,1 3-2720-16,4-1-528 0,-1-1-128 0,0 0 0 15,1 1-704-15,-2 0 0 0,-3 1-176 0,2 0 48 16,1 0-2752-16,-3-1-528 0</inkml:trace>
  <inkml:trace contextRef="#ctx0" brushRef="#br0" timeOffset="82409.73">17912 14065 21071 0,'-26'-15'928'0,"9"11"208"0,-4 2-912 0,1-2-224 16,-1-3 0-16,0 3 0 0,0 3 800 0,2-4 112 15,2-1 32-15,0 0 0 0,0-1-944 0,1 2-144 16,0 2-48-16,3 0-6944 16,3-3-1376-16</inkml:trace>
  <inkml:trace contextRef="#ctx0" brushRef="#br0" timeOffset="83511.39">6374 13255 34959 0,'-76'3'1536'0,"26"-1"336"0,-2 0-1488 0,-1 3-384 16,4 0 0-16,0 2 0 0,6-2 256 0,2 2 0 16,1-1-16-16,-2-1 0 15,0-2-2320-15,0 0-464 0,-6 2-80 0</inkml:trace>
  <inkml:trace contextRef="#ctx0" brushRef="#br0" timeOffset="83672.84">4464 13532 15663 0,'-60'9'1392'0,"23"-1"-1120"0,-2-3-272 0,1 1 0 16,2 2 4448-16,-1 1 832 0,0-2 160 0,3 5 48 15,4 0-4416-15,1-2-880 0,2-2-192 0,-1 1 0 32,3 0-688-32,-1 2-112 0,3-2-32 0,-2 0-9120 0,-2-1-1824 0</inkml:trace>
  <inkml:trace contextRef="#ctx0" brushRef="#br6" timeOffset="119460.76">19845 14970 16575 0,'0'0'368'0,"0"0"80"0,0 0 0 0,0 0 16 0,-9-2-464 0,9-4 0 15,0 6 0-15,0 0 0 0,0 0 912 0,0 0 96 16,-3-6 16-16,3 6 0 0,0 0-832 0,0 0-192 16,0 0 0-16,0 0 0 0,0 0 864 0,0 0 128 0,0 0 32 0,0 0 0 15,0 0 0-15,0 0 0 0,8-2 0 0,5 1 0 16,2 2-832-16,0-2-192 0,-1-3 0 0,3 0 0 15,1 4 864-15,2 0 128 0,1 0 32 0,0-2 0 16,-2 0-832-16,-1 0-192 0,1 4 0 0,-2-4 0 16,-7-1 0-16,2 0 0 0,-5 3 0 0,-7 0 0 15,0 0 0-15,0 0 0 0,0 0 0 0,-4 5 0 16,-5 6 0-16,-3-4 0 0,-4 4 0 0,-2-1 0 16,-3 1 864-16,-1-1 128 0,-6 1 32 0,6-2 0 15,-4-4-1648-15,-1 1-320 16,5-3-64-16,1 1-16 0,3 2 1648 0,2-4 320 0,2 0 64 0,7 0 16 15,2 2-832-15,5-4-192 0,0 0 0 0,9 4 0 16,4-3 0-16,4 2 0 0,4 1 0 0,3 0 0 0,1-6 0 16,2 0 0-16,-2-1 0 0,2 2 0 0,0-2 0 0,-1 2 0 15,-3-4 0-15,0 2 0 0,-4 4 0 0,0 3 0 16,-4 0 0-16,-4 3 0 0,-5-2 0 0,-6-5 0 16,0 11 0-16,-2-1 0 0,-7 1 0 0,-2-1 0 15,-6 3 0-15,-4-1 0 0,-4 0 864 0,0-1 128 16,-6 0 32-16,0-3 0 0,-1 2-832 0,1 1-192 15,3-1 0-15,2-2 0 0,5 0 0 0,7 0 0 16,6 0 0-16,3 0 0 0,5-8 0 0,0 0 0 16,6 7 0-16,6 0 0 0,5-2 0 0,4 0 0 15,2-3 0-15,1 3 0 0,4-1 0 0,-4 1 0 16,1-1 0-16,0 0 0 0,-3 0 0 0,-1 2 0 16,-2 2 0-16,-2-1 0 0,-4-2 0 0,-4 0 0 15,0 2 0-15,-6 2 0 0,-6 2 0 0,-3-1 0 16,-1-3 0-16,-6 3 0 0,0 3 0 0,-3-1 0 0,-2 0 0 0,-2-2 0 15,-1-1 0-15,-1 2 0 0,1 1 0 0,3-2 0 16,1-2 0-16,4-1 0 0,1-2 0 0,3 1 0 16,5 1 0-16,4-7 0 0,0 0 0 0,9 5 0 15,0 2 0-15,5-2 0 0,2-3 0 0,1 0 0 16,1 3 0-16,2 0 0 0,-2 1 0 0,1-3 0 16,-2-1 0-16,0 0 0 0,-1 4 0 0,-6 0 0 15,-1-1 0-15,-9-5 0 0,0 0 0 0,3 10 0 16,-4 0 0-16,-6 2 0 0,0 0 0 0,-6-1 0 15,0 1 0-15,-4 1 0 0,-2 3 0 0,-2-3 0 16,-4-2 864-16,2-1 128 0,-3 2 32 0,3-3 0 0,0 1-832 16,4 1-192-16,3-6 0 0,2 2 0 0,6 1 0 0,0-2 0 15,8-6 0-15,0 0 0 0,6 11 0 0,1-6 0 16,4 1 0-16,-1 1 0 0,6-4 0 0,-1 1 0 16,2 1 0-16,0-1 0 0,1-2 0 0,-3 1 0 15,-2-3 0-15,2 4 0 0,-3 1 0 0,-6 2 0 16,-6-7 0-16,0 0 0 0,0 9 0 0,-3 3 0 15,-6-1 0-15,-3 1 0 0,-5-3 0 0,-2 3 0 16,-3 0 0-16,-5 0 0 0,1-1 0 0,-1 1 0 16,2 0 0-16,-3 0 0 0,3-3 0 0,0 3 0 15,2-6 0-15,5 4 0 0,3-4 0 0,2 2 0 16,1 2 0-16,7-2 0 0,5-8 0 0,0 0 0 16,0 0 0-16,4 9 0 0,5-1 0 0,-1-2 0 15,5-5 0-15,0 3 0 0,0 2 0 0,2-2 0 0,2 0 0 0,-2 3 0 16,0 1 0-16,-3 1 0 0,1 0 0 0,-5 0 0 15,-1-1 0-15,-3 0 0 0,-2 0 0 0,-2 0 0 16,-7-1 0-16,-3 1 0 16,-1-1 0-16,-1 1 0 0,-2 2 0 0,-2 1 0 0,-3-1 0 0,-2 1 0 15,0-1 864-15,-2 1 128 0,1 0 32 0,0 1 0 16,2-4-832-16,3 1-192 0,3 0 0 0,1 0 0 16,1-2 0-16,5 0 0 0,2-4 0 0,5-3 0 15,-1 11 0-15,1-11 0 0,0 0 0 0,9 6 0 31,4 4-768-31,4-5-208 0,5 0-48 0,2-1 0 0</inkml:trace>
  <inkml:trace contextRef="#ctx0" brushRef="#br6" timeOffset="134282.44">5252 16913 20271 0,'0'0'448'0,"0"0"80"0,11 7 32 0,4-6 16 0,-5 2-576 0,6-2 0 16,1-2 0-16,3 1 0 0,1 1 928 0,5-1 80 16,-1-1 16-16,3 1 0 0,0-2-832 0,3 2-192 15,1 2 0-15,-3 0 0 0,-2 1 0 0,1-1 0 0,-1 2 0 0,-5 0-7056 16,3 3-1456-16</inkml:trace>
  <inkml:trace contextRef="#ctx0" brushRef="#br6" timeOffset="134431.31">6513 17100 22111 0,'0'0'1968'0,"9"2"-1584"0,4 0-384 0,3 2 0 16,5-1 992-16,1 1 112 0,4 1 32 0,-2 3 0 16,-2 2-816-16,-1 0-176 0,0-4-16 0,4 1-7968 15,0-1-1584-15</inkml:trace>
  <inkml:trace contextRef="#ctx0" brushRef="#br6" timeOffset="134558.7">7782 17301 1839 0,'31'1'160'0,"-5"-1"-160"16,3-3 0-16,4 3 0 0,2 3 1312 0,-3 0 224 15,-5 3 64-15</inkml:trace>
  <inkml:trace contextRef="#ctx0" brushRef="#br6" timeOffset="134707.81">9143 17348 21135 0,'13'-3'928'0,"1"2"208"0,3-2-912 0,1 3-224 0,2 0 0 0,0 0 0 16,-1 3 0-16,1-2 144 0,1-1-144 0</inkml:trace>
  <inkml:trace contextRef="#ctx0" brushRef="#br0" timeOffset="138136.9">5401 16836 20271 0,'0'0'448'0,"0"0"80"0,0 0 32 0,0 0 16 0,0 0-576 0,0 0 0 16,0 0 0-16,0 0 0 0,0 0 1744 0,0 0 240 16,0 0 64-16,0 0 0 0,0 0-832 0,0 0-144 15,0 0-48-15,0 0 0 0,10 5-816 0,-3-2-208 16,2 1 0-16,0 0 0 0,3 0 864 0,1-1 128 15,3 0 32-15,-1 2 0 0,3-1-832 0,1 0-192 0,5-1 0 16,-1 2 0-16,0-2 0 0,4 1 0 16,1-1 0-16,12 5 0 15,-2-2-2416-15,-2-1-528 0,12-4-96 0,-11-1-32 0</inkml:trace>
  <inkml:trace contextRef="#ctx0" brushRef="#br0" timeOffset="138337.57">6149 17107 27647 0,'17'4'608'0,"-8"0"128"0,-9-4 32 0,13 5 0 0,4 2-624 0,1-1-144 0,1-1 0 0,-1 1 0 16,0 0 848-16,5 1 144 0,1 2 32 0,0-1 0 16,-2-2-832-16,-1 0-192 0,1-3 0 0,9 4 0 15,-9 4-768-15,1-4-208 0,0-3-48 0,-2 0 0 16,-3 0-816-16,2 3-160 0,8-1-48 15,0-1-8192-15</inkml:trace>
  <inkml:trace contextRef="#ctx0" brushRef="#br0" timeOffset="138533.57">7149 17313 23951 0,'12'-3'512'0,"0"2"128"0,-2-1 0 0,2 2 64 0,-1 0-576 0,2 0-128 15,1-2 0-15,3 0 0 0,3 4 0 0,2-2 0 16,7 0 0-16,-3 0 0 0,4-2 0 0,-1 2 0 15,4 2 0-15,10-2 0 0,-1 0 0 0,-3 0 0 0,-1 2-192 0,1 1 192 16,-1 0-192-16,2-1 192 0,-2 1-192 0,5 1 192 16,3 2 0-16,1 0 0 0,-3-3 0 15,2 1 0-15,-4-1-256 0,0-2 80 0,-3 1 16 0,6-2-6640 16,-1-2-1328-16</inkml:trace>
  <inkml:trace contextRef="#ctx0" brushRef="#br0" timeOffset="138700.87">8856 17344 5519 0,'15'-3'496'0,"5"3"-496"0,2 3 0 0,-5-2 0 16,2 1 3376-16,0-2 576 0,0 0 112 0,2 1 32 16,0 0-1648-16,2 1-320 0,-1-2-64 0,7 1-16 15,-1 0-1456-15,-2 0-288 0,1 1-64 0,-2-2-16 16,3-3-224-16,-2 2-128 0,3 0 128 0,-2 1-208 16,5 0-528-16,-7 0-96 0,-3 0-32 0,7 1 0 15,3 1-224-15,1 2-64 0,-4-2 0 0,1-2-8768 16</inkml:trace>
  <inkml:trace contextRef="#ctx0" brushRef="#br0" timeOffset="138829.81">10126 17480 16575 0,'16'3'368'0,"-10"1"80"0,5 1 0 0,-1 0 16 0,5 0-464 0,-1-1 0 16,1-1 0-16,-2-2 0 0,1 5 912 0,3-2 96 15,1-1 16-15,1 1 0 0,-1-4-832 0,3 3-192 16,1 2 0-16,10-2-8960 0</inkml:trace>
  <inkml:trace contextRef="#ctx0" brushRef="#br0" timeOffset="138972.38">11030 17614 4607 0,'21'4'400'0,"-3"0"-400"15,6-4 0-15,-3 0 0 0,3 0 3568 0,1 1 624 0,4 3 128 0,-1-4 32 16,3-3-2672-16,1 1-528 0,-2 4-96 0,14 1-32 31,-3 0-2064-31,-2-3-432 0</inkml:trace>
  <inkml:trace contextRef="#ctx0" brushRef="#br0" timeOffset="139130.4">12625 17664 19119 0,'26'2'832'0,"-6"1"192"0,7-1-816 0,0 2-208 16,3 0 0-16,-2 3 0 0,3-2 256 0,-3 3 16 16,4 0 0-16,-1-2-9040 15</inkml:trace>
  <inkml:trace contextRef="#ctx0" brushRef="#br0" timeOffset="139610.11">14229 17703 2751 0,'41'-3'256'0,"-16"3"-256"0,4 0 0 0,2-1 0 16,3-3 2688-16,3 0 480 0,-1 4 96 0,0 0 32 15,-3 3-1840-15,-1-2-368 0,0-2-80 0,-2 1-16 16,1 0-80-16,-3 0-16 0,2 0 0 0,-1 0 0 16,-2 0 256-16,3 1 32 0,-3 0 16 0,3-1 0 15,-2-1-16-15,4 0 0 0,-2-2 0 0,0 6 0 16,3 1-608-16,0-2-128 0,-6-3-32 0,2 2 0 16,-2 3-416-16,2-3 0 0,0-2 0 0,-1-1 0 0,0-4-256 15,0 4-96-15,2-1-16 0,-2 2 0 16,0-2-400-16,1 1-64 15,4 0-32-15,1 2 0 0,-1 2-32 0,-3 0 0 0,1-1 0 16,1 1 0-16,-4-1 208 0,3 2 48 0,-5-1 0 0,1 1 0 0,-4-2 384 0,0-1 96 16,1 2 16-16,-3-2 0 0,0 1 144 0,0-1 0 15,-2 0 0-15,1 1 0 0,-3 0 0 0,0 1 144 16,-1-2-144-16,-2 0 0 0,-1 0 0 0,2-2 0 16,-2 1-160-16,-2 0 160 15,-1 0-560-15,1-1 16 0,-1 2 0 0,0 0 0 0,-3-1 336 0,-7 1 64 16,13 0 16-16,-4-1 0 0,3 1 272 0,-2 0 64 15,1-3 16-15,-1 4 0 0,-2 3-224 0,4-1 176 16,-3-3-176-16,3-1-5664 16,-3-1-1232-16</inkml:trace>
  <inkml:trace contextRef="#ctx0" brushRef="#br0" timeOffset="139709.5">16382 17648 7311 0,'20'-5'320'0,"-8"2"64"0,4-1-384 0,1 1 0 0</inkml:trace>
  <inkml:trace contextRef="#ctx0" brushRef="#br0" timeOffset="139815.96">16707 17616 8287 0,'12'-7'736'0,"-2"1"-592"0,2 5-144 0,1-2 0 15,-2 3 1968-15,2-1 352 0,-1 1 80 0,0 0 16 16,2 0-1792-16,3 0-368 0,-1-3-64 0,-1 2 0 16,1 0-1456-16,1 0-272 15</inkml:trace>
  <inkml:trace contextRef="#ctx0" brushRef="#br0" timeOffset="139971.03">17920 17534 6447 0,'14'3'576'0,"3"-3"-576"15,2-3 0-15,-1 3 0 0,0 0 320 0</inkml:trace>
  <inkml:trace contextRef="#ctx0" brushRef="#br0" timeOffset="140121.04">18585 17459 11343 0,'16'-5'496'0,"-4"0"112"0,-2 2-480 0,5-1-128 0,-2 2 0 0,2-1 0 16,3-2 192-16,0 0 0 0,-1-2 16 0,1 2-5456 16</inkml:trace>
  <inkml:trace contextRef="#ctx0" brushRef="#br0" timeOffset="140457.41">18855 17373 6447 0,'14'-9'272'0,"-4"3"80"0,1 1-352 0,-1 0 0 0,1-2 0 0,-1 1 0 16,3-2 1376-16,-3 0 208 0,-2 2 32 0,1-4 16 15,-1 0-1120-15,-1-1-208 0,0 1-48 0,-1 1-16 16,0 0-80-16,1-1-16 0,-2 0 0 0,-2 3 0 0,-3 7 80 0,6-7 16 15,-6 7 0-15,5-11 0 0,-1-1-240 0,2 2 128 16,-1 1-128-16,-1 1 0 0,0-1 0 16,-2-1 0-16,2-3 0 0,3 6 0 0,-2 0 288 0,0-1-32 15,3 0-16-15,-3-1 0 0,2-3 224 0,2 2 48 16,-2 1 16-16,2-2 0 0,-3-2-208 0,2 1-64 16,-3 1 0-16,1-3 0 0,3 1 96 0,0 2 16 15,4-3 0-15,-6 3 0 0,-3-1-224 0,5 0-144 16,3 0 192-16,-2 2-192 0,-2-1 128 0,1 2-128 15,2 0 0-15,-2 0 0 0,2-3 176 0,-1 0-176 16,0-1 160-16,-1-1-160 0,4-3 496 0,-2-2 0 16,-2-3 0-16,0 1 0 0,0 2 208 0,-2-2 32 15,1-3 16-15,-4-1 0 0,-3 2 400 0,2 2 64 0,-2 0 32 16,-2-3 0-16,-2-1-160 0,2 0-16 0,-3 3-16 16,0 4 0-16,-3-1-480 0,3 4-80 15,0-4-32-15,0 6 0 0,1 4-464 0,3 9 128 0,-6-12-128 0,2 4 0 31,4 8-1232-31,-6-4-304 0,-3 3-48 0</inkml:trace>
  <inkml:trace contextRef="#ctx0" brushRef="#br0" timeOffset="141219.68">4392 17616 17503 0,'0'0'768'0,"0"0"176"0,0 0-752 0,0 0-192 16,0 0 0-16,0 0 0 0,11 0 2688 0,2 0 512 15,1-2 112-15,3 1 16 0,2 1-2512 0,0 0-496 0,2 1-112 0,2-1-16 31,4-4-1712-31,-1 1-336 0,-2 1-80 0,3 0-9520 0</inkml:trace>
  <inkml:trace contextRef="#ctx0" brushRef="#br0" timeOffset="145317.07">19785 14790 8063 0,'0'0'352'0,"0"0"80"0,0 0-432 0,0 0 0 15,8-6 0-15,-8 6-2304 16,0 0-560-16</inkml:trace>
  <inkml:trace contextRef="#ctx0" brushRef="#br0" timeOffset="145488.27">19829 14776 911 0,'0'0'0'0,"0"0"0"16,0 0 0-16,0 0 0 0,0 0 2528 0,0 0 416 16,0 0 96-16,0 0 16 0,0 0-1792 0,0 0-368 0,0 0-64 15,0 0 0-15,0 0-624 0,0 0-208 0,0 0 144 0,0 0-144 16,10-5-128-16,-10 5-128 0,11-4 0 0,-3 2-16 16,-8 2-16-16,12-4 0 0,-12 4 0 0,9-4 0 15,2 3 288-15,-11 1 0 0,8-5 0 0,-8 5 144 16,0 0 304-16,11-3 48 0,-11 3 16 0,11-4 0 15,-11 4-128-15,0 0-32 0,0 0 0 0,9-2-5056 16,-9 2-1008-16</inkml:trace>
  <inkml:trace contextRef="#ctx0" brushRef="#br0" timeOffset="145840.82">19549 14871 5519 0,'0'0'240'0,"0"0"64"0,0 0-304 0,0 0 0 16,0 0 0-16,0 0 0 0,-4-11 4096 0,3 1 768 15,1 10 160-15,0 0 32 0,7-14-3200 0,-1 4-640 16,1-2-128-16,4 1-32 0,3 1-640 0,-1 1-128 16,4-2-32-16,2-1 0 0,1 1-128 0,1 0-128 15,-3 2 144-15,4-2-144 0,3 1 0 0,4 2 0 0,-1 0 0 16,0 3 0-16,-3 0 0 0,3 1 0 0,-2-1 0 0,-2 3 0 16,1 2 0-16,-2 0 0 0,-2-2 0 15,-3 4-160-15,-1 2 160 0,-2 3-128 0,-5 1 128 0,3-3-128 31,-2-3-1488-31,-11-2-304 0,9 11-48 0,0-3-8592 0</inkml:trace>
  <inkml:trace contextRef="#ctx0" brushRef="#br0" timeOffset="146046.41">20167 14797 17615 0,'0'0'768'0,"0"0"192"15,0 0-768-15,6 8-192 0,-6-8 0 0,7 7 0 16,-1 1 800-16,4 0 128 0,-1 0 32 0,6-1 0 15,-2-2-576-15,-1 1-96 0,-1 1-32 0,5-1 0 0,6 2-256 0,-1-1 0 16,-2 1 128-16,-1 2-128 0,0-1 0 0,1 2 0 16,-1-1 0-16,-4 1 0 0,-3-1 0 0,1 3 0 15,1 4 0-15,-3 0 0 0,-1-1-256 0,-2 0 0 16,2 0 0-16,-2 2 0 16,2 2-1568-16,-1-3-320 0</inkml:trace>
  <inkml:trace contextRef="#ctx0" brushRef="#br0" timeOffset="146173">20576 15387 4607 0,'0'20'400'0,"0"-6"-400"16,-1-2 0-16,-1 3 0 0,1-1 2816 0,1 4 496 15,0 5 80-15,-1-2 32 0,-2 1-2144 0,1-3-416 16,-1 1-96-16,0 0 0 0,2 1-640 0,1 0-128 0,1 1 0 0,2 2-5808 16,0 0-1168-1</inkml:trace>
  <inkml:trace contextRef="#ctx0" brushRef="#br0" timeOffset="146355.07">20505 16260 3679 0,'-6'13'320'0,"2"-2"-320"0,-1 1 0 0,-2 1 0 16,3 2 1312-16,0 0 192 0,0 1 32 0,2-1 16 16,0 0-1184-16,1-2-240 0,-3 3-128 0,3-1 128 15,-2-1-128-15,1 0 0 0,-4-1 0 0,4 2 128 16,-2 1 384-16,1-2 64 0,-1-1 32 0,-1-1 0 15,1 2-32-15,1 2-16 0,-1 0 0 0,1-1-4400 16,-3 2-864-16</inkml:trace>
  <inkml:trace contextRef="#ctx0" brushRef="#br0" timeOffset="146586.09">19574 17364 6383 0,'-14'11'272'0,"7"-3"80"0,-3-1-352 0,1-1 0 0</inkml:trace>
  <inkml:trace contextRef="#ctx0" brushRef="#br0" timeOffset="146792.79">18821 17720 10127 0,'0'0'896'0,"-10"0"-704"15,2-3-192-15,8 3 0 0,-11 0 1584 0,11 0 272 16,-8 7 64-16,3 1 16 0</inkml:trace>
  <inkml:trace contextRef="#ctx0" brushRef="#br0" timeOffset="146923.35">18545 17827 6447 0,'-20'11'576'0,"6"-5"-576"16,-2 0 0-16,-1 0 0 0,0 1 1856 0,1 1 272 16,-2-1 48-16</inkml:trace>
  <inkml:trace contextRef="#ctx0" brushRef="#br0" timeOffset="147108.32">17903 18074 6447 0,'-17'-2'576'0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5:56:36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3969 9291 15087 0,'0'0'656'0,"0"0"160"0,0 0-656 0,7-8-160 15,-1-4 0-15,2 6 0 0,-8 6 560 0,0 0 80 16,4-8 0-16,-4 8 16 0,2-12-240 0,0 3-48 16,-2 9-16-16,-1-11 0 0,-2 1 64 0,-1 1 16 15,-1-2 0-15,-3 6 0 0,-1 1 192 0,-1 1 32 16,-5-3 16-16,5-1 0 0,-2-3 0 0,-1-1 0 16,1 5 0-16,-2-2 0 0,-3-2-112 0,0 0-32 15,-2 0 0-15,1 1 0 0,-3 1 16 0,0-1 0 0,-1-1 0 0,-3 1 0 16,1 0 32-16,-2 0 16 0,-4-3 0 0,-3 2 0 15,0 1-256-15,3 1-48 0,-1 1-16 0,-3 2 0 16,1-2-80-16,2 1-32 0,-2-1 0 0,-1-1 0 16,1 1 16-16,2-1 0 0,-2 0 0 0,-1 1 0 15,0 1-48-15,-4-2-128 0,1-3 192 0,-2 4-64 16,-4 1-128-16,-1 1 0 0,5-1 0 0,-1 2 128 16,-4 1-128-16,1 0 0 0,3-1 0 0,0 0 0 15,1-2 0-15,0-1 0 0,-3 0 0 0,0 1 0 16,0 2 0-16,-1-2 0 0,1-3 0 0,1 1 0 15,-1 4 0-15,-1 1 0 0,1 1 0 0,2-2 0 16,0-2 0-16,1 4 0 0,0-2 128 0,-2 0-128 0,-1-1 0 16,0 0 0-16,3-1 0 0,-2 4 0 0,2 3 0 0,1 2 0 15,0-2 0-15,1 3 0 0,2 0 0 0,0 1 0 16,-1 2 0-16,4-4 0 0,-1 1 0 0,-1-1 0 16,0 1 0-16,0 0 0 0,0 0 0 0,1 1 0 15,-4 0 0-15,3 2 0 0,0 3 0 0,0-1 0 16,-3-1 0-16,3 1 0 0,3 2-128 0,1 1 128 15,-2-4 0-15,5 2 0 0,-2-1 0 0,3 2 0 16,-3-2 0-16,2 1 0 0,-2 1 0 0,-3 1 0 16,1-1 0-16,-2 3 0 0,-1-1 0 0,3 0 0 15,1 1 0-15,-2 3 0 0,-3 1 0 0,3 2 0 16,4 1 0-16,-3 0 0 0,4-1 0 0,-2 3 0 16,3 2 0-16,-2 1 0 0,3-2 0 0,-2-2 0 0,1 2 0 0,0-1 0 15,-1 0 0-15,1 0 0 0,0-1 0 0,1 2 0 16,-4 0 0-16,4-1 0 0,2 2 0 0,-2-1 0 15,1-5 0-15,2 4 0 0,0 0 128 0,-2 2-128 16,2-5 0-16,2 1 0 0,-1 0 0 0,2 3 0 16,-2 3 0-16,1 0 0 0,1-1 0 0,-1 1 0 15,-2-3 0-15,1 5 128 0,-2 1-128 0,1 0 0 16,-1 2 128-16,-2 1-128 0,2-1 128 0,0 2-128 16,-2 0 176-16,7 3-48 0,1 2-128 0,2 2 192 15,1 1-192-15,-1 2 0 0,-2 4 0 0,7-3 0 16,1 1 0-16,1-2 128 0,1-4-128 0,1-1 0 15,-3-1 0-15,6 2 0 0,4-2 128 0,1-4-128 16,-2-4 0-16,4-1 0 0,-1 2 0 0,1 2 0 0,0 0 0 0,3-2 128 16,-2-4-128-16,0 1 0 0,2-1 0 15,-2 1 144-15,-1 0-144 0,1-4 128 0,6 0-128 0,-3 0 0 16,1 2 0-16,-4 0 128 0,-1-1-128 0,1 1 0 16,-2 2 0-16,2-4 0 0,0 3 144 0,2-4-144 15,-2 1 160-15,-2 1-160 0,2 1 0 0,3 0 0 16,0-1 0-16,2 0 0 0,-2 0 0 0,4-2 0 15,-3-1 0-15,4-1 0 0,-2-2 0 0,-1-1 0 16,4 0 0-16,0 1 0 0,-4-1 0 0,3-2 0 16,-1-3 0-16,0 4 0 0,2 4 128 0,0-3-128 15,1-3 0-15,-2 2 144 0,0 2-144 0,3 0 0 16,-2-1 0-16,-1 0 128 0,4 2-128 0,0-3 0 16,0 0 0-16,3-1 128 0,1-1-128 0,1-1 0 15,-1 1 0-15,1-2 0 0,-1 0 0 0,3 1 0 0,2-1 128 0,-1 0-128 16,4-3 0-16,0 6 0 0,6-4 0 0,-1 0 128 15,-4-2-128-15,-2-1 0 0,6 2 0 0,-3-3 128 16,-3-1-128-16,4 3 0 0,-1-1 0 0,-1 1 0 16,2-1 0-16,1 1 128 0,-3-4-128 0,6 2 0 15,0 1 0-15,1-1 0 0,-2 0 0 0,1-2 0 16,-1 0 0-16,-1 0 0 0,-1 1 128 0,2-1-128 16,1 1 0-16,0-2 0 0,-2-1 0 0,6 1 0 15,-1 2 0-15,2-1 0 0,-1 0 0 0,-1-1 0 16,2 0 0-16,2 3 128 0,-1 1-128 0,-3-2 0 15,-1 0 0-15,0 1 0 0,0-1 128 0,0 1-128 16,-1-2 0-16,2 2 0 0,-1 1 0 0,2-1 0 16,0-1 128-16,2 1-128 0,3-5 0 0,-3 3 128 0,-3-1-128 0,0 0 0 15,-4-2 144-15,2-3-144 0,-1-3 0 0,0 2 128 16,2-2-128-16,-1 1 0 0,-1-1 0 0,2 0 128 16,3-1-128-16,1 1 0 0,-3-1 0 0,-1 0 144 15,-2-3-144-15,0 3 0 0,2 2 128 0,-2-1-128 16,-2 0 0-16,-2-1 0 0,2-1 176 0,4 1-176 15,3 0 160-15,-2-1-160 0,-6-1 160 0,5-2-160 16,4 1 160-16,-1 1-160 0,-2-2 0 0,-1-3 128 16,0 3-128-16,1-2 0 0,0 2 0 0,2 2 144 15,-3-4-144-15,0 1 128 0,0 0-128 0,0 0 0 16,0-2 144-16,0 2-144 0,1-1 128 0,-1 1-128 16,0-5 160-16,-1 3-160 0,-3 0 176 0,1-1-176 15,-3-1 192-15,-2 0-192 0,1-1 160 0,1-1-160 0,-2 1 128 0,3-3-128 16,-1-3 144-16,0 2-144 0,-4 0 160 0,4-1-160 15,-1 0 144-15,-1-1-144 0,2-1 128 0,-5 3-128 16,2-2 0-16,-3-1 128 0,1-1-128 0,-2 0 0 16,-1 3 0-16,0-2 128 0,-2-2-128 0,0 0 0 15,2 0 128-15,-3 2-128 0,-1-1 0 0,1-2 128 16,1 1-128-16,-2-1 0 0,-1 0 0 0,0-1 128 16,-1-3-128-16,-1 0 128 0,0-2-128 0,0 1 128 15,3 2-128-15,-2-1 160 0,-4-1-160 0,1-1 160 16,-3 0-32-16,1-3 0 0,1 3 0 0,-2 1 0 15,1 1 32-15,-1-2 0 0,-4-3 0 0,2 0 0 16,-3 0-160-16,2-3 128 0,-1-8-128 0,-4 8 128 16,2 4-128-16,-1-2 0 0,-1-4 144 0,1 2-144 0,-1 0 0 15,-1 4 128-15,0 1-128 0,-2 0 0 0,0-2 0 0,-1-1 128 16,-1 4-128-16,0-1 0 0,-2-2 0 0,-2 0 0 16,1-2 0-16,1 1 0 0,-1 1 0 0,2-1 0 15,-4-3 0-15,3 1 0 0,-1 2 0 0,-3 1 0 16,-2 0 0-16,4 2 0 0,-5 1 0 0,5-1 0 15,-1 0 0-15,-3 1 0 0,-1 0 128 0,0 0-128 16,-2-2 160-16,0 5-160 0,-1-3 192 0,3 2-64 16,-5-1-128-16,1 0 192 0,5-2-192 0,-3 1 176 15,-1 2-176-15,4 2 160 0,-3 1-160 0,4 3 0 16,-2 1 0-16,-2 1 128 0,3-1-128 0,-4 0 0 16,-2 1 0-16,3 0 0 0,-1 2 0 0,-1-1 0 15,-2 0 0-15,3 2 0 0,-3 1 0 0,3-1 0 16,1 4 0-16,-2-3 0 0,-2-1 0 0,-1 4 0 15,-2 1 128-15,0 0-128 0,0 1 0 0,-1-1 0 16,-1 3 0-16,-4 1 0 0,0 0 0 0,-4 3 0 0,2-2 0 0,-2 4 0 16,2 5 0-16,-2-1 0 0,3-1-144 0,2 0 144 31,-2 0-1008-31,5 0-144 0,1 0-16 0,3 3-11168 0,3-1-2224 0</inkml:trace>
  <inkml:trace contextRef="#ctx0" brushRef="#br0" timeOffset="119892.26">19423 17226 1839 0,'0'0'160'0,"0"0"-160"0,0 0 0 0,0 0 0 15,0 0 1312-15,0 0 224 0,10-2 64 0,-10 2 0 16,0 0-784-16,11 2-160 0,-11-2-16 0,0 0-16 15,10 1 48-15,-10-1 16 0,0 0 0 0,0 0 0 16,0 0-240-16,0 0-64 0,10 2 0 0,-10-2 0 16,0 0-208-16,0 0-48 0,0 0-128 0,0 0 192 15,7 6 48-15,-7-6 0 0,0 0 0 0,0 0 0 16,0 0 368-16,0 0 80 0,0 0 16 0,0 0 0 16,0 0 112-16,0 0 16 0,-4-6 16 0,-2-2 0 0,-3-1-208 0,1 0-64 15,-5-2 0-15,0 1 0 0,-1 3-256 0,-4-1-48 16,-5-2-16-16,1 1 0 0,0-1-80 0,-4 4-32 15,-2-6 0-15,1 3 0 0,-2-3 16 0,1 2 0 16,-1-1 0-16,1 1 0 0,0-1-16 0,-2 1 0 16,1-2 0-16,-1 4 0 0,-3 3-144 0,3 1 160 15,-4 0-160-15,-3-3 160 0,-2 0-160 0,-5 1 0 16,-2 5 144-16,1-3-144 0,6-4 0 0,1 4 0 16,-1 2 0-16,2-1 0 0,3 0 0 0,4 1 0 15,0 1 0-15,-3-2 0 0,0 3 0 0,-3 0 0 16,-5-1 0-16,-1 1 0 0,-6-2 0 0,2 2 0 15,-3-1 0-15,5 1 0 0,-3 0 0 0,3-1 0 16,0-1 0-16,1 2 0 0,1 0 0 0,-5 0 0 0,1-5 0 16,-4 2 0-16,2 3 0 0,3 0 0 0,3 0 0 0,-1-1 0 15,0 0 0-15,1 0 0 0,-1 1 0 0,2-3 0 16,2-1 0-16,-2 1 0 0,-2 1 0 0,-3 0 0 16,-5 0 0-16,6-1 128 0,1-1-128 0,1 2 0 15,1 3 144-15,1-1-144 0,1-1 192 0,2 1-192 16,1 1 128-16,1 2-128 0,0-1 0 0,-2 1 0 15,0-3 208-15,-1 0-64 0,-1 1-16 0,4 0 0 16,3 2-128-16,1-2 128 0,-2-1-128 0,0 4 128 16,-1 2-128-16,1-3 160 0,0 0-160 0,2-2 160 15,0 1-160-15,-1 2 0 0,-2 2 0 0,1-2 0 16,-3-4 160-16,-1 3-160 0,-1 1 192 0,1 0-192 16,1 0 144-16,2-2-144 0,2 1 0 0,1 2 144 0,-2-1 32 15,2-1 0-15,-1-3 0 0,0 2 0 0,3 1-32 16,-1 1 0-16,-2 1 0 0,1-1 0 0,0 0-144 0,-1 0 128 15,-2-2-128-15,2 4 128 0,5 0-128 0,0-1 0 16,3-3 144-16,-3 2-144 0,3 2 0 0,3 1 144 16,-2-1-144-16,2 1 0 0,2-1 176 0,1 1-176 15,-1-1 160-15,2 0-160 0,-2 2 176 0,2-2-176 16,0-2 192-16,-2 3-192 0,-1-5 144 0,-1 2-144 16,-2 1 0-16,-1 1 144 0,2-2-144 0,-4 1 0 15,4 1 0-15,-2-3 128 0,-1 1-128 0,4 1 0 16,2 2 144-16,0-2-144 0,1-1 0 0,-1 0 144 15,-1 1-144-15,1-1 0 0,1 3 144 0,-2-2-144 16,1 0 0-16,2 2 144 0,-1-2-144 0,1 1 0 0,0 1 0 16,-2-1 128-16,2 1-128 0,-1-2 0 15,1 0 0-15,0 1 0 0,-1-5 128 0,0 2-128 0,0 1 0 0,0-1 128 16,-1 0-128-16,1 1 0 0,0-1 0 0,1 2 0 16,-2 1 176-16,4 1-48 0,7-2-128 0,-2 0 192 15,-5 1-192-15,0-1 0 0,-1 0-144 0,4 0 144 16,1 3 0-16,-1-1 0 0,1-3 0 0,1 5 0 15,-3-3 0-15,4 0 0 0,-3-1 0 0,4 0 0 16,-2 0 0-16,1 1 0 0,1-2 0 0,-2 2 0 16,3 1 0-16,-2-1 0 0,1-1 0 0,-2 1 0 15,5-1 0-15,-1 0 0 0,-1 0 0 0,3 2 0 16,-2-2 0-16,7-5 0 0,-7 4 0 0,7-4 0 16,-6 11 144-16,2-4-144 0,4-7 0 0,0 0 144 15,0 0-144-15,-1 7-192 0,1 1 32 0,1 1 16 16,1-4 336-16,-1 3 64 0,0 3 0 0,2-1 16 0,0-2-144 0,2 0-128 15,1 0 144-15,1-2-144 0,-2 3 208 0,8 4-48 16,0-3-16-16,-2 0 0 0,2-1 64 0,3-2 16 16,-2 1 0-16,2 1 0 0,-2 0-64 0,6 0-16 15,3 0 0-15,2 1 0 0,0-4-16 0,5 5-128 16,2-1 192-16,0 1-64 0,-1-1 0 0,4 2 0 16,-1-2 0-16,0 2 0 0,0-3 0 0,1 2-128 15,-2-2 192-15,2 0-64 0,1-1-128 0,2 1 0 16,2-1 0-16,5 0 128 0,-3 0-128 0,-20-4 0 15,6 1 0-15,0 3 128 0,5-2-128 0,3 1 0 16,-2-1 0-16,0 2 0 0,0-1 0 0,29 4 0 16,-8 0 0-16,-6-4 0 0,-4-2 0 0,5 0 0 15,1 0 128-15,-2 2-128 0,3-3 0 0,-7 1 0 0,-1-1 0 0,-5 1 128 16,0 0-128-16,-1-1 0 0,0-1 0 0,3 2 0 16,-1 2 0-16,2-1 0 0,-1 1 0 0,5-1 0 15,1 1 0-15,1-1 0 0,-3 0 0 0,-1-1 0 16,-3 0 0-16,0 0 0 0,-1-1 0 0,5 2 0 15,-2 0 0-15,3-1 0 0,-3 1 128 0,2-1-128 16,4 0 0-16,0 0 0 0,-5 2 0 0,-2-1 0 16,-1-2 0-16,-3 3 0 0,-3-2 0 0,-1 0 0 15,0-1 0-15,2 0 0 0,2 1 0 0,0-2 128 16,-2-2-128-16,3-1 0 0,2-1 0 0,-2 1 0 16,-1 3 0-16,-2-2 0 0,-2 0 0 0,-3-1 0 15,2 0 0-15,1 0 0 0,-1-1 128 0,1 1-128 0,0 3 128 0,-1-3-128 16,-1-3 192-16,4 2-64 0,3 1 48 0,-1-3 0 15,-4-1 0-15,-1 0 0 0,-3 2-48 0,1-1 0 16,-2 0 0-16,-1 1 0 0,-2-1-128 0,-1 0 0 16,-2 0 144-16,3-1-144 0,-2 0 0 0,0 2 128 15,3 0-128-15,-3 0 0 0,-3 0 0 0,2-1 128 16,3 1-128-16,-1 0 0 0,-1 1 0 0,3 1 0 16,-2-1 0-16,3-1 0 0,-3 1 0 0,2 1 0 15,-2 0 0-15,-3 0 0 0,1-3 0 0,-1 1 0 16,-1-1 0-16,-2 1 0 0,1 0 0 0,0 1 0 15,-2 0 0-15,2-1 128 0,1 1-128 0,0 0 0 16,-3 1 0-16,3-4 0 0,5 0 0 0,-2 0 144 16,1 1-144-16,3-1 0 0,4-1 128 0,-2 1-128 15,3 0 0-15,-1 2 0 0,1-1 0 0,-4 0 0 0,0 1 0 16,-3-1 0-16,0 2 0 0,-2-2 0 0,-2 1 0 16,2 0 0-16,-1-3 0 0,-1 2 0 0,1 0 0 0,0-1 0 15,3-2 0-15,-1 2 0 0,2 1 0 0,-3-1 0 16,1-2 128-16,3 2-128 0,-3-1 0 0,-2 1 0 15,3 2 128-15,-2-1-128 0,-3-1 0 0,-1 0 0 16,-2 0 160-16,-1 0-160 0,-1 0 128 0,-1 0-128 16,-1-1 128-16,-3 1-128 0,2-1 0 0,-1 0 128 15,-1-2-128-15,-1-2 128 0,-2 4-128 0,1 0 128 16,-2-1-128-16,-2 1 128 0,2-1-128 0,-4-1 128 16,1 0-128-16,-1 1 0 0,0-5 144 0,-1 2-144 15,0 1 0-15,-1 1 128 0,0-4-128 0,-1 2 0 16,-1 0 0-16,0 0 0 0,1 2 0 0,0-3 0 0,-2 2 0 0,0-4 0 15,0 1 0-15,1 2 0 0,-2 1 0 0,2-1 0 16,0 0 0-16,-2 1 0 0,1-4 0 0,-4 3 0 16,2 1 0-16,2 2 0 0,-2-2 0 0,-1-2 0 15,-2-4 0-15,2 4 0 0,-2 2 0 0,-1-2 0 16,2-1 0-16,-5 1 0 0,2 0 0 0,-1 1 0 16,1 0 0-16,-2 1-128 0,-1-3 128 0,4 0 0 15,-5 2-144-15,3 1 144 0,-2 1 0 0,3 0 0 16,-4-3 0-16,-2 3 0 0,1 0-144 0,1-2 144 15,-2 0 0-15,-2 0 0 0,-2 1-192 0,0-1 192 16,2 1-192-16,0-2 192 0,-5-1-208 0,-3-1 64 16,2 0 16-16,-1 2 0 0,-3 0-48 0,2 0 0 0,-4-3 0 15,0 1 0-15,-4 2-48 0,-2-2-16 16,0-4 0-16,-3 3 0 0,-4-1 0 0,-4 2 0 0,0 1 0 0,3-2 0 16,2 1 80-16,1 2 16 0,-1-2 0 0,0 2 0 15,2 1 144-15,-3-1-208 0,0 3 80 0,-1 1 128 16,-5 1-144-16,-3 0 144 0,-4-4 0 0,3 3 0 15,3 2-144-15,-2 1 144 0,0-4 0 0,1 0-144 16,-3 1-128-16,-3 2-32 0,-5 0 0 0,-1 3 0 31,-1-3-96-31,-4 0-32 0,-3-3 0 0,3 5 0 16,-1 0-144-16,-4 1-48 0,-6-2 0 0,1 2 0 0,-3 0-208 16,7 1-32-16,6 0-16 0,2 0 0 0,0-1 384 0,-1 1 80 0,-6 0 16 0,1 1 0 15,7-2 400-15,-2-1-160 0,2 0 160 0,-1 4 0 16,2 5 0-16,-4-3 0 0,-5 1 0 0,5 3 0 15,0 2-128-15,2 1 128 0,2-1 0 0,3 1 0 0,2-2-144 0,0 0 144 16,1 2 0-16,-1-4-144 0,2 3 144 0,2-1 0 16,10 0-144-16,-2 3 144 0,1 2-160 0,3-1 160 15,2-1-208-15,6 1 80 0,-2-1 0 0,1 0 0 16,-3-1 0-16,1-1 0 0,1-4 0 0,-1 1 0 16,-1-2 0-16,5 0 0 0,2-1 128 0,3 1 0 15,0-1 0-15,-3 0 0 0,5 1 0 0,-3-2 0 16,5-3 0-16,0 3 0 0,2-2 0 0,-1 0 0 15,2 2 0-15,2-3 0 0,-2-1 0 0,0 1 0 16,0 1 0-16,-1 2 0 0,-3-1 0 0,1 1 0 16,-1-1 0-16,-2 5 0 0,3 1 0 0,-2-2 0 15,1 0 0-15,0 1 0 0,2 3 0 0,2 0 0 16,0 2 0-16,1-4 0 0,1 1 0 0,-1 0 0 0,2 2 0 0,2-1 0 16,1-1 0-16,2 2 0 0,-2-5 0 0,3 5 0 15,1-1 0-15,2 1 0 0,-3-6 128 0,7 3-128 16,0 1 0-16,1 3 144 0,0-1-144 0,1 0 0 15,3-11 176-15,-1 12-176 0,1 1 160 0,0-3-160 16,0-10 144-16,0 0-144 0,7 12 128 0,-2 0-128 16,0 0 208-16,0-3-32 0,-5-9-16 0,14 10 0 15,0 0 96-15,-1-1 0 0,-1-1 16 0,4-2 0 16,-1 1 0-16,4 0 0 0,2 4 0 0,1-3 0 16,4-2-32-16,-1-2-16 0,2 3 0 0,5 2 0 15,6 1-64-15,1 2-16 0,3-4 0 0,1 1 0 16,-1 0 0-16,3-1 0 0,-2-1 0 0,4-1 0 0,1 1-144 15,4 2 192-15,-4 2-192 0,4-2 192 0,3-1-192 16,-2 0 128-16,-3-1-128 0,-3 4 128 0,-3-1-128 16,-1-1 0-16,5-5 0 0,0 4 0 0,-1 0 0 0,7 0 0 15,2-1 0-15,3-1 0 0,1 2 0 0,-3 1 0 16,-6-1 0-16,6 0 128 0,2 0-128 0,3-2 192 16,2-1-192-16,2 3 192 0,3 3-192 0,-2-2 128 15,-4-2-128-15,-3 0 128 0,1 4-128 0,0 1 192 16,-1-1-192-16,4 0 192 0,0-1-192 0,-3 0 192 15,-3-1-192-15,-5 0 192 0,-3 0-192 0,-3-1 0 16,-1 2 0-16,-1 0 0 0,-1 0 0 0,-1-1 0 16,5-2 0-16,-3 1 128 0,1-2-128 0,-6-2 0 15,0 3 0-15,-2-2 128 0,-3 1-128 0,0-2 0 16,1-1 0-16,-2 0 0 0,-2-5 0 0,1 2 128 0,4 0-128 16,-3 0 0-16,-1 0 144 0,1 0-144 0,4 0 160 0,-3 0-160 15,-4 2 0-15,0-4 0 0,0 0 0 0,-3-4 0 16,-1 5 128-16,-2-3-128 0,2-4 0 0,-2 3 144 15,3 1-144-15,-1 2 0 0,3-1 0 0,-2-1 128 16,1-1-128-16,-2 1 0 0,5 1 0 0,0 1 0 16,4-2 0-16,-3-2 0 0,1 0 0 0,-2 1 0 15,2-1 0-15,-3 1 0 0,-3-3 0 0,0 0 0 16,-2 2 0-16,-1-1 0 0,1-2 0 0,-1 1 0 16,1 0 0-16,2 1 0 0,0 0 128 0,-1-3-128 15,-4 4 0-15,3-2 0 0,1-1 0 0,3-1 0 16,-3-1 0-16,6 1 0 0,-2 1 0 0,-3-4 128 15,-1-3 32-15,-2 0 0 0,2 0 0 0,-5 1 0 16,-1-4-16-16,0 4 0 0,-2-1 0 0,0 2 0 0,-1-1-16 0,-1 1 0 16,-1-1 0-16,-3 2 0 0,-3 0 0 0,1 1 0 15,-5 1 0-15,-3-1 0 0,0 0-128 0,-3-1 128 16,-2 1-128-16,-2 0 128 0,-5 1-128 0,-3-1-272 16,-3-1 64-16,-4 4-14944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5:59:19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12201 1416 16127 0,'0'0'704'0,"0"0"160"0,-6-11-688 0,2 3-176 0,-2 1 0 0,-3 0 0 16,2 0 0-16,-3 2 0 0,1 4 144 0,-3-2-144 16,1-6 0-16,-3 3 0 0,-3-1 0 0,-1 0 0 15,-1 1 0-15,1-2 128 0,-3-1-128 0,0 1 0 0,-1-1 128 0,-1 1-128 16,1-1 160-16,-3-4-160 0,-2-6 480 0,2 1 0 15,-5 0 0-15,0 2 0 0,-3 4 96 0,-2 0 0 16,-5 1 16-16,-2-2 0 0,-1 1-64 0,0 1-16 16,-3 1 0-16,4-2 0 0,-1-2-176 0,-2 1-32 15,2 3-16-15,-4-1 0 0,0-5-128 0,-3 5-32 16,-4 1 0-16,-1-1 0 0,-1 0-128 0,1-2 192 16,-3-2-192-16,3 2 192 0,0 3-64 0,-5-1 0 15,-7-2 0-15,2 1 0 0,-3 3-128 0,-2 0 160 16,2 0-160-16,2-2 160 0,-3-1-160 0,-4-1 0 15,0 0 144-15,-1 4-144 0,0 1 192 0,2 2-48 16,2-2 0-16,0 4 0 0,-2 1-144 0,-2-1 0 16,-2-2 0-16,-5 2 0 0,0 9 0 0,0 3 0 0,5 1 128 0,-3-4-128 15,-7-1 0-15,2 2 128 0,-1 5-128 16,2 2 128-16,1 2-128 0,0-2 0 0,-3-5 0 0,3 2 0 16,-2 2 0-16,5 0 0 0,5-4 0 0,3 3 0 15,4 4 0-15,4-1 0 0,-5-2 0 0,5 1-176 16,-2-2 176-16,5 3 0 0,1 0 0 0,2 1 0 15,4 1 0-15,-2 1 0 0,1 0 0 0,2 0 0 16,-2 0 0-16,-1 0 0 0,0 4 0 0,5 0 0 16,6 0 0-16,2 1-128 0,0 1 128 0,5 1 0 15,4-2 0-15,2 2 0 0,0-2 192 0,3 3-64 16,-1-1-128-16,4 2 176 0,-2-1-176 0,3 2 192 16,5 1-192-16,-1-2 0 0,-1-3 0 0,5 2 0 15,3 0 0-15,5-1 0 0,-1 1 0 0,5 0 0 16,4-1 0-16,-1 0 0 0,1-2 0 0,3 2 0 0,6 1 0 0,-1-2 128 15,1 1-128-15,1 1 128 0,5 2-128 0,-1-2 0 16,2-3 0-16,2 3-176 0,2 0 176 0,-1 0 0 16,2 3 128-16,2-6-128 0,-1 1 0 0,4 2 0 15,0 1 0-15,4-6-128 0,1-3 128 0,4 5 0 16,0 5 0-16,6-3 0 0,5-4 0 0,2 2 144 16,2 2-144-16,2 0 160 0,2-1 48 0,0-2 16 15,-1-1 0-15,4-2 0 0,2 0-64 0,5 2-16 16,1 2 0-16,3-5 0 0,-1-5 0 0,1 4 0 15,-1 5 0-15,3-4 0 0,0-8-144 0,8 0 128 16,0 2-128-16,1 0 128 0,-3 1-128 0,0-1 0 16,-2-3 144-16,6-1-144 0,0 3 0 0,0 0 128 15,2 4-128-15,-4-3 0 0,-6-6 0 0,4 2 144 0,2 1-144 16,3-1 0-16,-2 1 144 0,-3 0-144 0,0-1 0 0,-1 1 144 16,-2-1-144-16,0 0 192 0,-2-4-192 0,6 0 192 15,5 1-64-15,-5 3 0 0,-4 1 0 0,0-3 0 16,2-4-128-16,1-3 160 0,1-2-160 0,2-3 160 15,-4 3-16-15,-2-2 0 0,-4-2 0 0,1 1 0 16,2 5-144-16,0-2 128 0,0-3-128 0,-3 1 128 16,-3-2-128-16,1 0 128 0,-6 0-128 0,5-1 128 15,-1 0-128-15,6-3 128 0,-1-2-128 0,-1 1 128 16,-7 1-128-16,3-1 0 0,-4 0 0 0,1-2 0 16,2 1 0-16,-3-2 0 0,4 0 0 0,-5-1 128 15,-1-1-128-15,-4-2 0 0,-4 1 144 0,-4-2-144 16,-1-3 128-16,-3-3-128 0,4-3 128 0,-4 1-128 0,-5 1 176 15,4 1-48-15,4 0 0 0,-5 1 0 0,-3-3 96 0,0 2 16 16,-4 2 0-16,0 0 0 0,-7 2-240 0,1-1 128 16,-6 2-128-16,-2 0 0 0,-3-5 192 0,-3 1-48 15,-5 0-16-15,2-2 0 0,-6-2 176 0,-2-1 16 16,-5 2 16-16,-2-1 0 0,-1 0-16 0,-7 0 0 16,-1 0 0-16,-1 1 0 0,-4-1-96 0,-3 1-32 15,-6 1 0-15,-1 2 0 0,-9 0-192 0,-5 2-160 16,-2 0 32-16,-8 1 0 15,0 2-1392-15,-3 3-272 0,-1 2-48 0,-2 1-12656 0</inkml:trace>
  <inkml:trace contextRef="#ctx0" brushRef="#br0" timeOffset="3516.86">954 2274 8399 0,'0'0'368'0,"0"0"80"0,0 0-448 0,0 0 0 15,0 0 0-15,0 0 0 0,0 0 336 0,0 0-16 16,0 0-16-16,0 0 0 0,0 0-304 0,-9 0 0 0,9 0 128 0,0 0-128 16,0 0 128-16,0 0-128 0,0 0 192 0,0 0-192 15,0 0 544-15,0 0 0 0,0 0 0 0,0 0 0 16,0 0 96-16,0 0 32 0,11 5 0 0,-1-4 0 16,1-3-144-16,2 2-16 0,0 1-16 0,0-1 0 15,4-7-128-15,0 6-32 0,0 4 0 0,1-6 0 16,2-5-16-16,2 4-16 0,3 3 0 0,-1 1 0 15,1-3-48-15,2 2-16 0,-1-2 0 0,4 2 0 16,2 2 16-16,-1 3 0 0,2 1 0 0,1 1 0 16,-1-8-128-16,0 5-128 0,-1 1 176 0,2-3-176 15,2-3 192-15,-1-4-64 0,1 0 0 0,-1 2-128 16,-1 3 176-16,1-1-176 0,-2-2 160 0,6 3-160 0,2 1 128 0,0 1-128 16,-2 1 0-16,0-1 144 0,-1-1 0 0,-3 0 0 15,-1 0 0-15,2 0 0 0,1 1-144 0,1 2 192 16,-1 1-192-16,-1-2 192 0,-3-2-192 0,1 0 160 15,-2-1-160-15,2 4 160 0,0 2-32 0,-2 0-128 16,-5 2 192-16,2-3-64 0,-5 0 80 0,-3 0 16 16,-2 0 0-16,0-2 0 0,-2 1-32 0,-2-1 0 15,1 0 0-15,-4 2 0 0,-4 1-48 0,-2 1-16 16,4 2 0-16,-10-8 0 0,0 0 0 0,0 0 0 16,0 0 0-16,0 0 0 0,0 0 80 0,0 0 16 15,0 11 0-15,0-11 0 0,-10 9 80 0,1-3 16 16,-6 1 0-16,-3-3 0 0,-1 0-64 0,-3-4 0 15,-6 1 0-15,-1 2 0 0,-5-1-96 0,-4 1-32 0,-1-3 0 16,-6 1 0-16,2-1-128 0,0 3 0 0,0 2 0 0,2-2 0 16,-1 1 0-16,-1-4 0 0,1-3 0 0,-2 2 0 15,-5 1 0-15,-1-1 0 0,1-3 0 0,-1 2 0 16,-1 2 0-16,2 0 0 0,0 0 0 0,0 0 0 16,5-5-144-16,-2 1 144 0,1 2 0 0,1-4 0 15,-1-2 0-15,3 4 0 0,-2 4 0 0,3 0 0 16,3-1 0-16,1 1 0 0,2 0 0 0,4 3 0 15,1-1 0-15,2 0 0 0,7-2 0 0,1 0 0 16,3 2 0-16,4 1 0 0,1 1 0 0,2-1 0 16,10-3 0-16,0 0-128 0,0 0 128 0,0 0 0 15,0 10 0-15,8-2-192 0,1-2 192 0,7 1-160 16,5-1 160-16,6 0 0 0,1-1 0 0,8-4 0 16,10-2 0-16,0 1 0 0,4 1 0 0,1 2 0 0,-1 0 0 0,2-1 0 15,0 1 0-15,3-2 0 0,0-1 0 0,6-3 0 16,3 0 0-16,-1 0 0 0,2 3 0 0,-3 1 0 15,2 1 0-15,-4-2 0 0,-2-6 0 0,-2 2 0 16,-1 3 0-16,-1-3 128 0,-2-1-128 0,-1 4 0 16,-1-2 128-16,-4 3-128 0,-8 0 0 0,-4 0 144 15,-5 0-144-15,-2-1 0 0,-7-1 176 0,-4 2-176 16,-6 3 160-16,-10-3-160 0,0 0 144 0,0 0-144 16,0 0 128-16,-9 0-128 0,-8-1 0 0,-12-1 128 15,-9 1-128-15,-8 1 0 0,-9 0 0 0,-10 3-304 16,-9 2 48-16,2 0 16 0,-1 0 16 0,-3 2 0 15,-2-3 0-15,-5 2 0 16,1 1-224-16,-2 6-64 0,4 3 0 0,-9 1-11232 0</inkml:trace>
  <inkml:trace contextRef="#ctx0" brushRef="#br0" timeOffset="20353.04">18487 1583 9215 0,'0'0'192'0,"0"0"64"0,-9 0 0 0,4-2 0 0,-1-1-256 0,0-1 0 15,-1 4 0-15,3-1 0 0,-1-2 864 0,5 3 128 16,0 0 32-16,0 0 0 0,0 0-832 0,-8-1-192 0,3 0 0 0,5 1 0 16,0 0 864-16,0 0 128 0,0 0 32 0,-5-2 0 15,-2 1-832-15,7 1-192 0,0 0 0 0,-4-3 0 16,4 3 864-16,-5-2 128 16,-1-1 32-16,6 3 0 0,-6-5 0 0,2 2 0 0,-1 1 0 0,-1-2 0 15,2 0-832-15,4 4-192 0,0 0 0 0,-7-4 0 16,-2-1 0-16,2 1 0 0,-2 1 0 0,3 1 0 15,-5-1 0-15,3 0 0 0,-3-1 0 0,0 0 0 16,-2 1 864-16,-1 1 128 0,0-2 32 0,1 2 0 16,-2 0-832-16,-4 1-192 0,-3 1 0 0,1 0 0 15,3-1 0-15,-1 1 0 0,0 1 0 0,-1 2 0 16,-1-1 0-16,2 2 0 0,-1-1 0 0,2 1 0 0,-2 1 0 16,2 2 0-16,-2-5 0 0,2 5 0 0,-1-1 0 0,1 1 0 15,0-1 0-15,-2 2 0 16,2-1 0-16,-3-1 0 0,-2 1 0 0,1 1 0 0,-1-2 864 0,0 2 128 15,-2 0 32-15,-1 0 0 0,1 0-832 0,0-2-192 16,1 2 0-16,1-1 0 0,-2-1 0 0,1-1 0 16,1-1 0-16,0 2 0 0,-1-1 0 0,1 0 0 15,0 2 0-15,4-5 0 0,-2 2 0 0,0-1 0 16,0-1 0-16,-1 1 0 0,1-2 0 0,1-1 0 16,0-2 0-16,2 2 0 0,0 0 0 0,-1 0 0 15,2 0 0-15,2-2 0 0,0 0 864 0,1-1 128 16,1-1 32-16,-3 2 0 0,4-5-832 0,-2-2-192 15,-1 1 0-15,1 0 0 0,3 0 0 0,0-1 0 16,-2-1 0-16,2-2 0 0,-1 3 0 0,3-2 0 0,-1 1 0 16,0-2 0-16,3 0 0 0,0-1 0 0,1 0 0 0,2 0 0 15,1-3 0-15,0 0 0 16,1-2 0-16,-1 0 0 0,-3 1 0 0,3 0 0 0,3-2 0 0,0 0 0 16,0-2 0-16,0 2 0 0,0 2 0 0,3-1 0 15,-1-4 0-15,3 4 0 0,-1-1 0 0,0 1 0 16,4 0 0-16,-1-1 0 15,-3 1 0-15,5 0 0 0,0 2 0 0,0 0 0 0,0-1 0 0,3 1 0 16,-3 1 0-16,6 0 0 0,-1 1 0 0,0-1 0 16,0 0 0-16,1-1 0 0,1 0 0 0,0 2 0 15,-2-3 0-15,1 2 0 0,-1 1 0 0,0 1 0 16,-1 1 0-16,-1 0 0 0,1-1 0 0,-1-1 0 0,-1-1 0 16,2 2 0-16,-2 2 0 0,0-1 0 0,1-1 0 15,-3 1 0-15,4 0 0 0,-1 2 0 0,-3-1 0 0,1 2 0 16,0 0 0-16,3-2 0 0,-2 1 0 0,1-2 0 15,3 2 0-15,-1-2 0 0,0 1 0 0,5-3 0 16,-5 2 0-16,2 0 0 0,1 3 0 0,-1 1 0 16,1-1 0-16,-2 1 0 0,1 0 0 0,-4 2 0 15,4 1 0-15,-1-1 0 0,-2 2 0 0,-1-1 0 16,3 3 0-16,-2-1 0 0,-1 0 0 0,1 1 0 16,0-1 0-16,1-1 0 0,-2 3 0 0,2 0 0 15,-2-1 0-15,-3 2 0 0,2 0 0 0,-3 0 0 16,1 2 0-16,-1-1 0 0,2 0 0 0,-2-1 0 15,0 0 0-15,0 3 0 0,-3-1 0 0,4 1 0 16,-2-2 0-16,2 2 0 0,-1-2 0 0,2 3 0 16,-1 0 0-16,3-1 0 0,-4-1 0 0,4 1 0 15,-3 0 0-15,3-1 0 0,-4 1 0 0,3-1 0 0,0 0 0 0,-2 2 0 16,0 0 0-16,0 0 0 0,4 1 0 0,-2-3 0 16,1 4 0-16,1-1 0 0,0 0 0 0,-1 0 0 15,-3 1 0-15,1 2 0 0,1-3 0 0,-1 1 0 16,5 2 0-16,-4-3 0 0,-1-2 0 0,7 6 0 15,-3 0 0-15,-1 2 0 0,-2 1 0 0,2-3 0 16,-4-3 0-16,1 3 0 0,-3 3 0 0,2-1 0 16,-4-2 0-16,2-1 0 0,1 0 0 0,-3 1 0 15,3 3 0-15,-2 1 0 0,-2-2 0 0,2 1 0 16,1 0 0-16,-3 0 0 0,0 1 0 0,3 0 0 16,-3-2 0-16,0-1 0 0,0 0 0 0,2 4 0 15,-2-1 0-15,1-3 0 0,-1-1 0 0,3 0 0 16,-2 1 0-16,-1-1 0 0,3-3 0 0,-1 1 0 0,-1 1 0 15,4 0 0-15,-2-2 0 0,0-1 0 0,2 1 0 0,-3-1 0 16,3 1 0-16,-2-2 0 0,2 0 0 0,-2 0 0 16,-7-4 0-16,6 3 0 0,3-1 0 0,-3 2 0 15,-6-4 0-15,0 0 0 0,0 0 0 0,0 0 0 16,0 0 0-16,0 0 0 0,0 0 0 0,0 0 0 16,0 0 0-16,0 0 0 0,0 0 0 0,0 0 0 15,0 0 0-15,0 0 0 0,0 0 0 0,0 0 0 16,0 0 0-16</inkml:trace>
  <inkml:trace contextRef="#ctx0" brushRef="#br0" timeOffset="21298.8">19008 1345 12895 0,'0'0'272'0,"0"0"64"0,0 0 16 0,0 0 32 0,0 0-384 0,0 0 0 0,0 0 0 0,0 0 0 16,0 0 0-16,12 4 0 0,-1-1 0 0,0 1 0 0,2-1 896 0,1 1 96 15,0 0 32-15,3 0 0 16,3 1-832-16,5 2-192 0,2 0 0 0,1 0 0 0,-1 1 0 0,1 1 0 15,0 2 0-15,2 1 0 0,-3-1 0 0,0 1 0 16,-1 0 0-16,-2 0 0 0,0 1 864 0,-4 0 128 16,0-1 32-16,-2 1 0 0,-1 1-832 0,-1-1-192 15,-3 3 0-15,2-1 0 0,-4-1 0 0,-1 0 0 16,0-1 0-16,-2 1 0 0,1 3 0 0,-2-2 0 16,-2 0 0-16,1-1 0 0,0 2 0 0,-4-3 0 15,2 1 0-15,2 2 0 0,-3 0 864 0,1-1 128 16,-1 1 32-16,0 3 0 0,-3-5-832 0,1 0-192 15,2 1 0-15,-3-2 0 0,-3-1 0 0,0-1 0 16,1-3 0-16,-1 1 0 0,-2 1 864 0,-3-1 128 16,1 0 32-16,-2-1 0 0,1-3-832 0,-3 0-192 15,0 1 0-15,-2 0 0 0,0-1 864 0,1-1 128 16,-2 1 32-16,-2-1 0 0,0-1-832 0,-1-3-192 0,-1-1 0 16,0-1 0-16,-2 2 0 0,-1 0 0 0,0 0 0 0,-5-2 0 15,-4-2 0-15,-3 0 0 0,3-1 0 0,-3-2 0 16,-2-2 0-16,-1-1 0 0,1-2 0 0,0-1 0 15,-2-3 0-15,3 2 0 0,1-5 0 0,2 1 0 16,-2 1 864-16,0 1 128 0,4 0 32 0,1 2 0 31,5 1-1648-31,4-2-320 0,4 4-64 0,2 2-16 16,5 2 0-16,4 2 0 0,4 5 0 0,6-7 0 0</inkml:trace>
  <inkml:trace contextRef="#ctx0" brushRef="#br0" timeOffset="22515.8">17768 1809 9215 0,'0'0'192'0,"0"0"64"0,0 0 0 0,0 0 0 0,0 0-256 0,0 0 0 0,4 6 0 0,-4-6 0 16,0 0 864-16,7 4 128 0,0 0 32 0,0 0 0 15,2 0 0-15,-1-1 0 0,0-3 0 0,0 0 0 0,0 0-832 0,2 2-192 16,-2-1 0-16,2-1 0 0,0 0 864 0,1-1 128 16,2 0 32-16,-2 0 0 0,1 1-832 0,-1-3-192 15,3 3 0-15,0-1 0 0,3-2 0 0,-1-1 0 16,-1-1 0-16,1 2 0 0,-1 3 864 0,3-2 128 16,4-1 32-16,0 0 0 0,1-2-832 0,-1 1-192 15,3 3 0-15,-2-2 0 0,0-1 0 0,-2 0 0 16,0 2 0-16,1-2 0 0,-3-1 0 0,0-2 0 15,-2-1 0-15,-1 3 0 0,-2 1 0 0,2-1 0 16,-2-2 0-16,-1 1 0 0,-1 0 0 0,2 3 0 16,1-1 0-16,-3-2 0 0,1 0 0 0,1-1 0 15,-1 1 0-15,0-1 0 0,3-1 0 0,1 2 0 16,-1-2 0-16,-1 1 0 0,1-1 0 0,1 1 0 16,2-1 0-16,-1 0 0 0,-2 1 0 0,1 1 0 15,0 1 0-15,0-3 0 0,-2-1 0 0,1 2 0 0,0-1 0 0,-3 0 0 16,1 2 0-16,1-1 0 0,-2-2 0 0,-3 1 0 15,3 2 0-15,-2-1 0 0,-2 1 0 0,1-4 0 16,-2 3 0-16,2-1 0 16,-3 1 0-16,0-1 0 0,2 0 864 0,-2 1 128 0,0-1 32 0,-1 0 0 15,-2-1-832-15,1-1-192 0,0 0 0 0,-1 1 0 16,0 1 0-16,-3-1 0 0,2-3 0 0,-2 0 0 16,2 2 0-16,-2-1 0 0,0-1 0 0,1 1 0 15,-2-1 0-15,1 0 0 0,0 2 0 0,-1-1 0 16,0-1 0-16,0-1 0 0,0-2 0 0,0 3 0 15,-1 1 0-15,1 1 0 0,0-2 0 0,-1 2 0 16,-2-2 0-16,2 1 0 0,-2 1 0 0,2-1 0 0,0 2 0 0,-1 3 0 16,1-1 0-16,1-1 0 0,-1 3 0 0,-1-3 0 15,1-1 0-15,0 0 0 0,-1 2 0 0,0 1 0 16,-2-2 0-16,0 1 0 0,1 2 0 0,-1 0 0 16,-1 0 0-16,-1-1 0 0,0 1 0 0,1-1 0 15,-1 2 0-15,2-2 0 0,-3 1 0 0,1 1 0 16,0 0 0-16,2 0 0 0,4 4 0 0,-7-4 0 15,0-1 0-15,3 1 0 0,-4 2 0 0,2 0 0 16,0 1 0-16,-3 0 0 0,3-3 0 0,-3 1 0 16,2 2 0-16,-2 1 0 0,0-3 0 0,-3 1 0 15,3-2 0-15,-3 2 0 0,3 4 0 0,-2-2 0 16,5-2 0-16,-5 1 0 0,3 2 0 0,-1 2 0 16,4 0 0-16,-2-1 0 0,0 1 0 0,0-3 0 15,-1 1 0-15,8-1 0 0,0 0 0 0,0 0 0 0,-8-1 0 0,2 1 0 16,6 0 0-16,-8 1 0 0,3-1 0 0,5 0 0 31,-7 1-768-31,-1 2-208 0,2 0-48 0,-1-1 0 0,-1 0 832 0,2 0 192 0,-5 2 0 0,3-4 0 31,-2 1-864-31,3-1-128 0,-2-1-32 0,4 2 0 0,-2 2 832 0,7-3 192 0,0 0 0 0,0 0 0 16,-9 1 0-16,4-1 0 0,5 0 0 16,-6 2 0-16,-2 0 0 0,4 1 0 0,4-3 0 0,0 0 0 15,0 0 0-15,0 0 0 0,0 0 0 0,0 0 0 16,0 0 0-16,0 0 0 0,0 0 0 0,0 0 0 15,0 0 0-15,0 0 0 0,0 0 0 0,0 0 0 16,0 0 0-16,0 0 0 0,0 0 0 0</inkml:trace>
  <inkml:trace contextRef="#ctx0" brushRef="#br0" timeOffset="23235.35">18310 1139 12895 0,'0'0'272'0,"0"0"64"0,0 0 16 0,0 0 32 0,0 0-384 16,0 0 0-16,-5 8 0 0,0-2 0 0,-3-6 0 0,3 1 0 16,-2 0 0-16,-2 3 0 0,1 3 896 0,-2-2 96 15,2 0 32-15,-3 2 0 0,1-1-832 0,-2 2-192 16,-1 3 0-16,2-4 0 0,-2-1 0 0,-1 1 0 15,3 3 0-15,0-1 0 0,-4 1 864 0,5 1 128 16,-2 2 32-16,0-1 0 0,3 1-832 0,-1 2-192 16,3-1 0-16,-2 0 0 0,1 0 0 0,1 1 0 15,0-1 0-15,3 2 0 0,-3-3 0 0,-2 0 0 16,2 0 0-16,0 2 0 0,1-2 0 0,2-2 0 16,-1 1 0-16,0 0 0 0,1-1 0 0,1-1 0 15,1-1 0-15,-1 2 0 0,2-1 0 0,1 1 0 16,0-1 0-16,1-1 0 0,-1 2 0 0,1 1 0 0,1-1 0 0,-1 0 0 15,-1-11 0-15,3 10 0 0,1 1 0 0,0-2 0 16,-1 1 0-16,1-2 0 0,0 0 0 0,2 1 0 16,-1 0 864-16,0-2 128 0,0-3 32 15,4 1 0-15,-2 3-832 0,-2 0-192 0,3-3 0 0,-1 2 0 16,2-1 0-16,-1 1 0 0,-3-1 0 0,3 0 0 16,-8-6 0-16,6 3 0 0,2 0 0 0,-8-3 0 15,0 0 0-15,0 0 0 0,8 4 0 0,-8-4 0 16,0 0 0-16,0 0 0 0,0 0 0 0,0 0-10608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6:00:01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23489 2611 10367 0,'0'0'448'0,"0"0"112"0,0 0-560 0,-6-6 0 15,-1 2 0-15,-3-1 0 0,5-2 640 0,5 7 32 16,-6-4 0-16,6 4 0 0,0 0 16 0,-8-5 0 16,8 5 0-16,0 0 0 0,-8-5-32 0,8 5 0 15,0 0 0-15,-8-7 0 0,3 3 160 0,5 4 16 16,0 0 16-16,0 0 0 0,-8-1-160 0,8 1-48 15,0 0 0-15,0 0 0 0,0 0-128 0,0 0-48 16,0 0 0-16,0 0 0 0,0 0-144 0,0 0-16 16,7 13-16-16,-1-2 0 0,6-4-48 0,0 1-16 15,-2 1 0-15,7-1 0 0,-1-1-48 0,4 3-16 16,0 2 0-16,0 3 0 0,1-4 160 0,4 4 16 16,0 4 16-16,-3 0 0 0,0-2-80 0,1 2-16 15,-4 0 0-15,0 3 0 0,-2 3-32 0,0 1-16 16,-4-4 0-16,2 3 0 0,-1 0 0 0,-1 1 0 0,-2 3 0 0,3-1 0 15,-5 0 0-15,4 0 0 0,0 1 0 0,-3 0 0 16,4-2-32-16,0 5-16 0,-1 0 0 0,0 1 0 16,3-2-160-16,1 3 192 0,-5 3-192 0,-1 2 192 15,5 2-64-15,-3-2-128 0,-6-3 192 0,3 0-64 16,-1 1-128-16,2-2 0 0,-6-1 0 0,-1 2 128 16,0-2 16-16,0 0 0 0,1-1 0 0,-4-2 0 15,-2-2 48-15,1 0 0 0,0 1 0 0,0-1 0 16,-1 6 0-16,0-2 0 0,-1-2 0 0,1-2 0 15,-2 0-64-15,-2 0 0 0,0-1 0 0,1-3 0 16,1 3 0-16,-3-3-128 0,-1 2 192 0,-2 1-64 16,-3-2-128-16,-2 0 192 0,-3 0-192 0,0 0 192 15,0 3-64-15,2 0-128 0,0 1 192 0,-1-2-64 0,-2-2-128 0,-1 1 128 16,1 0-128-16,0-5 128 0,-1-1-128 0,1 0 192 16,-2 0-192-16,1 1 192 0,-2-1-64 0,-3-4 0 15,1 1 0-15,2 3 0 0,-2-1-128 0,-3 1 192 16,0 0-192-16,2 0 192 0,2-3-192 0,-2 2 192 15,-2-1-192-15,0 0 192 0,4-4-192 0,1 2 192 16,-3 2-192-16,1 0 192 0,2 0-64 0,1-2-128 16,0-3 192-16,-2 2-64 0,1 0-128 0,0-2 160 15,-2 0-160-15,2 0 160 0,1-1-160 0,-2 1 128 16,-2-2-128-16,-2-2 128 0,3 0-128 0,-6-1 192 16,1 0-192-16,1 3 192 0,3-3-192 0,-2 1 160 15,-2-1-160-15,2 2 160 0,-5 1-160 0,1 1 160 16,1-3-160-16,-1-1 160 0,2-2-160 0,-2 3 192 15,0 1-192-15,1-1 192 0,-4-2-48 0,2 1 0 0,0 2 0 0,-2 1 0 16,-1-2 16-16,4 1 0 0,3 0 0 0,-5 0 0 16,2-2-160-16,-2 0 192 0,-1 0-192 0,5 3 192 15,-2 0-192-15,-1 0 128 0,5 0-128 0,-3-1 128 16,1 1-128-16,-3-1 192 0,0-1-192 0,1 1 192 16,-2-1-192-16,-3 1 0 0,-3 2 144 0,1-2-144 15,1 1 0-15,0 0 144 0,-2 1-144 0,3 0 0 16,0 2 160-16,1-2-160 0,1-1 128 0,-1-1-128 15,0 1 144-15,-2-1-144 0,1-1 160 0,-2 1-160 16,1 0 192-16,2 0-48 0,2-1-16 0,1 1 0 16,2-1-128-16,2 2 192 0,-5-3-192 0,5 2 192 15,-1-2-192-15,3 1 160 0,-1 2-160 0,2 0 160 0,3 0-160 16,-2-2 0-16,-1 2 144 0,2 0-144 0,0 1 0 0,-2 1 144 16,-2 3-144-16,1 2 0 0,-5-4 128 0,1 1-128 15,-2-2 0-15,5 2 0 0,2 1 128 0,0 1-128 16,-2 2 0-16,-1 0 0 0,1-1 144 0,-2 1-144 15,7 0 0-15,0 2 144 0,1-2-144 0,1 1 0 16,1-2 0-16,0 3 0 0,3-1 0 0,-2 3 0 16,1-3 0-16,0 0 0 0,3 1 0 0,0-1 0 15,-3 0 128-15,3 0-128 0,0 1 0 0,-1 1 0 16,-1-1 0-16,-2-1 0 0,2 0 0 0,-2 1 0 16,4 0 0-16,-1 1 0 0,1-1 0 0,2 3 0 15,-8-4 128-15,5 2-128 0,-1 1 0 0,0 1 0 16,-1-2 0-16,2 1 0 0,0-2 0 0,-1 2 0 0,-2-1 0 0,2 2 0 15,5 1 0-15,-2-1 0 0,-1-1 128 0,4-1-128 16,-2 1 0-16,3 1 0 0,-3 2 0 0,4 0 0 16,1 0 0-16,-2-1 0 0,1-1 0 0,-2-1 0 15,4 1 0-15,0-2 0 0,-3-1 0 0,4 1 0 16,1-1 0-16,-1-2 0 0,-1-2 0 0,2 0 0 16,2 1 0-16,2-1 0 0,1-4 0 0,2 2 0 15,-2 1 0-15,1 3 0 0,1 2 0 0,0-2 0 16,1-3 0-16,-1 0 0 0,0 1 0 0,0 0 0 15,0-1 0-15,2 2 0 0,-2 0 0 0,0 0 0 16,4-4-128-16,-2 5 128 0,2-2 0 0,3 1 0 16,-3-2 0-16,3 1 0 0,4-2 0 0,-1 2 0 15,-2 3 0-15,5-3 0 0,3 1 0 0,-1-2 0 0,0 1-128 16,0 0 128-16,4 1 0 0,-1-2 0 0,0 0 0 0,-1 0 0 16,-1 1 0-16,-1-1 0 0,1-2 0 0,-2 0 0 15,-2 0 0-15,0-5 0 0,-2 1 0 0,-3 0 0 16,-1 0 0-16,-3 1 0 0,1 0 0 0,-2-2 0 15,-1-2 0-15,-5-8 0 0,0 0 128 0,8 9-128 16,-8-9 0-16,4 9 128 0,-3-1-128 0,-1-8 0 16,2 7 0-16,-2 2 128 0,0 0-128 0,0 0 0 15,0-9 0-15,-2 12 128 0,2-3-128 0,0-9 0 16,0 8 144-16,0-8-144 0,-1 8 0 0,1-8 0 16,0 0 0-16,-1 10 0 0,-1-3 0 0,2-7 0 15,0 0 0-15,0 0 0 0,0 0 0 0,0 0 0 16,0 0 0-16,0 0 0 0,0 0 0 0,0 0 0 15,0 0 0-15,0 0 128 0,0 0-128 0,0 0 0 16,-7 1 0-16,7-1 0 0,0 0 0 0,0 0 0 0,-7 0 0 0,7 0 128 16,-12-3-128-16,6 2-192 0,-2-1 64 0,-1-1 0 31,2-2-1232-31,-3-3-240 0,4 0-64 0,0-2-10944 0,-1-2-2176 0</inkml:trace>
  <inkml:trace contextRef="#ctx0" brushRef="#br0" timeOffset="1441.6">22747 9748 20271 0,'-9'-4'1792'0,"-5"-1"-1424"16,-2 2-368-16,0-5 0 0,2 0 944 0,1 2 112 15,-1 1 32-15,0 1 0 0,4-2-256 0,-1 3-32 16,0 0-16-16,3-1 0 0,8 4 128 0,-11-1 32 16,11 1 0-16,-6 1 0 0,6-1-256 0,0 0-48 15,0 0-16-15,0 0 0 0,0 0-224 0,-4 10-32 16,4-10-16-16,2 12 0 0,2 1-48 0,4-1-16 15,0-1 0-15,4 2 0 0,1 2-48 0,4 2-16 16,3 2 0-16,3 0 0 0,2 0 0 0,1 0 0 0,6 1 0 16,6 2 0-16,6 2 32 0,1-3 0 0,3 4 0 0,1 1 0 15,4 1-80-15,0 2-16 0,-3 1 0 0,-3 2 0 16,-1 2-32-16,-3 3-128 0,3-1 192 0,-2 1-64 16,-1-3 0-16,2 1 0 0,-3 2 0 0,-6-2 0 15,-3-2 0-15,-4 0-128 0,-1 0 192 0,-5-1-64 16,-2 0 64-16,-3-1 0 0,1 4 0 0,-5-3 0 15,-1-1 0-15,-2 3 16 0,-1 4 0 0,-3 3 0 16,2-3-16-16,-4 1-16 0,-2-1 0 0,2-2 0 16,-2-4-16-16,-2 2 0 0,0 2 0 0,-1 2 0 15,-1 1-160-15,0 3 160 0,-1 0-160 0,-3-3 160 16,1 0-160-16,-2 1 192 0,-2-5-192 0,3 3 192 16,-5 0-192-16,0-4 160 0,-3-2-160 0,2 0 160 0,-2 2-160 15,-1 0 160-15,-1-7-160 0,1 3 160 0,-3 0-160 16,0 0 0-16,0 1 144 0,-1-2-144 0,-2-3 128 0,0-1-128 15,1-1 128-15,-5 1-128 0,0 1 176 0,0 1-48 16,-1 0 0-16,0-3 0 0,0 0-128 0,-1 1 160 16,2-1-160-16,-2-1 160 0,-2-1-160 0,2 2 128 15,-3 2-128-15,-2-1 128 0,0-1-128 0,-5 0 0 16,-3 3 0-16,-3-1 128 0,3 0-128 0,1 2 0 16,0 0 0-16,2 1 0 0,1 0 0 0,1 0 0 15,3 0 128-15,-2-2-128 0,-1-1 0 0,1-1 128 16,0-1-128-16,-2-1 128 0,-2 2-128 0,-1-3 0 15,-4 2 0-15,2 0 0 0,2-3 144 0,-1 3-144 16,-2 0 160-16,2 0-160 0,-3-1 128 0,2 2-128 0,1 0 0 16,-3 1 144-16,-1 2-144 0,1-2 128 0,-2 0-128 0,-4-1 128 15,1 2-128-15,0-2 160 0,-1-4-160 0,2 4 160 16,-3-1-160-16,4 1 0 0,-4-3 144 0,2-1-144 16,-4 0 0-16,0 1 144 0,-4 2-144 0,4-2 0 15,5-4 128-15,-1 3-128 0,2 0 0 0,-1 1 0 16,7-1 0-16,2 2 0 0,1 1 0 0,0 1 0 15,1 2 0-15,1-3 0 0,-1 1 0 0,-2 2 0 16,-1-3 0-16,1 1 0 0,5 0 0 0,0 0 0 16,-2-1 0-16,4 1 0 0,2-1 0 0,4 4 0 15,-4-5 0-15,6 4 0 0,-2 1 0 0,2 1 0 16,1 1 0-16,1 1 0 0,1-3 0 0,0 2 0 16,1 2 0-16,-2 1 0 0,-1-3 0 0,3 0 0 15,-2 1 0-15,-1 1 128 0,-1-6-128 0,3 4 160 0,3-1 0 0,-1 0 0 16,0 1 0-16,1 1 0 0,3-2-32 0,2 1-128 15,1 0 192-15,2-2-64 0,-2-3 0 0,6-3-128 16,0 4 192-16,-4-2-64 0,3-2 0 0,1 0-128 16,4-3 192-16,-3-1-64 0,1-4-128 0,2 1 0 15,1-2 144-15,0 0-144 0,2 3 0 0,-2-3 128 16,-2-3-128-16,3 1 0 0,4-1 0 0,-1 1 0 16,-1-2 0-16,1-1 0 0,2 0 0 0,0 1 0 15,-7-9 0-15,10 8-128 0,3-2-64 0,1-1 0 16,1 1 0-16,-2-5 0 15,1-2-1088-15,3-3-240 0,1-2-32 0,2-5-16 16,1-8-1696-16,0-6-352 0</inkml:trace>
  <inkml:trace contextRef="#ctx0" brushRef="#br0" timeOffset="2771.41">20535 2623 23039 0,'-1'-12'2048'0,"0"2"-1648"0,1 10-400 0,-2-12 0 16,2 2 0-16,0 10-192 0,0 0 0 0,0 0 16 16,-1-15 176-16,1 4 0 0,1-1 160 0,-1 12-160 15,0 0 592-15,0 0 32 0,0 0 0 0,-1-12 0 16,-1 2 192-16,2 10 32 0,0 0 16 0,0 0 0 16,-7-10-64-16,7 10-16 0,0 0 0 0,-9-5 0 15,9 5-176-15,-12 0-32 0,12 0-16 0,-10 4 0 16,-2 1-208-16,0 1-32 0,2-1-16 0,-2 3 0 0,-1 2-32 15,1 2 0-15,-4 1 0 0,0 3 0 0,-1 2-80 16,-1 4 0-16,1 4-16 0,0 3 0 0,-1 3-16 0,1 0 0 16,0 4 0-16,2 4 0 0,-1 8-32 0,2-1-128 15,0-1 192-15,3-1-64 0,1 1-128 0,1 0 192 16,-1-3-192-16,5 3 192 0,1 0-192 0,0 1 192 16,2-1-192-16,0 1 192 0,1 3-64 0,0-4 0 15,-2-3 0-15,0 0 0 0,2-4 32 0,0-1 0 16,1-1 0-16,0-2 0 0,1 1 32 0,3-2 16 15,0-1 0-15,1-1 0 0,2 2 0 0,-1 0 0 16,5-3 0-16,-2 0 0 0,5 0-80 0,1 0 0 16,1-3-128-16,2-1 192 0,3-5-16 0,1 3-16 15,-1-3 0-15,7 0 0 0,-1-2 32 0,2 1 16 0,-2 0 0 16,2-2 0-16,-1 0-16 0,3 0-16 0,-3 1 0 0,3 1 0 16,1 3-16-16,0-3 0 0,5-2 0 0,1 0 0 15,0-1-16-15,0 0 0 0,-1 1 0 0,-2 0 0 16,0 1 0-16,-1-2 0 0,0-1 0 0,0 0 0 15,-3 0 0-15,-4 2 0 0,2-4 0 0,-4-3 0 16,1 1 16-16,-1 0 0 0,-3-1 0 0,2-1 0 16,-1-2-32-16,-2 0-128 0,-2 0 192 0,-2-2-64 15,-4-2-128-15,-2-1 160 0,-11-4-160 0,0 0 160 16,0 0-160-16,0 0 160 0,0 0-160 0,-14-2 160 16,-3-1-1360-1,1-1-272-15,-2 1-48 0,2-1-11136 0,2 0-2224 0</inkml:trace>
  <inkml:trace contextRef="#ctx0" brushRef="#br0" timeOffset="4002.17">23958 6165 12831 0,'0'0'576'0,"-11"-8"112"0,2-5-560 0,-3 2-128 15,3 3 0-15,-1 0 0 0,0-1 176 0,1-1 0 16,0 1 0-16,0-3 0 0,0 3 416 0,-1 2 96 15,3 2 16-15,-1 1 0 0,8 4 64 0,0 0 32 16,-9-4 0-16,9 4 0 0,0 0-16 0,0 0 0 16,-10-1 0-16,10 1 0 0,0 0-272 0,0 0-64 15,0 0-16-15,7 10 0 0,1 3 0 0,2-1 0 16,2 3 0-16,5 2 0 0,4 0 144 0,7 1 16 0,0 2 16 16,5-2 0-16,1 2-32 0,0 1 0 0,3-1 0 0,2 3 0 15,2 2-96-15,-1-1-32 0,-2 3 0 0,-2 0 0 16,-5 2-128-16,-1 1-16 0,-5 2-16 0,-5 0 0 15,-2 0-32-15,-1 2-16 0,-6-5 0 0,-3 2 0 16,-6-1 80-16,-2 0 32 0,-1-1 0 0,-2 0 0 16,-3-2 32-16,-3 0 16 0,-6-1 0 0,2 3 0 15,-1 2-64-15,-3 0-16 0,-2 1 0 0,0 1 0 16,-4-2-64-16,-2 4 0 0,1 1-16 0,-5 2 0 16,0-3-48-16,-1 0 0 0,-2 1 0 0,1 1 0 15,-3-2-48-15,0 0-16 0,-3 1 0 0,2-1 0 16,-2-2 16-16,2 3 0 0,-1-2 0 0,1 3 0 15,-2 0 48-15,-2-1 16 0,-1 0 0 0,-4-1 0 16,-2 2 96-16,1 0 16 0,-5-2 0 0,0 0 0 0,3-2-64 0,-2 1 0 16,2-1 0-16,-1-2 0 0,-3 3 0 0,-2 0 0 15,-3-2 0-15,4-1 0 0,3 3-48 0,-1 2-16 16,-3-2 0-16,6-3 0 0,-1-1 0 0,5-1 0 16,-3-1 0-16,3-1 0 0,-4 2-32 0,0 1-16 15,-5-1 0-15,0-3 0 0,5 1-144 0,-1 2 192 16,-2-3-192-16,6 3 192 0,-4 4-64 0,5 0-128 15,0 1 192-15,-3-4-64 0,0-4 16 0,2 0 0 16,4 3 0-16,0 1 0 0,-2-2-144 0,-1-2 192 16,2 0-192-16,1 0 192 0,0 1-192 0,-2 0 192 15,2 1-192-15,-1 0 192 0,-3 1-192 0,-2 1 192 16,-1 4-192-16,-2-1 192 0,-1-1-192 0,3 0 160 16,-1 2-160-16,2-1 160 0,1-2-160 0,3 1 128 15,2-3-128-15,-2 1 128 0,0 3-128 0,0-3 128 0,-2 0-128 0,4-1 128 16,5-1-128-16,0 1 128 0,-3 4-128 0,2 1 128 15,4-3-128-15,1 4 128 0,0 1-128 0,6 1 128 16,0-2-128-16,2-2 0 0,0-2 0 0,4 1 128 16,0 2-128-16,1-1 0 0,0 1 0 0,-1-2 128 15,4 1-128-15,0 1 0 0,1 2 0 0,1-1 0 16,0 0 0-16,4 2 0 0,-3 1 128 0,5 1-128 16,-2 1 0-16,2 0 0 0,-2-2 0 0,5 1 0 15,3 3 0-15,0-4 0 0,-1-4 0 0,2 4 0 16,3 3 0-16,2 0 0 0,4-1 0 0,5-2 0 15,3-3 0-15,-2 0 0 0,1-1 0 0,4-3 0 16,1-2 0-16,1-7 0 0,-2-1 0 0,-1 0 0 0,1-1 0 0,-2-3 0 16,-2-2-192-16,0 0 192 15,-2-2-1184-15,3 1-112 0,0 2-32 0,0 1 0 16,0 0-1440-16,0 4-304 0,3 3-48 0</inkml:trace>
  <inkml:trace contextRef="#ctx0" brushRef="#br0" timeOffset="5291.66">23401 13669 15663 0,'-11'-8'688'0,"4"3"144"16,-4 0-656-16,3 1-176 0,0 1 0 0,8 3 0 16,0 0 3936-16,0 0 752 0,0 0 160 0,0 0 16 0,0 0-3712 0,0 0-768 15,0 0-128-15,0 0-48 0,0 0 176 16,14 0 48-16,-1 0 0 0,0 3 0 0,0-1 0 0,4 2 0 16,1 0 0-16,1 4 0 0,-1 0-48 0,0 1-16 15,2 2 0-15,-1 0 0 0,4 3-16 0,0 1 0 16,-2 4 0-16,2-1 0 0,1 5-48 0,1 4-16 15,-2 1 0-15,-1 7 0 0,-1 4-96 0,1 1 0 16,-1 2-16-16,0 2 0 0,-1 0 16 0,-1 2 16 16,0 1 0-16,-2 2 0 0,-2 0-64 0,-2 6-16 15,1 3 0-15,-4-2 0 0,-2 1 0 0,-2-1 0 16,1 0 0-16,-4-1 0 0,-5 0 16 0,0 0 0 16,-4 2 0-16,2-2 0 0,2-2 32 0,-5 4 0 15,-1-2 0-15,2-6 0 0,-3 1-176 0,2-4 192 0,1-2-192 16,-4-2 192-16,4-2-192 0,-3-1 160 0,4-1-160 0,-2-3 160 15,0-5-160-15,3 1 0 0,1-4 144 0,-1-2-144 16,-3-4 128-16,3-5-128 0,4-5 160 0,-1-1-160 16,1-10 160-16,0 0-160 0,0 0 160 0,0 0-160 15,0 0 208-15,2-17-48 0,2-3-16 0,2-2 0 16,-2-6-16-16,-2-1 0 0,-1-3 0 0,2-1 0 16,0-1-128-16,1-3 0 0,-3-1 0 0,-1-2 128 15,-4-4-128-15,1 0 0 0,1-3 0 0,-1-3 128 16,-1-3-128-16,0 0 0 0,-1-1 0 0,1 0 0 15,0 1 0-15,0-2 0 0,2 0 0 0,-4-3 0 16,4-2 0-16,-2-2 0 0,-1-1 0 0,-3 4 0 16,4 4 0-16,0 4 0 0,1 6 0 0,-1 1 0 15,3 6 0-15,-2-1 0 0,2 1 0 0,1 4 0 0,1 3 0 0,1 0 0 16,-1 0-144-16,0 4 144 16,5 2 0-16,-2 5 0 0,-2 3-128 0,-1 1 128 0,2 2 0 0,0 5 0 15,-3 9 0-15,0 0 0 0,0 0-144 0,0 0 144 16,0 0 0-16,8 15-144 0,-3 4 144 0,0 7-192 15,0 8 192-15,2 8-192 0,-2 6 192 0,3 5-128 16,-2 0 128-16,0 5-128 0,0 1 128 0,0 5 0 16,0 6 0-16,1-1-128 0,-5-1 128 0,0-1 0 15,-1-3 0-15,-1-2 0 0,0-2 160 0,-1 0-32 16,-3 0-128-16,-2-1 192 0,4-4-64 0,-2-4-128 16,-1-3 176-16,-3-5-176 0,2-5 128 0,-1-3-128 15,-3-5 0-15,3-1 0 16,-5 0-1472-16,1-4-336 0,-2-6-80 0,-1-6-16848 0</inkml:trace>
  <inkml:trace contextRef="#ctx0" brushRef="#br0" timeOffset="9439.54">10425 5066 6447 0,'0'0'576'0,"0"0"-576"0,0 0 0 0,12 0 0 15,-12 0 640-15,11-1 32 0,2-1 0 0,2 2 0 16,-2-1-512-16,0 1-160 0,1-1 0 0,3-1 0 15,-1-3 176-15,-1 2-176 0,-2 3 160 0,2-1-160 16,4-2 496-16,-2 1 0 0,-2-2 0 0,1 0 0 16,1 1 272-16,3 1 48 0,-1-1 16 0,2-1 0 15,-1 2-240-15,2-2-32 0,3 2-16 0,0 0 0 16,4-2-224-16,-2 0-32 0,6-1-16 0,0-1 0 16,2 2-32-16,-1 1-16 0,0-1 0 0,2 2 0 15,2 2 48-15,1 2 16 0,2-2 0 0,-2 1 0 16,0 0-32-16,2 2-16 0,-2-1 0 0,7-2 0 0,-2-3 16 15,8 1 16-15,-1 5 0 0,4-1 0 16,2 0-64-16,1 2-16 0,-2 0 0 0,0-2 0 0,-1-2-192 0,4 2 128 16,7-1-128-16,-3 3 0 0,0 0 128 0,-2 0-128 15,-1 2 0-15,-1-2 0 0,-1 0 176 0,1-1-176 16,1-3 192-16,3 1-192 0,4 4 224 0,-2 0-64 16,-1 1-16-16,-3 0 0 0,-1 1-16 0,-1 1 0 15,0 0 0-15,-2-3 0 0,1-3-128 0,-3 1 192 16,-1 4-192-16,-1-2 192 0,-1-1-64 0,-5-2 0 15,-1 4 0-15,-6-2 0 0,-1-2 96 0,1 1 16 16,-4-1 0-16,0 0 0 0,-2 4-16 0,-1-3 0 16,-6-4 0-16,1 3 0 0,-7 1 32 0,1-1 16 15,-1 1 0-15,-8 1 0 0,-13-4 80 0,13 3 16 16,-5-2 0-16,-8-1 0 0,0 0 224 0,0 0 48 0,0 0 16 0,0 0 0 16,-9 0-32-16,-4-1-16 0,-7-2 0 0,-1 2 0 15,0-3-272-15,-7 2-48 0,-4 1-16 0,-2 0 0 16,-7-2-144-16,2 1-128 0,0-2 192 0,-5-2-192 15,-5 0 176-15,-6-1-176 0,0 1 160 0,-3-1-160 16,-4 1 176-16,-2 0-176 0,1 0 192 0,-1 2-192 16,3-1 192-16,-9 1-192 0,-5-4 192 0,1 4-192 15,2 1 240-15,-3 2-64 0,4 0-16 0,-2-3 0 16,-3-3 0-16,0 2 0 0,-4 5 0 0,-1 0 0 16,1 7-160-16,2-4 160 0,0-3-160 0,4 0 160 15,-2 2-160-15,4 0 0 0,5 2 0 0,3 0 128 16,5 0-128-16,4 0 0 0,9-1 0 0,4 1 0 0,5-4 0 15,6 0 0-15,2-2 128 0,6 1-128 16,6-2 0-16,3 2 0 0,8-3 144 0,6 4-144 0,0 0 128 0,0 0-128 16,9 0 128-16,7-1-128 0,5-2 0 0,8-1 0 15,3 3 0-15,6-3 0 0,5-2 0 0,11-1 0 16,8-1 0-16,6 3 0 0,1 2 0 0,5 1 0 16,3-1 0-16,4 0 0 0,7-2 0 0,3 1 0 15,2 2 0-15,2 2 128 0,-2-4-128 0,5 2 0 16,2-2 0-16,3 4 0 0,0 4 0 0,4 2 144 15,-8-5-144-15,3 2 0 0,-2-1 128 0,-2 3-128 16,-8 3 0-16,-3 0 0 0,-3-1 0 0,-6-1 0 16,-4-1 0-16,-1 3 0 0,-4 3 128 0,-7-3-128 15,-6 2 0-15,-5-3 0 0,-10-2 128 0,-6 0-128 16,-2-1 0-16,-11 0 0 0,-3-3 0 0,-6 3 0 16,-13-4 0-16,0 0 0 0,0 0 0 0,0 0 0 0,-16 0-176 0,-8-1 176 15,-6-2-192-15,-8 2 64 0,-9-3 128 0,-5 0-208 16,-10-2 208-16,-2 2 0 0,-9 0 0 0,-5 1 0 15,-4 2 0-15,-6-2 0 0,-8-1 0 0,-4 2 0 16,-8 2 0-16,-4-2 0 0,-8-2 160 0,1 4-160 16,-4 4 144-16,0 0-144 0,4-6 160 0,-2 2-160 15,3 2 128-15,8 1-128 0,11 1 0 0,1-2 0 16,3-2 0-16,8 3 128 0,7 1-128 0,6 1 0 16,9 2 0-16,7-1 0 0,11 0 0 0,8-4 0 15,6-2 0-15,8 0 0 0,8 0 0 0,7 0 0 16,10 0 0-16,0 0 0 0,0 0 0 0,18-1 0 15,7 0 0-15,12-2-208 0,10-2 32 0,12-2 16 16,14 2 160-16,12 1 0 0,6 1 0 0,7-1-128 0,7-2 128 0,7 1 0 16,9 1 0-16,2-3 0 0,3-2 0 15,6 2 0-15,9 2 0 0,-2-3 0 0,1-5 0 0,-2 3 128 16,-1 3-128-16,-6 1 176 0,-6 0-48 0,-5 3 0 16,-1-3 0-16,-7 6 0 0,-10 0 0 0,-5 0 0 15,-10 0 0-15,-8 2 0 0,-13 4-128 0,-13 2 0 16,-11 0 144-16,-9 1-144 0,-13 2-176 0,-9 2-96 15,-12 1-32-15,-12 0-10768 16,-12 1-2176-16</inkml:trace>
  <inkml:trace contextRef="#ctx0" brushRef="#br0" timeOffset="11593.97">11383 7593 4607 0,'-22'3'400'0,"6"-3"-400"16,1-3 0-16,-2 3 0 0,0 4 2224 0,2-1 352 15,1-6 80-15,-1 3 16 0,2 4-1568 0,3 0-304 16,-3-1-64-16,13-3-16 0,0 0-128 0,0 0-16 16,0 0-16-16,0 0 0 0,0 0 0 0,0 0 0 15,0 0 0-15,0 0 0 0,12 5 336 0,-2-2 64 16,4-1 0-16,5 0 16 0,0 2-272 0,5-3-48 0,3-1-16 0,6-1 0 15,5 5-144-15,7-6-48 16,8-2 0-16,6 2 0 0,6-2-96 0,1 4-32 0,6 2 0 0,8 0 0 16,1-6-128-16,7 0-16 0,1-4-16 0,2 5 0 15,-4 6-160-15,5-4 160 0,1-6-160 0,7 4 160 16,2 3-160-16,1 2 160 0,-2-2-160 0,3-2 160 16,-1 1 32-16,0 1 0 0,5 1 0 0,-3-2 0 15,-5-3-32-15,5 4 0 0,-1 5 0 0,-2 2 0 16,-4-2-160-16,2 1 0 0,-3-6 144 0,-4 3-144 15,-3 3 0-15,-5 0 0 0,-4 1 0 0,-4-3 0 16,-1-2 0-16,-2 0 128 0,-4-1-128 0,0 2 0 16,-5 0 0-16,-6 1 144 0,-6-1-144 0,-7 0 0 0,-6-1 256 15,-4 1-64-15,-2-2-16 0,-7-1 0 0,-2 0-16 16,-4-1 0-16,-4 0 0 0,-4-1 0 0,-13 2-16 16,0 0 0-16,0 0 0 0,0 0 0 0,0 0-144 0,0 0 128 15,-12-5-128-15,-5 0 128 0,-5 1-128 0,-6 0 128 16,-4-1-128-16,-9-1 128 0,-2 0-128 0,-7-1 0 15,-8 0 0-15,-2 0 0 0,-7 0 0 0,-1 1 0 16,-5-6 0-16,-6 6 128 0,0-1 0 0,-9 3-128 16,-4-5 192-16,-3 5-64 0,-1-1-128 0,-8-1 160 15,-2 0-160-15,-4 1 160 0,-5-1-160 0,1 1 160 16,0 0-160-16,-2 1 160 0,-5-1-160 0,5 0 0 16,2-2 144-16,-6 3-144 0,0 3 0 0,6-1 0 15,7 0 0-15,-1 1 128 0,2-1-128 0,4 1 0 16,5-2 0-16,4 3 0 0,4 3 0 0,4-2 0 0,0-2 0 0,4 1 128 15,2 0-128-15,11 0 0 0,5 0 0 0,9 1 0 16,10 2 0-16,5-1 0 0,4 0 0 0,4-1 0 16,7 4-128-16,6-2 128 0,5-6-128 0,13 3 128 15,0 0-160-15,0 0 160 0,0 0-192 0,16 7 192 16,3-2-208-16,10 2 64 0,5-1 16 0,11-2 0 16,9-3 128-16,7 1 0 0,11-2 0 0,11 2 0 15,2 1 0-15,13-2 0 0,7 1 0 0,11-1 0 16,3 0 144-16,9 3 16 0,0 0 0 0,8-1 0 15,8-1-32-15,5 2-128 0,6 2 192 0,-3 0-64 16,-1-1-128-16,2-2 192 0,7-3-192 0,-2 4 192 16,-1 5-192-16,3-1 0 0,-6-3 0 0,2 0 0 15,-2 6 0-15,-5 1 0 0,-1 2 128 0,-5-4-128 0,-6-3 0 16,-3 2 0-16,-5 4 0 0,-7-1 0 0,-5-1 0 16,-6-1 0-16,-6 2 0 0,-7 0 128 0,-13-2-128 0,-6 1 0 15,-11-1 0-15,-5-2 0 0,-8 2 0 0,-11-4 0 16,-4-1 0-16,-12-1 0 0,-8 0-160 0,-7-3 160 15,-13-1 0-15,0 0-144 0,-10-1 0 0,-10-5 0 16,-9 1 0-16,-9 0 0 0,-6 0 144 0,-10-3 0 16,-8-3 0-16,-11 2-128 0,-11 3 128 0,-9-3 0 15,-2 1 0-15,-10 0 0 0,-5-3 192 0,-9 1-48 16,-10 3 0-16,-6-3 0 0,-1-3-144 0,-9 4 128 16,-7-1-128-16,-5 3 128 0,-3-4-128 0,-6 1 160 15,-9-2-160-15,1 3 160 0,-4 2-160 0,-1-1 0 16,1-2 144-16,-4 2-144 0,-2 1 0 0,2 0 0 15,-1 0 0-15,5-1 128 0,6 0-128 0,7 2 0 16,5 2 0-16,11 1 0 0,8 2 0 0,11-3 176 0,11-4-176 0,11 2 192 16,10 4-192-16,9 1 0 0,13 0 0 0,7-2-176 15,10 0 176-15,6 3 0 0,13 3 0 0,8 0-128 16,11-7-64-16,12 2-16 0,9 2 0 0,0 0 0 16,17-1-48-16,12 0-16 0,16-5 0 0,8 4 0 15,14 2 272-15,10-1 0 0,8-2-128 0,11 0 128 16,12 1 0-16,7 0 0 0,12-2 0 0,6 2 144 15,10-2 0-15,4 1 0 0,2 2 0 0,12 2 0 16,8 1-16-16,1 0 0 0,5 1 0 0,-5 3 0 16,-3 5-128-16,1-3 160 0,1-3-160 0,1 2 160 15,-2 2-160-15,-4 0 0 0,-6-1 0 0,2 1 0 16,-7-1 0-16,-5 2 0 0,-5 3 128 0,-9-2-128 0,-4-3 0 0,-5 1 0 16,-11 3-192-16,-8-1 192 0,-12 0-320 15,-5-2 48-15,-10-5 16 0,-7 0 0 0,-8 1 64 0,-10-1 32 16,-10-1 0-16,-10-3 0 0,-11 0 160 0,-8-2 0 15,-15 2 0-15,0 0-128 0,-9-6 128 0,-10-1 0 16,-12 1 0-16,-14-1 128 0,-13 5-128 0,-6-4 0 16,-8-2 128-16,-12 2-128 0,-9-1 0 0,-8-1 0 15,-8-2 0-15,-5 0-128 0,-6-1 128 0,-12 1 0 16,-10-2 128-16,-2 1-128 0,-5 2 0 0,-2 3 0 16,-7-1 0-16,-1 1 128 0,-4-1-128 0,-2 2 0 15,-2-2 0-15,0 5 0 0,-4 0 0 0,-2 2 128 16,3 2-128-16,4-2 0 0,7 0 0 0,2 2 0 0,-3 5 0 15,12-5 128-15,4-2-128 0,8 3 0 0,3 1 0 0,9 0 0 16,12-3 0-16,6 0 0 0,2 2 0 16,10 0 0-16,8 2 0 0,7 1 0 0,12 1 0 0,12-2 0 15,9-1 0-15,12 0 0 0,9 0 0 0,8 1-128 32,12 2-240-32,5-7-32 0,9 8-16 0,15-3 0 0,7-1 80 0,16-4 16 0,11-5 0 0,12 1 0 15,9 1 320-15,12-1 0 0,2-2 0 0,14-2 128 16,10-3 128-16,8 3 0 0,6-2 16 0,11 3 0 15,6 3 112-15,2 2 0 0,0-2 16 0,10 3 0 16,5 1-144-16,0 1-48 0,1 0 0 0,2 7 0 16,-1 6-352-16,1 6-80 0,-1 2-16 0</inkml:trace>
  <inkml:trace contextRef="#ctx0" brushRef="#br0" timeOffset="25531.93">1329 7408 10127 0,'-21'-20'448'0,"7"8"96"0,-2 4-544 0,0-2 0 15,2 3 0-15,-2 2 0 0,2-2 0 0</inkml:trace>
  <inkml:trace contextRef="#ctx0" brushRef="#br0" timeOffset="26672.04">793 7521 12895 0,'-4'-6'1152'0,"-1"-1"-928"0,-3 0-224 0,3 0 0 15,1 2 1792-15,4 5 320 0,-4-8 64 0,-1 1 16 16,0 3-1024-16,5 4-208 0,0 0-32 0,0 0-16 0,0 0-400 16,0 0-64-16,0 0-32 0,13 0 0 0,-1-4-224 0,2 4-32 15,2 4-16-15,3-2 0 0,4-4 96 0,0-3 16 16,0-1 0-16,1 4 0 0,5 4-16 0,-3 0 0 16,3 2 0-16,-1-1 0 0,3-3 80 0,3 2 0 15,6 5 16-15,1-3 0 0,7-4 0 0,1 2 0 16,9 4 0-16,0-4 0 0,-1 0-48 0,1 0-16 15,-1 0 0-15,8 0 0 0,-1 2-128 0,5 1-16 16,1 1-128-16,-2-4 192 0,1-3-64 0,2 2-128 16,-3 3 176-16,1-3-176 0,6-3 176 0,5-1-176 15,0-1 160-15,2 2-160 0,-2 0 192 0,0 1-64 16,3 1-128-16,-3 0 192 0,2 4-64 0,1 0 0 16,-4-4-128-16,4 3 192 0,-4 2-192 0,0 3 128 0,1 1-128 15,-2-1 0-15,-2-3 0 0,-2-1 128 0,-3-2-128 0,-3 2 0 16,-1 2 0-16,2-4 0 0,1-3 128 0,-2 2-128 15,-4 3 0-15,-5 0 0 0,-3 0 128 0,-1-1-128 16,-2-1 0-16,0 1 0 0,-4-2 128 0,-5 0-128 16,-4-1 0-16,-3 3 0 0,-1 1 128 0,-2 1-128 15,-4 2 0-15,-4-3 128 0,-6-4-128 0,-3 4 0 16,-1 0 208-16,-5-2-48 0,-11-2-16 0,0 0 0 16,0 0-144-16,0 0 192 0,0 0-192 0,0 0 192 15,-13-5 0-15,-4 0 16 0,-4 2 0 0,-6-1 0 16,-5-1-208-16,-4-2 0 0,-8 2 128 0,0 1-128 15,-7 3 0-15,1-7 0 0,0-5 0 0,-5 3 0 16,-5 6 0-16,-3 0 128 0,-7-3-128 0,-3-1 0 0,0-4 0 0,-3 1 128 16,0-1-128-16,-6 3 0 0,-6 0 128 15,-5-1-128-15,-8 1 0 0,3 1 144 0,-4 0-144 0,0 1 0 16,-4 0 0-16,3-1 128 0,0-2-128 0,1 2 0 16,4-3 0-16,-1 4 128 0,-2 0-128 0,7 2 0 15,4 1 0-15,-2 0 0 0,-1-3 0 0,3 5 0 16,5-2 0-16,1 3 0 0,5 2 0 0,6 1 0 15,3 0 0-15,2 2 0 0,5-2 0 0,6 1 0 16,6 1 0-16,8 1 0 0,6-1 0 0,5 0 0 16,5 0 0-16,6-2 0 0,9 2 0 0,12-4-176 15,0 0 176-15,0 0-128 0,0 0-192 0,8 8-16 16,8-1-16-16,9-3 0 0,9-4 144 0,9 0 16 16,4 0 16-16,8 0 0 0,5 4 176 0,6-2 0 15,1 0 0-15,6-2 0 0,8 0 0 0,7 0 0 16,6-6 0-16,2 4 0 0,-3 6 128 0,9-2 16 0,3 0 0 15,5 0 0-15,0 1-144 0,1 1 192 0,-1-3-192 0,1 2 192 16,1-2-192-16,-4 2 128 0,0-1-128 0,-3 0 128 16,-3-1-128-16,-3 0 0 0,-7 0 0 0,-8 2 128 15,-4 1-128-15,-8-3 0 0,-7 1 0 0,-5 0 0 16,2 4 0-16,-7-3 128 0,-9-1-128 0,-8 2 0 16,-8 2 176-16,-8 1-48 0,-6-3-128 0,-7 0 192 15,-9-4-192-15,0 0 176 0,0 0-176 0,-21 4 160 16,-13 3-32-16,-9-3 0 0,-10-5 0 0,-5 1 0 15,-11 0-128-15,-4 0 0 0,-5 0 144 0,-10-4-144 16,-8-2 0-16,-7 0 0 0,-13 4 0 0,-1-4 128 16,-8-1-128-16,-3 1 0 0,-4 0 0 0,-5-1 0 15,-3-3 0-15,4 3 0 0,4 2 0 0,3 0 128 0,2-2-128 0,7 2 144 16,6 2-144-16,8-1 160 0,9-2-160 0,4 2 192 16,3 0-192-16,4 1 192 0,9 3-192 0,10 0 0 15,15-5 0-15,6 4 0 0,9 2 0 0,11-1-176 16,8-1 16-16,7 0-10944 15,11 1-2192-15</inkml:trace>
  <inkml:trace contextRef="#ctx0" brushRef="#br0" timeOffset="27992.85">2079 6641 9215 0,'-13'-14'816'16,"7"10"-656"-16,6 4-160 0,-12-5 0 0,2-6 1344 16,-1 3 224-16,5 1 48 0,-1 3 16 0,7 4-896 0,0 0-176 15,0 0-48-15,-9 1 0 0,9-1-384 0,0 0-128 16,0 0 0-16,0 0 0 0,0 0 0 0,0 0 160 15,-9-1-160-15,9 1 128 0,0 0 368 0,0 0 64 16,0 0 16-16,8 6 0 0,2-1-128 0,3 1-32 16,5-2 0-16,7 1 0 0,3 4 48 0,6-5 16 15,4 1 0-15,5 0 0 0,7-1 96 0,5 2 0 16,2-2 16-16,8 5 0 0,-1 0-144 0,5 0-48 16,-1-5 0-16,0 0 0 0,2 2-176 0,3 1-32 15,2 0-16-15,2-2 0 0,-1-1 16 0,4-2 0 16,-4-2 0-16,1 6 0 0,0-1 32 0,2 1 16 0,-6 0 0 15,-2-2 0-15,0-2 64 0,0-1 16 0,-3 1 0 0,-3-1 0 16,2 4-112-16,-4-1-16 0,0 0 0 0,-7 0 0 16,-8 0-48-16,0 0-16 0,-8-1 0 0,-2 0 0 15,-2 1 64-15,-4-2 0 0,-4 2 0 0,-2-2 0 16,-6 1-192-16,-5-2 192 0,-3 1-192 0,-12-2 192 16,0 0-64-16,0 0-128 0,0 0 192 0,0 0-64 15,0 0 32-15,-16 1 0 0,-6-2 0 0,-3-2 0 16,-6 0-32-16,-2 1 0 0,-6-2 0 0,-2 1 0 15,1-2-128-15,-13-2 0 0,-4 1 0 0,-6 1 0 16,-3 1 0-16,-1 1 128 0,2-1-128 0,-7 1 0 16,-5-3 0-16,-8 1 128 0,-5-1-128 0,-4 2 0 15,-3 3 0-15,-8 0 0 0,-2-2 0 0,1 1 0 16,-1 0 0-16,2-3 0 0,5-3 0 0,-1 2 0 0,6-2 0 0,4 4 0 16,12 3 0-16,4-1 0 0,4 1 0 0,7 0 0 15,6-2 0-15,10 3 0 0,2 0 0 0,7 0 0 16,5 3 0-16,13 1 0 0,8 2 0 0,6 1 0 15,7-7 0-15,0 0 0 0,15 10 0 0,8 1-144 16,10-1 144-16,7 1-208 0,9-1 208 0,7 1 0 16,7-4-160-16,12 1 160 0,9-5 0 0,5-1 0 15,4 2 0-15,6 0 0 0,10 0 0 0,2-1 0 16,3-3 0-16,8-3 0 0,4-3 0 0,3 3 160 16,5 0-16-16,-2 0 0 0,0-4 48 0,5 2 0 15,-1 0 0-15,1-3 0 0,-4-3 0 0,-2 1 0 16,0 1 0-16,-7 2 0 0,-7 6-16 0,-6-2 0 15,-2 0 0-15,-11 3 0 0,-6 6-176 0,-10-5 160 0,-11 2-160 0,-11-1 160 16,-6 1-160-16,-12 2 0 0,-10 2 144 0,-8-1-144 16,-7-2 0-16,-17-4-256 0,0 0 32 0,-14 9 16 31,-14 0-864-31,-15 2-160 0,-12-2-48 0,-19-1-12976 0</inkml:trace>
  <inkml:trace contextRef="#ctx0" brushRef="#br0" timeOffset="29674.82">3544 6157 16575 0,'-15'-11'1472'15,"-2"1"-1168"-15,0-1-304 0,0 0 0 16,1 1 832-16,5 4 128 0,2 1 0 0,2-2 16 0,-5-1-352 0,8 4-80 15,4 4-16-15,0 0 0 0,0 0-272 0,0 0-48 16,3-8-16-16,-3 8 0 0,13-5-192 0,3 1 128 16,-2 0-128-16,8 0 0 0,2 2 0 0,3-1 0 15,7 2 0-15,6 0 0 0,3-2 320 0,3 0-16 16,5 1-16-16,7-2 0 0,7 0 48 0,6 0 16 16,2 0 0-16,6 3 0 0,-1 2 128 0,3-4 32 15,6-5 0-15,-2 3 0 0,-1 3-224 0,0 0-32 16,-6 4-16-16,-2-2 0 0,-2-3-48 0,-4 0 0 15,-7 6 0-15,0-3 0 0,-7 0-64 0,-6 1 0 16,-5 2-128-16,-10 1 192 0,-10 0-192 0,-5 0 176 0,-6 0-176 16,-14-4 160-16,0 0-16 0,0 0 0 15,0 0 0-15,-9 6 0 0,-8-2 192 0,-12-3 48 0,-8-2 0 0,-10 1 0 16,-11 1-208-16,-4 1-48 0,-10-2 0 0,-4-2 0 16,-10 0-128-16,0-1 160 0,-6 2-160 0,2 2 160 15,1 2-16-15,-1-2 0 0,-2 0 0 0,2 2 0 16,6 1-144-16,5 3 0 0,12 0 144 0,11 0-144 15,10-3 0-15,12-2 0 0,12-3 0 0,7 0 0 16,15 1 128-16,0 0-128 0,0 0 160 0,27-5-160 16,8-1 176-16,12-1-176 0,12-4 192 0,12 3-192 15,11 2 0-15,3-1 0 0,6-2 0 0,8-2 0 16,5-3 128-16,2 4-128 0,-3-2 0 0,-2-3 0 16,1 4 176-16,-5-1-176 0,-4-1 160 0,-6 5-160 15,-9 0 0-15,-7 0 0 0,-9 0-176 0,-5 0 176 16,-2 1-2656-16,-5 0-416 0,10-9-64 0,-19-1-32 0</inkml:trace>
  <inkml:trace contextRef="#ctx0" brushRef="#br0" timeOffset="30503.88">3624 4432 20847 0,'-32'-13'912'0,"14"6"208"0,-3 2-896 0,3 1-224 16,-1 2 0-16,6-1 0 0,4 0 240 0,9 3 0 15,0 0 0-15,0 0 0 0,0 0-240 0,0 0 144 16,17 0-144-16,4 0 128 0,4 0 32 0,8-1 0 15,3-2 0-15,6 1 0 0,5-1 16 0,4-1 0 16,6-1 0-16,4 1 0 0,5-1 352 0,6 1 80 16,2-3 16-16,2 1 0 0,-2-2-16 0,2 0 0 15,1 1 0-15,-1 1 0 0,2-1-192 0,-2 1-32 16,-6-1-16-16,-2 3 0 0,-7 0-96 0,0 3-16 0,-6 0 0 0,-7 1 0 16,-1 0-80-16,-9 2-32 0,-10 2 0 0,-3 2 0 15,-7-1-144-15,-6 1 192 0,0 1-192 0,-12-7 192 16,0 0-192-16,-3 12 160 0,-6-1-160 0,-8 3 160 15,-8-3 752-15,-12 2 160 0,-11 3 16 0,-7-1 16 32,-5-1-1664-32,-11-1-336 0,-8 0-64 0,-9-1 0 0,-2 1 768 0,-3 3 192 0,-2 0 0 0,-1-6 0 15,-4-2 0-15,3-2 0 0,10 4 144 0,6 0-144 16,11 1 0-16,10-4 0 0,5 0 0 0,12-1 0 16,6 0 0-16,8-1 0 0,8 0 0 0,9-2 0 15,12-3 0-15,0 0 128 0,11 0-128 0,9-1 0 16,7-3 0-16,11-2 0 0,7-2 0 0,11-2 0 0,11-3 0 15,9 0 0-15,6 0 0 0,7-3 0 0,4 3 0 0,7-3 0 16,1 0 0-16,5 2 0 0,-2 0 192 0,-1 1-64 16,-1-1-128-16,-5 3 192 0,-6 2-192 0,-7 2 128 15,-4 3-128-15,-8 1 0 0,-8 1 0 0,0 0-240 16,-6 4 32-16,-6 2-9280 16,-6 1-1856-16</inkml:trace>
  <inkml:trace contextRef="#ctx0" brushRef="#br0" timeOffset="31312.71">2377 3805 10127 0,'-9'-15'448'0,"2"7"96"0,2-2-544 0,2 1 0 15,3 1 0-15,0 8 0 0,7-5 3264 0,7-2 528 16,4 2 112-16,6 0 32 0,7-1-3008 0,7 1-608 15,10 1-112-15,4 0-16 0,4-1-48 0,8 1 0 16,6 1 0-16,7 0 0 0,7-4 160 0,2 0 16 16,3 1 16-16,6 1 0 0,6 5-32 0,-1-3-16 15,7 0 0-15,-4-1 0 0,-2 3-32 0,5 2-16 16,5-1 0-16,-2 0 0 0,-6 0-240 0,2 2 144 16,0-1-144-16,-4 0 128 0,0 1-128 0,-8-2 0 15,-10-2 144-15,-3 4-144 0,-5 0 0 0,-7-2 144 0,-2-2-144 16,-9 2 0-16,-4 2 128 0,-10 0-128 0,-8-2 0 0,-5 0 0 15,-9 0 192-15,-6 0-64 0,-7 4 0 0,-8-4-128 16,0 0 384-16,0 0-16 0,-20-4-16 0,-9 1 0 16,-12-1-16-16,-7 0 0 0,-10-1 0 0,-8-2 0 15,-8 1-144-15,-11-2-48 0,-9-1 0 0,-10 0 0 16,-11-1-144-16,-3 1 0 0,-5 0 144 0,-3-1-144 16,-5-2 0-16,3-1 0 0,5-3 0 0,-4 2 0 15,-1 1 128-15,5 1-128 0,7 0 160 0,6 1-160 16,5 1 0-16,10 3 0 0,3 5 0 0,6 1 0 15,8-2 192-15,8 3-48 0,6 0-16 0,7 1 0 16,7 2-128-16,14 1 0 0,11-2 0 0,8 4 0 0,8 0 0 0,9-6 0 16,15 9 0-16,16 2 0 0,10 2 0 0,15-1 0 15,5-4 0-15,18-3 0 0,11-4 0 0,11 0 0 16,9 1 0-16,12-5 0 0,7-5 0 0,9-1 160 16,10 0-32-16,4 0-128 0,4 0 0 0,-2-3 0 15,5 1 0-15,-5 2 0 0,3 4-304 0,-7-4-16 16,-8 0 0-16,-7 3 0 15,-5 2-1776-15,-15 2-352 0,-7 0-80 0,-12 1-16 0</inkml:trace>
  <inkml:trace contextRef="#ctx0" brushRef="#br0" timeOffset="32062.52">2019 3133 11055 0,'0'0'976'0,"0"0"-784"16,-10-7-192-16,3 2 0 0,7 5 1184 0,-12 0 192 15,5 0 32-15,7 0 16 0,-12-3-720 0,5 1-160 16,7 2-32-16,-13-3 0 0,3-2-16 0,0 0-16 16,3 2 0-16,7 3 0 0,0 0-16 0,0 0 0 15,-2-10 0-15,2 10 0 0,0 0-80 0,9-6-32 0,5 2 0 0,1 0 0 16,5 0-208-16,4 2-144 0,2-2 192 0,6 4-192 15,6-5 160-15,10 1-160 0,3-1 128 0,10 1-128 16,11 0 192-16,7 1-32 0,7 0-16 0,5 1 0 16,6-2 48-16,6 1 0 0,4 3 0 0,3 0 0 15,2-5-192-15,6 0 192 0,2-3-192 0,3 4 192 16,-5 1-192-16,3-2 192 0,0-5-192 0,-1 1 192 16,-1 2-32-16,-4-1 0 0,-2-4 0 0,-3 6 0 15,-4 3-160-15,-8 1 192 0,-8-1-192 0,-7 0 192 16,-5 2-48-16,-13 0 0 0,-10-2 0 0,-12 2 0 15,-13-1-144-15,-9 2 0 0,-8 0 0 0,-13 0 0 16,-11 2 128-16,-11-2 64 0,-14-3 0 0,-16 2 0 16,-9 0-16-16,-16-2 0 0,-15-2 0 0,-14-1 0 0,-13 2-176 0,-12 1 192 15,-9-1-192-15,-7-2 192 0,-8 1-192 0,-7 0 0 16,-10 0 0-16,1-2 0 0,1-2 0 0,6 2 128 16,5 3-128-16,6 2 0 0,3 1 0 0,8 2 0 15,11 3 0-15,11 2 0 0,3 1 0 0,12 1 0 16,7 1 128-16,14 1-128 0,11 3 0 0,15-2-272 15,12-4 64-15,15 3-8112 16,10 2-1632-16</inkml:trace>
  <inkml:trace contextRef="#ctx0" brushRef="#br0" timeOffset="124967.42">1552 9176 20271 0,'-38'5'448'0,"22"-1"80"0,-5 1 32 0,0 2 16 0,-1 2-576 0,0 1 0 15,1 1 0-15,0 0 0 0,-3-3 0 0,3 3 0 16,1-5 0-16,2 3 0 0,4 2 928 0,1-2 80 16,-4-5 16-16,3 1 0 0,3-1 0 0,2 0 0 15,-2-3 0-15,5 5 0 0,0-4 0 0,-2 1 0 16,1-2 0-16,0-1 0 0,7 0 0 0,0 0 0 15,0 0 0-15,0 0 0 0,0 0-832 0,0 0-192 16,9-6 0-16,0-1 0 0,4 2 0 0,3-2 0 16,5 0 0-16,3-4 0 0,6-1 0 0,4-3 0 0,5-4 0 0,3-2 0 15,5-1 864-15,0-3 128 0,4-1 32 0,6-6 0 16,-1 2-832-16,8-4-192 0,3-2 0 0,4-2 0 16,1-3 0-16,4-2 0 0,5-4 0 0,0-2 0 15,3-1 0-15,-2 2 0 0,5 1 0 0,1-2 0 16,-3 2 0-16,0-1 0 0,-6 5 0 0,-4-1 0 15,3 4 0-15,-1-3 0 0,-4-1 0 0,-2 0 0 16,0-1 0-16,0 2 0 0,2 1 0 0,-1 2 0 16,-1 0 864-16,26-13 128 0,-14 3 32 0,-5 5 0 15,-5-1-832-15,3 2-192 0,2-1 0 0,0 1 0 16,-1-1 0-16,-6 3 0 0,-1 0 0 0,1 1 0 0,1 0 0 0,-2 4 0 16,-1 5 0-16,-3-1 0 0,-2-1 0 0,-4 1 0 15,-6-4 0-15,-2-1 0 0,-2 0 0 0,-2 3 0 16,-7 0 0-16,5-1 0 0,2-2 864 0,1 0 128 15,-5 0 32-15,1 0 0 0,-5 2-832 0,-2-1-192 16,-1 0 0-16,-4 3 0 0,-6-1 0 0,3 2 0 16,-5 2 0-16,-5 9 0 0,-2-5 0 0,1 2 0 15,-2 1 0-15,0-1 0 0,0 1 0 0,0 3 0 16,-2 1 0-16,1 2 0 0,1 1 0 0,-4 0 0 16,0 0 0-16,2 3 0 0,-2 2 0 0,-3 4 0 15,2-1 0-15,-4 1 0 0,2-1 0 0,-3 1 0 16,-2 0 0-16,0 4 0 0,-5 4 0 0,0 0 0 15,0 0 0-15,0 0 0 16,0 0-2416-16,0 0-528 0,0 0-96 0,-9-1-8768 0,-1 1-1760 0</inkml:trace>
  <inkml:trace contextRef="#ctx0" brushRef="#br0" timeOffset="125337.25">4535 6455 38703 0,'-16'-7'1712'0,"7"3"352"0,9 4-1648 0,0 0-416 0,0 0 0 0,9-2 0 15,3-3-736-15,9-3-224 0,9-1-64 0,7-3 0 16,4 0 832-16,6 1 192 0,1-1 0 0,5-3 0 16,2 1 0-16,1-2 0 0,0 1 0 0,11 2 0 0,8-1 768 0,-1 3 208 15,-4 0 48-15,-4 2 0 0,0 1 0 0,-22 4 0 16,4 2 0-16,1 2 0 0,1 2-832 0,0 6-192 15,-8 1 0-15,-4 4 0 0,-5 2 864 0,-5 0 128 16,-5 4 32-16,-2 3 0 0,-6 6-832 0,-3 7-192 16,-5 6 0-16,-5 3 0 0,-4 2 864 0,-8 2 128 15,1 3 32-15,-8 2 0 0,-5 2-832 0,-8 4-192 16,-4 1 0-16,-4 0 0 0,-3 0 0 0,-16 27 0 16,0-7 0-16,4-8 0 0,2-8 864 0,-1-2 128 15,5-2 32-15,-6-4 0 0,-6 0-832 0,8-4-192 16,7-7 0-16,4 0 0 15,7-1-768-15,3-4-208 0,1-6-48 0,7-7 0 16,5-6-816-16,6-4-160 0,3-5-48 0,8-12-18016 0</inkml:trace>
  <inkml:trace contextRef="#ctx0" brushRef="#br0" timeOffset="126264.84">4823 4328 23951 0,'0'0'1056'0,"0"0"224"0,0 0-1024 0,0 0-256 16,4 8 0-16,-4-8 0 0,0 0 0 0,0 0 0 15,5 12 0-15,-3-1 0 0,-4-2 880 0,-2 1 112 16,1 1 32-16,-1-1 0 0,-6 3 0 0,3-2 0 16,-5 1 0-16,1-2 0 0,-2 1 0 0,-2-1 0 15,-5 2 0-15,0 1 0 0,-3 4-832 0,-6 1-192 16,-5 1 0-16,9-4 0 0,0 6 864 0,-8 2 128 16,-5 0 32-16,-2 3 0 0,-6 4-832 0,-3 2-192 15,-4-2 0-15,-10 4 0 0,-8 3 864 0,0 2 128 16,-2 2 32-16,-3 0 0 0,0 1-832 0,-4 0-192 15,-10 2 0-15,1-1 0 0,-2 0 864 0,1 1 128 16,2 2 32-16,-5 0 0 0,-5-1-832 0,4 2-192 16,6 0 0-16,3 1 0 0,-1 1 0 0,-2-2 0 0,-4-1 0 15,8-3 0-15,3 0 864 0,6-2 128 16,3 0 32-16,4-2 0 0,1 1-832 0,-3-2-192 16,-2-2 0-16,4-1 0 0,3 2 0 0,8-2 0 0,1-2 0 0,2-2 0 15,5-2 0-15,6-1 0 0,0-5 0 0,1-1 0 16,7-2 0-16,1-2 0 0,2-1 0 0,2-1 0 15,4-4 0-15,2-2 0 0,2 0 0 0,6-3 0 16,1-1 0-16,1-2 0 0,3 0 0 0,2-2 0 16,1 0-768-16,2-1-208 0,6-1-48 15,0 0 0-15,-1-5 0 16,4-1 0-16,1-3 0 0,6 0 0 0,2-3-2448 0,5-1-496 0,4-4-112 16,5-3-16-16</inkml:trace>
  <inkml:trace contextRef="#ctx0" brushRef="#br0" timeOffset="126734.65">1888 5120 31327 0,'0'0'688'0,"0"0"144"0,0 0 16 0,0 0 48 0,0 0-720 0,0 0-176 16,0 0 0-16,-10 9 0 0,7 0 0 0,-2-1 0 0,-2-2 0 0,0 3 0 16,-9 2 848-16,3 3 144 0,4 1 32 0,-6 4 0 15,-5 5 0-15,-2 2 0 0,-1 4 0 0,-5 4 0 16,1 6 0-16,-3 4 0 0,-3 5 0 0,0 4 0 15,0 5-832-15,-2 2-192 0,-3 2 0 0,0 4 0 16,-3 3 864-16,3 1 128 0,0 1 32 0,4 1 0 16,4-4-832-16,0-2-192 0,4-5 0 0,2-2 0 15,3-5 0-15,3-4 0 0,5-5 0 0,1-4 0 16,3-4 0-16,5-3 0 0,1-3 0 0,5-5 0 16,3-5 0-16,4-2 0 0,3-6 0 0,2-3 0 15,5-2 864-15,6-3 128 0,2-3 32 0,8-4 0 0,3-5-832 16,7-4-192-16,1-2 0 0,2-3 0 15,1-3 0-15,3-5 0 0,2-5 0 0,2-2 0 16,-1-5-768-16,3 0-208 0,3 2-48 0,0 2 0 16,-1 2-2448-16,-1 3-496 0,48-21-112 0,-30 18-16 0</inkml:trace>
  <inkml:trace contextRef="#ctx0" brushRef="#br0" timeOffset="135280.88">6907 11318 5519 0,'-18'29'496'0,"7"-12"-496"16,-2 0 0-16,1 0 0 0,7 1 1984 0,0 1 320 16,-2-2 48-16,5 0 16 15,3 0-3312-15,4-1-656 0,-1 1-128 0</inkml:trace>
  <inkml:trace contextRef="#ctx0" brushRef="#br0" timeOffset="135728.64">6789 12062 22111 0,'-27'13'1968'0,"10"-2"-1584"0,-3-1-384 0,0 2 0 15,2-2 384-15,1 2-16 0,0-3 0 0,1 2 0 16,-2-1 176-16,1-2 32 0,2-1 16 0,1-2 0 15,6-1 432-15,-2-1 64 0,10-3 32 0,-8-3 0 16,8 3-160-16,-8-9-16 0,4-4-16 0,1-4 0 16,2-6-528-16,1-4-96 0,0-6-32 0,4-6 0 0,-3-6 64 0,2-8 16 15,-3-9 0-15,3-2 0 0,2 0-48 16,-3-7-16-16,0-8 0 0,-2-2 0 0,0-8-64 16,0-1-16-16,-2-5 0 0,4-1 0 0,0-5 96 0,0 1 16 15,2-6 0-15,-3 0 0 0,-1-1-64 0,4-3-16 16,-2-4 0-16,4 2 0 0,-4 5-48 0,4-2-16 15,1-1 0-15,-3 0 0 0,-1 0-16 0,0 1 0 16,0 7 0-16,0-2 0 0,-2-5 16 0,2 4 0 16,0 3 0-16,-1 1 0 0,2 0 32 0,3 0 16 15,-1 2 0-15,2 1 0 0,0-1-64 0,-4 2-16 16,0 3 0-16,4 3 0 0,1 1-144 0,1 1 0 16,-2-1 0-16,3 1 128 0,-6 3-128 0,4-1 0 15,-1 5 0-15,-3 2 0 0,2 5 0 0,-5 3 0 16,0 4 0-16,-2 5 0 0,-2 8 0 0,0 8-272 0,-3 8 64 15,1 6 16-15,0 3-160 0,0 6-32 0,-4 1 0 0,5 4 0 32,3 2-1216-32,-1 5-240 0,0 6-48 0,1 6-16 15,0-7-1120-15,0 7-240 0,0 0-32 0</inkml:trace>
  <inkml:trace contextRef="#ctx0" brushRef="#br0" timeOffset="136144.75">5870 8023 35583 0,'-21'-9'1584'0,"9"4"320"0,3-5-1520 0,1-3-384 16,7-4 0-16,-1-6 0 0,2-6-240 0,3-5-112 15,7-5-32-15,3-9 0 0,8-8 576 0,3-7 128 16,4-7 0-16,3-2 16 0,2-3-16 0,5-6 0 16,2-7 0-16,6-4 0 0,-1-2-128 0,-3 1-48 15,2 0 0-15,-1 1 0 0,-3 1 64 0,-1 2 16 16,-2 1 0-16,1 5 0 0,-2 6 80 0,1 8 16 16,-3 4 0-16,0 9 0 0,-1 6 112 0,-6 10 16 15,-2 7 16-15,-1 7 0 0,-3 6-176 0,1 10-32 16,1 8-16-16,0 8 0 0,-4 7 16 0,2 13 16 0,-1 11 0 15,1 10 0-15,1 8-96 0,2 8-32 0,-3 5 0 16,1 14 0-16,2 16-144 0,3 3 160 0,-1-2-160 0,6-3 160 16,3 0-160-16,-1-6 0 0,0-4 0 0,3-8 0 15,1-6 0-15,0-6 0 0,1-7 0 0,-4-7 0 32,-3-5-960-32,-1-2-160 0,2-2-32 0,-3-6-10992 0,-1-7-2192 0</inkml:trace>
  <inkml:trace contextRef="#ctx0" brushRef="#br0" timeOffset="137157.4">18872 6230 35007 0,'-3'-26'1552'0,"5"12"320"0,0 2-1488 0,2 1-384 16,-1 3 0-16,-3 8 0 15,8-5-656-15,-8 5-208 0,0 0-32 0,10-2-16 0,-10 2 912 0,15 3 224 0,-5 3 32 0,1 4 0 16,-2 3 176-16,0 3 32 0,-4 0 16 16,3 5 0-16,-3 2-32 0,-2 6 0 0,2 4 0 0,-2 3 0 15,-2 4 128-15,-1 8 0 0,-1 9 16 0,0 1 0 16,-5 5-16-16,2-1 0 0,0-2 0 0,-1 4 0 16,-1 7-144-16,0 2-48 0,0-1 0 0,-2 4 0 15,3-1-48-15,-2-2-16 0,-1-2 0 0,0 2 0 16,1 3 48-16,1 3 0 0,0 2 0 0,-1-4 0 15,3 2-64-15,2-2-16 0,-2 2 0 0,4 2 0 16,1 3-32-16,-1 0 0 0,-1-4 0 0,-1-2 0 16,2 1-48-16,-1 1-16 0,-4 1 0 0,1 0 0 15,0-1-16-15,-4-1-16 0,0-1 0 0,-2 1 0 16,-2 6-32-16,-1 1 0 0,-4 3 0 0,1-1 0 16,-1-4-128-16,0 1 192 0,3-1-192 0,1 4 192 0,0-2-64 0,2-3 0 15,-2-5 0-15,1 1 0 0,4 1 16 0,2-1 0 16,-2 3 0-16,5-2 0 0,1-3-144 0,-2-3 160 15,-4 4-160-15,3-4 160 0,1 0-160 0,1 2 0 16,-3 0 0-16,2-3 0 0,-3-5 0 0,-1 0 0 16,3 0 0-16,-1 0 0 0,-4 2 0 0,-1-1 0 15,1-3-192-15,-4-3 192 16,0-8-544-16,0-4 16 0,1-4 0 0,0-1 0 16,3-4-1232-16,-1-6-240 0,2-4-48 0,0-2-16 15,0-4-896-15,1-6-176 0,4-7-48 0</inkml:trace>
  <inkml:trace contextRef="#ctx0" brushRef="#br0" timeOffset="137606.01">17828 10992 32255 0,'-15'-8'1424'0,"4"4"304"0,-2-1-1392 0,1 2-336 0,4 3 0 0,8 0 0 15,-11 3 544-15,11-3 32 0,-4 13 16 0,0-2 0 16,1-2 352-16,4 7 64 0,5 4 16 0,4 5 0 16,-1 3-400-16,6 3-80 0,0 2-16 0,2 6 0 15,2 7-240-15,4 3-48 0,0-4-16 0,3 0 0 0,1-2-64 0,3 4-16 16,1 1 0-16,3-7 0 0,1 0-16 0,-1 0-128 15,-1-3 192-15,1 0-64 0,-1-2-128 0,-1 1 160 16,1 0-160-16,-3-5 160 0,-2-4-32 0,0-5 0 16,0-2 0-16,1-4 0 0,0-5 96 0,3-3 16 15,1-2 0-15,2-7 0 0,2-1 64 0,2-9 16 16,3-5 0-16,5-10 0 0,-1-8-48 0,5-8 0 16,-1-10 0-16,1-8 0 0,3-6-64 0,6-11-16 15,0-6 0-15,2-9 0 0,2 1-64 0,-4 5 0 16,-3 9-128-16,-4 4 192 0,-4 4-192 0,-5 5 0 15,-3 4 128-15,4 4-128 0,-5 1 0 0,-1 6-288 16,-3 2 64-16,0 5 16 16,2 1-1552-16,0 3-304 0,-2 0-64 0,-3 4-16128 0</inkml:trace>
  <inkml:trace contextRef="#ctx0" brushRef="#br0" timeOffset="154177.63">6210 13627 19343 0,'-8'0'1728'0,"-2"-4"-1392"15,2-2-336-15,-4-2 0 0,4 0 624 0,-2 0 48 16,5-1 16-16,-1-3 0 0,0-5-16 0,3-3 0 16,3 0 0-16,4-4 0 0,4-2 48 0,2 0 16 15,8-6 0-15,5 1 0 0,3-1-160 0,3 5-48 16,-1-2 0-16,6 3 0 0,2 2-224 0,1 3-48 16,0-2-16-16,-1 3 0 0,2 2-48 0,0 3-16 15,3 9 0-15,-4 0 0 0,-5 4 256 0,-2 6 48 16,-2 4 16-16,-1 5 0 0,-4 5-80 0,-5 3-16 15,-5 3 0-15,-5 6 0 0,-7 8-160 0,-6 4-48 16,-8 2 0-16,-4 1 0 0,-5-2 80 0,-3-1 16 0,-3-3 0 0,1-6 0 16,-5-6 400-16,-2-4 80 0,-1-8 0 0,2-3 16 15,4-3 320-15,-1-6 64 0,3-7 16 0,-2-4 0 16,0-1-256-16,3-5-48 0,4-6-16 0,1-5 0 16,2-5-464-16,6-3-80 0,4-1-32 0,4-5 0 15,5-6-288-15,8 1 0 0,4-1 0 0,6 5 0 16,4 3 0-16,3 4-192 0,1-2 192 0,7 6-192 15,0 3 48-15,2 2 16 0,2 1 0 0,3 6 0 16,4 6 128-16,0 10-208 0,-5 7 80 0,-2 10 128 16,-3 2-160-16,-5 7 160 0,-2 7 0 0,-7 4-144 15,-7 6 144-15,-9 8 0 0,-7 9 0 0,-6 0 0 16,-4-1 0-16,-1-7 0 0,-5-7 0 0,-3-7 0 16,0-3 0-16,-2-5 128 0,-6-7-128 0,0-4 176 0,-4-5-16 15,1-3 0-15,2-5 0 0,5-5 0 0,1-4 160 0,1-7 48 16,5-7 0-16,0-4 0 0,4-4-96 0,4-7-16 15,1-6 0-15,6-6 0 0,1-3-256 0,7 2 128 16,2 1-128-16,8 3 0 0,3 3 0 0,1 2 0 16,4 2 0-16,6 5 0 0,-1 5-160 0,6 5-32 15,4 5-16-15,-5 7 0 0,-5 7 80 0,3 7 128 16,-1 7-208-16,1 7 80 0,-2 6 128 0,-4 5 0 16,-6 5 0-16,-6 6 0 0,-8 5 0 0,-4 4 0 15,-3 1 0-15,-6-3 0 0,-4-6 0 0,-5-5 0 16,-4-5 0-16,-1-6 0 0,0-2 208 0,-5-5-16 15,-3-7-16-15,-3-3 0 0,0 0 336 0,0-7 80 16,-2-1 16-16,5-6 0 0,3-5-96 0,1-6-32 16,2-6 0-16,1 0 0 0,2-5-112 0,4-5-32 15,2-7 0-15,6 1 0 0,3 2-336 0,7-1 0 0,4-2 0 16,6 4 0-16,4 3 0 0,4 3 0 0,3 5-128 0,2 6 128 16,-2 0-144-16,-1 8 144 0,2 3-160 0,-3 8 160 31,-4 2-1056-31,0 3-112 0,3 5-32 0,0 5-13584 0,2 6-2736 0</inkml:trace>
  <inkml:trace contextRef="#ctx0" brushRef="#br0" timeOffset="156191.99">18732 4124 28559 0,'0'0'1264'0,"-8"-2"272"0,-1-2-1232 0,2 1-304 15,-2 0 0-15,4-2 0 0,-2-3-128 0,-2 0-96 16,0 1-16-16,0-3 0 0,6-1 800 0,-1-4 144 15,-2-4 48-15,2-1 0 0,5-2-160 0,3 2-16 16,-1-4-16-16,3 1 0 0,6-3-128 0,3 1-32 16,-1 0 0-16,4 1 0 0,3 2-96 0,1 2-32 15,-1 3 0-15,2 2 0 0,-4 2-16 0,2 5-16 0,0 4 0 16,-1 2 0-16,1 2 96 0,-7 6 32 0,1 6 0 16,-1 6 0-16,-2 5 0 0,-3 10 0 0,-8 6 0 0,-1 6 0 15,-5 3 64-15,-8 6 16 0,-4 4 0 16,-3-7 0-16,-2-9-176 0,-2-3-16 0,-4-2-16 0,0-6 0 15,-3-5 128-15,-5-2 16 0,-3-4 16 0,4-5 0 16,3-3 160-16,6-5 16 0,-4-6 16 0,5-6 0 16,0-6 32-16,2-5 0 0,3-3 0 0,3-6 0 15,8-8-240-15,1-3-64 0,5-5 0 0,5-4 0 16,3-3-320-16,7-7 0 0,3-8 0 0,5 7 0 16,4 5-160-16,4 6 160 0,4 2-192 0,-1 4 192 15,3 2-160-15,-2 12 160 0,-5 5-128 0,-1 9 128 16,-5 7-144-16,-2 8 144 0,-4 9-160 0,-4 9 160 15,-3 9-176-15,-8 11 176 0,-7 9-192 0,-2 14 192 0,-7 11 0 0,-7 1 0 16,-7-3 0-16,-4-5 0 0,2-9 0 0,-3-8 0 16,-1-9 0-16,2-5 0 0,2-1 0 0,-1-8 128 15,7-6-128-15,2-5 192 0,3-8-32 0,8-6-16 16,1-4 0-16,6-7 0 0,2-8 128 0,4-8 32 16,4-11 0-16,5-5 0 0,7-4-304 0,3-6 0 15,5-3 0-15,10-3 0 0,12 1 0 0,-2-1-176 16,2 6 176-16,0 4-208 0,4 6 208 0,-7 5-192 15,-4 11 192-15,-5 10-192 0,-2 9 192 0,-7 11-176 16,1 9 176-16,-7 3-160 0,-4 7 160 0,-5 7-208 16,-6 4 80-16,-4 6 128 0,-4 6-144 0,-6 2 144 15,-6 2 0-15,-2-3 0 0,-6-3 0 0,1-4 0 0,-1-5 0 0,-2-5 0 16,1-3 0-16,0-10 144 0,0-6-144 16,3-2 192-16,2-1 0 0,3-6 0 0,7-5 0 0,1-8 0 15,5-10 32-15,4-5 16 0,4-4 0 0,6-7 0 16,7-8-240-16,4-4 0 0,4-4 0 0,5 1 0 15,5-1-144-15,5-1-32 0,2-2 0 0,0 7 0 16,1 7-16-16,0 6 0 0,-2 9 0 0,-6 8 0 16,-5 7 192-16,-6 9-192 0,-5 8 192 0,-3 5-192 15,-8 4 64-15,-2 6 0 0,-6 7 0 0,-6 7 0 16,-3 6 128-16,-10 2 0 0,-8 1 0 0,1-4 0 16,-6-4 0-16,2-3 0 0,-3-5 128 0,1-3-128 15,-1-4 160-15,1-4-32 0,0 0-128 0,-1-7 192 16,3-7 0-16,4-5-16 0,-3-4 0 0,4-5 0 15,1-2 16-15,3-6 16 0,3-6 0 0,6-5 0 0,6-3-208 16,3-3 128-16,3-3-128 0,7 0 0 0,7-1 0 0,3 3-160 16,3 1 0-16,1 2 0 0,2 2 32 0,0 8 0 15,-2 2 0-15,0 7 0 0,-6 7 0 0,0 6 0 16,-2 5 0-16,-4 8 0 0,0 7 128 0,-5 3-192 16,0 6 192-16,-4 1-192 0,-3 2 192 0,1 0 0 15,-7 2 0-15,-2-1 0 0,-2-3 0 0,1-3 0 16,-2-7 0-16,-1-1 128 0,1-6 0 0,-2-4 0 15,-3-4 0-15,2-1 0 0,3 0 112 0,1-5 16 16,-1-6 16-16,3-3 0 0,1-8-48 0,3-3-16 16,1-3 0-16,3-2 0 0,5-7-208 0,4-4 0 15,2-5 0-15,4 2 0 0,0 3 0 0,5 3 0 16,2 1-176-16,1 2 176 0,1 3-192 0,0 5 192 16,-3 5-192-16,-2 6 192 0,-4 7-192 0,1 6 192 15,-4 5-160-15,0 9 160 0,-4 7-176 0,-1 6 176 0,-1 3-192 0,-6 4 192 16,-1 2 0-16,-4 2 0 0,-5 1 0 0,-2-2 0 15,-2-3 0-15,-2-4 0 0,-2 0 0 0,0-7 144 16,-2-1 0-16,-2-5 0 0,1-1 0 0,1-4 0 16,0-2 64-16,8-4 16 0,2-4 0 0,0-4 0 15,2-4-48-15,2-6-16 0,2-6 0 0,3-3 0 16,3-3-160-16,2-6 0 0,5-1 0 0,4-2 0 16,5 0-304-16,7-1 16 0,3 2 0 0,5 0 0 15,4-3-160-15,1 4-16 16,2 4-16-16,0 8 0 0,-2 5-1952 0,0 9-384 0,1 8-64 0</inkml:trace>
  <inkml:trace contextRef="#ctx0" brushRef="#br0" timeOffset="157492.5">18935 4026 4607 0,'-17'-12'400'0,"6"6"-400"15,-2-2 0-15,-1 1 0 0,0 3 3152 0,0-1 560 16,-1-2 96-16,-2 2 32 0,-2 1-3168 0,2 2-672 16,0-4 0-16,0 3-128 0,2 1 656 0,-2-3 144 15,-6 4 32-15,4 1 0 0,0 4 0 0,1-2 16 16,1 1 0-16,0-1 0 0,0 0-16 0,-1-1 0 16,-3-1 0-16,1 0 0 0,0-1-16 0,3-1-16 15,2 0 0-15,3-3 0 0,0-6 112 0,2 1 32 0,3 0 0 0,2-1 0 16,-3-6-176-16,4 0-16 0,3 0-16 0,1-2 0 15,1 1-272-15,7-3-48 0,2 1-16 0,7-1 0 16,3-1-272-16,4-1 160 0,2-1-160 0,0 3 128 16,7 3-128-16,-2-1 0 0,4 2 0 0,1 3 0 15,1 2 0-15,-5 3 0 0,0 5 0 0,-2 4 0 16,-5 3 0-16,-3 3 0 0,-2 5 0 0,-2 7 0 16,-2 3 0-16,-3 8 0 0,-5 0 0 0,-3 7 0 15,-6 6 0-15,-6 8 160 0,-1 0-160 0,-4-4 160 16,-3-7-16-16,-2-5 0 0,-2-4 0 0,-3-2 0 15,0-4 176-15,-6-3 48 0,1-5 0 0,-2-2 0 16,4 0 208-16,0-4 32 0,-1-3 16 0,6-6 0 16,9-5-112-16,-3 0-32 0,1-5 0 0,7-3 0 0,2-5 16 0,4-4 0 15,4-4 0-15,1-2 0 0,4-3-496 0,2-4 128 16,3 1-128-16,6-3 0 0,3 0 0 0,6 2 0 16,-4 4 0-16,2 2 0 0,-2 5-144 0,-1 4 144 15,-3 6 0-15,0 5-144 0,-3 4 144 0,-3 7-160 16,0 3 160-16,1 6-160 0,-4 3 0 0,-4 4 0 15,-6 8 0-15,-4 4 0 0,-5 6 160 0,-5 2-192 16,-5 3 192-16,-1-4-192 0,-2-5 192 0,-1-3 0 16,-5-5-144-16,1-3 144 15,4-4-512-15,2-3-48 0,-1-5 0 0,3-5-11152 16,1-2-2224-16</inkml:trace>
  <inkml:trace contextRef="#ctx0" brushRef="#br0" timeOffset="158506.27">19017 4218 25919 0,'-10'-10'1152'0,"10"10"224"0,-8-5-1104 0,-1-2-272 0,2-1 0 15,0 3 0-15,0 1 0 0,7 4 128 0,-12-4-128 0,4 4 0 16,-2 2 560-16,2 0 0 0,8-2 0 0,-12 5 0 16,4 1-160-16,-1 5-16 0,3 1-16 0,-1 0 0 15,-1-2 16-15,3 5 16 0,-2 3 0 0,1 8 0 16,2 7-48-16,-1 5-16 0,-2 9 0 0,2 2 0 16,1 2-48-16,0 3-16 0,-1-1 0 0,1 5 0 15,1 3-16-15,1 4-16 0,0 0 0 0,4 1 0 16,0 2 16-16,1-4 0 0,1 1 0 0,2-2 0 15,1-1-64-15,3 1-16 0,-3-1 0 0,0 1 0 16,0-1-16-16,-1-2 0 0,-1-1 0 0,3-3 0 16,-3 2 32-16,0-2 16 0,0 2 0 0,-1-2 0 15,0 1 48-15,0-2 0 0,0 0 0 0,-3-2 0 0,-1-3-64 0,2 4-16 16,-1-4 0-16,-1-2 0 0,1 0-16 0,-1 2 0 16,-2 1 0-16,-3 0 0 0,1 0-32 0,1-1 0 15,-2-1 0-15,-2-4 0 0,1-3 64 0,2 0 0 16,-4 2 0-16,3-1 0 0,2-3-16 0,-2 1 0 15,-2 0 0-15,3 0 0 0,2 5-48 0,-1-2 0 16,0-3 0-16,3 0 0 0,2-3-128 0,0 0 128 16,0-1-128-16,-1 1 128 0,2 0-128 0,1 1 128 15,-1 2-128-15,1-1 128 0,0-2-128 0,-1 3 0 16,-2-3 144-16,2 0-144 0,0 0 128 0,-2 0-128 16,-1-2 160-16,0 0-160 0,0-1 128 0,-1-1-128 15,-2 0 0-15,2 3 144 0,-2 5-144 0,0-2 160 16,2 0-160-16,-2 1 160 0,-1-1-160 0,1-4 128 15,1 1-128-15,1 0 128 0,0 2-128 0,-1-2 0 0,1 2 144 0,-2-1-144 16,1-1 128-16,-2 3-128 0,-3 2 128 0,2 1-128 16,0 1 0-16,-2-1 128 0,2 0-128 0,0-1 0 15,-3 0 0-15,4 2 0 0,-3-3 0 0,0 4 128 16,0 2-128-16,-2 0 0 0,2-1 0 0,-2 2 0 16,1 5 0-16,3-1 0 0,-3 2 0 0,2-5 0 15,3-1 0-15,-1-3 0 0,-1 1 0 0,0 4 0 16,2 2 0-16,0 2 0 0,1-4 0 0,-1 2 0 15,4-1 0-15,2-1 0 0,-2-1 0 0,2-2-128 16,-2-1 128-16,2 3 0 0,-2 2 0 0,5-2 0 16,-1-3 0-16,0-2 0 0,-1 5-144 0,5-4 144 15,-1-5-288-15,4 2 16 0,-6-4 0 0,5-3 0 16,-3-4-2000-16,2-4-400 0,-2-9-80 0</inkml:trace>
  <inkml:trace contextRef="#ctx0" brushRef="#br0" timeOffset="159345.37">18551 4250 16575 0,'-40'-5'1472'0,"13"1"-1168"0,-3-2-304 0,-1 0 0 16,2-2 3072-16,-2-1 544 0,2-2 112 0,1 2 32 15,1-1-2704-15,3-2-544 0,6-1-96 0,10-4-32 0,5-4 768 0,6-4 128 16,1-4 48-16,10-4 0 0,6-4-976 0,2-4-192 15,5-2-32-15,1-1-128 0,5 3 0 0,4 1 0 16,3-2 0-16,6 2 0 0,4-2 0 0,4-1 0 16,1 3 0-16,-2 5-144 0,0 6 144 0,-4 6 0 15,-4 4 0-15,-6 5 0 0,-3 6 0 0,-5 9 128 16,-6 10-128-16,-4 8 176 0,-3 10-48 0,-6 9 0 16,-9 9 0-16,-6 11 0 0,-11 9 80 0,-5 10 16 15,-3 8 0-15,-7-1 0 0,0-4-80 0,-3-9-16 16,-4-10 0-16,-2-6 0 0,-2-5 224 0,-6-4 32 15,1-4 16-15,2-6 0 0,3-6 432 0,3-3 64 16,4-5 32-16,4-6 0 0,10-7-288 0,2-7-64 0,2-7-16 16,7-5 0-16,1-7-32 0,4-8 0 0,4-7 0 0,6-4 0 15,1-5-368-15,6-1-160 0,3-1 128 0,7-3-128 16,10-2 0-16,4-1 0 0,4-1-144 0,6 3 144 16,4 3-176-16,0 3 176 0,-4 5-160 0,-1 7 160 15,-5 6-144-15,-5 8 144 0,-3 6-128 0,-7 11 128 16,1 11-192-16,-6 7 64 0,-4 7 0 0,-5 10 0 15,-3 9 128-15,-10 12-192 0,-10 8 192 0,-7 9-192 16,-5 4 192-16,-4-3 0 0,-2-4 0 0,-2-10 0 16,2-7 0-16,-5-6 128 0,-1-11-128 0,-2-5 128 15,0-7 96-15,0-4 32 0,2-5 0 0,5-8 0 16,1-6 176-16,5-7 32 0,5-7 16 0,2-7 0 16,1-8 16-16,5-11 0 0,3-10 0 0,7-5 0 0,7-6-352 15,4-2-144-15,6-3 128 0,9 4-128 0,4 3 0 0,6 5 0 16,0 5 0-16,1 5 0 0,0 6-192 0,-2 7 192 15,-5 6-160-15,-4 6 160 0,-3 6-224 0,-1 6 48 16,-6 4 16-16,-1 9 0 16,1 7-2096-16,-4 7-432 0,-4 8-64 0</inkml:trace>
  <inkml:trace contextRef="#ctx0" brushRef="#br0" timeOffset="160595.9">6133 13867 11967 0,'-12'-5'528'0,"12"5"112"0,-13-7-512 0,1 2-128 0,12 5 0 0,-9-7 0 16,-1 1 2704-16,0-1 512 0,1-2 112 0,0 0 0 16,0-2-1680-16,4 0-352 0,-3-3-64 0,4-1-16 15,4-2-64-15,0-3 0 0,3-2-16 0,3-2 0 16,1-1-240-16,6-2-64 0,1-5 0 0,6 2 0 0,6 0-272 15,-2 3-64-15,-1 2-16 0,5 0 0 0,4 1-176 0,4 3-48 16,2 2 0-16,0 3 0 0,0 2 64 0,-2 7 0 16,0 3 0-16,-2 7 0 0,-4 5 64 0,1 6 32 15,1 4 0-15,-9 7 0 0,-2 5-112 0,-2 4-32 16,-2 4 0-16,-7 4 0 0,-9 3-80 0,-2-1 0 16,-4-3-16-16,-4-2 0 0,-7-5 144 0,-2-2 48 15,-5-1 0-15,0-6 0 0,-3-5 48 0,1-5 16 16,-3-3 0-16,2-4 0 0,-3-3 160 0,4-6 48 15,-1-8 0-15,1-3 0 0,3-2-176 0,2-3-16 16,2-8-16-16,4-3 0 0,8-5-256 0,2-3-48 16,4-5-128-16,6-3 192 0,2-6-192 0,6-1 0 15,6-3 0-15,7 0 0 0,2 1 0 0,6 3-288 16,2 4 64-16,4 7 16 0,3 3 64 0,-1 8 16 16,4 3 0-16,-2 8 0 0,5 6 128 0,-6 10-160 0,-1 10 160 0,-5 7-160 15,-6 6 160-15,-5 8-128 0,-6 8 128 0,-5 11-128 16,-8 8 128-16,-7 11 0 0,-7 10-144 0,-10-1 144 15,-4 4 0-15,-7-8-144 0,-6-7 144 0,-4-8 0 16,-1-9 0-16,-6-4 0 0,-3-7 0 0,-2-8 0 16,2-6 208-16,3-6-48 0,4-6-16 0,1-7 0 15,1-8 32-15,3-7 0 0,2-9 0 0,5-4 0 16,1-10 48-16,7-2 16 0,2-6 0 0,9-7 0 16,2-7-240-16,7-3 128 0,7-3-128 0,5-5 0 15,7-3 0-15,11 1 0 0,7-3-128 0,4 5 128 16,4 7-240-16,4 7 64 0,5 5 16 0,-1 10 0 15,1 6 160-15,0 11-208 0,-1 10 80 0,-2 11 128 0,-5 11-144 0,-4 9 144 16,-8 8 0-16,-6 6 0 0,-9 4-144 0,-8 14 144 16,-8 7 0-16,-10 11-144 0,-6 5 144 0,-8-2-128 15,-7-3 128-15,-10-8-128 0,-10-10 128 0,2-4 0 16,0-5 0-16,-3-8 0 0,-1-9 128 0,1-6 0 16,5-5 0-16,2-7 0 0,4-5-128 0,0-8 192 15,1-6-64-15,2-7 0 0,3-4 16 0,1-7 16 16,1-5 0-16,8-5 0 0,5-2-160 0,7-3 0 15,4-2 0-15,7-2 128 16,8-4-704-16,8-5-128 0,11-3-48 0,10-2 0 16,10-1-2320-16,11-4-480 0</inkml:trace>
  <inkml:trace contextRef="#ctx0" brushRef="#br0" timeOffset="161480.29">18439 4225 42207 0,'-10'-35'1872'0,"8"10"384"0,-1-3-1808 0,7-4-448 0,1-5 0 0,5-4 0 16,5 1 0-16,5 0 0 0,6 0-128 0,2 0 128 15,4 1 0-15,5 4 144 0,2 2 16 0,5 6 0 0,-3 4-160 0,-4 8 192 16,-3 0-192-16,-4 6 192 0,-1 5-64 0,-7 3 0 16,-3 3 0-16,-5 6 0 0,-5 7-128 0,0 4 0 15,-5 4 144-15,-5 9-144 0,-4 9 0 0,-7 7 0 16,-9 6 0-16,-8 4 0 0,-7 2 0 0,-4-5 144 16,-2-7-144-16,2-7 0 0,-1-8 192 0,-1-6-192 15,0-3 192-15,0-7-192 0,-2-3 304 0,3-3-48 16,3-5-16-16,0-6 0 0,2-5 208 0,0-4 64 15,5-6 0-15,7-3 0 0,5-4-80 0,4-6-16 16,9-6 0-16,6-1 0 0,5-11-224 0,12-2-64 16,1-7 0-16,10 0 0 0,1-2-128 0,7 5 0 15,5 0 0-15,6 7 128 0,4 6-128 0,-2 6-256 16,0 3 64-16,2 5 16 0,2 5 176 0,-7 9 0 16,-10 5-144-16,-2 12 144 0,-6 7 0 0,-3 6 0 0,-8 5 0 15,-8 5 0-15,-2 5 0 0,-10 12 0 0,-6 9 0 0,-11 7 0 16,-11 7 0-16,-3-5 128 0,-3-5-128 0,0-8 0 15,5-11 128-15,-3-4-128 0,1-5 128 0,4-2-128 16,7-3 0-16,2-2 128 0,2-3-128 0,6-6 0 31,2 0-1904-31,4-2-464 0</inkml:trace>
  <inkml:trace contextRef="#ctx0" brushRef="#br0" timeOffset="162460.82">6095 14062 16575 0,'-25'7'1472'0,"-2"2"-1168"16,3 1-304-16,2 1 0 0,1-2 2352 0,4-3 400 15,2-3 96-15,2 0 16 0,4-2-1472 0,9-1-304 16,-6-11-48-16,4 0-16 0,5-2 128 0,3-8 0 16,5-7 16-16,7-5 0 0,8-5-656 0,7 0-144 15,5-1-32-15,5-2 0 0,3 0-144 0,7-1-48 16,4 0 0-16,2 4 0 0,-3 6 16 0,-2 5 0 16,-7 1 0-16,3 9 0 0,-5 7 80 0,-4 8 16 0,-8 4 0 0,-1 9 0 15,-7 7-96-15,-3 7-16 16,-8 4 0-16,-5 4 0 0,-13 2 112 0,-5 4 32 0,-1 5 0 0,-12 3 0 15,-7 1 32-15,-5-2 16 0,-3-5 0 0,0-2 0 16,1-9 16-16,0-4 0 0,0-6 0 0,2-8 0 16,2-7 304-16,-1-6 64 0,2-7 16 0,-2-7 0 15,4-8-32-15,2-5-16 0,6-8 0 0,3-5 0 16,2-6-304-16,11-4-64 0,3-4-16 0,5-2 0 16,1 0-304-16,12-1 0 0,12 1 0 0,8-4-144 15,7-3 0-15,5 8 0 0,5 5 0 0,6 6 0 16,4 7-16-16,2 4 0 0,1 5 0 0,0 14 0 15,-4 11 160-15,-6 9 0 0,-6 8-144 0,-9 12 144 16,-7 12 0-16,-9 10 0 0,-7 6-144 0,-8 12 144 16,-10 7 0-16,-7-2 0 0,-10-3 0 0,-8-7 0 0,-8-7 0 15,-9-7 0-15,-12-6 0 0,-1-6 144 0,2-6 96 0,-4-7 16 16,1-6 0-16,2-5 0 0,3-9 112 0,3-8 16 16,-2-7 16-16,5-7 0 0,1-5-48 0,7-6-16 15,10-4 0-15,-1-6 0 0,5-8-336 0,6-4 144 16,11-3-144-16,9 2 0 15,5 1-256-15,11-1-176 0,12-4-16 0,8 3-16 16,12 5-2720-16,5 4-528 0,29-16-128 0,-10 17 0 0</inkml:trace>
  <inkml:trace contextRef="#ctx0" brushRef="#br0" timeOffset="166666.94">6768 13090 9215 0,'0'0'400'0,"0"0"96"0,-8 2-496 0,8-2 0 0,-5 5 0 0,-2-1 0 15,0-2 912-15,7-2 96 0,-4 2 16 0,4-2 0 16,-3 10-832-16,3-10-192 0,-4 4 0 0,4-4 0 16,0 9 0-16,0-9 0 0,0 0 0 0,0 0 0 15,0 0 864-15,0 0 128 0,-4 7 32 0,4-7 0 16,0 0-832-16,0 0-192 0,0 0 0 0,0 0 0 16,0 0 0-16,0 0 0 0,0 0 0 0,0 0 0 15,0 0 864-15,0 0 128 0,0 0 32 0,0 0 0 16,0 0-832-16,0 0-192 0,0 0 0 0,0 0 0 15,0 0 864-15,0 0 128 0,0 0 32 0,0 0 0 0,-5 2-832 0,5-2-192 16,0 0 0-16,0 0 0 0,0 0 864 16,0 0 128-16,-7 4 32 0,7-4 0 0,0 0-832 0,0 0-192 15,0 0 0-15,0 0 0 0,0 0 0 0,0 0 0 16,0 0 0-16,0 0 0 0,0 0 0 0,0 0 0 16,0 0 0-16,0 0 0 15,0 0-768-15,0 0-208 0,0 0-48 0,0 0-10240 16</inkml:trace>
  <inkml:trace contextRef="#ctx0" brushRef="#br0" timeOffset="177352.68">6856 5287 22111 0,'-15'-56'976'0,"5"18"208"0,-3-5-944 0,6 1-240 16,2 0 0-16,-1 1 0 0,2 1 2768 0,2 3 512 16,0 6 112-16,-1 3 0 0,2 3-2656 0,1 4-544 15,0 0-192-15,2 7 144 0,1 3-16 0,-3 11-128 16,0 0 192-16,0 0-64 0,0 0-128 0,0 0 0 0,-3 12 0 0,-1 10 0 16,-2 12 0-16,2 11 0 0,1 6-176 0,-6 13 176 15,-3 11 0-15,-2 14 128 0,-3 10 0 0,0 18 0 16,-3 18-128-16,-1 16 144 0,-1 11-144 0,0 13 160 15,-4 10-160-15,3 9 0 0,1 8 0 0,2 10 0 16,1 10 0-16,2 4 0 0,0 2 0 0,2 1 128 16,0-1 240-16,0 1 32 0,2-3 16 0,0-4 0 15,-1-6 256-15,1-4 48 0,1-8 16 0,-1-1 0 16,-3-4-192-16,4-5-32 0,-1-4-16 0,-1-12 0 16,2-9-80-16,3-2-16 0,-2-6 0 0,3-7 0 15,-1-8-128-15,4-6-16 0,4-9-16 0,1-7 0 16,0-2-240-16,5-13 176 0,4-3-176 0,-1-8 160 0,4-8-160 15,-3-9 0-15,3-7-160 0,-2-7 160 16,1-3-576-16,2-8 0 0,-2-9-16 0,0-10 0 16,2-11-2288-16,-2-10-464 0,2-12-96 0</inkml:trace>
  <inkml:trace contextRef="#ctx0" brushRef="#br0" timeOffset="177685.02">5417 10485 45039 0,'-24'59'1984'0,"10"-1"432"0,-1 18-1936 0,5 15-480 0,-1 12 0 0,7 8 0 31,2 7-320-31,4 4-144 0,5 2-48 0,5 3 0 0,2 3 320 0,4-3 192 0,5-3-208 0,-1-5 80 15,7-5 128-15,-1-5 0 0,5-6 0 0,7-6 0 16,7-9 0-16,2-9 128 0,6-11-128 0,0-9 0 16,2-7 176-16,4-10-48 0,3-9 0 0,7-11 0 15,5-9-128-15,7-17 0 0,4-17 144 0,6-10-144 16,6-15 160-16,8-14-32 0,8-16-128 0,8-17 192 16,2-16-192-16,11-17 0 0,11-12 0 0,7-18 0 15,9-13-208-15,8-5-144 0,10-5-32 0,15 10 0 16,13 12-3088-16,8 0-624 15</inkml:trace>
  <inkml:trace contextRef="#ctx0" brushRef="#br0" timeOffset="178219.07">19200 5007 19343 0,'-25'-32'848'0,"13"11"192"16,-1-2-832-16,-2-5-208 0</inkml:trace>
  <inkml:trace contextRef="#ctx0" brushRef="#br0" timeOffset="179571.34">17902 12048 26719 0,'-8'13'1184'0,"1"-1"240"0,3 1-1136 0,-1 0-288 15,1 0 0-15,0-5 0 0,4-8 0 0,0 0 0 16,0 0 0-16,0 0 0 0,0 0 384 0,0 0 128 15,0 0 32-15,0 0 0 0,0-16-224 0,5-4-64 16,-1-5 0-16,0-5 0 0,0-6 144 0,3-9 32 16,-2-7 0-16,-1-3 0 0,4-5 80 0,-2-5 0 15,0-4 16-15,4-8 0 0,2-10 48 0,0-4 0 16,-2-5 0-16,-1-4 0 0,4-3-96 0,-2-7-16 16,1-8 0-16,2-2 0 0,0-5-48 0,-3-7-16 15,-2-8 0-15,-1-10 0 0,2-11-16 0,1-8-16 16,3-9 0-16,2-14 0 0,1-14-192 0,5-9-48 0,3-7 0 0,7-2 0 15,3-4-128-15,3 9 0 0,0 6 0 0,1 12 0 16,-2 13 0-16,-3 14-144 0,-7 12 144 0,-3 16 0 16,-7 15 0-16,-5 8 0 0,-3 5 192 0,-6 10-48 15,-3 11 112-15,-3 5 0 0,3 4 16 0,-1 3 0 16,1-1-272-16,0 5 0 0,-3 5 128 0,6 4-128 16,1 2-192-16,1 3-112 0,0 3-16 0,0-1 0 15,2 3-416 1,-2 4-96-16,-1 7 0 0,0 9-16 0,1 9-496 15,3 10-112-15,-4 4-16 0,-3 8-8592 0,-3 1-1728 0</inkml:trace>
  <inkml:trace contextRef="#ctx0" brushRef="#br0" timeOffset="179954.95">17306 6983 46079 0,'-36'-26'4096'0,"14"9"-3280"16,-3-3-656-16,6-6-160 15,4-5-1456-15,7-13-320 0,7-8-64 0,6-15-16 0,10-13 1344 0,6-5 256 16,6-6 48-16,10-12 16 0,7-12 448 0,11-12 112 16,7-9 16-16,11-8 0 0,11-9-384 0,2-1 0 15,2 1 0-15,13 1 128 0,10 6-128 0,-2 11 0 0,-4 13 0 16,-3 9 0-16,-8 8 144 0,-5 14 16 15,-7 11 0-15,-8 14 0 0,-6 11 96 0,-7 12 32 0,-9 7 0 0,-6 11 0 16,-7 13-16-16,-2 9 0 0,-4 10 0 0,-3 11 0 16,0 8-112-16,-3 16-32 0,2 15 0 0,-7 19 0 15,-3 19-128-15,-2 18 0 0,1 12 144 0,0 6-144 16,2 6 0-16,0-4 144 0,6 1-144 0,0-6 0 16,4-6 0-16,0-11 0 0,0-10 0 0,1-1-144 15,-1-3 144-15,4-6 0 0,1-7 0 0,4-9 0 16,3-8 0-16,7-2 0 0,-2-5 0 0,4 3 0 15,5-1-1136-15,2-6-192 16,-4-5-32-16,3-5-16496 0</inkml:trace>
  <inkml:trace contextRef="#ctx0" brushRef="#br0" timeOffset="189112.31">17143 7984 1839 0,'-15'-2'0'0,"15"2"160"15,-10-7-160-15,0 0 0 0,-2 2 0 0,4 0 0 16,-1-1 2192-16,3 1 416 0,-1-1 80 0,7 6 0 0,0 0-1728 0,0 0-336 15,-6-12-80-15,6 12-16 0,0 0-256 0,-2-8-48 16,2 8-16-16,0 0 0 0,0-12-208 0,0 12 0 16,0 0 128-16,0 0-128 0,8-12 0 0,-1 3 0 15,-3 1 0-15,-4 8 0 0,11-4 0 0,-1 2 0 16,0-2 0-16,2 1 0 0,-12 3 0 0,10 0 0 16,2 0 0-16,-3 0 0 0,4 2 0 0,-2-1 0 15,-11-1 128-15,10 4-128 0,5 2 0 0,-4 2 128 16,-1 0-128-16,0 1 0 0,-1 0 400 0,4 2-16 15,-1-1 0-15,-1 2 0 0,0 5-64 0,0 3 0 16,2 2-16-16,-1 0 0 0,-2 2-16 0,2 2 0 16,-3-2 0-16,2 3 0 0,-3 2 32 0,2 0 0 15,-2 1 0-15,2 1 0 0,-3 2 0 0,2 1 16 16,-2-1 0-16,0 0 0 0,0 1-96 0,-2 0-32 0,3-2 0 0,0 5 0 16,1-3-208-16,0 0 176 0,0 0-176 0,1 0 160 15,-1 0-160-15,-3 3 0 0,-2-2 0 0,-1-1 0 16,-2 2 0-16,1-3 0 0,-2-2 144 0,-4 3-144 15,-2 3 192-15,-3-2-48 0,1 2 0 0,0 1 0 16,1 0-144-16,-4 2 0 0,-1 1 144 0,-1 0-144 16,-1-1 0-16,1 1 144 0,-2-6-144 0,0 2 0 15,-4-1 128-15,0 0-128 0,-2-2 0 0,-2-3 0 16,-1-2 144-16,0 1-144 0,-2 0 0 0,-4 2 144 16,-4-1 16-16,1 1 0 0,0-2 0 0,0-1 0 15,2-2-160-15,-3-1 0 0,-1-1 0 0,3-3 128 16,2 5-128-16,0-1 0 0,2-4 0 0,1-1 0 15,2-3 0-15,0 1 128 0,-1-4-128 0,2 2 0 0,-1-1 0 16,-1-1 0-16,3-4 0 0,-1 0 0 0,2-2 128 0,2-2-128 16,1-4 0-16,0 3 128 0,3-1-128 0,6-1 0 15,0 0 0-15,3-2 128 0,-2-3-128 0,9 1 0 16,0 0 144-16,0 0-144 0,-4-6 208 0,4 6-16 16,6-14-16-16,1 4 0 0,-2 1 32 0,4 1 16 15,-2-3 0-15,5 1 0 0,0-2-224 0,1-1 128 16,1-3-128-16,3 1 0 0,1 0 0 0,3 1 0 15,2-3 0-15,-1-2 0 0,4-1 0 0,-1-3 0 16,4-3 0-16,-2-3 0 0,5-2 0 0,2-3 0 16,1-5 0-16,3-1 0 0,3 2 0 0,1 0 0 15,3-1 0-15,-1-2 0 0,-5-1-272 0,0-1 48 0,-3-1 16 16,-1-2 0-16,-4 0 208 0,-2-2-176 0,0-5 176 0,-3 2-160 16,2 1 160-16,-3 2 0 0,2-1 0 0,-2 1 0 15,-3-2-128-15,-3 0 0 0,-5-5 0 0,-2 0 0 16,-4 0 0-16,1 3 0 0,-4 1 0 0,-5 4 0 15,-7 4 128-15,-2 3 0 0,-4 5-144 0,0 1 144 16,-3 0 0-16,-2 1 208 0,-2 0-16 0,1 5-16 16,-5 0-176-16,1 2 0 0,-1-4 144 0,-2 4-144 15,2 1 0-15,-1 2 0 0,-1 2 0 0,3-2 0 16,-2-1-144-16,-1 2 144 0,2 0-160 0,-1 1 160 16,0 1-240-16,2 2 48 0,-6-1 16 0,5 2 0 15,5-1 176-15,-4 0-192 0,2-2 192 0,0 4-192 16,-1 2 192-16,3 2 0 0,0 2 0 0,5-2-128 15,-2 1 128-15,3 2 0 0,-1 1 0 0,4 2 0 0,1 1 0 16,9 5 0-16,-5-4 0 0,5 4-128 0,0 0 128 0,0 0 0 16,0 0-144-16,0 0 144 0,0 0-176 0,0 0 48 15,0 0 0-15,4 12 0 0,4-1 128 0,0 2-128 16,2-1 128-16,1 3-128 0,4-1 128 0,2 3 0 16,2 0 0-16,2 1 0 0,1 2 0 0,4 2 0 15,-1 2 0-15,1-1 0 0,4 5 0 0,3 2 128 16,0-1-128-16,-2 2 176 0,2 5-176 0,1 0 0 15,-1 2 0-15,-3-2-176 0,1-5 176 0,-1 4 0 16,-2-2 0-16,-1 1 0 0,-2 0 0 0,-2 0 0 16,1-1 0-16,-1 6-128 0,-5 3 128 0,-2 2 0 15,-4-1 0-15,1 0 0 0,-5 4 0 0,-2 3 0 16,-5 0 0-16,-2-1 0 0,-8-4 0 0,0 3 0 16,-6 2 160-16,-4 1-160 0,-5 2 256 0,-5-1-64 0,-2-1 0 0,-1-1 0 15,-2 4 96-15,-4-7 16 0,-2-7 0 0,-6-2 0 16,-4-1 288-16,-1-2 64 0,-4 2 16 0,-1-8 0 15,-3-2 160-15,6-2 16 0,2 0 16 0,2 0 0 16,-1-1-288-16,4-1-48 0,-2-2-16 0,6 1 0 16,0-1-384-16,6 2-128 0,5 0 0 0,10-3-9168 15,5 1-1920-15</inkml:trace>
  <inkml:trace contextRef="#ctx0" brushRef="#br0" timeOffset="196318.36">16843 8822 28559 0,'-5'-16'1264'0,"3"7"272"0,0 1-1232 0,1-1-304 16,1 0 0-16,0 9 0 0,0 0 416 0,0 0 32 15,0 0 0-15,0 0 0 0,0 0-320 0,0 0-128 16,7 10 128-16,0 3-128 0,-3 6 320 0,0 4 0 15,-2 5-16-15,1 5 0 0,0 3-160 0,0 5-16 16,-2 3-128-16,2 6 192 0,-1 7-192 0,5-2 0 16,-2-2 0-16,2 0 0 0,3-2 0 0,1-4 0 15,3-4-144-15,4-4 144 0,1-2-176 0,-1-4 176 16,0-4-192-16,3-5 192 0,4-3-144 0,3-4 144 16,3-3 0-16,4-9-144 0,3-9 144 0,4-4 0 15,2-6 0-15,9-9 0 0,9-8 0 0,5-7-192 16,9-7 64-16,5-4 0 15,-3-8-592-15,2-4-112 0,0-6-32 0,4 1-7712 0,5 4-1552 16</inkml:trace>
  <inkml:trace contextRef="#ctx0" brushRef="#br0" timeOffset="-166467.46">9243 5878 20271 0,'0'0'896'0,"0"0"192"0,0 0-880 0,0 0-208 0,0-8 0 0,-1 1 0 15,1 7 864-15,-1-6 128 0,-1-2 32 0,1 0 0 16,-1-1-832-16,-2 0-192 0,0 0 0 0,1-2 0 15,-1-1 864-15,0 2 128 0,-1-3 32 0,1-2 0 16,0 1-832-16,-1-4-192 0,-2-3 0 0,3 1 0 16,-1-1 864-16,1 1 128 0,-5 0 32 0,4-1 0 0,-6-2-832 15,3 2-192-15,-2-1 0 0,2 0 0 16,-2-2 0-16,0 2 0 0,-1 2 0 0,2-1 0 0,-3-1 864 0,-3 0 128 16,0 2 32-16,2 2 0 0,-2-2-832 0,-2 2-192 15,-4 0 0-15,0-1 0 0,-2 2 0 0,0 0 0 16,1 0 0-16,-5 0 0 0,0-1 0 0,-3 1 0 15,3 1 0-15,-3-2 0 0,2-1 0 0,-2 4 0 16,4-2 0-16,-3 1 0 0,0-1 0 0,0 0 0 16,-1 0 0-16,1 1 0 0,-2 2 0 0,0 1 0 15,0-1 0-15,-1 4 0 0,-1-2 0 0,3 2 0 16,-3 2 0-16,2 1 0 0,-2-1 0 0,4 5 0 16,-2 0 0-16,-1 2 0 0,5-3 0 0,-5 2 0 15,1 0 0-15,2 3 0 0,-2 3 0 0,-1 1 0 0,2 2 0 16,-1-1 0-16,-1-2 0 0,3 3 0 0,-2 3 0 15,-2 2 0-15,3 0 0 0,-1 2 0 0,-1 3 0 0,3 2 0 16,-1-2 0-16,-1 5 0 0,2-2 0 0,-1 1 0 16,2 1 0-16,0 1 0 0,0 1 0 0,-1 0 0 15,2-2 0-15,-1 4 0 0,3-1 0 0,-2 2 0 16,2 1 0-16,-4-1 0 0,4 3 0 0,0 3 0 16,1 1 0-16,1 3 0 0,0 1 0 0,0 1 0 15,1 2 0-15,0-3 0 0,2-2 0 0,1 4 0 16,0-2 0-16,1 1 0 0,1 2 0 0,-1-1 0 15,2-2 0-15,3 2 0 0,-2 1 0 0,4 1 0 16,1 0 0-16,0-1 0 0,3-3 0 0,0 0 0 16,3 0 0-16,0 1 0 0,0-1 0 0,0 1 0 0,4-2 0 15,2 0 0-15,0-2 0 0,2 2 0 0,0 5 864 0,1 0 128 16,1-2 32-16,1-1 0 0,3-1-832 0,0 2-192 16,-1-5 0-16,0 2 0 0,3-2 0 0,-3-1 0 15,3 0 0-15,-1 0 0 0,0-1 0 0,3 1 0 16,-1-3 0-16,1 2 0 0,1 1 0 0,2-2 0 15,0-2 0-15,0-1 0 0,2-2 0 0,0 1 0 16,1-3 0-16,-2 1 0 0,5-1 0 0,0-1 0 16,-2-1 0-16,1-1 0 0,2 2 0 0,2-1 0 15,-1-1 0-15,0 1 0 0,4-6 0 0,-2 1 0 16,1-2 0-16,-1 1 0 0,2 0 0 0,-1 0 0 16,0 1 0-16,0-3 0 0,2-4 0 0,1 1 0 15,2 0 0-15,-1-2 0 0,0 0 0 0,1-3 0 0,2 1 0 16,2 0 0-16,0-1 0 0,-1-2 0 0,1 0 0 15,0-2 0-15,-2-1 0 0,1-2 0 0,-2-2 0 0,1-1 0 16,2-1 0-16,-1-1 0 0,-2-3 0 0,19-2 0 16,-4-1 432-16,-3-2 32 0,1-4 16 0,-3 4 0 15,-5-3-320-15,-1 1-160 0,-3 0 160 0,1-1-160 16,-1-2 128-16,-1 2-128 0,-1-2 0 0,-3 1 144 16,3 1-144-16,-3 1 0 0,-3-2 144 0,3 0-144 15,2-2 0-15,-3 0 128 0,2-1-128 0,-3 0 0 16,0-2 0-16,-3 0 144 0,2-2-144 0,-4-2 0 15,-2-2 192-15,0-3-192 0,0-4 192 0,-1-2-192 16,-2 0 192-16,3 2-192 0,-1 0 192 0,-2-2-192 16,-2-2 144-16,1-1-144 0,-2-2 0 0,1 3 144 0,1-1-144 15,-3-2 0-15,-3-4 0 0,-2 16 128 16,-4-3-128-16,3 0 0 0,-4-2 0 0,1 1 0 0,5 1 0 0,-4 0 0 16,-1 2 0-16,-1-1 0 0,-1 1 0 0,-2-3 0 15,-1 1 0-15,0-1 0 0,0-1 0 0,0-2 0 16,-1-1 0-16,-3-1 0 0,3 1 0 0,-1-1 0 15,1-2 0-15,0 2 0 0,1-1 0 0,-3 4 0 16,0-1 0-16,1 2 0 0,1 1 0 0,-5-2 0 16,2 2 0-16,-3 2 0 0,-4-3 0 0,2 4 0 15,-3 1 0-15,-2 1 0 0,-2 2 0 0,0-1 0 16,2-2 0-16,-3 2 0 0,-2 4 0 0,2-1 0 16,0 1 0-16,0 1 0 0,-1 0 0 0,1 1 0 15,-1 1 0-15,-1-1 0 0,1 0 0 0,-2-1 0 16,-1 2 0-16,-1-1 0 0,-1 1 0 0,-1-1 0 0,-1 2 0 15,-2 2 0-15,2 1 0 0,-3 1 0 16,3 0 0-16,-1 1 0 0,-3 3 0 0,-2 1 0 0,1 2 0 0,0 0 0 16,-2-1 0-16,3 0 0 0,-2 5 0 0,-3 0 0 15,3-2 0-15,-5 1 0 0,-1 1 0 0,0 1 0 16,-3 0 0-16,2 1 0 0,0 1 0 0,0 0 0 16,2 2 0-16,0 0 0 0,4 0 0 0,-1 0 0 15,0 0 0-15,0 2 0 0,3-1 0 0,-1 1 0 16,-3 2 0-16,0 0 0 0,-2-2 0 0,1 3 0 15,2 1 0-15,-1 1 0 0,0-3 0 0,0 2 0 16,-3 5 0-16,3 1 0 0,2 1 0 0,1 1 0 16,0 1 0-16,-3-1 0 0,3 4 0 0,-2 1 0 15,0 2 0-15,0 0 0 0,4 0 0 0,-1 1 0 16,-2 3 0-16,3 1 0 0,-3 1 0 0,-10 14 0 16,6-6-736-16,3 5-224 0,2-1-64 0,12-10 0 0,1 1 832 0,0 4 192 15,-1 1 0-15,1 5 0 0,0-1 0 0,-1 0 0 16,1 2 0-16,2 1 0 0,2-3 0 0,-1 3 0 15,2 1 0-15,0 2 0 0,4 2 0 0,-1 1 0 16,4 1 0-16,1-1 0 0,2-1 0 0,0 0 0 16,3-1 0-16,0 0 0 0,3 0 0 0,1-2 0 15,0 1 0-15,2 1 0 0,1 2 0 0,0 1 0 16,1-2 0-16,0 1 0 0,0-2 0 0,2 1 0 16,-2-2 0-16,4-2 0 0,-2 0 0 0,1-1 0 15,2-1 0-15,5 18 0 0,2-3 224 0,1-6 96 16,-3-6 0-16,4-2 16 0,3-4-336 0,1-5 0 15,2-3 0-15,1-1 128 0,2-2-128 0,2 0 0 0,0-2 0 0,2-2 0 16,2-2 0-16,-2 3 0 0,0-3 0 0,2-2 0 16,-3 0 0-16,0 0 0 0,0 0 0 0,4-2 0 15,3-4 0-15,-2-2 0 0,-1-5 0 0,4 2 0 16,4 2 0-16,-3-1 128 0,3-4-128 0,-3-2 0 16,-4-3 0-16,1 0 0 0,-2-3 0 0,-2 3 128 15,1-5-128-15,1 0 0 0,1-3 0 0,0 2 128 16,-1-4-128-16,0-1 0 0,4-5 0 0,0 0 128 15,3 0-128-15,-3 1 0 0,-3-8 0 0,6 3 128 16,-2-1-128-16,-1 1 0 0,1 2 0 0,-1-2 128 16,-2-4-128-16,4 2 0 0,0 4 0 0,-2-1 0 15,-1 1 0-15,-2-3 0 0,2-1 0 0,-4 1 128 0,0 0-128 0,-1-3 0 16,-4-4 0-16,2-4 0 0,0-2 144 0,-2-3-144 16,-5-3 192-16,2-6-192 0,-7-5 224 0,1-4-64 15,0-3-16-15,-2-6 0 0,-2-3-16 0,-2 1-128 16,-4-3 192-16,0 8-64 0,-3 2-128 0,-2 4 0 15,-4 4 144-15,-3 1-144 0,-3 2 208 0,-2 0-16 16,-4 0-16-16,-1 5 0 0,-4 1 112 0,-2 1 32 16,-6 1 0-16,3 0 0 0,0 4-320 0,-1 6 160 15,1-1-160-15,2 4 128 0,-1 1-128 0,1 2 0 16,2 3 0-16,-2 4 0 16,3 3-432-16,3 3-16 0,-3 2 0 0,4 1 0 15,-1 2-2240-15,10 6-448 0,0 0-80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6:01:42.1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7562 1610 26719 0,'-15'-25'1184'0,"8"12"240"16,-1 0-1136-16,1 1-288 0,-1-1 0 0,3 1 0 0,-3 1 368 0,-2 2 16 15,-3 0 0-15,2 0 0 16,-2-2-384-16,1 1 0 0,-1-1-160 0,-1 1 160 0,-2-2-192 0,-2-1 64 16,-5-1 128-16,-3-1-208 0,1 3 208 0,-5 1 0 15,0-1 0-15,-3 0 0 0,-2-1 224 0,-2 1-64 16,-1 3-16-16,-1 0 0 0,0-3 0 0,-6-2 0 15,-1-3 0-15,-5 1 0 0,-1 4 112 0,-2-1 32 16,-1-3 0-16,-2 3 0 0,-2 1 48 0,1 1 16 16,0 2 0-16,-4-3 0 0,-4 0-16 0,-3 1 0 15,-1 2 0-15,-1-1 0 0,1-1-48 0,-4 0-16 16,1 0 0-16,-6 1 0 0,-2-2-64 0,-5 1-16 16,-1-2 0-16,1 3 0 0,-2 1-64 0,-2 1-128 15,-2 1 176-15,-3-1-176 0,-1-2 208 0,-1-1-64 16,1 6-16-16,0 0 0 0,-4 0 16 0,-1-2 0 0,6-1 0 0,-4 3 0 15,-2 2 0-15,1 1 0 0,-6-2 0 0,5 1 0 16,2 2-144-16,1 0 128 0,-7 1-128 0,2 1 128 16,-4 0-128-16,1 2 0 0,1-1 0 0,3 0 128 15,-3-1-128-15,4 2 0 0,3-1 0 0,2 2 0 16,3 1 0-16,2 2 0 0,-1 1 0 0,3 1 0 16,5-1 0-16,1 2 0 0,6 5 0 0,-3-1 0 15,-2-1 0-15,3 2 0 0,-1 0 0 0,3 2 0 16,6-1 0-16,2 3 0 0,-1 1 0 0,2 4 0 15,4 2 0-15,1 0 0 0,2-2 0 0,6 2 0 16,2 2 0-16,8 1 0 0,0-1 0 0,3 0 0 16,-1-3 0-16,2 1 0 0,5 1-144 0,-1 0 144 0,0-1 0 15,6 0 0-15,5 0-128 0,1 0 128 0,-1 1 0 16,1 0 0-16,6 1 0 0,1 2 0 0,1 0 0 0,1 1-128 16,-1-1 128-16,5 2 0 0,1 1 0 0,4-3 0 15,1 0 0-15,-1 0 0 0,2-1 0 0,0 0 0 16,-1 1 0-16,4-2 0 0,0 1 0 0,1 0 0 15,1 1 0-15,1 0 0 0,3 3 0 0,3 2 0 16,-1 2 0-16,5 1 0 0,-2 0 0 0,5-1 0 16,3-1 0-16,2-2 0 0,-1-1 0 0,3-1 0 15,4 0 0-15,3-1 0 0,0-1 0 0,4 1 0 16,0 0 0-16,1 2 0 0,3-5 0 0,0 2 0 16,0 1 0-16,-1 1 0 0,4-1 0 0,-1-2 0 15,4-3 0-15,3-1 0 0,6-3 0 0,2 1 0 16,4-5 0-16,2-1 144 0,-2 1-144 0,4-1 160 0,-4-5-160 0,5 0 160 15,6 1-16-15,1-4 0 0,1-4 0 16,2-1 0-16,1-2-16 0,2 3-128 0,-1 0 192 0,1-2-64 16,2-3-128-16,5-2 0 0,5 0 0 0,-3-1 128 15,1-3-128-15,2 3 0 0,4-2 144 0,1 1-144 16,-2 1 0-16,-2-2 0 0,0-4 0 0,1 1 128 16,1 0-128-16,5 2 0 0,0-1 0 0,-1 0 0 15,-4 1 0-15,3-2 0 0,5-6 0 0,-1 4 128 16,0 4-128-16,-4-1 0 0,-3-2 0 0,3 0 128 15,3 1-128-15,0 2 0 0,3-1 0 0,-5-2 0 16,-1 0 0-16,0 0 0 0,1 1 0 0,-1 0 0 16,0 0 0-16,-1-1 0 0,-2 0 0 0,6-3 0 15,3-3 0-15,0 2 0 0,-5 0 0 0,3 4 0 16,1 0 0-16,0-3 0 0,1-4 0 0,0 3 0 0,-5 3 0 0,-1-2 0 16,-2 0 0-16,4-1 0 0,4 0 0 0,-6 1 0 15,-7 2 0-15,-1-2 128 0,0-2-128 0,2-1 0 16,-2 2 0-16,-5-1 0 0,-6-1 0 0,-2-2 0 15,-2-2 0-15,-2-1 0 0,1 0 0 0,-3 1 0 16,-7-1 0-16,-2-2 0 0,-3-3 0 0,-3 3 0 16,-5-2 0-16,-2-1 0 0,-3 0 0 0,0 0 0 15,-1 1 0-15,-2-1 128 0,-5 2-128 0,2 1 0 16,-3-3 0-16,-6 3 0 0,-1 0 0 0,-4 1 0 16,-4-3 0-16,-4 1 128 0,-1-1-128 0,-7 0 0 15,-4 0 0-15,1-1 0 0,-5-3-128 0,-4-2 128 16,-7-3-128-16,-2 2 128 0,1-1 0 0,-4 1 0 0,-2 0 0 15,-2-2 0-15,-7 1 0 0,-1 4 0 0,-3-4 0 0,-1 2 0 16,0 0 0-16,-1 1 0 0,-2 0 0 0,-4 1 0 16,-6-1-176-16,-2-1 176 0,-2-2-208 0,-7 2 80 15,-1 0 128-15,-5 0-160 0,0-2 160 0,-6 4-160 16,-1-4 160-16,-4 5-128 0,-2-1 128 0,-6 2-128 16,1-2 128-16,-4 1 0 0,0 1 0 0,-3 2 0 15,-7 1 0-15,0 0 0 0,-1 0 0 0,-2 0-128 16,3 1 128-16,-7 4 0 0,-6 1 0 0,2 1 0 15,1 0 0-15,-5 1-128 0,-4-2 128 0,1 0 0 16,1 1 0-16,-2-1 0 0,-4 1 0 0,57 7-128 16,-12-4 128-16,-8-4 0 0,-9 0 0 0,-4 0 0 15,-7 4 0-15,-1-2 0 0,-3 5 0 0,-100-15 0 16,34 8 0-16,25 5-128 0,16 6 128 0,5-2 0 0,4-4 0 0,6 5 0 16,3 3 0-16,3 1 0 0,1-3 0 0,0 4 0 15,-1-1 0-15,3 3-128 0,5 3 128 0,-2-2 0 16,-5-2 0-16,3 5 0 0,0 3 0 0,8 3 0 15,-1-3 0-15,2 3 0 0,-5 0 0 0,4 3-128 16,3 2 128-16,44-4 0 0,-5 4 0 0,-9 3 0 16,-2 1 0-16,-2-1-128 0,-2 5 128 0,1 4 0 15,0 0 0-15,-55 23 0 0,25-13-144 0,14-2 144 16,9 3-160-16,6-3 160 0,6-1-128 0,5-1 128 16,8-5 0-16,6 8-144 0,-1 4 144 0,9-1 0 15,0 0-144-15,3 2 144 0,2-1 0 0,3 1 0 16,2 1-144-16,2-2 144 0,3 1 0 0,6 4 0 15,1-6-128-15,2 4 128 0,5 2 0 0,2 0 0 0,5 4 0 16,2-2 0-16,0 1 0 0,6-2-128 0,8 0 128 0,5-1 0 16,3-1-128-16,4-2 128 0,1-3-192 0,5 5 192 15,-3 4-176-15,6 1 176 0,2-1-160 0,0-2 160 16,2-6-128-16,2 1 128 0,6 1 0 0,2-5-144 16,10-5 144-16,5 0 0 0,-2-1 0 0,5-2 0 15,-1-1 0-15,4 0 0 0,1 0 0 0,7 2 0 16,7 0 0-16,2 2 0 0,3-1 0 0,1-1 0 15,-1-6 0-15,4-1 128 0,3 2-128 0,-1-1 0 16,-1-2 0-16,0-4 0 0,3-2 0 0,2 2 0 16,-1 1 0-16,4-4 128 0,-3-2-128 0,2-1 0 15,-2 1 0-15,1-2 0 0,4-1 0 0,1 0 128 16,-6-3-128-16,6 0 0 0,1-2 0 0,-1-1 0 16,0-1 0-16,1-2 144 0,-2-1-144 0,2-1 0 0,4-1 144 0,-2 1-144 15,-5-2 0-15,2-2 144 0,6 1-144 0,-2-2 0 16,-3-2 0-16,2-1 0 0,-4 0 0 0,0-1 0 15,1 1 128-15,-6-1-128 0,-1-6 0 0,-1-2 0 16,0-3 0-16,3 0 128 0,1 0-128 0,-4-1 0 16,-5-2 0-16,4-4 0 0,-2 1 0 0,-1-2 0 15,-1-2 128-15,-3 3-128 0,-5-1 0 0,1 3 0 16,-4 0 0-16,4 1 128 0,1-2-128 0,-4-1 0 16,-6 1 0-16,-3-3 128 0,-2-2-128 0,0-2 0 15,-3-3 0-15,1 2 128 0,-5-2-128 0,-3-1 0 16,-5-1 0-16,-2 1 128 0,-3 3-128 0,-3 1 0 15,1 1 0-15,-3 0 0 0,1 0 128 0,-7 2-128 16,-2-2 0-16,-2 1 128 0,-1-3-128 0,-5 1 0 0,-4-2 0 16,-5-1 0-16,-2 2 128 0,-5-1-128 0,-6 1 0 0,0 0 128 15,-4-1 0-15,-6 4 0 0,0 1 0 0,-9 1 0 16,1 0 32-16,-9 1 0 0,-5 2 0 0,-1-2 0 16,-5 2-160-16,-2-4 192 0,-6 3-192 0,-5-1 192 15,-3-1-192-15,-4-2 0 0,-3-1 0 0,-2 1 0 16,-2 0 0-16,-3 0 0 0,-9 0 0 0,-3 3 0 15,1-2 0-15,3 1 0 0,0-3 0 0,-3 2 0 16,-2 0 0-16,-6 3 0 0,-5 0 0 0,2 1 0 16,-3-2 0-16,-1 1 0 0,0 5 0 0,35 8 0 15,-12-6 0-15,-8-1 0 0,-6-1 0 0,-7-1 128 16,-6-1-128-16,-4 4 0 0,-3 2 0 0,-85-16 0 16,35 8 0-16,16 6 0 0,7 3 0 0,10 3 0 0,5 3 0 15,2-1 0-15,4-2 0 0,-3 3 0 0,-1 7 0 0,1-3 0 16,6-1 0-16,-4 1 0 0,-3 1 0 0,1 7 0 15,-4 4 0-15,2 0 0 0,0-1-144 0,-2 3 144 16,-1 5 0-16,-2 0 0 0,1 3-128 0,-5-1 128 16,1 1 0-16,3 3 0 0,4 1 0 0,2 1-128 15,-3-2 128-15,6 2 0 0,3 4 0 0,49-8 0 16,-7 8 0-16,-6 0 0 0,-9 2 0 0,-3 4-128 16,0 2 128-16,1 3 0 0,1 3 0 0,-65 30-128 15,27-11 128-15,14-3 0 0,6-5-176 0,10 4 176 16,11 6-160-16,8 0 160 0,3-2-192 0,6-1 48 15,4 0 16-15,2 0 0 0,6 0-64 0,2 3-16 0,5 2 0 0,5 4 0 16,10 2-32-16,6-1 0 0,3 2 0 16,9 2 0-16,9 2-16 0,3 4 0 0,8 2 0 0,6 3 0 15,11 0-16-15,7 1-16 0,6-5 0 0,8 1 0 16,5 2 144-16,14 1 144 0,10 1-208 0,6-1 80 16,6-6-128-16,4-3 0 0,8-7-16 0,8 3 0 31,11-1-368-31,7-6-64 0,2-8 0 0,12-2-16 0,11-4 272 0,10-6 64 0,7-4 16 0,8-6-7840 15,4-7-1584-15</inkml:trace>
  <inkml:trace contextRef="#ctx0" brushRef="#br0" timeOffset="12357.48">16904 12425 16575 0,'0'0'736'0,"0"0"160"0,-12-3-720 0,12 3-176 15,0 0 0-15,0 0 0 0,0 0 464 0,0 0 64 16,0 0 16-16,0 0 0 0,0 0-160 0,0 0-16 16,0 0-16-16,0 0 0 0,0 0 192 0,-7 6 32 15,7-6 16-15,0 0 0 0,0 0 96 0,0 0 16 16,0 0 0-16,0 0 0 0,0 0-64 0,0 0-16 15,0 0 0-15,0 0 0 0,-6 7-176 0,6-7-16 16,0 0-16-16,0 0 0 0,0 0-32 0,0 0 0 16,-4 11 0-16,4-11 0 0,0 0 32 0,0 0 0 0,0 0 0 0,0 0 0 15,0 0 48-15,0 0 16 0,0 0 0 0,0 0 0 16,0 0 32-16,0 0 16 0,0 0 0 0,0 0 0 16,0 0-96-16,0 0-32 0,-1 10 0 0,1-10 0 15,0 0-112-15,0 0-32 0,0 0 0 0,0 0 0 16,0 0-80-16,0 0-32 0,0 0 0 0,0 0 0 15,0 0-16-15,0 0 0 0,0 0 0 0,13 4 0 16,-3 0 64-16,1 0 16 0,-2 0 0 0,0-3 0 16,-9-1 16-16,16-1 0 0,-3 1 0 0,-3 0 0 15,3 0-96-15,0-1 0 0,2-2-128 0,6 2 192 16,0-1-64-16,1 1 0 0,0-3-128 0,6 3 192 16,-2 0-48-16,1-2-16 0,1 2 0 0,1-2 0 0,-2-1-128 15,2 2 192-15,-3-1-192 0,4-1 192 16,-1-1-192-16,4 1 0 0,-2 1 0 0,0 2 128 0,1 1-128 0,1 0 0 15,-7-3 0-15,4 3 0 0,-1 3 0 0,0 0 0 16,2-2 0-16,-4 0 0 0,-1 0 0 0,-1 2 0 16,2 0 0-16,-1-3 0 0,-2-3 0 0,5 0 128 15,-2 0-128-15,5 0 0 0,-1-1 0 0,3 1 0 16,4-1 128-16,0 0-128 0,-1 2 0 0,2 1 128 16,2 1-128-16,-1 0 128 0,-2 0-128 0,-1 0 0 15,-3 0 0-15,0 0 0 0,-3 0 0 0,-3 0 128 16,1-3-128-16,-2 2 0 0,5 2 0 0,-2 2 128 15,-3-3-128-15,2 0 0 0,-1 1 0 0,6-1 0 16,0-1 0-16,1 1 0 0,-1-3 0 0,0 2 0 16,3-1 0-16,-2 1 0 0,-2-2 0 0,1 1 0 0,-1-2 0 15,1 1 0-15,-3 3 128 0,3-4-128 0,2 0 128 0,-1 3-128 16,-2 5 0-16,0-1 0 0,-1-1 0 0,2-2 0 16,0 3 0-16,-2-1 0 0,-5 0 0 0,2-2 0 15,-3 0 0-15,2 0 0 0,-3-2 0 0,4 2 0 16,-2 4 0-16,3-4 0 0,-1-2 128 0,4 0-128 15,-1 4 0-15,1-1 0 0,-1 2 0 0,3-2 0 16,3-1 128-16,3 1-128 0,-2 5 192 0,-1-4-64 16,-3-2-128-16,-2 1-144 0,1 2 144 0,0 0-208 15,-1-3 208-15,0 1 0 0,-1 0 0 0,2 1 0 16,2-2 0-16,0 1 0 0,2 3 128 0,2-3-128 16,-1-1 0-16,0 4 0 0,-3 3 0 0,-4-2 0 15,0-5 128-15,0 0-128 0,-3-3 0 0,3 3 0 16,-1 3 0-16,2 0 0 0,-2-6 0 0,5 3 0 15,2 3 128-15,-4-3-128 0,0 0 0 0,-1 0 0 0,1 1 0 0,-2 3 160 16,1 0-160-16,0-2 128 0,-3-2-128 0,-3 0 0 16,-2 0 0-16,3 2 0 0,-3-1 0 0,3 0 0 15,0-1 0-15,5-1 0 0,-1 0 0 0,0 1 0 16,-3 0 0-16,5 1 128 0,0 0 0 0,1-1-128 16,1 0 192-16,2 3-64 0,0-2-128 0,-2 2 0 15,-2-1 0-15,3 1 0 0,-2-2 0 0,2-1 0 16,-3-1 0-16,7 0 0 0,-1 1 0 0,1 0 0 15,-3 1 0-15,2 0 0 0,0 1 0 0,3 0 128 16,-1 4-128-16,-3-4 0 0,0 1 0 0,1-3 0 16,0 0 128-16,-2-2-128 0,0 1 0 0,3 0 0 0,-2-2 144 15,-1 1-144-15,-3 6 128 0,1-2-128 0,2 2 160 16,-2-1-160-16,-1-2 160 0,-3 2-160 0,0-2 160 0,-1 2-160 16,1-6 128-16,-4 3-128 0,4 0 0 0,1 0 144 15,1 0-144-15,0 0 192 0,0 0-192 0,1 0 192 16,3 3-192-16,0 0 0 0,1 3 0 0,-1-2 0 15,-1-2 0-15,-4 1 0 0,-1 1 144 0,-1-2-144 16,-5-3 144-16,3 0-144 0,-3-1 192 0,1 1-192 16,-4 1 208-16,0-1-64 0,6-2-16 0,-6 2 0 15,-2 1 0-15,0 0-128 0,2 0 192 0,-2 0-64 16,0 0 0-16,-2 1-128 0,1-1 192 0,-4 3-64 16,-2-3-128-16,-2-3 0 0,-2 2 0 0,-10 1 0 15,0 0 0-15,0 0-176 0,0 0 16 0,0 0 0 16,0 0-2336-16,-19 1-448 0</inkml:trace>
  <inkml:trace contextRef="#ctx0" brushRef="#br0" timeOffset="13838.43">17972 13389 16287 0,'0'0'720'0,"-9"-3"160"0,9 3-704 15,0 0-176-15,0 0 0 0,0 0 0 0,-8-2 448 0,8 2 64 0,0 0 16 0,0 0 0 16,0 0 240-16,0 0 32 0,0 0 16 0,0 0 0 15,0 0 16-15,0 0 16 0,0 0 0 0,0 0 0 16,0 0 32-16,0 0 0 0,0 0 0 0,2 7 0 16,-2-7-272-16,6 8-48 0,2-1-16 0,0-2 0 15,-8-5-96-15,14 0 0 0,1 0-16 0,0 0 0 16,5 1 16-16,0-1 0 0,-3-1 0 0,4 1 0 16,4 1-128-16,5 1 0 0,-1-1-16 0,3-2 0 15,2-1-112-15,3-2 0 0,0-2-16 0,2 1 0 16,4 1 80-16,3-2 0 0,4 0 16 0,3 1 0 15,4 1-32-15,3 0-16 0,3-1 0 0,0 1 0 16,-4 0-96-16,0 2 0 0,4 1-128 0,-2-1 192 0,1-4-192 0,4 5 0 16,4 0 0-16,-5 1 0 0,-1-4 0 0,-2 0 128 15,-3-1-128-15,4 1 0 0,0 4 0 0,6-2 144 16,4 0-144-16,1-1 128 0,-3 4-128 0,-3 1 192 16,2-1-192-16,2-1 192 0,2-1-192 0,-1 2 160 15,3 3-160-15,-3 0 160 0,-2-4-160 0,1 2 0 16,3 2 0-16,1 0 128 0,2 0-128 0,4 3 0 15,-4-5 0-15,-2 4 128 0,-1 3-128 0,-1-1 0 16,2 0 0-16,4-2 128 0,0-1-128 0,-5 3 0 16,-3 0 0-16,-1-3 128 0,-2-3-128 0,-2 3 0 15,1 0 0-15,3 0 0 0,3 1 0 0,-2-3 128 16,-6 3-128-16,3-1 0 0,3 0 144 0,-2 2-144 16,-1-1 160-16,2 3-160 0,2 2 240 0,-2-2-48 15,-3-1-16-15,0-3 0 0,-1-1-48 0,2 1-128 0,-1 3 192 0,-2-1-64 16,1 1-128-16,-7 0 0 0,-3-3 0 0,-4 1 128 15,-3 1-128-15,-3-2 0 0,1-2 144 0,-3-1-144 16,1 1 272-16,-3 2-16 0,-4-1 0 0,2 3 0 16,-3-2 64-16,-3 1 16 0,-5 1 0 0,2-2 0 15,-8 0-160-15,3 1-48 0,-6-5 0 0,-2 3 0 16,0 1-128-16,-2-1 0 0,0-1 0 0,-6-1 128 16,1 0-128-16,-12-2-224 0,0 0 48 0,0 0-12272 15,0 0-2464-15</inkml:trace>
  <inkml:trace contextRef="#ctx0" brushRef="#br0" timeOffset="15023.93">18046 12564 21247 0,'-15'-8'944'0,"15"8"192"16,-8-8-912-16,-1 3-224 0,3-2 0 0,6 7 0 15,0 0 640-15,0 0 64 0,0 0 32 0,0 0 0 0,-11-2-80 0,11 2-16 16,0 0 0-16,0 0 0 0,0 0-288 0,0 0-64 16,0 0-16-16,0 0 0 0,0 0 240 0,0 0 64 15,-2 11 0-15,2-11 0 0,-2 13 64 0,2-1 32 16,0 0 0-16,-1-1 0 0,-2-1-96 0,1 2-32 15,-1 1 0-15,-1-1 0 0,0 2-16 0,3 2 0 16,0 1 0-16,-2 1 0 0,-2 0-48 0,0 2-16 16,1-2 0-16,1 3 0 0,-1 0-144 0,1 2-48 15,1-2 0-15,1 0 0 0,-1-2 48 0,2 2 0 16,0 1 0-16,-1-1 0 0,-2-1-64 0,3 0-16 16,0-1 0-16,-1 2 0 0,0 2 16 0,-1-5 0 15,0-4 0-15,0 2 0 0,1 2-64 0,-1-1 0 16,2-2 0-16,0-2 0 0,0 0-32 0,0 0-16 0,-2 0 0 15,1 0 0-15,1-13 0 0,-1 12 0 0,-1 0 0 0,1 1 0 16,1-13-16-16,0 10 0 0,0-10 0 16,0 0 0-16,-1 16-128 0,-1-3 160 0,1-1-160 0,1-12 160 15,0 0-160-15,0 0 160 0,-1 9-160 0,1-9 160 16,0 0-16-16,0 0 0 0,0 0 0 0,0 0 0 16,0 0-144-16,0 0 192 0,0 0-192 0,0 0 192 15,0 0-192-15,0 0 192 0,0 0-192 0,0 0 192 16,0 0-192-16,0 0 0 0,0 0 0 0,0 0 0 15,2-12-272-15,0 1-96 0,-2 1-16 0,0 1 0 16,0 0-1776-16,1 1-352 16,-1 0-80-16,0 2-14240 0</inkml:trace>
  <inkml:trace contextRef="#ctx0" brushRef="#br0" timeOffset="15664.11">18732 12577 5519 0,'0'0'496'0,"0"0"-496"0,0 0 0 0,3-9 0 15,-3-1 2544-15,0 10 400 0,0 0 96 0,6-10 16 16,-3 0-1264-16,-3 10-256 0,2-11-64 0,-2 11 0 15,4-9-128-15,0 0-16 0,-4 0-16 0,0 9 0 16,0 0-256-16,0 0-48 0,4-12-16 0,-4 12 0 16,0 0-144-16,0 0-16 0,0 0-16 0,0 0 0 15,0 0-128-15,0 0-32 0,0 0 0 0,3 9 0 16,-3-9-160-16,-2 16-48 0,1 2 0 0,1 2 0 0,1 2-96 0,-2-1-32 16,-4 1 0-16,4 2 0 0,1 1-112 0,0 1-16 15,1 0-16-15,2-1 0 0,0 0 112 0,-1 0 32 16,-2-1 0-16,0-1 0 0,0-5 32 0,0 0 16 15,-2 2 0-15,1 0 0 0,-3-2-48 0,3 0-16 16,-2-1 0-16,2 2 0 0,1 2-96 0,-1-2-16 16,-2 1 0-16,0-4 0 0,1-2 0 0,-2 2-16 15,3 2 0-15,-1-1 0 0,0-5 32 0,0 0 16 16,0 0 0-16,-1-1 0 0,-2 1-224 0,1-3 0 16,4-9 0-16,0 0 0 0,-3 12 0 0,1-1 144 15,2-11-144-15,-3 7 128 0,3-7-128 0,0 0 128 16,0 10-128-16,0-10 128 0,0 0-128 0,0 0 0 15,0 0 144-15,0 0-144 0,0 0 0 0,4-12 0 0,-3 0-160 16,3 0 160 0,2 0-2112-16,-3-1-320 0,0 0-64 0,0-2-9280 0,1-4-1840 0</inkml:trace>
  <inkml:trace contextRef="#ctx0" brushRef="#br0" timeOffset="16145.25">19581 12501 10127 0,'0'0'448'0,"-2"-8"96"0,2 8-544 0,0 0 0 16,-1-10 0-16,1 10 0 0,0 0 3072 0,0 0 496 16,0 0 96-16,0 0 32 0,0 0-2224 0,0 0-448 15,0 0-96-15,0 0-16 0,-3 10-128 0,1 0-16 16,-1 2-16-16,-1 3 0 0,2 3 112 0,-1 0 32 15,2 1 0-15,-2 0 0 0,-2 5-128 0,-2-1-32 16,3 4 0-16,0-1 0 0,1 0-160 0,-3-1-16 0,1 4-16 0,2-3 0 16,-1 1-192-16,1 0-32 0,-3-2-16 0,4-1 0 15,-2 4-48-15,0-7 0 0,-1-3 0 0,2-1 0 16,0-1 0-16,2 1 0 0,-2-3 0 0,1 2 0 16,-1-3-48-16,-1 0-16 0,2-1 0 0,0-1 0 15,2-11-64-15,-1 10 0 0,1 0-128 0,0-10 192 16,0 0-192-16,0 0 0 0,0 0 0 0,5 10 0 31,-5-10-1232-31,11 6-304 0,-11-6-48 0,14 2-9680 0,-2-5-1952 0</inkml:trace>
  <inkml:trace contextRef="#ctx0" brushRef="#br0" timeOffset="16560.75">20643 12500 18431 0,'0'0'816'0,"-4"-8"160"0,4 8-784 0,0 0-192 16,0 0 0-16,0 0 0 0,-3-8 1744 0,3 8 304 16,0 0 64-16,0 0 16 0,-8 8-848 0,3 3-160 0,-3 1-32 0,2 9-16 15,1 4-48-15,-3 3-16 0,1 0 0 0,1 1 0 16,-2 1-144-16,2 3-32 0,0 0 0 0,-1-2 0 16,5 1-256-16,-4-1-64 0,-1 2-16 0,1-2 0 15,4-3-240-15,-2-3-32 0,-3-3-16 0,2 2 0 16,1 0-16-16,-1-1 0 0,-2-2 0 0,5-3 0 15,-4-2-32-15,3-1-16 0,-3 2 0 0,2-3 0 16,3-5-16-16,1-9-128 0,-1 13 192 0,-1-1-64 16,2-12-128-16,0 0 0 0,0 0 0 0,0 0 0 15,4 6-928-15,-4-6-224 16,0 0-32-16,15-1-16 0,-5-1-1920 0,2-1-384 0</inkml:trace>
  <inkml:trace contextRef="#ctx0" brushRef="#br0" timeOffset="16958.34">21423 12532 25791 0,'0'0'1152'0,"0"0"224"0,0 0-1104 0,0 0-272 0,0 0 0 0,0 0 0 15,0 0 816-15,-4 9 96 0,1 2 32 0,-1 3 0 16,-3 2-32-16,3 5 0 0,-4 6 0 0,0 1 0 16,4 0-48-16,-1 0-16 0,-1 5 0 0,0 1 0 15,0 3-128-15,-3-3-16 0,0-5-16 0,-3 2 0 16,3 6-336-16,-2-2-64 0,1-2-16 0,2-3 0 15,-3-1-144-15,5-3-128 0,-2-1 192 0,0-4-192 16,1-3 176-16,-2-2-176 0,3 1 160 0,-1-4-160 16,1 0 160-16,2-1-160 0,4-12 160 0,0 0-160 15,-2 17 0-15,2-7 0 0,0-10 0 0,3 12 0 16,-3-12-1216 0,8 8-224-16,-2 0-48 0,-6-8-16 0,14-1-1520 0,-5-6-304 0</inkml:trace>
  <inkml:trace contextRef="#ctx0" brushRef="#br0" timeOffset="17308.73">22180 12596 28559 0,'0'0'2544'0,"0"0"-2032"16,0 0-512-16,0 0 0 0,0 0 512 0,0 0 0 15,-5 11 0-15,0 2 0 0,-3 3 384 0,3 3 96 0,-3 5 16 0,0 2 0 16,2 0-240-16,-4 6-64 0,2 4 0 0,-2 1 0 16,1 0-208-16,-3-1-48 0,4-1-16 0,-2 0 0 15,3-1-240-15,-2 1-32 0,2-2-16 0,1-4 0 16,-1-3-16-16,2-2-128 0,1-1 192 0,-4-2-64 15,2-3-128-15,-1-1 0 0,1-2 0 0,2-1 0 16,1 1 128-16,1-2-128 0,2-13 128 0,-3 12-128 16,0 2 0-16,3-2 0 0,0-12 0 0,3 10-176 15,-3-10-1568 1,0 0-320-16,0 12-64 0,0-12-13088 0</inkml:trace>
  <inkml:trace contextRef="#ctx0" brushRef="#br0" timeOffset="17626.32">23095 12557 31327 0,'0'0'2784'0,"0"0"-2224"16,0 0-560-16,0 0 0 0,-2 11 512 0,0 3-16 15,-5 6 0-15,0 6 0 0,-2 1 176 0,-1 5 32 16,-2 2 16-16,0 5 0 0,-3 6 0 0,-1-1 0 0,1 2 0 0,4 3 0 16,-4 0-368-16,0 1-80 0,-4-7-16 0,2 0 0 15,1-5-128-15,2-2-128 16,0-1 192-16,-2-3-192 0,0-5 0 0,2 1-256 0,1-1 32 0,2 2-11360 15,-3 1-2288-15</inkml:trace>
  <inkml:trace contextRef="#ctx0" brushRef="#br0" timeOffset="19332.52">16850 12518 8287 0,'0'0'736'0,"0"0"-592"16,-8 0-144-16,8 0 0 0,-8-3 1872 0,3 3 352 0,5 0 64 0,-12 0 16 15,4 0-1408-15,8 0-288 0,-11-2-48 0,11 2-16 16,-7 0-48-16,-2 1-16 0,2-2 0 0,-6 1 0 16,4 0 128-16,-3 0 32 0,-2-2 0 0,2 2 0 15,-2 2 112-15,-3 0 16 0,-2 2 16 0,4 1 0 16,-1-2-128-16,-1 0-16 0,-3-3-16 0,-2 1 0 16,-8 0 320-16,5 1 64 0,4 2 16 0,-3-2 0 15,-3 2-832-15,2-1-192 0,-1-5 0 0,2 5 0 16,1 1 864-16,0-1 128 0,4-2 32 0,-9-1 0 15,3 0-704-15,4-1-144 0,0-2-32 0,10 3 0 16,-2-3-144-16,-1 1-192 0,4-2 32 0,-6 0 16 16,2 1 480-16,5 1 112 0,0-2 0 0,9 4 16 15,-10 1-464-15,10-1 0 0,0 0 0 0,-9-3 0 0,4-1-144 0,5 4-32 16,0 0 0-16,0 0 0 16,-12-2-880-16,12 2-176 0,0 0-48 0,0 0-13408 15</inkml:trace>
  <inkml:trace contextRef="#ctx0" brushRef="#br0" timeOffset="20348.2">16474 12579 16575 0,'0'0'368'0,"0"0"80"0,0 0 0 0,0 0 16 0,0 0-464 0,0 0 0 16,0 0 0-16,0 0 0 0,0 0 912 0,0 0 96 15,0 0 16-15,0 0 0 0,0 0 0 0,0 0 0 0,0 0 0 0,0 0 0 16,0 0 0-16,0 0 0 0,0 0 0 0,0 0 0 16,0 0 0-16,0 0 0 0,0 0 0 0,0 0 0 15,0 0-832-15,-3 6-192 0,2 2 0 0,-3-1 0 16,2 3 864-16,-1-1 128 0,3 2 32 0,-3 5 0 16,-3 3-832-16,1 0-192 0,3 2 0 0,0 1 0 15,-6 2 0-15,4 2 0 0,1 2 0 0,1-2 0 16,-4-4 864-16,0 0 128 0,2 2 32 0,1-3 0 15,-1-4-832-15,2-1-192 0,-3-2 0 0,2 0 0 16,2 1 0-16,-3-1 0 0,-2-3 0 0,1-1 0 16,1-2 864-16,2-1 128 0,-2-3 32 0,0 2 0 15,4-6-832-15,0 0-192 0,0 0 0 0,0 0 0 16,0 0 0-16,0 0 0 0,-4-10 0 0,3 0 0 0,-1 1 0 16,1-2 0-16,1-8 0 0,0 2 0 0,1-1 0 0,1-2 0 15,-1-2 0-15,3-2 0 0,-2 1 864 0,1-1 128 16,1 2 32-16,-1 0 0 0,-1-1-832 0,2 1-192 15,0-1 0-15,0 2 0 0,-1 1 0 0,-1 2 0 16,0 1 0-16,-1 2 0 0,3 2 0 0,-3 1 0 16,-1 2 0-16,0 2 0 0,0 1 0 0,0 7 0 15,0 0 0-15,0 0 0 0,0 0 0 0,-6 3 0 16,0 4 0-16,-3 8 0 16,-3 5-768-16,1 4-208 0,3 0-48 0,0-4 0 0,1 6 832 0,-1 4 192 15,-1 3 0-15,3 2 0 0,-3 3 0 0,3 0 0 16,-2 0 0-16,1-4 0 0,3-2 0 0,0-2 0 15,-3-2 0-15,2 6 0 0,2-6 272 0,2-5 112 0,0-6 0 0,1-7 16 16,0 1-640-16,0-1-128 16,1-1-16-16,2 2-16 0,-3-11 704 0,0 0 144 0,2 12 16 0,-2-12 16 15,0 0-480-15,0 0 0 0,0 0 0 0,0 0 0 32,0 0-288-32,0 0-160 0,0 0-16 0,0 0-16 15,4-11-2080-15,-4 11-400 0,5-12-96 0,-2 4-12704 0</inkml:trace>
  <inkml:trace contextRef="#ctx0" brushRef="#br0" timeOffset="21359.83">17253 12555 20271 0,'0'0'448'0,"0"0"80"0,0 0 32 0,0 0 16 0,0 0-576 0,0 0 0 15,0 0 0-15,0 0 0 0,10 0 928 0,-8-10 80 16,-1 3 16-16,1 1 0 0,-2 6 0 0,0 0 0 15,1-6 0-15,0 0 0 0,-1 6 0 0,0 0 0 16,0 0 0-16,0 0 0 0,0 0 0 0,0 0 0 16,0 0 0-16,0 0 0 0,0 0-832 0,0 0-192 15,0 0 0-15,0 0 0 0,3 11 864 0,-2 1 128 0,-1 1 32 0,0 4 0 16,0 3-832-16,-1 3-192 0,0 3 0 0,-2 0 0 16,0-1 0-16,0 3 0 0,-1 1 0 0,1-1 0 15,0 0 0-15,-1-2 0 0,-1-2 0 0,1-2 0 16,2 2 0-16,-1-3 0 0,0-7 0 0,1 2 0 15,-3-2 864-15,1-1 128 0,1 0 32 0,0-4 0 16,1-2-832-16,2-7-192 0,-3 4 0 0,3-4 0 16,0 0 0-16,0 0 0 0,0 0 0 0,0 0 0 15,0 0 864-15,1-9 128 0,1-6 32 0,0 0 0 16,1-4-832-16,0 1-192 0,-2 0 0 0,3-5 0 16,2-3 0-16,0 0 0 0,-4 1 0 0,5-2 0 0,-3 0 0 0,1 1 0 15,-2 0 0-15,3 4 0 0,-1 2 0 0,1 3 0 16,-4 1 0-16,1 3 0 0,1 3 0 0,-3 2 0 15,-1 8 0-15,0 0 0 0,0 0 0 0,0 0 0 16,-1 6 0-16,-3 5 0 0,0 2 0 0,0 1 0 16,-4 5 0-16,0 4 0 0,-1 4 0 0,0 1 0 15,-4 2 0-15,4 2 0 0,-2-2 0 0,5 0 0 16,-1-1 0-16,-2 9 0 0,5-7-144 0,0-3-80 16,1-8-16-16,3-2 0 0,0-4 240 0,3-2 0 15,-2-1 0-15,-1-11 0 16,6 9-1088-16,-6-9-112 0,0 0-16 0,0 0-11424 15,0 0-2272-15</inkml:trace>
  <inkml:trace contextRef="#ctx0" brushRef="#br0" timeOffset="22111.58">16149 13725 13759 0,'0'0'608'0,"0"0"128"0,0 0-592 0,0 0-144 0,-9 4 0 0,9-4 0 16,0 0 1344-16,0 0 256 0,-6 6 32 0,6-6 16 16,0 0-304-16,0 0-64 0,0 0-16 0,0 0 0 15,0 0-48-15,0 0 0 0,0 0 0 0,0 0 0 16,0 0-272-16,0 0-64 0,0 0-16 0,11-6 0 15,-3 1-448-15,1-1-96 0,-1-4 0 0,3 1-16 16,-3-1-48-16,-2-3-16 0,3 0 0 0,-2-3 0 16,2-1 80-16,-4 0 32 0,2 0 0 0,1-2 0 15,-3 1-96-15,3 0-32 0,-2 1 0 0,-2 1 0 16,0 2-96-16,3 0 0 0,-3 5-128 0,-2 1 192 16,-2 8-192-16,7-6 144 0,-7 6-144 0,0 0 128 15,10-3-128-15,-10 3 0 0,0 0 0 0,11 7 128 0,-11-7-128 16,9 10 128-16,0 2-128 0,-2 3 128 0,-3 4-128 0,0 2 128 15,2 0-128-15,-2 4 128 0,-5 2-128 0,1 1 192 16,0 1-192-16,0 0 192 0,-3 1-192 0,2 0 128 16,-1 1-128-16,-1-3 128 0,0-1-128 0,2 1 0 15,1-2 144-15,-2 0-144 0,0-4 0 0,0 1 128 16,1-2-128-16,1-3 0 0,0-1 0 0,0-4 0 16,0-1 0-16,0-12 128 0,4 12-256 0,-1-3-64 15,-3-9 0-15,0 0 0 16,5 8-1824-16,-5-8-368 0,0 0-80 0,0 0-11600 0</inkml:trace>
  <inkml:trace contextRef="#ctx0" brushRef="#br0" timeOffset="22312.6">16046 13780 29599 0,'0'0'1312'0,"0"0"272"0,0 0-1264 0,0 0-320 0,0 0 0 0,9-5 0 16,4 1 464-16,0 3 48 0,3 1 0 0,2-3 0 16,3 2-192-16,4 0-48 0,1-1 0 0,-1 1 0 15,4-2-272-15,-4 1 0 0,2-1-128 0,-3 1 128 16,1-1-1984-16,-2 0-320 16,-3 1-48-16</inkml:trace>
  <inkml:trace contextRef="#ctx0" brushRef="#br0" timeOffset="23027.44">17261 13512 22111 0,'-4'-14'1968'0,"4"7"-1584"0,-2 0-384 0,-1 1 0 0,0-3 1216 0,1 2 144 0,2 7 48 0,0 0 0 16,-9-2-512-16,-1 2-80 0,0 2-32 0,-3 1 0 16,2 1-32-16,-3 2-16 0,-3 2 0 0,-1 4 0 15,-3 1-256-15,-2 4-48 0,0 1-16 0,3 3 0 16,2 3 32-16,1 1 16 0,0 1 0 0,2 3 0 15,-2 0-272-15,4-1-48 0,0-1-16 0,5-1 0 0,-2 0-128 0,6-1 0 16,4-2 144-16,3-2-144 0,2-4 192 0,-1 0-16 16,0 0-16-16,2-3 0 0,6-7 224 0,-2 0 64 15,-10-7 0-15,11 7 0 0,2-2-128 0,-1-3 0 16,2-3-16-16,2 0 0 0,0-1-96 0,-2 0-16 16,-2-3 0-16,1-3 0 0,0-1-64 0,-4-1-128 15,4-3 176-15,-6 2-176 0,1-5 144 0,-4 1-144 16,0 1 0-16,2 2 144 0,-2 2-144 0,1-2 0 15,4 0 0-15,-1 2 128 0,-8 10-128 0,12-8 0 16,-1 1 0-16,4 3 0 0,-2-1-160 0,-1 2 160 16,1 3 0-16,0 0-144 0,-2 0 144 0,2 4-128 15,-1 4 128-15,-2 1-128 0,2 2 128 0,-4 1 0 0,-8-12 0 0,9 18 0 16,-5 3 0-16,0 1 0 16,-1-1 0-16,-3 1 0 0,-3 2 0 0,0-2 0 0,1 1 192 0,-2-1-64 15,-3-4 48-15,2-2 16 0,2 0 0 0,-1-5 0 16,-2 1 0-16,2-1 0 0,4-11 0 0,-4 13 0 15,0 0-192-15,0 0 0 0,-1-3 0 0,2 1 0 32,3-11-2000-32,-1 10-496 0</inkml:trace>
  <inkml:trace contextRef="#ctx0" brushRef="#br0" timeOffset="25183.45">23728 13571 1839 0,'0'0'160'0,"0"0"-160"15,0 0 0-15,0 0 0 0,0 0 2896 0,-6-4 560 0,6 4 96 0,-8-3 32 16,8 3-2400-16,0 0-480 0,-8-6-80 0,8 6-32 15,0 0 432-15,0 0 96 0,0 0 16 0,0 0 0 16,0 0-368-16,0 0-64 0,12-5 0 0,-3 3-16 16,3 1-64-16,0 0-16 0,-1 1 0 0,4 0 0 15,-2 1-64-15,3-1-16 0,2-1 0 0,2 1 0 16,-1 2 48-16,5 0 16 0,1-4 0 0,6 2 0 16,5 2-32-16,-1 0-16 0,0 1 0 0,3 1 0 15,3-3-48-15,-2 3-16 0,0 0 0 0,-2 1 0 16,-3 0-256-16,0 1-48 0,-5-1-16 0,-1-3 0 15,-1 1-160-15,-2 0 128 0,-4-2-128 0,1 0 128 16,2-1-128-16,-1 0 160 0,1 0-160 0,2 3 160 16,-4-2 64-16,-2 1 16 0,-4-2 0 0,2 2 0 0,2 1 0 15,1 1 0-15,1-2 0 0,0 0 0 0,2 3-240 16,-3-1 176-16,-3 0-176 0,0 0 160 0,1 1-160 0,-4 0 0 16,-2-2 0-16,2 1 0 0,-3-2 0 0,-3 1 0 15,-9-3 128-15,12 4-128 0,-12-4 0 0,0 0 128 16,9 2-128-16,-9-2 128 0,0 0-128 0,0 0 160 15,0 0-160-15,0 0 160 0,0 0-160 0,0 0 0 16,0 0 144-16,0 0-144 0,0 0 0 0,0 0 0 16,0 0 0-16,0 0-192 15,0 0-1344-15,0 0-288 0,0 0-48 0,-9-1-12672 0</inkml:trace>
  <inkml:trace contextRef="#ctx0" brushRef="#br0" timeOffset="26097.22">24129 12713 15663 0,'0'0'1392'0,"-1"-5"-1120"16,-3-2-272-16,4 7 0 0,0-6 768 0,0 6 80 15,-4-6 32-15,4 6 0 0,0 0 112 0,7-5 32 16,-7 5 0-16,5-4 0 0,-5 4-16 0,0 0 0 15,12-4 0-15,-12 4 0 0,7-4-496 0,-7 4-80 16,0 0-32-16,0 0 0 0,0 0 96 0,0 0 16 16,0 0 0-16,0 0 0 0,4 14 256 0,-6-1 48 15,2-13 16-15,-6 21 0 0,0-2-160 0,-5 6-32 16,2 3 0-16,-2 4 0 0,1 0-336 0,1 2-80 16,5 1-16-16,0 2 0 0,-1 0-16 0,0 0 0 15,-2 1 0-15,-2-2 0 0,1-2 48 0,-1-1 0 16,4-6 0-16,0 2 0 0,-2 0-32 0,3 0 0 15,2-2 0-15,-4-2 0 0,-3-3 32 0,3-2 0 0,-1-2 0 0,0-3 0 16,4 0-16-16,-1 0 0 0,1-3 0 0,-1-1 0 16,4-11-48-16,-4 11-16 0,4-11 0 0,0 0 0 15,-4 9-160-15,4-9 160 0,0 0-160 0,0 0 160 16,0 0-160-16,0 0 0 0,0 0 0 0,-5-9-176 31,2-3-1584-31,-1 0-320 0,2-1-64 0,-1-1-8432 0,2-1-1696 0</inkml:trace>
  <inkml:trace contextRef="#ctx0" brushRef="#br0" timeOffset="26973.3">24286 11973 2751 0,'0'0'256'0,"0"0"-256"0,-5-7 0 0,5 7 0 16,-5-6 3776-16,5 6 704 0,-3-7 128 0,3 7 48 16,0 0-3184-16,0 0-640 0,-4-6-128 0,4 6-32 15,0 0 0-15,0 0 0 0,0 0 0 0,-9 8 0 16,1 0-160-16,0 2-16 0,2 2-16 0,1 2 0 15,-3 3-64-15,1 2-16 0,-3-1 0 0,3 2 0 16,2 1-128-16,-2-3-16 0,2 0-16 0,1 1 0 16,-1-2-112-16,-3 4 0 0,2-2-128 0,3-2 192 15,3-2-192-15,0-2 176 0,-1 0-176 0,2-1 160 16,-1-12-160-16,4 13 0 0,-4-13 0 0,3 13 0 16,2-4 0-16,-5-9-224 0,0 0 32 0,0 0 0 15,0 0-2192-15,12 4-432 0,-12-4-96 0,0 0-16 0</inkml:trace>
  <inkml:trace contextRef="#ctx0" brushRef="#br0" timeOffset="27185.42">23871 11989 27647 0,'0'0'1216'0,"0"0"256"0,12-9-1168 0,0 2-304 15,3 2 0-15,9 0 0 0,2 3-192 0,4-3-80 0,0-3-32 0,12 3 0 16,8 5 304-16,4 1 0 16,0-1 0-16,-3 0 0 0,-4 0 0 0,0-1 0 0,-4-2 0 0,2 3 0 15,-5 2-304-15,-3-1 0 0,-6 0 0 0,-4-1-7376 16,-8 0-1488-16</inkml:trace>
  <inkml:trace contextRef="#ctx0" brushRef="#br0" timeOffset="27799.55">24775 12844 17503 0,'0'0'768'0,"0"0"176"0,-3-8-752 0,3 8-192 0,0 0 0 0,0 0 0 15,0 0 1312-15,0 0 224 0,-8-5 64 0,8 5 0 16,0 0-352-16,0 0-64 0,-9 6-16 0,4 4 0 16,-4 4-368-16,4 3-80 0,-3 4-16 0,1 3 0 15,2-3-112-15,1 3-16 0,0 4-16 0,-1 1 0 16,1 1-160-16,-1 0-16 0,-1-3-16 0,0 0 0 0,2 1-176 0,0-1-16 15,0-4-16-15,1-2 0 16,6 1-160-16,-3-1 128 0,-5-2-128 0,5-4 128 0,5 0-128 0,-2-3 0 16,-5-3 0-16,2-9 0 15,0 0-352-15,0 0-96 0,0 0-32 0,0 0-9360 16,0 0-1872-16</inkml:trace>
  <inkml:trace contextRef="#ctx0" brushRef="#br0" timeOffset="28367.02">25012 12221 16575 0,'-5'-7'1472'0,"5"7"-1168"16,0 0-304-16,0 0 0 0,-12-4 1152 0,4 1 192 15,8 3 16-15,-12-1 16 0,-2 4-608 0,3-1-112 16,0 2-16-16,-3 2-16 0,4 3 16 0,-3 3 0 15,0-1 0-15,2 2 0 0,-1-1-128 0,5 3 0 16,-5 0-16-16,5 2 0 0,1 2-176 0,2-1-16 16,1 0-16-16,1 2 0 0,-1 1-80 0,0-1-16 15,2-6 0-15,1 3 0 0,1 0 0 0,2 0 0 0,0-3 0 0,-1 0 0 16,3-3 0-16,3 0-16 0,0-2 0 0,3-1 0 16,-2-4 64-16,5 0 16 0,5 1 0 0,0-2 0 15,5-5-256-15,7 1 0 0,3-4 0 0,4-1-9488 16,0 5-1792-16</inkml:trace>
  <inkml:trace contextRef="#ctx0" brushRef="#br0" timeOffset="35338.75">3937 14433 16415 0,'0'0'720'0,"0"0"160"0,0 0-704 0,0 0-176 16,-4 10 0-16,4-10 0 0,-2 11 368 0,2-11 32 16,-5 10 16-16,2-1 0 0,1-1 288 0,-2 1 48 15,-4 2 16-15,2-3 0 0,-1-2-128 0,-1 1-32 0,3 2 0 0,5-9 0 16,-11 5 128-16,5 0 32 0,6-5 0 0,-12 7 0 16,2-2 32-16,-3-1 16 0,2-1 0 0,1 1 0 15,0 0-288-15,0-2-48 0,-3-3-16 0,1 1 0 16,-1 0-64-16,-1-1-16 0,0-2 0 0,0 0 0 15,-4-3 16-15,-1-2 0 0,0 0 0 0,0 0 0 16,1-1 16-16,0-1 0 0,-3-5 0 0,2 6 0 16,2 4-144-16,3-4-16 0,2-5-16 0,-5 3 0 15,-4-4-240-15,7 2 128 0,10 0-128 0,-1 0 0 16,-7-4 128-16,1 0-128 0,1-1 0 0,-2 1 144 16,4 1-144-16,-4-3 0 0,5-1 144 0,-5 0-144 15,3 2 0-15,-3-1 0 0,3 0 0 0,0-1 128 0,1-2-128 16,-2 1 0-16,4 0 0 0,-2 0 0 0,3-3 0 15,0 3 0-15,-2-2 0 0,3 2 0 0,0-2 0 0,0 3 0 16,0-5 0-16,0 5 0 0,3 0 0 0,0-1 0 16,-1 2 0-16,1-2 0 0,-1 0 0 0,-1 1 128 15,2 1-128-15,-2 0 0 0,-1 0 0 0,1 0 0 16,2 0 0-16,1 0 0 0,1 1 0 0,-1 0 0 16,0-3 0-16,0 2 0 0,2 1 0 0,2 2 0 15,-3-2 0-15,2-2 0 0,-1 2 0 0,2-4 0 16,-1-1 0-16,1 2 0 0,1 2 0 0,-1-1 0 15,-1-3 0-15,2 2-128 0,1 2 128 0,-2 1 0 16,-1 0 0-16,1 2 0 0,2 1 0 0,0 1 0 16,-4-3 0-16,3 1 0 0,1 3 0 0,-1-1 0 0,0-1 0 15,2 1-128-15,-3 0 128 0,1-1 0 16,-1 1 0-16,4 1 0 0,-2-2 0 0,5-2 0 0,-2-1 0 0,1 4 0 16,-3-1 0-16,2 1 0 0,0-3 0 0,0 0 0 15,1-3 0-15,0 3 0 0,0 4 0 0,5-5-128 16,1-1 128-16,1 2 0 0,-2 1 0 0,2-2 0 15,0 1 0-15,0 1 0 0,-2 1 0 0,1 0-128 16,-2 1 128-16,0 1 0 0,-1 0 0 0,2 0 0 16,-1-1 0-16,1 1 0 0,-2 0 0 0,0-1 0 15,1-1 0-15,-1 1 0 0,0 1 0 0,3 0 0 16,-4 0 0-16,2 0 0 0,1 0 0 0,3-1 0 16,3 0 0-16,1 1 0 0,-1-1 0 0,0 2-128 15,-1-1 128-15,-2 1 0 0,-3 1 0 0,4 0 0 16,4-4 0-16,4 6-128 0,2-1 128 0,-2-1 0 15,1-1 0-15,-1 1 0 0,0-1 0 0,-4 1-128 0,5 3 128 16,-5 2 0-16,2-2 0 0,0 0 0 0,-1-1 0 0,-1 1 0 16,5 0 0-16,-2 0 0 0,3 2 0 0,-3-3 0 15,3 1 0-15,-1 0 0 0,4 0 0 0,2 2-128 16,0 3 128-16,-1 0 0 0,-3 1 0 0,1 0 0 16,-5 5 0-16,3-3-128 0,-3-3 128 0,2 3 0 15,-4 3 0-15,-2 0 0 0,3-1 0 0,-3 2 0 16,-1 0 0-16,0 1 0 0,0 1 0 0,4-2-128 15,-3-2 128-15,-1 3 0 0,-3 3 0 0,3-1 0 16,4-2 0-16,1 0 0 0,-2 2 0 0,3 1 0 16,-2 0 0-16,-1-2 0 0,2-6 0 0,-1 3 0 15,-3 6 0-15,-1-5 0 0,-1 0 0 0,-2 0 0 16,-1 2 0-16,0-1 0 0,0 5 0 0,-1 0 0 0,0 2 0 0,-2-2 0 16,-1 2 0-16,3 0 0 0,-2-4 0 0,-1 0 0 15,-1 0 0-15,1 1 0 0,-2 0 0 0,1 1 0 16,5-2 0-16,0 0 0 0,-3-1 0 0,-1 0 0 15,-2 1 0-15,2 1 0 0,-4-2 0 0,3 1 0 16,3 0 0-16,0 2 0 0,0-2 0 0,-1 0 0 16,0-3 0-16,-1 2 0 0,-1 2 0 0,1-1 0 15,-1 0 0-15,-3-2 0 0,3-1 0 0,-4 2 128 16,2-1-128-16,-3 1 0 0,-7-7 0 0,11 8 0 16,-2 1 0-16,1 0 0 0,-5-2 0 0,-5-7 0 15,12 6 0-15,-4 2 0 0,1 0 0 0,-3-1 128 16,-6-7-128-16,9 6 0 0,-9-6 0 0,10 11 0 15,0-2 0-15,-2-1 0 0,2-3 0 0,-10-5 0 16,7 12 0-16,0-2 0 0,0-1 0 0,-7-9 128 0,7 11-128 0,2-1 0 16,-1 6 0-16,-4-4 0 0,-4-12 0 0,6 9 0 15,-6-9 0-15,7 13 128 0,-3 0-128 0,2 0 0 16,-2-2 0-16,-1-1 0 0,0 2 0 0,-2-2 0 16,0 2 0-16,1-3 0 0,-1 3 0 0,0 0 0 15,2 1 0-15,-2 0 128 0,-1-13-128 0,0 13 0 16,-1 0 0-16,-2-1 0 0,3-1 0 0,0-2 128 15,0-9-128-15,-1 13 0 0,1-1 0 0,0-1 0 16,-1 0 0-16,-1 1 128 0,2-12-128 0,-2 13 0 16,0-3 128-16,0 2-128 0,-1-1 0 0,0-1 0 15,0 1 0-15,-1-1 0 0,-2-1 0 0,-2 3 0 16,3 0 0-16,1 1 128 0,-2 1-128 0,-2 1 0 0,4-1 0 16,-1 0 0-16,-2 0 0 0,3-1 0 0,-1 0 0 0,-2-1 0 15,2-1 0-15,1 2 128 0,-2 1-128 0,-1-1 0 16,5 0 0-16,-2 0 0 0,-2 0 0 0,0-3 128 15,2 2-128-15,-3 0 0 0,1 0 0 0,1 0 0 16,-1-1 0-16,0 0 0 0,2-2 0 0,0 1 0 16,-3 2 0-16,-2 1 128 0,3-4-128 0,-3 2 0 15,2 1 0-15,-2 0 0 0,2-3 0 0,-2 1 128 16,-3 3-128-16,2-2 0 0,2-1 0 0,-4 1 0 16,2 1 0-16,-2-1 0 0,-2 4 0 0,2-4 0 15,0 0 0-15,0-1 0 0,3 1 0 0,-3-1 0 16,2 0 0-16,-1-1 0 0,6-1 0 0,-3-1 128 15,2 0-128-15,-2 0 0 0,-1-2 128 0,-1 0-128 0,1 0 0 0,0 0 144 16,-3 2-144-16,-1 0 0 0,1-1 128 0,1 1-128 16,-1-3 0-16,3 3 0 0,-4 0 128 0,2 0-128 15,1-1 0-15,-2-1 0 0,3-1 0 0,-3 3 0 16,1 1 0-16,1 0 0 0,1-3 0 0,0 0 128 16,-3 2-128-16,4-1 0 0,-4-1 128 0,3-1-128 15,-3 0 0-15,4 1 0 0,-2 1 0 0,2 0 0 16,-4 1 0-16,3-1 0 0,-1 0 128 0,-2-4-128 15,1 2 0-15,0 1 0 0,3 2 0 0,-3-3 0 16,3 2 0-16,-2 2 0 0,1-4 128 0,-3 3-128 16,4 1 0-16,-2-3 0 0,0 1 0 0,0 1 0 15,2-2 0-15,0 2 0 0,4-1 0 0,-4 1 0 16,-2-1 0-16,2 1 0 0,8-7 0 0,-9 9 0 0,-3-1 0 16,6 0 0-16,3 0 0 0,-1 1 0 0,-4-3 0 0,8-6 0 15,-5 10 0-15,5-10 128 0,-7 7-128 0,7-7 0 16,-7 6 128-16,7-6-128 0,0 0 0 0,0 0 0 15,0 0 0-15,0 0 0 0,0 0 128 0,-4 5-128 16,4-5 0-16,0 0 0 0,0 0 128 0,0 0-128 16,0 0 0-16,0 0 0 0,0 0 128 0,0 0-128 15,0 0 0-15,0 0 128 0,0 0-128 0,0 0 0 16,0 0 0-16,0 0 0 0,11-3 0 0,-11 3 0 16,8-6-1760-16,-8 6-304 15</inkml:trace>
  <inkml:trace contextRef="#ctx0" brushRef="#br0" timeOffset="36035.28">3749 14565 7359 0,'0'0'656'0,"0"0"-528"16,0 0-128-16,0 0 0 0,0 0 1152 0,0 0 208 16,0 0 48-16,0 0 0 0,0 0-384 0,0 0-80 15,0 0-16-15,0 0 0 0,0 0-272 0,0 0-48 16,0 0-16-16,0 0 0 0,0 0 48 0,7 9 0 15,2-1 0-15,-9-8 0 0,0 0-64 0,0 0 0 16,14 4 0-16,0 1 0 0,-3 0-16 0,-2-2-16 16,-9-3 0-16,15 1 0 0,-3 3-96 0,-3 0 0 15,-9-4-16-15,13 1 0 0,1-2-48 0,-1 0 0 16,2-2 0-16,-1 1 0 0,-5-1 0 0,3 0 0 16,0-1 0-16,-3 2 0 0,-9 2-112 0,12-3-16 15,-12 3-16-15,0 0 0 0,0 0 16 0,0 0 0 16,9-2 0-16,-9 2 0 0,0 0-32 0,0 0 0 0,0 0 0 15,0 0 0-15,0 0-64 0,0 0-16 0,0 0 0 0,-6 2 0 16,-5 2-144-16,11-4-192 0,0 0 32 0,-8 3-9136 16,0-1-1840-16</inkml:trace>
  <inkml:trace contextRef="#ctx0" brushRef="#br0" timeOffset="39481.28">4538 15152 14047 0,'0'0'624'0,"0"0"128"0,0 0-608 0,0 0-144 16,0 0 0-16,0 0 0 0,0 0 704 0,0 0 128 15,0 0 0-15,0 0 16 0,0 0-96 0,0 0-32 16,9-6 0-16,0 4 0 0,0 0 0 0,-9 2 0 15,12-3 0-15,-2 0 0 0,5 2 32 0,-3-1 0 0,-2 0 0 16,6 0 0-16,1 1 16 0,1-2 0 0,-1 1 0 0,4-3 0 16,0-3-128-16,5-1 0 0,1-3-16 0,-3 3 0 15,4 1-240-15,-2-7-64 0,6-3 0 0,-1 2 0 16,-1 1-96-16,2-1-32 0,0-1 0 0,5 0 0 16,2-3-48-16,1 2-16 0,0 1 0 0,2-2 0 15,-3 0-128-15,-1-1 192 0,0 2-192 0,-1 1 192 16,-2 0-192-16,-1 0 128 0,-1-2-128 0,6 1 128 15,1-2-128-15,-1 2 0 0,-1 1 144 0,0 1-144 16,1-2 128-16,-2 0-128 0,1-1 160 0,-3 1-160 16,-1 0 128-16,-1-1-128 0,-3 1 0 0,2 1 144 15,-4-1-144-15,0-1 0 0,-1-2 0 0,2 0 128 16,1 3-128-16,-2 0 0 0,1-1 0 0,-3-3 128 0,0-3-128 16,0 2 128-16,6 0-128 0,-5 1 128 0,2-3 32 0,-4 2 0 15,2-4 0-15,-2 4 0 0,-2-2-32 0,1 1-128 16,-1-2 192-16,-2 0-64 0,-3 1-128 0,-1-1 0 15,0-4 0-15,0 2 128 0,0 2-128 0,-2 1 0 16,-1 2 0-16,0 2 128 0,-3-3-128 0,-1 2 0 16,-1-2 0-16,1 2 128 0,-1 1 0 0,-1 1-128 15,-4 0 192-15,1 0-64 0,-1-2 80 0,-2 2 16 16,0-1 0-16,-2-3 0 0,-3 0-64 0,2-3-16 16,1-1 0-16,-2-1 0 0,-3 4-144 0,3-1 0 15,2-1 144-15,-2 1-144 0,1 1 0 0,-2 1 0 16,-1-1 0-16,2 0 0 0,0 2 0 0,0 1 0 15,1 3 0-15,-1-5 0 0,1 0 0 0,0 2 0 0,1 1 0 16,0-1 0-16,-2-2 0 0,1 1 0 16,0 1 0-16,-1-1 0 0,1 5 0 0,1-2 0 0,-3-1 0 15,2 2 0-15,-3 4 0 0,3 1 0 0,-2-3 0 0,2 0 0 16,0-2 0-16,-2 2 0 0,-1 2 0 0,-1-2 0 16,1-3 0-16,0 2 0 0,-5-2 0 0,2 3 0 15,2 0 0-15,-3 1 0 0,3-1 0 0,0 3 128 16,-2-2-128-16,3 2 0 0,2-1 0 0,-2 0 0 15,-2-1 0-15,1 2 0 0,1 0 0 0,0 1 0 16,-3-2 0-16,0-2 0 0,2 2 0 0,-4 2 0 16,2 1 0-16,-2-1 0 0,1-3 0 0,-3 3 0 15,2 2 0-15,-2-2 0 0,1-3 0 0,-1 1 0 16,0 1 0-16,-1 1 0 0,-1-3 0 0,1 0 0 16,-2-1 0-16,1 0 0 0,-1 2 0 0,0-1 0 0,-3 3 0 15,0 0 0-15,3-2 0 0,-3 2 0 0,0 0 0 0,1 0 0 16,3 1 0-16,0 0 0 0,-1 1 0 0,2-1 0 15,3-1 0-15,-4 0 0 0,1 0 0 0,0 0 0 16,-1-1 0-16,1 1 0 0,-1-1 0 0,1 0 0 16,4-2 0-16,-2 0 0 0,-1 2 0 0,0 1 0 15,3-2 0-15,-3 1 0 0,2-1 0 0,-1 2 0 16,-3 0 0-16,2 0 0 0,-1 0 0 0,-2-1 0 16,1 0 0-16,-2 1 0 0,1 0 0 0,-2 0 0 15,2-1 0-15,1 3 0 0,-4 5 0 0,1 1 0 16,0-6 0-16,-1 3 0 0,3-2 0 0,-1 2 0 15,-2-1 0-15,0 2-128 0,0 2 128 0,-1 0 0 16,-3-3 0-16,1 3 0 0,5 1 0 0,-4-2 0 16,0-3 0-16,-4 7 0 0,5-1 0 0,-2-2 0 0,-2 0 0 0,1 1 0 15,-2 1 0-15,-3 2 0 0,2 1 0 0,0-2-128 16,-2-2 128-16,3 2 0 0,-1 0 0 0,-2-1 0 16,1 0 0-16,-3-1 0 0,0-3 0 0,-3 5 128 15,3-1-128-15,0 2 0 0,6-3 0 0,-3 0-128 16,-4-2 128-16,3-2 0 0,-3 1 0 0,6 1 0 15,-1 3 0-15,0-1 0 0,4 0 0 0,-1 0 0 16,-3 2 0-16,-1-1-128 0,0 2 128 0,2 1 0 16,-5 0 0-16,1 1 0 0,-5 2 0 0,-2-2-128 15,3 3 128-15,-2 1 0 0,0 0 0 0,-1 0 0 16,1 2 0-16,2 0-128 0,-2 0 128 0,2 0 0 16,6-3 0-16,-1-3 0 0,2 2 0 0,2 1-128 0,-2 1 128 15,-1 0 0-15,3 0 0 0,-3 2 0 0,-2 0 0 0,1 0 0 16,-6 0 0-16,3 2 0 0,-1 3 0 0,0-3 0 15,4-4 0-15,-4 5-128 0,1 3 128 0,-1 2 0 16,-2 1 0-16,12-4 0 0,-1 0-336 0,-2-1-48 16,2 1 0-16,-10 7 0 0,-1-4 592 0,6 2 112 15,-3 0 32-15,3 0 0 0,-6-2-352 0,1 0 0 16,1 1 0-16,-1-1 0 0,2 0 0 0,3 2 0 16,5 0 0-16,-3 3 0 0,-3 0 0 0,3-2 0 15,-1-1 0-15,0 1 0 0,5 1 0 0,-1-1 0 16,0 0 0-16,0 2 0 0,-3-4 0 0,3 2 0 15,-1 0 0-15,-2 1 0 0,-1-2 0 0,2 1 0 16,2 0 0-16,0-1 0 0,1 0 0 0,-1-1 0 16,-4 0 0-16,4-3 0 0,2 1 0 0,1 3 0 15,-1 3 0-15,2-3 128 0,1-3-128 0,2 4 0 0,0 0-176 0,-2 0 176 16,-4 1 0-16,5-1 0 0,-1 0 0 0,0 1 0 16,-1-1 0-16,3-1 0 0,1-3-128 0,-2 2 128 15,2 2 0-15,1 1 0 0,-1-1 0 0,0-2 0 16,5-3 0-16,-2 0 0 0,1 4 0 0,-3-3 0 15,3-1 0-15,-3 2 0 0,-1-1 0 0,5 1 0 16,-1 0 0-16,2 0 0 0,-2-1 0 0,0 1 0 16,2 0 0-16,-1 4 0 0,3 0 0 0,-1-2 0 15,-4-2 0-15,4-1 0 0,-1 2 0 0,2-2 0 16,-1 3 0-16,-1-1 0 0,3-2 0 0,1 2 0 16,-2 0 0-16,-1 1-144 0,0-3 144 0,4 7 0 15,-1-2 0-15,1 2 0 0,-4-1 0 0,4 1-128 0,-1-1 128 0,-1 1 0 16,-2 1 0-16,-1 1 0 0,4-4 0 0,2 1 0 15,-3-3 0-15,2 1 0 0,2 1 0 0,-2-1 0 16,-3 0 0-16,1 2 0 0,2 0 0 0,0-1 0 16,1 1 0-16,-2-1 0 0,-3-2 0 0,2 2 0 15,0-1 0-15,0 0 0 0,-1 1 0 0,2 0 0 16,0 0 0-16,3-1 0 0,-1 0 0 0,-1 1 0 16,-2-3 0-16,1 1 0 0,3 1 0 0,-3 2 0 15,1-2 0-15,-1-1 0 0,1-4 0 0,-1 3 0 16,2 3 0-16,1 0 0 0,0-5 0 0,1 0 0 15,0 1 0-15,-1-1 0 0,-1 5 0 0,-3-4 0 16,-3 0 0-16,5 2 0 0,7 1 0 0,2 0 0 16,-2 2 0-16,-1-3 0 0,-3-1 0 0,3 1 0 0,1 1 0 0,-2 1 0 15,-1-4 0-15,0 1 0 16,-1 0 0-16,0 1 0 0,3 2 0 0,-1 0 0 0,-2-2 0 0,2 0 0 16,1 4 0-16,-3 0 0 0,-2 0 0 0,2 0 0 15,3 2 0-15,3-1 0 0,-2-2 0 0,-1 0 0 16,4-1 0-16,-3 1 0 0,-1 2 0 0,4-1 0 15,1-1 0-15,0 1 0 0,-1-2 0 0,0 1 128 16,2-2-128-16,-2 2 0 0,3 1 0 0,-1-3 0 16,-1-2 0-16,0 2 0 0,2 3 0 0,1-1 0 15,-3-7 0-15,3 0 0 0,-7-1 0 0,4 4 0 16,-1-2 0-16,0 1 0 0,0-2 0 0,-1 1 128 16,4 6-128-16,-5-2 0 0,2-1 0 0,-1 0 128 15,-2 0-128-15,4-3 0 0,-4 0 0 0,5-4 0 16,-4-2 0-16,-1 1 0 0,2 2 0 0,0-4 0 0,-1-1 0 0,-6-6 0 15,0 0 0-15,11 11 128 0,-5-1-128 0,5-3 0 16,-5 0 0-16,3-3 128 0,-9-4-128 0,0 0 0 16,12 5 0-16,1-1 0 0,-13-4 0 0,0 0 0 15,11 3 0-15,-11-3 0 0,10 0 0 0,-10 0 0 16,0 0 0-16,13 0 0 0,0 4 0 0,-2-2 0 16,1 0 0-16,-12-2 0 0,0 0 0 0,0 0 0 15,9 1 0-15,-9-1 0 0,0 0 0 0,0 0 0 16,0 0 0-16,0 0 0 0,13 1 0 0,-13-1 0 15,0 0 0-15,0 0 0 0,10 4 0 0,-10-4 0 16,0 0 0-16,0 0 0 0,0 0 0 0,0 0 0 16,9 8 0-16,-9-8 0 0,0 0 0 0,0 0 0 15,0 0 0-15,0 0 128 0,0 0-128 0,0 0 0 0,0 0 0 16,0 0 0-16,0 0 0 0,0 0 0 0,0 0 0 0,0 0 0 16,0 0 0-16,0 0-240 0,0 0 64 0,0 0 16 31,0 0-448-31,0 0-96 0,0 0 0 0,0 0-9520 0,0 0-1888 0</inkml:trace>
  <inkml:trace contextRef="#ctx0" brushRef="#br0" timeOffset="40982.01">3829 14609 3679 0,'0'0'320'0,"0"0"-320"0,0 0 0 0,0 0 0 15,0 0 2624-15,0 0 448 0,0 0 80 0,0 0 32 16,0 0-2416-16,0 0-464 0,0 0-112 0,0 0 0 16,13 3 272-16,-2-4 64 0,2-3 16 0,3 1 0 15,-2 2 112-15,2 1 32 0,-1 1 0 0,1-2 0 16,0-3-240-16,1 1-32 0,-3 2-16 0,5 0 0 16,2-2-32-16,0-1-16 0,-2-2 0 0,2 2 0 15,-1 1-32-15,-1 0-16 0,0 1 0 0,-2-2 0 16,-2 1 16-16,1-1 0 0,0 0 0 0,-2-2 0 15,-1-3-64-15,2 2 0 0,1 3 0 0,-2-2 0 0,-1-3-16 16,0 1-16-16,2-3 0 0,-2 6 0 0,-3 2-64 0,3 1-16 16,-1-4 0-16,-2 3 0 0,4 0-144 15,-1-1 0-15,-2 1 144 0,4 1-144 0,-3 0 0 0,-3 1 144 16,-9 1-144-16,12-1 0 0,-3-3 144 0,-9 4-144 16,10-5 0-16,-10 5 144 0,8-3-16 0,-8 3 0 15,12-4 0-15,-12 4 0 0,0 0 32 0,8-3 0 16,-8 3 0-16,0 0 0 0,0 0-16 0,0 0 0 15,0 0 0-15,0 0 0 0,0 0 64 0,0 0 16 16,0 0 0-16,0 0 0 0,0 0 32 0,0 0 16 16,0 0 0-16,0 0 0 0,0 0-64 0,0 0-16 15,0 0 0-15,0 0 0 0,0 0-192 0,0 0 0 16,0 0 0-16,0 0 0 0,8-5 128 0,-8 5-128 16,0 0 0-16,0 0 0 0,0 0 0 0,0 0 128 0,0 0-128 0,0 0 0 31,0 0-288-31,0 0-96 0,0 0-32 0,0 0-13472 0</inkml:trace>
  <inkml:trace contextRef="#ctx0" brushRef="#br0" timeOffset="42660.7">2834 15197 6447 0,'0'0'576'0,"0"0"-576"0,0 0 0 0,0 0 0 0,0 0 1216 0,0 0 144 15,0 0 32-15,1 10 0 0,-1-10-560 0,0 0-128 16,0 0 0-16,0 0-16 0,11 4 240 0,-2-1 48 15,-9-3 16-15,16 4 0 0,-2-1-256 0,0 1-48 16,-2 0-16-16,4 0 0 0,0-2-144 0,-1 2-16 16,1 0-16-16,2 0 0 0,2 0-128 0,0 1-32 15,-1-3 0-15,1 2 0 0,1-3-192 0,-3 4-144 16,1-1 192-16,-1-1-192 0,0-1 256 0,-1 2-64 16,-1 3-16-16,1-2 0 0,-3-2-16 0,2-3 0 15,0-2 0-15,0 2 0 0,-5 2-160 0,1-2 128 0,1-2-128 16,0 2 128-16,-13 0 0 0,15 0 0 0,-2 2 0 15,1-2 0-15,-1-2 64 0,-2 0 16 0,2-1 0 16,-3 1 0-16,-10 2-16 0,11-6 0 0,-11 6 0 16,16-4 0-16,-1-1-48 0,-2 1-16 0,-2 2 0 0,5-2 0 15,-2 0-128-15,-4 1 0 0,1 0 0 0,-11 3 128 16,12-3-128-16,-2 1 0 0,5 2 144 0,-6 0-144 16,-9 0 0-16,12-4 0 0,1 4 0 0,-13 0 0 15,0 0 0-15,11-2 0 0,0-2 0 0,-11 4 0 16,0 0 0-16,12 1 0 0,-12-1 0 0,9-1 0 15,-9 1 0-15,12 0 0 0,-12 0 0 0,0 0 0 16,0 0 0-16,0 0 0 0,0 0 0 0,9 1 128 16,-9-1-128-16,10-3 0 0,-10 3 0 0,0 0 0 15,0 0 0-15,0 0 0 0,0 0 0 0,0 0 0 16,9 0 0-16,-9 0 0 0,0 0 0 0,0 0 0 0,0 0 0 0,0 0 0 16,0 0 0-16,0 0 128 0,0 0-128 0,12-1 0 15,-12 1 0-15,0 0 0 0,0 0 0 0,0 0 0 16,0 0 0-16,0 0 0 0,11 0 144 0,-11 0-144 15,0 0 192-15,0 0-192 0,0 0 192 0,0 0-192 16,0 0 192-16,0 0-192 0,0 0 320 0,0 0-32 16,0 0-16-16,0 0 0 0,0 0-96 0,0 0-32 15,0 0 0-15,0 0 0 0,0 0-144 0,0 0 0 16,0 0 0-16,0 0 0 0,0 0 0 0,0 0 0 16,0 0 0-16,0 0 0 0,0 0 0 0,0 0 0 15,0 0 0-15,0 0 0 0,0 0 0 0,0 0 0 16,0 0 0-16,0 0 0 0,0 0 0 0,0 0 0 0,0 0 0 0,0 0 0 15,9 1 0-15,-9-1 0 0,0 0 0 0,9 4 0 16,-9-4 0-16,0 0 0 0,0 0 0 0,0 0 0 16,9 0 0-16,-9 0 0 0,13-1 0 0,-13 1 0 15,0 0 0-15,0 0 0 0,9 3 0 0,-9-3 0 16,12 2 0-16,-12-2 128 0,9 2-128 0,-9-2 0 16,0 0 0-16,0 0 0 0,0 0 0 0,0 0 0 15,0 0 0-15,12-2 0 0,-12 2 0 0,0 0 0 16,0 0 0-16,0 0 0 0,0 0 128 0,0 0-128 15,0 0 0-15,0 0 0 0,0 0 144 0,0 0-144 16,0 0 0-16,0 0 0 0,0 0 0 0,0 0 0 16,0 0-1392-16,-8 7-288 0,-1-3-64 15</inkml:trace>
  <inkml:trace contextRef="#ctx0" brushRef="#br0" timeOffset="43820.58">4319 14558 8287 0,'0'0'736'0,"0"0"-592"0,0 0-144 0,0 0 0 0,0 0 1120 0,0 0 192 15,0 0 32-15,0 0 16 0,0 0-656 0,0 0-128 16,0 0-16-16,0 0-16 0,0 0 32 0,10-1 0 15,-10 1 0-15,14-3 0 0,-3-1-16 0,-1-1 0 16,0-1 0-16,0-1 0 0,5 3-128 0,-2-2-32 0,-1-5 0 0,1 2 0 16,0 2-16-16,-1 1-16 0,1-2 0 0,3 2 0 15,-2-1-16-15,-4-1 0 0,0 3 0 0,-4 0 0 16,-6 5-176-16,15-4-48 0,-2-3 0 0,-4 3 0 16,-9 4 112-16,12-2 16 0,-12 2 0 0,10 0 0 15,2-4 0-15,-12 4 0 0,10-2 0 0,-10 2 0 16,11-4 0-16,1 2 16 0,-12 2 0 0,0 0 0 15,9-3-16-15,-9 3 0 0,9-6 0 0,-9 6 0 16,0 0-112-16,8 0-16 0,-8 0-128 0,0 0 192 16,10-3-32-16,-10 3-16 0,0 0 0 0,0 0 0 15,0 0-144-15,6-5 192 0,-6 5-192 0,0 0 192 16,0 0-192-16,0 0 0 0,0 0 0 0,0 0-8448 16,0 0-1776-16</inkml:trace>
  <inkml:trace contextRef="#ctx0" brushRef="#br0" timeOffset="47532.12">2648 14992 24879 0,'1'-7'2208'0,"-1"7"-1760"16,3-9-448-16,5 0 0 0,1 0 128 0,5-3-128 15,1-4 128-15,3 3-128 0,2 0 192 0,5-3-32 16,5-2-16-16,1-4 0 0,4-6 64 0,9 2 16 16,0 1 0-16,6 0 0 0,-3-1 0 0,2 0 0 15,-5-2 0-15,2 2 0 0,-5 0 32 0,-2 1 16 16,-3 0 0-16,0 3 0 0,-2 5-144 0,-8 4-128 15,-4 4 192-15,-2-2-192 0,1-3 0 0,-1 5 0 0,-3 2 0 16,-4 2-144 0,-4 0-1584-16,-9 5-304 0,10-8-64 0,-10 8-8352 0</inkml:trace>
  <inkml:trace contextRef="#ctx0" brushRef="#br0" timeOffset="47867.27">2559 14310 28559 0,'-16'-2'1264'0,"16"2"272"0,-5-8-1232 0,5 8-304 16,-4-6 0-16,4 6 0 16,6-8-560-16,5 1-160 0,-3-2-48 0,8 1 0 0,2 0 1088 0,3 1 224 15,6-4 32-15,2-2 16 0,6-4-208 0,3 0-64 16,7-1 0-16,1-1 0 0,-3 0-96 0,6-2-32 16,0 0 0-16,-3 4 0 0,1 2-192 0,-5 2 144 15,-3 0-144-15,-3 3 128 0,-6 2-128 0,-5 0 0 16,-3 0 0-16,-1 3 0 15,0 0-1328-15,-7 2-288 0,0-1-64 0</inkml:trace>
  <inkml:trace contextRef="#ctx0" brushRef="#br0" timeOffset="48236.94">2911 12983 21183 0,'-9'-24'944'0,"5"14"192"16,-1 3-912-16,5 7-224 0,5-9 0 0,-2 0 0 0,-5-2 848 15,4 5 128-15,-2 6 32 0,9-3 0 0,7 3-704 0,-2-2-144 16,0 2-32-16,1 2 0 0,3 5 64 0,2 5 16 16,2-1 0-16,0 6 0 0,1 2-48 0,-3 3-16 15,1 3 0-15,-1 1 0 0,-2-1-16 0,1 2 0 16,-1 0 0-16,-1-1 0 0,0-1-128 0,-1-3 128 16,0-5-128-16,-2 0 128 0,-2 1-128 0,1-1 0 15,1-2 0-15,-1-3 0 16,-2-6-448-16,1-1 16 0,-5 1 16 0,-7-6-7360 15,14-3-1472-15</inkml:trace>
  <inkml:trace contextRef="#ctx0" brushRef="#br0" timeOffset="48563.21">3832 11820 23951 0,'0'0'512'0,"0"0"128"0,0 0 0 0,0 0 64 16,6 8-576-16,0 0-128 0,-1 1 0 0,3 6 0 0,-3 8 0 0,-1 4 0 15,1 5 0-15,3 3 0 0,-1 3 0 0,2 0 0 16,-1 0 0-16,1 3 0 0,-1 0 0 0,-2 0 0 15,3-4 0-15,-2-1 0 0,3 1 0 0,-3-3 0 16,1-1 0-16,-3-4 0 0,-2-3 0 0,-1-4 0 16,6-2 0-16,-1-3 0 0,-1-7 0 0,6 1 0 15,0-6 0-15,-2-2-10624 16</inkml:trace>
  <inkml:trace contextRef="#ctx0" brushRef="#br0" timeOffset="48939.62">5244 11829 23951 0,'0'0'1056'0,"0"0"224"0,0 0-1024 0,4-5-256 0,1-4 0 0,1 2 0 16,-6 7 0-16,7-5 0 0,-2-2 0 0,3 3 0 0,-1 3 0 16,-7 1 0-16,9 0 0 0,-9 0 0 15,0 0 0-15,0 0 0 0,0 0 0 0,0 0 0 0,4 8 0 0,-4 1 0 16,-4 2 0-16,-4 3 0 0,0 8 0 0,-5 0 0 15,-5 2 0-15,-1 5 0 0,-3 2 0 0,-3 3 0 16,-2 2 0-16,6-2 0 0,2-3 0 0,2 3 0 16,0-2 0-16,2-4 0 0,4-3 880 0,1-2 112 15,3-4 32-15,-2 6 0 16,5-8-1648-16,3-5-320 0,1-12-64 0,0 0-10256 16</inkml:trace>
  <inkml:trace contextRef="#ctx0" brushRef="#br0" timeOffset="49295.95">5634 12551 26719 0,'0'0'2368'16,"0"0"-1888"-16,13-4-480 0,1 0 0 15,1 0 272-15,4-1-32 0,8 1-16 0,-1-2 0 0,7 0 16 0,-1-3 0 16,2-6 0-16,2 2 0 0,0 4-112 0,2-3 0 15,0-1-128-15,-1-1 192 0,0-1-192 0,-3 6 0 16,-4 4 128-16,3-3-128 0,-3-2 0 0,0 2 0 16,3 2 0-16,-8 1 0 15,-6 3-1344-15,0-2-192 0,-2 0-64 0</inkml:trace>
  <inkml:trace contextRef="#ctx0" brushRef="#br0" timeOffset="49645.75">5935 13395 28559 0,'0'0'2544'0,"0"0"-2032"0,-6 7-512 0,6-7 0 15,0 14 912-15,4 1 96 0,1 0 16 0,4 1 0 16,4 1-880-16,1 3-144 0,2 3 0 0,6 1 0 16,3-2-144-16,-1 2 144 0,2-3 0 0,0 1 0 15,-1 0 0-15,4 1 0 0,1-2 0 0,-2-1 0 16,-1 1 0-16,-2 2 0 0,-4-4 0 0,1 1 0 0,2 1-256 0,-6-5-32 15,-5-3-16-15,0 0 0 16,-6-1-720-16,2-3-128 0,-9-9-48 0,0 0-11344 16</inkml:trace>
  <inkml:trace contextRef="#ctx0" brushRef="#br0" timeOffset="49887.21">5709 13820 35007 0,'0'0'1552'0,"0"0"320"0,0 0-1488 0,0 0-384 0,0 0 0 0,13 14 0 15,2 0-144-15,2 2-112 0,0-1 0 0,2 3-16 16,-4 6 0-16,1-2 0 0,0 0 0 0,2 2 0 31,-3 2-960-31,-1-1-192 0,-2 0-48 0,0-2-7424 0,-6-1-1504 0</inkml:trace>
  <inkml:trace contextRef="#ctx0" brushRef="#br0" timeOffset="50172.12">5498 13949 35007 0,'-6'11'3120'0,"4"6"-2496"16,2 5-496-16,8 4-128 0,2 4 0 0,7 2-240 16,4 1 64-16,3 1 16 0,-2 2-48 0,2 2-16 0,0-1 0 0,5 4-14864 15</inkml:trace>
  <inkml:trace contextRef="#ctx0" brushRef="#br0" timeOffset="51064.63">3590 14730 28559 0,'-31'4'1264'0,"14"4"272"0,0 5-1232 0,0 5-304 0,0-1 0 0,4 3 0 16,5 1 0-16,0 2 0 0,1 5 0 0,-1 2 0 16,3-3 0-16,-2 2 0 0,-1 0 0 0,4-3 0 15,4-2 0-15,-2-2 0 0,-1 0 0 0,2-1 0 16,1 0-2176-16,-2-5-400 0</inkml:trace>
  <inkml:trace contextRef="#ctx0" brushRef="#br1" timeOffset="54736.67">4602 14341 3679 0,'0'0'320'0,"0"0"-320"15,0 0 0-15,0 0 0 0,0 0 1552 0,0 0 240 16,0 0 64-16,0 0 0 0,0 0-832 0,0 0-176 16,0-9-16-16,-3 5-16 0,3 4-112 0,0 0 0 15,0 0-16-15,0 0 0 0,0 0 256 0,0 0 48 16,0 0 16-16,0 0 0 0,-10-3-304 0,10 3-48 16,-8 2-16-16,8-2 0 0,0 0-448 0,-11 2-192 15,2-2 176-15,9 0-176 0,0 0 0 0,0 0 0 16,-8 5-128-16,8-5-6336 15,0 0-1280-15</inkml:trace>
  <inkml:trace contextRef="#ctx0" brushRef="#br1" timeOffset="55170.46">4371 14444 24479 0,'0'0'1088'0,"-4"-7"208"0,4 7-1040 0,-1-11-256 0,1 11 0 0,-1-10 0 16,0 0 640-16,1 10 64 0,0-9 0 0,0 9 16 16,0 0-48-16,-2-9-16 0,1 3 0 0,1 6 0 15,0 0-208-15,0 0-32 0,0 0-16 0,0 0 0 0,0 0 0 0,0 0 0 16,6 7 0-16,2 3 0 0,-8-10 32 0,7 15 0 15,-2 4 0-15,4-2 0 0,-1 1-96 0,4 0-16 16,-3 1 0-16,3 4 0 0,-2 3-32 0,0 1-16 16,3-1 0-16,-4 0 0 0,3 0 16 0,-2 0 0 15,-1 2 0-15,0-6 0 0,-5-2 32 0,2-1 0 16,-3 0 0-16,4-1 0 0,-2-2-64 0,-2 0 0 16,0-2 0-16,-1-1 0 0,-2-13-16 0,4 13-16 15,0 2 0-15,-3-5 0 0,-1-10-48 0,0 0-16 16,2 11 0-16,-2-11 0 0,0 0-32 0,0 0 0 15,0 0 0-15,0 0 0 0,0 0-128 0,0 0 160 16,0 0-160-16,0 0 160 0,0 0-160 0,0 0 0 16,0 0 0-16,0 0 0 15,0 0-1552-15,0 0-192 0,0 0-48 0,0 0-9296 0,-2-11-1872 0</inkml:trace>
  <inkml:trace contextRef="#ctx0" brushRef="#br1" timeOffset="55539.18">4637 14281 24351 0,'0'0'1088'0,"0"0"208"0,-10-8-1040 0,5 0-256 0,5 8 0 0,0 0 0 0,0 0 640 0,0 0 64 15,-7-5 0-15,7 5 16 0,-9 4 80 0,9-4 16 16,0 0 0-16,-4 9 0 0,3 7-96 0,1 2-16 16,1 2 0-16,0 3 0 0,4 2-128 0,3 5-16 15,0 4-16-15,4 2 0 0,0-1 32 0,1 4 0 16,1 0 0-16,2 2 0 0,1 2-16 0,0-5 0 16,-1-4 0-16,-3 0 0 0,1 3-64 0,1-2-16 15,-2-1 0-15,-3-2 0 0,3-5-80 0,-2 0-16 16,1-1 0-16,-1-4 0 0,-3-4-48 0,1 1-16 15,-1-1 0-15,-1-2 0 0,1-3-64 0,-2-4-32 16,-6-9 0-16,12 8 0 0,-5 0-96 0,0 0-128 16,-7-8 176-16,10 6-176 15,0-1-960-15,-10-5-288 0,0 0-64 0</inkml:trace>
  <inkml:trace contextRef="#ctx0" brushRef="#br1" timeOffset="56736.25">16460 12676 14223 0,'0'0'624'0,"0"0"144"0,-2-8-624 0,2 8-144 0,0 0 0 16,0 0 0-16,-1-10 1152 0,1 10 208 0,0 0 48 0,0 0 0 15,4-8-320-15,-4 8-48 0,4-12-16 0,0 6 0 16,-4 6 0-16,0 0 0 0,0 0 0 0,0 0 0 15,0 0 16-15,0 0 0 0,0 0 0 0,0 0 0 16,0 0-48-16,0 0-16 0,0 0 0 0,0 0 0 16,0 0-272-16,-7 0-48 0,-3 4-16 0,5 6 0 15,-2 3-224-15,-3 6-48 0,0 2-16 0,0 3 0 16,2 5-96-16,-2 5 0 0,2 4-16 0,-3 0 0 16,5-2-32-16,-2 0 0 0,4 4 0 0,-1-4 0 15,-1-2-64-15,3-4-16 0,3-3 0 0,0-5 0 16,-3 2 0-16,2-5-128 0,1-4 192 0,1-2-64 15,-1-2 64-15,0-11 16 0,4 10 0 0,-4-10 0 0,0 0 96 16,0 0 16-16,0 0 0 0,0 0 0 0,9-7 192 0,-2-5 32 16,2-3 16-16,-3-2 0 0,5-3-208 0,-3-2-32 15,-3-5-16-15,3-3 0 0,-3-4-176 0,0 2-128 16,3-3 192-16,-3 0-192 0,-1-2 144 0,3 1-144 16,-1 0 0-16,-2 4 144 0,-2 3-144 0,3 3 0 15,1 2 0-15,-2 6 0 0,-2 3 0 0,-2 4 0 16,0 1 0-16,0 10 0 0,0 0 0 0,0 0 0 15,0 0-176-15,-4 12 176 0,-7 7-176 0,3 5 176 16,-3 5-208-16,1 4 80 0,-1 2 128 0,1 2 0 16,-1 1 0-16,-3 3 128 0,4 0-128 0,0 0-128 15,2-4 128-15,0-3-192 0,3-5 192 0,1-1 0 16,0-1 0-16,2-6 0 0,2-7 0 0,3-1 0 0,1-1 0 16,0-2 0-16,-4-10 0 0,10 7-256 0,0-6 64 15,3-2 0 1,0-3-2688-16,0-5-528 0,4-4-112 0</inkml:trace>
  <inkml:trace contextRef="#ctx0" brushRef="#br1" timeOffset="57093.1">17649 12634 19343 0,'4'-18'1728'0,"-4"18"-1392"15,-3-14-336-15,3 3 0 0,4-3 2688 0,-3 2 448 16,-1 12 112-16,0 0 16 0,0 0-2272 0,0 0-448 16,0 0-96-16,0 0 0 0,-9 5 48 0,1 6 16 15,-3 4 0-15,0 9 0 0,-5 7-48 0,5 2 0 16,4 3 0-16,-3 3 0 0,-3 3-112 0,1 2-32 15,-1-2 0-15,0-1 0 0,2-3-16 0,-1-3-16 16,4-5 0-16,-2-1 0 0,3-3-64 0,2-7-16 16,-1-2 0-16,3-4 0 0,0-3 192 0,3-10 48 15,0 0 0-15,0 0 0 0,0 0-48 0,10-1 0 16,3-3 0-16,1-5 0 0,-5-4-80 0,6-7 0 0,3-4-16 16,-5 2 0-1,-9 1-1248-15,6-4-240 0,1-3-48 0,5 3-16752 0</inkml:trace>
  <inkml:trace contextRef="#ctx0" brushRef="#br1" timeOffset="58211.78">24113 12852 1839 0,'0'0'160'0,"-3"-9"-160"16,-1-6 0-16,1 5 0 0,-1 1 3360 0,4 9 640 15,-8-11 128-15,8 11 32 0,0-13-2624 0,0 1-528 0,0 12-112 0,0-9 0 16,4-3 112-16,1 2 16 0,-5 1 16 0,0 9 0 15,0 0-80-15,0 0-32 0,6-10 0 0,-6 10 0 16,0 0 0-16,0 0 0 0,0 0 0 0,0 0 0 16,0 0-48-16,0 0-16 0,0 0 0 0,0 0 0 15,0 0-208-15,-12 7-32 0,3 5-16 0,-2 6 0 16,7 7-176-16,-4 4-48 0,-1-2 0 0,-3 3 0 16,3 7-80-16,-3 1-32 0,5 0 0 0,-4 1 0 15,5-1 0-15,0-2 0 0,1-2 0 0,2-3 0 16,1-6-16-16,1-1 0 0,-1-2 0 0,1-1 0 15,-2-5 0-15,2-2-16 0,1-14 0 0,0 0 0 16,0 13 80-16,0-13 32 0,1 11 0 0,-1-11 0 16,0 0 160-16,0 0 16 0,0 0 16 0,12-11 0 15,1-3-32-15,0-3-16 0,-1-4 0 0,0-3 0 0,-2-1-224 16,-3-1-32-16,-3-7-16 0,6-1 0 0,1-1-224 0,2-2 176 16,-3 5-176-16,1 1 160 0,2 8-160 0,-7 3 0 15,-3 2 0-15,2 5 0 0,1 2 0 0,-6 11 0 16,0 0 0-16,0 0-176 0,0 0 176 0,-6 8-208 15,-3 1 80-15,1 8 128 0,-3 8-192 0,3 4 192 16,-3 1-192-16,7 4 192 0,2-1-160 0,-2 2 160 16,-5-2 0-16,1 0-144 0,-2-6 144 0,5-2 0 15,-3-3 0-15,2-2 0 0,-1-2 0 0,1-2-208 16,4-3 80-16,0-1 128 16,-1-2-1248-16,3-10-128 0,-5 10-32 0,5-10 0 15,0 0-1584-15,0 0-320 0,0 0-64 0</inkml:trace>
  <inkml:trace contextRef="#ctx0" brushRef="#br1" timeOffset="58662.36">24681 12840 7359 0,'0'0'656'0,"-4"-8"-528"0,4 8-128 0,0 0 0 0,-3-9 3728 0,3 9 720 15,0 0 144-15,0 0 16 0,0 0-2304 0,0 0-480 16,0 0-96-16,0 0 0 0,-12 5-320 0,3 10-64 15,-4 0-16-15,0 4 0 0,4-1-432 0,-3 10-96 16,-3 2-16-16,2 2 0 0,-2 2-208 0,0 2-32 16,2-1-16-16,3-2 0 0,-2 0-112 0,1-6-32 15,5-5 0-15,1 1 0 0,-5-1-80 0,7-2-32 16,-1-6 0-16,2-2 0 0,1-2 64 0,1-10 16 16,-3 13 0-16,1-6 0 0,2-7 32 0,0 0 16 15,0 0 0-15,0 0 0 0,0 0-32 0,0 0-16 16,0 0 0-16,4-7 0 0,-4 7-96 0,2-11-32 15,0-4 0-15,0 2 0 0,0 1-96 0,3 1-128 0,0-1 176 16,-1-1-176-16,0-2 0 0,0 1 0 0,2 1-160 0,-2 0 160 31,-2 0-2384-31,0 1-368 0</inkml:trace>
  <inkml:trace contextRef="#ctx0" brushRef="#br1" timeOffset="67214.86">5059 14072 13471 0,'0'0'592'0,"0"0"128"0,0 0-576 0,0 0-144 16,0 0 0-16,0 0 0 0,0 0 1152 0,0 0 208 15,0 0 48-15,0 0 0 0,0 0-176 0,0 0-16 0,0 0-16 0,0 0 0 16,0 0-144-16,0 0-32 0,0 0 0 0,0 0 0 16,0 0-16-16,0 0-16 0,0 0 0 0,0 0 0 15,0 0-144-15,0 0-16 16,0 0-16-16,0 0 0 0,7 2-224 0,3-2-32 0,-3 0-16 0,4-2 0 15,-1 0 384-15,1-1 80 0,-2 1 16 0,3-2 0 16,1 0-832-16,-1-2-192 0,1 1 0 0,3 0 0 16,-2-3 0-16,2 0 0 0,-3-2 0 0,3-1 0 15,1 1 864-15,0-5 128 0,-1-4 32 0,1 0 0 16,0 2-832-16,1-2-192 0,0-3 0 0,2 1 0 16,0-3 0-16,-2 2 0 0,2-2 0 0,1 3 0 15,-2-1 0-15,2-2 0 0,0-2 0 0,1 1 0 0,-2 2 0 16,0-1 0-16,-2-1 0 0,-1 0 0 0,0 1 0 0,-2-1 0 15,-1 0 0-15,0 0 0 0,-2-1 0 0,-3-1 0 16,0-1 0-16,-1-1 0 0,-1 3 0 0,1-2 0 16,-3-1 0-16,-1 3 0 0,2 3 0 0,0-5 0 15,-4 2 0-15,0 0 0 0,-2-1 0 0,1 3 0 16,-1 0 0-16,0 0 0 0,-1 1 0 0,1-1 0 16,-3 3 0-16,-1 2 0 0,-3 0 0 0,4 1 0 15,0-3 0-15,-2 4 0 0,-2 1 0 0,2 1 0 16,1-4 0-16,-3 1 0 0,-2 1 0 0,1 4 0 15,-2 0 0-15,2 0 0 0,-1-3 0 0,1 4 0 16,-4 0 0-16,6 1 0 0,-2-1 0 0,0 0 0 16,-6-1 0-16,0 1 0 0,4 2 0 0,-3-1 0 15,0 1 0-15,0-1 0 0,-2 1 0 0,1 1 0 0,0 1 0 16,-1-1 0-16,-1-2 0 0,1 2 0 0,-1 0 0 0,-1 1 0 16,1 0 0-16,-1 0 0 0,0-1 0 0,3 2 0 15,-2 1 0-15,0-1 0 0,-1 1 0 0,0 1 0 16,0 1 0-16,-1-2 0 0,0 4 0 0,-2-1 0 15,-3828-1 0-15,7654 0 0 0,-3827 0 0 0,1 2 0 16,-1 0 0-16,6 0 0 0,0-5 0 16,-2 6 0-16,-1 0 0 0,0-1 0 0,-1 1 0 0,2 0 0 15,-2-1 0-15,-1 2 0 0,2 0 0 0,-2-1 0 16,0-3 0-16,1-1 0 0,-1 2 0 0,2 1 0 16,-1-2 0-16,1 0 0 0,0 0 0 0,-3 0 0 15,0 0 0-15,0 1 0 0,1-1 0 0,-1 2 0 16,0 1 0-16,0 1 0 0,-2 1 0 0,1-1 0 15,1 0 0-15,-6 0 0 0,0 0 0 0,3 2 0 0,-2 2 304 0,3 0 16 16,2-2 0-16,-2 3 0 0,1-1-320 0,0 2 0 16,2 0 0-16,2-1 0 0,-1 1 0 0,2 5 0 15,2 1 0-15,-2-3 0 0,0-4 0 0,-2 2 0 16,2 2-128-16,-1 0 128 0,-2-1 0 0,2 0 0 16,-2 1 0-16,1 1 0 0,-1 1 0 0,-1-1 0 15,1 1 0-15,1 1 0 0,-1-1 0 0,2 2 0 16,-1 0-128-16,2 1 128 0,0-1 0 0,3 0 0 15,-2 1 0-15,1 1-144 0,-4-1 144 0,2 2 0 16,2-2 0-16,-1 3 0 0,4 1 0 0,-1 1-128 16,-1 0 128-16,0 2 0 0,3 0 0 0,-1 2 0 15,3 0 0-15,-2 1-128 0,-3-5 128 0,3 2 0 0,0-1 0 16,1 1 0-16,0 0 0 0,-1-3 0 16,4-2 0-16,-4 2 0 0,3 3 0 0,0-1 0 0,1-4 0 15,0-1 0-15,-4 4 0 0,4-1 0 0,-4-2 0 0,6-1 0 16,-6 0 0-16,5 2 0 0,-5-3 0 0,5 2 0 15,-3 0 0-15,0 1 0 0,-1 1 0 16,1 2 0-16,1 1 0 0,-2-3 0 0,2-4 0 0,-2 1 0 16,3 2 0-16,-2 3 0 0,2 2 0 0,2-3 0 15,0-3 0-15,0 1 144 0,-1 3-16 0,-2-3-128 16,3-1 0-16,-1-1 0 0,-2 1 0 0,3 0-192 16,-1 1 192-16,0-2 0 0,1 2 0 15,1-2 0-15,1-1 0 0,0 1 0 0,-2 0 0 0,1 2 0 16,2-3 0-16,-2-1 0 0,-2 0 0 0,4 1 0 15,-1-1 0-15,2 0 0 0,1-13 0 0,0 16 0 0,-3 2 0 16,2-3 0-16,1-6 0 0,1 4 0 16,2 1 0-16,-2 1 0 0,2-2 0 0,-1 1 0 0,1-1 0 0,0 2 0 15,-1-2-128-15,2 1 128 0,1 2 0 0,3-2 0 16,-2 0 0-16,-1 0 0 0,0 0 0 0,0 0 0 16,-1-1 0-16,1-3 0 0,3 3 0 15,-2-1 0-15,-1-3 0 0,3 3 0 0,-3-3 0 0,0 0 0 16,-5-9 0-16,5 12 0 0,1-1 0 0,-1-1 0 15,3-1 0-15,0 2 0 0,1-4 0 0,0 1 0 16,0 0 0-16,0-1 0 0,0-1 0 0,1 2 0 16,0 0 0-16,0-1 0 0,4-1 0 0,-1 1 0 15,-3 1 0-15,5-2 0 0,-2-2 0 0,0 1 0 16,1-2 0-16,1 2 0 0,-5 2 0 0,-1-2 0 16,3-2 0-16,-3-1 0 0,3 3 0 0,-3 1 0 0,2-5 0 0,-4 2 0 15,-7-3 0-15,14 2 0 0,-14-2 0 0,13 3 0 16,-2-2 128-16,3 3-128 0,-14-4 0 0,14 4 0 15,-1-3 0-15,-2 2 0 0,2-1 0 0,-4 1 0 16,-9-3 0-16,13 3 0 0,-1-1 0 0,-12-2 0 16,11 4 144-16,3-2-144 0,-14-2 0 0,10 2 144 15,-10-2-144-15,0 0 0 0,13-1 0 0,-13 1 128 16,0 0-128-16,0 0 0 0,12-3 0 0,-12 3 0 16,0 0-736-16,0 0-224 15,0 0-64-15,0 0-11216 0,-3-9-2256 0</inkml:trace>
  <inkml:trace contextRef="#ctx0" brushRef="#br1" timeOffset="67894.95">3882 13788 11055 0,'-7'-9'976'0,"0"6"-784"16,1 1-192-16,-3 1 0 0,9 1 688 0,-7-3 80 0,1 0 32 0,-2 3 0 15,8 0 64-15,-8 3 16 0,-3-3 0 0,11 0 0 16,0 0 176-16,-7 0 32 0,7 0 16 16,0 0 0-16,-13 3-16 0,5-2-16 0,8-1 0 0,-11 2 0 15,11-2 112-15,0 0 32 0,-8 2 0 0,8-2 0 16,0 0-176-16,0 0-16 0,-10 0-16 0,10 0 0 16,0 0-192-16,0 0-48 0,0 0 0 0,0 0 0 15,0 0-208-15,0 0-48 0,0 0-16 0,0 0 0 16,0 0-272-16,0 0-48 0,0 0-16 0,0 13 0 15,2-1-32-15,4-2-128 0,-6-10 192 0,6 15-64 16,-2 0-128-16,4 0 192 0,0 3-192 0,-2-2 192 16,4-1-64-16,-3 0-128 0,4 2 192 0,-2 0-64 0,3 1-128 15,-3-1 128-15,2-2-128 0,-4 3 128 0,4 4-128 0,-3-3 160 16,2-5-160-16,-3 0 160 0,1 1-32 0,-3-1 0 16,0 2 0-16,0-3 0 0,-1-1 48 15,-1 1 0-15,-2-1 0 0,1-2 0 0,0-1 16 0,-1 1 0 16,-1-10 0-16,-3 11 0 0,-1 1 96 0,-6-1 32 15,3-1 0-15,-7 2 0 0,3-2 32 0,-4 1 16 16,1-1 0-16,-4 1 0 0,-1-1-64 0,0 2-16 16,-1 1 0-16,2-1 0 0,-3 0 16 0,1-1 0 15,-2 0 0-15,-2 2 0 0,2 1-48 0,0 0 0 16,-1-3 0-16,1 1 0 0,0 0-96 0,1-2-32 16,-1-2 0-16,2 1 0 0,2 1-128 0,1 1 0 15,1 1 0-15,1-3 128 0,5 2-128 0,0-3 0 0,3 0 0 16,7-8 0-16,-7 7 0 0,7-7 0 0,0 0 0 0,0 0-176 31,12 7-1120-31,4-3-240 0,0-2-32 0,5-3-17920 0</inkml:trace>
  <inkml:trace contextRef="#ctx0" brushRef="#br1" timeOffset="70957.92">3700 15186 5519 0,'0'0'496'0,"0"0"-496"0,0 0 0 0,0 0 0 16,0 0 3264-16,0 0 576 0,0 0 96 0,0 0 32 16,-4 8-2496-16,4-8-512 0,-3 13-80 0,3-13-32 15,0 0 112-15,0 0 32 0,-9 6 0 0,9-6 0 16,-5 8 32-16,-1 0 16 0,6-8 0 0,-8 9 0 16,2-1-144-16,-3-2-48 0,2 0 0 0,7-6 0 15,-10 6-128-15,3-1-16 0,7-5-16 0,-9 7 0 16,-3-3-112-16,-2 0 0 0,1 0-16 0,0-2 0 15,-2 0-112-15,0 2 0 0,-4 1-16 0,1 0 0 16,-2-1-64-16,2 1-16 0,1-1 0 0,0 0 0 16,-2-1-16-16,-1-1 0 0,-4-2 0 0,3 0 0 15,1 0-16-15,-1 0-16 0,2 0 0 0,0-1 0 16,0-2-144-16,-1 1-32 0,-1-2 0 0,2-1 0 0,-2-2-128 0,-3 1 0 16,-1-1 144-16,3-1-144 0,-3-1 0 0,-1 1 144 15,0 2-144-15,-2-7 0 0,3-1 160 0,0 1-160 16,0 0 128-16,2 0-128 0,-2 1 144 0,-1-1-144 15,2-1 160-15,1 1-160 0,-1 0 128 0,4 1-128 16,2 0 0-16,0-1 0 0,-2-5 128 0,0 2-128 16,1-2 0-16,2-3 0 0,0 1 128 0,0 2-128 15,1 2 0-15,0-5 144 0,2-3-144 0,-2 2 160 16,-2 1-160-16,-1 2 160 0,1-2-160 0,0-2 0 16,-1 1 0-16,1 0 128 0,0 0-128 0,2-2 0 15,0 0 0-15,5 0 0 0,-1 0 0 0,1-2 0 16,0 1 0-16,-1 0 0 0,3-1 0 0,-3 0 0 15,4-3 0-15,0 3 0 0,3 3 0 0,0 0 0 16,-2-2 0-16,3 0 0 0,0 0 0 0,0 3 0 16,4 0 0-16,-1-2 0 0,-4-1 0 0,3 2 0 0,1-1 0 0,0 0 0 15,-1-2 0-15,2-1 0 0,0-5 0 0,-1 3 0 16,2 3 0-16,3-3 0 0,-1 1 0 0,1 0 0 16,-3 1-128-16,2 0 128 0,1-1 0 0,-2-1 0 15,1 0 0-15,2 3 0 0,1 1 0 0,-3-3 0 16,3 2 0-16,2-1 0 0,-3-5 0 0,3 3 0 15,-4 2-128-15,0-2 128 0,-2-1 0 0,3 0 0 16,-1 2 0-16,2 2 0 0,-1 3 0 0,4-2 0 16,0-1 0-16,2 1 0 0,-4 1-144 0,5 2 144 15,-1 1 0-15,2 1 0 0,-1-2-128 0,-1 2 128 0,5 1 0 16,0-2 0-16,1-2 0 0,0 3 0 16,1-1-128-16,2 0 128 0,0-2 0 0,-2 0 0 0,0-2 0 15,2 0-128-15,1 0 128 0,2 0 0 16,0 0 0-16,-1 0 0 0,-1-2 0 0,-2 2 0 0,1 3 0 15,0 1 0-15,-2-1 0 0,3 2 0 0,4 2 0 0,-4-1 0 16,-5 1 0-16,1 0 0 0,2-1 0 16,0 4-128-16,-2-4 128 0,4 1 0 15,0 0 0-15,0-1 0 0,-3-4 0 0,1 0 0 0,1 1 0 0,1-1 0 16,1-2 0-16,1 2 0 0,0 4-128 0,1-1 128 16,2-1 0-16,-1-1 0 0,2-2 0 0,1 2-128 15,1 2 128-15,-10 7 0 0,2-2 0 0,2-4 0 16,0 5-128-16,6-2 128 0,-2 0-352 0,4 2-16 15,-4 1 0-15,-1 1 0 0,0 2 368 0,2-1 0 0,-4 2 0 16,-1 0 0-16,1-2 0 0,-2 2 0 16,-1 0 0-16,0 0 0 0,4 0 0 0,-2-2 0 0,1-1 0 0,1 2 0 15,1 1 0-15,-1 0 0 0,2-3 0 0,1 3 0 16,6-2 0-16,0 3 0 0,-1 2 0 0,-2-2 0 16,1 3 0-16,0-2 0 0,-3 1 0 0,1 3 0 15,2-1 0-15,-4 0 0 0,4-4 0 0,-2 7 0 16,-2 0 0-16,4-1 0 0,0 0 0 15,0 0 0-15,4 2 0 0,-1-1 0 0,-1-3 0 0,3 2 0 16,0-1 0-16,-2 3 0 0,-1-1 0 0,0 1 0 16,0 0 0-16,-3-2 0 0,4 0 0 0,-1 0 0 15,-2 2 0-15,2-1 0 0,-1-3 0 0,0 4 0 16,0 1 0-16,1 2 0 0,-4 0 0 0,3-1 0 16,1 1 0-16,-2 0 0 0,1-1 0 0,-1 2 0 15,-1 0 0-15,-1-1 0 0,-1-5 0 0,2 2 0 0,1 2 0 0,-1-1 0 16,1-1 0-16,0 1 0 0,-3-1 0 0,3 4 0 15,-2-3 0-15,-3 2 0 0,3 1 0 0,-2 0 0 16,1-1 0-16,-2 3 0 0,2-1 0 0,-5 1 0 16,0-2 0-16,0 1 0 0,-2 0 0 0,1 0 0 15,0-1 0-15,-1 1 0 0,2 1 0 0,0 0 0 16,2-1 0-16,-3 3 0 0,1-2 0 0,1 0 0 16,-3 2 0-16,0 0 0 0,-2-2 0 0,3 2 0 15,2 0 0-15,-2 3 0 0,-2-2 0 0,0 2 0 16,-3 0 0-16,0 1 0 0,1 1 0 0,-1 1 0 15,-2 1 0-15,1-1 0 0,-2 0 0 0,0 0 0 16,-3 4 0-16,2 0 0 0,-1 3 0 0,-2-2 0 16,2-1 0-16,2 7 0 0,0 1 0 0,-3-4 128 0,1-3 0 15,1 0 0-15,-1 3-128 0,-1 1 0 0,2-2 0 0,-1-2 0 16,-2-2 0-16,2 2 0 0,1 0 0 0,-2 0 0 16,1-2 0-16,0 0 0 15,-2 0 0-15,2 2 0 0,-1 4 0 0,-6-2 0 0,-2 0 0 0,3 1 0 16,-2 5 144-16,-1 5-144 0,0 0 160 0,0 0-160 15,0-1 0-15,-4 3 0 0,-3 4 0 0,3 0 0 16,4-4 0-16,-3 2 0 0,-2-2 0 0,1 0 0 16,0-1 0-16,0-2 0 0,-3-1 0 0,2 2 0 15,0-1 0-15,-2 2 0 0,1-2 0 0,-1-3 0 16,2-3 0-16,-1 1 0 0,0 3 0 0,-2 1 0 16,-3-3 0-16,1-2 128 0,-6 1-128 0,4 2 0 15,-4 1 0-15,2-3 0 0,-2-1 0 0,-2-2 0 0,2 5 0 16,1 2 128-16,-2-4-128 0,3 3 0 0,-3-4 0 0,1 4 0 15,0 3 0-15,-1 0 0 0,4-5 0 0,-2 1 0 16,-2 2 0-16,3-4 0 0,-2 0 128 16,-1-1-128-16,1-4 0 0,-1 1 0 0,-1 1 128 0,2 0-128 15,-5-2 0-15,-2 1 0 0,0-2 128 0,-1 1-128 16,-2 0 0-16,0 3 0 0,1-5 160 0,0 4-160 16,1-3 160-16,-2 1-160 0,-6 0 0 0,1-1 0 15,-1-3 0-15,-1 1 0 0,-2 2 0 0,-2 0 0 16,-2-1 128-16,1 0-128 0,0-2 144 0,0-2-144 15,-6 1 128-15,2-1-128 0,1-2 160 0,0-2-160 16,0 1 192-16,4 1-192 0,1-5 192 0,0 0-192 16,6-1 192-16,1-1-192 0,7 2 128 0,1-1-128 0,2-4 0 15,2 1 0-15,0-1 0 0,5 1 0 0,8-4 0 0,0 0 0 16,0 0-128-16,0 0-144 0,0 0-32 0,0 0 0 31,0 0-2688-31,6-7-528 0</inkml:trace>
  <inkml:trace contextRef="#ctx0" brushRef="#br1" timeOffset="73218.64">3097 14687 12895 0,'0'0'576'0,"-4"-6"112"0,4 6-560 0,0 0-128 0,0 0 0 0,0 0 0 0,-4-5 1344 0,4 5 256 15,0 0 32-15,0 0 16 0,0 0-304 0,0 0-48 16,0 0-16-16,0 0 0 0,-6-2-176 0,6 2-32 16,0 0-16-16,-9 0 0 0,9 0 32 0,0 0 0 15,0 0 0-15,-8 1 0 0,8-1-192 0,0 0-48 16,-11 3 0-16,11-3 0 0,-12 0-128 0,5 0-16 15,-4 0-16-15,5 0 0 0,-2 0-160 0,-3 0-16 16,-3 0-16-16,1 0 0 0,-2 0-80 0,-3 0-16 16,-4 0 0-16,-2 2 0 0,1 1-112 0,-1-1-32 15,-5 4 0-15,3-4 0 0,-2 0 32 0,2 1 0 0,-3 1 0 16,5 0 0-16,-3-1-160 0,1 0-128 0,-1-3 144 0,-2 2-144 16,3 1 192-16,-1-1-48 0,5-2-16 15,-3 2 0-15,-4-1 48 0,5-1 0 0,3 0 0 0,2 0 0 16,2 0-176-16,2 3 0 0,-2-2 0 0,3 2-176 15,14-3 176-15,-7 0 0 0,-5 0 128 0,12 0-128 16,0 0 0-16,-8 1 0 0,8-1 0 0,0 0 0 16,0 0 0-16,0 0 0 0,0 0 0 0,0 0-128 15,0 0 128-15,0 0 0 0,1 9 128 0,3 0-128 16,-4-9 0-16,7 12-128 0,5-3 0 0,-5 3 0 16,4 6 128-16,-1 1-128 0,1-2 128 0,1 2-128 15,-1 4 128-15,4-1 0 0,-1-1 128 0,2 2-128 0,1 1 0 16,0 0 0-16,-4-2-192 0,3 1 64 0,-1 1 128 0,3 1 128 15,-4 1-128-15,0-1 176 0,-1-2-176 0,2 0 0 16,-5-2 0-16,1 1 0 0,2-4 0 0,-1 1 0 16,-2 0 0-16,1-3 0 0,-5 1 0 0,-1-3 0 15,3 1 0-15,-1-1 0 0,-3 2 0 0,2-2 0 16,-2-1 0-16,0 1 128 0,-1-3-128 0,-1 1 0 16,-2-12 0-16,0 0 128 0,6 13-128 0,-5-1 128 15,-2-2-128-15,1 1 128 0,0-11-128 0,0 0 128 16,-7 9-128-16,7-9 128 0,-4 9-128 0,4-9 192 15,0 0-192-15,-5 9 192 0,-3 1-192 0,8-10 192 16,-8 0-192-16,0-4 192 0,-1 1-192 0,0-1 192 16,-1 0-192-16,-4 0 192 0,7-5-192 0,-4 3 160 15,2-1-160-15,-3-1 160 0,2-1-160 0,-2-3 0 16,-1-1 144-16,2 0-144 0,0 3 0 0,-3-4 128 0,5-1-128 0,-4-2 0 16,0-3 0-16,4 2 0 0,-3-2 0 0,3-1 128 15,-2-6-128-15,1 2 0 16,-4 0 0-16,0-1 0 0,7-3 0 0,-4-1 0 0,3-3 0 0,-2 7 0 15,6 6 0-15,-1-1 0 0,-5-2 0 0,4-1 0 16,-3 4 0-16,5 1 0 0,1-1 0 16,-1 0 0-16,-1 1 0 0,2 0 0 0,1 1 0 0,0 0-128 15,2-1 128-15,0 2 0 0,0 2 0 0,0 0-128 16,2 2 128-16,-1 0 0 0,-1 0 0 0,3 1 0 16,2 3 0-16,-5 9-128 0,0-10 128 0,1 0 0 15,2 3 0-15,-3 7-128 0,0 0 128 0,5-8 0 16,0 0 0-16,-5 8-128 0,4-8 128 0,-4 8 0 15,7-7 0-15,-7 7-128 0,2-6 128 0,-2 6 0 0,0 0 0 16,0 0 0-16,14 0 0 0,-5 0-128 16,-9 0 128-16,0 0 0 0,13 1 0 0,-13-1-128 0,12 2 128 0,3-2 0 15,1 1 0-15,0 3-128 0,-1 2 128 0,1 1 0 16,1-3 0-16,0 1-128 0,0 2 128 0,0 0 0 16,3 3 0-16,0-1 0 0,1 0 0 0,1-1-128 15,-1 1 128-15,5 0 0 0,-1-4 0 0,-2-1 0 16,1 3 0-16,1-2 0 0,1-1 0 0,0-1 0 15,-3 2 0-15,-1 0 0 0,3 0 0 0,1-2 0 16,-1 4 128-16,1-5-128 0,-5-1 0 0,0 1 0 16,-1 0 0-16,-1 0-128 0,-1-1 128 0,0 0 0 15,-3 3 0-15,0-2 0 0,-2-2 0 0,0 1 128 16,0 0-128-16,-13-1 0 0,13 3 0 0,-4-2 0 16,-9-1 0-16,12 1 128 0,-12-1-128 0,0 0 0 15,9 2 0-15,-9-2 128 0,0 0-128 0,0 0 0 0,0 0 128 0,0 0-128 16,0 0 144-16,0 0-144 0,0 0 192 0,0 0-192 15,0 0 176-15,-9-8-176 0,-3 1 160 0,-1 5-160 16,0-7 144-16,-4 2-144 0,0 2 128 0,-1-2-128 16,-3-1 128-16,-4-1-128 0,1-1 0 0,-5 1 128 15,1-1-128-15,-4 0 0 0,3-3 0 0,-1 1 128 16,-1 2-128-16,2 0 0 0,-1 2 0 0,-2 2 0 16,5-5 0-16,-2 4 0 0,2 0 0 0,-2 2 0 15,1-2 0-15,-1 2 0 0,2 0 0 0,1 1 0 16,3 1 0-16,0 2 0 0,-2-3 0 0,3 4 0 0,1 1-160 15,2 2 160-15,5-3 0 0,1 1-144 0,0 2 144 16,0 1 0-16,4 0 0 0,-2-2 0 16,5 0 0-16,6-2-128 0,-12 2 128 0,5 1 0 0,7-3 0 15,0 0-160-15,0 0 160 0,0 0 0 0,0 0-128 0,0 0 128 16,-8 6 0-16,8-6 0 0,0 11-176 0,4 1 176 16,2 1-160-16,0 0 160 0,7-1-144 0,-1 2 144 15,-3 3-128-15,3 1 128 0,-2 2 0 0,4 0-160 16,-3 1 160-16,1 2 0 0,4 3-128 0,-2 3 128 15,1-3 0-15,-4 3 0 0,3-3 0 0,0 5 0 16,3 1 0-16,-5 2 0 0,0-1 0 0,-2 0 0 16,-1 1 0-16,2-1 0 0,-3-2 0 0,-2-2 0 15,3-2 0-15,-4 1 0 0,2 1 0 0,-2-3 0 16,-1-1 0-16,1-3 0 0,2-1 0 0,-3-1 128 0,0 1-128 16,-3-7 0-16,2-2 0 0,-2 0 128 15,-1 1-128-15,0-2 0 0,0 0 128 0,0-11-128 0,0 0 0 0,0 0 144 16,-1 9-144-16,1-9 160 0,0 0-160 0,0 0 160 15,0 0-160-15,-8-2 192 0,8 2-192 0,-13-10 192 16,4-3-192-16,-3 0 192 0,0 5-192 0,2-5 192 16,-4-1-192-16,4-3 0 0,-2-2 144 0,-1 1-144 15,4 0 0-15,-3 1 0 0,3 0 0 0,-3-2 0 16,2-2 0-16,1 0 0 0,-5 2 0 0,7-3 0 16,-3-5 0-16,4 1 0 0,-7-1-144 0,5 0 144 15,-1 1 0-15,2 0-176 0,-3-5 176 0,6 4-128 16,4 1 128-16,0 3-128 0,0 3 128 0,-1-1-128 15,-1-2 128-15,1 2 0 0,1 4 0 0,1 0-128 0,1-4 128 16,-1 2 0-16,-1 2 0 0,0 0 0 16,0 0 0-16,0 1 0 0,0-2 0 0,0 4-128 0,1 2 128 0,3 0 0 15,0 0 0-15,0 3-128 0,1 3 128 0,-5 6 0 16,5-8 0-16,-5 8-128 0,10-9 128 0,-10 9 0 16,0 0-144-16,6-6 144 0,5 1 0 0,-11 5 0 15,10-1 0-15,3 3 0 0,2 2-128 0,-2 2 128 16,-2 0 0-16,4 2 0 0,-1-1 0 0,2 0 0 15,1 1-144-15,3-1 144 0,-1-2 0 0,2-1-128 16,2 3 128-16,-1-5 0 0,3-2 0 0,1 0 0 16,0-1 0-16,2 1 0 0,-4 1 0 0,3-1 0 15,-2-1 0-15,-5 2 0 0,-1 2 0 0,-2-2 128 16,0-1-128-16,-1 1 0 0,-1-2 0 0,0 2 0 16,-5 2 0-16,1-2 0 15,-1-1-1856-15,-10 0-480 0,0 0-96 0</inkml:trace>
  <inkml:trace contextRef="#ctx0" brushRef="#br1" timeOffset="92732.68">15974 10119 4607 0,'8'-3'400'0,"2"-1"-400"0,6-1 0 0,0 2 0 16,-1-2 1088-16,0 2 128 0,2 1 16 0,-2-1 16 15,1 0-960-15,1 2-288 0,-1 2 128 0,1-1-128 16,3-1 0-16,-3 0 0 0,0 1 0 0,-2 0 0 16,1 1-240-16,-3 0 48 0,-1-1 0 0,2 3 0 15,2 1 192-15,-4 0 0 0,0-1 0 0,-12-3-144 16,11 2 144-16,-1 1 0 0,-10-3 0 0,11 2 0 15,-11-2 480-15,10 0 128 0,1-1 32 0,-11 1 0 16,0 0 480-16,7-4 96 0,2-5 32 0,-9 9 0 16,0 0-64-16,0 0-16 0,0 0 0 0,0 0 0 15,1-9-432-15,-1 9-96 0,-4-9 0 0,-3 1-16 0,1 1-176 0,-7 1-48 16,-4 0 0-16,-1 1 0 0,0 1-400 0,-3-1 0 16,-3-3 128-16,-3 3-128 0,0 2 128 0,-5 1-128 15,-5-2 192-15,-1-1-64 0,-7 1-128 0,-3-2 0 16,-6-1 0-16,2 1 0 0,-2-2 0 0,2 1 192 15,-3 0-32-15,0-2 0 0,-4-3-160 0,-1-2 0 16,-1-2 0-16,-4 3 128 0,-2 2 144 0,0-2 32 16,0-1 0-16,2-2 0 0,-4-2 96 0,-3 2 32 15,-2 3 0-15,0-1 0 0,-2-3-160 0,0 1-16 16,1 0-16-16,-1 2 0 0,-3 2-80 0,3-1-16 16,0-2 0-16,2 2 0 0,1 0-144 0,-2 3 192 15,0 1-192-15,-1-2 192 0,-1-2-192 0,0 1 0 16,-1 2 144-16,2-1-144 0,2 1 128 0,-1-1-128 0,-2 1 128 0,-6 1-128 15,0-1 128-15,-3 3-128 0,7-1 160 0,-5 1-160 16,1 1 144-16,-3-2-144 0,-3 0 128 0,6 4-128 16,-1 1 128-16,6 2-128 0,1-4 0 0,1 0 128 15,-2-2-128-15,0 1 0 0,0 0 144 0,4 2-144 16,2 3 128-16,1-2-128 0,0 0 128 0,2 3-128 16,0 3 0-16,-2 0 128 0,0 1-128 0,6 0 0 15,0 0 0-15,5 1 128 0,-4 0-128 0,1 1 0 16,-5 0 0-16,4 3 0 0,0 3 0 0,2 0 0 15,-1 0 0-15,0-1 0 0,6 3 0 0,-2-1 0 16,-1-3 0-16,-2 3 0 0,2 2 0 0,1-1 0 16,1 2 0-16,5 1 0 0,0 4 0 0,2-3 0 0,4-1 0 0,-2 1 0 15,-2 3 0-15,7-1 0 0,1-2 0 16,-1 2 0-16,0 2 0 0,-1 1 0 0,6-1 0 0,2-1 0 16,1-3 0-16,3 2 128 0,2-1-128 0,0 1 0 15,3 1 0-15,3-1 128 0,1-2-128 0,-1 0 0 16,3 2 0-16,2 1 0 0,2 1 0 0,1-4 0 15,0 1 0-15,4 0 0 0,0 4 0 0,1 0 0 16,4 0 0-16,6-2 0 0,3 2 0 0,1-1 0 16,0 1 0-16,2 0 0 0,7-1 0 0,0 2 0 15,2 2 0-15,3-1 0 0,3-1 0 0,2-2 0 16,3 0 0-16,2 0 0 0,0 1 0 0,6-2 0 16,-2-2 0-16,3 4 128 0,3-1-128 0,6 3 0 15,1 2 0-15,1-3 0 0,3-7 0 0,4 4 0 16,3 1 0-16,3-2 128 0,-1-3-128 0,3-3 192 15,4-1-64-15,3 2 0 0,-3 3-128 0,5-2 176 0,4-2-176 0,-3-1 192 16,-2-2-192-16,1 2 0 0,2-3 0 0,0 1 0 16,4-1 0-16,0 3 0 0,3 3 0 0,-2-3 0 15,-2-5 0-15,3 1 0 0,0 2 0 0,7-1 0 16,-1 3 0-16,4-1 0 0,-7-2 0 0,5 2 0 16,-3 0 0-16,7 1 128 0,1 0-128 0,-1 0 0 15,-2 2 0-15,4-2 0 0,-3-1 0 0,2-2 0 16,6 1 0-16,-2-2 0 0,-2-3 128 0,2 2-128 15,0 0 0-15,3-1 0 0,-2-4 0 0,0 3 128 16,-3 0-128-16,2 1 0 0,0-2 0 0,2-2 0 16,4-6 128-16,-4 0-128 0,0 1 0 0,-1 1 128 15,8 1-128-15,-2-6 0 0,-1-2 0 0,-1-1 0 16,-1-1 128-16,4-2-128 0,0-1 128 0,-6 1-128 0,-2 2 160 0,-2-1-160 16,-2-1 192-16,-1-3-192 15,-3-6 192-15,0 1-64 0,-5 3 0 0,-3-4-128 0,-10-5 336 0,0-2-32 16,-6-4-16-16,1-1 0 0,-5 0 288 0,-2-4 48 15,-4-7 16-15,-2-3 0 0,-3 1 32 0,-4 1 16 16,-4 5 0-16,-6-3 0 0,-4-3 16 0,-2 1 0 16,-2 3 0-16,-6-2 0 0,-4-6-48 0,-3 0 0 15,-1 2 0-15,-4-2 0 0,-5 2-192 0,-2 0-32 16,-3 3-16-16,-7 3 0 0,-1 4-224 0,-6 0-64 16,-7-3 0-16,-4 2 0 0,-7 2-128 0,-13 4-192 15,-10 6 32-15,-14 6 16 16,-16 4-1168-16,-9 6-224 0,-12 4-64 0,-17 14-16816 0</inkml:trace>
  <inkml:trace contextRef="#ctx0" brushRef="#br1" timeOffset="114373.63">14347 5641 20271 0,'0'0'448'0,"0"0"80"0,0 0 32 0,0 0 16 0,0 0-576 0,0 0 0 16,0 0 0-16,4 9 0 0,-4-9 0 0,4 8 0 16,-3 0 0-16,1 1 0 0,-2-3 0 0,0 5 0 15,-2-3 0-15,1 1 0 0,1-1 928 0,0 0 80 16,0-1 16-16,0 4 0 0,0-2 0 0,1 0 0 16,2-1 0-16,-2 1 0 0,-1 2-832 0,2-2-192 15,0 0 0-15,1 0 0 0,1 2 864 0,1-2 128 0,-1-1 32 0,0 1 0 16,-2 0-832-16,4 0-192 15,-2-1 0-15,0 1 0 0,-2 0 0 0,2 2 0 0,0-2 0 0,0 2 0 16,1-4 0-16,-1 4 0 0,3 1 0 0,-2-1 0 16,-1 1 864-16,-2 0 128 0,2-1 32 0,3 0 0 15,-3 1-832-15,0 3-192 0,2-1 0 0,0 0 0 16,-2 1 0-16,-2 0 0 0,2 2 0 0,3-1 0 16,-3 0 0-16,-2 0 0 0,1-2 0 0,-1 3 0 15,2-3 864-15,-1 1 128 0,-2-1 32 0,1 2 0 16,-2-2-832-16,1 2-192 0,0 0 0 0,-1 0 0 15,0-3 0-15,2 4 0 0,-2-2 0 0,1 2 0 16,-1 0 0-16,1 0 0 0,0 1 0 0,1 0 0 16,2 0 864-16,-2 2 128 0,1-1 32 0,0 0 0 0,-1-2-832 0,2 2-192 15,1 2 0-15,-1 2 0 0,-1-8 0 16,-1 4 0-16,5 2 0 0,0 1 0 0,-2-2-240 0,3-2-80 16,-3 0-32-16,0-2 0 0,3-2 352 0,-3 2 0 15,-2 1 0-15,2-1 128 0,3-2-128 0,-1 2 192 16,-4 0-192-16,3-1 192 0,-2 2-192 0,0 0 0 15,-2 2 0-15,5-3 128 0,-3-2-128 0,1 2 0 16,-1 1 144-16,1 0-144 0,-1-2 0 0,1 1 128 16,-1 0-128-16,3 0 0 0,-3 1 128 0,0-2-128 15,-1 0 128-15,1 0-128 0,0 6 0 0,2-8 0 16,-2 1 0-16,1 0 0 0,1 3 0 0,-2 0 128 16,-1-3-128-16,2 1 0 0,3-2 128 0,-3 1-128 15,0-2 128-15,1 1-128 0,-4 2 0 0,2-4 128 0,1 3-128 16,1-3 0-16,-4 4 0 0,1-4 144 0,0-1-144 0,0-1 0 15,3 0 128-15,-1 1-128 16,-1 1 0-16,-3-1 0 0,-1 1 128 0,3-1-128 0,2 1 0 0,-5-11 0 16,5 10 128-16,-1 0-128 0,-4-10 0 0,4 10 0 15,4 2 144-15,-3 0-144 0,-3-1 0 0,-1 1 144 16,-1-12-144-16,1 13 128 0,-1-13-128 0,1 12 128 16,5 0-128-16,-6-12 128 0,0 0-128 0,8 16 128 15,-3-1-128-15,1 1 128 0,-2-2-128 0,0 1 128 16,-1-2-128-16,1 0 0 0,1-3 0 0,-1 4 0 15,-1-3 0-15,-1 0 0 0,5-2 0 0,-2 1 0 16,-1 2 0-16,0-1 0 0,2-2 0 0,0 0 128 16,-2 2-128-16,-1 0 128 0,5-2-128 0,-1 2 128 15,-7-11 0-15,5 13 0 0,3-1 0 0,-3-3 0 0,-5-9-128 0,9 8 0 16,-9-8 0-16,8 10 0 0,-1-2 0 0,1 1 0 16,-3 1 0-16,-5-10 0 0,9 9 0 0,-1-1 0 15,-2-2 0-15,-6-6 0 0,10 11 0 0,-4-4 0 16,-6-7 128-16,9 10-128 0,-2-3 0 0,-1 1 128 15,5-1-128-15,-5-2 128 0,-6-5-128 0,14 8 0 16,-4-3 0-16,-10-5 0 0,0 0 0 0,11 8 0 16,3-4 0-16,-4 1 0 0,-10-5 0 0,11 7 128 15,1-1-128-15,-12-6 0 0,0 0 128 0,10 4-128 16,-10-4 128-16,15 5-128 0,-4-2 0 0,-11-3 0 16,10 3 128-16,3 1-128 0,-2 0 0 0,-1-2 0 15,-10-2 0-15,13 3 128 0,-3 2-128 0,2-2 0 16,-2-1 0-16,-10-2 128 0,0 0-128 0,13 3 0 0,3 0 0 15,-3-1 0-15,-13-2 0 0,9 3 0 0,-9-3 0 0,12 2 0 16,-12-2 0-16,0 0 0 0,0 0 0 0,0 0 0 16,0 0 0-16,0 0 0 0,8 7 0 0,-8-7 0 15,0 0 0-15,0 0 0 0,12 5 128 0,-12-5-128 16,0 0 0-16,0 0 0 0,0 0 0 0,0 0 0 16,0 0 0-16,0 0 0 0,0 0 0 0,0 0 0 15,0 0 0-15,0 0 0 0,0 0 0 0,0 0 0 31,0 0-1072-31,0 0-144 0,0 0-16 0,0 0-11648 0,-8-4-2336 0</inkml:trace>
  <inkml:trace contextRef="#ctx0" brushRef="#br2" timeOffset="121186.69">14287 5545 12895 0,'0'0'272'0,"0"0"64"0,0 0 16 0,0 0 32 0,-3-6-384 0,1-1 0 15,-4 1 0-15,3 0 0 0,3 6 896 0,0 0 96 16,0-8 32-16,0 2 0 0,0 1 816 0,0 5 160 15,0 0 48-15,0 0 0 0,0 0-832 0,1-6-144 16,-1 6-48-16,2-6 0 0,4-1 0 0,-6 7 0 16,0 0 0-16,0 0 0 0,0 0 0 0,0 0 0 15,0 0 0-15,0 0 0 0,0 0-816 0,0 0-208 16,-8-4 0-16,8 4 0 0,0 0 864 0,0 0 128 16,0 0 32-16,0 0 0 0,0 0 0 0,0 0 0 15,0 0 0-15,0 0 0 0,0 0-832 0,0 0-192 16,-5 8 0-16,-3 1 0 0,4-1 864 0,1 1 128 15,-2 2 32-15,1 2 0 0,-5 3-832 0,5-1-192 16,3 2 0-16,-1 3 0 0,1 0 0 0,0 1 0 0,-5 1 0 0,5 3 0 16,2-2 0-16,-1 4 0 0,-1-4 0 0,2 2 0 15,2 1 0-15,1 2 0 0,1-1 0 0,-2 2 0 16,2 1 0-16,3-2 0 0,-3 1 0 0,-1-1 0 16,1-1 0-16,-1 1 0 0,0 1 0 0,0 0 0 15,3 0 864-15,-2 0 128 0,-1-1 32 0,0 1 0 16,2-1-832-16,2 2-192 0,-4-3 0 0,5 2 0 15,-1 3 0-15,3-1 0 0,-5-5 0 0,6 4 0 16,-2 0 0-16,5 2 0 0,-2-1 0 0,1 1 0 16,2-2 0-16,0 0 0 0,-2-1 0 0,3 0 0 15,-1-2 0-15,0 2 0 0,-1 1 0 0,1-1 0 16,-2-4 0-16,2 0 0 0,-1 2 0 0,-1-1 0 0,-2 1 0 16,2 0 0-16,-1 1 0 0,3-2 0 0,-4 4 0 0,2-3 0 15,-1 1 0-15,0-1 0 0,1 2 0 0,0-3 0 16,0-2 0-16,-2 0 0 0,1-1 0 0,0 2 0 15,-4-3 0-15,3 1 0 0,-3-3 0 0,3 0 0 16,1-3 0-16,-1 1 0 0,3 3 0 0,-1-2 0 16,-1-1 0-16,-1-1 0 0,2 0 0 0,-1-1 0 15,0 0 0-15,-1-1 0 0,1 1 0 0,-4-2 0 16,3 0 0-16,0-1 0 0,-3 0 0 0,2-2 0 16,-3 0 0-16,1-1 0 0,-3 2 0 0,-1-4 0 15,6-3 0-15,-6 2 0 0,-1-1 0 0,3 1 0 16,-7-7 0-16,5 4 0 0,-5-4 0 0,4 4 0 15,-4-4 0-15,0 0 0 0,0 0 0 0,0 0 0 16,0 0 0-16,0 0 0 0,-1-9 0 0,-2-2 0 16,-2-2 0-16,-3-3 0 0,1-5 0 0,-5-2 0 0,1-3 0 0,-4-3 0 15,0-1 0-15,-2-3 0 0,-4-1 0 0,0 1 0 16,-2-1 0-16,0-1 0 0,2-2 0 0,1-1 0 16,1 0 0-16,-1 1 0 0,-2-2 0 0,-3-3 0 15,0-5 0-15,1-1 0 0,-2 1 0 0,4-1 0 16,0 0 0-16,-1 2 0 0,2 2 0 0,2-4 0 15,-2 4 0-15,6-1 0 0,1 2 0 0,1 0 0 16,2 1 0-16,2 1 0 0,1 2 0 0,0 2 0 16,3 2 0-16,0 1 0 0,-2-3 0 0,2 1 0 15,0 0 0-15,-2 0 0 0,2-2 0 0,0 1 0 16,-2 2 0-16,3 1 0 0,2 2 0 0,-2 3 0 16,0 2 0-16,0 1 0 0,1 2 0 0,1 2 0 0,1 1 0 0,-3 3 0 15,1-1 0-15,0 3 0 0,-2 1 0 0,1 2 0 16,2 1 0-16,-2 1 0 0,0 2 0 0,0 3 0 15,1-4 0-15,2 4 0 0,0 1 0 0,1 5 0 16,0 0 0-16,0 0 0 0,0 0 0 0,0 0 0 16,0 0 0-16,0 0 0 0,0 9 0 0,0 3 0 15,0-1 0-15,0 4 0 0,0 2 0 0,0 4 0 16,0 2 0-16,1 4 0 0,0 0 0 0,3 3 0 16,3 4 0-16,-1 3 0 0,2 1 0 0,1 3 0 15,2 0 0-15,-1 3 0 0,5 0 0 0,-4 3 0 16,1 0 0-16,3 5 0 0,-2 1 0 0,0 4 0 15,0 2 0-15,1-4 0 0,-1-6 0 0,0 0 0 16,3-2 0-16,0-1 0 0,-3 1 0 0,3-3 0 16,-3 0 0-16,3-2 0 0,1-1 0 0,1-1 0 0,-1 2 0 15,3-3 0-15,-2-2 0 0,3-2 0 0,0-2 0 16,1-1 0-16,0 0 0 0,1-2 0 0,-1-4 0 16,3 3 0-16,-3 0 0 0,0 0 0 0,1-2 0 15,-3 1 0-15,1-1 0 0,0 1 0 0,0-3 0 0,-2-1 0 16,-1 0 0-16,0 0 0 0,-1-5 0 0,-2 0 0 15,2-1 0-15,-1 2 0 0,1-3 0 0,1-2 0 16,-1 1 0-16,3 0 0 0,-2 1 0 0,0-3 0 16,-1-1 0-16,0 2 0 0,3-1 0 0,0-1 0 15,-2 0 0-15,2-1 0 0,1 0 0 0,-2-2 0 16,-1-1 0-16,1 1 0 0,-1-1 0 0,0-1 0 16,-2 0 0-16,3-1 0 0,-2 3 0 0,0-3 0 15,-3-1 0-15,-2-1 0 0,2 0 0 0,-1 0 0 16,-1 2 0-16,-1-2 0 0,0-1 0 0,0 1 0 0,1-1 0 15,-5 1 0-15,4 3 0 0,2 0 0 0,-4 0 288 0,0 0 16 16,-2 1 0-16,-1-1 0 0,4 4-304 0,-4-4 0 16,3-2 0-16,-2-1 0 0,-7-5 0 0,8 7 0 15,0 2 0-15,-8-9 0 0,5 5 128 0,-5-5-128 16,0 0 0-16,10 6 0 0,-4 0 0 0,-6-6 0 16,11 7 0-16,-4-2 0 0,-7-5 0 0,5 6 0 15,2 4 0-15,-7-10 0 0,6 7 128 0,-2 3-128 16,3 0 0-16,-2-2 0 0,-5-8 0 0,0 0 0 15,5 8 0-15,3 1 0 0,0-1 0 0,-4 0 0 16,-4-8 0-16,0 0 0 0,0 0 0 0,0 0 0 16,5 10 0-16,-5-10 0 15,0 0-864-15,0 0-80 0,0 0-16 0,0 0 0 16,0 0-1360-16,0 0-288 0,0 0-48 0,-9 4-16 0</inkml:trace>
  <inkml:trace contextRef="#ctx0" brushRef="#br2" timeOffset="124611.97">15814 8205 16575 0,'-1'-18'368'0,"1"18"80"0,-7-7 0 0,7 7 16 0,-1-6-464 0,1 6 0 0,0 0 0 0,0 0 0 16,0 0 912-16,0 0 96 0,-3-6 16 0,3 6 0 16,0 0 0-16,0 0 0 0,0 0 0 0,0 0 0 15,0 0 0-15,0 0 0 0,0 0 0 0,0 0 0 16,-1 10 0-16,2-1 0 0,4-1 0 0,3 1 0 16,-2 0-832-16,5 0-192 0,2-1 0 0,3 0 0 15,0 0 864-15,4 1 128 0,6 0 32 0,-1 0 0 16,-1-1-832-16,5 1-192 0,-1 0 0 0,2 2 0 0,-1 1 0 15,-2-2 0-15,-2 1 0 0,3 0 0 0,-5 0 0 16,3-1 0-16,-1 1 0 0,-2 1 0 0,1 1 0 0,0 0 0 16,0 1 0-16,-2-3 0 0,4-3 864 0,-4-2 128 15,-3 3 32-15,2-1 0 0,0-1-832 0,3-1-192 16,0-2 0-16,0-1 0 0,-1 3 0 0,3-3 0 16,-3-2 0-16,0 2 0 0,1 0 0 15,-2-1 0-15,-2 1 0 0,-1-2 0 0,0-2 0 0,-1 1 0 16,0 1 0-16,1 0 0 0,-2 1 0 0,0-1 0 15,0 0 0-15,0 3 0 0,1-1 0 0,-1-2 0 16,1-1 0-16,-3 1 0 0,-1 6 0 0,1-2 0 16,0 2 0-16,-2-3 0 0,2-3 0 0,1 2 0 15,-1-1 0-15,2 2 0 0,-1-1 864 0,1 1 128 16,0-3 32-16,7 2 0 16,-3 1-1648-16,-2-2-320 0,0-3-64 0,-6 2-16 0,-1 2 1648 0,1-1 320 15,1 2 64-15,-1-2 16 0,-1-4-832 0,4 2-192 0,-3 0 0 0,-3 0 0 16,3-1 0-16,-1 1 0 0,-3-3 0 0,4 3 0 15,2 0 0-15,-5-1 0 0,3 0 0 0,-1 0 0 16,-3 1 0-16,4 0 0 0,2 0 0 16,-3 0 0-16,2 0 0 0,0 0 0 0,2-2 0 15,-4 1 0-15,-2 0 0 0,0-1 0 0,1 0 0 0,1 0 0 16,-1 0 0-16,4-1 0 0,-2-1 0 0,-1 0 0 16,3 2 0-16,0 2 0 0,0-2 0 0,0 0 0 15,-1-2 0-15,0 0 0 0,2 0 0 0,-2-1 0 16,-1-1 864-16,-1 0 128 0,2-2 32 0,-2 3 0 0,1 0-832 15,2 1-192-15,-4-2 0 0,1 1 0 0,1-1 0 16,2 0 0-16,-5 1 0 0,3-1 0 0,0 0 0 0,0 1 0 16,-1-1 0-16,3-1 0 0,-1 0 0 0,-2 0 0 15,0-1 0-15,2-1 0 0,-1 2 0 0,2-2 0 16,3-2 0-16,-2 1 0 0,-2 1 0 0,-1-2 0 16,0 3 0-16,3-3 0 0,1-1 0 0,1 0 0 15,-1 2 0-15,2-2 0 0,-1-3 0 0,-1 2 0 16,-3 0 0-16,3 1 0 0,0 1 0 0,0-1 0 15,-3-1 0-15,0-2 0 0,2 4 0 0,-2 0 0 16,-3 1 0-16,0-2 0 0,1-1 0 0,-1 0 0 16,0 0 0-16,0-1 0 0,2 0 0 0,-1 1 0 15,-2 0 0-15,3 1 0 0,-1 0 0 0,0-1 0 16,1-1 0-16,0 1 0 0,-1 0 0 0,2-1 0 16,-1 1 0-16,2-1 0 0,-1-2 0 0,1 1 0 15,-4-1 0-15,0-1 0 0,2 0 0 0,3 1 0 0,-2 2 0 0,2-2 0 16,-2-2 0-16,1-1 0 0,0 0 0 0,0 2 0 15,1 1 0-15,-2-1 0 16,0 0 0-16,1 0 0 0,-2-2 864 0,-1 4 128 0,1-4 32 0,-2 2 0 16,0 2-832-16,1 0-192 0,-3 1 0 15,1 1 0-15,-2-4 0 0,1 2 0 0,-2 2 0 0,2 0 0 16,-2 0 0-16,2 0 0 0,-1-2 0 0,-2 1 0 16,3 2 0-16,-2-1 0 0,2 0 0 0,-1-1 0 15,-5-2 0-15,3 2 0 0,1 0 0 0,-2 0 0 16,2 2 0-16,-1-1 0 0,-1 3 0 0,3-6 0 15,-1 3 0-15,-2-2 0 0,1 1 0 0,1 0 0 0,-2 1 0 16,3-1 0-16,-1 0 0 0,-1 0 0 16,3-5 0-16,-2 4 0 0,1-1 0 0,-2 0 0 0,0 0 0 0,1 1 0 15,0 0 0-15,2 1 0 0,-2 0 0 0,-2-1 0 16,5-1 0-16,-3 1 0 0,1 0 0 0,-3 1 0 16,-2-1 0-16,2 1 0 0,0-2 0 15,0-1 0-15,1 3 0 0,0-2 0 0,-1-1 0 0,-1 1 0 16,2 1 0-16,1 0 0 0,0 1 0 0,-2-2 0 15,2 1 0-15,-2-1 0 0,0-3 0 0,3 0 0 16,-1-1 0-16,-3 1 0 0,1-1 0 0,0 3 0 16,0 1 0-16,3-1 0 0,-1-3 0 0,-1 1 0 15,3-2 0-15,-3 3 0 0,3-1 0 0,-4 1 0 16,-1 0 0-16,-3 1 0 0,2 2 0 0,0 1 0 16,2-3 0-16,-5 1 0 0,-2-1 0 0,1 0 0 15,-1 1 0-15,2 0 0 0,-3-1 0 0,0 0 0 0,1-1 0 16,-2 1 0-16,0-1 0 0,0 2 0 0,1-2 0 0,1-3 0 15,0 0 0-15,0 0 0 0,-1 2 0 0,1 1 0 16,-2 0 0-16,2-1 0 0,2 4 0 16,2 0 0-16,-4 2 0 0,2-1 0 0,0-2 0 0,2 0 0 15,-2 2 0-15,1 1 0 0,2 0 0 0,-3 0 0 16,0 0 0-16,2 0 0 0,-1-1 0 0,-1 1 0 16,0-1 0-16,0 0 0 0,0-1 0 0,0 2 0 15,0-1 0-15,0 0 0 0,-1 1 0 0,0 0 0 16,0 2 0-16,-2-1 0 0,2-1 0 0,2 1 0 15,-1 0 0-15,0-2 0 0,0 2 0 0,0 0 0 16,-1 0 0-16,-1 1 0 0,1-3 0 0,1 1 0 16,-1 2 0-16,-1-1 0 0,2 0 0 0,0 0 0 0,-2 0 0 15,-1 2 0-15,2 2 0 0,-1-1 0 0,0-3 0 0,-1 0 0 16,2 1 0-16,1-3 0 0,-1 3 0 0,-1 0 0 16,1-1 0-16,1 3 0 0,-1-3 0 0,-2 2 0 15,0-1 0-15,2 2 0 0,2-1 0 0,-2 1 0 16,-1 2 0-16,-2-1 0 0,2-1 0 0,1 0 0 15,0 0 0-15,-2 0 0 0,2-1 0 0,-1 1 0 16,2 0 0-16,-1-3 0 0,-1 2 400 0,0 1 48 16,0-1 0-16,2 10 0 0,-3-10-448 0,3 10 0 15,-3-10 0-15,1-1 0 0,-2 2 0 0,1 0 0 16,3 9 0-16,-1-9 0 0,-4-2 0 0,2 2 0 0,2 1 0 16,1 8 0-16,-4-9 0 0,0 0 0 0,-1 1 0 15,2 0 0-15,3 8 0 0,-3-9 0 16,-2 0 0-16,-1-1 0 0,2-1 0 0,1 4 0 0,-1-2 0 0,1 0 0 15,-2-3 0-15,1 3 0 0,2-2 0 0,-5 0 0 16,-5 0 0-16,5 3 0 0,0 0 0 16,2-1 0-16,-3-4 0 0,-1 4 0 0,0 2 0 0,1 0 0 15,1-4 0-15,-2 1 0 0,2 2 0 0,-2-1 0 16,1-3 0-16,1 1 0 0,-3 2 0 0,4 0 0 16,-2 0 0-16,1 1 0 0,-3 0 0 0,3 0 0 15,1-1 0-15,-2 0 0 0,3 1 0 0,-2-1 0 16,1-2 0-16,2 1 0 0,-2-1 0 0,0 2 0 15,6 9 0-15,-7-9 0 0,-1 0 0 0,-1 0 0 16,1 0 0-16,-1-1 0 0,1 1 0 0,-2 1 0 16,2 2 0-16,-4-1 0 0,2 2 0 0,-1-4 0 0,1-2 0 0,2 2 0 15,-5 0 0-15,4 1 0 0,-3-1 0 0,4 0 0 16,-4-2 0-16,3 1 0 0,-3-1 0 0,-1 0 0 16,2 0 0-16,-1-2 0 0,0 3 0 0,3-1 0 15,-4 1 0-15,0 0 0 0,2-3 0 0,-1-1 0 16,3 5 0-16,-1-2 0 0,-3 0 0 0,2 1 0 15,-2 3 0-15,4-3 0 0,-4 0 0 0,-2-2 0 16,2-2 0-16,3 1 0 0,-5 2 0 0,4 2 0 16,-1 0 0-16,-1 0 0 0,3-3 0 0,0 1 0 15,-2 2 0-15,3-1 0 0,-4-2 0 0,2 4 0 16,1-1 0-16,-3 2 0 0,2 1 0 0,0-1 0 16,-2 1 0-16,2-1 0 0,-3-2 0 0,2 5 0 15,-3-1 0-15,1 0 0 0,0-2 0 0,-3 2 0 16,0 0 0-16,0 2 0 0,1-2 0 0,1-1 0 0,-2 1 0 0,2 0 0 15,-2 1 0-15,1 0 0 0,6-1 0 0,-4 1 0 16,-3-4 0-16,0 3 0 0,0 0 0 16,-1-1 0-16,1 0 0 0,0 1 0 0,-1-1 0 0,1 1 0 15,0 0 0-15,0 1 0 0,1-1 0 0,0 1 0 16,-1 0 0-16,0 0 0 0,-1-1 0 0,1-1 0 16,-2 0 0-16,2 1 0 0,-1-2 0 0,0 1 0 15,-3 0 0-15,0 2 0 0,-4 0 0 0,1 1 0 16,1-4 0-16,2 2 0 0,2 0 0 0,-4 1 0 15,-2 0 0-15,-1 2 0 0,-2-2 0 0,3-1 0 16,-3 3 0-16,3-1 0 0,-3-1 128 0,3 0-128 16,-1-1 0-16,0 0 0 0,2 2 0 0,1 0 0 0,-2-1 0 15,1-2 0-15,-2-2 0 0,-1 0 128 0,2 0-128 16,-1 6 0-16,2-1 0 0,2-2 0 0,2-3 0 0,-1 4 0 16,-4 0 0-16,3 1 0 0,2 1 0 0,-1-1 0 15,-1 1 0-15,1-2 0 0,-1-2 0 0,1 1 0 16,0 3 0-16,1-4 0 0,-2 1 0 0,0 1 0 15,-3 0 0-15,3 0 0 0,-3 2 0 0,-1 0 0 16,1 0 0-16,-3-1 0 0,3 1 0 0,-2-1 0 16,-2 3 0-16,4-3 0 0,5 1 0 0,-2 0 0 15,0 2 0-15,2-1 0 0,1 0 0 0,-1-2 0 16,-1 2 0-16,0 0 0 0,0 1 0 0,0 0 0 16,2 0 0-16,-1 0 0 0,0 0 0 0,1 2 0 15,-1 2 0-15,0 0 0 0,-2 0 0 0,1 1 0 0,0 0 0 16,0-1 0-16,0 0 0 0,0-2 0 0,-2 2 0 15,0 1 0-15,0 0 0 0,2 0 0 0,3-1 0 16,-2 1 0 0,0 1-480-16,1-1 32 0,0 1 0 0,2 4 0 0,2 0 448 0,1 2 0 0,-3 0 0 0,3-1 0 15,0 0 0-15,-1 1 0 0,3-1 0 0,1 1 0 16,-2 0 0-16,2 0 0 0,-1 1 0 0,-1-3 0 16,3 1 0-16,-3-1 0 0,1 1 0 0,1-1 0 15,-3 1 0-15,2-1 0 0,0-1 0 0,-1 1 0 16,-4-1 0-16,3 0 0 0,-2-1 0 0,0 1 0 15,-1 0 0-15,0 0 0 0,0 0 0 0,-1 1 0 16,-3-2 0-16,4-1 0 0,3 4 0 0,-1-2 0 16,-2-1 0-16,0 2 0 0,3 2 0 0,-1-1 0 15,1-4 0-15,-2 4 0 0,2 2 0 0,-1-2 0 16,1-5 0-16,0 3 0 0,3 3 0 0,-1 0 0 0,-1-2 0 0,3-1 0 16,1 1 0-16,1 0 0 0,-3 6 0 15,3-2 0-15,-2 1 0 0,2-4 0 0,-4 3 0 0,3-1 0 16,-1-2 0-16,-2 2 0 0,0-1 0 0,0 1 0 15,-1 0 0-15,0 2 0 0,0-1 0 0,-3 1 0 16,1-2 0-16,-1 1 0 0,0 3 0 0,0-1 0 16,1-2 0-16,-1 1 0 0,0-1 0 0,-2 1 0 15,0 0 0-15,4 0 0 0,8-1 0 0,-2 0 0 16,-8 1 0-16,2-2 0 0,0 3 0 0,-1-1 0 16,2 0 0-16,0 1 0 0,-2 1 0 0,5-2 0 15,-3 1 0-15,-1-2 0 0,3-2 0 0,1 1 0 16,-2 3 0-16,3-2 0 0,-4-2 0 0,3 1 0 0,0-2 0 15,1 2 0-15,0 1 0 0,1 1 0 0,-4-2 0 16,4 0 0-16,-2-1 0 0,2 3 0 16,-3-2 0-16,3 2 0 0,-2-3 0 0,1 3 0 0,0 0 0 0,-1-2 0 15,1-1 0-15,1-2 0 0,-2 1 0 0,3 0 0 16,-2 3 0-16,3-1 0 0,-5-2 0 0,5 3 0 16,-1-1 0-16,-2 0 0 0,-6 0 0 15,8 3 0-15,-3 1 0 0,4 0 0 0,-3-2 0 0,1 2 0 16,-1-1 0-16,0 1 0 0,2-4 0 0,-1 3 0 15,3 1 0-15,-4 0 0 0,-2-1 0 0,5 1 0 16,-1 1 0-16,2 0 0 0,-6-2 0 0,6 2 0 16,4 2 0-16,-2-2 0 0,-1-1 0 0,3 0 0 15,1 2 0-15,-4-4 0 0,-2 0 0 0,4-1 0 16,4 2 0-16,-2-2 0 0,-3 2 0 0,3-3 0 0,3-1 0 16,-2-3 0-16,0 0 0 0,3 3 0 15,4-1 0-15,-4 0 0 0,-4 2 0 0,0-1 0 0,-1 0 0 0,-1-1 0 16,6-2 0-16,-4 2 0 0,-4 0 0 0,2-1 0 15,2 1 0-15,1-1 0 0,-1-10 0 0,1 12 0 16,-2-1 0-16,1-11 0 0,0 0 0 0,0 0 0 16,-5 10 0-16,5-10 0 0,2 9 0 0,-2-9 0 15,0 0 0-15,0 0 0 0,0 0 0 0,0 0 0 16,0 0 0-16,0 0 0 0,0 0 0 0,0 0 0 16,0 0 0-16,0 0 0 0,0 0 0 0,0 0 0 15,0 0 0-15,0 0 0 16,0 0-912-16,0 0-96 0,0 0-16 0,0 0-13104 15,3-11-2624-15</inkml:trace>
  <inkml:trace contextRef="#ctx0" brushRef="#br2" timeOffset="129017.57">10558 14780 19343 0,'0'0'1728'0,"-6"-7"-1392"16,1 1-336-16,5 6 0 0,0 0 1120 0,0 0 160 16,0 0 16-16,0 0 16 0,-3-12-480 0,3 12-112 15,0 0-16-15,0 0 0 0,0 0-48 0,0 0-16 16,0 0 0-16,0 0 0 0,0 0-112 0,0 0-16 16,0 0-16-16,0 0 0 0,5 10 80 0,-1 1 32 15,1-2 0-15,2-1 0 0,-2-2-16 0,2 9 0 16,-1 2 0-16,-1-3 0 0,2-5-144 0,2 6-16 15,-2 0-16-15,2 2 0 0,-3 2-96 0,6 2-32 16,-3 0 0-16,3-3 0 0,-3 2-16 0,3-2 0 0,-1 0 0 0,-1 1 0 16,2-4 16-16,-2 2 0 0,3 0 0 0,-1 1 0 15,-3-3-96-15,4 1-32 0,-1-2 0 0,0 1 0 16,1-1 32-16,-1-2 16 0,-2-4 0 0,4 4 0 16,-4 3-16-16,2 1-16 0,1-2 0 0,-3 2 0 15,5-1-176-15,-2-1 192 0,0 0-192 0,1 1 192 16,3 2-192-16,-1-4 128 0,0-4-128 0,-2 4 128 15,-1 2-128-15,-1 0 0 0,0 2 144 0,-3-4-144 16,3-1 128-16,-2 1-128 0,3 2 160 0,2-1-160 16,-3-1 208-16,-2 2-48 0,3 0-16 0,-2-3 0 15,0-1-144-15,5 0 0 0,0 1 0 0,-2 0 128 16,-3-3-128-16,3 2 192 0,-1 0-192 0,-1 1 192 16,2-1-192-16,0-1 0 0,1 2 0 0,-3-3 0 0,1-1 0 15,-1 0 128-15,-3 0-128 0,3 1 128 16,-3-3-128-16,4 2 0 0,-4 1 0 0,3-1 128 15,0-1-128-15,-3-2 0 0,3-2 144 0,-2 1-144 0,2 2 0 0,3 2 128 16,-2-5-128-16,-2 1 0 0,5-2 0 0,-1-1 144 16,2 2-144-16,-2 0 0 0,-2-1 160 0,3 1-160 15,1-2 128-15,0 3-128 0,1 0 192 0,-1-1-32 16,-1-2-16-16,0 2 0 0,-3-1-144 0,0 0 0 16,2-2 0-16,-2 1 0 0,-3 0 0 0,3 2 0 15,-2 2 0-15,2-1 0 0,-3-3 0 0,-1 2 0 16,-9-3 0-16,15 4 0 0,-3 0 0 0,-1-2 0 15,-11-2 0-15,15 3 0 0,-3 4 0 0,-1-4 0 16,1 0 0-16,-3 1 0 0,3 0 0 0,0 0 0 16,-2 0 0-16,3 1 0 0,-5-2 0 0,4 2 0 0,3-2 0 0,-2-2 0 15,-4-4 0-15,4 3 0 0,-1 3 128 0,1-1-128 16,0 0 0-16,0 0 0 0,-1 0 0 0,2-2 128 16,-2 0-128-16,-3 0 0 0,-9 0 0 15,16-2 128-15,1 1-128 0,0 1 128 0,-1 0-128 0,2 0 128 16,0 0-128-16,1-1 192 0,-6-3-192 0,2 3 192 15,1 3-192-15,1-1 0 0,-2-3 0 0,-1 1 0 16,-2 1 0-16,1-2 0 0,0 2 0 0,-3-2 0 16,4-2 0-16,-3 4 128 0,0 0-128 0,1-2 0 15,-12 2 128-15,11-4-128 0,2 2 0 0,2 1 128 16,-5-1-128-16,2 0 128 0,0-4-128 0,-2 5 128 16,4 0-128-16,-3-1 0 0,0 1 0 0,3 0 128 15,-1-1-128-15,-1 1 0 0,1-1 144 0,2-1-144 16,-1-1 0-16,-2 1 128 0,0-2-128 0,-1 0 0 0,1 4 0 15,4-2 128-15,-3 0-128 0,-1-1 0 0,1-1 0 0,-1 1 144 16,-1 2-144-16,2-2 0 0,1 0 128 0,-4 1-128 16,3 1 0-16,-1-1 0 0,-2 2 0 0,4-1 128 15,-4-3-128-15,-1 1 0 0,4 0 160 0,-4 0-160 16,3-1 128-16,-3 0-128 0,3 0 128 0,-1 1-128 16,-2 0 128-16,0-2-128 0,0-1 160 15,3 1-160-15,-4 2 192 0,4-1-192 0,-3-4 144 0,4 0-144 16,-1-4 0-16,-1 6 144 0,4 3-144 0,-1-1 0 15,-1-4 0-15,0 2 128 0,2 1-128 0,2-1 0 16,0-1 144-16,0 1-144 0,-1-4 0 0,-1 3 144 16,1 0-144-16,-2 3 0 0,-3-1 128 0,-1-2-128 15,5-1 0-15,-2 1 0 0,0 1 144 0,0 1-144 0,2-1 0 16,-2 0 144-16,-2 0-144 0,3-3 0 0,0 0 0 16,-1-1 128-16,-3 0-128 0,4 0 0 0,-4 5 0 0,2-3 128 15,1-3-128-15,-3 1 0 0,4 2 0 0,-3-1 128 16,0-1-128-16,2-1 0 0,-1 1 0 0,-1-1 0 15,3 4 128-15,-3-1-128 0,1 1 128 0,0-1-128 16,-3-2 0-16,3 2 128 0,-2 1-128 16,0-1 0-16,-1-4 0 0,0 0 128 0,4 0-128 0,-3-2 0 15,4 4 0-15,-1-3 0 0,-2 3 128 0,2-2-128 16,1 2 0-16,-4 1 0 0,2-2 0 0,0 0 0 16,-3-1 0-16,4 1 0 0,0 2 0 0,-1-3 0 15,2-6 0-15,1 4 0 0,-2-1 0 0,0 0 0 16,3 3 0-16,-3 0 0 0,-2-1 0 0,2-2 0 0,1 0 0 15,-4 2 128-15,2 1-128 0,1-2 0 0,-5-2 0 0,2 3 0 16,-2-1 128-16,3 0-128 0,-4-4 0 16,3 1 0-16,-4 0 0 0,3 2 0 0,1 3 0 15,-4-2 0-15,3 0 0 0,-4-2 0 0,3 4 0 0,-1-2 0 16,-1-1 0-16,4-1 0 0,-5-1 0 0,3 0 0 16,-2-2 0-16,2-1 0 0,1-2 0 0,-3 2 0 15,1-3 0-15,0 3 0 0,-2 1 0 0,3-1 0 16,-1-3 0-16,-2 3 0 0,1 1 0 0,0 2 0 15,-2 2 0-15,-1-2 0 0,4-1 0 0,-3 1 0 16,0 2 0-16,-2 1 0 0,2-3 0 0,3 1 0 16,-2-2 0-16,0 0 0 0,-1 2 0 0,0-1 0 15,2-3 0-15,-3-2 0 0,4-1 0 0,-2 2 0 16,-1 2 0-16,1 0 0 0,2 1 0 0,-2 0 0 0,-2 1 0 16,1 0 0-16,0-3 0 0,-2 1 0 0,1 1 0 15,0-1 0-15,-1 3 0 0,1 1 0 0,-3 0 0 0,1-1 0 16,2 0 0-16,1 2 0 0,-2-1 0 0,1 0 0 15,-3-2 0-15,0 1 0 0,2 1 0 0,1-1 0 16,-2-2-128-16,-1-1 128 0,-1 0 0 0,0 3 0 16,-1 1 0-16,2 1 0 0,4-4 0 0,-1 1 0 15,-6 2-128-15,2-1 128 0,0-1 0 0,-1 1 0 16,0 0 0-16,1 1 0 0,1-1 0 0,-2 3 0 16,1 1 0-16,0-4 0 0,-1-3 0 0,1 2 0 15,-4 2 0-15,1-2 0 0,3 1 0 0,-2 0 0 16,-1 1-128-16,1 1 128 0,-1 1 0 0,2-2 0 15,-1-1 0-15,2 2 0 0,-3 0 0 0,-3 1 128 0,1-2-128 0,2-1 0 16,0 0 0-16,-1 1-176 0,1 1 176 0,0-1 0 16,0-5 0-16,-1 3-128 0,1 6 128 0,1-1 0 15,1-2 0-15,-2-2 0 0,-4-1 0 0,4 2 0 16,-1 2 0-16,-2-2 0 0,3-2 0 0,0-3 0 16,-4 0 0-16,1 1-128 0,3 3 128 0,-3-1 0 15,-2-4 0-15,1 6 0 0,-1 1 0 0,2 1 0 16,-3 0 0-16,3 1-128 0,-3-3 128 0,2 1 0 15,-3 2 0-15,2 2 0 0,-3-6 0 0,3 2 0 16,-2 1 0-16,-1-1 0 0,-1-2-144 0,0 0 0 16,-2 3 0-16,3-1 0 0,-1 2 144 0,0 0 0 15,0 1 0-15,1 1 0 0,-1-2 0 0,-4 3-192 16,0 4 64-16,-1-3 0 0,-3-4 128 0,3 2 0 16,-1 3 0-16,1 2 0 0,1-1 0 0,-2-3-128 15,-1-1 0-15,0 3 0 0,0 6 128 0,1-2 0 0,-1-3 0 16,0 1 0-16,2-3 0 0,0 3-160 0,-1 2 160 0,1 0-160 15,-2-1 160-15,2-1 0 0,0 2 0 0,-2 1 0 16,-2 0 0-16,1 1 0 0,-1-2 0 16,-1 3 128-16,-4 2-128 0,3 3 0 0,-1-2 0 0,0 1 0 15,4-3 0-15,0 1-128 0,2 1 128 0,-5 0-192 16,-3 1 192-16,3 0 0 0,-1-1 0 0,-1 3 0 16,3 2 0-16,-2-3 0 0,-2-1 0 0,4-1 0 15,-2 3 0-15,-2 1 0 0,-5-1 0 0,3 0-128 16,-2-1 128-16,-3 1 0 0,0 2 0 0,2-1 0 15,1-2 0-15,2 2 0 0,2 0 0 0,-1 1 0 16,3-2 0-16,4 0 0 0,0 3 0 0,3 1 0 16,0 2 0-16,1 0 0 0,0 3 0 0,1-1-128 0,-1-2 128 0,1 2 0 15,-1 1 0-15,-1 1 0 0,-1 0 0 0,-2 0 0 16,-1 2 0-16,-1 0 0 0,-5 0 0 0,4 1 0 16,-2-4 0-16,1 0 0 0,3 1 0 0,3-2 0 15,3 0 0-15,-3 0 0 0,1-1 0 0,1 0 0 16,0-1 0-16,0 2 0 0,0-5 0 0,4 3 0 15,-1-1 0-15,-1 2 0 0,2 0 0 0,1 0 0 16,-1-3 0-16,-1 3 0 0,2 5 0 0,-1 1 0 16,-2 0 0-16,1 2 0 0,0 4 0 0,-2-2 0 15,0-1 0-15,-1 0 0 0,-1 0 0 0,-1 0 0 16,0 1 0-16,1-2 0 0,0-2 0 0,1-1 0 16,0 1 0-16,2-5 0 0,2 0 0 0,-3 1 0 15,0-1 0-15,2 0 0 0,-1-3 0 0,5 2 0 0,-2 1 0 0,-2 0 128 16,-2-4-128-16,3 2 0 0,1-1 0 0,-2 1 0 15,1 1 0-15,-2-2 0 0,2-1 0 0,3 4 128 16,-2 4-128-16,-1-1 0 0,2-2 0 0,1 2 0 16,-2 1 0-16,4 0 0 0,-5 0 0 0,5 2 0 15,-2-4 0-15,2 4 0 0,-3 2 0 0,4-3 0 16,-4-1 0-16,4-1 0 0,-3-1 0 0,2 1 0 16,-2 0 0-16,2-2 0 0,-1 1 0 0,2-1 0 15,-5-1 0-15,6-1 0 0,-2 0 0 0,-1 1 128 16,1-1-128-16,-1-1 0 0,3 1 0 0,-1 1 0 15,-3 2 0-15,1 0 0 0,1 1 0 0,-1 1 0 16,-1 3 0-16,-3-1 0 0,4 0 0 0,-2-2 0 0,6-2 0 16,-2 1 0-16,-2 0 0 0,4 0 0 0,-3-1 0 0,1 2 0 15,2 2 0-15,-3 0 0 0,0-2 0 0,3 0 0 16,1 0 0-16,0 0 0 0,0-1 0 0,-1 0 0 16,-3 1 0-16,3-1 128 0,-1 2-128 0,-1-2 0 15,2-1 0-15,-2 1 0 0,-2 0 0 0,1 1 0 16,-2 3 0-16,3-3 0 0,-3-2 0 0,2 2 128 15,-3-1-128-15,5 2 0 0,-3 1 0 0,3-1 0 16,-1-2 0-16,-1 1 0 0,2-2 0 0,1 2 0 16,-1 2 0-16,2-3 128 0,-1-2-128 0,-1 0 0 15,1 2 0-15,1 0 128 0,1-2-128 0,-3-1 0 16,-1-1 0-16,5 1 0 0,-2 2 0 0,0 0 0 16,-1-3 0-16,1 1 128 0,1 0-128 0,-1 2 0 15,0-2 0-15,0 0 0 0,0-1 0 0,3 2 0 0,-2 0 0 16,1 2 0-16,-1-5 0 0,-1 3 0 0,2-1 0 0,-1 0 0 15,2-1 0-15,-2-1 0 0,3-11 0 16,-2 15 0-16,-2 1 0 0,0 0 0 0,2-1 0 0,1 0 128 16,-2-3-128-16,2-2 0 0,1-10 0 0,1 13 0 15,-1 2 0-15,0-15 0 0,0 0 0 0,3 11 0 16,-3-11 0-16,4 12 0 0,1 0 0 0,-5-12 0 16,0 0 0-16,5 12 0 0,-3-2 0 0,-2-10 0 15,0 0 0-15,2 11 0 0,1-2 0 0,-3-9 0 16,0 0 0-16,0 0 0 0,0 0 0 0,0 0-128 15,0 0-240-15,0 0-32 0,0 0-16 16,0 0 0-16,0 0-1840 0,0 0-368 0,0 0-80 16</inkml:trace>
  <inkml:trace contextRef="#ctx0" brushRef="#br2" timeOffset="133108.87">14377 5659 15663 0,'0'0'688'0,"-6"-8"144"0,6 8-656 0,-5-6-176 15,-1-1 0-15,6 7 0 0,-2-9 912 0,2 9 160 16,-10-5 16-16,10 5 16 15,0 0-1664-15,-1-9-336 0,1 9-64 0,0-11 0 0,3 1 960 0,2 0 288 16,0 1 16-16,-5 9 0 0,0 0 208 0,4-8 32 0,-2-1 16 0,-2 9 0 16,0 0 160-16,0 0 48 0,-2-9 0 0,0 3 0 15,2 6-96-15,0 0-16 0,-7-6 0 0,-1 1 0 16,3 1-64-16,5 4-16 0,-9-4 0 0,9 4 0 16,0 0 16-16,0 0 0 0,-11 0 0 0,11 0 0 15,0 0-160-15,0 0-48 0,-11 0 0 0,11 0 0 16,0 0-128-16,0 0-48 0,-6 12 0 0,6-12 0 15,3 9 48-15,-2 2 0 0,-1 0 0 0,0-11 0 16,5 11 64-16,1-1 32 0,-4 1 0 0,1-2 0 16,0 4 32-16,-1-2 0 0,5-1 0 0,-2 3 0 15,0 3-112-15,3-2-16 0,-1-1 0 0,-2 3 0 16,1 4-32-16,0-3-16 0,-1-3 0 0,-1 3 0 0,4 2-16 16,-3 0-16-16,-1 2 0 0,2-1 0 0,1-1 16 0,-4 1 16 15,-1 0 0-15,2-1 0 0,4 4-16 0,-4-2 0 16,0 0 0-16,2 0 0 0,0-2-48 0,-2-1-16 15,-1 1 0-15,3 0 0 0,-1 1-128 0,-1 0 160 16,1-1-160-16,2 1 160 0,-3-2-160 0,-1 3 160 16,4-1-160-16,-2-3 160 0,-1-3-160 0,0 2 160 15,4 0-160-15,-3 1 160 0,-2 0-32 0,5 1 0 16,-3 1 0-16,0-1 0 0,0-2-128 0,2-1 128 16,-3 0-128-16,-1 0 128 0,0 2-128 0,4-3 0 15,-3-1 144-15,-1 5-144 0,-1 7 128 0,2-3-128 16,0-4 128-16,0 1-128 0,-1-2 128 0,-2-1-128 15,2-1 160-15,-1 1-160 0,-1-2 128 0,3 0-128 16,0-3 0-16,0 4 144 0,-2 0-144 0,1 0 160 0,4-3-160 16,-2-1 160-16,-2 4-160 0,2-1 128 0,2 1-128 15,-2-4 128-15,-1 3-128 0,2 0 128 0,1 3-128 0,-3-1 128 16,2-1-128-16,0-2 128 0,-2 3-128 0,-1-3 128 16,4-2-128-16,-2 1 0 0,-1 1 144 0,0 2-144 15,4 1 0-15,-4 2 128 0,-1 1-128 0,2-2 0 16,0-2 128-16,0 1-128 0,-2-1 128 0,2 0-128 15,2-2 128-15,-1 6-128 0,-1 2 128 0,2-7-128 16,-3-1 0-16,0 2 0 0,5 2 0 0,-1 0 128 16,-3-2-128-16,3 1 0 0,-3 0 0 0,0 0 128 15,-3-1-128-15,3 0 0 0,2-2 0 0,-1 1 0 16,3-1 0-16,-1 0 0 0,5 2 0 0,-1-2 0 16,-2-1 0-16,2-1 0 0,-5 3 0 0,5 0 128 0,-3 0-128 15,4 2 144-15,-3-2-144 0,1 1 160 0,3 1-160 16,1-2 0-16,-1-2 0 0,-2 2-176 0,1 2 176 0,0 0 0 15,-1-2 0-15,2 0 0 0,-1-3 0 0,-1-1 0 16,0 1 0-16,2-1 0 0,-3 3 0 0,2 1 144 16,1-4-144-16,-1 0 0 0,-1-2 128 0,1 3-128 15,-2-1 0-15,-1 1 0 0,1-2 0 0,-1 3 0 16,2 1 0-16,-2 0 0 0,2-3 176 0,3 2-176 16,-2 0 160-16,0-2-160 0,3 0 0 0,-1 0 0 15,-3 3 0-15,1-2 0 0,5-1 0 0,1-1 0 16,-1-2 0-16,2 1 0 0,1 1 0 0,0 3 0 15,0-2 0-15,0-1 0 0,-2-2 0 0,0-2 0 0,-1 3 0 16,-1 0 0-16,-1 1 0 0,-1 0 0 16,-2-1 0-16,2 2 0 0,-1 1 0 0,1 2 0 0,0-1 0 15,0 0 0-15,1-4 0 0,1-1 0 0,1 5 0 16,0-1 0-16,1-4 0 0,-1 0 0 0,0 1 0 0,1-2 0 16,-1 1 0-16,2-2 0 0,1 2 0 0,3-1 0 15,1 1 0-15,-1 1 0 0,2 1 0 0,-1-3 0 16,-4-2 0-16,4 0 0 0,-3 0 0 0,0 3 0 15,-1-1 0-15,-1 1 0 0,2-2 0 0,2 0 0 16,-5 1 0-16,2-2 0 0,2-1 0 0,-4 3 0 16,1-2 0-16,1 1 0 0,5 1 0 0,-4 0 0 15,-1 0 0-15,0 2 0 0,1 0 0 0,5-2 0 16,-1 0 0-16,1-1 0 0,-3-2 0 0,3 2 0 16,0 1 0-16,-2 0 0 0,-2-1 0 0,1 0 0 15,-2 0 0-15,0 1 0 0,2-3 0 0,-2 1 0 16,0 0 0-16,-1 0 0 0,3-1 0 0,1-1 0 0,0-2 0 15,1 0 0-15,3 0 0 0,-5 2 0 0,0 0 0 0,1-2 128 16,0 3-128-16,2-2 0 0,0-1 0 0,3 2 0 16,-5-2 0-16,2 1 0 0,-3-1 0 0,-1 0 0 15,1 0 0-15,-2 0 0 0,0-1 0 0,2-1 0 16,3 1 0-16,-2 0 0 0,1-3 0 0,-1 0 0 16,0-1 0-16,1 1 0 0,-3 1 160 0,-1 0-160 15,4 0 160-15,0-1-160 0,-1 1 0 0,3 0 0 16,-5 2 0-16,3-3 0 0,-3-1 0 0,-1 0 0 15,-1-1 128-15,1 1-128 0,0-1 0 0,-1 0 0 16,2 0 0-16,-1-2 0 0,-1 0 192 0,1-1-48 16,2-4-16-16,-1 1 0 0,0-1-128 0,3 0 0 15,-1 0 0-15,-3-3-176 0,0 0 176 0,3 2 0 0,0 2 0 0,-1-1 0 16,3-4 0-16,-3-1 0 0,-2-1 0 16,0 2 0-16,-1 2 0 0,0 0 0 0,-1 1 0 0,-1-1 128 15,-3-3-128-15,0 0 0 0,0 1 0 0,-2 0 0 16,0 1 0-16,2 0 0 0,-2-1 0 0,3 0 0 15,0 0 0-15,-1 0 0 0,0 0 0 0,1 1 0 16,0-2 0-16,0 0 0 0,1-6 0 0,1 3 0 16,-1 3 0-16,2-2 0 0,-1-1 0 0,1 3 0 15,-3 1 0-15,1 0 0 0,-1-1 0 0,2-3 0 16,-1-4 0-16,0 1 0 0,1 2 0 0,-2 1 128 16,0 0-128-16,-2-1 0 0,-3-2 0 0,1 2 128 15,2 1-128-15,-2 1 0 0,-1 2 0 0,1-4 0 16,-2-5 0-16,-1 3 0 0,1-3 0 0,-1 4 0 15,1 2 0-15,1 0 0 0,0-3 0 0,1 3 0 16,-5-4 0-16,5 1 0 0,-1-4 0 0,0 5 128 0,2 2-128 0,2 1 0 16,-4-1 0-16,-1 1 0 0,5 2 0 15,-2-2 0-15,-4 1 0 0,1-2 0 0,0 0 0 0,-2 0 0 16,0-3 0-16,0 1 0 0,1-4 0 0,-1 1 0 16,-3 0 0-16,5 0 128 0,-5 1-128 0,3 1 0 15,-2 2 0-15,1 0 0 0,-3 1 0 0,0 1 0 16,6 3 0-16,-5-4 0 0,-2-4 0 0,4 1 0 15,0 0 0-15,1 2 0 0,-4 3 0 0,1 1 0 16,1 0 0-16,0-3 0 0,-3-1 0 0,3-2 0 16,-4-2 0-16,3 0 0 0,-4-2-128 0,5 4 0 15,-5-2 0-15,1 3 0 0,-2-1 128 0,-1 2 0 0,-2-2 0 0,-1 3 0 16,-2-4-256-16,0 2-32 0,-4-2 0 16,-2 3 0-1,-2 1-224-15,0 0-64 0,-5-1 0 0,-2 1 0 16,-2 1-1472-16,3 0-320 0,1 5-48 0,1-1-13552 0</inkml:trace>
  <inkml:trace contextRef="#ctx0" brushRef="#br2" timeOffset="147614.37">14113 5541 1839 0,'0'0'160'0,"0"0"-160"0,0 0 0 0,0 0 0 16,0 0 384-16,0 0 32 0,5-10 16 0,-5 10 0 15,0 0-144-15,0 0-32 0,0 0 0 0,-3-8 0 16,3 8 448-16,0 0 64 0,0 0 32 0,0 0 0 16,-5-8 0-16,3 1 0 0,-1-2 0 0,3 9 0 15,0 0-32-15,0 0 0 0,0 0 0 0,0 0 0 16,0 0-64-16,0 0-32 0,0 0 0 0,0 0 0 16,0 0-240-16,0 0-48 0,0 0-16 0,-4 9 0 15,4-9-64-15,-3 11-16 0,3-11 0 0,-5 17 0 16,1 3 32-16,0-2 16 0,2-4 0 0,2 5 0 15,2-1-208-15,0 2-128 0,-2 1 160 0,2 1-160 0,-1-2 192 16,3-1-48-16,3 1-16 0,-2 2 0 0,0 4 32 16,3 1 0-16,-1-4 0 0,-2 2 0 0,3 0-160 0,-3 1 0 15,2 2 0-15,1-1 0 0,-4 3 160 0,1-1-160 16,1 0 192-16,0 0-192 0,-4 1 192 0,2 1-64 16,0 1 0-16,-1 0-128 0,1-3 176 0,-2-1-176 15,0-1 160-15,0 2-160 0,1 2 160 0,2 1-160 16,0 1 160-16,-1-1-160 0,4-2 128 0,-1 2-128 15,-2 6 0-15,5-3 0 0,-2-2 160 0,5 0-160 16,-2-2 160-16,-1 3-160 0,5-1 240 0,-2-2-48 16,-2-2-16-16,5 0 0 0,1-2 16 0,0 1 0 15,-1-2 0-15,2 2 0 0,2 0-16 0,0 3 0 16,-1-3 0-16,1 1 0 0,-2-1-48 0,2-1 0 16,-1-1 0-16,1-1 0 0,0-1-128 0,2-3 192 0,0-3-192 0,-1 3 192 15,0 3-192-15,0-5 160 0,5 1-160 0,-1 1 160 16,-1 3-160-16,2 0 0 0,0-1 0 0,-1-1 128 15,1-1-128-15,-1 1 0 0,3 3 144 0,-2-1-144 16,-3-1 0-16,5-1 144 0,-2-2-144 0,2 4 0 16,-5 2 128-16,5-1-128 0,-1-4 0 0,1 0 0 15,-3 0 0-15,0 1 0 0,5-2 0 0,-3-2 0 16,2-1 0-16,-2 1 0 0,2 2 0 0,0-2 0 16,-1-1 0-16,4 0 0 0,0 0 0 0,-2 2 0 15,0-2 0-15,-3-2 0 0,4-2 0 0,-5 4 0 16,1 3 0-16,0 0 0 0,0 1 0 0,-1-3 0 15,3 2 0-15,-1-1 0 0,4-2 0 0,0 2 0 16,-3-4 0-16,3 4 0 0,0-5 0 0,-2 3 0 0,1 2 0 16,3-4 0-16,-1-2 0 0,0 0 0 0,-3 4 0 0,3-3 0 15,-3-3 0-15,0 2 0 0,3-2 0 0,-1 2 0 16,2 0 0-16,2-1 0 0,0-2 0 0,2 0 0 16,-1-3 0-16,0 4 0 0,1 2 0 0,-2-1 0 15,1 1 0-15,0-3-144 0,-2 0 144 0,0-1 0 16,2 0 0-16,0-1-128 0,-2 0 128 0,6-3 0 15,-1 0 0-15,4 0 0 0,-4-1 0 0,5 0 0 16,-2-3 0-16,-2-1 0 0,0 0 0 0,-1-1 0 16,-2-1 0-16,0-1 0 0,0-1 0 0,1 0 0 15,0 0 0-15,6 2 0 0,-2-1 0 0,-2-1 0 16,-5-3 0-16,2 3 0 0,3 1 0 0,-1-3 0 16,-5 1 0-16,0 0 0 0,-1 0 0 0,1-3 0 15,-1-1 0-15,2 1 0 0,0 1 0 0,5 1 0 0,5-2 0 0,-6-3 0 16,-3-1 0-16,0 1 128 0,-1-1-128 0,0-2 0 15,-3 0 0-15,-1-3 144 0,-2 2-144 0,-2-1 0 16,2-1 128-16,-4-1-128 0,2-2 0 0,-3 2 0 16,2-1 128-16,-2 1-128 0,3 0 144 0,-1-1-144 15,1 2 240-15,-1 2-48 0,-2-1-16 0,4 1 0 16,-3-3-16-16,1 1 0 0,-3 1 0 0,3-2 0 16,-2-3-160-16,-2 3 128 0,-1 1-128 0,0 0 128 15,-1 2 16-15,-1 0 0 0,-2-4 0 0,-1 1 0 16,-1 0-16-16,-2-2-128 0,1 0 192 0,2 1-64 15,-2-5-128-15,2 0 0 0,-1 1 144 0,0-3-144 16,-4-8 0-16,3 2 128 0,4 1-128 0,-4 5 0 16,0-2 0-16,-3 1 0 0,1-1 0 0,1 1 128 0,1 2-128 0,-4 0 0 15,2-1 0-15,-1 1 0 0,-3 2 0 0,1-1 0 16,-4-3 0-16,-1 1 128 0,3 0-128 0,-1 0 0 16,-3 4 0-16,1-3 0 0,-1-3 0 0,-2 1 128 15,0 0-128-15,-1 1 0 0,-1-3 0 0,0 2 0 16,0-1 0-16,0 1 0 0,-1-1 0 0,1 2 0 15,1 1-144-15,-1-2 144 0,0-5-160 0,1 1 160 16,-1-4-208-16,0 1 80 0,2 1-64 0,-2-3 0 16,-2-4 0-16,1 2 0 0,-4 3 16 0,-2-2 0 15,2-2 0-15,-3 1 0 0,-2 1 176 0,-1 0 0 16,1 1 0-16,-2 0-128 0,1 1 128 0,-2-1 0 16,-1 0 0-16,2 0 0 0,-1 0 0 0,-1 4 128 15,1-2-128-15,3 0 0 0,-3-2 0 0,4 2 0 0,-3 1 0 0,4 3 128 16,-2 1-128-16,2 1 0 0,0 1 0 0,2-1 0 15,-5-3 0-15,6-1 0 0,0 0 0 0,-2 0 0 16,2 0-272-16,0-3 16 0,1-2 16 0,-1 0 0 16,1-2 16-16,1 1 0 0,-1 1 0 0,0 2 0 15,-2 0 32-15,2 1 16 0,0 0 0 0,0-1 0 16,-1 1 176-16,-1-3 0 0,-1 1-144 0,-1 2 144 16,1 1 0-16,-2 1 0 0,2-2 0 0,-2 4 0 15,1 4 0-15,1 0 0 0,-3-2 0 0,2 2 0 16,-2 1 0-16,-2 2 0 0,3-1 0 0,-1 2 0 15,2 0 0-15,-3-2 0 0,3-1 0 0,-5 2 0 16,2 0-272-16,-4 0 16 0,-1-2 0 0,2 0 0 0,1-3-32 16,0 2 0-16,-4 1 0 0,1-1 0 0,0 1 112 15,1-1 32-15,-2 3 0 0,-2-1 0 0,2 0 144 0,-4 1 0 16,-1-1 0-16,0 1 0 0,1 7 0 0,-3-1 0 16,-1 0 0-16,2 1 0 0,-3 4 0 0,1 2 0 15,-3-1 0-15,-1 1 0 0,-2-1 0 0,1-2-128 16,-4 0 128-16,0 0 0 0,0 3 0 0,1-2-128 15,1-1 128-15,0 1 0 0,-2 2 0 0,0-1 0 16,2 1 0-16,3-2-128 0,-2 0 128 0,3 3 0 16,0 1 0-16,0-1-128 0,-2-3 128 0,-3 2 0 15,1-1 0-15,-1 3 0 0,-3 3 0 0,2 1 0 16,0 0 0-16,0 3-128 0,-2 0 128 0,-2-1 0 16,0-3 0-16,1 4 0 0,2-2 0 0,1 2 0 15,-2 1 0-15,2 0 0 0,-5-2 0 0,1 1 0 0,-3 0 0 0,1 1 0 16,-6 0 0-16,3 1 0 0,2 2 0 0,-1 2 0 15,-1 3 0-15,2 0 0 0,3-3 0 0,-1 0 0 16,0-1 0-16,-1 3-128 0,0 1 128 0,-2-1 0 16,0 1 0-16,-3 3 0 0,2 2 0 0,-3 0 128 15,1 0-128-15,0 1 0 0,-1-2-128 0,4 3 128 16,0 3 0-16,-1-1-128 0,3-3 128 0,-2 1 0 16,1 0 0-16,-1 0 0 0,2-2 0 0,2 0 0 15,1-1 0-15,0 0 0 0,5-1 0 0,1-1 0 16,3-3 0-16,0 0 0 0,1-2 0 0,3 4 0 15,-2 5 0-15,1-1 0 0,1-2 0 0,-2 4-128 16,1-1 128-16,-2 1 0 0,-3-1 0 0,0 3 0 16,3 3 0-16,-3 2 0 0,0-1 0 0,0 2-128 0,-1 1 128 0,4-2 0 15,0 5 0-15,3-1-128 0,-2 0 128 0,2 0 0 16,4 0-144-16,0-3 144 0,0 0-128 16,2-2 128-16,0-3-160 0,-1 2 160 0,4 2-160 0,-1-1 160 15,1 0-160-15,0-1 160 0,-2-2 0 0,0 2-144 16,0 1 144-16,0 1 0 0,-2-1 0 0,1 3 0 15,0 0 0-15,-1 3 0 0,0-1 0 0,0 3 0 16,0-3 0-16,0 1 128 0,2 1-128 0,0-1 0 16,-1 2-176-16,1-1 176 0,4-1 0 0,2 1 0 15,-2-2 0-15,4 1 0 0,-1 5 0 0,0 1 0 16,1 2 0-16,1 0 0 0,-1 2 0 0,3 1 0 16,-4 0 0-16,4-3 0 0,-1-3 0 0,1 0 0 15,2 5 0-15,0-4 0 0,0-2 0 0,-1-1 0 16,2-2 0-16,1 2 0 0,-4 3 0 0,0 0 0 0,1-1 0 0,1 1 0 15,-3 0 0-15,-2-2 0 0,2 1 0 16,-3-1 0-16,3 1 0 0,-2-1 0 0,1 0 0 0,-1-3 0 16,3-3 0-16,-2-2-144 0,-1 0 144 0,2 0 0 15,-1 2 0-15,4 0 0 0,-2 0 0 0,-1 1 0 16,2 2 0-16,2-2 0 0,-2 1 0 0,1 5 0 16,1 3 0-16,1 2 128 0,1-5-128 0,-1 2 0 15,2 1 0-15,2 0 128 0,-2 2-128 0,0 1 0 16,-2 1 0-16,2 1 0 0,2 4 0 0,-1 3 0 15,-1 1 0-15,2 2 0 0,5-2 0 0,-2 0 0 16,-2-3 0-16,2-1 0 0,2-5 0 0,-2 2 0 16,-1-3 0-16,5 0-208 0,-1 0 80 0,5 0 128 15,0-3-192-15,0 0 192 0,3-1-160 0,1 0 160 0,1 2-128 0,3-5 128 16,0-2 0-16,5-2-144 0,2 0 144 16,5-2 0-16,-2 1 0 0,3-1 128 0,-1-1-128 0,5 1 0 15,5 0 0-15,-1 0 0 0,-3-1 0 0,6 1 0 16,-1-2 0-16,-1 6 128 0,2 2-128 0,0-3 0 15,6-3 0-15,-2 0 0 0,-3 2 0 0,8 2 0 16,4 4 0-16,-2-4 0 0,-2-3 0 0,-1-3 0 16,2 4 0-16,0-3 0 0,4 1 0 0,4-1 0 15,0-3 0-15,4-2 0 0,0 2 0 0,-1 0 0 16,-3-1 0-16,4-3 0 0,0 0 0 0,2 0 0 16,3 1 0-16,0-4 0 0,-1-5 0 0,0-1 128 15,-3-1-128-15,1-1 0 0,5-4 0 0,8 1-192 16,7-3 32-16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6:06:07.39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55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8-31T16:07:49.999"/>
    </inkml:context>
  </inkml:definitions>
  <inkml:trace contextRef="#ctx0" brushRef="#br0">8826 1181 16575 0,'0'0'736'0,"0"0"160"0,0 0-720 0,0 0-176 16,0 0 0-16,0 0 0 0,0 0 848 0,0 0 144 16,0 0 32-16,0 0 0 0,0 0 0 0,0 0 0 15,-6 9 0-15,6-9 0 0,-2 8 0 0,-3 4 0 16,-3 5 0-16,4 0 0 0,0-5-832 0,0 6-192 15,-3 5 0-15,2 3 0 0,-4 4 864 0,2 4 128 16,-2 3 32-16,0 2 0 0,-3 0-832 0,3 0-192 16,-3 1 0-16,3 0 0 0,-4 2 0 0,3-2 0 15,-1-4 0-15,-1-3 0 0,3-4 0 0,0-6 0 0,4-4 0 0,1-5 0 16,1-2 864-16,3-12 128 0,0 0 32 0,0 0 0 16,0 0-832-16,7-9-192 0,-1-8 0 0,6-7 0 15,-1-3 864-15,0-5 128 0,5-2 32 16,2-1 0-16,-1-1-832 0,2 0-192 0,-1 0 0 0,4 0 0 15,7 0 0-15,-4 2 0 0,1 0 0 0,2 3 0 16,2 3 0-16,0 5 0 0,3 3 0 0,-2 4 0 16,-6 3 0-16,1 5 0 0,-4 7 0 0,-2 4 0 15,-3 3 0-15,-5 6 0 0,1 5 0 0,0 5 0 16,-4 5 0-16,0 3 0 0,-3 2 0 0,-4 0 0 16,0 1 0-16,-1 1 0 0,-1 1 0 0,-1-2 0 15,-1-6 0-15,0 2 0 0,0-1 0 0,1-1 0 16,0-3 0-16,-1-5 0 0,0-3 0 0,2-3 0 0,0 0 0 0,0-13 0 15,0 0 0-15,0 0 0 0,0 0 0 0,0 0 0 16,6-9 0-16,0-3 0 16,0-3-2416-16,-1-4-528 0,1-6-96 0,2 2-32 0</inkml:trace>
  <inkml:trace contextRef="#ctx0" brushRef="#br0" timeOffset="348.19">9732 1515 27647 0,'0'0'608'0,"12"2"128"0,3-2 32 0,2-2 0 0,3 2-624 0,-2-1-144 0,-2-2 0 0,1 1 0 16,3-3 0-16,-2-2 0 0,-1-2 0 0,-2 0 0 16,-5-2 848-16,4-1 144 15,1 1 32-15,-7 1 0 0,2 0 0 0,-3-1 0 0,-3 1 0 0,1-1 0 16,-2 1-832-16,-6-6-192 0,-6 1 0 0,0 5 0 15,1 5 864-15,-3 3 128 0,-4 2 32 0,-9 3 0 16,-2 4-832-16,-6 6-192 0,2 5 0 0,-3 2 0 16,-1 2 0-16,0 3 0 0,2 1 0 0,3 1 0 15,1-1 864-15,6 0 128 0,5-1 32 0,7-3 0 16,0-1-832-16,9 0-192 0,1 0 0 0,5-3 0 16,4-3-768-16,2-3-208 15,2 1-48-15,4-3 0 0,3-2 1648 0,-1-3 320 0,1-1 64 0,1-4 16 16,1-4-2464-16,0-2-480 0,1-2-112 15,-6 1-16-15,1-1-1632 0,3-1-336 0,25-16-64 0,-3 4-16 0</inkml:trace>
  <inkml:trace contextRef="#ctx0" brushRef="#br0" timeOffset="711.29">10721 1408 23951 0,'0'0'1056'0,"0"0"224"0,0 0-1024 0,0 0-256 15,-7-3 0-15,-3 2 0 0,-1 1 880 0,-3 3 112 16,-5-2 32-16,-3 5 0 0,-4 0 0 0,1 0 0 16,-4 5 0-16,0 0 0 0,-3 4 0 0,-2 1 0 15,1 1 0-15,4 1 0 0,-2 0-832 0,6 1-192 16,1-1 0-16,2 0 0 0,4-2 0 0,5-2 0 16,-1-2 0-16,4 1 0 0,5-4 864 0,3-1 128 0,2-8 32 0,0 0 0 15,0 0-832-15,8 4-192 0,4-2 0 0,4-2 0 16,0-2 0-16,2 0 0 0,0-4 0 0,2 2 0 15,-1 1 0-15,0 0 0 16,-3 0 0-16,-3 3 0 0,1 3 0 0,-1 2 0 0,-5 2 0 0,0 5 0 16,-4 2 0-16,-3 4 0 0,-1 5 0 0,-1-1 0 15,-4 5 0-15,-3 2 0 0,1 0 0 0,-3-2 0 16,0 0 0-16,-1-2 0 0,2-2 0 0,-2-2 0 16,3-4 0-16,-1-3 0 0,2 1 0 0,2-6 0 15,0-2 0-15,5-7 0 0,0 0 0 0,0 0 0 16,0-11-1600-16,5-3-352 0,0-5-80 0,2-4-16 15</inkml:trace>
  <inkml:trace contextRef="#ctx0" brushRef="#br0" timeOffset="1100.01">11111 1374 27647 0,'0'0'608'0,"0"0"128"0,0 0 32 0,0 0 0 0,3-7-624 0,-10 1-144 16,2 1 0-16,-6 1 0 0,0 0 848 0,0 2 144 16,7 4 32-16,-6 3 0 0,-5 3 0 0,-3 2 0 15,-4 6 0-15,2 1 0 0,0 1-832 0,2 3-192 16,1 3 0-16,5-3 0 0,0-2 864 0,5 1 128 16,-1-2 32-16,5-1 0 0,2-1-832 0,2-3-192 0,4-4 0 0,6 1 0 15,1-4 0-15,1-2 0 0,4-5 0 0,2-2 0 16,4-2 0-16,0 0 0 15,-3-3 0-15,1-3 0 0,0-2 864 0,0 1 128 0,-2-2 32 0,-2 2 0 16,-1-1-832-16,-3 1-192 0,-5 1 0 0,0 1 0 16,-4 4 0-16,-4 6 0 0,0 0 0 0,0 0 0 15,0 0 0-15,0 0 0 0,-5 8 0 0,-2 2 0 16,1 2 0-16,-4 2 0 0,4 3 0 0,-1 2 0 16,-1 0 0-16,7 1 0 0,2-2 0 0,3 1 0 15,3-4 0-15,-1 1 0 0,6-3 0 0,0-1 0 16,2-5 0-16,3 0 0 0,2-1 0 0,-1-6 0 15,0-4-2416-15,1-5-528 0,0-2-96 0,1-3-12720 16</inkml:trace>
  <inkml:trace contextRef="#ctx0" brushRef="#br0" timeOffset="1319.49">11719 855 31327 0,'0'0'688'0,"10"11"144"0,-14-1 16 0,-4 3 48 0,1 3-720 0,-8 4-176 16,-1 2 0-16,-1 4 0 0,-1 3 848 0,4 4 144 16,-1 3 32-16,-2 2 0 0,0 3-832 0,1 2-192 15,1 4 0-15,2 0 0 0,-2-1 0 0,1 0 0 16,-2 1 0-16,2-1 0 0,1-1 0 0,0-2 0 16,-2-1 0-16,6-4 0 0,-2-4 0 0,5-5 0 0,-3-3 0 0,5-3 0 31,0-2-768-31,0-5-208 0,0-4-48 0,4-12-8736 0,0 0-1760 0</inkml:trace>
  <inkml:trace contextRef="#ctx0" brushRef="#br0" timeOffset="1469.95">11301 1445 27647 0,'0'0'608'0,"0"0"128"0,0 0 32 0,0 0 0 0,6-2-624 0,5 4-144 0,-3 1 0 0,5 1 0 16,-1 0 848-16,3 0 144 0,2-1 32 0,3 1 0 15,1 0-832-15,4-2-192 0,0 0 0 0,2-1 0 16,-2 0 0-16,0-1 0 0,4 0 0 0,-4-1 0 15,0-3-768-15,-3 0-208 0,0-1-48 16,-2 0 0-16</inkml:trace>
  <inkml:trace contextRef="#ctx0" brushRef="#br0" timeOffset="1667.7">12040 1311 31327 0,'-4'8'688'0,"-2"1"144"0,2 3 16 0,1 4 48 0,-4 2-720 0,-2 3-176 15,-3 2 0-15,2 1 0 0,-4 1 848 0,5 1 144 16,-1 2 32-16,2-4 0 0,-3 3-832 0,5-3-192 16,-3-1 0-16,4-1 0 0,-2-1 0 0,0 0 0 15,5-1 0-15,-1-2 0 0,1-4 0 0,0-2 0 16,1-3 0-16,1-9 0 16,0 0-1600-16,0 0-352 0,6-5-80 0,1-3-11472 0</inkml:trace>
  <inkml:trace contextRef="#ctx0" brushRef="#br0" timeOffset="2100.84">12185 1532 23951 0,'0'0'512'0,"0"0"128"0,0 0 0 0,0 0 64 0,3 11-576 0,-3-2-128 0,0 1 0 0,-3 0 0 16,-4-1 1664-16,3 0 320 0,3 0 48 0,-3 0 16 15,-4-1-832-15,3 0-144 0,1-3-48 0,0 3 0 16,2 0-816-16,-4-2-208 0,1 0 0 0,5-6 0 0,0 0 0 0,0 0 0 16,1 9 0-16,-1-9 0 0,0 0 0 0,-2 9 0 15,2 0 0-15,0-9 0 0,0 0 0 0,-1 9 0 16,-2-1 0-16,3-8 0 0,-1 9 864 0,-3-1 128 16,0-1 32-16,4-7 0 0,0 0-832 0,0 0-192 15,0 0 0-15,0 0 0 0,-3 6 0 0,3-6 0 16,0 0 0-16,0 0 0 0,0 0 0 0,0 0 0 15,0 0 0-15,0 0 0 0,0 0 0 0,0 0 0 16,0 0 0-16,4-5 0 0,5-4 864 0,-1 0 128 16,4 1 32-16,-2-1 0 0,2-3-832 0,4-1-192 15,0 1 0-15,2-1 0 0,2-1 0 0,-1 1 0 16,-2-1 0-16,0 1 0 0,0-1 0 0,-1 2 0 16,-3-1 0-16,1 4 0 0,-2-3 0 0,-3 3 0 15,3 0 0-15,-4 2 0 0,1-2 0 0,-2 2 0 0,2 2 0 16,-2 0 0-16,-4-2 0 0,-3 7 0 0,6-3 0 0,-6 3 0 31,0 0-2416-31,0 0-528 0,0 0-96 0,0 0-12720 0</inkml:trace>
  <inkml:trace contextRef="#ctx0" brushRef="#br0" timeOffset="2417.5">12559 1600 27647 0,'0'0'608'0,"0"0"128"0,0 0 32 0,10 6 0 0,0-2-624 0,5 0-144 0,-1-2 0 0,2 1 0 16,-3-2 848-16,4-1 144 0,2-1 32 0,2-2 0 16,-1-2 0-16,2 1 0 0,1 0 0 0,-4-1 0 0,1-2-832 0,-2-1-192 15,-3-1 0-15,-5 1 0 0,1-1 0 0,-6 0 0 16,-1-3 0-16,-2 2 0 0,-2-1 0 0,-4 2 0 16,-1 0 0-16,-3 2 0 0,-2 2 864 0,-2 4 128 15,-1-2 32-15,-4 6 0 0,-3 1-832 0,-1 2-192 16,-2 4 0-16,2 0 0 0,4 2 0 0,4 1 0 15,2 0 0-15,1 0 0 0,4 0 0 0,3 0 0 16,1 0 0-16,2-1 0 0,2 0 0 0,1 0 0 16,9-1 0-16,3 1 0 0,3-1 0 0,2-2 0 15,2-1 0-15,1-3 0 0,0 0 0 0,2-3 0 16,-3-2 0-16,0 0 0 16,-1-3-768-16,1 0-208 0,2-1-48 0,-3-1-9824 15,-3 0-1968-15</inkml:trace>
  <inkml:trace contextRef="#ctx0" brushRef="#br0" timeOffset="2700.99">13703 1025 31327 0,'0'0'688'0,"0"0"144"0,0 0 16 0,0 0 48 0,0 0-720 0,0 0-176 0,0 0 0 0,-5 6 0 15,-6 0 848-15,2 5 144 0,-4 3 32 0,-2 6 0 16,0 2-832-16,-1 6-192 0,-2 7 0 0,-1 3 0 16,1 3 864-16,-2 0 128 0,-2 4 32 0,1 1 0 15,1 0-832-15,1 1-192 0,-1-3 0 0,1 0 0 0,-1-3 0 0,4-1 0 16,0-2 0-16,6-3 0 0,0-1 0 0,-1-2 0 16,5-6 0-16,2 0 0 15,0-4-768-15,2-3-208 0,4-5-48 0,2-2 0 16,0-6-816-16,2-4-160 0,3-5-48 0,0-5 0 0</inkml:trace>
  <inkml:trace contextRef="#ctx0" brushRef="#br0" timeOffset="3079.26">13743 1469 27647 0,'0'0'608'0,"0"0"128"0,2 12 32 0,3-3 0 0,-4 3-624 0,2-1-144 0,0 2 0 0,3 0 0 16,3-1 848-16,-1 1 144 0,3 0 32 0,-4 0 0 16,5 0 0-16,-1-1 0 15,-1 1 0-15,-1 0 0 0,-1-1-832 0,-3-2-192 0,3-2 0 0,-2 0 0 16,-3-3 0-16,-3-5 0 0,0 0 0 0,10 5 0 31,-4-5-768-31,3-2-208 0,-2-3-48 0,-1-3 0 0,5-1 832 0,-2-3 192 0,4-1 0 0,0-2 0 31,-2-2-864-31,2 0-128 0,-1 0-32 0,-2 3 0 0,3-2 832 0,-2 3 192 0,-2 4 0 0,-4 2 0 16,-5 7 768-16,0 0 208 0,0 0 48 0,0 0 0 16,0 0 0-16,-5 12 0 0,-2 2 0 0,-4 7 0 15,-8 7 0-15,0 3 0 0,-8 3 0 0,-1 4 0 16,-5 3 0-16,3 1 0 0,0 5 0 0,-1-1 0 0,5 0-832 16,1-2-192-16,2 1 0 0,1-5 0 0,3-3 0 0,1-2 0 15,3-1 0-15,5-2 0 16,-2-3-2416-16,6-7-528 0,-5 15-96 0,9-22-32 15</inkml:trace>
  <inkml:trace contextRef="#ctx0" brushRef="#br0" timeOffset="3832.01">15889 1304 23951 0,'0'0'512'0,"4"-11"128"0,1 0 0 0,1 2 64 0,-6 9-576 0,3-9-128 0,0 0 0 0,-3 9 0 0,-3-9 848 0,-1-1 144 16,-1 1 32-16,1 3 0 0,-4 2 0 0,-2 1 0 15,0 3 0-15,-3 0 0 0,-4-1 0 0,-2 3 0 16,-6 4 0-16,-1 3 0 0,-6 5-832 0,1-2-192 16,-6 1 0-16,-2 3 0 0,-7 1 0 0,4 1 0 15,1-1 0-15,5 2 0 0,3-1 864 0,7 0 128 16,11-2 32-16,4 1 0 0,0-3-832 0,7-1-192 0,3 1 0 0,10-1 0 16,9 0 0-16,7-1 0 15,7-2 0-15,4 2 0 0,2 1 0 0,2-1 0 0,-4 1 0 0,-2 0 0 16,-6-1 0-16,-1 1 0 0,-4 0 0 0,-6 1 0 15,-7 3 0-15,1-1 0 0,-9-2 0 0,0 3 0 16,-5 2 0-16,-4-1 0 0,-4 0 0 16,-4 2 0-16,-3 0 864 0,-4-1 128 0,-5 0 32 0,-3-2 0 15,-5-3-832-15,-2-2-192 0,-2-2 0 0,0 1 0 16,-1-5 0-16,5-2 0 0,4-4 0 0,3-1 0 16,2-2 0-16,6-3 0 0,7-6 0 0,5 0 0 31,4-1-2416-31,6-3-528 0,3-2-96 0,9-3-32 0</inkml:trace>
  <inkml:trace contextRef="#ctx0" brushRef="#br0" timeOffset="4132.39">16303 1357 31327 0,'0'0'688'0,"0"0"144"0,-7 8 16 0,-3 2 48 0,2 3-720 0,-4 4-176 16,1 4 0-16,0 3 0 0,-5 1 0 0,1 2 0 15,1-1 0-15,1 3 0 0,0-1 0 0,5 1 0 16,-1-2 0-16,5-2 0 0,4 0 0 0,1-3 0 16,3-4 0-16,5-3 0 0,0-3 848 0,5-5 144 15,3-3 32-15,1-4 0 0,2-4 0 0,2-5 0 0,5-3 0 0,0-1 0 16,1-2 0-16,1-2 0 16,4-4 0-16,0-2 0 0,-6 1-832 0,3-1-192 15,-1-2 0-15,-9 5 0 0,-1-2 0 0,0 0 0 0,-1-2 0 16,-5 2 0-16,0 1 0 0,-2 1 0 0,-3 3 0 0,1 3 0 15,-3 1 0-15,-2 2 0 0,-1 2 0 0,-2 2 0 32,-1 7-1600-32,0 0-352 0,0 0-80 0,0 0-14752 0</inkml:trace>
  <inkml:trace contextRef="#ctx0" brushRef="#br0" timeOffset="4523.32">17244 1346 27647 0,'0'0'608'0,"7"15"128"0,-11-1 32 0,-4 3 0 15,0 4-624-15,-4 3-144 0,-5 2 0 0,-1 3 0 0,-2 2 848 0,-5 3 144 16,-5 2 32-16,-1 4 0 0,1 1 0 0,-2 1 0 16,0 4 0-16,3-1 0 0,0 0-832 15,3-7-192-15,1-5 0 0,5-6 0 0,3-5 864 0,5-3 128 16,2-5 32-16,5-1 0 0,1-5-832 0,4-8-192 15,0 0 0-15,0 0 0 0,6-6 864 0,2-4 128 16,4-5 32-16,5-6 0 0,1-6-832 0,3-4-192 16,7-6 0-16,-1-2 0 0,3-2 0 0,2 0 0 15,4-1 0-15,6 0 0 0,0 2 0 0,-1 2 0 16,0 3 0-16,-1 4 0 0,-3 3 0 0,-3 3 0 16,-3 4 0-16,-1 4 0 0,-6 4 0 0,-3 5 0 0,-5 4 0 0,-3 6 0 15,-5 3 0-15,-2 5 0 0,-3 4 0 16,-6 1 0-16,-5 4 0 0,-2 0 0 0,-7 4 0 15,-5-3 0-15,-3 4 0 0,-3 1 0 0,-3-4 0 16,-3 2 0-16,-3-2 0 0,-1-2 0 0,-1-5 0 0,1-2 0 16,2-2 0-16,4-2 0 0,7-2 0 0,0-5 0 31,4-2-1600-31,4-3-352 0,2-6-80 0,5 1-9296 0,5-1-1856 0</inkml:trace>
  <inkml:trace contextRef="#ctx0" brushRef="#br0" timeOffset="4854.41">17672 1574 31327 0,'0'0'688'0,"10"7"144"0,0-5 16 0,-1 1 48 0,4 0-720 0,2-1-176 16,0 0 0-16,0-2 0 0,2-3 0 0,1-1 0 15,2 0 0-15,2-1 0 0,-2-2 848 0,-1 1 144 16,0-1 32-16,-2-2 0 0,-1 1 0 0,-2 0 0 15,-1-2 0-15,-4-1 0 0,0 2-832 0,-5-1-192 16,-1-1 0-16,-3 2 0 0,-3 0 864 0,-2 2 128 16,-7 5 32-16,0 2 0 0,-3 1-832 0,-5 3-192 15,-3 3 0-15,-1 3 0 0,-1 2 0 0,-4 2 0 16,3 5 0-16,-1-1 0 0,4 0 0 0,4-1 0 0,2 7 0 0,7-3 0 16,3-2 0-16,5 0 0 0,5 0 0 0,7 0 0 15,2-1 0-15,4-1 0 16,2-1 0-16,3-2 0 0,3-1 0 0,-1-2 0 0,0-5 0 0,3-2 0 31,0-1-1600-31,3-6-352 0,1-2-80 0,3-2-16 0</inkml:trace>
  <inkml:trace contextRef="#ctx0" brushRef="#br0" timeOffset="5120.2">18494 1424 31327 0,'0'0'688'0,"-4"6"144"16,-3 3 16-16,-3 3 48 0,-5 3-720 0,2 3-176 0,-1 3 0 0,-2 1 0 16,0 2 1664-16,1-1 320 0,2 2 48 0,-1-1 16 0,1 1-1648 0,3-2-400 15,1-3 0-15,2-2 0 0,2-1 0 0,2-1 0 16,2-2 0-16,2-2 0 0,5-1 896 0,-6-11 112 16,7 1 16-16,4-1 0 0,-1-1-832 0,5-7-192 15,-1-3 0-15,3-2 0 0,0 0 0 0,4-4 0 16,1-3 0-16,1-1 0 0,-2 0 0 0,4 2 0 15,1 0 0-15,-1 1 0 0,2 2 0 0,-3 1 0 16,-2 2 0-16,0 1 0 16,-3 3-3232-16,-5 1-688 0,0 3-144 0,-4-1-32 0</inkml:trace>
  <inkml:trace contextRef="#ctx0" brushRef="#br0" timeOffset="5709.95">19554 1331 20271 0,'0'0'448'0,"0"0"80"0,0 0 32 0,-2-6 16 0,-3 0-576 0,1 1 0 16,4 5 0-16,-4-4 0 0,-3-2 1744 0,-2 4 240 0,1 2 64 0,-2 2 0 15,-6 4-832-15,-1 3-144 0,-3 1-48 0,-14 10 0 16,-2 2 0-16,-4 4 0 0,-2 1 0 0,2 0 0 15,4 2-816-15,5-2-208 16,7 1 0-16,3-2 0 0,4-2 0 0,7-2 0 0,7-1 0 16,3-3 0-16,3-2 0 0,9-2 0 0,3-1 0 0,6-3 0 15,3-2 864-15,9-3 128 0,5-3 32 0,-9-2 0 16,2-1-832-16,3-3-192 0,1-2 0 0,-1-2 0 16,0-3 0-16,-3-1 0 0,0-1 0 15,-2 0 0-15,-2 1 0 0,2 2 0 0,-4-3 0 0,-1 4 0 16,-5 0-3232-16,-2 2-688 0,15-10-144 15,-11 7-32-15</inkml:trace>
  <inkml:trace contextRef="#ctx0" brushRef="#br0" timeOffset="6057.35">20323 1388 23951 0,'0'0'512'16,"0"0"128"-16,0 0 0 0,0 0 64 0,-9 5-576 0,-3 2-128 0,2 1 0 0,-5 1 0 0,-3 3 1664 0,-3 2 320 15,-2 3 48-15,-4 2 16 0,1-2-832 0,-3 2-144 16,4 1-48-16,2 2 0 0,1-5-816 0,3 4-208 16,5-5 0-16,2 1 0 0,4 0 0 0,2-1 0 15,3-5 0-15,6 1 0 0,3-3 864 0,3 1 128 0,3-3 32 0,4-3 0 16,2-4-832-16,3-2-192 15,3-3 0-15,-1-2 0 0,5-2 864 0,-3-2 128 0,0 0 32 0,1-1 0 16,-4 0-832-16,0-1-192 16,-1-2 0-16,-4 0 0 0,-4-1 864 0,-1-1 128 0,-4 0 32 0,-5 1 0 15,-3-2-832-15,-3 2-192 0,-1 0 0 16,-5 3 0-16,1 0 0 0,-4 1 0 0,1 2 0 0,-4 2 0 31,-1 4-1600-31,3 2-352 0,4-1-80 0,-3 2-10384 0,3 1-2096 0</inkml:trace>
  <inkml:trace contextRef="#ctx0" brushRef="#br0" timeOffset="6279.92">20865 1367 31327 0,'0'0'688'0,"0"0"144"0,2 17 16 0,-10-4 48 0,-3 2-720 0,-2 2-176 16,2 4 0-16,-4 1 0 0,-3-1 848 0,-1 4 144 15,1 1 32-15,1 2 0 0,0 0 0 0,1 0 0 16,5 2 0-16,-1-1 0 0,-1-3-832 0,4-1-192 16,-2 0 0-16,4-4 0 0,0-3 0 0,3-1 0 15,2 0 0-15,1-5 0 0,1-3 0 0,0-9 0 16,0 0 0-16,9 3-11424 16,0-3-2336-16</inkml:trace>
  <inkml:trace contextRef="#ctx0" brushRef="#br0" timeOffset="6654.36">21524 915 35007 0,'0'0'1552'0,"0"0"320"0,0 8-1488 0,-4 3-384 15,-5-1 0-15,-5 6 0 0,-2 4 0 0,-2 3 0 16,-3 1 0-16,-2 7 0 0,-3 6 0 0,0 3 0 16,0 5 0-16,0 2 0 15,2 2 896-15,3-1 96 0,0-1 32 0,2 2 0 0,2-6-832 0,1-4-192 16,0-1 0-16,6-1 0 0,0-3 0 0,3 0 0 15,-3-5 0-15,6-3 0 0,1 0 0 0,0-2 0 16,-1-2 0-16,4-4 0 16,1-2-768-16,3-4-208 0,-4-12-48 0,0 0-15152 0</inkml:trace>
  <inkml:trace contextRef="#ctx0" brushRef="#br0" timeOffset="6965.67">21571 1674 31327 0,'0'0'688'0,"13"0"144"0,2-2 16 0,2 1 48 0,1-1-720 0,2-1-176 0,1 0 0 0,0-2 0 16,1-3 0-16,2 2 0 0,-2-4 0 0,-1 0 0 15,0 0 848-15,-3-2 144 0,-1 1 32 0,-4-2 0 16,-5 0-832-16,-3 1-192 0,-3-1 0 0,-4 1 0 15,-3 5 864-15,0 0 128 0,-6 3 32 0,0 1 0 16,-6 2-832-16,-3 2-192 16,-4 5 0-16,2 2 0 0,0 1 864 0,-2 2 128 0,-1 3 32 0,-2 5 0 15,-1 2-832-15,7 0-192 0,6 0 0 0,6-1 0 0,-1 2 0 16,8-1 0-16,2-3 0 0,5 1 0 0,5-2 0 0,1-6 0 16,-1 3 0-16,7-5 0 15,2 0-768-15,-1-5-208 0,3-2-48 0,4-2 0 16,1-1-2448-16,11-7-496 0,32-14-112 0,-12 4-16 0</inkml:trace>
  <inkml:trace contextRef="#ctx0" brushRef="#br0" timeOffset="7432.12">22730 1530 31327 0,'0'0'688'0,"0"0"144"0,0 0 16 0,-2 1 48 0,-13-2-720 0,-3 1-176 16,-4 4 0-16,-4 1 0 0,-7-3 848 0,-1 5 144 16,1 2 32-16,2 4 0 0,-5 3-832 0,1 1-192 0,1 0 0 0,2 3 0 15,6 1 0-15,1 0 0 0,6 0 0 0,4 0 0 16,4-3 864-16,1 0 128 16,4-2 32-16,4-2 0 0,4-2-832 0,3-1-192 0,4-4 0 0,2 0 0 15,3-3 0-15,6-4 0 0,6-4 0 0,0-3 0 16,3-2 864-16,1-3 128 0,4-2 32 0,1 0 0 15,2-3-832-15,-2-3-192 0,1-4 0 0,-2-2 0 16,0-5 0-16,-1-5 0 0,2-4 0 0,3-10 0 16,4-9 864-16,2-8 128 0,4-7 32 0,0-1 0 0,3 0-832 15,-1 3-192-15,-7 3 0 0,-1 7 0 0,-8 11 0 16,-4 11 0-16,-6 8 0 0,-6 7 0 0,-5 4 0 0,-5 10 0 16,-4 5 0-16,-4 6 0 15,-7 7 0-15,-6 6 0 0,-5 8 0 0,-6 8 0 16,-7 8-768-16,-3 3-208 0,-7 6-48 0,2 5 0 15,0 5 832-15,2 3 192 0,2 3 0 0,2 1 0 0,6-3 0 0,2-2 0 16,2-3 0-16,5-4 0 16,5-3 0-16,0-2 0 0,0-4 0 0,5-3 0 0,-1-1 0 0,3-3 0 15,-1 0 0-15,-1-8 0 16,4-2-1680-16,-1-4-304 0,-5-8-48 0,3-6-16 0</inkml:trace>
  <inkml:trace contextRef="#ctx0" brushRef="#br0" timeOffset="7605.83">21228 991 46079 0,'0'0'2048'0,"0"0"400"0,0 0-1952 0,0 0-496 0,0 0 0 0,0 0 0 15,0 0 0-15,0 0 0 0,0 0 0 0,-6 4 0 16,6-4 0-16,-4 7 0 0,-4-1 0 0,-1 1 0 15,3 0-1536-15,-3 0-416 0,0 1-80 0,-5-1-16 16</inkml:trace>
  <inkml:trace contextRef="#ctx0" brushRef="#br0" timeOffset="9624.79">18128 5874 20271 0,'-9'-9'896'0,"9"9"192"0,-4-7-880 0,4 7-208 0,0 0 0 0,-9-5 0 16,9 5 864-16,-8-4 128 0,8 4 32 0,-10-3 0 15,2 2 816-15,8 1 160 0,0 0 48 0,0 0 0 16,0 0-832-16,-2 14-144 0,-3 5-48 0,1 2 0 15,2 1 0-15,-2 4 0 0,1 2 0 0,2 4 0 16,-1 6-816-16,2 2-208 0,0 0 0 0,2-4 0 16,0-1 0-16,4-3 0 0,0-5 0 0,6-2 0 15,-2-2 0-15,4-4 0 0,5-5 0 0,3-1 0 16,1-2 864-16,0-3 128 0,1-7 32 0,3-2 0 16,-2-5-832-16,3-3-192 0,-3-3 0 0,-3-5 0 0,2-2 864 0,-4-2 128 15,-1-1 32-15,-2-3 0 0,-5-2-832 0,2-4-192 16,-2-3 0-16,-3 0 0 0,0-1 0 0,-1 3 0 15,-3 3 0-15,0 1 0 0,-2-1 0 0,-2 5 0 16,-1 4 0-16,-1 5 0 16,0 3-1600-16,-1 0-352 0,-1 3-80 0,3 9-10384 15,0 0-2096-15</inkml:trace>
  <inkml:trace contextRef="#ctx0" brushRef="#br0" timeOffset="10002.61">18910 5739 27647 0,'0'0'608'0,"-4"9"128"0,4-9 32 0,-6 18 0 0,0 3-624 0,-1 4-144 0,-3-1 0 0,-1 9 0 16,-1 3 848-16,-4 1 144 0,-4-4 32 0,-1 2 0 16,1 2 0-16,-5-2 0 15,0-2 0-15,1-2 0 0,2-3-832 0,6-6-192 0,2-4 0 0,3-2 0 16,9-3 864-16,-4-4 128 0,-4-1 32 0,10-8 0 15,0 0 0-15,0 0 0 0,0 0 0 0,17-12 0 16,1-2-832-16,1-2-192 0,2-5 0 0,4 0 0 16,1-3 0-16,0-1 0 0,3-4 0 0,0 1 0 15,-1-2 0-15,2 1 0 0,-3 1 0 0,1 3 0 16,-1 5 0-16,-1 2 0 0,-4 5 0 0,-1 3 0 16,-3 7 0-16,-2 4 0 0,-1 4 0 0,-6 7 0 15,0 5 0-15,-4 3 0 0,-2 2 0 0,-2 5 0 0,-2 5 0 16,-3 2 0-16,-7 1 0 0,2 2 0 0,-3-3 0 0,1-1 0 15,1-5 0-15,0-1 0 0,2-6 0 0,2-4 0 16,-1-2 0-16,4-4 0 16,3-11-3232-16,0 0-688 0,0 0-144 0,15-8-32 0</inkml:trace>
  <inkml:trace contextRef="#ctx0" brushRef="#br0" timeOffset="10454.32">19700 5862 23951 0,'0'0'512'0,"0"0"128"0,0 0 0 0,0 0 64 0,0 0-576 0,0 0-128 15,-7 1 0-15,2-5 0 0,-3-2 848 0,-2 2 144 16,1 1 32-16,-6 3 0 0,-2 0 0 0,0 4 0 16,-1 2 0-16,-3 1 0 0,-3 4-832 0,-12 9-192 15,-1 3 0-15,11-6 0 0,-2 3 864 0,-3 2 128 0,-5 7 32 0,-8 11 0 16,8 0-832-16,8-6-192 0,7-5 0 0,6-2 0 15,10-5 0-15,5-3 0 0,5-2 0 0,7-4 0 16,1-4 0-16,7-4 0 0,5-3 0 0,1-4 0 16,5 0 864-16,-10-5 128 0,6-3 32 0,-1-5 0 15,1-3-832-15,1-4-192 0,2-5 0 0,-1-3 0 16,2-5 0-16,1-3 0 0,-2-1 0 0,2-5 0 16,1-3 864-16,1-4 128 0,2-5 32 0,-1-6 0 15,-2-6-832-15,-1-5-192 0,0 1 0 0,-7 5 0 16,-3 6 0-16,-2 8 0 0,-5 9 0 0,0 7 0 0,-3 7 0 15,-5 8 0-15,1 6 0 0,-4 7 0 0,-4 1 0 16,0 8 0-16,-8 5 0 0,0 8 0 0,-7 7 0 0,-4 6 0 16,1 5 0-16,-4 6 0 0,-7 8 0 0,0 7 0 15,-5 8 0-15,1 4 0 0,7 5 0 0,-1-3 0 16,3-3 0-16,3-3 0 16,3-2-768-16,3-6-208 0,5-3-48 15,3-3 0-15,3-3 832 0,2-6 192 0,1-5 0 0,2-7 0 16,3-1-3328-16,1-6-608 0,12 0-128 0,1-16-32 0</inkml:trace>
  <inkml:trace contextRef="#ctx0" brushRef="#br0" timeOffset="10750.69">19949 6056 27647 0,'0'0'608'0,"17"-1"128"0,0-1 32 0,1 1 0 0,3-4-624 0,1-2-144 0,2-2 0 0,-1-4 0 16,1-3 0-16,1 1 0 0,-3-1 0 0,-1-1 0 16,-3-2 848-16,-2 1 144 0,-4 1 32 0,-2 0 0 15,-6 0 0-15,-2 4 0 0,-4 0 0 0,0 4 0 16,-5 2 0-16,-5 3 0 0,-3 3 0 0,-4 5 0 16,-2 4 0-16,-2 3 0 0,-1 5 0 0,-1 5 0 15,2 5-832-15,1 3-192 0,2 1 0 0,3 3 0 16,4 1-768-16,2 0-208 15,5-1-48-15,6-3 0 0,1-3 1648 0,7-3 320 0,0 0 64 0,2-2 16 16,2-4-1648 0,4-2-320-16,2-4-64 0,2-4-10928 0,1-4-2192 0</inkml:trace>
  <inkml:trace contextRef="#ctx0" brushRef="#br0" timeOffset="11357.35">20724 5798 23951 0,'0'0'1056'0,"0"0"224"0,0 0-1024 0,0 0-256 16,-9 1 0-16,0 4 0 0,3 3 880 0,0 2 112 15,-2 1 32-15,3 5 0 0,-2 4 0 0,-2 2 0 16,1 4 0-16,-2 2 0 0,1-2-832 0,-2 1-192 15,-2 0 0-15,3 0 0 0,-2-2 0 0,4 0 0 16,-3-4 0-16,6-3 0 0,0-4 0 0,0 1 0 16,1-6 0-16,4-9 0 0,0 0 864 0,0 0 128 15,0 0 32-15,12-5 0 0,-1-6-832 0,6-6-192 16,3-4 0-16,2-5 0 0,2-3 864 0,1-1 128 16,5 3 32-16,-5-3 0 0,-2-2-832 0,6 2-192 15,3 3 0-15,-4 3 0 0,1 3 0 0,-5 5 0 0,-2 5 0 16,-4 1 0-1,-2 1-768-15,0 5-208 0,-16 4-48 0,0 0 0 16,0 0-1632-16,0 0-336 0,0 0-64 0,0 0-16 0</inkml:trace>
  <inkml:trace contextRef="#ctx0" brushRef="#br0" timeOffset="11841.33">21370 5861 27647 0,'0'0'608'0,"-8"12"128"0,-8 5 32 0,-1 2 0 0,3 1-624 0,-1 2-144 0,-2 3 0 0,0 0 0 0,0 2 0 0,3-2 0 16,-1-2 0-16,8-2 0 0,-1-4 848 0,4-3 144 16,2 2 32-16,4-8 0 0,-2-8-832 0,0 0-192 15,13 2 0-15,1-3 0 0,2-4 864 0,4-5 128 16,2-3 32-16,0-4 0 0,-2-1 0 0,3 0 0 15,6-2 0-15,-3 2 0 0,2-1-832 0,-5-2-192 16,-2 2 0-16,-2 2 0 0,-2 2 0 0,-3 6 0 16,-6 4 0-16,-8 5 0 0,0 0 864 0,0 0 128 15,0 0 32-15,0 0 0 0,-3 17-832 0,-3 4-192 16,-9 1 0-16,2 2 0 0,2 1 0 0,-3-3 0 16,3 3 0-16,1-3 0 0,-1-2 0 0,5-3 0 15,1-3 0-15,5-2 0 0,4-3 0 0,3-4 0 0,6-3 0 16,3-4 0-16,3 0 0 0,3-6 0 0,2-3 0 0,-2 2 0 15,1-4 0-15,0-3 0 16,-1-2 0-16,3 0 0 0,-1-7 0 0,-2 3 0 0,2-1 0 0,-1-2 0 16,-3 2 0-16,-2-1 0 0,-1 3 0 0,-4 3 0 15,0 2 0-15,-2 3 0 0,-3 0 0 0,-4 5 0 16,1 2 0-16,-5 6 0 0,0 0 0 0,0 0 0 16,0 0-3232-16,0 0-688 15,-13 5-144-15,-2-1-10672 0</inkml:trace>
  <inkml:trace contextRef="#ctx0" brushRef="#br0" timeOffset="12232.81">22175 5968 23951 0,'0'0'512'0,"0"0"128"0,0 0 0 0,0 0 64 16,0 0-576-16,0 0-128 0,0 0 0 0,0 0 0 0,-4 5 848 0,-6 2 144 15,-1 0 32-15,-1-1 0 0,-1 2 0 0,2 1 0 16,-5 3 0-16,0 2 0 0,-2 2-832 0,-1 2-192 16,0 1 0-16,0-1 0 0,1-2 0 0,1 1 0 15,4-2 0-15,3 1 0 0,-2 1 864 0,5-1 128 16,5-4 32-16,0 2 0 0,0-1-832 0,7-1-192 15,3-3 0-15,5 0 0 0,1-1 0 0,3-3 0 0,3 1 0 0,1-4 0 16,0-2 864-16,-2-1 128 16,-1-3 32-16,-1-1 0 0,0-2-832 0,0-1-192 0,-4-1 0 0,0 0 0 15,-1-1 864-15,-5-1 128 0,3-3 32 0,-5 2 0 16,-3-4-832-16,-2 2-192 0,0-1 0 0,0 1 0 16,-2 0 0-16,-2-1 0 0,-1-1 0 0,-1 5 0 15,1 0 0-15,-4 3 0 0,2-3 0 0,0 4 0 16,-3 0 0-16,3 2 0 0,-4 0 0 0,5 1 0 15,-2-1-3232-15,8 5-688 16,0 0-144-16,0 0-32 0</inkml:trace>
  <inkml:trace contextRef="#ctx0" brushRef="#br0" timeOffset="12543.97">22360 5942 27647 0,'0'0'608'0,"0"0"128"0,-4 9 32 0,-1 0 0 0,-3 3-624 0,1 4-144 15,-2 2 0-15,2 3 0 0,1 0 848 0,-2 1 144 16,2 2 32-16,-2 2 0 0,1-1-832 0,2-3-192 16,-2-2 0-16,3-2 0 0,3 1 864 0,1-2 128 15,1-3 32-15,2-4 0 0,1-2-832 0,0 0-192 16,-4-8 0-16,5 4 0 0,-5-4 864 0,9-1 128 16,0-3 32-16,5-1 0 0,-3-3 0 0,4-3 0 15,0 0 0-15,0-4 0 0,1-2-832 0,-3-3-192 16,0-1 0-16,4-7 0 0,-1-1 0 0,-1 3 0 0,-2 1 0 15,-1 4 0-15,-1 3 0 0,-4 0 0 0,-1 1 0 16,-1 3 0-16,-2 5 0 0,-2 0 0 16,0 3 0-16,0 1 0 0,-1 5 0 0,0 0 0 0,-3-4 0 15,-1 3 0 1,4 1-1600-16,-8 0-352 0,1 1-80 0,7-1-16 16,0 0-816-16,0 0-160 0,-14 3-48 0,14-3 0 0</inkml:trace>
  <inkml:trace contextRef="#ctx0" brushRef="#br0" timeOffset="12883.89">22737 5912 20271 0,'0'0'448'0,"0"0"80"0,-4 8 32 0,0 1 16 0,1 1-576 16,0 3 0-16,-4 4 0 0,0 4 0 0,0 4 1744 0,-5-2 240 16,-3 0 64-16,4 2 0 0,-2 0-832 0,-3-1-144 15,-3-2-48-15,1 0 0 0,0-4 0 0,2-1 0 16,2 0 0-16,1-3 0 0,-2-4 0 0,1 0 0 15,6-4 0-15,-1-1 0 0,2-2-816 0,7-3-208 16,0 0 0-16,0 0 0 0,0 0 864 0,5-10 128 16,5-3 32-16,0-1 0 0,6-3-832 0,1 0-192 15,1 0 0-15,2 1 0 0,-2-1 864 0,3 3 128 16,-1 1 32-16,-1 1 0 0,0 1-832 0,-1 2-192 16,0 3 0-16,-2 2 0 15,-1 4-768-15,-4 1-208 0,-2 6-48 0,2 3 0 16,-5-1 832-16,-2 6 192 0,0 0 0 0,-1 2 0 0,-7-1 0 0,0 2 0 15,1 1 0-15,-3-1 0 0,-2 0 0 0,2-2 0 0,-4-1 0 0,5-2 0 32,-1 1-864-32,-1-5-128 0,2 0-32 0,3-2 0 15,2-7-816-15,0 0-160 0,0 0-48 0,0 0-8192 0,4-4-1632 0</inkml:trace>
  <inkml:trace contextRef="#ctx0" brushRef="#br0" timeOffset="13356.28">23260 6138 27647 0,'3'-17'1216'0,"0"10"256"15,-2-3-1168-15,2 0-304 0,-3-1 0 0,-3 2 0 0,1 1 880 0,-2 2 112 16,-3-2 32-16,-3 4 0 0,-5 1 0 0,-2 3 0 16,-5 3 0-16,-1 4 0 0,-9 2 0 0,-1 5 0 15,-3 2 0-15,3 4 0 0,2 1-832 0,-1 2-192 16,5 1 0-16,0-1 0 0,5 2 0 0,2-3 0 15,5-1 0-15,6 2 0 0,1-5 0 0,4-1 0 16,2-1 0-16,4-6 0 0,2-2 0 0,6-1 0 16,5-4 0-16,3-3 0 0,6-5 864 0,-2 0 128 15,1-7 32-15,7-2 0 0,3-3-832 0,3-3-192 16,-1-2 0-16,0-3 0 0,-2-5 864 0,1-4 128 16,1-4 32-16,0-5 0 0,-4-3-832 0,-1-5-192 15,3-6 0-15,2-4 0 0,-2-7 0 0,4-6 0 16,-1-3 0-16,0 4 0 0,-4 10 0 0,-3 11 0 0,-9 8 0 15,-2 9 0-15,-3 9 0 0,-8 6 0 16,0 7 0-16,-6 6 0 0,-1 7 0 0,-12 7 0 16,-5 6 0-16,-2 8 0 0,-6 7 0 0,-4 8 0 0,2 9 0 0,-3 6 0 15,-3 4 0-15,4 4 0 0,-1 4 0 0,4 1 0 16,-3 3 0-16,7-1 0 0,1 0 0 0,4-5 0 16,2-4 0-16,2-5 0 0,5-6 0 0,2-3 0 15,-1-5 0-15,6-5 0 0,-1-6 0 0,2-2 0 16,0-5 0-16,2-4 0 0,-1-6 0 0,-1-10 0 15,0 0-3232 1,0 0-688-16,17-16-144 0,-8-3-32 0</inkml:trace>
  <inkml:trace contextRef="#ctx0" brushRef="#br0" timeOffset="33202.65">19730 3566 18431 0,'-14'-5'1632'0,"14"5"-1312"0,0 0-320 0,0 0 0 16,0 0 400-16,0 0 16 0,0 0 0 0,0 0 0 16,0 0-416-16,0 0 0 0,0 0 0 0,6 10 0 15,-6-10 0-15,8 11 0 0,4-1 0 0,0-2 128 16,-1-1 208-16,5-1 48 0,1 0 0 0,1-1 0 16,-1 0 128-16,2 0 16 0,0-2 16 0,2 2 0 15,2 0 0-15,3-2 0 0,-3 0 0 0,2-2 0 16,3-1-80-16,-1-1-16 0,5-2 0 0,2 0 0 15,0-2-64-15,2-1 0 0,4-2-16 0,0-1 0 16,5-1 16-16,-1 0 16 0,0-4 0 0,0-1 0 16,-3 1-32-16,-2-2-16 0,-2-2 0 0,-1-1 0 15,0 0-160-15,-2-1-48 0,0 2 0 0,-1-2 0 16,-2-2-144-16,-2 2 160 0,-7-1-160 0,-1 3 160 16,1 0-160-16,-1 1 0 0,-2 0 144 0,-2-1-144 0,-2 4 0 0,1 2 144 15,-3 2-144-15,-4-1 0 0,2-2 192 0,-5 3-192 16,2 2 192-16,-8 8-192 0,7-9 192 0,-3 1-64 15,0 0 0-15,-4 8-128 0,5-7 128 0,-5 7-128 16,3-5 0-16,-3 5 0 0,0 0 128 0,0 0-128 16,0 0 0-16,0 0 0 0,0 0 128 0,0 0-128 15,0 0 0-15,-12 2 0 0,4 4 0 0,-4 1 128 16,2-2-128-16,-2 1 0 0,-3 5 128 0,1-1-128 16,-6 2 0-16,-1 7 0 0,0 4 0 0,-2 2 128 15,-2-1-128-15,-1 3 0 0,-8 4 192 0,0 2-64 16,0 0 0-16,2 1-128 0,-3-4 208 0,-1 0-64 15,1-5-16-15,-2-1 0 0,-1-5 64 0,0 1 0 16,-1-3 0-16,1 0 0 0,-2 0 80 0,2-1 32 0,0-3 0 0,1-1 0 16,0-2-80-16,3-1-16 0,4-1 0 0,-1-1 0 15,3-3-32-15,-1 0-16 0,3-4 0 0,-3 0 0 16,2 1-32-16,-1-2-128 0,2-2 192 0,0-2-64 16,4 0 0-16,1-1-128 0,0-2 192 0,2 1-64 15,4-3 0-15,3 3-128 0,12 7 192 0,-7-11-64 16,-4 1-128-16,5 0 160 0,6 10-160 0,-5-10 160 15,-3 1-160-15,8 9 0 0,0 0 0 0,0 0 0 16,0 0 0-16,0 0 0 0,0 0 0 0,0 0 0 16,0 0 0-16,0 0 0 0,0 0 0 0,0 0 0 15,0 0-160-15,0 0 160 0,0 0 0 0,11 6-144 16,3 1 144-16,1-3 0 0,2-2-144 0,2 1 144 16,5-2 0-16,2 1 0 0,5-2-144 0,2 0 144 15,0-2 0-15,4-2 0 0,5-1 0 0,-2-3 0 0,2-2 0 0,8-3 128 16,2-2-128-16,5-2 0 0,0-2 128 0,2-1-128 15,-1 0 0-15,-1-1 144 0,0-2-144 0,-1-3 128 16,3-2-128-16,-7 5 128 0,-2 0-128 0,-3 5 0 16,-4 0 0-16,-3 2 0 0,-4 0 128 0,-3 2-128 15,-9-2 128-15,-2 6-128 0,-1-1 128 0,-7 3-128 16,-1-1 128-16,-6 3-128 0,0 0 128 0,-7 6-128 16,0 0 0-16,0 0 128 0,0 0-128 0,0 0 160 15,0 0-160-15,0 0 160 0,-14 6-160 0,3 0 0 16,0 3 0-16,-5-2 0 0,-2-1 0 0,-3 4 0 15,-4 0 0-15,-1 0 0 0,-1 1 0 0,-2 2 0 16,1-1 0-16,-4 2 0 0,-6 2 0 0,-4 2 0 0,0 3 0 16,1-1 128-16,-2-2-128 0,-2 1 160 0,-2-1-160 15,-3-1 160-15,-2 1-32 0,0-5-128 0,3-1 192 0,1 1-64 16,-2-2-128-16,7-1 192 0,1-1-192 0,3-2 192 16,2-1-192-16,2 0 0 0,-1-2 144 0,3-2-144 15,2-4 0-15,5 0-160 0,1-2 16 0,8-3 0 31,2-4-2272-31,6-3-448 0,7-5-80 0</inkml:trace>
  <inkml:trace contextRef="#ctx0" brushRef="#br0" timeOffset="35573.46">19433 2027 11679 0,'-10'3'512'0,"10"-3"128"0,-10 4-512 0,2 0-128 0,-4-2 0 0,5 2 0 15,-3 2 384-15,2-1 48 0,-3-3 16 0,2 2 0 16,-1 0 240-16,1 4 48 0,0-4 16 0,0-1 0 16,-2-3 64-16,1 1 16 0,2 2 0 0,0-1 0 15,8-2-48-15,-9 2 0 0,9-2 0 0,-9 1 0 0,9-1-16 0,0 0-16 16,0 0 0-16,0 0 0 0,0 0 80 0,0 0 0 15,5-9 16-15,4 0 0 0,6-2-208 0,2 1-64 16,0 0 0-16,2 1 0 0,6-2-112 0,3-1-16 16,-5 0-16-16,7 1 0 0,2 2-288 0,1-1-144 15,3-2 160-15,8 0-160 0,1 4 192 0,4 1-64 16,-5-1-128-16,6 2 192 0,0 4-32 0,-2 1-16 16,2 1 0-16,-1 0 0 0,-4-2-144 0,3 2 0 15,-3 0 144-15,4 5-144 0,-5 3 0 0,5 1 0 16,-5 1 0-16,2 1 128 0,-4 5-128 0,-3 1 0 15,-2-1 0-15,-3 0 0 0,-2-1 0 0,-4 2 0 16,1 0 0-16,-3 0 0 0,2-2 0 0,-2-1 192 16,-2 1-64-16,1-1 0 0,-3-1 0 0,-1-2 0 15,-3-1 0-15,0 1 0 0,-1-1-128 0,-3-2 192 0,-5-2-64 0,1-2 0 16,-10-4 48-16,0 0 16 0,8 4 0 16,-8-4 0-16,0 0 64 0,0 0 0 0,0 0 16 0,0 0 0 15,0-9 112-15,-3 0 32 0,-1-3 0 0,-6 2 0 16,1 3-160-16,-4 1-48 0,-3-2 0 0,-1-3 0 15,-3 1-80-15,-1-1-128 0,-1 1 176 0,-3 1-176 16,-1-2 144-16,2-1-144 0,-4-1 0 0,1 1 144 16,-4-1-144-16,0 0 0 0,-7-2 0 0,-4 0 0 15,-1 2 0-15,-6 3 0 0,-2 0 128 0,3 1-128 16,-2 0 0-16,0 4 0 0,8 2 0 0,-2 3 0 16,-4-1 0-16,3 1 0 0,-3 1 0 0,-3 3 0 15,2 4 0-15,-4 1 0 0,1 2 0 0,1 2 0 0,5 1-144 16,0 3 144-16,4-2 0 0,3 2 0 0,2 0 0 0,0 0 0 15,-2-2 0-15,0 2 0 0,2 2 0 0,3-1 0 16,-1 0 0-16,2 1 0 0,0-1 0 16,5 0 0-16,-1-2 0 0,0 2 0 0,4 0 0 0,4 1 0 15,0 2 0-15,3-1 0 0,1-3 0 0,2-1 0 16,1-1 0-16,5-4 0 0,-2-3 0 0,11-8 0 16,-5 6 0-16,5-6 0 0,0 0 0 0,0 0 128 15,0 0-128-15,0 0 0 0,4-9 272 0,5-2-32 16,0 0-16-16,6-5 0 0,0-1 16 0,5-1 0 15,2-2 0-15,6-1 0 0,-1-3-240 0,7 1 128 16,2-2-128-16,4 1 0 0,2 1 0 0,4-1 128 16,-4 1-128-16,4-1 0 0,-2 2 0 0,4-2 0 15,-1-1 0-15,8 2 0 0,5 1 0 0,3 1 0 0,-3 1 0 16,-1 3 0-16,0 3 0 0,1 0 0 0,-4 1 0 0,3 3 0 16,-1-1 0-16,-2 3 0 0,1 2-128 0,0 5 128 15,4 6 0-15,-6 1 0 0,-6 4 0 0,0 0 0 16,-7 2 0-16,1 1 0 0,-2 3 0 0,-2 1-160 15,-1 0 160-15,0 1 0 0,-2 3 0 0,-2-1-128 16,-5-1 128-16,1 1-128 0,-6-2 128 0,1 1-128 16,-4-2 128-16,-2-2 0 0,-2 0 0 0,-2-1-128 15,-5 1 128-15,2-4 0 0,-5 1 0 0,-2 1 0 16,0 0 0-16,-2-1 0 0,-3-12 0 0,0 0 0 16,0 0 128-16,0 0-128 0,0 0 128 0,-11 5-128 15,3-1 160-15,-5-5-32 0,2-3-128 0,-4-1 192 16,-1 0-64-16,-1-2 0 0,-2-2-128 0,-1-2 192 15,-1-2-192-15,-5 0 128 0,0 0-128 0,-6 0 0 0,1-4 128 0,1 0-128 16,-2 0 0-16,0 1 144 0,2 0-144 0,-2 1 0 16,-3 0 0-16,-1 2 0 0,0 1 0 0,-5 1 0 15,-7 2 0-15,-1-1 0 0,-5 4 0 0,2 1 0 16,0 5 0-16,-2 0 0 0,-1 0 0 0,-1 0 0 16,-2 0 0-16,-2 4 0 0,-6 1-128 0,2 1 128 15,-3 2 0-15,5 3 0 0,1 2 0 0,4 0 0 16,2 0 0-16,0 4 0 0,-3 3 0 0,2 1 0 15,1-2 0-15,5 1 0 0,5-1 0 0,5 1 0 16,3-3 0-16,4 3 0 0,3 3 0 0,7 1 0 16,0-2 0-16,4-1 0 0,4-1 0 0,2-2 0 15,5-2 0-15,3-2 0 0,0 1 0 0,4-2 0 16,-1-1-144-16,2-12 144 0,0 0 0 0,0 0 0 0,0 0 0 0,0 0 0 16,0 0 0-16,0 0 0 0,12-3 176 0,-4-1-176 15,1-1 224-15,-1-7-64 0,4-1-16 0,-3-4 0 16,4 2 16-16,1 0 0 0,3-1 0 0,2-1 0 15,0-4-160-15,4 0 0 0,3 0 144 0,7 1-144 16,6 2 0-16,5 0 0 0,0-3 0 0,5 1 0 16,0 3 0-16,1 1 0 0,1-1 0 0,2 2 0 15,2 2 0-15,6 0 0 0,0-1 0 0,6 4-128 16,-1 1 128-16,-2 2 0 0,-4 5 0 0,3-1 0 16,-3 0 0-16,2 3 0 0,3 2 0 0,-3 2 0 15,1 3 0-15,-6 5 0 0,-3-1 0 0,-6 3-128 16,-1 2 128-16,-3 2 0 0,-1-2-144 0,-4 5 144 15,-1-1 0-15,-1-1 0 0,-3 2 0 0,-5-3 0 0,-4-2-128 16,-4-1 128-16,-3 0 0 0,-1-2 0 0,-4 0 0 0,0-2 0 16,-6-3 0-16,-7-8 0 0,10 8 0 0,-10-8 128 15,7 8-128-15,-7-8 128 0,0 0-128 0,0 0 160 16,0 0-160-16,0 0 160 0,0 0 0 0,0 0 0 16,-6-11 0-16,0 5 0 0,-3-1-160 0,1-2 192 15,-3-3-192-15,2-1 192 0,-4-5-192 0,-4 2 0 16,0 1 144-16,-3 1-144 0,-3-2 0 0,-5 2 128 15,2 1-128-15,-4-2 0 0,1 0 0 0,-2 2 0 16,-5 2 0-16,4-1 128 0,-4 2-128 0,-3-3 0 16,-3 0 0-16,-6 2 0 0,-2 2 0 0,-1 1 0 15,-2 2 0-15,0 0 0 0,-1 4 0 0,0 2 0 16,-1 0 0-16,-5 2 0 0,-9 2 0 0,3 3 0 0,-1 2 0 16,-1 2-128-16,4 2 128 0,0 1 0 0,5 0 0 0,0 2-128 15,-2 0 128-15,0 1 0 0,2 1 0 0,3-1 0 16,4 0 0-16,7 2 0 0,4 0 0 0,7-2 0 15,3-5 0-15,6 2 0 0,3 2 0 0,5-3 0 16,4-2 0-16,2-5 0 0,11-6 0 0,0 0 0 16,0 0 0-16,0 0 0 0,0 0 0 0,0 0 0 15,0 0 0-15,8-5 0 0,0-5 128 0,5 2-128 16,0-4 128-16,0 0-128 0,3 2 128 0,-3821-1-128 16,7652-1 0-16,-3820-1 144 0,1-2-144 0,7 0 0 15,7 1 0-15,1-1 0 0,1 0 0 0,4-2 0 16,1 1 0-16,-2 0 0 0,4-1 0 0,2 0 0 15,6-1 0-15,0 2 0 0,5 0 0 0,2 3 0 0,5 4 0 0,-1 1 0 16,-7 0 0-16,5-1 0 0,-2 4 0 16,1 1 0-16,3 1 0 0,0 3 0 0,-7 3 0 0,-3 4 0 15,-9 0 0-15,-1 3 0 0,-8-1 0 0,2 1 0 16,-2 1-128-16,-3-1 128 0,-2 6 0 0,0-2 0 16,-5 1 0-16,1 0-144 0,-3 3 144 0,0-1 0 15,-3 1 0-15,-1-5-128 0,-4 0 128 0,-2 0 0 16,-3-1 0-16,-1 0 0 0,-2 0 0 0,-2-1 0 15,-1-2 0-15,-11-9 0 0,7 10 0 0,-7-10 0 16,9 10 0-16,-9-10 0 0,0 0 0 0,0 0 0 16,0 0 0-16,0 0 0 0,0 0 0 0,0 0 0 15,-8 7 0-15,8-7 0 0,-11-2 0 0,-3-2 128 16,-1-1-128-16,-2-5 128 0,-2-2-128 0,0-2 0 16,-6-3 0-16,-3 1 0 0,3-1 0 0,-3 1 0 15,0 2 0-15,-5 1 128 0,1-4-128 0,-2 2 0 0,-2 1 0 0,-3 1 0 16,1 0 0-16,-3 1 0 0,-1 0 0 0,-7 0 0 15,-6 0 0-15,-3 3 0 0,-2 0 0 16,-2 4 0-16,2 1 0 0,2 1-128 0,1 3 128 0,-2 0 0 16,-7 0 0-16,9 4-128 0,-4 0 128 0,0 3 0 15,2 1 0-15,5-2 0 0,7-1 0 0,3 2-128 16,6 1 128-16,6-3 0 0,5-4 0 0,3 3 0 16,3-4 0-16,7 0 0 0,3-1 0 0,11 1-128 15,0 0-880 1,8-9-160-16,4-3-48 0,10-1 0 0,6-2-1472 15,8 1-320-15</inkml:trace>
  <inkml:trace contextRef="#ctx0" brushRef="#br0" timeOffset="36475.15">20154 3547 8287 0,'-14'-15'736'0,"5"6"-592"0,0-1-144 0,-2 0 0 15,-2 3 0-15,2-3-272 0,-2 1 64 0,0 5 16 16,3-1-64-16,-3 2-16 0,0-1 0 0,2 2 0 16,-2-2 1584-16,-1 4 320 0,-2 0 64 0,3 1 16 15,-2-1-176-15,0 0-48 0,0 0 0 0,2 2 0 16,-3 0-208-16,1 2-64 0,0-1 0 0,1 1 0 15,2 1-256-15,-1 0-48 0,-1 2-16 0,5-1 0 16,1 1-80-16,8-7-32 0,-4 10 0 0,2 1 0 16,2-11-176-16,3 12-32 0,5-2-16 0,2 0 0 0,5 1 0 0,6-2 0 15,2-4 0-15,7 1 0 0,2-1 128 0,3-1 16 16,5-2 16-16,3-3 0 0,3-3-272 0,3-2-64 16,8-4-16-16,6 1 0 0,1-1-176 0,0-2-48 15,-4-1 0-15,-2-2 0 0,-2 1 16 0,2-3 0 16,2-3 0-16,-4 1 0 0,-3-4-32 0,-2 4-128 15,-3 1 192-15,-6-3-64 0,-4-3 0 0,-4 4-128 16,-9 5 192-16,-1 4-64 0,-6 2 0 0,-5 1-128 16,-1 2 192-16,-12 6-64 0,0 0 64 0,0 0 16 15,0 0 0-15,0 0 0 0,0 0-80 0,-11 10 0 16,1 2-128-16,-7 5 192 0,-7 3-192 0,-5 2 0 16,-7 3 0-16,-1 5 0 0,-1 1 0 0,-6 5 0 15,-8 0 0-15,-1 0 0 0,-4-2 192 0,-1 0-48 0,-5-2-16 16,-2 0 0-16,-7-2-128 0,-2-1 0 0,-2-6 0 0,5 2 0 15,3-4 0-15,4 0 256 0,-2-1-32 0,4-3-16 16,-3-5 64-16,8 1 16 0,4-3 0 16,6 1 0-16,0-1-32 0,9-3-16 0,3-3 0 0,6 0 0 15,1 0-112-15,9-4-128 0,0-6 176 0,4 1-176 16,5 1 192-16,1-1-192 0,5-2 192 0,4 7-192 16,0-14 0-16,2 1 0 0,3 0 0 0,5 0 0 15,2-3 0-15,1 0 0 0,6 0 0 0,2 5-144 16,2 2 144-16,3-1-128 0,8 1 128 0,2 0-128 15,2 1 128-15,5 2 0 0,8-4-144 0,1 1 144 16,3 0 0-16,3-3 0 0,2-1 0 0,6-1 0 16,1-1-128-16,6 1 128 0,6-4 0 0,-5-1 0 15,-2 1 0-15,-2 0 0 0,-1-2 0 0,0 0 0 16,-4 3 0-16,0 3 0 0,-3 0 0 0,-7 2 0 0,-6 1 0 0,-8 1 0 16,-7 2 0-16,-2 3 0 0,-9 2 0 0,-3 0 0 15,-3-2 0-15,-5 3 0 0,-3 2 0 0,-9 0 0 16,0 0 0-16,0 0 0 15,-6 9-1216-15,-5 3-160 0,-1 1-32 0,-4 1-10448 16,-3-1-2096-16</inkml:trace>
  <inkml:trace contextRef="#ctx0" brushRef="#br0" timeOffset="41897.75">10084 12813 20271 0,'-6'-17'896'0,"4"7"192"0,2 10-880 0,2-13-208 16,2 3 0-16,0-2 0 0,-2-2 384 0,1-1 48 15,-3 1 0-15,1-1 0 0,0 0-128 0,2-2-32 16,-4-4 0-16,-1 1 0 0,1-2-96 0,1-3-32 15,-3-4 0-15,1 0 0 0,-2 3 256 0,-3-4 48 16,1 0 16-16,-6-6 0 0,0-4 176 0,-2 2 16 16,-2 3 16-16,-1-2 0 0,1-1-192 0,-5-1-32 15,-2 3-16-15,-6 0 0 0,2-4 144 0,-2 6 16 16,0-2 16-16,0 0 0 0,-4-1 32 0,5 1 0 16,-3-1 0-16,4 6 0 0,-2 2-128 0,-1 4 0 15,2 1-16-15,-3 5 0 0,1 2-272 0,0-2-48 0,1 2-16 16,0 6 0-16,-4 4-160 0,-2-1 0 0,-2 2 0 15,-1-2 0-15,-1 1 0 0,0 2 0 0,0 0 0 0,-5 3 0 16,2 2 0-16,-6 3 0 0,3-2 0 0,2 2 0 16,3-3 0-16,-1 1 0 0,2 3 0 0,1 2 0 15,0 0 0-15,1 3 0 0,2 0-144 0,-1 3 144 16,2 0 0-16,-1 4 0 0,-3 1 0 0,0 2 0 16,-1 5 0-16,-1 3 0 0,-2 5 0 0,-1 2 0 15,1 4 128-15,3 5-128 0,-2 0 0 0,2 4 144 16,0 6-144-16,4-3 0 0,-1-1 0 0,1 6 0 15,1 4 0-15,0 4 0 0,-2-1 0 0,4 1 0 16,3-2 0-16,-1 5 0 0,3-1 0 0,-3 1 0 16,-2-2 0-16,4 1 0 0,1 2 0 0,3-1 0 0,-1-2 128 15,3-3-128-15,2-2 192 0,2 0-64 0,0 5-128 0,1 2 0 16,2-1 0-16,1 2 0 0,-1-1 0 0,0 2 0 16,3-3 144-16,-1 6-16 0,-2 2-128 0,5 1 0 15,-3-1 0-15,1 0 128 0,4 1-128 0,-2-4 0 16,0-2 0-16,1 1 128 0,5 1-128 0,2-2 0 15,0-1 128-15,0 0-128 0,-3-8 160 0,2 0-32 16,4 1-128-16,1 2 192 0,-1 3-64 0,4-1 0 16,-1-1-128-16,0 0 192 0,1 1-192 0,2-2 144 15,-2-2-144-15,-1 4 128 0,2-1-128 0,0 2 0 16,-1 1 144-16,4-2-144 0,-2-5 144 0,-1-4-144 16,-1-3 192-16,-1-2-192 0,-1-4 256 0,0 4-48 15,-2 0-16-15,0-1 0 0,4 1-48 0,-1-3-16 0,0-2 0 16,-1-1 0-16,1 2-128 0,1-3 128 0,-1 1-128 15,0-2 128-15,1-1-128 0,3 0 0 0,-3 1 144 16,1 2-144-16,1 2 128 0,1-4-128 16,3 1 128-16,-5-2-128 0,3-3 0 0,-1-3 144 0,-1-3-144 0,2-2 0 15,-4-1 192-15,3 0-192 0,0 2 192 16,1-2-192-16,0-2 160 0,4 3-160 0,2-2 128 0,1 2-128 16,-1 0 0-16,4-4 0 0,0-1 128 0,4-1-128 15,0-1 0-15,1 0 0 0,-3-5 0 0,6 0 0 16,2 1 0-16,4 0 0 0,-3 1 0 0,-1-6 0 15,1-1 0-15,-3 2 0 0,1-1 0 0,-2-1 0 16,1 2 0-16,0-3 0 0,1 1 0 0,0-2 128 16,3 1-128-16,2 1 0 0,1-3 0 0,-2-1 0 15,0-1 0-15,2-3 0 0,-1 0 0 0,2-2 128 0,1 1-128 16,1-3 128-16,-3-2-128 0,1-1 128 0,2 0-128 16,-1-4 0-16,0 0 0 0,2-1 0 15,4 2 0-15,-2-1 0 0,-1-2 128 0,1-1-128 0,0-2 0 0,4 1 0 16,-1-1 0-16,-5 2 0 0,-3 0 0 0,0 1 0 15,2-3 128-15,-2 5-128 0,0-2 0 0,-3-1 0 16,1 0 0-16,1 1 0 0,-4-3 144 0,2 0-144 16,2-4 160-16,2 1-160 0,0 1 160 0,0-2-160 15,-2 0 160-15,-1-5-160 0,-1-5 192 0,-1-3-64 16,0-2-128-16,-2 3 192 0,3-3-48 0,-1 0-16 16,1-3 0-16,-1-2 0 0,2 0 0 0,-3 1-128 15,-3 0 192-15,2-1-64 0,1-2 0 0,0 1 0 16,-5-2 0-16,4-3 0 0,-3 0-128 0,2 0 160 15,-5-1-160-15,2-2 160 0,1 0-160 0,-2-1 0 0,-2 0 0 0,5 0 128 16,-4-5-128-16,1-3 0 0,2-6 0 0,-3 0 128 16,-3-3-128-16,2 1 0 0,-1-2 144 0,0 1-144 15,-1 1 128-15,-6-1-128 0,2 0 128 0,-2-4-128 16,2-5 128-16,-3 4-128 0,-1 4 128 0,0-1-128 16,-3 1 128-16,1 2-128 0,-4-3 128 0,3 1-128 15,-3-2 128-15,4 4-128 0,-4 1 128 0,-2-1-128 16,0 1 0-16,1-1 0 0,-2-2 0 0,-1-5 0 15,1-6 0-15,-2 1 0 0,6 0 0 0,-3-1 0 16,-2 1 0-16,0-2 0 0,-2-6 0 0,0 1 0 16,-2 3 128-16,0 4-128 0,-2 5 128 0,-4-1-128 15,0 0 0-15,-2 2 128 0,-1 0-128 0,-1-1 0 16,-2 2 144-16,0 1-144 0,-1 4 192 0,-2 1-192 0,-1-2 160 16,0 0-160-16,-1-2 128 0,0 3-128 0,0 4 128 0,1 5-128 15,-3 0 0-15,1 4 128 0,1 7-128 16,0 4 0-16,1 0 0 0,0 3 128 0,-3 1-128 0,1 3 0 15,0 0 0-15,1 4 0 0,-1 0 0 0,0 1 0 16,2 4-144-16,1 0 144 16,1 3-1088-16,-1 1-96 0,2 4-32 0,4-1 0 15,-1 0-1472-15,5 2-320 0,-4-1-48 0,11 1-16 0</inkml:trace>
  <inkml:trace contextRef="#ctx0" brushRef="#br0" timeOffset="43226.18">13299 12257 30399 0,'-5'-18'2704'0,"-1"0"-2160"15,-1 2-544-15,3 0 0 0,-1 0 256 0,1 1-64 16,0-4-16-16,0 4 0 0,-2-1-176 16,-1 2 0-16,3-5 0 0,0 3 0 0,-2-2 0 0,-5-1 128 15,-3-4-128-15,1 5 128 0,-4 0 272 0,-2 3 48 16,-3-1 16-16,1-1 0 0,-1-2 0 0,-2-3 0 16,-1-2 0-16,3 3 0 0,0 4 32 0,-2 5 0 15,-2 3 0-15,1 0 0 0,-4-4-272 0,1 4-48 16,-6 1-16-16,-3 1 0 0,-1 3-160 0,0-1 160 15,1 2-160-15,-1 2 160 0,-1 2-160 0,1 2 128 16,3-3-128-16,-1 4 128 0,2 2 0 0,-1 4-128 16,-2 1 192-16,-2 4-64 0,-4 2-128 0,-2-1 160 0,1 2-160 15,-5 4 160-15,-3 0-160 0,2 3 128 0,-2-1-128 16,-1 6 128-16,2 0-128 0,-3 0 0 0,1-1 0 0,-4 3 128 16,1 0-128-16,0 8 128 15,1-2-128-15,2 3 128 0,5 4-128 0,1 5 160 0,1 2-160 0,0 1 160 16,2-4-160-16,-4 2 0 0,3 3 0 0,-3 2 0 15,3 2 0-15,-1 1 0 0,-3 4 0 0,5 2 0 16,-1 6 128-16,2-2-128 0,2 0 128 0,5 1-128 16,-4-4 176-16,4 4-48 0,-1 5-128 0,3 1 192 15,1 0 0-15,6-1-16 0,-2-3 0 0,7 1 0 16,-1-2-176-16,4 2 0 0,-1 2 0 0,4-3 128 0,2-1-128 16,5-5 160-16,-2 0-160 0,1-1 160 0,3-1-32 15,3 6-128-15,2-3 192 0,1-3-64 0,-1-5 48 0,4-4 0 16,0-4 0-16,-1 1 0 0,-1 1 80 0,0-2 32 15,2-3 0-15,-1 3 0 0,-2 4-32 0,1-1 0 16,-2-3 0-16,4-1 0 0,0-4-96 0,2 2-32 16,-1 4 0-16,2 2 0 0,0-1-128 0,-1 2 0 15,4 1 144-15,0 0-144 0,1 3 0 0,0-3 128 16,2-1-128-16,-3 2 0 0,2 2 0 0,-3 0 144 16,-2-3-144-16,3 0 0 0,-3 3 128 0,2-2-128 15,2-2 0-15,-3 1 0 0,1-1 128 0,-2 2-128 16,-1 2 0-16,0-2 0 0,-1 0 128 0,1-2-128 15,-1 0 0-15,3-1 0 0,4-4 0 0,-2-2 0 16,5-3 128-16,2 1-128 0,2-2 0 0,2 5 0 0,4-4 0 16,-1 0 0-16,0 0 0 0,6-2 0 15,-4-7 0-15,7 1 0 0,-4 0 0 0,4-1 0 0,0-3 0 16,3-3 0-16,4-2 0 0,1-2 0 0,-1 0 0 0,1 0 0 16,3-3 0-16,4-4 0 0,-2-2 0 0,0 0 0 15,-1-2 0-15,1 3 0 0,6-5 0 16,-1-1 0-16,2-3 0 0,5-2 0 0,3-2 0 0,3-4 0 15,-4-2 0-15,0-6 0 0,1-4 0 0,3-1 0 16,-3-1 0-16,-1-2 0 0,1 0 0 0,3-1 0 16,-3-2 0-16,-1-2 0 0,-6 0 0 0,0-2 0 15,-1 0 144-15,0-4-144 0,3-2 0 0,1-1 144 16,1-2-144-16,-2-5 0 0,0 0 0 0,-2-6 128 16,-3-5-128-16,0-3 192 0,0-2-192 0,-2-1 192 15,4-4-192-15,-1-4 0 0,-2-6 0 0,3-5 0 0,3-5 0 16,-1-3 0-16,-2 0 144 0,-6 2-144 0,1-1 176 15,-4-1-48-15,-2-2 0 0,-4 1 0 0,-3 2-128 0,-2 3 0 16,1 3 0-16,-1-3 0 0,-5-3 0 0,3-1 160 16,0-1-32-16,-3-1-128 0,-1-1 224 0,1-5-64 15,-3-2-16-15,-1-8 0 0,0-4-144 0,3-3 0 16,-3-3 144-16,1-6-144 0,0-2 0 0,1 6 0 16,-1 6 0-16,-1 5 0 0,1 1 0 0,-5 1 0 15,-5 2 0-15,2 6 0 0,-8 6 0 0,0 0 176 16,-3 2-48-16,-8-2 0 0,-6 0 64 0,-5 1 16 15,-2 6 0-15,-1 6 0 0,-5 2-48 0,-1-3-16 16,-7-4 0-16,-1-2 0 0,-1 5-144 0,-5-1 160 16,-5 2-160-16,1 4 160 0,-7 2-160 0,2-1 192 0,-5 1-192 15,1 3 192-15,1 4-192 0,2 3 128 0,-3 6-128 16,-1 3 128-16,3 7-128 0,-4 4 0 0,-3 4 0 0,5 4 0 16,1 0 0-16,7 5 0 0,1 4-176 0,1 2 176 31,5 2-1088-31,4 4-144 0,3 5-32 0,5-1 0 15,3 4-1744-15,4 4-368 0</inkml:trace>
  <inkml:trace contextRef="#ctx0" brushRef="#br0" timeOffset="44355.97">18344 12883 30399 0,'2'-9'2704'0,"0"-3"-2160"0,5-1-544 0,-3 1 0 16,0 1 0-16,-2-1 0 0,4 0-192 0,-3 2 48 16,0-4 144-16,1 1 0 0,1 2-144 0,2-2 144 15,-3-2 0-15,-2 1 0 0,0-3 0 0,-1 2 0 16,-1 0 0-16,-1-1 192 0,-2-1-32 0,-2 0 0 0,-3-3 128 0,0 0 32 15,-5 1 0-15,2-1 0 0,0 2-80 16,-4 0-16-16,-2-3 0 0,-1 5 0 0,-3 3 112 0,0-2 32 16,-4 0 0-16,-4 3 0 0,-1 5 0 0,1 3 0 15,1 0 0-15,-3 3 0 0,-4 0-192 0,-2 3-48 16,2 4 0-16,-3 2 0 0,-1-1-128 0,-3 4 0 16,0-5 144-16,-1 5-144 0,-7 1 176 0,-1 3-48 15,-3 2 0-15,-2 7 0 0,-2 4 16 0,2 2 0 16,0 2 0-16,1 5 0 0,-3 1 32 0,-4 7 0 15,-6 7 0-15,0 4 0 0,3 2-176 0,-1 5 160 16,-2 4-160-16,4 1 160 0,-1-2-160 0,-4 6 0 16,-4 3 0-16,0 4 0 0,-1 3 0 0,2-2 0 0,0-4 0 15,2 1 0-15,-4 5 0 0,4-3 0 16,-1 3 128-16,4 0-128 0,-1-1 0 0,6 1 160 0,7-4-160 16,6 3 160-16,0 4 16 0,6 2 0 0,2-5 0 15,1 2 0-15,0 0-176 0,4 5 0 0,2 1 144 0,1 1-144 16,2-1 0-16,3-2 0 0,-2 1 0 0,5 3 128 15,-1 2-128-15,4-1 0 0,-2-4 0 0,0 3 0 16,2-7 0-16,4 4 0 0,1 5 0 0,4-5 0 16,-3-5 0-16,3-4 0 0,5-1 0 0,1-4 0 15,4 3 0-15,1-4 0 0,2-3 0 0,3-4 0 16,1-4 0-16,4-4 0 0,-1 4 0 0,4-4 0 16,-1-2 0-16,5-1-128 0,3 1 128 0,2-6 0 15,1-4 0-15,5-4 0 0,1-5 0 0,6-2 0 0,4-6 0 16,2-4 0-16,6-4 0 0,1-5 0 0,6-5 0 0,-1-5 192 15,-1-6-64-15,5-2 0 0,4-7 0 0,4-4 16 16,-1-4 0-16,9-2 0 16,3-4-16-16,-2-5 0 0,0-3 0 0,-3-1 0 0,2-3 0 0,1-3 0 15,2-4 0-15,2 1 0 0,0-2 64 0,0 0 16 16,-4 4 0-16,4-1 0 0,0-2 16 0,7-1 0 16,-1-1 0-16,1-3 0 0,-3-2-224 0,-2-6 176 15,3-6-176-15,1-4 160 0,5-3-160 0,-5-3 160 16,-3 0-160-16,-1-10 160 0,-4-11-160 0,4 0 192 15,-2 2-192-15,1-2 192 0,-1-2-16 0,-5-1 0 16,-6-7 0-16,-5 4 0 0,-6 2 80 0,-6-2 0 16,-4-3 16-16,-6-1 0 0,-3-1-16 0,-5 0-16 15,-5 0 0-15,-5-4 0 0,-6-7 16 0,-6 3 16 16,1 7 0-16,-5 1 0 0,-1-1-64 0,-6 3-16 0,-9 8 0 16,4 3 0-16,-3 9 0 0,-5 4 0 15,-8 3 0-15,-1 5 0 0,-6 1-192 0,-2 5 0 0,-2 6 0 0,-4 1 0 31,-1 5-512-31,-6 4-64 0,-5 7 0 0,-1 1 0 16,-3 1-1728-16,3 2-368 0,7 0-64 0,4 5-14784 0</inkml:trace>
  <inkml:trace contextRef="#ctx0" brushRef="#br0" timeOffset="45718.48">22080 12632 15663 0,'-15'-22'1392'0,"9"5"-1120"0,-5-2-272 0,1 3 0 16,-6 1 2784-16,3 0 496 0,0 0 112 0,1-1 0 16,-3 2-2608-16,1 0-528 0,4 1-96 0,-2-1-32 15,-1-6-128-15,-2 1 0 0,-3-2 144 0,0-2-144 16,3 0 160-16,-3-2-32 0,-3-3-128 0,-1 1 192 15,-1 2-192-15,2 0 176 0,-3 0-176 0,-4-1 160 16,3-1-32-16,-4 0-128 0,2 1 192 0,-5-3-64 16,-3-2 64-16,1 1 16 0,-1 0 0 0,-2 0 0 15,-2-3 80-15,-1 3 16 0,1 0 0 0,-1 1 0 0,-4 1 0 16,2 1 0-16,0-3 0 0,-2 6 0 0,1 4-128 16,-10 2-32-16,-4-2 0 0,0 5 0 0,0 0-144 15,-2 4 192-15,-5 3-192 0,3 1 192 0,1 1-192 0,-3 0 192 16,0 1-192-16,-2 4 192 0,2 3-192 0,-1 2 0 15,5 3 144-15,4 2-144 0,3 2 192 0,4 4-16 16,0 0-16-16,1 0 0 0,-2 2-160 0,1 4 0 16,5 4 144-16,-6 4-144 0,-1 4 0 0,1 5 0 15,0 4 0-15,5 2 0 0,-3 2 0 0,3 0 0 16,1 2 0-16,0 1 0 0,1 3 128 0,3 5-128 16,1 5 128-16,1 4-128 0,2-2 0 0,2 4 0 0,4 4 0 15,0 0 0-15,4-4 0 0,2 6 224 0,3 3-48 0,3 4-16 16,4 0-160-16,1-3 0 0,3-6-192 0,1 2 192 15,6 4 0-15,2 1 0 0,1 4 0 0,2-4 0 16,1-5 176-16,1 2-48 0,3-3-128 0,3 5 192 16,-1-1-32-16,4-1-16 0,0-1 0 0,2 1 0 15,2-4 16-15,3 1 0 0,2-1 0 0,-2 1 0 16,-2 2 0-16,5 0 0 0,-2-2 0 0,2 3 0 16,-2-4-160-16,3 5 192 0,-3 1-192 0,0-1 192 15,-1-3-192-15,0 1 0 0,-2-2 0 0,-1 1 128 16,2-1-128-16,-1 3 0 0,-2 0 0 0,0 0 0 15,-1-3 0-15,2 1 0 0,1-6 0 0,-1 0 0 0,-1 1 0 16,1-1 0-16,-1 1 0 0,0-5 0 16,-1-3 0-16,1-1 0 0,3-2 0 0,-4 0 0 0,-6-2 0 0,0-1 0 15,-2-1 0-15,3-2 0 0,-1-1 0 0,6-2-192 16,2-2 32-16,2-4 16 0,5-1-16 0,1 0 0 16,2-3 0-16,3 3 0 0,2 1 0 15,2 1 0-15,0-1 0 0,3 4 0 0,3 0 32 0,1-6 0 16,4-1 0-16,1 1 0 0,3-2 128 0,2-2 0 15,1-3-144-15,-1-1 144 0,-4-1 0 0,3 2 0 16,-2 3 0-16,-1-7 0 0,5-2 0 0,2 0 0 16,-2 0 0-16,2-2 0 0,2 0 0 0,-4-3 0 15,0-6 0-15,-2-2 128 0,-1 0-128 0,5-6 0 16,5-5-160-16,-2-1 160 0,-2-5-160 0,-1-2 160 16,0-5-160-16,-5-3 160 0,-1-3-128 0,-7-2 128 15,-1-2 0-15,-3-2-144 0,0-5 144 0,0 1 144 0,0-5-16 16,-3 1-128-16,-3 2 336 0,0-3-32 0,2-4-16 0,0-2 0 15,-1 0 32-15,-3-5 0 0,2-2 0 0,-2-8 0 16,-1-6 32-16,0-4 16 0,-2-6 0 16,3-2 0-16,-4-6-144 0,4-1-32 0,-1-5 0 0,-1-4 0 15,-1-2-64-15,1 3-128 0,-1 7 176 0,-6-3-176 16,-6 0 320-16,-2-1-64 0,0 0 0 0,-3-2 0 16,3 1-80-16,2-2-32 0,-3-2 0 0,-1-6 0 15,8-4-144-15,-2-1 0 0,-2 1 144 0,0-4-144 16,1-1 0-16,-5-4 0 0,1-2 0 0,-3 6 0 15,2 2 0-15,-5-4 176 0,1 0-176 0,-7 2 192 16,-8 7 96-16,0 2 32 0,-5 2 0 0,-5-2 0 16,-3-1 64-16,-8 7 32 0,-2 2 0 0,-5 3 0 0,0-2-64 15,-4 2-16-15,-4-3 0 0,1 2 0 0,-5-1-208 0,4 5-128 16,-2 3 160-16,3-4-160 0,-3 1 0 0,0 4 0 16,0 2 0-16,2 7 0 0,3 3 0 0,-1 6 0 15,-4 8 0-15,7 0 0 0,6 4-304 0,6 5 48 16,-1 2 16-16,6 4 0 15,4 2-2384-15,3 1-496 0,5 1-80 0</inkml:trace>
  <inkml:trace contextRef="#ctx0" brushRef="#br0" timeOffset="91896.51">18585 7277 16575 0,'0'0'368'0,"0"0"80"0,0 0 0 0,0 0 16 0,0 0-464 0,4-8 0 0,-4 8 0 0,0 0 0 15,0 0 912-15,0 0 96 0,9-7 16 0,-5 2 0 16,-4 5 0-16,0 0 0 0,0 0 0 0,0 0 0 15,0 0 816-15,0 0 160 0,-8 0 48 0,-3 3 0 16,-1 0-832-16,0 3-144 0,-4 0-48 0,1 5 0 16,-2-1-816-16,0 2-208 0,-2 0 0 0,1 2 0 15,-2 5 864-15,1-1 128 0,-5-1 32 0,-3 5 0 16,-1 4-832-16,-5 6-192 0,-1 4 0 0,-1 4 0 0,0-1 0 16,3 4 0-16,2 4 0 0,4 2 0 0,4-1 0 0,6-1 0 15,0-2 0-15,6 1 0 0,4 2 0 16,4-3 0-16,0-5 0 0,6 1 0 0,4 0 0 0,3-3 0 15,-3-3 0-15,9-2 0 0,8-7 0 0,1-3 0 16,5 0 0-16,1-4 0 0,4-3 0 0,-2-4 0 16,-2-4 0-16,-5-2 0 0,3 0 0 0,-2-1 0 15,-3-5 0-15,-3 0 0 0,0-5 864 0,-2 1 128 16,-3-3 32-16,0-3 0 0,-1-4-832 0,-2-1-192 16,-5-4 0-16,-1-4 0 0,-4-6 0 0,-4 0 0 15,-3 2 0-15,-4-1 0 0,1 5 0 0,0 3 0 16,-6 6 0-16,2 2 0 0,-5 0 864 0,-2 8 128 15,-1 4 32-15,-3 1 0 0,-4-1-832 0,-1 7-192 0,-7 5 0 16,0 2 0-16,-3 2 0 0,-2 2 0 0,-3 1 0 0,4 3 0 31,8 0-768-31,3 0-208 0,7-2-48 0,6-4 0 16,7-2-2448-16,8-3-496 0,9-2-112 0,10-8-16 0</inkml:trace>
  <inkml:trace contextRef="#ctx0" brushRef="#br0" timeOffset="92530.04">19351 7151 23951 0,'-7'-4'512'0,"-1"0"128"0,-5 4 0 0,-7-1 64 0,0 2-576 0,-1 3-128 16,-1 1 0-16,-3 3 0 0,0 8 1664 0,2-5 320 16,-5 3 48-16,5 1 16 0,-2 5-1648 0,1 1-400 15,6 4 0-15,0-4 0 0,-1 0 896 0,6-6 112 16,3-4 16-16,3 3 0 0,3 1-832 0,0-2-192 15,4-13 0-15,0 0 0 0,6 2 0 0,0 2 0 16,1-4 0-16,4-1 0 0,1-2 864 0,0-2 128 16,4-1 32-16,1-4 0 0,17-8-832 0,-5 0-192 0,-3-2 0 15,-3 3 0-15,1-1 0 0,-2-1 0 0,-3 1 0 0,-6 1 0 16,0 1 0-16,-2 1 0 0,-1 3 0 0,-6 7 0 16,-3-2 0-16,-1 7 0 0,6-3 0 0,-2 0 0 15,-2-3 864-15,-2 6 128 0,0 0 32 0,13-4 0 16,-1 2-832-16,-1-1-192 0,-11 3 0 0,19-1 0 15,0 2 0-15,1 2 0 0,-2-1 0 0,1-2 0 16,-1 0 0-16,-5 0 0 0,-1 0 0 0,0-2 0 16,2 4 0-16,-1 1 0 0,-1 1 0 0,2 0 0 15,-1 4 0-15,-2-3 0 0,1 3 0 0,-2 1 0 16,-2 1 0-16,-3 5 0 0,2 2 0 0,-3 3 0 0,-3 2 0 16,-2 3 0-16,-3 1 0 0,-3 1 0 0,2 2 0 15,-1 0 0-15,-4 0 0 0,2 2 0 0,-3 2 0 0,-9 15 0 16,0-3 0-16,1-2 0 0,-2-1 864 0,-4 1 128 15,-1-5 32-15,-6-2 0 0,1-4-832 0,-1-1-192 16,0-4 0-16,0 2 0 0,6 1 0 0,2-1 0 16,4 1 0-16,3-3 0 0,1-6 0 0,3-2 0 15,0-1 0-15,3 0 0 16,0 3-768-16,6-2-208 0,1-1-48 0,2-4-12016 16,1 1-2400-16</inkml:trace>
  <inkml:trace contextRef="#ctx0" brushRef="#br0" timeOffset="92830.31">19963 7951 35007 0,'-16'7'768'0,"11"-2"176"0,-5 1 16 0,-1 2 16 0,-3 1-784 0,-3 3-192 0,-4 0 0 0,-4 4 0 16,-5 5 864-16,0 4 128 0,3 2 32 0,0 3 0 15,1 0 0-15,2 0 0 0,5 1 0 0,2-3 0 16,1 1-832-16,4-4-192 0,7-1 0 0,2-3 0 15,2-4 0-15,5-3 0 0,4-5 0 0,7-2 0 16,6-3 0-16,7-4 0 0,1-6 0 0,3-1 0 16,8-5 864-16,-1-3 128 0,-1-3 32 0,-4-4 0 15,-4-4-832-15,-8-6-192 0,-3-1 0 0,-4 3 0 16,-7 4 864-16,-4 2 128 0,-5 0 32 0,-8 3 0 16,-3 4 0-16,-6 1 0 0,-6 3 0 0,-1 2 0 0,-6 2-832 15,-1 4-192-15,1 1 0 0,1 3 0 16,0-1-3232-16,5 2-688 0,-24 0-144 0,24-4-32 0</inkml:trace>
  <inkml:trace contextRef="#ctx0" brushRef="#br0" timeOffset="93578.39">21050 7223 23951 0,'0'0'1056'0,"1"-9"224"0,3 0-1024 0,2-1-256 16,-4 1 0-16,-2 9 0 0,4-10 880 0,-4 10 112 15,0 0 32-15,0 0 0 0,0 0 0 0,0 0 0 16,0 0 0-16,3 14 0 0,-3 4-832 0,-2 5-192 15,-1 0 0-15,-4 9 0 0,0 3 864 0,-4 11 128 16,-2 4 32-16,-4 1 0 0,-6 2-832 0,-3 5-192 16,0 6 0-16,-3-2 0 0,2-5 0 0,2-5 0 15,8-9 0-15,4-8 0 0,-2-9 0 0,3-5 0 0,7-5 0 16,2-6 0-16,3 4 864 0,2-4 128 0,0 0 32 0,-2-10 0 16,14-5 0-16,4-5 0 0,5-2 0 0,5-2 0 15,2-1-832-15,4-2-192 0,-2-2 0 16,-5-1 0-16,1 2 0 0,-6 2 0 0,-3 3 0 0,-2 4 0 15,-3 3 0-15,-4 4 0 0,-10 2 0 0,12 5 0 16,-7 5 0-16,0 1 0 0,-1 3 0 0,-5 3 0 16,-6 2 0-16,2 0 0 0,-5-2 0 0,-1 4 0 15,-5 4 0-15,-2 0 0 0,-4-1 0 0,-4-3 0 16,-3-2 0-16,-3-3 0 0,0-3 0 0,5-4 0 16,4-2 0-16,11-7 0 0,-4 2 0 0,5 0 0 15,4-2 0-15,1-3 0 0,-2-2 0 0,4-2 0 16,4-1-2416-16,1-5-528 0,7 0-96 0,12-12-12720 15</inkml:trace>
  <inkml:trace contextRef="#ctx0" brushRef="#br0" timeOffset="93895.46">21364 7882 27647 0,'0'0'608'0,"3"13"128"0,11-9 32 0,-2-2 0 0,0 0-624 0,4-1-144 16,1-1 0-16,2-1 0 0,2-1 848 0,0-2 144 16,2-1 32-16,-2 2 0 0,10-4 0 0,-5-1 0 15,-9-1 0-15,-6-2 0 0,-2 1 0 0,-5-1 0 0,-3 1 0 0,-2 1 0 16,-2-1 0-16,-3 4 0 0,-6 1 0 0,1 2 0 16,0-1-832-16,-4 1-192 15,-3 3 0-15,-4 2 0 0,-5 4 0 0,2 2 0 0,-5 3 0 0,4 0 0 16,-3 4 0-16,6-1 0 0,2 2 0 0,4 1 0 15,2 0 0-15,9 1 0 0,2 2 0 0,7 7 0 16,2-13 0-16,5-4 0 0,2-2 0 0,6 1 0 16,6 0 0-16,0-1 0 0,-1-1 0 0,3-2 0 15,-1-4-768 1,-3-1-208-16,1-2-48 0,-1-4-10912 0,16-5-2192 0</inkml:trace>
  <inkml:trace contextRef="#ctx0" brushRef="#br0" timeOffset="94194.92">22265 7186 27647 0,'0'0'1216'0,"0"0"256"0,0 0-1168 0,0 0-304 16,0 0 0-16,-2 8 0 0,-2 1 880 0,-3 4 112 15,2 3 32-15,-3 4 0 0,-1 3 816 0,-3 5 160 16,1 3 48-16,-8 14 0 0,0 2-1648 0,-2 1-400 16,-3 1 0-16,2 1 0 0,-3 6 896 0,-1-1 112 15,2-1 16-15,-2-2 0 0,-3-1-832 0,9-13-192 16,3 3 0-16,0-5 0 0,2-4 0 0,2-3 0 16,0-2 0-16,1-1 0 0,4-2 0 0,-3 2 0 0,5-5 0 0,2-7 0 31,3-6-2416-31,1-8-528 0,1-6-96 0,2-4-32 0</inkml:trace>
  <inkml:trace contextRef="#ctx0" brushRef="#br0" timeOffset="94493.78">22193 7838 31327 0,'0'0'688'0,"0"0"144"0,0 0 16 0,-2 11 48 0,-10 6-720 0,3 1-176 0,-4 3 0 0,-4 1 0 16,1 1 848-16,-1-1 144 0,1 0 32 0,1 1 0 0,1-3-832 0,4 3-192 15,5 0 0-15,3-3 0 0,4-3 864 0,2-4 128 16,2-4 32-16,2-1 0 0,5 1-832 0,2-5-192 16,2-4 0-16,1-2 0 0,-1-5 864 0,4-2 128 15,-3-3 32-15,1-2 0 0,-4-3-832 0,-3 2-192 16,1 1 0-16,-5-3 0 0,1-3 864 0,-2-1 128 16,-3 0 32-16,1 2 0 0,-4 0-832 0,-1 2-192 15,-5 0 0-15,1 5 0 0,1 2 0 0,-2 2 0 16,-5 0 0-16,3 2 0 0,-3 0 0 0,2 3 0 15,-3 0 0-15,1 3 0 16,-1 3-768-16,2-1-208 0,1-1-48 0,8-1 0 16,0 0-2448-16,0 0-496 0,0 0-112 0,0 0-16 0</inkml:trace>
  <inkml:trace contextRef="#ctx0" brushRef="#br0" timeOffset="94944.26">22605 7753 27647 0,'0'0'608'0,"0"0"128"0,-7 3 32 0,3 2 0 0,-1 4-624 0,-3 2-144 0,2 1 0 0,-5 2 0 16,3 2 1664-16,-4 2 320 0,3 3 48 0,-1 3 16 15,-5 0-832-15,5 4-144 0,-1-10-48 0,6 2 0 16,1 1-816-16,3 0-208 0,1-2 0 0,3-3 0 16,1-1 0-16,-1-4 0 0,5-1 0 0,1 0 0 15,3-2 864-15,-1-3 128 0,3-2 32 0,1-3 0 16,0-8-832-16,2-3-192 0,0-3 0 0,-2-2 0 15,0 1 864-15,-1 0 128 0,-5-2 32 0,2 0 0 0,-1-1-832 0,-2-1-192 16,-3 1 0-16,3 0 0 0,-3 9 0 0,-1-2 0 16,-2 3 0-16,-2 8 0 0,3-5 0 0,-3 5 0 15,0 0 0-15,0 0 0 0,-5 12 0 0,2 2 0 16,1 6 0-16,-1 1 0 0,0 0 0 0,2 1 0 16,1 0 0-16,3 1 0 0,1-4 0 0,-1 0 0 15,3-2 0-15,3-3 0 0,-1-1 0 0,2-5 0 16,-1-4 0-16,2-3 0 0,-3-1 0 0,3-2 0 15,1-5 0-15,0-3 0 0,2-5 864 0,0-3 128 16,0-4 32-16,0-5 0 0,10-7-832 0,-4-4-192 16,-9 8 0-16,4-3 0 0,2-3 0 0,-1 2 0 15,-1 0 0-15,-2 1 0 0,2 1 864 0,-1 2 128 16,-2-1 32-16,-3 6 0 0,2 7-832 0,-4 2-192 0,3 0 0 0,-5 3 0 31,-3 0-768-31,-2 7-208 0,-1-1-48 0,-3 4 0 16,-2 5-1632-16,-2 0-336 0,-24 6-64 0,14 1-16 0</inkml:trace>
  <inkml:trace contextRef="#ctx0" brushRef="#br0" timeOffset="97857.07">5461 12290 20271 0,'0'0'448'0,"0"0"80"0,0 0 32 0,0 0 16 0,5-10-576 0,-5 10 0 0,0 0 0 0,0 0 0 16,4-8 928-16,-4 8 80 0,0 0 16 0,0 0 0 15,0 0-832-15,0 0-192 0,8 10 0 0,-5 5 0 16,-6 3 864-16,-2 4 128 0,0 4 32 0,-3 3 0 16,-5 4 0-16,-3 5 0 0,-2 1 0 0,-2 4 0 15,-1-1-832-15,-3 1-192 0,-2 1 0 0,-1 2 0 16,-3-5 0-16,-3-1 0 0,3-6 0 0,0-1 0 15,-2-1 0-15,10-2 0 0,4-5 0 0,2-2 0 16,5-2 864-16,2-3 128 0,5-4 32 0,0-2 0 16,4-12-832-16,0 0-192 0,0 0 0 0,8 3 0 15,4-9 864-15,6-3 128 0,7-3 32 0,8-1 0 0,4 3 0 0,1-5 0 16,0 1 0-16,-2 1 0 0,-3 0-832 16,0 1-192-16,-3 3 0 0,4 1 0 0,1-2 0 0,-1-1 0 15,-1 3 0-15,-5 3 0 0,-1 1 0 0,-3 0 0 16,-3 2 0-16,-2-2 0 0,1 4 0 0,-3 0 0 15,-4 0 0-15,-13 0 0 16,0 0-1600-16,5 4-352 0,-5-4-80 0,0 0-9296 16,0 0-1856-16</inkml:trace>
  <inkml:trace contextRef="#ctx0" brushRef="#br0" timeOffset="98307.63">5079 12975 20271 0,'0'0'448'0,"0"0"80"0,0 0 32 0,0 0 16 0,0 0-576 0,0 0 0 0,-6-5 0 0,6 5 0 16,-4-9 1744-16,4 9 240 0,-2-11 64 0,7-1 0 16,4-2-832-16,7 2-144 0,2 2-48 0,5-5 0 15,7-3-816-15,0-4-208 0,1-2 0 0,3 0 0 16,0 1 864-16,2-1 128 0,-1 1 32 0,4-2 0 15,2-3 0-15,1 0 0 0,4-3 0 0,2-1 0 16,5-2-832-16,2 1-192 0,0 0 0 0,-2 0 0 16,-7-1 864-16,-1 2 128 0,-3 0 32 0,1 3 0 15,-1 2-832-15,-3 1-192 0,-4-1 0 0,2 3 0 16,2-1 0-16,-1 1 0 0,2 2 0 0,-2 2 0 16,-4 2 0-16,0 2 0 0,-6 3 0 0,-3 0 0 0,-4 0 0 15,0 1 0-15,-4 0 0 0,-1 3 0 0,-4 3 0 0,-3-1 0 16,3-1 0-16,-6 3 0 0,-6 5 0 0,0 0 0 15,0 0 0-15,9-4 0 0,-1-1 0 0,-8 5 0 16,0 0 0-16,0 0 0 0,0 0 0 0,0 0 0 16,0 0 0-16,0 0 0 0,0 0 0 0,0 0 0 15,0 0 0-15,0 0 0 0,0 0 0 0,0 0 0 16,0 0 0-16,0 0 0 16,0 0-768-16,0 0-208 0,0 0-48 0,0 9 0 15,0-9-1632-15,0 0-336 0,0 0-64 0,-9 6-16 0</inkml:trace>
  <inkml:trace contextRef="#ctx0" brushRef="#br0" timeOffset="98926.26">5511 12138 23951 0,'5'-17'512'0,"0"5"128"0,2-3 0 0,2 3 64 16,-1 1-576-16,2-2-128 0,-2 0 0 0,1 1 0 0,-2 2 848 0,-3 2 144 15,-4 8 32-15,0 0 0 0,0 0 816 0,0 0 160 16,0 0 48-16,0 0 0 0,-4 8-1648 0,-1 8-400 16,-6-3 0-16,1 8 0 0,-6 3 0 0,-2 9 0 15,-2 1 0-15,-1 9 0 0,-2 6 896 0,-1 10 112 16,-4 6 16-16,0 5 0 0,-5 2-832 0,0 0-192 16,2 1 0-16,-2-6 0 0,2-5 0 0,4-6 0 15,4-4 0-15,4-3 0 0,8-6 0 0,-2-8 0 16,2-1 0-16,1-7 0 0,2-5 864 0,-1-4 128 15,2-1 32-15,0-4 0 0,4-6-832 0,3-7-192 16,0 0 0-16,0 0 0 0,0 0 864 0,0 0 128 0,0 0 32 0,6-7 0 16,1 1-832-16,2-1-192 0,5-3 0 0,6-3 0 15,5-4 0-15,2 0 0 0,7-1 0 0,2 1 0 16,2-2 0-16,0 0 0 0,0-1 0 0,1 0 0 16,5 2 0-16,-2 2 0 0,0 3 0 0,8 0 0 15,4 1 0-15,-1 0 0 0,-3 3 0 0,0-2 0 16,-6 4 0-16,-3 0 0 0,-3 2 0 0,-1 0 0 15,-3 1 0-15,-3 0 0 0,2-2 0 0,-3 2 0 16,-5 2 0-16,-5-1 0 0,-3-1 0 0,-2 2 0 16,0-1 0-16,-3 2 0 0,1-1 0 0,-3 1 0 15,-2-1 0-15,-8 2 0 0,0 0 0 0,0 0 0 16,6-3-768-16,-6 3-208 0,0 0-48 16,0 0 0-16,0 0-2448 0,0 0-496 0,-6-5-112 0,-3 1-16 15</inkml:trace>
  <inkml:trace contextRef="#ctx0" brushRef="#br0" timeOffset="99494.31">5280 12485 16575 0,'4'-26'368'0,"1"6"80"0,5-3 0 0,-5 7 16 0,4 0-464 0,-1-3 0 0,1-2 0 0,-1 1 0 16,-2 2 1728-16,4-1 256 15,-5 0 64-15,3 2 0 0,0 1-832 0,-3 2-144 0,1 0-48 16,-2 4 0-16,-1 1 832 0,-2 2 144 0,-1 7 48 0,0 0 0 15,0 0-1648-15,0 0-400 0,0 0 0 0,-5 9 0 16,-3 3 896-16,2 9 112 0,-2 5 16 0,-3 7 0 16,-2 5-832-16,1 7-192 0,-3 4 0 0,-1 5 0 15,0 2 0-15,2 3 0 0,3 4 0 0,0-5 0 16,1-2 0-16,1-2 0 0,-1 0 0 0,2-7 0 16,3 0 864-16,1-5 128 0,-2-6 32 0,4-3 0 15,1-4-832-15,-1-3-192 0,1-2 0 0,2-6 0 0,1-4 864 16,1-2 128-16,3-3 32 0,-2-1 0 0,-4-8-832 0,0 0-192 15,8-1 0-15,3-3 0 0,-2-2 0 0,5-4 0 16,1-1 0-16,1-5 0 0,1-2 864 0,3-3 128 16,1-3 32-16,0-4 0 0,6-2-832 0,5-1-192 15,3-1 0-15,4 0 0 0,4-4 0 0,5 0 0 16,8-1 0-16,4 3 0 0,-1 1 0 0,-1 6 0 16,-3-2 0-16,0 3 0 0,-2 1 0 0,1 3 0 15,0 2 0-15,-2 3 0 0,3 3 0 0,-2 3 0 16,-5 2 0-16,-6 1 0 15,-4 1-768-15,-4 1-208 0,-3 1-48 0,-6-1 0 16,-1 3 0-16,-3-3 0 0,-5 4 0 0,-2 0 0 16,-1 0-1632-16,-6 2-336 0,-7 0-64 0,0 0-16 0</inkml:trace>
  <inkml:trace contextRef="#ctx0" brushRef="#br0" timeOffset="100387.35">5352 13068 23951 0,'-25'4'1056'0,"18"-2"224"15,-6 2-1024-15,1 0-256 0,-3-1 0 0,0-2 0 0,-2 5 880 0,1-4 112 16,0-2 32-16,4 0 0 0,1 0 0 0,3 0 0 16,-3-1 0-16,11 1 0 0,-2-7 0 0,0-1 0 15,2-2 0-15,4 1 0 0,8-3 0 0,4-1 0 16,3-3 0-16,5-2 0 0,3-3-832 0,6-4-192 16,3-4 0-16,3 0 0 0,11-2 0 0,3-2 0 15,6-2 0-15,7-1 0 0,2 0 864 0,0-2 128 16,0-1 32-16,-2-3 0 0,2-3-832 0,0-1-192 15,2 3 0-15,0-3 0 0,-1 3 0 0,-3 1 0 16,-7 3 0-16,-3 1 0 0,-1 0 0 0,-3 1 0 16,-4 0 0-16,3 2 0 0,2 1 0 0,0 0 0 15,-1 1 0-15,-3 1 0 0,-2 0 0 0,-5 1 0 0,-4-2 0 16,-2 4 0-16,0 6 0 0,-2-2 0 0,-2 2 0 16,-3 2 0-16,0 2 864 0,-5-1 128 0,-2 3 32 0,0 1 0 15,-1 3-832-15,-1 2-192 0,-2 3 0 0,-2-2 0 16,-6 1 0-16,3 3 0 15,-5-1 0-15,0 3 0 0,-8 4 0 0,0 0 0 0,0 0 0 0,0 0 0 16,0 0 0-16,-12 3 0 0,-2 1 0 0,-2 0 0 16,-1 2 0-16,-5 2 0 0,-2 5 0 0,-2 2 0 15,-4 2 0-15,-4 2 0 0,-1 5 0 0,-7 3 0 16,-11 6 0-16,-6 4 0 0,-10 5 0 0,0 4 0 16,2 3 0-16,-4 4 0 0,0 2 0 0,-37 22 0 15,-1-4 0-15,12-2 0 0,7-3 0 0,8-2 0 16,4-6 0-16,1 0 0 0,1-6 0 0,0-3 0 15,1-3 0-15,6 0 0 0,8-4 0 0,8-3 0 0,4-5 0 0,7 0 0 16,6-4 0-16,-1 1 0 0,4-4 0 0,3-3 0 16,-1-1 0-16,1-4 0 0,3-1 0 0,4-5 0 15,-1-2 0-15,7-1 0 0,7-1 0 0,0-5 0 16,10-6 0-16,0 0 0 0,0 0 0 0,0 0 0 16,8-10 0-16,7-2 0 0,4-6 0 0,9-5 0 15,6-1 0-15,3-4 0 0,1-2 0 0,2-5 0 16,9-6 0-16,4-1 0 0,8 3 0 0,8-3 0 15,10-4 0-15,-1 0 0 0,3 0 0 0,-1-2 0 16,3-6 0-16,1-1 0 0,2-1 0 0,-26 14 0 16,7-3 0-16,-3 0 0 0,0 0 0 0,-1-2 0 15,3 2 0-15,-2 2 0 0,5 4 0 0,-6-2 0 16,-1 2 0-16,-11 4 0 0,-4 1 0 0,-6 6 0 0,-5 3 0 16,-4 2 0-16,-9-1 864 0,1 3 128 0,-2 3 32 15,-4 2 0-15,-4 3-832 0,-3 2-192 16,-5 2 0-16,-1 3 0 0,-5 6 0 0,0 0 0 0,-7-3 0 0,1 3 0 31,-3 0-768-31,-1 4-208 0,-3 3-48 0,3 0 0 16,-3-3 0-16,-2 2 0 0,1-1 0 0,-2 3 0 15,2 2-1632-15,-6 1-336 0,-24 8-64 0,4-4-16 0</inkml:trace>
  <inkml:trace contextRef="#ctx0" brushRef="#br0" timeOffset="100914.79">5413 12135 27647 0,'4'-11'608'0,"-2"-1"128"0,2-1 32 0,1-2 0 0,2 1-624 0,2 1-144 16,-4-2 0-16,2 5 0 0,1 3 848 0,-8 7 144 16,0 0 32-16,0 0 0 0,0 0 0 0,0 0 0 15,0 0 0-15,0 0 0 0,4 15-832 0,-2 4-192 16,-2 2 0-16,-2 6 0 0,-1 3 864 0,-4 6 128 16,-2 9 32-16,0 9 0 0,-4 7-832 0,-3 9-192 15,-3 10 0-15,-2 5 0 0,-4 1 0 0,1 3 0 0,2 1 0 16,-2-3 0-16,0-5 0 0,3-8 0 0,1-9 0 0,3-6 0 15,1-9 0-15,3-7 0 0,0-5 0 0,2-6 0 16,6-8 864-16,-1-3 128 16,-2-4 32-16,5-3 0 0,3-14 0 0,0 0 0 0,0 0 0 0,0 0 0 15,13-3-832-15,3-4-192 0,2-4 0 0,5-5 0 16,3-5 0-16,7 1 0 0,-1-2 0 0,4 0 0 16,-1-2 864-16,2-1 128 0,2 2 32 0,-6 6 0 31,9 0-1648-31,7-3-320 0,8-1-64 0,2 3-16 0,0 3 832 0,0 1 192 0,-3 2 0 0,1 2 0 15,4 2 0-15,-4 1 0 0,-2 6 0 0,-1 0 0 16,0 2 0-16,-6 4 0 0,1 3 0 0,-10-1 0 16,-2 2 768-16,-7 0 208 0,-5 0 48 0,-6 0 0 15,-2-1-1648-15,-4 0-320 0,-3-3-64 0,-3-1-16 16,-7-4-816-16,0 0-160 0,-1 9-48 0,-5-3-10368 16,-4-5-2096-16</inkml:trace>
  <inkml:trace contextRef="#ctx0" brushRef="#br0" timeOffset="101672.42">5030 13238 27647 0,'0'0'608'0,"0"0"128"0,0 0 32 0,0 0 0 0,0 0-624 0,0 0-144 16,15 0 0-16,-5-2 0 0,-1-4 848 0,0 0 144 16,-2-3 32-16,3-1 0 0,2 0-832 0,5-3-192 0,3-4 0 0,2 0 0 15,4-2 864-15,2 1 128 0,5-3 32 0,-1-2 0 16,1-5 0-16,0-1 0 0,2-3 0 0,6 1 0 16,-1 0-832-16,4-2-192 0,4-1 0 0,6 0 0 15,6 0 0-15,0 1 0 0,3 1 0 0,-1-1 0 16,-3 0 864-16,3-2 128 0,0-3 32 0,5-1 0 15,2-5-832-15,-18 14-192 0,6-4 0 0,-1-3 0 16,-1-2 0-16,1 0 0 0,1 0 0 0,0-1 0 16,2 5 0-16,0 0 0 0,0 3 0 0,-3 1 0 15,-2 1 0-15,-17 7 0 0,-2-2 0 0,-1-1 0 0,0 1 864 16,-1 0 128-16,0 1 32 0,1 0 0 0,0 0-832 16,0 1-192-16,-3 2 0 0,11-4 0 15,-7 3 0-15,-4 2 0 0,-4 0 0 0,-3 5 0 0,-5 2 0 16,-2 0 0-16,-1 3 0 0,-2 0 0 0,0 1 0 0,-5 1 0 15,-4 3 0-15,3-1 0 0,-3-1 0 0,-1 1 0 16,0-2 0-16,1 2 0 16,-2 1 0-16,-3 5 0 0,0 0 0 0,0 0 0 0,0 0 0 0,0 0 0 15,0 0 0-15,0 0 0 0,-5-4 0 0,5 4 0 16,-7-2 0-16,-5 4 0 0,2 0 0 0,-5 2 0 16,-2 0 0-16,-2 3 0 0,-4 3 0 0,-4 3 0 15,-1 4 0-15,-4 6 0 0,-1 3 0 0,-5 4 0 16,-3 7 0-16,-5 5 0 0,-3 6 0 0,-10 6 0 15,-16 2 0-15,-3 7 0 0,2-2 0 0,1 4 0 0,0 1 0 16,-35 27 0-16,4-6 0 0,8-9 0 0,4-4 0 16,6-4 0-16,8 0 0 0,-2-1 0 0,-1 1 0 0,0-4 0 15,5-1 0-15,7-6 0 0,8-6 0 16,6-3 0-16,6-4 0 0,3-7 0 0,7-5 0 0,4-4 0 16,3 0 0-16,5-3 0 0,2-6 0 15,6-4 0-15,0-4 0 0,2-1 0 0,4-5 0 0,0-3 0 16,5-2 0-16,-2-2 0 0,4-2 0 0,8 2 0 15,-8-4 0-15,8 4 0 0,-8-4 0 0,-1 2 0 16,9 2 0-16,0 0 0 0,0 0 0 0,0 0 0 16,0 0 0-16,0 0 0 0,0 0 0 0,0 0 0 15,-1-9-1600-15,2 1-352 16,-1 8-80-16,8-11-10384 0,0 0-2096 0</inkml:trace>
  <inkml:trace contextRef="#ctx1" brushRef="#br0">7219 16370 0,'0'0'16,"0"0"-1,72 4 1,-36-3-1,11 1 1,-2 8-16,-24-4 31,-21-1-31,-21 3 16,13 3 15,11 3-31,37 5 16,74 4-1,84 5 1</inkml:trace>
  <inkml:trace contextRef="#ctx0" brushRef="#br0" timeOffset="104692.59">7390 11292 16575 0,'0'0'1472'0,"0"0"-1168"16,-4-5-304-16,4 5 0 0,0 0 560 0,0 0 48 15,-4-3 16-15,4 3 0 0,0 0 0 0,0 0 0 16,-4-5 0-16,4 5 0 0,0 0-96 0,-10 6-16 16,5 5 0-16,-2-7 0 0,7-4 80 0,-9 0 16 0,9 0 0 0,-12 4 0 15,4-8 224-15,-2 4 32 0,1 4 16 0,9-4 0 16,-11 6 0-16,11-6 0 0,-6 8 0 0,-1 1 0 16,-1-1-240-16,2 3-32 0,-7-6-16 0,1-1 0 15,-7-4-272-15,1 5-64 0,1 2-16 0,-3 2 0 16,-4 3-16-16,-1-1 0 0,-8 0 0 0,-2 2 0 15,-3-3 144-15,-4 0 16 0,-8-4 16 0,-4 2 0 16,-2 6 48-16,4 1 0 0,4-2 0 0,0-3 0 16,3 0-64-16,-2-4 0 0,1-1 0 0,-3 1 0 15,-6-1-64-15,-4 1 0 0,-4 0-16 0,-3 0 0 16,-4-3-144-16,-1 1-32 0,0-2 0 0,-5 1 0 16,-6 0-128-16,-3 1 192 0,-1-2-192 0,7-2 192 0,4-2-192 15,2-2 128-15,-2-3-128 0,0 2 128 0,-3-2 0 0,7-1 0 16,8-1 0-16,3 0 0 0,0 0-128 0,-1-3 192 15,1-5-192-15,0 1 192 0,-3 2-192 0,-1 0 0 16,4-2 144-16,1 1-144 0,2 2 0 0,4 2 0 16,0 0 0-16,1-3 128 0,-3-7-128 0,0 5 0 15,0 4 0-15,0 2 0 0,4 2 0 0,5 0 0 16,0 0 0-16,6 2 0 0,2-4 0 0,3 3 0 16,8-1 128-16,1 1-128 0,4-3 208 0,3 4-16 15,0 5-16-15,4 0 0 0,5-4-48 0,0 2 0 16,10 3 0-16,0 0 0 0,-7 1-128 0,7-1 0 15,-7-4-160-15,7 4 160 0,0 0-128 0,0 0 128 16,0 0 0-16,0 0-144 0,0 0 144 0,0 0-128 16,3 15 128-16,-1-3-128 0,-2-12 128 0,0 0 0 15,3 13 160-15,-2 0-160 0,1 0 0 0,-2 0 0 0,0-13 0 16,0 20 0-16,-2 1 0 0,0-1 0 0,-1 1 0 0,-1 0 0 16,0-1 0-16,2 0 0 0,-2-2 0 15,-4-2 0-15,1-3 0 0,2-3 0 0,-2 1 0 0,2-3 0 16,0 0 0-16,5-8 0 0,0 0 0 0,-12 1 0 15,2 5 128-15,-1-2-128 0,-2-2 176 0,5-2-176 16,8 0 208-16,-10-3-64 0,2 0-16 16,-1 2 0-16,2-2-128 0,7 3 0 0,-9-1 0 0,9 1 0 15,0 0 0-15,0 0 0 0,-10-2 0 0,2 2 0 16,-1 0-256-16,9 0 80 0,0 0 16 0,-8 1 0 16,8-1-288-1,-11 1-48-15,3-2-16 0,-2 1 0 0,1 1-2064 16,9-1-432-16,0 0-64 0,0 0-32 0</inkml:trace>
  <inkml:trace contextRef="#ctx0" brushRef="#br0" timeOffset="105669.36">5656 12126 11055 0,'-1'-18'480'0,"2"6"112"0,4-1-464 0,-3-1-128 16,-6-2 0-16,3 2 0 0,2-1 1280 0,-2 1 224 15,-5-1 48-15,4 1 16 0,-2-1-800 0,-3 1-176 16,2-3-16-16,1 4-16 0,0 1-144 0,0-1-32 16,2-1 0-16,0 1 0 0,0 3 16 0,-1 4 0 15,-4-2 0-15,0-2 0 0,1-4-112 0,1 3-32 16,-3 1 0-16,3 1 0 0,-3 0-464 0,4 0-112 16,4 9 0-16,-2-9-6144 0,-4 1-1216 15</inkml:trace>
  <inkml:trace contextRef="#ctx0" brushRef="#br0" timeOffset="106111.93">5358 11765 13071 0,'0'0'576'0,"0"0"128"0,0 0-576 0,9-3-128 0,-1-3 0 0,-8 6 0 15,0 0 1408-15,0 0 256 0,0 0 64 0,10-3 0 16,-10 3-560-16,9 5-96 0,-4 4-32 0,3 6 0 15,-5-1-208-15,-2 7-64 0,1 5 0 0,-1 7 0 0,0 1 0 0,-1 7 0 16,-1 3 0-16,0 6 0 0,-3 4-32 0,-6 7-16 16,3 7 0-16,-4 4 0 0,5 2-240 0,-2-1-48 15,-1 0-16-15,1-7 0 0,-1-6-144 0,3-5-16 16,1-5-16-16,-3 0 0 0,3-2 80 0,-3-3 0 16,2-9 16-16,-2-3 0 0,-1-4 288 0,2-4 48 15,-1-4 16-15,2 1 0 0,-2-1 16 0,-1-3 16 16,-2-1 0-16,3-1 0 0,3-4-336 0,1 0-80 15,-1-1-16-15,4 3 0 0,1-5-288 0,2 0 160 16,-2-9-160-16,0 0 128 0,11 9-128 0,-1-2 192 16,-10-7-192-16,15 0 192 0,3-3 128 0,5-2 16 15,1-3 16-15,0-3 0 0,3-2-112 0,1-2-32 16,4-4 0-16,2 5 0 0,3-1-208 0,1 0 0 16,1-1 128-16,1 3-128 0,3 4 0 0,1 0 0 0,-2 5 0 15,3-2 0-15,-5 1 0 0,-2 1 0 0,-4 4 0 16,-2-1 0-16,-1-3 0 0,-7 3 0 0,-5 1 0 0,0 0 0 15,-5 0-176-15,-1 0-128 0,-13 0-16 0,0 0-16 32,0 0-2368-32,0 0-480 0,0 0-80 0</inkml:trace>
  <inkml:trace contextRef="#ctx0" brushRef="#br0" timeOffset="106528.18">5343 13105 25791 0,'-18'-10'2304'0,"13"7"-1856"0,5 3-448 0,0 0 0 0,0 0 1328 0,1-6 160 16,0 0 48-16,7-1 0 0,1-1-1232 0,3-2-304 16,0-5 0-16,5 0 0 0,1-4 0 0,8 0 0 15,1-4 0-15,18-13 0 0,-1-3 736 0,4 1 96 16,4-3 0-16,3 3 16 0,3-1-368 0,-2-3-80 15,-5-1-16-15,6-2 0 0,4-1 16 0,0 0 0 16,-4-1 0-16,10 1 0 0,2-1-112 16,0 3-32-16,0 0 0 0,-1 0 0 0,-1 2-112 0,1 0-16 15,4 0-128-15,-5 2 192 0,-3 2-192 0,-2 0 176 16,-7-3-176-16,-4 6 160 0,-3 2-32 0,-6 1-128 16,-4 1 192-16,-3 5-64 0,-2 0-128 0,-7 6 128 15,-1 4-128-15,-4 5 128 0,-5-3 16 0,-6 5 0 0,-2 4 0 16,-8 5 0-16,7-5 48 0,-7 5 16 0,0 0 0 15,0 0 0-15,0 0-48 0,0 0-16 0,0 0 0 16,0 0 0-16,-11 5-144 0,11-5 0 16,-12 5 0-16,1 3 0 0,4 0 0 0,-2 1 0 0,1 0 0 0,-2-1 0 15,10-8-288-15,-10 8 16 0,-1-5 0 0,4 4-11760 16,-1 5-2336-16</inkml:trace>
  <inkml:trace contextRef="#ctx0" brushRef="#br0" timeOffset="107944.28">3718 11595 9215 0,'0'0'816'0,"0"0"-656"16,-1-10-160-16,1 10 0 0,-8-10 832 0,0 3 128 0,8 7 16 0,0 0 16 16,-9-4 352-16,-2 3 64 0,11 1 0 0,-9 3 16 15,0 1-48-15,0 1-16 0,0 0 0 0,3 4 0 16,-2 4-560-16,3 2-112 0,0-1-32 0,-2 7 0 16,2 5-176-16,1 4-32 0,-1 6-16 0,0 4 0 15,1 6 64-15,1 8 16 0,1 6 0 0,-1 10 0 16,2 3-128-16,-1 2-32 0,0 2 0 0,2 7 0 15,6 6-352-15,-3 2 144 0,0-4-144 0,-2-2 0 16,3-1 224-16,2 0-64 0,2 0-16 0,1-1 0 16,-1-5 288-16,1-2 48 0,1 0 16 0,0 3 0 15,-2-1 96-15,-2-2 32 0,5-4 0 0,-3 2 0 0,4-3-176 16,-3 1-16-16,0 5-16 0,-3-4 0 0,2 0-112 0,-2-2-32 16,-1-4 0-16,5 0 0 0,-3-5-32 0,1 2-16 15,-2 3 0-15,-1-1 0 0,2-3 16 0,-2-5 0 16,-2-4 0-16,1 2 0 0,1-2-48 0,-1 0-16 15,0 0 0-15,-3 1 0 0,0 4-16 0,-1 3 0 16,-1 1 0-16,0-5 0 0,1-6-160 0,-1-1 160 16,-1 2-160-16,2-1 160 0,-1 2-16 0,-2-4 0 15,1-1 0-15,-4 0 0 0,3 0 16 0,0 1 0 16,0-1 0-16,1-2 0 0,-4-3-160 0,2 0 192 16,1 4-192-16,-1 1 192 0,1 1-192 0,-1-3 0 15,1-2 144-15,2 0-144 0,-1-6 160 0,0-2-32 16,-2-4-128-16,2 0 192 0,-2 1-32 0,2-4-16 0,-3-2 0 0,4 1 0 15,-2-1-144-15,2 5 0 0,1-3 144 0,-1-2-144 16,-5-1 0-16,5-1 128 0,0-3-128 16,1-2 0-16,1-3 0 0,-1 0 0 0,-1-3 0 0,1-2 0 15,0-1 0-15,0-1 0 0,0-2 0 0,0-10 0 16,0 0 0-16,6 9 0 0,1-1 0 0,-7-8 0 16,0 0 0-16,12 6 0 0,-12-6 0 0,13 4 0 15,1-1 0-15,1 0 0 0,-4-3 0 0,2 0-128 16,3 0 128-16,3-3 0 0,1 1 0 0,3-1 0 15,3-1 0-15,-1 0 0 0,5 2 0 0,4-1-128 16,5 2 128-16,5-1 0 0,3 2 0 0,-3 0 0 16,2 0 0-16,0 2 0 0,4-2 0 0,-1 0-128 15,-1-2 128-15,5 2 0 0,2 0 0 0,2-1 0 0,0 0 0 16,1-2 0-16,-3-1 0 0,-1 0 0 0,-1 0 0 0,2-2 0 16,-1-2 0-16,1-1 0 0,1 0 0 0,4 1 0 15,3 0 0-15,-4-1-128 0,-1-2 128 0,2 0 0 16,6-1 0-16,-6 0 0 0,0 2 0 0,6 0 0 15,0 0 0-15,-1 2 0 0,-5 0 0 0,-1 4 0 16,-3 2 0-16,0-1 0 0,-1 2 0 0,-2-3 0 16,-6 0 0-16,5 1 0 0,2 5 0 0,-3-2 0 15,-5 0 0-15,0 0 0 0,-3 0 0 0,-4 2 0 16,2 5 0-16,5-1 0 0,-2-1 0 0,1-1 0 16,-5-1 0-16,2-3 0 0,0 1 0 0,-1 1 0 15,-7 0 0-15,-4 1 0 0,0 1 0 0,-4 0 128 16,-3-2-128-16,-2 0 0 0,-3-1 0 0,-2-1 128 15,1 1-128-15,-2-1 0 0,-2 0 0 0,-1 0 0 0,0-2 0 16,0 2 128-16,-12 0-128 0,0 0 0 0,9 2 0 0,-9-2 128 16,12 2-128-16,-12-2 128 0,0 0-128 0,9-2 128 15,-9 2-128-15,0 0 0 0,0 0 128 0,0 0-128 16,0 0 208-16,8-6-16 0,-8 6-16 0,0 0 0 16,5-11 128-16,-1-2 16 0,-3-4 16 0,-1-1 0 15,-1-6-80-15,-2-3 0 0,-1-5-16 0,-2-2 0 16,1-4-112-16,1-4-128 0,0-4 176 0,-4-6-176 15,1-6 160-15,-1-3-160 0,-1-5 128 0,4-3-128 16,-3-2 144-16,2-5-144 0,-2-4 160 0,-1-6-160 16,2-6 128-16,-1-3-128 0,0-3 0 0,2-5 144 15,-2-4-144-15,1-6 0 0,-2-2 0 0,3-7 0 16,-1-3 0-16,-2-1 0 0,2 1 0 0,0 4 0 0,3-3 128 16,-2 4-128-16,4 1 128 0,0 4-128 0,4 5 240 0,0 0-48 15,1-2 0-15,0 7 0 0,2 3-32 0,1 4-16 16,-2 1 0-16,-1-1 0 0,2 2 48 0,0 6 0 15,-1 6 0-15,-1 2 0 0,-2 2-192 0,2 4 192 16,1 4-192-16,1 5 192 16,-2 1-192-16,-2 9 0 0,2 4 0 0,-2 4 128 0,2 4-128 0,-2 3 0 15,-1 3 0-15,0 2 0 0,-1 2 0 0,-1 3 0 16,0 2 0-16,0 5 0 0,-3 3 0 0,2 7 0 16,0 0 0-16,0 2 0 15,0 4-464-15,-1 2-32 0,-1-1 0 0,-1 6 0 16,6 2-2464-16,-11 5-496 0,-2 6-112 0</inkml:trace>
  <inkml:trace contextRef="#ctx0" brushRef="#br0" timeOffset="112309.92">5528 12173 1839 0,'-1'-11'0'0,"1"11"160"0,1-11-160 0,3 2 0 16,-4 9 0-16,4-10 0 0,-4-5 2624 0,1 3 480 16,-1 2 96-16,1 1 32 0,-1 9-1872 0,2-11-368 15,-2 3-80-15,0 8-16 0,0 0-224 0,0 0-48 16,-8-4-16-16,8 4 0 0,0 0 32 0,-11 4 16 15,1 4 0-15,1 3 0 0,-4-1-224 0,1 6-48 16,-4 5-16-16,2 4 0 0,-3 1-208 0,1 9-32 16,-1 3-128-16,-1 11 192 0,-3 7-48 0,-4 3-16 15,-1 1 0-15,3 0 0 0,-2-2-128 0,0-3 0 16,3-5 0-16,3-6 128 0,-1-4-128 0,2-1 0 16,2-1 0-16,5-5 0 0,1-6 256 0,5-3-48 15,-2-5 0-15,5 1 0 0,-1 0 224 0,2-3 32 0,1-4 16 0,4-1 0 16,5-3 64-16,-3-1 16 0,3 1 0 0,2-3 0 15,3-2 208-15,5 0 32 0,2-1 16 0,5-1 0 16,0 2-432-16,1-1-64 0,4-2-32 0,3 1 0 16,-2 3-288-16,2-3 160 0,4 1-160 0,2-2 128 15,2 1-128-15,-4 2 0 0,-3 0 144 0,3-1-144 16,0 1 0-16,-1 0 128 0,-5 0-128 0,-4 3 0 31,-2-2-304-31,-5 0-128 0,-4-1-16 0,-3 0-16 0,-3 1-2368 0,-11-5-480 16</inkml:trace>
  <inkml:trace contextRef="#ctx0" brushRef="#br0" timeOffset="112726.3">5296 13040 23951 0,'-5'-17'2128'0,"5"7"-1696"16,0-2-432-16,4 2 0 0,-4 10 192 0,8-11-32 16,3-2-16-16,-1 3 0 0,4 0-144 0,3 0 128 15,4-2-128-15,1-4 128 0,7-4 64 0,0 0 16 16,5 0 0-16,8-3 0 0,5-5 48 0,3 1 0 16,1 0 0-16,-1 0 0 0,3 3 0 0,1-3 0 15,-3-2 0-15,3-2 0 0,2-1 64 0,2-1 0 16,-1-1 16-16,1-2 0 0,1-4-16 0,0 4 0 0,-3 2 0 15,-4-2 0-15,-4 0 64 0,1 0 0 0,0 2 0 0,-1 2 0 16,1 1 32-16,-2 5 16 16,3-5 0-16,-7 7 0 0,3 3-160 0,-7 3-16 0,-5 0-16 0,-1-1 0 15,-4 1 0-15,-1 5 0 0,-4 0 0 0,-3 2 0 16,-1-2-80-16,-2 1-16 0,-1 1 0 0,-1 0 0 16,-2 3-144-16,-2 4 192 0,0-1-192 0,-6 0 192 15,-6 5-192-15,0 0 128 0,11-4-128 0,-11 4 128 16,0 0-128-16,0 0 0 0,0 0-192 0,0 0 192 15,0 0-1536-15,0 0-192 16,-6 12-48-16,-4-1 0 0</inkml:trace>
  <inkml:trace contextRef="#ctx0" brushRef="#br0" timeOffset="116489.69">4601 12217 9215 0,'0'0'192'0,"0"0"64"0,-4-6 0 0,4 6 0 0,0 0-256 0,0 0 0 0,-3-4 0 0,3 4 0 16,0-5 864-16,0 5 128 0,0 0 32 0,0 0 0 16,1-6 0-16,2 0 0 0,-3 6 0 0,0 0 0 15,5-6 0-15,3 2 0 0,-3-3 0 0,1 0 0 16,-6 7-832-16,7-3-192 0,1-1 0 0,-1 1 0 15,-7 3 0-15,9-1 0 0,-2-2 0 0,2 2 0 0,-9 1 864 0,8 0 128 16,1 0 32-16,-1 1 0 0,-8-1-832 0,7 2-192 16,-7-2 0-16,10 4 0 0,-5 1 864 0,3 0 128 15,-8-5 32-15,6 7 0 0,-2 1-832 0,0 2-192 16,0 3 0-16,-3-1 0 0,1-2 0 0,-2 4 0 16,-2 0 0-16,-3 3 0 0,0-1 0 0,0 1 0 15,-5-2 0-15,3 2 0 0,-4 2 0 0,3-4 0 16,-4 1 0-16,2-3 0 0,-2 3 864 0,-1 1 128 15,3 0 32-15,-3-3 0 0,-1 0-832 0,4-1-192 16,-1 0 0-16,4-3 0 0,-4 5 0 0,6-4 0 16,-2 0 0-16,0-1 0 0,3 2 0 0,0-1 0 15,1-2 0-15,2 1 0 0,-2 2 0 0,2 0 0 16,-2 1 0-16,2-1 0 0,1 0 0 0,1-1 0 16,0 2 0-16,2-1 0 0,1-1 0 0,-1-2 0 0,-3 0 0 15,1 2 0-15,-1-1 0 0,0-10 0 0,0 0-144 0,0 0 144 16,5 12 0-16,-5-12 0 0,0 0 0 0,0 0 0 15,13 4-128-15,-13-4-48 0,9 6 0 0,-9-6 0 32,0 0-2256-32,0 0-464 0,8-8-96 0,-8 8-16 0</inkml:trace>
  <inkml:trace contextRef="#ctx0" brushRef="#br0" timeOffset="117251.02">4433 12417 16575 0,'-12'-8'736'0,"12"8"160"0,-4-2-720 0,4 2-176 16,-2-4 0-16,-1 0 0 0,3 4 0 0,0 0 0 15,-7-2 0-15,7 2 0 0,0 0 0 0,0 0 0 16,0 0 0-16,0 0 0 0,0 0 848 0,0 0 144 16,0 0 32-16,0 0 0 0,11 7-832 0,-3-2-192 15,4-2 0-15,-1 1 0 0,0 2 864 0,2-2 128 0,-1-4 32 0,0 3 0 16,1-1-832-16,2 2-192 0,4 3 0 0,-2-2 0 15,-2-1 0-15,1 1 0 0,1 2 0 0,0-1 0 16,2 1 0-16,-1 0 0 0,-1-1 0 16,-1 2 0-16,-1 0 0 0,0 0 0 0,-4-2 0 0,4 1 0 15,-3-2 0-15,-2 3 0 0,1-2 0 0,-4 1 0 16,1-3 0-16,-1 1 0 0,-7-5 0 0,4 7 0 16,2-1 864-16,-6-6 128 0,0 0 32 0,7 11 0 15,-4 0-768-15,-1 0-256 0,-2-11 144 0,0 0-144 16,-1 13 272-16,1-1-16 0,-1 2-16 0,-1-3 0 15,2-11-112-15,-2 13 0 0,-2 0-128 0,1-3 192 16,0 2-64-16,2-1-128 0,1-11 176 0,-2 11-176 16,-1 5 144-16,0-4-144 0,3-12 0 0,-4 14 144 0,-1-2-144 15,1 1 0-15,2 2 144 0,-4-2-144 0,-2-7 0 0,3 6 144 16,-1 0-144-16,-1-2 0 0,2-2 192 0,5-8-64 16,-7 7 0-16,1 2-128 0,1-3 256 15,5-6-48-15,0 0-16 0,0 0 0 0,-7 8-64 0,0 1 0 16,4 1-128-16,3-10 192 0,0 0-192 0,-4 11 0 15,0 1 0-15,-2 0 0 0,3 0 0 0,0 0 0 16,2-2 0-16,-1 2 0 0,2 1 0 0,0 0 0 16,2-3 0-16,-1 2 0 0,2-1 0 0,-1-2 0 15,-1 3 0-15,3-6 0 0,-4-6 0 0,4 11 0 16,0-3 0-16,-1 1 0 0,-3-9 0 0,0 0 0 16,0 0 128-16,12 8-128 0,-3-2 0 0,1-1 0 15,-10-5 128-15,12 4-128 0,-1-1 0 0,2-2 128 0,-13-1-128 16,13 0 0-16,-1-1 160 0,1 1-160 0,-2 1 160 0,0-1-160 15,2 0 0-15,-3 0-128 0,2-2-16 0,0 2 0 32,-1 2-1456-32,3-2-272 0,-4-1-64 0,2 0-16 0</inkml:trace>
  <inkml:trace contextRef="#ctx0" brushRef="#br0" timeOffset="117931.65">4480 12733 12895 0,'0'0'1152'16,"0"0"-928"-16,0 0-224 0,0 0 0 0,0 0 1712 0,0 0 288 15,0 0 64-15,0 0 16 0,11-10-1344 0,-1 7-272 16,-1-3-48-16,6 4-16 0,0-1-192 0,-2 2-32 16,3-1-16-16,-1 2 0 0,3 3-32 0,0 1-128 15,-1 0 192-15,0 0-64 0,-1 0-128 0,0 1 0 0,-3 4 0 16,1-2 128-16,-1-1-128 0,-2 1 0 0,2 2 0 0,1 0 0 15,-3 0 192-15,1-1-64 0,-12-8 0 0,10 11 0 16,-2 3 352-16,-2-2 64 0,2-3 16 0,-2 2 0 16,-6-11-64-16,3 14-16 0,1 0 0 0,-1-2 0 15,-3-12-144-15,3 13-16 0,-3-4-16 0,-2 3 0 16,0 0-32-16,-4-2 0 0,1-2 0 0,0 3 0 16,-2 2-48-16,2-1-16 0,0-1 0 15,-4 0 0-15,2-3 0 0,-1 2 0 0,-1 3 0 0,0-2 0 16,0-3-80-16,0 1 0 0,0 1-128 0,-1 2 192 15,1-1-192-15,-3 2 128 0,3-3-128 0,1 3 0 16,1 2 128-16,1-2-128 0,-3 0 0 0,4 0 0 16,0 0 0-16,1 0 0 0,0 2 0 0,3-4 0 0,-2 1 0 15,0 1 0-15,-1-4 0 0,3 3 144 0,1 0-144 0,0 0 0 16,0-12 0-16,0 14 0 0,3-1 0 0,-1 3 128 16,-2 0-128-16,0-2 128 0,2-2 0 0,0 0 0 15,2-1 0-15,1 3 0 0,-1-3 0 0,0 0 0 16,1-1 0-16,3 2 0 0,-1-1-128 0,2-2 128 15,-9-9-128-15,12 12 128 0,1-1 0 0,-1 0-128 16,-2-3 192-16,5 0-64 0,-2-2 32 0,0 2 0 16,1-3 0-16,2-1 0 0,-2-1-16 0,2-2 0 15,0-1 0-15,-2 1 0 0,2 2-16 0,0-3-128 16,-1-5 192-16,-2 2-64 0,-1 3-256 0,3-1-64 16,-5-1-16-16,-10 2 0 15,11-1-1760-15,-11 1-336 0,0 0-80 0,0 0-10352 0</inkml:trace>
  <inkml:trace contextRef="#ctx0" brushRef="#br0" timeOffset="118652.67">4835 13156 6447 0,'0'0'576'0,"9"-4"-576"0,3 0 0 0,-3 1 0 0,2-1 1168 0,-4 3 128 15,4-3 32-15,-11 4 0 0,12 0-352 0,-2 0-64 16,1-1-16-16,-2 1 0 0,3 2-144 0,-3 2-48 16,3 0 0-16,-5 1 0 0,-7-5-64 0,10 12 0 15,-5 0-16-15,0 1 0 0,0 0 208 0,-2 4 32 0,0-2 16 0,-5 3 0 16,-2 2-368-16,-2 1-80 0,1-2-16 0,-3 3 0 15,0 1 0-15,3-1 0 0,-2 0 0 0,-2-1 0 16,1-2-64-16,-2 0-16 0,0 1 0 0,1 0 0 16,1-3 32-16,-2-2 0 0,1 0 0 0,-3-2 0 15,-1 0 0-15,1-1 0 0,-1-2 0 0,0-1 0 16,1 2-48-16,2-3 0 0,-1 1 0 0,2-3 0 16,-5 0 32-16,0-1 0 0,4 1 0 15,-3-2 0-15,4 3-144 0,-2-2-16 0,2 0-16 0,0 2 0 16,2-1-32-16,-3 1 0 0,1 2 0 0,0 0 0 15,5 3-144-15,-2-1 0 0,-3 0 0 0,4 2 0 16,1-1 0-16,-1 3 0 0,0-1 0 0,1 0 0 16,0 1 0-16,2 1 0 0,1-2 0 0,1 4 0 15,0 2 0-15,1-2 0 0,-1 1 0 0,3-1 0 0,1 0 0 0,0 3 0 16,4-1 0-16,-2-2 0 0,0-1 192 0,3 2-64 16,-3-4 0-16,5 0 0 0,-2-1 32 0,3-1 0 15,-2-2 0-15,3-2 0 0,-1-1 64 0,0 0 16 16,1-3 0-16,3 1 0 0,-1 2-112 0,2-3 0 15,-1-1-128-15,-2 2 192 0,1-2-192 0,1-2 0 16,-3 1 0-16,-2-1 0 16,3 1-800-16,-1-2-96 0,-13-1-32 0,11 3 0 15,1 1-1952-15,-12-4-400 0,0 0-80 0</inkml:trace>
  <inkml:trace contextRef="#ctx0" brushRef="#br0" timeOffset="119068.6">5014 13841 14735 0,'0'0'1312'0,"0"0"-1056"0,0 0-256 0,0 0 0 16,0 0 832-16,0 0 96 0,0 0 32 0,0 0 0 15,4 15-64-15,-4 1-16 0,-5-2 0 0,3 2 0 16,-1 0-16-16,2 4 0 0,-2 2 0 0,-2 3 0 0,-4 0-368 0,2-3-80 16,-3 1-16-16,3 2 0 0,-2 0-16 15,2-3-16-15,1-3 0 0,-3 0 0 0,-2 4 16 0,1-2 0 16,-3-2 0-16,1 2 0 0,-3 2-48 0,1-3 0 15,-3 1 0-15,1 0 0 0,-2 0 16 0,-1 3 0 16,0 2 0-16,2 2 0 0,5-6-160 0,-1 1-16 16,-3 2-16-16,1 2 0 0,3 1-160 0,0 2 0 15,0 2 0-15,4-2 0 0,-3-1 0 0,4 1 0 16,0 0 0-16,1-1 0 0,1-2 0 0,1 0 0 16,1-3 0-16,3 3 0 15,0-2-416-15,5-1-112 0,1-1-32 0,5-4-8480 16,1 0-1712-16</inkml:trace>
  <inkml:trace contextRef="#ctx0" brushRef="#br0" timeOffset="129540.75">23671 7483 7359 0,'0'0'656'0,"-5"-6"-528"0,1-5-128 0,0 5 0 16,4 6 2128-16,-10-4 400 0,10 4 80 0,-9-4 16 16,-4-4-2080-16,0 6-416 0,3 0-128 0,-2 0 0 15,-3-5 0-15,2 1 0 0,-1-2 0 0,-2 1 0 16,2 1 0-16,-3-4 0 0,-3 3 0 0,1-4 0 15,-1 3 192-15,0-2-32 0,-1 1-16 0,-2-3 0 16,-1-4 128-16,1 2 32 0,-5-3 0 0,2-2 0 16,-4-2 256-16,0-2 48 0,-3-2 16 0,-2 0 0 15,-2-1 48-15,0 0 16 0,1-3 0 0,-2 0 0 16,-3 0-176-16,0-1-16 0,-2 1-16 0,4 2 0 16,0-1-208-16,-2 3-32 0,-2 0-16 0,-2 1 0 15,-5-3-224-15,-3 4 176 0,-6-1-176 0,-3 2 160 16,-3 0-160-16,1 5 0 0,-5 1 144 0,1-1-144 15,-1-3 128-15,-4 2-128 0,-5 2 128 0,5 2-128 0,2 1 0 16,1-2 128-16,0 1-128 0,-2 0 0 0,-4-1 0 16,0 5 0-16,0 3-160 0,0-2 160 0,-2-3 0 0,0 3-128 15,2 4 128-15,-6 0 0 0,-7 1 0 0,0 0 0 16,1-2 0-16,-1 2 0 0,0 2 0 0,-3 2 0 16,-2 1 0-16,2-1 0 0,2-4 0 0,3 2 0 15,0-1 0-15,-2 3 0 0,5 1 0 0,-1 2 0 16,-2-2 0-16,5 3 0 0,-1 3 192 0,2 5 32 15,-5 2 16-15,2 3 0 0,-1 1-240 0,0-2 144 16,3-2-144-16,0 7 128 0,-2 3-128 0,0 2 0 16,3 3 0-16,4 2 0 0,3 1 0 0,2-1 0 15,2-3 0-15,-4 6 0 0,2-3 0 0,3 1 0 16,3-1 0-16,5 3 0 0,2 4 0 0,8 1 0 0,2 2 0 16,1-2 0-16,2 1 128 0,-1 0-128 0,5-1 0 15,0-2 128-15,-1 0-128 0,5 1 0 0,3 4 0 16,4-3-176-16,1-4 176 0,5 3 0 0,-1 3 0 0,5 3 0 15,2 4 0-15,3-1 176 0,4 1-176 0,2-1 192 16,0-1-192-16,3 0 160 0,4-1-160 0,2-1 160 16,-1 3-160-16,4 2 0 0,0 0 144 0,2 1-144 15,3-1 128-15,1-3-128 0,1-5 128 0,0 4-128 16,4 0 144-16,-1-4-144 0,4-5 192 0,2 0-192 16,3 6 304-16,2 0-48 0,2 0-16 0,4 0 0 15,3-4-48-15,3 0-16 0,2 0 0 0,2-1 0 16,3-1-176-16,0 0 128 0,-2-4-128 0,6 3 128 15,0-4-128-15,6-1 0 0,5-4 0 0,3 0 0 16,5 1 0-16,0 0 128 0,1-2-128 0,1-4 0 0,0-3 0 16,5-3 0-16,1-5 128 0,3-1-128 0,7 2 0 0,-3-3 160 15,-3-3-160-15,3 2 160 0,1-1-160 0,2-2 0 16,3-3 0-16,0 2 128 0,-3 2 16 0,-1-1 0 16,-2-3 0-16,7 1 0 0,2 2-16 0,1 0 0 15,-2-1 0-15,1 0 0 0,1-7-128 0,3 2 0 16,3-4 0-16,2 2 0 0,-1 3 0 0,-1 0 0 15,-5 1 144-15,8-7-144 0,3 1 0 0,-5 0 128 16,-4 3-128-16,1-3 0 0,-1-3 0 0,5 1 0 16,0 3 0-16,1-3 128 0,-1-1-128 0,-1-1 0 15,0-1 0-15,4-1 128 0,-2-1-128 0,1 0 0 16,-6-1 0-16,0-3 0 0,2-3 128 0,-3 0-128 16,-3-1 128-16,-5-2-128 0,-6-3 144 0,-1-2-144 15,2-3 192-15,2-5-192 0,-4-3 320 0,-5-4-64 0,-3-3 0 0,-6-4 0 16,-1-4 272-16,-4-2 48 0,-3-3 16 0,-2 0 0 15,-3 2 208-15,-5-2 32 0,-6-1 16 0,-4-2 0 16,-5-2-144-16,-7 4-48 0,-3 3 0 0,-4 4 0 16,-4 0-288-16,-7-1-64 0,0 5-16 0,-6 2 0 15,-6 3-288-15,0 0-272 0,-9-1 48 0,-6 5 16 32,-5 2-1616-32,-9 5-320 0,-10 3-64 0,-2 4-14240 0</inkml:trace>
  <inkml:trace contextRef="#ctx0" brushRef="#br0" timeOffset="143867.84">7006 11665 13823 0,'-3'-15'608'0,"3"7"128"0,0 8-592 0,0 0-144 16,3-11 0-16,-3 11 0 0,0 0 288 0,3-10 32 16,-3 10 0-16,0 0 0 0,1-11 240 0,-1 11 48 15,-1-12 16-15,1 12 0 0,0 0-80 0,-6-9-16 16,0 1 0-16,-3 5 0 0,-1 4-176 0,-6-1-32 15,-4-1-16-15,-3 2 0 0,-7 4-304 0,-4 2 128 0,-6 0-128 0,-2 1 0 16,-7-1 144-16,1 2-144 16,1 0 0-16,-4-1 144 0,0 0-16 0,-4-2-128 0,-5 0 192 0,-3 0-64 15,-4 1 48-15,0-2 0 0,-3-1 0 0,-4 1 0 16,1-1 16-16,-4-1 0 0,-6 1 0 0,-1-2 0 16,-5 1-32-16,2-3 0 0,0-1 0 0,1 1 0 15,-2 1-16-15,0-2 0 0,2-1 0 0,5 0 0 16,2-2-144-16,3 0 0 0,3-3 0 0,-2 1 0 15,-2-2 0-15,3 0 192 0,4 0-64 0,0 0 0 16,2-1-128-16,-1 1 0 0,3 0 0 0,-3-2-176 16,-3-4 176-16,0 2 0 0,6-1 0 0,2 2 0 15,5-2 0-15,4-3 0 0,2-5 0 0,3 4 0 16,3 3 0-16,-2 4 0 0,6-4 128 0,5 0-128 16,5-2 240-16,2 5-32 0,5 1 0 0,3 4 0 0,5 1 80 0,2 1 16 15,1 0 0-15,3 6 0 0,4 4-304 0,-1 5 128 16,4 2-128-16,-1 4 0 0,2 4 0 0,2 6 0 15,2 1 0-15,2 5 0 0,1 3 0 0,0 5 0 16,1 5 0-16,-2 7 0 0,2 3 0 0,3 7 0 16,-3 5 0-16,-2 3 0 0,2 2 0 0,1 4 0 15,-1 6 0-15,1 5 0 0,3 3 0 0,0 0 0 16,0-1 0-16,4 6 0 0,2-1 0 0,-1 5 0 16,-2 1 0-16,3 2 0 0,-1 0 128 0,-1 2-128 15,1 3 0-15,-5-1 0 0,0-2 0 0,-3 0 0 16,0-2 0-16,1 1 0 0,-4-2 160 0,0-1-160 15,-1-3 128-15,-1 1-128 0,-4 2 0 0,1 1 0 16,-1-2 0-16,-1 2 0 0,-3-1 0 0,-2 1 0 16,1-4 0-16,0-1 0 0,1-3 0 0,-3-3 0 0,1-1 0 0,-5-1 0 15,-3-1 0-15,1-4 0 0,0-7 0 0,1-4 128 16,-2-6-128-16,0 3 0 0,0 0 0 0,3-6 0 16,-1-6 0-16,2-7 128 0,-3-6-128 0,1-2 0 15,-1-4 128-15,1-1-128 0,0-5 128 0,6-3-128 16,-2-2 192-16,0 0-64 0,5 0 0 0,-1-3 0 15,1-6-128-15,5 1 0 0,2-2 0 0,2-1 128 16,1-3-128-16,2-4 0 0,0-2 0 0,-5-8 0 16,8 5-176-16,-8-5 48 0,13 1 0 0,3-3 0 15,-3-2 128-15,1-4 0 0,3-2 0 0,3 0 128 16,2 1 32-16,3-3 16 0,0 1 0 0,9 0 0 16,7 2-48-16,5 0 0 0,-1-2 0 0,7 1 0 0,3 1-128 15,0 1 0-15,1 3 0 0,4 2 0 0,4 3 0 16,6 3 0-16,3-1 0 0,4 1 0 0,1-1 0 0,-1 5 0 15,0 2 0-15,4 2 0 0,-1-1 0 0,8 2 0 16,1 2 0-16,-4 2 0 0,2 5 0 0,-2 4 0 16,-1 0 0-16,2 4 0 0,0 3 0 0,-3 2 0 15,-5 0 0-15,2 3 0 0,0 0 0 0,-1-2 0 16,3-1 0-16,-3-4 0 0,-3-4-160 0,-3-2 160 16,-1-6 0-16,-2-2-144 0,-1-3 144 0,-2-2 0 15,4-6 0-15,-5-2 0 0,-4-3 0 0,-3-2 0 16,-4 0 0-16,-3 0 0 0,-1-2 0 0,-5 2 0 15,0-1 0-15,-4 0 0 0,0 1 0 0,-2-1 0 16,-3 2 0-16,-4 0 128 0,-2-1-128 0,-3 1 0 16,-5-2 0-16,-2 3 0 0,-2 0 0 0,-2 0 128 0,-3 0-128 15,-2 3 0-15,1-6 128 0,-3 2-128 0,-10 1 128 0,10-4-128 16,-10 4 256-16,10-10-32 0,-3-1 0 0,-3-1 0 16,-2-3 16-16,2-4 0 0,-1-3 0 0,-2-3 0 15,-1-4-32-15,-3-5 0 0,-3-5 0 0,2-5 0 16,1-11-16-16,-1-6-16 0,-3-6 0 0,1-3 0 15,2-5 64-15,0-7 16 0,-1-7 0 0,1-14 0 16,0-11 16-16,2-7 16 0,2-8 0 0,-3-10 0 16,-1-10-288-16,3-11 128 0,0-11-128 0,-1-2 0 15,1 1 0-15,0 3 0 0,-5 2 0 0,2 2 0 16,1-2 128-16,-1 16-128 0,-4 9 0 0,0 5 0 16,5-2 320-16,-1 8 16 0,2 6 0 0,0 2 0 15,5-4-48-15,0 5-16 0,-1 8 0 0,6 6 0 0,-1 2-80 0,-2 2 0 16,4 2-16-16,-2 8 0 0,-5 6-48 0,4 7-128 15,0 5 192-15,1 3-64 0,0 3-320 0,1 5-80 16,-1 4-16-16,3 12 0 16,-2 4-1664-16,4 4-336 0,-2 6-64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6:05:34.90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12578 13807 10079 0,'0'0'448'0,"0"0"80"0,0 0-528 0,0 0 0 16,0 0 0-16,0 0 0 0,0 0 224 0,0 0-64 15,0 0-16-15,0 0 0 0,0 0 224 0,0 0 32 16,0 0 16-16,0 0 0 0,0 0 224 0,0 0 32 16,0 0 16-16,0 0 0 0,0 0 64 0,0 0 16 15,0 0 0-15,0 0 0 0,0 0-32 0,0 0 0 16,0 0 0-16,0 0 0 0,0 0-80 0,0 0-16 15,0 0 0-15,0 0 0 0,0 0-128 0,0 0-16 16,4-11-16-16,2 3 0 0,-6 8-128 0,0 0-32 16,8-13 0-16,-3 4 0 0,-5 9-64 0,8-12 0 0,-1 0-16 15,-2 3 0-15,0-5-32 0,-2 1 0 0,0-2 0 0,-1 2 0 16,-1-1 80-16,1-2 16 0,-1-1 0 0,0 3 0 16,-1 2 16-16,0-3 16 0,-1-2 0 0,0 2 0 15,-1 0 0-15,2 2 0 0,0 1 0 0,0 1 0 16,0-2-96-16,0 1-32 0,-1 1 0 0,1 1 0 15,-2-2-64-15,0 2-16 0,2-1 0 0,-1 1 0 16,0-2 32-16,-2 1 0 0,-1 0 0 0,3-3 0 16,-1 1-16-16,0 0 0 0,-1 0 0 0,1 0 0 15,-2 1 48-15,0 2 0 0,4 10 0 0,-3-13 0 16,2-2-64-16,-2 4 0 0,-3 0 0 0,-1 2 0 0,7 9-128 16,-4-11 128-16,0 2-128 0,-1 3 128 0,-3-1-128 15,8 7 0-15,-6-5 144 0,-4-3-144 0,4 0 0 16,-1 3 0-16,7 5 0 0,-10-4 0 0,2-1 0 0,-1 1 0 15,1 1 0-15,-1 1 0 0,9 2 0 0,-8-2 0 16,-1 0 0-16,9 2 0 0,-9 2 0 0,-2 2 0 16,3-1 0-16,-2-3-128 0,2-1 128 0,8 1 0 15,-12 2 0-15,4 1 0 0,-2-2 0 0,10-1 0 16,-11 4 0-16,2 0 0 0,9-4 176 0,-9 3-48 16,0-1 0-16,0 2 0 0,9-4-128 0,-11 7 0 15,-1-1 0-15,5 1 0 0,-5-2 0 0,4 0 128 16,-3 2-128-16,2-1 128 0,-4 2-128 0,5 0 0 15,-1 0 0-15,1-3 0 0,-5 6 0 0,4-4 0 16,0 0 0-16,0 2 0 0,-2 4 0 0,-1 0 0 16,6-1 0-16,-1-1 0 0,-1-3 0 0,8-8 0 15,-2 13 0-15,0 2 128 0,-1-4-128 0,-4-1 0 0,2-2 144 0,5-8-144 16,-4 8 0-16,4-8 0 0,-5 12 0 16,-1 0 128-16,1-5-128 0,3 4 176 0,-2-5-176 0,4-6 192 15,-7 10-64-15,3-3-128 0,1 1 192 0,0 2-64 16,-1-3 0-16,4-7 0 0,-7 10 0 0,2-1 0 15,-2 1 0-15,1-1-128 0,3 1 192 0,-1-1-64 16,-1 0-128-16,0 0 0 0,1 0 0 16,0 2 128-16,-1-3-128 0,-2 2 0 0,3 2 0 0,3 0 128 15,1-12-128-15,-4 10 0 0,-3-1 0 0,3 2 128 16,4-11-128-16,-2 11 0 0,2-11 0 0,-5 15 0 16,1-2 0-16,-2-1 128 0,2-2-128 0,2-2 0 15,2-8 0-15,-4 11 128 0,-1-2-128 0,-1 0 0 0,6-9 128 16,-5 6-128-16,5-6 0 0,-8 10 128 0,8-10-128 15,-6 7 160-15,6-7-160 0,-8 7 160 0,-1 1-160 0,2-2 192 16,-2 1-192-16,4-2 192 0,5-5-192 16,-11 7 160-16,3-2-160 0,1 0 160 0,-4-3-160 0,1 0 128 15,2 3-128-15,-3 1 128 0,3-1-128 0,-1 0 160 16,0-1-160-16,-3-1 160 0,3 3-160 0,-1-2 0 16,2-1 144-16,-4-1-144 0,2 2 0 0,-2-1 128 15,-1 2-128-15,2-1 0 0,-2-1 0 0,0-1 0 16,3 2 0-16,-4 3 128 0,3 2-128 0,1-2 0 15,-1-5 0-15,3 2 0 0,-4 1 0 0,4 2 0 16,-2-2 0-16,2-1 0 0,-3-3 0 0,5 3 0 16,-3 2 0-16,2-3 0 0,7-3 0 0,-12 2 0 0,2 0 0 15,-1 1 128-15,11-3-128 0,-7 3 0 0,-4 1 0 16,5-1 0-16,-1 4 0 0,7-7 0 0,0 0 0 0,0 0 0 16,-8 7 0-16,8-7 0 15,0 0 0-15,0 0 0 0,0 0 0 0,0 0 0 0,0 0 0 0,0 0 0 16,0 0 0-16,0 0 128 0,0 0-128 0,0 0 0 15,0 0 0-15,0 0 0 0,0 0 0 0,0 0 0 16,0 9 0-16,0-9 0 0,0 0 0 0,4 9 0 16,-4-9 0-16,0 0 0 0,9 6 0 0,-1 1 0 15,-8-7 0-15,13 5 0 0,-13-5 0 0,12 5 0 16,-2-1 0-16,-10-4 0 0,12 3 0 0,-12-3 0 16,0 0 0-16,12-1 0 0,4-2 0 0,-2 2 0 15,1-2 0-15,-5 1 0 0,2 0 0 0,1-2 128 0,-3 0-128 16,3-1 0-16,-1 0 0 0,0 0 0 0,1 2 0 15,-1 0 0-15,-2-2 0 0,3 0 0 0,-2-3 0 0,-1 2 0 16,4-1 0-16,-5-1 0 16,2-4 0-16,0 1 0 0,-3-3 0 0,2 1 128 0,-1-1-128 0,2 1 0 15,-2-3 128-15,2 3-128 0,-4-1 0 0,4-1 0 16,-3-2 0-16,-2 3 128 0,4-1-128 0,-4 1 0 16,3-3 0-16,-2 3 128 0,1-1-128 0,-2-1 0 15,-2-1 0-15,1 2 0 0,1-1 0 0,-2 0 0 16,-1-2 0-16,1 2 0 0,0 2 0 0,-1-3 0 15,0-2 0-15,0 2 128 0,0 3-128 0,1 0 0 16,0-1 0-16,-1 1 0 0,0-2 0 0,0 2 0 16,2 2 0-16,2-1 0 0,-4 0 0 0,0 0 0 15,5 0 0-15,-1-2 0 0,-3 3 0 0,4-1 0 16,-1-1 0-16,-1 2 0 0,0 2 0 0,2-2 0 0,4 3 0 16,-3-1-128-16,3-1 128 0,-6 0 0 0,4 2 0 15,-3 0 0-15,3 0 0 0,0-1 0 0,5 0 0 16,-4 3 0-16,-2 2 0 0,5 0 0 0,-3-2 0 0,2 4-128 15,2 0 128-15,-3 0 0 0,-2-1 0 0,5-1-128 16,-2 0 128-16,-2 1 0 0,4 1 0 0,-3 2 0 16,-2-4 0-16,3 1 0 0,-1-1 0 15,-2 2 0-15,4 2 0 0,-5-2 0 0,2-1 0 0,0 2 0 16,-2 2 0-16,3 0 0 0,-12 0 0 0,10 1 0 16,-10-1 0-16,15 4 0 0,-5 1 0 0,1 0-128 15,-11-5 128-15,13 4 0 0,-13-4 0 0,8 9 0 16,1 0 0-16,-3 1 0 0,-6-10 0 0,11 11-128 0,-6 1 128 15,-1 1 0-15,3 0 0 0,-2 1-128 0,-3-3 128 16,1 4 0-16,-3-1 0 0,3 1 0 16,3-4 0-16,-2 1 0 0,-4-12 0 0,4 16 0 0,4 0 0 15,-3-3 0-15,-5-13 0 0,0 0 0 0,4 15 0 0,0-2 0 16,1-3 0-16,-5-10 0 0,3 11 0 0,-3-11 0 16,3 11 0-16,-3-11 0 0,0 0 0 0,0 0 0 15,0 0 0-15,0 0 128 0,0 0-128 0,0 0 0 16,0 0 0-16,0 0 128 0,0 0-128 0,0 0 144 15,0 0-144-15,3-9 160 0,0-2-160 0,-3 2 0 16,0 9 144-16,-1-9-144 0,-1-8 0 0,2 4 144 16,-3 4-144-16,0 1 0 0,0-3 128 0,-1 3-128 15,2-2 0-15,-1-1 0 0,3 11 0 0,-1-9 0 16,-4-1 0-16,-2-1 0 0,2 1 0 0,1 1 0 0,4 9 0 16,-8-12 0-16,1 1 0 0,1 1 0 15,-2-1 0-15,3 4 0 0,-6 1 0 0,5 0 0 0,1-2 0 16,-3 1 0-16,1 2 0 0,7 5 0 0,-12-1 0 0,5 0 0 15,-4-3 0-15,3 4 0 0,-4 4 0 0,5-4-144 16,-4-6 144-16,2 6 0 0,-4 3 0 0,4 1 0 16,-3 0 0-16,-1 0-160 0,2-2 160 0,-2 5 0 15,-1-1 0-15,-1 2-128 0,2 0 128 0,-1 0 0 16,-2 1 0-16,2 2-128 0,1 2 128 0,-2-3 0 16,0-1 0-16,-1 2-128 0,-1 3 128 0,2 3 0 15,5-1 0-15,-3 0 0 0,1-2 0 0,-1 2 0 16,-4 2 0-16,1 1 0 0,3-1 0 0,1-1 0 0,-2-1 0 15,-1 1 0-15,0 1 0 0,4-2 0 0,1-5 0 0,1 4 0 16,-2-1 0-16,1 1 0 16,2-1 0-16,0 1 0 0,0-2 0 0,3 2 0 0,0 1 0 0,-2 1 0 15,3 0 0-15,-1 0 0 0,-3 0 0 0,4-1 0 16,0 0 0-16,0-2 0 0,-2-2 0 0,2 0 0 16,1-3 0-16,-1 1 0 0,-1-1 0 0,5-9 0 15,0 0 0-15,0 0 0 0,-8 8 0 0,8-8 0 16,-6 5 0-16,6-5 144 0,0 0-144 0,-10 3 0 15,10-3 144-15,0 0-144 0,-5-3 0 0,-3-2-160 16,3 0 16-16,5 5 0 16,-3-9-2096-16,1-2-432 0,2 0-80 0</inkml:trace>
  <inkml:trace contextRef="#ctx0" brushRef="#br0" timeOffset="841.39">12367 13728 12031 0,'0'0'528'0,"0"0"112"0,0 0-512 0,0 0-128 16,0 0 0-16,0 0 0 0,0 0 800 0,8 8 128 16,-8-8 32-16,0 0 0 0,0 0-192 0,9 8-16 0,-9-8-16 0,0 0 0 15,0 0-192-15,7 10-32 0,-7-10-16 0,0 0 0 16,0 0 0-16,0 0 0 0,0 0 0 0,0 0 0 15,0 0 16-15,0 0 16 0,0 0 0 0,0 0 0 16,0 0-16-16,0 0 0 16,0 0 0-16,0 0 0 0,0 0 208 0,0 0 48 0,0 0 0 0,0 0 0 15,0 0-160-15,0 0-32 0,0 0 0 0,0 0 0 16,3-9-64-16,1-1-32 0,-2-2 0 0,-2 0 0 16,0 0-16-16,-2-1 0 0,1-1 0 0,-2-1 0 15,2 1-80-15,-3 1-32 0,0 0 0 0,-1-2 0 16,1 3-224-16,0 2-128 0,-1 0 160 0,-2-1-160 15,3 1 128-15,-1 3-128 0,-1 0 0 0,0 4 144 0,6 3-144 16,-5-6 0-16,-3 2 0 0,3 2 0 16,5 2 0-16,0 0 0 0,0 0 0 0,0 0 0 0,-9 4 0 15,9-4 0-15,0 0 0 0,-8 8 0 0,8-8 0 16,-3 10 0-16,3-10 0 0,0 9 0 0,0 4-192 0,3-2 192 16,-3-11-160-16,4 12 160 0,1-1-128 0,-1 1 128 15,0-1 0-15,1 0-144 0,-5-11 144 0,8 12 0 16,-3 0 0-16,1 0 0 0,-6-12 0 0,8 8 0 15,-8-8 0-15,6 10 0 0,1-2 0 0,-7-8 0 16,0 0 0-16,0 0 0 0,0 0 144 0,0 0 16 16,0 0 0-16,0 0 0 0,0 0 304 0,0 0 64 15,0 0 16-15,0 0 0 0,0-12-64 0,0 0-16 16,-3-2 0-16,0 0 0 0,1 0-80 0,-2 0-32 16,-1-3 0-16,-2 1 0 0,3 2-144 0,-1-2-16 0,-3 3-16 15,3-1 0-15,1-3-176 0,-1 4 0 16,-2 1 0-16,2 3 128 0,-2-1-128 0,1 4 0 0,2-2 0 0,-3 4 0 15,7 4-352-15,0 0 0 0,-12-4 0 0,5 4-11568 16,7 0-2320-16</inkml:trace>
  <inkml:trace contextRef="#ctx0" brushRef="#br0" timeOffset="2356.46">11988 13259 2751 0,'0'0'256'0,"0"0"-256"0,0 0 0 0,0 0 0 16,0 0 2944-16,0 0 528 0,0 0 112 0,0 0 32 16,0 0-2112-16,0 0-416 0,0 0-96 0,0 0-16 15,0 0-144-15,0 0-48 0,0 0 0 0,0 0 0 16,0-10-128-16,0 0-16 0,-2 1-16 0,2 9 0 15,0 0-224-15,0 0-32 0,-4-10-16 0,-4 3 0 16,3 1-96-16,5 6-32 0,-11-7 0 0,11 7 0 16,-11-8-32-16,-3 2-16 0,3 1 0 0,-1-1 0 0,-1 0 32 0,-2-1 16 15,2-1 0-15,-1 3 0 0,-2 3 96 16,-1 2 32-16,0-3 0 0,-1 0 0 0,-1 3-16 0,-2 0 0 16,1 3 0-16,-4-2 0 0,-1-1-176 0,1 2-32 15,-3 1-128-15,2 1 192 0,2 0-192 0,-4 2 128 16,2-4-128-16,1 3 0 0,-1 2 208 0,2 1-48 15,4-6-16-15,-1 5 0 0,-1 0 48 0,2 2 16 16,0 0 0-16,1 0 0 0,0 0-64 0,1 0-16 16,-1 2 0-16,1 1 0 0,-1-1 0 0,0 1 0 15,-1-1 0-15,1 2 0 0,0 4-128 0,1-3 128 16,0-2-128-16,2 2 128 0,2 3-128 0,0-2 128 16,-1-3-128-16,5-2 128 0,-2 2 48 0,2 0 0 15,-4-2 0-15,0 3 0 0,2-2 0 0,-1-1 0 16,-1 1 0-16,4 0 0 0,-3 3-48 0,3-1-128 0,-1 0 192 0,1 0-64 15,1-1-128-15,2-1 0 0,0 1 0 0,-1 0 0 16,7-12 128-16,-4 10-128 0,1-3 0 16,-1 0 128-16,4-7-128 0,0 0 0 0,0 0 0 0,0 0 128 15,-8 9-128-15,8-9 128 0,0 0-128 0,0 0 128 16,0 0 0-16,0 0-128 0,0 0 192 0,0 0-64 16,0 0 64-16,0 0 0 0,0 0 0 15,0 0 0-15,0-12-64 0,0 3 0 0,0-2 0 0,1 2 0 16,0 0 0-16,1 0-128 0,-1-4 192 0,2 1-64 15,2-1-128-15,0 2 0 0,-5 11 0 0,5-11 128 16,3-5-128-16,-1 4 0 0,5 2 144 0,-5-1-144 16,3 1 0-16,0-1 0 0,4 1 0 0,2-1 0 0,-1 1 0 15,-4-3 0-15,4-6 0 0,2 7 0 0,1 3 0 0,0 0 0 16,1-1 0-16,0-1 128 0,1 1-128 0,0-2 0 16,-2 4 0-16,2-2 0 0,-1 2 0 0,2-1 0 15,-4-2 0-15,4 5 0 0,-1 2 0 0,0-2 0 16,-2 0 0-16,3-1 0 0,1 1 0 0,0 0 0 15,3 3 0-15,0-4 0 0,0-2 0 0,3 2 0 16,-5 3 0-16,1 2 0 0,2-5 0 16,0 1 0-16,2-2 0 0,-4 3 0 0,0 5 0 0,0-4 0 15,-2 0 0-15,-1 1 0 0,-3 3 0 0,-1 0-128 16,-2 0 128-16,-4 3 0 0,2-1 0 0,-1 4 0 16,-4-3 0-16,-8-3-128 0,0 0 128 0,12 4 0 15,-12-4 0-15,0 0 0 0,0 0 0 0,0 0 0 16,0 0 0-16,0 0 0 0,8 6 0 0,-8-6 0 0,0 0 0 15,0 0 0-15,0 0 0 0,0 0 0 0,0 0 160 0,0 0-160 16,0 0 176-16,0 0-176 0,-7-3 192 0,-3 0-192 16,2 2 256-16,-4-2-64 0,3-3-16 0,-3 1 0 15,-4 2-48-15,2-1 0 0,1 0 0 0,-3 0 0 16,-1-1-128-16,-1 2 128 0,-2 3-128 0,-1 0 128 16,0-1-128-16,-4 2 0 0,3 2 0 0,-3 2 128 15,-4 2-128-15,3 2 0 0,-3-1 144 0,1 1-144 16,-1 4 160-16,0 3-32 0,3 1-128 0,0 0 192 15,-1-3-192-15,4 3 0 0,-3 2 0 0,2-2 0 16,2-3 0-16,0 1 0 0,1-2 0 0,1 5 0 16,-2-1 128-16,3-3-128 0,2-4 0 0,3-1 144 0,0 4-144 15,-1 0 0-15,2-3 0 0,5 1 128 16,4-1-128-16,-2 1 0 0,0 2 0 0,0-4 128 0,-3 0 0 16,3-1-128-16,3 3 192 0,3-11-64 0,-3 10-128 0,0-1 0 15,3-9 0-15,0 0-176 0,4 11 176 0,-4-11 0 16,0 0 0-16,0 0 128 0,0 0-128 0,0 0 0 15,8 5 0-15,-8-5 0 0,0 0 192 0,13-7-48 16,-4-3 0-16,3-2 0 0,3-4-16 16,2-2 0-16,0-3 0 0,1-1 0 0,2-3-128 15,1-1 0-15,1-4 0 0,0 0 0 0,3 1 0 0,-1 1 0 16,-2 2 128-16,-3 1-128 0,1 2 0 0,0 4 0 16,-3 1 0-16,0 3 0 0,-2 4 0 0,-1 0 0 15,-5 1 0-15,1 3 0 0,-10 7-128 0,0 0 128 16,11 0 0-16,-11 0 0 0,0 0-352 0,0 0 0 15,8 11 0-15,-4-3 0 16,-4-8-1872-16,1 11-368 0,0 2-80 0,-1-1-12832 0</inkml:trace>
  <inkml:trace contextRef="#ctx0" brushRef="#br0" timeOffset="3498.82">12697 13486 4607 0,'0'0'400'16,"0"0"-400"-16,0 0 0 0,0 0 0 0,0 0 1712 0,0 0 256 15,0 0 48-15,0 0 16 0,10 0-1088 0,-10 0-224 16,0 0-32-16,11-2-16 0,-3 0 16 0,-8 2 0 16,10-3 0-16,-10 3 0 0,8-6 144 0,-8 6 16 15,0 0 16-15,0 0 0 0,4-11 0 0,-1 2 0 16,-1-2 0-16,1 5 0 0,-3 6-112 0,3-9-32 16,-3-4 0-16,0-2 0 0,0 6-144 0,-2-3-48 15,1 1 0-15,0-3 0 0,-3 0-112 0,1 0-32 16,0-1 0-16,2 2 0 0,-1 0-128 0,-1 1-48 15,-1 0 0-15,-1-1 0 0,2 2-64 0,-1-3-16 16,-2 1 0-16,-2 3 0 0,4-2 0 0,-1 2-128 0,-6-2 192 16,3 1-64-16,-2 2-128 0,-3 0 192 0,2 2-192 15,-2-2 192-15,3-1-192 0,-2 1 160 0,-4 1-160 0,3 1 160 16,1 5-160-16,-1-4 0 0,-3 0 144 0,2 2-144 16,1 7 0-16,-1-1 144 0,-2-1-144 15,-1 2 0-15,1-2 128 0,2 1-128 0,1-1 0 0,-2 0 0 16,-2 2 160-16,1-2-160 0,2 3 128 0,1 0-128 15,-1 1 0-15,-2 1 0 0,0-2 128 0,2 1-128 16,-1 3 0-16,-2 2 0 0,-1-1 0 0,1 3 128 16,0-3-128-16,0 3 0 0,-1 1 0 0,2 0 0 15,4-1 0-15,-1 1 0 0,-4 1 0 0,1 1 0 16,0-1 0-16,2 2 0 0,2-2 128 0,-2 2-128 16,-1 4 0-16,2 1 160 0,2 0-160 0,-3 0 160 0,5-2-160 15,-1 4 0-15,-3-1 144 0,2 1-144 0,-1 1 0 16,-1 0 0-16,3-1 0 0,-3 1 128 0,1-2-128 0,2-2 0 15,-4 1 0-15,4-2 0 0,-2 1 0 0,-1-2 128 16,3-1-128-16,-2 0 0 0,-3-4 0 16,5 3 128-16,-3 0-128 0,-2-2 0 0,5 1 160 0,-2-4-32 15,-1 2-128-15,1 2 192 0,-1 1-48 0,-3-1-16 16,2-2 0-16,2 3 0 0,0 0-128 0,2 0 128 16,5-6-128-16,-3 3 128 0,-7 0-128 0,1 2 0 15,4-4 0-15,-1 1 0 0,-3-1 0 0,2-1 0 16,-1 1 128-16,-2-1-128 0,2 3 0 0,3-2 0 15,-3-3 144-15,4-1-144 0,-2 3 0 0,3-3 128 16,-2 0-128-16,5-2 0 0,5-5 128 0,-10 5-128 16,10-5 160-16,0 0-160 0,0 0 0 0,0 0-336 0,0 0 48 0,0 0-9840 15,0 0-1968-15</inkml:trace>
  <inkml:trace contextRef="#ctx0" brushRef="#br0" timeOffset="3994.84">12349 13803 13823 0,'0'0'608'0,"0"0"128"0,0 0-592 0,0 0-144 15,0 0 0-15,0 0 0 0,-10-2 1360 0,10 2 240 16,0 0 64-16,-9-1 0 0,-1 0-736 0,2-2-144 16,8 3-16-16,0 0-16 0,-11-3 80 0,11 3 32 0,-7-3 0 0,-1 1 0 15,8 2-144-15,0 0-16 0,0 0-16 0,-5-8 0 16,-1 1-208-16,6 7-32 0,-1-14-16 0,-2 3 0 16,2-4-48-16,0 0 0 15,-1 0 0-15,1 1 0 0,0 1-64 0,-2-2-32 0,-1-1 0 0,-1 3 0 16,0 2-96-16,1 0-32 0,-1-2 0 0,-2 0 0 15,2 5-160-15,-2-1 0 0,-3 1 0 0,3 2-176 32,-1 2-1088-32,8 4-208 0,0 0-64 0</inkml:trace>
  <inkml:trace contextRef="#ctx0" brushRef="#br0" timeOffset="4566.24">11920 13249 2751 0,'0'0'256'0,"0"0"-256"0,0 0 0 16,0 0 0-16,-5-6 2800 0,5 6 512 0,-5-2 96 0,5 2 32 15,-11-2-2480-15,11 2-480 0,-7-1-96 0,7 1-32 16,-11-2 48-16,5-1 16 0,-4 0 0 0,4-1 0 15,-5-1 256-15,3 1 48 0,-1 4 16 0,0-5 0 16,-3-4 96-16,2 2 0 0,-5 2 16 0,0 0 0 16,-1 1-16-16,-1-1-16 0,-3-2 0 0,1 3 0 15,-2 2-272-15,1 0-48 0,-3 2-16 0,-4 0 0 16,2 0-144-16,-1 3-16 0,-1 5-16 0,1-3 0 16,-3-1-112-16,3 1 0 0,-3 0-16 0,4 5 0 15,-3-1 16-15,5 1 16 0,-1 1 0 0,-2 0 0 0,1 4 48 16,0 1 16-16,0 1 0 0,3 2 0 0,-3 1-64 15,-1 3-16-15,4 1 0 0,2-2 0 0,3-3-192 0,1 2 128 16,5 2-128-16,-2 2 0 0,-2 0 0 0,2 0 128 16,5-3-128-16,-4 2 0 0,3 2 0 0,-1-3 128 15,3 0-128-15,-2-2 0 0,4 0 160 0,0-2-160 16,-3 0 160-16,2-1-160 0,4-1 128 0,-1-3-128 16,2 1 0-16,1 0 144 0,0 2-144 0,1-2 0 15,-1-15 144-15,3 13-144 16,-2-3-464-16,-1-10-176 0,1 10-16 0,-1-10-13552 0</inkml:trace>
  <inkml:trace contextRef="#ctx0" brushRef="#br0" timeOffset="8523.12">21401 11179 11967 0,'0'0'1072'0,"1"-6"-864"15,-1-9-208-15,-1 6 0 16,1 9 256-16,5-9 16 0,1 1 0 0,-2-1 0 0,-2 0 752 0,-2 9 160 16,1-9 32-16,-1 9 0 0,3-8 128 0,-3 8 16 15,0 0 16-15,0 0 0 0,0 0-48 0,0 0-16 16,0 0 0-16,0 0 0 0,0 0-352 0,0 0-64 15,0 0 0-15,0 0-16 0,9 8-32 0,-2 5 0 16,-3 3 0-16,2 2 0 0,1 3-464 0,-5 5-80 16,1 4-32-16,4 2 0 0,-2 0-272 0,-3 1 160 15,1-2-160-15,0 1 128 0,2-1-128 0,-1-2 0 16,-2-3 144-16,1-3-144 0,1-5 0 0,3-4 128 16,-4-1-128-16,-3-13 0 0,0 0 128 0,0 0-128 15,0 0 160-15,10 0-160 0,0-2 320 0,-2-7-16 16,4-6-16-16,0-3 0 0,-5-4 176 0,5-5 48 0,-3-3 0 15,4-4 0-15,-3-4-368 0,1 3-144 0,1 2 128 0,-3 4-128 16,2 3 0-16,-3 3 0 0,2 2 0 16,-3 4 0-16,3 2-128 0,-3 3-64 0,-1 1-16 0,3 0 0 31,-1 3-1376-31,3 2-272 0,-3 2-48 0,2 0-8000 0,-10 4-1600 0</inkml:trace>
  <inkml:trace contextRef="#ctx0" brushRef="#br0" timeOffset="8836.66">21474 11321 21183 0,'0'0'1888'0,"-7"4"-1504"15,7-4-384-15,0 0 0 0,-11-7 208 0,6 2-16 16,5 5-16-16,0 0 0 0,-3-11 384 0,-1 1 80 16,3-2 0-16,1-1 16 0,4-3 304 0,-1-2 64 15,-1-3 16-15,2 0 0 0,-1 0-128 0,1 2-16 16,2 0-16-16,-1 0 0 0,-1-2-320 0,4 0-64 16,0 0-16-16,0 0 0 0,1 0-288 0,0 1-64 15,0-3-128-15,1 2 192 0,-3 2-192 0,1 1 0 16,3-2 0-16,-3 2 0 0,0 0-288 0,-3 1 0 15,1 0 0-15,1 5 0 16,-7 12-1888-16,2-9-368 0,-3-1-80 0</inkml:trace>
  <inkml:trace contextRef="#ctx0" brushRef="#br0" timeOffset="9316.59">20932 10119 18431 0,'-12'-14'1632'0,"12"14"-1312"15,-5-6-320-15,5 6 0 0,-8-7 864 0,3 2 96 16,-3-1 32-16,-1 0 0 0,-3 0-672 0,4 1-128 16,-3-1-16-16,1 2-16 0,-3 2 640 0,0 0 128 15,0 2 32-15,-3 3 0 0,-1 0-160 0,-4 3-32 16,-6 5 0-16,2 2 0 0,-4 0-384 0,3 5-64 15,-3 6-32-15,3-2 0 0,-3 3 16 0,3 5 0 16,-4 2 0-16,5 4 0 0,0-2-32 0,0 2 0 16,3-1 0-16,5 2 0 0,3-2-64 0,7-2-16 0,4-3 0 15,6-1 0-15,1-1-192 0,8-4 0 0,2-2 0 0,5-1 0 16,4-6 0-16,1-2 0 0,4 0 0 0,1-1 0 16,3-1 0-16,3-4 0 0,0-7 0 0,3 3 0 31,0 2-368-31,-1-1-112 0,-3-4-32 0,0-4 0 15,2-5-1632-15,-4 1-336 0</inkml:trace>
  <inkml:trace contextRef="#ctx0" brushRef="#br0" timeOffset="9772.4">21491 10074 31327 0,'-10'-5'2784'0,"3"1"-2224"15,7 4-560-15,0 0 0 16,-9-4-736-16,9 4-256 0,0 0-48 0,-9 4-16 0,0-2 880 0,0 4 176 16,-3 0 0-16,3 6 0 0,-3 4 320 0,0 3-32 15,-1 5 0-15,-1 1 0 0,3 1-64 0,-1-1-16 16,-2 1 0-16,5 0 0 0,-2 1 32 0,0-3 0 15,0-3 0-15,1-2 0 0,4-5-32 0,1-2 0 16,5-12 0-16,0 0 0 0,-1 13-16 0,1-13-16 16,0 0 0-16,0 0 0 0,0 0 64 0,14-7 16 15,3-4 0-15,2-5 0 0,0-4 176 0,2-2 32 0,-1-3 16 0,0-2 0 16,1-1-256-16,-2 3-48 0,-1 3-16 0,-2-2 0 16,-4 1-160-16,1 3 128 0,-2 2-128 15,-4 5 128-15,1 4-128 0,-8 9 0 0,0 0 0 0,0 0 128 16,0 0 176-16,0 0 16 0,0 0 16 0,-5 13 0 15,0 5-48-15,-2 3-16 0,-2 1 0 0,3 6 0 16,-4 2-272-16,5-3 0 0,1-3 0 0,2 2 0 16,-2-1-192-16,4 0 0 0,4-4 0 0,0-4 0 15,1-5-656 1,4-2-128-16,0-2-32 0,5-3 0 0,1-2-1792 0,3-6-352 16,1-3-80-16,2-5-16 0</inkml:trace>
  <inkml:trace contextRef="#ctx0" brushRef="#br0" timeOffset="10037.39">22107 9342 26719 0,'-10'-1'2368'0,"-2"1"-1888"16,3 1-480-16,-2 4 0 0,5 3 256 0,-5 2-64 15,3 2 0-15,-4 4 0 0,5 6-192 0,-3 4 0 16,3-1-192-16,-3 5 192 0,5 1 0 0,1 4 0 16,2 3 128-16,-2 3-128 0,-2-1 176 0,5 5-176 15,-3 2 192-15,2-3-192 0,-4 0 176 0,4-5-176 0,0 1 160 0,0-3-160 16,-1-2 0-16,-2-4 0 0,-2-5-208 0,5 0-8048 16,0 1-1600-16</inkml:trace>
  <inkml:trace contextRef="#ctx0" brushRef="#br0" timeOffset="10248.57">21723 9940 26431 0,'0'0'1168'0,"0"0"240"0,0 0-1120 0,0 0-288 0,0 0 0 0,12 7 0 15,4-2 0-15,3-2 0 0,1-1-176 0,5-2 176 0,0-2 0 0,0 2 0 16,4 0 0-16,-1 4 0 0,4 0 0 16,1 0 0-16,-2 0 0 0,-2-2-160 15,0 3-544-15,-5-2-128 0,-4-2 0 0</inkml:trace>
  <inkml:trace contextRef="#ctx0" brushRef="#br0" timeOffset="10844.97">22353 9947 25791 0,'0'0'1152'0,"-12"0"224"0,-2-1-1104 0,7-1-272 0,7 2 0 16,0 0 0-16,0 0 0 0,0 0 160 0,0 0-160 0,0 0 128 15,0 0 16-15,0 0 0 0,0 0 0 0,0 0 0 16,14-2-144-16,-4 0 0 0,-10 2 0 0,13-4 0 15,-1 2 144-15,-3 1-144 0,3 1 160 0,-12 0-160 16,0 0 192-16,0 0-48 0,0 0-16 0,0 0 0 16,0 0 112-16,0 0 16 0,0 0 0 0,0 0 0 15,0 0 64-15,0 0 0 0,0 0 16 0,0 0 0 16,0 0-112-16,0 0-32 0,0 0 0 0,0 0 0 16,0 0-64-16,0 0 0 0,0 0-128 0,0 0 192 15,0 0 0-15,0 0-16 0,0 0 0 0,0 0 0 16,0 0-176-16,0 0 160 0,0 0-160 0,0 0 160 15,9 0-160-15,-9 0 128 0,12-2-128 0,-12 2 128 0,0 0-128 0,0 0 0 16,0 0 0-16,0 0 0 0,0 0 0 0,5-8 0 16,-5 8 0-16,8-6 0 0,-8 6 880 0,9-5 144 15,0-1 16-15,-2 0 16 16,-6-3-1648-16,2-1-336 0,2 5-64 0,0-4-16 0,-3 0 848 0,-1 0 160 16,-1 1 0-16,2 0 0 0,1 0 128 0,-3-1-128 15,-1-3 128-15,-3 4-128 0,4 8 224 0,-8-4-32 16,-2 3-16-16,0 1 0 0,10 0 80 0,-10 4 0 15,-10 0 16-15,1 6 0 0,-1 1-144 0,0 2-128 16,-1 0 192-16,0 4-192 0,2 1 128 0,0 1-128 16,4-1 0-16,3 0 0 0,0 1 0 0,3-1 0 15,1-2 0-15,7 1 0 0,-3 3 0 0,3-1 0 16,1 0 0-16,3-5 0 0,1-2 0 0,6-2 0 0,-1-1 0 16,5 2 0-16,-1-1 0 0,3 2 0 15,2 0 0-15,1-6 0 0,-4-3 0 0,4-2 0 0,-1-1 0 16,0 0 0-1,-2 2-320-15,-2-4-128 0,-7-4-32 0,6 3 0 16,2-1-2272-16,-2-2-448 0,-4-5-80 0,-3 1-7904 0</inkml:trace>
  <inkml:trace contextRef="#ctx0" brushRef="#br0" timeOffset="11276.06">22737 9693 11055 0,'0'0'976'0,"0"0"-784"0,0 0-192 0,0 0 0 16,0 0 2288-16,0 0 400 0,0 0 96 0,0 0 16 0,0 0-1776 0,0 0-336 15,0 0-80-15,1 12-16 0,-1-2 496 0,-1 5 80 16,-3 2 32-16,3 4 0 0,-1 2-240 0,0 3-64 16,0 1 0-16,0 0 0 0,-2-2-192 0,-1-3-64 15,-1-1 0-15,4-1 0 0,-3-1-128 0,2-5-48 16,-2 0 0-16,2-4 0 0,2 0 0 0,1-10 0 15,0 0 0-15,0 0 0 0,0 0-16 0,0 0-16 16,0 0 0-16,0 0 0 0,0 0-176 0,6-10-48 16,4-3 0-16,-4-2 0 0,3-4 96 0,0 0 16 15,6-4 0-15,2-2 0 0,-3-2-192 0,3 1-128 16,0 0 144-16,3 3-144 0,1 5 0 0,0 2 128 0,-3 2-128 16,-1 2 0-16,-1 2 0 0,-3 4 0 15,1 2 0-15,0 6 0 0,-14-2 0 0,11 8-128 0,-3 2 128 16,-1 4 0-16,1 0 0 0,-4 4 0 0,-4 3-128 0,-2 2 128 15,-2 2-192-15,-2 0 32 0,-2 0 0 0,-3 0 0 32,5 0-512-32,1-4-96 0,-1-5-32 0,4 1 0 15,0-4-1328-15,1-2-272 0,1-11-48 0,0 0-6880 0,0 0-1360 0</inkml:trace>
  <inkml:trace contextRef="#ctx0" brushRef="#br0" timeOffset="11688.1">23468 9701 27759 0,'-25'-5'1216'0,"9"-1"272"0,-2-3-1184 0,3 0-304 16,2 1 0-16,0 3 0 0,-1 1 0 0,2 1 0 15,3 1 0-15,-4 0 0 0,1 1 240 0,0 1 144 16,-1 3 16-16,3 3 16 0,-3 3 0 0,-3 4 0 15,0 5 0-15,0 1 0 0,2 3-176 0,-2-1-48 16,2 0 0-16,1 4 0 0,6 1 0 0,2-2-16 16,0-4 0-16,3-3 0 0,4-2-48 0,2-3-128 15,-2 0 192-15,4-6-64 0,0 2 16 0,5-4 0 16,-4-1 0-16,5-2 0 0,1-2 144 0,0-3 32 16,2-4 0-16,2 0 0 0,-3-1 80 0,1-3 32 15,-5-5 0-15,3 0 0 0,-5-1-16 0,3 1 0 0,-4 0 0 16,3 0 0-16,-7-3-144 0,1 3-16 0,-1 4-16 15,0 4 0-15,-3 9-48 0,0 0-16 0,0 0 0 0,0 0 0 16,0 0 32-16,0 0 16 0,-10 14 0 0,4 5 0 16,-3 2-224-16,4 2 0 0,-2 2 0 0,0 0 0 15,4-1 0-15,0-2 0 0,2-1 0 0,1-2 0 16,2-2 0-16,1-3 0 0,-2-3-128 0,3 0 128 16,1-1-320-16,1-2-16 0,-6-8 0 0,9 7 0 15,-9-7-1456 1,14 0-272-16,2-6-64 0,0 0-16 0,-1-2-1280 0,4-2-256 15</inkml:trace>
  <inkml:trace contextRef="#ctx0" brushRef="#br0" timeOffset="12096.77">23697 9630 20383 0,'0'0'896'0,"0"0"192"0,0 0-864 0,0 0-224 15,0 0 0-15,0 0 0 0,0 0 0 0,0 0 128 16,0 0-128-16,0 0 0 0,0 0 608 0,0 0 32 16,-5 11 0-16,2 2 0 0,0 2 224 0,2 2 48 15,0 2 16-15,0 0 0 0,-1 2-224 0,0 0-32 16,-4 2-16-16,2 0 0 0,2 1-144 0,-2-2-16 16,-1-1-16-16,-1-1 0 0,4-3-64 0,0 0-16 15,0-4 0-15,-1-2 0 0,3 0 16 0,0-11 0 0,-1 8 0 16,1-8 0-16,0 0-112 0,0 0-32 0,0 0 0 0,0 0 0 15,0 0 128-15,0 0 32 0,6-12 0 0,4-1 0 16,-2-4-80-16,-1-3-16 16,3-1 0-16,-1 2 0 0,3 0-192 0,-2 1-144 0,-1 1 192 0,2 3-192 15,-4 0 0-15,4 4 0 0,-3 1 0 0,1 1 0 16,-9 8 0-16,0 0 0 0,0 0 0 0,9 5 0 16,-1 3-128-16,-1 5 128 0,-4-1 0 0,0 4-144 15,-3-1 144-15,0 4 0 0,0-1 0 0,-3 0-128 16,2 2-16-16,-1-2 0 0,-1 1 0 0,0-2 0 15,-1-4-608-15,2-1-112 16,-1-2-32-16,3-10 0 0,0 0-1648 16,0 0-336-16,0 0-64 0</inkml:trace>
  <inkml:trace contextRef="#ctx0" brushRef="#br0" timeOffset="12456.35">24019 9760 11967 0,'0'0'1072'0,"0"0"-864"15,0 0-208-15,0 0 0 0,0 0 2528 0,0 0 464 16,0 0 80-16,13-4 32 0,-1-1-2800 0,0-2-560 16,5-1-128-16,1 2 0 0,1 0 640 0,0 1 128 15,1 1 16-15,-2-4 16 0,-1-6 96 0,0-1 32 16,-4 5 0-16,-4 0 0 0,-1 2 48 0,-8 8 16 0,6-9 0 0,-4-1 0 15,-2 1 160-15,0 9 48 0,-5-9 0 0,-4 4 0 16,0 1-128-16,-6 4-32 0,-2 4 0 0,-2 2 0 16,0-2-256-16,-4 4-48 0,-8 3-16 0,7 2 0 15,1 4-144-15,1 0-48 0,0-2 0 0,3 1 0 16,2 3-144-16,7-4 0 0,-1 0 0 0,9-1 0 16,2 0 0-16,1 0 0 0,4-4 0 0,5 2 0 15,3-4 0-15,0-2 0 0,5-2 0 0,-2 1 0 16,0 1-480-16,2-2 32 15,3-2 0-15,-3-2 0 0,3 0-1680 0,-1 0-336 0,-1 4-64 16</inkml:trace>
  <inkml:trace contextRef="#ctx0" brushRef="#br0" timeOffset="12782.63">24481 9652 26719 0,'-3'-10'2368'0,"-4"5"-1888"16,7 5-480-16,-12-3 0 0,6 2 0 0,-4 1-128 16,3 0-16-16,-4 0 0 0,3-2 480 0,-1 2 112 15,1 0 0-15,-1 4 16 0,3 2 176 0,-2 1 16 16,-1 4 16-16,-2 1 0 0,1 1-176 0,-2-1-48 16,3-1 0-16,-2 4 0 0,3 2-128 0,-1 1-16 15,4 0-16-15,-2-1 0 0,-1-2-64 0,5-1-16 16,-1 1 0-16,0 0 0 0,-2 4 0 0,4-1 0 0,0-1 0 0,1-1 0 15,-1-2 112-15,-1 1 32 0,-1-2 0 0,-3 1 0 16,4 3 48-16,-3-1 16 0,-3-2 0 0,1-1 0 16,-2-1-48-16,1 0-16 0,-3 1 0 0,0-1 0 15,3-4-160-15,-2 0-48 0,4-1 0 0,0 1 0 16,0 0-144-16,7-8 0 0,-2 8 0 0,2-8 0 31,0 0-1664-31,0 0-320 0,0 0-64 0</inkml:trace>
  <inkml:trace contextRef="#ctx0" brushRef="#br0" timeOffset="-212307.01">10385 8918 17503 0,'0'0'1552'0,"0"0"-1232"0,0 0-320 0,0 0 0 15,11 5 352-15,-2 0 16 0,2 2 0 0,-1-2 0 16,4-1-240-16,2 1-128 0,2 2 160 0,2 0-160 15,-2 0 128-15,3 3-128 0,0 0 0 0,4-1 144 16,-1 1-144-16,-1 1 0 0,0-2 0 0,3 4 0 0,-1 5 144 0,4 2 0 16,-3 2 0-16,4 2 0 0,-1-1 208 0,3 1 32 15,0 0 16-15,3 2 0 0,3 3 80 0,1 1 16 16,1-2 0-16,-2 5 0 0,2 0 32 0,2 0 16 16,-1-4 0-16,-2-1 0 0,0 0-160 0,-1 2-48 15,2 3 0-15,-1 1 0 0,2-2 0 0,1 5 0 16,1 4 0-16,-1-3 0 0,-2 0-80 0,1 2 0 15,1 2-16-15,-2 3 0 0,-2-2-48 0,2 0 0 16,-2-1 0-16,1 3 0 0,-1 2-192 0,2 3 176 16,2 1-176-16,2-2 160 0,-4 0-32 0,2 1-128 15,5 2 192-15,-2-4-64 0,1-2 48 0,-4 0 0 16,-4 0 0-16,-2 0 0 0,0-3 80 0,-1 3 0 16,0 2 16-16,2 1 0 0,0 1 0 0,3-2 0 0,1 3 0 15,-1-1 0-15,4-2 32 0,0 3 0 0,1 3 0 0,2 1 0 16,-3 1-80-16,5 1-16 0,-1-1 0 0,1 0 0 15,2-3-64-15,-1-1-16 0,1-1 0 0,1 2 0 16,4 4 48-16,-1 1 0 0,-1-2 0 0,-2-3 0 16,1-6 16-16,1 0 16 0,2-1 0 0,3 0 0 15,6-6 32-15,-2 1 0 0,1-3 0 0,-1 2 0 16,1 4 16-16,1-3 0 0,-4-3 0 0,6 2 0 16,-2 2-128-16,0 1 0 0,1-4-128 0,-3-1 192 15,1-1-192-15,1 1 0 0,-1-3 0 0,0 0 0 16,-1 0 0-16,4-1 0 0,2-2 0 0,-6 2 0 15,0 3 128-15,-2-3-128 0,1-4 0 0,3 0 144 16,3 0-16-16,0 1 0 0,2-3 0 0,-1 1 0 16,-3-4 64-16,-1 0 16 0,-2-1 0 0,4-2 0 0,0 0-64 15,0 0-16-15,3 3 0 0,1-5 0 0,-7-2 0 0,3 2-128 16,-4-2 192-16,2 2-64 0,5 1 0 0,-3 1 0 16,1 0 0-16,-3-1 0 0,-1-2 0 0,-3-1-128 15,0 0 192-15,-1 3-64 0,1-5-128 0,1 0 192 16,0-1-192-16,-3 1 192 0,0 1-192 0,-4-1 192 15,-4-3-192-15,0 3 192 0,-5-2-192 0,4-2 160 16,2-3-160-16,-4 3 160 0,-2-2-160 0,0 1 0 16,0-1 144-16,-3 2-144 0,0-4 128 0,-5 0-128 15,-5-2 128-15,-3 1-128 0,0-2 0 0,-6 2 0 16,-2-3 0-16,0 2 128 0,-2-1-128 0,-2 1 0 16,-3-4 0-16,-2 1 0 0,-1-2 0 0,-4 2-288 15,2-1 48-15,-10-2 16 16,0 0-1376-16,0 0-288 0,0 0-48 0,0 0-9328 0,0 0-1872 15</inkml:trace>
  <inkml:trace contextRef="#ctx0" brushRef="#br0" timeOffset="-211829">16955 12900 37775 0,'-3'-6'3360'0,"3"6"-2688"16,0 0-544-16,0 0-128 15,0 0 0-15,0 0-224 0,11 10 48 0,0 3 16 0,1 2-16 0,5 2 0 16,4 2 0-16,8 5 0 0,4 3 176 0,3 0 0 15,4-5 0-15,0 5 0 0,-2 4 0 0,3-3 0 16,3 2 0-16,0-1 0 0,4 0 0 0,-1 1 0 16,2-1 0-16,-3 1 0 0,-1 0 0 0,-1 2 128 15,-1-2-128-15,-3 1 0 0,-2 2 192 0,-2 1-48 16,-4-2 0-16,-3-2 0 0,1 0 48 0,-3-4 16 16,0 1 0-16,-5-2 0 0,-5 2 64 0,-2-1 16 15,-3 1 0-15,-2 1 0 0,-6-1 208 0,-5 2 32 16,-7 1 16-16,-8 3 0 0,-9 1 160 0,-2 1 16 0,-6 2 16 15,-4-2 0-15,-2-1-224 0,-6-2-64 0,-4-2 0 16,-5 0 0-16,-4-2-112 0,-4-5-16 16,-1-2-16-16,2 0 0 0,4-4 0 0,-2 0 0 0,0 0 0 0,1 0 0 15,-2 3-128-15,2-3-32 0,3-1 0 0,4-1 0 16,3-2-144-16,9-1 0 0,2-1 0 0,9 2 0 31,2-1-1232-31,8-1-288 0,6 1-48 0,3-1-11712 0,9-11-2336 0</inkml:trace>
  <inkml:trace contextRef="#ctx0" brushRef="#br1" timeOffset="-125340.49">5702 12303 8287 0,'0'0'736'0,"-3"-9"-592"15,-1-2-144-15,3 4 0 0,1 7 544 0,0 0 80 16,-5-11 16-16,-2 1 0 0,1-1-304 0,1 1-48 0,5 10-16 0,-8-11 0 16,-3-3 240-16,5 2 32 0,-1-1 16 0,3 2 0 15,0 1 208-15,-2-3 64 0,-3-3 0 0,-1 3 0 16,0 1-192-16,-2-1-48 0,3 0 0 0,-5 1 0 15,-3 2-240-15,-2-1-48 0,1 0-16 0,0 0 0 16,-3 3-288-16,0-5 160 0,-3 0-160 0,-2-1 128 16,2-1 160-16,-3-1 32 0,-1-1 0 0,-1 2 0 15,2 3-48-15,-4 0 0 0,-2-2 0 0,4 3 0 16,0 2-16-16,2 0 0 0,-5 0 0 0,0 1 0 16,0 3-80-16,2-2-32 0,1 3 0 0,3-1 0 15,-5 2-144-15,3 2 0 0,-2-2 0 0,1 2 0 16,-2 5 0-16,-2 1 0 0,-1 2 0 0,-2-2 0 0,5-1 144 15,0 3-144-15,-1 2 160 0,3 1-160 0,-3 1 0 16,-1 0 0-16,3 5 0 0,4-1-160 0,-1 0 160 0,1-2 0 16,4-1 0-16,-2 3 0 0,-1 0 0 0,2 2 0 15,1 0 0-15,-5 2 0 0,3 0 0 0,-3 1 0 16,-1 0 0-16,-3-1 128 0,-1 2-128 0,2 3 0 16,5 1 0-16,-2 1 0 0,3-4 0 0,0 3 0 15,-1-1 0-15,4 3 0 0,2-1 0 0,0-1 0 16,3-1 0-16,1 1 0 0,2 1 176 0,0 1 16 15,-2 5 0-15,6-5 0 0,-1-1-16 0,0 2 0 16,0 1 0-16,1 1 0 0,0-7-48 0,2 4 0 16,-2-1 0-16,5 3 0 0,-1 2 64 0,-2-1 0 15,2-2 0-15,2 4 0 0,-1 6-16 0,2 3 0 16,-1 0 0-16,3-2 0 0,3 0-176 0,-1-2 192 0,4-3-192 16,-3 1 192-16,4-2-192 0,0-3 192 15,0-2-192-15,4 0 192 0,-3 1-192 0,2 0 160 0,-3-1-160 0,5-2 160 16,-3-1-160-16,3 0 128 0,-2-4-128 15,2 2 128-15,4-2-128 0,1 0 160 0,1 0-160 0,2 0 160 16,2-4-16-16,-1 1 0 0,0 1 0 16,1-1 0-16,2 0-16 0,0 1-128 0,3-1 192 0,-2 0-64 15,2 5-128-15,-1-4 0 0,-2-2 144 0,1 0-144 16,0-1 160-16,-2 1-32 0,3 0-128 0,-2-1 192 16,1-4-192-16,4-2 0 0,-1-2 128 0,1 1-128 15,-4 0 224-15,5-2 0 0,3-3 0 0,0-2 0 16,-2 4 800-16,3-4 144 0,2-2 48 0,-1-1 0 15,0-2-1680-15,-2-1-336 16,-2 0-64-16,0-1-16 0,-1-4 880 0,-3 1 0 0,3-2 0 0,-1 2 192 0,3-1-64 16,-2 1-128-16,-4-1 192 0,3-1-64 0,-2 0 0 15,6-4-128-15,-2 0 192 0,1 0-64 0,2-2 80 0,0 1 16 16,-1-4 0-16,-2-2 0 0,-1 2 80 0,2-4 16 16,-5 0 0-16,3-1 0 0,3-1-48 0,-4-2 0 15,2-3 0-15,-1 1 0 0,-2 1-32 0,2 4-16 16,-4 0 0-16,4-1 0 0,-3-1-64 0,1 1-16 15,-1 0 0-15,0 0 0 0,-3-4-144 0,-2 3 160 16,-3 0-160-16,0 0 160 0,-1-2-32 0,-1 0-128 16,-2-3 192-16,-1 4-64 0,-4 1 112 0,2-3 16 15,-3-3 0-15,1 1 0 0,-5 2-256 0,3-1 128 16,-3-1-128-16,-2-1 0 0,-2 1 192 0,1 1-64 0,2 0-128 16,-4 2 192-16,-1 1-192 0,-2-1 176 0,1-1-176 15,1 2 160-15,-2 2-160 0,2 0 0 0,-5 0 0 0,0-1 128 16,-1 0-128-16,-3-2 128 0,1 5-128 0,-6-4 128 15,1-3 0-15,-1 3-128 0,-3 1 192 0,-5 1-64 16,0-1 0-16,-4-1-128 0,-5 2 192 0,0 2-64 16,0-1-128-16,2 2 0 0,-1 0 144 0,-1 2-144 15,2 0 0-15,0 3 0 0,5 3 0 0,-2 1 128 16,2-1-128-16,-3-1 0 0,3 3 0 0,-1 2 0 16,-3 1 0-16,-2 0 0 0,-2 2 0 0,-1 3 0 15,-3 3 0-15,2 2 0 0,1 2 0 0,-3 2 0 16,-1 3 0-16,0 1 0 0,0 0 0 0,2 0-192 15,0 0 192-15,2-2 0 0,-1 0 0 0,1-2 0 16,0 0 0-16,-3 0 0 0,-1-2 0 0,1 1 0 16,5 2 0-16,-2 2-160 0,0-4 160 0,0 3 0 0,1 2-320 15,4 0 64-15,2 1 0 0,3 1 0 16,-1-2-1296-16,3 2-256 0,6 2-48 16,2 0-14048-16</inkml:trace>
  <inkml:trace contextRef="#ctx0" brushRef="#br1" timeOffset="-123904.52">3810 16655 14111 0,'0'0'624'0,"1"-10"128"0,-1 0-608 0,1 3-144 0,-1 7 0 0,1-12 0 16,1 0 608-16,2 3 96 0,-2 0 0 0,1 1 16 15,-3 8-272-15,0-11-64 0,-4-2-16 0,0 3 0 16,1 1 16-16,1-1 0 0,-1 1 0 0,-2-1 0 16,-4-2 0-16,1 0 16 0,-4-2 0 0,3-1 0 15,-1 1-128-15,-5-2-16 0,-1-1-16 0,1 0 0 0,-4 0 96 0,-4-1 32 16,-2-3 0-16,-5 0 0 0,-2-4 0 0,1 0 0 16,-1-2 0-16,-2 1 0 0,-4 2 48 0,-2 0 16 15,1-2 0-15,-1 3 0 0,2-2-64 0,-2 0-16 16,-1-1 0-16,0-1 0 0,1 7-16 0,-3 2 0 15,-4 0 0-15,3 2 0 0,2 1-144 0,2 0-16 16,-2 4-16-16,-1-1 0 0,-2 0 16 16,3 0 0-16,-2 3 0 0,-1-3 0 0,-3 0-48 0,-2-1-128 15,-5 2 192-15,1-1-64 0,4 0-128 0,1 1 0 16,3 2 0-16,-1 0 128 0,0 1-128 0,1 3 0 16,3-2 0-16,-5 5 0 0,3-1 0 0,-5 2 0 15,1 1 0-15,3 3 0 0,6 2 0 0,-1 1 0 0,-2 4 0 16,2 1 0-16,1 1 0 0,-1 0-144 15,-1 1 144-15,0 3 0 0,1 5 0 0,-5-2-128 0,0-3 128 0,-1 5 0 16,5 1 0-16,0 2 0 16,1-1 0-16,3 0 0 0,-2-2 0 0,3 2 0 0,2 1-128 0,1 1 128 15,-3 0 0-15,2-2 0 0,-2 1 0 0,2-3 0 16,-2 4 0-16,2 3 0 0,-1 2 0 0,3 1 0 16,7 0 0-16,-4 0-128 0,1 6 128 0,2-2 0 15,2 0 0-15,0-1 0 0,1 1 0 0,3 2 0 16,4 1 0-16,0 0 0 0,6-2 0 0,3 1 0 15,0 1 0-15,3 1 0 0,3-2 0 0,5 1 0 16,2 0 0-16,2 2-128 0,3 5 128 0,1 3 0 16,6 5 0-16,0-2 0 0,2 0-128 0,1 0 128 15,0 3 0-15,6-5 0 0,1 0 0 0,4 1 0 0,-4-2-128 16,7-1 128-16,5-2 0 0,2-3 0 0,2-3 0 0,0-2-128 16,-1-1 128-16,4-6 0 0,1-1 0 0,3-4 0 15,2-3 0-15,1 1 0 0,-2-2 0 0,1 0 0 16,6-3 0-16,-6 0 0 0,-1-1 0 0,1-4 0 15,-4 2 0-15,-1-2 0 0,3-4 0 0,0 0 0 16,-2-1 0-16,6-4 0 0,1-4 0 16,-1-5 0-16,-2 1 0 0,-1-4 0 0,-5-4 0 0,5-2 0 15,1-2 0-15,3-2 0 0,3-3 0 0,1 0 128 16,1-3-128-16,0 1 144 0,-9-1-16 0,0 1-128 16,1-1 192-16,-9 0-64 0,0 1-128 0,0 1 0 15,0 1 0-15,1 1 0 0,-6-1 0 0,1-1-176 0,0-3 176 16,1 3-192-16,-1 1 192 0,1 0 0 0,1-5 0 15,-2 1 0-15,-1 0 0 0,0 0 0 0,2 0 0 16,-1-1 128-16,0-3 48 0,-4-1 16 16,-3 0 0-16,-5 0 0 0,1-1 64 0,-5 1 0 0,0 0 16 0,-4 0 0 15,-2 1 192-15,-2 2 48 0,-1-1 0 0,-6 2 0 16,-1 0 96-16,-3 1 32 0,-2 0 0 0,-2-1 0 16,0 0-128-16,0-2 0 0,-4 2-16 0,0 4 0 15,-1-6-192-15,0 5-48 0,2 3 0 0,1 3 0 16,-1 1-256-16,2 3 0 0,-3 1 0 0,1 6 0 15,3 6-1152-15,0 0-176 16,-6 3-32-16,6-3-14160 0</inkml:trace>
  <inkml:trace contextRef="#ctx0" brushRef="#br1" timeOffset="-121768.6">4912 13065 1839 0,'0'0'0'0,"0"0"160"0,0 0-160 0,0 0 0 0,0 0 0 0,0 0 0 15,0 0 2928-15,0 0 544 0,0 0 112 0,0 0 32 16,0 0-1952-16,0 0-384 0,0 0-64 0,0 0-32 16,0 0-320-16,0 0-64 0,0 0-16 0,0 0 0 15,0 0-336-15,0 0-64 0,12-1 0 0,-1 0-16 16,2 1 80-16,0 1 32 0,-1-4 0 0,1 5 0 15,-3 2-112-15,3-3-32 0,3-2 0 0,-2 2 0 16,-2 2-144-16,0-1-48 0,-12-2 0 0,13 3 0 16,-3-3-144-16,-10 0 192 0,12 4-192 0,-12-4 192 15,13 1-192-15,-13-1 0 0,0 0 0 0,0 0 128 16,0 0 176-16,0 0 16 0,0 0 16 0,-11 4 0 16,-3 0 16-16,1 0 0 0,-4 0 0 0,-4-3 0 0,-5-1-352 15,3 0 128-15,-2 0-128 0,-1 1 0 16,3 2 0-16,2-2 0 0,3-3 0 0,1 0 128 0,3 8-128 0,0-4 0 15,7-2 0-15,7 0 0 0,0 0 0 0,0 0 0 16,0 0 0-16,0 0-128 0,0 0 128 0,0 0 0 16,11 4 0-16,3-3 0 0,3-2 0 0,2 0 256 15,1-2-48-15,3 1 0 0,1 0-80 0,0-2 0 16,3 0-128-16,-2 1 192 0,-4 0-192 0,-1 0 0 16,-3 2 128-16,-2-2-128 0,-2-1 0 0,-3 2 0 15,-10 2 0-15,0 0 0 0,0 0 144 0,0 0-144 16,0 0 128-16,0 0-128 0,-8 0 384 0,-4 1-16 15,1 0 0-15,-2 2 0 0,-1 2-368 0,-3 2 0 16,0-2 0-16,2 2 0 16,5-1-1088-16,-2 2-304 0</inkml:trace>
  <inkml:trace contextRef="#ctx0" brushRef="#br1" timeOffset="-108828.08">17101 5338 4607 0,'-15'-2'192'0,"2"-2"64"0,-2 1-256 0,-1 2 0 0,2 2 0 0,-3-1 0 16,0-3 3248-16,0 1 592 0,-1-1 128 0,2 3 32 15,2-2-2448-15,2 0-480 0,-3-2-112 0,2 4 0 16,4 4-256-16,-1-1-64 0,2-3 0 0,-1 3 0 16,9-3-128-16,-10 6-48 0,0 1 0 0,10-7 0 15,-8 5-112-15,-1 0-32 0,4 2 0 0,5-7 0 0,0 0-48 0,0 0-16 16,0 0 0-16,-2 10 0 0,2-10-48 0,0 0-16 15,7 8 0-15,2-1 0 16,-1-1 64-16,4-3 16 0,1-1 0 0,4-2 0 0,1-2-80 0,2 0-32 16,2 1 0-16,3 0 0 0,-1-2-160 0,3 2 192 15,-2 0-192-15,5-1 192 0,2 0-64 0,-1 0 0 16,-1 1 0-16,-2 1 0 0,0 3 0 0,-3-1-128 16,1 1 192-16,-1 1-64 0,-4 2-128 0,3 1 128 15,1-1-128-15,-4 0 128 0,-6-2-128 0,4 0 160 16,-2-2-160-16,-4 2 160 0,-1 1-16 0,-2 1 0 15,-10-6 0-15,11 6 0 0,0 1 48 0,-3-1 16 16,-8-6 0-16,0 0 0 0,0 0-32 0,0 0-16 16,9 7 0-16,-9-7 0 0,0 0-16 0,0 0 0 0,0 0 0 0,0 0 0 15,0 0 32-15,0 0 0 16,0 0 0-16,0 0 0 0,0 0-176 0,-10-7 160 0,1 2-160 0,-2 0 160 16,-2-6-160-16,4 2 160 0,-5 0-160 0,-3 1 160 15,0-1-160-15,-2 0 128 0,0 1-128 0,-1 3 128 16,0-1-128-16,-2 2 0 0,-3-3 144 0,2 3-144 15,-1 1 0-15,-3 2 0 0,0-1 0 0,1 2 128 16,-1 2-128-16,2-1 0 0,-1 3 0 0,3-3 0 16,1-2 0-16,0 0 0 0,-3 1 0 0,5 0 0 15,3 0 0-15,5-3 0 0,-2 0 0 0,1 2 0 16,4 2 0-16,9-1 0 0,-11-1 0 0,11 1 0 16,0 0 0-16,0 0 0 0,0 0 0 0,9-5 0 15,1-2 0-15,5 1 0 0,4 1 0 0,3-2 0 0,7-1 0 16,0 0 0-16,3-1 0 0,1 4 0 15,1 2 0-15,0 2 0 0,-1 0 0 0,1 3 0 0,-1 5 0 0,-2 2 0 16,-1 1 0-16,3 1 0 0,-3-1 0 0,-2 2 0 16,2-1 0-16,-5 2 0 0,-3 2 0 0,-4 1 0 15,-3-1 0-15,-2-1 0 0,-5-1 0 0,-1 1 0 16,-1-3 0-16,-4 1 128 0,0 0-288 0,-2-12-48 16,0 0-16-16,4 11 0 15,1 1-2336-15,-5-12-448 0</inkml:trace>
  <inkml:trace contextRef="#ctx0" brushRef="#br1" timeOffset="-108117.58">17137 4877 17503 0,'-9'-1'768'0,"9"1"176"0,0 0-752 0,0 0-192 16,-6 0 0-16,6 0 0 0,0 0 1728 0,0 0 304 15,0 0 64-15,0 0 16 0,0 0-1760 0,0 0-352 16,0 12 0-16,0-12 0 0,0 0 192 0,0 0 144 16,0 0 48-16,0 0 0 0,0 0 192 0,4 13 32 15,-4-13 16-15,6 12 0 0,-6-12 32 0,7 11 16 16,-7-11 0-16,10 12 0 0,1-1-272 0,0 0-48 0,1 0-16 0,2-2 0 16,2-1-128-16,2 4-16 0,2 1-16 0,1-1 0 15,0-3-16-15,2 1 0 0,5-1 0 0,-2 3 0 16,5 3 0-16,1-1 0 0,-1-1 0 0,3 2 0 15,2 0-16-15,-1 2 0 0,2 2 0 0,-3-4 0 16,-2 0-144-16,-3-2 192 0,0 1-192 0,-4 1 192 16,1-1 32-16,-5 0 16 0,-4 1 0 0,-4-1 0 15,2 2 112-15,-4-2 32 0,-4-1 0 0,-2 1 0 16,-1-3 16-16,-3 4 16 0,-1-1 0 0,-3 1 0 16,-3 0 96-16,1 2 32 0,-4 6 0 0,1-4 0 15,-4-3-144-15,0 0-16 0,-3-2-16 0,-2 0 0 16,-2-2-80-16,0 3-16 0,-4-2 0 0,-3 1 0 15,-1 1-96-15,-5 0-32 0,-3 2 0 0,2-1 0 0,3-2-144 16,0 0 0-16,-1-1 144 0,6-2-144 0,0 1 0 0,1-3-256 16,5-2 32-16,5-1 16 15,3 2-1632-15,2-5-320 0,9-3-64 0,0 0-14496 16</inkml:trace>
  <inkml:trace contextRef="#ctx0" brushRef="#br1" timeOffset="-45068.77">17788 9144 5519 0,'0'0'496'0,"0"0"-496"15,11 5 0-15,0 3 0 0,3 4 1408 0,2 5 176 16,1 3 32-16,4 2 16 0,3 3-1376 0,7 1-256 16,2 0 0-16,3 3-128 0,2 1 128 0,4 2 0 15,3-5-144-15,3 2 144 0,-2 0-192 0,1-2 16 16,-3-2 16-16</inkml:trace>
  <inkml:trace contextRef="#ctx0" brushRef="#br1" timeOffset="55259.25">3734 3028 16575 0,'0'0'368'0,"0"0"80"0,0 0 0 0,0 0 16 0,0 0-464 0,0 0 0 15,0 0 0-15,0 0 0 0,0 0 0 0,0 0 0 16,0 0 0-16,0 0 0 0,0 0 912 0,0 0 96 0,0 0 16 0,0 0 0 16,0 0-832-16,0 0-192 15,-2 8 0-15,0-2 0 0,-4 0 864 0,1 3 128 16,-1 0 32-16,-4 3 0 0,4-2-832 0,-6 2-192 0,0 2 0 0,-2 2 0 16,-2 2 0-16,-1 3 0 0,-2 0 0 0,-2 4 0 15,-6-1 864-15,4 3 128 0,3 3 32 0,-2 3 0 16,-3 1-832-16,-1 0-192 0,2 6 0 0,-3-4 0 15,1 1 0-15,-5 1 0 0,4-1 0 0,-2-1 0 16,3 2 864-16,-4-2 128 0,2-2 32 0,-1 0 0 16,3-2-832-16,-3 0-192 0,2 2 0 0,-2-3 0 15,3-2 0-15,-3 0 0 0,2 4 0 0,-2-3 0 16,-3 1 0-16,4-2 0 0,-4-1 0 0,1-1 0 16,1 2 0-16,-2-2 0 0,-2 1 0 0,1-1 0 0,1 0 0 0,-4 0 0 15,-3 3 0-15,0-2 0 0,-1-3 0 0,5-2 0 16,5-1 0-16,-1 2 0 0,-4 1 0 0,7-4 0 15,-1-4 0-15,5 0 0 0,-2 0 0 0,4-3 0 16,2-2 0-16,2-1 0 0,3-2 0 0,2 0 0 16,-1-1 0-16,1-3 0 0,0-2 0 0,2-1 0 15,-2 0 0-15,0-1 0 0,1-2 0 0,0-1 0 16,-1-3 0-16,3 1 0 0,-3-2 0 0,2 0 0 16,-2 1 0-16,-1-1 0 0,1-2 0 0,1 0 0 15,-1-1 0-15,-3 1 0 0,0-4 864 0,3 0 128 16,-1-1 32-16,1 0 0 0,1-3-832 0,3-2-192 15,-2 0 0-15,2 1 0 0,-1-4 0 0,4-2 0 16,3 1 0-16,-1-3 0 0,-2 0 0 0,4 0 0 16,0 1 0-16,2-1 0 0,3 0 0 0,-3-1 0 15,-3 2 0-15,3-2 0 0,2-2 0 0,4-2 0 0,1-1 0 0,-2-1 0 16,7 2 0-16,-2-1 0 0,3-2 0 0,-1 2 0 16,0-2 0-16,2 1 0 0,1 1 0 0,-2 1 0 15,0-3 0-15,1 3 0 0,2 1 0 0,-3 0 0 16,-1 1 0-16,1 1 0 0,0 0 0 0,-1 2 0 15,1 1 0-15,-1 1 0 0,-2-2 0 0,2 5 0 16,-4 3 0-16,4 2 0 0,-4 2 0 0,1-1 0 16,-3 1 0-16,4 3 0 0,-4 1 0 0,3 0 0 15,-1 1 0-15,-3 1 0 0,2 1 0 0,-7 6-10336 16,0 0-2112-16</inkml:trace>
  <inkml:trace contextRef="#ctx0" brushRef="#br1" timeOffset="56672.71">2776 2278 9215 0,'0'0'400'0,"-1"7"96"0,-3 0-496 0,-3 1 0 16,4 1 0-16,-1-1 0 0,4-8 912 0,-6 5 96 16,1 2 16-16,5-7 0 0,-4 6 0 0,4-6 0 0,0 0 0 0,0 0 0 15,0 0 0-15,0 0 0 0,0 0 0 0,0 0 0 16,0 0-832-16,0-8-192 0,1-1 0 0,1-3 0 16,-1-3 864-16,2 0 128 0,2 2 32 0,-1-1 0 15,0-3-832-15,4 0-192 0,0-3 0 0,-2 2 0 16,3-1 864-16,-1 2 128 0,4-1 32 0,-3 0 0 15,3 1-832-15,-3 0-192 0,-1 1 0 0,2-2 0 16,3-1 0-16,2-2 0 0,-1 3 0 0,1 0 0 16,-2-1 0-16,2 1 0 0,3-2 0 0,0 1 0 15,1 0 0-15,2-2 0 0,-1 0 0 0,2 2 0 16,-1 0 0-16,0 1 0 0,2-2 0 0,-3 2 0 16,3 0 0-16,2-1 0 0,0 2 0 0,-3 0 0 15,1 2 0-15,0 0 0 0,-1 1 0 0,-1 1 0 0,2 1 0 16,0 0 0-16,-5 0 0 0,2 1 0 0,1-3 0 15,1 3 0-15,-2-1 0 0,2 1 0 0,3 0 0 0,-2 0 0 16,-1 1 0-16,2 1 0 0,1-5 0 0,-3 4 0 16,-1-1 0-16,1 1 0 0,3 1 0 0,-2-2 0 15,-2 0 0-15,1 1 0 0,-1 0 0 0,2 1 0 16,1 0 0-16,-3-1 0 0,0 1 0 0,0 1 0 16,2-1 0-16,1 4 0 0,-2-3 0 0,4 3 0 15,-2-2 0-15,0 3 0 0,-4 0 0 0,4 2 0 16,-4 2 0-16,-1-3 0 0,0 1 0 0,-1-1 0 15,-1 2 0-15,-3-1 0 0,2 2 0 0,0 0 0 16,-3-1 0-16,-1 1 0 0,2-3 0 0,1 3 0 16,-4-1 0-16,0 2 0 0,2 2 0 0,-1 1 0 15,-2-1 0-15,2 2 0 0,-4-4 0 0,2 2 0 16,-1-1 0-16,2 2 0 0,-6 0 0 0,2 2 0 0,1 0 0 16,-1 2 0-16,3-2 0 0,-4 2 0 0,2 0 0 0,-1 3 0 15,-3 0 0-15,1 1 0 0,1-1 0 0,0 0 0 16,0 1 0-16,2 0 0 15,-3-3 0-15,3 3 0 0,0-2 864 0,-4 1 128 0,-2-1 32 0,2 1 0 16,0 1-832-16,0-2-192 0,-4-2 0 0,2 3 0 16,1-1 0-16,3 0 0 0,-6 1 0 0,1 1 0 15,0-2 0-15,3 3 0 0,-2-2 0 0,-2-1 0 16,-3 1 0-16,0-1 0 0,2 3 0 0,0-1 0 16,-5 0 0-16,4 0 0 0,1-1 0 0,-3 1 0 15,-2 0 0-15,1 0 0 0,1 0 0 0,0-1 0 16,-4 1 0-16,2 0 0 0,-2 1 0 0,-1 0 0 0,2-1 0 15,-3 1 0-15,2 0 0 0,-1 0 0 0,2 0 0 0,-3 0 0 16,2-2 0-16,-1 2 0 0,4 3 0 0,-1-3 0 16,0-1 0-16,-2 1 0 0,-1 0 0 0,0 0 0 15,-1 0 0-15,1 0 0 0,3 0 0 0,-4 0 0 16,4-1 0-16,-5 0 0 0,4 0 864 0,-3-1 128 16,4 0 32-16,1 1 0 0,-3-2-832 0,3-1-192 15,-2-1 0-15,-1 0 0 0,4 1 0 0,-1 3 0 16,-2-1 0-16,2-4 0 0,1-1 0 0,-1-1 0 15,0 1 0-15,1 0 0 0,4-6 0 0,-3 2 0 16,3-2 0-16,0 0 0 0,-5 5 0 0,5-5 0 16,-7 0 0-16,7 0 0 0,0 0 0 0,0 0 0 15,0 0 0-15,0 0 0 0,0 0 0 0,-5 4 0 16,5-4 0-16,0 0 0 0,0 0 0 0,0 0 0 0,0 0 0 0,0 0 0 31,0 0-1600-31,0 0-352 0,0 0-80 0,0 0-16 0</inkml:trace>
  <inkml:trace contextRef="#ctx0" brushRef="#br2" timeOffset="65775.62">2797 3029 12895 0,'0'0'576'0,"0"0"112"0,0 0-560 0,0 0-128 0,0 0 0 0,0 0 0 15,0 0 0-15,0 0 0 0,0 0 0 0,0 0 0 16,7 13 848-16,-7-13 144 0,0 0 32 0,0 0 0 16,0 0 0-16,0 0 0 0,0 0 0 0,2 11 0 15,-2-11 0-15,2 10 0 0,-2-10 0 0,0 0 0 16,0 0-832-16,0 0-192 0,0 0 0 0,-8 8 0 0,8-8 0 0,0 0 0 16,0 0 0-16,-7 7 0 0,7-7 864 0,-9 6 128 15,9-6 32-15,-9 4 0 0,-2-2-832 0,4-2-192 16,-4 0 0-16,5 0 0 0,6 0 0 0,-11 2 0 15,3-1 0-15,-4 1 0 0,2-1 864 0,-2 0 128 16,2 1 32-16,-1-2 0 0,-2 0-832 0,3-2-192 16,-2 0 0-16,-1-2 0 0,6 0 0 0,1-1 0 15,-2-1 0-15,4 0 0 0,-1-2 0 0,-3-1 0 16,-1-2 0-16,-1 2 0 0,8 0 0 0,-1-1 0 16,-3-4 0-16,-4 1 0 0,3 2 864 0,-4-4 128 15,2 1 32-15,0 1 0 0,4 0-832 0,-3-1-192 16,1 3 0-16,1-1 0 0,-2 1 0 0,1 1 0 15,-3-1 0-15,3 1 0 0,-1-3 0 0,-1 0 0 0,-3-2 0 0,2 4 0 16,-2 1 0-16,3 1 0 16,-3 0 0-16,4-1 0 0,-1-5 0 0,5 3 0 0,-1 2 0 0,-2-2 0 15,1-2 0-15,-5 1 0 0,4 2 0 0,-1-1 0 16,-2-1 0-16,-1 0 0 0,0-1 0 0,-3-1 0 16,2 1 0-16,3 1 0 0,2 2 0 0,-2 0 0 15,-3-4 0-15,3 1 0 0,-3-2 0 0,5 3 0 16,-4 3 0-16,6-2 0 0,-2-1 0 0,-1 0 0 15,3-1 0-15,-1 0 0 0,-2-3 0 0,4 3 0 16,0 1 0-16,-1-2 0 0,-2-5 0 0,5 2 0 16,-2 1 0-16,0 0 0 0,-2 0 0 0,4 4 0 15,-1 2 0-15,1 0 0 0,-2-2 0 0,-2 3 0 16,2-1 0-16,3-1 0 0,-3 0 0 0,0 2 0 0,-1-2 0 0,2 1 0 16,3 2 0-16,-1 0 0 0,-1-1 0 0,-2-1 0 15,1 1 0-15,2-2 0 0,-3 0 0 0,1 3 0 16,3 0 0-16,0-1 0 0,0 3 0 0,0-1 0 15,-1-1 0-15,1 1 0 0,0 8 0 0,0-11 0 16,-2 3 0-16,2 1 0 0,0-3 0 0,0 1 0 16,-2 0 0-16,2 0 0 0,0 1 0 0,0 0 0 15,0 0 0-15,0 0 0 0,1 1 0 0,-1-4 0 16,-1 2 0-16,1 0 0 0,0 0 0 0,0 1 0 16,1 0 0-16,-1 8 0 0,1-9 0 0,1 0 0 15,-2 1 0-15,0 0 0 0,0 8 0 0,0-9 0 16,0 1 0-16,0 8 0 0,2-8 0 0,0-1 0 15,-1-2 0-15,-1 2 0 0,0 9 0 0,0-9 0 16,0 9 0-16,0-11 0 0,0 0 0 0,0 2 0 0,-1-1 0 0,1 10 0 16,4-11 0-16,-2 4 0 0,-2 7 0 0,3-9 0 15,-3 9 0-15,3-9 0 0,-3 0 0 0,0 9 0 16,3-11 0-16,1 3 0 0,-4 8 0 0,4-9 0 16,-4 9 0-16,3-8 0 0,-3 8 0 0,3-8 0 15,-3 8 0-15,2-9 0 0,-2 9 0 0,3-8 0 16,-3 8 0-16,0 0 0 0,0 0 0 0,6-8 0 15,0 1 0-15,-6 7 0 0,0 0 0 0,0 0 0 16,6-8 0-16,-6 8 0 0,4-11 0 0,-4 11 0 16,0 0 0-16,9-5 0 0,-9 5 0 0,5-7 0 15,-5 7 0-15,8-5 0 0,-8 5 0 0,6-8 0 16,-6 8 0-16,0 0 0 0,3-6 0 0,4-1 0 16,0 1 0-16,-2-1 0 0,0-1 0 0,-5 8 0 0,0 0 0 0,0 0 0 15,9-6 0-15,-4 1 0 0,3-2 0 0,-8 7 0 16,9-4 0-16,-9 4 0 0,7-5 0 0,-7 5 0 15,12-7 0-15,-6 3 0 0,-6 4 0 0,0 0 0 16,8-6 0-16,-8 6 0 0,11-4 0 0,0 0 0 16,-11 4 0-16,11-4 0 0,-3-1 0 0,-8 5 0 15,0 0 0-15,10-4 0 0,-10 4 0 0,9-3 0 16,-9 3 0-16,11-2 0 0,-11 2 0 0,8-4 0 16,1 0 0-16,-9 4 0 0,0 0 0 0,0 0 0 15,9-4 0-15,2 0 0 0,-11 4 0 0,0 0 0 16,0 0 0-16,10-3 0 0,6 1 0 0,-4 0 0 15,-12 2 0-15,9-1 0 0,3 0 0 0,-12 1 0 16,13 1 0-16,-2 0 0 0,1-1 0 0,-3 0 0 0,-9 0 0 16,13 2 0-16,2-1 0 0,-5 0 0 0,2-2 0 0,-1 1 0 15,-2 1 0-15,3-1 0 0,-12 0 0 0,10 3 0 16,2-3 0-16,0 0 0 0,-3-3 0 0,-9 3 0 16,10 3 0-16,-2-2 0 0,4 0 0 0,-4 1 0 15,-8-2 0-15,13 2 0 0,-4 1 0 0,3 1 0 16,-2 1 0-16,-2-2 0 0,-8-3 0 0,11 6 0 15,-2 0 0-15,1-1 0 0,-2 0 0 0,-8-5 0 16,5 9 0-16,5-1 0 0,-5 0 0 0,3 0 0 16,-2 0 0-16,1 0 0 0,2-1 0 0,-3 0 0 15,2-1 0-15,0 1 0 0,-3 0 0 0,5-1 0 16,-4-1 0-16,3 1 0 0,-9-6 0 0,8 6 0 16,3-1 0-16,-2-1 0 0,7 0 0 0,-6 0 0 0,-10-4 0 0,10 5 0 15,4 2 0-15,-5-3 0 16,-9-4-768-16,13 4-208 0,-13-4-48 0,9 2 0 0,1 1 1648 0,-2 0 320 15,-8-3 64-15,0 0 16 0,0 0-832 0,8 4-192 16,-8-4 0-16,0 0 0 0,7 2 0 0,-7-2 0 16,0 0 0-16,0 0 0 0,8 5 0 0,-8-5 0 15,0 0 0-15,0 0 0 16,0 0-1600-16,-10 3-352 0,-1-3-80 0,11 0-16 0</inkml:trace>
  <inkml:trace contextRef="#ctx0" brushRef="#br2" timeOffset="69673.13">3511 1858 12895 0,'0'0'272'0,"0"0"64"0,0 0 16 0,0 0 32 0,0 0-384 0,0 0 0 0,0 0 0 0,0 0 0 16,0 0 896-16,0 0 96 0,0 0 32 0,-1 8 0 15,1-8 0-15,1 9 0 0,0-1 0 0,2 0 0 16,-2 0-832-16,4 1-192 0,2-1 0 0,0 0 0 16,-2 0 0-16,3 1 0 0,-1 0 0 0,3 2 0 15,-3-1 864-15,5 1 128 0,-1-2 32 0,2 2 0 16,0 0-832-16,1 1-192 0,-2 0 0 0,4-1 0 16,0 0 0-16,-2 1 0 0,2-1 0 0,-3 2 0 15,1-2 0-15,1-1 0 0,-1 2 0 0,-2 0 0 16,4-2 0-16,-2 2 0 0,-1 0 0 0,0-1 0 0,2-2 864 0,-2 0 128 15,-4 1 32-15,4 1 0 0,1-1-832 0,1 1-192 16,-2-1 0-16,1 3 0 0,-3-1 0 0,-3 3 0 16,3-2 0-16,-2 1 0 0,2-1 0 0,-3-1 0 15,5 0 0-15,-1 0 0 0,-2-2 0 0,3 0 0 16,-2 0 0-16,1-1 0 0,-2-1 0 0,1 0 0 16,0-1 0-16,0 3 0 0,1-1 0 0,-2 0 0 15,-1 0 0-15,2 0 0 0,-2-1 0 0,1 0 0 16,-2 2 0-16,3-2 0 0,-3 1 0 0,3 1 0 15,-3-1 0-15,3 0 0 0,-5 1 0 0,5 1 0 16,-3-1 0-16,1 0 0 0,-3-3 0 0,1 3 0 16,3-1 0-16,-3 0 0 0,2-4 0 0,-4 3 0 15,2-1 0-15,1-1 0 0,-3 1 0 0,4 0 0 16,-2 3 0-16,-3-1 0 0,-1 0 864 0,4 1 128 0,-2 0 32 0,0-2 0 16,1-1-832-16,-2 3-192 0,0-1 0 0,-2-1 0 15,2-1 0-15,1 1 0 0,-5-8 0 0,0 12 0 16,2 0 0-16,-1 0 0 0,-1-2 0 0,0-1 0 15,0 4 0-15,0-3 0 0,1-1 0 0,1-1 0 16,0-1 0-16,0 1 0 0,0 0 0 0,1 1 0 16,-1 2 0-16,0 1 0 0,-2-2 0 0,2 1 0 15,4-2 0-15,-4 0 0 0,1 1 0 0,1 0 0 16,-2-1 0-16,0-1 0 0,-1-1 0 0,2 0 0 16,-2-1 0-16,2 1 0 0,-3-7 0 0,2 8 0 15,2 0 0-15,-3 0 0 0,-1-1 0 0,3 3 0 16,1-1 0-16,-3 0 0 0,-1-1 0 0,2 0 0 0,1 1 0 15,1 0 0-15,-1-1 0 0,-2 0 0 0,-1-8 0 0,2 6 0 16,0 3 0-16,0-1 0 0,-2 0 0 0,0 0 0 16,0 0 0-16,0 1 0 0,0 0 0 0,0 2 0 15,0-2 0-15,-2 0 0 0,0-1 0 0,-1 1 0 16,2 0 0-16,-1 0 0 0,-2 1 0 0,1-3 0 16,0 3 0-16,0-4 0 0,2 3 0 0,-2-1 0 15,3-8 0-15,-5 9 0 0,1 2 0 0,3-2 0 16,-2-1 0-16,1-2 0 0,-2 0 0 0,0 3 0 15,1 0 0-15,1-1 0 0,2-8 0 0,-6 6 0 16,0 2 0-16,2-1 0 0,1-1 0 0,3-6 0 16,-5 6 0-16,0-1 0 0,-2 1 0 0,3 1 0 15,-1-2 0-15,-2 0 0 0,4-1 0 0,-3 2 0 16,1-1 0-16,-1 1 0 0,2 1 0 0,-3-1 0 16,-1 0 0-16,3-1 0 0,-2 0 0 0,0 0 0 0,1 2 0 0,1-2 0 15,-1 0 0-15,2-1 0 0,-2 0 0 0,6-4 0 16,0 0 0-16,-6 4 0 0,2 0 0 0,4-4 0 15,0 0 0-15,0 0 0 0,0 0 0 0,-3 5 0 16,-2 1 0-16,5-6 0 0,0 0 0 0,0 0 0 16,0 0 0-16,0 0 0 0,-5 4 0 0,5-4 0 15,0 0 0-15,0 0 0 0,0 0 0 0,0 0 0 16,-4 5 0-16,4-5 0 0,0 0 0 0,0 0 0 16,-3 6 0-16,3-6 0 0,-4 6 0 0,4-6 0 15,0 0 0-15,0 0 0 0,0 0 0 0,0 0 0 16,-4 3 0-16,4-3 0 0,0 0 0 0,-5 6 0 15,5-6 0-15,0 0 0 0,0 0 0 0,-5 5 0 0,0-1 0 0,5-4 0 16,0 0 0-16,0 0 0 0,0 0 0 0,-4 4 0 16,4-4 0-16,-6 5 0 0,3-1 0 0,0 0 0 15,3-4 0-15,0 0 0 0,0 0 0 0,-4 5 0 16,4-5 0-16,0 0 0 0,-7 5 0 0,7-5 0 16,-5 4 0-16,5-4 0 0,0 0 0 0,-4 4 0 15,-1 0 0-15,5-4 0 0,-7 3 0 0,7-3 0 16,0 0 0-16,0 0 0 0,0 0 0 0,-3 2 0 15,3-2 0-15,-6 2 0 0,6-2 0 0,0 0 0 16,-6 2 0-16,1 0 0 0,-2-2 0 0,7 0 0 16,0 0 0-16,-7 0 0 0,7 0 0 0,-5 1 0 15,5-1 0-15,-4 0 0 0,-1 3 0 0,-2-2 0 16,4-1 0-16,3 0 0 0,0 0 0 0,0 0 0 16,-7 3 0-16,7-3 0 0,-8 1 0 0,3 0 0 0,0 0 0 0,-3 2 0 15,3 0 0-15,-1-1 0 0,6-2 0 0,-9 4 0 16,1 0 0-16,-3 0 0 0,4 0 0 0,0-1 0 15,7-3 0-15,-6 6 0 0,-3-2 0 0,0 1 0 16,2-2 0-16,-1 2 0 0,3-1 0 0,-3 0 0 16,-1 0 0-16,2 0 0 0,7-4 0 0,0 0 0 15,-8 6 0-15,2 0 0 0,-5-2 0 0,5 0 0 16,-1 1 0-16,-1-1 0 0,8-4 0 0,-5 8 0 16,-1-4 0-16,-3 1 0 0,2 0 0 0,-2 0 0 15,2 0 0-15,-1 1 0 0,3-2 0 0,1 1 0 16,-6 0 0-16,3 0 0 0,2 1 0 0,-2-2 0 15,2-1 0-15,0 1 0 0,5-4 0 0,-8 7 0 0,3-4 0 0,-2 2 0 16,-1 1 0-16,3 1 0 16,-3-2 0-16,0 0 0 0,3 2 0 0,0-2 0 0,5-5 0 0,-7 5 0 15,2 3 0-15,0-1 0 0,-2-2 0 0,2-1 0 16,1 1 0-16,0 0 0 0,4-5 0 0,-5 7 0 16,1 0 0-16,0-2 0 0,-1-3 0 0,5-2 0 15,-8 4 0-15,3 2 0 0,0-1 0 0,-2 0 0 16,1-2 0-16,-1 1 0 0,-1 0 0 0,3 1 0 15,-3 0 0-15,2 0 0 0,0 2 0 0,-2-1 0 16,3 2 0-16,-1-1 0 0,-5-2 0 0,2-1 0 16,-1 0 0-16,3 1 0 0,-2 3 0 0,2-4 0 15,-3 0 0-15,3 1 0 0,1 0 0 0,-3 1 0 16,1-3 0-16,-2 1 0 0,7 2 0 0,-4-1 0 16,-1 0 0-16,3-1 0 0,5-4 0 0,-5 5 0 0,5-5 0 0,-7 7 0 15,2-1 0-15,0 0 0 0,-2-1 0 0,4 0 0 16,0 2 0-16,-4-2 0 0,-3-3 0 0,3 4 0 15,7-6 0-15,-1 8 0 0,1-8 0 0,-2 9 0 16,2-9 0-16,-5 5 0 0,5-5 0 0,-2 9 0 16,-4-1 0-16,1 0 0 0,-3-2 0 0,4 0 0 15,-1 0 0-15,-2-1 0 0,4 1 0 0,-4 0 0 16,-2-1 0-16,2 2 0 0,-2 0 0 0,4-1 0 16,-2-1 0-16,-1 2 0 0,3-1 0 0,-1 1 0 15,-2-2 0-15,3 2 0 0,-2-1 0 0,0 0 0 16,4-1 864-16,0 0 128 0,-1 2 32 0,-1-1 0 15,0 2-1648-15,2-1-320 0,-2-2-64 0,-1 0-16 16,1 0 1648-16,3 2 320 0,-2-1 64 0,0 2 16 0,-3 0-832 16,5 0-192-16,-2 0 0 0,0 1 0 15,-2-2 0-15,3 2 0 0,0 0 0 0,-1-1 0 0,0-2 0 0,-1 2 0 16,5-8 0-16,-4 7 0 0,-1 2 0 0,1-1 0 16,-2-2 0-16,4 2 0 0,-3 0 0 0,1 0 0 15,-2 0 0-15,2 1 0 0,1-3 0 0,-3 1 0 16,1-1 0-16,1 1 0 0,0-2 0 0,-1 2 0 15,-3 1 0-15,4 0 0 0,-1-1 0 0,-2 1 0 16,2-1 0-16,-1 2 0 0,-2-2 0 0,1 0 0 16,-2 1 0-16,3-1 0 0,2-2 0 0,0 2 0 15,-2-1 0-15,1 2 0 0,1-4 0 0,-1 1 0 16,-3 0 0-16,4 1 0 0,0-2 0 0,-2 1 0 16,-2 0 0-16,1 0 0 0,1-1 0 0,1 3 0 15,-5-2 0-15,4 0 0 0,1-1 0 0,-3 1 0 0,1 1 0 0,-1-1 0 16,-1 0 0-16,4 0 0 0,0-1 0 0,-3 1 0 15,1-1 0-15,-2 2 0 0,1-2 0 0,0 0 0 16,8-4 0-16,-5 6 0 0,0-2 0 0,0 1 0 16,5-5 0-16,0 0 0 0,-6 5 0 0,6-5 0 15,0 0 0-15,-5 4 0 0,5-4 0 0,-6 4 0 16,6-4 0-16,-10 3 0 0,5 1 0 0,5-4 0 16,-8 4 0-16,3 0 0 0,1 0 0 0,4-4 0 15,0 0 0-15,0 0 0 0,-6 4 0 0,-2 0 0 16,3 1 0-16,5-5 0 0,0 0 0 0,0 0 0 15,-10 4 0-15,10-4 0 0,0 0 0 0,-5 1 0 16,-4 3 0-16,0-1 0 0,9-3 0 0,-7 3 0 0,-2 0 0 0,4 1 0 16,-2 0 0-16,7-4 0 0,-8 0 0 0,5 1 0 15,-7 1 0-15,5-1 0 0,5-1 0 0,-4 4 0 16,-1 0 0-16,5-4 0 0,-8 1 0 0,8-1 0 16,-5 1 0-16,5-1 0 0,-5 4 0 0,5-4 0 15,-8 4 0-15,4-1 0 0,-1-1 0 0,5-2 0 16,0 0 0-16,0 0 0 0,-7 4 0 0,7-4 0 15,0 0 0-15,-5 3 0 0,0 0 0 0,5-3 0 16,-8 1 0-16,2 2 0 0,6-3 0 0,-5 0 0 16,5 0 0-16,-5 1 0 0,-2 0 0 0,4 0 0 15,-3-1 0-15,6 0 0 0,-8 2 0 0,5-1 0 16,-4-1 0-16,0 0 0 0,2 3 0 0,5-3 0 16,-5 0 0-16,-2 0 0 0,1-2 0 0,1 2 0 0,-5 0 0 0,4 0 0 15,1-1 0-15,-2 1 0 0,3 3 0 16,-2-2 0-16,-4 0 0 0,3-1 0 0,0-1 0 0,0 1 0 15,2 0 0-15,-5 1 0 0,3-1 0 0,-2 0 0 16,4 0 0-16,-4 3 0 0,-1-2 0 0,5 1 0 16,-1-2 0-16,0 0 0 0,0 0 0 0,-1 0 0 15,2 0 0-15,5 0 0 0,-5 0 0 0,-2 1 0 16,7-1 0-16,0 0 0 0,-6 0 0 0,6 0 0 16,0 0 0-16,0 0 0 0,0 0 0 0,0 0 0 15,0 0 0-15,-4-1 0 0,-1 1 0 0,-2 0 0 16,7 0 0-16,0 0 0 0,0 0 0 0,0 0 0 15,-5-3 0-15,1 0 0 0,4 3 0 0,0 0 0 16,0 0 0-16,0 0 0 0,-8 0 0 0,3-1 0 16,5 1 0-16,0 0 0 0,-5 0 0 0,5 0 0 0,0 0 0 0,0 0 0 15,0 0 0-15,0 0 0 0,-6-1 0 0,6 1 0 16,0 0 0-16,0 0 0 0,-8-2 0 0,8 2 0 16,0 0 0-16,-3-2 0 0,-8-2 0 0,6 1 0 15,5 3 0-15,0 0 0 0,0 0 0 0,0 0 0 16,0 0 0-16,0 0 0 0,0-8 0 0,0 8 0 15,0 0 0-15,0 0 0 0,0 0 0 0,0 0 0 16,0 0 0-16,0 0 0 0,-3-6 0 0,-1 1 0 16,4 5 0-16,0 0 0 0,0 0 0 0,0 0 0 15,0 0 0-15,0 0 0 0,0 0 0 0,0 0 0 16,0 0 0-16,0 0 0 0,0 0 0 0,0 0 0 16,0 0 0-16,0 0 0 0,0 0 0 0,0 0 0 15,0 0 0-15,0 0 0 0,-2-6 0 0,2 6 0 0,0 0 0 0,0 0 0 16,0 0 0-16,0 0 0 0,0 0 0 0,0 0 0 15,0 0 0-15,5-5 0 0,-5 5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0,5 0 0 16,-5 0 0-16,0 0 0 0,0 0 0 0,0 0 0 0,0 0 0 0,0 0 0 15,-1-5 0-15,1 5 0 0,0 0 0 0,0 0 0 16,0 0 0-16,0 0 0 0,1-7 0 0,-1 7 0 16,4-6 0-16,-4 6 0 0,0 0 0 0,7-7 0 15,-2 1 0-15,-5 6 0 0,0 0 0 0,0 0 0 16,0-7 0-16,0 7 0 0,0 0 0 0,0 0 0 15,0 0 0-15,0 0 0 0,2-8 0 0,-2 8 0 16,0 0 0-16,0 0 0 0,0 0 0 0,0 0 0 16,0 0 0-16,0 0 0 0,0 0 0 0,0 0 0 15,0 0 0-15,0 0 0 0,0 0 0 0,0 0 0 16,3-6 0-16,-3 6 0 16,0 0-768-16,0 0-208 0,3-7-48 0,1-1 0 15,-3 3-816-15,2-1-160 0,-2-1-48 0,2 0 0 0</inkml:trace>
  <inkml:trace contextRef="#ctx0" brushRef="#br2" timeOffset="70843.48">2242 4241 12895 0,'0'0'272'0,"0"0"64"0,0 0 16 0,0 0 32 0,0 0-384 0,0 0 0 0,0 0 0 0,0 0 0 16,0 0 0-16,0 0 0 0,0 0 0 0,0 0 0 16,0 0 896-16,0 0 96 0,0 0 32 0,0 0 0 15,0 0 0-15,0 0 0 0,0 0 0 0,0 0 0 16,0 0-832-16,0 0-192 0,0 0 0 0,0 0 0 15,0 0 864-15,0 0 128 0,0 0 32 0,0 0 0 16,5-3-832-16,-5 3-192 0,0 0 0 0,0 0 0 16,3-6 0-16,2 0 0 0,-2 0 0 0,-3 6 0 15,0-7 864-15,1 1 128 0,0-1 32 0,-1 7 0 16,0-6-832-16,0 6-192 0,0 0 0 0,0 0 0 0,-2-7 0 0,-1 0 0 16,-1 1 0-16,4 6 0 0,0 0 0 0,-1-7 0 15,1 7 0-15,0 0 0 0,-3-5 864 0,0 0 128 16,1 0 32-16,2 5 0 0,-5-6-832 0,5 6-192 15,-7-4 0-15,2 1 0 0,-3 0 0 0,-1-1 0 16,1 3 0-16,0-1 0 0,8 2 0 0,0 0 0 16,-5 0 0-16,-2 0 0 0,-2 0 0 0,4 0 0 15,-3 0 0-15,3 2 0 0,-2-1 0 0,-1 3 0 16,8-4 0-16,-5 1 0 0,-1 1 0 0,6-2 0 16,0 0 0-16,0 0 0 0,-7 2 0 0,7-2 0 15,-4 1 0-15,4-1 0 0,0 0 0 0,0 0 0 16,0 0 0-16,0 0 0 0,0 0 0 0,0 0 0 15,0 0 0-15,0 0 0 16,0 0-1600-16,0-5-352 0,0-1-80 0,0-2-16 0</inkml:trace>
  <inkml:trace contextRef="#ctx0" brushRef="#br2" timeOffset="72061.16">1595 4064 9215 0,'0'0'192'0,"0"0"64"0,0 0 0 0,0 0 0 0,0 0-256 0,0 0 0 15,0 0 0-15,0 0 0 0,0 0 864 0,0 0 128 16,0 0 32-16,0 0 0 0,0 0 0 0,-7 5 0 15,7-5 0-15,0 0 0 0,-5 4-832 0,1 0-192 16,4-4 0-16,0 0 0 0,-6 4 0 0,6-4 0 16,0 0 0-16,0 0 0 0,-10 0 864 0,5 0 128 0,-3 0 32 0,8 0 0 15,-5-3-832-15,5 3-192 0,-6-4 0 0,-1 0 0 16,2 1 864-16,0-1 128 0,1 0 32 0,4 4 0 16,-7-4-832-16,3-1-192 0,-1-1 0 0,-2 1 0 15,2 0 0-15,0 0 0 0,0 2 0 0,-1-4 0 16,4 1 0-16,-2 1 0 0,0 1 0 0,-1-2 0 15,1 1 0-15,1-1 0 0,1 2 0 0,-1-2 0 16,3 6 864-16,-1-5 128 0,-1 0 32 0,2 5 0 16,-5-7-832-16,2 1-192 0,3-2 0 0,0 2 0 15,-1-2 0-15,1 2 0 0,0-1 0 0,0-1 0 16,-1 0 0-16,-1 0 0 0,0 0 0 0,1 2 0 16,1 6 0-16,0 0 0 0,0-7 0 0,0-1 0 15,0 2 0-15,0-4 0 0,-3 4 0 0,3 6 0 0,0-7 0 0,1 2 0 16,1 0 0-16,-1 1 0 0,1-4 0 0,-2 8 0 15,2-6 0-15,-2-1 0 0,1 0 0 0,-1 7 0 16,4-5 0-16,0-1 0 0,-1-1 0 0,-1 2 0 16,-2 5 0-16,3-7 0 0,-2 2 0 0,-1 5 0 15,1-6 0-15,2-1 0 0,2 2 0 0,-5 5 0 16,4-7 0-16,0 1 0 0,0-1 0 0,0 1 0 16,0 0 0-16,-4 6 0 0,5-6 0 0,-1 1 0 15,0-2 0-15,1 3 0 0,-5 4 0 0,6-5 0 16,-3 0 0-16,3-1 0 0,0 1 0 0,-1 1 0 15,-1 0 0-15,-4 4 0 0,7-5 0 0,0 1 0 16,-4-1 0-16,3 1 0 0,0-1 0 0,-1 1 0 16,1 1 0-16,-6 3 0 0,8-4 0 0,-8 4 0 15,5-2 0-15,-5 2 0 0,9-4 0 0,-2 4 0 0,-7 0 0 0,0 0 0 16,6 0 864-16,-6 0 128 0,0 0 32 0,0 0 0 16,9 4-832-16,-9-4-192 0,5 5 0 0,-5-5 0 31,0 0-768-31,0 0-208 0,0 0-48 0,7 4-7632 0,-7-4-1536 0</inkml:trace>
  <inkml:trace contextRef="#ctx0" brushRef="#br2" timeOffset="73788.16">2244 3628 16575 0,'0'0'368'0,"0"0"80"0,0 0 0 0,0 0 16 0,0 0-464 0,0 0 0 0,0 0 0 0,0 0 0 16,0 0 912-16,0 0 96 0,0 0 16 0,0 0 0 15,0 0-832-15,0 0-192 0,0 0 0 0,0 0 0 16,0 0 864-16,0 0 128 0,18 4 32 0,-18-4 0 0,0 0-832 0,5 5-192 15,4 0 0-15,-3 0 0 0,2-1 864 0,-1 0 128 16,-1 3 32-16,-6-7 0 0,0 0-832 0,11 2-192 16,-3 1 0-16,4-2 0 0,-1-1 0 0,0 0 0 15,5 0 0-15,-1-1 0 0,1-2 0 0,1 2 0 16,-1-1 0-16,1-1 0 0,-2 0 0 0,1 1 0 16,0-2 0-16,-2 0 0 0,2 0 0 0,-3 0 0 15,2 1 0-15,-5-1 0 0,-2 0 0 0,2 2 0 16,-1-3 0-16,1 2 0 0,-4-2 0 0,-1 0 0 15,3-1 0-15,-2 1 0 0,-3 0 864 0,1 0 128 16,-4 5 32-16,8-7 0 0,-3 0-832 0,-1 1-192 16,2-1 0-16,-2 1 0 0,-2 1 0 0,1-2 0 15,-2-1 0-15,2 0 0 0,-2 0 0 0,3 2 0 16,-1-1 0-16,-1 2 0 0,-2 5 0 0,3-6 0 0,-3-2 0 0,0 8 0 16,2-4 0-16,2-1 0 15,2-1 0-15,-2 1 0 0,-1 0 0 0,-1-2 0 0,-1-1 0 16,2 2 0-16,-3 6 0 0,5-7 0 0,-2-1 0 0,-1 1 0 15,0 0 0-15,-1 1 0 0,-1 6 0 0,2-8 0 16,0-1 0-16,-1 1 0 0,0 0 0 0,2-1 0 16,-3 2 0-16,1-2 0 0,1-3 0 0,-1 3 0 15,-1 4 0-15,1-2 0 0,1-1 0 0,-1 2 0 16,-1-2 0-16,0 3 0 0,0 5 0 0,0-7 0 16,1 1 0-16,-1-1 0 0,-1 0 0 0,0 1 0 15,1 6 0-15,-2-8 0 0,0-2 0 0,-4 0 0 16,2 4 0-16,2-1 0 0,-2 1 0 0,0 1 0 15,0-1 0-15,0 1 0 0,0 0 0 0,-1 0 0 0,-3 1 0 0,4-2 0 16,-1 0 0-16,0 1 0 0,-2-1 0 0,3 2 0 16,-2 2 0-16,-1-1 0 0,4-2 0 0,3 5 0 15,0 0 0-15,-5-4 0 0,0 0 0 0,-2 0 0 16,2-1 0-16,0 2 0 0,5 3 0 0,-7-2 0 16,4-1 0-16,3 3 0 0,0 0 0 0,0 0 0 15,-6 0 0-15,6 0 0 0,0 0 0 0,0 0 0 16,0 0 0-16,0 0 0 0,-6 0 0 0,6 0 0 15,0 0 0-15,0 0 0 0,-4-3 0 0,4 3 0 16,0 0 0-16,0 0 0 0,0 0 0 0,0 0 0 16,0 0 0-16,0 0 0 0,0 0 0 0,0 0 0 15,0 0 0-15,0 0 0 0,2 10 0 0,2-1 0 16,-4-9 0-16,4 9 0 0,0-1 0 0,-1 0 0 16,-3-8 0-16,5 6 0 0,3 2 0 0,-3 3 0 15,0-2 0-15,2 0 0 0,-1-1 0 0,-2 0 0 0,3 1 0 0,0 0 0 16,-5 0 0-16,2 3 0 0,1-4 0 0,-1 2 0 15,0 1 0-15,-1 1 0 0,-1-2 0 0,2 4 0 16,-2 0 0-16,-1-3 0 0,-1 1 0 0,-1-1 0 16,-1-1 0-16,-2 1 0 0,2-1 0 0,-1 0 0 15,2 2 0-15,-2-1 0 0,-1-2 0 0,-1 1 0 16,1 1 0-16,3-1 0 0,-4-1 0 0,-3 1 0 16,1 0 864-16,-1 2 128 0,-2-3 32 0,1 0 0 15,1 0-832-15,-1 1-192 0,-2-3 0 0,3 4 0 16,-2-5 0-16,1 2 0 0,-3 0 0 0,1 0 0 15,2-3 0-15,-3 4 0 0,2-2 0 0,-2 1 0 0,-1-2 0 16,1 1 0-16,1 1 0 0,-1-2 0 0,3-2 0 16,-2 4 0-16,3-1 0 0,-2-1 0 0,3-1 0 0,-1 1 0 15,0-2 0-15,1 0 0 0,-1 0 0 0,4-1 0 16,4-3 0-16,0 0 0 16,0 0-768-16,-12 4-208 0,0 0-48 0,6-1 0 0,6-3 1648 15,0 0 320-15,0 0 64 0,0 0 16 0,0 0-832 0,0 0-192 16,0 0 0-16,-6 4 0 0,0 1 0 0,-3-2 0 15,2-1 0-15,1 2 0 0,6-4 0 0,-8 2 0 16,8-2 0-16,-5 4 0 0,-3-2 0 0,8-2 0 16,0 0 0-16,-7 3 0 0,2-1 0 0,5-2 0 15,-8 0 0-15,8 0 0 0,0 0 0 0,0 0 0 16,0 0 0-16,0 0 0 16,0 0-768-16,0 0-208 0,0 0-48 0,0 0 0 0,0 0 832 0,11 0 192 15,-4 0 0-15,3 0 0 0,-4 2 0 0,3-4 0 0,-2 0 0 0,-1-2 0 16,-6 4 0-16,13-5 0 0,2-1 0 0,-2 1 0 15,-4-1 0-15,4-1 0 0,-4 2 0 0,6-2 0 16,-1-1 0-16,-1 0 0 0,-4 1 0 0,5-1 0 16,-4-3 0-16,3 3 0 0,-1-2 0 0,-2 1 0 15,5-4 0-15,-3-2 0 0,-5 4 0 0,4-3 0 16,-3 0 0-16,2 0 0 0,-3-2 0 0,2 0 0 16,-1 0 0-16,-2 1 0 0,2-1 0 0,-4 0 0 15,-1 1 768-15,1-2 208 0,1 0 48 0,-4-2 0 16,-1 0-832-16,-1-1-192 0,0 2 0 0,-2-1 0 15,0 1 0-15,1 0 0 0,-3-1 0 0,-3 2 0 16,1 0 0-16,1 3 0 0,-5 1 0 0,5 1 0 0,-4 1 0 16,7 5 0-16,-4 1 0 0,-1-1 0 0,2 0 0 15,-4-1 0-15,3 3 0 0,0 2 0 0,-1 0 0 0,3 1 0 16,-2 0 0-16,-2-2 0 16,9 3-768-16,0 0-208 0,0 0-48 0,0 0 0 0</inkml:trace>
  <inkml:trace contextRef="#ctx0" brushRef="#br0" timeOffset="84790.53">3800 1539 9215 0,'0'0'400'0,"0"0"96"0,0 0-496 0,0 0 0 15,0 0 0-15,0 0 0 0,0 0 912 0,0 0 96 16,0 0 16-16,0 0 0 0,0 0 0 0,0 0 0 16,-2-7 0-16,2 7 0 0,0 0 0 0,4-8 0 15,-2 1 0-15,1-1 0 0,-2 1-832 0,2 1-192 16,-1 0 0-16,-2 6 0 0,2-6 864 0,-1-3 128 15,-1 2 32-15,3 1 0 0,-3-2 0 0,0 1 0 16,-4-1 0-16,2 0 0 0,1-2-832 0,0 0-192 16,-2-1 0-16,-1 1 0 0,0-1 0 0,-1 1 0 15,1-2 0-15,-1 0 0 0,-2 0 864 0,2 2 128 16,-1-2 32-16,-2-1 0 0,3 0-832 0,-3 0-192 0,-3-3 0 16,2 2 0-16,-3 2 0 0,-2 1 0 0,-2 1 0 0,-1 1 0 15,-1 1 864-15,-2-1 128 0,-2 2 32 0,-12-2 0 31,-3 2-1648-31,7 3-320 0,3 2-64 0,6 1-16 0,-3-2 1648 0,-2 2 320 0,2 1 64 0,-1 1 16 16,-2 2-832-16,3-3-192 0,1 0 0 0,-2 2 0 16,3 2 0-16,-1 1 0 0,1 2 0 0,-2-3 0 15,1 1 0-15,1 2 0 0,-1 0 0 0,0 3 0 16,-1-1 0-16,3-1 0 0,0-2 0 0,2 3 0 16,-2 3 0-16,2 0 0 0,4-2 0 0,0 1 0 15,-1 1 0-15,2 1 0 0,2 1 0 0,-1 1 0 16,0 0 0-16,3 1 0 0,-2 0 0 0,-1 1 0 0,2 0 0 0,-1 0 0 15,3 0 0-15,0 1 0 0,4-1 0 0,-4 2 0 16,2-1 0-16,3 0 0 0,2 1 0 0,-2 0 0 16,1 2 0-16,3 0 0 0,3 0 0 0,2 0 0 15,-2 1 0-15,1 1 0 0,2 0 0 0,2 1 0 16,-4-2 0-16,5-1 0 0,0 0 0 0,3-3 0 16,-2 2 0-16,4-2 0 0,-3-1 0 0,1 0 0 15,3-1 0-15,-1 0 0 0,-4-1 0 0,3-2 0 16,3-2 0-16,0 3 0 0,1-1 0 0,0 2 0 15,-3-5 0-15,3 1 0 0,0-2 0 0,0 1 0 16,-1 2 0-16,3-5 0 0,-2-2 0 0,0 2 0 16,-2-5 0-16,1 3 0 0,1 1 0 0,-3-1 0 15,2-5 0-15,0 1 0 0,0 1 864 0,-1-1 128 16,2-1 32-16,0-1 0 0,-1-2-832 0,1-2-192 0,0 1 0 0,0 0 0 16,-1-1 0-16,2-5 0 0,2 1 0 0,-2-1 0 15,-2 2 0-15,0 0 0 0,1-1 0 0,1 0 0 16,0-2 0-16,-1-2 0 0,-1 1 0 0,0 1 0 15,1 0 0-15,-2 1 0 0,1-1 0 0,-1-1 0 16,-5 1 0-16,3-1 0 0,2 0 0 0,-2 0 0 16,-3-1 0-16,3-1 0 0,-2-2 0 0,1 2 0 15,-2-1 0-15,-2 1 0 0,2-2 0 0,-2 0 0 16,1-1 0-16,1 3 0 0,-1-4 0 0,-1-1 0 16,-3-2 0-16,3 3 0 0,-3 3 0 0,-1 0 0 15,-2-4 0-15,2 2 0 0,-2 2 0 0,-1 0 0 16,-1 2 0-16,0-3 0 0,0 2 0 0,-3 1 0 0,-2 1 864 15,1 0 128-15,-1 3 32 0,-3-1 0 0,3-2-832 16,-3 1-192-16,-2 1 0 0,2-2 0 0,-3 2 0 0,-2-3 0 16,1 0 0-16,-1 2 0 0,-2-1 0 0,-1 1 0 15,-1-1 0-15,0 0 0 0,2 1 0 0,-3 2 0 16,-4 1 0-16,2 1 0 0,0-1 0 0,2 0 0 16,1 3 0-16,1 1 0 0,-2-2 0 0,0 3 0 15,-1-7 0-15,1 4 0 0,1-1 0 0,0 3 0 16,-1-1 0-16,1 0 0 0,1 0 0 0,0-1 0 15,2 1 0-15,1 0 0 0,-2 1 0 0,2 3 0 16,-3 2 0-16,3 0 0 0,-1 1 0 0,-2 2 0 16,1-3 0-16,-3 5 0 0,1 5 0 0,0-1 0 15,0-2 0-15,0 3 0 0,-1 2 0 0,0 1 0 16,-2-1 0-16,-7 8 0 16,-4 0-768-16,9 0-208 0,3 0-48 0,3-7 0 0,-3 1 1648 0,1 3 320 0,0 1 64 0,-1 2 16 15,2-2-832-15,0 2-192 0,0 0 0 0,4-1 0 16,2-1 0-16,-1 1 0 0,4 1 0 0,-3 8 0 31,6-3-768-31,3 0-208 0,-4 2-48 0,5-10 0 0,1-1 832 0,3 3 192 0,-1 2 0 0,2 2 0 16,0-1 0-16,4-1 0 0,-1-2 0 0,2 0 0 15,0-1 0-15,0 1 0 0,0-2 0 0,2 2 0 16,-1-4 0-16,5-1 0 0,-1 1 0 0,3-2 0 16,0 1 768-16,1-5 208 0,2 0 48 0,9 3 0 15,1 0-1648 1,-3-4-320-16,2-3-64 0,-9 0-16 0,1 0 1648 0,1-1 320 0,0-1 64 0,2-1 16 15,-2-2-832-15,-1 1-192 0,1-1 0 0,1 0 0 16,-5-1 0-16,3 0 0 0,-1-1 0 0,-1 1 0 0,0 0 0 0,-1-1 0 16,-2-2 0-16,2-1 0 0,2 1 0 0,-2-2 0 15,-2-4 0-15,-2 0 0 0,3-2 0 0,3 0 0 16,2-2 0-16,-1-2 0 0,-3-2 0 0,2 0 0 16,0-1 0-16,-1-1 0 0,0 1 0 0,-2 0 0 15,0-3 0-15,0 0 0 0,-2 0 0 0,-3 0 0 16,4-1 0-16,-3-1 0 0,-3 1 0 0,2 1 0 15,-4 0 0-15,1 3 0 0,-4-4 0 0,3 1 0 16,-2 1 0-16,-2 2 0 0,-3-1 0 0,0 1 0 16,-1-2 0-16,-1 2 0 0,-2 1 0 0,-1 1 0 15,0 2 0-15,-2-3 0 0,1 0 0 0,-2 2 0 16,-2 4 0-16,2-2 0 0,-2-2 0 0,1 1 0 0,-2 1 0 16,2 1 0-16,-3-1 0 0,2 1 0 0,-4 1 0 15,0 0 0-15,0-1 0 0,-3 0 0 0,-1 0 0 16,0 2 0-16,-2 1 0 0,-2 1 0 0,-2 1 0 0,1 1 0 15,4-2 0-15,-1 1 0 0,-2 3 0 0,1 2 0 16,0-2 0-16,-1 0 0 0,-3-1 0 0,2 2 0 16,1 3 0-16,0 0 0 0,3-1 0 0,-2 1 0 15,1 1 0-15,-2 3 0 0,0 3 0 0,-4 0 0 16,1 4 0-16,-3-2 0 0,-2 3 0 0,-14 7 0 16,1 2-2416-1,6 2-528-15,5-1-96 0,13-8-32 0</inkml:trace>
  <inkml:trace contextRef="#ctx0" brushRef="#br0" timeOffset="89294.88">2619 4321 12895 0,'0'0'272'0,"0"0"64"0,0 0 16 0,0 0 32 0,0 0-384 0,0 0 0 16,0 0 0-16,0 0 0 0,0 0 896 0,0 0 96 0,0 0 32 0,9-3 0 15,-9 3 0-15,0 0 0 0,4-5 0 0,-4 5 0 16,0 0 0-16,0 0 0 0,0-7 0 0,0 7 0 16,0 0-832-16,0 0-192 0,0 0 0 0,0 0 0 15,-1-9 864-15,-4 2 128 0,-3 2 32 0,3 0 0 16,-2 0-832-16,-1 0-192 15,2-2 0-15,-4 2 0 0,3 1 0 0,-4 1 0 0,3-1 0 0,-2 0 0 16,-1 2 864-16,-2 0 128 0,3 0 32 0,-2 0 0 16,-1 1-832-16,-2 1-192 0,1 0 0 0,0 0 0 15,-1-1 0-15,1 1 0 0,-1 1 0 0,1 2 0 16,2-2 0-16,3 2 0 0,-4-2 0 0,0 2 0 0,5 3 0 16,-4-2 0-16,3-1 0 0,-3 2 0 15,-1 2 0-15,3-1 0 0,-2-1 0 0,-1 3 0 0,2-1 0 16,-2-1 0-16,1 2 0 0,2 3 0 0,-3-1 0 0,4 2 0 15,-2-2 0-15,-1 3 0 0,3 3 0 0,-1 0 0 16,2 0 0-16,-3 1 0 0,4-4 0 0,-4 2 0 16,3 2 0-16,0 2 0 0,-1-2 0 0,1 0 0 15,-1 0 0-15,3 0 0 0,-4 3 0 0,5-3 0 16,0-2 0-16,-2 1 0 0,3-3 0 0,2 0 0 16,-1 0 0-16,2 0 0 0,0-1 0 0,1 0 0 15,0 1 0-15,2-1 0 0,0 1 0 0,0 0 0 16,3-1 0-16,2 0 0 0,-2-1 0 0,2 1 0 15,3-1 0-15,-2-1 0 0,1-2 0 0,-1 1 0 16,4 0 0-16,-3 2 0 0,4-1 864 0,-1-4 128 0,-3 3 32 16,4-3 0-16,0-1-832 0,-1 1-192 15,2-1 0-15,2-2 0 0,-3-5 0 0,-1 1 0 0,2 2 0 0,0-1 0 16,0-1 0-16,-1-2 0 0,1-1 0 0,0 0 0 16,-3 1 0-16,4-1 0 0,1-2 0 0,-1 1 0 15,1-1 0-15,0-2 0 0,-2 0 0 0,2-1 0 16,-1 0 0-16,1-2 0 0,1 1 0 0,-1-1 0 15,-3 2 0-15,1 0 0 0,2-3 0 0,-3 3 0 16,-2-2 0-16,2 1 0 0,-3 1 0 0,-1-2 0 16,3 1 0-16,-4-1 0 0,3 1 0 0,-5 1 0 15,3-3 0-15,-2 0 0 0,-2 0 0 0,2 0 0 16,-2 2 0-16,-1-2 0 0,1 0 0 0,0 2 0 16,-1-4 0-16,-1 0 0 0,-2 1 0 0,-1-1 0 15,1-2 0-15,-1 1 0 0,0-1 0 0,0 1 0 0,-1 0 0 0,0-2 0 16,-2 2 0-16,-1 1 0 0,-2 1 0 0,2 1 0 15,-3-1 0-15,-1 1 0 0,3 0 0 0,-3 0 0 16,-1 3 0-16,-1 0 0 0,-1 0 0 0,-2 1 0 16,1 2 0-16,1-1 0 0,-3-1 0 0,1 0 0 15,-5 3 0-15,1 1 0 0,0 3 0 0,1 0 0 16,-2-1 0-16,-2 2 0 0,-1 2 0 0,4 0 0 16,4-1 0-16,-3 2 0 0,-2-2 0 0,0 2 0 15,-2 1 0-15,2 0 0 0,1 0 0 0,0 1 0 16,0 0 0-16,2 3 0 0,1 3 0 0,0-4 0 15,-1 1 0-15,3 3 0 0,-1-1 0 0,0 2 0 16,3-1 0-16,-2 3 0 0,-1-5 0 0,2 3 0 16,-2 4 0-16,0-2 0 0,5 2 0 0,-2-1 0 15,1 1 0-15,-2 1 0 0,3 0 0 0,-1 0 0 0,1 2 0 16,-1-2 0-16,4-2 0 0,0 2 0 0,1 0 0 16,-2 2 0-16,2-4 0 0,3 1 0 0,0 0 0 0,2-2 0 15,0 1 0-15,1-1 0 0,2 0 0 0,2 0 0 16,0-3 0-16,-1 1 0 0,5 0 0 0,-2 0 0 15,4-2 0-15,0-1 0 0,-2-1 0 0,5 0 0 16,-1 0 0-16,2-3 0 0,-2 2 0 0,2-1 0 16,1-2 0-16,1 0 0 0,-1 1 0 0,0-2 0 15,0 0 0-15,2-3 0 0,-1-4 0 0,0 1 0 16,-1 2 0-16,0-2 0 0,-4-2 0 0,3 0 0 16,1-2 0-16,1 1 0 0,3-1 0 0,0-2 0 15,-2-3 0-15,-1 0 0 0,0-2 0 0,1 1 0 16,-1 1 864-16,-1 0 128 0,0-1 32 0,-2 0 0 15,-1-1-832-15,-4 1-192 0,2-1 0 0,0 3 0 0,-2-5 0 0,4 3 0 16,-7-2 0-16,4 1 0 0,-5 0 0 16,4-2 0-16,-5 0 0 0,-1 0 0 0,2 1 0 0,-2-1 0 15,-1-1 0-15,-2-1 0 0,0 2 0 0,1-2 0 16,-2-1 0-16,-2 2 0 0,1 2 0 0,-1 1 0 16,-2 4 0-16,-3-3 0 0,2 0 0 0,1-2 0 15,-5 2 0-15,3 1 0 0,-1 2 0 0,-4 0 0 16,3-1 0-16,-2 3 0 0,1 3 0 0,-3 0 0 15,-1-1 0-15,1 3 0 0,-2 0 0 0,-2 2 0 16,-1-2 0-16,-3 3 0 0,-2-1 0 0,-3-1 0 16,1 2 0-16,4 0 0 0,-1 2 0 0,0-1 0 15,0-1 0-15,1 3 0 0,-2 1 0 0,1 1 0 0,0 1 0 16,1 0 0-16,1-4 0 0,0 1 0 0,0 5 0 16,0 0 0-16,0-1 0 0,-1 1 0 0,0 1 0 0,1 3 0 15,-1 1 0-15,-1 0 0 0,1-2 0 0,1 2 0 16,-1 3 0-16,0 1 0 0,1 1 0 0,-1 2 0 15,3 2 0-15,-1 2 0 0,1-1 0 0,4 3 0 16,4 0 0-16,-2-1 0 0,4 0 0 0,1 0 0 16,-2 0 0-16,4-3 0 0,-1-1 0 0,4 0 0 15,2 0 0-15,2 0 0 0,0 1 0 0,0-2 0 16,0-3 0-16,5-1 0 0,2-2 0 0,4-1 0 16,3-1 0-16,3 0 0 0,2 0 0 0,5-1 0 15,-3 2 0-15,5-1 0 0,-3-4 0 0,3 1 0 16,-3-3 0-16,2-3 0 0,-3-1 0 0,0-2 0 15,5-2 0-15,0 0 0 0,0-1 0 0,0-1 0 0,-6-6 0 0,3-2 0 16,1 0 0-16,2-1 0 0,0-1 0 0,1-3 0 16,-2-2 0-16,-3 1 0 0,-2 1 0 0,1 0 0 15,-4 1 0-15,-1 1 0 0,-2-2 0 0,-1 1 0 16,-3 1 0-16,-2 2 0 0,1 0 0 0,-1 0 0 16,-3 0 0-16,2 0 0 0,-5 1 0 0,1-2 0 15,-1-3 0-15,0 0 0 0,-4 2 0 0,1-3 0 16,-1-4 0-16,-2-1 0 0,-1-3 864 0,-3 3 128 15,3 3 32-15,-2-2 0 0,1-2-832 0,-2 6-192 16,-2 3 0-16,2 1 0 0,-1-3 0 0,-1 1 0 16,-1 2 0-16,1 2 0 0,-4 6 0 0,4 2 0 15,-5-2 0-15,4 2 0 0,-4 1 0 0,2 0 0 16,-3 0 0-16,3 3 0 16,-3 0-768-16,0 2-208 0,6 0-48 0,-1 0 0 15,-1-1-1632-15,8-1-336 0,0 0-64 0,0 0-16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31T16:09:23.61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8-31T16:09:32.556"/>
    </inkml:context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2053 2926 3679 0,'-19'-4'320'0,"7"3"-320"15,-3-3 0-15,-2 2 0 0,-1 1 1040 0,1-2 144 16,0-2 32-16,4 3 0 0,-1 2-608 0,-2-2-112 15,-1 2-32-15,4-5 0 0,4 0-208 0,-1 2-32 16,10 3-16-16,0 0 0 0,-6-4-208 0,6 4 0 16,-9 0 0-16,9 0 0 0,-8-4 0 0,8 4-128 15,0 0 128-15,0 0-208 0,-7-6 208 0,7 6 0 16,0 0 0-16,0 0-144 0,-4-9 848 0,4 9 192 0,0 0 16 0,0 0 16 16,6-14 416-16,-3 5 96 0,-3 3 16 0,6-5 0 15,4 6-432-15,2 1-96 0,0 3-16 0,3 1 0 16,1 0-272-16,3-2-48 0,1 0-16 15,4 2 0-15,4 1-192 0,-4-1-32 0,7-2-16 0,0-1 0 16,2 6-112-16,5-3-32 0,5-3 0 0,1 0 0 16,8 1-48-16,1 0-16 0,6 1 0 0,0 1 0 15,0-1-128-15,1-1 192 0,-1 0-192 0,1-1 192 16,6-1-64-16,-1 4 0 0,5 4 0 0,-2 1 0 16,-4 1 0-16,6-1 0 0,-2 0 0 0,4 0 0 15,1-1-128-15,2-1 0 0,1-2 144 0,-2 8-144 16,0 3 192-16,-1-4-16 0,-1-4-16 0,3-1 0 15,2 1 144-15,0-2 16 0,4 5 16 0,2-3 0 16,-5-3 80-16,6-2 16 0,3-3 0 0,-1 4 0 0,3 4-176 0,-4 1-16 16,-3-1-16-16,4-3 0 0,-1-2-224 0,2 2 0 15,2 2 0-15,-7-1 0 0,1 1 128 0,-5-3-128 16,1 0 0-16,3-1 0 0,-3-1 128 0,-1 1-128 16,2 0 0-16,-5 2 0 0,-4 3 0 0,-2-1 0 15,2-5 0-15,0 4 0 0,-3 2 0 0,-4 1 0 16,1-1 0-16,-4 0 0 0,-6 0 0 0,-2-4 0 15,-2 0 0-15,0 1 0 0,-1 2 128 0,-4-1-128 16,-7-1 0-16,1 2 0 0,-2 0 176 0,-2-2-176 16,-2-1 192-16,-6 0-192 0,-2 4 224 0,-4-3-64 15,-3 2-16-15,-4-3 0 0,-2-1 48 0,-3 1 16 16,-10 0 0-16,0 0 0 0,0 0-64 0,9-3-16 16,-9 3 0-16,0 0 0 0,0 0 16 0,-9-13 0 0,-2 0 0 15,-5 2 0-15,-2 3-144 0,-7 2 0 0,-2 2 0 16,-7-5 128-16,-7 0-128 0,-3-2 0 0,0 6 0 0,-7 2 0 15,-4 1 0-15,-1 0 0 0,0 0 0 0,-6 0 0 16,-6 2 0-16,-8 2 0 0,-9-1 0 0,2 2 128 16,-3 2-128-16,-4-1 128 0,-6-3-128 0,-5 3 128 15,-4 3-128-15,-2-4 0 0,-3 1 0 0,-8 3 128 16,-9 0-128-16,0-4 0 0,1 0 0 0,-7 1 0 16,-11 3 0-16,-2-4 0 0,3-4 128 0,-1 4-128 15,-6 5 0-15,2-2 0 0,1-2 0 0,4 0 0 16,3 0 0-16,4 0 0 0,1 1 0 0,5 2 0 15,2 1 0-15,1-3 0 0,-1-3 0 0,5 5 0 16,1 2 0-16,9 0 0 0,4-2 0 0,5-1 0 0,2 1 128 16,6-2-128-16,7-1 128 0,9 1-128 0,7 3 0 0,6 0 0 15,5-3 0-15,7 1 0 0,6-4 0 0,7 2 0 16,8 0 0-16,7-1 0 0,10-2 0 0,9-1 0 16,8 0 0-16,0 0 0 15,14 9-160-15,8-4 160 0,8-2 0 0,8 1-144 0,8 1 144 0,6-1 0 16,6-1 0-16,7-1-128 0,5 0 128 0,14 0 0 15,8-2 0-15,4 0 0 0,5-2 0 0,8 0 0 16,9-3 0-16,3 0 128 0,0-2-128 16,8 3 128-16,9-1-128 0,0-1 128 0,-1-5-128 0,4 3 128 15,6 2-128-15,-3-1 128 0,-8-1-128 0,6 3 0 16,3-2 0-16,-3 1 128 0,-6 3-128 0,4-1 0 16,1 0 0-16,-3 2 128 0,-10 1-128 0,1-1 0 15,-1 1 0-15,-7 1 0 0,-10 0 0 0,-2 3 0 16,-1-1 0-16,-4 3 128 0,-5-1-128 0,-7-1 0 0,-8 0 0 15,-7-1 128-15,-4 2-128 0,-7 0 0 0,-6 0 0 0,-9-3 0 16,-4 3 0-16,-9-2 0 0,-4-2 0 16,-10 0 0-16,-7 0 128 0,-5 0-128 0,-12 0 160 0,0 0-160 15,0 0 240-15,-2-10-48 0,-4 0-16 0,-11-1 0 16,-9 2-32-16,-10-3 0 0,-4-2 0 0,-13 2 0 16,-8 3-144-16,-7 1 0 0,-6-1 0 0,-7-1 0 15,-7-2 0-15,-9 1 0 0,-6 3 144 0,-4-1-144 16,-6-1 0-16,-1-1 0 0,-5 3 0 0,2 1-128 15,1-1 128-15,-6 0 0 0,-3 3 0 0,5-1 0 16,-3 1 0-16,0 0 0 0,-2 0 0 0,1 3 0 16,-2 5 0-16,3 1 0 0,3-1 0 0,-9 2 0 15,-6 3 0-15,2-2 0 0,4-1 0 0,2 2-128 0,2 2 128 16,2-1 0-16,2-1-144 0,7-1 144 0,5 6 0 0,11 0 0 16,7-2 0-16,5-1 0 15,9-2 0-15,8-1 0 0,6 0 0 0,5 2 0 0,6 2-144 0,7 0 144 16,9 1 0-16,8-3 0 0,8-2-192 0,9 1 192 15,11-7-192-15,0 0 192 0,8 12-224 0,7-2 64 16,9-2 16-16,10 0 0 0,8 1 144 16,10-2 0-16,10 2 0 0,7-5-128 0,4-3 128 15,11 0 0-15,11 2 0 0,7 0-128 0,8-2 128 0,8-2 0 16,1-3 0-16,8 2-128 0,3 4 128 0,3-4 0 16,7-3 0-16,2 4 0 0,2 1 0 0,4 1 0 15,2-2 0-15,0-1-192 0,-4 1 192 0,2 1 0 16,3 0 0-16,-4 3 0 0,-7 1 0 0,0-2 0 0,-4 1 0 15,-4 1 0-15,-8 1 0 0,-3 2 0 0,-4 1 0 0,-6-1 0 16,-6-1 0-16,-11 3 0 0,-9-1 0 0,-5 0 128 16,-4-1-128-16,-5 1 0 0,-8 0 0 0,-8 1 0 15,-8-5 0-15,-9 0 0 0,-7-3 0 0,-8 2 0 16,-9 1 0-16,-14-4 0 0,0 0 0 0,0 0 0 16,-13 0 0-16,-11-3-192 0,-8-2 64 15,-12 1 0-15,-11 2-16 0,-7-2 0 0,-5-2 0 0,-4 0 0 16,-1-2 144-16,-13 0-128 0,-8-1 128 0,-5 1-128 15,-8 4 128-15,-4-2 128 0,-7 0-128 0,-7 1 176 16,-10 3-176-16,-5-4 0 0,-2 2 0 0,-10 0 0 16,-2 2 0-16,-8 2 0 0,-6 1 0 0,10 0 0 15,4-3 0-15,5-1 0 0,1-2 0 0,11 5 0 16,9 0 0-16,8 0 0 0,2 0 0 0,10 3 0 0,4-1 0 0,4-1 0 16,4-1 0-16,11 2 0 15,5 0 0-15,11 0 0 0,9-1 0 0,11-1 0 0,11 0 0 0,14-1 0 16,7-2 0-16,16 3 0 0,0 0 0 0,12-3 0 15,10 0-160-15,11 0 160 0,9 0-144 0,14 1 144 16,13-2-128-16,13 0 128 16,7-1 0-16,7-1 0 0,12 1 0 0,6 0 0 0,8 0 208 0,7-1-16 15,7 1-16-15,5 3 0 0,-5 2-16 0,9 0 0 16,6-3 0-16,-2 3 0 0,-5 5-160 0,3-2 0 16,3-2 0-16,-4 2 128 0,-6-1-128 15,-6 2 0-15,-2 3 0 0,-6-1 128 0,-11 2-128 0,-1 3-176 16,-9 0 48-16,-6 4 0 15,-11 1-2160-15,-8-2-416 0</inkml:trace>
  <inkml:trace contextRef="#ctx0" brushRef="#br0" timeOffset="5667.32">3545 5698 20271 0,'0'0'448'0,"0"0"80"0,0 0 32 0,0 0 16 0,0 0-576 0,0 0 0 15,0 0 0-15,0 0 0 0,0 0 0 0,0 0 0 16,0 0 0-16,0 0 0 0,10-1 928 0,5 0 80 15,1-2 16-15,2-1 0 0,3-1-832 0,2 0-192 16,6-2 0-16,0-2 0 0,4-1 864 0,5-2 128 16,5 0 32-16,3-1 0 0,4-2-832 0,3 0-192 15,8-5 0-15,-1 2 0 0,4-2 864 0,1-2 128 16,6-3 32-16,5-1 0 0,4 0-832 0,1-1-192 16,-1 1 0-16,5-1 0 0,-5-2 0 0,4 0 0 15,-3-1 0-15,3 1 0 0,-1 2 0 0,-2-5 0 0,-5-1 0 0,0 2 0 16,0 0 864-16,-2 0 128 0,0 3 32 0,-4 0 0 15,-3 2-832-15,-3-3-192 16,-5 3 0-16,3-2 0 0,-3 4 0 0,-2 0 0 0,1-1 0 0,-4 3 0 16,-3 2 0-16,-3 2 0 0,2 0 0 0,-9 1 0 15,-3 1 864-15,-3 1 128 0,-1 2 32 0,-5 2 0 16,-3-1-832-16,-4 1-192 0,-1 2 0 0,-4 1 0 16,-2 2 0-16,-5 0 0 0,-3 1 0 0,-2 3 0 15,-5 2 0-15,0 0 0 0,0 0 0 0,0 0 0 16,-7 2 0-16,-6 2 0 0,0 1 0 0,-9 2 0 15,-3 3 0-15,-9 2 0 0,-4 3 0 0,-7 2 0 16,-6 1 0-16,-6 3 0 0,-7 4 0 0,-1 2 0 0,-4 2 0 16,-7 3 0-16,-9 2 0 0,-2 5 0 0,-6 3 864 0,-2 2 128 15,-2-3 32-15,-10 3 0 0,-7 1-832 16,-2 1-192-16,-4 1 0 0,-2 0 0 0,-8 0 0 0,3 2 0 16,4-1 0-16,5-1 0 0,-1-2 0 0,8-1 0 15,7 1 0-15,10-3 0 0,12-3 0 0,7-1 0 16,4-4 0-16,7-4 0 0,4-5 0 0,10-3 0 15,5 1 0-15,10-5 0 0,10-1 0 0,6-1 0 16,6-4 0-16,3-3 0 0,4-3 0 0,6-6 0 16,0 0 0-16,16 0 0 0,2-6 0 0,12-5 0 15,9-4 0-15,7-5 0 0,6 2 0 0,14-7 0 16,6-4 0-16,9-4 0 0,10-2 0 0,3-5 0 16,0-5 0-16,12-1 0 0,7-1 0 0,1-2 0 15,1 1 0-15,2-1 0 0,-1 2 0 0,3-1 0 0,-2-2 0 16,-2 0 0-16,2-1 0 0,-2 1 0 15,-2 2 0-15,-6 3 0 0,-7 3 0 0,-4 3 0 0,-4 2 0 0,-4 3 0 16,-4 2 0-16,-10 3 0 0,-9 3 0 16,-4 2 0-16,-11 3 0 0,-4 3 0 0,-7-1 0 0,-6 6 0 15,-8 0 0-15,-6 3 0 0,-3 1 0 16,-4 2 0-16,-7 3 864 0,-5 4 128 0,0 0 32 0,-13 3 0 16,-4 1-832-16,-5 3-192 0,-9 4 0 0,-6-1 0 15,-9 5 0-15,-9 2 0 0,-13 0 0 0,-6 5 0 16,-3 4 0-16,-11 7 0 0,-6 4 0 0,-7 3 0 15,-9 2 0-15,-7 4 0 0,-2 4 0 0,-8 4 0 16,-4-1 0-16,-4 4 0 0,-3 0 0 0,1 1 0 16,1-1 0-16,5 1 0 0,3-2 0 0,3 1 0 15,8-4 0-15,7-3 0 0,9-4 0 0,4 0 0 0,4-3 0 16,4-1 0-16,5-5 0 0,7-2 0 0,7-2 0 0,9-6 0 16,6-4 0-16,8-3 0 0,6-1 0 0,7-2 0 15,4-1 0-15,9-3 0 0,6-7 0 0,9-2 0 16,6-4 0-16,0 0 0 0,14-6 0 0,10-7 0 15,11-7 0-15,12-5 0 0,11-4 0 0,15-5 0 16,12 0 0-16,49-21 0 16,-8-1-768-16,9 1-208 0,5 0-48 0,-34 14 0 0,8-7 832 0,13-5 192 15,14-3 0-15,5 0 0 0,3 1 0 0,2-3 0 16,-5 2 0-16,2-3 0 0,0-1 0 0,-1-1 0 16,-11 1 0-16,3 5 0 0,-4 4 0 0,-7 6 0 15,-9 5 0-15,-6 2 0 0,-6 1 0 0,-4 4 0 16,-1 3 0-16,-13 5 0 0,-11 4 768 0,-8 4 208 0,-9 0 48 0,-10 6 0 15,-9 0-832-15,-8 5-192 0,-7 4 0 16,-8 2 0-16,-6 2 0 0,-13-2 0 0,-4 9 0 0,-9 4 0 16,-6 3 0-16,-11 2 0 0,-8 0 0 15,-14 3 0-15,-14 0 0 0,-10 4 0 0,-9 4 0 0,-6 0 0 16,-4 2 0-16,-11 3 0 0,-11 4 0 0,-5 4 0 16,-2 3 0-16,-11 6 0 0,-7 2 0 15,-7 6 0-15,-5-4 0 0,-2 2 0 0,-4-1 0 0,-2 3 0 16,-6 5 0-16,3-1 0 0,8-3 0 0,1-4 0 15,7-2 0-15,7-3 0 0,14-5 0 0,7-4 0 16,6-1 0-16,10-3 0 0,11-3 0 0,9-5 0 16,13-5 0-16,13-4 0 0,6-7 0 0,14-1 0 15,10 3 0-15,8-5 0 0,12-6 0 0,9-5 0 16,9-3 0-16,14-3 0 0,8-5 0 0,18-7 0 0,11-8 0 0,17-6 0 16,15-3 0-16,13-6 0 0,10-3 0 15,12-5 0-15,12-3 0 0,9-6 0 0,7-3 0 0,5-1 0 16,-1 2 0-16,-1 0 0 0,6 1 0 0,-6-4 0 15,-4-3 0-15,-4 1 0 0,0-2 0 0,-6 2 0 16,-10-1 0-16,-1 7 0 0,-13 7 0 0,-8 3 0 16,-13 5 0-16,-7 2 0 0,-7 1 0 0,-8 5 0 15,-9 3 0-15,-11 5 0 0,-8 7 0 0,-11 4 0 16,-10 6 0-16,-11 3 0 0,-9 3 0 0,-17 5 0 16,-12 3 0-16,-16 9 0 0,-10 7 0 0,-15 5 0 15,-12 4 0-15,-19 5 0 0,-17 7 0 0,-16 7 0 16,-9 5 0-16,-12 9 0 0,-11 7 0 0,-10 6 0 15,-6 0 0-15,-5 0 0 0,-6-2 0 0,2 4 0 0,2 3 0 16,1 0 0-16,1 2 0 0,11-6 0 16,11-6 0-16,10-2 0 0,9-4 0 0,11-5 0 0,13-6 0 0,13-6 0 15,14-4 0-15,13-4 0 0,11-6 0 0,10-5 0 16,16-8 0-16,6-4 0 0,12-5 0 0,11-5 0 16,8-5 0-16,14-4 0 0,11-6 0 15,16-10 0-15,12-6 0 0,17-8 0 0,10-8 0 0,18-4 0 16,12-2 0-16,12-3 0 0,13-4 0 0,7-3 0 15,13-7 0-15,5-2 0 0,9 1 0 0,-3 2 0 16,-6 0 0-16,1 1 0 0,-7 2 0 0,0 0 0 16,-8 0 0-16,-7 1 0 0,-9 1 0 0,-8 2 0 15,-7 2 0-15,-9 7 0 0,-9 5 0 0,-9 3 0 16,-12 6 0-16,-15 5 0 0,-10 3 0 0,-10 7 0 0,-10 0 0 16,-11 4 0-16,-7 3 0 0,-10 5 0 0,-3 7 0 0,-20 0 0 15,-14 3 0-15,-17 6 0 0,-16 7 0 0,-14 6 0 16,-9 4 0-16,-17 8 0 0,-18 6 0 0,-11 5 0 15,-5 5 0-15,-7 5 0 0,-9 5 0 0,5-1 0 16,-2-1 0-16,4-3 0 0,10-3 0 0,8-2 0 16,9-3 0-16,-34 15 0 15,28-8-2416-15,27-9-528 0,16-4-96 0,35-17-32 0</inkml:trace>
  <inkml:trace contextRef="#ctx0" brushRef="#br0" timeOffset="7521.99">2002 6343 16575 0,'0'0'368'0,"0"0"80"16,0 0 0-16,0 0 16 0,0 0-464 0,0 0 0 0,0 0 0 0,0 0 0 0,0 0 912 0,0 0 96 15,0 0 16-15,0 0 0 0,5 5 0 0,5-1 0 16,-4-1 0-16,9 0 0 0,-2 4-496 0,1-4-80 16,3-2-32-16,3 3 0 0,-1 1-128 0,6 2-32 15,0-1 0-15,8-1 0 0,1-2-256 0,5 0 160 16,4-1-160-16,9 2 128 0,1 1 160 0,5 2 32 0,1-3 0 15,5 3 0-15,-1-1 128 0,6 3 16 0,3-1 16 16,2-3 0-16,2-1-80 0,1 1-16 16,-1 3 0-16,10 0 0 0,5 0-16 0,2 0-16 0,0-2 0 15,-2-2 0-15,-2 3-80 0,4-6-16 0,4-3 0 0,3 4 0 16,6 5-112-16,0-3-16 0,-7-4-128 0,5 0 192 16,1 0-64-16,-4 0-128 0,-2 0 176 0,-2-3-176 15,-1-6 128-15,-2 0-128 0,2 0 0 16,-4 1 0-16,-2 1 240 0,-4 5-64 0,-6 0-16 0,5-2 0 15,-4-5-160-15,2 0 128 0,-6 1-128 0,-5 4 128 16,-8 4-128-16,-1 0 0 0,-4 0 0 0,-3-1 128 16,-5-2 0-16,-6 1 0 0,-3-1 0 0,-7 0 0 15,-3-2-128-15,-5 1 0 0,-7 2 0 0,-7-1 0 16,-1 0 160-16,-12 3 48 0,0 0 16 0,0 0 0 16,-12-9 112-16,-6 3 32 0,-7 0 0 0,-5 3 0 15,-3-4-368-15,-8 2 128 0,-5 1-128 0,-5-1 0 0,-5-2 0 16,-3 0 0-16,-8 1 0 0,-1 2 0 0,-9 4 0 0,-3 0 128 15,-8 0-128-15,2-1 0 0,-5-3 0 0,-4 1 128 16,-5 3-128-16,-1 1 0 0,-2 1 0 0,-6 2 0 16,-1 1 0-16,-1 0 0 0,-3 0 0 0,3-2 0 15,-1 0 0-15,1 2 0 0,-3 3 0 0,4-2 0 16,5-2 0-16,-1 1 128 0,-1 3-128 0,5 0 0 16,1 0 0-16,9-3 0 0,6-3 0 0,3 2 0 15,9 1 0-15,1 0 0 0,11-2 0 0,7-1 0 16,6-2 0-16,11 3 0 0,7 2 0 0,7-1 144 15,7-1-144-15,11-2 0 0,6-1 0 0,0 0 0 16,14-7 0-16,10 6 0 0,7-2 0 0,12 3 0 16,11 3 0-16,9-4-144 0,11-6 144 0,10 2-128 15,7 1 128-15,9 4-128 0,12 0 128 0,0-1 0 0,2-1-144 0,7 0 144 16,10-1 0-16,1 1 0 0,3-2 0 0,5 1 0 16,12 3 0-16,-1 0 128 0,-3 7-128 15,0-5 192-15,0-6-64 0,-3 2 0 0,-5 2 0 0,0 2 0 16,-6 2-128-16,-4-1 0 0,-7-1 0 0,-5 1 0 15,2 4 0-15,-13-3 0 0,-11-2 0 0,-4 2 0 16,-5 1 0-16,-8 3 0 0,-10 3 0 0,-6-3 128 16,-8-5-128-16,-9 3 192 0,-14 0-192 0,-6 2 192 15,-9-3-64-15,-17-5 0 0,0 0 0 0,0 0 0 16,-22 3 80-16,-11 1 16 0,-17 0 0 0,-10-4 0 16,-11-3-80-16,-10-2-16 0,-4-2 0 0,-16 3 0 15,-13 1-128-15,-3-3 160 0,-6-3-160 0,-6 3 160 16,-14 0-160-16,1 1 160 0,4 0-160 0,-12 2 160 0,-8 3-160 15,1 3 128-15,-6 1-128 0,2 0 128 0,1-2-128 0,-3-2 0 16,-2-2 0-16,6 4 128 0,10 1-128 16,2 1 0-16,-2 0 0 0,9 0 0 0,10-3 0 0,10 6 0 15,4-1 128-15,12-1-128 0,9-2 0 0,10 1 0 16,11-1 0-16,9 0 128 0,10 3-128 0,9-6 0 16,10-2-160-16,10 0 160 0,6 0-272 0,9 1 32 15,11 1 16-15,14-2 0 0,9-1 0 0,13 0 0 16,8-1 0-16,16-1 0 0,8 3 48 0,15-2 16 15,10-3 0-15,8 1 0 0,10 0 160 0,11 2-160 16,8 0 160-16,0 0-160 0,7-2 160 0,4-2 0 16,8 0 0-16,2 2 0 0,-6-1 0 0,5 2 0 0,-1 0 0 15,-4 3 0-15,-4 4 0 0,-1-4 0 0,-5-2 0 0,-10 3 0 16,-11 5 0-16,-1-1 0 0,-4-1 0 0,-11 2 0 16,-10 0 0-16,-11 4 0 0,-9 1 0 0,-9-1 0 15,-7-3 0-15,-6 0 0 0,-8-2 0 0,-12 5 0 16,-13 5 0-16,-7-1 0 0,-6-3 0 0,-8-1 128 15,-12-3-128-15,-9 3 0 0,-13 4 0 0,-10-7 0 16,-13-6 0-16,-14 1 0 0,-13 0 0 0,-6 1 0 16,-8 3 0-16,-8-4 0 0,-10-4 0 0,-5 0 0 15,-6 4 0-15,-7 0 0 0,-6 0 128 0,0 0-128 16,1 0 224-16,-4-1-32 0,-7-2 0 0,6-1 0 16,7 0 0-16,-3 4 0 0,-3 3 0 0,4 0 0 0,3-5-16 15,7 4-16-15,2 0 0 0,6 2 0 0,9 0-160 16,2-3 0-16,5-2 0 0,13 2 128 0,8 5-128 0,9-3 0 15,11 0 0-15,7-6 0 16,3-3-1392-16,9-2-256 0,5 4-48 16,14-1-14880-16</inkml:trace>
  <inkml:trace contextRef="#ctx1" brushRef="#br0">12186 11103 0,'0'0'16,"0"0"-1,0 0 1,55 59 0</inkml:trace>
  <inkml:trace contextRef="#ctx0" brushRef="#br0" timeOffset="9724.58">10254 6307 20271 0,'0'0'448'0,"-5"-2"80"0,-1 0 32 0,-1 2 16 0,-3 0-576 0,0 0 0 16,-1 0 0-16,0 0 0 0,-2 0 0 0,-3 0 0 16,1-1 0-16,-1 1 0 0,3 0 928 0,-2-1 80 15,0 2 16-15,-1-1 0 0,4 0 0 0,0-1 0 0,-1 0 0 0,3 1 0 16,-2 0 0-16,0 0 0 0,4-2 0 0,2 2 0 15,6 0-832-15,0 0-192 0,0 0 0 0,-8 0 0 16,4-1 864-16,4 1 128 16,0 0 32-16,0 0 0 0,8 0-832 0,6 0-192 0,5-1 0 0,4-1 0 15,9 1 0-15,2 0 0 0,4 1 0 0,4-3 0 16,5 0 864-16,7 1 128 0,3 1 32 0,5 1 0 16,6-3-832-16,0 2-192 0,-3-1 0 15,3 1 0-15,-2-2 0 0,-1 1 0 0,-3-1 0 0,6 2 0 16,3 1 0-16,-3 0 0 0,-4-2 0 0,-6 1 0 15,-5 0 0-15,-1 0 0 0,-11-1 0 0,-3 1 0 0,-4 1 0 16,-5 0 0-16,-6 0 0 0,-6 0 0 0,-6 1 0 16,-1 1 0-16,-10-2 0 0,0 0 0 0,-7 0 0 0,-4 0 0 15,-3 1 0-15,-4 0 0 0,-3 0 0 0,-5 2 0 16,-6 0 0-16,-3 3 0 0,-6-3 0 0,-7 0 0 16,-5 0 0-16,-4 3 0 0,-4-4 864 0,-3 4 128 15,0-3 32-15,-5 1 0 0,-5 0-832 0,-2 0-192 16,-2 0 0-16,2 1 0 0,4 1 0 0,4-1 0 15,9 0 0-15,4 2 0 0,2-3 0 0,8 1 0 16,3 0 0-16,6 0 0 0,9 1 864 0,6-1 128 16,6-5 32-16,9 2 0 0,6-2-832 0,9 4-192 15,7-4 0-15,7 2 0 0,11 0 0 0,4 0 0 16,11-4 0-16,8 1 0 16,6 0-768-16,9-1-208 0,10 0-48 0,-3-1 0 0,-3 0 832 0,2 1 192 15,-2-1 0-15,1-1 0 0,-2-1 0 0,-3 0 0 0,-6 0 0 16,-1 1 0-16,-8 0 0 0,-4 1 0 0,-5-1 0 0,-3 0 0 15,-9 2 0-15,-6 0 0 16,-2-2 0-16,-8 0 0 0,-6 1 768 0,-5-1 208 0,-1 1 48 16,-8 3 0-16,0 0-832 0,-14 0-192 0,-6-3 0 0,-8 3 0 15,-3 3 0-15,-11-3 0 0,-4 0 0 0,-10 1 0 16,-11 2 0-16,-2 1 0 0,1 1 0 0,2 0 0 16,5 1 0-16,8 1 0 0,7 3 0 0,12-1 0 15,7 1-3232 1,10-1-688-16,-3 14-144 0,20-23-32 0</inkml:trace>
  <inkml:trace contextRef="#ctx0" brushRef="#br0" timeOffset="10744.8">13796 6250 20271 0,'-20'-4'896'0,"12"3"192"0,-1-1-880 0,1 0-208 0,-3-1 0 0,-4 2 0 16,-2-2 864-16,-1 2 128 0,-1-1 32 0,1 1 0 15,0 0 0-15,2 0 0 0,-1-1 0 0,3 1 0 0,0 0 0 0,7-1 0 16,-1 2 0-16,8 0 0 0,0 0-832 0,0 0-192 16,12 2 0-16,5-1 0 0,6 0 0 0,13 1 0 15,11-1 0-15,9 0 0 0,8 0 864 0,8 1 128 16,3 3 32-16,3-2 0 0,6-1-832 0,3 0-192 15,3 1 0-15,-1 1 0 0,-1-1 0 0,0 0 0 16,-2-1 0-16,-2 3 0 0,2 1 0 0,-8 2 0 16,-5-2 0-16,-8 1 0 0,-7-2 0 0,-4 0 0 15,-7-1 0-15,-7 0 0 0,-5-1 0 0,-8-1 0 16,-10 1 0-16,-5-2 0 0,-2 0 864 0,-10-1 128 16,0 0 32-16,-9 2 0 0,-4-2-832 0,-12 0-192 15,-4-2 0-15,-10 1 0 0,-9-1 864 0,-13-1 128 16,-8 0 32-16,-8 2 0 0,-10-3-832 0,-3 1-192 15,-3 0 0-15,-7 0 0 0,-4 0 0 0,0 2 0 0,6 0 0 0,0 2 0 16,-1 2 0-16,12 1 0 16,5 2 0-16,16 1 0 0,9-1 0 0,12 1 0 15,10-2 0-15,12 2 0 0,7-1 0 0,10 1 0 0,6-7 0 0,11 6 0 16,12 2 0-16,9-3 0 0,17 2 0 0,6-3 0 16,4 0 0-16,8-2 0 0,2 1 0 15,7 0 0-15,5-1 0 0,6-1 0 0,0 1 0 0,1-1 0 16,0 2 0-16,1-3 0 0,-5 2 0 0,-3 1 0 15,-6 0 0-15,-11-3 0 0,-9 0 0 0,-8-2 0 16,-10 0 0-16,-7-1 0 0,-7-1 0 0,-8 0 0 16,-7 0 864-16,-8 4 128 0,-7-6 32 0,-9-1 0 15,-13 1-832-15,-10-1-192 0,-16-2 0 0,-8 2 0 0,-10 2 0 16,-11 1 0-16,-6 0 0 0,-8 2 0 0,-11 0 0 0,1 0 0 16,4 0 0-16,-2 0 0 0,0 2 0 0,10 2 0 15,9 2 0-15,13 3 0 0,11-2 0 0,11 2 0 16,11 0 0-16,10 3 0 0,7-1 0 0,8 0 0 15,6-1 0-15,8 0 0 0,8 2 0 0,7 1 0 16,6-2 0-16,8-1 0 16,0-3-768-16,12 0-208 0,14-1-48 0,4 0 0 15,6 0 832-15,0 1 192 0,4 0 0 0,0 1 0 0,2-1 0 0,5 0 0 16,-1-1 0-16,-1 4 0 0,-5-2 0 0,-6-2 0 16,-7 2 0-16,-4-2 0 0,-4-2 0 0,-8-2 0 15,-6-1 0-15,-6 0-12608 16,-1-3-2464-16</inkml:trace>
  <inkml:trace contextRef="#ctx0" brushRef="#br1" timeOffset="17933.49">4244 5883 12895 0,'-11'-1'272'0,"11"1"64"16,-14-2 16-16,5 4 32 0,-4 0-384 0,1-2 0 0,1-4 0 0,-4 4 0 15,0 4 896-15,0 0 96 0,-1-1 32 0,-2-2 0 16,-4 2 0-16,1 1 0 0,1-2 0 0,2 0 0 0,1-2 0 0,2 0 0 16,4-2 0-16,-2 2 0 0,3 2 0 0,10-2 0 15,0 0 0-15,0 0 0 0,7-7 816 0,9-5 160 16,7 2 48-16,13-7 0 15,5-7-2464-15,13-2-480 0,4-3-112 0,11-6-16 0,6-8 1648 0,15-2 320 16,10-3 64-16,5-3 16 0,5-3-832 0,6 0-192 16,10-1 0-16,1 3 0 0,0 1 0 0,1-3 0 15,3-4 0-15,-6 2 0 0,-7 2 0 0,-1 3 0 16,0 3 0-16,-4 1 0 0,-5-4 0 0,-9 9 0 16,-10 5 0-16,-4 2 0 0,-7 1 0 0,-4 1 0 15,-6 3 0-15,-8 4 0 0,-10 7 0 0,-10 1 0 16,-8 1 0-16,-9 4 0 0,-7 2 0 0,-8 6 0 15,-8 5 0-15,0 0 0 0,-16-3 864 0,-10 6 128 16,-13 4 32-16,-14 3 0 0,-12 5-832 0,-6 4-192 0,-11 6 0 0,-15 4 0 16,-15 1 0-16,-9 4 0 0,-9 3 0 0,-9 6 0 15,-15 5 0-15,-4 9 0 0,-4 4 0 0,-7 1 0 16,-4-2 0-16,4-1 0 16,3-1 0-16,4-1 0 0,10 0 0 0,6-5 0 0,7-2 0 0,18-4 0 15,12-1 0-15,19-3 0 0,12-8 0 0,9-1 0 16,9-4 0-16,7-3 0 0,11-6 0 0,17-7 0 15,6-1 864-15,8-6 128 0,6 2 32 0,5-8 0 16,12 1-832-16,11-3-192 0,11-6 0 0,12-5 0 16,9-7 0-16,19-10 0 0,15-7 0 0,51-16 0 15,5-1-768-15,12 2-208 0,12-2-48 16,-43 16 0-16,12-5 832 0,11-1 192 0,8 0 0 0,1-3 0 0,5 0 0 16,-3-3 0-16,-11 1 0 0,-4 5 0 0,-2 2 0 0,-12 5 0 15,-12 1 0-15,-9 2 0 0,-6 2 0 0,-13 6 0 16,-11 5 0-16,-12 5 0 0,-11 3 0 0,-13 4 0 15,-10 1 0-15,-13 3 0 0,-8 1 768 0,-13 4 208 16,-18 4 48-16,-16 2 0 0,-12 5-832 0,-17 3-192 16,-13 3 0-16,-21 7 0 0,-18 10 0 0,-16 5 0 15,-9 2 0-15,-17 6 0 0,-9 7 0 0,-13 3 0 16,-12 5 0-16,-4 1 0 0,-5 2 0 0,1 5 0 16,1 0 0-16,11 1 0 0,5-3 0 0,17-5 0 15,18-7 0-15,17-3 0 0,18-7 0 0,19-4 0 16,15-4 0-16,19-8 0 0,15-8 0 0,18-4 0 15,10-3 0-15,15-5 0 0,11-5 0 0,20-6 0 16,16-7 0-16,16-6 0 0,15-6 0 0,18-5 0 16,22-5 0-16,13-4 0 0,11-4 0 0,18-4 0 0,10-4 0 0,9-5 0 15,2-4 0-15,0 2 0 0,-1 2 0 0,-3 1 0 16,-6 3 0-16,-12-1 0 0,-4 1 0 0,-14 5 0 16,-8 6 0-16,-15 0 0 0,-16 2 0 15,-14 4 0-15,-11 5 0 0,-14 3 0 0,-16 2 0 0,-10 5 0 16,-7 0 0-16,-14 5 0 0,-9 3 0 15,-16 5 0-15,-13 2 0 0,-15 5 0 0,-14 3 0 0,-15 6 0 16,-18 6 0-16,-16 6 0 0,-11 5 0 0,-14 3 0 16,-13 3 0-16,-6 4 0 0,-7 5 0 0,-8 2 0 15,-9 7 0-15,-1 4 0 0,-3 1 0 0,13-2 0 16,9-4 0-16,15-6 0 0,9-5 0 0,17-6 0 16,20-6 0-16,18-5 0 0,15-5 0 0,17-5 0 0,8-5 0 15,14-5 0-15,12-3 0 0,6-3 0 0,19-8 0 0,17-5 0 16,15-3 0-16,10-6 0 0,13-3 0 0,16-8 0 15,12-5 0-15,13-1 0 0,11-3 0 0,9 0 0 16,8-2 0-16,-3-1 0 0,-1 1 0 16,-3-1 0-16,4-1 0 0,-10 3 0 0,-10-3 0 0,-3 2 0 15,-9-6 0-15,-8 4 0 0,-7 5 0 0,-8 3 0 16,-12 4 0-16,-11 4 0 0,-12 1 0 0,-10 6 0 16,-7 2 0-16,-11 4 0 0,-10 2 864 0,-12 5 128 15,-9 2 32-15,-16 6 0 0,-16 3-832 0,-21 5-192 16,-21 7 0-16,-18 5 0 0,-11 2 0 0,-17 8 0 15,-17 9 0-15,-12 5 0 0,-11 9 0 0,-5 4 0 16,-6 1 0-16,3 4 0 0,0 3 0 0,7-1 0 16,7-1 0-16,15 2 0 0,15-3 0 0,17-6 0 15,20-8 0-15,16-7 0 0,12-4 0 0,16-7 0 0,16-6 0 0,14-3 0 16,7-6 0-16,14-5 0 0,13-6 0 0,10-3 0 16,15-4 0-16,12-6 0 0,14-6 0 0,21-6 0 15,14-8 0-15,16-5 0 0,13-6 0 0,15-4 0 16,8-4 0-16,11-1 0 0,11-1 0 0,7-1 0 15,2-2 0-15,-7 2 0 0,-3-8 0 0,51-16 0 32,-29 10-768-32,-32 8-208 0,-25 4-48 0,-51 21 0 0,-2 0 1648 0,-7 4 320 0,-6 3 64 0,-9 7 16 15,-10-1-832-15,-13 3-192 0,-11 7 0 0,-15 2 0 16,-12 9 0-16,-12-4 0 0,-17 3 0 0,-15 5 0 16,-19 5 0-16,-17 5 0 0,-21 6 0 0,-15 8 0 0,-14 2 0 15,-18 8 0-15,-17 7 0 0,-8 8 0 0,-10 3 0 0,-9 4 0 16,1 1 0-16,-1 2 0 0,-1 2 0 0,9-1 0 15,9-4 0-15,16 1 0 0,15-1 0 0,15-6 0 16,18-9 0-16,13-4 0 0,14-6 0 16,20-6 0-16,15-7 0 0,15-2 0 0,12-7 0 0,13-4 0 15,9-9 0-15,18 0 0 0,15-5 0 0,17-5 0 16,8-9 0-16,24-8 0 0,17-9 0 0,18-8 0 16,15-6 0-16,16-2 0 0,14-3 0 0,14-2 0 15,6 0 0-15,1-3 0 0,-2-5 0 0,-4 1 0 16,0-1 0-16,-10-2 0 0,-6 0 0 0,-11 4 0 15,-13 3 0-15,-10 4 0 0,-13 3 0 0,-12 5 0 16,-14 5 0-16,-11 6 0 0,-12 6 0 0,-14 6 0 16,-16 4 0-16,-13 5 0 0,-10 4 0 0,-18 4 0 0,-15 4 0 15,-19 10 0-15,-16 9 0 0,-20 8 0 0,-21 3 0 16,-21 8 0-16,-15 5 0 0,-21 8 0 0,-17 6 0 0,-7 10 0 16,-10 9 0-16,-4 4 0 15,1 7 0-15,-4 4 0 0,1-5 0 0,5 2 0 0,11-1 0 0,17-3 0 16,17-4 0-16,22-8 0 0,15-12 0 0,18-2 0 15,17-10 0-15,15-6 0 0,14-6 0 0,16-8 0 16,11-5 0-16,16-6 0 0,13-7 0 0,10-6 0 16,14-7 0-16,17-8 0 0,17-4 0 0,16-6 0 15,17-8 0-15,16-5 0 0,10-11 0 0,11-2 0 16,13-1 0-16,4 1 0 0,1-4 0 0,-8 3 0 16,-9 4 0-16,-11 4 0 0,-9 2 0 0,22-9 0 15,-41 13 0-15,-29 10 0 0,-26 9 0 0,-20 4 0 0,-13 4 864 16,-15 11 128-16,-18-4 32 0,-20 8 0 0,-20 10-832 15,-19 6-192-15,-19 7 0 0,-27 5 0 0,-25 2 0 0,-17 9 0 16,-14 7 0-16,-2 6 0 0,0 4 0 0,5 0 0 16,3-2 0-16,17-6 0 15,20-6-768-15,10-5-208 0,5-7-48 0,17-3 0 16,11-2-1632-16,13-7-336 0,14-6-64 0</inkml:trace>
  <inkml:trace contextRef="#ctx0" brushRef="#br1" timeOffset="19343.9">12347 7261 12895 0,'2'-25'272'0,"3"11"64"0,0-1 16 0,6 2 32 0,-4 0-384 0,7-1 0 16,0-3 0-16,0 3 0 0,2 8 0 0,0 1 0 0,1-2 0 15,-4 1 0-15,-4-1 0 0,-9 7 0 16,0 0 0-16,0 0 0 0,0 0 896 0,0 0 96 0,-4 9 32 0,-4 3 0 16,-6 2 0-16,-15 7 0 0,-1-2 0 0,-12 6 0 15,-5 6 0-15,8-6 0 0,-9 2 0 0,-4 3 0 16,-7 3 0-16,-2 3 0 0,-5 2 0 0,1 1 0 15,-6 1 0-15,0 4 0 0,0 1 0 0,6 1 0 16,1-1 0-16,6-5 0 0,6-3 0 0,10-3 0 16,4-2-832-16,6-6-192 0,10-5 0 0,5-3 0 15,4-3 0-15,9-4 0 0,5-2 0 0,9-5 0 16,5-6 0-16,14-6 0 0,9-5 0 0,13-8 0 16,13-8 864-16,15-5 128 0,6-5 32 0,43-22 0 15,-4 4-832-15,0-2-192 0,4 0 0 0,-3 0 0 16,-2-1 0-16,3 0 0 0,3 1 0 0,-3-3 0 0,-3-3 0 15,1 4 0-15,1 9 0 0,-12 5 0 0,-15 5 0 16,-9 7 0-16,-8 3 0 0,-14 7 0 16,-11 4 0-16,-10 7 0 0,-11 5 0 0,-10 3 0 0,-9 4 0 0,-16 2 0 15,0 0 0-15,-14 17 0 0,-11 4 864 0,-15 6 128 16,-12 6 32-16,-11 4 0 0,-5 1-832 0,-16 4-192 16,-13 2 0-16,-11 7 0 0,-13 6 0 0,-10-1 0 15,-9-1 0-15,0 2 0 0,4 5 0 0,32-16 0 16,-14 5 0-16,-1 3 0 0,5 2 0 0,4-2 0 15,12-6 0-15,9-3 0 0,12-6 0 0,12-5 0 16,17-7 0-16,9-6 0 0,12-2 0 0,10-6 0 16,10-8 0-16,7-5 0 0,11-3 0 0,17-7 0 15,12-7 0-15,13-8 0 0,8-9 0 0,42-25 0 16,-3-4 0-16,13-4 0 0,11-5 0 0,1 3 0 0,-3-3 0 16,11 1 0-16,6-1 0 0,1-1 0 0,-6-4 0 15,-3 6 0-15,-4 8 0 0,-17 12 0 0,-18 12 0 0,-18 5 0 16,-14 3 0-16,-11 11 0 0,-12 8 0 0,-15 8 0 15,-9 5 864-15,-13-1 128 0,-15 17 32 0,-12 8 0 16,-16 1-832-16,-15 10-192 0,-13 5 0 0,-19 11 0 16,-20 7 0-16,-7 3 0 0,-2-1 0 0,-16 1 0 15,-7 1 0-15,-2 3 0 0,0 2 0 0,39-20 0 16,-9 5 0-16,0 0 0 0,5-1 0 0,6-4 0 16,10-3 0-16,13-5 0 0,9-6 0 0,-5 7 0 15,22-11-1584-15,19-7-352 0,17-3-80 16,16-7-16432-16</inkml:trace>
  <inkml:trace contextRef="#ctx0" brushRef="#br1" timeOffset="20695.29">20228 11300 27647 0,'-29'0'1216'0,"16"2"256"0,-4 0-1168 0,-2 3-304 0,1 4 0 0,0 0 0 15,-2-1 0-15,2 3 0 0,-1-2 0 0,1 1 0 16,1-2 0-16,1 1 0 0,2-1 0 0,-8 1 0 16,7-2 0-16,5-3 0 0,2 1 0 0,8-5 0 15,0 0 784-15,0 0 208 0,0 0 32 0,0 0 16 16,5-10 96-16,4-6 16 0,6-5 0 0,6-1 0 15,4-2-624-15,3-3-112 0,8-7-32 0,3-2 0 16,8 0-144-16,4-2-48 0,2 0 0 0,7-6 0 0,3-4 0 16,1-1-16-16,0-2 0 0,8 0 0 0,5-2-48 15,1 2-128-15,-4 3 192 0,-3 9-64 0,-3 6-128 0,-9 3 0 16,-5 3 144-16,-6 4-144 0,-6 5 0 0,-7 4 128 16,-8 5-128-16,-8 1 0 0,-6 1 288 0,-13 7-16 15,0 0 0-15,-13 9 0 0,-8 2 224 0,-9 6 32 16,-13 5 16-16,-9 11 0 0,-11 10-416 0,-13 3-128 15,-12-2 0-15,-4 10 0 0,-3 9 144 0,-13 0-144 16,-4-2 0-16,-3-2 144 0,-2-1 0 0,0-3 0 16,-3-3 0-16,1 2 0 0,6 1 64 0,7-5 16 15,12-6 0-15,3-6 0 0,9-6-80 0,7-5-16 16,8-4 0-16,11-5 0 0,9-2 64 0,14-3 0 16,7-3 0-16,9-6 0 0,9-4-16 0,8 0 0 15,0 0 0-15,17-16 0 0,8-2 0 0,14-9 0 16,15-10 0-16,10 1 0 0,4 2-176 0,13-9 0 0,9-12 144 15,10 2-144-15,12-2 0 0,7-3 0 0,0 0 0 0,12-9 128 16,10-7-128-16,-4 0 0 0,-5 4 0 16,2 3 0-16,-1 4 0 0,-16 8 0 0,-13 8 0 0,-12 4 0 15,-11 1 0-15,-13 6 0 0,-14 6 0 0,-16 7 0 16,-16 4 0-16,-9 6 128 0,-10 4-128 0,-12 5 128 16,-9 3 64-16,-15 9 32 0,-14 7 0 0,-10 8 0 15,-4 4-224-15,-16 7 0 0,-14 4-144 0,-11 4 144 16,-7 9 0-16,-6-1-144 0,-8-2 144 0,1 5 0 15,-2 12 0-15,3-6 0 0,7-8 0 0,7-2 0 16,9-3 0-16,10-6 0 0,12-3 0 0,17-4 0 16,13-5 0-16,15-7 0 0,10-1 0 0,10-4 0 15,9-3 0-15,7-3 0 0,11 2 0 0,16-9 0 0,12-6 0 16,21-6-160-16,18-5 160 0,16-7 0 0,10-8-128 0,21-3 128 16,14 0 0-16,9-8 0 0,1-8 0 0,7-2-128 15,1-1 128-15,-8 4 0 0,-7 6 0 0,-16 5 0 16,-19 2 0-16,-23 10 0 0,-24 8 0 0,-22 7 0 15,-18 5 0-15,-25 4 0 0,0 0 368 0,-21 4 80 16,-22 11 0-16,-26 4 16 0,-17 7-336 0,-12 8-128 16,-14 8 0-16,-15 5 144 0,-18 2-144 0,-4 1 0 15,-3-1 0-15,-9 3 0 16,-4 0-1408-16,1 2-176 0,4-1-16 0,4-3-18144 0</inkml:trace>
  <inkml:trace contextRef="#ctx0" brushRef="#br1" timeOffset="22995.4">3214 11191 23951 0,'-12'-4'512'0,"12"4"128"0,-5 4 0 0,-3-3 64 0,3 3-576 0,5-4-128 16,-7 2 0-16,7-2 0 0,-7 5 848 0,2-1 144 16,5-4 32-16,0 0 0 0,0 0 0 0,0 0 0 15,-2 6 0-15,2-6 0 0,0 0-832 0,0 0-192 16,0 0 0-16,0 0 0 0,0 0 864 0,0 0 128 15,0 0 32-15,0 0 0 0,0 0 0 0,0 0 0 16,0 0 0-16,6-2 0 0,2-3-832 0,-1-1-192 16,-2 0 0-16,5-2 0 0,-2 0 0 0,4 0 0 0,0-1 0 0,-1 0 0 15,4 0 0-15,1-3 0 0,1-1 0 0,4-2 0 16,2 0 864-16,5-4 128 0,-2-2 32 0,9-3 0 16,6-5-832-16,5-1-192 0,-1-4 0 0,5-6 0 15,1-2 0-15,2 3 0 0,-1-2 0 0,6 1 0 16,2-1 0-16,3-1 0 0,6 0 0 0,-2-1 0 15,-4 1 0-15,-3-1 0 0,3 0 0 0,-3-2 0 16,-2-2 0-16,1 1 0 0,4 1 0 0,-4 3 0 16,-4-2 0-16,-2 2 0 0,-4 3 0 0,-1 1 0 15,-2 2 0-15,-1-1 0 0,-2 0 0 0,1 1 0 16,-3 0 0-16,1 3 0 0,4 3 0 0,0-1 0 0,-1-2 0 16,0 2 0-16,-1 2 0 0,-2 1 0 0,-1 1 0 0,-2 1 0 15,3 1 0-15,0 1 0 0,-3 1 0 0,19-7 0 16,-7 3 0-16,-6 6 0 0,-5 3 0 0,-3 2 0 15,-4 2 0-15,-3 1 0 0,-5 0 0 0,-3 0 0 16,-4 2 0-16,-2 5 0 0,0-4 864 0,-5 4 128 16,-1 1 32-16,-1 1 0 0,-9 4-832 0,0 0-192 15,0 0 0-15,8-3 0 0,-8 3 0 0,0 0 0 16,0 0 0-16,0 0 0 0,0 0 0 0,0 0 0 16,0 0 0-16,0 0 0 0,0 0 0 0,0 0 0 15,0 0 0-15,-10 8 0 16,1 0-768-16,1-2-208 0,-2 0-48 0,-2-1 0 15,3 0-2448-15,-4 2-496 0,-7 3-112 0,-2 2-16 0</inkml:trace>
  <inkml:trace contextRef="#ctx0" brushRef="#br1" timeOffset="23630.66">3506 9705 23951 0,'0'0'512'0,"0"0"128"0,0 0 0 0,0 0 64 0,0 0-576 0,-4-6-128 0,0-3 0 0,3 4 0 16,1 5 848-16,0 0 144 15,0 0 32-15,0 0 0 0,1-7-832 0,-1 7-192 0,0 0 0 0,0 0 0 16,0 0 864-16,0 0 128 0,5-3 32 0,4 3 0 16,-2 2 0-16,2 5 0 0,-2-1 0 0,0 1 0 15,4 2-832-15,1 0-192 0,-2 3 0 0,5 1 0 16,2 3 864-16,1 1 128 0,2 1 32 0,-1 0 0 16,2 1-832-16,0-1-192 0,1-2 0 0,1 0 0 15,-2-2 0-15,0-1 0 0,-3-2 0 0,2-1 0 0,-2 0 0 0,0 1 0 16,2-3 0-16,-2-2 0 15,-2 1-1600-15,-2-2-352 0,-5 2-80 0,3-5-13120 16</inkml:trace>
  <inkml:trace contextRef="#ctx0" brushRef="#br1" timeOffset="24047.19">4927 10493 27647 0,'0'0'608'0,"0"0"128"0,-7-5 32 0,7 5 0 0,0 0-624 0,0 0-144 0,0 0 0 0,0 0 0 16,0 0 1664-16,0 0 320 0,0 0 48 0,0 0 16 15,0 0-832-15,0 0-144 0,0 0-48 0,7 13 0 16,-2 0 0-16,0-2 0 0,4 0 0 0,1 4 0 16,3 2-816-16,1 2-208 0,3 2 0 0,0 2 0 15,1 0 0-15,1 2 0 0,0 3 0 0,2-1 0 16,3 1 0-16,1 0 0 0,4 1 0 0,-3 1 0 0,0-1 864 15,-2-4 128-15,-2-1 32 0,1 0 0 0,0-1-832 0,-2 0-192 16,-2-3 0-16,1 0 0 0,-2-1 0 16,3 1 0-16,-2-3 0 0,0-1 0 15,2-2-2416-15,1-1-528 0,1-1-96 0,-5-4-32 16</inkml:trace>
  <inkml:trace contextRef="#ctx0" brushRef="#br1" timeOffset="25020.33">9112 10496 25791 0,'0'0'1152'0,"-11"-2"224"0,1-4-1104 0,1 1-272 0,9 5 0 0,0 0 0 0,0 0 672 0,0 0 80 15,0 0 16-15,0 0 0 0,13 5-336 0,2 1-64 16,2 2-16-16,4 0 0 0,4-3 80 0,6 2 16 16,2-1 0-16,7 1 0 0,8-2-224 0,1-1-32 15,4 3-16-15,3-1 0 0,3 2 48 0,3 3 16 16,-6-1 0-16,3 2 0 0,1 2 64 0,6-2 16 15,-2-4 0-15,8 1 0 0,4 2-128 0,0 0 0 16,-4 1-16-16,4-1 0 0,4-4-176 0,1 1 192 16,1 0-192-16,-1-4 192 0,-2-4-48 0,1 1 0 15,-3 3 0-15,-1-2 0 0,0-2-144 0,0 1 192 16,1 2-192-16,-3 1 192 0,-5-3-192 0,-1 5 128 0,-1 4-128 16,0-8 128-16,-2-4-128 0,-1 0 0 0,-3 4 0 15,-6-1 0-15,-6-1 0 0,-3 1 0 0,-4-1 128 0,-2 0-128 16,-4 0 0-16,-2 0 0 0,-5 0 0 0,1 3 0 31,-4 1-480-31,1-3-80 0,-4-2-16 0,1-2 0 16,-5-2-1344-16,-3 0-256 0,-3-1-64 0,-5-1-16 0</inkml:trace>
  <inkml:trace contextRef="#ctx0" brushRef="#br1" timeOffset="25466.29">11306 10289 15663 0,'-2'-12'1392'0,"2"3"-1120"15,1-2-272-15,3 6 0 0,-4 5 3200 0,15 1 576 16,2-4 112-16,4 5 16 0,2 1-3200 0,7 2-704 15,4 2 0-15,4-1 0 0,4-2 0 0,9 4 0 16,6 2 0-16,4 3-128 0,3 2 128 0,-3-1 0 16,1-2 0-16,2 1 0 0,-1-1 0 0,6 2 0 15,7 1 0-15,-1 0 0 0,-2 6 0 0,-2-1 176 0,0-2-176 16,-2 1 192-16,-2-2-192 0,2 1 192 16,1 2-192-16,-6 2 192 0,-2-1 0 0,-7 1 0 0,-6 0 0 15,1 5 0-15,-7 1 48 0,1-1 16 0,-8-5 0 0,-7 2 0 16,-5 8 144-16,-6-2 48 0,-6-1 0 0,-4 1 0 15,-8-1 192-15,-6 0 32 0,-1-2 16 0,-12-2 0 16,-11-5 32-16,-8 2 16 0,-6 3 0 0,-8-3 0 16,-5-2-256-16,-11 1-48 0,-10 0-16 0,4 1 0 15,2-1-160-15,4 0-48 0,4-1 0 0,2-2 0 32,2 0-864-32,5-3-176 0,5-7-48 0,5-3-10656 0,9 1-2144 0</inkml:trace>
  <inkml:trace contextRef="#ctx0" brushRef="#br1" timeOffset="27200.77">15992 9470 21471 0,'0'0'960'0,"0"0"192"0,0 0-928 0,0 0-224 0,0 0 0 0,0 0 0 15,-8-1 0-15,8 1 0 0,-12 1 0 0,12-1 0 16,0 0 0-16,0 0 0 0,0 0 0 0,0 0 0 16,0 0 0-16,0 0 0 0,0 0 0 0,0 0 0 15,0 0 0-15,0 0 0 0,0 0 0 0,0 0 144 16,-6 3-144-16,6-3 0 0,0 0 0 0,0 0 0 15,0 0 256-15,0 0 192 0,0 0 16 0,0 0 16 16,0 0 272-16,0 0 48 0,-8 2 16 0,8-2 0 0,0 0-224 0,0 0-32 16,0 0-16-16,0 0 0 0,-9-2-240 0,9 2-48 15,0 0-16-15,0 0 0 0,0 0-112 0,0 0 0 16,0 0-128-16,0 0 192 0,0 0-32 0,-7-3-16 16,7 3 0-16,0 0 0 0,0 0 48 0,0 0 0 15,0 0 0-15,0 0 0 0,0 0 0 0,0 0 16 16,0 0 0-16,0 0 0 0,0 0 0 0,0 0 0 15,0 0 0-15,0 0 0 0,0 0-16 0,0 0 0 16,0 0 0-16,0 0 0 0,0 0 48 0,0 0 0 16,0 0 0-16,0 0 0 0,0 0-48 0,0 0-16 15,0 0 0-15,0 0 0 0,0 0-16 0,0 0 0 16,0 0 0-16,0 0 0 0,0 0-16 0,0 0 0 16,0 0 0-16,0 0 0 0,0 0-16 0,7 8 0 0,-1-3 0 15,-6-5 0-15,0 0 0 0,0 0 0 16,0 0 0-16,12 4 0 0,-12-4 0 0,0 0 0 0,0 0 0 15,11 6 0-15,-3-3-128 0,-8-3 192 0,0 0-192 0,0 0 192 16,0 0-192-16,11 8 192 0,-3-1-192 0,1 1 192 16,-9-8-192-16,10 10 192 0,1 2-192 0,-1-2 192 15,3 0-192-15,0-1 192 0,2 0-192 0,1 4 192 16,5 0-64-16,0 4 0 0,0-2 0 0,1-2 0 16,-1-3-128-16,3 6 160 0,3-2-160 0,0 2 160 15,4 1-32-15,0 1-128 0,-2 2 192 0,4-2-64 16,-2 1 0-16,3 0-128 0,3 2 192 0,1 2-64 15,-1-3-128-15,1 3 0 0,-3-1 0 0,-1 0 128 16,-4-2-128-16,3 1 0 0,-2 2 0 0,0-3 0 16,1 1 128-16,4 0-128 0,0 0 128 0,1 3-128 0,0-1 272 15,2 2-16-15,2-1-16 0,2 0 0 0,-1 1 80 16,-2 0 0-16,-3-1 16 0,1-1 0 0,-3 1-96 16,2 0-32-16,1-2 0 0,0 0 0 0,0 0-64 15,0 1-16-15,0-1 0 0,2 0 0 0,0-4-128 0,-1 1 160 16,-2-1-160-16,-3 0 160 0,-3 2-160 0,-1 0 160 15,-2-1-160-15,-3 1 160 0,-4-3-160 0,-2-1 160 16,0-1-160-16,-2-4 160 0,-3-1-160 0,-2-2 0 16,-12-8 144-16,12 7-144 0,-2 2 128 0,-10-9-128 15,0 0 128-15,0 0-128 0,4 7 0 0,-4-7 144 16,0 0-144-16,0 0 0 16,0 0-784-16,-12-6-272 0,-2-5-48 0,-2-3-11488 15,-2 0-2288-15</inkml:trace>
  <inkml:trace contextRef="#ctx0" brushRef="#br1" timeOffset="28063.76">17934 9592 28559 0,'-7'-5'2544'0,"7"5"-2032"16,0 0-512-16,-7-3 0 0,2-3 0 0,5 6-208 0,-3-7 16 0,3 7 0 31,0 0-864-31,0 0-160 0,0 0-48 0,0 0 0 16,4-9-496-16,-4 9-96 0,0 0-32 0,0 0 0 16,4-7 144-16,-4 7 16 0,0 0 16 0</inkml:trace>
  <inkml:trace contextRef="#ctx0" brushRef="#br1" timeOffset="28717.14">18012 9696 23951 0,'-15'-4'1056'0,"15"4"224"0,0 0-1024 0,0 0-256 0,-8-2 0 0,8 2 0 0,-10-1 2176 0,10 1 368 16,-8 0 80-16,8 0 0 0,0 0-1536 0,0 0-304 15,0 0-64-15,5-13-16 16,7-4 160-16,6-4 32 0,7-4 0 0,7-1 0 0,0 0-320 0,5-5-48 15,5-1-16-15,1-4 0 0,4-2-144 0,-2-2-48 16,-1 1 0-16,0-5 0 16,-1 0 64-16,3-3 16 0,-3 5 0 0,4 0 0 0,-2 3-16 0,0 1-16 15,0 1 0-15,-3 5 0 0,0 5-176 0,-5 2-16 16,-7 0-16-16,-2 3 0 0,-3 5-304 0,-5 2-64 16,-2 4-16-16,-2-1 0 15,-5-1-1520-15,-5 5-304 0,-6 8-64 0,0 0-15664 0</inkml:trace>
  <inkml:trace contextRef="#ctx0" brushRef="#br1" timeOffset="32084.73">16261 10870 28559 0,'1'-8'2544'0,"0"1"-2032"0,-1-1-512 0,2 0 0 16,-1-1 192-16,-1 9-64 0,0 0-128 0,0 0 192 15,0 0-32-15,0 0-16 0,0 0 0 0,0 0 0 16,-4 21-144-16,-3 2 0 0,0 2 144 0,-1 1-144 16,-5 0 304-16,-2 3-16 0,1 3 0 0,-5-2 0 15,-2 0 32-15,-2 0 0 0,1 2 0 0,-5 4 0 16,0 1-96-16,-1-4-16 0,0-6 0 0,-1 3 0 15,3 2-48-15,1-1-16 0,0-2 0 0,4-5 0 16,3-6 112-16,3 0 32 0,5-6 0 0,-1-3 0 0,6-5 128 16,5-4 32-16,0 0 0 0,0 0 0 0,0 0 400 0,10-14 96 15,2-6 16-15,5-1 0 0,4-1-432 0,5-2-80 16,1-1 0-16,7-5-16 0,1-3-432 0,3-3 128 16,3-1-128-16,-2-1 0 0,0-2 128 0,2 0-128 15,-1-3 0-15,4-4 128 0,4-6-128 0,-3 2 0 16,-4 2 0-16,3 3 0 0,-2 4 0 0,-6 4 0 15,-4 4 128-15,-9 5-128 0,-2 5 0 0,-5 4 0 16,-6 5 0-16,-4 3 0 0,-6 2 0 0,0 10 0 16,-11 2 0-16,-6 4 0 0,-8 3 0 0,-6 4 0 15,-1 4 0-15,-8 8 0 0,-5 9 0 0,-3 3 0 16,-1 5 0-16,0 3-176 0,-4 6 176 0,1 2 0 0,-3-5 0 16,0-2-128-16,-1-3 128 0,2-2 0 0,4-4 0 15,4-3 0-15,7-4 0 0,4-3 0 0,2-2 0 16,7-3 0-16,2-2 0 0,7-4 0 0,4-4 0 0,4-5 0 15,9-7 128-15,0 0-128 0,0 0 128 0,0 0-128 16,0 0 224-16,9-11-32 0,8-8 0 0,3 0 0 16,4-5 16-16,8-5 0 0,5-6 0 0,3 0 0 15,7-1-208-15,3-2 0 0,1-6 0 0,0 3 0 16,-4 4 0-16,-5 3 0 0,-4 4 0 0,-4-1 0 16,-5-1 0-16,-3 6 0 0,-6 10 0 0,-6 3 0 15,-6 2 0-15,-3 4 0 0,-5 7 0 0,0 0-160 16,0 0 160-16,-7 14-192 0,-9 5 192 0,-2 4-192 15,-5 5 192-15,-5 9-160 0,-3 3 160 0,-4-1-160 0,-6-1 160 16,-4 4 0-16,-5 4 0 0,-1 3-128 0,-3-1 128 16,0 2 0-16,3-6 0 0,1 1 0 0,6-3 0 0,3-9 0 15,7-6 0-15,2-2 0 0,4-1 0 16,3-5 0-16,4-2 0 0,4-5 128 16,5-2-1760-16,3-2-352 0,9-8-64 0,0 0 0 0</inkml:trace>
  <inkml:trace contextRef="#ctx0" brushRef="#br1" timeOffset="39427.25">8528 2152 12895 0,'8'-11'1152'0,"-1"6"-928"16,-2-1-224-16,4 2 0 0,-1 1 1296 0,4 2 224 0,-3-1 32 0,3 2 16 15,-2-1-880-15,1 0-176 0,-2 2-48 0,0-1 0 16,-1 0-208-16,-3 0-32 0,0-1-16 0,1-2 0 15,-6 3-80-15,0 0 0 0,0 0-128 0,0 0 192 16,0 0 208-16,0 0 48 0,0 0 0 0,-10-8 0 16,1-1-192-16,1 0-16 0,-2 0-16 0,1 2 0 15,0-2-16-15,-1 1 0 0,-3-1 0 0,4 1 0 16,-3 2 80-16,-2-2 16 0,3-1 0 0,-3-2 0 16,-3-2 80-16,0 0 32 0,-4 2 0 0,-1 0 0 15,-3-4 32-15,1 0 16 0,3-4 0 0,-5 3 0 16,-4 2 64-16,-3 1 16 0,5 0 0 0,-4-2 0 15,-1-2-96-15,-1 3-32 0,-2 0 0 0,-2-2 0 16,-2-2-144-16,-4-3-16 0,-9 2-16 0,0 4 0 0,-2 0-80 16,-3-1-16-16,-3-2 0 0,-1 0 0 0,2 2-144 0,-4 0 192 15,2 1-192-15,-7 0 192 0,-2 1-64 0,-2 1-128 16,2 0 192-16,0 1-64 0,4 3 0 0,-6-2-128 16,-3-5 192-16,-4 3-64 0,-4-1-128 0,2 2 160 15,-1-1-160-15,-1 1 160 0,-5-2-160 0,0 1 0 16,-4 1 0-16,0 0 128 0,0 2-128 0,0-2 160 15,-4 0-160-15,2 2 160 0,-1-1-160 0,5 2 192 16,3 0-192-16,-4 0 192 0,-2 1-192 0,1-3 192 16,1 4-192-16,3-1 192 0,4 2-192 0,-1 4 0 15,-5-1 0-15,1 3 0 0,-2-5 0 0,3 8 0 16,4 6 0-16,-3-3 0 0,0-3 0 0,2 0 0 16,-2-1 0-16,2 3 0 0,5 6 0 0,-3-5 0 15,1 0 0-15,-2-1 0 0,4 5 0 0,-2-2 0 16,6 4 0-16,0-3 0 0,1-1 0 0,-3 3 0 0,0 0 0 0,4 0 0 15,2-2 0-15,-1 1 0 0,1 1 0 0,-1-1 0 16,5-2 0-16,0 4 0 0,-5-2 0 0,5 4 0 16,2-1 0-16,6 1 0 0,-2 1 0 0,1 2 0 15,3-3 0-15,-2 4 0 0,-4 1 128 0,3 0-128 16,-5 1 0-16,5 1 0 0,5 1 0 0,2 0 0 16,2-1 0-16,3 2 0 0,1-1 0 0,3 3 0 15,-1 0 0-15,5 0 0 0,0-1 0 0,0 3 0 16,1 1 0-16,5 3 0 0,4-3 0 0,3 1 0 15,5 0 0-15,-3 1 0 0,5 0 0 0,-1 0 0 16,-1-1 0-16,0 3 0 0,2 7 0 0,0-2 0 16,0-1 0-16,3-2 0 0,2-2 0 0,2-1 0 0,1 1 0 0,3-1 0 15,3 0 0-15,1-3 0 0,1-2 0 16,4 0 0-16,4 1 0 0,4-3 0 0,1-3 0 0,1 4 0 16,5 0 0-16,1 1 0 0,2-2 0 0,4 1 0 15,0 0 0-15,4 1 0 0,5 1 0 0,-2 2 0 16,6-4 0-16,4 1 0 0,1-3 0 0,6 0 0 15,3 1 0-15,8-1 0 0,2-2 0 0,2-2 0 16,1-4 0-16,2 1 0 0,-1 6 0 0,8-5 0 16,5-2 0-16,2-1 0 0,6 0 0 0,-1 0 0 15,-3 0 0-15,4-1 0 0,2 0 0 0,6 0 0 16,5-5 0-16,-1 3 0 0,-2-1 0 0,5 1 0 16,1 0 0-16,0-2 128 0,3-1-128 0,-3-1 0 15,3-1 0-15,0 1 0 0,6-2 0 0,-2-2 0 16,-4-3 128-16,2 0-128 0,1 0 0 0,4 0 0 0,3-3 0 0,-3 1 0 15,-2-2 0-15,2 2 128 0,0 0-128 0,0 0 0 16,-1 1 0-16,2 1 0 0,0-4 128 0,-1-1-128 16,-3-3 0-16,-3 0 0 0,0 0 0 0,1 1 0 15,3-1 0-15,-3 0 128 0,-3 3-128 0,-3-3 0 16,-1-3 0-16,3 1 0 0,0-2 128 0,-2 2-128 16,-8-2 0-16,2 1 0 0,-1-3 0 0,2 1 128 15,1 0-128-15,-4 0 128 0,-3-4-128 0,-2 1 128 16,1 0-128-16,-2-1 128 0,2-1-128 0,-3-1 128 15,-1-2-128-15,-3-1 160 0,-4-4-160 0,2 0 160 16,0-3-160-16,1-1 128 0,-3-4-128 0,-5 5 128 16,1 3-128-16,-2 0 192 0,-7-5-192 0,5 1 192 15,-2 0-192-15,1-1 0 0,-4 2 0 0,-5-5 128 0,-4 0-128 0,-6-5 0 16,-3-1 144-16,-7-2-144 0,-7-1 224 16,-1-3-32-16,-4-2 0 0,-6 5 0 0,-2 3 320 0,-4 4 64 15,-3 2 16-15,-6 2 0 0,-5 2-80 0,-2 5 0 16,-7-2-16-16,-4-1 0 0,-6-1-320 0,-5 1-176 15,-9-1 192-15,-5 4-192 0,-8-3 0 0,-4 6 0 16,-6 4-192-16,0 1 48 0,3 2-192 0,3 2-48 16,3 1 0-16,1 5 0 15,2 1-1376-15,-1 5-288 0,2 4-48 0,0-1-14368 0</inkml:trace>
  <inkml:trace contextRef="#ctx0" brushRef="#br1" timeOffset="50436.2">8383 1557 16575 0,'0'0'368'0,"0"0"80"0,0 0 0 0,0 0 16 0,0 0-464 0,6-6 0 0,-6 6 0 0,6-6 0 15,-2 0 912-15,0 1 96 0,-4 5 16 0,0 0 0 16,6-7 0-16,-6 7 0 0,4-6 0 0,-4 6 0 15,0 0-832-15,0 0-192 0,4-7 0 0,1 2 0 16,2 1 0-16,-7 4 0 0,0 0 0 0,0 0 0 16,1-9 0-16,0 1 0 0,-1 0 0 0,-1 0 0 0,-3-1 864 0,-4 0 128 15,2-3 32-15,-6 0 0 0,0-1-832 0,-2 1-192 16,-1 2 0-16,-2-2 0 0,-1 0 864 0,-2 0 128 16,2 3 32-16,-3 1 0 0,0 1-832 0,-1 0-192 15,-3 0 0-15,1 2 0 0,0 3 0 0,-4-1 0 16,-1-1 0-16,-1 0 0 0,-3 3 0 0,-1 1 0 15,-4 0 0-15,0 1 0 0,0 2 0 0,0 1 0 16,-2-2 0-16,0 5 0 0,1 2 864 0,0 0 128 16,2 0 32-16,4 1 0 0,1-1-832 0,-1 1-192 15,-1 1 0-15,4-2 0 0,-2 3 0 0,1 1 0 16,2 0 0-16,-1 1 0 0,-1 1 0 0,3 0 0 16,1 4 0-16,3-2 0 0,0 0 0 0,-2 0 0 15,4 1 0-15,2 2 0 0,1-1 0 0,0 1 0 16,1 1 0-16,1 0 0 0,0 4 0 0,0 1 0 0,0-1 0 15,1 1 0-15,3 0 0 0,0 0 0 0,0 1 0 0,4-1 0 16,-3 0 0-16,4-1 0 16,-2 2 0-16,4 0 0 0,0-1 0 0,-1 0 0 0,5 1 0 0,-1 1 0 15,0 1 864-15,2 0 128 0,1-2 32 0,3 2 0 16,-1 2-832-16,1-1-192 0,-2-1 0 0,6-1 0 16,-1-3 0-16,0 1 0 0,3-4 0 0,-1 0 0 15,3-1 0-15,0 0 0 0,2-2 0 0,1-1 0 16,2-1 0-16,1 0 0 0,1 0 0 0,2-1 0 15,1-2 0-15,1 1 0 0,1-1 0 0,3 2 0 16,1-2 0-16,3 1 0 0,4 2 0 0,-2-4 0 16,3-3 0-16,2 1 0 0,1-2 0 0,0 0 0 15,0-1 0-15,2-2 0 0,0-2 0 0,-1 2 0 0,0-3 0 0,-1 0 0 16,-2-3 0-16,-1-1 0 0,2 1 0 0,-2-2 0 16,-1 2 0-16,-1-1 0 0,1-3 0 0,0 0 0 15,0 0 0-15,-1 2 0 0,0-2 864 0,-2-3 128 16,3 3 32-16,0-2 0 0,1-1-832 0,3-2-192 15,0 1 0-15,-1-1 0 0,-2-1 0 0,1-4 0 16,-2 1 0-16,-3 3 0 0,1-5 0 0,-4 2 0 16,-1-1 0-16,0-2 0 0,-2 2 0 0,-1-3 0 15,1-1 0-15,-3-1 0 0,-3 1 0 0,1-2 0 16,-2-2 0-16,1-2 0 0,-4-1 0 0,1 2 0 16,-3-5 0-16,2 1 0 0,-5-2 0 0,-3 0 0 15,-2-1 0-15,2 1 0 0,-2-1 0 0,-3 1 0 0,-2-3 0 16,-2 2 0-16,-2-1 0 0,-1 3 0 0,1-1 0 15,0 0 0-15,-4-1 0 0,-1 1 0 16,2 2 0-16,-3 0 0 0,1 0 0 0,-2 1 0 0,-1-1 0 0,2 1 0 16,-3 4 0-16,2 1 0 0,-2 0 0 0,-1 0 0 15,-3 0 0-15,0 2 0 0,-2 0 0 0,1 2 0 16,-3-1 0-16,0 1 0 0,-4 0 0 16,-4 0 0-16,-1 1 0 0,0 0 0 0,-3 1 0 0,-1 0 0 15,0 1 0-15,-1 1 0 0,-2 0 0 0,1 1 0 16,2 0 0-16,-1 3 0 0,3 0 0 0,-2 0 0 15,0 2 0-15,0 0 0 0,2 2 0 0,-3 1 0 16,-5 2 0-16,4 2 0 0,0 1 0 0,0 2 0 16,-2 4 0-16,1 1 0 0,0 1 0 0,2 2 0 15,0 2 0-15,-1 0 0 0,2 2 0 0,-1-1 0 0,0 0 0 0,1 2 0 16,1 2 0-16,0 2 0 0,0 0 0 16,-1 2 0-16,0 2 0 0,4 2 0 0,0 0 0 0,1 3 0 15,0 1 0-15,4 1 0 0,1 3 0 0,3 0 0 16,1 0 0-16,3 0 0 0,1 1 0 0,4-3 0 15,2 0 0-15,2-1 0 0,-1-2 0 0,5 1 0 16,0 0 0-16,1 0 0 0,1-1 0 0,6 1 0 16,0 2 0-16,1-1 0 0,5 3 0 0,-2 2 0 15,4-1 0-15,-1-4 0 0,3 1 0 0,3-2 0 16,3-3 0-16,2 1 0 0,4-2 0 0,0 0 0 16,6-2 0-16,0-1 0 0,1 0 0 0,3-4 0 15,-1-3 0-15,2 0 0 0,1-1 0 0,0 4 0 16,1-2 0-16,0-3 0 0,2-2 0 0,1 0 0 15,5 0 0-15,-3-2 0 0,1-3 0 0,-2-3 0 0,0-4 0 16,4 0 0-16,-3 1 0 0,1-5 0 0,-1 0 0 0,-1-3 0 16,4 0 0-16,-2-1 0 0,2-3 0 0,-1 1 0 15,3-6 0-15,1-1 0 0,-4 1 0 0,0-2 0 16,-3 0 0-16,-4-1 0 0,-1 0 0 0,-1 0 0 16,-2-2 0-16,-1-2 0 0,-5-5 0 0,-3-2 0 15,-5-3 0-15,-2-2 0 0,-2-3 0 0,-7-4 0 16,-3-4 864-16,-5 2 128 0,-2-1 32 0,-4-3 0 15,-6-3-832-15,-1-2-192 0,-3 0 0 0,-3 2 0 16,-1 0 0-16,-1 6 0 0,1 4 0 0,0 7 0 16,-1 6 0-16,1 1 0 0,1 8 0 0,0 0 0 15,0 5-768-15,-1 2-208 16,-1 3-48-16,-2 2 0 0,0 1-816 0,-2 6-160 0,-3 0-48 0,2 3-14736 16</inkml:trace>
  <inkml:trace contextRef="#ctx0" brushRef="#br1" timeOffset="57957.83">3811 5396 16575 0,'-21'8'736'0,"10"-4"160"0,2 1-720 0,-3-1-176 0,3-2 0 0,-2 2 0 16,0 0 848-16,-1 3 144 0,-2 3 32 0,1-2 0 16,1 0-832-16,-1-1-192 0,-2-1 0 0,5 2 0 15,-2 1 0-15,4 0 0 0,-2 0 0 0,2 1 0 16,0-1 864-16,3 0 128 0,0-1 32 0,1 0 0 15,2 0-832-15,4-1-192 0,2 1 0 0,1-1 0 16,0-1 864-16,4 1 128 0,-1-1 32 0,5 0 0 16,2-2-832-16,-1-2-192 0,4 0 0 0,5-4 0 15,0-3 0-15,3 0 0 0,7-3 0 0,4-4 0 16,5-4 864-16,8-1 128 0,3-1 32 0,5-2 0 16,6-2-832-16,2-1-192 0,6-2 0 0,4-1 0 0,10-3 0 15,4 1 0-15,3-2 0 0,4 0 0 0,0-1 0 0,7-2 0 16,2 0 0-16,-3-1 0 0,-2-5 0 0,-4 1 0 15,0-2 0-15,1 1 0 0,-5-1 0 0,-7 0 0 16,-4 6 0-16,-8 3 0 0,-3 3 864 0,-7 2 128 16,0 2 32-16,-5 5 0 0,-4 2-832 0,-4 2-192 15,-6 5 0-15,-3-1 0 0,-5 1 0 0,-6 2 0 16,-2 2 0-16,-7 2 0 0,-4-3 0 0,-3 3 0 16,-6 0 0-16,-3 2 0 0,-6 2 0 0,0 0 0 15,0 0 0-15,0 0 0 0,-6 6 0 0,-5 1 0 16,-6 1 0-16,-5-1 0 0,-3 1 0 0,-6 1 0 15,-2 2 0-15,-7 2 0 0,-2 1 864 0,-3 2 128 16,-3 0 32-16,-5 1 0 0,0 4-832 0,-6 1-192 16,-4 2 0-16,-7-1 0 0,-3 2 0 0,-3 3 0 0,-5 3 0 0,-4 1 0 15,-7-1 0-15,-4 0 0 0,-4 2 0 0,-3 1 0 16,0 2 864-16,-6 0 128 0,-3 1 32 0,-1 1 0 16,3 0-832-16,0 0-192 0,-1-2 0 0,5 2 0 15,9 4 0-15,8-2 0 0,5-6 0 0,13-2 0 16,6-3 0-16,7-1 0 0,4-2 0 0,10-1 0 15,7-4 0-15,7-2 0 0,5-2 0 0,7-2 0 16,6-3 0-16,7-3 0 0,5-9 0 0,8 6 0 16,10 1 0-16,4-3 0 0,8-3 0 0,4-3 0 15,6-5 0-15,5-2 0 0,9-3 0 0,6-4 0 16,3-2 0-16,5-3 0 0,4 0 0 0,3-2 0 16,2-4 0-16,3 0 0 0,5-3 0 0,3 0 0 15,1-2 0-15,5 1 0 0,-1-1 0 0,4 1 0 0,2-2 0 0,0 0 0 16,1 5 0-16,-2-5 0 0,3-4 0 15,-2-1 0-15,2 0 0 0,-5 0 0 0,-7 2 0 0,-5-1 0 16,-3 0 0-16,-5 3 0 0,-3 5 0 0,-6-1 0 16,-2 3 0-16,-7 2 0 0,-4 1 0 0,-10 2 0 15,-2 1 0-15,-7 7 0 0,-7 1 0 0,-3 2 0 16,-3 1 0-16,-9 2 0 0,-4 2 0 0,-9 6 0 16,0 0 0-16,0 0 0 0,-14 2 0 0,-4 2 0 15,-9 1 0-15,-8 4 0 0,-9 4 0 0,-5 3 0 16,-9 2 0-16,-6 5 0 0,-5 3 0 0,-6 1 0 15,-2 5 0-15,-11-1 0 0,-5 4 0 0,-2 3 0 16,-5-2 0-16,-3 0 0 0,-6 6 0 0,-1 0 0 16,-1 1 0-16,-2 1 0 0,-4-4 0 0,1 4 0 0,2 1 0 15,3 1 0-15,3-3 0 0,6-1 0 16,0-1 0-16,9-3 0 0,9 0 0 0,9-4 0 0,10-3 0 0,7-2 0 16,7-4 0-16,11-3 0 0,6-3 0 0,9-4 0 15,5-2 0-15,8-1 0 0,4-3 0 0,8-9 0 16,0 0 0-16,12 3 0 0,6-6 0 0,11-3 0 15,7-3 0-15,10-6 0 0,10-3 0 0,12-2 0 16,8-3 0-16,4-5 0 0,5-2 0 0,7-5 0 16,6-7 0-16,5-1 0 0,1-2 0 0,-1-2 0 15,5-5 0-15,-1-1 0 0,0 2 0 0,-2 1 0 16,-1 5 0-16,-5 0 0 0,5-2 0 0,-7 2 0 16,-3 6 0-16,-5 2 0 0,-5 3 0 0,-6 2 0 15,-3 0 0-15,-4 6 0 0,-12 5 0 0,-4 3 0 16,-6-1 0-16,-9 4 0 0,-9 4 0 0,-7 5 0 0,-7 2 0 0,-8 1 0 15,-9 3 0-15,-5 8 0 0,-12 5 0 0,-8 5 0 16,-11 3 0-16,-12 5 0 0,-10 6 0 0,-11 1 0 16,-7 1 0-16,-13 5 0 0,-12 2 0 0,-5-1 0 15,0-2 0-15,-7 0 0 0,-5-1 0 0,2-1 0 16,-1 1 0-16,5-2 0 0,2 0 864 0,7-1 128 16,5 0 32-16,13-3 0 0,10-2-832 0,11-4-192 15,13-3 0-15,11-2 0 0,8-5 0 0,11-3 0 16,9-3 0-16,12-9 0 0,0 0 0 0,19-1 0 15,8-7 0-15,18-6 0 0,8-6 0 0,14-3 0 16,10-6 0-16,9-5 0 0,3-4 0 0,5 0 0 16,4 1 0-16,2 0 0 0,-5 1 0 0,0 0 0 15,-2 2 0-15,-3 0 0 0,-6 4 0 0,-6 3 0 0,-8 2 0 0,-5 2 0 16,-7 4 0-16,-4-1 0 0,-6 1 0 0,12-6 0 31,-11 10-2416-31,-10 3-528 0,-8 3-96 0,-7-2-32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F6C31-7876-4223-9F52-B3AB42D77915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CE48-C40E-4148-97B8-C83F79C6E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C58A-8959-4973-803B-12239F781F23}" type="datetimeFigureOut">
              <a:rPr lang="en-US" smtClean="0"/>
              <a:pPr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hyperlink" Target="http://plus.maths.org/issue18/puzzle/mobiusII.jpg" TargetMode="External"/><Relationship Id="rId7" Type="http://schemas.openxmlformats.org/officeDocument/2006/relationships/hyperlink" Target="http://mathforum.org/mathimages/imgUpload/thumb/Full_twist.jpg/200px-Full_twist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susqu.edu/brakke/knots/knot32mh.gif" TargetMode="External"/><Relationship Id="rId4" Type="http://schemas.openxmlformats.org/officeDocument/2006/relationships/image" Target="../media/image15.gif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m/journal/v3/n6/full/nrm831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7.gif"/><Relationship Id="rId7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r.oxfordjournals.org/search?author1=Jan+Filipski&amp;sortspec=date&amp;submit=Submit" TargetMode="External"/><Relationship Id="rId5" Type="http://schemas.openxmlformats.org/officeDocument/2006/relationships/hyperlink" Target="http://nar.oxfordjournals.org/search?author1=Ekaterina+Svetlova&amp;sortspec=date&amp;submit=Submit" TargetMode="External"/><Relationship Id="rId4" Type="http://schemas.openxmlformats.org/officeDocument/2006/relationships/hyperlink" Target="http://nar.oxfordjournals.org/search?author1=Grzegorz+Ira&amp;sortspec=date&amp;submit=Submit" TargetMode="External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ncbi.nlm.nih.gov/pubmed/165792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rsonal.psu.edu/rch8/workmg/Struc_Nucleic_Acids_Chpt2.htm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notplot.com/zo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entrez/utils/fref.fcgi?PrId=3051&amp;itool=AbstractPlus-def&amp;uid=2985571&amp;db=pubmed&amp;url=http://www.jbc.org/cgi/pmidlookup?view=long&amp;pmid=2985571" TargetMode="External"/><Relationship Id="rId3" Type="http://schemas.openxmlformats.org/officeDocument/2006/relationships/image" Target="../media/image6.wmf"/><Relationship Id="rId7" Type="http://schemas.openxmlformats.org/officeDocument/2006/relationships/hyperlink" Target="http://www.ncbi.nlm.nih.gov/sites/entrez?Db=pubmed&amp;Cmd=Search&amp;Term=%22Cozzarelli%20NR%22%5bAuthor%5d&amp;itool=EntrezSystem2.PEntrez.Pubmed.Pubmed_ResultsPanel.Pubmed_DiscoveryPanel.Pubmed_RVAbstractPlus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cbi.nlm.nih.gov/sites/entrez?Db=pubmed&amp;Cmd=Search&amp;Term=%22Koller%20T%22%5bAuthor%5d&amp;itool=EntrezSystem2.PEntrez.Pubmed.Pubmed_ResultsPanel.Pubmed_DiscoveryPanel.Pubmed_RVAbstractPlus" TargetMode="External"/><Relationship Id="rId5" Type="http://schemas.openxmlformats.org/officeDocument/2006/relationships/hyperlink" Target="http://www.ncbi.nlm.nih.gov/sites/entrez?Db=pubmed&amp;Cmd=Search&amp;Term=%22Stasiak%20A%22%5bAuthor%5d&amp;itool=EntrezSystem2.PEntrez.Pubmed.Pubmed_ResultsPanel.Pubmed_DiscoveryPanel.Pubmed_RVAbstractPlus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ncbi.nlm.nih.gov/sites/entrez?Db=pubmed&amp;Cmd=Search&amp;Term=%22Dean%20FB%22%5bAuthor%5d&amp;itool=EntrezSystem2.PEntrez.Pubmed.Pubmed_ResultsPanel.Pubmed_DiscoveryPanel.Pubmed_RVAbstractPlus" TargetMode="External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://philosophyofscienceportal.blogspot.com/2008/04/rosalind-franklin-double-helix.html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00400" y="2362200"/>
            <a:ext cx="6400800" cy="3124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Isabel K. Darcy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800" dirty="0">
              <a:solidFill>
                <a:srgbClr val="FFFF00"/>
              </a:solidFill>
            </a:endParaRP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Mathematics Department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US" sz="1800" dirty="0"/>
              <a:t>Applied Mathematical and Computational Sciences (AMCS)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University of Iowa</a:t>
            </a:r>
          </a:p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r>
              <a:rPr lang="en-US" sz="1800" dirty="0"/>
              <a:t>http://www.math.uiowa.edu/~idarcy </a:t>
            </a:r>
          </a:p>
        </p:txBody>
      </p:sp>
      <p:pic>
        <p:nvPicPr>
          <p:cNvPr id="13315" name="Picture 6" descr="KPS-titl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>
            <a:off x="361950" y="381000"/>
            <a:ext cx="838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000" i="1" u="sng" dirty="0"/>
              <a:t>Modeling Protein-DNA Complexes Using Tangles</a:t>
            </a:r>
            <a:br>
              <a:rPr lang="en-US" sz="4000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</a:br>
            <a:endParaRPr lang="en-US" sz="4000" kern="10" dirty="0">
              <a:ln w="9525">
                <a:noFill/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  <p:pic>
        <p:nvPicPr>
          <p:cNvPr id="1331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1915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6967538" y="6308725"/>
            <a:ext cx="2176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©2008 I.K. Darcy. All rights reserved</a:t>
            </a:r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1000" y="5845314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This work was partially supported by  the Joint DMS/NIGMS Initiative to Support Research in the Area of Mathematical Biology (NSF 0800285).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Anti-parallel strands  means DNA does not (normally) form a </a:t>
            </a:r>
            <a:r>
              <a:rPr lang="en-US" sz="2000" dirty="0" err="1"/>
              <a:t>mobius</a:t>
            </a:r>
            <a:r>
              <a:rPr lang="en-US" sz="2000" dirty="0"/>
              <a:t> band</a:t>
            </a:r>
          </a:p>
        </p:txBody>
      </p:sp>
      <p:sp>
        <p:nvSpPr>
          <p:cNvPr id="5" name="AutoShape 2" descr="http://plus.maths.org/issue18/puzzle/mobiu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1732" name="Picture 4" descr="http://plus.maths.org/issue18/puzzle/mobiu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09674"/>
            <a:ext cx="353377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895600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http://plus.maths.org/issue18/puzzle/mobiusII.jpg</a:t>
            </a:r>
            <a:endParaRPr lang="en-US" sz="1400" dirty="0"/>
          </a:p>
        </p:txBody>
      </p:sp>
      <p:pic>
        <p:nvPicPr>
          <p:cNvPr id="201734" name="Picture 6" descr="http://www.susqu.edu/brakke/knots/knot32mh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4669" r="1250" b="5017"/>
          <a:stretch/>
        </p:blipFill>
        <p:spPr bwMode="auto">
          <a:xfrm>
            <a:off x="4861560" y="1005840"/>
            <a:ext cx="23774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91400" y="1752600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http://www.susqu.edu/brakke/knots/knot32mh.gif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052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Circular DNA normally forms a twisted annulus</a:t>
            </a:r>
          </a:p>
        </p:txBody>
      </p:sp>
      <p:pic>
        <p:nvPicPr>
          <p:cNvPr id="201736" name="Picture 8" descr="http://mathforum.org/mathimages/imgUpload/thumb/Full_twist.jpg/200px-Full_twi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05310"/>
            <a:ext cx="2324100" cy="23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95400" y="6188333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http://mathforum.org/mathimages/imgUpload/thumb/Full_twist.jpg/200px-Full_twist.jpg</a:t>
            </a:r>
            <a:endParaRPr lang="en-US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5A2D45-6CBF-45F4-A985-127B13992FA3}"/>
                  </a:ext>
                </a:extLst>
              </p14:cNvPr>
              <p14:cNvContentPartPr/>
              <p14:nvPr/>
            </p14:nvContentPartPr>
            <p14:xfrm>
              <a:off x="65520" y="155520"/>
              <a:ext cx="8965440" cy="557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5A2D45-6CBF-45F4-A985-127B13992FA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60" y="146160"/>
                <a:ext cx="8984160" cy="559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17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 cstate="print"/>
          <a:srcRect t="3462" b="3462"/>
          <a:stretch>
            <a:fillRect/>
          </a:stretch>
        </p:blipFill>
        <p:spPr bwMode="auto">
          <a:xfrm>
            <a:off x="304800" y="152400"/>
            <a:ext cx="3602038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038600" y="59229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http://www.ch.cam.ac.uk/magnus/molecules/nucleic/dna1.jpg</a:t>
            </a:r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 cstate="print"/>
          <a:srcRect l="8000" t="11200" r="8000" b="3200"/>
          <a:stretch>
            <a:fillRect/>
          </a:stretch>
        </p:blipFill>
        <p:spPr bwMode="auto">
          <a:xfrm>
            <a:off x="4038600" y="152400"/>
            <a:ext cx="48006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72000" y="50450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http://www.accessexcellence.org/RC/VL/GG/images/dna_replicating.gif</a:t>
            </a:r>
          </a:p>
        </p:txBody>
      </p:sp>
    </p:spTree>
    <p:extLst>
      <p:ext uri="{BB962C8B-B14F-4D97-AF65-F5344CB8AC3E}">
        <p14:creationId xmlns:p14="http://schemas.microsoft.com/office/powerpoint/2010/main" val="314838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personal.psu.edu/rch8/workmg/Struc_Nucleic_Acids_Chpt2_files/image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6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4124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93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personal.psu.edu/rch8/workmg/Struc_Nucleic_Acids_Chpt2_files/image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6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4124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  <p:pic>
        <p:nvPicPr>
          <p:cNvPr id="189444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608254-484B-4C59-9E98-29BCC43275FD}"/>
                  </a:ext>
                </a:extLst>
              </p14:cNvPr>
              <p14:cNvContentPartPr/>
              <p14:nvPr/>
            </p14:nvContentPartPr>
            <p14:xfrm>
              <a:off x="1126440" y="283680"/>
              <a:ext cx="7418160" cy="6130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608254-484B-4C59-9E98-29BCC43275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7080" y="274320"/>
                <a:ext cx="7436880" cy="61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747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 cstate="print"/>
          <a:srcRect t="61440" r="68800"/>
          <a:stretch>
            <a:fillRect/>
          </a:stretch>
        </p:blipFill>
        <p:spPr bwMode="auto">
          <a:xfrm>
            <a:off x="6629400" y="4164013"/>
            <a:ext cx="210343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4013"/>
            <a:ext cx="802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09600" y="46038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(J. Mann) http://www.sbs.utexas.edu/herrin/bio344</a:t>
            </a:r>
            <a:r>
              <a:rPr lang="en-US" sz="1400" dirty="0"/>
              <a:t>/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 l="37688" t="11012" r="38251" b="44894"/>
          <a:stretch>
            <a:fillRect/>
          </a:stretch>
        </p:blipFill>
        <p:spPr bwMode="auto">
          <a:xfrm>
            <a:off x="304800" y="4343400"/>
            <a:ext cx="1955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 cstate="print"/>
          <a:srcRect l="7314" t="65224" r="63000" b="847"/>
          <a:stretch>
            <a:fillRect/>
          </a:stretch>
        </p:blipFill>
        <p:spPr bwMode="auto">
          <a:xfrm>
            <a:off x="2362200" y="4343400"/>
            <a:ext cx="2413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386013" y="6330950"/>
            <a:ext cx="4319587" cy="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</a:rPr>
              <a:t>Postow</a:t>
            </a:r>
            <a:r>
              <a:rPr lang="en-GB" b="1" dirty="0">
                <a:solidFill>
                  <a:srgbClr val="FFFF00"/>
                </a:solidFill>
              </a:rPr>
              <a:t> L. et.al. PNAS;2001;98:8219-8226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9ED54C-28A2-4146-B59D-37EE98C741B7}"/>
                  </a:ext>
                </a:extLst>
              </p14:cNvPr>
              <p14:cNvContentPartPr/>
              <p14:nvPr/>
            </p14:nvContentPartPr>
            <p14:xfrm>
              <a:off x="178920" y="413640"/>
              <a:ext cx="8634600" cy="6075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9ED54C-28A2-4146-B59D-37EE98C741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560" y="404280"/>
                <a:ext cx="8653320" cy="60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09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topo"/>
          <p:cNvPicPr>
            <a:picLocks noChangeAspect="1" noChangeArrowheads="1"/>
          </p:cNvPicPr>
          <p:nvPr/>
        </p:nvPicPr>
        <p:blipFill>
          <a:blip r:embed="rId2" cstate="print"/>
          <a:srcRect t="36398"/>
          <a:stretch>
            <a:fillRect/>
          </a:stretch>
        </p:blipFill>
        <p:spPr bwMode="auto">
          <a:xfrm>
            <a:off x="533400" y="1295400"/>
            <a:ext cx="80073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8077200" cy="11874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Cellular roles of DNA topoisomerases: a molecular perspective</a:t>
            </a:r>
            <a:r>
              <a:rPr lang="en-US"/>
              <a:t>, James C. Wang, Nature Reviews Molecular Cell Biology 3, 430-440 (June 2002)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458200" cy="519113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Topoisomerase II performing a crossing change on DNA: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0C8E32-727B-44AF-8A0E-39BD9592B960}"/>
                  </a:ext>
                </a:extLst>
              </p14:cNvPr>
              <p14:cNvContentPartPr/>
              <p14:nvPr/>
            </p14:nvContentPartPr>
            <p14:xfrm>
              <a:off x="311400" y="446040"/>
              <a:ext cx="7467480" cy="372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0C8E32-727B-44AF-8A0E-39BD9592B9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040" y="436680"/>
                <a:ext cx="7486200" cy="37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61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otrefoiltanne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6382889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72405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Topoisomerases are proteins which cut one segment of DNA allowing a second DNA segment to pass through before resealing the break.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</a:t>
            </a:r>
            <a:r>
              <a:rPr lang="en-US" sz="2000" dirty="0" err="1"/>
              <a:t>unkotted</a:t>
            </a:r>
            <a:r>
              <a:rPr lang="en-US" sz="2000" dirty="0"/>
              <a:t>, and</a:t>
            </a:r>
          </a:p>
          <a:p>
            <a:r>
              <a:rPr lang="en-US" sz="2000" dirty="0"/>
              <a:t>supercoiled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06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</a:t>
            </a:r>
            <a:r>
              <a:rPr lang="en-US" sz="2000" dirty="0" err="1"/>
              <a:t>unkotted</a:t>
            </a:r>
            <a:r>
              <a:rPr lang="en-US" sz="2000" dirty="0"/>
              <a:t>, and</a:t>
            </a:r>
          </a:p>
          <a:p>
            <a:r>
              <a:rPr lang="en-US" sz="2000" dirty="0"/>
              <a:t>supercoiled</a:t>
            </a:r>
          </a:p>
        </p:txBody>
      </p:sp>
      <p:pic>
        <p:nvPicPr>
          <p:cNvPr id="191490" name="Picture 2" descr="Figure 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86" y="3505200"/>
            <a:ext cx="384221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480" y="5304472"/>
            <a:ext cx="4657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Meiotic double-strand breaks in yeast artificial chromosomes containing human DNA</a:t>
            </a:r>
          </a:p>
          <a:p>
            <a:pPr fontAlgn="base"/>
            <a:r>
              <a:rPr lang="en-US" b="1" dirty="0" err="1">
                <a:hlinkClick r:id="rId4"/>
              </a:rPr>
              <a:t>Grzegorz</a:t>
            </a:r>
            <a:r>
              <a:rPr lang="en-US" b="1" dirty="0">
                <a:hlinkClick r:id="rId4"/>
              </a:rPr>
              <a:t> Ira</a:t>
            </a:r>
            <a:r>
              <a:rPr lang="en-US" b="1" dirty="0"/>
              <a:t>,  </a:t>
            </a:r>
            <a:r>
              <a:rPr lang="en-US" b="1" dirty="0">
                <a:hlinkClick r:id="rId5"/>
              </a:rPr>
              <a:t>Ekaterina </a:t>
            </a:r>
            <a:r>
              <a:rPr lang="en-US" b="1" dirty="0" err="1">
                <a:hlinkClick r:id="rId5"/>
              </a:rPr>
              <a:t>Svetlova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>
                <a:hlinkClick r:id="rId6"/>
              </a:rPr>
              <a:t>Jan </a:t>
            </a:r>
            <a:r>
              <a:rPr lang="en-US" b="1" dirty="0" err="1">
                <a:hlinkClick r:id="rId6"/>
              </a:rPr>
              <a:t>Filipski</a:t>
            </a:r>
            <a:endParaRPr lang="en-US" b="1" dirty="0"/>
          </a:p>
          <a:p>
            <a:pPr fontAlgn="base"/>
            <a:r>
              <a:rPr lang="en-US" dirty="0" err="1"/>
              <a:t>Nucl</a:t>
            </a:r>
            <a:r>
              <a:rPr lang="en-US" dirty="0"/>
              <a:t>. Acids Res. (1998) 26 (10):2415-2419</a:t>
            </a:r>
            <a:endParaRPr lang="en-US" b="1" dirty="0"/>
          </a:p>
          <a:p>
            <a:pPr fontAlgn="base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http://www.personal.psu.edu/rch8/workmg/Struc_Nucleic_Acids_Chpt2.htm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651AD0-C6C2-4490-8C4E-1AC6E73337B5}"/>
                  </a:ext>
                </a:extLst>
              </p14:cNvPr>
              <p14:cNvContentPartPr/>
              <p14:nvPr/>
            </p14:nvContentPartPr>
            <p14:xfrm>
              <a:off x="236160" y="183240"/>
              <a:ext cx="8894520" cy="530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651AD0-C6C2-4490-8C4E-1AC6E73337B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800" y="173880"/>
                <a:ext cx="8913240" cy="53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060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Usually </a:t>
            </a:r>
            <a:r>
              <a:rPr lang="en-US" sz="2000" dirty="0" err="1">
                <a:solidFill>
                  <a:srgbClr val="FFFF00"/>
                </a:solidFill>
              </a:rPr>
              <a:t>unkotted</a:t>
            </a:r>
            <a:r>
              <a:rPr lang="en-US" sz="2000" dirty="0">
                <a:solidFill>
                  <a:srgbClr val="FFFF00"/>
                </a:solidFill>
              </a:rPr>
              <a:t>, and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supercoiled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3505200"/>
            <a:ext cx="5500977" cy="2681337"/>
            <a:chOff x="624840" y="3501390"/>
            <a:chExt cx="6964854" cy="32804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27" t="13743" r="29850" b="41423"/>
            <a:stretch/>
          </p:blipFill>
          <p:spPr bwMode="auto">
            <a:xfrm>
              <a:off x="624840" y="3520440"/>
              <a:ext cx="2194560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59" t="30892" r="17857" b="25596"/>
            <a:stretch/>
          </p:blipFill>
          <p:spPr bwMode="auto">
            <a:xfrm>
              <a:off x="2650873" y="3611880"/>
              <a:ext cx="3383280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6" t="28247" r="72447" b="16369"/>
            <a:stretch/>
          </p:blipFill>
          <p:spPr bwMode="auto">
            <a:xfrm>
              <a:off x="6027594" y="3501390"/>
              <a:ext cx="1562100" cy="3280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538989" y="3975761"/>
            <a:ext cx="3376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</a:t>
            </a:r>
            <a:r>
              <a:rPr lang="en-US" sz="2000" dirty="0">
                <a:solidFill>
                  <a:srgbClr val="FFFF00"/>
                </a:solidFill>
              </a:rPr>
              <a:t>But can be knotted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        </a:t>
            </a:r>
            <a:r>
              <a:rPr lang="en-US" sz="2000" dirty="0" err="1">
                <a:solidFill>
                  <a:srgbClr val="FFFF00"/>
                </a:solidFill>
              </a:rPr>
              <a:t>Eg</a:t>
            </a:r>
            <a:r>
              <a:rPr lang="en-US" sz="2000" dirty="0">
                <a:solidFill>
                  <a:srgbClr val="FFFF00"/>
                </a:solidFill>
              </a:rPr>
              <a:t>:  Twist knots</a:t>
            </a:r>
            <a:endParaRPr lang="en-US" sz="2000" dirty="0"/>
          </a:p>
          <a:p>
            <a:r>
              <a:rPr lang="en-US" sz="2000" dirty="0"/>
              <a:t>                </a:t>
            </a:r>
            <a:r>
              <a:rPr lang="en-US" sz="2000" dirty="0">
                <a:solidFill>
                  <a:srgbClr val="FFFF00"/>
                </a:solidFill>
              </a:rPr>
              <a:t>(or torus knots/links)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048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http://www.personal.psu.edu/rch8/workmg/Struc_Nucleic_Acids_Chpt2.htm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599" y="6096000"/>
            <a:ext cx="563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hlinkClick r:id="rId7"/>
              </a:rPr>
              <a:t>Supercoiled </a:t>
            </a:r>
            <a:r>
              <a:rPr lang="en-US" b="1" dirty="0">
                <a:hlinkClick r:id="rId7"/>
              </a:rPr>
              <a:t>DNA</a:t>
            </a:r>
            <a:r>
              <a:rPr lang="en-US" dirty="0">
                <a:hlinkClick r:id="rId7"/>
              </a:rPr>
              <a:t>-directed knotting by </a:t>
            </a:r>
            <a:r>
              <a:rPr lang="en-US" b="1" dirty="0">
                <a:hlinkClick r:id="rId7"/>
              </a:rPr>
              <a:t>T4</a:t>
            </a:r>
            <a:r>
              <a:rPr lang="en-US" dirty="0">
                <a:hlinkClick r:id="rId7"/>
              </a:rPr>
              <a:t> topoisomerase.</a:t>
            </a:r>
            <a:endParaRPr lang="en-US" dirty="0"/>
          </a:p>
          <a:p>
            <a:pPr fontAlgn="base"/>
            <a:r>
              <a:rPr lang="en-US" dirty="0"/>
              <a:t>Wasserman SA, </a:t>
            </a:r>
            <a:r>
              <a:rPr lang="en-US" dirty="0" err="1"/>
              <a:t>Cozzarelli</a:t>
            </a:r>
            <a:r>
              <a:rPr lang="en-US" dirty="0"/>
              <a:t> NR. J </a:t>
            </a:r>
            <a:r>
              <a:rPr lang="en-US" dirty="0" err="1"/>
              <a:t>Biol</a:t>
            </a:r>
            <a:r>
              <a:rPr lang="en-US" dirty="0"/>
              <a:t> Chem. 1991</a:t>
            </a:r>
          </a:p>
        </p:txBody>
      </p:sp>
    </p:spTree>
    <p:extLst>
      <p:ext uri="{BB962C8B-B14F-4D97-AF65-F5344CB8AC3E}">
        <p14:creationId xmlns:p14="http://schemas.microsoft.com/office/powerpoint/2010/main" val="423699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B9EB8A-86A5-4663-8E5B-EFFEF542D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815"/>
            <a:ext cx="9144000" cy="60521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21E3B-A4F2-4DD3-B663-D44E1431C4EB}"/>
              </a:ext>
            </a:extLst>
          </p:cNvPr>
          <p:cNvSpPr/>
          <p:nvPr/>
        </p:nvSpPr>
        <p:spPr>
          <a:xfrm>
            <a:off x="228600" y="152400"/>
            <a:ext cx="8915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/>
              <a:t>http://homepage.divms.uiowa.edu/~idarcy/COURSES/7400/FALL20/7400.html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77A8E4-51BC-4452-B95F-EAFFD024E133}"/>
                  </a:ext>
                </a:extLst>
              </p14:cNvPr>
              <p14:cNvContentPartPr/>
              <p14:nvPr/>
            </p14:nvContentPartPr>
            <p14:xfrm>
              <a:off x="315720" y="583560"/>
              <a:ext cx="8427240" cy="433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77A8E4-51BC-4452-B95F-EAFFD024E1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360" y="574200"/>
                <a:ext cx="8445960" cy="435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91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5BE132-7C85-498B-8978-9B2B0EC6BC56}"/>
                  </a:ext>
                </a:extLst>
              </p14:cNvPr>
              <p14:cNvContentPartPr/>
              <p14:nvPr/>
            </p14:nvContentPartPr>
            <p14:xfrm>
              <a:off x="-90000" y="63720"/>
              <a:ext cx="9149040" cy="6443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5BE132-7C85-498B-8978-9B2B0EC6BC5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9360" y="54360"/>
                <a:ext cx="9167760" cy="646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983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6200"/>
            <a:ext cx="8796337" cy="1165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6200" y="5943600"/>
            <a:ext cx="8991600" cy="369332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http://knotplot.com/zoo</a:t>
            </a:r>
            <a:r>
              <a:rPr lang="en-US" dirty="0"/>
              <a:t>:  Minimal diagrams of knots (knot with fewest number of crossings)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428690"/>
            <a:ext cx="990600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Unknot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885890"/>
            <a:ext cx="914400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Trefoil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1428690"/>
            <a:ext cx="1066800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Figure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3200400"/>
            <a:ext cx="3505200" cy="707886"/>
          </a:xfrm>
          <a:prstGeom prst="rect">
            <a:avLst/>
          </a:prstGeom>
          <a:solidFill>
            <a:srgbClr val="C400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9 crossing knot, </a:t>
            </a:r>
          </a:p>
          <a:p>
            <a:r>
              <a:rPr lang="en-US" sz="2000" dirty="0"/>
              <a:t>7</a:t>
            </a:r>
            <a:r>
              <a:rPr lang="en-US" sz="2000" baseline="30000" dirty="0"/>
              <a:t>th</a:t>
            </a:r>
            <a:r>
              <a:rPr lang="en-US" sz="2000" dirty="0"/>
              <a:t> in the list of 9 crossing knots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599" y="1905000"/>
            <a:ext cx="1143001" cy="40011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/>
              <a:t>Pentafoil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38200" y="990600"/>
            <a:ext cx="0" cy="4380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0"/>
          </p:cNvCxnSpPr>
          <p:nvPr/>
        </p:nvCxnSpPr>
        <p:spPr>
          <a:xfrm flipV="1">
            <a:off x="2819400" y="1143000"/>
            <a:ext cx="0" cy="2856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0"/>
          </p:cNvCxnSpPr>
          <p:nvPr/>
        </p:nvCxnSpPr>
        <p:spPr>
          <a:xfrm flipV="1">
            <a:off x="1828800" y="990600"/>
            <a:ext cx="0" cy="8952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733800" y="990600"/>
            <a:ext cx="0" cy="895290"/>
          </a:xfrm>
          <a:prstGeom prst="straightConnector1">
            <a:avLst/>
          </a:prstGeom>
          <a:ln w="50800">
            <a:solidFill>
              <a:schemeClr val="bg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943600" y="3984486"/>
            <a:ext cx="990600" cy="968514"/>
          </a:xfrm>
          <a:prstGeom prst="rect">
            <a:avLst/>
          </a:prstGeom>
          <a:noFill/>
          <a:ln>
            <a:solidFill>
              <a:srgbClr val="C4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3600" y="3984486"/>
            <a:ext cx="365760" cy="35891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410200" y="3886200"/>
            <a:ext cx="533400" cy="277743"/>
          </a:xfrm>
          <a:prstGeom prst="straightConnector1">
            <a:avLst/>
          </a:prstGeom>
          <a:ln w="50800">
            <a:solidFill>
              <a:srgbClr val="C4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4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r="1244"/>
          <a:stretch>
            <a:fillRect/>
          </a:stretch>
        </p:blipFill>
        <p:spPr bwMode="auto">
          <a:xfrm>
            <a:off x="0" y="152400"/>
            <a:ext cx="45942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/>
          <a:stretch>
            <a:fillRect/>
          </a:stretch>
        </p:blipFill>
        <p:spPr bwMode="auto">
          <a:xfrm>
            <a:off x="4641850" y="152400"/>
            <a:ext cx="450215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28600" y="6096000"/>
            <a:ext cx="8915400" cy="701675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/>
              <a:t>Duplex DNA knots produced by Escherichia coli topoisomerase I. </a:t>
            </a:r>
            <a:r>
              <a:rPr lang="en-US" sz="2000">
                <a:hlinkClick r:id="rId4"/>
              </a:rPr>
              <a:t>Dean FB</a:t>
            </a:r>
            <a:r>
              <a:rPr lang="en-US" sz="2000"/>
              <a:t>, </a:t>
            </a:r>
            <a:r>
              <a:rPr lang="en-US" sz="2000">
                <a:hlinkClick r:id="rId5"/>
              </a:rPr>
              <a:t>Stasiak A</a:t>
            </a:r>
            <a:r>
              <a:rPr lang="en-US" sz="2000"/>
              <a:t>, </a:t>
            </a:r>
            <a:r>
              <a:rPr lang="en-US" sz="2000">
                <a:hlinkClick r:id="rId6"/>
              </a:rPr>
              <a:t>Koller T</a:t>
            </a:r>
            <a:r>
              <a:rPr lang="en-US" sz="2000"/>
              <a:t>, </a:t>
            </a:r>
            <a:r>
              <a:rPr lang="en-US" sz="2000">
                <a:hlinkClick r:id="rId7"/>
              </a:rPr>
              <a:t>Cozzarelli NR</a:t>
            </a:r>
            <a:r>
              <a:rPr lang="en-US" sz="2000"/>
              <a:t>., J Biol Chem. 1985 Apr 25;260(8):4975-83.</a:t>
            </a:r>
            <a:r>
              <a:rPr lang="en-US" sz="2000">
                <a:hlinkClick r:id="rId8"/>
              </a:rPr>
              <a:t> </a:t>
            </a:r>
            <a:endParaRPr lang="en-US" sz="2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5B1DB2-CAFB-4CF5-946C-CEC34B181911}"/>
                  </a:ext>
                </a:extLst>
              </p14:cNvPr>
              <p14:cNvContentPartPr/>
              <p14:nvPr/>
            </p14:nvContentPartPr>
            <p14:xfrm>
              <a:off x="-151920" y="3155760"/>
              <a:ext cx="7191360" cy="3409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5B1DB2-CAFB-4CF5-946C-CEC34B1819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61280" y="3146400"/>
                <a:ext cx="7210080" cy="34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791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08knotsE_smallMQ"/>
          <p:cNvPicPr>
            <a:picLocks noChangeAspect="1" noChangeArrowheads="1"/>
          </p:cNvPicPr>
          <p:nvPr/>
        </p:nvPicPr>
        <p:blipFill rotWithShape="1">
          <a:blip r:embed="rId2" cstate="print"/>
          <a:srcRect t="66248" b="-66248"/>
          <a:stretch/>
        </p:blipFill>
        <p:spPr bwMode="auto">
          <a:xfrm>
            <a:off x="228600" y="1905000"/>
            <a:ext cx="8796338" cy="1165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Links (math) = </a:t>
            </a:r>
            <a:r>
              <a:rPr lang="en-US" sz="3200" dirty="0" err="1"/>
              <a:t>catenanes</a:t>
            </a:r>
            <a:r>
              <a:rPr lang="en-US" sz="3200" dirty="0"/>
              <a:t> (biology)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9144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Unlink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143000"/>
            <a:ext cx="121920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/>
              <a:t>Hopf</a:t>
            </a:r>
            <a:r>
              <a:rPr lang="en-US" sz="2000" dirty="0"/>
              <a:t>  link  or 2-cat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1295400"/>
            <a:ext cx="7620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4-cat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1120914"/>
            <a:ext cx="17526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  component link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5943600"/>
            <a:ext cx="17526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  component link</a:t>
            </a:r>
          </a:p>
        </p:txBody>
      </p:sp>
      <p:sp>
        <p:nvSpPr>
          <p:cNvPr id="4" name="Oval 3"/>
          <p:cNvSpPr/>
          <p:nvPr/>
        </p:nvSpPr>
        <p:spPr>
          <a:xfrm>
            <a:off x="8046720" y="1874520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65008" y="4745736"/>
            <a:ext cx="182880" cy="182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247888" y="1779657"/>
            <a:ext cx="667512" cy="18630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019036" y="4928616"/>
            <a:ext cx="109078" cy="104176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00756" y="1718697"/>
            <a:ext cx="333756" cy="4911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76400" y="1840832"/>
            <a:ext cx="47223" cy="445168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3400" y="1718697"/>
            <a:ext cx="304800" cy="3387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67200" y="1295400"/>
            <a:ext cx="7620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6-cat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72000" y="1718697"/>
            <a:ext cx="0" cy="4911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38800" y="1295400"/>
            <a:ext cx="762000" cy="4001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8-cat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43600" y="1718697"/>
            <a:ext cx="457200" cy="14055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www.iisc.ernet.in/centenary-conf/image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7" t="61316" r="20060" b="22685"/>
          <a:stretch/>
        </p:blipFill>
        <p:spPr bwMode="auto">
          <a:xfrm>
            <a:off x="6019800" y="0"/>
            <a:ext cx="3124200" cy="10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D3087A-81F2-4187-9026-3AE1AF84FB2D}"/>
                  </a:ext>
                </a:extLst>
              </p14:cNvPr>
              <p14:cNvContentPartPr/>
              <p14:nvPr/>
            </p14:nvContentPartPr>
            <p14:xfrm>
              <a:off x="340200" y="193680"/>
              <a:ext cx="6738120" cy="808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D3087A-81F2-4187-9026-3AE1AF84FB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840" y="184320"/>
                <a:ext cx="6756840" cy="82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18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1105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 mathematician’s introduction to a simplified view of the biology behind DNA topology</a:t>
            </a:r>
          </a:p>
        </p:txBody>
      </p:sp>
    </p:spTree>
    <p:extLst>
      <p:ext uri="{BB962C8B-B14F-4D97-AF65-F5344CB8AC3E}">
        <p14:creationId xmlns:p14="http://schemas.microsoft.com/office/powerpoint/2010/main" val="281439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88376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10287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DNA – The Double Helix</a:t>
            </a:r>
          </a:p>
        </p:txBody>
      </p:sp>
      <p:pic>
        <p:nvPicPr>
          <p:cNvPr id="9219" name="Picture 5" descr="16-05-DO.JPG                                                   0000B3C612_CELLCYCLE                   B770C2C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5588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60960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– The twisted annulus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0FB949-28F6-460B-897D-304B9EC382A0}"/>
                  </a:ext>
                </a:extLst>
              </p14:cNvPr>
              <p14:cNvContentPartPr/>
              <p14:nvPr/>
            </p14:nvContentPartPr>
            <p14:xfrm>
              <a:off x="271080" y="901440"/>
              <a:ext cx="8528400" cy="472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0FB949-28F6-460B-897D-304B9EC382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720" y="892080"/>
                <a:ext cx="8547120" cy="47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04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220663"/>
            <a:ext cx="8837613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tabLst>
                <a:tab pos="1028700" algn="l"/>
              </a:tabLst>
            </a:pPr>
            <a:r>
              <a:rPr lang="en-US" sz="2400" b="1" dirty="0">
                <a:solidFill>
                  <a:schemeClr val="tx1"/>
                </a:solidFill>
                <a:latin typeface="Arial" charset="0"/>
              </a:rPr>
              <a:t>James Watson,  Francis Crick and Rosalind Franklin</a:t>
            </a:r>
          </a:p>
        </p:txBody>
      </p:sp>
      <p:pic>
        <p:nvPicPr>
          <p:cNvPr id="8195" name="Picture 29" descr="16-00-WA.JPG                                                   0000B3C612_CELLCYCLE                   B770C2C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4" y="762000"/>
            <a:ext cx="35052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aaaaart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8100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2" name="Picture 2" descr="http://4.bp.blogspot.com/_IoU3bEFUwWc/SAY6w4K49_I/AAAAAAAAAiM/znbhevR-YIo/s400/Franklin+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3810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0154" y="6096000"/>
            <a:ext cx="7355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 Rosalind Franklin:  DNA is a double helix with antiparallel strands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2446" y="6364069"/>
            <a:ext cx="8911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http://philosophyofscienceportal.blogspot.com/2008/04/rosalind-franklin-double-helix.html</a:t>
            </a:r>
            <a:endParaRPr lang="en-US" dirty="0"/>
          </a:p>
        </p:txBody>
      </p:sp>
      <p:pic>
        <p:nvPicPr>
          <p:cNvPr id="199684" name="Picture 4" descr="http://3.bp.blogspot.com/_IoU3bEFUwWc/SAY_UoK4-BI/AAAAAAAAAic/V5rx-N6PDmw/s400/Franklin+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0" t="1599" r="10164" b="26402"/>
          <a:stretch/>
        </p:blipFill>
        <p:spPr bwMode="auto">
          <a:xfrm>
            <a:off x="4084320" y="822960"/>
            <a:ext cx="201168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6" name="Picture 6" descr="http://3.bp.blogspot.com/_IoU3bEFUwWc/SAY6woK49-I/AAAAAAAAAiE/J8GaEQg-UTs/s400/Franklin+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0" y="822960"/>
            <a:ext cx="2758440" cy="2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9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192E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BDC8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6200</TotalTime>
  <Words>667</Words>
  <Application>Microsoft Office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StarSymbol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– The Double Helix</vt:lpstr>
      <vt:lpstr>James Watson,  Francis Crick and Rosalind Franklin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 Darcy</dc:creator>
  <cp:lastModifiedBy>proto</cp:lastModifiedBy>
  <cp:revision>176</cp:revision>
  <dcterms:created xsi:type="dcterms:W3CDTF">2011-06-13T20:23:48Z</dcterms:created>
  <dcterms:modified xsi:type="dcterms:W3CDTF">2020-08-31T16:28:43Z</dcterms:modified>
</cp:coreProperties>
</file>