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8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4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3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7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8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7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7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0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1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CB95F-7355-AF41-96BB-C06B511E7307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910B-797D-E945-886C-98464323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8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3354032" y="4232131"/>
            <a:ext cx="2435937" cy="1253822"/>
            <a:chOff x="2002728" y="3855043"/>
            <a:chExt cx="2435937" cy="1253822"/>
          </a:xfrm>
        </p:grpSpPr>
        <p:grpSp>
          <p:nvGrpSpPr>
            <p:cNvPr id="10" name="Group 9"/>
            <p:cNvGrpSpPr/>
            <p:nvPr/>
          </p:nvGrpSpPr>
          <p:grpSpPr>
            <a:xfrm>
              <a:off x="2002728" y="3855043"/>
              <a:ext cx="2435937" cy="1253822"/>
              <a:chOff x="2986365" y="4591792"/>
              <a:chExt cx="3181736" cy="16377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986365" y="4591792"/>
                <a:ext cx="3181736" cy="837405"/>
                <a:chOff x="1032668" y="3335684"/>
                <a:chExt cx="3181736" cy="837405"/>
              </a:xfrm>
            </p:grpSpPr>
            <p:sp>
              <p:nvSpPr>
                <p:cNvPr id="4" name="Oval 3"/>
                <p:cNvSpPr/>
                <p:nvPr/>
              </p:nvSpPr>
              <p:spPr>
                <a:xfrm>
                  <a:off x="1032668" y="3335684"/>
                  <a:ext cx="1590868" cy="837405"/>
                </a:xfrm>
                <a:prstGeom prst="ellipse">
                  <a:avLst/>
                </a:prstGeom>
                <a:noFill/>
                <a:ln w="76200" cmpd="sng">
                  <a:solidFill>
                    <a:srgbClr val="3366FF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Oval 4"/>
                <p:cNvSpPr/>
                <p:nvPr/>
              </p:nvSpPr>
              <p:spPr>
                <a:xfrm>
                  <a:off x="2623536" y="3335684"/>
                  <a:ext cx="1590868" cy="837405"/>
                </a:xfrm>
                <a:prstGeom prst="ellipse">
                  <a:avLst/>
                </a:prstGeom>
                <a:noFill/>
                <a:ln w="76200" cmpd="sng">
                  <a:solidFill>
                    <a:srgbClr val="660066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Isosceles Triangle 6"/>
              <p:cNvSpPr/>
              <p:nvPr/>
            </p:nvSpPr>
            <p:spPr>
              <a:xfrm rot="5400000">
                <a:off x="3628307" y="5247761"/>
                <a:ext cx="418649" cy="334944"/>
              </a:xfrm>
              <a:prstGeom prst="triangle">
                <a:avLst/>
              </a:prstGeom>
              <a:solidFill>
                <a:srgbClr val="3366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 rot="5400000">
                <a:off x="5204117" y="5247761"/>
                <a:ext cx="418649" cy="334944"/>
              </a:xfrm>
              <a:prstGeom prst="triangle">
                <a:avLst/>
              </a:prstGeom>
              <a:solidFill>
                <a:srgbClr val="66006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504303" y="5385276"/>
                <a:ext cx="2360671" cy="844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3366FF"/>
                    </a:solidFill>
                  </a:rPr>
                  <a:t>a           </a:t>
                </a:r>
                <a:r>
                  <a:rPr lang="en-US" sz="3600" dirty="0" smtClean="0">
                    <a:solidFill>
                      <a:srgbClr val="660066"/>
                    </a:solidFill>
                  </a:rPr>
                  <a:t>b</a:t>
                </a:r>
                <a:endParaRPr lang="en-US" sz="3600" dirty="0">
                  <a:solidFill>
                    <a:srgbClr val="660066"/>
                  </a:solidFill>
                </a:endParaRPr>
              </a:p>
            </p:txBody>
          </p:sp>
        </p:grp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3081625" y="4061415"/>
              <a:ext cx="268123" cy="26764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042252" y="4145080"/>
              <a:ext cx="6309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0000"/>
                  </a:solidFill>
                </a:rPr>
                <a:t>x</a:t>
              </a:r>
              <a:r>
                <a:rPr lang="en-US" sz="3600" baseline="-25000" dirty="0" smtClean="0">
                  <a:solidFill>
                    <a:srgbClr val="000000"/>
                  </a:solidFill>
                </a:rPr>
                <a:t>0</a:t>
              </a:r>
              <a:endParaRPr lang="en-US" sz="3600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15678" y="1269769"/>
            <a:ext cx="4196411" cy="1858282"/>
            <a:chOff x="115678" y="1250689"/>
            <a:chExt cx="4196411" cy="1858282"/>
          </a:xfrm>
        </p:grpSpPr>
        <p:sp>
          <p:nvSpPr>
            <p:cNvPr id="17" name="Oval 16"/>
            <p:cNvSpPr/>
            <p:nvPr/>
          </p:nvSpPr>
          <p:spPr>
            <a:xfrm>
              <a:off x="1333646" y="1827234"/>
              <a:ext cx="1217968" cy="641117"/>
            </a:xfrm>
            <a:prstGeom prst="ellipse">
              <a:avLst/>
            </a:prstGeom>
            <a:noFill/>
            <a:ln w="76200" cmpd="sng"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15678" y="1827234"/>
              <a:ext cx="1217968" cy="790685"/>
              <a:chOff x="994843" y="1827230"/>
              <a:chExt cx="1590868" cy="1032765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994843" y="1827230"/>
                <a:ext cx="1590868" cy="837405"/>
              </a:xfrm>
              <a:prstGeom prst="ellipse">
                <a:avLst/>
              </a:prstGeom>
              <a:noFill/>
              <a:ln w="76200" cmpd="sng"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Isosceles Triangle 12"/>
              <p:cNvSpPr/>
              <p:nvPr/>
            </p:nvSpPr>
            <p:spPr>
              <a:xfrm rot="5400000">
                <a:off x="1636785" y="2483199"/>
                <a:ext cx="418649" cy="334944"/>
              </a:xfrm>
              <a:prstGeom prst="triangle">
                <a:avLst/>
              </a:prstGeom>
              <a:solidFill>
                <a:srgbClr val="3366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Isosceles Triangle 13"/>
            <p:cNvSpPr/>
            <p:nvPr/>
          </p:nvSpPr>
          <p:spPr>
            <a:xfrm rot="5400000">
              <a:off x="1813588" y="2329444"/>
              <a:ext cx="320518" cy="256433"/>
            </a:xfrm>
            <a:prstGeom prst="triangl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6165" y="2462640"/>
              <a:ext cx="37859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3366FF"/>
                  </a:solidFill>
                </a:rPr>
                <a:t>a           </a:t>
              </a:r>
              <a:r>
                <a:rPr lang="en-US" sz="3600" dirty="0" smtClean="0">
                  <a:solidFill>
                    <a:srgbClr val="660066"/>
                  </a:solidFill>
                </a:rPr>
                <a:t>b         </a:t>
              </a:r>
              <a:r>
                <a:rPr lang="en-US" sz="3600" dirty="0" smtClean="0">
                  <a:solidFill>
                    <a:srgbClr val="3366FF"/>
                  </a:solidFill>
                </a:rPr>
                <a:t>a</a:t>
              </a:r>
              <a:endParaRPr lang="en-US" sz="3600" dirty="0">
                <a:solidFill>
                  <a:srgbClr val="3366FF"/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556112" y="1827235"/>
              <a:ext cx="1217968" cy="790685"/>
              <a:chOff x="994843" y="1827230"/>
              <a:chExt cx="1590868" cy="1032765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994843" y="1827230"/>
                <a:ext cx="1590868" cy="837405"/>
              </a:xfrm>
              <a:prstGeom prst="ellipse">
                <a:avLst/>
              </a:prstGeom>
              <a:noFill/>
              <a:ln w="76200" cmpd="sng"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Isosceles Triangle 20"/>
              <p:cNvSpPr/>
              <p:nvPr/>
            </p:nvSpPr>
            <p:spPr>
              <a:xfrm rot="5400000">
                <a:off x="1636785" y="2483199"/>
                <a:ext cx="418649" cy="334944"/>
              </a:xfrm>
              <a:prstGeom prst="triangle">
                <a:avLst/>
              </a:prstGeom>
              <a:solidFill>
                <a:srgbClr val="3366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Isosceles Triangle 22"/>
            <p:cNvSpPr/>
            <p:nvPr/>
          </p:nvSpPr>
          <p:spPr>
            <a:xfrm rot="16200000" flipH="1">
              <a:off x="1770618" y="1700252"/>
              <a:ext cx="320518" cy="256433"/>
            </a:xfrm>
            <a:prstGeom prst="triangl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45710" y="1250689"/>
              <a:ext cx="4517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660066"/>
                  </a:solidFill>
                </a:rPr>
                <a:t>b</a:t>
              </a:r>
              <a:endParaRPr lang="en-US" sz="3600" dirty="0">
                <a:solidFill>
                  <a:srgbClr val="3366FF"/>
                </a:solidFill>
              </a:endParaRPr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1199584" y="2029758"/>
              <a:ext cx="268123" cy="26764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2417552" y="2029758"/>
              <a:ext cx="268123" cy="26764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104878" y="2104169"/>
              <a:ext cx="641962" cy="771944"/>
              <a:chOff x="1132788" y="2117272"/>
              <a:chExt cx="641962" cy="771944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1143764" y="2242885"/>
                <a:ext cx="6309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000000"/>
                    </a:solidFill>
                  </a:rPr>
                  <a:t>x</a:t>
                </a:r>
                <a:r>
                  <a:rPr lang="en-US" sz="3600" baseline="-25000" dirty="0" smtClean="0">
                    <a:solidFill>
                      <a:srgbClr val="000000"/>
                    </a:solidFill>
                  </a:rPr>
                  <a:t>1</a:t>
                </a:r>
                <a:endParaRPr lang="en-US" sz="360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132788" y="2117272"/>
                <a:ext cx="54181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~</a:t>
                </a:r>
                <a:endParaRPr lang="en-US" sz="4000" dirty="0"/>
              </a:p>
            </p:txBody>
          </p:sp>
        </p:grpSp>
      </p:grpSp>
      <p:sp>
        <p:nvSpPr>
          <p:cNvPr id="34" name="Oval 33"/>
          <p:cNvSpPr/>
          <p:nvPr/>
        </p:nvSpPr>
        <p:spPr>
          <a:xfrm>
            <a:off x="6571615" y="1846314"/>
            <a:ext cx="1217968" cy="641117"/>
          </a:xfrm>
          <a:prstGeom prst="ellipse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353647" y="1846314"/>
            <a:ext cx="1217968" cy="790685"/>
            <a:chOff x="994843" y="1827230"/>
            <a:chExt cx="1590868" cy="1032765"/>
          </a:xfrm>
        </p:grpSpPr>
        <p:sp>
          <p:nvSpPr>
            <p:cNvPr id="48" name="Oval 47"/>
            <p:cNvSpPr/>
            <p:nvPr/>
          </p:nvSpPr>
          <p:spPr>
            <a:xfrm>
              <a:off x="994843" y="1827230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Isosceles Triangle 48"/>
            <p:cNvSpPr/>
            <p:nvPr/>
          </p:nvSpPr>
          <p:spPr>
            <a:xfrm rot="5400000">
              <a:off x="1636785" y="2483199"/>
              <a:ext cx="418649" cy="334944"/>
            </a:xfrm>
            <a:prstGeom prst="triangl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Isosceles Triangle 35"/>
          <p:cNvSpPr/>
          <p:nvPr/>
        </p:nvSpPr>
        <p:spPr>
          <a:xfrm rot="5400000">
            <a:off x="7051557" y="2348524"/>
            <a:ext cx="320518" cy="256433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764134" y="2481720"/>
            <a:ext cx="378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366FF"/>
                </a:solidFill>
              </a:rPr>
              <a:t>a           </a:t>
            </a:r>
            <a:r>
              <a:rPr lang="en-US" sz="3600" dirty="0" smtClean="0">
                <a:solidFill>
                  <a:srgbClr val="660066"/>
                </a:solidFill>
              </a:rPr>
              <a:t>b         </a:t>
            </a:r>
            <a:r>
              <a:rPr lang="en-US" sz="3600" dirty="0" smtClean="0">
                <a:solidFill>
                  <a:srgbClr val="3366FF"/>
                </a:solidFill>
              </a:rPr>
              <a:t>a</a:t>
            </a:r>
            <a:endParaRPr lang="en-US" sz="3600" dirty="0">
              <a:solidFill>
                <a:srgbClr val="3366FF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794081" y="1846315"/>
            <a:ext cx="1217968" cy="790685"/>
            <a:chOff x="994843" y="1827230"/>
            <a:chExt cx="1590868" cy="1032765"/>
          </a:xfrm>
        </p:grpSpPr>
        <p:sp>
          <p:nvSpPr>
            <p:cNvPr id="46" name="Oval 45"/>
            <p:cNvSpPr/>
            <p:nvPr/>
          </p:nvSpPr>
          <p:spPr>
            <a:xfrm>
              <a:off x="994843" y="1827230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/>
            <p:cNvSpPr/>
            <p:nvPr/>
          </p:nvSpPr>
          <p:spPr>
            <a:xfrm rot="5400000">
              <a:off x="1636785" y="2483199"/>
              <a:ext cx="418649" cy="334944"/>
            </a:xfrm>
            <a:prstGeom prst="triangl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Isosceles Triangle 38"/>
          <p:cNvSpPr/>
          <p:nvPr/>
        </p:nvSpPr>
        <p:spPr>
          <a:xfrm rot="16200000" flipH="1">
            <a:off x="7008587" y="1719332"/>
            <a:ext cx="320518" cy="256433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783679" y="1269769"/>
            <a:ext cx="451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b</a:t>
            </a:r>
            <a:endParaRPr lang="en-US" sz="3600" dirty="0">
              <a:solidFill>
                <a:srgbClr val="3366FF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6437553" y="2048838"/>
            <a:ext cx="268123" cy="26764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7655521" y="2048838"/>
            <a:ext cx="268123" cy="26764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585729" y="2238615"/>
            <a:ext cx="630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x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74753" y="2113002"/>
            <a:ext cx="541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~</a:t>
            </a:r>
            <a:endParaRPr lang="en-US" sz="40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079624" y="3128051"/>
            <a:ext cx="694456" cy="765883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529931" y="3128051"/>
            <a:ext cx="694456" cy="765883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064203" y="2123249"/>
            <a:ext cx="1085184" cy="6061"/>
          </a:xfrm>
          <a:prstGeom prst="straightConnector1">
            <a:avLst/>
          </a:prstGeom>
          <a:ln w="57150" cmpd="sng">
            <a:solidFill>
              <a:schemeClr val="tx1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919752" y="3177818"/>
            <a:ext cx="378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p</a:t>
            </a:r>
            <a:r>
              <a:rPr lang="en-US" sz="3600" baseline="-25000" dirty="0" smtClean="0">
                <a:solidFill>
                  <a:srgbClr val="000000"/>
                </a:solidFill>
              </a:rPr>
              <a:t>1</a:t>
            </a:r>
            <a:r>
              <a:rPr lang="en-US" sz="3600" dirty="0" smtClean="0">
                <a:solidFill>
                  <a:srgbClr val="000000"/>
                </a:solidFill>
              </a:rPr>
              <a:t>                         </a:t>
            </a:r>
            <a:r>
              <a:rPr lang="en-US" sz="3600" dirty="0" smtClean="0">
                <a:solidFill>
                  <a:srgbClr val="000000"/>
                </a:solidFill>
              </a:rPr>
              <a:t>p</a:t>
            </a:r>
            <a:r>
              <a:rPr lang="en-US" sz="3600" baseline="-25000" dirty="0" smtClean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  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296207" y="1444924"/>
            <a:ext cx="404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h</a:t>
            </a:r>
            <a:endParaRPr lang="en-US" sz="3600" baseline="30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105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24094" y="3770538"/>
            <a:ext cx="1907173" cy="501950"/>
            <a:chOff x="1032668" y="3335684"/>
            <a:chExt cx="3181736" cy="837405"/>
          </a:xfrm>
        </p:grpSpPr>
        <p:sp>
          <p:nvSpPr>
            <p:cNvPr id="4" name="Oval 3"/>
            <p:cNvSpPr/>
            <p:nvPr/>
          </p:nvSpPr>
          <p:spPr>
            <a:xfrm>
              <a:off x="1032668" y="3335684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623536" y="3335684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Isosceles Triangle 6"/>
          <p:cNvSpPr/>
          <p:nvPr/>
        </p:nvSpPr>
        <p:spPr>
          <a:xfrm rot="5400000">
            <a:off x="3908882" y="4163733"/>
            <a:ext cx="250943" cy="200770"/>
          </a:xfrm>
          <a:prstGeom prst="triangle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5400000">
            <a:off x="4853443" y="4163733"/>
            <a:ext cx="250943" cy="200770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34552" y="4246160"/>
            <a:ext cx="257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366FF"/>
                </a:solidFill>
              </a:rPr>
              <a:t>a        </a:t>
            </a:r>
            <a:r>
              <a:rPr lang="en-US" sz="3600" dirty="0" smtClean="0">
                <a:solidFill>
                  <a:srgbClr val="660066"/>
                </a:solidFill>
              </a:rPr>
              <a:t>b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4368797" y="3932114"/>
            <a:ext cx="209922" cy="209546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37970" y="3997618"/>
            <a:ext cx="741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x</a:t>
            </a:r>
            <a:r>
              <a:rPr lang="en-US" sz="3600" baseline="-25000" dirty="0" smtClean="0">
                <a:solidFill>
                  <a:srgbClr val="000000"/>
                </a:solidFill>
              </a:rPr>
              <a:t>0</a:t>
            </a:r>
            <a:endParaRPr lang="en-US" sz="3600" baseline="-25000" dirty="0">
              <a:solidFill>
                <a:srgbClr val="0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035195" y="1721168"/>
            <a:ext cx="953586" cy="501950"/>
          </a:xfrm>
          <a:prstGeom prst="ellipse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81609" y="1721168"/>
            <a:ext cx="953586" cy="619052"/>
            <a:chOff x="994843" y="1827230"/>
            <a:chExt cx="1590868" cy="1032765"/>
          </a:xfrm>
        </p:grpSpPr>
        <p:sp>
          <p:nvSpPr>
            <p:cNvPr id="16" name="Oval 15"/>
            <p:cNvSpPr/>
            <p:nvPr/>
          </p:nvSpPr>
          <p:spPr>
            <a:xfrm>
              <a:off x="994843" y="1827230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/>
            <p:cNvSpPr/>
            <p:nvPr/>
          </p:nvSpPr>
          <p:spPr>
            <a:xfrm rot="5400000">
              <a:off x="1636785" y="2483199"/>
              <a:ext cx="418649" cy="334944"/>
            </a:xfrm>
            <a:prstGeom prst="triangl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Isosceles Triangle 13"/>
          <p:cNvSpPr/>
          <p:nvPr/>
        </p:nvSpPr>
        <p:spPr>
          <a:xfrm rot="5400000">
            <a:off x="1410957" y="2114363"/>
            <a:ext cx="250943" cy="200770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2992" y="2218646"/>
            <a:ext cx="3431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366FF"/>
                </a:solidFill>
              </a:rPr>
              <a:t>a       </a:t>
            </a:r>
            <a:r>
              <a:rPr lang="en-US" sz="3600" dirty="0" smtClean="0">
                <a:solidFill>
                  <a:srgbClr val="660066"/>
                </a:solidFill>
              </a:rPr>
              <a:t>b       </a:t>
            </a:r>
            <a:r>
              <a:rPr lang="en-US" sz="3600" dirty="0" smtClean="0">
                <a:solidFill>
                  <a:srgbClr val="3366FF"/>
                </a:solidFill>
              </a:rPr>
              <a:t>a       </a:t>
            </a:r>
            <a:r>
              <a:rPr lang="en-US" sz="3600" dirty="0" smtClean="0">
                <a:solidFill>
                  <a:srgbClr val="660066"/>
                </a:solidFill>
              </a:rPr>
              <a:t>b</a:t>
            </a:r>
            <a:endParaRPr lang="en-US" sz="3600" dirty="0">
              <a:solidFill>
                <a:srgbClr val="660066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992302" y="1721168"/>
            <a:ext cx="953586" cy="619052"/>
            <a:chOff x="994843" y="1827230"/>
            <a:chExt cx="1590868" cy="1032765"/>
          </a:xfrm>
        </p:grpSpPr>
        <p:sp>
          <p:nvSpPr>
            <p:cNvPr id="20" name="Oval 19"/>
            <p:cNvSpPr/>
            <p:nvPr/>
          </p:nvSpPr>
          <p:spPr>
            <a:xfrm>
              <a:off x="994843" y="1827230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 rot="5400000">
              <a:off x="1636785" y="2483199"/>
              <a:ext cx="418649" cy="334944"/>
            </a:xfrm>
            <a:prstGeom prst="triangl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Isosceles Triangle 22"/>
          <p:cNvSpPr/>
          <p:nvPr/>
        </p:nvSpPr>
        <p:spPr>
          <a:xfrm rot="16200000" flipH="1">
            <a:off x="1377314" y="1621749"/>
            <a:ext cx="250943" cy="200770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201226" y="1060416"/>
            <a:ext cx="1744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b        </a:t>
            </a:r>
            <a:r>
              <a:rPr lang="en-US" sz="3600" dirty="0" smtClean="0">
                <a:solidFill>
                  <a:srgbClr val="3366FF"/>
                </a:solidFill>
              </a:rPr>
              <a:t>a</a:t>
            </a:r>
            <a:endParaRPr lang="en-US" sz="3600" dirty="0">
              <a:solidFill>
                <a:srgbClr val="3366FF"/>
              </a:solidFill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930233" y="1879730"/>
            <a:ext cx="209922" cy="209546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1883819" y="1879730"/>
            <a:ext cx="209922" cy="20954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856085" y="1937988"/>
            <a:ext cx="780728" cy="744677"/>
            <a:chOff x="1132788" y="2117272"/>
            <a:chExt cx="997186" cy="951140"/>
          </a:xfrm>
        </p:grpSpPr>
        <p:sp>
          <p:nvSpPr>
            <p:cNvPr id="28" name="TextBox 27"/>
            <p:cNvSpPr txBox="1"/>
            <p:nvPr/>
          </p:nvSpPr>
          <p:spPr>
            <a:xfrm>
              <a:off x="1143763" y="2242885"/>
              <a:ext cx="986211" cy="825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0000"/>
                  </a:solidFill>
                </a:rPr>
                <a:t>x</a:t>
              </a:r>
              <a:r>
                <a:rPr lang="en-US" sz="3600" baseline="-25000" dirty="0" smtClean="0">
                  <a:solidFill>
                    <a:srgbClr val="000000"/>
                  </a:solidFill>
                </a:rPr>
                <a:t>1 </a:t>
              </a:r>
              <a:endParaRPr lang="en-US" sz="36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32788" y="2117272"/>
              <a:ext cx="5418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~</a:t>
              </a:r>
              <a:endParaRPr lang="en-US" sz="4000" dirty="0"/>
            </a:p>
          </p:txBody>
        </p:sp>
      </p:grpSp>
      <p:sp>
        <p:nvSpPr>
          <p:cNvPr id="34" name="Oval 33"/>
          <p:cNvSpPr/>
          <p:nvPr/>
        </p:nvSpPr>
        <p:spPr>
          <a:xfrm>
            <a:off x="6043242" y="1721168"/>
            <a:ext cx="953586" cy="501950"/>
          </a:xfrm>
          <a:prstGeom prst="ellipse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089656" y="1721168"/>
            <a:ext cx="953586" cy="619052"/>
            <a:chOff x="994843" y="1827230"/>
            <a:chExt cx="1590868" cy="1032765"/>
          </a:xfrm>
        </p:grpSpPr>
        <p:sp>
          <p:nvSpPr>
            <p:cNvPr id="48" name="Oval 47"/>
            <p:cNvSpPr/>
            <p:nvPr/>
          </p:nvSpPr>
          <p:spPr>
            <a:xfrm>
              <a:off x="994843" y="1827230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Isosceles Triangle 48"/>
            <p:cNvSpPr/>
            <p:nvPr/>
          </p:nvSpPr>
          <p:spPr>
            <a:xfrm rot="5400000">
              <a:off x="1636785" y="2483199"/>
              <a:ext cx="418649" cy="334944"/>
            </a:xfrm>
            <a:prstGeom prst="triangl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Isosceles Triangle 35"/>
          <p:cNvSpPr/>
          <p:nvPr/>
        </p:nvSpPr>
        <p:spPr>
          <a:xfrm rot="5400000">
            <a:off x="6419004" y="2114363"/>
            <a:ext cx="250943" cy="200770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411038" y="2218647"/>
            <a:ext cx="3496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366FF"/>
                </a:solidFill>
              </a:rPr>
              <a:t>a        </a:t>
            </a:r>
            <a:r>
              <a:rPr lang="en-US" sz="3600" dirty="0" smtClean="0">
                <a:solidFill>
                  <a:srgbClr val="660066"/>
                </a:solidFill>
              </a:rPr>
              <a:t>b       </a:t>
            </a:r>
            <a:r>
              <a:rPr lang="en-US" sz="3600" dirty="0" smtClean="0">
                <a:solidFill>
                  <a:srgbClr val="3366FF"/>
                </a:solidFill>
              </a:rPr>
              <a:t>a      </a:t>
            </a:r>
            <a:r>
              <a:rPr lang="en-US" sz="3600" dirty="0" smtClean="0">
                <a:solidFill>
                  <a:srgbClr val="660066"/>
                </a:solidFill>
              </a:rPr>
              <a:t>b</a:t>
            </a:r>
            <a:endParaRPr lang="en-US" sz="3600" dirty="0">
              <a:solidFill>
                <a:srgbClr val="660066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000349" y="1721168"/>
            <a:ext cx="953586" cy="619052"/>
            <a:chOff x="994843" y="1827230"/>
            <a:chExt cx="1590868" cy="1032765"/>
          </a:xfrm>
        </p:grpSpPr>
        <p:sp>
          <p:nvSpPr>
            <p:cNvPr id="46" name="Oval 45"/>
            <p:cNvSpPr/>
            <p:nvPr/>
          </p:nvSpPr>
          <p:spPr>
            <a:xfrm>
              <a:off x="994843" y="1827230"/>
              <a:ext cx="1590868" cy="837405"/>
            </a:xfrm>
            <a:prstGeom prst="ellipse">
              <a:avLst/>
            </a:prstGeom>
            <a:noFill/>
            <a:ln w="762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/>
            <p:cNvSpPr/>
            <p:nvPr/>
          </p:nvSpPr>
          <p:spPr>
            <a:xfrm rot="5400000">
              <a:off x="1636785" y="2483199"/>
              <a:ext cx="418649" cy="334944"/>
            </a:xfrm>
            <a:prstGeom prst="triangl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Isosceles Triangle 38"/>
          <p:cNvSpPr/>
          <p:nvPr/>
        </p:nvSpPr>
        <p:spPr>
          <a:xfrm rot="16200000" flipH="1">
            <a:off x="6385361" y="1621749"/>
            <a:ext cx="250943" cy="200770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195318" y="1060416"/>
            <a:ext cx="1647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b        </a:t>
            </a:r>
            <a:r>
              <a:rPr lang="en-US" sz="3600" dirty="0" smtClean="0">
                <a:solidFill>
                  <a:srgbClr val="3366FF"/>
                </a:solidFill>
              </a:rPr>
              <a:t>a</a:t>
            </a:r>
            <a:endParaRPr lang="en-US" sz="3600" dirty="0">
              <a:solidFill>
                <a:srgbClr val="3366FF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5938280" y="1879730"/>
            <a:ext cx="209922" cy="20954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6891866" y="1879730"/>
            <a:ext cx="209922" cy="209546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7224" y="2028313"/>
            <a:ext cx="572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x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28630" y="1929966"/>
            <a:ext cx="424200" cy="554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~</a:t>
            </a:r>
            <a:endParaRPr lang="en-US" sz="40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309251" y="2906120"/>
            <a:ext cx="543712" cy="599633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227674" y="2906120"/>
            <a:ext cx="543712" cy="599633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080109" y="1937989"/>
            <a:ext cx="849625" cy="4745"/>
          </a:xfrm>
          <a:prstGeom prst="straightConnector1">
            <a:avLst/>
          </a:prstGeom>
          <a:ln w="57150" cmpd="sng">
            <a:solidFill>
              <a:schemeClr val="tx1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114307" y="2861342"/>
            <a:ext cx="3812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p</a:t>
            </a:r>
            <a:r>
              <a:rPr lang="en-US" sz="3600" baseline="-25000" dirty="0" smtClean="0">
                <a:solidFill>
                  <a:srgbClr val="000000"/>
                </a:solidFill>
              </a:rPr>
              <a:t>1</a:t>
            </a:r>
            <a:r>
              <a:rPr lang="en-US" sz="3600" dirty="0" smtClean="0">
                <a:solidFill>
                  <a:srgbClr val="000000"/>
                </a:solidFill>
              </a:rPr>
              <a:t>                    </a:t>
            </a:r>
            <a:r>
              <a:rPr lang="en-US" sz="3600" dirty="0" smtClean="0">
                <a:solidFill>
                  <a:srgbClr val="000000"/>
                </a:solidFill>
              </a:rPr>
              <a:t>p</a:t>
            </a:r>
            <a:r>
              <a:rPr lang="en-US" sz="3600" baseline="-25000" dirty="0" smtClean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  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261753" y="1309208"/>
            <a:ext cx="316967" cy="506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h</a:t>
            </a:r>
            <a:endParaRPr lang="en-US" sz="3600" baseline="30000" dirty="0">
              <a:solidFill>
                <a:srgbClr val="00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7953935" y="1722259"/>
            <a:ext cx="953587" cy="501950"/>
          </a:xfrm>
          <a:prstGeom prst="ellipse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945888" y="1716696"/>
            <a:ext cx="953587" cy="501950"/>
          </a:xfrm>
          <a:prstGeom prst="ellipse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 rot="5400000">
            <a:off x="8341083" y="2121532"/>
            <a:ext cx="250943" cy="200770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Isosceles Triangle 57"/>
          <p:cNvSpPr/>
          <p:nvPr/>
        </p:nvSpPr>
        <p:spPr>
          <a:xfrm rot="5400000">
            <a:off x="3384667" y="2109867"/>
            <a:ext cx="250943" cy="200770"/>
          </a:xfrm>
          <a:prstGeom prst="triangl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Isosceles Triangle 58"/>
          <p:cNvSpPr/>
          <p:nvPr/>
        </p:nvSpPr>
        <p:spPr>
          <a:xfrm rot="16200000" flipH="1">
            <a:off x="2304615" y="1620783"/>
            <a:ext cx="250943" cy="200770"/>
          </a:xfrm>
          <a:prstGeom prst="triangle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Isosceles Triangle 61"/>
          <p:cNvSpPr/>
          <p:nvPr/>
        </p:nvSpPr>
        <p:spPr>
          <a:xfrm rot="16200000" flipH="1">
            <a:off x="7350593" y="1603360"/>
            <a:ext cx="250943" cy="200770"/>
          </a:xfrm>
          <a:prstGeom prst="triangle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2840927" y="1875234"/>
            <a:ext cx="209922" cy="20954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7842698" y="1865726"/>
            <a:ext cx="209922" cy="20954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981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</Words>
  <Application>Microsoft Macintosh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 anonymous</dc:creator>
  <cp:keywords/>
  <dc:description/>
  <cp:lastModifiedBy>a anonymous</cp:lastModifiedBy>
  <cp:revision>5</cp:revision>
  <dcterms:created xsi:type="dcterms:W3CDTF">2015-09-16T04:21:49Z</dcterms:created>
  <dcterms:modified xsi:type="dcterms:W3CDTF">2015-09-16T05:45:23Z</dcterms:modified>
  <cp:category/>
</cp:coreProperties>
</file>