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6" d="100"/>
          <a:sy n="116" d="100"/>
        </p:scale>
        <p:origin x="88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C4E99-E07C-9B46-A29B-C7BE68DB94D4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2E19D-82E1-5F46-91FB-1DA78110E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92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2E19D-82E1-5F46-91FB-1DA78110E5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32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2E19D-82E1-5F46-91FB-1DA78110E5A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32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2E19D-82E1-5F46-91FB-1DA78110E5A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32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2E19D-82E1-5F46-91FB-1DA78110E5A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32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2E19D-82E1-5F46-91FB-1DA78110E5A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32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2E19D-82E1-5F46-91FB-1DA78110E5A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322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2E19D-82E1-5F46-91FB-1DA78110E5A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322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2E19D-82E1-5F46-91FB-1DA78110E5A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322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2E19D-82E1-5F46-91FB-1DA78110E5A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32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AC331-D8B2-9F4E-A5D9-70765A9BBFA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3EFC-2D70-414B-8F1F-A179B744E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56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AC331-D8B2-9F4E-A5D9-70765A9BBFA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3EFC-2D70-414B-8F1F-A179B744E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AC331-D8B2-9F4E-A5D9-70765A9BBFA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3EFC-2D70-414B-8F1F-A179B744E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9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AC331-D8B2-9F4E-A5D9-70765A9BBFA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3EFC-2D70-414B-8F1F-A179B744E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439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AC331-D8B2-9F4E-A5D9-70765A9BBFA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3EFC-2D70-414B-8F1F-A179B744E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8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AC331-D8B2-9F4E-A5D9-70765A9BBFA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3EFC-2D70-414B-8F1F-A179B744E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7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AC331-D8B2-9F4E-A5D9-70765A9BBFA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3EFC-2D70-414B-8F1F-A179B744E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717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AC331-D8B2-9F4E-A5D9-70765A9BBFA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3EFC-2D70-414B-8F1F-A179B744E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934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AC331-D8B2-9F4E-A5D9-70765A9BBFA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3EFC-2D70-414B-8F1F-A179B744E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091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AC331-D8B2-9F4E-A5D9-70765A9BBFA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3EFC-2D70-414B-8F1F-A179B744E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730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AC331-D8B2-9F4E-A5D9-70765A9BBFA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3EFC-2D70-414B-8F1F-A179B744E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6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AC331-D8B2-9F4E-A5D9-70765A9BBFA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C3EFC-2D70-414B-8F1F-A179B744E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743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12930" y="294458"/>
            <a:ext cx="8522742" cy="3772936"/>
            <a:chOff x="312930" y="901823"/>
            <a:chExt cx="6433474" cy="2760685"/>
          </a:xfrm>
        </p:grpSpPr>
        <p:sp>
          <p:nvSpPr>
            <p:cNvPr id="4" name="Oval 3"/>
            <p:cNvSpPr/>
            <p:nvPr/>
          </p:nvSpPr>
          <p:spPr>
            <a:xfrm>
              <a:off x="312930" y="901823"/>
              <a:ext cx="4288983" cy="2760685"/>
            </a:xfrm>
            <a:prstGeom prst="ellipse">
              <a:avLst/>
            </a:prstGeom>
            <a:solidFill>
              <a:srgbClr val="3366FF">
                <a:alpha val="41000"/>
              </a:srgb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457421" y="901823"/>
              <a:ext cx="4288983" cy="2760685"/>
            </a:xfrm>
            <a:prstGeom prst="ellipse">
              <a:avLst/>
            </a:prstGeom>
            <a:solidFill>
              <a:srgbClr val="FF6600">
                <a:alpha val="41000"/>
              </a:srgb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Oval 6"/>
          <p:cNvSpPr/>
          <p:nvPr/>
        </p:nvSpPr>
        <p:spPr>
          <a:xfrm>
            <a:off x="1288535" y="1343509"/>
            <a:ext cx="1104459" cy="10306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779149" y="1343509"/>
            <a:ext cx="1104459" cy="10306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78366" y="1343509"/>
            <a:ext cx="1104459" cy="10306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12930" y="331267"/>
            <a:ext cx="8522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U                                                                 V</a:t>
            </a:r>
            <a:endParaRPr lang="en-US" sz="4000" dirty="0"/>
          </a:p>
        </p:txBody>
      </p:sp>
      <p:sp>
        <p:nvSpPr>
          <p:cNvPr id="13" name="Freeform 12"/>
          <p:cNvSpPr/>
          <p:nvPr/>
        </p:nvSpPr>
        <p:spPr>
          <a:xfrm>
            <a:off x="773121" y="946938"/>
            <a:ext cx="3810384" cy="2365870"/>
          </a:xfrm>
          <a:custGeom>
            <a:avLst/>
            <a:gdLst>
              <a:gd name="connsiteX0" fmla="*/ 3810384 w 3810384"/>
              <a:gd name="connsiteY0" fmla="*/ 2365870 h 2365870"/>
              <a:gd name="connsiteX1" fmla="*/ 3460638 w 3810384"/>
              <a:gd name="connsiteY1" fmla="*/ 2329061 h 2365870"/>
              <a:gd name="connsiteX2" fmla="*/ 3423823 w 3810384"/>
              <a:gd name="connsiteY2" fmla="*/ 2292251 h 2365870"/>
              <a:gd name="connsiteX3" fmla="*/ 3313377 w 3810384"/>
              <a:gd name="connsiteY3" fmla="*/ 2237038 h 2365870"/>
              <a:gd name="connsiteX4" fmla="*/ 3184524 w 3810384"/>
              <a:gd name="connsiteY4" fmla="*/ 2108206 h 2365870"/>
              <a:gd name="connsiteX5" fmla="*/ 3129301 w 3810384"/>
              <a:gd name="connsiteY5" fmla="*/ 2071397 h 2365870"/>
              <a:gd name="connsiteX6" fmla="*/ 3074078 w 3810384"/>
              <a:gd name="connsiteY6" fmla="*/ 2034588 h 2365870"/>
              <a:gd name="connsiteX7" fmla="*/ 3000447 w 3810384"/>
              <a:gd name="connsiteY7" fmla="*/ 1979374 h 2365870"/>
              <a:gd name="connsiteX8" fmla="*/ 2945224 w 3810384"/>
              <a:gd name="connsiteY8" fmla="*/ 1924160 h 2365870"/>
              <a:gd name="connsiteX9" fmla="*/ 2871594 w 3810384"/>
              <a:gd name="connsiteY9" fmla="*/ 1868946 h 2365870"/>
              <a:gd name="connsiteX10" fmla="*/ 2816371 w 3810384"/>
              <a:gd name="connsiteY10" fmla="*/ 1832137 h 2365870"/>
              <a:gd name="connsiteX11" fmla="*/ 2724332 w 3810384"/>
              <a:gd name="connsiteY11" fmla="*/ 1740115 h 2365870"/>
              <a:gd name="connsiteX12" fmla="*/ 2650702 w 3810384"/>
              <a:gd name="connsiteY12" fmla="*/ 1648092 h 2365870"/>
              <a:gd name="connsiteX13" fmla="*/ 2595479 w 3810384"/>
              <a:gd name="connsiteY13" fmla="*/ 1537664 h 2365870"/>
              <a:gd name="connsiteX14" fmla="*/ 2540256 w 3810384"/>
              <a:gd name="connsiteY14" fmla="*/ 1482451 h 2365870"/>
              <a:gd name="connsiteX15" fmla="*/ 2503441 w 3810384"/>
              <a:gd name="connsiteY15" fmla="*/ 1427237 h 2365870"/>
              <a:gd name="connsiteX16" fmla="*/ 2466625 w 3810384"/>
              <a:gd name="connsiteY16" fmla="*/ 1390428 h 2365870"/>
              <a:gd name="connsiteX17" fmla="*/ 2429810 w 3810384"/>
              <a:gd name="connsiteY17" fmla="*/ 1335214 h 2365870"/>
              <a:gd name="connsiteX18" fmla="*/ 2300957 w 3810384"/>
              <a:gd name="connsiteY18" fmla="*/ 1169573 h 2365870"/>
              <a:gd name="connsiteX19" fmla="*/ 2264141 w 3810384"/>
              <a:gd name="connsiteY19" fmla="*/ 1059146 h 2365870"/>
              <a:gd name="connsiteX20" fmla="*/ 2227326 w 3810384"/>
              <a:gd name="connsiteY20" fmla="*/ 911909 h 2365870"/>
              <a:gd name="connsiteX21" fmla="*/ 2172103 w 3810384"/>
              <a:gd name="connsiteY21" fmla="*/ 801482 h 2365870"/>
              <a:gd name="connsiteX22" fmla="*/ 2116880 w 3810384"/>
              <a:gd name="connsiteY22" fmla="*/ 764673 h 2365870"/>
              <a:gd name="connsiteX23" fmla="*/ 2006434 w 3810384"/>
              <a:gd name="connsiteY23" fmla="*/ 617436 h 2365870"/>
              <a:gd name="connsiteX24" fmla="*/ 1951211 w 3810384"/>
              <a:gd name="connsiteY24" fmla="*/ 562223 h 2365870"/>
              <a:gd name="connsiteX25" fmla="*/ 1914396 w 3810384"/>
              <a:gd name="connsiteY25" fmla="*/ 507009 h 2365870"/>
              <a:gd name="connsiteX26" fmla="*/ 1859173 w 3810384"/>
              <a:gd name="connsiteY26" fmla="*/ 433391 h 2365870"/>
              <a:gd name="connsiteX27" fmla="*/ 1730319 w 3810384"/>
              <a:gd name="connsiteY27" fmla="*/ 322963 h 2365870"/>
              <a:gd name="connsiteX28" fmla="*/ 1656689 w 3810384"/>
              <a:gd name="connsiteY28" fmla="*/ 267750 h 2365870"/>
              <a:gd name="connsiteX29" fmla="*/ 1619873 w 3810384"/>
              <a:gd name="connsiteY29" fmla="*/ 230940 h 2365870"/>
              <a:gd name="connsiteX30" fmla="*/ 1564651 w 3810384"/>
              <a:gd name="connsiteY30" fmla="*/ 212536 h 2365870"/>
              <a:gd name="connsiteX31" fmla="*/ 1398982 w 3810384"/>
              <a:gd name="connsiteY31" fmla="*/ 138918 h 2365870"/>
              <a:gd name="connsiteX32" fmla="*/ 1343759 w 3810384"/>
              <a:gd name="connsiteY32" fmla="*/ 120513 h 2365870"/>
              <a:gd name="connsiteX33" fmla="*/ 1288536 w 3810384"/>
              <a:gd name="connsiteY33" fmla="*/ 83704 h 2365870"/>
              <a:gd name="connsiteX34" fmla="*/ 1178090 w 3810384"/>
              <a:gd name="connsiteY34" fmla="*/ 46895 h 2365870"/>
              <a:gd name="connsiteX35" fmla="*/ 1049236 w 3810384"/>
              <a:gd name="connsiteY35" fmla="*/ 10086 h 2365870"/>
              <a:gd name="connsiteX36" fmla="*/ 460192 w 3810384"/>
              <a:gd name="connsiteY36" fmla="*/ 65299 h 2365870"/>
              <a:gd name="connsiteX37" fmla="*/ 404969 w 3810384"/>
              <a:gd name="connsiteY37" fmla="*/ 102108 h 2365870"/>
              <a:gd name="connsiteX38" fmla="*/ 368153 w 3810384"/>
              <a:gd name="connsiteY38" fmla="*/ 138918 h 2365870"/>
              <a:gd name="connsiteX39" fmla="*/ 276115 w 3810384"/>
              <a:gd name="connsiteY39" fmla="*/ 267750 h 2365870"/>
              <a:gd name="connsiteX40" fmla="*/ 202484 w 3810384"/>
              <a:gd name="connsiteY40" fmla="*/ 359772 h 2365870"/>
              <a:gd name="connsiteX41" fmla="*/ 184077 w 3810384"/>
              <a:gd name="connsiteY41" fmla="*/ 414986 h 2365870"/>
              <a:gd name="connsiteX42" fmla="*/ 73631 w 3810384"/>
              <a:gd name="connsiteY42" fmla="*/ 562223 h 2365870"/>
              <a:gd name="connsiteX43" fmla="*/ 36816 w 3810384"/>
              <a:gd name="connsiteY43" fmla="*/ 617436 h 2365870"/>
              <a:gd name="connsiteX44" fmla="*/ 18408 w 3810384"/>
              <a:gd name="connsiteY44" fmla="*/ 709459 h 2365870"/>
              <a:gd name="connsiteX45" fmla="*/ 0 w 3810384"/>
              <a:gd name="connsiteY45" fmla="*/ 764673 h 2365870"/>
              <a:gd name="connsiteX46" fmla="*/ 18408 w 3810384"/>
              <a:gd name="connsiteY46" fmla="*/ 1298405 h 2365870"/>
              <a:gd name="connsiteX47" fmla="*/ 92039 w 3810384"/>
              <a:gd name="connsiteY47" fmla="*/ 1445642 h 2365870"/>
              <a:gd name="connsiteX48" fmla="*/ 165669 w 3810384"/>
              <a:gd name="connsiteY48" fmla="*/ 1556069 h 2365870"/>
              <a:gd name="connsiteX49" fmla="*/ 276115 w 3810384"/>
              <a:gd name="connsiteY49" fmla="*/ 1648092 h 2365870"/>
              <a:gd name="connsiteX50" fmla="*/ 441784 w 3810384"/>
              <a:gd name="connsiteY50" fmla="*/ 1758519 h 2365870"/>
              <a:gd name="connsiteX51" fmla="*/ 497007 w 3810384"/>
              <a:gd name="connsiteY51" fmla="*/ 1813733 h 2365870"/>
              <a:gd name="connsiteX52" fmla="*/ 570637 w 3810384"/>
              <a:gd name="connsiteY52" fmla="*/ 1868946 h 2365870"/>
              <a:gd name="connsiteX53" fmla="*/ 699491 w 3810384"/>
              <a:gd name="connsiteY53" fmla="*/ 1942565 h 2365870"/>
              <a:gd name="connsiteX54" fmla="*/ 754714 w 3810384"/>
              <a:gd name="connsiteY54" fmla="*/ 1960969 h 2365870"/>
              <a:gd name="connsiteX55" fmla="*/ 809937 w 3810384"/>
              <a:gd name="connsiteY55" fmla="*/ 1997778 h 2365870"/>
              <a:gd name="connsiteX56" fmla="*/ 957198 w 3810384"/>
              <a:gd name="connsiteY56" fmla="*/ 2034588 h 2365870"/>
              <a:gd name="connsiteX57" fmla="*/ 1012421 w 3810384"/>
              <a:gd name="connsiteY57" fmla="*/ 2052992 h 2365870"/>
              <a:gd name="connsiteX58" fmla="*/ 1840765 w 3810384"/>
              <a:gd name="connsiteY58" fmla="*/ 2016183 h 2365870"/>
              <a:gd name="connsiteX59" fmla="*/ 1895988 w 3810384"/>
              <a:gd name="connsiteY59" fmla="*/ 1997778 h 2365870"/>
              <a:gd name="connsiteX60" fmla="*/ 1914396 w 3810384"/>
              <a:gd name="connsiteY60" fmla="*/ 1942565 h 2365870"/>
              <a:gd name="connsiteX61" fmla="*/ 1988026 w 3810384"/>
              <a:gd name="connsiteY61" fmla="*/ 1924160 h 2365870"/>
              <a:gd name="connsiteX62" fmla="*/ 2190511 w 3810384"/>
              <a:gd name="connsiteY62" fmla="*/ 1868946 h 2365870"/>
              <a:gd name="connsiteX63" fmla="*/ 2337772 w 3810384"/>
              <a:gd name="connsiteY63" fmla="*/ 1850542 h 2365870"/>
              <a:gd name="connsiteX64" fmla="*/ 2521848 w 3810384"/>
              <a:gd name="connsiteY64" fmla="*/ 1795328 h 2365870"/>
              <a:gd name="connsiteX65" fmla="*/ 2595479 w 3810384"/>
              <a:gd name="connsiteY65" fmla="*/ 1758519 h 2365870"/>
              <a:gd name="connsiteX66" fmla="*/ 2742740 w 3810384"/>
              <a:gd name="connsiteY66" fmla="*/ 1740115 h 2365870"/>
              <a:gd name="connsiteX67" fmla="*/ 3258154 w 3810384"/>
              <a:gd name="connsiteY67" fmla="*/ 1721710 h 2365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3810384" h="2365870">
                <a:moveTo>
                  <a:pt x="3810384" y="2365870"/>
                </a:moveTo>
                <a:cubicBezTo>
                  <a:pt x="3693802" y="2353600"/>
                  <a:pt x="3575794" y="2350992"/>
                  <a:pt x="3460638" y="2329061"/>
                </a:cubicBezTo>
                <a:cubicBezTo>
                  <a:pt x="3443591" y="2325814"/>
                  <a:pt x="3437375" y="2303091"/>
                  <a:pt x="3423823" y="2292251"/>
                </a:cubicBezTo>
                <a:cubicBezTo>
                  <a:pt x="3372847" y="2251476"/>
                  <a:pt x="3371702" y="2256476"/>
                  <a:pt x="3313377" y="2237038"/>
                </a:cubicBezTo>
                <a:cubicBezTo>
                  <a:pt x="3280977" y="2139851"/>
                  <a:pt x="3311113" y="2192584"/>
                  <a:pt x="3184524" y="2108206"/>
                </a:cubicBezTo>
                <a:lnTo>
                  <a:pt x="3129301" y="2071397"/>
                </a:lnTo>
                <a:cubicBezTo>
                  <a:pt x="3110893" y="2059127"/>
                  <a:pt x="3091777" y="2047860"/>
                  <a:pt x="3074078" y="2034588"/>
                </a:cubicBezTo>
                <a:cubicBezTo>
                  <a:pt x="3049534" y="2016183"/>
                  <a:pt x="3023741" y="1999337"/>
                  <a:pt x="3000447" y="1979374"/>
                </a:cubicBezTo>
                <a:cubicBezTo>
                  <a:pt x="2980682" y="1962435"/>
                  <a:pt x="2964989" y="1941099"/>
                  <a:pt x="2945224" y="1924160"/>
                </a:cubicBezTo>
                <a:cubicBezTo>
                  <a:pt x="2921930" y="1904197"/>
                  <a:pt x="2896559" y="1886775"/>
                  <a:pt x="2871594" y="1868946"/>
                </a:cubicBezTo>
                <a:cubicBezTo>
                  <a:pt x="2853592" y="1856089"/>
                  <a:pt x="2833021" y="1846703"/>
                  <a:pt x="2816371" y="1832137"/>
                </a:cubicBezTo>
                <a:cubicBezTo>
                  <a:pt x="2783719" y="1803572"/>
                  <a:pt x="2755011" y="1770789"/>
                  <a:pt x="2724332" y="1740115"/>
                </a:cubicBezTo>
                <a:cubicBezTo>
                  <a:pt x="2690093" y="1705882"/>
                  <a:pt x="2673921" y="1694521"/>
                  <a:pt x="2650702" y="1648092"/>
                </a:cubicBezTo>
                <a:cubicBezTo>
                  <a:pt x="2609192" y="1565086"/>
                  <a:pt x="2661421" y="1616781"/>
                  <a:pt x="2595479" y="1537664"/>
                </a:cubicBezTo>
                <a:cubicBezTo>
                  <a:pt x="2578813" y="1517669"/>
                  <a:pt x="2556922" y="1502446"/>
                  <a:pt x="2540256" y="1482451"/>
                </a:cubicBezTo>
                <a:cubicBezTo>
                  <a:pt x="2526093" y="1465459"/>
                  <a:pt x="2517261" y="1444509"/>
                  <a:pt x="2503441" y="1427237"/>
                </a:cubicBezTo>
                <a:cubicBezTo>
                  <a:pt x="2492599" y="1413687"/>
                  <a:pt x="2477467" y="1403978"/>
                  <a:pt x="2466625" y="1390428"/>
                </a:cubicBezTo>
                <a:cubicBezTo>
                  <a:pt x="2452805" y="1373156"/>
                  <a:pt x="2443973" y="1352206"/>
                  <a:pt x="2429810" y="1335214"/>
                </a:cubicBezTo>
                <a:cubicBezTo>
                  <a:pt x="2376870" y="1271696"/>
                  <a:pt x="2331974" y="1262606"/>
                  <a:pt x="2300957" y="1169573"/>
                </a:cubicBezTo>
                <a:cubicBezTo>
                  <a:pt x="2288685" y="1132764"/>
                  <a:pt x="2273553" y="1096788"/>
                  <a:pt x="2264141" y="1059146"/>
                </a:cubicBezTo>
                <a:cubicBezTo>
                  <a:pt x="2251869" y="1010067"/>
                  <a:pt x="2243327" y="959902"/>
                  <a:pt x="2227326" y="911909"/>
                </a:cubicBezTo>
                <a:cubicBezTo>
                  <a:pt x="2212354" y="867002"/>
                  <a:pt x="2207785" y="837158"/>
                  <a:pt x="2172103" y="801482"/>
                </a:cubicBezTo>
                <a:cubicBezTo>
                  <a:pt x="2156459" y="785841"/>
                  <a:pt x="2135288" y="776943"/>
                  <a:pt x="2116880" y="764673"/>
                </a:cubicBezTo>
                <a:cubicBezTo>
                  <a:pt x="2080065" y="715594"/>
                  <a:pt x="2049821" y="660815"/>
                  <a:pt x="2006434" y="617436"/>
                </a:cubicBezTo>
                <a:cubicBezTo>
                  <a:pt x="1988026" y="599032"/>
                  <a:pt x="1967877" y="582218"/>
                  <a:pt x="1951211" y="562223"/>
                </a:cubicBezTo>
                <a:cubicBezTo>
                  <a:pt x="1937048" y="545231"/>
                  <a:pt x="1927255" y="525008"/>
                  <a:pt x="1914396" y="507009"/>
                </a:cubicBezTo>
                <a:cubicBezTo>
                  <a:pt x="1896564" y="482048"/>
                  <a:pt x="1879375" y="456475"/>
                  <a:pt x="1859173" y="433391"/>
                </a:cubicBezTo>
                <a:cubicBezTo>
                  <a:pt x="1784994" y="348630"/>
                  <a:pt x="1804799" y="376154"/>
                  <a:pt x="1730319" y="322963"/>
                </a:cubicBezTo>
                <a:cubicBezTo>
                  <a:pt x="1705354" y="305134"/>
                  <a:pt x="1680258" y="287387"/>
                  <a:pt x="1656689" y="267750"/>
                </a:cubicBezTo>
                <a:cubicBezTo>
                  <a:pt x="1643357" y="256641"/>
                  <a:pt x="1634754" y="239867"/>
                  <a:pt x="1619873" y="230940"/>
                </a:cubicBezTo>
                <a:cubicBezTo>
                  <a:pt x="1603235" y="220959"/>
                  <a:pt x="1583058" y="218671"/>
                  <a:pt x="1564651" y="212536"/>
                </a:cubicBezTo>
                <a:cubicBezTo>
                  <a:pt x="1477137" y="154203"/>
                  <a:pt x="1530416" y="182722"/>
                  <a:pt x="1398982" y="138918"/>
                </a:cubicBezTo>
                <a:cubicBezTo>
                  <a:pt x="1380574" y="132783"/>
                  <a:pt x="1359904" y="131275"/>
                  <a:pt x="1343759" y="120513"/>
                </a:cubicBezTo>
                <a:cubicBezTo>
                  <a:pt x="1325351" y="108243"/>
                  <a:pt x="1308752" y="92687"/>
                  <a:pt x="1288536" y="83704"/>
                </a:cubicBezTo>
                <a:cubicBezTo>
                  <a:pt x="1253074" y="67946"/>
                  <a:pt x="1214905" y="59165"/>
                  <a:pt x="1178090" y="46895"/>
                </a:cubicBezTo>
                <a:cubicBezTo>
                  <a:pt x="1098860" y="20489"/>
                  <a:pt x="1141698" y="33197"/>
                  <a:pt x="1049236" y="10086"/>
                </a:cubicBezTo>
                <a:cubicBezTo>
                  <a:pt x="696356" y="22686"/>
                  <a:pt x="657273" y="-47300"/>
                  <a:pt x="460192" y="65299"/>
                </a:cubicBezTo>
                <a:cubicBezTo>
                  <a:pt x="440984" y="76273"/>
                  <a:pt x="422245" y="88290"/>
                  <a:pt x="404969" y="102108"/>
                </a:cubicBezTo>
                <a:cubicBezTo>
                  <a:pt x="391417" y="112948"/>
                  <a:pt x="380425" y="126648"/>
                  <a:pt x="368153" y="138918"/>
                </a:cubicBezTo>
                <a:cubicBezTo>
                  <a:pt x="322495" y="275872"/>
                  <a:pt x="392580" y="93083"/>
                  <a:pt x="276115" y="267750"/>
                </a:cubicBezTo>
                <a:cubicBezTo>
                  <a:pt x="229673" y="337401"/>
                  <a:pt x="254943" y="307323"/>
                  <a:pt x="202484" y="359772"/>
                </a:cubicBezTo>
                <a:cubicBezTo>
                  <a:pt x="196348" y="378177"/>
                  <a:pt x="193500" y="398028"/>
                  <a:pt x="184077" y="414986"/>
                </a:cubicBezTo>
                <a:cubicBezTo>
                  <a:pt x="67324" y="625106"/>
                  <a:pt x="154870" y="460691"/>
                  <a:pt x="73631" y="562223"/>
                </a:cubicBezTo>
                <a:cubicBezTo>
                  <a:pt x="59811" y="579495"/>
                  <a:pt x="49088" y="599032"/>
                  <a:pt x="36816" y="617436"/>
                </a:cubicBezTo>
                <a:cubicBezTo>
                  <a:pt x="30680" y="648110"/>
                  <a:pt x="25996" y="679111"/>
                  <a:pt x="18408" y="709459"/>
                </a:cubicBezTo>
                <a:cubicBezTo>
                  <a:pt x="13702" y="728280"/>
                  <a:pt x="0" y="745272"/>
                  <a:pt x="0" y="764673"/>
                </a:cubicBezTo>
                <a:cubicBezTo>
                  <a:pt x="0" y="942689"/>
                  <a:pt x="3203" y="1121039"/>
                  <a:pt x="18408" y="1298405"/>
                </a:cubicBezTo>
                <a:cubicBezTo>
                  <a:pt x="29866" y="1432054"/>
                  <a:pt x="41581" y="1378375"/>
                  <a:pt x="92039" y="1445642"/>
                </a:cubicBezTo>
                <a:cubicBezTo>
                  <a:pt x="118586" y="1481033"/>
                  <a:pt x="134383" y="1524788"/>
                  <a:pt x="165669" y="1556069"/>
                </a:cubicBezTo>
                <a:cubicBezTo>
                  <a:pt x="266691" y="1657074"/>
                  <a:pt x="173605" y="1571223"/>
                  <a:pt x="276115" y="1648092"/>
                </a:cubicBezTo>
                <a:cubicBezTo>
                  <a:pt x="412275" y="1750194"/>
                  <a:pt x="317163" y="1696219"/>
                  <a:pt x="441784" y="1758519"/>
                </a:cubicBezTo>
                <a:cubicBezTo>
                  <a:pt x="460192" y="1776924"/>
                  <a:pt x="477242" y="1796794"/>
                  <a:pt x="497007" y="1813733"/>
                </a:cubicBezTo>
                <a:cubicBezTo>
                  <a:pt x="520301" y="1833696"/>
                  <a:pt x="545673" y="1851117"/>
                  <a:pt x="570637" y="1868946"/>
                </a:cubicBezTo>
                <a:cubicBezTo>
                  <a:pt x="616858" y="1901955"/>
                  <a:pt x="645559" y="1919455"/>
                  <a:pt x="699491" y="1942565"/>
                </a:cubicBezTo>
                <a:cubicBezTo>
                  <a:pt x="717326" y="1950207"/>
                  <a:pt x="736306" y="1954834"/>
                  <a:pt x="754714" y="1960969"/>
                </a:cubicBezTo>
                <a:cubicBezTo>
                  <a:pt x="773122" y="1973239"/>
                  <a:pt x="789146" y="1990219"/>
                  <a:pt x="809937" y="1997778"/>
                </a:cubicBezTo>
                <a:cubicBezTo>
                  <a:pt x="857489" y="2015067"/>
                  <a:pt x="909196" y="2018591"/>
                  <a:pt x="957198" y="2034588"/>
                </a:cubicBezTo>
                <a:lnTo>
                  <a:pt x="1012421" y="2052992"/>
                </a:lnTo>
                <a:cubicBezTo>
                  <a:pt x="1139458" y="2049735"/>
                  <a:pt x="1592140" y="2071425"/>
                  <a:pt x="1840765" y="2016183"/>
                </a:cubicBezTo>
                <a:cubicBezTo>
                  <a:pt x="1859706" y="2011974"/>
                  <a:pt x="1877580" y="2003913"/>
                  <a:pt x="1895988" y="1997778"/>
                </a:cubicBezTo>
                <a:cubicBezTo>
                  <a:pt x="1902124" y="1979374"/>
                  <a:pt x="1899246" y="1954683"/>
                  <a:pt x="1914396" y="1942565"/>
                </a:cubicBezTo>
                <a:cubicBezTo>
                  <a:pt x="1934152" y="1926763"/>
                  <a:pt x="1963701" y="1931109"/>
                  <a:pt x="1988026" y="1924160"/>
                </a:cubicBezTo>
                <a:cubicBezTo>
                  <a:pt x="2072290" y="1900089"/>
                  <a:pt x="2073871" y="1883523"/>
                  <a:pt x="2190511" y="1868946"/>
                </a:cubicBezTo>
                <a:lnTo>
                  <a:pt x="2337772" y="1850542"/>
                </a:lnTo>
                <a:cubicBezTo>
                  <a:pt x="2454437" y="1772779"/>
                  <a:pt x="2321397" y="1849988"/>
                  <a:pt x="2521848" y="1795328"/>
                </a:cubicBezTo>
                <a:cubicBezTo>
                  <a:pt x="2548321" y="1788109"/>
                  <a:pt x="2568858" y="1765173"/>
                  <a:pt x="2595479" y="1758519"/>
                </a:cubicBezTo>
                <a:cubicBezTo>
                  <a:pt x="2643471" y="1746523"/>
                  <a:pt x="2693653" y="1746250"/>
                  <a:pt x="2742740" y="1740115"/>
                </a:cubicBezTo>
                <a:cubicBezTo>
                  <a:pt x="2959236" y="1685999"/>
                  <a:pt x="2791072" y="1721710"/>
                  <a:pt x="3258154" y="1721710"/>
                </a:cubicBezTo>
              </a:path>
            </a:pathLst>
          </a:custGeom>
          <a:ln w="76200" cmpd="sng">
            <a:solidFill>
              <a:srgbClr val="6600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957645" y="1084546"/>
            <a:ext cx="1546242" cy="1787895"/>
          </a:xfrm>
          <a:custGeom>
            <a:avLst/>
            <a:gdLst>
              <a:gd name="connsiteX0" fmla="*/ 92038 w 1546242"/>
              <a:gd name="connsiteY0" fmla="*/ 1584101 h 1787895"/>
              <a:gd name="connsiteX1" fmla="*/ 828344 w 1546242"/>
              <a:gd name="connsiteY1" fmla="*/ 1565697 h 1787895"/>
              <a:gd name="connsiteX2" fmla="*/ 938790 w 1546242"/>
              <a:gd name="connsiteY2" fmla="*/ 1528887 h 1787895"/>
              <a:gd name="connsiteX3" fmla="*/ 994013 w 1546242"/>
              <a:gd name="connsiteY3" fmla="*/ 1492078 h 1787895"/>
              <a:gd name="connsiteX4" fmla="*/ 1030828 w 1546242"/>
              <a:gd name="connsiteY4" fmla="*/ 1436865 h 1787895"/>
              <a:gd name="connsiteX5" fmla="*/ 1086051 w 1546242"/>
              <a:gd name="connsiteY5" fmla="*/ 1418460 h 1787895"/>
              <a:gd name="connsiteX6" fmla="*/ 1196497 w 1546242"/>
              <a:gd name="connsiteY6" fmla="*/ 1326437 h 1787895"/>
              <a:gd name="connsiteX7" fmla="*/ 1325350 w 1546242"/>
              <a:gd name="connsiteY7" fmla="*/ 1123987 h 1787895"/>
              <a:gd name="connsiteX8" fmla="*/ 1362166 w 1546242"/>
              <a:gd name="connsiteY8" fmla="*/ 1087178 h 1787895"/>
              <a:gd name="connsiteX9" fmla="*/ 1380573 w 1546242"/>
              <a:gd name="connsiteY9" fmla="*/ 1031964 h 1787895"/>
              <a:gd name="connsiteX10" fmla="*/ 1472612 w 1546242"/>
              <a:gd name="connsiteY10" fmla="*/ 958346 h 1787895"/>
              <a:gd name="connsiteX11" fmla="*/ 1491019 w 1546242"/>
              <a:gd name="connsiteY11" fmla="*/ 903132 h 1787895"/>
              <a:gd name="connsiteX12" fmla="*/ 1546242 w 1546242"/>
              <a:gd name="connsiteY12" fmla="*/ 792705 h 1787895"/>
              <a:gd name="connsiteX13" fmla="*/ 1527835 w 1546242"/>
              <a:gd name="connsiteY13" fmla="*/ 479827 h 1787895"/>
              <a:gd name="connsiteX14" fmla="*/ 1454204 w 1546242"/>
              <a:gd name="connsiteY14" fmla="*/ 314186 h 1787895"/>
              <a:gd name="connsiteX15" fmla="*/ 1435796 w 1546242"/>
              <a:gd name="connsiteY15" fmla="*/ 258973 h 1787895"/>
              <a:gd name="connsiteX16" fmla="*/ 1251720 w 1546242"/>
              <a:gd name="connsiteY16" fmla="*/ 148545 h 1787895"/>
              <a:gd name="connsiteX17" fmla="*/ 1178089 w 1546242"/>
              <a:gd name="connsiteY17" fmla="*/ 130141 h 1787895"/>
              <a:gd name="connsiteX18" fmla="*/ 1122866 w 1546242"/>
              <a:gd name="connsiteY18" fmla="*/ 93332 h 1787895"/>
              <a:gd name="connsiteX19" fmla="*/ 975605 w 1546242"/>
              <a:gd name="connsiteY19" fmla="*/ 56522 h 1787895"/>
              <a:gd name="connsiteX20" fmla="*/ 920382 w 1546242"/>
              <a:gd name="connsiteY20" fmla="*/ 38118 h 1787895"/>
              <a:gd name="connsiteX21" fmla="*/ 865159 w 1546242"/>
              <a:gd name="connsiteY21" fmla="*/ 1309 h 1787895"/>
              <a:gd name="connsiteX22" fmla="*/ 386560 w 1546242"/>
              <a:gd name="connsiteY22" fmla="*/ 19713 h 1787895"/>
              <a:gd name="connsiteX23" fmla="*/ 331337 w 1546242"/>
              <a:gd name="connsiteY23" fmla="*/ 38118 h 1787895"/>
              <a:gd name="connsiteX24" fmla="*/ 220891 w 1546242"/>
              <a:gd name="connsiteY24" fmla="*/ 130141 h 1787895"/>
              <a:gd name="connsiteX25" fmla="*/ 128853 w 1546242"/>
              <a:gd name="connsiteY25" fmla="*/ 295782 h 1787895"/>
              <a:gd name="connsiteX26" fmla="*/ 92038 w 1546242"/>
              <a:gd name="connsiteY26" fmla="*/ 369400 h 1787895"/>
              <a:gd name="connsiteX27" fmla="*/ 73630 w 1546242"/>
              <a:gd name="connsiteY27" fmla="*/ 424614 h 1787895"/>
              <a:gd name="connsiteX28" fmla="*/ 36815 w 1546242"/>
              <a:gd name="connsiteY28" fmla="*/ 498232 h 1787895"/>
              <a:gd name="connsiteX29" fmla="*/ 18407 w 1546242"/>
              <a:gd name="connsiteY29" fmla="*/ 571850 h 1787895"/>
              <a:gd name="connsiteX30" fmla="*/ 0 w 1546242"/>
              <a:gd name="connsiteY30" fmla="*/ 627064 h 1787895"/>
              <a:gd name="connsiteX31" fmla="*/ 18407 w 1546242"/>
              <a:gd name="connsiteY31" fmla="*/ 976751 h 1787895"/>
              <a:gd name="connsiteX32" fmla="*/ 92038 w 1546242"/>
              <a:gd name="connsiteY32" fmla="*/ 1087178 h 1787895"/>
              <a:gd name="connsiteX33" fmla="*/ 147261 w 1546242"/>
              <a:gd name="connsiteY33" fmla="*/ 1216010 h 1787895"/>
              <a:gd name="connsiteX34" fmla="*/ 184076 w 1546242"/>
              <a:gd name="connsiteY34" fmla="*/ 1271224 h 1787895"/>
              <a:gd name="connsiteX35" fmla="*/ 257707 w 1546242"/>
              <a:gd name="connsiteY35" fmla="*/ 1381651 h 1787895"/>
              <a:gd name="connsiteX36" fmla="*/ 312930 w 1546242"/>
              <a:gd name="connsiteY36" fmla="*/ 1400055 h 1787895"/>
              <a:gd name="connsiteX37" fmla="*/ 386560 w 1546242"/>
              <a:gd name="connsiteY37" fmla="*/ 1492078 h 1787895"/>
              <a:gd name="connsiteX38" fmla="*/ 515414 w 1546242"/>
              <a:gd name="connsiteY38" fmla="*/ 1602506 h 1787895"/>
              <a:gd name="connsiteX39" fmla="*/ 589044 w 1546242"/>
              <a:gd name="connsiteY39" fmla="*/ 1694528 h 1787895"/>
              <a:gd name="connsiteX40" fmla="*/ 625860 w 1546242"/>
              <a:gd name="connsiteY40" fmla="*/ 1731338 h 1787895"/>
              <a:gd name="connsiteX41" fmla="*/ 736306 w 1546242"/>
              <a:gd name="connsiteY41" fmla="*/ 1786551 h 1787895"/>
              <a:gd name="connsiteX42" fmla="*/ 791529 w 1546242"/>
              <a:gd name="connsiteY42" fmla="*/ 1786551 h 1787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546242" h="1787895">
                <a:moveTo>
                  <a:pt x="92038" y="1584101"/>
                </a:moveTo>
                <a:cubicBezTo>
                  <a:pt x="337473" y="1577966"/>
                  <a:pt x="583352" y="1581672"/>
                  <a:pt x="828344" y="1565697"/>
                </a:cubicBezTo>
                <a:cubicBezTo>
                  <a:pt x="867068" y="1563172"/>
                  <a:pt x="906500" y="1550410"/>
                  <a:pt x="938790" y="1528887"/>
                </a:cubicBezTo>
                <a:lnTo>
                  <a:pt x="994013" y="1492078"/>
                </a:lnTo>
                <a:cubicBezTo>
                  <a:pt x="1006285" y="1473674"/>
                  <a:pt x="1013554" y="1450682"/>
                  <a:pt x="1030828" y="1436865"/>
                </a:cubicBezTo>
                <a:cubicBezTo>
                  <a:pt x="1045980" y="1424745"/>
                  <a:pt x="1068696" y="1427136"/>
                  <a:pt x="1086051" y="1418460"/>
                </a:cubicBezTo>
                <a:cubicBezTo>
                  <a:pt x="1137307" y="1392836"/>
                  <a:pt x="1155784" y="1367143"/>
                  <a:pt x="1196497" y="1326437"/>
                </a:cubicBezTo>
                <a:cubicBezTo>
                  <a:pt x="1247033" y="1174855"/>
                  <a:pt x="1205874" y="1243443"/>
                  <a:pt x="1325350" y="1123987"/>
                </a:cubicBezTo>
                <a:lnTo>
                  <a:pt x="1362166" y="1087178"/>
                </a:lnTo>
                <a:cubicBezTo>
                  <a:pt x="1368302" y="1068773"/>
                  <a:pt x="1370590" y="1048599"/>
                  <a:pt x="1380573" y="1031964"/>
                </a:cubicBezTo>
                <a:cubicBezTo>
                  <a:pt x="1398059" y="1002826"/>
                  <a:pt x="1447534" y="975062"/>
                  <a:pt x="1472612" y="958346"/>
                </a:cubicBezTo>
                <a:cubicBezTo>
                  <a:pt x="1478748" y="939941"/>
                  <a:pt x="1482342" y="920484"/>
                  <a:pt x="1491019" y="903132"/>
                </a:cubicBezTo>
                <a:cubicBezTo>
                  <a:pt x="1562386" y="760422"/>
                  <a:pt x="1499976" y="931485"/>
                  <a:pt x="1546242" y="792705"/>
                </a:cubicBezTo>
                <a:cubicBezTo>
                  <a:pt x="1540106" y="688412"/>
                  <a:pt x="1541350" y="583422"/>
                  <a:pt x="1527835" y="479827"/>
                </a:cubicBezTo>
                <a:cubicBezTo>
                  <a:pt x="1511075" y="351356"/>
                  <a:pt x="1497121" y="400006"/>
                  <a:pt x="1454204" y="314186"/>
                </a:cubicBezTo>
                <a:cubicBezTo>
                  <a:pt x="1445527" y="296834"/>
                  <a:pt x="1449515" y="272690"/>
                  <a:pt x="1435796" y="258973"/>
                </a:cubicBezTo>
                <a:cubicBezTo>
                  <a:pt x="1410106" y="233288"/>
                  <a:pt x="1298201" y="165972"/>
                  <a:pt x="1251720" y="148545"/>
                </a:cubicBezTo>
                <a:cubicBezTo>
                  <a:pt x="1228032" y="139663"/>
                  <a:pt x="1202633" y="136276"/>
                  <a:pt x="1178089" y="130141"/>
                </a:cubicBezTo>
                <a:cubicBezTo>
                  <a:pt x="1159681" y="117871"/>
                  <a:pt x="1143657" y="100891"/>
                  <a:pt x="1122866" y="93332"/>
                </a:cubicBezTo>
                <a:cubicBezTo>
                  <a:pt x="1075314" y="76043"/>
                  <a:pt x="1023607" y="72519"/>
                  <a:pt x="975605" y="56522"/>
                </a:cubicBezTo>
                <a:lnTo>
                  <a:pt x="920382" y="38118"/>
                </a:lnTo>
                <a:cubicBezTo>
                  <a:pt x="901974" y="25848"/>
                  <a:pt x="887268" y="2071"/>
                  <a:pt x="865159" y="1309"/>
                </a:cubicBezTo>
                <a:cubicBezTo>
                  <a:pt x="705603" y="-4192"/>
                  <a:pt x="545833" y="8731"/>
                  <a:pt x="386560" y="19713"/>
                </a:cubicBezTo>
                <a:cubicBezTo>
                  <a:pt x="367203" y="21048"/>
                  <a:pt x="348692" y="29442"/>
                  <a:pt x="331337" y="38118"/>
                </a:cubicBezTo>
                <a:cubicBezTo>
                  <a:pt x="292663" y="57452"/>
                  <a:pt x="246799" y="96836"/>
                  <a:pt x="220891" y="130141"/>
                </a:cubicBezTo>
                <a:cubicBezTo>
                  <a:pt x="106745" y="276877"/>
                  <a:pt x="174301" y="189754"/>
                  <a:pt x="128853" y="295782"/>
                </a:cubicBezTo>
                <a:cubicBezTo>
                  <a:pt x="118044" y="321000"/>
                  <a:pt x="102847" y="344182"/>
                  <a:pt x="92038" y="369400"/>
                </a:cubicBezTo>
                <a:cubicBezTo>
                  <a:pt x="84395" y="387231"/>
                  <a:pt x="81273" y="406783"/>
                  <a:pt x="73630" y="424614"/>
                </a:cubicBezTo>
                <a:cubicBezTo>
                  <a:pt x="62821" y="449832"/>
                  <a:pt x="46450" y="472543"/>
                  <a:pt x="36815" y="498232"/>
                </a:cubicBezTo>
                <a:cubicBezTo>
                  <a:pt x="27932" y="521916"/>
                  <a:pt x="25357" y="547529"/>
                  <a:pt x="18407" y="571850"/>
                </a:cubicBezTo>
                <a:cubicBezTo>
                  <a:pt x="13076" y="590504"/>
                  <a:pt x="6136" y="608659"/>
                  <a:pt x="0" y="627064"/>
                </a:cubicBezTo>
                <a:cubicBezTo>
                  <a:pt x="6136" y="743626"/>
                  <a:pt x="-4488" y="862295"/>
                  <a:pt x="18407" y="976751"/>
                </a:cubicBezTo>
                <a:cubicBezTo>
                  <a:pt x="27085" y="1020133"/>
                  <a:pt x="78045" y="1045208"/>
                  <a:pt x="92038" y="1087178"/>
                </a:cubicBezTo>
                <a:cubicBezTo>
                  <a:pt x="112690" y="1149123"/>
                  <a:pt x="110867" y="1152331"/>
                  <a:pt x="147261" y="1216010"/>
                </a:cubicBezTo>
                <a:cubicBezTo>
                  <a:pt x="158237" y="1235215"/>
                  <a:pt x="173100" y="1252019"/>
                  <a:pt x="184076" y="1271224"/>
                </a:cubicBezTo>
                <a:cubicBezTo>
                  <a:pt x="207428" y="1312084"/>
                  <a:pt x="214913" y="1355979"/>
                  <a:pt x="257707" y="1381651"/>
                </a:cubicBezTo>
                <a:cubicBezTo>
                  <a:pt x="274346" y="1391632"/>
                  <a:pt x="294522" y="1393920"/>
                  <a:pt x="312930" y="1400055"/>
                </a:cubicBezTo>
                <a:cubicBezTo>
                  <a:pt x="438269" y="1525377"/>
                  <a:pt x="247217" y="1329539"/>
                  <a:pt x="386560" y="1492078"/>
                </a:cubicBezTo>
                <a:cubicBezTo>
                  <a:pt x="446078" y="1561504"/>
                  <a:pt x="450278" y="1559090"/>
                  <a:pt x="515414" y="1602506"/>
                </a:cubicBezTo>
                <a:cubicBezTo>
                  <a:pt x="544612" y="1690083"/>
                  <a:pt x="513354" y="1633985"/>
                  <a:pt x="589044" y="1694528"/>
                </a:cubicBezTo>
                <a:cubicBezTo>
                  <a:pt x="602596" y="1705368"/>
                  <a:pt x="612308" y="1720498"/>
                  <a:pt x="625860" y="1731338"/>
                </a:cubicBezTo>
                <a:cubicBezTo>
                  <a:pt x="659338" y="1758116"/>
                  <a:pt x="693329" y="1779390"/>
                  <a:pt x="736306" y="1786551"/>
                </a:cubicBezTo>
                <a:cubicBezTo>
                  <a:pt x="754463" y="1789577"/>
                  <a:pt x="773121" y="1786551"/>
                  <a:pt x="791529" y="1786551"/>
                </a:cubicBezTo>
              </a:path>
            </a:pathLst>
          </a:custGeom>
          <a:ln w="76200" cmpd="sng">
            <a:solidFill>
              <a:srgbClr val="4F622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730766" y="883405"/>
            <a:ext cx="3479046" cy="2006097"/>
          </a:xfrm>
          <a:custGeom>
            <a:avLst/>
            <a:gdLst>
              <a:gd name="connsiteX0" fmla="*/ 0 w 3479046"/>
              <a:gd name="connsiteY0" fmla="*/ 2006097 h 2006097"/>
              <a:gd name="connsiteX1" fmla="*/ 276115 w 3479046"/>
              <a:gd name="connsiteY1" fmla="*/ 1969288 h 2006097"/>
              <a:gd name="connsiteX2" fmla="*/ 386561 w 3479046"/>
              <a:gd name="connsiteY2" fmla="*/ 1932479 h 2006097"/>
              <a:gd name="connsiteX3" fmla="*/ 460191 w 3479046"/>
              <a:gd name="connsiteY3" fmla="*/ 1914074 h 2006097"/>
              <a:gd name="connsiteX4" fmla="*/ 570637 w 3479046"/>
              <a:gd name="connsiteY4" fmla="*/ 1877265 h 2006097"/>
              <a:gd name="connsiteX5" fmla="*/ 699491 w 3479046"/>
              <a:gd name="connsiteY5" fmla="*/ 1803647 h 2006097"/>
              <a:gd name="connsiteX6" fmla="*/ 809937 w 3479046"/>
              <a:gd name="connsiteY6" fmla="*/ 1730028 h 2006097"/>
              <a:gd name="connsiteX7" fmla="*/ 865160 w 3479046"/>
              <a:gd name="connsiteY7" fmla="*/ 1693219 h 2006097"/>
              <a:gd name="connsiteX8" fmla="*/ 883567 w 3479046"/>
              <a:gd name="connsiteY8" fmla="*/ 1638006 h 2006097"/>
              <a:gd name="connsiteX9" fmla="*/ 901975 w 3479046"/>
              <a:gd name="connsiteY9" fmla="*/ 1564387 h 2006097"/>
              <a:gd name="connsiteX10" fmla="*/ 975605 w 3479046"/>
              <a:gd name="connsiteY10" fmla="*/ 1453960 h 2006097"/>
              <a:gd name="connsiteX11" fmla="*/ 1030828 w 3479046"/>
              <a:gd name="connsiteY11" fmla="*/ 1343533 h 2006097"/>
              <a:gd name="connsiteX12" fmla="*/ 1049236 w 3479046"/>
              <a:gd name="connsiteY12" fmla="*/ 1288319 h 2006097"/>
              <a:gd name="connsiteX13" fmla="*/ 1086051 w 3479046"/>
              <a:gd name="connsiteY13" fmla="*/ 1141082 h 2006097"/>
              <a:gd name="connsiteX14" fmla="*/ 1104459 w 3479046"/>
              <a:gd name="connsiteY14" fmla="*/ 1085869 h 2006097"/>
              <a:gd name="connsiteX15" fmla="*/ 1141274 w 3479046"/>
              <a:gd name="connsiteY15" fmla="*/ 1030655 h 2006097"/>
              <a:gd name="connsiteX16" fmla="*/ 1196497 w 3479046"/>
              <a:gd name="connsiteY16" fmla="*/ 901823 h 2006097"/>
              <a:gd name="connsiteX17" fmla="*/ 1325351 w 3479046"/>
              <a:gd name="connsiteY17" fmla="*/ 754587 h 2006097"/>
              <a:gd name="connsiteX18" fmla="*/ 1380574 w 3479046"/>
              <a:gd name="connsiteY18" fmla="*/ 644159 h 2006097"/>
              <a:gd name="connsiteX19" fmla="*/ 1398981 w 3479046"/>
              <a:gd name="connsiteY19" fmla="*/ 588946 h 2006097"/>
              <a:gd name="connsiteX20" fmla="*/ 1491020 w 3479046"/>
              <a:gd name="connsiteY20" fmla="*/ 478518 h 2006097"/>
              <a:gd name="connsiteX21" fmla="*/ 1527835 w 3479046"/>
              <a:gd name="connsiteY21" fmla="*/ 423304 h 2006097"/>
              <a:gd name="connsiteX22" fmla="*/ 1638281 w 3479046"/>
              <a:gd name="connsiteY22" fmla="*/ 312877 h 2006097"/>
              <a:gd name="connsiteX23" fmla="*/ 1748727 w 3479046"/>
              <a:gd name="connsiteY23" fmla="*/ 220854 h 2006097"/>
              <a:gd name="connsiteX24" fmla="*/ 1895988 w 3479046"/>
              <a:gd name="connsiteY24" fmla="*/ 147236 h 2006097"/>
              <a:gd name="connsiteX25" fmla="*/ 1969618 w 3479046"/>
              <a:gd name="connsiteY25" fmla="*/ 110427 h 2006097"/>
              <a:gd name="connsiteX26" fmla="*/ 2024841 w 3479046"/>
              <a:gd name="connsiteY26" fmla="*/ 73618 h 2006097"/>
              <a:gd name="connsiteX27" fmla="*/ 2245733 w 3479046"/>
              <a:gd name="connsiteY27" fmla="*/ 36809 h 2006097"/>
              <a:gd name="connsiteX28" fmla="*/ 2319364 w 3479046"/>
              <a:gd name="connsiteY28" fmla="*/ 18404 h 2006097"/>
              <a:gd name="connsiteX29" fmla="*/ 2908409 w 3479046"/>
              <a:gd name="connsiteY29" fmla="*/ 36809 h 2006097"/>
              <a:gd name="connsiteX30" fmla="*/ 3110893 w 3479046"/>
              <a:gd name="connsiteY30" fmla="*/ 92022 h 2006097"/>
              <a:gd name="connsiteX31" fmla="*/ 3166116 w 3479046"/>
              <a:gd name="connsiteY31" fmla="*/ 128831 h 2006097"/>
              <a:gd name="connsiteX32" fmla="*/ 3221339 w 3479046"/>
              <a:gd name="connsiteY32" fmla="*/ 239259 h 2006097"/>
              <a:gd name="connsiteX33" fmla="*/ 3313377 w 3479046"/>
              <a:gd name="connsiteY33" fmla="*/ 368091 h 2006097"/>
              <a:gd name="connsiteX34" fmla="*/ 3331785 w 3479046"/>
              <a:gd name="connsiteY34" fmla="*/ 423304 h 2006097"/>
              <a:gd name="connsiteX35" fmla="*/ 3405415 w 3479046"/>
              <a:gd name="connsiteY35" fmla="*/ 533732 h 2006097"/>
              <a:gd name="connsiteX36" fmla="*/ 3423823 w 3479046"/>
              <a:gd name="connsiteY36" fmla="*/ 607350 h 2006097"/>
              <a:gd name="connsiteX37" fmla="*/ 3442230 w 3479046"/>
              <a:gd name="connsiteY37" fmla="*/ 662564 h 2006097"/>
              <a:gd name="connsiteX38" fmla="*/ 3479046 w 3479046"/>
              <a:gd name="connsiteY38" fmla="*/ 883419 h 2006097"/>
              <a:gd name="connsiteX39" fmla="*/ 3460638 w 3479046"/>
              <a:gd name="connsiteY39" fmla="*/ 1325128 h 2006097"/>
              <a:gd name="connsiteX40" fmla="*/ 3423823 w 3479046"/>
              <a:gd name="connsiteY40" fmla="*/ 1380342 h 2006097"/>
              <a:gd name="connsiteX41" fmla="*/ 3405415 w 3479046"/>
              <a:gd name="connsiteY41" fmla="*/ 1435555 h 2006097"/>
              <a:gd name="connsiteX42" fmla="*/ 3276562 w 3479046"/>
              <a:gd name="connsiteY42" fmla="*/ 1527578 h 2006097"/>
              <a:gd name="connsiteX43" fmla="*/ 3239746 w 3479046"/>
              <a:gd name="connsiteY43" fmla="*/ 1564387 h 2006097"/>
              <a:gd name="connsiteX44" fmla="*/ 3055670 w 3479046"/>
              <a:gd name="connsiteY44" fmla="*/ 1693219 h 2006097"/>
              <a:gd name="connsiteX45" fmla="*/ 3000447 w 3479046"/>
              <a:gd name="connsiteY45" fmla="*/ 1730028 h 2006097"/>
              <a:gd name="connsiteX46" fmla="*/ 2963632 w 3479046"/>
              <a:gd name="connsiteY46" fmla="*/ 1766838 h 2006097"/>
              <a:gd name="connsiteX47" fmla="*/ 2908409 w 3479046"/>
              <a:gd name="connsiteY47" fmla="*/ 1785242 h 2006097"/>
              <a:gd name="connsiteX48" fmla="*/ 2521848 w 3479046"/>
              <a:gd name="connsiteY48" fmla="*/ 1766838 h 2006097"/>
              <a:gd name="connsiteX49" fmla="*/ 2466625 w 3479046"/>
              <a:gd name="connsiteY49" fmla="*/ 1748433 h 2006097"/>
              <a:gd name="connsiteX50" fmla="*/ 2392994 w 3479046"/>
              <a:gd name="connsiteY50" fmla="*/ 1730028 h 2006097"/>
              <a:gd name="connsiteX51" fmla="*/ 2208918 w 3479046"/>
              <a:gd name="connsiteY51" fmla="*/ 1674815 h 2006097"/>
              <a:gd name="connsiteX52" fmla="*/ 2135287 w 3479046"/>
              <a:gd name="connsiteY52" fmla="*/ 1638006 h 2006097"/>
              <a:gd name="connsiteX53" fmla="*/ 2080064 w 3479046"/>
              <a:gd name="connsiteY53" fmla="*/ 1582792 h 2006097"/>
              <a:gd name="connsiteX54" fmla="*/ 1988026 w 3479046"/>
              <a:gd name="connsiteY54" fmla="*/ 1545983 h 2006097"/>
              <a:gd name="connsiteX55" fmla="*/ 1914396 w 3479046"/>
              <a:gd name="connsiteY55" fmla="*/ 1509174 h 2006097"/>
              <a:gd name="connsiteX56" fmla="*/ 1822357 w 3479046"/>
              <a:gd name="connsiteY56" fmla="*/ 1417151 h 2006097"/>
              <a:gd name="connsiteX57" fmla="*/ 1730319 w 3479046"/>
              <a:gd name="connsiteY57" fmla="*/ 1269914 h 2006097"/>
              <a:gd name="connsiteX58" fmla="*/ 1711911 w 3479046"/>
              <a:gd name="connsiteY58" fmla="*/ 1196296 h 2006097"/>
              <a:gd name="connsiteX59" fmla="*/ 1638281 w 3479046"/>
              <a:gd name="connsiteY59" fmla="*/ 865014 h 2006097"/>
              <a:gd name="connsiteX60" fmla="*/ 1601466 w 3479046"/>
              <a:gd name="connsiteY60" fmla="*/ 772991 h 2006097"/>
              <a:gd name="connsiteX61" fmla="*/ 1546243 w 3479046"/>
              <a:gd name="connsiteY61" fmla="*/ 680968 h 2006097"/>
              <a:gd name="connsiteX62" fmla="*/ 1509427 w 3479046"/>
              <a:gd name="connsiteY62" fmla="*/ 570541 h 2006097"/>
              <a:gd name="connsiteX63" fmla="*/ 1491020 w 3479046"/>
              <a:gd name="connsiteY63" fmla="*/ 515327 h 2006097"/>
              <a:gd name="connsiteX64" fmla="*/ 1417389 w 3479046"/>
              <a:gd name="connsiteY64" fmla="*/ 404900 h 2006097"/>
              <a:gd name="connsiteX65" fmla="*/ 1380574 w 3479046"/>
              <a:gd name="connsiteY65" fmla="*/ 331282 h 2006097"/>
              <a:gd name="connsiteX66" fmla="*/ 1306943 w 3479046"/>
              <a:gd name="connsiteY66" fmla="*/ 276068 h 2006097"/>
              <a:gd name="connsiteX67" fmla="*/ 1196497 w 3479046"/>
              <a:gd name="connsiteY67" fmla="*/ 147236 h 2006097"/>
              <a:gd name="connsiteX68" fmla="*/ 1049236 w 3479046"/>
              <a:gd name="connsiteY68" fmla="*/ 110427 h 2006097"/>
              <a:gd name="connsiteX69" fmla="*/ 938790 w 3479046"/>
              <a:gd name="connsiteY69" fmla="*/ 55213 h 2006097"/>
              <a:gd name="connsiteX70" fmla="*/ 809937 w 3479046"/>
              <a:gd name="connsiteY70" fmla="*/ 0 h 2006097"/>
              <a:gd name="connsiteX71" fmla="*/ 681083 w 3479046"/>
              <a:gd name="connsiteY71" fmla="*/ 18404 h 2006097"/>
              <a:gd name="connsiteX72" fmla="*/ 607452 w 3479046"/>
              <a:gd name="connsiteY72" fmla="*/ 184045 h 2006097"/>
              <a:gd name="connsiteX73" fmla="*/ 552229 w 3479046"/>
              <a:gd name="connsiteY73" fmla="*/ 220854 h 2006097"/>
              <a:gd name="connsiteX74" fmla="*/ 533822 w 3479046"/>
              <a:gd name="connsiteY74" fmla="*/ 276068 h 2006097"/>
              <a:gd name="connsiteX75" fmla="*/ 533822 w 3479046"/>
              <a:gd name="connsiteY75" fmla="*/ 901823 h 2006097"/>
              <a:gd name="connsiteX76" fmla="*/ 570637 w 3479046"/>
              <a:gd name="connsiteY76" fmla="*/ 1141082 h 2006097"/>
              <a:gd name="connsiteX77" fmla="*/ 607452 w 3479046"/>
              <a:gd name="connsiteY77" fmla="*/ 1288319 h 2006097"/>
              <a:gd name="connsiteX78" fmla="*/ 625860 w 3479046"/>
              <a:gd name="connsiteY78" fmla="*/ 1527578 h 2006097"/>
              <a:gd name="connsiteX79" fmla="*/ 662675 w 3479046"/>
              <a:gd name="connsiteY79" fmla="*/ 1711624 h 2006097"/>
              <a:gd name="connsiteX80" fmla="*/ 699491 w 3479046"/>
              <a:gd name="connsiteY80" fmla="*/ 1822051 h 2006097"/>
              <a:gd name="connsiteX81" fmla="*/ 736306 w 3479046"/>
              <a:gd name="connsiteY81" fmla="*/ 1932479 h 2006097"/>
              <a:gd name="connsiteX82" fmla="*/ 773121 w 3479046"/>
              <a:gd name="connsiteY82" fmla="*/ 1969288 h 2006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3479046" h="2006097">
                <a:moveTo>
                  <a:pt x="0" y="2006097"/>
                </a:moveTo>
                <a:cubicBezTo>
                  <a:pt x="88637" y="1997235"/>
                  <a:pt x="187827" y="1993362"/>
                  <a:pt x="276115" y="1969288"/>
                </a:cubicBezTo>
                <a:cubicBezTo>
                  <a:pt x="313554" y="1959079"/>
                  <a:pt x="348913" y="1941890"/>
                  <a:pt x="386561" y="1932479"/>
                </a:cubicBezTo>
                <a:cubicBezTo>
                  <a:pt x="411104" y="1926344"/>
                  <a:pt x="435959" y="1921342"/>
                  <a:pt x="460191" y="1914074"/>
                </a:cubicBezTo>
                <a:cubicBezTo>
                  <a:pt x="497361" y="1902925"/>
                  <a:pt x="570637" y="1877265"/>
                  <a:pt x="570637" y="1877265"/>
                </a:cubicBezTo>
                <a:cubicBezTo>
                  <a:pt x="694623" y="1753299"/>
                  <a:pt x="551163" y="1877798"/>
                  <a:pt x="699491" y="1803647"/>
                </a:cubicBezTo>
                <a:cubicBezTo>
                  <a:pt x="739066" y="1783863"/>
                  <a:pt x="773122" y="1754568"/>
                  <a:pt x="809937" y="1730028"/>
                </a:cubicBezTo>
                <a:lnTo>
                  <a:pt x="865160" y="1693219"/>
                </a:lnTo>
                <a:cubicBezTo>
                  <a:pt x="871296" y="1674815"/>
                  <a:pt x="878237" y="1656659"/>
                  <a:pt x="883567" y="1638006"/>
                </a:cubicBezTo>
                <a:cubicBezTo>
                  <a:pt x="890517" y="1613684"/>
                  <a:pt x="890661" y="1587011"/>
                  <a:pt x="901975" y="1564387"/>
                </a:cubicBezTo>
                <a:cubicBezTo>
                  <a:pt x="921763" y="1524818"/>
                  <a:pt x="961612" y="1495930"/>
                  <a:pt x="975605" y="1453960"/>
                </a:cubicBezTo>
                <a:cubicBezTo>
                  <a:pt x="1021874" y="1315179"/>
                  <a:pt x="959461" y="1486243"/>
                  <a:pt x="1030828" y="1343533"/>
                </a:cubicBezTo>
                <a:cubicBezTo>
                  <a:pt x="1039505" y="1326181"/>
                  <a:pt x="1044131" y="1307036"/>
                  <a:pt x="1049236" y="1288319"/>
                </a:cubicBezTo>
                <a:cubicBezTo>
                  <a:pt x="1062549" y="1239512"/>
                  <a:pt x="1070050" y="1189075"/>
                  <a:pt x="1086051" y="1141082"/>
                </a:cubicBezTo>
                <a:cubicBezTo>
                  <a:pt x="1092187" y="1122678"/>
                  <a:pt x="1095782" y="1103221"/>
                  <a:pt x="1104459" y="1085869"/>
                </a:cubicBezTo>
                <a:cubicBezTo>
                  <a:pt x="1114353" y="1066084"/>
                  <a:pt x="1131380" y="1050440"/>
                  <a:pt x="1141274" y="1030655"/>
                </a:cubicBezTo>
                <a:cubicBezTo>
                  <a:pt x="1190359" y="932500"/>
                  <a:pt x="1119892" y="1016711"/>
                  <a:pt x="1196497" y="901823"/>
                </a:cubicBezTo>
                <a:cubicBezTo>
                  <a:pt x="1241444" y="834413"/>
                  <a:pt x="1272128" y="807800"/>
                  <a:pt x="1325351" y="754587"/>
                </a:cubicBezTo>
                <a:cubicBezTo>
                  <a:pt x="1343759" y="717778"/>
                  <a:pt x="1363857" y="681766"/>
                  <a:pt x="1380574" y="644159"/>
                </a:cubicBezTo>
                <a:cubicBezTo>
                  <a:pt x="1388454" y="626431"/>
                  <a:pt x="1390304" y="606297"/>
                  <a:pt x="1398981" y="588946"/>
                </a:cubicBezTo>
                <a:cubicBezTo>
                  <a:pt x="1433257" y="520405"/>
                  <a:pt x="1440135" y="539570"/>
                  <a:pt x="1491020" y="478518"/>
                </a:cubicBezTo>
                <a:cubicBezTo>
                  <a:pt x="1505183" y="461526"/>
                  <a:pt x="1513137" y="439836"/>
                  <a:pt x="1527835" y="423304"/>
                </a:cubicBezTo>
                <a:cubicBezTo>
                  <a:pt x="1562425" y="384397"/>
                  <a:pt x="1601466" y="349686"/>
                  <a:pt x="1638281" y="312877"/>
                </a:cubicBezTo>
                <a:cubicBezTo>
                  <a:pt x="1685025" y="266141"/>
                  <a:pt x="1692345" y="251602"/>
                  <a:pt x="1748727" y="220854"/>
                </a:cubicBezTo>
                <a:cubicBezTo>
                  <a:pt x="1796907" y="194578"/>
                  <a:pt x="1846901" y="171775"/>
                  <a:pt x="1895988" y="147236"/>
                </a:cubicBezTo>
                <a:cubicBezTo>
                  <a:pt x="1920531" y="134966"/>
                  <a:pt x="1946786" y="125646"/>
                  <a:pt x="1969618" y="110427"/>
                </a:cubicBezTo>
                <a:cubicBezTo>
                  <a:pt x="1988026" y="98157"/>
                  <a:pt x="2003466" y="79317"/>
                  <a:pt x="2024841" y="73618"/>
                </a:cubicBezTo>
                <a:cubicBezTo>
                  <a:pt x="2096967" y="54388"/>
                  <a:pt x="2173315" y="54911"/>
                  <a:pt x="2245733" y="36809"/>
                </a:cubicBezTo>
                <a:lnTo>
                  <a:pt x="2319364" y="18404"/>
                </a:lnTo>
                <a:cubicBezTo>
                  <a:pt x="2515712" y="24539"/>
                  <a:pt x="2712515" y="22119"/>
                  <a:pt x="2908409" y="36809"/>
                </a:cubicBezTo>
                <a:cubicBezTo>
                  <a:pt x="2961981" y="40826"/>
                  <a:pt x="3050815" y="72000"/>
                  <a:pt x="3110893" y="92022"/>
                </a:cubicBezTo>
                <a:cubicBezTo>
                  <a:pt x="3129301" y="104292"/>
                  <a:pt x="3150472" y="113190"/>
                  <a:pt x="3166116" y="128831"/>
                </a:cubicBezTo>
                <a:cubicBezTo>
                  <a:pt x="3218869" y="181575"/>
                  <a:pt x="3191396" y="179383"/>
                  <a:pt x="3221339" y="239259"/>
                </a:cubicBezTo>
                <a:cubicBezTo>
                  <a:pt x="3234799" y="266175"/>
                  <a:pt x="3300867" y="351414"/>
                  <a:pt x="3313377" y="368091"/>
                </a:cubicBezTo>
                <a:cubicBezTo>
                  <a:pt x="3319513" y="386495"/>
                  <a:pt x="3322362" y="406346"/>
                  <a:pt x="3331785" y="423304"/>
                </a:cubicBezTo>
                <a:cubicBezTo>
                  <a:pt x="3353273" y="461976"/>
                  <a:pt x="3405415" y="533732"/>
                  <a:pt x="3405415" y="533732"/>
                </a:cubicBezTo>
                <a:cubicBezTo>
                  <a:pt x="3411551" y="558271"/>
                  <a:pt x="3416873" y="583029"/>
                  <a:pt x="3423823" y="607350"/>
                </a:cubicBezTo>
                <a:cubicBezTo>
                  <a:pt x="3429154" y="626004"/>
                  <a:pt x="3437524" y="643743"/>
                  <a:pt x="3442230" y="662564"/>
                </a:cubicBezTo>
                <a:cubicBezTo>
                  <a:pt x="3460175" y="734334"/>
                  <a:pt x="3468655" y="810693"/>
                  <a:pt x="3479046" y="883419"/>
                </a:cubicBezTo>
                <a:cubicBezTo>
                  <a:pt x="3472910" y="1030655"/>
                  <a:pt x="3476914" y="1178665"/>
                  <a:pt x="3460638" y="1325128"/>
                </a:cubicBezTo>
                <a:cubicBezTo>
                  <a:pt x="3458195" y="1347113"/>
                  <a:pt x="3433717" y="1360557"/>
                  <a:pt x="3423823" y="1380342"/>
                </a:cubicBezTo>
                <a:cubicBezTo>
                  <a:pt x="3415146" y="1397694"/>
                  <a:pt x="3417836" y="1420652"/>
                  <a:pt x="3405415" y="1435555"/>
                </a:cubicBezTo>
                <a:cubicBezTo>
                  <a:pt x="3379503" y="1466644"/>
                  <a:pt x="3310138" y="1500722"/>
                  <a:pt x="3276562" y="1527578"/>
                </a:cubicBezTo>
                <a:cubicBezTo>
                  <a:pt x="3263010" y="1538418"/>
                  <a:pt x="3253078" y="1553279"/>
                  <a:pt x="3239746" y="1564387"/>
                </a:cubicBezTo>
                <a:cubicBezTo>
                  <a:pt x="3185225" y="1609814"/>
                  <a:pt x="3113032" y="1654985"/>
                  <a:pt x="3055670" y="1693219"/>
                </a:cubicBezTo>
                <a:cubicBezTo>
                  <a:pt x="3037262" y="1705489"/>
                  <a:pt x="3016091" y="1714386"/>
                  <a:pt x="3000447" y="1730028"/>
                </a:cubicBezTo>
                <a:cubicBezTo>
                  <a:pt x="2988175" y="1742298"/>
                  <a:pt x="2978513" y="1757911"/>
                  <a:pt x="2963632" y="1766838"/>
                </a:cubicBezTo>
                <a:cubicBezTo>
                  <a:pt x="2946993" y="1776820"/>
                  <a:pt x="2926817" y="1779107"/>
                  <a:pt x="2908409" y="1785242"/>
                </a:cubicBezTo>
                <a:cubicBezTo>
                  <a:pt x="2779555" y="1779107"/>
                  <a:pt x="2650402" y="1777549"/>
                  <a:pt x="2521848" y="1766838"/>
                </a:cubicBezTo>
                <a:cubicBezTo>
                  <a:pt x="2502512" y="1765227"/>
                  <a:pt x="2485282" y="1753763"/>
                  <a:pt x="2466625" y="1748433"/>
                </a:cubicBezTo>
                <a:cubicBezTo>
                  <a:pt x="2442299" y="1741484"/>
                  <a:pt x="2417226" y="1737296"/>
                  <a:pt x="2392994" y="1730028"/>
                </a:cubicBezTo>
                <a:cubicBezTo>
                  <a:pt x="2168941" y="1662823"/>
                  <a:pt x="2378615" y="1717230"/>
                  <a:pt x="2208918" y="1674815"/>
                </a:cubicBezTo>
                <a:cubicBezTo>
                  <a:pt x="2184374" y="1662545"/>
                  <a:pt x="2157617" y="1653953"/>
                  <a:pt x="2135287" y="1638006"/>
                </a:cubicBezTo>
                <a:cubicBezTo>
                  <a:pt x="2114104" y="1622878"/>
                  <a:pt x="2102139" y="1596586"/>
                  <a:pt x="2080064" y="1582792"/>
                </a:cubicBezTo>
                <a:cubicBezTo>
                  <a:pt x="2052043" y="1565282"/>
                  <a:pt x="2018221" y="1559401"/>
                  <a:pt x="1988026" y="1545983"/>
                </a:cubicBezTo>
                <a:cubicBezTo>
                  <a:pt x="1962951" y="1534840"/>
                  <a:pt x="1938939" y="1521444"/>
                  <a:pt x="1914396" y="1509174"/>
                </a:cubicBezTo>
                <a:cubicBezTo>
                  <a:pt x="1883716" y="1478500"/>
                  <a:pt x="1848390" y="1451856"/>
                  <a:pt x="1822357" y="1417151"/>
                </a:cubicBezTo>
                <a:cubicBezTo>
                  <a:pt x="1778919" y="1359244"/>
                  <a:pt x="1755588" y="1337287"/>
                  <a:pt x="1730319" y="1269914"/>
                </a:cubicBezTo>
                <a:cubicBezTo>
                  <a:pt x="1721436" y="1246230"/>
                  <a:pt x="1717212" y="1221029"/>
                  <a:pt x="1711911" y="1196296"/>
                </a:cubicBezTo>
                <a:cubicBezTo>
                  <a:pt x="1702495" y="1152364"/>
                  <a:pt x="1660093" y="919536"/>
                  <a:pt x="1638281" y="865014"/>
                </a:cubicBezTo>
                <a:cubicBezTo>
                  <a:pt x="1626009" y="834340"/>
                  <a:pt x="1616243" y="802540"/>
                  <a:pt x="1601466" y="772991"/>
                </a:cubicBezTo>
                <a:cubicBezTo>
                  <a:pt x="1585465" y="740995"/>
                  <a:pt x="1561048" y="713534"/>
                  <a:pt x="1546243" y="680968"/>
                </a:cubicBezTo>
                <a:cubicBezTo>
                  <a:pt x="1530185" y="645646"/>
                  <a:pt x="1521699" y="607350"/>
                  <a:pt x="1509427" y="570541"/>
                </a:cubicBezTo>
                <a:cubicBezTo>
                  <a:pt x="1503291" y="552136"/>
                  <a:pt x="1501783" y="531468"/>
                  <a:pt x="1491020" y="515327"/>
                </a:cubicBezTo>
                <a:cubicBezTo>
                  <a:pt x="1466476" y="478518"/>
                  <a:pt x="1437177" y="444469"/>
                  <a:pt x="1417389" y="404900"/>
                </a:cubicBezTo>
                <a:cubicBezTo>
                  <a:pt x="1405117" y="380361"/>
                  <a:pt x="1398431" y="352112"/>
                  <a:pt x="1380574" y="331282"/>
                </a:cubicBezTo>
                <a:cubicBezTo>
                  <a:pt x="1360607" y="307991"/>
                  <a:pt x="1331487" y="294473"/>
                  <a:pt x="1306943" y="276068"/>
                </a:cubicBezTo>
                <a:cubicBezTo>
                  <a:pt x="1272299" y="218337"/>
                  <a:pt x="1261722" y="170950"/>
                  <a:pt x="1196497" y="147236"/>
                </a:cubicBezTo>
                <a:cubicBezTo>
                  <a:pt x="1148945" y="129947"/>
                  <a:pt x="1049236" y="110427"/>
                  <a:pt x="1049236" y="110427"/>
                </a:cubicBezTo>
                <a:cubicBezTo>
                  <a:pt x="943112" y="39690"/>
                  <a:pt x="1045484" y="100932"/>
                  <a:pt x="938790" y="55213"/>
                </a:cubicBezTo>
                <a:cubicBezTo>
                  <a:pt x="779578" y="-13010"/>
                  <a:pt x="939436" y="43158"/>
                  <a:pt x="809937" y="0"/>
                </a:cubicBezTo>
                <a:cubicBezTo>
                  <a:pt x="766986" y="6135"/>
                  <a:pt x="720732" y="785"/>
                  <a:pt x="681083" y="18404"/>
                </a:cubicBezTo>
                <a:cubicBezTo>
                  <a:pt x="637604" y="37724"/>
                  <a:pt x="625196" y="172217"/>
                  <a:pt x="607452" y="184045"/>
                </a:cubicBezTo>
                <a:lnTo>
                  <a:pt x="552229" y="220854"/>
                </a:lnTo>
                <a:cubicBezTo>
                  <a:pt x="546093" y="239259"/>
                  <a:pt x="538528" y="257247"/>
                  <a:pt x="533822" y="276068"/>
                </a:cubicBezTo>
                <a:cubicBezTo>
                  <a:pt x="479611" y="492877"/>
                  <a:pt x="519370" y="620064"/>
                  <a:pt x="533822" y="901823"/>
                </a:cubicBezTo>
                <a:cubicBezTo>
                  <a:pt x="549468" y="1206863"/>
                  <a:pt x="534205" y="995382"/>
                  <a:pt x="570637" y="1141082"/>
                </a:cubicBezTo>
                <a:lnTo>
                  <a:pt x="607452" y="1288319"/>
                </a:lnTo>
                <a:cubicBezTo>
                  <a:pt x="613588" y="1368072"/>
                  <a:pt x="617485" y="1448029"/>
                  <a:pt x="625860" y="1527578"/>
                </a:cubicBezTo>
                <a:cubicBezTo>
                  <a:pt x="631238" y="1578662"/>
                  <a:pt x="646867" y="1658940"/>
                  <a:pt x="662675" y="1711624"/>
                </a:cubicBezTo>
                <a:cubicBezTo>
                  <a:pt x="673826" y="1748788"/>
                  <a:pt x="687219" y="1785242"/>
                  <a:pt x="699491" y="1822051"/>
                </a:cubicBezTo>
                <a:lnTo>
                  <a:pt x="736306" y="1932479"/>
                </a:lnTo>
                <a:lnTo>
                  <a:pt x="773121" y="1969288"/>
                </a:lnTo>
              </a:path>
            </a:pathLst>
          </a:custGeom>
          <a:ln w="76200" cmpd="sng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712361" y="2852691"/>
            <a:ext cx="1564651" cy="1049060"/>
          </a:xfrm>
          <a:custGeom>
            <a:avLst/>
            <a:gdLst>
              <a:gd name="connsiteX0" fmla="*/ 662675 w 1306943"/>
              <a:gd name="connsiteY0" fmla="*/ 0 h 1049060"/>
              <a:gd name="connsiteX1" fmla="*/ 717898 w 1306943"/>
              <a:gd name="connsiteY1" fmla="*/ 110427 h 1049060"/>
              <a:gd name="connsiteX2" fmla="*/ 791529 w 1306943"/>
              <a:gd name="connsiteY2" fmla="*/ 165641 h 1049060"/>
              <a:gd name="connsiteX3" fmla="*/ 809936 w 1306943"/>
              <a:gd name="connsiteY3" fmla="*/ 220855 h 1049060"/>
              <a:gd name="connsiteX4" fmla="*/ 865159 w 1306943"/>
              <a:gd name="connsiteY4" fmla="*/ 276068 h 1049060"/>
              <a:gd name="connsiteX5" fmla="*/ 901974 w 1306943"/>
              <a:gd name="connsiteY5" fmla="*/ 331282 h 1049060"/>
              <a:gd name="connsiteX6" fmla="*/ 1049236 w 1306943"/>
              <a:gd name="connsiteY6" fmla="*/ 441709 h 1049060"/>
              <a:gd name="connsiteX7" fmla="*/ 1141274 w 1306943"/>
              <a:gd name="connsiteY7" fmla="*/ 515328 h 1049060"/>
              <a:gd name="connsiteX8" fmla="*/ 1233312 w 1306943"/>
              <a:gd name="connsiteY8" fmla="*/ 607351 h 1049060"/>
              <a:gd name="connsiteX9" fmla="*/ 1270127 w 1306943"/>
              <a:gd name="connsiteY9" fmla="*/ 662564 h 1049060"/>
              <a:gd name="connsiteX10" fmla="*/ 1306943 w 1306943"/>
              <a:gd name="connsiteY10" fmla="*/ 699373 h 1049060"/>
              <a:gd name="connsiteX11" fmla="*/ 1233312 w 1306943"/>
              <a:gd name="connsiteY11" fmla="*/ 920228 h 1049060"/>
              <a:gd name="connsiteX12" fmla="*/ 1196497 w 1306943"/>
              <a:gd name="connsiteY12" fmla="*/ 975442 h 1049060"/>
              <a:gd name="connsiteX13" fmla="*/ 1141274 w 1306943"/>
              <a:gd name="connsiteY13" fmla="*/ 1012251 h 1049060"/>
              <a:gd name="connsiteX14" fmla="*/ 1030828 w 1306943"/>
              <a:gd name="connsiteY14" fmla="*/ 1049060 h 1049060"/>
              <a:gd name="connsiteX15" fmla="*/ 717898 w 1306943"/>
              <a:gd name="connsiteY15" fmla="*/ 1012251 h 1049060"/>
              <a:gd name="connsiteX16" fmla="*/ 607452 w 1306943"/>
              <a:gd name="connsiteY16" fmla="*/ 975442 h 1049060"/>
              <a:gd name="connsiteX17" fmla="*/ 515414 w 1306943"/>
              <a:gd name="connsiteY17" fmla="*/ 901823 h 1049060"/>
              <a:gd name="connsiteX18" fmla="*/ 497006 w 1306943"/>
              <a:gd name="connsiteY18" fmla="*/ 846610 h 1049060"/>
              <a:gd name="connsiteX19" fmla="*/ 423376 w 1306943"/>
              <a:gd name="connsiteY19" fmla="*/ 736182 h 1049060"/>
              <a:gd name="connsiteX20" fmla="*/ 349745 w 1306943"/>
              <a:gd name="connsiteY20" fmla="*/ 625755 h 1049060"/>
              <a:gd name="connsiteX21" fmla="*/ 276114 w 1306943"/>
              <a:gd name="connsiteY21" fmla="*/ 533732 h 1049060"/>
              <a:gd name="connsiteX22" fmla="*/ 55223 w 1306943"/>
              <a:gd name="connsiteY22" fmla="*/ 423305 h 1049060"/>
              <a:gd name="connsiteX23" fmla="*/ 0 w 1306943"/>
              <a:gd name="connsiteY23" fmla="*/ 404900 h 104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306943" h="1049060">
                <a:moveTo>
                  <a:pt x="662675" y="0"/>
                </a:moveTo>
                <a:cubicBezTo>
                  <a:pt x="681083" y="36809"/>
                  <a:pt x="692628" y="77943"/>
                  <a:pt x="717898" y="110427"/>
                </a:cubicBezTo>
                <a:cubicBezTo>
                  <a:pt x="736734" y="134641"/>
                  <a:pt x="771888" y="142075"/>
                  <a:pt x="791529" y="165641"/>
                </a:cubicBezTo>
                <a:cubicBezTo>
                  <a:pt x="803950" y="180544"/>
                  <a:pt x="799173" y="204714"/>
                  <a:pt x="809936" y="220855"/>
                </a:cubicBezTo>
                <a:cubicBezTo>
                  <a:pt x="824376" y="242512"/>
                  <a:pt x="848493" y="256073"/>
                  <a:pt x="865159" y="276068"/>
                </a:cubicBezTo>
                <a:cubicBezTo>
                  <a:pt x="879322" y="293060"/>
                  <a:pt x="888154" y="314010"/>
                  <a:pt x="901974" y="331282"/>
                </a:cubicBezTo>
                <a:cubicBezTo>
                  <a:pt x="967286" y="412908"/>
                  <a:pt x="931469" y="323958"/>
                  <a:pt x="1049236" y="441709"/>
                </a:cubicBezTo>
                <a:cubicBezTo>
                  <a:pt x="1101695" y="494161"/>
                  <a:pt x="1071611" y="468894"/>
                  <a:pt x="1141274" y="515328"/>
                </a:cubicBezTo>
                <a:cubicBezTo>
                  <a:pt x="1239443" y="662557"/>
                  <a:pt x="1110597" y="484656"/>
                  <a:pt x="1233312" y="607351"/>
                </a:cubicBezTo>
                <a:cubicBezTo>
                  <a:pt x="1248955" y="622991"/>
                  <a:pt x="1256307" y="645292"/>
                  <a:pt x="1270127" y="662564"/>
                </a:cubicBezTo>
                <a:cubicBezTo>
                  <a:pt x="1280969" y="676114"/>
                  <a:pt x="1294671" y="687103"/>
                  <a:pt x="1306943" y="699373"/>
                </a:cubicBezTo>
                <a:cubicBezTo>
                  <a:pt x="1275337" y="1015375"/>
                  <a:pt x="1343783" y="809775"/>
                  <a:pt x="1233312" y="920228"/>
                </a:cubicBezTo>
                <a:cubicBezTo>
                  <a:pt x="1217669" y="935868"/>
                  <a:pt x="1212140" y="959802"/>
                  <a:pt x="1196497" y="975442"/>
                </a:cubicBezTo>
                <a:cubicBezTo>
                  <a:pt x="1180853" y="991083"/>
                  <a:pt x="1161490" y="1003268"/>
                  <a:pt x="1141274" y="1012251"/>
                </a:cubicBezTo>
                <a:cubicBezTo>
                  <a:pt x="1105812" y="1028009"/>
                  <a:pt x="1030828" y="1049060"/>
                  <a:pt x="1030828" y="1049060"/>
                </a:cubicBezTo>
                <a:cubicBezTo>
                  <a:pt x="927933" y="1040487"/>
                  <a:pt x="819220" y="1039879"/>
                  <a:pt x="717898" y="1012251"/>
                </a:cubicBezTo>
                <a:cubicBezTo>
                  <a:pt x="680459" y="1002042"/>
                  <a:pt x="607452" y="975442"/>
                  <a:pt x="607452" y="975442"/>
                </a:cubicBezTo>
                <a:cubicBezTo>
                  <a:pt x="582369" y="958723"/>
                  <a:pt x="532902" y="930965"/>
                  <a:pt x="515414" y="901823"/>
                </a:cubicBezTo>
                <a:cubicBezTo>
                  <a:pt x="505431" y="885188"/>
                  <a:pt x="506429" y="863568"/>
                  <a:pt x="497006" y="846610"/>
                </a:cubicBezTo>
                <a:cubicBezTo>
                  <a:pt x="475518" y="807938"/>
                  <a:pt x="447920" y="772991"/>
                  <a:pt x="423376" y="736182"/>
                </a:cubicBezTo>
                <a:lnTo>
                  <a:pt x="349745" y="625755"/>
                </a:lnTo>
                <a:cubicBezTo>
                  <a:pt x="325591" y="589529"/>
                  <a:pt x="311089" y="559958"/>
                  <a:pt x="276114" y="533732"/>
                </a:cubicBezTo>
                <a:cubicBezTo>
                  <a:pt x="161924" y="448104"/>
                  <a:pt x="182605" y="465759"/>
                  <a:pt x="55223" y="423305"/>
                </a:cubicBezTo>
                <a:lnTo>
                  <a:pt x="0" y="404900"/>
                </a:lnTo>
              </a:path>
            </a:pathLst>
          </a:custGeom>
          <a:ln w="76200" cmpd="sng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491466" y="3183974"/>
            <a:ext cx="228598" cy="2285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07500" y="2428611"/>
            <a:ext cx="599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 smtClean="0"/>
              <a:t>1</a:t>
            </a:r>
            <a:endParaRPr lang="en-US" sz="4000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6277012" y="3173307"/>
            <a:ext cx="6078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/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236229" y="1094096"/>
            <a:ext cx="599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/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357415" y="331075"/>
            <a:ext cx="599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795362" y="4656340"/>
            <a:ext cx="297684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g = g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g</a:t>
            </a:r>
            <a:r>
              <a:rPr lang="en-US" sz="4000" baseline="-25000" dirty="0"/>
              <a:t>2</a:t>
            </a:r>
            <a:r>
              <a:rPr lang="en-US" sz="4000" dirty="0" smtClean="0"/>
              <a:t>g</a:t>
            </a:r>
            <a:r>
              <a:rPr lang="en-US" sz="4000" baseline="-25000" dirty="0" smtClean="0"/>
              <a:t>3</a:t>
            </a:r>
            <a:r>
              <a:rPr lang="en-US" sz="4000" dirty="0" smtClean="0"/>
              <a:t>g</a:t>
            </a:r>
            <a:r>
              <a:rPr lang="en-US" sz="4000" baseline="-25000" dirty="0" smtClean="0"/>
              <a:t>4</a:t>
            </a:r>
          </a:p>
          <a:p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21029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12930" y="294458"/>
            <a:ext cx="8522742" cy="3772936"/>
            <a:chOff x="312930" y="901823"/>
            <a:chExt cx="6433474" cy="2760685"/>
          </a:xfrm>
        </p:grpSpPr>
        <p:sp>
          <p:nvSpPr>
            <p:cNvPr id="4" name="Oval 3"/>
            <p:cNvSpPr/>
            <p:nvPr/>
          </p:nvSpPr>
          <p:spPr>
            <a:xfrm>
              <a:off x="312930" y="901823"/>
              <a:ext cx="4288983" cy="2760685"/>
            </a:xfrm>
            <a:prstGeom prst="ellipse">
              <a:avLst/>
            </a:prstGeom>
            <a:solidFill>
              <a:srgbClr val="3366FF">
                <a:alpha val="41000"/>
              </a:srgb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457421" y="901823"/>
              <a:ext cx="4288983" cy="2760685"/>
            </a:xfrm>
            <a:prstGeom prst="ellipse">
              <a:avLst/>
            </a:prstGeom>
            <a:solidFill>
              <a:srgbClr val="FF6600">
                <a:alpha val="41000"/>
              </a:srgb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Oval 6"/>
          <p:cNvSpPr/>
          <p:nvPr/>
        </p:nvSpPr>
        <p:spPr>
          <a:xfrm>
            <a:off x="1288535" y="1343509"/>
            <a:ext cx="1104459" cy="10306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779149" y="1343509"/>
            <a:ext cx="1104459" cy="10306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78366" y="1343509"/>
            <a:ext cx="1104459" cy="10306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12930" y="331267"/>
            <a:ext cx="8522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U                                                                 V</a:t>
            </a:r>
            <a:endParaRPr lang="en-US" sz="4000" dirty="0"/>
          </a:p>
        </p:txBody>
      </p:sp>
      <p:sp>
        <p:nvSpPr>
          <p:cNvPr id="13" name="Freeform 12"/>
          <p:cNvSpPr/>
          <p:nvPr/>
        </p:nvSpPr>
        <p:spPr>
          <a:xfrm>
            <a:off x="773121" y="946938"/>
            <a:ext cx="3810384" cy="2365870"/>
          </a:xfrm>
          <a:custGeom>
            <a:avLst/>
            <a:gdLst>
              <a:gd name="connsiteX0" fmla="*/ 3810384 w 3810384"/>
              <a:gd name="connsiteY0" fmla="*/ 2365870 h 2365870"/>
              <a:gd name="connsiteX1" fmla="*/ 3460638 w 3810384"/>
              <a:gd name="connsiteY1" fmla="*/ 2329061 h 2365870"/>
              <a:gd name="connsiteX2" fmla="*/ 3423823 w 3810384"/>
              <a:gd name="connsiteY2" fmla="*/ 2292251 h 2365870"/>
              <a:gd name="connsiteX3" fmla="*/ 3313377 w 3810384"/>
              <a:gd name="connsiteY3" fmla="*/ 2237038 h 2365870"/>
              <a:gd name="connsiteX4" fmla="*/ 3184524 w 3810384"/>
              <a:gd name="connsiteY4" fmla="*/ 2108206 h 2365870"/>
              <a:gd name="connsiteX5" fmla="*/ 3129301 w 3810384"/>
              <a:gd name="connsiteY5" fmla="*/ 2071397 h 2365870"/>
              <a:gd name="connsiteX6" fmla="*/ 3074078 w 3810384"/>
              <a:gd name="connsiteY6" fmla="*/ 2034588 h 2365870"/>
              <a:gd name="connsiteX7" fmla="*/ 3000447 w 3810384"/>
              <a:gd name="connsiteY7" fmla="*/ 1979374 h 2365870"/>
              <a:gd name="connsiteX8" fmla="*/ 2945224 w 3810384"/>
              <a:gd name="connsiteY8" fmla="*/ 1924160 h 2365870"/>
              <a:gd name="connsiteX9" fmla="*/ 2871594 w 3810384"/>
              <a:gd name="connsiteY9" fmla="*/ 1868946 h 2365870"/>
              <a:gd name="connsiteX10" fmla="*/ 2816371 w 3810384"/>
              <a:gd name="connsiteY10" fmla="*/ 1832137 h 2365870"/>
              <a:gd name="connsiteX11" fmla="*/ 2724332 w 3810384"/>
              <a:gd name="connsiteY11" fmla="*/ 1740115 h 2365870"/>
              <a:gd name="connsiteX12" fmla="*/ 2650702 w 3810384"/>
              <a:gd name="connsiteY12" fmla="*/ 1648092 h 2365870"/>
              <a:gd name="connsiteX13" fmla="*/ 2595479 w 3810384"/>
              <a:gd name="connsiteY13" fmla="*/ 1537664 h 2365870"/>
              <a:gd name="connsiteX14" fmla="*/ 2540256 w 3810384"/>
              <a:gd name="connsiteY14" fmla="*/ 1482451 h 2365870"/>
              <a:gd name="connsiteX15" fmla="*/ 2503441 w 3810384"/>
              <a:gd name="connsiteY15" fmla="*/ 1427237 h 2365870"/>
              <a:gd name="connsiteX16" fmla="*/ 2466625 w 3810384"/>
              <a:gd name="connsiteY16" fmla="*/ 1390428 h 2365870"/>
              <a:gd name="connsiteX17" fmla="*/ 2429810 w 3810384"/>
              <a:gd name="connsiteY17" fmla="*/ 1335214 h 2365870"/>
              <a:gd name="connsiteX18" fmla="*/ 2300957 w 3810384"/>
              <a:gd name="connsiteY18" fmla="*/ 1169573 h 2365870"/>
              <a:gd name="connsiteX19" fmla="*/ 2264141 w 3810384"/>
              <a:gd name="connsiteY19" fmla="*/ 1059146 h 2365870"/>
              <a:gd name="connsiteX20" fmla="*/ 2227326 w 3810384"/>
              <a:gd name="connsiteY20" fmla="*/ 911909 h 2365870"/>
              <a:gd name="connsiteX21" fmla="*/ 2172103 w 3810384"/>
              <a:gd name="connsiteY21" fmla="*/ 801482 h 2365870"/>
              <a:gd name="connsiteX22" fmla="*/ 2116880 w 3810384"/>
              <a:gd name="connsiteY22" fmla="*/ 764673 h 2365870"/>
              <a:gd name="connsiteX23" fmla="*/ 2006434 w 3810384"/>
              <a:gd name="connsiteY23" fmla="*/ 617436 h 2365870"/>
              <a:gd name="connsiteX24" fmla="*/ 1951211 w 3810384"/>
              <a:gd name="connsiteY24" fmla="*/ 562223 h 2365870"/>
              <a:gd name="connsiteX25" fmla="*/ 1914396 w 3810384"/>
              <a:gd name="connsiteY25" fmla="*/ 507009 h 2365870"/>
              <a:gd name="connsiteX26" fmla="*/ 1859173 w 3810384"/>
              <a:gd name="connsiteY26" fmla="*/ 433391 h 2365870"/>
              <a:gd name="connsiteX27" fmla="*/ 1730319 w 3810384"/>
              <a:gd name="connsiteY27" fmla="*/ 322963 h 2365870"/>
              <a:gd name="connsiteX28" fmla="*/ 1656689 w 3810384"/>
              <a:gd name="connsiteY28" fmla="*/ 267750 h 2365870"/>
              <a:gd name="connsiteX29" fmla="*/ 1619873 w 3810384"/>
              <a:gd name="connsiteY29" fmla="*/ 230940 h 2365870"/>
              <a:gd name="connsiteX30" fmla="*/ 1564651 w 3810384"/>
              <a:gd name="connsiteY30" fmla="*/ 212536 h 2365870"/>
              <a:gd name="connsiteX31" fmla="*/ 1398982 w 3810384"/>
              <a:gd name="connsiteY31" fmla="*/ 138918 h 2365870"/>
              <a:gd name="connsiteX32" fmla="*/ 1343759 w 3810384"/>
              <a:gd name="connsiteY32" fmla="*/ 120513 h 2365870"/>
              <a:gd name="connsiteX33" fmla="*/ 1288536 w 3810384"/>
              <a:gd name="connsiteY33" fmla="*/ 83704 h 2365870"/>
              <a:gd name="connsiteX34" fmla="*/ 1178090 w 3810384"/>
              <a:gd name="connsiteY34" fmla="*/ 46895 h 2365870"/>
              <a:gd name="connsiteX35" fmla="*/ 1049236 w 3810384"/>
              <a:gd name="connsiteY35" fmla="*/ 10086 h 2365870"/>
              <a:gd name="connsiteX36" fmla="*/ 460192 w 3810384"/>
              <a:gd name="connsiteY36" fmla="*/ 65299 h 2365870"/>
              <a:gd name="connsiteX37" fmla="*/ 404969 w 3810384"/>
              <a:gd name="connsiteY37" fmla="*/ 102108 h 2365870"/>
              <a:gd name="connsiteX38" fmla="*/ 368153 w 3810384"/>
              <a:gd name="connsiteY38" fmla="*/ 138918 h 2365870"/>
              <a:gd name="connsiteX39" fmla="*/ 276115 w 3810384"/>
              <a:gd name="connsiteY39" fmla="*/ 267750 h 2365870"/>
              <a:gd name="connsiteX40" fmla="*/ 202484 w 3810384"/>
              <a:gd name="connsiteY40" fmla="*/ 359772 h 2365870"/>
              <a:gd name="connsiteX41" fmla="*/ 184077 w 3810384"/>
              <a:gd name="connsiteY41" fmla="*/ 414986 h 2365870"/>
              <a:gd name="connsiteX42" fmla="*/ 73631 w 3810384"/>
              <a:gd name="connsiteY42" fmla="*/ 562223 h 2365870"/>
              <a:gd name="connsiteX43" fmla="*/ 36816 w 3810384"/>
              <a:gd name="connsiteY43" fmla="*/ 617436 h 2365870"/>
              <a:gd name="connsiteX44" fmla="*/ 18408 w 3810384"/>
              <a:gd name="connsiteY44" fmla="*/ 709459 h 2365870"/>
              <a:gd name="connsiteX45" fmla="*/ 0 w 3810384"/>
              <a:gd name="connsiteY45" fmla="*/ 764673 h 2365870"/>
              <a:gd name="connsiteX46" fmla="*/ 18408 w 3810384"/>
              <a:gd name="connsiteY46" fmla="*/ 1298405 h 2365870"/>
              <a:gd name="connsiteX47" fmla="*/ 92039 w 3810384"/>
              <a:gd name="connsiteY47" fmla="*/ 1445642 h 2365870"/>
              <a:gd name="connsiteX48" fmla="*/ 165669 w 3810384"/>
              <a:gd name="connsiteY48" fmla="*/ 1556069 h 2365870"/>
              <a:gd name="connsiteX49" fmla="*/ 276115 w 3810384"/>
              <a:gd name="connsiteY49" fmla="*/ 1648092 h 2365870"/>
              <a:gd name="connsiteX50" fmla="*/ 441784 w 3810384"/>
              <a:gd name="connsiteY50" fmla="*/ 1758519 h 2365870"/>
              <a:gd name="connsiteX51" fmla="*/ 497007 w 3810384"/>
              <a:gd name="connsiteY51" fmla="*/ 1813733 h 2365870"/>
              <a:gd name="connsiteX52" fmla="*/ 570637 w 3810384"/>
              <a:gd name="connsiteY52" fmla="*/ 1868946 h 2365870"/>
              <a:gd name="connsiteX53" fmla="*/ 699491 w 3810384"/>
              <a:gd name="connsiteY53" fmla="*/ 1942565 h 2365870"/>
              <a:gd name="connsiteX54" fmla="*/ 754714 w 3810384"/>
              <a:gd name="connsiteY54" fmla="*/ 1960969 h 2365870"/>
              <a:gd name="connsiteX55" fmla="*/ 809937 w 3810384"/>
              <a:gd name="connsiteY55" fmla="*/ 1997778 h 2365870"/>
              <a:gd name="connsiteX56" fmla="*/ 957198 w 3810384"/>
              <a:gd name="connsiteY56" fmla="*/ 2034588 h 2365870"/>
              <a:gd name="connsiteX57" fmla="*/ 1012421 w 3810384"/>
              <a:gd name="connsiteY57" fmla="*/ 2052992 h 2365870"/>
              <a:gd name="connsiteX58" fmla="*/ 1840765 w 3810384"/>
              <a:gd name="connsiteY58" fmla="*/ 2016183 h 2365870"/>
              <a:gd name="connsiteX59" fmla="*/ 1895988 w 3810384"/>
              <a:gd name="connsiteY59" fmla="*/ 1997778 h 2365870"/>
              <a:gd name="connsiteX60" fmla="*/ 1914396 w 3810384"/>
              <a:gd name="connsiteY60" fmla="*/ 1942565 h 2365870"/>
              <a:gd name="connsiteX61" fmla="*/ 1988026 w 3810384"/>
              <a:gd name="connsiteY61" fmla="*/ 1924160 h 2365870"/>
              <a:gd name="connsiteX62" fmla="*/ 2190511 w 3810384"/>
              <a:gd name="connsiteY62" fmla="*/ 1868946 h 2365870"/>
              <a:gd name="connsiteX63" fmla="*/ 2337772 w 3810384"/>
              <a:gd name="connsiteY63" fmla="*/ 1850542 h 2365870"/>
              <a:gd name="connsiteX64" fmla="*/ 2521848 w 3810384"/>
              <a:gd name="connsiteY64" fmla="*/ 1795328 h 2365870"/>
              <a:gd name="connsiteX65" fmla="*/ 2595479 w 3810384"/>
              <a:gd name="connsiteY65" fmla="*/ 1758519 h 2365870"/>
              <a:gd name="connsiteX66" fmla="*/ 2742740 w 3810384"/>
              <a:gd name="connsiteY66" fmla="*/ 1740115 h 2365870"/>
              <a:gd name="connsiteX67" fmla="*/ 3258154 w 3810384"/>
              <a:gd name="connsiteY67" fmla="*/ 1721710 h 2365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3810384" h="2365870">
                <a:moveTo>
                  <a:pt x="3810384" y="2365870"/>
                </a:moveTo>
                <a:cubicBezTo>
                  <a:pt x="3693802" y="2353600"/>
                  <a:pt x="3575794" y="2350992"/>
                  <a:pt x="3460638" y="2329061"/>
                </a:cubicBezTo>
                <a:cubicBezTo>
                  <a:pt x="3443591" y="2325814"/>
                  <a:pt x="3437375" y="2303091"/>
                  <a:pt x="3423823" y="2292251"/>
                </a:cubicBezTo>
                <a:cubicBezTo>
                  <a:pt x="3372847" y="2251476"/>
                  <a:pt x="3371702" y="2256476"/>
                  <a:pt x="3313377" y="2237038"/>
                </a:cubicBezTo>
                <a:cubicBezTo>
                  <a:pt x="3280977" y="2139851"/>
                  <a:pt x="3311113" y="2192584"/>
                  <a:pt x="3184524" y="2108206"/>
                </a:cubicBezTo>
                <a:lnTo>
                  <a:pt x="3129301" y="2071397"/>
                </a:lnTo>
                <a:cubicBezTo>
                  <a:pt x="3110893" y="2059127"/>
                  <a:pt x="3091777" y="2047860"/>
                  <a:pt x="3074078" y="2034588"/>
                </a:cubicBezTo>
                <a:cubicBezTo>
                  <a:pt x="3049534" y="2016183"/>
                  <a:pt x="3023741" y="1999337"/>
                  <a:pt x="3000447" y="1979374"/>
                </a:cubicBezTo>
                <a:cubicBezTo>
                  <a:pt x="2980682" y="1962435"/>
                  <a:pt x="2964989" y="1941099"/>
                  <a:pt x="2945224" y="1924160"/>
                </a:cubicBezTo>
                <a:cubicBezTo>
                  <a:pt x="2921930" y="1904197"/>
                  <a:pt x="2896559" y="1886775"/>
                  <a:pt x="2871594" y="1868946"/>
                </a:cubicBezTo>
                <a:cubicBezTo>
                  <a:pt x="2853592" y="1856089"/>
                  <a:pt x="2833021" y="1846703"/>
                  <a:pt x="2816371" y="1832137"/>
                </a:cubicBezTo>
                <a:cubicBezTo>
                  <a:pt x="2783719" y="1803572"/>
                  <a:pt x="2755011" y="1770789"/>
                  <a:pt x="2724332" y="1740115"/>
                </a:cubicBezTo>
                <a:cubicBezTo>
                  <a:pt x="2690093" y="1705882"/>
                  <a:pt x="2673921" y="1694521"/>
                  <a:pt x="2650702" y="1648092"/>
                </a:cubicBezTo>
                <a:cubicBezTo>
                  <a:pt x="2609192" y="1565086"/>
                  <a:pt x="2661421" y="1616781"/>
                  <a:pt x="2595479" y="1537664"/>
                </a:cubicBezTo>
                <a:cubicBezTo>
                  <a:pt x="2578813" y="1517669"/>
                  <a:pt x="2556922" y="1502446"/>
                  <a:pt x="2540256" y="1482451"/>
                </a:cubicBezTo>
                <a:cubicBezTo>
                  <a:pt x="2526093" y="1465459"/>
                  <a:pt x="2517261" y="1444509"/>
                  <a:pt x="2503441" y="1427237"/>
                </a:cubicBezTo>
                <a:cubicBezTo>
                  <a:pt x="2492599" y="1413687"/>
                  <a:pt x="2477467" y="1403978"/>
                  <a:pt x="2466625" y="1390428"/>
                </a:cubicBezTo>
                <a:cubicBezTo>
                  <a:pt x="2452805" y="1373156"/>
                  <a:pt x="2443973" y="1352206"/>
                  <a:pt x="2429810" y="1335214"/>
                </a:cubicBezTo>
                <a:cubicBezTo>
                  <a:pt x="2376870" y="1271696"/>
                  <a:pt x="2331974" y="1262606"/>
                  <a:pt x="2300957" y="1169573"/>
                </a:cubicBezTo>
                <a:cubicBezTo>
                  <a:pt x="2288685" y="1132764"/>
                  <a:pt x="2273553" y="1096788"/>
                  <a:pt x="2264141" y="1059146"/>
                </a:cubicBezTo>
                <a:cubicBezTo>
                  <a:pt x="2251869" y="1010067"/>
                  <a:pt x="2243327" y="959902"/>
                  <a:pt x="2227326" y="911909"/>
                </a:cubicBezTo>
                <a:cubicBezTo>
                  <a:pt x="2212354" y="867002"/>
                  <a:pt x="2207785" y="837158"/>
                  <a:pt x="2172103" y="801482"/>
                </a:cubicBezTo>
                <a:cubicBezTo>
                  <a:pt x="2156459" y="785841"/>
                  <a:pt x="2135288" y="776943"/>
                  <a:pt x="2116880" y="764673"/>
                </a:cubicBezTo>
                <a:cubicBezTo>
                  <a:pt x="2080065" y="715594"/>
                  <a:pt x="2049821" y="660815"/>
                  <a:pt x="2006434" y="617436"/>
                </a:cubicBezTo>
                <a:cubicBezTo>
                  <a:pt x="1988026" y="599032"/>
                  <a:pt x="1967877" y="582218"/>
                  <a:pt x="1951211" y="562223"/>
                </a:cubicBezTo>
                <a:cubicBezTo>
                  <a:pt x="1937048" y="545231"/>
                  <a:pt x="1927255" y="525008"/>
                  <a:pt x="1914396" y="507009"/>
                </a:cubicBezTo>
                <a:cubicBezTo>
                  <a:pt x="1896564" y="482048"/>
                  <a:pt x="1879375" y="456475"/>
                  <a:pt x="1859173" y="433391"/>
                </a:cubicBezTo>
                <a:cubicBezTo>
                  <a:pt x="1784994" y="348630"/>
                  <a:pt x="1804799" y="376154"/>
                  <a:pt x="1730319" y="322963"/>
                </a:cubicBezTo>
                <a:cubicBezTo>
                  <a:pt x="1705354" y="305134"/>
                  <a:pt x="1680258" y="287387"/>
                  <a:pt x="1656689" y="267750"/>
                </a:cubicBezTo>
                <a:cubicBezTo>
                  <a:pt x="1643357" y="256641"/>
                  <a:pt x="1634754" y="239867"/>
                  <a:pt x="1619873" y="230940"/>
                </a:cubicBezTo>
                <a:cubicBezTo>
                  <a:pt x="1603235" y="220959"/>
                  <a:pt x="1583058" y="218671"/>
                  <a:pt x="1564651" y="212536"/>
                </a:cubicBezTo>
                <a:cubicBezTo>
                  <a:pt x="1477137" y="154203"/>
                  <a:pt x="1530416" y="182722"/>
                  <a:pt x="1398982" y="138918"/>
                </a:cubicBezTo>
                <a:cubicBezTo>
                  <a:pt x="1380574" y="132783"/>
                  <a:pt x="1359904" y="131275"/>
                  <a:pt x="1343759" y="120513"/>
                </a:cubicBezTo>
                <a:cubicBezTo>
                  <a:pt x="1325351" y="108243"/>
                  <a:pt x="1308752" y="92687"/>
                  <a:pt x="1288536" y="83704"/>
                </a:cubicBezTo>
                <a:cubicBezTo>
                  <a:pt x="1253074" y="67946"/>
                  <a:pt x="1214905" y="59165"/>
                  <a:pt x="1178090" y="46895"/>
                </a:cubicBezTo>
                <a:cubicBezTo>
                  <a:pt x="1098860" y="20489"/>
                  <a:pt x="1141698" y="33197"/>
                  <a:pt x="1049236" y="10086"/>
                </a:cubicBezTo>
                <a:cubicBezTo>
                  <a:pt x="696356" y="22686"/>
                  <a:pt x="657273" y="-47300"/>
                  <a:pt x="460192" y="65299"/>
                </a:cubicBezTo>
                <a:cubicBezTo>
                  <a:pt x="440984" y="76273"/>
                  <a:pt x="422245" y="88290"/>
                  <a:pt x="404969" y="102108"/>
                </a:cubicBezTo>
                <a:cubicBezTo>
                  <a:pt x="391417" y="112948"/>
                  <a:pt x="380425" y="126648"/>
                  <a:pt x="368153" y="138918"/>
                </a:cubicBezTo>
                <a:cubicBezTo>
                  <a:pt x="322495" y="275872"/>
                  <a:pt x="392580" y="93083"/>
                  <a:pt x="276115" y="267750"/>
                </a:cubicBezTo>
                <a:cubicBezTo>
                  <a:pt x="229673" y="337401"/>
                  <a:pt x="254943" y="307323"/>
                  <a:pt x="202484" y="359772"/>
                </a:cubicBezTo>
                <a:cubicBezTo>
                  <a:pt x="196348" y="378177"/>
                  <a:pt x="193500" y="398028"/>
                  <a:pt x="184077" y="414986"/>
                </a:cubicBezTo>
                <a:cubicBezTo>
                  <a:pt x="67324" y="625106"/>
                  <a:pt x="154870" y="460691"/>
                  <a:pt x="73631" y="562223"/>
                </a:cubicBezTo>
                <a:cubicBezTo>
                  <a:pt x="59811" y="579495"/>
                  <a:pt x="49088" y="599032"/>
                  <a:pt x="36816" y="617436"/>
                </a:cubicBezTo>
                <a:cubicBezTo>
                  <a:pt x="30680" y="648110"/>
                  <a:pt x="25996" y="679111"/>
                  <a:pt x="18408" y="709459"/>
                </a:cubicBezTo>
                <a:cubicBezTo>
                  <a:pt x="13702" y="728280"/>
                  <a:pt x="0" y="745272"/>
                  <a:pt x="0" y="764673"/>
                </a:cubicBezTo>
                <a:cubicBezTo>
                  <a:pt x="0" y="942689"/>
                  <a:pt x="3203" y="1121039"/>
                  <a:pt x="18408" y="1298405"/>
                </a:cubicBezTo>
                <a:cubicBezTo>
                  <a:pt x="29866" y="1432054"/>
                  <a:pt x="41581" y="1378375"/>
                  <a:pt x="92039" y="1445642"/>
                </a:cubicBezTo>
                <a:cubicBezTo>
                  <a:pt x="118586" y="1481033"/>
                  <a:pt x="134383" y="1524788"/>
                  <a:pt x="165669" y="1556069"/>
                </a:cubicBezTo>
                <a:cubicBezTo>
                  <a:pt x="266691" y="1657074"/>
                  <a:pt x="173605" y="1571223"/>
                  <a:pt x="276115" y="1648092"/>
                </a:cubicBezTo>
                <a:cubicBezTo>
                  <a:pt x="412275" y="1750194"/>
                  <a:pt x="317163" y="1696219"/>
                  <a:pt x="441784" y="1758519"/>
                </a:cubicBezTo>
                <a:cubicBezTo>
                  <a:pt x="460192" y="1776924"/>
                  <a:pt x="477242" y="1796794"/>
                  <a:pt x="497007" y="1813733"/>
                </a:cubicBezTo>
                <a:cubicBezTo>
                  <a:pt x="520301" y="1833696"/>
                  <a:pt x="545673" y="1851117"/>
                  <a:pt x="570637" y="1868946"/>
                </a:cubicBezTo>
                <a:cubicBezTo>
                  <a:pt x="616858" y="1901955"/>
                  <a:pt x="645559" y="1919455"/>
                  <a:pt x="699491" y="1942565"/>
                </a:cubicBezTo>
                <a:cubicBezTo>
                  <a:pt x="717326" y="1950207"/>
                  <a:pt x="736306" y="1954834"/>
                  <a:pt x="754714" y="1960969"/>
                </a:cubicBezTo>
                <a:cubicBezTo>
                  <a:pt x="773122" y="1973239"/>
                  <a:pt x="789146" y="1990219"/>
                  <a:pt x="809937" y="1997778"/>
                </a:cubicBezTo>
                <a:cubicBezTo>
                  <a:pt x="857489" y="2015067"/>
                  <a:pt x="909196" y="2018591"/>
                  <a:pt x="957198" y="2034588"/>
                </a:cubicBezTo>
                <a:lnTo>
                  <a:pt x="1012421" y="2052992"/>
                </a:lnTo>
                <a:cubicBezTo>
                  <a:pt x="1139458" y="2049735"/>
                  <a:pt x="1592140" y="2071425"/>
                  <a:pt x="1840765" y="2016183"/>
                </a:cubicBezTo>
                <a:cubicBezTo>
                  <a:pt x="1859706" y="2011974"/>
                  <a:pt x="1877580" y="2003913"/>
                  <a:pt x="1895988" y="1997778"/>
                </a:cubicBezTo>
                <a:cubicBezTo>
                  <a:pt x="1902124" y="1979374"/>
                  <a:pt x="1899246" y="1954683"/>
                  <a:pt x="1914396" y="1942565"/>
                </a:cubicBezTo>
                <a:cubicBezTo>
                  <a:pt x="1934152" y="1926763"/>
                  <a:pt x="1963701" y="1931109"/>
                  <a:pt x="1988026" y="1924160"/>
                </a:cubicBezTo>
                <a:cubicBezTo>
                  <a:pt x="2072290" y="1900089"/>
                  <a:pt x="2073871" y="1883523"/>
                  <a:pt x="2190511" y="1868946"/>
                </a:cubicBezTo>
                <a:lnTo>
                  <a:pt x="2337772" y="1850542"/>
                </a:lnTo>
                <a:cubicBezTo>
                  <a:pt x="2454437" y="1772779"/>
                  <a:pt x="2321397" y="1849988"/>
                  <a:pt x="2521848" y="1795328"/>
                </a:cubicBezTo>
                <a:cubicBezTo>
                  <a:pt x="2548321" y="1788109"/>
                  <a:pt x="2568858" y="1765173"/>
                  <a:pt x="2595479" y="1758519"/>
                </a:cubicBezTo>
                <a:cubicBezTo>
                  <a:pt x="2643471" y="1746523"/>
                  <a:pt x="2693653" y="1746250"/>
                  <a:pt x="2742740" y="1740115"/>
                </a:cubicBezTo>
                <a:cubicBezTo>
                  <a:pt x="2959236" y="1685999"/>
                  <a:pt x="2791072" y="1721710"/>
                  <a:pt x="3258154" y="1721710"/>
                </a:cubicBezTo>
              </a:path>
            </a:pathLst>
          </a:custGeom>
          <a:ln w="76200" cmpd="sng">
            <a:solidFill>
              <a:srgbClr val="6600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957645" y="1084546"/>
            <a:ext cx="1546242" cy="1787895"/>
          </a:xfrm>
          <a:custGeom>
            <a:avLst/>
            <a:gdLst>
              <a:gd name="connsiteX0" fmla="*/ 92038 w 1546242"/>
              <a:gd name="connsiteY0" fmla="*/ 1584101 h 1787895"/>
              <a:gd name="connsiteX1" fmla="*/ 828344 w 1546242"/>
              <a:gd name="connsiteY1" fmla="*/ 1565697 h 1787895"/>
              <a:gd name="connsiteX2" fmla="*/ 938790 w 1546242"/>
              <a:gd name="connsiteY2" fmla="*/ 1528887 h 1787895"/>
              <a:gd name="connsiteX3" fmla="*/ 994013 w 1546242"/>
              <a:gd name="connsiteY3" fmla="*/ 1492078 h 1787895"/>
              <a:gd name="connsiteX4" fmla="*/ 1030828 w 1546242"/>
              <a:gd name="connsiteY4" fmla="*/ 1436865 h 1787895"/>
              <a:gd name="connsiteX5" fmla="*/ 1086051 w 1546242"/>
              <a:gd name="connsiteY5" fmla="*/ 1418460 h 1787895"/>
              <a:gd name="connsiteX6" fmla="*/ 1196497 w 1546242"/>
              <a:gd name="connsiteY6" fmla="*/ 1326437 h 1787895"/>
              <a:gd name="connsiteX7" fmla="*/ 1325350 w 1546242"/>
              <a:gd name="connsiteY7" fmla="*/ 1123987 h 1787895"/>
              <a:gd name="connsiteX8" fmla="*/ 1362166 w 1546242"/>
              <a:gd name="connsiteY8" fmla="*/ 1087178 h 1787895"/>
              <a:gd name="connsiteX9" fmla="*/ 1380573 w 1546242"/>
              <a:gd name="connsiteY9" fmla="*/ 1031964 h 1787895"/>
              <a:gd name="connsiteX10" fmla="*/ 1472612 w 1546242"/>
              <a:gd name="connsiteY10" fmla="*/ 958346 h 1787895"/>
              <a:gd name="connsiteX11" fmla="*/ 1491019 w 1546242"/>
              <a:gd name="connsiteY11" fmla="*/ 903132 h 1787895"/>
              <a:gd name="connsiteX12" fmla="*/ 1546242 w 1546242"/>
              <a:gd name="connsiteY12" fmla="*/ 792705 h 1787895"/>
              <a:gd name="connsiteX13" fmla="*/ 1527835 w 1546242"/>
              <a:gd name="connsiteY13" fmla="*/ 479827 h 1787895"/>
              <a:gd name="connsiteX14" fmla="*/ 1454204 w 1546242"/>
              <a:gd name="connsiteY14" fmla="*/ 314186 h 1787895"/>
              <a:gd name="connsiteX15" fmla="*/ 1435796 w 1546242"/>
              <a:gd name="connsiteY15" fmla="*/ 258973 h 1787895"/>
              <a:gd name="connsiteX16" fmla="*/ 1251720 w 1546242"/>
              <a:gd name="connsiteY16" fmla="*/ 148545 h 1787895"/>
              <a:gd name="connsiteX17" fmla="*/ 1178089 w 1546242"/>
              <a:gd name="connsiteY17" fmla="*/ 130141 h 1787895"/>
              <a:gd name="connsiteX18" fmla="*/ 1122866 w 1546242"/>
              <a:gd name="connsiteY18" fmla="*/ 93332 h 1787895"/>
              <a:gd name="connsiteX19" fmla="*/ 975605 w 1546242"/>
              <a:gd name="connsiteY19" fmla="*/ 56522 h 1787895"/>
              <a:gd name="connsiteX20" fmla="*/ 920382 w 1546242"/>
              <a:gd name="connsiteY20" fmla="*/ 38118 h 1787895"/>
              <a:gd name="connsiteX21" fmla="*/ 865159 w 1546242"/>
              <a:gd name="connsiteY21" fmla="*/ 1309 h 1787895"/>
              <a:gd name="connsiteX22" fmla="*/ 386560 w 1546242"/>
              <a:gd name="connsiteY22" fmla="*/ 19713 h 1787895"/>
              <a:gd name="connsiteX23" fmla="*/ 331337 w 1546242"/>
              <a:gd name="connsiteY23" fmla="*/ 38118 h 1787895"/>
              <a:gd name="connsiteX24" fmla="*/ 220891 w 1546242"/>
              <a:gd name="connsiteY24" fmla="*/ 130141 h 1787895"/>
              <a:gd name="connsiteX25" fmla="*/ 128853 w 1546242"/>
              <a:gd name="connsiteY25" fmla="*/ 295782 h 1787895"/>
              <a:gd name="connsiteX26" fmla="*/ 92038 w 1546242"/>
              <a:gd name="connsiteY26" fmla="*/ 369400 h 1787895"/>
              <a:gd name="connsiteX27" fmla="*/ 73630 w 1546242"/>
              <a:gd name="connsiteY27" fmla="*/ 424614 h 1787895"/>
              <a:gd name="connsiteX28" fmla="*/ 36815 w 1546242"/>
              <a:gd name="connsiteY28" fmla="*/ 498232 h 1787895"/>
              <a:gd name="connsiteX29" fmla="*/ 18407 w 1546242"/>
              <a:gd name="connsiteY29" fmla="*/ 571850 h 1787895"/>
              <a:gd name="connsiteX30" fmla="*/ 0 w 1546242"/>
              <a:gd name="connsiteY30" fmla="*/ 627064 h 1787895"/>
              <a:gd name="connsiteX31" fmla="*/ 18407 w 1546242"/>
              <a:gd name="connsiteY31" fmla="*/ 976751 h 1787895"/>
              <a:gd name="connsiteX32" fmla="*/ 92038 w 1546242"/>
              <a:gd name="connsiteY32" fmla="*/ 1087178 h 1787895"/>
              <a:gd name="connsiteX33" fmla="*/ 147261 w 1546242"/>
              <a:gd name="connsiteY33" fmla="*/ 1216010 h 1787895"/>
              <a:gd name="connsiteX34" fmla="*/ 184076 w 1546242"/>
              <a:gd name="connsiteY34" fmla="*/ 1271224 h 1787895"/>
              <a:gd name="connsiteX35" fmla="*/ 257707 w 1546242"/>
              <a:gd name="connsiteY35" fmla="*/ 1381651 h 1787895"/>
              <a:gd name="connsiteX36" fmla="*/ 312930 w 1546242"/>
              <a:gd name="connsiteY36" fmla="*/ 1400055 h 1787895"/>
              <a:gd name="connsiteX37" fmla="*/ 386560 w 1546242"/>
              <a:gd name="connsiteY37" fmla="*/ 1492078 h 1787895"/>
              <a:gd name="connsiteX38" fmla="*/ 515414 w 1546242"/>
              <a:gd name="connsiteY38" fmla="*/ 1602506 h 1787895"/>
              <a:gd name="connsiteX39" fmla="*/ 589044 w 1546242"/>
              <a:gd name="connsiteY39" fmla="*/ 1694528 h 1787895"/>
              <a:gd name="connsiteX40" fmla="*/ 625860 w 1546242"/>
              <a:gd name="connsiteY40" fmla="*/ 1731338 h 1787895"/>
              <a:gd name="connsiteX41" fmla="*/ 736306 w 1546242"/>
              <a:gd name="connsiteY41" fmla="*/ 1786551 h 1787895"/>
              <a:gd name="connsiteX42" fmla="*/ 791529 w 1546242"/>
              <a:gd name="connsiteY42" fmla="*/ 1786551 h 1787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546242" h="1787895">
                <a:moveTo>
                  <a:pt x="92038" y="1584101"/>
                </a:moveTo>
                <a:cubicBezTo>
                  <a:pt x="337473" y="1577966"/>
                  <a:pt x="583352" y="1581672"/>
                  <a:pt x="828344" y="1565697"/>
                </a:cubicBezTo>
                <a:cubicBezTo>
                  <a:pt x="867068" y="1563172"/>
                  <a:pt x="906500" y="1550410"/>
                  <a:pt x="938790" y="1528887"/>
                </a:cubicBezTo>
                <a:lnTo>
                  <a:pt x="994013" y="1492078"/>
                </a:lnTo>
                <a:cubicBezTo>
                  <a:pt x="1006285" y="1473674"/>
                  <a:pt x="1013554" y="1450682"/>
                  <a:pt x="1030828" y="1436865"/>
                </a:cubicBezTo>
                <a:cubicBezTo>
                  <a:pt x="1045980" y="1424745"/>
                  <a:pt x="1068696" y="1427136"/>
                  <a:pt x="1086051" y="1418460"/>
                </a:cubicBezTo>
                <a:cubicBezTo>
                  <a:pt x="1137307" y="1392836"/>
                  <a:pt x="1155784" y="1367143"/>
                  <a:pt x="1196497" y="1326437"/>
                </a:cubicBezTo>
                <a:cubicBezTo>
                  <a:pt x="1247033" y="1174855"/>
                  <a:pt x="1205874" y="1243443"/>
                  <a:pt x="1325350" y="1123987"/>
                </a:cubicBezTo>
                <a:lnTo>
                  <a:pt x="1362166" y="1087178"/>
                </a:lnTo>
                <a:cubicBezTo>
                  <a:pt x="1368302" y="1068773"/>
                  <a:pt x="1370590" y="1048599"/>
                  <a:pt x="1380573" y="1031964"/>
                </a:cubicBezTo>
                <a:cubicBezTo>
                  <a:pt x="1398059" y="1002826"/>
                  <a:pt x="1447534" y="975062"/>
                  <a:pt x="1472612" y="958346"/>
                </a:cubicBezTo>
                <a:cubicBezTo>
                  <a:pt x="1478748" y="939941"/>
                  <a:pt x="1482342" y="920484"/>
                  <a:pt x="1491019" y="903132"/>
                </a:cubicBezTo>
                <a:cubicBezTo>
                  <a:pt x="1562386" y="760422"/>
                  <a:pt x="1499976" y="931485"/>
                  <a:pt x="1546242" y="792705"/>
                </a:cubicBezTo>
                <a:cubicBezTo>
                  <a:pt x="1540106" y="688412"/>
                  <a:pt x="1541350" y="583422"/>
                  <a:pt x="1527835" y="479827"/>
                </a:cubicBezTo>
                <a:cubicBezTo>
                  <a:pt x="1511075" y="351356"/>
                  <a:pt x="1497121" y="400006"/>
                  <a:pt x="1454204" y="314186"/>
                </a:cubicBezTo>
                <a:cubicBezTo>
                  <a:pt x="1445527" y="296834"/>
                  <a:pt x="1449515" y="272690"/>
                  <a:pt x="1435796" y="258973"/>
                </a:cubicBezTo>
                <a:cubicBezTo>
                  <a:pt x="1410106" y="233288"/>
                  <a:pt x="1298201" y="165972"/>
                  <a:pt x="1251720" y="148545"/>
                </a:cubicBezTo>
                <a:cubicBezTo>
                  <a:pt x="1228032" y="139663"/>
                  <a:pt x="1202633" y="136276"/>
                  <a:pt x="1178089" y="130141"/>
                </a:cubicBezTo>
                <a:cubicBezTo>
                  <a:pt x="1159681" y="117871"/>
                  <a:pt x="1143657" y="100891"/>
                  <a:pt x="1122866" y="93332"/>
                </a:cubicBezTo>
                <a:cubicBezTo>
                  <a:pt x="1075314" y="76043"/>
                  <a:pt x="1023607" y="72519"/>
                  <a:pt x="975605" y="56522"/>
                </a:cubicBezTo>
                <a:lnTo>
                  <a:pt x="920382" y="38118"/>
                </a:lnTo>
                <a:cubicBezTo>
                  <a:pt x="901974" y="25848"/>
                  <a:pt x="887268" y="2071"/>
                  <a:pt x="865159" y="1309"/>
                </a:cubicBezTo>
                <a:cubicBezTo>
                  <a:pt x="705603" y="-4192"/>
                  <a:pt x="545833" y="8731"/>
                  <a:pt x="386560" y="19713"/>
                </a:cubicBezTo>
                <a:cubicBezTo>
                  <a:pt x="367203" y="21048"/>
                  <a:pt x="348692" y="29442"/>
                  <a:pt x="331337" y="38118"/>
                </a:cubicBezTo>
                <a:cubicBezTo>
                  <a:pt x="292663" y="57452"/>
                  <a:pt x="246799" y="96836"/>
                  <a:pt x="220891" y="130141"/>
                </a:cubicBezTo>
                <a:cubicBezTo>
                  <a:pt x="106745" y="276877"/>
                  <a:pt x="174301" y="189754"/>
                  <a:pt x="128853" y="295782"/>
                </a:cubicBezTo>
                <a:cubicBezTo>
                  <a:pt x="118044" y="321000"/>
                  <a:pt x="102847" y="344182"/>
                  <a:pt x="92038" y="369400"/>
                </a:cubicBezTo>
                <a:cubicBezTo>
                  <a:pt x="84395" y="387231"/>
                  <a:pt x="81273" y="406783"/>
                  <a:pt x="73630" y="424614"/>
                </a:cubicBezTo>
                <a:cubicBezTo>
                  <a:pt x="62821" y="449832"/>
                  <a:pt x="46450" y="472543"/>
                  <a:pt x="36815" y="498232"/>
                </a:cubicBezTo>
                <a:cubicBezTo>
                  <a:pt x="27932" y="521916"/>
                  <a:pt x="25357" y="547529"/>
                  <a:pt x="18407" y="571850"/>
                </a:cubicBezTo>
                <a:cubicBezTo>
                  <a:pt x="13076" y="590504"/>
                  <a:pt x="6136" y="608659"/>
                  <a:pt x="0" y="627064"/>
                </a:cubicBezTo>
                <a:cubicBezTo>
                  <a:pt x="6136" y="743626"/>
                  <a:pt x="-4488" y="862295"/>
                  <a:pt x="18407" y="976751"/>
                </a:cubicBezTo>
                <a:cubicBezTo>
                  <a:pt x="27085" y="1020133"/>
                  <a:pt x="78045" y="1045208"/>
                  <a:pt x="92038" y="1087178"/>
                </a:cubicBezTo>
                <a:cubicBezTo>
                  <a:pt x="112690" y="1149123"/>
                  <a:pt x="110867" y="1152331"/>
                  <a:pt x="147261" y="1216010"/>
                </a:cubicBezTo>
                <a:cubicBezTo>
                  <a:pt x="158237" y="1235215"/>
                  <a:pt x="173100" y="1252019"/>
                  <a:pt x="184076" y="1271224"/>
                </a:cubicBezTo>
                <a:cubicBezTo>
                  <a:pt x="207428" y="1312084"/>
                  <a:pt x="214913" y="1355979"/>
                  <a:pt x="257707" y="1381651"/>
                </a:cubicBezTo>
                <a:cubicBezTo>
                  <a:pt x="274346" y="1391632"/>
                  <a:pt x="294522" y="1393920"/>
                  <a:pt x="312930" y="1400055"/>
                </a:cubicBezTo>
                <a:cubicBezTo>
                  <a:pt x="438269" y="1525377"/>
                  <a:pt x="247217" y="1329539"/>
                  <a:pt x="386560" y="1492078"/>
                </a:cubicBezTo>
                <a:cubicBezTo>
                  <a:pt x="446078" y="1561504"/>
                  <a:pt x="450278" y="1559090"/>
                  <a:pt x="515414" y="1602506"/>
                </a:cubicBezTo>
                <a:cubicBezTo>
                  <a:pt x="544612" y="1690083"/>
                  <a:pt x="513354" y="1633985"/>
                  <a:pt x="589044" y="1694528"/>
                </a:cubicBezTo>
                <a:cubicBezTo>
                  <a:pt x="602596" y="1705368"/>
                  <a:pt x="612308" y="1720498"/>
                  <a:pt x="625860" y="1731338"/>
                </a:cubicBezTo>
                <a:cubicBezTo>
                  <a:pt x="659338" y="1758116"/>
                  <a:pt x="693329" y="1779390"/>
                  <a:pt x="736306" y="1786551"/>
                </a:cubicBezTo>
                <a:cubicBezTo>
                  <a:pt x="754463" y="1789577"/>
                  <a:pt x="773121" y="1786551"/>
                  <a:pt x="791529" y="1786551"/>
                </a:cubicBezTo>
              </a:path>
            </a:pathLst>
          </a:custGeom>
          <a:ln w="76200" cmpd="sng">
            <a:solidFill>
              <a:srgbClr val="4F622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730766" y="883405"/>
            <a:ext cx="3479046" cy="2006097"/>
          </a:xfrm>
          <a:custGeom>
            <a:avLst/>
            <a:gdLst>
              <a:gd name="connsiteX0" fmla="*/ 0 w 3479046"/>
              <a:gd name="connsiteY0" fmla="*/ 2006097 h 2006097"/>
              <a:gd name="connsiteX1" fmla="*/ 276115 w 3479046"/>
              <a:gd name="connsiteY1" fmla="*/ 1969288 h 2006097"/>
              <a:gd name="connsiteX2" fmla="*/ 386561 w 3479046"/>
              <a:gd name="connsiteY2" fmla="*/ 1932479 h 2006097"/>
              <a:gd name="connsiteX3" fmla="*/ 460191 w 3479046"/>
              <a:gd name="connsiteY3" fmla="*/ 1914074 h 2006097"/>
              <a:gd name="connsiteX4" fmla="*/ 570637 w 3479046"/>
              <a:gd name="connsiteY4" fmla="*/ 1877265 h 2006097"/>
              <a:gd name="connsiteX5" fmla="*/ 699491 w 3479046"/>
              <a:gd name="connsiteY5" fmla="*/ 1803647 h 2006097"/>
              <a:gd name="connsiteX6" fmla="*/ 809937 w 3479046"/>
              <a:gd name="connsiteY6" fmla="*/ 1730028 h 2006097"/>
              <a:gd name="connsiteX7" fmla="*/ 865160 w 3479046"/>
              <a:gd name="connsiteY7" fmla="*/ 1693219 h 2006097"/>
              <a:gd name="connsiteX8" fmla="*/ 883567 w 3479046"/>
              <a:gd name="connsiteY8" fmla="*/ 1638006 h 2006097"/>
              <a:gd name="connsiteX9" fmla="*/ 901975 w 3479046"/>
              <a:gd name="connsiteY9" fmla="*/ 1564387 h 2006097"/>
              <a:gd name="connsiteX10" fmla="*/ 975605 w 3479046"/>
              <a:gd name="connsiteY10" fmla="*/ 1453960 h 2006097"/>
              <a:gd name="connsiteX11" fmla="*/ 1030828 w 3479046"/>
              <a:gd name="connsiteY11" fmla="*/ 1343533 h 2006097"/>
              <a:gd name="connsiteX12" fmla="*/ 1049236 w 3479046"/>
              <a:gd name="connsiteY12" fmla="*/ 1288319 h 2006097"/>
              <a:gd name="connsiteX13" fmla="*/ 1086051 w 3479046"/>
              <a:gd name="connsiteY13" fmla="*/ 1141082 h 2006097"/>
              <a:gd name="connsiteX14" fmla="*/ 1104459 w 3479046"/>
              <a:gd name="connsiteY14" fmla="*/ 1085869 h 2006097"/>
              <a:gd name="connsiteX15" fmla="*/ 1141274 w 3479046"/>
              <a:gd name="connsiteY15" fmla="*/ 1030655 h 2006097"/>
              <a:gd name="connsiteX16" fmla="*/ 1196497 w 3479046"/>
              <a:gd name="connsiteY16" fmla="*/ 901823 h 2006097"/>
              <a:gd name="connsiteX17" fmla="*/ 1325351 w 3479046"/>
              <a:gd name="connsiteY17" fmla="*/ 754587 h 2006097"/>
              <a:gd name="connsiteX18" fmla="*/ 1380574 w 3479046"/>
              <a:gd name="connsiteY18" fmla="*/ 644159 h 2006097"/>
              <a:gd name="connsiteX19" fmla="*/ 1398981 w 3479046"/>
              <a:gd name="connsiteY19" fmla="*/ 588946 h 2006097"/>
              <a:gd name="connsiteX20" fmla="*/ 1491020 w 3479046"/>
              <a:gd name="connsiteY20" fmla="*/ 478518 h 2006097"/>
              <a:gd name="connsiteX21" fmla="*/ 1527835 w 3479046"/>
              <a:gd name="connsiteY21" fmla="*/ 423304 h 2006097"/>
              <a:gd name="connsiteX22" fmla="*/ 1638281 w 3479046"/>
              <a:gd name="connsiteY22" fmla="*/ 312877 h 2006097"/>
              <a:gd name="connsiteX23" fmla="*/ 1748727 w 3479046"/>
              <a:gd name="connsiteY23" fmla="*/ 220854 h 2006097"/>
              <a:gd name="connsiteX24" fmla="*/ 1895988 w 3479046"/>
              <a:gd name="connsiteY24" fmla="*/ 147236 h 2006097"/>
              <a:gd name="connsiteX25" fmla="*/ 1969618 w 3479046"/>
              <a:gd name="connsiteY25" fmla="*/ 110427 h 2006097"/>
              <a:gd name="connsiteX26" fmla="*/ 2024841 w 3479046"/>
              <a:gd name="connsiteY26" fmla="*/ 73618 h 2006097"/>
              <a:gd name="connsiteX27" fmla="*/ 2245733 w 3479046"/>
              <a:gd name="connsiteY27" fmla="*/ 36809 h 2006097"/>
              <a:gd name="connsiteX28" fmla="*/ 2319364 w 3479046"/>
              <a:gd name="connsiteY28" fmla="*/ 18404 h 2006097"/>
              <a:gd name="connsiteX29" fmla="*/ 2908409 w 3479046"/>
              <a:gd name="connsiteY29" fmla="*/ 36809 h 2006097"/>
              <a:gd name="connsiteX30" fmla="*/ 3110893 w 3479046"/>
              <a:gd name="connsiteY30" fmla="*/ 92022 h 2006097"/>
              <a:gd name="connsiteX31" fmla="*/ 3166116 w 3479046"/>
              <a:gd name="connsiteY31" fmla="*/ 128831 h 2006097"/>
              <a:gd name="connsiteX32" fmla="*/ 3221339 w 3479046"/>
              <a:gd name="connsiteY32" fmla="*/ 239259 h 2006097"/>
              <a:gd name="connsiteX33" fmla="*/ 3313377 w 3479046"/>
              <a:gd name="connsiteY33" fmla="*/ 368091 h 2006097"/>
              <a:gd name="connsiteX34" fmla="*/ 3331785 w 3479046"/>
              <a:gd name="connsiteY34" fmla="*/ 423304 h 2006097"/>
              <a:gd name="connsiteX35" fmla="*/ 3405415 w 3479046"/>
              <a:gd name="connsiteY35" fmla="*/ 533732 h 2006097"/>
              <a:gd name="connsiteX36" fmla="*/ 3423823 w 3479046"/>
              <a:gd name="connsiteY36" fmla="*/ 607350 h 2006097"/>
              <a:gd name="connsiteX37" fmla="*/ 3442230 w 3479046"/>
              <a:gd name="connsiteY37" fmla="*/ 662564 h 2006097"/>
              <a:gd name="connsiteX38" fmla="*/ 3479046 w 3479046"/>
              <a:gd name="connsiteY38" fmla="*/ 883419 h 2006097"/>
              <a:gd name="connsiteX39" fmla="*/ 3460638 w 3479046"/>
              <a:gd name="connsiteY39" fmla="*/ 1325128 h 2006097"/>
              <a:gd name="connsiteX40" fmla="*/ 3423823 w 3479046"/>
              <a:gd name="connsiteY40" fmla="*/ 1380342 h 2006097"/>
              <a:gd name="connsiteX41" fmla="*/ 3405415 w 3479046"/>
              <a:gd name="connsiteY41" fmla="*/ 1435555 h 2006097"/>
              <a:gd name="connsiteX42" fmla="*/ 3276562 w 3479046"/>
              <a:gd name="connsiteY42" fmla="*/ 1527578 h 2006097"/>
              <a:gd name="connsiteX43" fmla="*/ 3239746 w 3479046"/>
              <a:gd name="connsiteY43" fmla="*/ 1564387 h 2006097"/>
              <a:gd name="connsiteX44" fmla="*/ 3055670 w 3479046"/>
              <a:gd name="connsiteY44" fmla="*/ 1693219 h 2006097"/>
              <a:gd name="connsiteX45" fmla="*/ 3000447 w 3479046"/>
              <a:gd name="connsiteY45" fmla="*/ 1730028 h 2006097"/>
              <a:gd name="connsiteX46" fmla="*/ 2963632 w 3479046"/>
              <a:gd name="connsiteY46" fmla="*/ 1766838 h 2006097"/>
              <a:gd name="connsiteX47" fmla="*/ 2908409 w 3479046"/>
              <a:gd name="connsiteY47" fmla="*/ 1785242 h 2006097"/>
              <a:gd name="connsiteX48" fmla="*/ 2521848 w 3479046"/>
              <a:gd name="connsiteY48" fmla="*/ 1766838 h 2006097"/>
              <a:gd name="connsiteX49" fmla="*/ 2466625 w 3479046"/>
              <a:gd name="connsiteY49" fmla="*/ 1748433 h 2006097"/>
              <a:gd name="connsiteX50" fmla="*/ 2392994 w 3479046"/>
              <a:gd name="connsiteY50" fmla="*/ 1730028 h 2006097"/>
              <a:gd name="connsiteX51" fmla="*/ 2208918 w 3479046"/>
              <a:gd name="connsiteY51" fmla="*/ 1674815 h 2006097"/>
              <a:gd name="connsiteX52" fmla="*/ 2135287 w 3479046"/>
              <a:gd name="connsiteY52" fmla="*/ 1638006 h 2006097"/>
              <a:gd name="connsiteX53" fmla="*/ 2080064 w 3479046"/>
              <a:gd name="connsiteY53" fmla="*/ 1582792 h 2006097"/>
              <a:gd name="connsiteX54" fmla="*/ 1988026 w 3479046"/>
              <a:gd name="connsiteY54" fmla="*/ 1545983 h 2006097"/>
              <a:gd name="connsiteX55" fmla="*/ 1914396 w 3479046"/>
              <a:gd name="connsiteY55" fmla="*/ 1509174 h 2006097"/>
              <a:gd name="connsiteX56" fmla="*/ 1822357 w 3479046"/>
              <a:gd name="connsiteY56" fmla="*/ 1417151 h 2006097"/>
              <a:gd name="connsiteX57" fmla="*/ 1730319 w 3479046"/>
              <a:gd name="connsiteY57" fmla="*/ 1269914 h 2006097"/>
              <a:gd name="connsiteX58" fmla="*/ 1711911 w 3479046"/>
              <a:gd name="connsiteY58" fmla="*/ 1196296 h 2006097"/>
              <a:gd name="connsiteX59" fmla="*/ 1638281 w 3479046"/>
              <a:gd name="connsiteY59" fmla="*/ 865014 h 2006097"/>
              <a:gd name="connsiteX60" fmla="*/ 1601466 w 3479046"/>
              <a:gd name="connsiteY60" fmla="*/ 772991 h 2006097"/>
              <a:gd name="connsiteX61" fmla="*/ 1546243 w 3479046"/>
              <a:gd name="connsiteY61" fmla="*/ 680968 h 2006097"/>
              <a:gd name="connsiteX62" fmla="*/ 1509427 w 3479046"/>
              <a:gd name="connsiteY62" fmla="*/ 570541 h 2006097"/>
              <a:gd name="connsiteX63" fmla="*/ 1491020 w 3479046"/>
              <a:gd name="connsiteY63" fmla="*/ 515327 h 2006097"/>
              <a:gd name="connsiteX64" fmla="*/ 1417389 w 3479046"/>
              <a:gd name="connsiteY64" fmla="*/ 404900 h 2006097"/>
              <a:gd name="connsiteX65" fmla="*/ 1380574 w 3479046"/>
              <a:gd name="connsiteY65" fmla="*/ 331282 h 2006097"/>
              <a:gd name="connsiteX66" fmla="*/ 1306943 w 3479046"/>
              <a:gd name="connsiteY66" fmla="*/ 276068 h 2006097"/>
              <a:gd name="connsiteX67" fmla="*/ 1196497 w 3479046"/>
              <a:gd name="connsiteY67" fmla="*/ 147236 h 2006097"/>
              <a:gd name="connsiteX68" fmla="*/ 1049236 w 3479046"/>
              <a:gd name="connsiteY68" fmla="*/ 110427 h 2006097"/>
              <a:gd name="connsiteX69" fmla="*/ 938790 w 3479046"/>
              <a:gd name="connsiteY69" fmla="*/ 55213 h 2006097"/>
              <a:gd name="connsiteX70" fmla="*/ 809937 w 3479046"/>
              <a:gd name="connsiteY70" fmla="*/ 0 h 2006097"/>
              <a:gd name="connsiteX71" fmla="*/ 681083 w 3479046"/>
              <a:gd name="connsiteY71" fmla="*/ 18404 h 2006097"/>
              <a:gd name="connsiteX72" fmla="*/ 607452 w 3479046"/>
              <a:gd name="connsiteY72" fmla="*/ 184045 h 2006097"/>
              <a:gd name="connsiteX73" fmla="*/ 552229 w 3479046"/>
              <a:gd name="connsiteY73" fmla="*/ 220854 h 2006097"/>
              <a:gd name="connsiteX74" fmla="*/ 533822 w 3479046"/>
              <a:gd name="connsiteY74" fmla="*/ 276068 h 2006097"/>
              <a:gd name="connsiteX75" fmla="*/ 533822 w 3479046"/>
              <a:gd name="connsiteY75" fmla="*/ 901823 h 2006097"/>
              <a:gd name="connsiteX76" fmla="*/ 570637 w 3479046"/>
              <a:gd name="connsiteY76" fmla="*/ 1141082 h 2006097"/>
              <a:gd name="connsiteX77" fmla="*/ 607452 w 3479046"/>
              <a:gd name="connsiteY77" fmla="*/ 1288319 h 2006097"/>
              <a:gd name="connsiteX78" fmla="*/ 625860 w 3479046"/>
              <a:gd name="connsiteY78" fmla="*/ 1527578 h 2006097"/>
              <a:gd name="connsiteX79" fmla="*/ 662675 w 3479046"/>
              <a:gd name="connsiteY79" fmla="*/ 1711624 h 2006097"/>
              <a:gd name="connsiteX80" fmla="*/ 699491 w 3479046"/>
              <a:gd name="connsiteY80" fmla="*/ 1822051 h 2006097"/>
              <a:gd name="connsiteX81" fmla="*/ 736306 w 3479046"/>
              <a:gd name="connsiteY81" fmla="*/ 1932479 h 2006097"/>
              <a:gd name="connsiteX82" fmla="*/ 773121 w 3479046"/>
              <a:gd name="connsiteY82" fmla="*/ 1969288 h 2006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3479046" h="2006097">
                <a:moveTo>
                  <a:pt x="0" y="2006097"/>
                </a:moveTo>
                <a:cubicBezTo>
                  <a:pt x="88637" y="1997235"/>
                  <a:pt x="187827" y="1993362"/>
                  <a:pt x="276115" y="1969288"/>
                </a:cubicBezTo>
                <a:cubicBezTo>
                  <a:pt x="313554" y="1959079"/>
                  <a:pt x="348913" y="1941890"/>
                  <a:pt x="386561" y="1932479"/>
                </a:cubicBezTo>
                <a:cubicBezTo>
                  <a:pt x="411104" y="1926344"/>
                  <a:pt x="435959" y="1921342"/>
                  <a:pt x="460191" y="1914074"/>
                </a:cubicBezTo>
                <a:cubicBezTo>
                  <a:pt x="497361" y="1902925"/>
                  <a:pt x="570637" y="1877265"/>
                  <a:pt x="570637" y="1877265"/>
                </a:cubicBezTo>
                <a:cubicBezTo>
                  <a:pt x="694623" y="1753299"/>
                  <a:pt x="551163" y="1877798"/>
                  <a:pt x="699491" y="1803647"/>
                </a:cubicBezTo>
                <a:cubicBezTo>
                  <a:pt x="739066" y="1783863"/>
                  <a:pt x="773122" y="1754568"/>
                  <a:pt x="809937" y="1730028"/>
                </a:cubicBezTo>
                <a:lnTo>
                  <a:pt x="865160" y="1693219"/>
                </a:lnTo>
                <a:cubicBezTo>
                  <a:pt x="871296" y="1674815"/>
                  <a:pt x="878237" y="1656659"/>
                  <a:pt x="883567" y="1638006"/>
                </a:cubicBezTo>
                <a:cubicBezTo>
                  <a:pt x="890517" y="1613684"/>
                  <a:pt x="890661" y="1587011"/>
                  <a:pt x="901975" y="1564387"/>
                </a:cubicBezTo>
                <a:cubicBezTo>
                  <a:pt x="921763" y="1524818"/>
                  <a:pt x="961612" y="1495930"/>
                  <a:pt x="975605" y="1453960"/>
                </a:cubicBezTo>
                <a:cubicBezTo>
                  <a:pt x="1021874" y="1315179"/>
                  <a:pt x="959461" y="1486243"/>
                  <a:pt x="1030828" y="1343533"/>
                </a:cubicBezTo>
                <a:cubicBezTo>
                  <a:pt x="1039505" y="1326181"/>
                  <a:pt x="1044131" y="1307036"/>
                  <a:pt x="1049236" y="1288319"/>
                </a:cubicBezTo>
                <a:cubicBezTo>
                  <a:pt x="1062549" y="1239512"/>
                  <a:pt x="1070050" y="1189075"/>
                  <a:pt x="1086051" y="1141082"/>
                </a:cubicBezTo>
                <a:cubicBezTo>
                  <a:pt x="1092187" y="1122678"/>
                  <a:pt x="1095782" y="1103221"/>
                  <a:pt x="1104459" y="1085869"/>
                </a:cubicBezTo>
                <a:cubicBezTo>
                  <a:pt x="1114353" y="1066084"/>
                  <a:pt x="1131380" y="1050440"/>
                  <a:pt x="1141274" y="1030655"/>
                </a:cubicBezTo>
                <a:cubicBezTo>
                  <a:pt x="1190359" y="932500"/>
                  <a:pt x="1119892" y="1016711"/>
                  <a:pt x="1196497" y="901823"/>
                </a:cubicBezTo>
                <a:cubicBezTo>
                  <a:pt x="1241444" y="834413"/>
                  <a:pt x="1272128" y="807800"/>
                  <a:pt x="1325351" y="754587"/>
                </a:cubicBezTo>
                <a:cubicBezTo>
                  <a:pt x="1343759" y="717778"/>
                  <a:pt x="1363857" y="681766"/>
                  <a:pt x="1380574" y="644159"/>
                </a:cubicBezTo>
                <a:cubicBezTo>
                  <a:pt x="1388454" y="626431"/>
                  <a:pt x="1390304" y="606297"/>
                  <a:pt x="1398981" y="588946"/>
                </a:cubicBezTo>
                <a:cubicBezTo>
                  <a:pt x="1433257" y="520405"/>
                  <a:pt x="1440135" y="539570"/>
                  <a:pt x="1491020" y="478518"/>
                </a:cubicBezTo>
                <a:cubicBezTo>
                  <a:pt x="1505183" y="461526"/>
                  <a:pt x="1513137" y="439836"/>
                  <a:pt x="1527835" y="423304"/>
                </a:cubicBezTo>
                <a:cubicBezTo>
                  <a:pt x="1562425" y="384397"/>
                  <a:pt x="1601466" y="349686"/>
                  <a:pt x="1638281" y="312877"/>
                </a:cubicBezTo>
                <a:cubicBezTo>
                  <a:pt x="1685025" y="266141"/>
                  <a:pt x="1692345" y="251602"/>
                  <a:pt x="1748727" y="220854"/>
                </a:cubicBezTo>
                <a:cubicBezTo>
                  <a:pt x="1796907" y="194578"/>
                  <a:pt x="1846901" y="171775"/>
                  <a:pt x="1895988" y="147236"/>
                </a:cubicBezTo>
                <a:cubicBezTo>
                  <a:pt x="1920531" y="134966"/>
                  <a:pt x="1946786" y="125646"/>
                  <a:pt x="1969618" y="110427"/>
                </a:cubicBezTo>
                <a:cubicBezTo>
                  <a:pt x="1988026" y="98157"/>
                  <a:pt x="2003466" y="79317"/>
                  <a:pt x="2024841" y="73618"/>
                </a:cubicBezTo>
                <a:cubicBezTo>
                  <a:pt x="2096967" y="54388"/>
                  <a:pt x="2173315" y="54911"/>
                  <a:pt x="2245733" y="36809"/>
                </a:cubicBezTo>
                <a:lnTo>
                  <a:pt x="2319364" y="18404"/>
                </a:lnTo>
                <a:cubicBezTo>
                  <a:pt x="2515712" y="24539"/>
                  <a:pt x="2712515" y="22119"/>
                  <a:pt x="2908409" y="36809"/>
                </a:cubicBezTo>
                <a:cubicBezTo>
                  <a:pt x="2961981" y="40826"/>
                  <a:pt x="3050815" y="72000"/>
                  <a:pt x="3110893" y="92022"/>
                </a:cubicBezTo>
                <a:cubicBezTo>
                  <a:pt x="3129301" y="104292"/>
                  <a:pt x="3150472" y="113190"/>
                  <a:pt x="3166116" y="128831"/>
                </a:cubicBezTo>
                <a:cubicBezTo>
                  <a:pt x="3218869" y="181575"/>
                  <a:pt x="3191396" y="179383"/>
                  <a:pt x="3221339" y="239259"/>
                </a:cubicBezTo>
                <a:cubicBezTo>
                  <a:pt x="3234799" y="266175"/>
                  <a:pt x="3300867" y="351414"/>
                  <a:pt x="3313377" y="368091"/>
                </a:cubicBezTo>
                <a:cubicBezTo>
                  <a:pt x="3319513" y="386495"/>
                  <a:pt x="3322362" y="406346"/>
                  <a:pt x="3331785" y="423304"/>
                </a:cubicBezTo>
                <a:cubicBezTo>
                  <a:pt x="3353273" y="461976"/>
                  <a:pt x="3405415" y="533732"/>
                  <a:pt x="3405415" y="533732"/>
                </a:cubicBezTo>
                <a:cubicBezTo>
                  <a:pt x="3411551" y="558271"/>
                  <a:pt x="3416873" y="583029"/>
                  <a:pt x="3423823" y="607350"/>
                </a:cubicBezTo>
                <a:cubicBezTo>
                  <a:pt x="3429154" y="626004"/>
                  <a:pt x="3437524" y="643743"/>
                  <a:pt x="3442230" y="662564"/>
                </a:cubicBezTo>
                <a:cubicBezTo>
                  <a:pt x="3460175" y="734334"/>
                  <a:pt x="3468655" y="810693"/>
                  <a:pt x="3479046" y="883419"/>
                </a:cubicBezTo>
                <a:cubicBezTo>
                  <a:pt x="3472910" y="1030655"/>
                  <a:pt x="3476914" y="1178665"/>
                  <a:pt x="3460638" y="1325128"/>
                </a:cubicBezTo>
                <a:cubicBezTo>
                  <a:pt x="3458195" y="1347113"/>
                  <a:pt x="3433717" y="1360557"/>
                  <a:pt x="3423823" y="1380342"/>
                </a:cubicBezTo>
                <a:cubicBezTo>
                  <a:pt x="3415146" y="1397694"/>
                  <a:pt x="3417836" y="1420652"/>
                  <a:pt x="3405415" y="1435555"/>
                </a:cubicBezTo>
                <a:cubicBezTo>
                  <a:pt x="3379503" y="1466644"/>
                  <a:pt x="3310138" y="1500722"/>
                  <a:pt x="3276562" y="1527578"/>
                </a:cubicBezTo>
                <a:cubicBezTo>
                  <a:pt x="3263010" y="1538418"/>
                  <a:pt x="3253078" y="1553279"/>
                  <a:pt x="3239746" y="1564387"/>
                </a:cubicBezTo>
                <a:cubicBezTo>
                  <a:pt x="3185225" y="1609814"/>
                  <a:pt x="3113032" y="1654985"/>
                  <a:pt x="3055670" y="1693219"/>
                </a:cubicBezTo>
                <a:cubicBezTo>
                  <a:pt x="3037262" y="1705489"/>
                  <a:pt x="3016091" y="1714386"/>
                  <a:pt x="3000447" y="1730028"/>
                </a:cubicBezTo>
                <a:cubicBezTo>
                  <a:pt x="2988175" y="1742298"/>
                  <a:pt x="2978513" y="1757911"/>
                  <a:pt x="2963632" y="1766838"/>
                </a:cubicBezTo>
                <a:cubicBezTo>
                  <a:pt x="2946993" y="1776820"/>
                  <a:pt x="2926817" y="1779107"/>
                  <a:pt x="2908409" y="1785242"/>
                </a:cubicBezTo>
                <a:cubicBezTo>
                  <a:pt x="2779555" y="1779107"/>
                  <a:pt x="2650402" y="1777549"/>
                  <a:pt x="2521848" y="1766838"/>
                </a:cubicBezTo>
                <a:cubicBezTo>
                  <a:pt x="2502512" y="1765227"/>
                  <a:pt x="2485282" y="1753763"/>
                  <a:pt x="2466625" y="1748433"/>
                </a:cubicBezTo>
                <a:cubicBezTo>
                  <a:pt x="2442299" y="1741484"/>
                  <a:pt x="2417226" y="1737296"/>
                  <a:pt x="2392994" y="1730028"/>
                </a:cubicBezTo>
                <a:cubicBezTo>
                  <a:pt x="2168941" y="1662823"/>
                  <a:pt x="2378615" y="1717230"/>
                  <a:pt x="2208918" y="1674815"/>
                </a:cubicBezTo>
                <a:cubicBezTo>
                  <a:pt x="2184374" y="1662545"/>
                  <a:pt x="2157617" y="1653953"/>
                  <a:pt x="2135287" y="1638006"/>
                </a:cubicBezTo>
                <a:cubicBezTo>
                  <a:pt x="2114104" y="1622878"/>
                  <a:pt x="2102139" y="1596586"/>
                  <a:pt x="2080064" y="1582792"/>
                </a:cubicBezTo>
                <a:cubicBezTo>
                  <a:pt x="2052043" y="1565282"/>
                  <a:pt x="2018221" y="1559401"/>
                  <a:pt x="1988026" y="1545983"/>
                </a:cubicBezTo>
                <a:cubicBezTo>
                  <a:pt x="1962951" y="1534840"/>
                  <a:pt x="1938939" y="1521444"/>
                  <a:pt x="1914396" y="1509174"/>
                </a:cubicBezTo>
                <a:cubicBezTo>
                  <a:pt x="1883716" y="1478500"/>
                  <a:pt x="1848390" y="1451856"/>
                  <a:pt x="1822357" y="1417151"/>
                </a:cubicBezTo>
                <a:cubicBezTo>
                  <a:pt x="1778919" y="1359244"/>
                  <a:pt x="1755588" y="1337287"/>
                  <a:pt x="1730319" y="1269914"/>
                </a:cubicBezTo>
                <a:cubicBezTo>
                  <a:pt x="1721436" y="1246230"/>
                  <a:pt x="1717212" y="1221029"/>
                  <a:pt x="1711911" y="1196296"/>
                </a:cubicBezTo>
                <a:cubicBezTo>
                  <a:pt x="1702495" y="1152364"/>
                  <a:pt x="1660093" y="919536"/>
                  <a:pt x="1638281" y="865014"/>
                </a:cubicBezTo>
                <a:cubicBezTo>
                  <a:pt x="1626009" y="834340"/>
                  <a:pt x="1616243" y="802540"/>
                  <a:pt x="1601466" y="772991"/>
                </a:cubicBezTo>
                <a:cubicBezTo>
                  <a:pt x="1585465" y="740995"/>
                  <a:pt x="1561048" y="713534"/>
                  <a:pt x="1546243" y="680968"/>
                </a:cubicBezTo>
                <a:cubicBezTo>
                  <a:pt x="1530185" y="645646"/>
                  <a:pt x="1521699" y="607350"/>
                  <a:pt x="1509427" y="570541"/>
                </a:cubicBezTo>
                <a:cubicBezTo>
                  <a:pt x="1503291" y="552136"/>
                  <a:pt x="1501783" y="531468"/>
                  <a:pt x="1491020" y="515327"/>
                </a:cubicBezTo>
                <a:cubicBezTo>
                  <a:pt x="1466476" y="478518"/>
                  <a:pt x="1437177" y="444469"/>
                  <a:pt x="1417389" y="404900"/>
                </a:cubicBezTo>
                <a:cubicBezTo>
                  <a:pt x="1405117" y="380361"/>
                  <a:pt x="1398431" y="352112"/>
                  <a:pt x="1380574" y="331282"/>
                </a:cubicBezTo>
                <a:cubicBezTo>
                  <a:pt x="1360607" y="307991"/>
                  <a:pt x="1331487" y="294473"/>
                  <a:pt x="1306943" y="276068"/>
                </a:cubicBezTo>
                <a:cubicBezTo>
                  <a:pt x="1272299" y="218337"/>
                  <a:pt x="1261722" y="170950"/>
                  <a:pt x="1196497" y="147236"/>
                </a:cubicBezTo>
                <a:cubicBezTo>
                  <a:pt x="1148945" y="129947"/>
                  <a:pt x="1049236" y="110427"/>
                  <a:pt x="1049236" y="110427"/>
                </a:cubicBezTo>
                <a:cubicBezTo>
                  <a:pt x="943112" y="39690"/>
                  <a:pt x="1045484" y="100932"/>
                  <a:pt x="938790" y="55213"/>
                </a:cubicBezTo>
                <a:cubicBezTo>
                  <a:pt x="779578" y="-13010"/>
                  <a:pt x="939436" y="43158"/>
                  <a:pt x="809937" y="0"/>
                </a:cubicBezTo>
                <a:cubicBezTo>
                  <a:pt x="766986" y="6135"/>
                  <a:pt x="720732" y="785"/>
                  <a:pt x="681083" y="18404"/>
                </a:cubicBezTo>
                <a:cubicBezTo>
                  <a:pt x="637604" y="37724"/>
                  <a:pt x="625196" y="172217"/>
                  <a:pt x="607452" y="184045"/>
                </a:cubicBezTo>
                <a:lnTo>
                  <a:pt x="552229" y="220854"/>
                </a:lnTo>
                <a:cubicBezTo>
                  <a:pt x="546093" y="239259"/>
                  <a:pt x="538528" y="257247"/>
                  <a:pt x="533822" y="276068"/>
                </a:cubicBezTo>
                <a:cubicBezTo>
                  <a:pt x="479611" y="492877"/>
                  <a:pt x="519370" y="620064"/>
                  <a:pt x="533822" y="901823"/>
                </a:cubicBezTo>
                <a:cubicBezTo>
                  <a:pt x="549468" y="1206863"/>
                  <a:pt x="534205" y="995382"/>
                  <a:pt x="570637" y="1141082"/>
                </a:cubicBezTo>
                <a:lnTo>
                  <a:pt x="607452" y="1288319"/>
                </a:lnTo>
                <a:cubicBezTo>
                  <a:pt x="613588" y="1368072"/>
                  <a:pt x="617485" y="1448029"/>
                  <a:pt x="625860" y="1527578"/>
                </a:cubicBezTo>
                <a:cubicBezTo>
                  <a:pt x="631238" y="1578662"/>
                  <a:pt x="646867" y="1658940"/>
                  <a:pt x="662675" y="1711624"/>
                </a:cubicBezTo>
                <a:cubicBezTo>
                  <a:pt x="673826" y="1748788"/>
                  <a:pt x="687219" y="1785242"/>
                  <a:pt x="699491" y="1822051"/>
                </a:cubicBezTo>
                <a:lnTo>
                  <a:pt x="736306" y="1932479"/>
                </a:lnTo>
                <a:lnTo>
                  <a:pt x="773121" y="1969288"/>
                </a:lnTo>
              </a:path>
            </a:pathLst>
          </a:custGeom>
          <a:ln w="76200" cmpd="sng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712361" y="2852691"/>
            <a:ext cx="1564651" cy="1049060"/>
          </a:xfrm>
          <a:custGeom>
            <a:avLst/>
            <a:gdLst>
              <a:gd name="connsiteX0" fmla="*/ 662675 w 1306943"/>
              <a:gd name="connsiteY0" fmla="*/ 0 h 1049060"/>
              <a:gd name="connsiteX1" fmla="*/ 717898 w 1306943"/>
              <a:gd name="connsiteY1" fmla="*/ 110427 h 1049060"/>
              <a:gd name="connsiteX2" fmla="*/ 791529 w 1306943"/>
              <a:gd name="connsiteY2" fmla="*/ 165641 h 1049060"/>
              <a:gd name="connsiteX3" fmla="*/ 809936 w 1306943"/>
              <a:gd name="connsiteY3" fmla="*/ 220855 h 1049060"/>
              <a:gd name="connsiteX4" fmla="*/ 865159 w 1306943"/>
              <a:gd name="connsiteY4" fmla="*/ 276068 h 1049060"/>
              <a:gd name="connsiteX5" fmla="*/ 901974 w 1306943"/>
              <a:gd name="connsiteY5" fmla="*/ 331282 h 1049060"/>
              <a:gd name="connsiteX6" fmla="*/ 1049236 w 1306943"/>
              <a:gd name="connsiteY6" fmla="*/ 441709 h 1049060"/>
              <a:gd name="connsiteX7" fmla="*/ 1141274 w 1306943"/>
              <a:gd name="connsiteY7" fmla="*/ 515328 h 1049060"/>
              <a:gd name="connsiteX8" fmla="*/ 1233312 w 1306943"/>
              <a:gd name="connsiteY8" fmla="*/ 607351 h 1049060"/>
              <a:gd name="connsiteX9" fmla="*/ 1270127 w 1306943"/>
              <a:gd name="connsiteY9" fmla="*/ 662564 h 1049060"/>
              <a:gd name="connsiteX10" fmla="*/ 1306943 w 1306943"/>
              <a:gd name="connsiteY10" fmla="*/ 699373 h 1049060"/>
              <a:gd name="connsiteX11" fmla="*/ 1233312 w 1306943"/>
              <a:gd name="connsiteY11" fmla="*/ 920228 h 1049060"/>
              <a:gd name="connsiteX12" fmla="*/ 1196497 w 1306943"/>
              <a:gd name="connsiteY12" fmla="*/ 975442 h 1049060"/>
              <a:gd name="connsiteX13" fmla="*/ 1141274 w 1306943"/>
              <a:gd name="connsiteY13" fmla="*/ 1012251 h 1049060"/>
              <a:gd name="connsiteX14" fmla="*/ 1030828 w 1306943"/>
              <a:gd name="connsiteY14" fmla="*/ 1049060 h 1049060"/>
              <a:gd name="connsiteX15" fmla="*/ 717898 w 1306943"/>
              <a:gd name="connsiteY15" fmla="*/ 1012251 h 1049060"/>
              <a:gd name="connsiteX16" fmla="*/ 607452 w 1306943"/>
              <a:gd name="connsiteY16" fmla="*/ 975442 h 1049060"/>
              <a:gd name="connsiteX17" fmla="*/ 515414 w 1306943"/>
              <a:gd name="connsiteY17" fmla="*/ 901823 h 1049060"/>
              <a:gd name="connsiteX18" fmla="*/ 497006 w 1306943"/>
              <a:gd name="connsiteY18" fmla="*/ 846610 h 1049060"/>
              <a:gd name="connsiteX19" fmla="*/ 423376 w 1306943"/>
              <a:gd name="connsiteY19" fmla="*/ 736182 h 1049060"/>
              <a:gd name="connsiteX20" fmla="*/ 349745 w 1306943"/>
              <a:gd name="connsiteY20" fmla="*/ 625755 h 1049060"/>
              <a:gd name="connsiteX21" fmla="*/ 276114 w 1306943"/>
              <a:gd name="connsiteY21" fmla="*/ 533732 h 1049060"/>
              <a:gd name="connsiteX22" fmla="*/ 55223 w 1306943"/>
              <a:gd name="connsiteY22" fmla="*/ 423305 h 1049060"/>
              <a:gd name="connsiteX23" fmla="*/ 0 w 1306943"/>
              <a:gd name="connsiteY23" fmla="*/ 404900 h 104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306943" h="1049060">
                <a:moveTo>
                  <a:pt x="662675" y="0"/>
                </a:moveTo>
                <a:cubicBezTo>
                  <a:pt x="681083" y="36809"/>
                  <a:pt x="692628" y="77943"/>
                  <a:pt x="717898" y="110427"/>
                </a:cubicBezTo>
                <a:cubicBezTo>
                  <a:pt x="736734" y="134641"/>
                  <a:pt x="771888" y="142075"/>
                  <a:pt x="791529" y="165641"/>
                </a:cubicBezTo>
                <a:cubicBezTo>
                  <a:pt x="803950" y="180544"/>
                  <a:pt x="799173" y="204714"/>
                  <a:pt x="809936" y="220855"/>
                </a:cubicBezTo>
                <a:cubicBezTo>
                  <a:pt x="824376" y="242512"/>
                  <a:pt x="848493" y="256073"/>
                  <a:pt x="865159" y="276068"/>
                </a:cubicBezTo>
                <a:cubicBezTo>
                  <a:pt x="879322" y="293060"/>
                  <a:pt x="888154" y="314010"/>
                  <a:pt x="901974" y="331282"/>
                </a:cubicBezTo>
                <a:cubicBezTo>
                  <a:pt x="967286" y="412908"/>
                  <a:pt x="931469" y="323958"/>
                  <a:pt x="1049236" y="441709"/>
                </a:cubicBezTo>
                <a:cubicBezTo>
                  <a:pt x="1101695" y="494161"/>
                  <a:pt x="1071611" y="468894"/>
                  <a:pt x="1141274" y="515328"/>
                </a:cubicBezTo>
                <a:cubicBezTo>
                  <a:pt x="1239443" y="662557"/>
                  <a:pt x="1110597" y="484656"/>
                  <a:pt x="1233312" y="607351"/>
                </a:cubicBezTo>
                <a:cubicBezTo>
                  <a:pt x="1248955" y="622991"/>
                  <a:pt x="1256307" y="645292"/>
                  <a:pt x="1270127" y="662564"/>
                </a:cubicBezTo>
                <a:cubicBezTo>
                  <a:pt x="1280969" y="676114"/>
                  <a:pt x="1294671" y="687103"/>
                  <a:pt x="1306943" y="699373"/>
                </a:cubicBezTo>
                <a:cubicBezTo>
                  <a:pt x="1275337" y="1015375"/>
                  <a:pt x="1343783" y="809775"/>
                  <a:pt x="1233312" y="920228"/>
                </a:cubicBezTo>
                <a:cubicBezTo>
                  <a:pt x="1217669" y="935868"/>
                  <a:pt x="1212140" y="959802"/>
                  <a:pt x="1196497" y="975442"/>
                </a:cubicBezTo>
                <a:cubicBezTo>
                  <a:pt x="1180853" y="991083"/>
                  <a:pt x="1161490" y="1003268"/>
                  <a:pt x="1141274" y="1012251"/>
                </a:cubicBezTo>
                <a:cubicBezTo>
                  <a:pt x="1105812" y="1028009"/>
                  <a:pt x="1030828" y="1049060"/>
                  <a:pt x="1030828" y="1049060"/>
                </a:cubicBezTo>
                <a:cubicBezTo>
                  <a:pt x="927933" y="1040487"/>
                  <a:pt x="819220" y="1039879"/>
                  <a:pt x="717898" y="1012251"/>
                </a:cubicBezTo>
                <a:cubicBezTo>
                  <a:pt x="680459" y="1002042"/>
                  <a:pt x="607452" y="975442"/>
                  <a:pt x="607452" y="975442"/>
                </a:cubicBezTo>
                <a:cubicBezTo>
                  <a:pt x="582369" y="958723"/>
                  <a:pt x="532902" y="930965"/>
                  <a:pt x="515414" y="901823"/>
                </a:cubicBezTo>
                <a:cubicBezTo>
                  <a:pt x="505431" y="885188"/>
                  <a:pt x="506429" y="863568"/>
                  <a:pt x="497006" y="846610"/>
                </a:cubicBezTo>
                <a:cubicBezTo>
                  <a:pt x="475518" y="807938"/>
                  <a:pt x="447920" y="772991"/>
                  <a:pt x="423376" y="736182"/>
                </a:cubicBezTo>
                <a:lnTo>
                  <a:pt x="349745" y="625755"/>
                </a:lnTo>
                <a:cubicBezTo>
                  <a:pt x="325591" y="589529"/>
                  <a:pt x="311089" y="559958"/>
                  <a:pt x="276114" y="533732"/>
                </a:cubicBezTo>
                <a:cubicBezTo>
                  <a:pt x="161924" y="448104"/>
                  <a:pt x="182605" y="465759"/>
                  <a:pt x="55223" y="423305"/>
                </a:cubicBezTo>
                <a:lnTo>
                  <a:pt x="0" y="404900"/>
                </a:lnTo>
              </a:path>
            </a:pathLst>
          </a:custGeom>
          <a:ln w="76200" cmpd="sng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07500" y="2428611"/>
            <a:ext cx="599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 smtClean="0"/>
              <a:t>1</a:t>
            </a:r>
            <a:endParaRPr lang="en-US" sz="4000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6277012" y="3154902"/>
            <a:ext cx="6078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/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236229" y="1094096"/>
            <a:ext cx="599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/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357415" y="349480"/>
            <a:ext cx="599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/>
              <a:t>2</a:t>
            </a:r>
          </a:p>
        </p:txBody>
      </p:sp>
      <p:sp>
        <p:nvSpPr>
          <p:cNvPr id="2" name="Freeform 1"/>
          <p:cNvSpPr/>
          <p:nvPr/>
        </p:nvSpPr>
        <p:spPr>
          <a:xfrm>
            <a:off x="4030890" y="2650243"/>
            <a:ext cx="552615" cy="662564"/>
          </a:xfrm>
          <a:custGeom>
            <a:avLst/>
            <a:gdLst>
              <a:gd name="connsiteX0" fmla="*/ 552615 w 552615"/>
              <a:gd name="connsiteY0" fmla="*/ 662564 h 662564"/>
              <a:gd name="connsiteX1" fmla="*/ 423761 w 552615"/>
              <a:gd name="connsiteY1" fmla="*/ 478518 h 662564"/>
              <a:gd name="connsiteX2" fmla="*/ 350131 w 552615"/>
              <a:gd name="connsiteY2" fmla="*/ 423304 h 662564"/>
              <a:gd name="connsiteX3" fmla="*/ 258092 w 552615"/>
              <a:gd name="connsiteY3" fmla="*/ 368091 h 662564"/>
              <a:gd name="connsiteX4" fmla="*/ 202869 w 552615"/>
              <a:gd name="connsiteY4" fmla="*/ 331282 h 662564"/>
              <a:gd name="connsiteX5" fmla="*/ 166054 w 552615"/>
              <a:gd name="connsiteY5" fmla="*/ 276068 h 662564"/>
              <a:gd name="connsiteX6" fmla="*/ 110831 w 552615"/>
              <a:gd name="connsiteY6" fmla="*/ 202450 h 662564"/>
              <a:gd name="connsiteX7" fmla="*/ 37201 w 552615"/>
              <a:gd name="connsiteY7" fmla="*/ 92022 h 662564"/>
              <a:gd name="connsiteX8" fmla="*/ 385 w 552615"/>
              <a:gd name="connsiteY8" fmla="*/ 0 h 662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2615" h="662564">
                <a:moveTo>
                  <a:pt x="552615" y="662564"/>
                </a:moveTo>
                <a:cubicBezTo>
                  <a:pt x="507741" y="590777"/>
                  <a:pt x="484609" y="529216"/>
                  <a:pt x="423761" y="478518"/>
                </a:cubicBezTo>
                <a:cubicBezTo>
                  <a:pt x="400192" y="458881"/>
                  <a:pt x="373700" y="442941"/>
                  <a:pt x="350131" y="423304"/>
                </a:cubicBezTo>
                <a:cubicBezTo>
                  <a:pt x="282751" y="367163"/>
                  <a:pt x="348611" y="398258"/>
                  <a:pt x="258092" y="368091"/>
                </a:cubicBezTo>
                <a:cubicBezTo>
                  <a:pt x="239684" y="355821"/>
                  <a:pt x="218513" y="346923"/>
                  <a:pt x="202869" y="331282"/>
                </a:cubicBezTo>
                <a:cubicBezTo>
                  <a:pt x="187226" y="315642"/>
                  <a:pt x="178913" y="294067"/>
                  <a:pt x="166054" y="276068"/>
                </a:cubicBezTo>
                <a:cubicBezTo>
                  <a:pt x="148222" y="251107"/>
                  <a:pt x="128424" y="227579"/>
                  <a:pt x="110831" y="202450"/>
                </a:cubicBezTo>
                <a:cubicBezTo>
                  <a:pt x="85457" y="166208"/>
                  <a:pt x="61745" y="128831"/>
                  <a:pt x="37201" y="92022"/>
                </a:cubicBezTo>
                <a:cubicBezTo>
                  <a:pt x="-6422" y="26599"/>
                  <a:pt x="385" y="58931"/>
                  <a:pt x="385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4620320" y="2871097"/>
            <a:ext cx="147261" cy="368092"/>
          </a:xfrm>
          <a:custGeom>
            <a:avLst/>
            <a:gdLst>
              <a:gd name="connsiteX0" fmla="*/ 0 w 147261"/>
              <a:gd name="connsiteY0" fmla="*/ 368092 h 368092"/>
              <a:gd name="connsiteX1" fmla="*/ 36815 w 147261"/>
              <a:gd name="connsiteY1" fmla="*/ 184046 h 368092"/>
              <a:gd name="connsiteX2" fmla="*/ 73631 w 147261"/>
              <a:gd name="connsiteY2" fmla="*/ 73619 h 368092"/>
              <a:gd name="connsiteX3" fmla="*/ 147261 w 147261"/>
              <a:gd name="connsiteY3" fmla="*/ 0 h 368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7261" h="368092">
                <a:moveTo>
                  <a:pt x="0" y="368092"/>
                </a:moveTo>
                <a:cubicBezTo>
                  <a:pt x="12272" y="306743"/>
                  <a:pt x="17027" y="243398"/>
                  <a:pt x="36815" y="184046"/>
                </a:cubicBezTo>
                <a:cubicBezTo>
                  <a:pt x="49087" y="147237"/>
                  <a:pt x="46193" y="101053"/>
                  <a:pt x="73631" y="73619"/>
                </a:cubicBezTo>
                <a:lnTo>
                  <a:pt x="147261" y="0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638728" y="2852693"/>
            <a:ext cx="883567" cy="478518"/>
          </a:xfrm>
          <a:custGeom>
            <a:avLst/>
            <a:gdLst>
              <a:gd name="connsiteX0" fmla="*/ 0 w 883567"/>
              <a:gd name="connsiteY0" fmla="*/ 478518 h 478518"/>
              <a:gd name="connsiteX1" fmla="*/ 276114 w 883567"/>
              <a:gd name="connsiteY1" fmla="*/ 423305 h 478518"/>
              <a:gd name="connsiteX2" fmla="*/ 331337 w 883567"/>
              <a:gd name="connsiteY2" fmla="*/ 404900 h 478518"/>
              <a:gd name="connsiteX3" fmla="*/ 460191 w 883567"/>
              <a:gd name="connsiteY3" fmla="*/ 349686 h 478518"/>
              <a:gd name="connsiteX4" fmla="*/ 552229 w 883567"/>
              <a:gd name="connsiteY4" fmla="*/ 257664 h 478518"/>
              <a:gd name="connsiteX5" fmla="*/ 644267 w 883567"/>
              <a:gd name="connsiteY5" fmla="*/ 165641 h 478518"/>
              <a:gd name="connsiteX6" fmla="*/ 754713 w 883567"/>
              <a:gd name="connsiteY6" fmla="*/ 92023 h 478518"/>
              <a:gd name="connsiteX7" fmla="*/ 791529 w 883567"/>
              <a:gd name="connsiteY7" fmla="*/ 55213 h 478518"/>
              <a:gd name="connsiteX8" fmla="*/ 883567 w 883567"/>
              <a:gd name="connsiteY8" fmla="*/ 0 h 478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3567" h="478518">
                <a:moveTo>
                  <a:pt x="0" y="478518"/>
                </a:moveTo>
                <a:cubicBezTo>
                  <a:pt x="92038" y="460114"/>
                  <a:pt x="187069" y="452982"/>
                  <a:pt x="276114" y="423305"/>
                </a:cubicBezTo>
                <a:cubicBezTo>
                  <a:pt x="294522" y="417170"/>
                  <a:pt x="313502" y="412542"/>
                  <a:pt x="331337" y="404900"/>
                </a:cubicBezTo>
                <a:cubicBezTo>
                  <a:pt x="490563" y="336672"/>
                  <a:pt x="330683" y="392849"/>
                  <a:pt x="460191" y="349686"/>
                </a:cubicBezTo>
                <a:cubicBezTo>
                  <a:pt x="533821" y="239260"/>
                  <a:pt x="454056" y="343551"/>
                  <a:pt x="552229" y="257664"/>
                </a:cubicBezTo>
                <a:cubicBezTo>
                  <a:pt x="584881" y="229098"/>
                  <a:pt x="608168" y="189703"/>
                  <a:pt x="644267" y="165641"/>
                </a:cubicBezTo>
                <a:cubicBezTo>
                  <a:pt x="681082" y="141102"/>
                  <a:pt x="723425" y="123306"/>
                  <a:pt x="754713" y="92023"/>
                </a:cubicBezTo>
                <a:cubicBezTo>
                  <a:pt x="766985" y="79753"/>
                  <a:pt x="777977" y="66053"/>
                  <a:pt x="791529" y="55213"/>
                </a:cubicBezTo>
                <a:cubicBezTo>
                  <a:pt x="828551" y="25600"/>
                  <a:pt x="845332" y="19114"/>
                  <a:pt x="883567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491466" y="3183974"/>
            <a:ext cx="228598" cy="2285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707500" y="4288240"/>
            <a:ext cx="8320258" cy="1918474"/>
            <a:chOff x="707500" y="4656340"/>
            <a:chExt cx="8320258" cy="1918474"/>
          </a:xfrm>
        </p:grpSpPr>
        <p:sp>
          <p:nvSpPr>
            <p:cNvPr id="26" name="TextBox 25"/>
            <p:cNvSpPr txBox="1"/>
            <p:nvPr/>
          </p:nvSpPr>
          <p:spPr>
            <a:xfrm>
              <a:off x="707500" y="4656340"/>
              <a:ext cx="8320258" cy="19184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/>
                <a:t>g = 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/>
                <a:t>0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1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)(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2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/>
                <a:t>2</a:t>
              </a:r>
              <a:r>
                <a:rPr lang="en-US" sz="4000" dirty="0" smtClean="0"/>
                <a:t>)(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2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3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/>
                <a:t>3</a:t>
              </a:r>
              <a:r>
                <a:rPr lang="en-US" sz="4000" dirty="0" smtClean="0"/>
                <a:t>)(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3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4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/>
                <a:t>4</a:t>
              </a:r>
              <a:r>
                <a:rPr lang="en-US" sz="4000" dirty="0" smtClean="0"/>
                <a:t>)</a:t>
              </a:r>
            </a:p>
            <a:p>
              <a:endParaRPr lang="en-US" sz="4000" baseline="-25000" dirty="0"/>
            </a:p>
            <a:p>
              <a:r>
                <a:rPr lang="en-US" sz="4000" dirty="0" smtClean="0"/>
                <a:t>where 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0 </a:t>
              </a:r>
              <a:r>
                <a:rPr lang="en-US" sz="4000" dirty="0" smtClean="0"/>
                <a:t>and 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4 </a:t>
              </a:r>
              <a:r>
                <a:rPr lang="en-US" sz="4000" dirty="0" smtClean="0"/>
                <a:t>are constant maps.</a:t>
              </a:r>
            </a:p>
            <a:p>
              <a:endParaRPr lang="en-US" baseline="-25000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2595478" y="4858805"/>
              <a:ext cx="358648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723076" y="4858805"/>
              <a:ext cx="358648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5994758" y="4858805"/>
              <a:ext cx="358648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224857" y="4858805"/>
              <a:ext cx="358648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7242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12930" y="294458"/>
            <a:ext cx="8522742" cy="3772936"/>
            <a:chOff x="312930" y="901823"/>
            <a:chExt cx="6433474" cy="2760685"/>
          </a:xfrm>
        </p:grpSpPr>
        <p:sp>
          <p:nvSpPr>
            <p:cNvPr id="4" name="Oval 3"/>
            <p:cNvSpPr/>
            <p:nvPr/>
          </p:nvSpPr>
          <p:spPr>
            <a:xfrm>
              <a:off x="312930" y="901823"/>
              <a:ext cx="4288983" cy="2760685"/>
            </a:xfrm>
            <a:prstGeom prst="ellipse">
              <a:avLst/>
            </a:prstGeom>
            <a:solidFill>
              <a:srgbClr val="3366FF">
                <a:alpha val="41000"/>
              </a:srgb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457421" y="901823"/>
              <a:ext cx="4288983" cy="2760685"/>
            </a:xfrm>
            <a:prstGeom prst="ellipse">
              <a:avLst/>
            </a:prstGeom>
            <a:solidFill>
              <a:srgbClr val="FF6600">
                <a:alpha val="41000"/>
              </a:srgb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Oval 6"/>
          <p:cNvSpPr/>
          <p:nvPr/>
        </p:nvSpPr>
        <p:spPr>
          <a:xfrm>
            <a:off x="1288535" y="1343509"/>
            <a:ext cx="1104459" cy="10306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779149" y="1343509"/>
            <a:ext cx="1104459" cy="10306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78366" y="1343509"/>
            <a:ext cx="1104459" cy="10306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12930" y="331267"/>
            <a:ext cx="8522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U                                                                 V</a:t>
            </a:r>
            <a:endParaRPr lang="en-US" sz="4000" dirty="0"/>
          </a:p>
        </p:txBody>
      </p:sp>
      <p:sp>
        <p:nvSpPr>
          <p:cNvPr id="13" name="Freeform 12"/>
          <p:cNvSpPr/>
          <p:nvPr/>
        </p:nvSpPr>
        <p:spPr>
          <a:xfrm>
            <a:off x="773121" y="946938"/>
            <a:ext cx="3810384" cy="2365870"/>
          </a:xfrm>
          <a:custGeom>
            <a:avLst/>
            <a:gdLst>
              <a:gd name="connsiteX0" fmla="*/ 3810384 w 3810384"/>
              <a:gd name="connsiteY0" fmla="*/ 2365870 h 2365870"/>
              <a:gd name="connsiteX1" fmla="*/ 3460638 w 3810384"/>
              <a:gd name="connsiteY1" fmla="*/ 2329061 h 2365870"/>
              <a:gd name="connsiteX2" fmla="*/ 3423823 w 3810384"/>
              <a:gd name="connsiteY2" fmla="*/ 2292251 h 2365870"/>
              <a:gd name="connsiteX3" fmla="*/ 3313377 w 3810384"/>
              <a:gd name="connsiteY3" fmla="*/ 2237038 h 2365870"/>
              <a:gd name="connsiteX4" fmla="*/ 3184524 w 3810384"/>
              <a:gd name="connsiteY4" fmla="*/ 2108206 h 2365870"/>
              <a:gd name="connsiteX5" fmla="*/ 3129301 w 3810384"/>
              <a:gd name="connsiteY5" fmla="*/ 2071397 h 2365870"/>
              <a:gd name="connsiteX6" fmla="*/ 3074078 w 3810384"/>
              <a:gd name="connsiteY6" fmla="*/ 2034588 h 2365870"/>
              <a:gd name="connsiteX7" fmla="*/ 3000447 w 3810384"/>
              <a:gd name="connsiteY7" fmla="*/ 1979374 h 2365870"/>
              <a:gd name="connsiteX8" fmla="*/ 2945224 w 3810384"/>
              <a:gd name="connsiteY8" fmla="*/ 1924160 h 2365870"/>
              <a:gd name="connsiteX9" fmla="*/ 2871594 w 3810384"/>
              <a:gd name="connsiteY9" fmla="*/ 1868946 h 2365870"/>
              <a:gd name="connsiteX10" fmla="*/ 2816371 w 3810384"/>
              <a:gd name="connsiteY10" fmla="*/ 1832137 h 2365870"/>
              <a:gd name="connsiteX11" fmla="*/ 2724332 w 3810384"/>
              <a:gd name="connsiteY11" fmla="*/ 1740115 h 2365870"/>
              <a:gd name="connsiteX12" fmla="*/ 2650702 w 3810384"/>
              <a:gd name="connsiteY12" fmla="*/ 1648092 h 2365870"/>
              <a:gd name="connsiteX13" fmla="*/ 2595479 w 3810384"/>
              <a:gd name="connsiteY13" fmla="*/ 1537664 h 2365870"/>
              <a:gd name="connsiteX14" fmla="*/ 2540256 w 3810384"/>
              <a:gd name="connsiteY14" fmla="*/ 1482451 h 2365870"/>
              <a:gd name="connsiteX15" fmla="*/ 2503441 w 3810384"/>
              <a:gd name="connsiteY15" fmla="*/ 1427237 h 2365870"/>
              <a:gd name="connsiteX16" fmla="*/ 2466625 w 3810384"/>
              <a:gd name="connsiteY16" fmla="*/ 1390428 h 2365870"/>
              <a:gd name="connsiteX17" fmla="*/ 2429810 w 3810384"/>
              <a:gd name="connsiteY17" fmla="*/ 1335214 h 2365870"/>
              <a:gd name="connsiteX18" fmla="*/ 2300957 w 3810384"/>
              <a:gd name="connsiteY18" fmla="*/ 1169573 h 2365870"/>
              <a:gd name="connsiteX19" fmla="*/ 2264141 w 3810384"/>
              <a:gd name="connsiteY19" fmla="*/ 1059146 h 2365870"/>
              <a:gd name="connsiteX20" fmla="*/ 2227326 w 3810384"/>
              <a:gd name="connsiteY20" fmla="*/ 911909 h 2365870"/>
              <a:gd name="connsiteX21" fmla="*/ 2172103 w 3810384"/>
              <a:gd name="connsiteY21" fmla="*/ 801482 h 2365870"/>
              <a:gd name="connsiteX22" fmla="*/ 2116880 w 3810384"/>
              <a:gd name="connsiteY22" fmla="*/ 764673 h 2365870"/>
              <a:gd name="connsiteX23" fmla="*/ 2006434 w 3810384"/>
              <a:gd name="connsiteY23" fmla="*/ 617436 h 2365870"/>
              <a:gd name="connsiteX24" fmla="*/ 1951211 w 3810384"/>
              <a:gd name="connsiteY24" fmla="*/ 562223 h 2365870"/>
              <a:gd name="connsiteX25" fmla="*/ 1914396 w 3810384"/>
              <a:gd name="connsiteY25" fmla="*/ 507009 h 2365870"/>
              <a:gd name="connsiteX26" fmla="*/ 1859173 w 3810384"/>
              <a:gd name="connsiteY26" fmla="*/ 433391 h 2365870"/>
              <a:gd name="connsiteX27" fmla="*/ 1730319 w 3810384"/>
              <a:gd name="connsiteY27" fmla="*/ 322963 h 2365870"/>
              <a:gd name="connsiteX28" fmla="*/ 1656689 w 3810384"/>
              <a:gd name="connsiteY28" fmla="*/ 267750 h 2365870"/>
              <a:gd name="connsiteX29" fmla="*/ 1619873 w 3810384"/>
              <a:gd name="connsiteY29" fmla="*/ 230940 h 2365870"/>
              <a:gd name="connsiteX30" fmla="*/ 1564651 w 3810384"/>
              <a:gd name="connsiteY30" fmla="*/ 212536 h 2365870"/>
              <a:gd name="connsiteX31" fmla="*/ 1398982 w 3810384"/>
              <a:gd name="connsiteY31" fmla="*/ 138918 h 2365870"/>
              <a:gd name="connsiteX32" fmla="*/ 1343759 w 3810384"/>
              <a:gd name="connsiteY32" fmla="*/ 120513 h 2365870"/>
              <a:gd name="connsiteX33" fmla="*/ 1288536 w 3810384"/>
              <a:gd name="connsiteY33" fmla="*/ 83704 h 2365870"/>
              <a:gd name="connsiteX34" fmla="*/ 1178090 w 3810384"/>
              <a:gd name="connsiteY34" fmla="*/ 46895 h 2365870"/>
              <a:gd name="connsiteX35" fmla="*/ 1049236 w 3810384"/>
              <a:gd name="connsiteY35" fmla="*/ 10086 h 2365870"/>
              <a:gd name="connsiteX36" fmla="*/ 460192 w 3810384"/>
              <a:gd name="connsiteY36" fmla="*/ 65299 h 2365870"/>
              <a:gd name="connsiteX37" fmla="*/ 404969 w 3810384"/>
              <a:gd name="connsiteY37" fmla="*/ 102108 h 2365870"/>
              <a:gd name="connsiteX38" fmla="*/ 368153 w 3810384"/>
              <a:gd name="connsiteY38" fmla="*/ 138918 h 2365870"/>
              <a:gd name="connsiteX39" fmla="*/ 276115 w 3810384"/>
              <a:gd name="connsiteY39" fmla="*/ 267750 h 2365870"/>
              <a:gd name="connsiteX40" fmla="*/ 202484 w 3810384"/>
              <a:gd name="connsiteY40" fmla="*/ 359772 h 2365870"/>
              <a:gd name="connsiteX41" fmla="*/ 184077 w 3810384"/>
              <a:gd name="connsiteY41" fmla="*/ 414986 h 2365870"/>
              <a:gd name="connsiteX42" fmla="*/ 73631 w 3810384"/>
              <a:gd name="connsiteY42" fmla="*/ 562223 h 2365870"/>
              <a:gd name="connsiteX43" fmla="*/ 36816 w 3810384"/>
              <a:gd name="connsiteY43" fmla="*/ 617436 h 2365870"/>
              <a:gd name="connsiteX44" fmla="*/ 18408 w 3810384"/>
              <a:gd name="connsiteY44" fmla="*/ 709459 h 2365870"/>
              <a:gd name="connsiteX45" fmla="*/ 0 w 3810384"/>
              <a:gd name="connsiteY45" fmla="*/ 764673 h 2365870"/>
              <a:gd name="connsiteX46" fmla="*/ 18408 w 3810384"/>
              <a:gd name="connsiteY46" fmla="*/ 1298405 h 2365870"/>
              <a:gd name="connsiteX47" fmla="*/ 92039 w 3810384"/>
              <a:gd name="connsiteY47" fmla="*/ 1445642 h 2365870"/>
              <a:gd name="connsiteX48" fmla="*/ 165669 w 3810384"/>
              <a:gd name="connsiteY48" fmla="*/ 1556069 h 2365870"/>
              <a:gd name="connsiteX49" fmla="*/ 276115 w 3810384"/>
              <a:gd name="connsiteY49" fmla="*/ 1648092 h 2365870"/>
              <a:gd name="connsiteX50" fmla="*/ 441784 w 3810384"/>
              <a:gd name="connsiteY50" fmla="*/ 1758519 h 2365870"/>
              <a:gd name="connsiteX51" fmla="*/ 497007 w 3810384"/>
              <a:gd name="connsiteY51" fmla="*/ 1813733 h 2365870"/>
              <a:gd name="connsiteX52" fmla="*/ 570637 w 3810384"/>
              <a:gd name="connsiteY52" fmla="*/ 1868946 h 2365870"/>
              <a:gd name="connsiteX53" fmla="*/ 699491 w 3810384"/>
              <a:gd name="connsiteY53" fmla="*/ 1942565 h 2365870"/>
              <a:gd name="connsiteX54" fmla="*/ 754714 w 3810384"/>
              <a:gd name="connsiteY54" fmla="*/ 1960969 h 2365870"/>
              <a:gd name="connsiteX55" fmla="*/ 809937 w 3810384"/>
              <a:gd name="connsiteY55" fmla="*/ 1997778 h 2365870"/>
              <a:gd name="connsiteX56" fmla="*/ 957198 w 3810384"/>
              <a:gd name="connsiteY56" fmla="*/ 2034588 h 2365870"/>
              <a:gd name="connsiteX57" fmla="*/ 1012421 w 3810384"/>
              <a:gd name="connsiteY57" fmla="*/ 2052992 h 2365870"/>
              <a:gd name="connsiteX58" fmla="*/ 1840765 w 3810384"/>
              <a:gd name="connsiteY58" fmla="*/ 2016183 h 2365870"/>
              <a:gd name="connsiteX59" fmla="*/ 1895988 w 3810384"/>
              <a:gd name="connsiteY59" fmla="*/ 1997778 h 2365870"/>
              <a:gd name="connsiteX60" fmla="*/ 1914396 w 3810384"/>
              <a:gd name="connsiteY60" fmla="*/ 1942565 h 2365870"/>
              <a:gd name="connsiteX61" fmla="*/ 1988026 w 3810384"/>
              <a:gd name="connsiteY61" fmla="*/ 1924160 h 2365870"/>
              <a:gd name="connsiteX62" fmla="*/ 2190511 w 3810384"/>
              <a:gd name="connsiteY62" fmla="*/ 1868946 h 2365870"/>
              <a:gd name="connsiteX63" fmla="*/ 2337772 w 3810384"/>
              <a:gd name="connsiteY63" fmla="*/ 1850542 h 2365870"/>
              <a:gd name="connsiteX64" fmla="*/ 2521848 w 3810384"/>
              <a:gd name="connsiteY64" fmla="*/ 1795328 h 2365870"/>
              <a:gd name="connsiteX65" fmla="*/ 2595479 w 3810384"/>
              <a:gd name="connsiteY65" fmla="*/ 1758519 h 2365870"/>
              <a:gd name="connsiteX66" fmla="*/ 2742740 w 3810384"/>
              <a:gd name="connsiteY66" fmla="*/ 1740115 h 2365870"/>
              <a:gd name="connsiteX67" fmla="*/ 3258154 w 3810384"/>
              <a:gd name="connsiteY67" fmla="*/ 1721710 h 2365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3810384" h="2365870">
                <a:moveTo>
                  <a:pt x="3810384" y="2365870"/>
                </a:moveTo>
                <a:cubicBezTo>
                  <a:pt x="3693802" y="2353600"/>
                  <a:pt x="3575794" y="2350992"/>
                  <a:pt x="3460638" y="2329061"/>
                </a:cubicBezTo>
                <a:cubicBezTo>
                  <a:pt x="3443591" y="2325814"/>
                  <a:pt x="3437375" y="2303091"/>
                  <a:pt x="3423823" y="2292251"/>
                </a:cubicBezTo>
                <a:cubicBezTo>
                  <a:pt x="3372847" y="2251476"/>
                  <a:pt x="3371702" y="2256476"/>
                  <a:pt x="3313377" y="2237038"/>
                </a:cubicBezTo>
                <a:cubicBezTo>
                  <a:pt x="3280977" y="2139851"/>
                  <a:pt x="3311113" y="2192584"/>
                  <a:pt x="3184524" y="2108206"/>
                </a:cubicBezTo>
                <a:lnTo>
                  <a:pt x="3129301" y="2071397"/>
                </a:lnTo>
                <a:cubicBezTo>
                  <a:pt x="3110893" y="2059127"/>
                  <a:pt x="3091777" y="2047860"/>
                  <a:pt x="3074078" y="2034588"/>
                </a:cubicBezTo>
                <a:cubicBezTo>
                  <a:pt x="3049534" y="2016183"/>
                  <a:pt x="3023741" y="1999337"/>
                  <a:pt x="3000447" y="1979374"/>
                </a:cubicBezTo>
                <a:cubicBezTo>
                  <a:pt x="2980682" y="1962435"/>
                  <a:pt x="2964989" y="1941099"/>
                  <a:pt x="2945224" y="1924160"/>
                </a:cubicBezTo>
                <a:cubicBezTo>
                  <a:pt x="2921930" y="1904197"/>
                  <a:pt x="2896559" y="1886775"/>
                  <a:pt x="2871594" y="1868946"/>
                </a:cubicBezTo>
                <a:cubicBezTo>
                  <a:pt x="2853592" y="1856089"/>
                  <a:pt x="2833021" y="1846703"/>
                  <a:pt x="2816371" y="1832137"/>
                </a:cubicBezTo>
                <a:cubicBezTo>
                  <a:pt x="2783719" y="1803572"/>
                  <a:pt x="2755011" y="1770789"/>
                  <a:pt x="2724332" y="1740115"/>
                </a:cubicBezTo>
                <a:cubicBezTo>
                  <a:pt x="2690093" y="1705882"/>
                  <a:pt x="2673921" y="1694521"/>
                  <a:pt x="2650702" y="1648092"/>
                </a:cubicBezTo>
                <a:cubicBezTo>
                  <a:pt x="2609192" y="1565086"/>
                  <a:pt x="2661421" y="1616781"/>
                  <a:pt x="2595479" y="1537664"/>
                </a:cubicBezTo>
                <a:cubicBezTo>
                  <a:pt x="2578813" y="1517669"/>
                  <a:pt x="2556922" y="1502446"/>
                  <a:pt x="2540256" y="1482451"/>
                </a:cubicBezTo>
                <a:cubicBezTo>
                  <a:pt x="2526093" y="1465459"/>
                  <a:pt x="2517261" y="1444509"/>
                  <a:pt x="2503441" y="1427237"/>
                </a:cubicBezTo>
                <a:cubicBezTo>
                  <a:pt x="2492599" y="1413687"/>
                  <a:pt x="2477467" y="1403978"/>
                  <a:pt x="2466625" y="1390428"/>
                </a:cubicBezTo>
                <a:cubicBezTo>
                  <a:pt x="2452805" y="1373156"/>
                  <a:pt x="2443973" y="1352206"/>
                  <a:pt x="2429810" y="1335214"/>
                </a:cubicBezTo>
                <a:cubicBezTo>
                  <a:pt x="2376870" y="1271696"/>
                  <a:pt x="2331974" y="1262606"/>
                  <a:pt x="2300957" y="1169573"/>
                </a:cubicBezTo>
                <a:cubicBezTo>
                  <a:pt x="2288685" y="1132764"/>
                  <a:pt x="2273553" y="1096788"/>
                  <a:pt x="2264141" y="1059146"/>
                </a:cubicBezTo>
                <a:cubicBezTo>
                  <a:pt x="2251869" y="1010067"/>
                  <a:pt x="2243327" y="959902"/>
                  <a:pt x="2227326" y="911909"/>
                </a:cubicBezTo>
                <a:cubicBezTo>
                  <a:pt x="2212354" y="867002"/>
                  <a:pt x="2207785" y="837158"/>
                  <a:pt x="2172103" y="801482"/>
                </a:cubicBezTo>
                <a:cubicBezTo>
                  <a:pt x="2156459" y="785841"/>
                  <a:pt x="2135288" y="776943"/>
                  <a:pt x="2116880" y="764673"/>
                </a:cubicBezTo>
                <a:cubicBezTo>
                  <a:pt x="2080065" y="715594"/>
                  <a:pt x="2049821" y="660815"/>
                  <a:pt x="2006434" y="617436"/>
                </a:cubicBezTo>
                <a:cubicBezTo>
                  <a:pt x="1988026" y="599032"/>
                  <a:pt x="1967877" y="582218"/>
                  <a:pt x="1951211" y="562223"/>
                </a:cubicBezTo>
                <a:cubicBezTo>
                  <a:pt x="1937048" y="545231"/>
                  <a:pt x="1927255" y="525008"/>
                  <a:pt x="1914396" y="507009"/>
                </a:cubicBezTo>
                <a:cubicBezTo>
                  <a:pt x="1896564" y="482048"/>
                  <a:pt x="1879375" y="456475"/>
                  <a:pt x="1859173" y="433391"/>
                </a:cubicBezTo>
                <a:cubicBezTo>
                  <a:pt x="1784994" y="348630"/>
                  <a:pt x="1804799" y="376154"/>
                  <a:pt x="1730319" y="322963"/>
                </a:cubicBezTo>
                <a:cubicBezTo>
                  <a:pt x="1705354" y="305134"/>
                  <a:pt x="1680258" y="287387"/>
                  <a:pt x="1656689" y="267750"/>
                </a:cubicBezTo>
                <a:cubicBezTo>
                  <a:pt x="1643357" y="256641"/>
                  <a:pt x="1634754" y="239867"/>
                  <a:pt x="1619873" y="230940"/>
                </a:cubicBezTo>
                <a:cubicBezTo>
                  <a:pt x="1603235" y="220959"/>
                  <a:pt x="1583058" y="218671"/>
                  <a:pt x="1564651" y="212536"/>
                </a:cubicBezTo>
                <a:cubicBezTo>
                  <a:pt x="1477137" y="154203"/>
                  <a:pt x="1530416" y="182722"/>
                  <a:pt x="1398982" y="138918"/>
                </a:cubicBezTo>
                <a:cubicBezTo>
                  <a:pt x="1380574" y="132783"/>
                  <a:pt x="1359904" y="131275"/>
                  <a:pt x="1343759" y="120513"/>
                </a:cubicBezTo>
                <a:cubicBezTo>
                  <a:pt x="1325351" y="108243"/>
                  <a:pt x="1308752" y="92687"/>
                  <a:pt x="1288536" y="83704"/>
                </a:cubicBezTo>
                <a:cubicBezTo>
                  <a:pt x="1253074" y="67946"/>
                  <a:pt x="1214905" y="59165"/>
                  <a:pt x="1178090" y="46895"/>
                </a:cubicBezTo>
                <a:cubicBezTo>
                  <a:pt x="1098860" y="20489"/>
                  <a:pt x="1141698" y="33197"/>
                  <a:pt x="1049236" y="10086"/>
                </a:cubicBezTo>
                <a:cubicBezTo>
                  <a:pt x="696356" y="22686"/>
                  <a:pt x="657273" y="-47300"/>
                  <a:pt x="460192" y="65299"/>
                </a:cubicBezTo>
                <a:cubicBezTo>
                  <a:pt x="440984" y="76273"/>
                  <a:pt x="422245" y="88290"/>
                  <a:pt x="404969" y="102108"/>
                </a:cubicBezTo>
                <a:cubicBezTo>
                  <a:pt x="391417" y="112948"/>
                  <a:pt x="380425" y="126648"/>
                  <a:pt x="368153" y="138918"/>
                </a:cubicBezTo>
                <a:cubicBezTo>
                  <a:pt x="322495" y="275872"/>
                  <a:pt x="392580" y="93083"/>
                  <a:pt x="276115" y="267750"/>
                </a:cubicBezTo>
                <a:cubicBezTo>
                  <a:pt x="229673" y="337401"/>
                  <a:pt x="254943" y="307323"/>
                  <a:pt x="202484" y="359772"/>
                </a:cubicBezTo>
                <a:cubicBezTo>
                  <a:pt x="196348" y="378177"/>
                  <a:pt x="193500" y="398028"/>
                  <a:pt x="184077" y="414986"/>
                </a:cubicBezTo>
                <a:cubicBezTo>
                  <a:pt x="67324" y="625106"/>
                  <a:pt x="154870" y="460691"/>
                  <a:pt x="73631" y="562223"/>
                </a:cubicBezTo>
                <a:cubicBezTo>
                  <a:pt x="59811" y="579495"/>
                  <a:pt x="49088" y="599032"/>
                  <a:pt x="36816" y="617436"/>
                </a:cubicBezTo>
                <a:cubicBezTo>
                  <a:pt x="30680" y="648110"/>
                  <a:pt x="25996" y="679111"/>
                  <a:pt x="18408" y="709459"/>
                </a:cubicBezTo>
                <a:cubicBezTo>
                  <a:pt x="13702" y="728280"/>
                  <a:pt x="0" y="745272"/>
                  <a:pt x="0" y="764673"/>
                </a:cubicBezTo>
                <a:cubicBezTo>
                  <a:pt x="0" y="942689"/>
                  <a:pt x="3203" y="1121039"/>
                  <a:pt x="18408" y="1298405"/>
                </a:cubicBezTo>
                <a:cubicBezTo>
                  <a:pt x="29866" y="1432054"/>
                  <a:pt x="41581" y="1378375"/>
                  <a:pt x="92039" y="1445642"/>
                </a:cubicBezTo>
                <a:cubicBezTo>
                  <a:pt x="118586" y="1481033"/>
                  <a:pt x="134383" y="1524788"/>
                  <a:pt x="165669" y="1556069"/>
                </a:cubicBezTo>
                <a:cubicBezTo>
                  <a:pt x="266691" y="1657074"/>
                  <a:pt x="173605" y="1571223"/>
                  <a:pt x="276115" y="1648092"/>
                </a:cubicBezTo>
                <a:cubicBezTo>
                  <a:pt x="412275" y="1750194"/>
                  <a:pt x="317163" y="1696219"/>
                  <a:pt x="441784" y="1758519"/>
                </a:cubicBezTo>
                <a:cubicBezTo>
                  <a:pt x="460192" y="1776924"/>
                  <a:pt x="477242" y="1796794"/>
                  <a:pt x="497007" y="1813733"/>
                </a:cubicBezTo>
                <a:cubicBezTo>
                  <a:pt x="520301" y="1833696"/>
                  <a:pt x="545673" y="1851117"/>
                  <a:pt x="570637" y="1868946"/>
                </a:cubicBezTo>
                <a:cubicBezTo>
                  <a:pt x="616858" y="1901955"/>
                  <a:pt x="645559" y="1919455"/>
                  <a:pt x="699491" y="1942565"/>
                </a:cubicBezTo>
                <a:cubicBezTo>
                  <a:pt x="717326" y="1950207"/>
                  <a:pt x="736306" y="1954834"/>
                  <a:pt x="754714" y="1960969"/>
                </a:cubicBezTo>
                <a:cubicBezTo>
                  <a:pt x="773122" y="1973239"/>
                  <a:pt x="789146" y="1990219"/>
                  <a:pt x="809937" y="1997778"/>
                </a:cubicBezTo>
                <a:cubicBezTo>
                  <a:pt x="857489" y="2015067"/>
                  <a:pt x="909196" y="2018591"/>
                  <a:pt x="957198" y="2034588"/>
                </a:cubicBezTo>
                <a:lnTo>
                  <a:pt x="1012421" y="2052992"/>
                </a:lnTo>
                <a:cubicBezTo>
                  <a:pt x="1139458" y="2049735"/>
                  <a:pt x="1592140" y="2071425"/>
                  <a:pt x="1840765" y="2016183"/>
                </a:cubicBezTo>
                <a:cubicBezTo>
                  <a:pt x="1859706" y="2011974"/>
                  <a:pt x="1877580" y="2003913"/>
                  <a:pt x="1895988" y="1997778"/>
                </a:cubicBezTo>
                <a:cubicBezTo>
                  <a:pt x="1902124" y="1979374"/>
                  <a:pt x="1899246" y="1954683"/>
                  <a:pt x="1914396" y="1942565"/>
                </a:cubicBezTo>
                <a:cubicBezTo>
                  <a:pt x="1934152" y="1926763"/>
                  <a:pt x="1963701" y="1931109"/>
                  <a:pt x="1988026" y="1924160"/>
                </a:cubicBezTo>
                <a:cubicBezTo>
                  <a:pt x="2072290" y="1900089"/>
                  <a:pt x="2073871" y="1883523"/>
                  <a:pt x="2190511" y="1868946"/>
                </a:cubicBezTo>
                <a:lnTo>
                  <a:pt x="2337772" y="1850542"/>
                </a:lnTo>
                <a:cubicBezTo>
                  <a:pt x="2454437" y="1772779"/>
                  <a:pt x="2321397" y="1849988"/>
                  <a:pt x="2521848" y="1795328"/>
                </a:cubicBezTo>
                <a:cubicBezTo>
                  <a:pt x="2548321" y="1788109"/>
                  <a:pt x="2568858" y="1765173"/>
                  <a:pt x="2595479" y="1758519"/>
                </a:cubicBezTo>
                <a:cubicBezTo>
                  <a:pt x="2643471" y="1746523"/>
                  <a:pt x="2693653" y="1746250"/>
                  <a:pt x="2742740" y="1740115"/>
                </a:cubicBezTo>
                <a:cubicBezTo>
                  <a:pt x="2959236" y="1685999"/>
                  <a:pt x="2791072" y="1721710"/>
                  <a:pt x="3258154" y="1721710"/>
                </a:cubicBezTo>
              </a:path>
            </a:pathLst>
          </a:custGeom>
          <a:ln w="76200" cmpd="sng">
            <a:solidFill>
              <a:srgbClr val="6600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957645" y="1084546"/>
            <a:ext cx="1546242" cy="1787895"/>
          </a:xfrm>
          <a:custGeom>
            <a:avLst/>
            <a:gdLst>
              <a:gd name="connsiteX0" fmla="*/ 92038 w 1546242"/>
              <a:gd name="connsiteY0" fmla="*/ 1584101 h 1787895"/>
              <a:gd name="connsiteX1" fmla="*/ 828344 w 1546242"/>
              <a:gd name="connsiteY1" fmla="*/ 1565697 h 1787895"/>
              <a:gd name="connsiteX2" fmla="*/ 938790 w 1546242"/>
              <a:gd name="connsiteY2" fmla="*/ 1528887 h 1787895"/>
              <a:gd name="connsiteX3" fmla="*/ 994013 w 1546242"/>
              <a:gd name="connsiteY3" fmla="*/ 1492078 h 1787895"/>
              <a:gd name="connsiteX4" fmla="*/ 1030828 w 1546242"/>
              <a:gd name="connsiteY4" fmla="*/ 1436865 h 1787895"/>
              <a:gd name="connsiteX5" fmla="*/ 1086051 w 1546242"/>
              <a:gd name="connsiteY5" fmla="*/ 1418460 h 1787895"/>
              <a:gd name="connsiteX6" fmla="*/ 1196497 w 1546242"/>
              <a:gd name="connsiteY6" fmla="*/ 1326437 h 1787895"/>
              <a:gd name="connsiteX7" fmla="*/ 1325350 w 1546242"/>
              <a:gd name="connsiteY7" fmla="*/ 1123987 h 1787895"/>
              <a:gd name="connsiteX8" fmla="*/ 1362166 w 1546242"/>
              <a:gd name="connsiteY8" fmla="*/ 1087178 h 1787895"/>
              <a:gd name="connsiteX9" fmla="*/ 1380573 w 1546242"/>
              <a:gd name="connsiteY9" fmla="*/ 1031964 h 1787895"/>
              <a:gd name="connsiteX10" fmla="*/ 1472612 w 1546242"/>
              <a:gd name="connsiteY10" fmla="*/ 958346 h 1787895"/>
              <a:gd name="connsiteX11" fmla="*/ 1491019 w 1546242"/>
              <a:gd name="connsiteY11" fmla="*/ 903132 h 1787895"/>
              <a:gd name="connsiteX12" fmla="*/ 1546242 w 1546242"/>
              <a:gd name="connsiteY12" fmla="*/ 792705 h 1787895"/>
              <a:gd name="connsiteX13" fmla="*/ 1527835 w 1546242"/>
              <a:gd name="connsiteY13" fmla="*/ 479827 h 1787895"/>
              <a:gd name="connsiteX14" fmla="*/ 1454204 w 1546242"/>
              <a:gd name="connsiteY14" fmla="*/ 314186 h 1787895"/>
              <a:gd name="connsiteX15" fmla="*/ 1435796 w 1546242"/>
              <a:gd name="connsiteY15" fmla="*/ 258973 h 1787895"/>
              <a:gd name="connsiteX16" fmla="*/ 1251720 w 1546242"/>
              <a:gd name="connsiteY16" fmla="*/ 148545 h 1787895"/>
              <a:gd name="connsiteX17" fmla="*/ 1178089 w 1546242"/>
              <a:gd name="connsiteY17" fmla="*/ 130141 h 1787895"/>
              <a:gd name="connsiteX18" fmla="*/ 1122866 w 1546242"/>
              <a:gd name="connsiteY18" fmla="*/ 93332 h 1787895"/>
              <a:gd name="connsiteX19" fmla="*/ 975605 w 1546242"/>
              <a:gd name="connsiteY19" fmla="*/ 56522 h 1787895"/>
              <a:gd name="connsiteX20" fmla="*/ 920382 w 1546242"/>
              <a:gd name="connsiteY20" fmla="*/ 38118 h 1787895"/>
              <a:gd name="connsiteX21" fmla="*/ 865159 w 1546242"/>
              <a:gd name="connsiteY21" fmla="*/ 1309 h 1787895"/>
              <a:gd name="connsiteX22" fmla="*/ 386560 w 1546242"/>
              <a:gd name="connsiteY22" fmla="*/ 19713 h 1787895"/>
              <a:gd name="connsiteX23" fmla="*/ 331337 w 1546242"/>
              <a:gd name="connsiteY23" fmla="*/ 38118 h 1787895"/>
              <a:gd name="connsiteX24" fmla="*/ 220891 w 1546242"/>
              <a:gd name="connsiteY24" fmla="*/ 130141 h 1787895"/>
              <a:gd name="connsiteX25" fmla="*/ 128853 w 1546242"/>
              <a:gd name="connsiteY25" fmla="*/ 295782 h 1787895"/>
              <a:gd name="connsiteX26" fmla="*/ 92038 w 1546242"/>
              <a:gd name="connsiteY26" fmla="*/ 369400 h 1787895"/>
              <a:gd name="connsiteX27" fmla="*/ 73630 w 1546242"/>
              <a:gd name="connsiteY27" fmla="*/ 424614 h 1787895"/>
              <a:gd name="connsiteX28" fmla="*/ 36815 w 1546242"/>
              <a:gd name="connsiteY28" fmla="*/ 498232 h 1787895"/>
              <a:gd name="connsiteX29" fmla="*/ 18407 w 1546242"/>
              <a:gd name="connsiteY29" fmla="*/ 571850 h 1787895"/>
              <a:gd name="connsiteX30" fmla="*/ 0 w 1546242"/>
              <a:gd name="connsiteY30" fmla="*/ 627064 h 1787895"/>
              <a:gd name="connsiteX31" fmla="*/ 18407 w 1546242"/>
              <a:gd name="connsiteY31" fmla="*/ 976751 h 1787895"/>
              <a:gd name="connsiteX32" fmla="*/ 92038 w 1546242"/>
              <a:gd name="connsiteY32" fmla="*/ 1087178 h 1787895"/>
              <a:gd name="connsiteX33" fmla="*/ 147261 w 1546242"/>
              <a:gd name="connsiteY33" fmla="*/ 1216010 h 1787895"/>
              <a:gd name="connsiteX34" fmla="*/ 184076 w 1546242"/>
              <a:gd name="connsiteY34" fmla="*/ 1271224 h 1787895"/>
              <a:gd name="connsiteX35" fmla="*/ 257707 w 1546242"/>
              <a:gd name="connsiteY35" fmla="*/ 1381651 h 1787895"/>
              <a:gd name="connsiteX36" fmla="*/ 312930 w 1546242"/>
              <a:gd name="connsiteY36" fmla="*/ 1400055 h 1787895"/>
              <a:gd name="connsiteX37" fmla="*/ 386560 w 1546242"/>
              <a:gd name="connsiteY37" fmla="*/ 1492078 h 1787895"/>
              <a:gd name="connsiteX38" fmla="*/ 515414 w 1546242"/>
              <a:gd name="connsiteY38" fmla="*/ 1602506 h 1787895"/>
              <a:gd name="connsiteX39" fmla="*/ 589044 w 1546242"/>
              <a:gd name="connsiteY39" fmla="*/ 1694528 h 1787895"/>
              <a:gd name="connsiteX40" fmla="*/ 625860 w 1546242"/>
              <a:gd name="connsiteY40" fmla="*/ 1731338 h 1787895"/>
              <a:gd name="connsiteX41" fmla="*/ 736306 w 1546242"/>
              <a:gd name="connsiteY41" fmla="*/ 1786551 h 1787895"/>
              <a:gd name="connsiteX42" fmla="*/ 791529 w 1546242"/>
              <a:gd name="connsiteY42" fmla="*/ 1786551 h 1787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546242" h="1787895">
                <a:moveTo>
                  <a:pt x="92038" y="1584101"/>
                </a:moveTo>
                <a:cubicBezTo>
                  <a:pt x="337473" y="1577966"/>
                  <a:pt x="583352" y="1581672"/>
                  <a:pt x="828344" y="1565697"/>
                </a:cubicBezTo>
                <a:cubicBezTo>
                  <a:pt x="867068" y="1563172"/>
                  <a:pt x="906500" y="1550410"/>
                  <a:pt x="938790" y="1528887"/>
                </a:cubicBezTo>
                <a:lnTo>
                  <a:pt x="994013" y="1492078"/>
                </a:lnTo>
                <a:cubicBezTo>
                  <a:pt x="1006285" y="1473674"/>
                  <a:pt x="1013554" y="1450682"/>
                  <a:pt x="1030828" y="1436865"/>
                </a:cubicBezTo>
                <a:cubicBezTo>
                  <a:pt x="1045980" y="1424745"/>
                  <a:pt x="1068696" y="1427136"/>
                  <a:pt x="1086051" y="1418460"/>
                </a:cubicBezTo>
                <a:cubicBezTo>
                  <a:pt x="1137307" y="1392836"/>
                  <a:pt x="1155784" y="1367143"/>
                  <a:pt x="1196497" y="1326437"/>
                </a:cubicBezTo>
                <a:cubicBezTo>
                  <a:pt x="1247033" y="1174855"/>
                  <a:pt x="1205874" y="1243443"/>
                  <a:pt x="1325350" y="1123987"/>
                </a:cubicBezTo>
                <a:lnTo>
                  <a:pt x="1362166" y="1087178"/>
                </a:lnTo>
                <a:cubicBezTo>
                  <a:pt x="1368302" y="1068773"/>
                  <a:pt x="1370590" y="1048599"/>
                  <a:pt x="1380573" y="1031964"/>
                </a:cubicBezTo>
                <a:cubicBezTo>
                  <a:pt x="1398059" y="1002826"/>
                  <a:pt x="1447534" y="975062"/>
                  <a:pt x="1472612" y="958346"/>
                </a:cubicBezTo>
                <a:cubicBezTo>
                  <a:pt x="1478748" y="939941"/>
                  <a:pt x="1482342" y="920484"/>
                  <a:pt x="1491019" y="903132"/>
                </a:cubicBezTo>
                <a:cubicBezTo>
                  <a:pt x="1562386" y="760422"/>
                  <a:pt x="1499976" y="931485"/>
                  <a:pt x="1546242" y="792705"/>
                </a:cubicBezTo>
                <a:cubicBezTo>
                  <a:pt x="1540106" y="688412"/>
                  <a:pt x="1541350" y="583422"/>
                  <a:pt x="1527835" y="479827"/>
                </a:cubicBezTo>
                <a:cubicBezTo>
                  <a:pt x="1511075" y="351356"/>
                  <a:pt x="1497121" y="400006"/>
                  <a:pt x="1454204" y="314186"/>
                </a:cubicBezTo>
                <a:cubicBezTo>
                  <a:pt x="1445527" y="296834"/>
                  <a:pt x="1449515" y="272690"/>
                  <a:pt x="1435796" y="258973"/>
                </a:cubicBezTo>
                <a:cubicBezTo>
                  <a:pt x="1410106" y="233288"/>
                  <a:pt x="1298201" y="165972"/>
                  <a:pt x="1251720" y="148545"/>
                </a:cubicBezTo>
                <a:cubicBezTo>
                  <a:pt x="1228032" y="139663"/>
                  <a:pt x="1202633" y="136276"/>
                  <a:pt x="1178089" y="130141"/>
                </a:cubicBezTo>
                <a:cubicBezTo>
                  <a:pt x="1159681" y="117871"/>
                  <a:pt x="1143657" y="100891"/>
                  <a:pt x="1122866" y="93332"/>
                </a:cubicBezTo>
                <a:cubicBezTo>
                  <a:pt x="1075314" y="76043"/>
                  <a:pt x="1023607" y="72519"/>
                  <a:pt x="975605" y="56522"/>
                </a:cubicBezTo>
                <a:lnTo>
                  <a:pt x="920382" y="38118"/>
                </a:lnTo>
                <a:cubicBezTo>
                  <a:pt x="901974" y="25848"/>
                  <a:pt x="887268" y="2071"/>
                  <a:pt x="865159" y="1309"/>
                </a:cubicBezTo>
                <a:cubicBezTo>
                  <a:pt x="705603" y="-4192"/>
                  <a:pt x="545833" y="8731"/>
                  <a:pt x="386560" y="19713"/>
                </a:cubicBezTo>
                <a:cubicBezTo>
                  <a:pt x="367203" y="21048"/>
                  <a:pt x="348692" y="29442"/>
                  <a:pt x="331337" y="38118"/>
                </a:cubicBezTo>
                <a:cubicBezTo>
                  <a:pt x="292663" y="57452"/>
                  <a:pt x="246799" y="96836"/>
                  <a:pt x="220891" y="130141"/>
                </a:cubicBezTo>
                <a:cubicBezTo>
                  <a:pt x="106745" y="276877"/>
                  <a:pt x="174301" y="189754"/>
                  <a:pt x="128853" y="295782"/>
                </a:cubicBezTo>
                <a:cubicBezTo>
                  <a:pt x="118044" y="321000"/>
                  <a:pt x="102847" y="344182"/>
                  <a:pt x="92038" y="369400"/>
                </a:cubicBezTo>
                <a:cubicBezTo>
                  <a:pt x="84395" y="387231"/>
                  <a:pt x="81273" y="406783"/>
                  <a:pt x="73630" y="424614"/>
                </a:cubicBezTo>
                <a:cubicBezTo>
                  <a:pt x="62821" y="449832"/>
                  <a:pt x="46450" y="472543"/>
                  <a:pt x="36815" y="498232"/>
                </a:cubicBezTo>
                <a:cubicBezTo>
                  <a:pt x="27932" y="521916"/>
                  <a:pt x="25357" y="547529"/>
                  <a:pt x="18407" y="571850"/>
                </a:cubicBezTo>
                <a:cubicBezTo>
                  <a:pt x="13076" y="590504"/>
                  <a:pt x="6136" y="608659"/>
                  <a:pt x="0" y="627064"/>
                </a:cubicBezTo>
                <a:cubicBezTo>
                  <a:pt x="6136" y="743626"/>
                  <a:pt x="-4488" y="862295"/>
                  <a:pt x="18407" y="976751"/>
                </a:cubicBezTo>
                <a:cubicBezTo>
                  <a:pt x="27085" y="1020133"/>
                  <a:pt x="78045" y="1045208"/>
                  <a:pt x="92038" y="1087178"/>
                </a:cubicBezTo>
                <a:cubicBezTo>
                  <a:pt x="112690" y="1149123"/>
                  <a:pt x="110867" y="1152331"/>
                  <a:pt x="147261" y="1216010"/>
                </a:cubicBezTo>
                <a:cubicBezTo>
                  <a:pt x="158237" y="1235215"/>
                  <a:pt x="173100" y="1252019"/>
                  <a:pt x="184076" y="1271224"/>
                </a:cubicBezTo>
                <a:cubicBezTo>
                  <a:pt x="207428" y="1312084"/>
                  <a:pt x="214913" y="1355979"/>
                  <a:pt x="257707" y="1381651"/>
                </a:cubicBezTo>
                <a:cubicBezTo>
                  <a:pt x="274346" y="1391632"/>
                  <a:pt x="294522" y="1393920"/>
                  <a:pt x="312930" y="1400055"/>
                </a:cubicBezTo>
                <a:cubicBezTo>
                  <a:pt x="438269" y="1525377"/>
                  <a:pt x="247217" y="1329539"/>
                  <a:pt x="386560" y="1492078"/>
                </a:cubicBezTo>
                <a:cubicBezTo>
                  <a:pt x="446078" y="1561504"/>
                  <a:pt x="450278" y="1559090"/>
                  <a:pt x="515414" y="1602506"/>
                </a:cubicBezTo>
                <a:cubicBezTo>
                  <a:pt x="544612" y="1690083"/>
                  <a:pt x="513354" y="1633985"/>
                  <a:pt x="589044" y="1694528"/>
                </a:cubicBezTo>
                <a:cubicBezTo>
                  <a:pt x="602596" y="1705368"/>
                  <a:pt x="612308" y="1720498"/>
                  <a:pt x="625860" y="1731338"/>
                </a:cubicBezTo>
                <a:cubicBezTo>
                  <a:pt x="659338" y="1758116"/>
                  <a:pt x="693329" y="1779390"/>
                  <a:pt x="736306" y="1786551"/>
                </a:cubicBezTo>
                <a:cubicBezTo>
                  <a:pt x="754463" y="1789577"/>
                  <a:pt x="773121" y="1786551"/>
                  <a:pt x="791529" y="1786551"/>
                </a:cubicBezTo>
              </a:path>
            </a:pathLst>
          </a:custGeom>
          <a:ln w="76200" cmpd="sng">
            <a:solidFill>
              <a:srgbClr val="4F622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730766" y="883405"/>
            <a:ext cx="3479046" cy="2006097"/>
          </a:xfrm>
          <a:custGeom>
            <a:avLst/>
            <a:gdLst>
              <a:gd name="connsiteX0" fmla="*/ 0 w 3479046"/>
              <a:gd name="connsiteY0" fmla="*/ 2006097 h 2006097"/>
              <a:gd name="connsiteX1" fmla="*/ 276115 w 3479046"/>
              <a:gd name="connsiteY1" fmla="*/ 1969288 h 2006097"/>
              <a:gd name="connsiteX2" fmla="*/ 386561 w 3479046"/>
              <a:gd name="connsiteY2" fmla="*/ 1932479 h 2006097"/>
              <a:gd name="connsiteX3" fmla="*/ 460191 w 3479046"/>
              <a:gd name="connsiteY3" fmla="*/ 1914074 h 2006097"/>
              <a:gd name="connsiteX4" fmla="*/ 570637 w 3479046"/>
              <a:gd name="connsiteY4" fmla="*/ 1877265 h 2006097"/>
              <a:gd name="connsiteX5" fmla="*/ 699491 w 3479046"/>
              <a:gd name="connsiteY5" fmla="*/ 1803647 h 2006097"/>
              <a:gd name="connsiteX6" fmla="*/ 809937 w 3479046"/>
              <a:gd name="connsiteY6" fmla="*/ 1730028 h 2006097"/>
              <a:gd name="connsiteX7" fmla="*/ 865160 w 3479046"/>
              <a:gd name="connsiteY7" fmla="*/ 1693219 h 2006097"/>
              <a:gd name="connsiteX8" fmla="*/ 883567 w 3479046"/>
              <a:gd name="connsiteY8" fmla="*/ 1638006 h 2006097"/>
              <a:gd name="connsiteX9" fmla="*/ 901975 w 3479046"/>
              <a:gd name="connsiteY9" fmla="*/ 1564387 h 2006097"/>
              <a:gd name="connsiteX10" fmla="*/ 975605 w 3479046"/>
              <a:gd name="connsiteY10" fmla="*/ 1453960 h 2006097"/>
              <a:gd name="connsiteX11" fmla="*/ 1030828 w 3479046"/>
              <a:gd name="connsiteY11" fmla="*/ 1343533 h 2006097"/>
              <a:gd name="connsiteX12" fmla="*/ 1049236 w 3479046"/>
              <a:gd name="connsiteY12" fmla="*/ 1288319 h 2006097"/>
              <a:gd name="connsiteX13" fmla="*/ 1086051 w 3479046"/>
              <a:gd name="connsiteY13" fmla="*/ 1141082 h 2006097"/>
              <a:gd name="connsiteX14" fmla="*/ 1104459 w 3479046"/>
              <a:gd name="connsiteY14" fmla="*/ 1085869 h 2006097"/>
              <a:gd name="connsiteX15" fmla="*/ 1141274 w 3479046"/>
              <a:gd name="connsiteY15" fmla="*/ 1030655 h 2006097"/>
              <a:gd name="connsiteX16" fmla="*/ 1196497 w 3479046"/>
              <a:gd name="connsiteY16" fmla="*/ 901823 h 2006097"/>
              <a:gd name="connsiteX17" fmla="*/ 1325351 w 3479046"/>
              <a:gd name="connsiteY17" fmla="*/ 754587 h 2006097"/>
              <a:gd name="connsiteX18" fmla="*/ 1380574 w 3479046"/>
              <a:gd name="connsiteY18" fmla="*/ 644159 h 2006097"/>
              <a:gd name="connsiteX19" fmla="*/ 1398981 w 3479046"/>
              <a:gd name="connsiteY19" fmla="*/ 588946 h 2006097"/>
              <a:gd name="connsiteX20" fmla="*/ 1491020 w 3479046"/>
              <a:gd name="connsiteY20" fmla="*/ 478518 h 2006097"/>
              <a:gd name="connsiteX21" fmla="*/ 1527835 w 3479046"/>
              <a:gd name="connsiteY21" fmla="*/ 423304 h 2006097"/>
              <a:gd name="connsiteX22" fmla="*/ 1638281 w 3479046"/>
              <a:gd name="connsiteY22" fmla="*/ 312877 h 2006097"/>
              <a:gd name="connsiteX23" fmla="*/ 1748727 w 3479046"/>
              <a:gd name="connsiteY23" fmla="*/ 220854 h 2006097"/>
              <a:gd name="connsiteX24" fmla="*/ 1895988 w 3479046"/>
              <a:gd name="connsiteY24" fmla="*/ 147236 h 2006097"/>
              <a:gd name="connsiteX25" fmla="*/ 1969618 w 3479046"/>
              <a:gd name="connsiteY25" fmla="*/ 110427 h 2006097"/>
              <a:gd name="connsiteX26" fmla="*/ 2024841 w 3479046"/>
              <a:gd name="connsiteY26" fmla="*/ 73618 h 2006097"/>
              <a:gd name="connsiteX27" fmla="*/ 2245733 w 3479046"/>
              <a:gd name="connsiteY27" fmla="*/ 36809 h 2006097"/>
              <a:gd name="connsiteX28" fmla="*/ 2319364 w 3479046"/>
              <a:gd name="connsiteY28" fmla="*/ 18404 h 2006097"/>
              <a:gd name="connsiteX29" fmla="*/ 2908409 w 3479046"/>
              <a:gd name="connsiteY29" fmla="*/ 36809 h 2006097"/>
              <a:gd name="connsiteX30" fmla="*/ 3110893 w 3479046"/>
              <a:gd name="connsiteY30" fmla="*/ 92022 h 2006097"/>
              <a:gd name="connsiteX31" fmla="*/ 3166116 w 3479046"/>
              <a:gd name="connsiteY31" fmla="*/ 128831 h 2006097"/>
              <a:gd name="connsiteX32" fmla="*/ 3221339 w 3479046"/>
              <a:gd name="connsiteY32" fmla="*/ 239259 h 2006097"/>
              <a:gd name="connsiteX33" fmla="*/ 3313377 w 3479046"/>
              <a:gd name="connsiteY33" fmla="*/ 368091 h 2006097"/>
              <a:gd name="connsiteX34" fmla="*/ 3331785 w 3479046"/>
              <a:gd name="connsiteY34" fmla="*/ 423304 h 2006097"/>
              <a:gd name="connsiteX35" fmla="*/ 3405415 w 3479046"/>
              <a:gd name="connsiteY35" fmla="*/ 533732 h 2006097"/>
              <a:gd name="connsiteX36" fmla="*/ 3423823 w 3479046"/>
              <a:gd name="connsiteY36" fmla="*/ 607350 h 2006097"/>
              <a:gd name="connsiteX37" fmla="*/ 3442230 w 3479046"/>
              <a:gd name="connsiteY37" fmla="*/ 662564 h 2006097"/>
              <a:gd name="connsiteX38" fmla="*/ 3479046 w 3479046"/>
              <a:gd name="connsiteY38" fmla="*/ 883419 h 2006097"/>
              <a:gd name="connsiteX39" fmla="*/ 3460638 w 3479046"/>
              <a:gd name="connsiteY39" fmla="*/ 1325128 h 2006097"/>
              <a:gd name="connsiteX40" fmla="*/ 3423823 w 3479046"/>
              <a:gd name="connsiteY40" fmla="*/ 1380342 h 2006097"/>
              <a:gd name="connsiteX41" fmla="*/ 3405415 w 3479046"/>
              <a:gd name="connsiteY41" fmla="*/ 1435555 h 2006097"/>
              <a:gd name="connsiteX42" fmla="*/ 3276562 w 3479046"/>
              <a:gd name="connsiteY42" fmla="*/ 1527578 h 2006097"/>
              <a:gd name="connsiteX43" fmla="*/ 3239746 w 3479046"/>
              <a:gd name="connsiteY43" fmla="*/ 1564387 h 2006097"/>
              <a:gd name="connsiteX44" fmla="*/ 3055670 w 3479046"/>
              <a:gd name="connsiteY44" fmla="*/ 1693219 h 2006097"/>
              <a:gd name="connsiteX45" fmla="*/ 3000447 w 3479046"/>
              <a:gd name="connsiteY45" fmla="*/ 1730028 h 2006097"/>
              <a:gd name="connsiteX46" fmla="*/ 2963632 w 3479046"/>
              <a:gd name="connsiteY46" fmla="*/ 1766838 h 2006097"/>
              <a:gd name="connsiteX47" fmla="*/ 2908409 w 3479046"/>
              <a:gd name="connsiteY47" fmla="*/ 1785242 h 2006097"/>
              <a:gd name="connsiteX48" fmla="*/ 2521848 w 3479046"/>
              <a:gd name="connsiteY48" fmla="*/ 1766838 h 2006097"/>
              <a:gd name="connsiteX49" fmla="*/ 2466625 w 3479046"/>
              <a:gd name="connsiteY49" fmla="*/ 1748433 h 2006097"/>
              <a:gd name="connsiteX50" fmla="*/ 2392994 w 3479046"/>
              <a:gd name="connsiteY50" fmla="*/ 1730028 h 2006097"/>
              <a:gd name="connsiteX51" fmla="*/ 2208918 w 3479046"/>
              <a:gd name="connsiteY51" fmla="*/ 1674815 h 2006097"/>
              <a:gd name="connsiteX52" fmla="*/ 2135287 w 3479046"/>
              <a:gd name="connsiteY52" fmla="*/ 1638006 h 2006097"/>
              <a:gd name="connsiteX53" fmla="*/ 2080064 w 3479046"/>
              <a:gd name="connsiteY53" fmla="*/ 1582792 h 2006097"/>
              <a:gd name="connsiteX54" fmla="*/ 1988026 w 3479046"/>
              <a:gd name="connsiteY54" fmla="*/ 1545983 h 2006097"/>
              <a:gd name="connsiteX55" fmla="*/ 1914396 w 3479046"/>
              <a:gd name="connsiteY55" fmla="*/ 1509174 h 2006097"/>
              <a:gd name="connsiteX56" fmla="*/ 1822357 w 3479046"/>
              <a:gd name="connsiteY56" fmla="*/ 1417151 h 2006097"/>
              <a:gd name="connsiteX57" fmla="*/ 1730319 w 3479046"/>
              <a:gd name="connsiteY57" fmla="*/ 1269914 h 2006097"/>
              <a:gd name="connsiteX58" fmla="*/ 1711911 w 3479046"/>
              <a:gd name="connsiteY58" fmla="*/ 1196296 h 2006097"/>
              <a:gd name="connsiteX59" fmla="*/ 1638281 w 3479046"/>
              <a:gd name="connsiteY59" fmla="*/ 865014 h 2006097"/>
              <a:gd name="connsiteX60" fmla="*/ 1601466 w 3479046"/>
              <a:gd name="connsiteY60" fmla="*/ 772991 h 2006097"/>
              <a:gd name="connsiteX61" fmla="*/ 1546243 w 3479046"/>
              <a:gd name="connsiteY61" fmla="*/ 680968 h 2006097"/>
              <a:gd name="connsiteX62" fmla="*/ 1509427 w 3479046"/>
              <a:gd name="connsiteY62" fmla="*/ 570541 h 2006097"/>
              <a:gd name="connsiteX63" fmla="*/ 1491020 w 3479046"/>
              <a:gd name="connsiteY63" fmla="*/ 515327 h 2006097"/>
              <a:gd name="connsiteX64" fmla="*/ 1417389 w 3479046"/>
              <a:gd name="connsiteY64" fmla="*/ 404900 h 2006097"/>
              <a:gd name="connsiteX65" fmla="*/ 1380574 w 3479046"/>
              <a:gd name="connsiteY65" fmla="*/ 331282 h 2006097"/>
              <a:gd name="connsiteX66" fmla="*/ 1306943 w 3479046"/>
              <a:gd name="connsiteY66" fmla="*/ 276068 h 2006097"/>
              <a:gd name="connsiteX67" fmla="*/ 1196497 w 3479046"/>
              <a:gd name="connsiteY67" fmla="*/ 147236 h 2006097"/>
              <a:gd name="connsiteX68" fmla="*/ 1049236 w 3479046"/>
              <a:gd name="connsiteY68" fmla="*/ 110427 h 2006097"/>
              <a:gd name="connsiteX69" fmla="*/ 938790 w 3479046"/>
              <a:gd name="connsiteY69" fmla="*/ 55213 h 2006097"/>
              <a:gd name="connsiteX70" fmla="*/ 809937 w 3479046"/>
              <a:gd name="connsiteY70" fmla="*/ 0 h 2006097"/>
              <a:gd name="connsiteX71" fmla="*/ 681083 w 3479046"/>
              <a:gd name="connsiteY71" fmla="*/ 18404 h 2006097"/>
              <a:gd name="connsiteX72" fmla="*/ 607452 w 3479046"/>
              <a:gd name="connsiteY72" fmla="*/ 184045 h 2006097"/>
              <a:gd name="connsiteX73" fmla="*/ 552229 w 3479046"/>
              <a:gd name="connsiteY73" fmla="*/ 220854 h 2006097"/>
              <a:gd name="connsiteX74" fmla="*/ 533822 w 3479046"/>
              <a:gd name="connsiteY74" fmla="*/ 276068 h 2006097"/>
              <a:gd name="connsiteX75" fmla="*/ 533822 w 3479046"/>
              <a:gd name="connsiteY75" fmla="*/ 901823 h 2006097"/>
              <a:gd name="connsiteX76" fmla="*/ 570637 w 3479046"/>
              <a:gd name="connsiteY76" fmla="*/ 1141082 h 2006097"/>
              <a:gd name="connsiteX77" fmla="*/ 607452 w 3479046"/>
              <a:gd name="connsiteY77" fmla="*/ 1288319 h 2006097"/>
              <a:gd name="connsiteX78" fmla="*/ 625860 w 3479046"/>
              <a:gd name="connsiteY78" fmla="*/ 1527578 h 2006097"/>
              <a:gd name="connsiteX79" fmla="*/ 662675 w 3479046"/>
              <a:gd name="connsiteY79" fmla="*/ 1711624 h 2006097"/>
              <a:gd name="connsiteX80" fmla="*/ 699491 w 3479046"/>
              <a:gd name="connsiteY80" fmla="*/ 1822051 h 2006097"/>
              <a:gd name="connsiteX81" fmla="*/ 736306 w 3479046"/>
              <a:gd name="connsiteY81" fmla="*/ 1932479 h 2006097"/>
              <a:gd name="connsiteX82" fmla="*/ 773121 w 3479046"/>
              <a:gd name="connsiteY82" fmla="*/ 1969288 h 2006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3479046" h="2006097">
                <a:moveTo>
                  <a:pt x="0" y="2006097"/>
                </a:moveTo>
                <a:cubicBezTo>
                  <a:pt x="88637" y="1997235"/>
                  <a:pt x="187827" y="1993362"/>
                  <a:pt x="276115" y="1969288"/>
                </a:cubicBezTo>
                <a:cubicBezTo>
                  <a:pt x="313554" y="1959079"/>
                  <a:pt x="348913" y="1941890"/>
                  <a:pt x="386561" y="1932479"/>
                </a:cubicBezTo>
                <a:cubicBezTo>
                  <a:pt x="411104" y="1926344"/>
                  <a:pt x="435959" y="1921342"/>
                  <a:pt x="460191" y="1914074"/>
                </a:cubicBezTo>
                <a:cubicBezTo>
                  <a:pt x="497361" y="1902925"/>
                  <a:pt x="570637" y="1877265"/>
                  <a:pt x="570637" y="1877265"/>
                </a:cubicBezTo>
                <a:cubicBezTo>
                  <a:pt x="694623" y="1753299"/>
                  <a:pt x="551163" y="1877798"/>
                  <a:pt x="699491" y="1803647"/>
                </a:cubicBezTo>
                <a:cubicBezTo>
                  <a:pt x="739066" y="1783863"/>
                  <a:pt x="773122" y="1754568"/>
                  <a:pt x="809937" y="1730028"/>
                </a:cubicBezTo>
                <a:lnTo>
                  <a:pt x="865160" y="1693219"/>
                </a:lnTo>
                <a:cubicBezTo>
                  <a:pt x="871296" y="1674815"/>
                  <a:pt x="878237" y="1656659"/>
                  <a:pt x="883567" y="1638006"/>
                </a:cubicBezTo>
                <a:cubicBezTo>
                  <a:pt x="890517" y="1613684"/>
                  <a:pt x="890661" y="1587011"/>
                  <a:pt x="901975" y="1564387"/>
                </a:cubicBezTo>
                <a:cubicBezTo>
                  <a:pt x="921763" y="1524818"/>
                  <a:pt x="961612" y="1495930"/>
                  <a:pt x="975605" y="1453960"/>
                </a:cubicBezTo>
                <a:cubicBezTo>
                  <a:pt x="1021874" y="1315179"/>
                  <a:pt x="959461" y="1486243"/>
                  <a:pt x="1030828" y="1343533"/>
                </a:cubicBezTo>
                <a:cubicBezTo>
                  <a:pt x="1039505" y="1326181"/>
                  <a:pt x="1044131" y="1307036"/>
                  <a:pt x="1049236" y="1288319"/>
                </a:cubicBezTo>
                <a:cubicBezTo>
                  <a:pt x="1062549" y="1239512"/>
                  <a:pt x="1070050" y="1189075"/>
                  <a:pt x="1086051" y="1141082"/>
                </a:cubicBezTo>
                <a:cubicBezTo>
                  <a:pt x="1092187" y="1122678"/>
                  <a:pt x="1095782" y="1103221"/>
                  <a:pt x="1104459" y="1085869"/>
                </a:cubicBezTo>
                <a:cubicBezTo>
                  <a:pt x="1114353" y="1066084"/>
                  <a:pt x="1131380" y="1050440"/>
                  <a:pt x="1141274" y="1030655"/>
                </a:cubicBezTo>
                <a:cubicBezTo>
                  <a:pt x="1190359" y="932500"/>
                  <a:pt x="1119892" y="1016711"/>
                  <a:pt x="1196497" y="901823"/>
                </a:cubicBezTo>
                <a:cubicBezTo>
                  <a:pt x="1241444" y="834413"/>
                  <a:pt x="1272128" y="807800"/>
                  <a:pt x="1325351" y="754587"/>
                </a:cubicBezTo>
                <a:cubicBezTo>
                  <a:pt x="1343759" y="717778"/>
                  <a:pt x="1363857" y="681766"/>
                  <a:pt x="1380574" y="644159"/>
                </a:cubicBezTo>
                <a:cubicBezTo>
                  <a:pt x="1388454" y="626431"/>
                  <a:pt x="1390304" y="606297"/>
                  <a:pt x="1398981" y="588946"/>
                </a:cubicBezTo>
                <a:cubicBezTo>
                  <a:pt x="1433257" y="520405"/>
                  <a:pt x="1440135" y="539570"/>
                  <a:pt x="1491020" y="478518"/>
                </a:cubicBezTo>
                <a:cubicBezTo>
                  <a:pt x="1505183" y="461526"/>
                  <a:pt x="1513137" y="439836"/>
                  <a:pt x="1527835" y="423304"/>
                </a:cubicBezTo>
                <a:cubicBezTo>
                  <a:pt x="1562425" y="384397"/>
                  <a:pt x="1601466" y="349686"/>
                  <a:pt x="1638281" y="312877"/>
                </a:cubicBezTo>
                <a:cubicBezTo>
                  <a:pt x="1685025" y="266141"/>
                  <a:pt x="1692345" y="251602"/>
                  <a:pt x="1748727" y="220854"/>
                </a:cubicBezTo>
                <a:cubicBezTo>
                  <a:pt x="1796907" y="194578"/>
                  <a:pt x="1846901" y="171775"/>
                  <a:pt x="1895988" y="147236"/>
                </a:cubicBezTo>
                <a:cubicBezTo>
                  <a:pt x="1920531" y="134966"/>
                  <a:pt x="1946786" y="125646"/>
                  <a:pt x="1969618" y="110427"/>
                </a:cubicBezTo>
                <a:cubicBezTo>
                  <a:pt x="1988026" y="98157"/>
                  <a:pt x="2003466" y="79317"/>
                  <a:pt x="2024841" y="73618"/>
                </a:cubicBezTo>
                <a:cubicBezTo>
                  <a:pt x="2096967" y="54388"/>
                  <a:pt x="2173315" y="54911"/>
                  <a:pt x="2245733" y="36809"/>
                </a:cubicBezTo>
                <a:lnTo>
                  <a:pt x="2319364" y="18404"/>
                </a:lnTo>
                <a:cubicBezTo>
                  <a:pt x="2515712" y="24539"/>
                  <a:pt x="2712515" y="22119"/>
                  <a:pt x="2908409" y="36809"/>
                </a:cubicBezTo>
                <a:cubicBezTo>
                  <a:pt x="2961981" y="40826"/>
                  <a:pt x="3050815" y="72000"/>
                  <a:pt x="3110893" y="92022"/>
                </a:cubicBezTo>
                <a:cubicBezTo>
                  <a:pt x="3129301" y="104292"/>
                  <a:pt x="3150472" y="113190"/>
                  <a:pt x="3166116" y="128831"/>
                </a:cubicBezTo>
                <a:cubicBezTo>
                  <a:pt x="3218869" y="181575"/>
                  <a:pt x="3191396" y="179383"/>
                  <a:pt x="3221339" y="239259"/>
                </a:cubicBezTo>
                <a:cubicBezTo>
                  <a:pt x="3234799" y="266175"/>
                  <a:pt x="3300867" y="351414"/>
                  <a:pt x="3313377" y="368091"/>
                </a:cubicBezTo>
                <a:cubicBezTo>
                  <a:pt x="3319513" y="386495"/>
                  <a:pt x="3322362" y="406346"/>
                  <a:pt x="3331785" y="423304"/>
                </a:cubicBezTo>
                <a:cubicBezTo>
                  <a:pt x="3353273" y="461976"/>
                  <a:pt x="3405415" y="533732"/>
                  <a:pt x="3405415" y="533732"/>
                </a:cubicBezTo>
                <a:cubicBezTo>
                  <a:pt x="3411551" y="558271"/>
                  <a:pt x="3416873" y="583029"/>
                  <a:pt x="3423823" y="607350"/>
                </a:cubicBezTo>
                <a:cubicBezTo>
                  <a:pt x="3429154" y="626004"/>
                  <a:pt x="3437524" y="643743"/>
                  <a:pt x="3442230" y="662564"/>
                </a:cubicBezTo>
                <a:cubicBezTo>
                  <a:pt x="3460175" y="734334"/>
                  <a:pt x="3468655" y="810693"/>
                  <a:pt x="3479046" y="883419"/>
                </a:cubicBezTo>
                <a:cubicBezTo>
                  <a:pt x="3472910" y="1030655"/>
                  <a:pt x="3476914" y="1178665"/>
                  <a:pt x="3460638" y="1325128"/>
                </a:cubicBezTo>
                <a:cubicBezTo>
                  <a:pt x="3458195" y="1347113"/>
                  <a:pt x="3433717" y="1360557"/>
                  <a:pt x="3423823" y="1380342"/>
                </a:cubicBezTo>
                <a:cubicBezTo>
                  <a:pt x="3415146" y="1397694"/>
                  <a:pt x="3417836" y="1420652"/>
                  <a:pt x="3405415" y="1435555"/>
                </a:cubicBezTo>
                <a:cubicBezTo>
                  <a:pt x="3379503" y="1466644"/>
                  <a:pt x="3310138" y="1500722"/>
                  <a:pt x="3276562" y="1527578"/>
                </a:cubicBezTo>
                <a:cubicBezTo>
                  <a:pt x="3263010" y="1538418"/>
                  <a:pt x="3253078" y="1553279"/>
                  <a:pt x="3239746" y="1564387"/>
                </a:cubicBezTo>
                <a:cubicBezTo>
                  <a:pt x="3185225" y="1609814"/>
                  <a:pt x="3113032" y="1654985"/>
                  <a:pt x="3055670" y="1693219"/>
                </a:cubicBezTo>
                <a:cubicBezTo>
                  <a:pt x="3037262" y="1705489"/>
                  <a:pt x="3016091" y="1714386"/>
                  <a:pt x="3000447" y="1730028"/>
                </a:cubicBezTo>
                <a:cubicBezTo>
                  <a:pt x="2988175" y="1742298"/>
                  <a:pt x="2978513" y="1757911"/>
                  <a:pt x="2963632" y="1766838"/>
                </a:cubicBezTo>
                <a:cubicBezTo>
                  <a:pt x="2946993" y="1776820"/>
                  <a:pt x="2926817" y="1779107"/>
                  <a:pt x="2908409" y="1785242"/>
                </a:cubicBezTo>
                <a:cubicBezTo>
                  <a:pt x="2779555" y="1779107"/>
                  <a:pt x="2650402" y="1777549"/>
                  <a:pt x="2521848" y="1766838"/>
                </a:cubicBezTo>
                <a:cubicBezTo>
                  <a:pt x="2502512" y="1765227"/>
                  <a:pt x="2485282" y="1753763"/>
                  <a:pt x="2466625" y="1748433"/>
                </a:cubicBezTo>
                <a:cubicBezTo>
                  <a:pt x="2442299" y="1741484"/>
                  <a:pt x="2417226" y="1737296"/>
                  <a:pt x="2392994" y="1730028"/>
                </a:cubicBezTo>
                <a:cubicBezTo>
                  <a:pt x="2168941" y="1662823"/>
                  <a:pt x="2378615" y="1717230"/>
                  <a:pt x="2208918" y="1674815"/>
                </a:cubicBezTo>
                <a:cubicBezTo>
                  <a:pt x="2184374" y="1662545"/>
                  <a:pt x="2157617" y="1653953"/>
                  <a:pt x="2135287" y="1638006"/>
                </a:cubicBezTo>
                <a:cubicBezTo>
                  <a:pt x="2114104" y="1622878"/>
                  <a:pt x="2102139" y="1596586"/>
                  <a:pt x="2080064" y="1582792"/>
                </a:cubicBezTo>
                <a:cubicBezTo>
                  <a:pt x="2052043" y="1565282"/>
                  <a:pt x="2018221" y="1559401"/>
                  <a:pt x="1988026" y="1545983"/>
                </a:cubicBezTo>
                <a:cubicBezTo>
                  <a:pt x="1962951" y="1534840"/>
                  <a:pt x="1938939" y="1521444"/>
                  <a:pt x="1914396" y="1509174"/>
                </a:cubicBezTo>
                <a:cubicBezTo>
                  <a:pt x="1883716" y="1478500"/>
                  <a:pt x="1848390" y="1451856"/>
                  <a:pt x="1822357" y="1417151"/>
                </a:cubicBezTo>
                <a:cubicBezTo>
                  <a:pt x="1778919" y="1359244"/>
                  <a:pt x="1755588" y="1337287"/>
                  <a:pt x="1730319" y="1269914"/>
                </a:cubicBezTo>
                <a:cubicBezTo>
                  <a:pt x="1721436" y="1246230"/>
                  <a:pt x="1717212" y="1221029"/>
                  <a:pt x="1711911" y="1196296"/>
                </a:cubicBezTo>
                <a:cubicBezTo>
                  <a:pt x="1702495" y="1152364"/>
                  <a:pt x="1660093" y="919536"/>
                  <a:pt x="1638281" y="865014"/>
                </a:cubicBezTo>
                <a:cubicBezTo>
                  <a:pt x="1626009" y="834340"/>
                  <a:pt x="1616243" y="802540"/>
                  <a:pt x="1601466" y="772991"/>
                </a:cubicBezTo>
                <a:cubicBezTo>
                  <a:pt x="1585465" y="740995"/>
                  <a:pt x="1561048" y="713534"/>
                  <a:pt x="1546243" y="680968"/>
                </a:cubicBezTo>
                <a:cubicBezTo>
                  <a:pt x="1530185" y="645646"/>
                  <a:pt x="1521699" y="607350"/>
                  <a:pt x="1509427" y="570541"/>
                </a:cubicBezTo>
                <a:cubicBezTo>
                  <a:pt x="1503291" y="552136"/>
                  <a:pt x="1501783" y="531468"/>
                  <a:pt x="1491020" y="515327"/>
                </a:cubicBezTo>
                <a:cubicBezTo>
                  <a:pt x="1466476" y="478518"/>
                  <a:pt x="1437177" y="444469"/>
                  <a:pt x="1417389" y="404900"/>
                </a:cubicBezTo>
                <a:cubicBezTo>
                  <a:pt x="1405117" y="380361"/>
                  <a:pt x="1398431" y="352112"/>
                  <a:pt x="1380574" y="331282"/>
                </a:cubicBezTo>
                <a:cubicBezTo>
                  <a:pt x="1360607" y="307991"/>
                  <a:pt x="1331487" y="294473"/>
                  <a:pt x="1306943" y="276068"/>
                </a:cubicBezTo>
                <a:cubicBezTo>
                  <a:pt x="1272299" y="218337"/>
                  <a:pt x="1261722" y="170950"/>
                  <a:pt x="1196497" y="147236"/>
                </a:cubicBezTo>
                <a:cubicBezTo>
                  <a:pt x="1148945" y="129947"/>
                  <a:pt x="1049236" y="110427"/>
                  <a:pt x="1049236" y="110427"/>
                </a:cubicBezTo>
                <a:cubicBezTo>
                  <a:pt x="943112" y="39690"/>
                  <a:pt x="1045484" y="100932"/>
                  <a:pt x="938790" y="55213"/>
                </a:cubicBezTo>
                <a:cubicBezTo>
                  <a:pt x="779578" y="-13010"/>
                  <a:pt x="939436" y="43158"/>
                  <a:pt x="809937" y="0"/>
                </a:cubicBezTo>
                <a:cubicBezTo>
                  <a:pt x="766986" y="6135"/>
                  <a:pt x="720732" y="785"/>
                  <a:pt x="681083" y="18404"/>
                </a:cubicBezTo>
                <a:cubicBezTo>
                  <a:pt x="637604" y="37724"/>
                  <a:pt x="625196" y="172217"/>
                  <a:pt x="607452" y="184045"/>
                </a:cubicBezTo>
                <a:lnTo>
                  <a:pt x="552229" y="220854"/>
                </a:lnTo>
                <a:cubicBezTo>
                  <a:pt x="546093" y="239259"/>
                  <a:pt x="538528" y="257247"/>
                  <a:pt x="533822" y="276068"/>
                </a:cubicBezTo>
                <a:cubicBezTo>
                  <a:pt x="479611" y="492877"/>
                  <a:pt x="519370" y="620064"/>
                  <a:pt x="533822" y="901823"/>
                </a:cubicBezTo>
                <a:cubicBezTo>
                  <a:pt x="549468" y="1206863"/>
                  <a:pt x="534205" y="995382"/>
                  <a:pt x="570637" y="1141082"/>
                </a:cubicBezTo>
                <a:lnTo>
                  <a:pt x="607452" y="1288319"/>
                </a:lnTo>
                <a:cubicBezTo>
                  <a:pt x="613588" y="1368072"/>
                  <a:pt x="617485" y="1448029"/>
                  <a:pt x="625860" y="1527578"/>
                </a:cubicBezTo>
                <a:cubicBezTo>
                  <a:pt x="631238" y="1578662"/>
                  <a:pt x="646867" y="1658940"/>
                  <a:pt x="662675" y="1711624"/>
                </a:cubicBezTo>
                <a:cubicBezTo>
                  <a:pt x="673826" y="1748788"/>
                  <a:pt x="687219" y="1785242"/>
                  <a:pt x="699491" y="1822051"/>
                </a:cubicBezTo>
                <a:lnTo>
                  <a:pt x="736306" y="1932479"/>
                </a:lnTo>
                <a:lnTo>
                  <a:pt x="773121" y="1969288"/>
                </a:lnTo>
              </a:path>
            </a:pathLst>
          </a:custGeom>
          <a:ln w="76200" cmpd="sng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712361" y="2852691"/>
            <a:ext cx="1564651" cy="1049060"/>
          </a:xfrm>
          <a:custGeom>
            <a:avLst/>
            <a:gdLst>
              <a:gd name="connsiteX0" fmla="*/ 662675 w 1306943"/>
              <a:gd name="connsiteY0" fmla="*/ 0 h 1049060"/>
              <a:gd name="connsiteX1" fmla="*/ 717898 w 1306943"/>
              <a:gd name="connsiteY1" fmla="*/ 110427 h 1049060"/>
              <a:gd name="connsiteX2" fmla="*/ 791529 w 1306943"/>
              <a:gd name="connsiteY2" fmla="*/ 165641 h 1049060"/>
              <a:gd name="connsiteX3" fmla="*/ 809936 w 1306943"/>
              <a:gd name="connsiteY3" fmla="*/ 220855 h 1049060"/>
              <a:gd name="connsiteX4" fmla="*/ 865159 w 1306943"/>
              <a:gd name="connsiteY4" fmla="*/ 276068 h 1049060"/>
              <a:gd name="connsiteX5" fmla="*/ 901974 w 1306943"/>
              <a:gd name="connsiteY5" fmla="*/ 331282 h 1049060"/>
              <a:gd name="connsiteX6" fmla="*/ 1049236 w 1306943"/>
              <a:gd name="connsiteY6" fmla="*/ 441709 h 1049060"/>
              <a:gd name="connsiteX7" fmla="*/ 1141274 w 1306943"/>
              <a:gd name="connsiteY7" fmla="*/ 515328 h 1049060"/>
              <a:gd name="connsiteX8" fmla="*/ 1233312 w 1306943"/>
              <a:gd name="connsiteY8" fmla="*/ 607351 h 1049060"/>
              <a:gd name="connsiteX9" fmla="*/ 1270127 w 1306943"/>
              <a:gd name="connsiteY9" fmla="*/ 662564 h 1049060"/>
              <a:gd name="connsiteX10" fmla="*/ 1306943 w 1306943"/>
              <a:gd name="connsiteY10" fmla="*/ 699373 h 1049060"/>
              <a:gd name="connsiteX11" fmla="*/ 1233312 w 1306943"/>
              <a:gd name="connsiteY11" fmla="*/ 920228 h 1049060"/>
              <a:gd name="connsiteX12" fmla="*/ 1196497 w 1306943"/>
              <a:gd name="connsiteY12" fmla="*/ 975442 h 1049060"/>
              <a:gd name="connsiteX13" fmla="*/ 1141274 w 1306943"/>
              <a:gd name="connsiteY13" fmla="*/ 1012251 h 1049060"/>
              <a:gd name="connsiteX14" fmla="*/ 1030828 w 1306943"/>
              <a:gd name="connsiteY14" fmla="*/ 1049060 h 1049060"/>
              <a:gd name="connsiteX15" fmla="*/ 717898 w 1306943"/>
              <a:gd name="connsiteY15" fmla="*/ 1012251 h 1049060"/>
              <a:gd name="connsiteX16" fmla="*/ 607452 w 1306943"/>
              <a:gd name="connsiteY16" fmla="*/ 975442 h 1049060"/>
              <a:gd name="connsiteX17" fmla="*/ 515414 w 1306943"/>
              <a:gd name="connsiteY17" fmla="*/ 901823 h 1049060"/>
              <a:gd name="connsiteX18" fmla="*/ 497006 w 1306943"/>
              <a:gd name="connsiteY18" fmla="*/ 846610 h 1049060"/>
              <a:gd name="connsiteX19" fmla="*/ 423376 w 1306943"/>
              <a:gd name="connsiteY19" fmla="*/ 736182 h 1049060"/>
              <a:gd name="connsiteX20" fmla="*/ 349745 w 1306943"/>
              <a:gd name="connsiteY20" fmla="*/ 625755 h 1049060"/>
              <a:gd name="connsiteX21" fmla="*/ 276114 w 1306943"/>
              <a:gd name="connsiteY21" fmla="*/ 533732 h 1049060"/>
              <a:gd name="connsiteX22" fmla="*/ 55223 w 1306943"/>
              <a:gd name="connsiteY22" fmla="*/ 423305 h 1049060"/>
              <a:gd name="connsiteX23" fmla="*/ 0 w 1306943"/>
              <a:gd name="connsiteY23" fmla="*/ 404900 h 104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306943" h="1049060">
                <a:moveTo>
                  <a:pt x="662675" y="0"/>
                </a:moveTo>
                <a:cubicBezTo>
                  <a:pt x="681083" y="36809"/>
                  <a:pt x="692628" y="77943"/>
                  <a:pt x="717898" y="110427"/>
                </a:cubicBezTo>
                <a:cubicBezTo>
                  <a:pt x="736734" y="134641"/>
                  <a:pt x="771888" y="142075"/>
                  <a:pt x="791529" y="165641"/>
                </a:cubicBezTo>
                <a:cubicBezTo>
                  <a:pt x="803950" y="180544"/>
                  <a:pt x="799173" y="204714"/>
                  <a:pt x="809936" y="220855"/>
                </a:cubicBezTo>
                <a:cubicBezTo>
                  <a:pt x="824376" y="242512"/>
                  <a:pt x="848493" y="256073"/>
                  <a:pt x="865159" y="276068"/>
                </a:cubicBezTo>
                <a:cubicBezTo>
                  <a:pt x="879322" y="293060"/>
                  <a:pt x="888154" y="314010"/>
                  <a:pt x="901974" y="331282"/>
                </a:cubicBezTo>
                <a:cubicBezTo>
                  <a:pt x="967286" y="412908"/>
                  <a:pt x="931469" y="323958"/>
                  <a:pt x="1049236" y="441709"/>
                </a:cubicBezTo>
                <a:cubicBezTo>
                  <a:pt x="1101695" y="494161"/>
                  <a:pt x="1071611" y="468894"/>
                  <a:pt x="1141274" y="515328"/>
                </a:cubicBezTo>
                <a:cubicBezTo>
                  <a:pt x="1239443" y="662557"/>
                  <a:pt x="1110597" y="484656"/>
                  <a:pt x="1233312" y="607351"/>
                </a:cubicBezTo>
                <a:cubicBezTo>
                  <a:pt x="1248955" y="622991"/>
                  <a:pt x="1256307" y="645292"/>
                  <a:pt x="1270127" y="662564"/>
                </a:cubicBezTo>
                <a:cubicBezTo>
                  <a:pt x="1280969" y="676114"/>
                  <a:pt x="1294671" y="687103"/>
                  <a:pt x="1306943" y="699373"/>
                </a:cubicBezTo>
                <a:cubicBezTo>
                  <a:pt x="1275337" y="1015375"/>
                  <a:pt x="1343783" y="809775"/>
                  <a:pt x="1233312" y="920228"/>
                </a:cubicBezTo>
                <a:cubicBezTo>
                  <a:pt x="1217669" y="935868"/>
                  <a:pt x="1212140" y="959802"/>
                  <a:pt x="1196497" y="975442"/>
                </a:cubicBezTo>
                <a:cubicBezTo>
                  <a:pt x="1180853" y="991083"/>
                  <a:pt x="1161490" y="1003268"/>
                  <a:pt x="1141274" y="1012251"/>
                </a:cubicBezTo>
                <a:cubicBezTo>
                  <a:pt x="1105812" y="1028009"/>
                  <a:pt x="1030828" y="1049060"/>
                  <a:pt x="1030828" y="1049060"/>
                </a:cubicBezTo>
                <a:cubicBezTo>
                  <a:pt x="927933" y="1040487"/>
                  <a:pt x="819220" y="1039879"/>
                  <a:pt x="717898" y="1012251"/>
                </a:cubicBezTo>
                <a:cubicBezTo>
                  <a:pt x="680459" y="1002042"/>
                  <a:pt x="607452" y="975442"/>
                  <a:pt x="607452" y="975442"/>
                </a:cubicBezTo>
                <a:cubicBezTo>
                  <a:pt x="582369" y="958723"/>
                  <a:pt x="532902" y="930965"/>
                  <a:pt x="515414" y="901823"/>
                </a:cubicBezTo>
                <a:cubicBezTo>
                  <a:pt x="505431" y="885188"/>
                  <a:pt x="506429" y="863568"/>
                  <a:pt x="497006" y="846610"/>
                </a:cubicBezTo>
                <a:cubicBezTo>
                  <a:pt x="475518" y="807938"/>
                  <a:pt x="447920" y="772991"/>
                  <a:pt x="423376" y="736182"/>
                </a:cubicBezTo>
                <a:lnTo>
                  <a:pt x="349745" y="625755"/>
                </a:lnTo>
                <a:cubicBezTo>
                  <a:pt x="325591" y="589529"/>
                  <a:pt x="311089" y="559958"/>
                  <a:pt x="276114" y="533732"/>
                </a:cubicBezTo>
                <a:cubicBezTo>
                  <a:pt x="161924" y="448104"/>
                  <a:pt x="182605" y="465759"/>
                  <a:pt x="55223" y="423305"/>
                </a:cubicBezTo>
                <a:lnTo>
                  <a:pt x="0" y="404900"/>
                </a:lnTo>
              </a:path>
            </a:pathLst>
          </a:custGeom>
          <a:ln w="76200" cmpd="sng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07500" y="2428611"/>
            <a:ext cx="599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 smtClean="0"/>
              <a:t>1</a:t>
            </a:r>
            <a:endParaRPr lang="en-US" sz="4000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6277012" y="3154902"/>
            <a:ext cx="6078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/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236229" y="1094096"/>
            <a:ext cx="599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/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357415" y="349480"/>
            <a:ext cx="599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/>
              <a:t>2</a:t>
            </a:r>
          </a:p>
        </p:txBody>
      </p:sp>
      <p:sp>
        <p:nvSpPr>
          <p:cNvPr id="2" name="Freeform 1"/>
          <p:cNvSpPr/>
          <p:nvPr/>
        </p:nvSpPr>
        <p:spPr>
          <a:xfrm>
            <a:off x="4030890" y="2650243"/>
            <a:ext cx="552615" cy="662564"/>
          </a:xfrm>
          <a:custGeom>
            <a:avLst/>
            <a:gdLst>
              <a:gd name="connsiteX0" fmla="*/ 552615 w 552615"/>
              <a:gd name="connsiteY0" fmla="*/ 662564 h 662564"/>
              <a:gd name="connsiteX1" fmla="*/ 423761 w 552615"/>
              <a:gd name="connsiteY1" fmla="*/ 478518 h 662564"/>
              <a:gd name="connsiteX2" fmla="*/ 350131 w 552615"/>
              <a:gd name="connsiteY2" fmla="*/ 423304 h 662564"/>
              <a:gd name="connsiteX3" fmla="*/ 258092 w 552615"/>
              <a:gd name="connsiteY3" fmla="*/ 368091 h 662564"/>
              <a:gd name="connsiteX4" fmla="*/ 202869 w 552615"/>
              <a:gd name="connsiteY4" fmla="*/ 331282 h 662564"/>
              <a:gd name="connsiteX5" fmla="*/ 166054 w 552615"/>
              <a:gd name="connsiteY5" fmla="*/ 276068 h 662564"/>
              <a:gd name="connsiteX6" fmla="*/ 110831 w 552615"/>
              <a:gd name="connsiteY6" fmla="*/ 202450 h 662564"/>
              <a:gd name="connsiteX7" fmla="*/ 37201 w 552615"/>
              <a:gd name="connsiteY7" fmla="*/ 92022 h 662564"/>
              <a:gd name="connsiteX8" fmla="*/ 385 w 552615"/>
              <a:gd name="connsiteY8" fmla="*/ 0 h 662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2615" h="662564">
                <a:moveTo>
                  <a:pt x="552615" y="662564"/>
                </a:moveTo>
                <a:cubicBezTo>
                  <a:pt x="507741" y="590777"/>
                  <a:pt x="484609" y="529216"/>
                  <a:pt x="423761" y="478518"/>
                </a:cubicBezTo>
                <a:cubicBezTo>
                  <a:pt x="400192" y="458881"/>
                  <a:pt x="373700" y="442941"/>
                  <a:pt x="350131" y="423304"/>
                </a:cubicBezTo>
                <a:cubicBezTo>
                  <a:pt x="282751" y="367163"/>
                  <a:pt x="348611" y="398258"/>
                  <a:pt x="258092" y="368091"/>
                </a:cubicBezTo>
                <a:cubicBezTo>
                  <a:pt x="239684" y="355821"/>
                  <a:pt x="218513" y="346923"/>
                  <a:pt x="202869" y="331282"/>
                </a:cubicBezTo>
                <a:cubicBezTo>
                  <a:pt x="187226" y="315642"/>
                  <a:pt x="178913" y="294067"/>
                  <a:pt x="166054" y="276068"/>
                </a:cubicBezTo>
                <a:cubicBezTo>
                  <a:pt x="148222" y="251107"/>
                  <a:pt x="128424" y="227579"/>
                  <a:pt x="110831" y="202450"/>
                </a:cubicBezTo>
                <a:cubicBezTo>
                  <a:pt x="85457" y="166208"/>
                  <a:pt x="61745" y="128831"/>
                  <a:pt x="37201" y="92022"/>
                </a:cubicBezTo>
                <a:cubicBezTo>
                  <a:pt x="-6422" y="26599"/>
                  <a:pt x="385" y="58931"/>
                  <a:pt x="385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4620320" y="2871097"/>
            <a:ext cx="147261" cy="368092"/>
          </a:xfrm>
          <a:custGeom>
            <a:avLst/>
            <a:gdLst>
              <a:gd name="connsiteX0" fmla="*/ 0 w 147261"/>
              <a:gd name="connsiteY0" fmla="*/ 368092 h 368092"/>
              <a:gd name="connsiteX1" fmla="*/ 36815 w 147261"/>
              <a:gd name="connsiteY1" fmla="*/ 184046 h 368092"/>
              <a:gd name="connsiteX2" fmla="*/ 73631 w 147261"/>
              <a:gd name="connsiteY2" fmla="*/ 73619 h 368092"/>
              <a:gd name="connsiteX3" fmla="*/ 147261 w 147261"/>
              <a:gd name="connsiteY3" fmla="*/ 0 h 368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7261" h="368092">
                <a:moveTo>
                  <a:pt x="0" y="368092"/>
                </a:moveTo>
                <a:cubicBezTo>
                  <a:pt x="12272" y="306743"/>
                  <a:pt x="17027" y="243398"/>
                  <a:pt x="36815" y="184046"/>
                </a:cubicBezTo>
                <a:cubicBezTo>
                  <a:pt x="49087" y="147237"/>
                  <a:pt x="46193" y="101053"/>
                  <a:pt x="73631" y="73619"/>
                </a:cubicBezTo>
                <a:lnTo>
                  <a:pt x="147261" y="0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638728" y="2852693"/>
            <a:ext cx="883567" cy="478518"/>
          </a:xfrm>
          <a:custGeom>
            <a:avLst/>
            <a:gdLst>
              <a:gd name="connsiteX0" fmla="*/ 0 w 883567"/>
              <a:gd name="connsiteY0" fmla="*/ 478518 h 478518"/>
              <a:gd name="connsiteX1" fmla="*/ 276114 w 883567"/>
              <a:gd name="connsiteY1" fmla="*/ 423305 h 478518"/>
              <a:gd name="connsiteX2" fmla="*/ 331337 w 883567"/>
              <a:gd name="connsiteY2" fmla="*/ 404900 h 478518"/>
              <a:gd name="connsiteX3" fmla="*/ 460191 w 883567"/>
              <a:gd name="connsiteY3" fmla="*/ 349686 h 478518"/>
              <a:gd name="connsiteX4" fmla="*/ 552229 w 883567"/>
              <a:gd name="connsiteY4" fmla="*/ 257664 h 478518"/>
              <a:gd name="connsiteX5" fmla="*/ 644267 w 883567"/>
              <a:gd name="connsiteY5" fmla="*/ 165641 h 478518"/>
              <a:gd name="connsiteX6" fmla="*/ 754713 w 883567"/>
              <a:gd name="connsiteY6" fmla="*/ 92023 h 478518"/>
              <a:gd name="connsiteX7" fmla="*/ 791529 w 883567"/>
              <a:gd name="connsiteY7" fmla="*/ 55213 h 478518"/>
              <a:gd name="connsiteX8" fmla="*/ 883567 w 883567"/>
              <a:gd name="connsiteY8" fmla="*/ 0 h 478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3567" h="478518">
                <a:moveTo>
                  <a:pt x="0" y="478518"/>
                </a:moveTo>
                <a:cubicBezTo>
                  <a:pt x="92038" y="460114"/>
                  <a:pt x="187069" y="452982"/>
                  <a:pt x="276114" y="423305"/>
                </a:cubicBezTo>
                <a:cubicBezTo>
                  <a:pt x="294522" y="417170"/>
                  <a:pt x="313502" y="412542"/>
                  <a:pt x="331337" y="404900"/>
                </a:cubicBezTo>
                <a:cubicBezTo>
                  <a:pt x="490563" y="336672"/>
                  <a:pt x="330683" y="392849"/>
                  <a:pt x="460191" y="349686"/>
                </a:cubicBezTo>
                <a:cubicBezTo>
                  <a:pt x="533821" y="239260"/>
                  <a:pt x="454056" y="343551"/>
                  <a:pt x="552229" y="257664"/>
                </a:cubicBezTo>
                <a:cubicBezTo>
                  <a:pt x="584881" y="229098"/>
                  <a:pt x="608168" y="189703"/>
                  <a:pt x="644267" y="165641"/>
                </a:cubicBezTo>
                <a:cubicBezTo>
                  <a:pt x="681082" y="141102"/>
                  <a:pt x="723425" y="123306"/>
                  <a:pt x="754713" y="92023"/>
                </a:cubicBezTo>
                <a:cubicBezTo>
                  <a:pt x="766985" y="79753"/>
                  <a:pt x="777977" y="66053"/>
                  <a:pt x="791529" y="55213"/>
                </a:cubicBezTo>
                <a:cubicBezTo>
                  <a:pt x="828551" y="25600"/>
                  <a:pt x="845332" y="19114"/>
                  <a:pt x="883567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491466" y="3183974"/>
            <a:ext cx="228598" cy="2285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707500" y="4288240"/>
            <a:ext cx="8320258" cy="2534027"/>
            <a:chOff x="707500" y="4656340"/>
            <a:chExt cx="8320258" cy="2534027"/>
          </a:xfrm>
        </p:grpSpPr>
        <p:sp>
          <p:nvSpPr>
            <p:cNvPr id="26" name="TextBox 25"/>
            <p:cNvSpPr txBox="1"/>
            <p:nvPr/>
          </p:nvSpPr>
          <p:spPr>
            <a:xfrm>
              <a:off x="707500" y="4656340"/>
              <a:ext cx="8320258" cy="2534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/>
                <a:t>g = 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/>
                <a:t>0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1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)(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2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/>
                <a:t>2</a:t>
              </a:r>
              <a:r>
                <a:rPr lang="en-US" sz="4000" dirty="0" smtClean="0"/>
                <a:t>)(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2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3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/>
                <a:t>3</a:t>
              </a:r>
              <a:r>
                <a:rPr lang="en-US" sz="4000" dirty="0" smtClean="0"/>
                <a:t>)(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3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4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/>
                <a:t>4</a:t>
              </a:r>
              <a:r>
                <a:rPr lang="en-US" sz="4000" dirty="0" smtClean="0"/>
                <a:t>)</a:t>
              </a:r>
            </a:p>
            <a:p>
              <a:endParaRPr lang="en-US" sz="4000" baseline="-25000" dirty="0"/>
            </a:p>
            <a:p>
              <a:r>
                <a:rPr lang="en-US" sz="4000" dirty="0" smtClean="0"/>
                <a:t>where  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0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1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), 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2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2</a:t>
              </a:r>
              <a:r>
                <a:rPr lang="en-US" sz="4000" dirty="0" smtClean="0"/>
                <a:t>) in π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(U) and</a:t>
              </a:r>
            </a:p>
            <a:p>
              <a:r>
                <a:rPr lang="en-US" sz="4000" dirty="0" smtClean="0"/>
                <a:t>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2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3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3</a:t>
              </a:r>
              <a:r>
                <a:rPr lang="en-US" sz="4000" dirty="0" smtClean="0"/>
                <a:t>), 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3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4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4</a:t>
              </a:r>
              <a:r>
                <a:rPr lang="en-US" sz="4000" dirty="0" smtClean="0"/>
                <a:t>) in π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(V) </a:t>
              </a:r>
            </a:p>
            <a:p>
              <a:endParaRPr lang="en-US" baseline="-25000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2595478" y="4858805"/>
              <a:ext cx="358648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723076" y="4858805"/>
              <a:ext cx="358648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5994758" y="4858805"/>
              <a:ext cx="358648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224857" y="4858805"/>
              <a:ext cx="358648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Straight Connector 26"/>
          <p:cNvCxnSpPr/>
          <p:nvPr/>
        </p:nvCxnSpPr>
        <p:spPr>
          <a:xfrm>
            <a:off x="3392158" y="5508140"/>
            <a:ext cx="358648" cy="0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50266" y="6130981"/>
            <a:ext cx="358648" cy="0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770186" y="6130981"/>
            <a:ext cx="358648" cy="0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352639" y="5523616"/>
            <a:ext cx="358648" cy="0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21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12930" y="294458"/>
            <a:ext cx="8522742" cy="3772936"/>
            <a:chOff x="312930" y="901823"/>
            <a:chExt cx="6433474" cy="2760685"/>
          </a:xfrm>
        </p:grpSpPr>
        <p:sp>
          <p:nvSpPr>
            <p:cNvPr id="4" name="Oval 3"/>
            <p:cNvSpPr/>
            <p:nvPr/>
          </p:nvSpPr>
          <p:spPr>
            <a:xfrm>
              <a:off x="312930" y="901823"/>
              <a:ext cx="4288983" cy="2760685"/>
            </a:xfrm>
            <a:prstGeom prst="ellipse">
              <a:avLst/>
            </a:prstGeom>
            <a:solidFill>
              <a:srgbClr val="3366FF">
                <a:alpha val="41000"/>
              </a:srgb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457421" y="901823"/>
              <a:ext cx="4288983" cy="2760685"/>
            </a:xfrm>
            <a:prstGeom prst="ellipse">
              <a:avLst/>
            </a:prstGeom>
            <a:solidFill>
              <a:srgbClr val="FF6600">
                <a:alpha val="41000"/>
              </a:srgb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Oval 6"/>
          <p:cNvSpPr/>
          <p:nvPr/>
        </p:nvSpPr>
        <p:spPr>
          <a:xfrm>
            <a:off x="1288535" y="1343509"/>
            <a:ext cx="1104459" cy="10306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779149" y="1343509"/>
            <a:ext cx="1104459" cy="10306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78366" y="1343509"/>
            <a:ext cx="1104459" cy="10306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12930" y="331267"/>
            <a:ext cx="8522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U                                                                 V</a:t>
            </a:r>
            <a:endParaRPr lang="en-US" sz="4000" dirty="0"/>
          </a:p>
        </p:txBody>
      </p:sp>
      <p:sp>
        <p:nvSpPr>
          <p:cNvPr id="13" name="Freeform 12"/>
          <p:cNvSpPr/>
          <p:nvPr/>
        </p:nvSpPr>
        <p:spPr>
          <a:xfrm>
            <a:off x="773121" y="946938"/>
            <a:ext cx="3810384" cy="2365870"/>
          </a:xfrm>
          <a:custGeom>
            <a:avLst/>
            <a:gdLst>
              <a:gd name="connsiteX0" fmla="*/ 3810384 w 3810384"/>
              <a:gd name="connsiteY0" fmla="*/ 2365870 h 2365870"/>
              <a:gd name="connsiteX1" fmla="*/ 3460638 w 3810384"/>
              <a:gd name="connsiteY1" fmla="*/ 2329061 h 2365870"/>
              <a:gd name="connsiteX2" fmla="*/ 3423823 w 3810384"/>
              <a:gd name="connsiteY2" fmla="*/ 2292251 h 2365870"/>
              <a:gd name="connsiteX3" fmla="*/ 3313377 w 3810384"/>
              <a:gd name="connsiteY3" fmla="*/ 2237038 h 2365870"/>
              <a:gd name="connsiteX4" fmla="*/ 3184524 w 3810384"/>
              <a:gd name="connsiteY4" fmla="*/ 2108206 h 2365870"/>
              <a:gd name="connsiteX5" fmla="*/ 3129301 w 3810384"/>
              <a:gd name="connsiteY5" fmla="*/ 2071397 h 2365870"/>
              <a:gd name="connsiteX6" fmla="*/ 3074078 w 3810384"/>
              <a:gd name="connsiteY6" fmla="*/ 2034588 h 2365870"/>
              <a:gd name="connsiteX7" fmla="*/ 3000447 w 3810384"/>
              <a:gd name="connsiteY7" fmla="*/ 1979374 h 2365870"/>
              <a:gd name="connsiteX8" fmla="*/ 2945224 w 3810384"/>
              <a:gd name="connsiteY8" fmla="*/ 1924160 h 2365870"/>
              <a:gd name="connsiteX9" fmla="*/ 2871594 w 3810384"/>
              <a:gd name="connsiteY9" fmla="*/ 1868946 h 2365870"/>
              <a:gd name="connsiteX10" fmla="*/ 2816371 w 3810384"/>
              <a:gd name="connsiteY10" fmla="*/ 1832137 h 2365870"/>
              <a:gd name="connsiteX11" fmla="*/ 2724332 w 3810384"/>
              <a:gd name="connsiteY11" fmla="*/ 1740115 h 2365870"/>
              <a:gd name="connsiteX12" fmla="*/ 2650702 w 3810384"/>
              <a:gd name="connsiteY12" fmla="*/ 1648092 h 2365870"/>
              <a:gd name="connsiteX13" fmla="*/ 2595479 w 3810384"/>
              <a:gd name="connsiteY13" fmla="*/ 1537664 h 2365870"/>
              <a:gd name="connsiteX14" fmla="*/ 2540256 w 3810384"/>
              <a:gd name="connsiteY14" fmla="*/ 1482451 h 2365870"/>
              <a:gd name="connsiteX15" fmla="*/ 2503441 w 3810384"/>
              <a:gd name="connsiteY15" fmla="*/ 1427237 h 2365870"/>
              <a:gd name="connsiteX16" fmla="*/ 2466625 w 3810384"/>
              <a:gd name="connsiteY16" fmla="*/ 1390428 h 2365870"/>
              <a:gd name="connsiteX17" fmla="*/ 2429810 w 3810384"/>
              <a:gd name="connsiteY17" fmla="*/ 1335214 h 2365870"/>
              <a:gd name="connsiteX18" fmla="*/ 2300957 w 3810384"/>
              <a:gd name="connsiteY18" fmla="*/ 1169573 h 2365870"/>
              <a:gd name="connsiteX19" fmla="*/ 2264141 w 3810384"/>
              <a:gd name="connsiteY19" fmla="*/ 1059146 h 2365870"/>
              <a:gd name="connsiteX20" fmla="*/ 2227326 w 3810384"/>
              <a:gd name="connsiteY20" fmla="*/ 911909 h 2365870"/>
              <a:gd name="connsiteX21" fmla="*/ 2172103 w 3810384"/>
              <a:gd name="connsiteY21" fmla="*/ 801482 h 2365870"/>
              <a:gd name="connsiteX22" fmla="*/ 2116880 w 3810384"/>
              <a:gd name="connsiteY22" fmla="*/ 764673 h 2365870"/>
              <a:gd name="connsiteX23" fmla="*/ 2006434 w 3810384"/>
              <a:gd name="connsiteY23" fmla="*/ 617436 h 2365870"/>
              <a:gd name="connsiteX24" fmla="*/ 1951211 w 3810384"/>
              <a:gd name="connsiteY24" fmla="*/ 562223 h 2365870"/>
              <a:gd name="connsiteX25" fmla="*/ 1914396 w 3810384"/>
              <a:gd name="connsiteY25" fmla="*/ 507009 h 2365870"/>
              <a:gd name="connsiteX26" fmla="*/ 1859173 w 3810384"/>
              <a:gd name="connsiteY26" fmla="*/ 433391 h 2365870"/>
              <a:gd name="connsiteX27" fmla="*/ 1730319 w 3810384"/>
              <a:gd name="connsiteY27" fmla="*/ 322963 h 2365870"/>
              <a:gd name="connsiteX28" fmla="*/ 1656689 w 3810384"/>
              <a:gd name="connsiteY28" fmla="*/ 267750 h 2365870"/>
              <a:gd name="connsiteX29" fmla="*/ 1619873 w 3810384"/>
              <a:gd name="connsiteY29" fmla="*/ 230940 h 2365870"/>
              <a:gd name="connsiteX30" fmla="*/ 1564651 w 3810384"/>
              <a:gd name="connsiteY30" fmla="*/ 212536 h 2365870"/>
              <a:gd name="connsiteX31" fmla="*/ 1398982 w 3810384"/>
              <a:gd name="connsiteY31" fmla="*/ 138918 h 2365870"/>
              <a:gd name="connsiteX32" fmla="*/ 1343759 w 3810384"/>
              <a:gd name="connsiteY32" fmla="*/ 120513 h 2365870"/>
              <a:gd name="connsiteX33" fmla="*/ 1288536 w 3810384"/>
              <a:gd name="connsiteY33" fmla="*/ 83704 h 2365870"/>
              <a:gd name="connsiteX34" fmla="*/ 1178090 w 3810384"/>
              <a:gd name="connsiteY34" fmla="*/ 46895 h 2365870"/>
              <a:gd name="connsiteX35" fmla="*/ 1049236 w 3810384"/>
              <a:gd name="connsiteY35" fmla="*/ 10086 h 2365870"/>
              <a:gd name="connsiteX36" fmla="*/ 460192 w 3810384"/>
              <a:gd name="connsiteY36" fmla="*/ 65299 h 2365870"/>
              <a:gd name="connsiteX37" fmla="*/ 404969 w 3810384"/>
              <a:gd name="connsiteY37" fmla="*/ 102108 h 2365870"/>
              <a:gd name="connsiteX38" fmla="*/ 368153 w 3810384"/>
              <a:gd name="connsiteY38" fmla="*/ 138918 h 2365870"/>
              <a:gd name="connsiteX39" fmla="*/ 276115 w 3810384"/>
              <a:gd name="connsiteY39" fmla="*/ 267750 h 2365870"/>
              <a:gd name="connsiteX40" fmla="*/ 202484 w 3810384"/>
              <a:gd name="connsiteY40" fmla="*/ 359772 h 2365870"/>
              <a:gd name="connsiteX41" fmla="*/ 184077 w 3810384"/>
              <a:gd name="connsiteY41" fmla="*/ 414986 h 2365870"/>
              <a:gd name="connsiteX42" fmla="*/ 73631 w 3810384"/>
              <a:gd name="connsiteY42" fmla="*/ 562223 h 2365870"/>
              <a:gd name="connsiteX43" fmla="*/ 36816 w 3810384"/>
              <a:gd name="connsiteY43" fmla="*/ 617436 h 2365870"/>
              <a:gd name="connsiteX44" fmla="*/ 18408 w 3810384"/>
              <a:gd name="connsiteY44" fmla="*/ 709459 h 2365870"/>
              <a:gd name="connsiteX45" fmla="*/ 0 w 3810384"/>
              <a:gd name="connsiteY45" fmla="*/ 764673 h 2365870"/>
              <a:gd name="connsiteX46" fmla="*/ 18408 w 3810384"/>
              <a:gd name="connsiteY46" fmla="*/ 1298405 h 2365870"/>
              <a:gd name="connsiteX47" fmla="*/ 92039 w 3810384"/>
              <a:gd name="connsiteY47" fmla="*/ 1445642 h 2365870"/>
              <a:gd name="connsiteX48" fmla="*/ 165669 w 3810384"/>
              <a:gd name="connsiteY48" fmla="*/ 1556069 h 2365870"/>
              <a:gd name="connsiteX49" fmla="*/ 276115 w 3810384"/>
              <a:gd name="connsiteY49" fmla="*/ 1648092 h 2365870"/>
              <a:gd name="connsiteX50" fmla="*/ 441784 w 3810384"/>
              <a:gd name="connsiteY50" fmla="*/ 1758519 h 2365870"/>
              <a:gd name="connsiteX51" fmla="*/ 497007 w 3810384"/>
              <a:gd name="connsiteY51" fmla="*/ 1813733 h 2365870"/>
              <a:gd name="connsiteX52" fmla="*/ 570637 w 3810384"/>
              <a:gd name="connsiteY52" fmla="*/ 1868946 h 2365870"/>
              <a:gd name="connsiteX53" fmla="*/ 699491 w 3810384"/>
              <a:gd name="connsiteY53" fmla="*/ 1942565 h 2365870"/>
              <a:gd name="connsiteX54" fmla="*/ 754714 w 3810384"/>
              <a:gd name="connsiteY54" fmla="*/ 1960969 h 2365870"/>
              <a:gd name="connsiteX55" fmla="*/ 809937 w 3810384"/>
              <a:gd name="connsiteY55" fmla="*/ 1997778 h 2365870"/>
              <a:gd name="connsiteX56" fmla="*/ 957198 w 3810384"/>
              <a:gd name="connsiteY56" fmla="*/ 2034588 h 2365870"/>
              <a:gd name="connsiteX57" fmla="*/ 1012421 w 3810384"/>
              <a:gd name="connsiteY57" fmla="*/ 2052992 h 2365870"/>
              <a:gd name="connsiteX58" fmla="*/ 1840765 w 3810384"/>
              <a:gd name="connsiteY58" fmla="*/ 2016183 h 2365870"/>
              <a:gd name="connsiteX59" fmla="*/ 1895988 w 3810384"/>
              <a:gd name="connsiteY59" fmla="*/ 1997778 h 2365870"/>
              <a:gd name="connsiteX60" fmla="*/ 1914396 w 3810384"/>
              <a:gd name="connsiteY60" fmla="*/ 1942565 h 2365870"/>
              <a:gd name="connsiteX61" fmla="*/ 1988026 w 3810384"/>
              <a:gd name="connsiteY61" fmla="*/ 1924160 h 2365870"/>
              <a:gd name="connsiteX62" fmla="*/ 2190511 w 3810384"/>
              <a:gd name="connsiteY62" fmla="*/ 1868946 h 2365870"/>
              <a:gd name="connsiteX63" fmla="*/ 2337772 w 3810384"/>
              <a:gd name="connsiteY63" fmla="*/ 1850542 h 2365870"/>
              <a:gd name="connsiteX64" fmla="*/ 2521848 w 3810384"/>
              <a:gd name="connsiteY64" fmla="*/ 1795328 h 2365870"/>
              <a:gd name="connsiteX65" fmla="*/ 2595479 w 3810384"/>
              <a:gd name="connsiteY65" fmla="*/ 1758519 h 2365870"/>
              <a:gd name="connsiteX66" fmla="*/ 2742740 w 3810384"/>
              <a:gd name="connsiteY66" fmla="*/ 1740115 h 2365870"/>
              <a:gd name="connsiteX67" fmla="*/ 3258154 w 3810384"/>
              <a:gd name="connsiteY67" fmla="*/ 1721710 h 2365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3810384" h="2365870">
                <a:moveTo>
                  <a:pt x="3810384" y="2365870"/>
                </a:moveTo>
                <a:cubicBezTo>
                  <a:pt x="3693802" y="2353600"/>
                  <a:pt x="3575794" y="2350992"/>
                  <a:pt x="3460638" y="2329061"/>
                </a:cubicBezTo>
                <a:cubicBezTo>
                  <a:pt x="3443591" y="2325814"/>
                  <a:pt x="3437375" y="2303091"/>
                  <a:pt x="3423823" y="2292251"/>
                </a:cubicBezTo>
                <a:cubicBezTo>
                  <a:pt x="3372847" y="2251476"/>
                  <a:pt x="3371702" y="2256476"/>
                  <a:pt x="3313377" y="2237038"/>
                </a:cubicBezTo>
                <a:cubicBezTo>
                  <a:pt x="3280977" y="2139851"/>
                  <a:pt x="3311113" y="2192584"/>
                  <a:pt x="3184524" y="2108206"/>
                </a:cubicBezTo>
                <a:lnTo>
                  <a:pt x="3129301" y="2071397"/>
                </a:lnTo>
                <a:cubicBezTo>
                  <a:pt x="3110893" y="2059127"/>
                  <a:pt x="3091777" y="2047860"/>
                  <a:pt x="3074078" y="2034588"/>
                </a:cubicBezTo>
                <a:cubicBezTo>
                  <a:pt x="3049534" y="2016183"/>
                  <a:pt x="3023741" y="1999337"/>
                  <a:pt x="3000447" y="1979374"/>
                </a:cubicBezTo>
                <a:cubicBezTo>
                  <a:pt x="2980682" y="1962435"/>
                  <a:pt x="2964989" y="1941099"/>
                  <a:pt x="2945224" y="1924160"/>
                </a:cubicBezTo>
                <a:cubicBezTo>
                  <a:pt x="2921930" y="1904197"/>
                  <a:pt x="2896559" y="1886775"/>
                  <a:pt x="2871594" y="1868946"/>
                </a:cubicBezTo>
                <a:cubicBezTo>
                  <a:pt x="2853592" y="1856089"/>
                  <a:pt x="2833021" y="1846703"/>
                  <a:pt x="2816371" y="1832137"/>
                </a:cubicBezTo>
                <a:cubicBezTo>
                  <a:pt x="2783719" y="1803572"/>
                  <a:pt x="2755011" y="1770789"/>
                  <a:pt x="2724332" y="1740115"/>
                </a:cubicBezTo>
                <a:cubicBezTo>
                  <a:pt x="2690093" y="1705882"/>
                  <a:pt x="2673921" y="1694521"/>
                  <a:pt x="2650702" y="1648092"/>
                </a:cubicBezTo>
                <a:cubicBezTo>
                  <a:pt x="2609192" y="1565086"/>
                  <a:pt x="2661421" y="1616781"/>
                  <a:pt x="2595479" y="1537664"/>
                </a:cubicBezTo>
                <a:cubicBezTo>
                  <a:pt x="2578813" y="1517669"/>
                  <a:pt x="2556922" y="1502446"/>
                  <a:pt x="2540256" y="1482451"/>
                </a:cubicBezTo>
                <a:cubicBezTo>
                  <a:pt x="2526093" y="1465459"/>
                  <a:pt x="2517261" y="1444509"/>
                  <a:pt x="2503441" y="1427237"/>
                </a:cubicBezTo>
                <a:cubicBezTo>
                  <a:pt x="2492599" y="1413687"/>
                  <a:pt x="2477467" y="1403978"/>
                  <a:pt x="2466625" y="1390428"/>
                </a:cubicBezTo>
                <a:cubicBezTo>
                  <a:pt x="2452805" y="1373156"/>
                  <a:pt x="2443973" y="1352206"/>
                  <a:pt x="2429810" y="1335214"/>
                </a:cubicBezTo>
                <a:cubicBezTo>
                  <a:pt x="2376870" y="1271696"/>
                  <a:pt x="2331974" y="1262606"/>
                  <a:pt x="2300957" y="1169573"/>
                </a:cubicBezTo>
                <a:cubicBezTo>
                  <a:pt x="2288685" y="1132764"/>
                  <a:pt x="2273553" y="1096788"/>
                  <a:pt x="2264141" y="1059146"/>
                </a:cubicBezTo>
                <a:cubicBezTo>
                  <a:pt x="2251869" y="1010067"/>
                  <a:pt x="2243327" y="959902"/>
                  <a:pt x="2227326" y="911909"/>
                </a:cubicBezTo>
                <a:cubicBezTo>
                  <a:pt x="2212354" y="867002"/>
                  <a:pt x="2207785" y="837158"/>
                  <a:pt x="2172103" y="801482"/>
                </a:cubicBezTo>
                <a:cubicBezTo>
                  <a:pt x="2156459" y="785841"/>
                  <a:pt x="2135288" y="776943"/>
                  <a:pt x="2116880" y="764673"/>
                </a:cubicBezTo>
                <a:cubicBezTo>
                  <a:pt x="2080065" y="715594"/>
                  <a:pt x="2049821" y="660815"/>
                  <a:pt x="2006434" y="617436"/>
                </a:cubicBezTo>
                <a:cubicBezTo>
                  <a:pt x="1988026" y="599032"/>
                  <a:pt x="1967877" y="582218"/>
                  <a:pt x="1951211" y="562223"/>
                </a:cubicBezTo>
                <a:cubicBezTo>
                  <a:pt x="1937048" y="545231"/>
                  <a:pt x="1927255" y="525008"/>
                  <a:pt x="1914396" y="507009"/>
                </a:cubicBezTo>
                <a:cubicBezTo>
                  <a:pt x="1896564" y="482048"/>
                  <a:pt x="1879375" y="456475"/>
                  <a:pt x="1859173" y="433391"/>
                </a:cubicBezTo>
                <a:cubicBezTo>
                  <a:pt x="1784994" y="348630"/>
                  <a:pt x="1804799" y="376154"/>
                  <a:pt x="1730319" y="322963"/>
                </a:cubicBezTo>
                <a:cubicBezTo>
                  <a:pt x="1705354" y="305134"/>
                  <a:pt x="1680258" y="287387"/>
                  <a:pt x="1656689" y="267750"/>
                </a:cubicBezTo>
                <a:cubicBezTo>
                  <a:pt x="1643357" y="256641"/>
                  <a:pt x="1634754" y="239867"/>
                  <a:pt x="1619873" y="230940"/>
                </a:cubicBezTo>
                <a:cubicBezTo>
                  <a:pt x="1603235" y="220959"/>
                  <a:pt x="1583058" y="218671"/>
                  <a:pt x="1564651" y="212536"/>
                </a:cubicBezTo>
                <a:cubicBezTo>
                  <a:pt x="1477137" y="154203"/>
                  <a:pt x="1530416" y="182722"/>
                  <a:pt x="1398982" y="138918"/>
                </a:cubicBezTo>
                <a:cubicBezTo>
                  <a:pt x="1380574" y="132783"/>
                  <a:pt x="1359904" y="131275"/>
                  <a:pt x="1343759" y="120513"/>
                </a:cubicBezTo>
                <a:cubicBezTo>
                  <a:pt x="1325351" y="108243"/>
                  <a:pt x="1308752" y="92687"/>
                  <a:pt x="1288536" y="83704"/>
                </a:cubicBezTo>
                <a:cubicBezTo>
                  <a:pt x="1253074" y="67946"/>
                  <a:pt x="1214905" y="59165"/>
                  <a:pt x="1178090" y="46895"/>
                </a:cubicBezTo>
                <a:cubicBezTo>
                  <a:pt x="1098860" y="20489"/>
                  <a:pt x="1141698" y="33197"/>
                  <a:pt x="1049236" y="10086"/>
                </a:cubicBezTo>
                <a:cubicBezTo>
                  <a:pt x="696356" y="22686"/>
                  <a:pt x="657273" y="-47300"/>
                  <a:pt x="460192" y="65299"/>
                </a:cubicBezTo>
                <a:cubicBezTo>
                  <a:pt x="440984" y="76273"/>
                  <a:pt x="422245" y="88290"/>
                  <a:pt x="404969" y="102108"/>
                </a:cubicBezTo>
                <a:cubicBezTo>
                  <a:pt x="391417" y="112948"/>
                  <a:pt x="380425" y="126648"/>
                  <a:pt x="368153" y="138918"/>
                </a:cubicBezTo>
                <a:cubicBezTo>
                  <a:pt x="322495" y="275872"/>
                  <a:pt x="392580" y="93083"/>
                  <a:pt x="276115" y="267750"/>
                </a:cubicBezTo>
                <a:cubicBezTo>
                  <a:pt x="229673" y="337401"/>
                  <a:pt x="254943" y="307323"/>
                  <a:pt x="202484" y="359772"/>
                </a:cubicBezTo>
                <a:cubicBezTo>
                  <a:pt x="196348" y="378177"/>
                  <a:pt x="193500" y="398028"/>
                  <a:pt x="184077" y="414986"/>
                </a:cubicBezTo>
                <a:cubicBezTo>
                  <a:pt x="67324" y="625106"/>
                  <a:pt x="154870" y="460691"/>
                  <a:pt x="73631" y="562223"/>
                </a:cubicBezTo>
                <a:cubicBezTo>
                  <a:pt x="59811" y="579495"/>
                  <a:pt x="49088" y="599032"/>
                  <a:pt x="36816" y="617436"/>
                </a:cubicBezTo>
                <a:cubicBezTo>
                  <a:pt x="30680" y="648110"/>
                  <a:pt x="25996" y="679111"/>
                  <a:pt x="18408" y="709459"/>
                </a:cubicBezTo>
                <a:cubicBezTo>
                  <a:pt x="13702" y="728280"/>
                  <a:pt x="0" y="745272"/>
                  <a:pt x="0" y="764673"/>
                </a:cubicBezTo>
                <a:cubicBezTo>
                  <a:pt x="0" y="942689"/>
                  <a:pt x="3203" y="1121039"/>
                  <a:pt x="18408" y="1298405"/>
                </a:cubicBezTo>
                <a:cubicBezTo>
                  <a:pt x="29866" y="1432054"/>
                  <a:pt x="41581" y="1378375"/>
                  <a:pt x="92039" y="1445642"/>
                </a:cubicBezTo>
                <a:cubicBezTo>
                  <a:pt x="118586" y="1481033"/>
                  <a:pt x="134383" y="1524788"/>
                  <a:pt x="165669" y="1556069"/>
                </a:cubicBezTo>
                <a:cubicBezTo>
                  <a:pt x="266691" y="1657074"/>
                  <a:pt x="173605" y="1571223"/>
                  <a:pt x="276115" y="1648092"/>
                </a:cubicBezTo>
                <a:cubicBezTo>
                  <a:pt x="412275" y="1750194"/>
                  <a:pt x="317163" y="1696219"/>
                  <a:pt x="441784" y="1758519"/>
                </a:cubicBezTo>
                <a:cubicBezTo>
                  <a:pt x="460192" y="1776924"/>
                  <a:pt x="477242" y="1796794"/>
                  <a:pt x="497007" y="1813733"/>
                </a:cubicBezTo>
                <a:cubicBezTo>
                  <a:pt x="520301" y="1833696"/>
                  <a:pt x="545673" y="1851117"/>
                  <a:pt x="570637" y="1868946"/>
                </a:cubicBezTo>
                <a:cubicBezTo>
                  <a:pt x="616858" y="1901955"/>
                  <a:pt x="645559" y="1919455"/>
                  <a:pt x="699491" y="1942565"/>
                </a:cubicBezTo>
                <a:cubicBezTo>
                  <a:pt x="717326" y="1950207"/>
                  <a:pt x="736306" y="1954834"/>
                  <a:pt x="754714" y="1960969"/>
                </a:cubicBezTo>
                <a:cubicBezTo>
                  <a:pt x="773122" y="1973239"/>
                  <a:pt x="789146" y="1990219"/>
                  <a:pt x="809937" y="1997778"/>
                </a:cubicBezTo>
                <a:cubicBezTo>
                  <a:pt x="857489" y="2015067"/>
                  <a:pt x="909196" y="2018591"/>
                  <a:pt x="957198" y="2034588"/>
                </a:cubicBezTo>
                <a:lnTo>
                  <a:pt x="1012421" y="2052992"/>
                </a:lnTo>
                <a:cubicBezTo>
                  <a:pt x="1139458" y="2049735"/>
                  <a:pt x="1592140" y="2071425"/>
                  <a:pt x="1840765" y="2016183"/>
                </a:cubicBezTo>
                <a:cubicBezTo>
                  <a:pt x="1859706" y="2011974"/>
                  <a:pt x="1877580" y="2003913"/>
                  <a:pt x="1895988" y="1997778"/>
                </a:cubicBezTo>
                <a:cubicBezTo>
                  <a:pt x="1902124" y="1979374"/>
                  <a:pt x="1899246" y="1954683"/>
                  <a:pt x="1914396" y="1942565"/>
                </a:cubicBezTo>
                <a:cubicBezTo>
                  <a:pt x="1934152" y="1926763"/>
                  <a:pt x="1963701" y="1931109"/>
                  <a:pt x="1988026" y="1924160"/>
                </a:cubicBezTo>
                <a:cubicBezTo>
                  <a:pt x="2072290" y="1900089"/>
                  <a:pt x="2073871" y="1883523"/>
                  <a:pt x="2190511" y="1868946"/>
                </a:cubicBezTo>
                <a:lnTo>
                  <a:pt x="2337772" y="1850542"/>
                </a:lnTo>
                <a:cubicBezTo>
                  <a:pt x="2454437" y="1772779"/>
                  <a:pt x="2321397" y="1849988"/>
                  <a:pt x="2521848" y="1795328"/>
                </a:cubicBezTo>
                <a:cubicBezTo>
                  <a:pt x="2548321" y="1788109"/>
                  <a:pt x="2568858" y="1765173"/>
                  <a:pt x="2595479" y="1758519"/>
                </a:cubicBezTo>
                <a:cubicBezTo>
                  <a:pt x="2643471" y="1746523"/>
                  <a:pt x="2693653" y="1746250"/>
                  <a:pt x="2742740" y="1740115"/>
                </a:cubicBezTo>
                <a:cubicBezTo>
                  <a:pt x="2959236" y="1685999"/>
                  <a:pt x="2791072" y="1721710"/>
                  <a:pt x="3258154" y="1721710"/>
                </a:cubicBezTo>
              </a:path>
            </a:pathLst>
          </a:custGeom>
          <a:ln w="76200" cmpd="sng">
            <a:solidFill>
              <a:srgbClr val="6600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957645" y="1084546"/>
            <a:ext cx="1546242" cy="1787895"/>
          </a:xfrm>
          <a:custGeom>
            <a:avLst/>
            <a:gdLst>
              <a:gd name="connsiteX0" fmla="*/ 92038 w 1546242"/>
              <a:gd name="connsiteY0" fmla="*/ 1584101 h 1787895"/>
              <a:gd name="connsiteX1" fmla="*/ 828344 w 1546242"/>
              <a:gd name="connsiteY1" fmla="*/ 1565697 h 1787895"/>
              <a:gd name="connsiteX2" fmla="*/ 938790 w 1546242"/>
              <a:gd name="connsiteY2" fmla="*/ 1528887 h 1787895"/>
              <a:gd name="connsiteX3" fmla="*/ 994013 w 1546242"/>
              <a:gd name="connsiteY3" fmla="*/ 1492078 h 1787895"/>
              <a:gd name="connsiteX4" fmla="*/ 1030828 w 1546242"/>
              <a:gd name="connsiteY4" fmla="*/ 1436865 h 1787895"/>
              <a:gd name="connsiteX5" fmla="*/ 1086051 w 1546242"/>
              <a:gd name="connsiteY5" fmla="*/ 1418460 h 1787895"/>
              <a:gd name="connsiteX6" fmla="*/ 1196497 w 1546242"/>
              <a:gd name="connsiteY6" fmla="*/ 1326437 h 1787895"/>
              <a:gd name="connsiteX7" fmla="*/ 1325350 w 1546242"/>
              <a:gd name="connsiteY7" fmla="*/ 1123987 h 1787895"/>
              <a:gd name="connsiteX8" fmla="*/ 1362166 w 1546242"/>
              <a:gd name="connsiteY8" fmla="*/ 1087178 h 1787895"/>
              <a:gd name="connsiteX9" fmla="*/ 1380573 w 1546242"/>
              <a:gd name="connsiteY9" fmla="*/ 1031964 h 1787895"/>
              <a:gd name="connsiteX10" fmla="*/ 1472612 w 1546242"/>
              <a:gd name="connsiteY10" fmla="*/ 958346 h 1787895"/>
              <a:gd name="connsiteX11" fmla="*/ 1491019 w 1546242"/>
              <a:gd name="connsiteY11" fmla="*/ 903132 h 1787895"/>
              <a:gd name="connsiteX12" fmla="*/ 1546242 w 1546242"/>
              <a:gd name="connsiteY12" fmla="*/ 792705 h 1787895"/>
              <a:gd name="connsiteX13" fmla="*/ 1527835 w 1546242"/>
              <a:gd name="connsiteY13" fmla="*/ 479827 h 1787895"/>
              <a:gd name="connsiteX14" fmla="*/ 1454204 w 1546242"/>
              <a:gd name="connsiteY14" fmla="*/ 314186 h 1787895"/>
              <a:gd name="connsiteX15" fmla="*/ 1435796 w 1546242"/>
              <a:gd name="connsiteY15" fmla="*/ 258973 h 1787895"/>
              <a:gd name="connsiteX16" fmla="*/ 1251720 w 1546242"/>
              <a:gd name="connsiteY16" fmla="*/ 148545 h 1787895"/>
              <a:gd name="connsiteX17" fmla="*/ 1178089 w 1546242"/>
              <a:gd name="connsiteY17" fmla="*/ 130141 h 1787895"/>
              <a:gd name="connsiteX18" fmla="*/ 1122866 w 1546242"/>
              <a:gd name="connsiteY18" fmla="*/ 93332 h 1787895"/>
              <a:gd name="connsiteX19" fmla="*/ 975605 w 1546242"/>
              <a:gd name="connsiteY19" fmla="*/ 56522 h 1787895"/>
              <a:gd name="connsiteX20" fmla="*/ 920382 w 1546242"/>
              <a:gd name="connsiteY20" fmla="*/ 38118 h 1787895"/>
              <a:gd name="connsiteX21" fmla="*/ 865159 w 1546242"/>
              <a:gd name="connsiteY21" fmla="*/ 1309 h 1787895"/>
              <a:gd name="connsiteX22" fmla="*/ 386560 w 1546242"/>
              <a:gd name="connsiteY22" fmla="*/ 19713 h 1787895"/>
              <a:gd name="connsiteX23" fmla="*/ 331337 w 1546242"/>
              <a:gd name="connsiteY23" fmla="*/ 38118 h 1787895"/>
              <a:gd name="connsiteX24" fmla="*/ 220891 w 1546242"/>
              <a:gd name="connsiteY24" fmla="*/ 130141 h 1787895"/>
              <a:gd name="connsiteX25" fmla="*/ 128853 w 1546242"/>
              <a:gd name="connsiteY25" fmla="*/ 295782 h 1787895"/>
              <a:gd name="connsiteX26" fmla="*/ 92038 w 1546242"/>
              <a:gd name="connsiteY26" fmla="*/ 369400 h 1787895"/>
              <a:gd name="connsiteX27" fmla="*/ 73630 w 1546242"/>
              <a:gd name="connsiteY27" fmla="*/ 424614 h 1787895"/>
              <a:gd name="connsiteX28" fmla="*/ 36815 w 1546242"/>
              <a:gd name="connsiteY28" fmla="*/ 498232 h 1787895"/>
              <a:gd name="connsiteX29" fmla="*/ 18407 w 1546242"/>
              <a:gd name="connsiteY29" fmla="*/ 571850 h 1787895"/>
              <a:gd name="connsiteX30" fmla="*/ 0 w 1546242"/>
              <a:gd name="connsiteY30" fmla="*/ 627064 h 1787895"/>
              <a:gd name="connsiteX31" fmla="*/ 18407 w 1546242"/>
              <a:gd name="connsiteY31" fmla="*/ 976751 h 1787895"/>
              <a:gd name="connsiteX32" fmla="*/ 92038 w 1546242"/>
              <a:gd name="connsiteY32" fmla="*/ 1087178 h 1787895"/>
              <a:gd name="connsiteX33" fmla="*/ 147261 w 1546242"/>
              <a:gd name="connsiteY33" fmla="*/ 1216010 h 1787895"/>
              <a:gd name="connsiteX34" fmla="*/ 184076 w 1546242"/>
              <a:gd name="connsiteY34" fmla="*/ 1271224 h 1787895"/>
              <a:gd name="connsiteX35" fmla="*/ 257707 w 1546242"/>
              <a:gd name="connsiteY35" fmla="*/ 1381651 h 1787895"/>
              <a:gd name="connsiteX36" fmla="*/ 312930 w 1546242"/>
              <a:gd name="connsiteY36" fmla="*/ 1400055 h 1787895"/>
              <a:gd name="connsiteX37" fmla="*/ 386560 w 1546242"/>
              <a:gd name="connsiteY37" fmla="*/ 1492078 h 1787895"/>
              <a:gd name="connsiteX38" fmla="*/ 515414 w 1546242"/>
              <a:gd name="connsiteY38" fmla="*/ 1602506 h 1787895"/>
              <a:gd name="connsiteX39" fmla="*/ 589044 w 1546242"/>
              <a:gd name="connsiteY39" fmla="*/ 1694528 h 1787895"/>
              <a:gd name="connsiteX40" fmla="*/ 625860 w 1546242"/>
              <a:gd name="connsiteY40" fmla="*/ 1731338 h 1787895"/>
              <a:gd name="connsiteX41" fmla="*/ 736306 w 1546242"/>
              <a:gd name="connsiteY41" fmla="*/ 1786551 h 1787895"/>
              <a:gd name="connsiteX42" fmla="*/ 791529 w 1546242"/>
              <a:gd name="connsiteY42" fmla="*/ 1786551 h 1787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546242" h="1787895">
                <a:moveTo>
                  <a:pt x="92038" y="1584101"/>
                </a:moveTo>
                <a:cubicBezTo>
                  <a:pt x="337473" y="1577966"/>
                  <a:pt x="583352" y="1581672"/>
                  <a:pt x="828344" y="1565697"/>
                </a:cubicBezTo>
                <a:cubicBezTo>
                  <a:pt x="867068" y="1563172"/>
                  <a:pt x="906500" y="1550410"/>
                  <a:pt x="938790" y="1528887"/>
                </a:cubicBezTo>
                <a:lnTo>
                  <a:pt x="994013" y="1492078"/>
                </a:lnTo>
                <a:cubicBezTo>
                  <a:pt x="1006285" y="1473674"/>
                  <a:pt x="1013554" y="1450682"/>
                  <a:pt x="1030828" y="1436865"/>
                </a:cubicBezTo>
                <a:cubicBezTo>
                  <a:pt x="1045980" y="1424745"/>
                  <a:pt x="1068696" y="1427136"/>
                  <a:pt x="1086051" y="1418460"/>
                </a:cubicBezTo>
                <a:cubicBezTo>
                  <a:pt x="1137307" y="1392836"/>
                  <a:pt x="1155784" y="1367143"/>
                  <a:pt x="1196497" y="1326437"/>
                </a:cubicBezTo>
                <a:cubicBezTo>
                  <a:pt x="1247033" y="1174855"/>
                  <a:pt x="1205874" y="1243443"/>
                  <a:pt x="1325350" y="1123987"/>
                </a:cubicBezTo>
                <a:lnTo>
                  <a:pt x="1362166" y="1087178"/>
                </a:lnTo>
                <a:cubicBezTo>
                  <a:pt x="1368302" y="1068773"/>
                  <a:pt x="1370590" y="1048599"/>
                  <a:pt x="1380573" y="1031964"/>
                </a:cubicBezTo>
                <a:cubicBezTo>
                  <a:pt x="1398059" y="1002826"/>
                  <a:pt x="1447534" y="975062"/>
                  <a:pt x="1472612" y="958346"/>
                </a:cubicBezTo>
                <a:cubicBezTo>
                  <a:pt x="1478748" y="939941"/>
                  <a:pt x="1482342" y="920484"/>
                  <a:pt x="1491019" y="903132"/>
                </a:cubicBezTo>
                <a:cubicBezTo>
                  <a:pt x="1562386" y="760422"/>
                  <a:pt x="1499976" y="931485"/>
                  <a:pt x="1546242" y="792705"/>
                </a:cubicBezTo>
                <a:cubicBezTo>
                  <a:pt x="1540106" y="688412"/>
                  <a:pt x="1541350" y="583422"/>
                  <a:pt x="1527835" y="479827"/>
                </a:cubicBezTo>
                <a:cubicBezTo>
                  <a:pt x="1511075" y="351356"/>
                  <a:pt x="1497121" y="400006"/>
                  <a:pt x="1454204" y="314186"/>
                </a:cubicBezTo>
                <a:cubicBezTo>
                  <a:pt x="1445527" y="296834"/>
                  <a:pt x="1449515" y="272690"/>
                  <a:pt x="1435796" y="258973"/>
                </a:cubicBezTo>
                <a:cubicBezTo>
                  <a:pt x="1410106" y="233288"/>
                  <a:pt x="1298201" y="165972"/>
                  <a:pt x="1251720" y="148545"/>
                </a:cubicBezTo>
                <a:cubicBezTo>
                  <a:pt x="1228032" y="139663"/>
                  <a:pt x="1202633" y="136276"/>
                  <a:pt x="1178089" y="130141"/>
                </a:cubicBezTo>
                <a:cubicBezTo>
                  <a:pt x="1159681" y="117871"/>
                  <a:pt x="1143657" y="100891"/>
                  <a:pt x="1122866" y="93332"/>
                </a:cubicBezTo>
                <a:cubicBezTo>
                  <a:pt x="1075314" y="76043"/>
                  <a:pt x="1023607" y="72519"/>
                  <a:pt x="975605" y="56522"/>
                </a:cubicBezTo>
                <a:lnTo>
                  <a:pt x="920382" y="38118"/>
                </a:lnTo>
                <a:cubicBezTo>
                  <a:pt x="901974" y="25848"/>
                  <a:pt x="887268" y="2071"/>
                  <a:pt x="865159" y="1309"/>
                </a:cubicBezTo>
                <a:cubicBezTo>
                  <a:pt x="705603" y="-4192"/>
                  <a:pt x="545833" y="8731"/>
                  <a:pt x="386560" y="19713"/>
                </a:cubicBezTo>
                <a:cubicBezTo>
                  <a:pt x="367203" y="21048"/>
                  <a:pt x="348692" y="29442"/>
                  <a:pt x="331337" y="38118"/>
                </a:cubicBezTo>
                <a:cubicBezTo>
                  <a:pt x="292663" y="57452"/>
                  <a:pt x="246799" y="96836"/>
                  <a:pt x="220891" y="130141"/>
                </a:cubicBezTo>
                <a:cubicBezTo>
                  <a:pt x="106745" y="276877"/>
                  <a:pt x="174301" y="189754"/>
                  <a:pt x="128853" y="295782"/>
                </a:cubicBezTo>
                <a:cubicBezTo>
                  <a:pt x="118044" y="321000"/>
                  <a:pt x="102847" y="344182"/>
                  <a:pt x="92038" y="369400"/>
                </a:cubicBezTo>
                <a:cubicBezTo>
                  <a:pt x="84395" y="387231"/>
                  <a:pt x="81273" y="406783"/>
                  <a:pt x="73630" y="424614"/>
                </a:cubicBezTo>
                <a:cubicBezTo>
                  <a:pt x="62821" y="449832"/>
                  <a:pt x="46450" y="472543"/>
                  <a:pt x="36815" y="498232"/>
                </a:cubicBezTo>
                <a:cubicBezTo>
                  <a:pt x="27932" y="521916"/>
                  <a:pt x="25357" y="547529"/>
                  <a:pt x="18407" y="571850"/>
                </a:cubicBezTo>
                <a:cubicBezTo>
                  <a:pt x="13076" y="590504"/>
                  <a:pt x="6136" y="608659"/>
                  <a:pt x="0" y="627064"/>
                </a:cubicBezTo>
                <a:cubicBezTo>
                  <a:pt x="6136" y="743626"/>
                  <a:pt x="-4488" y="862295"/>
                  <a:pt x="18407" y="976751"/>
                </a:cubicBezTo>
                <a:cubicBezTo>
                  <a:pt x="27085" y="1020133"/>
                  <a:pt x="78045" y="1045208"/>
                  <a:pt x="92038" y="1087178"/>
                </a:cubicBezTo>
                <a:cubicBezTo>
                  <a:pt x="112690" y="1149123"/>
                  <a:pt x="110867" y="1152331"/>
                  <a:pt x="147261" y="1216010"/>
                </a:cubicBezTo>
                <a:cubicBezTo>
                  <a:pt x="158237" y="1235215"/>
                  <a:pt x="173100" y="1252019"/>
                  <a:pt x="184076" y="1271224"/>
                </a:cubicBezTo>
                <a:cubicBezTo>
                  <a:pt x="207428" y="1312084"/>
                  <a:pt x="214913" y="1355979"/>
                  <a:pt x="257707" y="1381651"/>
                </a:cubicBezTo>
                <a:cubicBezTo>
                  <a:pt x="274346" y="1391632"/>
                  <a:pt x="294522" y="1393920"/>
                  <a:pt x="312930" y="1400055"/>
                </a:cubicBezTo>
                <a:cubicBezTo>
                  <a:pt x="438269" y="1525377"/>
                  <a:pt x="247217" y="1329539"/>
                  <a:pt x="386560" y="1492078"/>
                </a:cubicBezTo>
                <a:cubicBezTo>
                  <a:pt x="446078" y="1561504"/>
                  <a:pt x="450278" y="1559090"/>
                  <a:pt x="515414" y="1602506"/>
                </a:cubicBezTo>
                <a:cubicBezTo>
                  <a:pt x="544612" y="1690083"/>
                  <a:pt x="513354" y="1633985"/>
                  <a:pt x="589044" y="1694528"/>
                </a:cubicBezTo>
                <a:cubicBezTo>
                  <a:pt x="602596" y="1705368"/>
                  <a:pt x="612308" y="1720498"/>
                  <a:pt x="625860" y="1731338"/>
                </a:cubicBezTo>
                <a:cubicBezTo>
                  <a:pt x="659338" y="1758116"/>
                  <a:pt x="693329" y="1779390"/>
                  <a:pt x="736306" y="1786551"/>
                </a:cubicBezTo>
                <a:cubicBezTo>
                  <a:pt x="754463" y="1789577"/>
                  <a:pt x="773121" y="1786551"/>
                  <a:pt x="791529" y="1786551"/>
                </a:cubicBezTo>
              </a:path>
            </a:pathLst>
          </a:custGeom>
          <a:ln w="76200" cmpd="sng">
            <a:solidFill>
              <a:srgbClr val="4F622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730766" y="883405"/>
            <a:ext cx="3479046" cy="2006097"/>
          </a:xfrm>
          <a:custGeom>
            <a:avLst/>
            <a:gdLst>
              <a:gd name="connsiteX0" fmla="*/ 0 w 3479046"/>
              <a:gd name="connsiteY0" fmla="*/ 2006097 h 2006097"/>
              <a:gd name="connsiteX1" fmla="*/ 276115 w 3479046"/>
              <a:gd name="connsiteY1" fmla="*/ 1969288 h 2006097"/>
              <a:gd name="connsiteX2" fmla="*/ 386561 w 3479046"/>
              <a:gd name="connsiteY2" fmla="*/ 1932479 h 2006097"/>
              <a:gd name="connsiteX3" fmla="*/ 460191 w 3479046"/>
              <a:gd name="connsiteY3" fmla="*/ 1914074 h 2006097"/>
              <a:gd name="connsiteX4" fmla="*/ 570637 w 3479046"/>
              <a:gd name="connsiteY4" fmla="*/ 1877265 h 2006097"/>
              <a:gd name="connsiteX5" fmla="*/ 699491 w 3479046"/>
              <a:gd name="connsiteY5" fmla="*/ 1803647 h 2006097"/>
              <a:gd name="connsiteX6" fmla="*/ 809937 w 3479046"/>
              <a:gd name="connsiteY6" fmla="*/ 1730028 h 2006097"/>
              <a:gd name="connsiteX7" fmla="*/ 865160 w 3479046"/>
              <a:gd name="connsiteY7" fmla="*/ 1693219 h 2006097"/>
              <a:gd name="connsiteX8" fmla="*/ 883567 w 3479046"/>
              <a:gd name="connsiteY8" fmla="*/ 1638006 h 2006097"/>
              <a:gd name="connsiteX9" fmla="*/ 901975 w 3479046"/>
              <a:gd name="connsiteY9" fmla="*/ 1564387 h 2006097"/>
              <a:gd name="connsiteX10" fmla="*/ 975605 w 3479046"/>
              <a:gd name="connsiteY10" fmla="*/ 1453960 h 2006097"/>
              <a:gd name="connsiteX11" fmla="*/ 1030828 w 3479046"/>
              <a:gd name="connsiteY11" fmla="*/ 1343533 h 2006097"/>
              <a:gd name="connsiteX12" fmla="*/ 1049236 w 3479046"/>
              <a:gd name="connsiteY12" fmla="*/ 1288319 h 2006097"/>
              <a:gd name="connsiteX13" fmla="*/ 1086051 w 3479046"/>
              <a:gd name="connsiteY13" fmla="*/ 1141082 h 2006097"/>
              <a:gd name="connsiteX14" fmla="*/ 1104459 w 3479046"/>
              <a:gd name="connsiteY14" fmla="*/ 1085869 h 2006097"/>
              <a:gd name="connsiteX15" fmla="*/ 1141274 w 3479046"/>
              <a:gd name="connsiteY15" fmla="*/ 1030655 h 2006097"/>
              <a:gd name="connsiteX16" fmla="*/ 1196497 w 3479046"/>
              <a:gd name="connsiteY16" fmla="*/ 901823 h 2006097"/>
              <a:gd name="connsiteX17" fmla="*/ 1325351 w 3479046"/>
              <a:gd name="connsiteY17" fmla="*/ 754587 h 2006097"/>
              <a:gd name="connsiteX18" fmla="*/ 1380574 w 3479046"/>
              <a:gd name="connsiteY18" fmla="*/ 644159 h 2006097"/>
              <a:gd name="connsiteX19" fmla="*/ 1398981 w 3479046"/>
              <a:gd name="connsiteY19" fmla="*/ 588946 h 2006097"/>
              <a:gd name="connsiteX20" fmla="*/ 1491020 w 3479046"/>
              <a:gd name="connsiteY20" fmla="*/ 478518 h 2006097"/>
              <a:gd name="connsiteX21" fmla="*/ 1527835 w 3479046"/>
              <a:gd name="connsiteY21" fmla="*/ 423304 h 2006097"/>
              <a:gd name="connsiteX22" fmla="*/ 1638281 w 3479046"/>
              <a:gd name="connsiteY22" fmla="*/ 312877 h 2006097"/>
              <a:gd name="connsiteX23" fmla="*/ 1748727 w 3479046"/>
              <a:gd name="connsiteY23" fmla="*/ 220854 h 2006097"/>
              <a:gd name="connsiteX24" fmla="*/ 1895988 w 3479046"/>
              <a:gd name="connsiteY24" fmla="*/ 147236 h 2006097"/>
              <a:gd name="connsiteX25" fmla="*/ 1969618 w 3479046"/>
              <a:gd name="connsiteY25" fmla="*/ 110427 h 2006097"/>
              <a:gd name="connsiteX26" fmla="*/ 2024841 w 3479046"/>
              <a:gd name="connsiteY26" fmla="*/ 73618 h 2006097"/>
              <a:gd name="connsiteX27" fmla="*/ 2245733 w 3479046"/>
              <a:gd name="connsiteY27" fmla="*/ 36809 h 2006097"/>
              <a:gd name="connsiteX28" fmla="*/ 2319364 w 3479046"/>
              <a:gd name="connsiteY28" fmla="*/ 18404 h 2006097"/>
              <a:gd name="connsiteX29" fmla="*/ 2908409 w 3479046"/>
              <a:gd name="connsiteY29" fmla="*/ 36809 h 2006097"/>
              <a:gd name="connsiteX30" fmla="*/ 3110893 w 3479046"/>
              <a:gd name="connsiteY30" fmla="*/ 92022 h 2006097"/>
              <a:gd name="connsiteX31" fmla="*/ 3166116 w 3479046"/>
              <a:gd name="connsiteY31" fmla="*/ 128831 h 2006097"/>
              <a:gd name="connsiteX32" fmla="*/ 3221339 w 3479046"/>
              <a:gd name="connsiteY32" fmla="*/ 239259 h 2006097"/>
              <a:gd name="connsiteX33" fmla="*/ 3313377 w 3479046"/>
              <a:gd name="connsiteY33" fmla="*/ 368091 h 2006097"/>
              <a:gd name="connsiteX34" fmla="*/ 3331785 w 3479046"/>
              <a:gd name="connsiteY34" fmla="*/ 423304 h 2006097"/>
              <a:gd name="connsiteX35" fmla="*/ 3405415 w 3479046"/>
              <a:gd name="connsiteY35" fmla="*/ 533732 h 2006097"/>
              <a:gd name="connsiteX36" fmla="*/ 3423823 w 3479046"/>
              <a:gd name="connsiteY36" fmla="*/ 607350 h 2006097"/>
              <a:gd name="connsiteX37" fmla="*/ 3442230 w 3479046"/>
              <a:gd name="connsiteY37" fmla="*/ 662564 h 2006097"/>
              <a:gd name="connsiteX38" fmla="*/ 3479046 w 3479046"/>
              <a:gd name="connsiteY38" fmla="*/ 883419 h 2006097"/>
              <a:gd name="connsiteX39" fmla="*/ 3460638 w 3479046"/>
              <a:gd name="connsiteY39" fmla="*/ 1325128 h 2006097"/>
              <a:gd name="connsiteX40" fmla="*/ 3423823 w 3479046"/>
              <a:gd name="connsiteY40" fmla="*/ 1380342 h 2006097"/>
              <a:gd name="connsiteX41" fmla="*/ 3405415 w 3479046"/>
              <a:gd name="connsiteY41" fmla="*/ 1435555 h 2006097"/>
              <a:gd name="connsiteX42" fmla="*/ 3276562 w 3479046"/>
              <a:gd name="connsiteY42" fmla="*/ 1527578 h 2006097"/>
              <a:gd name="connsiteX43" fmla="*/ 3239746 w 3479046"/>
              <a:gd name="connsiteY43" fmla="*/ 1564387 h 2006097"/>
              <a:gd name="connsiteX44" fmla="*/ 3055670 w 3479046"/>
              <a:gd name="connsiteY44" fmla="*/ 1693219 h 2006097"/>
              <a:gd name="connsiteX45" fmla="*/ 3000447 w 3479046"/>
              <a:gd name="connsiteY45" fmla="*/ 1730028 h 2006097"/>
              <a:gd name="connsiteX46" fmla="*/ 2963632 w 3479046"/>
              <a:gd name="connsiteY46" fmla="*/ 1766838 h 2006097"/>
              <a:gd name="connsiteX47" fmla="*/ 2908409 w 3479046"/>
              <a:gd name="connsiteY47" fmla="*/ 1785242 h 2006097"/>
              <a:gd name="connsiteX48" fmla="*/ 2521848 w 3479046"/>
              <a:gd name="connsiteY48" fmla="*/ 1766838 h 2006097"/>
              <a:gd name="connsiteX49" fmla="*/ 2466625 w 3479046"/>
              <a:gd name="connsiteY49" fmla="*/ 1748433 h 2006097"/>
              <a:gd name="connsiteX50" fmla="*/ 2392994 w 3479046"/>
              <a:gd name="connsiteY50" fmla="*/ 1730028 h 2006097"/>
              <a:gd name="connsiteX51" fmla="*/ 2208918 w 3479046"/>
              <a:gd name="connsiteY51" fmla="*/ 1674815 h 2006097"/>
              <a:gd name="connsiteX52" fmla="*/ 2135287 w 3479046"/>
              <a:gd name="connsiteY52" fmla="*/ 1638006 h 2006097"/>
              <a:gd name="connsiteX53" fmla="*/ 2080064 w 3479046"/>
              <a:gd name="connsiteY53" fmla="*/ 1582792 h 2006097"/>
              <a:gd name="connsiteX54" fmla="*/ 1988026 w 3479046"/>
              <a:gd name="connsiteY54" fmla="*/ 1545983 h 2006097"/>
              <a:gd name="connsiteX55" fmla="*/ 1914396 w 3479046"/>
              <a:gd name="connsiteY55" fmla="*/ 1509174 h 2006097"/>
              <a:gd name="connsiteX56" fmla="*/ 1822357 w 3479046"/>
              <a:gd name="connsiteY56" fmla="*/ 1417151 h 2006097"/>
              <a:gd name="connsiteX57" fmla="*/ 1730319 w 3479046"/>
              <a:gd name="connsiteY57" fmla="*/ 1269914 h 2006097"/>
              <a:gd name="connsiteX58" fmla="*/ 1711911 w 3479046"/>
              <a:gd name="connsiteY58" fmla="*/ 1196296 h 2006097"/>
              <a:gd name="connsiteX59" fmla="*/ 1638281 w 3479046"/>
              <a:gd name="connsiteY59" fmla="*/ 865014 h 2006097"/>
              <a:gd name="connsiteX60" fmla="*/ 1601466 w 3479046"/>
              <a:gd name="connsiteY60" fmla="*/ 772991 h 2006097"/>
              <a:gd name="connsiteX61" fmla="*/ 1546243 w 3479046"/>
              <a:gd name="connsiteY61" fmla="*/ 680968 h 2006097"/>
              <a:gd name="connsiteX62" fmla="*/ 1509427 w 3479046"/>
              <a:gd name="connsiteY62" fmla="*/ 570541 h 2006097"/>
              <a:gd name="connsiteX63" fmla="*/ 1491020 w 3479046"/>
              <a:gd name="connsiteY63" fmla="*/ 515327 h 2006097"/>
              <a:gd name="connsiteX64" fmla="*/ 1417389 w 3479046"/>
              <a:gd name="connsiteY64" fmla="*/ 404900 h 2006097"/>
              <a:gd name="connsiteX65" fmla="*/ 1380574 w 3479046"/>
              <a:gd name="connsiteY65" fmla="*/ 331282 h 2006097"/>
              <a:gd name="connsiteX66" fmla="*/ 1306943 w 3479046"/>
              <a:gd name="connsiteY66" fmla="*/ 276068 h 2006097"/>
              <a:gd name="connsiteX67" fmla="*/ 1196497 w 3479046"/>
              <a:gd name="connsiteY67" fmla="*/ 147236 h 2006097"/>
              <a:gd name="connsiteX68" fmla="*/ 1049236 w 3479046"/>
              <a:gd name="connsiteY68" fmla="*/ 110427 h 2006097"/>
              <a:gd name="connsiteX69" fmla="*/ 938790 w 3479046"/>
              <a:gd name="connsiteY69" fmla="*/ 55213 h 2006097"/>
              <a:gd name="connsiteX70" fmla="*/ 809937 w 3479046"/>
              <a:gd name="connsiteY70" fmla="*/ 0 h 2006097"/>
              <a:gd name="connsiteX71" fmla="*/ 681083 w 3479046"/>
              <a:gd name="connsiteY71" fmla="*/ 18404 h 2006097"/>
              <a:gd name="connsiteX72" fmla="*/ 607452 w 3479046"/>
              <a:gd name="connsiteY72" fmla="*/ 184045 h 2006097"/>
              <a:gd name="connsiteX73" fmla="*/ 552229 w 3479046"/>
              <a:gd name="connsiteY73" fmla="*/ 220854 h 2006097"/>
              <a:gd name="connsiteX74" fmla="*/ 533822 w 3479046"/>
              <a:gd name="connsiteY74" fmla="*/ 276068 h 2006097"/>
              <a:gd name="connsiteX75" fmla="*/ 533822 w 3479046"/>
              <a:gd name="connsiteY75" fmla="*/ 901823 h 2006097"/>
              <a:gd name="connsiteX76" fmla="*/ 570637 w 3479046"/>
              <a:gd name="connsiteY76" fmla="*/ 1141082 h 2006097"/>
              <a:gd name="connsiteX77" fmla="*/ 607452 w 3479046"/>
              <a:gd name="connsiteY77" fmla="*/ 1288319 h 2006097"/>
              <a:gd name="connsiteX78" fmla="*/ 625860 w 3479046"/>
              <a:gd name="connsiteY78" fmla="*/ 1527578 h 2006097"/>
              <a:gd name="connsiteX79" fmla="*/ 662675 w 3479046"/>
              <a:gd name="connsiteY79" fmla="*/ 1711624 h 2006097"/>
              <a:gd name="connsiteX80" fmla="*/ 699491 w 3479046"/>
              <a:gd name="connsiteY80" fmla="*/ 1822051 h 2006097"/>
              <a:gd name="connsiteX81" fmla="*/ 736306 w 3479046"/>
              <a:gd name="connsiteY81" fmla="*/ 1932479 h 2006097"/>
              <a:gd name="connsiteX82" fmla="*/ 773121 w 3479046"/>
              <a:gd name="connsiteY82" fmla="*/ 1969288 h 2006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3479046" h="2006097">
                <a:moveTo>
                  <a:pt x="0" y="2006097"/>
                </a:moveTo>
                <a:cubicBezTo>
                  <a:pt x="88637" y="1997235"/>
                  <a:pt x="187827" y="1993362"/>
                  <a:pt x="276115" y="1969288"/>
                </a:cubicBezTo>
                <a:cubicBezTo>
                  <a:pt x="313554" y="1959079"/>
                  <a:pt x="348913" y="1941890"/>
                  <a:pt x="386561" y="1932479"/>
                </a:cubicBezTo>
                <a:cubicBezTo>
                  <a:pt x="411104" y="1926344"/>
                  <a:pt x="435959" y="1921342"/>
                  <a:pt x="460191" y="1914074"/>
                </a:cubicBezTo>
                <a:cubicBezTo>
                  <a:pt x="497361" y="1902925"/>
                  <a:pt x="570637" y="1877265"/>
                  <a:pt x="570637" y="1877265"/>
                </a:cubicBezTo>
                <a:cubicBezTo>
                  <a:pt x="694623" y="1753299"/>
                  <a:pt x="551163" y="1877798"/>
                  <a:pt x="699491" y="1803647"/>
                </a:cubicBezTo>
                <a:cubicBezTo>
                  <a:pt x="739066" y="1783863"/>
                  <a:pt x="773122" y="1754568"/>
                  <a:pt x="809937" y="1730028"/>
                </a:cubicBezTo>
                <a:lnTo>
                  <a:pt x="865160" y="1693219"/>
                </a:lnTo>
                <a:cubicBezTo>
                  <a:pt x="871296" y="1674815"/>
                  <a:pt x="878237" y="1656659"/>
                  <a:pt x="883567" y="1638006"/>
                </a:cubicBezTo>
                <a:cubicBezTo>
                  <a:pt x="890517" y="1613684"/>
                  <a:pt x="890661" y="1587011"/>
                  <a:pt x="901975" y="1564387"/>
                </a:cubicBezTo>
                <a:cubicBezTo>
                  <a:pt x="921763" y="1524818"/>
                  <a:pt x="961612" y="1495930"/>
                  <a:pt x="975605" y="1453960"/>
                </a:cubicBezTo>
                <a:cubicBezTo>
                  <a:pt x="1021874" y="1315179"/>
                  <a:pt x="959461" y="1486243"/>
                  <a:pt x="1030828" y="1343533"/>
                </a:cubicBezTo>
                <a:cubicBezTo>
                  <a:pt x="1039505" y="1326181"/>
                  <a:pt x="1044131" y="1307036"/>
                  <a:pt x="1049236" y="1288319"/>
                </a:cubicBezTo>
                <a:cubicBezTo>
                  <a:pt x="1062549" y="1239512"/>
                  <a:pt x="1070050" y="1189075"/>
                  <a:pt x="1086051" y="1141082"/>
                </a:cubicBezTo>
                <a:cubicBezTo>
                  <a:pt x="1092187" y="1122678"/>
                  <a:pt x="1095782" y="1103221"/>
                  <a:pt x="1104459" y="1085869"/>
                </a:cubicBezTo>
                <a:cubicBezTo>
                  <a:pt x="1114353" y="1066084"/>
                  <a:pt x="1131380" y="1050440"/>
                  <a:pt x="1141274" y="1030655"/>
                </a:cubicBezTo>
                <a:cubicBezTo>
                  <a:pt x="1190359" y="932500"/>
                  <a:pt x="1119892" y="1016711"/>
                  <a:pt x="1196497" y="901823"/>
                </a:cubicBezTo>
                <a:cubicBezTo>
                  <a:pt x="1241444" y="834413"/>
                  <a:pt x="1272128" y="807800"/>
                  <a:pt x="1325351" y="754587"/>
                </a:cubicBezTo>
                <a:cubicBezTo>
                  <a:pt x="1343759" y="717778"/>
                  <a:pt x="1363857" y="681766"/>
                  <a:pt x="1380574" y="644159"/>
                </a:cubicBezTo>
                <a:cubicBezTo>
                  <a:pt x="1388454" y="626431"/>
                  <a:pt x="1390304" y="606297"/>
                  <a:pt x="1398981" y="588946"/>
                </a:cubicBezTo>
                <a:cubicBezTo>
                  <a:pt x="1433257" y="520405"/>
                  <a:pt x="1440135" y="539570"/>
                  <a:pt x="1491020" y="478518"/>
                </a:cubicBezTo>
                <a:cubicBezTo>
                  <a:pt x="1505183" y="461526"/>
                  <a:pt x="1513137" y="439836"/>
                  <a:pt x="1527835" y="423304"/>
                </a:cubicBezTo>
                <a:cubicBezTo>
                  <a:pt x="1562425" y="384397"/>
                  <a:pt x="1601466" y="349686"/>
                  <a:pt x="1638281" y="312877"/>
                </a:cubicBezTo>
                <a:cubicBezTo>
                  <a:pt x="1685025" y="266141"/>
                  <a:pt x="1692345" y="251602"/>
                  <a:pt x="1748727" y="220854"/>
                </a:cubicBezTo>
                <a:cubicBezTo>
                  <a:pt x="1796907" y="194578"/>
                  <a:pt x="1846901" y="171775"/>
                  <a:pt x="1895988" y="147236"/>
                </a:cubicBezTo>
                <a:cubicBezTo>
                  <a:pt x="1920531" y="134966"/>
                  <a:pt x="1946786" y="125646"/>
                  <a:pt x="1969618" y="110427"/>
                </a:cubicBezTo>
                <a:cubicBezTo>
                  <a:pt x="1988026" y="98157"/>
                  <a:pt x="2003466" y="79317"/>
                  <a:pt x="2024841" y="73618"/>
                </a:cubicBezTo>
                <a:cubicBezTo>
                  <a:pt x="2096967" y="54388"/>
                  <a:pt x="2173315" y="54911"/>
                  <a:pt x="2245733" y="36809"/>
                </a:cubicBezTo>
                <a:lnTo>
                  <a:pt x="2319364" y="18404"/>
                </a:lnTo>
                <a:cubicBezTo>
                  <a:pt x="2515712" y="24539"/>
                  <a:pt x="2712515" y="22119"/>
                  <a:pt x="2908409" y="36809"/>
                </a:cubicBezTo>
                <a:cubicBezTo>
                  <a:pt x="2961981" y="40826"/>
                  <a:pt x="3050815" y="72000"/>
                  <a:pt x="3110893" y="92022"/>
                </a:cubicBezTo>
                <a:cubicBezTo>
                  <a:pt x="3129301" y="104292"/>
                  <a:pt x="3150472" y="113190"/>
                  <a:pt x="3166116" y="128831"/>
                </a:cubicBezTo>
                <a:cubicBezTo>
                  <a:pt x="3218869" y="181575"/>
                  <a:pt x="3191396" y="179383"/>
                  <a:pt x="3221339" y="239259"/>
                </a:cubicBezTo>
                <a:cubicBezTo>
                  <a:pt x="3234799" y="266175"/>
                  <a:pt x="3300867" y="351414"/>
                  <a:pt x="3313377" y="368091"/>
                </a:cubicBezTo>
                <a:cubicBezTo>
                  <a:pt x="3319513" y="386495"/>
                  <a:pt x="3322362" y="406346"/>
                  <a:pt x="3331785" y="423304"/>
                </a:cubicBezTo>
                <a:cubicBezTo>
                  <a:pt x="3353273" y="461976"/>
                  <a:pt x="3405415" y="533732"/>
                  <a:pt x="3405415" y="533732"/>
                </a:cubicBezTo>
                <a:cubicBezTo>
                  <a:pt x="3411551" y="558271"/>
                  <a:pt x="3416873" y="583029"/>
                  <a:pt x="3423823" y="607350"/>
                </a:cubicBezTo>
                <a:cubicBezTo>
                  <a:pt x="3429154" y="626004"/>
                  <a:pt x="3437524" y="643743"/>
                  <a:pt x="3442230" y="662564"/>
                </a:cubicBezTo>
                <a:cubicBezTo>
                  <a:pt x="3460175" y="734334"/>
                  <a:pt x="3468655" y="810693"/>
                  <a:pt x="3479046" y="883419"/>
                </a:cubicBezTo>
                <a:cubicBezTo>
                  <a:pt x="3472910" y="1030655"/>
                  <a:pt x="3476914" y="1178665"/>
                  <a:pt x="3460638" y="1325128"/>
                </a:cubicBezTo>
                <a:cubicBezTo>
                  <a:pt x="3458195" y="1347113"/>
                  <a:pt x="3433717" y="1360557"/>
                  <a:pt x="3423823" y="1380342"/>
                </a:cubicBezTo>
                <a:cubicBezTo>
                  <a:pt x="3415146" y="1397694"/>
                  <a:pt x="3417836" y="1420652"/>
                  <a:pt x="3405415" y="1435555"/>
                </a:cubicBezTo>
                <a:cubicBezTo>
                  <a:pt x="3379503" y="1466644"/>
                  <a:pt x="3310138" y="1500722"/>
                  <a:pt x="3276562" y="1527578"/>
                </a:cubicBezTo>
                <a:cubicBezTo>
                  <a:pt x="3263010" y="1538418"/>
                  <a:pt x="3253078" y="1553279"/>
                  <a:pt x="3239746" y="1564387"/>
                </a:cubicBezTo>
                <a:cubicBezTo>
                  <a:pt x="3185225" y="1609814"/>
                  <a:pt x="3113032" y="1654985"/>
                  <a:pt x="3055670" y="1693219"/>
                </a:cubicBezTo>
                <a:cubicBezTo>
                  <a:pt x="3037262" y="1705489"/>
                  <a:pt x="3016091" y="1714386"/>
                  <a:pt x="3000447" y="1730028"/>
                </a:cubicBezTo>
                <a:cubicBezTo>
                  <a:pt x="2988175" y="1742298"/>
                  <a:pt x="2978513" y="1757911"/>
                  <a:pt x="2963632" y="1766838"/>
                </a:cubicBezTo>
                <a:cubicBezTo>
                  <a:pt x="2946993" y="1776820"/>
                  <a:pt x="2926817" y="1779107"/>
                  <a:pt x="2908409" y="1785242"/>
                </a:cubicBezTo>
                <a:cubicBezTo>
                  <a:pt x="2779555" y="1779107"/>
                  <a:pt x="2650402" y="1777549"/>
                  <a:pt x="2521848" y="1766838"/>
                </a:cubicBezTo>
                <a:cubicBezTo>
                  <a:pt x="2502512" y="1765227"/>
                  <a:pt x="2485282" y="1753763"/>
                  <a:pt x="2466625" y="1748433"/>
                </a:cubicBezTo>
                <a:cubicBezTo>
                  <a:pt x="2442299" y="1741484"/>
                  <a:pt x="2417226" y="1737296"/>
                  <a:pt x="2392994" y="1730028"/>
                </a:cubicBezTo>
                <a:cubicBezTo>
                  <a:pt x="2168941" y="1662823"/>
                  <a:pt x="2378615" y="1717230"/>
                  <a:pt x="2208918" y="1674815"/>
                </a:cubicBezTo>
                <a:cubicBezTo>
                  <a:pt x="2184374" y="1662545"/>
                  <a:pt x="2157617" y="1653953"/>
                  <a:pt x="2135287" y="1638006"/>
                </a:cubicBezTo>
                <a:cubicBezTo>
                  <a:pt x="2114104" y="1622878"/>
                  <a:pt x="2102139" y="1596586"/>
                  <a:pt x="2080064" y="1582792"/>
                </a:cubicBezTo>
                <a:cubicBezTo>
                  <a:pt x="2052043" y="1565282"/>
                  <a:pt x="2018221" y="1559401"/>
                  <a:pt x="1988026" y="1545983"/>
                </a:cubicBezTo>
                <a:cubicBezTo>
                  <a:pt x="1962951" y="1534840"/>
                  <a:pt x="1938939" y="1521444"/>
                  <a:pt x="1914396" y="1509174"/>
                </a:cubicBezTo>
                <a:cubicBezTo>
                  <a:pt x="1883716" y="1478500"/>
                  <a:pt x="1848390" y="1451856"/>
                  <a:pt x="1822357" y="1417151"/>
                </a:cubicBezTo>
                <a:cubicBezTo>
                  <a:pt x="1778919" y="1359244"/>
                  <a:pt x="1755588" y="1337287"/>
                  <a:pt x="1730319" y="1269914"/>
                </a:cubicBezTo>
                <a:cubicBezTo>
                  <a:pt x="1721436" y="1246230"/>
                  <a:pt x="1717212" y="1221029"/>
                  <a:pt x="1711911" y="1196296"/>
                </a:cubicBezTo>
                <a:cubicBezTo>
                  <a:pt x="1702495" y="1152364"/>
                  <a:pt x="1660093" y="919536"/>
                  <a:pt x="1638281" y="865014"/>
                </a:cubicBezTo>
                <a:cubicBezTo>
                  <a:pt x="1626009" y="834340"/>
                  <a:pt x="1616243" y="802540"/>
                  <a:pt x="1601466" y="772991"/>
                </a:cubicBezTo>
                <a:cubicBezTo>
                  <a:pt x="1585465" y="740995"/>
                  <a:pt x="1561048" y="713534"/>
                  <a:pt x="1546243" y="680968"/>
                </a:cubicBezTo>
                <a:cubicBezTo>
                  <a:pt x="1530185" y="645646"/>
                  <a:pt x="1521699" y="607350"/>
                  <a:pt x="1509427" y="570541"/>
                </a:cubicBezTo>
                <a:cubicBezTo>
                  <a:pt x="1503291" y="552136"/>
                  <a:pt x="1501783" y="531468"/>
                  <a:pt x="1491020" y="515327"/>
                </a:cubicBezTo>
                <a:cubicBezTo>
                  <a:pt x="1466476" y="478518"/>
                  <a:pt x="1437177" y="444469"/>
                  <a:pt x="1417389" y="404900"/>
                </a:cubicBezTo>
                <a:cubicBezTo>
                  <a:pt x="1405117" y="380361"/>
                  <a:pt x="1398431" y="352112"/>
                  <a:pt x="1380574" y="331282"/>
                </a:cubicBezTo>
                <a:cubicBezTo>
                  <a:pt x="1360607" y="307991"/>
                  <a:pt x="1331487" y="294473"/>
                  <a:pt x="1306943" y="276068"/>
                </a:cubicBezTo>
                <a:cubicBezTo>
                  <a:pt x="1272299" y="218337"/>
                  <a:pt x="1261722" y="170950"/>
                  <a:pt x="1196497" y="147236"/>
                </a:cubicBezTo>
                <a:cubicBezTo>
                  <a:pt x="1148945" y="129947"/>
                  <a:pt x="1049236" y="110427"/>
                  <a:pt x="1049236" y="110427"/>
                </a:cubicBezTo>
                <a:cubicBezTo>
                  <a:pt x="943112" y="39690"/>
                  <a:pt x="1045484" y="100932"/>
                  <a:pt x="938790" y="55213"/>
                </a:cubicBezTo>
                <a:cubicBezTo>
                  <a:pt x="779578" y="-13010"/>
                  <a:pt x="939436" y="43158"/>
                  <a:pt x="809937" y="0"/>
                </a:cubicBezTo>
                <a:cubicBezTo>
                  <a:pt x="766986" y="6135"/>
                  <a:pt x="720732" y="785"/>
                  <a:pt x="681083" y="18404"/>
                </a:cubicBezTo>
                <a:cubicBezTo>
                  <a:pt x="637604" y="37724"/>
                  <a:pt x="625196" y="172217"/>
                  <a:pt x="607452" y="184045"/>
                </a:cubicBezTo>
                <a:lnTo>
                  <a:pt x="552229" y="220854"/>
                </a:lnTo>
                <a:cubicBezTo>
                  <a:pt x="546093" y="239259"/>
                  <a:pt x="538528" y="257247"/>
                  <a:pt x="533822" y="276068"/>
                </a:cubicBezTo>
                <a:cubicBezTo>
                  <a:pt x="479611" y="492877"/>
                  <a:pt x="519370" y="620064"/>
                  <a:pt x="533822" y="901823"/>
                </a:cubicBezTo>
                <a:cubicBezTo>
                  <a:pt x="549468" y="1206863"/>
                  <a:pt x="534205" y="995382"/>
                  <a:pt x="570637" y="1141082"/>
                </a:cubicBezTo>
                <a:lnTo>
                  <a:pt x="607452" y="1288319"/>
                </a:lnTo>
                <a:cubicBezTo>
                  <a:pt x="613588" y="1368072"/>
                  <a:pt x="617485" y="1448029"/>
                  <a:pt x="625860" y="1527578"/>
                </a:cubicBezTo>
                <a:cubicBezTo>
                  <a:pt x="631238" y="1578662"/>
                  <a:pt x="646867" y="1658940"/>
                  <a:pt x="662675" y="1711624"/>
                </a:cubicBezTo>
                <a:cubicBezTo>
                  <a:pt x="673826" y="1748788"/>
                  <a:pt x="687219" y="1785242"/>
                  <a:pt x="699491" y="1822051"/>
                </a:cubicBezTo>
                <a:lnTo>
                  <a:pt x="736306" y="1932479"/>
                </a:lnTo>
                <a:lnTo>
                  <a:pt x="773121" y="1969288"/>
                </a:lnTo>
              </a:path>
            </a:pathLst>
          </a:custGeom>
          <a:ln w="76200" cmpd="sng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712361" y="2852691"/>
            <a:ext cx="1564651" cy="1049060"/>
          </a:xfrm>
          <a:custGeom>
            <a:avLst/>
            <a:gdLst>
              <a:gd name="connsiteX0" fmla="*/ 662675 w 1306943"/>
              <a:gd name="connsiteY0" fmla="*/ 0 h 1049060"/>
              <a:gd name="connsiteX1" fmla="*/ 717898 w 1306943"/>
              <a:gd name="connsiteY1" fmla="*/ 110427 h 1049060"/>
              <a:gd name="connsiteX2" fmla="*/ 791529 w 1306943"/>
              <a:gd name="connsiteY2" fmla="*/ 165641 h 1049060"/>
              <a:gd name="connsiteX3" fmla="*/ 809936 w 1306943"/>
              <a:gd name="connsiteY3" fmla="*/ 220855 h 1049060"/>
              <a:gd name="connsiteX4" fmla="*/ 865159 w 1306943"/>
              <a:gd name="connsiteY4" fmla="*/ 276068 h 1049060"/>
              <a:gd name="connsiteX5" fmla="*/ 901974 w 1306943"/>
              <a:gd name="connsiteY5" fmla="*/ 331282 h 1049060"/>
              <a:gd name="connsiteX6" fmla="*/ 1049236 w 1306943"/>
              <a:gd name="connsiteY6" fmla="*/ 441709 h 1049060"/>
              <a:gd name="connsiteX7" fmla="*/ 1141274 w 1306943"/>
              <a:gd name="connsiteY7" fmla="*/ 515328 h 1049060"/>
              <a:gd name="connsiteX8" fmla="*/ 1233312 w 1306943"/>
              <a:gd name="connsiteY8" fmla="*/ 607351 h 1049060"/>
              <a:gd name="connsiteX9" fmla="*/ 1270127 w 1306943"/>
              <a:gd name="connsiteY9" fmla="*/ 662564 h 1049060"/>
              <a:gd name="connsiteX10" fmla="*/ 1306943 w 1306943"/>
              <a:gd name="connsiteY10" fmla="*/ 699373 h 1049060"/>
              <a:gd name="connsiteX11" fmla="*/ 1233312 w 1306943"/>
              <a:gd name="connsiteY11" fmla="*/ 920228 h 1049060"/>
              <a:gd name="connsiteX12" fmla="*/ 1196497 w 1306943"/>
              <a:gd name="connsiteY12" fmla="*/ 975442 h 1049060"/>
              <a:gd name="connsiteX13" fmla="*/ 1141274 w 1306943"/>
              <a:gd name="connsiteY13" fmla="*/ 1012251 h 1049060"/>
              <a:gd name="connsiteX14" fmla="*/ 1030828 w 1306943"/>
              <a:gd name="connsiteY14" fmla="*/ 1049060 h 1049060"/>
              <a:gd name="connsiteX15" fmla="*/ 717898 w 1306943"/>
              <a:gd name="connsiteY15" fmla="*/ 1012251 h 1049060"/>
              <a:gd name="connsiteX16" fmla="*/ 607452 w 1306943"/>
              <a:gd name="connsiteY16" fmla="*/ 975442 h 1049060"/>
              <a:gd name="connsiteX17" fmla="*/ 515414 w 1306943"/>
              <a:gd name="connsiteY17" fmla="*/ 901823 h 1049060"/>
              <a:gd name="connsiteX18" fmla="*/ 497006 w 1306943"/>
              <a:gd name="connsiteY18" fmla="*/ 846610 h 1049060"/>
              <a:gd name="connsiteX19" fmla="*/ 423376 w 1306943"/>
              <a:gd name="connsiteY19" fmla="*/ 736182 h 1049060"/>
              <a:gd name="connsiteX20" fmla="*/ 349745 w 1306943"/>
              <a:gd name="connsiteY20" fmla="*/ 625755 h 1049060"/>
              <a:gd name="connsiteX21" fmla="*/ 276114 w 1306943"/>
              <a:gd name="connsiteY21" fmla="*/ 533732 h 1049060"/>
              <a:gd name="connsiteX22" fmla="*/ 55223 w 1306943"/>
              <a:gd name="connsiteY22" fmla="*/ 423305 h 1049060"/>
              <a:gd name="connsiteX23" fmla="*/ 0 w 1306943"/>
              <a:gd name="connsiteY23" fmla="*/ 404900 h 104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306943" h="1049060">
                <a:moveTo>
                  <a:pt x="662675" y="0"/>
                </a:moveTo>
                <a:cubicBezTo>
                  <a:pt x="681083" y="36809"/>
                  <a:pt x="692628" y="77943"/>
                  <a:pt x="717898" y="110427"/>
                </a:cubicBezTo>
                <a:cubicBezTo>
                  <a:pt x="736734" y="134641"/>
                  <a:pt x="771888" y="142075"/>
                  <a:pt x="791529" y="165641"/>
                </a:cubicBezTo>
                <a:cubicBezTo>
                  <a:pt x="803950" y="180544"/>
                  <a:pt x="799173" y="204714"/>
                  <a:pt x="809936" y="220855"/>
                </a:cubicBezTo>
                <a:cubicBezTo>
                  <a:pt x="824376" y="242512"/>
                  <a:pt x="848493" y="256073"/>
                  <a:pt x="865159" y="276068"/>
                </a:cubicBezTo>
                <a:cubicBezTo>
                  <a:pt x="879322" y="293060"/>
                  <a:pt x="888154" y="314010"/>
                  <a:pt x="901974" y="331282"/>
                </a:cubicBezTo>
                <a:cubicBezTo>
                  <a:pt x="967286" y="412908"/>
                  <a:pt x="931469" y="323958"/>
                  <a:pt x="1049236" y="441709"/>
                </a:cubicBezTo>
                <a:cubicBezTo>
                  <a:pt x="1101695" y="494161"/>
                  <a:pt x="1071611" y="468894"/>
                  <a:pt x="1141274" y="515328"/>
                </a:cubicBezTo>
                <a:cubicBezTo>
                  <a:pt x="1239443" y="662557"/>
                  <a:pt x="1110597" y="484656"/>
                  <a:pt x="1233312" y="607351"/>
                </a:cubicBezTo>
                <a:cubicBezTo>
                  <a:pt x="1248955" y="622991"/>
                  <a:pt x="1256307" y="645292"/>
                  <a:pt x="1270127" y="662564"/>
                </a:cubicBezTo>
                <a:cubicBezTo>
                  <a:pt x="1280969" y="676114"/>
                  <a:pt x="1294671" y="687103"/>
                  <a:pt x="1306943" y="699373"/>
                </a:cubicBezTo>
                <a:cubicBezTo>
                  <a:pt x="1275337" y="1015375"/>
                  <a:pt x="1343783" y="809775"/>
                  <a:pt x="1233312" y="920228"/>
                </a:cubicBezTo>
                <a:cubicBezTo>
                  <a:pt x="1217669" y="935868"/>
                  <a:pt x="1212140" y="959802"/>
                  <a:pt x="1196497" y="975442"/>
                </a:cubicBezTo>
                <a:cubicBezTo>
                  <a:pt x="1180853" y="991083"/>
                  <a:pt x="1161490" y="1003268"/>
                  <a:pt x="1141274" y="1012251"/>
                </a:cubicBezTo>
                <a:cubicBezTo>
                  <a:pt x="1105812" y="1028009"/>
                  <a:pt x="1030828" y="1049060"/>
                  <a:pt x="1030828" y="1049060"/>
                </a:cubicBezTo>
                <a:cubicBezTo>
                  <a:pt x="927933" y="1040487"/>
                  <a:pt x="819220" y="1039879"/>
                  <a:pt x="717898" y="1012251"/>
                </a:cubicBezTo>
                <a:cubicBezTo>
                  <a:pt x="680459" y="1002042"/>
                  <a:pt x="607452" y="975442"/>
                  <a:pt x="607452" y="975442"/>
                </a:cubicBezTo>
                <a:cubicBezTo>
                  <a:pt x="582369" y="958723"/>
                  <a:pt x="532902" y="930965"/>
                  <a:pt x="515414" y="901823"/>
                </a:cubicBezTo>
                <a:cubicBezTo>
                  <a:pt x="505431" y="885188"/>
                  <a:pt x="506429" y="863568"/>
                  <a:pt x="497006" y="846610"/>
                </a:cubicBezTo>
                <a:cubicBezTo>
                  <a:pt x="475518" y="807938"/>
                  <a:pt x="447920" y="772991"/>
                  <a:pt x="423376" y="736182"/>
                </a:cubicBezTo>
                <a:lnTo>
                  <a:pt x="349745" y="625755"/>
                </a:lnTo>
                <a:cubicBezTo>
                  <a:pt x="325591" y="589529"/>
                  <a:pt x="311089" y="559958"/>
                  <a:pt x="276114" y="533732"/>
                </a:cubicBezTo>
                <a:cubicBezTo>
                  <a:pt x="161924" y="448104"/>
                  <a:pt x="182605" y="465759"/>
                  <a:pt x="55223" y="423305"/>
                </a:cubicBezTo>
                <a:lnTo>
                  <a:pt x="0" y="404900"/>
                </a:lnTo>
              </a:path>
            </a:pathLst>
          </a:custGeom>
          <a:ln w="76200" cmpd="sng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07500" y="2428611"/>
            <a:ext cx="599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 smtClean="0"/>
              <a:t>1</a:t>
            </a:r>
            <a:endParaRPr lang="en-US" sz="4000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6277012" y="3154902"/>
            <a:ext cx="6078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/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236229" y="1094096"/>
            <a:ext cx="599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/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357415" y="349480"/>
            <a:ext cx="599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/>
              <a:t>2</a:t>
            </a:r>
          </a:p>
        </p:txBody>
      </p:sp>
      <p:sp>
        <p:nvSpPr>
          <p:cNvPr id="2" name="Freeform 1"/>
          <p:cNvSpPr/>
          <p:nvPr/>
        </p:nvSpPr>
        <p:spPr>
          <a:xfrm>
            <a:off x="4030890" y="2650243"/>
            <a:ext cx="552615" cy="662564"/>
          </a:xfrm>
          <a:custGeom>
            <a:avLst/>
            <a:gdLst>
              <a:gd name="connsiteX0" fmla="*/ 552615 w 552615"/>
              <a:gd name="connsiteY0" fmla="*/ 662564 h 662564"/>
              <a:gd name="connsiteX1" fmla="*/ 423761 w 552615"/>
              <a:gd name="connsiteY1" fmla="*/ 478518 h 662564"/>
              <a:gd name="connsiteX2" fmla="*/ 350131 w 552615"/>
              <a:gd name="connsiteY2" fmla="*/ 423304 h 662564"/>
              <a:gd name="connsiteX3" fmla="*/ 258092 w 552615"/>
              <a:gd name="connsiteY3" fmla="*/ 368091 h 662564"/>
              <a:gd name="connsiteX4" fmla="*/ 202869 w 552615"/>
              <a:gd name="connsiteY4" fmla="*/ 331282 h 662564"/>
              <a:gd name="connsiteX5" fmla="*/ 166054 w 552615"/>
              <a:gd name="connsiteY5" fmla="*/ 276068 h 662564"/>
              <a:gd name="connsiteX6" fmla="*/ 110831 w 552615"/>
              <a:gd name="connsiteY6" fmla="*/ 202450 h 662564"/>
              <a:gd name="connsiteX7" fmla="*/ 37201 w 552615"/>
              <a:gd name="connsiteY7" fmla="*/ 92022 h 662564"/>
              <a:gd name="connsiteX8" fmla="*/ 385 w 552615"/>
              <a:gd name="connsiteY8" fmla="*/ 0 h 662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2615" h="662564">
                <a:moveTo>
                  <a:pt x="552615" y="662564"/>
                </a:moveTo>
                <a:cubicBezTo>
                  <a:pt x="507741" y="590777"/>
                  <a:pt x="484609" y="529216"/>
                  <a:pt x="423761" y="478518"/>
                </a:cubicBezTo>
                <a:cubicBezTo>
                  <a:pt x="400192" y="458881"/>
                  <a:pt x="373700" y="442941"/>
                  <a:pt x="350131" y="423304"/>
                </a:cubicBezTo>
                <a:cubicBezTo>
                  <a:pt x="282751" y="367163"/>
                  <a:pt x="348611" y="398258"/>
                  <a:pt x="258092" y="368091"/>
                </a:cubicBezTo>
                <a:cubicBezTo>
                  <a:pt x="239684" y="355821"/>
                  <a:pt x="218513" y="346923"/>
                  <a:pt x="202869" y="331282"/>
                </a:cubicBezTo>
                <a:cubicBezTo>
                  <a:pt x="187226" y="315642"/>
                  <a:pt x="178913" y="294067"/>
                  <a:pt x="166054" y="276068"/>
                </a:cubicBezTo>
                <a:cubicBezTo>
                  <a:pt x="148222" y="251107"/>
                  <a:pt x="128424" y="227579"/>
                  <a:pt x="110831" y="202450"/>
                </a:cubicBezTo>
                <a:cubicBezTo>
                  <a:pt x="85457" y="166208"/>
                  <a:pt x="61745" y="128831"/>
                  <a:pt x="37201" y="92022"/>
                </a:cubicBezTo>
                <a:cubicBezTo>
                  <a:pt x="-6422" y="26599"/>
                  <a:pt x="385" y="58931"/>
                  <a:pt x="385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4620320" y="2871097"/>
            <a:ext cx="147261" cy="368092"/>
          </a:xfrm>
          <a:custGeom>
            <a:avLst/>
            <a:gdLst>
              <a:gd name="connsiteX0" fmla="*/ 0 w 147261"/>
              <a:gd name="connsiteY0" fmla="*/ 368092 h 368092"/>
              <a:gd name="connsiteX1" fmla="*/ 36815 w 147261"/>
              <a:gd name="connsiteY1" fmla="*/ 184046 h 368092"/>
              <a:gd name="connsiteX2" fmla="*/ 73631 w 147261"/>
              <a:gd name="connsiteY2" fmla="*/ 73619 h 368092"/>
              <a:gd name="connsiteX3" fmla="*/ 147261 w 147261"/>
              <a:gd name="connsiteY3" fmla="*/ 0 h 368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7261" h="368092">
                <a:moveTo>
                  <a:pt x="0" y="368092"/>
                </a:moveTo>
                <a:cubicBezTo>
                  <a:pt x="12272" y="306743"/>
                  <a:pt x="17027" y="243398"/>
                  <a:pt x="36815" y="184046"/>
                </a:cubicBezTo>
                <a:cubicBezTo>
                  <a:pt x="49087" y="147237"/>
                  <a:pt x="46193" y="101053"/>
                  <a:pt x="73631" y="73619"/>
                </a:cubicBezTo>
                <a:lnTo>
                  <a:pt x="147261" y="0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638728" y="2852693"/>
            <a:ext cx="883567" cy="478518"/>
          </a:xfrm>
          <a:custGeom>
            <a:avLst/>
            <a:gdLst>
              <a:gd name="connsiteX0" fmla="*/ 0 w 883567"/>
              <a:gd name="connsiteY0" fmla="*/ 478518 h 478518"/>
              <a:gd name="connsiteX1" fmla="*/ 276114 w 883567"/>
              <a:gd name="connsiteY1" fmla="*/ 423305 h 478518"/>
              <a:gd name="connsiteX2" fmla="*/ 331337 w 883567"/>
              <a:gd name="connsiteY2" fmla="*/ 404900 h 478518"/>
              <a:gd name="connsiteX3" fmla="*/ 460191 w 883567"/>
              <a:gd name="connsiteY3" fmla="*/ 349686 h 478518"/>
              <a:gd name="connsiteX4" fmla="*/ 552229 w 883567"/>
              <a:gd name="connsiteY4" fmla="*/ 257664 h 478518"/>
              <a:gd name="connsiteX5" fmla="*/ 644267 w 883567"/>
              <a:gd name="connsiteY5" fmla="*/ 165641 h 478518"/>
              <a:gd name="connsiteX6" fmla="*/ 754713 w 883567"/>
              <a:gd name="connsiteY6" fmla="*/ 92023 h 478518"/>
              <a:gd name="connsiteX7" fmla="*/ 791529 w 883567"/>
              <a:gd name="connsiteY7" fmla="*/ 55213 h 478518"/>
              <a:gd name="connsiteX8" fmla="*/ 883567 w 883567"/>
              <a:gd name="connsiteY8" fmla="*/ 0 h 478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3567" h="478518">
                <a:moveTo>
                  <a:pt x="0" y="478518"/>
                </a:moveTo>
                <a:cubicBezTo>
                  <a:pt x="92038" y="460114"/>
                  <a:pt x="187069" y="452982"/>
                  <a:pt x="276114" y="423305"/>
                </a:cubicBezTo>
                <a:cubicBezTo>
                  <a:pt x="294522" y="417170"/>
                  <a:pt x="313502" y="412542"/>
                  <a:pt x="331337" y="404900"/>
                </a:cubicBezTo>
                <a:cubicBezTo>
                  <a:pt x="490563" y="336672"/>
                  <a:pt x="330683" y="392849"/>
                  <a:pt x="460191" y="349686"/>
                </a:cubicBezTo>
                <a:cubicBezTo>
                  <a:pt x="533821" y="239260"/>
                  <a:pt x="454056" y="343551"/>
                  <a:pt x="552229" y="257664"/>
                </a:cubicBezTo>
                <a:cubicBezTo>
                  <a:pt x="584881" y="229098"/>
                  <a:pt x="608168" y="189703"/>
                  <a:pt x="644267" y="165641"/>
                </a:cubicBezTo>
                <a:cubicBezTo>
                  <a:pt x="681082" y="141102"/>
                  <a:pt x="723425" y="123306"/>
                  <a:pt x="754713" y="92023"/>
                </a:cubicBezTo>
                <a:cubicBezTo>
                  <a:pt x="766985" y="79753"/>
                  <a:pt x="777977" y="66053"/>
                  <a:pt x="791529" y="55213"/>
                </a:cubicBezTo>
                <a:cubicBezTo>
                  <a:pt x="828551" y="25600"/>
                  <a:pt x="845332" y="19114"/>
                  <a:pt x="883567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491466" y="3183974"/>
            <a:ext cx="228598" cy="2285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707500" y="4288240"/>
            <a:ext cx="8320258" cy="2534027"/>
            <a:chOff x="707500" y="4656340"/>
            <a:chExt cx="8320258" cy="2534027"/>
          </a:xfrm>
        </p:grpSpPr>
        <p:sp>
          <p:nvSpPr>
            <p:cNvPr id="26" name="TextBox 25"/>
            <p:cNvSpPr txBox="1"/>
            <p:nvPr/>
          </p:nvSpPr>
          <p:spPr>
            <a:xfrm>
              <a:off x="707500" y="4656340"/>
              <a:ext cx="8320258" cy="2534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/>
                <a:t>g = 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/>
                <a:t>0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1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)(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2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/>
                <a:t>2</a:t>
              </a:r>
              <a:r>
                <a:rPr lang="en-US" sz="4000" dirty="0" smtClean="0"/>
                <a:t>)(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2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3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/>
                <a:t>3</a:t>
              </a:r>
              <a:r>
                <a:rPr lang="en-US" sz="4000" dirty="0" smtClean="0"/>
                <a:t>)(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3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4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/>
                <a:t>4</a:t>
              </a:r>
              <a:r>
                <a:rPr lang="en-US" sz="4000" dirty="0" smtClean="0"/>
                <a:t>)</a:t>
              </a:r>
            </a:p>
            <a:p>
              <a:endParaRPr lang="en-US" sz="4000" baseline="-25000" dirty="0"/>
            </a:p>
            <a:p>
              <a:r>
                <a:rPr lang="en-US" sz="4000" dirty="0" smtClean="0"/>
                <a:t>where  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0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1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) in π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(U) and</a:t>
              </a:r>
            </a:p>
            <a:p>
              <a:r>
                <a:rPr lang="en-US" sz="4000" dirty="0" smtClean="0"/>
                <a:t> 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2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2</a:t>
              </a:r>
              <a:r>
                <a:rPr lang="en-US" sz="4000" dirty="0" smtClean="0"/>
                <a:t>), 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2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3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3</a:t>
              </a:r>
              <a:r>
                <a:rPr lang="en-US" sz="4000" dirty="0" smtClean="0"/>
                <a:t>), 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3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4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4</a:t>
              </a:r>
              <a:r>
                <a:rPr lang="en-US" sz="4000" dirty="0" smtClean="0"/>
                <a:t>) in π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(V) </a:t>
              </a:r>
            </a:p>
            <a:p>
              <a:endParaRPr lang="en-US" baseline="-25000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2595478" y="4858805"/>
              <a:ext cx="358648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723076" y="4858805"/>
              <a:ext cx="358648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5994758" y="4858805"/>
              <a:ext cx="358648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224857" y="4858805"/>
              <a:ext cx="358648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Straight Connector 26"/>
          <p:cNvCxnSpPr/>
          <p:nvPr/>
        </p:nvCxnSpPr>
        <p:spPr>
          <a:xfrm>
            <a:off x="3392158" y="5508140"/>
            <a:ext cx="358648" cy="0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79122" y="6130981"/>
            <a:ext cx="358648" cy="0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899042" y="6130981"/>
            <a:ext cx="358648" cy="0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849655" y="6130981"/>
            <a:ext cx="358648" cy="0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796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12930" y="294458"/>
            <a:ext cx="8522742" cy="3772936"/>
            <a:chOff x="312930" y="901823"/>
            <a:chExt cx="6433474" cy="2760685"/>
          </a:xfrm>
        </p:grpSpPr>
        <p:sp>
          <p:nvSpPr>
            <p:cNvPr id="4" name="Oval 3"/>
            <p:cNvSpPr/>
            <p:nvPr/>
          </p:nvSpPr>
          <p:spPr>
            <a:xfrm>
              <a:off x="312930" y="901823"/>
              <a:ext cx="4288983" cy="2760685"/>
            </a:xfrm>
            <a:prstGeom prst="ellipse">
              <a:avLst/>
            </a:prstGeom>
            <a:solidFill>
              <a:srgbClr val="3366FF">
                <a:alpha val="41000"/>
              </a:srgb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457421" y="901823"/>
              <a:ext cx="4288983" cy="2760685"/>
            </a:xfrm>
            <a:prstGeom prst="ellipse">
              <a:avLst/>
            </a:prstGeom>
            <a:solidFill>
              <a:srgbClr val="FF6600">
                <a:alpha val="41000"/>
              </a:srgb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Oval 6"/>
          <p:cNvSpPr/>
          <p:nvPr/>
        </p:nvSpPr>
        <p:spPr>
          <a:xfrm>
            <a:off x="1288535" y="1343509"/>
            <a:ext cx="1104459" cy="10306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779149" y="1343509"/>
            <a:ext cx="1104459" cy="10306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78366" y="1343509"/>
            <a:ext cx="1104459" cy="10306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12930" y="331267"/>
            <a:ext cx="8522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U                                                                 V</a:t>
            </a:r>
            <a:endParaRPr lang="en-US" sz="4000" dirty="0"/>
          </a:p>
        </p:txBody>
      </p:sp>
      <p:sp>
        <p:nvSpPr>
          <p:cNvPr id="13" name="Freeform 12"/>
          <p:cNvSpPr/>
          <p:nvPr/>
        </p:nvSpPr>
        <p:spPr>
          <a:xfrm>
            <a:off x="773121" y="946938"/>
            <a:ext cx="3810384" cy="2365870"/>
          </a:xfrm>
          <a:custGeom>
            <a:avLst/>
            <a:gdLst>
              <a:gd name="connsiteX0" fmla="*/ 3810384 w 3810384"/>
              <a:gd name="connsiteY0" fmla="*/ 2365870 h 2365870"/>
              <a:gd name="connsiteX1" fmla="*/ 3460638 w 3810384"/>
              <a:gd name="connsiteY1" fmla="*/ 2329061 h 2365870"/>
              <a:gd name="connsiteX2" fmla="*/ 3423823 w 3810384"/>
              <a:gd name="connsiteY2" fmla="*/ 2292251 h 2365870"/>
              <a:gd name="connsiteX3" fmla="*/ 3313377 w 3810384"/>
              <a:gd name="connsiteY3" fmla="*/ 2237038 h 2365870"/>
              <a:gd name="connsiteX4" fmla="*/ 3184524 w 3810384"/>
              <a:gd name="connsiteY4" fmla="*/ 2108206 h 2365870"/>
              <a:gd name="connsiteX5" fmla="*/ 3129301 w 3810384"/>
              <a:gd name="connsiteY5" fmla="*/ 2071397 h 2365870"/>
              <a:gd name="connsiteX6" fmla="*/ 3074078 w 3810384"/>
              <a:gd name="connsiteY6" fmla="*/ 2034588 h 2365870"/>
              <a:gd name="connsiteX7" fmla="*/ 3000447 w 3810384"/>
              <a:gd name="connsiteY7" fmla="*/ 1979374 h 2365870"/>
              <a:gd name="connsiteX8" fmla="*/ 2945224 w 3810384"/>
              <a:gd name="connsiteY8" fmla="*/ 1924160 h 2365870"/>
              <a:gd name="connsiteX9" fmla="*/ 2871594 w 3810384"/>
              <a:gd name="connsiteY9" fmla="*/ 1868946 h 2365870"/>
              <a:gd name="connsiteX10" fmla="*/ 2816371 w 3810384"/>
              <a:gd name="connsiteY10" fmla="*/ 1832137 h 2365870"/>
              <a:gd name="connsiteX11" fmla="*/ 2724332 w 3810384"/>
              <a:gd name="connsiteY11" fmla="*/ 1740115 h 2365870"/>
              <a:gd name="connsiteX12" fmla="*/ 2650702 w 3810384"/>
              <a:gd name="connsiteY12" fmla="*/ 1648092 h 2365870"/>
              <a:gd name="connsiteX13" fmla="*/ 2595479 w 3810384"/>
              <a:gd name="connsiteY13" fmla="*/ 1537664 h 2365870"/>
              <a:gd name="connsiteX14" fmla="*/ 2540256 w 3810384"/>
              <a:gd name="connsiteY14" fmla="*/ 1482451 h 2365870"/>
              <a:gd name="connsiteX15" fmla="*/ 2503441 w 3810384"/>
              <a:gd name="connsiteY15" fmla="*/ 1427237 h 2365870"/>
              <a:gd name="connsiteX16" fmla="*/ 2466625 w 3810384"/>
              <a:gd name="connsiteY16" fmla="*/ 1390428 h 2365870"/>
              <a:gd name="connsiteX17" fmla="*/ 2429810 w 3810384"/>
              <a:gd name="connsiteY17" fmla="*/ 1335214 h 2365870"/>
              <a:gd name="connsiteX18" fmla="*/ 2300957 w 3810384"/>
              <a:gd name="connsiteY18" fmla="*/ 1169573 h 2365870"/>
              <a:gd name="connsiteX19" fmla="*/ 2264141 w 3810384"/>
              <a:gd name="connsiteY19" fmla="*/ 1059146 h 2365870"/>
              <a:gd name="connsiteX20" fmla="*/ 2227326 w 3810384"/>
              <a:gd name="connsiteY20" fmla="*/ 911909 h 2365870"/>
              <a:gd name="connsiteX21" fmla="*/ 2172103 w 3810384"/>
              <a:gd name="connsiteY21" fmla="*/ 801482 h 2365870"/>
              <a:gd name="connsiteX22" fmla="*/ 2116880 w 3810384"/>
              <a:gd name="connsiteY22" fmla="*/ 764673 h 2365870"/>
              <a:gd name="connsiteX23" fmla="*/ 2006434 w 3810384"/>
              <a:gd name="connsiteY23" fmla="*/ 617436 h 2365870"/>
              <a:gd name="connsiteX24" fmla="*/ 1951211 w 3810384"/>
              <a:gd name="connsiteY24" fmla="*/ 562223 h 2365870"/>
              <a:gd name="connsiteX25" fmla="*/ 1914396 w 3810384"/>
              <a:gd name="connsiteY25" fmla="*/ 507009 h 2365870"/>
              <a:gd name="connsiteX26" fmla="*/ 1859173 w 3810384"/>
              <a:gd name="connsiteY26" fmla="*/ 433391 h 2365870"/>
              <a:gd name="connsiteX27" fmla="*/ 1730319 w 3810384"/>
              <a:gd name="connsiteY27" fmla="*/ 322963 h 2365870"/>
              <a:gd name="connsiteX28" fmla="*/ 1656689 w 3810384"/>
              <a:gd name="connsiteY28" fmla="*/ 267750 h 2365870"/>
              <a:gd name="connsiteX29" fmla="*/ 1619873 w 3810384"/>
              <a:gd name="connsiteY29" fmla="*/ 230940 h 2365870"/>
              <a:gd name="connsiteX30" fmla="*/ 1564651 w 3810384"/>
              <a:gd name="connsiteY30" fmla="*/ 212536 h 2365870"/>
              <a:gd name="connsiteX31" fmla="*/ 1398982 w 3810384"/>
              <a:gd name="connsiteY31" fmla="*/ 138918 h 2365870"/>
              <a:gd name="connsiteX32" fmla="*/ 1343759 w 3810384"/>
              <a:gd name="connsiteY32" fmla="*/ 120513 h 2365870"/>
              <a:gd name="connsiteX33" fmla="*/ 1288536 w 3810384"/>
              <a:gd name="connsiteY33" fmla="*/ 83704 h 2365870"/>
              <a:gd name="connsiteX34" fmla="*/ 1178090 w 3810384"/>
              <a:gd name="connsiteY34" fmla="*/ 46895 h 2365870"/>
              <a:gd name="connsiteX35" fmla="*/ 1049236 w 3810384"/>
              <a:gd name="connsiteY35" fmla="*/ 10086 h 2365870"/>
              <a:gd name="connsiteX36" fmla="*/ 460192 w 3810384"/>
              <a:gd name="connsiteY36" fmla="*/ 65299 h 2365870"/>
              <a:gd name="connsiteX37" fmla="*/ 404969 w 3810384"/>
              <a:gd name="connsiteY37" fmla="*/ 102108 h 2365870"/>
              <a:gd name="connsiteX38" fmla="*/ 368153 w 3810384"/>
              <a:gd name="connsiteY38" fmla="*/ 138918 h 2365870"/>
              <a:gd name="connsiteX39" fmla="*/ 276115 w 3810384"/>
              <a:gd name="connsiteY39" fmla="*/ 267750 h 2365870"/>
              <a:gd name="connsiteX40" fmla="*/ 202484 w 3810384"/>
              <a:gd name="connsiteY40" fmla="*/ 359772 h 2365870"/>
              <a:gd name="connsiteX41" fmla="*/ 184077 w 3810384"/>
              <a:gd name="connsiteY41" fmla="*/ 414986 h 2365870"/>
              <a:gd name="connsiteX42" fmla="*/ 73631 w 3810384"/>
              <a:gd name="connsiteY42" fmla="*/ 562223 h 2365870"/>
              <a:gd name="connsiteX43" fmla="*/ 36816 w 3810384"/>
              <a:gd name="connsiteY43" fmla="*/ 617436 h 2365870"/>
              <a:gd name="connsiteX44" fmla="*/ 18408 w 3810384"/>
              <a:gd name="connsiteY44" fmla="*/ 709459 h 2365870"/>
              <a:gd name="connsiteX45" fmla="*/ 0 w 3810384"/>
              <a:gd name="connsiteY45" fmla="*/ 764673 h 2365870"/>
              <a:gd name="connsiteX46" fmla="*/ 18408 w 3810384"/>
              <a:gd name="connsiteY46" fmla="*/ 1298405 h 2365870"/>
              <a:gd name="connsiteX47" fmla="*/ 92039 w 3810384"/>
              <a:gd name="connsiteY47" fmla="*/ 1445642 h 2365870"/>
              <a:gd name="connsiteX48" fmla="*/ 165669 w 3810384"/>
              <a:gd name="connsiteY48" fmla="*/ 1556069 h 2365870"/>
              <a:gd name="connsiteX49" fmla="*/ 276115 w 3810384"/>
              <a:gd name="connsiteY49" fmla="*/ 1648092 h 2365870"/>
              <a:gd name="connsiteX50" fmla="*/ 441784 w 3810384"/>
              <a:gd name="connsiteY50" fmla="*/ 1758519 h 2365870"/>
              <a:gd name="connsiteX51" fmla="*/ 497007 w 3810384"/>
              <a:gd name="connsiteY51" fmla="*/ 1813733 h 2365870"/>
              <a:gd name="connsiteX52" fmla="*/ 570637 w 3810384"/>
              <a:gd name="connsiteY52" fmla="*/ 1868946 h 2365870"/>
              <a:gd name="connsiteX53" fmla="*/ 699491 w 3810384"/>
              <a:gd name="connsiteY53" fmla="*/ 1942565 h 2365870"/>
              <a:gd name="connsiteX54" fmla="*/ 754714 w 3810384"/>
              <a:gd name="connsiteY54" fmla="*/ 1960969 h 2365870"/>
              <a:gd name="connsiteX55" fmla="*/ 809937 w 3810384"/>
              <a:gd name="connsiteY55" fmla="*/ 1997778 h 2365870"/>
              <a:gd name="connsiteX56" fmla="*/ 957198 w 3810384"/>
              <a:gd name="connsiteY56" fmla="*/ 2034588 h 2365870"/>
              <a:gd name="connsiteX57" fmla="*/ 1012421 w 3810384"/>
              <a:gd name="connsiteY57" fmla="*/ 2052992 h 2365870"/>
              <a:gd name="connsiteX58" fmla="*/ 1840765 w 3810384"/>
              <a:gd name="connsiteY58" fmla="*/ 2016183 h 2365870"/>
              <a:gd name="connsiteX59" fmla="*/ 1895988 w 3810384"/>
              <a:gd name="connsiteY59" fmla="*/ 1997778 h 2365870"/>
              <a:gd name="connsiteX60" fmla="*/ 1914396 w 3810384"/>
              <a:gd name="connsiteY60" fmla="*/ 1942565 h 2365870"/>
              <a:gd name="connsiteX61" fmla="*/ 1988026 w 3810384"/>
              <a:gd name="connsiteY61" fmla="*/ 1924160 h 2365870"/>
              <a:gd name="connsiteX62" fmla="*/ 2190511 w 3810384"/>
              <a:gd name="connsiteY62" fmla="*/ 1868946 h 2365870"/>
              <a:gd name="connsiteX63" fmla="*/ 2337772 w 3810384"/>
              <a:gd name="connsiteY63" fmla="*/ 1850542 h 2365870"/>
              <a:gd name="connsiteX64" fmla="*/ 2521848 w 3810384"/>
              <a:gd name="connsiteY64" fmla="*/ 1795328 h 2365870"/>
              <a:gd name="connsiteX65" fmla="*/ 2595479 w 3810384"/>
              <a:gd name="connsiteY65" fmla="*/ 1758519 h 2365870"/>
              <a:gd name="connsiteX66" fmla="*/ 2742740 w 3810384"/>
              <a:gd name="connsiteY66" fmla="*/ 1740115 h 2365870"/>
              <a:gd name="connsiteX67" fmla="*/ 3258154 w 3810384"/>
              <a:gd name="connsiteY67" fmla="*/ 1721710 h 2365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3810384" h="2365870">
                <a:moveTo>
                  <a:pt x="3810384" y="2365870"/>
                </a:moveTo>
                <a:cubicBezTo>
                  <a:pt x="3693802" y="2353600"/>
                  <a:pt x="3575794" y="2350992"/>
                  <a:pt x="3460638" y="2329061"/>
                </a:cubicBezTo>
                <a:cubicBezTo>
                  <a:pt x="3443591" y="2325814"/>
                  <a:pt x="3437375" y="2303091"/>
                  <a:pt x="3423823" y="2292251"/>
                </a:cubicBezTo>
                <a:cubicBezTo>
                  <a:pt x="3372847" y="2251476"/>
                  <a:pt x="3371702" y="2256476"/>
                  <a:pt x="3313377" y="2237038"/>
                </a:cubicBezTo>
                <a:cubicBezTo>
                  <a:pt x="3280977" y="2139851"/>
                  <a:pt x="3311113" y="2192584"/>
                  <a:pt x="3184524" y="2108206"/>
                </a:cubicBezTo>
                <a:lnTo>
                  <a:pt x="3129301" y="2071397"/>
                </a:lnTo>
                <a:cubicBezTo>
                  <a:pt x="3110893" y="2059127"/>
                  <a:pt x="3091777" y="2047860"/>
                  <a:pt x="3074078" y="2034588"/>
                </a:cubicBezTo>
                <a:cubicBezTo>
                  <a:pt x="3049534" y="2016183"/>
                  <a:pt x="3023741" y="1999337"/>
                  <a:pt x="3000447" y="1979374"/>
                </a:cubicBezTo>
                <a:cubicBezTo>
                  <a:pt x="2980682" y="1962435"/>
                  <a:pt x="2964989" y="1941099"/>
                  <a:pt x="2945224" y="1924160"/>
                </a:cubicBezTo>
                <a:cubicBezTo>
                  <a:pt x="2921930" y="1904197"/>
                  <a:pt x="2896559" y="1886775"/>
                  <a:pt x="2871594" y="1868946"/>
                </a:cubicBezTo>
                <a:cubicBezTo>
                  <a:pt x="2853592" y="1856089"/>
                  <a:pt x="2833021" y="1846703"/>
                  <a:pt x="2816371" y="1832137"/>
                </a:cubicBezTo>
                <a:cubicBezTo>
                  <a:pt x="2783719" y="1803572"/>
                  <a:pt x="2755011" y="1770789"/>
                  <a:pt x="2724332" y="1740115"/>
                </a:cubicBezTo>
                <a:cubicBezTo>
                  <a:pt x="2690093" y="1705882"/>
                  <a:pt x="2673921" y="1694521"/>
                  <a:pt x="2650702" y="1648092"/>
                </a:cubicBezTo>
                <a:cubicBezTo>
                  <a:pt x="2609192" y="1565086"/>
                  <a:pt x="2661421" y="1616781"/>
                  <a:pt x="2595479" y="1537664"/>
                </a:cubicBezTo>
                <a:cubicBezTo>
                  <a:pt x="2578813" y="1517669"/>
                  <a:pt x="2556922" y="1502446"/>
                  <a:pt x="2540256" y="1482451"/>
                </a:cubicBezTo>
                <a:cubicBezTo>
                  <a:pt x="2526093" y="1465459"/>
                  <a:pt x="2517261" y="1444509"/>
                  <a:pt x="2503441" y="1427237"/>
                </a:cubicBezTo>
                <a:cubicBezTo>
                  <a:pt x="2492599" y="1413687"/>
                  <a:pt x="2477467" y="1403978"/>
                  <a:pt x="2466625" y="1390428"/>
                </a:cubicBezTo>
                <a:cubicBezTo>
                  <a:pt x="2452805" y="1373156"/>
                  <a:pt x="2443973" y="1352206"/>
                  <a:pt x="2429810" y="1335214"/>
                </a:cubicBezTo>
                <a:cubicBezTo>
                  <a:pt x="2376870" y="1271696"/>
                  <a:pt x="2331974" y="1262606"/>
                  <a:pt x="2300957" y="1169573"/>
                </a:cubicBezTo>
                <a:cubicBezTo>
                  <a:pt x="2288685" y="1132764"/>
                  <a:pt x="2273553" y="1096788"/>
                  <a:pt x="2264141" y="1059146"/>
                </a:cubicBezTo>
                <a:cubicBezTo>
                  <a:pt x="2251869" y="1010067"/>
                  <a:pt x="2243327" y="959902"/>
                  <a:pt x="2227326" y="911909"/>
                </a:cubicBezTo>
                <a:cubicBezTo>
                  <a:pt x="2212354" y="867002"/>
                  <a:pt x="2207785" y="837158"/>
                  <a:pt x="2172103" y="801482"/>
                </a:cubicBezTo>
                <a:cubicBezTo>
                  <a:pt x="2156459" y="785841"/>
                  <a:pt x="2135288" y="776943"/>
                  <a:pt x="2116880" y="764673"/>
                </a:cubicBezTo>
                <a:cubicBezTo>
                  <a:pt x="2080065" y="715594"/>
                  <a:pt x="2049821" y="660815"/>
                  <a:pt x="2006434" y="617436"/>
                </a:cubicBezTo>
                <a:cubicBezTo>
                  <a:pt x="1988026" y="599032"/>
                  <a:pt x="1967877" y="582218"/>
                  <a:pt x="1951211" y="562223"/>
                </a:cubicBezTo>
                <a:cubicBezTo>
                  <a:pt x="1937048" y="545231"/>
                  <a:pt x="1927255" y="525008"/>
                  <a:pt x="1914396" y="507009"/>
                </a:cubicBezTo>
                <a:cubicBezTo>
                  <a:pt x="1896564" y="482048"/>
                  <a:pt x="1879375" y="456475"/>
                  <a:pt x="1859173" y="433391"/>
                </a:cubicBezTo>
                <a:cubicBezTo>
                  <a:pt x="1784994" y="348630"/>
                  <a:pt x="1804799" y="376154"/>
                  <a:pt x="1730319" y="322963"/>
                </a:cubicBezTo>
                <a:cubicBezTo>
                  <a:pt x="1705354" y="305134"/>
                  <a:pt x="1680258" y="287387"/>
                  <a:pt x="1656689" y="267750"/>
                </a:cubicBezTo>
                <a:cubicBezTo>
                  <a:pt x="1643357" y="256641"/>
                  <a:pt x="1634754" y="239867"/>
                  <a:pt x="1619873" y="230940"/>
                </a:cubicBezTo>
                <a:cubicBezTo>
                  <a:pt x="1603235" y="220959"/>
                  <a:pt x="1583058" y="218671"/>
                  <a:pt x="1564651" y="212536"/>
                </a:cubicBezTo>
                <a:cubicBezTo>
                  <a:pt x="1477137" y="154203"/>
                  <a:pt x="1530416" y="182722"/>
                  <a:pt x="1398982" y="138918"/>
                </a:cubicBezTo>
                <a:cubicBezTo>
                  <a:pt x="1380574" y="132783"/>
                  <a:pt x="1359904" y="131275"/>
                  <a:pt x="1343759" y="120513"/>
                </a:cubicBezTo>
                <a:cubicBezTo>
                  <a:pt x="1325351" y="108243"/>
                  <a:pt x="1308752" y="92687"/>
                  <a:pt x="1288536" y="83704"/>
                </a:cubicBezTo>
                <a:cubicBezTo>
                  <a:pt x="1253074" y="67946"/>
                  <a:pt x="1214905" y="59165"/>
                  <a:pt x="1178090" y="46895"/>
                </a:cubicBezTo>
                <a:cubicBezTo>
                  <a:pt x="1098860" y="20489"/>
                  <a:pt x="1141698" y="33197"/>
                  <a:pt x="1049236" y="10086"/>
                </a:cubicBezTo>
                <a:cubicBezTo>
                  <a:pt x="696356" y="22686"/>
                  <a:pt x="657273" y="-47300"/>
                  <a:pt x="460192" y="65299"/>
                </a:cubicBezTo>
                <a:cubicBezTo>
                  <a:pt x="440984" y="76273"/>
                  <a:pt x="422245" y="88290"/>
                  <a:pt x="404969" y="102108"/>
                </a:cubicBezTo>
                <a:cubicBezTo>
                  <a:pt x="391417" y="112948"/>
                  <a:pt x="380425" y="126648"/>
                  <a:pt x="368153" y="138918"/>
                </a:cubicBezTo>
                <a:cubicBezTo>
                  <a:pt x="322495" y="275872"/>
                  <a:pt x="392580" y="93083"/>
                  <a:pt x="276115" y="267750"/>
                </a:cubicBezTo>
                <a:cubicBezTo>
                  <a:pt x="229673" y="337401"/>
                  <a:pt x="254943" y="307323"/>
                  <a:pt x="202484" y="359772"/>
                </a:cubicBezTo>
                <a:cubicBezTo>
                  <a:pt x="196348" y="378177"/>
                  <a:pt x="193500" y="398028"/>
                  <a:pt x="184077" y="414986"/>
                </a:cubicBezTo>
                <a:cubicBezTo>
                  <a:pt x="67324" y="625106"/>
                  <a:pt x="154870" y="460691"/>
                  <a:pt x="73631" y="562223"/>
                </a:cubicBezTo>
                <a:cubicBezTo>
                  <a:pt x="59811" y="579495"/>
                  <a:pt x="49088" y="599032"/>
                  <a:pt x="36816" y="617436"/>
                </a:cubicBezTo>
                <a:cubicBezTo>
                  <a:pt x="30680" y="648110"/>
                  <a:pt x="25996" y="679111"/>
                  <a:pt x="18408" y="709459"/>
                </a:cubicBezTo>
                <a:cubicBezTo>
                  <a:pt x="13702" y="728280"/>
                  <a:pt x="0" y="745272"/>
                  <a:pt x="0" y="764673"/>
                </a:cubicBezTo>
                <a:cubicBezTo>
                  <a:pt x="0" y="942689"/>
                  <a:pt x="3203" y="1121039"/>
                  <a:pt x="18408" y="1298405"/>
                </a:cubicBezTo>
                <a:cubicBezTo>
                  <a:pt x="29866" y="1432054"/>
                  <a:pt x="41581" y="1378375"/>
                  <a:pt x="92039" y="1445642"/>
                </a:cubicBezTo>
                <a:cubicBezTo>
                  <a:pt x="118586" y="1481033"/>
                  <a:pt x="134383" y="1524788"/>
                  <a:pt x="165669" y="1556069"/>
                </a:cubicBezTo>
                <a:cubicBezTo>
                  <a:pt x="266691" y="1657074"/>
                  <a:pt x="173605" y="1571223"/>
                  <a:pt x="276115" y="1648092"/>
                </a:cubicBezTo>
                <a:cubicBezTo>
                  <a:pt x="412275" y="1750194"/>
                  <a:pt x="317163" y="1696219"/>
                  <a:pt x="441784" y="1758519"/>
                </a:cubicBezTo>
                <a:cubicBezTo>
                  <a:pt x="460192" y="1776924"/>
                  <a:pt x="477242" y="1796794"/>
                  <a:pt x="497007" y="1813733"/>
                </a:cubicBezTo>
                <a:cubicBezTo>
                  <a:pt x="520301" y="1833696"/>
                  <a:pt x="545673" y="1851117"/>
                  <a:pt x="570637" y="1868946"/>
                </a:cubicBezTo>
                <a:cubicBezTo>
                  <a:pt x="616858" y="1901955"/>
                  <a:pt x="645559" y="1919455"/>
                  <a:pt x="699491" y="1942565"/>
                </a:cubicBezTo>
                <a:cubicBezTo>
                  <a:pt x="717326" y="1950207"/>
                  <a:pt x="736306" y="1954834"/>
                  <a:pt x="754714" y="1960969"/>
                </a:cubicBezTo>
                <a:cubicBezTo>
                  <a:pt x="773122" y="1973239"/>
                  <a:pt x="789146" y="1990219"/>
                  <a:pt x="809937" y="1997778"/>
                </a:cubicBezTo>
                <a:cubicBezTo>
                  <a:pt x="857489" y="2015067"/>
                  <a:pt x="909196" y="2018591"/>
                  <a:pt x="957198" y="2034588"/>
                </a:cubicBezTo>
                <a:lnTo>
                  <a:pt x="1012421" y="2052992"/>
                </a:lnTo>
                <a:cubicBezTo>
                  <a:pt x="1139458" y="2049735"/>
                  <a:pt x="1592140" y="2071425"/>
                  <a:pt x="1840765" y="2016183"/>
                </a:cubicBezTo>
                <a:cubicBezTo>
                  <a:pt x="1859706" y="2011974"/>
                  <a:pt x="1877580" y="2003913"/>
                  <a:pt x="1895988" y="1997778"/>
                </a:cubicBezTo>
                <a:cubicBezTo>
                  <a:pt x="1902124" y="1979374"/>
                  <a:pt x="1899246" y="1954683"/>
                  <a:pt x="1914396" y="1942565"/>
                </a:cubicBezTo>
                <a:cubicBezTo>
                  <a:pt x="1934152" y="1926763"/>
                  <a:pt x="1963701" y="1931109"/>
                  <a:pt x="1988026" y="1924160"/>
                </a:cubicBezTo>
                <a:cubicBezTo>
                  <a:pt x="2072290" y="1900089"/>
                  <a:pt x="2073871" y="1883523"/>
                  <a:pt x="2190511" y="1868946"/>
                </a:cubicBezTo>
                <a:lnTo>
                  <a:pt x="2337772" y="1850542"/>
                </a:lnTo>
                <a:cubicBezTo>
                  <a:pt x="2454437" y="1772779"/>
                  <a:pt x="2321397" y="1849988"/>
                  <a:pt x="2521848" y="1795328"/>
                </a:cubicBezTo>
                <a:cubicBezTo>
                  <a:pt x="2548321" y="1788109"/>
                  <a:pt x="2568858" y="1765173"/>
                  <a:pt x="2595479" y="1758519"/>
                </a:cubicBezTo>
                <a:cubicBezTo>
                  <a:pt x="2643471" y="1746523"/>
                  <a:pt x="2693653" y="1746250"/>
                  <a:pt x="2742740" y="1740115"/>
                </a:cubicBezTo>
                <a:cubicBezTo>
                  <a:pt x="2959236" y="1685999"/>
                  <a:pt x="2791072" y="1721710"/>
                  <a:pt x="3258154" y="1721710"/>
                </a:cubicBezTo>
              </a:path>
            </a:pathLst>
          </a:custGeom>
          <a:ln w="76200" cmpd="sng">
            <a:solidFill>
              <a:srgbClr val="6600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957645" y="1084546"/>
            <a:ext cx="1546242" cy="1787895"/>
          </a:xfrm>
          <a:custGeom>
            <a:avLst/>
            <a:gdLst>
              <a:gd name="connsiteX0" fmla="*/ 92038 w 1546242"/>
              <a:gd name="connsiteY0" fmla="*/ 1584101 h 1787895"/>
              <a:gd name="connsiteX1" fmla="*/ 828344 w 1546242"/>
              <a:gd name="connsiteY1" fmla="*/ 1565697 h 1787895"/>
              <a:gd name="connsiteX2" fmla="*/ 938790 w 1546242"/>
              <a:gd name="connsiteY2" fmla="*/ 1528887 h 1787895"/>
              <a:gd name="connsiteX3" fmla="*/ 994013 w 1546242"/>
              <a:gd name="connsiteY3" fmla="*/ 1492078 h 1787895"/>
              <a:gd name="connsiteX4" fmla="*/ 1030828 w 1546242"/>
              <a:gd name="connsiteY4" fmla="*/ 1436865 h 1787895"/>
              <a:gd name="connsiteX5" fmla="*/ 1086051 w 1546242"/>
              <a:gd name="connsiteY5" fmla="*/ 1418460 h 1787895"/>
              <a:gd name="connsiteX6" fmla="*/ 1196497 w 1546242"/>
              <a:gd name="connsiteY6" fmla="*/ 1326437 h 1787895"/>
              <a:gd name="connsiteX7" fmla="*/ 1325350 w 1546242"/>
              <a:gd name="connsiteY7" fmla="*/ 1123987 h 1787895"/>
              <a:gd name="connsiteX8" fmla="*/ 1362166 w 1546242"/>
              <a:gd name="connsiteY8" fmla="*/ 1087178 h 1787895"/>
              <a:gd name="connsiteX9" fmla="*/ 1380573 w 1546242"/>
              <a:gd name="connsiteY9" fmla="*/ 1031964 h 1787895"/>
              <a:gd name="connsiteX10" fmla="*/ 1472612 w 1546242"/>
              <a:gd name="connsiteY10" fmla="*/ 958346 h 1787895"/>
              <a:gd name="connsiteX11" fmla="*/ 1491019 w 1546242"/>
              <a:gd name="connsiteY11" fmla="*/ 903132 h 1787895"/>
              <a:gd name="connsiteX12" fmla="*/ 1546242 w 1546242"/>
              <a:gd name="connsiteY12" fmla="*/ 792705 h 1787895"/>
              <a:gd name="connsiteX13" fmla="*/ 1527835 w 1546242"/>
              <a:gd name="connsiteY13" fmla="*/ 479827 h 1787895"/>
              <a:gd name="connsiteX14" fmla="*/ 1454204 w 1546242"/>
              <a:gd name="connsiteY14" fmla="*/ 314186 h 1787895"/>
              <a:gd name="connsiteX15" fmla="*/ 1435796 w 1546242"/>
              <a:gd name="connsiteY15" fmla="*/ 258973 h 1787895"/>
              <a:gd name="connsiteX16" fmla="*/ 1251720 w 1546242"/>
              <a:gd name="connsiteY16" fmla="*/ 148545 h 1787895"/>
              <a:gd name="connsiteX17" fmla="*/ 1178089 w 1546242"/>
              <a:gd name="connsiteY17" fmla="*/ 130141 h 1787895"/>
              <a:gd name="connsiteX18" fmla="*/ 1122866 w 1546242"/>
              <a:gd name="connsiteY18" fmla="*/ 93332 h 1787895"/>
              <a:gd name="connsiteX19" fmla="*/ 975605 w 1546242"/>
              <a:gd name="connsiteY19" fmla="*/ 56522 h 1787895"/>
              <a:gd name="connsiteX20" fmla="*/ 920382 w 1546242"/>
              <a:gd name="connsiteY20" fmla="*/ 38118 h 1787895"/>
              <a:gd name="connsiteX21" fmla="*/ 865159 w 1546242"/>
              <a:gd name="connsiteY21" fmla="*/ 1309 h 1787895"/>
              <a:gd name="connsiteX22" fmla="*/ 386560 w 1546242"/>
              <a:gd name="connsiteY22" fmla="*/ 19713 h 1787895"/>
              <a:gd name="connsiteX23" fmla="*/ 331337 w 1546242"/>
              <a:gd name="connsiteY23" fmla="*/ 38118 h 1787895"/>
              <a:gd name="connsiteX24" fmla="*/ 220891 w 1546242"/>
              <a:gd name="connsiteY24" fmla="*/ 130141 h 1787895"/>
              <a:gd name="connsiteX25" fmla="*/ 128853 w 1546242"/>
              <a:gd name="connsiteY25" fmla="*/ 295782 h 1787895"/>
              <a:gd name="connsiteX26" fmla="*/ 92038 w 1546242"/>
              <a:gd name="connsiteY26" fmla="*/ 369400 h 1787895"/>
              <a:gd name="connsiteX27" fmla="*/ 73630 w 1546242"/>
              <a:gd name="connsiteY27" fmla="*/ 424614 h 1787895"/>
              <a:gd name="connsiteX28" fmla="*/ 36815 w 1546242"/>
              <a:gd name="connsiteY28" fmla="*/ 498232 h 1787895"/>
              <a:gd name="connsiteX29" fmla="*/ 18407 w 1546242"/>
              <a:gd name="connsiteY29" fmla="*/ 571850 h 1787895"/>
              <a:gd name="connsiteX30" fmla="*/ 0 w 1546242"/>
              <a:gd name="connsiteY30" fmla="*/ 627064 h 1787895"/>
              <a:gd name="connsiteX31" fmla="*/ 18407 w 1546242"/>
              <a:gd name="connsiteY31" fmla="*/ 976751 h 1787895"/>
              <a:gd name="connsiteX32" fmla="*/ 92038 w 1546242"/>
              <a:gd name="connsiteY32" fmla="*/ 1087178 h 1787895"/>
              <a:gd name="connsiteX33" fmla="*/ 147261 w 1546242"/>
              <a:gd name="connsiteY33" fmla="*/ 1216010 h 1787895"/>
              <a:gd name="connsiteX34" fmla="*/ 184076 w 1546242"/>
              <a:gd name="connsiteY34" fmla="*/ 1271224 h 1787895"/>
              <a:gd name="connsiteX35" fmla="*/ 257707 w 1546242"/>
              <a:gd name="connsiteY35" fmla="*/ 1381651 h 1787895"/>
              <a:gd name="connsiteX36" fmla="*/ 312930 w 1546242"/>
              <a:gd name="connsiteY36" fmla="*/ 1400055 h 1787895"/>
              <a:gd name="connsiteX37" fmla="*/ 386560 w 1546242"/>
              <a:gd name="connsiteY37" fmla="*/ 1492078 h 1787895"/>
              <a:gd name="connsiteX38" fmla="*/ 515414 w 1546242"/>
              <a:gd name="connsiteY38" fmla="*/ 1602506 h 1787895"/>
              <a:gd name="connsiteX39" fmla="*/ 589044 w 1546242"/>
              <a:gd name="connsiteY39" fmla="*/ 1694528 h 1787895"/>
              <a:gd name="connsiteX40" fmla="*/ 625860 w 1546242"/>
              <a:gd name="connsiteY40" fmla="*/ 1731338 h 1787895"/>
              <a:gd name="connsiteX41" fmla="*/ 736306 w 1546242"/>
              <a:gd name="connsiteY41" fmla="*/ 1786551 h 1787895"/>
              <a:gd name="connsiteX42" fmla="*/ 791529 w 1546242"/>
              <a:gd name="connsiteY42" fmla="*/ 1786551 h 1787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546242" h="1787895">
                <a:moveTo>
                  <a:pt x="92038" y="1584101"/>
                </a:moveTo>
                <a:cubicBezTo>
                  <a:pt x="337473" y="1577966"/>
                  <a:pt x="583352" y="1581672"/>
                  <a:pt x="828344" y="1565697"/>
                </a:cubicBezTo>
                <a:cubicBezTo>
                  <a:pt x="867068" y="1563172"/>
                  <a:pt x="906500" y="1550410"/>
                  <a:pt x="938790" y="1528887"/>
                </a:cubicBezTo>
                <a:lnTo>
                  <a:pt x="994013" y="1492078"/>
                </a:lnTo>
                <a:cubicBezTo>
                  <a:pt x="1006285" y="1473674"/>
                  <a:pt x="1013554" y="1450682"/>
                  <a:pt x="1030828" y="1436865"/>
                </a:cubicBezTo>
                <a:cubicBezTo>
                  <a:pt x="1045980" y="1424745"/>
                  <a:pt x="1068696" y="1427136"/>
                  <a:pt x="1086051" y="1418460"/>
                </a:cubicBezTo>
                <a:cubicBezTo>
                  <a:pt x="1137307" y="1392836"/>
                  <a:pt x="1155784" y="1367143"/>
                  <a:pt x="1196497" y="1326437"/>
                </a:cubicBezTo>
                <a:cubicBezTo>
                  <a:pt x="1247033" y="1174855"/>
                  <a:pt x="1205874" y="1243443"/>
                  <a:pt x="1325350" y="1123987"/>
                </a:cubicBezTo>
                <a:lnTo>
                  <a:pt x="1362166" y="1087178"/>
                </a:lnTo>
                <a:cubicBezTo>
                  <a:pt x="1368302" y="1068773"/>
                  <a:pt x="1370590" y="1048599"/>
                  <a:pt x="1380573" y="1031964"/>
                </a:cubicBezTo>
                <a:cubicBezTo>
                  <a:pt x="1398059" y="1002826"/>
                  <a:pt x="1447534" y="975062"/>
                  <a:pt x="1472612" y="958346"/>
                </a:cubicBezTo>
                <a:cubicBezTo>
                  <a:pt x="1478748" y="939941"/>
                  <a:pt x="1482342" y="920484"/>
                  <a:pt x="1491019" y="903132"/>
                </a:cubicBezTo>
                <a:cubicBezTo>
                  <a:pt x="1562386" y="760422"/>
                  <a:pt x="1499976" y="931485"/>
                  <a:pt x="1546242" y="792705"/>
                </a:cubicBezTo>
                <a:cubicBezTo>
                  <a:pt x="1540106" y="688412"/>
                  <a:pt x="1541350" y="583422"/>
                  <a:pt x="1527835" y="479827"/>
                </a:cubicBezTo>
                <a:cubicBezTo>
                  <a:pt x="1511075" y="351356"/>
                  <a:pt x="1497121" y="400006"/>
                  <a:pt x="1454204" y="314186"/>
                </a:cubicBezTo>
                <a:cubicBezTo>
                  <a:pt x="1445527" y="296834"/>
                  <a:pt x="1449515" y="272690"/>
                  <a:pt x="1435796" y="258973"/>
                </a:cubicBezTo>
                <a:cubicBezTo>
                  <a:pt x="1410106" y="233288"/>
                  <a:pt x="1298201" y="165972"/>
                  <a:pt x="1251720" y="148545"/>
                </a:cubicBezTo>
                <a:cubicBezTo>
                  <a:pt x="1228032" y="139663"/>
                  <a:pt x="1202633" y="136276"/>
                  <a:pt x="1178089" y="130141"/>
                </a:cubicBezTo>
                <a:cubicBezTo>
                  <a:pt x="1159681" y="117871"/>
                  <a:pt x="1143657" y="100891"/>
                  <a:pt x="1122866" y="93332"/>
                </a:cubicBezTo>
                <a:cubicBezTo>
                  <a:pt x="1075314" y="76043"/>
                  <a:pt x="1023607" y="72519"/>
                  <a:pt x="975605" y="56522"/>
                </a:cubicBezTo>
                <a:lnTo>
                  <a:pt x="920382" y="38118"/>
                </a:lnTo>
                <a:cubicBezTo>
                  <a:pt x="901974" y="25848"/>
                  <a:pt x="887268" y="2071"/>
                  <a:pt x="865159" y="1309"/>
                </a:cubicBezTo>
                <a:cubicBezTo>
                  <a:pt x="705603" y="-4192"/>
                  <a:pt x="545833" y="8731"/>
                  <a:pt x="386560" y="19713"/>
                </a:cubicBezTo>
                <a:cubicBezTo>
                  <a:pt x="367203" y="21048"/>
                  <a:pt x="348692" y="29442"/>
                  <a:pt x="331337" y="38118"/>
                </a:cubicBezTo>
                <a:cubicBezTo>
                  <a:pt x="292663" y="57452"/>
                  <a:pt x="246799" y="96836"/>
                  <a:pt x="220891" y="130141"/>
                </a:cubicBezTo>
                <a:cubicBezTo>
                  <a:pt x="106745" y="276877"/>
                  <a:pt x="174301" y="189754"/>
                  <a:pt x="128853" y="295782"/>
                </a:cubicBezTo>
                <a:cubicBezTo>
                  <a:pt x="118044" y="321000"/>
                  <a:pt x="102847" y="344182"/>
                  <a:pt x="92038" y="369400"/>
                </a:cubicBezTo>
                <a:cubicBezTo>
                  <a:pt x="84395" y="387231"/>
                  <a:pt x="81273" y="406783"/>
                  <a:pt x="73630" y="424614"/>
                </a:cubicBezTo>
                <a:cubicBezTo>
                  <a:pt x="62821" y="449832"/>
                  <a:pt x="46450" y="472543"/>
                  <a:pt x="36815" y="498232"/>
                </a:cubicBezTo>
                <a:cubicBezTo>
                  <a:pt x="27932" y="521916"/>
                  <a:pt x="25357" y="547529"/>
                  <a:pt x="18407" y="571850"/>
                </a:cubicBezTo>
                <a:cubicBezTo>
                  <a:pt x="13076" y="590504"/>
                  <a:pt x="6136" y="608659"/>
                  <a:pt x="0" y="627064"/>
                </a:cubicBezTo>
                <a:cubicBezTo>
                  <a:pt x="6136" y="743626"/>
                  <a:pt x="-4488" y="862295"/>
                  <a:pt x="18407" y="976751"/>
                </a:cubicBezTo>
                <a:cubicBezTo>
                  <a:pt x="27085" y="1020133"/>
                  <a:pt x="78045" y="1045208"/>
                  <a:pt x="92038" y="1087178"/>
                </a:cubicBezTo>
                <a:cubicBezTo>
                  <a:pt x="112690" y="1149123"/>
                  <a:pt x="110867" y="1152331"/>
                  <a:pt x="147261" y="1216010"/>
                </a:cubicBezTo>
                <a:cubicBezTo>
                  <a:pt x="158237" y="1235215"/>
                  <a:pt x="173100" y="1252019"/>
                  <a:pt x="184076" y="1271224"/>
                </a:cubicBezTo>
                <a:cubicBezTo>
                  <a:pt x="207428" y="1312084"/>
                  <a:pt x="214913" y="1355979"/>
                  <a:pt x="257707" y="1381651"/>
                </a:cubicBezTo>
                <a:cubicBezTo>
                  <a:pt x="274346" y="1391632"/>
                  <a:pt x="294522" y="1393920"/>
                  <a:pt x="312930" y="1400055"/>
                </a:cubicBezTo>
                <a:cubicBezTo>
                  <a:pt x="438269" y="1525377"/>
                  <a:pt x="247217" y="1329539"/>
                  <a:pt x="386560" y="1492078"/>
                </a:cubicBezTo>
                <a:cubicBezTo>
                  <a:pt x="446078" y="1561504"/>
                  <a:pt x="450278" y="1559090"/>
                  <a:pt x="515414" y="1602506"/>
                </a:cubicBezTo>
                <a:cubicBezTo>
                  <a:pt x="544612" y="1690083"/>
                  <a:pt x="513354" y="1633985"/>
                  <a:pt x="589044" y="1694528"/>
                </a:cubicBezTo>
                <a:cubicBezTo>
                  <a:pt x="602596" y="1705368"/>
                  <a:pt x="612308" y="1720498"/>
                  <a:pt x="625860" y="1731338"/>
                </a:cubicBezTo>
                <a:cubicBezTo>
                  <a:pt x="659338" y="1758116"/>
                  <a:pt x="693329" y="1779390"/>
                  <a:pt x="736306" y="1786551"/>
                </a:cubicBezTo>
                <a:cubicBezTo>
                  <a:pt x="754463" y="1789577"/>
                  <a:pt x="773121" y="1786551"/>
                  <a:pt x="791529" y="1786551"/>
                </a:cubicBezTo>
              </a:path>
            </a:pathLst>
          </a:custGeom>
          <a:ln w="76200" cmpd="sng">
            <a:solidFill>
              <a:srgbClr val="4F622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730766" y="883405"/>
            <a:ext cx="3479046" cy="2006097"/>
          </a:xfrm>
          <a:custGeom>
            <a:avLst/>
            <a:gdLst>
              <a:gd name="connsiteX0" fmla="*/ 0 w 3479046"/>
              <a:gd name="connsiteY0" fmla="*/ 2006097 h 2006097"/>
              <a:gd name="connsiteX1" fmla="*/ 276115 w 3479046"/>
              <a:gd name="connsiteY1" fmla="*/ 1969288 h 2006097"/>
              <a:gd name="connsiteX2" fmla="*/ 386561 w 3479046"/>
              <a:gd name="connsiteY2" fmla="*/ 1932479 h 2006097"/>
              <a:gd name="connsiteX3" fmla="*/ 460191 w 3479046"/>
              <a:gd name="connsiteY3" fmla="*/ 1914074 h 2006097"/>
              <a:gd name="connsiteX4" fmla="*/ 570637 w 3479046"/>
              <a:gd name="connsiteY4" fmla="*/ 1877265 h 2006097"/>
              <a:gd name="connsiteX5" fmla="*/ 699491 w 3479046"/>
              <a:gd name="connsiteY5" fmla="*/ 1803647 h 2006097"/>
              <a:gd name="connsiteX6" fmla="*/ 809937 w 3479046"/>
              <a:gd name="connsiteY6" fmla="*/ 1730028 h 2006097"/>
              <a:gd name="connsiteX7" fmla="*/ 865160 w 3479046"/>
              <a:gd name="connsiteY7" fmla="*/ 1693219 h 2006097"/>
              <a:gd name="connsiteX8" fmla="*/ 883567 w 3479046"/>
              <a:gd name="connsiteY8" fmla="*/ 1638006 h 2006097"/>
              <a:gd name="connsiteX9" fmla="*/ 901975 w 3479046"/>
              <a:gd name="connsiteY9" fmla="*/ 1564387 h 2006097"/>
              <a:gd name="connsiteX10" fmla="*/ 975605 w 3479046"/>
              <a:gd name="connsiteY10" fmla="*/ 1453960 h 2006097"/>
              <a:gd name="connsiteX11" fmla="*/ 1030828 w 3479046"/>
              <a:gd name="connsiteY11" fmla="*/ 1343533 h 2006097"/>
              <a:gd name="connsiteX12" fmla="*/ 1049236 w 3479046"/>
              <a:gd name="connsiteY12" fmla="*/ 1288319 h 2006097"/>
              <a:gd name="connsiteX13" fmla="*/ 1086051 w 3479046"/>
              <a:gd name="connsiteY13" fmla="*/ 1141082 h 2006097"/>
              <a:gd name="connsiteX14" fmla="*/ 1104459 w 3479046"/>
              <a:gd name="connsiteY14" fmla="*/ 1085869 h 2006097"/>
              <a:gd name="connsiteX15" fmla="*/ 1141274 w 3479046"/>
              <a:gd name="connsiteY15" fmla="*/ 1030655 h 2006097"/>
              <a:gd name="connsiteX16" fmla="*/ 1196497 w 3479046"/>
              <a:gd name="connsiteY16" fmla="*/ 901823 h 2006097"/>
              <a:gd name="connsiteX17" fmla="*/ 1325351 w 3479046"/>
              <a:gd name="connsiteY17" fmla="*/ 754587 h 2006097"/>
              <a:gd name="connsiteX18" fmla="*/ 1380574 w 3479046"/>
              <a:gd name="connsiteY18" fmla="*/ 644159 h 2006097"/>
              <a:gd name="connsiteX19" fmla="*/ 1398981 w 3479046"/>
              <a:gd name="connsiteY19" fmla="*/ 588946 h 2006097"/>
              <a:gd name="connsiteX20" fmla="*/ 1491020 w 3479046"/>
              <a:gd name="connsiteY20" fmla="*/ 478518 h 2006097"/>
              <a:gd name="connsiteX21" fmla="*/ 1527835 w 3479046"/>
              <a:gd name="connsiteY21" fmla="*/ 423304 h 2006097"/>
              <a:gd name="connsiteX22" fmla="*/ 1638281 w 3479046"/>
              <a:gd name="connsiteY22" fmla="*/ 312877 h 2006097"/>
              <a:gd name="connsiteX23" fmla="*/ 1748727 w 3479046"/>
              <a:gd name="connsiteY23" fmla="*/ 220854 h 2006097"/>
              <a:gd name="connsiteX24" fmla="*/ 1895988 w 3479046"/>
              <a:gd name="connsiteY24" fmla="*/ 147236 h 2006097"/>
              <a:gd name="connsiteX25" fmla="*/ 1969618 w 3479046"/>
              <a:gd name="connsiteY25" fmla="*/ 110427 h 2006097"/>
              <a:gd name="connsiteX26" fmla="*/ 2024841 w 3479046"/>
              <a:gd name="connsiteY26" fmla="*/ 73618 h 2006097"/>
              <a:gd name="connsiteX27" fmla="*/ 2245733 w 3479046"/>
              <a:gd name="connsiteY27" fmla="*/ 36809 h 2006097"/>
              <a:gd name="connsiteX28" fmla="*/ 2319364 w 3479046"/>
              <a:gd name="connsiteY28" fmla="*/ 18404 h 2006097"/>
              <a:gd name="connsiteX29" fmla="*/ 2908409 w 3479046"/>
              <a:gd name="connsiteY29" fmla="*/ 36809 h 2006097"/>
              <a:gd name="connsiteX30" fmla="*/ 3110893 w 3479046"/>
              <a:gd name="connsiteY30" fmla="*/ 92022 h 2006097"/>
              <a:gd name="connsiteX31" fmla="*/ 3166116 w 3479046"/>
              <a:gd name="connsiteY31" fmla="*/ 128831 h 2006097"/>
              <a:gd name="connsiteX32" fmla="*/ 3221339 w 3479046"/>
              <a:gd name="connsiteY32" fmla="*/ 239259 h 2006097"/>
              <a:gd name="connsiteX33" fmla="*/ 3313377 w 3479046"/>
              <a:gd name="connsiteY33" fmla="*/ 368091 h 2006097"/>
              <a:gd name="connsiteX34" fmla="*/ 3331785 w 3479046"/>
              <a:gd name="connsiteY34" fmla="*/ 423304 h 2006097"/>
              <a:gd name="connsiteX35" fmla="*/ 3405415 w 3479046"/>
              <a:gd name="connsiteY35" fmla="*/ 533732 h 2006097"/>
              <a:gd name="connsiteX36" fmla="*/ 3423823 w 3479046"/>
              <a:gd name="connsiteY36" fmla="*/ 607350 h 2006097"/>
              <a:gd name="connsiteX37" fmla="*/ 3442230 w 3479046"/>
              <a:gd name="connsiteY37" fmla="*/ 662564 h 2006097"/>
              <a:gd name="connsiteX38" fmla="*/ 3479046 w 3479046"/>
              <a:gd name="connsiteY38" fmla="*/ 883419 h 2006097"/>
              <a:gd name="connsiteX39" fmla="*/ 3460638 w 3479046"/>
              <a:gd name="connsiteY39" fmla="*/ 1325128 h 2006097"/>
              <a:gd name="connsiteX40" fmla="*/ 3423823 w 3479046"/>
              <a:gd name="connsiteY40" fmla="*/ 1380342 h 2006097"/>
              <a:gd name="connsiteX41" fmla="*/ 3405415 w 3479046"/>
              <a:gd name="connsiteY41" fmla="*/ 1435555 h 2006097"/>
              <a:gd name="connsiteX42" fmla="*/ 3276562 w 3479046"/>
              <a:gd name="connsiteY42" fmla="*/ 1527578 h 2006097"/>
              <a:gd name="connsiteX43" fmla="*/ 3239746 w 3479046"/>
              <a:gd name="connsiteY43" fmla="*/ 1564387 h 2006097"/>
              <a:gd name="connsiteX44" fmla="*/ 3055670 w 3479046"/>
              <a:gd name="connsiteY44" fmla="*/ 1693219 h 2006097"/>
              <a:gd name="connsiteX45" fmla="*/ 3000447 w 3479046"/>
              <a:gd name="connsiteY45" fmla="*/ 1730028 h 2006097"/>
              <a:gd name="connsiteX46" fmla="*/ 2963632 w 3479046"/>
              <a:gd name="connsiteY46" fmla="*/ 1766838 h 2006097"/>
              <a:gd name="connsiteX47" fmla="*/ 2908409 w 3479046"/>
              <a:gd name="connsiteY47" fmla="*/ 1785242 h 2006097"/>
              <a:gd name="connsiteX48" fmla="*/ 2521848 w 3479046"/>
              <a:gd name="connsiteY48" fmla="*/ 1766838 h 2006097"/>
              <a:gd name="connsiteX49" fmla="*/ 2466625 w 3479046"/>
              <a:gd name="connsiteY49" fmla="*/ 1748433 h 2006097"/>
              <a:gd name="connsiteX50" fmla="*/ 2392994 w 3479046"/>
              <a:gd name="connsiteY50" fmla="*/ 1730028 h 2006097"/>
              <a:gd name="connsiteX51" fmla="*/ 2208918 w 3479046"/>
              <a:gd name="connsiteY51" fmla="*/ 1674815 h 2006097"/>
              <a:gd name="connsiteX52" fmla="*/ 2135287 w 3479046"/>
              <a:gd name="connsiteY52" fmla="*/ 1638006 h 2006097"/>
              <a:gd name="connsiteX53" fmla="*/ 2080064 w 3479046"/>
              <a:gd name="connsiteY53" fmla="*/ 1582792 h 2006097"/>
              <a:gd name="connsiteX54" fmla="*/ 1988026 w 3479046"/>
              <a:gd name="connsiteY54" fmla="*/ 1545983 h 2006097"/>
              <a:gd name="connsiteX55" fmla="*/ 1914396 w 3479046"/>
              <a:gd name="connsiteY55" fmla="*/ 1509174 h 2006097"/>
              <a:gd name="connsiteX56" fmla="*/ 1822357 w 3479046"/>
              <a:gd name="connsiteY56" fmla="*/ 1417151 h 2006097"/>
              <a:gd name="connsiteX57" fmla="*/ 1730319 w 3479046"/>
              <a:gd name="connsiteY57" fmla="*/ 1269914 h 2006097"/>
              <a:gd name="connsiteX58" fmla="*/ 1711911 w 3479046"/>
              <a:gd name="connsiteY58" fmla="*/ 1196296 h 2006097"/>
              <a:gd name="connsiteX59" fmla="*/ 1638281 w 3479046"/>
              <a:gd name="connsiteY59" fmla="*/ 865014 h 2006097"/>
              <a:gd name="connsiteX60" fmla="*/ 1601466 w 3479046"/>
              <a:gd name="connsiteY60" fmla="*/ 772991 h 2006097"/>
              <a:gd name="connsiteX61" fmla="*/ 1546243 w 3479046"/>
              <a:gd name="connsiteY61" fmla="*/ 680968 h 2006097"/>
              <a:gd name="connsiteX62" fmla="*/ 1509427 w 3479046"/>
              <a:gd name="connsiteY62" fmla="*/ 570541 h 2006097"/>
              <a:gd name="connsiteX63" fmla="*/ 1491020 w 3479046"/>
              <a:gd name="connsiteY63" fmla="*/ 515327 h 2006097"/>
              <a:gd name="connsiteX64" fmla="*/ 1417389 w 3479046"/>
              <a:gd name="connsiteY64" fmla="*/ 404900 h 2006097"/>
              <a:gd name="connsiteX65" fmla="*/ 1380574 w 3479046"/>
              <a:gd name="connsiteY65" fmla="*/ 331282 h 2006097"/>
              <a:gd name="connsiteX66" fmla="*/ 1306943 w 3479046"/>
              <a:gd name="connsiteY66" fmla="*/ 276068 h 2006097"/>
              <a:gd name="connsiteX67" fmla="*/ 1196497 w 3479046"/>
              <a:gd name="connsiteY67" fmla="*/ 147236 h 2006097"/>
              <a:gd name="connsiteX68" fmla="*/ 1049236 w 3479046"/>
              <a:gd name="connsiteY68" fmla="*/ 110427 h 2006097"/>
              <a:gd name="connsiteX69" fmla="*/ 938790 w 3479046"/>
              <a:gd name="connsiteY69" fmla="*/ 55213 h 2006097"/>
              <a:gd name="connsiteX70" fmla="*/ 809937 w 3479046"/>
              <a:gd name="connsiteY70" fmla="*/ 0 h 2006097"/>
              <a:gd name="connsiteX71" fmla="*/ 681083 w 3479046"/>
              <a:gd name="connsiteY71" fmla="*/ 18404 h 2006097"/>
              <a:gd name="connsiteX72" fmla="*/ 607452 w 3479046"/>
              <a:gd name="connsiteY72" fmla="*/ 184045 h 2006097"/>
              <a:gd name="connsiteX73" fmla="*/ 552229 w 3479046"/>
              <a:gd name="connsiteY73" fmla="*/ 220854 h 2006097"/>
              <a:gd name="connsiteX74" fmla="*/ 533822 w 3479046"/>
              <a:gd name="connsiteY74" fmla="*/ 276068 h 2006097"/>
              <a:gd name="connsiteX75" fmla="*/ 533822 w 3479046"/>
              <a:gd name="connsiteY75" fmla="*/ 901823 h 2006097"/>
              <a:gd name="connsiteX76" fmla="*/ 570637 w 3479046"/>
              <a:gd name="connsiteY76" fmla="*/ 1141082 h 2006097"/>
              <a:gd name="connsiteX77" fmla="*/ 607452 w 3479046"/>
              <a:gd name="connsiteY77" fmla="*/ 1288319 h 2006097"/>
              <a:gd name="connsiteX78" fmla="*/ 625860 w 3479046"/>
              <a:gd name="connsiteY78" fmla="*/ 1527578 h 2006097"/>
              <a:gd name="connsiteX79" fmla="*/ 662675 w 3479046"/>
              <a:gd name="connsiteY79" fmla="*/ 1711624 h 2006097"/>
              <a:gd name="connsiteX80" fmla="*/ 699491 w 3479046"/>
              <a:gd name="connsiteY80" fmla="*/ 1822051 h 2006097"/>
              <a:gd name="connsiteX81" fmla="*/ 736306 w 3479046"/>
              <a:gd name="connsiteY81" fmla="*/ 1932479 h 2006097"/>
              <a:gd name="connsiteX82" fmla="*/ 773121 w 3479046"/>
              <a:gd name="connsiteY82" fmla="*/ 1969288 h 2006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3479046" h="2006097">
                <a:moveTo>
                  <a:pt x="0" y="2006097"/>
                </a:moveTo>
                <a:cubicBezTo>
                  <a:pt x="88637" y="1997235"/>
                  <a:pt x="187827" y="1993362"/>
                  <a:pt x="276115" y="1969288"/>
                </a:cubicBezTo>
                <a:cubicBezTo>
                  <a:pt x="313554" y="1959079"/>
                  <a:pt x="348913" y="1941890"/>
                  <a:pt x="386561" y="1932479"/>
                </a:cubicBezTo>
                <a:cubicBezTo>
                  <a:pt x="411104" y="1926344"/>
                  <a:pt x="435959" y="1921342"/>
                  <a:pt x="460191" y="1914074"/>
                </a:cubicBezTo>
                <a:cubicBezTo>
                  <a:pt x="497361" y="1902925"/>
                  <a:pt x="570637" y="1877265"/>
                  <a:pt x="570637" y="1877265"/>
                </a:cubicBezTo>
                <a:cubicBezTo>
                  <a:pt x="694623" y="1753299"/>
                  <a:pt x="551163" y="1877798"/>
                  <a:pt x="699491" y="1803647"/>
                </a:cubicBezTo>
                <a:cubicBezTo>
                  <a:pt x="739066" y="1783863"/>
                  <a:pt x="773122" y="1754568"/>
                  <a:pt x="809937" y="1730028"/>
                </a:cubicBezTo>
                <a:lnTo>
                  <a:pt x="865160" y="1693219"/>
                </a:lnTo>
                <a:cubicBezTo>
                  <a:pt x="871296" y="1674815"/>
                  <a:pt x="878237" y="1656659"/>
                  <a:pt x="883567" y="1638006"/>
                </a:cubicBezTo>
                <a:cubicBezTo>
                  <a:pt x="890517" y="1613684"/>
                  <a:pt x="890661" y="1587011"/>
                  <a:pt x="901975" y="1564387"/>
                </a:cubicBezTo>
                <a:cubicBezTo>
                  <a:pt x="921763" y="1524818"/>
                  <a:pt x="961612" y="1495930"/>
                  <a:pt x="975605" y="1453960"/>
                </a:cubicBezTo>
                <a:cubicBezTo>
                  <a:pt x="1021874" y="1315179"/>
                  <a:pt x="959461" y="1486243"/>
                  <a:pt x="1030828" y="1343533"/>
                </a:cubicBezTo>
                <a:cubicBezTo>
                  <a:pt x="1039505" y="1326181"/>
                  <a:pt x="1044131" y="1307036"/>
                  <a:pt x="1049236" y="1288319"/>
                </a:cubicBezTo>
                <a:cubicBezTo>
                  <a:pt x="1062549" y="1239512"/>
                  <a:pt x="1070050" y="1189075"/>
                  <a:pt x="1086051" y="1141082"/>
                </a:cubicBezTo>
                <a:cubicBezTo>
                  <a:pt x="1092187" y="1122678"/>
                  <a:pt x="1095782" y="1103221"/>
                  <a:pt x="1104459" y="1085869"/>
                </a:cubicBezTo>
                <a:cubicBezTo>
                  <a:pt x="1114353" y="1066084"/>
                  <a:pt x="1131380" y="1050440"/>
                  <a:pt x="1141274" y="1030655"/>
                </a:cubicBezTo>
                <a:cubicBezTo>
                  <a:pt x="1190359" y="932500"/>
                  <a:pt x="1119892" y="1016711"/>
                  <a:pt x="1196497" y="901823"/>
                </a:cubicBezTo>
                <a:cubicBezTo>
                  <a:pt x="1241444" y="834413"/>
                  <a:pt x="1272128" y="807800"/>
                  <a:pt x="1325351" y="754587"/>
                </a:cubicBezTo>
                <a:cubicBezTo>
                  <a:pt x="1343759" y="717778"/>
                  <a:pt x="1363857" y="681766"/>
                  <a:pt x="1380574" y="644159"/>
                </a:cubicBezTo>
                <a:cubicBezTo>
                  <a:pt x="1388454" y="626431"/>
                  <a:pt x="1390304" y="606297"/>
                  <a:pt x="1398981" y="588946"/>
                </a:cubicBezTo>
                <a:cubicBezTo>
                  <a:pt x="1433257" y="520405"/>
                  <a:pt x="1440135" y="539570"/>
                  <a:pt x="1491020" y="478518"/>
                </a:cubicBezTo>
                <a:cubicBezTo>
                  <a:pt x="1505183" y="461526"/>
                  <a:pt x="1513137" y="439836"/>
                  <a:pt x="1527835" y="423304"/>
                </a:cubicBezTo>
                <a:cubicBezTo>
                  <a:pt x="1562425" y="384397"/>
                  <a:pt x="1601466" y="349686"/>
                  <a:pt x="1638281" y="312877"/>
                </a:cubicBezTo>
                <a:cubicBezTo>
                  <a:pt x="1685025" y="266141"/>
                  <a:pt x="1692345" y="251602"/>
                  <a:pt x="1748727" y="220854"/>
                </a:cubicBezTo>
                <a:cubicBezTo>
                  <a:pt x="1796907" y="194578"/>
                  <a:pt x="1846901" y="171775"/>
                  <a:pt x="1895988" y="147236"/>
                </a:cubicBezTo>
                <a:cubicBezTo>
                  <a:pt x="1920531" y="134966"/>
                  <a:pt x="1946786" y="125646"/>
                  <a:pt x="1969618" y="110427"/>
                </a:cubicBezTo>
                <a:cubicBezTo>
                  <a:pt x="1988026" y="98157"/>
                  <a:pt x="2003466" y="79317"/>
                  <a:pt x="2024841" y="73618"/>
                </a:cubicBezTo>
                <a:cubicBezTo>
                  <a:pt x="2096967" y="54388"/>
                  <a:pt x="2173315" y="54911"/>
                  <a:pt x="2245733" y="36809"/>
                </a:cubicBezTo>
                <a:lnTo>
                  <a:pt x="2319364" y="18404"/>
                </a:lnTo>
                <a:cubicBezTo>
                  <a:pt x="2515712" y="24539"/>
                  <a:pt x="2712515" y="22119"/>
                  <a:pt x="2908409" y="36809"/>
                </a:cubicBezTo>
                <a:cubicBezTo>
                  <a:pt x="2961981" y="40826"/>
                  <a:pt x="3050815" y="72000"/>
                  <a:pt x="3110893" y="92022"/>
                </a:cubicBezTo>
                <a:cubicBezTo>
                  <a:pt x="3129301" y="104292"/>
                  <a:pt x="3150472" y="113190"/>
                  <a:pt x="3166116" y="128831"/>
                </a:cubicBezTo>
                <a:cubicBezTo>
                  <a:pt x="3218869" y="181575"/>
                  <a:pt x="3191396" y="179383"/>
                  <a:pt x="3221339" y="239259"/>
                </a:cubicBezTo>
                <a:cubicBezTo>
                  <a:pt x="3234799" y="266175"/>
                  <a:pt x="3300867" y="351414"/>
                  <a:pt x="3313377" y="368091"/>
                </a:cubicBezTo>
                <a:cubicBezTo>
                  <a:pt x="3319513" y="386495"/>
                  <a:pt x="3322362" y="406346"/>
                  <a:pt x="3331785" y="423304"/>
                </a:cubicBezTo>
                <a:cubicBezTo>
                  <a:pt x="3353273" y="461976"/>
                  <a:pt x="3405415" y="533732"/>
                  <a:pt x="3405415" y="533732"/>
                </a:cubicBezTo>
                <a:cubicBezTo>
                  <a:pt x="3411551" y="558271"/>
                  <a:pt x="3416873" y="583029"/>
                  <a:pt x="3423823" y="607350"/>
                </a:cubicBezTo>
                <a:cubicBezTo>
                  <a:pt x="3429154" y="626004"/>
                  <a:pt x="3437524" y="643743"/>
                  <a:pt x="3442230" y="662564"/>
                </a:cubicBezTo>
                <a:cubicBezTo>
                  <a:pt x="3460175" y="734334"/>
                  <a:pt x="3468655" y="810693"/>
                  <a:pt x="3479046" y="883419"/>
                </a:cubicBezTo>
                <a:cubicBezTo>
                  <a:pt x="3472910" y="1030655"/>
                  <a:pt x="3476914" y="1178665"/>
                  <a:pt x="3460638" y="1325128"/>
                </a:cubicBezTo>
                <a:cubicBezTo>
                  <a:pt x="3458195" y="1347113"/>
                  <a:pt x="3433717" y="1360557"/>
                  <a:pt x="3423823" y="1380342"/>
                </a:cubicBezTo>
                <a:cubicBezTo>
                  <a:pt x="3415146" y="1397694"/>
                  <a:pt x="3417836" y="1420652"/>
                  <a:pt x="3405415" y="1435555"/>
                </a:cubicBezTo>
                <a:cubicBezTo>
                  <a:pt x="3379503" y="1466644"/>
                  <a:pt x="3310138" y="1500722"/>
                  <a:pt x="3276562" y="1527578"/>
                </a:cubicBezTo>
                <a:cubicBezTo>
                  <a:pt x="3263010" y="1538418"/>
                  <a:pt x="3253078" y="1553279"/>
                  <a:pt x="3239746" y="1564387"/>
                </a:cubicBezTo>
                <a:cubicBezTo>
                  <a:pt x="3185225" y="1609814"/>
                  <a:pt x="3113032" y="1654985"/>
                  <a:pt x="3055670" y="1693219"/>
                </a:cubicBezTo>
                <a:cubicBezTo>
                  <a:pt x="3037262" y="1705489"/>
                  <a:pt x="3016091" y="1714386"/>
                  <a:pt x="3000447" y="1730028"/>
                </a:cubicBezTo>
                <a:cubicBezTo>
                  <a:pt x="2988175" y="1742298"/>
                  <a:pt x="2978513" y="1757911"/>
                  <a:pt x="2963632" y="1766838"/>
                </a:cubicBezTo>
                <a:cubicBezTo>
                  <a:pt x="2946993" y="1776820"/>
                  <a:pt x="2926817" y="1779107"/>
                  <a:pt x="2908409" y="1785242"/>
                </a:cubicBezTo>
                <a:cubicBezTo>
                  <a:pt x="2779555" y="1779107"/>
                  <a:pt x="2650402" y="1777549"/>
                  <a:pt x="2521848" y="1766838"/>
                </a:cubicBezTo>
                <a:cubicBezTo>
                  <a:pt x="2502512" y="1765227"/>
                  <a:pt x="2485282" y="1753763"/>
                  <a:pt x="2466625" y="1748433"/>
                </a:cubicBezTo>
                <a:cubicBezTo>
                  <a:pt x="2442299" y="1741484"/>
                  <a:pt x="2417226" y="1737296"/>
                  <a:pt x="2392994" y="1730028"/>
                </a:cubicBezTo>
                <a:cubicBezTo>
                  <a:pt x="2168941" y="1662823"/>
                  <a:pt x="2378615" y="1717230"/>
                  <a:pt x="2208918" y="1674815"/>
                </a:cubicBezTo>
                <a:cubicBezTo>
                  <a:pt x="2184374" y="1662545"/>
                  <a:pt x="2157617" y="1653953"/>
                  <a:pt x="2135287" y="1638006"/>
                </a:cubicBezTo>
                <a:cubicBezTo>
                  <a:pt x="2114104" y="1622878"/>
                  <a:pt x="2102139" y="1596586"/>
                  <a:pt x="2080064" y="1582792"/>
                </a:cubicBezTo>
                <a:cubicBezTo>
                  <a:pt x="2052043" y="1565282"/>
                  <a:pt x="2018221" y="1559401"/>
                  <a:pt x="1988026" y="1545983"/>
                </a:cubicBezTo>
                <a:cubicBezTo>
                  <a:pt x="1962951" y="1534840"/>
                  <a:pt x="1938939" y="1521444"/>
                  <a:pt x="1914396" y="1509174"/>
                </a:cubicBezTo>
                <a:cubicBezTo>
                  <a:pt x="1883716" y="1478500"/>
                  <a:pt x="1848390" y="1451856"/>
                  <a:pt x="1822357" y="1417151"/>
                </a:cubicBezTo>
                <a:cubicBezTo>
                  <a:pt x="1778919" y="1359244"/>
                  <a:pt x="1755588" y="1337287"/>
                  <a:pt x="1730319" y="1269914"/>
                </a:cubicBezTo>
                <a:cubicBezTo>
                  <a:pt x="1721436" y="1246230"/>
                  <a:pt x="1717212" y="1221029"/>
                  <a:pt x="1711911" y="1196296"/>
                </a:cubicBezTo>
                <a:cubicBezTo>
                  <a:pt x="1702495" y="1152364"/>
                  <a:pt x="1660093" y="919536"/>
                  <a:pt x="1638281" y="865014"/>
                </a:cubicBezTo>
                <a:cubicBezTo>
                  <a:pt x="1626009" y="834340"/>
                  <a:pt x="1616243" y="802540"/>
                  <a:pt x="1601466" y="772991"/>
                </a:cubicBezTo>
                <a:cubicBezTo>
                  <a:pt x="1585465" y="740995"/>
                  <a:pt x="1561048" y="713534"/>
                  <a:pt x="1546243" y="680968"/>
                </a:cubicBezTo>
                <a:cubicBezTo>
                  <a:pt x="1530185" y="645646"/>
                  <a:pt x="1521699" y="607350"/>
                  <a:pt x="1509427" y="570541"/>
                </a:cubicBezTo>
                <a:cubicBezTo>
                  <a:pt x="1503291" y="552136"/>
                  <a:pt x="1501783" y="531468"/>
                  <a:pt x="1491020" y="515327"/>
                </a:cubicBezTo>
                <a:cubicBezTo>
                  <a:pt x="1466476" y="478518"/>
                  <a:pt x="1437177" y="444469"/>
                  <a:pt x="1417389" y="404900"/>
                </a:cubicBezTo>
                <a:cubicBezTo>
                  <a:pt x="1405117" y="380361"/>
                  <a:pt x="1398431" y="352112"/>
                  <a:pt x="1380574" y="331282"/>
                </a:cubicBezTo>
                <a:cubicBezTo>
                  <a:pt x="1360607" y="307991"/>
                  <a:pt x="1331487" y="294473"/>
                  <a:pt x="1306943" y="276068"/>
                </a:cubicBezTo>
                <a:cubicBezTo>
                  <a:pt x="1272299" y="218337"/>
                  <a:pt x="1261722" y="170950"/>
                  <a:pt x="1196497" y="147236"/>
                </a:cubicBezTo>
                <a:cubicBezTo>
                  <a:pt x="1148945" y="129947"/>
                  <a:pt x="1049236" y="110427"/>
                  <a:pt x="1049236" y="110427"/>
                </a:cubicBezTo>
                <a:cubicBezTo>
                  <a:pt x="943112" y="39690"/>
                  <a:pt x="1045484" y="100932"/>
                  <a:pt x="938790" y="55213"/>
                </a:cubicBezTo>
                <a:cubicBezTo>
                  <a:pt x="779578" y="-13010"/>
                  <a:pt x="939436" y="43158"/>
                  <a:pt x="809937" y="0"/>
                </a:cubicBezTo>
                <a:cubicBezTo>
                  <a:pt x="766986" y="6135"/>
                  <a:pt x="720732" y="785"/>
                  <a:pt x="681083" y="18404"/>
                </a:cubicBezTo>
                <a:cubicBezTo>
                  <a:pt x="637604" y="37724"/>
                  <a:pt x="625196" y="172217"/>
                  <a:pt x="607452" y="184045"/>
                </a:cubicBezTo>
                <a:lnTo>
                  <a:pt x="552229" y="220854"/>
                </a:lnTo>
                <a:cubicBezTo>
                  <a:pt x="546093" y="239259"/>
                  <a:pt x="538528" y="257247"/>
                  <a:pt x="533822" y="276068"/>
                </a:cubicBezTo>
                <a:cubicBezTo>
                  <a:pt x="479611" y="492877"/>
                  <a:pt x="519370" y="620064"/>
                  <a:pt x="533822" y="901823"/>
                </a:cubicBezTo>
                <a:cubicBezTo>
                  <a:pt x="549468" y="1206863"/>
                  <a:pt x="534205" y="995382"/>
                  <a:pt x="570637" y="1141082"/>
                </a:cubicBezTo>
                <a:lnTo>
                  <a:pt x="607452" y="1288319"/>
                </a:lnTo>
                <a:cubicBezTo>
                  <a:pt x="613588" y="1368072"/>
                  <a:pt x="617485" y="1448029"/>
                  <a:pt x="625860" y="1527578"/>
                </a:cubicBezTo>
                <a:cubicBezTo>
                  <a:pt x="631238" y="1578662"/>
                  <a:pt x="646867" y="1658940"/>
                  <a:pt x="662675" y="1711624"/>
                </a:cubicBezTo>
                <a:cubicBezTo>
                  <a:pt x="673826" y="1748788"/>
                  <a:pt x="687219" y="1785242"/>
                  <a:pt x="699491" y="1822051"/>
                </a:cubicBezTo>
                <a:lnTo>
                  <a:pt x="736306" y="1932479"/>
                </a:lnTo>
                <a:lnTo>
                  <a:pt x="773121" y="1969288"/>
                </a:lnTo>
              </a:path>
            </a:pathLst>
          </a:custGeom>
          <a:ln w="76200" cmpd="sng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712361" y="2852691"/>
            <a:ext cx="1564651" cy="1049060"/>
          </a:xfrm>
          <a:custGeom>
            <a:avLst/>
            <a:gdLst>
              <a:gd name="connsiteX0" fmla="*/ 662675 w 1306943"/>
              <a:gd name="connsiteY0" fmla="*/ 0 h 1049060"/>
              <a:gd name="connsiteX1" fmla="*/ 717898 w 1306943"/>
              <a:gd name="connsiteY1" fmla="*/ 110427 h 1049060"/>
              <a:gd name="connsiteX2" fmla="*/ 791529 w 1306943"/>
              <a:gd name="connsiteY2" fmla="*/ 165641 h 1049060"/>
              <a:gd name="connsiteX3" fmla="*/ 809936 w 1306943"/>
              <a:gd name="connsiteY3" fmla="*/ 220855 h 1049060"/>
              <a:gd name="connsiteX4" fmla="*/ 865159 w 1306943"/>
              <a:gd name="connsiteY4" fmla="*/ 276068 h 1049060"/>
              <a:gd name="connsiteX5" fmla="*/ 901974 w 1306943"/>
              <a:gd name="connsiteY5" fmla="*/ 331282 h 1049060"/>
              <a:gd name="connsiteX6" fmla="*/ 1049236 w 1306943"/>
              <a:gd name="connsiteY6" fmla="*/ 441709 h 1049060"/>
              <a:gd name="connsiteX7" fmla="*/ 1141274 w 1306943"/>
              <a:gd name="connsiteY7" fmla="*/ 515328 h 1049060"/>
              <a:gd name="connsiteX8" fmla="*/ 1233312 w 1306943"/>
              <a:gd name="connsiteY8" fmla="*/ 607351 h 1049060"/>
              <a:gd name="connsiteX9" fmla="*/ 1270127 w 1306943"/>
              <a:gd name="connsiteY9" fmla="*/ 662564 h 1049060"/>
              <a:gd name="connsiteX10" fmla="*/ 1306943 w 1306943"/>
              <a:gd name="connsiteY10" fmla="*/ 699373 h 1049060"/>
              <a:gd name="connsiteX11" fmla="*/ 1233312 w 1306943"/>
              <a:gd name="connsiteY11" fmla="*/ 920228 h 1049060"/>
              <a:gd name="connsiteX12" fmla="*/ 1196497 w 1306943"/>
              <a:gd name="connsiteY12" fmla="*/ 975442 h 1049060"/>
              <a:gd name="connsiteX13" fmla="*/ 1141274 w 1306943"/>
              <a:gd name="connsiteY13" fmla="*/ 1012251 h 1049060"/>
              <a:gd name="connsiteX14" fmla="*/ 1030828 w 1306943"/>
              <a:gd name="connsiteY14" fmla="*/ 1049060 h 1049060"/>
              <a:gd name="connsiteX15" fmla="*/ 717898 w 1306943"/>
              <a:gd name="connsiteY15" fmla="*/ 1012251 h 1049060"/>
              <a:gd name="connsiteX16" fmla="*/ 607452 w 1306943"/>
              <a:gd name="connsiteY16" fmla="*/ 975442 h 1049060"/>
              <a:gd name="connsiteX17" fmla="*/ 515414 w 1306943"/>
              <a:gd name="connsiteY17" fmla="*/ 901823 h 1049060"/>
              <a:gd name="connsiteX18" fmla="*/ 497006 w 1306943"/>
              <a:gd name="connsiteY18" fmla="*/ 846610 h 1049060"/>
              <a:gd name="connsiteX19" fmla="*/ 423376 w 1306943"/>
              <a:gd name="connsiteY19" fmla="*/ 736182 h 1049060"/>
              <a:gd name="connsiteX20" fmla="*/ 349745 w 1306943"/>
              <a:gd name="connsiteY20" fmla="*/ 625755 h 1049060"/>
              <a:gd name="connsiteX21" fmla="*/ 276114 w 1306943"/>
              <a:gd name="connsiteY21" fmla="*/ 533732 h 1049060"/>
              <a:gd name="connsiteX22" fmla="*/ 55223 w 1306943"/>
              <a:gd name="connsiteY22" fmla="*/ 423305 h 1049060"/>
              <a:gd name="connsiteX23" fmla="*/ 0 w 1306943"/>
              <a:gd name="connsiteY23" fmla="*/ 404900 h 104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306943" h="1049060">
                <a:moveTo>
                  <a:pt x="662675" y="0"/>
                </a:moveTo>
                <a:cubicBezTo>
                  <a:pt x="681083" y="36809"/>
                  <a:pt x="692628" y="77943"/>
                  <a:pt x="717898" y="110427"/>
                </a:cubicBezTo>
                <a:cubicBezTo>
                  <a:pt x="736734" y="134641"/>
                  <a:pt x="771888" y="142075"/>
                  <a:pt x="791529" y="165641"/>
                </a:cubicBezTo>
                <a:cubicBezTo>
                  <a:pt x="803950" y="180544"/>
                  <a:pt x="799173" y="204714"/>
                  <a:pt x="809936" y="220855"/>
                </a:cubicBezTo>
                <a:cubicBezTo>
                  <a:pt x="824376" y="242512"/>
                  <a:pt x="848493" y="256073"/>
                  <a:pt x="865159" y="276068"/>
                </a:cubicBezTo>
                <a:cubicBezTo>
                  <a:pt x="879322" y="293060"/>
                  <a:pt x="888154" y="314010"/>
                  <a:pt x="901974" y="331282"/>
                </a:cubicBezTo>
                <a:cubicBezTo>
                  <a:pt x="967286" y="412908"/>
                  <a:pt x="931469" y="323958"/>
                  <a:pt x="1049236" y="441709"/>
                </a:cubicBezTo>
                <a:cubicBezTo>
                  <a:pt x="1101695" y="494161"/>
                  <a:pt x="1071611" y="468894"/>
                  <a:pt x="1141274" y="515328"/>
                </a:cubicBezTo>
                <a:cubicBezTo>
                  <a:pt x="1239443" y="662557"/>
                  <a:pt x="1110597" y="484656"/>
                  <a:pt x="1233312" y="607351"/>
                </a:cubicBezTo>
                <a:cubicBezTo>
                  <a:pt x="1248955" y="622991"/>
                  <a:pt x="1256307" y="645292"/>
                  <a:pt x="1270127" y="662564"/>
                </a:cubicBezTo>
                <a:cubicBezTo>
                  <a:pt x="1280969" y="676114"/>
                  <a:pt x="1294671" y="687103"/>
                  <a:pt x="1306943" y="699373"/>
                </a:cubicBezTo>
                <a:cubicBezTo>
                  <a:pt x="1275337" y="1015375"/>
                  <a:pt x="1343783" y="809775"/>
                  <a:pt x="1233312" y="920228"/>
                </a:cubicBezTo>
                <a:cubicBezTo>
                  <a:pt x="1217669" y="935868"/>
                  <a:pt x="1212140" y="959802"/>
                  <a:pt x="1196497" y="975442"/>
                </a:cubicBezTo>
                <a:cubicBezTo>
                  <a:pt x="1180853" y="991083"/>
                  <a:pt x="1161490" y="1003268"/>
                  <a:pt x="1141274" y="1012251"/>
                </a:cubicBezTo>
                <a:cubicBezTo>
                  <a:pt x="1105812" y="1028009"/>
                  <a:pt x="1030828" y="1049060"/>
                  <a:pt x="1030828" y="1049060"/>
                </a:cubicBezTo>
                <a:cubicBezTo>
                  <a:pt x="927933" y="1040487"/>
                  <a:pt x="819220" y="1039879"/>
                  <a:pt x="717898" y="1012251"/>
                </a:cubicBezTo>
                <a:cubicBezTo>
                  <a:pt x="680459" y="1002042"/>
                  <a:pt x="607452" y="975442"/>
                  <a:pt x="607452" y="975442"/>
                </a:cubicBezTo>
                <a:cubicBezTo>
                  <a:pt x="582369" y="958723"/>
                  <a:pt x="532902" y="930965"/>
                  <a:pt x="515414" y="901823"/>
                </a:cubicBezTo>
                <a:cubicBezTo>
                  <a:pt x="505431" y="885188"/>
                  <a:pt x="506429" y="863568"/>
                  <a:pt x="497006" y="846610"/>
                </a:cubicBezTo>
                <a:cubicBezTo>
                  <a:pt x="475518" y="807938"/>
                  <a:pt x="447920" y="772991"/>
                  <a:pt x="423376" y="736182"/>
                </a:cubicBezTo>
                <a:lnTo>
                  <a:pt x="349745" y="625755"/>
                </a:lnTo>
                <a:cubicBezTo>
                  <a:pt x="325591" y="589529"/>
                  <a:pt x="311089" y="559958"/>
                  <a:pt x="276114" y="533732"/>
                </a:cubicBezTo>
                <a:cubicBezTo>
                  <a:pt x="161924" y="448104"/>
                  <a:pt x="182605" y="465759"/>
                  <a:pt x="55223" y="423305"/>
                </a:cubicBezTo>
                <a:lnTo>
                  <a:pt x="0" y="404900"/>
                </a:lnTo>
              </a:path>
            </a:pathLst>
          </a:custGeom>
          <a:ln w="76200" cmpd="sng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07500" y="2428611"/>
            <a:ext cx="599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 smtClean="0"/>
              <a:t>1</a:t>
            </a:r>
            <a:endParaRPr lang="en-US" sz="4000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6277012" y="3154902"/>
            <a:ext cx="6078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/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236229" y="1094096"/>
            <a:ext cx="599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/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357415" y="349480"/>
            <a:ext cx="599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/>
              <a:t>2</a:t>
            </a:r>
          </a:p>
        </p:txBody>
      </p:sp>
      <p:sp>
        <p:nvSpPr>
          <p:cNvPr id="2" name="Freeform 1"/>
          <p:cNvSpPr/>
          <p:nvPr/>
        </p:nvSpPr>
        <p:spPr>
          <a:xfrm>
            <a:off x="4030890" y="2650243"/>
            <a:ext cx="552615" cy="662564"/>
          </a:xfrm>
          <a:custGeom>
            <a:avLst/>
            <a:gdLst>
              <a:gd name="connsiteX0" fmla="*/ 552615 w 552615"/>
              <a:gd name="connsiteY0" fmla="*/ 662564 h 662564"/>
              <a:gd name="connsiteX1" fmla="*/ 423761 w 552615"/>
              <a:gd name="connsiteY1" fmla="*/ 478518 h 662564"/>
              <a:gd name="connsiteX2" fmla="*/ 350131 w 552615"/>
              <a:gd name="connsiteY2" fmla="*/ 423304 h 662564"/>
              <a:gd name="connsiteX3" fmla="*/ 258092 w 552615"/>
              <a:gd name="connsiteY3" fmla="*/ 368091 h 662564"/>
              <a:gd name="connsiteX4" fmla="*/ 202869 w 552615"/>
              <a:gd name="connsiteY4" fmla="*/ 331282 h 662564"/>
              <a:gd name="connsiteX5" fmla="*/ 166054 w 552615"/>
              <a:gd name="connsiteY5" fmla="*/ 276068 h 662564"/>
              <a:gd name="connsiteX6" fmla="*/ 110831 w 552615"/>
              <a:gd name="connsiteY6" fmla="*/ 202450 h 662564"/>
              <a:gd name="connsiteX7" fmla="*/ 37201 w 552615"/>
              <a:gd name="connsiteY7" fmla="*/ 92022 h 662564"/>
              <a:gd name="connsiteX8" fmla="*/ 385 w 552615"/>
              <a:gd name="connsiteY8" fmla="*/ 0 h 662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2615" h="662564">
                <a:moveTo>
                  <a:pt x="552615" y="662564"/>
                </a:moveTo>
                <a:cubicBezTo>
                  <a:pt x="507741" y="590777"/>
                  <a:pt x="484609" y="529216"/>
                  <a:pt x="423761" y="478518"/>
                </a:cubicBezTo>
                <a:cubicBezTo>
                  <a:pt x="400192" y="458881"/>
                  <a:pt x="373700" y="442941"/>
                  <a:pt x="350131" y="423304"/>
                </a:cubicBezTo>
                <a:cubicBezTo>
                  <a:pt x="282751" y="367163"/>
                  <a:pt x="348611" y="398258"/>
                  <a:pt x="258092" y="368091"/>
                </a:cubicBezTo>
                <a:cubicBezTo>
                  <a:pt x="239684" y="355821"/>
                  <a:pt x="218513" y="346923"/>
                  <a:pt x="202869" y="331282"/>
                </a:cubicBezTo>
                <a:cubicBezTo>
                  <a:pt x="187226" y="315642"/>
                  <a:pt x="178913" y="294067"/>
                  <a:pt x="166054" y="276068"/>
                </a:cubicBezTo>
                <a:cubicBezTo>
                  <a:pt x="148222" y="251107"/>
                  <a:pt x="128424" y="227579"/>
                  <a:pt x="110831" y="202450"/>
                </a:cubicBezTo>
                <a:cubicBezTo>
                  <a:pt x="85457" y="166208"/>
                  <a:pt x="61745" y="128831"/>
                  <a:pt x="37201" y="92022"/>
                </a:cubicBezTo>
                <a:cubicBezTo>
                  <a:pt x="-6422" y="26599"/>
                  <a:pt x="385" y="58931"/>
                  <a:pt x="385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4620320" y="2871097"/>
            <a:ext cx="147261" cy="368092"/>
          </a:xfrm>
          <a:custGeom>
            <a:avLst/>
            <a:gdLst>
              <a:gd name="connsiteX0" fmla="*/ 0 w 147261"/>
              <a:gd name="connsiteY0" fmla="*/ 368092 h 368092"/>
              <a:gd name="connsiteX1" fmla="*/ 36815 w 147261"/>
              <a:gd name="connsiteY1" fmla="*/ 184046 h 368092"/>
              <a:gd name="connsiteX2" fmla="*/ 73631 w 147261"/>
              <a:gd name="connsiteY2" fmla="*/ 73619 h 368092"/>
              <a:gd name="connsiteX3" fmla="*/ 147261 w 147261"/>
              <a:gd name="connsiteY3" fmla="*/ 0 h 368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7261" h="368092">
                <a:moveTo>
                  <a:pt x="0" y="368092"/>
                </a:moveTo>
                <a:cubicBezTo>
                  <a:pt x="12272" y="306743"/>
                  <a:pt x="17027" y="243398"/>
                  <a:pt x="36815" y="184046"/>
                </a:cubicBezTo>
                <a:cubicBezTo>
                  <a:pt x="49087" y="147237"/>
                  <a:pt x="46193" y="101053"/>
                  <a:pt x="73631" y="73619"/>
                </a:cubicBezTo>
                <a:lnTo>
                  <a:pt x="147261" y="0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638728" y="2852693"/>
            <a:ext cx="883567" cy="478518"/>
          </a:xfrm>
          <a:custGeom>
            <a:avLst/>
            <a:gdLst>
              <a:gd name="connsiteX0" fmla="*/ 0 w 883567"/>
              <a:gd name="connsiteY0" fmla="*/ 478518 h 478518"/>
              <a:gd name="connsiteX1" fmla="*/ 276114 w 883567"/>
              <a:gd name="connsiteY1" fmla="*/ 423305 h 478518"/>
              <a:gd name="connsiteX2" fmla="*/ 331337 w 883567"/>
              <a:gd name="connsiteY2" fmla="*/ 404900 h 478518"/>
              <a:gd name="connsiteX3" fmla="*/ 460191 w 883567"/>
              <a:gd name="connsiteY3" fmla="*/ 349686 h 478518"/>
              <a:gd name="connsiteX4" fmla="*/ 552229 w 883567"/>
              <a:gd name="connsiteY4" fmla="*/ 257664 h 478518"/>
              <a:gd name="connsiteX5" fmla="*/ 644267 w 883567"/>
              <a:gd name="connsiteY5" fmla="*/ 165641 h 478518"/>
              <a:gd name="connsiteX6" fmla="*/ 754713 w 883567"/>
              <a:gd name="connsiteY6" fmla="*/ 92023 h 478518"/>
              <a:gd name="connsiteX7" fmla="*/ 791529 w 883567"/>
              <a:gd name="connsiteY7" fmla="*/ 55213 h 478518"/>
              <a:gd name="connsiteX8" fmla="*/ 883567 w 883567"/>
              <a:gd name="connsiteY8" fmla="*/ 0 h 478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3567" h="478518">
                <a:moveTo>
                  <a:pt x="0" y="478518"/>
                </a:moveTo>
                <a:cubicBezTo>
                  <a:pt x="92038" y="460114"/>
                  <a:pt x="187069" y="452982"/>
                  <a:pt x="276114" y="423305"/>
                </a:cubicBezTo>
                <a:cubicBezTo>
                  <a:pt x="294522" y="417170"/>
                  <a:pt x="313502" y="412542"/>
                  <a:pt x="331337" y="404900"/>
                </a:cubicBezTo>
                <a:cubicBezTo>
                  <a:pt x="490563" y="336672"/>
                  <a:pt x="330683" y="392849"/>
                  <a:pt x="460191" y="349686"/>
                </a:cubicBezTo>
                <a:cubicBezTo>
                  <a:pt x="533821" y="239260"/>
                  <a:pt x="454056" y="343551"/>
                  <a:pt x="552229" y="257664"/>
                </a:cubicBezTo>
                <a:cubicBezTo>
                  <a:pt x="584881" y="229098"/>
                  <a:pt x="608168" y="189703"/>
                  <a:pt x="644267" y="165641"/>
                </a:cubicBezTo>
                <a:cubicBezTo>
                  <a:pt x="681082" y="141102"/>
                  <a:pt x="723425" y="123306"/>
                  <a:pt x="754713" y="92023"/>
                </a:cubicBezTo>
                <a:cubicBezTo>
                  <a:pt x="766985" y="79753"/>
                  <a:pt x="777977" y="66053"/>
                  <a:pt x="791529" y="55213"/>
                </a:cubicBezTo>
                <a:cubicBezTo>
                  <a:pt x="828551" y="25600"/>
                  <a:pt x="845332" y="19114"/>
                  <a:pt x="883567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491466" y="3183974"/>
            <a:ext cx="228598" cy="2285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228892" y="4288240"/>
            <a:ext cx="9766462" cy="2534027"/>
            <a:chOff x="707500" y="4656340"/>
            <a:chExt cx="8320258" cy="2534027"/>
          </a:xfrm>
        </p:grpSpPr>
        <p:sp>
          <p:nvSpPr>
            <p:cNvPr id="26" name="TextBox 25"/>
            <p:cNvSpPr txBox="1"/>
            <p:nvPr/>
          </p:nvSpPr>
          <p:spPr>
            <a:xfrm>
              <a:off x="707500" y="4656340"/>
              <a:ext cx="8320258" cy="2534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/>
                <a:t>g = 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/>
                <a:t>0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1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)(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2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/>
                <a:t>2</a:t>
              </a:r>
              <a:r>
                <a:rPr lang="en-US" sz="4000" dirty="0" smtClean="0"/>
                <a:t>)(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2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3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/>
                <a:t>3</a:t>
              </a:r>
              <a:r>
                <a:rPr lang="en-US" sz="4000" dirty="0" smtClean="0"/>
                <a:t>)(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3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4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/>
                <a:t>4</a:t>
              </a:r>
              <a:r>
                <a:rPr lang="en-US" sz="4000" dirty="0" smtClean="0"/>
                <a:t>)</a:t>
              </a:r>
            </a:p>
            <a:p>
              <a:endParaRPr lang="en-US" sz="4000" baseline="-25000" dirty="0"/>
            </a:p>
            <a:p>
              <a:r>
                <a:rPr lang="en-US" sz="4000" dirty="0" smtClean="0"/>
                <a:t>where  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0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1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1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2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2</a:t>
              </a:r>
              <a:r>
                <a:rPr lang="en-US" sz="4000" dirty="0" smtClean="0"/>
                <a:t>) = 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0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2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2</a:t>
              </a:r>
              <a:r>
                <a:rPr lang="en-US" sz="4000" dirty="0" smtClean="0"/>
                <a:t>) in π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(U) and  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2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3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4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4</a:t>
              </a:r>
              <a:r>
                <a:rPr lang="en-US" sz="4000" dirty="0" smtClean="0"/>
                <a:t>) in π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(V) </a:t>
              </a:r>
            </a:p>
            <a:p>
              <a:endParaRPr lang="en-US" baseline="-25000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2266153" y="4858805"/>
              <a:ext cx="358648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6641011" y="4858805"/>
              <a:ext cx="358648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5194970" y="4858805"/>
              <a:ext cx="358648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3754398" y="4858805"/>
              <a:ext cx="358648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Straight Connector 26"/>
          <p:cNvCxnSpPr/>
          <p:nvPr/>
        </p:nvCxnSpPr>
        <p:spPr>
          <a:xfrm>
            <a:off x="2913550" y="5508140"/>
            <a:ext cx="420987" cy="0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789074" y="6130981"/>
            <a:ext cx="420987" cy="0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267202" y="6130981"/>
            <a:ext cx="420987" cy="0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303383" y="5523616"/>
            <a:ext cx="420987" cy="0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886274" y="5528776"/>
            <a:ext cx="420987" cy="0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00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12930" y="294458"/>
            <a:ext cx="8522742" cy="3772936"/>
            <a:chOff x="312930" y="901823"/>
            <a:chExt cx="6433474" cy="2760685"/>
          </a:xfrm>
        </p:grpSpPr>
        <p:sp>
          <p:nvSpPr>
            <p:cNvPr id="4" name="Oval 3"/>
            <p:cNvSpPr/>
            <p:nvPr/>
          </p:nvSpPr>
          <p:spPr>
            <a:xfrm>
              <a:off x="312930" y="901823"/>
              <a:ext cx="4288983" cy="2760685"/>
            </a:xfrm>
            <a:prstGeom prst="ellipse">
              <a:avLst/>
            </a:prstGeom>
            <a:solidFill>
              <a:srgbClr val="3366FF">
                <a:alpha val="41000"/>
              </a:srgb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457421" y="901823"/>
              <a:ext cx="4288983" cy="2760685"/>
            </a:xfrm>
            <a:prstGeom prst="ellipse">
              <a:avLst/>
            </a:prstGeom>
            <a:solidFill>
              <a:srgbClr val="FF6600">
                <a:alpha val="41000"/>
              </a:srgb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Oval 6"/>
          <p:cNvSpPr/>
          <p:nvPr/>
        </p:nvSpPr>
        <p:spPr>
          <a:xfrm>
            <a:off x="1288535" y="1343509"/>
            <a:ext cx="1104459" cy="10306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779149" y="1343509"/>
            <a:ext cx="1104459" cy="10306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78366" y="1343509"/>
            <a:ext cx="1104459" cy="10306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12930" y="331267"/>
            <a:ext cx="8522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U                                                                 V</a:t>
            </a:r>
            <a:endParaRPr lang="en-US" sz="4000" dirty="0"/>
          </a:p>
        </p:txBody>
      </p:sp>
      <p:sp>
        <p:nvSpPr>
          <p:cNvPr id="13" name="Freeform 12"/>
          <p:cNvSpPr/>
          <p:nvPr/>
        </p:nvSpPr>
        <p:spPr>
          <a:xfrm>
            <a:off x="773121" y="946938"/>
            <a:ext cx="3810384" cy="2365870"/>
          </a:xfrm>
          <a:custGeom>
            <a:avLst/>
            <a:gdLst>
              <a:gd name="connsiteX0" fmla="*/ 3810384 w 3810384"/>
              <a:gd name="connsiteY0" fmla="*/ 2365870 h 2365870"/>
              <a:gd name="connsiteX1" fmla="*/ 3460638 w 3810384"/>
              <a:gd name="connsiteY1" fmla="*/ 2329061 h 2365870"/>
              <a:gd name="connsiteX2" fmla="*/ 3423823 w 3810384"/>
              <a:gd name="connsiteY2" fmla="*/ 2292251 h 2365870"/>
              <a:gd name="connsiteX3" fmla="*/ 3313377 w 3810384"/>
              <a:gd name="connsiteY3" fmla="*/ 2237038 h 2365870"/>
              <a:gd name="connsiteX4" fmla="*/ 3184524 w 3810384"/>
              <a:gd name="connsiteY4" fmla="*/ 2108206 h 2365870"/>
              <a:gd name="connsiteX5" fmla="*/ 3129301 w 3810384"/>
              <a:gd name="connsiteY5" fmla="*/ 2071397 h 2365870"/>
              <a:gd name="connsiteX6" fmla="*/ 3074078 w 3810384"/>
              <a:gd name="connsiteY6" fmla="*/ 2034588 h 2365870"/>
              <a:gd name="connsiteX7" fmla="*/ 3000447 w 3810384"/>
              <a:gd name="connsiteY7" fmla="*/ 1979374 h 2365870"/>
              <a:gd name="connsiteX8" fmla="*/ 2945224 w 3810384"/>
              <a:gd name="connsiteY8" fmla="*/ 1924160 h 2365870"/>
              <a:gd name="connsiteX9" fmla="*/ 2871594 w 3810384"/>
              <a:gd name="connsiteY9" fmla="*/ 1868946 h 2365870"/>
              <a:gd name="connsiteX10" fmla="*/ 2816371 w 3810384"/>
              <a:gd name="connsiteY10" fmla="*/ 1832137 h 2365870"/>
              <a:gd name="connsiteX11" fmla="*/ 2724332 w 3810384"/>
              <a:gd name="connsiteY11" fmla="*/ 1740115 h 2365870"/>
              <a:gd name="connsiteX12" fmla="*/ 2650702 w 3810384"/>
              <a:gd name="connsiteY12" fmla="*/ 1648092 h 2365870"/>
              <a:gd name="connsiteX13" fmla="*/ 2595479 w 3810384"/>
              <a:gd name="connsiteY13" fmla="*/ 1537664 h 2365870"/>
              <a:gd name="connsiteX14" fmla="*/ 2540256 w 3810384"/>
              <a:gd name="connsiteY14" fmla="*/ 1482451 h 2365870"/>
              <a:gd name="connsiteX15" fmla="*/ 2503441 w 3810384"/>
              <a:gd name="connsiteY15" fmla="*/ 1427237 h 2365870"/>
              <a:gd name="connsiteX16" fmla="*/ 2466625 w 3810384"/>
              <a:gd name="connsiteY16" fmla="*/ 1390428 h 2365870"/>
              <a:gd name="connsiteX17" fmla="*/ 2429810 w 3810384"/>
              <a:gd name="connsiteY17" fmla="*/ 1335214 h 2365870"/>
              <a:gd name="connsiteX18" fmla="*/ 2300957 w 3810384"/>
              <a:gd name="connsiteY18" fmla="*/ 1169573 h 2365870"/>
              <a:gd name="connsiteX19" fmla="*/ 2264141 w 3810384"/>
              <a:gd name="connsiteY19" fmla="*/ 1059146 h 2365870"/>
              <a:gd name="connsiteX20" fmla="*/ 2227326 w 3810384"/>
              <a:gd name="connsiteY20" fmla="*/ 911909 h 2365870"/>
              <a:gd name="connsiteX21" fmla="*/ 2172103 w 3810384"/>
              <a:gd name="connsiteY21" fmla="*/ 801482 h 2365870"/>
              <a:gd name="connsiteX22" fmla="*/ 2116880 w 3810384"/>
              <a:gd name="connsiteY22" fmla="*/ 764673 h 2365870"/>
              <a:gd name="connsiteX23" fmla="*/ 2006434 w 3810384"/>
              <a:gd name="connsiteY23" fmla="*/ 617436 h 2365870"/>
              <a:gd name="connsiteX24" fmla="*/ 1951211 w 3810384"/>
              <a:gd name="connsiteY24" fmla="*/ 562223 h 2365870"/>
              <a:gd name="connsiteX25" fmla="*/ 1914396 w 3810384"/>
              <a:gd name="connsiteY25" fmla="*/ 507009 h 2365870"/>
              <a:gd name="connsiteX26" fmla="*/ 1859173 w 3810384"/>
              <a:gd name="connsiteY26" fmla="*/ 433391 h 2365870"/>
              <a:gd name="connsiteX27" fmla="*/ 1730319 w 3810384"/>
              <a:gd name="connsiteY27" fmla="*/ 322963 h 2365870"/>
              <a:gd name="connsiteX28" fmla="*/ 1656689 w 3810384"/>
              <a:gd name="connsiteY28" fmla="*/ 267750 h 2365870"/>
              <a:gd name="connsiteX29" fmla="*/ 1619873 w 3810384"/>
              <a:gd name="connsiteY29" fmla="*/ 230940 h 2365870"/>
              <a:gd name="connsiteX30" fmla="*/ 1564651 w 3810384"/>
              <a:gd name="connsiteY30" fmla="*/ 212536 h 2365870"/>
              <a:gd name="connsiteX31" fmla="*/ 1398982 w 3810384"/>
              <a:gd name="connsiteY31" fmla="*/ 138918 h 2365870"/>
              <a:gd name="connsiteX32" fmla="*/ 1343759 w 3810384"/>
              <a:gd name="connsiteY32" fmla="*/ 120513 h 2365870"/>
              <a:gd name="connsiteX33" fmla="*/ 1288536 w 3810384"/>
              <a:gd name="connsiteY33" fmla="*/ 83704 h 2365870"/>
              <a:gd name="connsiteX34" fmla="*/ 1178090 w 3810384"/>
              <a:gd name="connsiteY34" fmla="*/ 46895 h 2365870"/>
              <a:gd name="connsiteX35" fmla="*/ 1049236 w 3810384"/>
              <a:gd name="connsiteY35" fmla="*/ 10086 h 2365870"/>
              <a:gd name="connsiteX36" fmla="*/ 460192 w 3810384"/>
              <a:gd name="connsiteY36" fmla="*/ 65299 h 2365870"/>
              <a:gd name="connsiteX37" fmla="*/ 404969 w 3810384"/>
              <a:gd name="connsiteY37" fmla="*/ 102108 h 2365870"/>
              <a:gd name="connsiteX38" fmla="*/ 368153 w 3810384"/>
              <a:gd name="connsiteY38" fmla="*/ 138918 h 2365870"/>
              <a:gd name="connsiteX39" fmla="*/ 276115 w 3810384"/>
              <a:gd name="connsiteY39" fmla="*/ 267750 h 2365870"/>
              <a:gd name="connsiteX40" fmla="*/ 202484 w 3810384"/>
              <a:gd name="connsiteY40" fmla="*/ 359772 h 2365870"/>
              <a:gd name="connsiteX41" fmla="*/ 184077 w 3810384"/>
              <a:gd name="connsiteY41" fmla="*/ 414986 h 2365870"/>
              <a:gd name="connsiteX42" fmla="*/ 73631 w 3810384"/>
              <a:gd name="connsiteY42" fmla="*/ 562223 h 2365870"/>
              <a:gd name="connsiteX43" fmla="*/ 36816 w 3810384"/>
              <a:gd name="connsiteY43" fmla="*/ 617436 h 2365870"/>
              <a:gd name="connsiteX44" fmla="*/ 18408 w 3810384"/>
              <a:gd name="connsiteY44" fmla="*/ 709459 h 2365870"/>
              <a:gd name="connsiteX45" fmla="*/ 0 w 3810384"/>
              <a:gd name="connsiteY45" fmla="*/ 764673 h 2365870"/>
              <a:gd name="connsiteX46" fmla="*/ 18408 w 3810384"/>
              <a:gd name="connsiteY46" fmla="*/ 1298405 h 2365870"/>
              <a:gd name="connsiteX47" fmla="*/ 92039 w 3810384"/>
              <a:gd name="connsiteY47" fmla="*/ 1445642 h 2365870"/>
              <a:gd name="connsiteX48" fmla="*/ 165669 w 3810384"/>
              <a:gd name="connsiteY48" fmla="*/ 1556069 h 2365870"/>
              <a:gd name="connsiteX49" fmla="*/ 276115 w 3810384"/>
              <a:gd name="connsiteY49" fmla="*/ 1648092 h 2365870"/>
              <a:gd name="connsiteX50" fmla="*/ 441784 w 3810384"/>
              <a:gd name="connsiteY50" fmla="*/ 1758519 h 2365870"/>
              <a:gd name="connsiteX51" fmla="*/ 497007 w 3810384"/>
              <a:gd name="connsiteY51" fmla="*/ 1813733 h 2365870"/>
              <a:gd name="connsiteX52" fmla="*/ 570637 w 3810384"/>
              <a:gd name="connsiteY52" fmla="*/ 1868946 h 2365870"/>
              <a:gd name="connsiteX53" fmla="*/ 699491 w 3810384"/>
              <a:gd name="connsiteY53" fmla="*/ 1942565 h 2365870"/>
              <a:gd name="connsiteX54" fmla="*/ 754714 w 3810384"/>
              <a:gd name="connsiteY54" fmla="*/ 1960969 h 2365870"/>
              <a:gd name="connsiteX55" fmla="*/ 809937 w 3810384"/>
              <a:gd name="connsiteY55" fmla="*/ 1997778 h 2365870"/>
              <a:gd name="connsiteX56" fmla="*/ 957198 w 3810384"/>
              <a:gd name="connsiteY56" fmla="*/ 2034588 h 2365870"/>
              <a:gd name="connsiteX57" fmla="*/ 1012421 w 3810384"/>
              <a:gd name="connsiteY57" fmla="*/ 2052992 h 2365870"/>
              <a:gd name="connsiteX58" fmla="*/ 1840765 w 3810384"/>
              <a:gd name="connsiteY58" fmla="*/ 2016183 h 2365870"/>
              <a:gd name="connsiteX59" fmla="*/ 1895988 w 3810384"/>
              <a:gd name="connsiteY59" fmla="*/ 1997778 h 2365870"/>
              <a:gd name="connsiteX60" fmla="*/ 1914396 w 3810384"/>
              <a:gd name="connsiteY60" fmla="*/ 1942565 h 2365870"/>
              <a:gd name="connsiteX61" fmla="*/ 1988026 w 3810384"/>
              <a:gd name="connsiteY61" fmla="*/ 1924160 h 2365870"/>
              <a:gd name="connsiteX62" fmla="*/ 2190511 w 3810384"/>
              <a:gd name="connsiteY62" fmla="*/ 1868946 h 2365870"/>
              <a:gd name="connsiteX63" fmla="*/ 2337772 w 3810384"/>
              <a:gd name="connsiteY63" fmla="*/ 1850542 h 2365870"/>
              <a:gd name="connsiteX64" fmla="*/ 2521848 w 3810384"/>
              <a:gd name="connsiteY64" fmla="*/ 1795328 h 2365870"/>
              <a:gd name="connsiteX65" fmla="*/ 2595479 w 3810384"/>
              <a:gd name="connsiteY65" fmla="*/ 1758519 h 2365870"/>
              <a:gd name="connsiteX66" fmla="*/ 2742740 w 3810384"/>
              <a:gd name="connsiteY66" fmla="*/ 1740115 h 2365870"/>
              <a:gd name="connsiteX67" fmla="*/ 3258154 w 3810384"/>
              <a:gd name="connsiteY67" fmla="*/ 1721710 h 2365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3810384" h="2365870">
                <a:moveTo>
                  <a:pt x="3810384" y="2365870"/>
                </a:moveTo>
                <a:cubicBezTo>
                  <a:pt x="3693802" y="2353600"/>
                  <a:pt x="3575794" y="2350992"/>
                  <a:pt x="3460638" y="2329061"/>
                </a:cubicBezTo>
                <a:cubicBezTo>
                  <a:pt x="3443591" y="2325814"/>
                  <a:pt x="3437375" y="2303091"/>
                  <a:pt x="3423823" y="2292251"/>
                </a:cubicBezTo>
                <a:cubicBezTo>
                  <a:pt x="3372847" y="2251476"/>
                  <a:pt x="3371702" y="2256476"/>
                  <a:pt x="3313377" y="2237038"/>
                </a:cubicBezTo>
                <a:cubicBezTo>
                  <a:pt x="3280977" y="2139851"/>
                  <a:pt x="3311113" y="2192584"/>
                  <a:pt x="3184524" y="2108206"/>
                </a:cubicBezTo>
                <a:lnTo>
                  <a:pt x="3129301" y="2071397"/>
                </a:lnTo>
                <a:cubicBezTo>
                  <a:pt x="3110893" y="2059127"/>
                  <a:pt x="3091777" y="2047860"/>
                  <a:pt x="3074078" y="2034588"/>
                </a:cubicBezTo>
                <a:cubicBezTo>
                  <a:pt x="3049534" y="2016183"/>
                  <a:pt x="3023741" y="1999337"/>
                  <a:pt x="3000447" y="1979374"/>
                </a:cubicBezTo>
                <a:cubicBezTo>
                  <a:pt x="2980682" y="1962435"/>
                  <a:pt x="2964989" y="1941099"/>
                  <a:pt x="2945224" y="1924160"/>
                </a:cubicBezTo>
                <a:cubicBezTo>
                  <a:pt x="2921930" y="1904197"/>
                  <a:pt x="2896559" y="1886775"/>
                  <a:pt x="2871594" y="1868946"/>
                </a:cubicBezTo>
                <a:cubicBezTo>
                  <a:pt x="2853592" y="1856089"/>
                  <a:pt x="2833021" y="1846703"/>
                  <a:pt x="2816371" y="1832137"/>
                </a:cubicBezTo>
                <a:cubicBezTo>
                  <a:pt x="2783719" y="1803572"/>
                  <a:pt x="2755011" y="1770789"/>
                  <a:pt x="2724332" y="1740115"/>
                </a:cubicBezTo>
                <a:cubicBezTo>
                  <a:pt x="2690093" y="1705882"/>
                  <a:pt x="2673921" y="1694521"/>
                  <a:pt x="2650702" y="1648092"/>
                </a:cubicBezTo>
                <a:cubicBezTo>
                  <a:pt x="2609192" y="1565086"/>
                  <a:pt x="2661421" y="1616781"/>
                  <a:pt x="2595479" y="1537664"/>
                </a:cubicBezTo>
                <a:cubicBezTo>
                  <a:pt x="2578813" y="1517669"/>
                  <a:pt x="2556922" y="1502446"/>
                  <a:pt x="2540256" y="1482451"/>
                </a:cubicBezTo>
                <a:cubicBezTo>
                  <a:pt x="2526093" y="1465459"/>
                  <a:pt x="2517261" y="1444509"/>
                  <a:pt x="2503441" y="1427237"/>
                </a:cubicBezTo>
                <a:cubicBezTo>
                  <a:pt x="2492599" y="1413687"/>
                  <a:pt x="2477467" y="1403978"/>
                  <a:pt x="2466625" y="1390428"/>
                </a:cubicBezTo>
                <a:cubicBezTo>
                  <a:pt x="2452805" y="1373156"/>
                  <a:pt x="2443973" y="1352206"/>
                  <a:pt x="2429810" y="1335214"/>
                </a:cubicBezTo>
                <a:cubicBezTo>
                  <a:pt x="2376870" y="1271696"/>
                  <a:pt x="2331974" y="1262606"/>
                  <a:pt x="2300957" y="1169573"/>
                </a:cubicBezTo>
                <a:cubicBezTo>
                  <a:pt x="2288685" y="1132764"/>
                  <a:pt x="2273553" y="1096788"/>
                  <a:pt x="2264141" y="1059146"/>
                </a:cubicBezTo>
                <a:cubicBezTo>
                  <a:pt x="2251869" y="1010067"/>
                  <a:pt x="2243327" y="959902"/>
                  <a:pt x="2227326" y="911909"/>
                </a:cubicBezTo>
                <a:cubicBezTo>
                  <a:pt x="2212354" y="867002"/>
                  <a:pt x="2207785" y="837158"/>
                  <a:pt x="2172103" y="801482"/>
                </a:cubicBezTo>
                <a:cubicBezTo>
                  <a:pt x="2156459" y="785841"/>
                  <a:pt x="2135288" y="776943"/>
                  <a:pt x="2116880" y="764673"/>
                </a:cubicBezTo>
                <a:cubicBezTo>
                  <a:pt x="2080065" y="715594"/>
                  <a:pt x="2049821" y="660815"/>
                  <a:pt x="2006434" y="617436"/>
                </a:cubicBezTo>
                <a:cubicBezTo>
                  <a:pt x="1988026" y="599032"/>
                  <a:pt x="1967877" y="582218"/>
                  <a:pt x="1951211" y="562223"/>
                </a:cubicBezTo>
                <a:cubicBezTo>
                  <a:pt x="1937048" y="545231"/>
                  <a:pt x="1927255" y="525008"/>
                  <a:pt x="1914396" y="507009"/>
                </a:cubicBezTo>
                <a:cubicBezTo>
                  <a:pt x="1896564" y="482048"/>
                  <a:pt x="1879375" y="456475"/>
                  <a:pt x="1859173" y="433391"/>
                </a:cubicBezTo>
                <a:cubicBezTo>
                  <a:pt x="1784994" y="348630"/>
                  <a:pt x="1804799" y="376154"/>
                  <a:pt x="1730319" y="322963"/>
                </a:cubicBezTo>
                <a:cubicBezTo>
                  <a:pt x="1705354" y="305134"/>
                  <a:pt x="1680258" y="287387"/>
                  <a:pt x="1656689" y="267750"/>
                </a:cubicBezTo>
                <a:cubicBezTo>
                  <a:pt x="1643357" y="256641"/>
                  <a:pt x="1634754" y="239867"/>
                  <a:pt x="1619873" y="230940"/>
                </a:cubicBezTo>
                <a:cubicBezTo>
                  <a:pt x="1603235" y="220959"/>
                  <a:pt x="1583058" y="218671"/>
                  <a:pt x="1564651" y="212536"/>
                </a:cubicBezTo>
                <a:cubicBezTo>
                  <a:pt x="1477137" y="154203"/>
                  <a:pt x="1530416" y="182722"/>
                  <a:pt x="1398982" y="138918"/>
                </a:cubicBezTo>
                <a:cubicBezTo>
                  <a:pt x="1380574" y="132783"/>
                  <a:pt x="1359904" y="131275"/>
                  <a:pt x="1343759" y="120513"/>
                </a:cubicBezTo>
                <a:cubicBezTo>
                  <a:pt x="1325351" y="108243"/>
                  <a:pt x="1308752" y="92687"/>
                  <a:pt x="1288536" y="83704"/>
                </a:cubicBezTo>
                <a:cubicBezTo>
                  <a:pt x="1253074" y="67946"/>
                  <a:pt x="1214905" y="59165"/>
                  <a:pt x="1178090" y="46895"/>
                </a:cubicBezTo>
                <a:cubicBezTo>
                  <a:pt x="1098860" y="20489"/>
                  <a:pt x="1141698" y="33197"/>
                  <a:pt x="1049236" y="10086"/>
                </a:cubicBezTo>
                <a:cubicBezTo>
                  <a:pt x="696356" y="22686"/>
                  <a:pt x="657273" y="-47300"/>
                  <a:pt x="460192" y="65299"/>
                </a:cubicBezTo>
                <a:cubicBezTo>
                  <a:pt x="440984" y="76273"/>
                  <a:pt x="422245" y="88290"/>
                  <a:pt x="404969" y="102108"/>
                </a:cubicBezTo>
                <a:cubicBezTo>
                  <a:pt x="391417" y="112948"/>
                  <a:pt x="380425" y="126648"/>
                  <a:pt x="368153" y="138918"/>
                </a:cubicBezTo>
                <a:cubicBezTo>
                  <a:pt x="322495" y="275872"/>
                  <a:pt x="392580" y="93083"/>
                  <a:pt x="276115" y="267750"/>
                </a:cubicBezTo>
                <a:cubicBezTo>
                  <a:pt x="229673" y="337401"/>
                  <a:pt x="254943" y="307323"/>
                  <a:pt x="202484" y="359772"/>
                </a:cubicBezTo>
                <a:cubicBezTo>
                  <a:pt x="196348" y="378177"/>
                  <a:pt x="193500" y="398028"/>
                  <a:pt x="184077" y="414986"/>
                </a:cubicBezTo>
                <a:cubicBezTo>
                  <a:pt x="67324" y="625106"/>
                  <a:pt x="154870" y="460691"/>
                  <a:pt x="73631" y="562223"/>
                </a:cubicBezTo>
                <a:cubicBezTo>
                  <a:pt x="59811" y="579495"/>
                  <a:pt x="49088" y="599032"/>
                  <a:pt x="36816" y="617436"/>
                </a:cubicBezTo>
                <a:cubicBezTo>
                  <a:pt x="30680" y="648110"/>
                  <a:pt x="25996" y="679111"/>
                  <a:pt x="18408" y="709459"/>
                </a:cubicBezTo>
                <a:cubicBezTo>
                  <a:pt x="13702" y="728280"/>
                  <a:pt x="0" y="745272"/>
                  <a:pt x="0" y="764673"/>
                </a:cubicBezTo>
                <a:cubicBezTo>
                  <a:pt x="0" y="942689"/>
                  <a:pt x="3203" y="1121039"/>
                  <a:pt x="18408" y="1298405"/>
                </a:cubicBezTo>
                <a:cubicBezTo>
                  <a:pt x="29866" y="1432054"/>
                  <a:pt x="41581" y="1378375"/>
                  <a:pt x="92039" y="1445642"/>
                </a:cubicBezTo>
                <a:cubicBezTo>
                  <a:pt x="118586" y="1481033"/>
                  <a:pt x="134383" y="1524788"/>
                  <a:pt x="165669" y="1556069"/>
                </a:cubicBezTo>
                <a:cubicBezTo>
                  <a:pt x="266691" y="1657074"/>
                  <a:pt x="173605" y="1571223"/>
                  <a:pt x="276115" y="1648092"/>
                </a:cubicBezTo>
                <a:cubicBezTo>
                  <a:pt x="412275" y="1750194"/>
                  <a:pt x="317163" y="1696219"/>
                  <a:pt x="441784" y="1758519"/>
                </a:cubicBezTo>
                <a:cubicBezTo>
                  <a:pt x="460192" y="1776924"/>
                  <a:pt x="477242" y="1796794"/>
                  <a:pt x="497007" y="1813733"/>
                </a:cubicBezTo>
                <a:cubicBezTo>
                  <a:pt x="520301" y="1833696"/>
                  <a:pt x="545673" y="1851117"/>
                  <a:pt x="570637" y="1868946"/>
                </a:cubicBezTo>
                <a:cubicBezTo>
                  <a:pt x="616858" y="1901955"/>
                  <a:pt x="645559" y="1919455"/>
                  <a:pt x="699491" y="1942565"/>
                </a:cubicBezTo>
                <a:cubicBezTo>
                  <a:pt x="717326" y="1950207"/>
                  <a:pt x="736306" y="1954834"/>
                  <a:pt x="754714" y="1960969"/>
                </a:cubicBezTo>
                <a:cubicBezTo>
                  <a:pt x="773122" y="1973239"/>
                  <a:pt x="789146" y="1990219"/>
                  <a:pt x="809937" y="1997778"/>
                </a:cubicBezTo>
                <a:cubicBezTo>
                  <a:pt x="857489" y="2015067"/>
                  <a:pt x="909196" y="2018591"/>
                  <a:pt x="957198" y="2034588"/>
                </a:cubicBezTo>
                <a:lnTo>
                  <a:pt x="1012421" y="2052992"/>
                </a:lnTo>
                <a:cubicBezTo>
                  <a:pt x="1139458" y="2049735"/>
                  <a:pt x="1592140" y="2071425"/>
                  <a:pt x="1840765" y="2016183"/>
                </a:cubicBezTo>
                <a:cubicBezTo>
                  <a:pt x="1859706" y="2011974"/>
                  <a:pt x="1877580" y="2003913"/>
                  <a:pt x="1895988" y="1997778"/>
                </a:cubicBezTo>
                <a:cubicBezTo>
                  <a:pt x="1902124" y="1979374"/>
                  <a:pt x="1899246" y="1954683"/>
                  <a:pt x="1914396" y="1942565"/>
                </a:cubicBezTo>
                <a:cubicBezTo>
                  <a:pt x="1934152" y="1926763"/>
                  <a:pt x="1963701" y="1931109"/>
                  <a:pt x="1988026" y="1924160"/>
                </a:cubicBezTo>
                <a:cubicBezTo>
                  <a:pt x="2072290" y="1900089"/>
                  <a:pt x="2073871" y="1883523"/>
                  <a:pt x="2190511" y="1868946"/>
                </a:cubicBezTo>
                <a:lnTo>
                  <a:pt x="2337772" y="1850542"/>
                </a:lnTo>
                <a:cubicBezTo>
                  <a:pt x="2454437" y="1772779"/>
                  <a:pt x="2321397" y="1849988"/>
                  <a:pt x="2521848" y="1795328"/>
                </a:cubicBezTo>
                <a:cubicBezTo>
                  <a:pt x="2548321" y="1788109"/>
                  <a:pt x="2568858" y="1765173"/>
                  <a:pt x="2595479" y="1758519"/>
                </a:cubicBezTo>
                <a:cubicBezTo>
                  <a:pt x="2643471" y="1746523"/>
                  <a:pt x="2693653" y="1746250"/>
                  <a:pt x="2742740" y="1740115"/>
                </a:cubicBezTo>
                <a:cubicBezTo>
                  <a:pt x="2959236" y="1685999"/>
                  <a:pt x="2791072" y="1721710"/>
                  <a:pt x="3258154" y="1721710"/>
                </a:cubicBezTo>
              </a:path>
            </a:pathLst>
          </a:custGeom>
          <a:ln w="76200" cmpd="sng">
            <a:solidFill>
              <a:srgbClr val="6600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957645" y="1084546"/>
            <a:ext cx="1546242" cy="1787895"/>
          </a:xfrm>
          <a:custGeom>
            <a:avLst/>
            <a:gdLst>
              <a:gd name="connsiteX0" fmla="*/ 92038 w 1546242"/>
              <a:gd name="connsiteY0" fmla="*/ 1584101 h 1787895"/>
              <a:gd name="connsiteX1" fmla="*/ 828344 w 1546242"/>
              <a:gd name="connsiteY1" fmla="*/ 1565697 h 1787895"/>
              <a:gd name="connsiteX2" fmla="*/ 938790 w 1546242"/>
              <a:gd name="connsiteY2" fmla="*/ 1528887 h 1787895"/>
              <a:gd name="connsiteX3" fmla="*/ 994013 w 1546242"/>
              <a:gd name="connsiteY3" fmla="*/ 1492078 h 1787895"/>
              <a:gd name="connsiteX4" fmla="*/ 1030828 w 1546242"/>
              <a:gd name="connsiteY4" fmla="*/ 1436865 h 1787895"/>
              <a:gd name="connsiteX5" fmla="*/ 1086051 w 1546242"/>
              <a:gd name="connsiteY5" fmla="*/ 1418460 h 1787895"/>
              <a:gd name="connsiteX6" fmla="*/ 1196497 w 1546242"/>
              <a:gd name="connsiteY6" fmla="*/ 1326437 h 1787895"/>
              <a:gd name="connsiteX7" fmla="*/ 1325350 w 1546242"/>
              <a:gd name="connsiteY7" fmla="*/ 1123987 h 1787895"/>
              <a:gd name="connsiteX8" fmla="*/ 1362166 w 1546242"/>
              <a:gd name="connsiteY8" fmla="*/ 1087178 h 1787895"/>
              <a:gd name="connsiteX9" fmla="*/ 1380573 w 1546242"/>
              <a:gd name="connsiteY9" fmla="*/ 1031964 h 1787895"/>
              <a:gd name="connsiteX10" fmla="*/ 1472612 w 1546242"/>
              <a:gd name="connsiteY10" fmla="*/ 958346 h 1787895"/>
              <a:gd name="connsiteX11" fmla="*/ 1491019 w 1546242"/>
              <a:gd name="connsiteY11" fmla="*/ 903132 h 1787895"/>
              <a:gd name="connsiteX12" fmla="*/ 1546242 w 1546242"/>
              <a:gd name="connsiteY12" fmla="*/ 792705 h 1787895"/>
              <a:gd name="connsiteX13" fmla="*/ 1527835 w 1546242"/>
              <a:gd name="connsiteY13" fmla="*/ 479827 h 1787895"/>
              <a:gd name="connsiteX14" fmla="*/ 1454204 w 1546242"/>
              <a:gd name="connsiteY14" fmla="*/ 314186 h 1787895"/>
              <a:gd name="connsiteX15" fmla="*/ 1435796 w 1546242"/>
              <a:gd name="connsiteY15" fmla="*/ 258973 h 1787895"/>
              <a:gd name="connsiteX16" fmla="*/ 1251720 w 1546242"/>
              <a:gd name="connsiteY16" fmla="*/ 148545 h 1787895"/>
              <a:gd name="connsiteX17" fmla="*/ 1178089 w 1546242"/>
              <a:gd name="connsiteY17" fmla="*/ 130141 h 1787895"/>
              <a:gd name="connsiteX18" fmla="*/ 1122866 w 1546242"/>
              <a:gd name="connsiteY18" fmla="*/ 93332 h 1787895"/>
              <a:gd name="connsiteX19" fmla="*/ 975605 w 1546242"/>
              <a:gd name="connsiteY19" fmla="*/ 56522 h 1787895"/>
              <a:gd name="connsiteX20" fmla="*/ 920382 w 1546242"/>
              <a:gd name="connsiteY20" fmla="*/ 38118 h 1787895"/>
              <a:gd name="connsiteX21" fmla="*/ 865159 w 1546242"/>
              <a:gd name="connsiteY21" fmla="*/ 1309 h 1787895"/>
              <a:gd name="connsiteX22" fmla="*/ 386560 w 1546242"/>
              <a:gd name="connsiteY22" fmla="*/ 19713 h 1787895"/>
              <a:gd name="connsiteX23" fmla="*/ 331337 w 1546242"/>
              <a:gd name="connsiteY23" fmla="*/ 38118 h 1787895"/>
              <a:gd name="connsiteX24" fmla="*/ 220891 w 1546242"/>
              <a:gd name="connsiteY24" fmla="*/ 130141 h 1787895"/>
              <a:gd name="connsiteX25" fmla="*/ 128853 w 1546242"/>
              <a:gd name="connsiteY25" fmla="*/ 295782 h 1787895"/>
              <a:gd name="connsiteX26" fmla="*/ 92038 w 1546242"/>
              <a:gd name="connsiteY26" fmla="*/ 369400 h 1787895"/>
              <a:gd name="connsiteX27" fmla="*/ 73630 w 1546242"/>
              <a:gd name="connsiteY27" fmla="*/ 424614 h 1787895"/>
              <a:gd name="connsiteX28" fmla="*/ 36815 w 1546242"/>
              <a:gd name="connsiteY28" fmla="*/ 498232 h 1787895"/>
              <a:gd name="connsiteX29" fmla="*/ 18407 w 1546242"/>
              <a:gd name="connsiteY29" fmla="*/ 571850 h 1787895"/>
              <a:gd name="connsiteX30" fmla="*/ 0 w 1546242"/>
              <a:gd name="connsiteY30" fmla="*/ 627064 h 1787895"/>
              <a:gd name="connsiteX31" fmla="*/ 18407 w 1546242"/>
              <a:gd name="connsiteY31" fmla="*/ 976751 h 1787895"/>
              <a:gd name="connsiteX32" fmla="*/ 92038 w 1546242"/>
              <a:gd name="connsiteY32" fmla="*/ 1087178 h 1787895"/>
              <a:gd name="connsiteX33" fmla="*/ 147261 w 1546242"/>
              <a:gd name="connsiteY33" fmla="*/ 1216010 h 1787895"/>
              <a:gd name="connsiteX34" fmla="*/ 184076 w 1546242"/>
              <a:gd name="connsiteY34" fmla="*/ 1271224 h 1787895"/>
              <a:gd name="connsiteX35" fmla="*/ 257707 w 1546242"/>
              <a:gd name="connsiteY35" fmla="*/ 1381651 h 1787895"/>
              <a:gd name="connsiteX36" fmla="*/ 312930 w 1546242"/>
              <a:gd name="connsiteY36" fmla="*/ 1400055 h 1787895"/>
              <a:gd name="connsiteX37" fmla="*/ 386560 w 1546242"/>
              <a:gd name="connsiteY37" fmla="*/ 1492078 h 1787895"/>
              <a:gd name="connsiteX38" fmla="*/ 515414 w 1546242"/>
              <a:gd name="connsiteY38" fmla="*/ 1602506 h 1787895"/>
              <a:gd name="connsiteX39" fmla="*/ 589044 w 1546242"/>
              <a:gd name="connsiteY39" fmla="*/ 1694528 h 1787895"/>
              <a:gd name="connsiteX40" fmla="*/ 625860 w 1546242"/>
              <a:gd name="connsiteY40" fmla="*/ 1731338 h 1787895"/>
              <a:gd name="connsiteX41" fmla="*/ 736306 w 1546242"/>
              <a:gd name="connsiteY41" fmla="*/ 1786551 h 1787895"/>
              <a:gd name="connsiteX42" fmla="*/ 791529 w 1546242"/>
              <a:gd name="connsiteY42" fmla="*/ 1786551 h 1787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546242" h="1787895">
                <a:moveTo>
                  <a:pt x="92038" y="1584101"/>
                </a:moveTo>
                <a:cubicBezTo>
                  <a:pt x="337473" y="1577966"/>
                  <a:pt x="583352" y="1581672"/>
                  <a:pt x="828344" y="1565697"/>
                </a:cubicBezTo>
                <a:cubicBezTo>
                  <a:pt x="867068" y="1563172"/>
                  <a:pt x="906500" y="1550410"/>
                  <a:pt x="938790" y="1528887"/>
                </a:cubicBezTo>
                <a:lnTo>
                  <a:pt x="994013" y="1492078"/>
                </a:lnTo>
                <a:cubicBezTo>
                  <a:pt x="1006285" y="1473674"/>
                  <a:pt x="1013554" y="1450682"/>
                  <a:pt x="1030828" y="1436865"/>
                </a:cubicBezTo>
                <a:cubicBezTo>
                  <a:pt x="1045980" y="1424745"/>
                  <a:pt x="1068696" y="1427136"/>
                  <a:pt x="1086051" y="1418460"/>
                </a:cubicBezTo>
                <a:cubicBezTo>
                  <a:pt x="1137307" y="1392836"/>
                  <a:pt x="1155784" y="1367143"/>
                  <a:pt x="1196497" y="1326437"/>
                </a:cubicBezTo>
                <a:cubicBezTo>
                  <a:pt x="1247033" y="1174855"/>
                  <a:pt x="1205874" y="1243443"/>
                  <a:pt x="1325350" y="1123987"/>
                </a:cubicBezTo>
                <a:lnTo>
                  <a:pt x="1362166" y="1087178"/>
                </a:lnTo>
                <a:cubicBezTo>
                  <a:pt x="1368302" y="1068773"/>
                  <a:pt x="1370590" y="1048599"/>
                  <a:pt x="1380573" y="1031964"/>
                </a:cubicBezTo>
                <a:cubicBezTo>
                  <a:pt x="1398059" y="1002826"/>
                  <a:pt x="1447534" y="975062"/>
                  <a:pt x="1472612" y="958346"/>
                </a:cubicBezTo>
                <a:cubicBezTo>
                  <a:pt x="1478748" y="939941"/>
                  <a:pt x="1482342" y="920484"/>
                  <a:pt x="1491019" y="903132"/>
                </a:cubicBezTo>
                <a:cubicBezTo>
                  <a:pt x="1562386" y="760422"/>
                  <a:pt x="1499976" y="931485"/>
                  <a:pt x="1546242" y="792705"/>
                </a:cubicBezTo>
                <a:cubicBezTo>
                  <a:pt x="1540106" y="688412"/>
                  <a:pt x="1541350" y="583422"/>
                  <a:pt x="1527835" y="479827"/>
                </a:cubicBezTo>
                <a:cubicBezTo>
                  <a:pt x="1511075" y="351356"/>
                  <a:pt x="1497121" y="400006"/>
                  <a:pt x="1454204" y="314186"/>
                </a:cubicBezTo>
                <a:cubicBezTo>
                  <a:pt x="1445527" y="296834"/>
                  <a:pt x="1449515" y="272690"/>
                  <a:pt x="1435796" y="258973"/>
                </a:cubicBezTo>
                <a:cubicBezTo>
                  <a:pt x="1410106" y="233288"/>
                  <a:pt x="1298201" y="165972"/>
                  <a:pt x="1251720" y="148545"/>
                </a:cubicBezTo>
                <a:cubicBezTo>
                  <a:pt x="1228032" y="139663"/>
                  <a:pt x="1202633" y="136276"/>
                  <a:pt x="1178089" y="130141"/>
                </a:cubicBezTo>
                <a:cubicBezTo>
                  <a:pt x="1159681" y="117871"/>
                  <a:pt x="1143657" y="100891"/>
                  <a:pt x="1122866" y="93332"/>
                </a:cubicBezTo>
                <a:cubicBezTo>
                  <a:pt x="1075314" y="76043"/>
                  <a:pt x="1023607" y="72519"/>
                  <a:pt x="975605" y="56522"/>
                </a:cubicBezTo>
                <a:lnTo>
                  <a:pt x="920382" y="38118"/>
                </a:lnTo>
                <a:cubicBezTo>
                  <a:pt x="901974" y="25848"/>
                  <a:pt x="887268" y="2071"/>
                  <a:pt x="865159" y="1309"/>
                </a:cubicBezTo>
                <a:cubicBezTo>
                  <a:pt x="705603" y="-4192"/>
                  <a:pt x="545833" y="8731"/>
                  <a:pt x="386560" y="19713"/>
                </a:cubicBezTo>
                <a:cubicBezTo>
                  <a:pt x="367203" y="21048"/>
                  <a:pt x="348692" y="29442"/>
                  <a:pt x="331337" y="38118"/>
                </a:cubicBezTo>
                <a:cubicBezTo>
                  <a:pt x="292663" y="57452"/>
                  <a:pt x="246799" y="96836"/>
                  <a:pt x="220891" y="130141"/>
                </a:cubicBezTo>
                <a:cubicBezTo>
                  <a:pt x="106745" y="276877"/>
                  <a:pt x="174301" y="189754"/>
                  <a:pt x="128853" y="295782"/>
                </a:cubicBezTo>
                <a:cubicBezTo>
                  <a:pt x="118044" y="321000"/>
                  <a:pt x="102847" y="344182"/>
                  <a:pt x="92038" y="369400"/>
                </a:cubicBezTo>
                <a:cubicBezTo>
                  <a:pt x="84395" y="387231"/>
                  <a:pt x="81273" y="406783"/>
                  <a:pt x="73630" y="424614"/>
                </a:cubicBezTo>
                <a:cubicBezTo>
                  <a:pt x="62821" y="449832"/>
                  <a:pt x="46450" y="472543"/>
                  <a:pt x="36815" y="498232"/>
                </a:cubicBezTo>
                <a:cubicBezTo>
                  <a:pt x="27932" y="521916"/>
                  <a:pt x="25357" y="547529"/>
                  <a:pt x="18407" y="571850"/>
                </a:cubicBezTo>
                <a:cubicBezTo>
                  <a:pt x="13076" y="590504"/>
                  <a:pt x="6136" y="608659"/>
                  <a:pt x="0" y="627064"/>
                </a:cubicBezTo>
                <a:cubicBezTo>
                  <a:pt x="6136" y="743626"/>
                  <a:pt x="-4488" y="862295"/>
                  <a:pt x="18407" y="976751"/>
                </a:cubicBezTo>
                <a:cubicBezTo>
                  <a:pt x="27085" y="1020133"/>
                  <a:pt x="78045" y="1045208"/>
                  <a:pt x="92038" y="1087178"/>
                </a:cubicBezTo>
                <a:cubicBezTo>
                  <a:pt x="112690" y="1149123"/>
                  <a:pt x="110867" y="1152331"/>
                  <a:pt x="147261" y="1216010"/>
                </a:cubicBezTo>
                <a:cubicBezTo>
                  <a:pt x="158237" y="1235215"/>
                  <a:pt x="173100" y="1252019"/>
                  <a:pt x="184076" y="1271224"/>
                </a:cubicBezTo>
                <a:cubicBezTo>
                  <a:pt x="207428" y="1312084"/>
                  <a:pt x="214913" y="1355979"/>
                  <a:pt x="257707" y="1381651"/>
                </a:cubicBezTo>
                <a:cubicBezTo>
                  <a:pt x="274346" y="1391632"/>
                  <a:pt x="294522" y="1393920"/>
                  <a:pt x="312930" y="1400055"/>
                </a:cubicBezTo>
                <a:cubicBezTo>
                  <a:pt x="438269" y="1525377"/>
                  <a:pt x="247217" y="1329539"/>
                  <a:pt x="386560" y="1492078"/>
                </a:cubicBezTo>
                <a:cubicBezTo>
                  <a:pt x="446078" y="1561504"/>
                  <a:pt x="450278" y="1559090"/>
                  <a:pt x="515414" y="1602506"/>
                </a:cubicBezTo>
                <a:cubicBezTo>
                  <a:pt x="544612" y="1690083"/>
                  <a:pt x="513354" y="1633985"/>
                  <a:pt x="589044" y="1694528"/>
                </a:cubicBezTo>
                <a:cubicBezTo>
                  <a:pt x="602596" y="1705368"/>
                  <a:pt x="612308" y="1720498"/>
                  <a:pt x="625860" y="1731338"/>
                </a:cubicBezTo>
                <a:cubicBezTo>
                  <a:pt x="659338" y="1758116"/>
                  <a:pt x="693329" y="1779390"/>
                  <a:pt x="736306" y="1786551"/>
                </a:cubicBezTo>
                <a:cubicBezTo>
                  <a:pt x="754463" y="1789577"/>
                  <a:pt x="773121" y="1786551"/>
                  <a:pt x="791529" y="1786551"/>
                </a:cubicBezTo>
              </a:path>
            </a:pathLst>
          </a:custGeom>
          <a:ln w="76200" cmpd="sng">
            <a:solidFill>
              <a:srgbClr val="4F622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730766" y="883405"/>
            <a:ext cx="3479046" cy="2006097"/>
          </a:xfrm>
          <a:custGeom>
            <a:avLst/>
            <a:gdLst>
              <a:gd name="connsiteX0" fmla="*/ 0 w 3479046"/>
              <a:gd name="connsiteY0" fmla="*/ 2006097 h 2006097"/>
              <a:gd name="connsiteX1" fmla="*/ 276115 w 3479046"/>
              <a:gd name="connsiteY1" fmla="*/ 1969288 h 2006097"/>
              <a:gd name="connsiteX2" fmla="*/ 386561 w 3479046"/>
              <a:gd name="connsiteY2" fmla="*/ 1932479 h 2006097"/>
              <a:gd name="connsiteX3" fmla="*/ 460191 w 3479046"/>
              <a:gd name="connsiteY3" fmla="*/ 1914074 h 2006097"/>
              <a:gd name="connsiteX4" fmla="*/ 570637 w 3479046"/>
              <a:gd name="connsiteY4" fmla="*/ 1877265 h 2006097"/>
              <a:gd name="connsiteX5" fmla="*/ 699491 w 3479046"/>
              <a:gd name="connsiteY5" fmla="*/ 1803647 h 2006097"/>
              <a:gd name="connsiteX6" fmla="*/ 809937 w 3479046"/>
              <a:gd name="connsiteY6" fmla="*/ 1730028 h 2006097"/>
              <a:gd name="connsiteX7" fmla="*/ 865160 w 3479046"/>
              <a:gd name="connsiteY7" fmla="*/ 1693219 h 2006097"/>
              <a:gd name="connsiteX8" fmla="*/ 883567 w 3479046"/>
              <a:gd name="connsiteY8" fmla="*/ 1638006 h 2006097"/>
              <a:gd name="connsiteX9" fmla="*/ 901975 w 3479046"/>
              <a:gd name="connsiteY9" fmla="*/ 1564387 h 2006097"/>
              <a:gd name="connsiteX10" fmla="*/ 975605 w 3479046"/>
              <a:gd name="connsiteY10" fmla="*/ 1453960 h 2006097"/>
              <a:gd name="connsiteX11" fmla="*/ 1030828 w 3479046"/>
              <a:gd name="connsiteY11" fmla="*/ 1343533 h 2006097"/>
              <a:gd name="connsiteX12" fmla="*/ 1049236 w 3479046"/>
              <a:gd name="connsiteY12" fmla="*/ 1288319 h 2006097"/>
              <a:gd name="connsiteX13" fmla="*/ 1086051 w 3479046"/>
              <a:gd name="connsiteY13" fmla="*/ 1141082 h 2006097"/>
              <a:gd name="connsiteX14" fmla="*/ 1104459 w 3479046"/>
              <a:gd name="connsiteY14" fmla="*/ 1085869 h 2006097"/>
              <a:gd name="connsiteX15" fmla="*/ 1141274 w 3479046"/>
              <a:gd name="connsiteY15" fmla="*/ 1030655 h 2006097"/>
              <a:gd name="connsiteX16" fmla="*/ 1196497 w 3479046"/>
              <a:gd name="connsiteY16" fmla="*/ 901823 h 2006097"/>
              <a:gd name="connsiteX17" fmla="*/ 1325351 w 3479046"/>
              <a:gd name="connsiteY17" fmla="*/ 754587 h 2006097"/>
              <a:gd name="connsiteX18" fmla="*/ 1380574 w 3479046"/>
              <a:gd name="connsiteY18" fmla="*/ 644159 h 2006097"/>
              <a:gd name="connsiteX19" fmla="*/ 1398981 w 3479046"/>
              <a:gd name="connsiteY19" fmla="*/ 588946 h 2006097"/>
              <a:gd name="connsiteX20" fmla="*/ 1491020 w 3479046"/>
              <a:gd name="connsiteY20" fmla="*/ 478518 h 2006097"/>
              <a:gd name="connsiteX21" fmla="*/ 1527835 w 3479046"/>
              <a:gd name="connsiteY21" fmla="*/ 423304 h 2006097"/>
              <a:gd name="connsiteX22" fmla="*/ 1638281 w 3479046"/>
              <a:gd name="connsiteY22" fmla="*/ 312877 h 2006097"/>
              <a:gd name="connsiteX23" fmla="*/ 1748727 w 3479046"/>
              <a:gd name="connsiteY23" fmla="*/ 220854 h 2006097"/>
              <a:gd name="connsiteX24" fmla="*/ 1895988 w 3479046"/>
              <a:gd name="connsiteY24" fmla="*/ 147236 h 2006097"/>
              <a:gd name="connsiteX25" fmla="*/ 1969618 w 3479046"/>
              <a:gd name="connsiteY25" fmla="*/ 110427 h 2006097"/>
              <a:gd name="connsiteX26" fmla="*/ 2024841 w 3479046"/>
              <a:gd name="connsiteY26" fmla="*/ 73618 h 2006097"/>
              <a:gd name="connsiteX27" fmla="*/ 2245733 w 3479046"/>
              <a:gd name="connsiteY27" fmla="*/ 36809 h 2006097"/>
              <a:gd name="connsiteX28" fmla="*/ 2319364 w 3479046"/>
              <a:gd name="connsiteY28" fmla="*/ 18404 h 2006097"/>
              <a:gd name="connsiteX29" fmla="*/ 2908409 w 3479046"/>
              <a:gd name="connsiteY29" fmla="*/ 36809 h 2006097"/>
              <a:gd name="connsiteX30" fmla="*/ 3110893 w 3479046"/>
              <a:gd name="connsiteY30" fmla="*/ 92022 h 2006097"/>
              <a:gd name="connsiteX31" fmla="*/ 3166116 w 3479046"/>
              <a:gd name="connsiteY31" fmla="*/ 128831 h 2006097"/>
              <a:gd name="connsiteX32" fmla="*/ 3221339 w 3479046"/>
              <a:gd name="connsiteY32" fmla="*/ 239259 h 2006097"/>
              <a:gd name="connsiteX33" fmla="*/ 3313377 w 3479046"/>
              <a:gd name="connsiteY33" fmla="*/ 368091 h 2006097"/>
              <a:gd name="connsiteX34" fmla="*/ 3331785 w 3479046"/>
              <a:gd name="connsiteY34" fmla="*/ 423304 h 2006097"/>
              <a:gd name="connsiteX35" fmla="*/ 3405415 w 3479046"/>
              <a:gd name="connsiteY35" fmla="*/ 533732 h 2006097"/>
              <a:gd name="connsiteX36" fmla="*/ 3423823 w 3479046"/>
              <a:gd name="connsiteY36" fmla="*/ 607350 h 2006097"/>
              <a:gd name="connsiteX37" fmla="*/ 3442230 w 3479046"/>
              <a:gd name="connsiteY37" fmla="*/ 662564 h 2006097"/>
              <a:gd name="connsiteX38" fmla="*/ 3479046 w 3479046"/>
              <a:gd name="connsiteY38" fmla="*/ 883419 h 2006097"/>
              <a:gd name="connsiteX39" fmla="*/ 3460638 w 3479046"/>
              <a:gd name="connsiteY39" fmla="*/ 1325128 h 2006097"/>
              <a:gd name="connsiteX40" fmla="*/ 3423823 w 3479046"/>
              <a:gd name="connsiteY40" fmla="*/ 1380342 h 2006097"/>
              <a:gd name="connsiteX41" fmla="*/ 3405415 w 3479046"/>
              <a:gd name="connsiteY41" fmla="*/ 1435555 h 2006097"/>
              <a:gd name="connsiteX42" fmla="*/ 3276562 w 3479046"/>
              <a:gd name="connsiteY42" fmla="*/ 1527578 h 2006097"/>
              <a:gd name="connsiteX43" fmla="*/ 3239746 w 3479046"/>
              <a:gd name="connsiteY43" fmla="*/ 1564387 h 2006097"/>
              <a:gd name="connsiteX44" fmla="*/ 3055670 w 3479046"/>
              <a:gd name="connsiteY44" fmla="*/ 1693219 h 2006097"/>
              <a:gd name="connsiteX45" fmla="*/ 3000447 w 3479046"/>
              <a:gd name="connsiteY45" fmla="*/ 1730028 h 2006097"/>
              <a:gd name="connsiteX46" fmla="*/ 2963632 w 3479046"/>
              <a:gd name="connsiteY46" fmla="*/ 1766838 h 2006097"/>
              <a:gd name="connsiteX47" fmla="*/ 2908409 w 3479046"/>
              <a:gd name="connsiteY47" fmla="*/ 1785242 h 2006097"/>
              <a:gd name="connsiteX48" fmla="*/ 2521848 w 3479046"/>
              <a:gd name="connsiteY48" fmla="*/ 1766838 h 2006097"/>
              <a:gd name="connsiteX49" fmla="*/ 2466625 w 3479046"/>
              <a:gd name="connsiteY49" fmla="*/ 1748433 h 2006097"/>
              <a:gd name="connsiteX50" fmla="*/ 2392994 w 3479046"/>
              <a:gd name="connsiteY50" fmla="*/ 1730028 h 2006097"/>
              <a:gd name="connsiteX51" fmla="*/ 2208918 w 3479046"/>
              <a:gd name="connsiteY51" fmla="*/ 1674815 h 2006097"/>
              <a:gd name="connsiteX52" fmla="*/ 2135287 w 3479046"/>
              <a:gd name="connsiteY52" fmla="*/ 1638006 h 2006097"/>
              <a:gd name="connsiteX53" fmla="*/ 2080064 w 3479046"/>
              <a:gd name="connsiteY53" fmla="*/ 1582792 h 2006097"/>
              <a:gd name="connsiteX54" fmla="*/ 1988026 w 3479046"/>
              <a:gd name="connsiteY54" fmla="*/ 1545983 h 2006097"/>
              <a:gd name="connsiteX55" fmla="*/ 1914396 w 3479046"/>
              <a:gd name="connsiteY55" fmla="*/ 1509174 h 2006097"/>
              <a:gd name="connsiteX56" fmla="*/ 1822357 w 3479046"/>
              <a:gd name="connsiteY56" fmla="*/ 1417151 h 2006097"/>
              <a:gd name="connsiteX57" fmla="*/ 1730319 w 3479046"/>
              <a:gd name="connsiteY57" fmla="*/ 1269914 h 2006097"/>
              <a:gd name="connsiteX58" fmla="*/ 1711911 w 3479046"/>
              <a:gd name="connsiteY58" fmla="*/ 1196296 h 2006097"/>
              <a:gd name="connsiteX59" fmla="*/ 1638281 w 3479046"/>
              <a:gd name="connsiteY59" fmla="*/ 865014 h 2006097"/>
              <a:gd name="connsiteX60" fmla="*/ 1601466 w 3479046"/>
              <a:gd name="connsiteY60" fmla="*/ 772991 h 2006097"/>
              <a:gd name="connsiteX61" fmla="*/ 1546243 w 3479046"/>
              <a:gd name="connsiteY61" fmla="*/ 680968 h 2006097"/>
              <a:gd name="connsiteX62" fmla="*/ 1509427 w 3479046"/>
              <a:gd name="connsiteY62" fmla="*/ 570541 h 2006097"/>
              <a:gd name="connsiteX63" fmla="*/ 1491020 w 3479046"/>
              <a:gd name="connsiteY63" fmla="*/ 515327 h 2006097"/>
              <a:gd name="connsiteX64" fmla="*/ 1417389 w 3479046"/>
              <a:gd name="connsiteY64" fmla="*/ 404900 h 2006097"/>
              <a:gd name="connsiteX65" fmla="*/ 1380574 w 3479046"/>
              <a:gd name="connsiteY65" fmla="*/ 331282 h 2006097"/>
              <a:gd name="connsiteX66" fmla="*/ 1306943 w 3479046"/>
              <a:gd name="connsiteY66" fmla="*/ 276068 h 2006097"/>
              <a:gd name="connsiteX67" fmla="*/ 1196497 w 3479046"/>
              <a:gd name="connsiteY67" fmla="*/ 147236 h 2006097"/>
              <a:gd name="connsiteX68" fmla="*/ 1049236 w 3479046"/>
              <a:gd name="connsiteY68" fmla="*/ 110427 h 2006097"/>
              <a:gd name="connsiteX69" fmla="*/ 938790 w 3479046"/>
              <a:gd name="connsiteY69" fmla="*/ 55213 h 2006097"/>
              <a:gd name="connsiteX70" fmla="*/ 809937 w 3479046"/>
              <a:gd name="connsiteY70" fmla="*/ 0 h 2006097"/>
              <a:gd name="connsiteX71" fmla="*/ 681083 w 3479046"/>
              <a:gd name="connsiteY71" fmla="*/ 18404 h 2006097"/>
              <a:gd name="connsiteX72" fmla="*/ 607452 w 3479046"/>
              <a:gd name="connsiteY72" fmla="*/ 184045 h 2006097"/>
              <a:gd name="connsiteX73" fmla="*/ 552229 w 3479046"/>
              <a:gd name="connsiteY73" fmla="*/ 220854 h 2006097"/>
              <a:gd name="connsiteX74" fmla="*/ 533822 w 3479046"/>
              <a:gd name="connsiteY74" fmla="*/ 276068 h 2006097"/>
              <a:gd name="connsiteX75" fmla="*/ 533822 w 3479046"/>
              <a:gd name="connsiteY75" fmla="*/ 901823 h 2006097"/>
              <a:gd name="connsiteX76" fmla="*/ 570637 w 3479046"/>
              <a:gd name="connsiteY76" fmla="*/ 1141082 h 2006097"/>
              <a:gd name="connsiteX77" fmla="*/ 607452 w 3479046"/>
              <a:gd name="connsiteY77" fmla="*/ 1288319 h 2006097"/>
              <a:gd name="connsiteX78" fmla="*/ 625860 w 3479046"/>
              <a:gd name="connsiteY78" fmla="*/ 1527578 h 2006097"/>
              <a:gd name="connsiteX79" fmla="*/ 662675 w 3479046"/>
              <a:gd name="connsiteY79" fmla="*/ 1711624 h 2006097"/>
              <a:gd name="connsiteX80" fmla="*/ 699491 w 3479046"/>
              <a:gd name="connsiteY80" fmla="*/ 1822051 h 2006097"/>
              <a:gd name="connsiteX81" fmla="*/ 736306 w 3479046"/>
              <a:gd name="connsiteY81" fmla="*/ 1932479 h 2006097"/>
              <a:gd name="connsiteX82" fmla="*/ 773121 w 3479046"/>
              <a:gd name="connsiteY82" fmla="*/ 1969288 h 2006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3479046" h="2006097">
                <a:moveTo>
                  <a:pt x="0" y="2006097"/>
                </a:moveTo>
                <a:cubicBezTo>
                  <a:pt x="88637" y="1997235"/>
                  <a:pt x="187827" y="1993362"/>
                  <a:pt x="276115" y="1969288"/>
                </a:cubicBezTo>
                <a:cubicBezTo>
                  <a:pt x="313554" y="1959079"/>
                  <a:pt x="348913" y="1941890"/>
                  <a:pt x="386561" y="1932479"/>
                </a:cubicBezTo>
                <a:cubicBezTo>
                  <a:pt x="411104" y="1926344"/>
                  <a:pt x="435959" y="1921342"/>
                  <a:pt x="460191" y="1914074"/>
                </a:cubicBezTo>
                <a:cubicBezTo>
                  <a:pt x="497361" y="1902925"/>
                  <a:pt x="570637" y="1877265"/>
                  <a:pt x="570637" y="1877265"/>
                </a:cubicBezTo>
                <a:cubicBezTo>
                  <a:pt x="694623" y="1753299"/>
                  <a:pt x="551163" y="1877798"/>
                  <a:pt x="699491" y="1803647"/>
                </a:cubicBezTo>
                <a:cubicBezTo>
                  <a:pt x="739066" y="1783863"/>
                  <a:pt x="773122" y="1754568"/>
                  <a:pt x="809937" y="1730028"/>
                </a:cubicBezTo>
                <a:lnTo>
                  <a:pt x="865160" y="1693219"/>
                </a:lnTo>
                <a:cubicBezTo>
                  <a:pt x="871296" y="1674815"/>
                  <a:pt x="878237" y="1656659"/>
                  <a:pt x="883567" y="1638006"/>
                </a:cubicBezTo>
                <a:cubicBezTo>
                  <a:pt x="890517" y="1613684"/>
                  <a:pt x="890661" y="1587011"/>
                  <a:pt x="901975" y="1564387"/>
                </a:cubicBezTo>
                <a:cubicBezTo>
                  <a:pt x="921763" y="1524818"/>
                  <a:pt x="961612" y="1495930"/>
                  <a:pt x="975605" y="1453960"/>
                </a:cubicBezTo>
                <a:cubicBezTo>
                  <a:pt x="1021874" y="1315179"/>
                  <a:pt x="959461" y="1486243"/>
                  <a:pt x="1030828" y="1343533"/>
                </a:cubicBezTo>
                <a:cubicBezTo>
                  <a:pt x="1039505" y="1326181"/>
                  <a:pt x="1044131" y="1307036"/>
                  <a:pt x="1049236" y="1288319"/>
                </a:cubicBezTo>
                <a:cubicBezTo>
                  <a:pt x="1062549" y="1239512"/>
                  <a:pt x="1070050" y="1189075"/>
                  <a:pt x="1086051" y="1141082"/>
                </a:cubicBezTo>
                <a:cubicBezTo>
                  <a:pt x="1092187" y="1122678"/>
                  <a:pt x="1095782" y="1103221"/>
                  <a:pt x="1104459" y="1085869"/>
                </a:cubicBezTo>
                <a:cubicBezTo>
                  <a:pt x="1114353" y="1066084"/>
                  <a:pt x="1131380" y="1050440"/>
                  <a:pt x="1141274" y="1030655"/>
                </a:cubicBezTo>
                <a:cubicBezTo>
                  <a:pt x="1190359" y="932500"/>
                  <a:pt x="1119892" y="1016711"/>
                  <a:pt x="1196497" y="901823"/>
                </a:cubicBezTo>
                <a:cubicBezTo>
                  <a:pt x="1241444" y="834413"/>
                  <a:pt x="1272128" y="807800"/>
                  <a:pt x="1325351" y="754587"/>
                </a:cubicBezTo>
                <a:cubicBezTo>
                  <a:pt x="1343759" y="717778"/>
                  <a:pt x="1363857" y="681766"/>
                  <a:pt x="1380574" y="644159"/>
                </a:cubicBezTo>
                <a:cubicBezTo>
                  <a:pt x="1388454" y="626431"/>
                  <a:pt x="1390304" y="606297"/>
                  <a:pt x="1398981" y="588946"/>
                </a:cubicBezTo>
                <a:cubicBezTo>
                  <a:pt x="1433257" y="520405"/>
                  <a:pt x="1440135" y="539570"/>
                  <a:pt x="1491020" y="478518"/>
                </a:cubicBezTo>
                <a:cubicBezTo>
                  <a:pt x="1505183" y="461526"/>
                  <a:pt x="1513137" y="439836"/>
                  <a:pt x="1527835" y="423304"/>
                </a:cubicBezTo>
                <a:cubicBezTo>
                  <a:pt x="1562425" y="384397"/>
                  <a:pt x="1601466" y="349686"/>
                  <a:pt x="1638281" y="312877"/>
                </a:cubicBezTo>
                <a:cubicBezTo>
                  <a:pt x="1685025" y="266141"/>
                  <a:pt x="1692345" y="251602"/>
                  <a:pt x="1748727" y="220854"/>
                </a:cubicBezTo>
                <a:cubicBezTo>
                  <a:pt x="1796907" y="194578"/>
                  <a:pt x="1846901" y="171775"/>
                  <a:pt x="1895988" y="147236"/>
                </a:cubicBezTo>
                <a:cubicBezTo>
                  <a:pt x="1920531" y="134966"/>
                  <a:pt x="1946786" y="125646"/>
                  <a:pt x="1969618" y="110427"/>
                </a:cubicBezTo>
                <a:cubicBezTo>
                  <a:pt x="1988026" y="98157"/>
                  <a:pt x="2003466" y="79317"/>
                  <a:pt x="2024841" y="73618"/>
                </a:cubicBezTo>
                <a:cubicBezTo>
                  <a:pt x="2096967" y="54388"/>
                  <a:pt x="2173315" y="54911"/>
                  <a:pt x="2245733" y="36809"/>
                </a:cubicBezTo>
                <a:lnTo>
                  <a:pt x="2319364" y="18404"/>
                </a:lnTo>
                <a:cubicBezTo>
                  <a:pt x="2515712" y="24539"/>
                  <a:pt x="2712515" y="22119"/>
                  <a:pt x="2908409" y="36809"/>
                </a:cubicBezTo>
                <a:cubicBezTo>
                  <a:pt x="2961981" y="40826"/>
                  <a:pt x="3050815" y="72000"/>
                  <a:pt x="3110893" y="92022"/>
                </a:cubicBezTo>
                <a:cubicBezTo>
                  <a:pt x="3129301" y="104292"/>
                  <a:pt x="3150472" y="113190"/>
                  <a:pt x="3166116" y="128831"/>
                </a:cubicBezTo>
                <a:cubicBezTo>
                  <a:pt x="3218869" y="181575"/>
                  <a:pt x="3191396" y="179383"/>
                  <a:pt x="3221339" y="239259"/>
                </a:cubicBezTo>
                <a:cubicBezTo>
                  <a:pt x="3234799" y="266175"/>
                  <a:pt x="3300867" y="351414"/>
                  <a:pt x="3313377" y="368091"/>
                </a:cubicBezTo>
                <a:cubicBezTo>
                  <a:pt x="3319513" y="386495"/>
                  <a:pt x="3322362" y="406346"/>
                  <a:pt x="3331785" y="423304"/>
                </a:cubicBezTo>
                <a:cubicBezTo>
                  <a:pt x="3353273" y="461976"/>
                  <a:pt x="3405415" y="533732"/>
                  <a:pt x="3405415" y="533732"/>
                </a:cubicBezTo>
                <a:cubicBezTo>
                  <a:pt x="3411551" y="558271"/>
                  <a:pt x="3416873" y="583029"/>
                  <a:pt x="3423823" y="607350"/>
                </a:cubicBezTo>
                <a:cubicBezTo>
                  <a:pt x="3429154" y="626004"/>
                  <a:pt x="3437524" y="643743"/>
                  <a:pt x="3442230" y="662564"/>
                </a:cubicBezTo>
                <a:cubicBezTo>
                  <a:pt x="3460175" y="734334"/>
                  <a:pt x="3468655" y="810693"/>
                  <a:pt x="3479046" y="883419"/>
                </a:cubicBezTo>
                <a:cubicBezTo>
                  <a:pt x="3472910" y="1030655"/>
                  <a:pt x="3476914" y="1178665"/>
                  <a:pt x="3460638" y="1325128"/>
                </a:cubicBezTo>
                <a:cubicBezTo>
                  <a:pt x="3458195" y="1347113"/>
                  <a:pt x="3433717" y="1360557"/>
                  <a:pt x="3423823" y="1380342"/>
                </a:cubicBezTo>
                <a:cubicBezTo>
                  <a:pt x="3415146" y="1397694"/>
                  <a:pt x="3417836" y="1420652"/>
                  <a:pt x="3405415" y="1435555"/>
                </a:cubicBezTo>
                <a:cubicBezTo>
                  <a:pt x="3379503" y="1466644"/>
                  <a:pt x="3310138" y="1500722"/>
                  <a:pt x="3276562" y="1527578"/>
                </a:cubicBezTo>
                <a:cubicBezTo>
                  <a:pt x="3263010" y="1538418"/>
                  <a:pt x="3253078" y="1553279"/>
                  <a:pt x="3239746" y="1564387"/>
                </a:cubicBezTo>
                <a:cubicBezTo>
                  <a:pt x="3185225" y="1609814"/>
                  <a:pt x="3113032" y="1654985"/>
                  <a:pt x="3055670" y="1693219"/>
                </a:cubicBezTo>
                <a:cubicBezTo>
                  <a:pt x="3037262" y="1705489"/>
                  <a:pt x="3016091" y="1714386"/>
                  <a:pt x="3000447" y="1730028"/>
                </a:cubicBezTo>
                <a:cubicBezTo>
                  <a:pt x="2988175" y="1742298"/>
                  <a:pt x="2978513" y="1757911"/>
                  <a:pt x="2963632" y="1766838"/>
                </a:cubicBezTo>
                <a:cubicBezTo>
                  <a:pt x="2946993" y="1776820"/>
                  <a:pt x="2926817" y="1779107"/>
                  <a:pt x="2908409" y="1785242"/>
                </a:cubicBezTo>
                <a:cubicBezTo>
                  <a:pt x="2779555" y="1779107"/>
                  <a:pt x="2650402" y="1777549"/>
                  <a:pt x="2521848" y="1766838"/>
                </a:cubicBezTo>
                <a:cubicBezTo>
                  <a:pt x="2502512" y="1765227"/>
                  <a:pt x="2485282" y="1753763"/>
                  <a:pt x="2466625" y="1748433"/>
                </a:cubicBezTo>
                <a:cubicBezTo>
                  <a:pt x="2442299" y="1741484"/>
                  <a:pt x="2417226" y="1737296"/>
                  <a:pt x="2392994" y="1730028"/>
                </a:cubicBezTo>
                <a:cubicBezTo>
                  <a:pt x="2168941" y="1662823"/>
                  <a:pt x="2378615" y="1717230"/>
                  <a:pt x="2208918" y="1674815"/>
                </a:cubicBezTo>
                <a:cubicBezTo>
                  <a:pt x="2184374" y="1662545"/>
                  <a:pt x="2157617" y="1653953"/>
                  <a:pt x="2135287" y="1638006"/>
                </a:cubicBezTo>
                <a:cubicBezTo>
                  <a:pt x="2114104" y="1622878"/>
                  <a:pt x="2102139" y="1596586"/>
                  <a:pt x="2080064" y="1582792"/>
                </a:cubicBezTo>
                <a:cubicBezTo>
                  <a:pt x="2052043" y="1565282"/>
                  <a:pt x="2018221" y="1559401"/>
                  <a:pt x="1988026" y="1545983"/>
                </a:cubicBezTo>
                <a:cubicBezTo>
                  <a:pt x="1962951" y="1534840"/>
                  <a:pt x="1938939" y="1521444"/>
                  <a:pt x="1914396" y="1509174"/>
                </a:cubicBezTo>
                <a:cubicBezTo>
                  <a:pt x="1883716" y="1478500"/>
                  <a:pt x="1848390" y="1451856"/>
                  <a:pt x="1822357" y="1417151"/>
                </a:cubicBezTo>
                <a:cubicBezTo>
                  <a:pt x="1778919" y="1359244"/>
                  <a:pt x="1755588" y="1337287"/>
                  <a:pt x="1730319" y="1269914"/>
                </a:cubicBezTo>
                <a:cubicBezTo>
                  <a:pt x="1721436" y="1246230"/>
                  <a:pt x="1717212" y="1221029"/>
                  <a:pt x="1711911" y="1196296"/>
                </a:cubicBezTo>
                <a:cubicBezTo>
                  <a:pt x="1702495" y="1152364"/>
                  <a:pt x="1660093" y="919536"/>
                  <a:pt x="1638281" y="865014"/>
                </a:cubicBezTo>
                <a:cubicBezTo>
                  <a:pt x="1626009" y="834340"/>
                  <a:pt x="1616243" y="802540"/>
                  <a:pt x="1601466" y="772991"/>
                </a:cubicBezTo>
                <a:cubicBezTo>
                  <a:pt x="1585465" y="740995"/>
                  <a:pt x="1561048" y="713534"/>
                  <a:pt x="1546243" y="680968"/>
                </a:cubicBezTo>
                <a:cubicBezTo>
                  <a:pt x="1530185" y="645646"/>
                  <a:pt x="1521699" y="607350"/>
                  <a:pt x="1509427" y="570541"/>
                </a:cubicBezTo>
                <a:cubicBezTo>
                  <a:pt x="1503291" y="552136"/>
                  <a:pt x="1501783" y="531468"/>
                  <a:pt x="1491020" y="515327"/>
                </a:cubicBezTo>
                <a:cubicBezTo>
                  <a:pt x="1466476" y="478518"/>
                  <a:pt x="1437177" y="444469"/>
                  <a:pt x="1417389" y="404900"/>
                </a:cubicBezTo>
                <a:cubicBezTo>
                  <a:pt x="1405117" y="380361"/>
                  <a:pt x="1398431" y="352112"/>
                  <a:pt x="1380574" y="331282"/>
                </a:cubicBezTo>
                <a:cubicBezTo>
                  <a:pt x="1360607" y="307991"/>
                  <a:pt x="1331487" y="294473"/>
                  <a:pt x="1306943" y="276068"/>
                </a:cubicBezTo>
                <a:cubicBezTo>
                  <a:pt x="1272299" y="218337"/>
                  <a:pt x="1261722" y="170950"/>
                  <a:pt x="1196497" y="147236"/>
                </a:cubicBezTo>
                <a:cubicBezTo>
                  <a:pt x="1148945" y="129947"/>
                  <a:pt x="1049236" y="110427"/>
                  <a:pt x="1049236" y="110427"/>
                </a:cubicBezTo>
                <a:cubicBezTo>
                  <a:pt x="943112" y="39690"/>
                  <a:pt x="1045484" y="100932"/>
                  <a:pt x="938790" y="55213"/>
                </a:cubicBezTo>
                <a:cubicBezTo>
                  <a:pt x="779578" y="-13010"/>
                  <a:pt x="939436" y="43158"/>
                  <a:pt x="809937" y="0"/>
                </a:cubicBezTo>
                <a:cubicBezTo>
                  <a:pt x="766986" y="6135"/>
                  <a:pt x="720732" y="785"/>
                  <a:pt x="681083" y="18404"/>
                </a:cubicBezTo>
                <a:cubicBezTo>
                  <a:pt x="637604" y="37724"/>
                  <a:pt x="625196" y="172217"/>
                  <a:pt x="607452" y="184045"/>
                </a:cubicBezTo>
                <a:lnTo>
                  <a:pt x="552229" y="220854"/>
                </a:lnTo>
                <a:cubicBezTo>
                  <a:pt x="546093" y="239259"/>
                  <a:pt x="538528" y="257247"/>
                  <a:pt x="533822" y="276068"/>
                </a:cubicBezTo>
                <a:cubicBezTo>
                  <a:pt x="479611" y="492877"/>
                  <a:pt x="519370" y="620064"/>
                  <a:pt x="533822" y="901823"/>
                </a:cubicBezTo>
                <a:cubicBezTo>
                  <a:pt x="549468" y="1206863"/>
                  <a:pt x="534205" y="995382"/>
                  <a:pt x="570637" y="1141082"/>
                </a:cubicBezTo>
                <a:lnTo>
                  <a:pt x="607452" y="1288319"/>
                </a:lnTo>
                <a:cubicBezTo>
                  <a:pt x="613588" y="1368072"/>
                  <a:pt x="617485" y="1448029"/>
                  <a:pt x="625860" y="1527578"/>
                </a:cubicBezTo>
                <a:cubicBezTo>
                  <a:pt x="631238" y="1578662"/>
                  <a:pt x="646867" y="1658940"/>
                  <a:pt x="662675" y="1711624"/>
                </a:cubicBezTo>
                <a:cubicBezTo>
                  <a:pt x="673826" y="1748788"/>
                  <a:pt x="687219" y="1785242"/>
                  <a:pt x="699491" y="1822051"/>
                </a:cubicBezTo>
                <a:lnTo>
                  <a:pt x="736306" y="1932479"/>
                </a:lnTo>
                <a:lnTo>
                  <a:pt x="773121" y="1969288"/>
                </a:lnTo>
              </a:path>
            </a:pathLst>
          </a:custGeom>
          <a:ln w="76200" cmpd="sng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712361" y="2852691"/>
            <a:ext cx="1564651" cy="1049060"/>
          </a:xfrm>
          <a:custGeom>
            <a:avLst/>
            <a:gdLst>
              <a:gd name="connsiteX0" fmla="*/ 662675 w 1306943"/>
              <a:gd name="connsiteY0" fmla="*/ 0 h 1049060"/>
              <a:gd name="connsiteX1" fmla="*/ 717898 w 1306943"/>
              <a:gd name="connsiteY1" fmla="*/ 110427 h 1049060"/>
              <a:gd name="connsiteX2" fmla="*/ 791529 w 1306943"/>
              <a:gd name="connsiteY2" fmla="*/ 165641 h 1049060"/>
              <a:gd name="connsiteX3" fmla="*/ 809936 w 1306943"/>
              <a:gd name="connsiteY3" fmla="*/ 220855 h 1049060"/>
              <a:gd name="connsiteX4" fmla="*/ 865159 w 1306943"/>
              <a:gd name="connsiteY4" fmla="*/ 276068 h 1049060"/>
              <a:gd name="connsiteX5" fmla="*/ 901974 w 1306943"/>
              <a:gd name="connsiteY5" fmla="*/ 331282 h 1049060"/>
              <a:gd name="connsiteX6" fmla="*/ 1049236 w 1306943"/>
              <a:gd name="connsiteY6" fmla="*/ 441709 h 1049060"/>
              <a:gd name="connsiteX7" fmla="*/ 1141274 w 1306943"/>
              <a:gd name="connsiteY7" fmla="*/ 515328 h 1049060"/>
              <a:gd name="connsiteX8" fmla="*/ 1233312 w 1306943"/>
              <a:gd name="connsiteY8" fmla="*/ 607351 h 1049060"/>
              <a:gd name="connsiteX9" fmla="*/ 1270127 w 1306943"/>
              <a:gd name="connsiteY9" fmla="*/ 662564 h 1049060"/>
              <a:gd name="connsiteX10" fmla="*/ 1306943 w 1306943"/>
              <a:gd name="connsiteY10" fmla="*/ 699373 h 1049060"/>
              <a:gd name="connsiteX11" fmla="*/ 1233312 w 1306943"/>
              <a:gd name="connsiteY11" fmla="*/ 920228 h 1049060"/>
              <a:gd name="connsiteX12" fmla="*/ 1196497 w 1306943"/>
              <a:gd name="connsiteY12" fmla="*/ 975442 h 1049060"/>
              <a:gd name="connsiteX13" fmla="*/ 1141274 w 1306943"/>
              <a:gd name="connsiteY13" fmla="*/ 1012251 h 1049060"/>
              <a:gd name="connsiteX14" fmla="*/ 1030828 w 1306943"/>
              <a:gd name="connsiteY14" fmla="*/ 1049060 h 1049060"/>
              <a:gd name="connsiteX15" fmla="*/ 717898 w 1306943"/>
              <a:gd name="connsiteY15" fmla="*/ 1012251 h 1049060"/>
              <a:gd name="connsiteX16" fmla="*/ 607452 w 1306943"/>
              <a:gd name="connsiteY16" fmla="*/ 975442 h 1049060"/>
              <a:gd name="connsiteX17" fmla="*/ 515414 w 1306943"/>
              <a:gd name="connsiteY17" fmla="*/ 901823 h 1049060"/>
              <a:gd name="connsiteX18" fmla="*/ 497006 w 1306943"/>
              <a:gd name="connsiteY18" fmla="*/ 846610 h 1049060"/>
              <a:gd name="connsiteX19" fmla="*/ 423376 w 1306943"/>
              <a:gd name="connsiteY19" fmla="*/ 736182 h 1049060"/>
              <a:gd name="connsiteX20" fmla="*/ 349745 w 1306943"/>
              <a:gd name="connsiteY20" fmla="*/ 625755 h 1049060"/>
              <a:gd name="connsiteX21" fmla="*/ 276114 w 1306943"/>
              <a:gd name="connsiteY21" fmla="*/ 533732 h 1049060"/>
              <a:gd name="connsiteX22" fmla="*/ 55223 w 1306943"/>
              <a:gd name="connsiteY22" fmla="*/ 423305 h 1049060"/>
              <a:gd name="connsiteX23" fmla="*/ 0 w 1306943"/>
              <a:gd name="connsiteY23" fmla="*/ 404900 h 104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306943" h="1049060">
                <a:moveTo>
                  <a:pt x="662675" y="0"/>
                </a:moveTo>
                <a:cubicBezTo>
                  <a:pt x="681083" y="36809"/>
                  <a:pt x="692628" y="77943"/>
                  <a:pt x="717898" y="110427"/>
                </a:cubicBezTo>
                <a:cubicBezTo>
                  <a:pt x="736734" y="134641"/>
                  <a:pt x="771888" y="142075"/>
                  <a:pt x="791529" y="165641"/>
                </a:cubicBezTo>
                <a:cubicBezTo>
                  <a:pt x="803950" y="180544"/>
                  <a:pt x="799173" y="204714"/>
                  <a:pt x="809936" y="220855"/>
                </a:cubicBezTo>
                <a:cubicBezTo>
                  <a:pt x="824376" y="242512"/>
                  <a:pt x="848493" y="256073"/>
                  <a:pt x="865159" y="276068"/>
                </a:cubicBezTo>
                <a:cubicBezTo>
                  <a:pt x="879322" y="293060"/>
                  <a:pt x="888154" y="314010"/>
                  <a:pt x="901974" y="331282"/>
                </a:cubicBezTo>
                <a:cubicBezTo>
                  <a:pt x="967286" y="412908"/>
                  <a:pt x="931469" y="323958"/>
                  <a:pt x="1049236" y="441709"/>
                </a:cubicBezTo>
                <a:cubicBezTo>
                  <a:pt x="1101695" y="494161"/>
                  <a:pt x="1071611" y="468894"/>
                  <a:pt x="1141274" y="515328"/>
                </a:cubicBezTo>
                <a:cubicBezTo>
                  <a:pt x="1239443" y="662557"/>
                  <a:pt x="1110597" y="484656"/>
                  <a:pt x="1233312" y="607351"/>
                </a:cubicBezTo>
                <a:cubicBezTo>
                  <a:pt x="1248955" y="622991"/>
                  <a:pt x="1256307" y="645292"/>
                  <a:pt x="1270127" y="662564"/>
                </a:cubicBezTo>
                <a:cubicBezTo>
                  <a:pt x="1280969" y="676114"/>
                  <a:pt x="1294671" y="687103"/>
                  <a:pt x="1306943" y="699373"/>
                </a:cubicBezTo>
                <a:cubicBezTo>
                  <a:pt x="1275337" y="1015375"/>
                  <a:pt x="1343783" y="809775"/>
                  <a:pt x="1233312" y="920228"/>
                </a:cubicBezTo>
                <a:cubicBezTo>
                  <a:pt x="1217669" y="935868"/>
                  <a:pt x="1212140" y="959802"/>
                  <a:pt x="1196497" y="975442"/>
                </a:cubicBezTo>
                <a:cubicBezTo>
                  <a:pt x="1180853" y="991083"/>
                  <a:pt x="1161490" y="1003268"/>
                  <a:pt x="1141274" y="1012251"/>
                </a:cubicBezTo>
                <a:cubicBezTo>
                  <a:pt x="1105812" y="1028009"/>
                  <a:pt x="1030828" y="1049060"/>
                  <a:pt x="1030828" y="1049060"/>
                </a:cubicBezTo>
                <a:cubicBezTo>
                  <a:pt x="927933" y="1040487"/>
                  <a:pt x="819220" y="1039879"/>
                  <a:pt x="717898" y="1012251"/>
                </a:cubicBezTo>
                <a:cubicBezTo>
                  <a:pt x="680459" y="1002042"/>
                  <a:pt x="607452" y="975442"/>
                  <a:pt x="607452" y="975442"/>
                </a:cubicBezTo>
                <a:cubicBezTo>
                  <a:pt x="582369" y="958723"/>
                  <a:pt x="532902" y="930965"/>
                  <a:pt x="515414" y="901823"/>
                </a:cubicBezTo>
                <a:cubicBezTo>
                  <a:pt x="505431" y="885188"/>
                  <a:pt x="506429" y="863568"/>
                  <a:pt x="497006" y="846610"/>
                </a:cubicBezTo>
                <a:cubicBezTo>
                  <a:pt x="475518" y="807938"/>
                  <a:pt x="447920" y="772991"/>
                  <a:pt x="423376" y="736182"/>
                </a:cubicBezTo>
                <a:lnTo>
                  <a:pt x="349745" y="625755"/>
                </a:lnTo>
                <a:cubicBezTo>
                  <a:pt x="325591" y="589529"/>
                  <a:pt x="311089" y="559958"/>
                  <a:pt x="276114" y="533732"/>
                </a:cubicBezTo>
                <a:cubicBezTo>
                  <a:pt x="161924" y="448104"/>
                  <a:pt x="182605" y="465759"/>
                  <a:pt x="55223" y="423305"/>
                </a:cubicBezTo>
                <a:lnTo>
                  <a:pt x="0" y="404900"/>
                </a:lnTo>
              </a:path>
            </a:pathLst>
          </a:custGeom>
          <a:ln w="76200" cmpd="sng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07500" y="2428611"/>
            <a:ext cx="599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 smtClean="0"/>
              <a:t>1</a:t>
            </a:r>
            <a:endParaRPr lang="en-US" sz="4000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6277012" y="3154902"/>
            <a:ext cx="6078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/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236229" y="1094096"/>
            <a:ext cx="599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/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357415" y="349480"/>
            <a:ext cx="599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/>
              <a:t>2</a:t>
            </a:r>
          </a:p>
        </p:txBody>
      </p:sp>
      <p:sp>
        <p:nvSpPr>
          <p:cNvPr id="2" name="Freeform 1"/>
          <p:cNvSpPr/>
          <p:nvPr/>
        </p:nvSpPr>
        <p:spPr>
          <a:xfrm>
            <a:off x="4030890" y="2650243"/>
            <a:ext cx="552615" cy="662564"/>
          </a:xfrm>
          <a:custGeom>
            <a:avLst/>
            <a:gdLst>
              <a:gd name="connsiteX0" fmla="*/ 552615 w 552615"/>
              <a:gd name="connsiteY0" fmla="*/ 662564 h 662564"/>
              <a:gd name="connsiteX1" fmla="*/ 423761 w 552615"/>
              <a:gd name="connsiteY1" fmla="*/ 478518 h 662564"/>
              <a:gd name="connsiteX2" fmla="*/ 350131 w 552615"/>
              <a:gd name="connsiteY2" fmla="*/ 423304 h 662564"/>
              <a:gd name="connsiteX3" fmla="*/ 258092 w 552615"/>
              <a:gd name="connsiteY3" fmla="*/ 368091 h 662564"/>
              <a:gd name="connsiteX4" fmla="*/ 202869 w 552615"/>
              <a:gd name="connsiteY4" fmla="*/ 331282 h 662564"/>
              <a:gd name="connsiteX5" fmla="*/ 166054 w 552615"/>
              <a:gd name="connsiteY5" fmla="*/ 276068 h 662564"/>
              <a:gd name="connsiteX6" fmla="*/ 110831 w 552615"/>
              <a:gd name="connsiteY6" fmla="*/ 202450 h 662564"/>
              <a:gd name="connsiteX7" fmla="*/ 37201 w 552615"/>
              <a:gd name="connsiteY7" fmla="*/ 92022 h 662564"/>
              <a:gd name="connsiteX8" fmla="*/ 385 w 552615"/>
              <a:gd name="connsiteY8" fmla="*/ 0 h 662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2615" h="662564">
                <a:moveTo>
                  <a:pt x="552615" y="662564"/>
                </a:moveTo>
                <a:cubicBezTo>
                  <a:pt x="507741" y="590777"/>
                  <a:pt x="484609" y="529216"/>
                  <a:pt x="423761" y="478518"/>
                </a:cubicBezTo>
                <a:cubicBezTo>
                  <a:pt x="400192" y="458881"/>
                  <a:pt x="373700" y="442941"/>
                  <a:pt x="350131" y="423304"/>
                </a:cubicBezTo>
                <a:cubicBezTo>
                  <a:pt x="282751" y="367163"/>
                  <a:pt x="348611" y="398258"/>
                  <a:pt x="258092" y="368091"/>
                </a:cubicBezTo>
                <a:cubicBezTo>
                  <a:pt x="239684" y="355821"/>
                  <a:pt x="218513" y="346923"/>
                  <a:pt x="202869" y="331282"/>
                </a:cubicBezTo>
                <a:cubicBezTo>
                  <a:pt x="187226" y="315642"/>
                  <a:pt x="178913" y="294067"/>
                  <a:pt x="166054" y="276068"/>
                </a:cubicBezTo>
                <a:cubicBezTo>
                  <a:pt x="148222" y="251107"/>
                  <a:pt x="128424" y="227579"/>
                  <a:pt x="110831" y="202450"/>
                </a:cubicBezTo>
                <a:cubicBezTo>
                  <a:pt x="85457" y="166208"/>
                  <a:pt x="61745" y="128831"/>
                  <a:pt x="37201" y="92022"/>
                </a:cubicBezTo>
                <a:cubicBezTo>
                  <a:pt x="-6422" y="26599"/>
                  <a:pt x="385" y="58931"/>
                  <a:pt x="385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4620320" y="2871097"/>
            <a:ext cx="147261" cy="368092"/>
          </a:xfrm>
          <a:custGeom>
            <a:avLst/>
            <a:gdLst>
              <a:gd name="connsiteX0" fmla="*/ 0 w 147261"/>
              <a:gd name="connsiteY0" fmla="*/ 368092 h 368092"/>
              <a:gd name="connsiteX1" fmla="*/ 36815 w 147261"/>
              <a:gd name="connsiteY1" fmla="*/ 184046 h 368092"/>
              <a:gd name="connsiteX2" fmla="*/ 73631 w 147261"/>
              <a:gd name="connsiteY2" fmla="*/ 73619 h 368092"/>
              <a:gd name="connsiteX3" fmla="*/ 147261 w 147261"/>
              <a:gd name="connsiteY3" fmla="*/ 0 h 368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7261" h="368092">
                <a:moveTo>
                  <a:pt x="0" y="368092"/>
                </a:moveTo>
                <a:cubicBezTo>
                  <a:pt x="12272" y="306743"/>
                  <a:pt x="17027" y="243398"/>
                  <a:pt x="36815" y="184046"/>
                </a:cubicBezTo>
                <a:cubicBezTo>
                  <a:pt x="49087" y="147237"/>
                  <a:pt x="46193" y="101053"/>
                  <a:pt x="73631" y="73619"/>
                </a:cubicBezTo>
                <a:lnTo>
                  <a:pt x="147261" y="0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638728" y="2852693"/>
            <a:ext cx="883567" cy="478518"/>
          </a:xfrm>
          <a:custGeom>
            <a:avLst/>
            <a:gdLst>
              <a:gd name="connsiteX0" fmla="*/ 0 w 883567"/>
              <a:gd name="connsiteY0" fmla="*/ 478518 h 478518"/>
              <a:gd name="connsiteX1" fmla="*/ 276114 w 883567"/>
              <a:gd name="connsiteY1" fmla="*/ 423305 h 478518"/>
              <a:gd name="connsiteX2" fmla="*/ 331337 w 883567"/>
              <a:gd name="connsiteY2" fmla="*/ 404900 h 478518"/>
              <a:gd name="connsiteX3" fmla="*/ 460191 w 883567"/>
              <a:gd name="connsiteY3" fmla="*/ 349686 h 478518"/>
              <a:gd name="connsiteX4" fmla="*/ 552229 w 883567"/>
              <a:gd name="connsiteY4" fmla="*/ 257664 h 478518"/>
              <a:gd name="connsiteX5" fmla="*/ 644267 w 883567"/>
              <a:gd name="connsiteY5" fmla="*/ 165641 h 478518"/>
              <a:gd name="connsiteX6" fmla="*/ 754713 w 883567"/>
              <a:gd name="connsiteY6" fmla="*/ 92023 h 478518"/>
              <a:gd name="connsiteX7" fmla="*/ 791529 w 883567"/>
              <a:gd name="connsiteY7" fmla="*/ 55213 h 478518"/>
              <a:gd name="connsiteX8" fmla="*/ 883567 w 883567"/>
              <a:gd name="connsiteY8" fmla="*/ 0 h 478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3567" h="478518">
                <a:moveTo>
                  <a:pt x="0" y="478518"/>
                </a:moveTo>
                <a:cubicBezTo>
                  <a:pt x="92038" y="460114"/>
                  <a:pt x="187069" y="452982"/>
                  <a:pt x="276114" y="423305"/>
                </a:cubicBezTo>
                <a:cubicBezTo>
                  <a:pt x="294522" y="417170"/>
                  <a:pt x="313502" y="412542"/>
                  <a:pt x="331337" y="404900"/>
                </a:cubicBezTo>
                <a:cubicBezTo>
                  <a:pt x="490563" y="336672"/>
                  <a:pt x="330683" y="392849"/>
                  <a:pt x="460191" y="349686"/>
                </a:cubicBezTo>
                <a:cubicBezTo>
                  <a:pt x="533821" y="239260"/>
                  <a:pt x="454056" y="343551"/>
                  <a:pt x="552229" y="257664"/>
                </a:cubicBezTo>
                <a:cubicBezTo>
                  <a:pt x="584881" y="229098"/>
                  <a:pt x="608168" y="189703"/>
                  <a:pt x="644267" y="165641"/>
                </a:cubicBezTo>
                <a:cubicBezTo>
                  <a:pt x="681082" y="141102"/>
                  <a:pt x="723425" y="123306"/>
                  <a:pt x="754713" y="92023"/>
                </a:cubicBezTo>
                <a:cubicBezTo>
                  <a:pt x="766985" y="79753"/>
                  <a:pt x="777977" y="66053"/>
                  <a:pt x="791529" y="55213"/>
                </a:cubicBezTo>
                <a:cubicBezTo>
                  <a:pt x="828551" y="25600"/>
                  <a:pt x="845332" y="19114"/>
                  <a:pt x="883567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491466" y="3183974"/>
            <a:ext cx="228598" cy="2285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707500" y="4288240"/>
            <a:ext cx="8320258" cy="2534027"/>
            <a:chOff x="707500" y="4656340"/>
            <a:chExt cx="8320258" cy="2534027"/>
          </a:xfrm>
        </p:grpSpPr>
        <p:sp>
          <p:nvSpPr>
            <p:cNvPr id="26" name="TextBox 25"/>
            <p:cNvSpPr txBox="1"/>
            <p:nvPr/>
          </p:nvSpPr>
          <p:spPr>
            <a:xfrm>
              <a:off x="707500" y="4656340"/>
              <a:ext cx="8320258" cy="2534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/>
                <a:t>g = 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/>
                <a:t>0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1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)(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2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/>
                <a:t>2</a:t>
              </a:r>
              <a:r>
                <a:rPr lang="en-US" sz="4000" dirty="0" smtClean="0"/>
                <a:t>)(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2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3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/>
                <a:t>3</a:t>
              </a:r>
              <a:r>
                <a:rPr lang="en-US" sz="4000" dirty="0" smtClean="0"/>
                <a:t>)(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3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4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/>
                <a:t>4</a:t>
              </a:r>
              <a:r>
                <a:rPr lang="en-US" sz="4000" dirty="0" smtClean="0"/>
                <a:t>)</a:t>
              </a:r>
            </a:p>
            <a:p>
              <a:endParaRPr lang="en-US" sz="4000" baseline="-25000" dirty="0"/>
            </a:p>
            <a:p>
              <a:r>
                <a:rPr lang="en-US" sz="4000" dirty="0" smtClean="0"/>
                <a:t>where  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0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1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) in π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(U) and</a:t>
              </a:r>
            </a:p>
            <a:p>
              <a:r>
                <a:rPr lang="en-US" sz="4000" dirty="0" smtClean="0"/>
                <a:t>           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2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3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4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4</a:t>
              </a:r>
              <a:r>
                <a:rPr lang="en-US" sz="4000" dirty="0" smtClean="0"/>
                <a:t>) in π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(V) </a:t>
              </a:r>
            </a:p>
            <a:p>
              <a:endParaRPr lang="en-US" baseline="-25000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2595478" y="4858805"/>
              <a:ext cx="358648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723076" y="4858805"/>
              <a:ext cx="358648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5994758" y="4858805"/>
              <a:ext cx="358648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224857" y="4858805"/>
              <a:ext cx="358648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Straight Connector 26"/>
          <p:cNvCxnSpPr/>
          <p:nvPr/>
        </p:nvCxnSpPr>
        <p:spPr>
          <a:xfrm>
            <a:off x="3392158" y="5508140"/>
            <a:ext cx="358648" cy="0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899042" y="6130981"/>
            <a:ext cx="358648" cy="0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702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12930" y="294458"/>
            <a:ext cx="8522742" cy="3772936"/>
            <a:chOff x="312930" y="901823"/>
            <a:chExt cx="6433474" cy="2760685"/>
          </a:xfrm>
        </p:grpSpPr>
        <p:sp>
          <p:nvSpPr>
            <p:cNvPr id="4" name="Oval 3"/>
            <p:cNvSpPr/>
            <p:nvPr/>
          </p:nvSpPr>
          <p:spPr>
            <a:xfrm>
              <a:off x="312930" y="901823"/>
              <a:ext cx="4288983" cy="2760685"/>
            </a:xfrm>
            <a:prstGeom prst="ellipse">
              <a:avLst/>
            </a:prstGeom>
            <a:solidFill>
              <a:srgbClr val="3366FF">
                <a:alpha val="41000"/>
              </a:srgb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457421" y="901823"/>
              <a:ext cx="4288983" cy="2760685"/>
            </a:xfrm>
            <a:prstGeom prst="ellipse">
              <a:avLst/>
            </a:prstGeom>
            <a:solidFill>
              <a:srgbClr val="FF6600">
                <a:alpha val="41000"/>
              </a:srgb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Oval 6"/>
          <p:cNvSpPr/>
          <p:nvPr/>
        </p:nvSpPr>
        <p:spPr>
          <a:xfrm>
            <a:off x="1288535" y="1343509"/>
            <a:ext cx="1104459" cy="10306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779149" y="1343509"/>
            <a:ext cx="1104459" cy="10306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78366" y="1343509"/>
            <a:ext cx="1104459" cy="10306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12930" y="331267"/>
            <a:ext cx="8522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U                                                                 V</a:t>
            </a:r>
            <a:endParaRPr lang="en-US" sz="4000" dirty="0"/>
          </a:p>
        </p:txBody>
      </p:sp>
      <p:sp>
        <p:nvSpPr>
          <p:cNvPr id="13" name="Freeform 12"/>
          <p:cNvSpPr/>
          <p:nvPr/>
        </p:nvSpPr>
        <p:spPr>
          <a:xfrm>
            <a:off x="773121" y="946938"/>
            <a:ext cx="3810384" cy="2365870"/>
          </a:xfrm>
          <a:custGeom>
            <a:avLst/>
            <a:gdLst>
              <a:gd name="connsiteX0" fmla="*/ 3810384 w 3810384"/>
              <a:gd name="connsiteY0" fmla="*/ 2365870 h 2365870"/>
              <a:gd name="connsiteX1" fmla="*/ 3460638 w 3810384"/>
              <a:gd name="connsiteY1" fmla="*/ 2329061 h 2365870"/>
              <a:gd name="connsiteX2" fmla="*/ 3423823 w 3810384"/>
              <a:gd name="connsiteY2" fmla="*/ 2292251 h 2365870"/>
              <a:gd name="connsiteX3" fmla="*/ 3313377 w 3810384"/>
              <a:gd name="connsiteY3" fmla="*/ 2237038 h 2365870"/>
              <a:gd name="connsiteX4" fmla="*/ 3184524 w 3810384"/>
              <a:gd name="connsiteY4" fmla="*/ 2108206 h 2365870"/>
              <a:gd name="connsiteX5" fmla="*/ 3129301 w 3810384"/>
              <a:gd name="connsiteY5" fmla="*/ 2071397 h 2365870"/>
              <a:gd name="connsiteX6" fmla="*/ 3074078 w 3810384"/>
              <a:gd name="connsiteY6" fmla="*/ 2034588 h 2365870"/>
              <a:gd name="connsiteX7" fmla="*/ 3000447 w 3810384"/>
              <a:gd name="connsiteY7" fmla="*/ 1979374 h 2365870"/>
              <a:gd name="connsiteX8" fmla="*/ 2945224 w 3810384"/>
              <a:gd name="connsiteY8" fmla="*/ 1924160 h 2365870"/>
              <a:gd name="connsiteX9" fmla="*/ 2871594 w 3810384"/>
              <a:gd name="connsiteY9" fmla="*/ 1868946 h 2365870"/>
              <a:gd name="connsiteX10" fmla="*/ 2816371 w 3810384"/>
              <a:gd name="connsiteY10" fmla="*/ 1832137 h 2365870"/>
              <a:gd name="connsiteX11" fmla="*/ 2724332 w 3810384"/>
              <a:gd name="connsiteY11" fmla="*/ 1740115 h 2365870"/>
              <a:gd name="connsiteX12" fmla="*/ 2650702 w 3810384"/>
              <a:gd name="connsiteY12" fmla="*/ 1648092 h 2365870"/>
              <a:gd name="connsiteX13" fmla="*/ 2595479 w 3810384"/>
              <a:gd name="connsiteY13" fmla="*/ 1537664 h 2365870"/>
              <a:gd name="connsiteX14" fmla="*/ 2540256 w 3810384"/>
              <a:gd name="connsiteY14" fmla="*/ 1482451 h 2365870"/>
              <a:gd name="connsiteX15" fmla="*/ 2503441 w 3810384"/>
              <a:gd name="connsiteY15" fmla="*/ 1427237 h 2365870"/>
              <a:gd name="connsiteX16" fmla="*/ 2466625 w 3810384"/>
              <a:gd name="connsiteY16" fmla="*/ 1390428 h 2365870"/>
              <a:gd name="connsiteX17" fmla="*/ 2429810 w 3810384"/>
              <a:gd name="connsiteY17" fmla="*/ 1335214 h 2365870"/>
              <a:gd name="connsiteX18" fmla="*/ 2300957 w 3810384"/>
              <a:gd name="connsiteY18" fmla="*/ 1169573 h 2365870"/>
              <a:gd name="connsiteX19" fmla="*/ 2264141 w 3810384"/>
              <a:gd name="connsiteY19" fmla="*/ 1059146 h 2365870"/>
              <a:gd name="connsiteX20" fmla="*/ 2227326 w 3810384"/>
              <a:gd name="connsiteY20" fmla="*/ 911909 h 2365870"/>
              <a:gd name="connsiteX21" fmla="*/ 2172103 w 3810384"/>
              <a:gd name="connsiteY21" fmla="*/ 801482 h 2365870"/>
              <a:gd name="connsiteX22" fmla="*/ 2116880 w 3810384"/>
              <a:gd name="connsiteY22" fmla="*/ 764673 h 2365870"/>
              <a:gd name="connsiteX23" fmla="*/ 2006434 w 3810384"/>
              <a:gd name="connsiteY23" fmla="*/ 617436 h 2365870"/>
              <a:gd name="connsiteX24" fmla="*/ 1951211 w 3810384"/>
              <a:gd name="connsiteY24" fmla="*/ 562223 h 2365870"/>
              <a:gd name="connsiteX25" fmla="*/ 1914396 w 3810384"/>
              <a:gd name="connsiteY25" fmla="*/ 507009 h 2365870"/>
              <a:gd name="connsiteX26" fmla="*/ 1859173 w 3810384"/>
              <a:gd name="connsiteY26" fmla="*/ 433391 h 2365870"/>
              <a:gd name="connsiteX27" fmla="*/ 1730319 w 3810384"/>
              <a:gd name="connsiteY27" fmla="*/ 322963 h 2365870"/>
              <a:gd name="connsiteX28" fmla="*/ 1656689 w 3810384"/>
              <a:gd name="connsiteY28" fmla="*/ 267750 h 2365870"/>
              <a:gd name="connsiteX29" fmla="*/ 1619873 w 3810384"/>
              <a:gd name="connsiteY29" fmla="*/ 230940 h 2365870"/>
              <a:gd name="connsiteX30" fmla="*/ 1564651 w 3810384"/>
              <a:gd name="connsiteY30" fmla="*/ 212536 h 2365870"/>
              <a:gd name="connsiteX31" fmla="*/ 1398982 w 3810384"/>
              <a:gd name="connsiteY31" fmla="*/ 138918 h 2365870"/>
              <a:gd name="connsiteX32" fmla="*/ 1343759 w 3810384"/>
              <a:gd name="connsiteY32" fmla="*/ 120513 h 2365870"/>
              <a:gd name="connsiteX33" fmla="*/ 1288536 w 3810384"/>
              <a:gd name="connsiteY33" fmla="*/ 83704 h 2365870"/>
              <a:gd name="connsiteX34" fmla="*/ 1178090 w 3810384"/>
              <a:gd name="connsiteY34" fmla="*/ 46895 h 2365870"/>
              <a:gd name="connsiteX35" fmla="*/ 1049236 w 3810384"/>
              <a:gd name="connsiteY35" fmla="*/ 10086 h 2365870"/>
              <a:gd name="connsiteX36" fmla="*/ 460192 w 3810384"/>
              <a:gd name="connsiteY36" fmla="*/ 65299 h 2365870"/>
              <a:gd name="connsiteX37" fmla="*/ 404969 w 3810384"/>
              <a:gd name="connsiteY37" fmla="*/ 102108 h 2365870"/>
              <a:gd name="connsiteX38" fmla="*/ 368153 w 3810384"/>
              <a:gd name="connsiteY38" fmla="*/ 138918 h 2365870"/>
              <a:gd name="connsiteX39" fmla="*/ 276115 w 3810384"/>
              <a:gd name="connsiteY39" fmla="*/ 267750 h 2365870"/>
              <a:gd name="connsiteX40" fmla="*/ 202484 w 3810384"/>
              <a:gd name="connsiteY40" fmla="*/ 359772 h 2365870"/>
              <a:gd name="connsiteX41" fmla="*/ 184077 w 3810384"/>
              <a:gd name="connsiteY41" fmla="*/ 414986 h 2365870"/>
              <a:gd name="connsiteX42" fmla="*/ 73631 w 3810384"/>
              <a:gd name="connsiteY42" fmla="*/ 562223 h 2365870"/>
              <a:gd name="connsiteX43" fmla="*/ 36816 w 3810384"/>
              <a:gd name="connsiteY43" fmla="*/ 617436 h 2365870"/>
              <a:gd name="connsiteX44" fmla="*/ 18408 w 3810384"/>
              <a:gd name="connsiteY44" fmla="*/ 709459 h 2365870"/>
              <a:gd name="connsiteX45" fmla="*/ 0 w 3810384"/>
              <a:gd name="connsiteY45" fmla="*/ 764673 h 2365870"/>
              <a:gd name="connsiteX46" fmla="*/ 18408 w 3810384"/>
              <a:gd name="connsiteY46" fmla="*/ 1298405 h 2365870"/>
              <a:gd name="connsiteX47" fmla="*/ 92039 w 3810384"/>
              <a:gd name="connsiteY47" fmla="*/ 1445642 h 2365870"/>
              <a:gd name="connsiteX48" fmla="*/ 165669 w 3810384"/>
              <a:gd name="connsiteY48" fmla="*/ 1556069 h 2365870"/>
              <a:gd name="connsiteX49" fmla="*/ 276115 w 3810384"/>
              <a:gd name="connsiteY49" fmla="*/ 1648092 h 2365870"/>
              <a:gd name="connsiteX50" fmla="*/ 441784 w 3810384"/>
              <a:gd name="connsiteY50" fmla="*/ 1758519 h 2365870"/>
              <a:gd name="connsiteX51" fmla="*/ 497007 w 3810384"/>
              <a:gd name="connsiteY51" fmla="*/ 1813733 h 2365870"/>
              <a:gd name="connsiteX52" fmla="*/ 570637 w 3810384"/>
              <a:gd name="connsiteY52" fmla="*/ 1868946 h 2365870"/>
              <a:gd name="connsiteX53" fmla="*/ 699491 w 3810384"/>
              <a:gd name="connsiteY53" fmla="*/ 1942565 h 2365870"/>
              <a:gd name="connsiteX54" fmla="*/ 754714 w 3810384"/>
              <a:gd name="connsiteY54" fmla="*/ 1960969 h 2365870"/>
              <a:gd name="connsiteX55" fmla="*/ 809937 w 3810384"/>
              <a:gd name="connsiteY55" fmla="*/ 1997778 h 2365870"/>
              <a:gd name="connsiteX56" fmla="*/ 957198 w 3810384"/>
              <a:gd name="connsiteY56" fmla="*/ 2034588 h 2365870"/>
              <a:gd name="connsiteX57" fmla="*/ 1012421 w 3810384"/>
              <a:gd name="connsiteY57" fmla="*/ 2052992 h 2365870"/>
              <a:gd name="connsiteX58" fmla="*/ 1840765 w 3810384"/>
              <a:gd name="connsiteY58" fmla="*/ 2016183 h 2365870"/>
              <a:gd name="connsiteX59" fmla="*/ 1895988 w 3810384"/>
              <a:gd name="connsiteY59" fmla="*/ 1997778 h 2365870"/>
              <a:gd name="connsiteX60" fmla="*/ 1914396 w 3810384"/>
              <a:gd name="connsiteY60" fmla="*/ 1942565 h 2365870"/>
              <a:gd name="connsiteX61" fmla="*/ 1988026 w 3810384"/>
              <a:gd name="connsiteY61" fmla="*/ 1924160 h 2365870"/>
              <a:gd name="connsiteX62" fmla="*/ 2190511 w 3810384"/>
              <a:gd name="connsiteY62" fmla="*/ 1868946 h 2365870"/>
              <a:gd name="connsiteX63" fmla="*/ 2337772 w 3810384"/>
              <a:gd name="connsiteY63" fmla="*/ 1850542 h 2365870"/>
              <a:gd name="connsiteX64" fmla="*/ 2521848 w 3810384"/>
              <a:gd name="connsiteY64" fmla="*/ 1795328 h 2365870"/>
              <a:gd name="connsiteX65" fmla="*/ 2595479 w 3810384"/>
              <a:gd name="connsiteY65" fmla="*/ 1758519 h 2365870"/>
              <a:gd name="connsiteX66" fmla="*/ 2742740 w 3810384"/>
              <a:gd name="connsiteY66" fmla="*/ 1740115 h 2365870"/>
              <a:gd name="connsiteX67" fmla="*/ 3258154 w 3810384"/>
              <a:gd name="connsiteY67" fmla="*/ 1721710 h 2365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3810384" h="2365870">
                <a:moveTo>
                  <a:pt x="3810384" y="2365870"/>
                </a:moveTo>
                <a:cubicBezTo>
                  <a:pt x="3693802" y="2353600"/>
                  <a:pt x="3575794" y="2350992"/>
                  <a:pt x="3460638" y="2329061"/>
                </a:cubicBezTo>
                <a:cubicBezTo>
                  <a:pt x="3443591" y="2325814"/>
                  <a:pt x="3437375" y="2303091"/>
                  <a:pt x="3423823" y="2292251"/>
                </a:cubicBezTo>
                <a:cubicBezTo>
                  <a:pt x="3372847" y="2251476"/>
                  <a:pt x="3371702" y="2256476"/>
                  <a:pt x="3313377" y="2237038"/>
                </a:cubicBezTo>
                <a:cubicBezTo>
                  <a:pt x="3280977" y="2139851"/>
                  <a:pt x="3311113" y="2192584"/>
                  <a:pt x="3184524" y="2108206"/>
                </a:cubicBezTo>
                <a:lnTo>
                  <a:pt x="3129301" y="2071397"/>
                </a:lnTo>
                <a:cubicBezTo>
                  <a:pt x="3110893" y="2059127"/>
                  <a:pt x="3091777" y="2047860"/>
                  <a:pt x="3074078" y="2034588"/>
                </a:cubicBezTo>
                <a:cubicBezTo>
                  <a:pt x="3049534" y="2016183"/>
                  <a:pt x="3023741" y="1999337"/>
                  <a:pt x="3000447" y="1979374"/>
                </a:cubicBezTo>
                <a:cubicBezTo>
                  <a:pt x="2980682" y="1962435"/>
                  <a:pt x="2964989" y="1941099"/>
                  <a:pt x="2945224" y="1924160"/>
                </a:cubicBezTo>
                <a:cubicBezTo>
                  <a:pt x="2921930" y="1904197"/>
                  <a:pt x="2896559" y="1886775"/>
                  <a:pt x="2871594" y="1868946"/>
                </a:cubicBezTo>
                <a:cubicBezTo>
                  <a:pt x="2853592" y="1856089"/>
                  <a:pt x="2833021" y="1846703"/>
                  <a:pt x="2816371" y="1832137"/>
                </a:cubicBezTo>
                <a:cubicBezTo>
                  <a:pt x="2783719" y="1803572"/>
                  <a:pt x="2755011" y="1770789"/>
                  <a:pt x="2724332" y="1740115"/>
                </a:cubicBezTo>
                <a:cubicBezTo>
                  <a:pt x="2690093" y="1705882"/>
                  <a:pt x="2673921" y="1694521"/>
                  <a:pt x="2650702" y="1648092"/>
                </a:cubicBezTo>
                <a:cubicBezTo>
                  <a:pt x="2609192" y="1565086"/>
                  <a:pt x="2661421" y="1616781"/>
                  <a:pt x="2595479" y="1537664"/>
                </a:cubicBezTo>
                <a:cubicBezTo>
                  <a:pt x="2578813" y="1517669"/>
                  <a:pt x="2556922" y="1502446"/>
                  <a:pt x="2540256" y="1482451"/>
                </a:cubicBezTo>
                <a:cubicBezTo>
                  <a:pt x="2526093" y="1465459"/>
                  <a:pt x="2517261" y="1444509"/>
                  <a:pt x="2503441" y="1427237"/>
                </a:cubicBezTo>
                <a:cubicBezTo>
                  <a:pt x="2492599" y="1413687"/>
                  <a:pt x="2477467" y="1403978"/>
                  <a:pt x="2466625" y="1390428"/>
                </a:cubicBezTo>
                <a:cubicBezTo>
                  <a:pt x="2452805" y="1373156"/>
                  <a:pt x="2443973" y="1352206"/>
                  <a:pt x="2429810" y="1335214"/>
                </a:cubicBezTo>
                <a:cubicBezTo>
                  <a:pt x="2376870" y="1271696"/>
                  <a:pt x="2331974" y="1262606"/>
                  <a:pt x="2300957" y="1169573"/>
                </a:cubicBezTo>
                <a:cubicBezTo>
                  <a:pt x="2288685" y="1132764"/>
                  <a:pt x="2273553" y="1096788"/>
                  <a:pt x="2264141" y="1059146"/>
                </a:cubicBezTo>
                <a:cubicBezTo>
                  <a:pt x="2251869" y="1010067"/>
                  <a:pt x="2243327" y="959902"/>
                  <a:pt x="2227326" y="911909"/>
                </a:cubicBezTo>
                <a:cubicBezTo>
                  <a:pt x="2212354" y="867002"/>
                  <a:pt x="2207785" y="837158"/>
                  <a:pt x="2172103" y="801482"/>
                </a:cubicBezTo>
                <a:cubicBezTo>
                  <a:pt x="2156459" y="785841"/>
                  <a:pt x="2135288" y="776943"/>
                  <a:pt x="2116880" y="764673"/>
                </a:cubicBezTo>
                <a:cubicBezTo>
                  <a:pt x="2080065" y="715594"/>
                  <a:pt x="2049821" y="660815"/>
                  <a:pt x="2006434" y="617436"/>
                </a:cubicBezTo>
                <a:cubicBezTo>
                  <a:pt x="1988026" y="599032"/>
                  <a:pt x="1967877" y="582218"/>
                  <a:pt x="1951211" y="562223"/>
                </a:cubicBezTo>
                <a:cubicBezTo>
                  <a:pt x="1937048" y="545231"/>
                  <a:pt x="1927255" y="525008"/>
                  <a:pt x="1914396" y="507009"/>
                </a:cubicBezTo>
                <a:cubicBezTo>
                  <a:pt x="1896564" y="482048"/>
                  <a:pt x="1879375" y="456475"/>
                  <a:pt x="1859173" y="433391"/>
                </a:cubicBezTo>
                <a:cubicBezTo>
                  <a:pt x="1784994" y="348630"/>
                  <a:pt x="1804799" y="376154"/>
                  <a:pt x="1730319" y="322963"/>
                </a:cubicBezTo>
                <a:cubicBezTo>
                  <a:pt x="1705354" y="305134"/>
                  <a:pt x="1680258" y="287387"/>
                  <a:pt x="1656689" y="267750"/>
                </a:cubicBezTo>
                <a:cubicBezTo>
                  <a:pt x="1643357" y="256641"/>
                  <a:pt x="1634754" y="239867"/>
                  <a:pt x="1619873" y="230940"/>
                </a:cubicBezTo>
                <a:cubicBezTo>
                  <a:pt x="1603235" y="220959"/>
                  <a:pt x="1583058" y="218671"/>
                  <a:pt x="1564651" y="212536"/>
                </a:cubicBezTo>
                <a:cubicBezTo>
                  <a:pt x="1477137" y="154203"/>
                  <a:pt x="1530416" y="182722"/>
                  <a:pt x="1398982" y="138918"/>
                </a:cubicBezTo>
                <a:cubicBezTo>
                  <a:pt x="1380574" y="132783"/>
                  <a:pt x="1359904" y="131275"/>
                  <a:pt x="1343759" y="120513"/>
                </a:cubicBezTo>
                <a:cubicBezTo>
                  <a:pt x="1325351" y="108243"/>
                  <a:pt x="1308752" y="92687"/>
                  <a:pt x="1288536" y="83704"/>
                </a:cubicBezTo>
                <a:cubicBezTo>
                  <a:pt x="1253074" y="67946"/>
                  <a:pt x="1214905" y="59165"/>
                  <a:pt x="1178090" y="46895"/>
                </a:cubicBezTo>
                <a:cubicBezTo>
                  <a:pt x="1098860" y="20489"/>
                  <a:pt x="1141698" y="33197"/>
                  <a:pt x="1049236" y="10086"/>
                </a:cubicBezTo>
                <a:cubicBezTo>
                  <a:pt x="696356" y="22686"/>
                  <a:pt x="657273" y="-47300"/>
                  <a:pt x="460192" y="65299"/>
                </a:cubicBezTo>
                <a:cubicBezTo>
                  <a:pt x="440984" y="76273"/>
                  <a:pt x="422245" y="88290"/>
                  <a:pt x="404969" y="102108"/>
                </a:cubicBezTo>
                <a:cubicBezTo>
                  <a:pt x="391417" y="112948"/>
                  <a:pt x="380425" y="126648"/>
                  <a:pt x="368153" y="138918"/>
                </a:cubicBezTo>
                <a:cubicBezTo>
                  <a:pt x="322495" y="275872"/>
                  <a:pt x="392580" y="93083"/>
                  <a:pt x="276115" y="267750"/>
                </a:cubicBezTo>
                <a:cubicBezTo>
                  <a:pt x="229673" y="337401"/>
                  <a:pt x="254943" y="307323"/>
                  <a:pt x="202484" y="359772"/>
                </a:cubicBezTo>
                <a:cubicBezTo>
                  <a:pt x="196348" y="378177"/>
                  <a:pt x="193500" y="398028"/>
                  <a:pt x="184077" y="414986"/>
                </a:cubicBezTo>
                <a:cubicBezTo>
                  <a:pt x="67324" y="625106"/>
                  <a:pt x="154870" y="460691"/>
                  <a:pt x="73631" y="562223"/>
                </a:cubicBezTo>
                <a:cubicBezTo>
                  <a:pt x="59811" y="579495"/>
                  <a:pt x="49088" y="599032"/>
                  <a:pt x="36816" y="617436"/>
                </a:cubicBezTo>
                <a:cubicBezTo>
                  <a:pt x="30680" y="648110"/>
                  <a:pt x="25996" y="679111"/>
                  <a:pt x="18408" y="709459"/>
                </a:cubicBezTo>
                <a:cubicBezTo>
                  <a:pt x="13702" y="728280"/>
                  <a:pt x="0" y="745272"/>
                  <a:pt x="0" y="764673"/>
                </a:cubicBezTo>
                <a:cubicBezTo>
                  <a:pt x="0" y="942689"/>
                  <a:pt x="3203" y="1121039"/>
                  <a:pt x="18408" y="1298405"/>
                </a:cubicBezTo>
                <a:cubicBezTo>
                  <a:pt x="29866" y="1432054"/>
                  <a:pt x="41581" y="1378375"/>
                  <a:pt x="92039" y="1445642"/>
                </a:cubicBezTo>
                <a:cubicBezTo>
                  <a:pt x="118586" y="1481033"/>
                  <a:pt x="134383" y="1524788"/>
                  <a:pt x="165669" y="1556069"/>
                </a:cubicBezTo>
                <a:cubicBezTo>
                  <a:pt x="266691" y="1657074"/>
                  <a:pt x="173605" y="1571223"/>
                  <a:pt x="276115" y="1648092"/>
                </a:cubicBezTo>
                <a:cubicBezTo>
                  <a:pt x="412275" y="1750194"/>
                  <a:pt x="317163" y="1696219"/>
                  <a:pt x="441784" y="1758519"/>
                </a:cubicBezTo>
                <a:cubicBezTo>
                  <a:pt x="460192" y="1776924"/>
                  <a:pt x="477242" y="1796794"/>
                  <a:pt x="497007" y="1813733"/>
                </a:cubicBezTo>
                <a:cubicBezTo>
                  <a:pt x="520301" y="1833696"/>
                  <a:pt x="545673" y="1851117"/>
                  <a:pt x="570637" y="1868946"/>
                </a:cubicBezTo>
                <a:cubicBezTo>
                  <a:pt x="616858" y="1901955"/>
                  <a:pt x="645559" y="1919455"/>
                  <a:pt x="699491" y="1942565"/>
                </a:cubicBezTo>
                <a:cubicBezTo>
                  <a:pt x="717326" y="1950207"/>
                  <a:pt x="736306" y="1954834"/>
                  <a:pt x="754714" y="1960969"/>
                </a:cubicBezTo>
                <a:cubicBezTo>
                  <a:pt x="773122" y="1973239"/>
                  <a:pt x="789146" y="1990219"/>
                  <a:pt x="809937" y="1997778"/>
                </a:cubicBezTo>
                <a:cubicBezTo>
                  <a:pt x="857489" y="2015067"/>
                  <a:pt x="909196" y="2018591"/>
                  <a:pt x="957198" y="2034588"/>
                </a:cubicBezTo>
                <a:lnTo>
                  <a:pt x="1012421" y="2052992"/>
                </a:lnTo>
                <a:cubicBezTo>
                  <a:pt x="1139458" y="2049735"/>
                  <a:pt x="1592140" y="2071425"/>
                  <a:pt x="1840765" y="2016183"/>
                </a:cubicBezTo>
                <a:cubicBezTo>
                  <a:pt x="1859706" y="2011974"/>
                  <a:pt x="1877580" y="2003913"/>
                  <a:pt x="1895988" y="1997778"/>
                </a:cubicBezTo>
                <a:cubicBezTo>
                  <a:pt x="1902124" y="1979374"/>
                  <a:pt x="1899246" y="1954683"/>
                  <a:pt x="1914396" y="1942565"/>
                </a:cubicBezTo>
                <a:cubicBezTo>
                  <a:pt x="1934152" y="1926763"/>
                  <a:pt x="1963701" y="1931109"/>
                  <a:pt x="1988026" y="1924160"/>
                </a:cubicBezTo>
                <a:cubicBezTo>
                  <a:pt x="2072290" y="1900089"/>
                  <a:pt x="2073871" y="1883523"/>
                  <a:pt x="2190511" y="1868946"/>
                </a:cubicBezTo>
                <a:lnTo>
                  <a:pt x="2337772" y="1850542"/>
                </a:lnTo>
                <a:cubicBezTo>
                  <a:pt x="2454437" y="1772779"/>
                  <a:pt x="2321397" y="1849988"/>
                  <a:pt x="2521848" y="1795328"/>
                </a:cubicBezTo>
                <a:cubicBezTo>
                  <a:pt x="2548321" y="1788109"/>
                  <a:pt x="2568858" y="1765173"/>
                  <a:pt x="2595479" y="1758519"/>
                </a:cubicBezTo>
                <a:cubicBezTo>
                  <a:pt x="2643471" y="1746523"/>
                  <a:pt x="2693653" y="1746250"/>
                  <a:pt x="2742740" y="1740115"/>
                </a:cubicBezTo>
                <a:cubicBezTo>
                  <a:pt x="2959236" y="1685999"/>
                  <a:pt x="2791072" y="1721710"/>
                  <a:pt x="3258154" y="1721710"/>
                </a:cubicBezTo>
              </a:path>
            </a:pathLst>
          </a:custGeom>
          <a:ln w="76200" cmpd="sng">
            <a:solidFill>
              <a:srgbClr val="6600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957645" y="1084546"/>
            <a:ext cx="1546242" cy="1787895"/>
          </a:xfrm>
          <a:custGeom>
            <a:avLst/>
            <a:gdLst>
              <a:gd name="connsiteX0" fmla="*/ 92038 w 1546242"/>
              <a:gd name="connsiteY0" fmla="*/ 1584101 h 1787895"/>
              <a:gd name="connsiteX1" fmla="*/ 828344 w 1546242"/>
              <a:gd name="connsiteY1" fmla="*/ 1565697 h 1787895"/>
              <a:gd name="connsiteX2" fmla="*/ 938790 w 1546242"/>
              <a:gd name="connsiteY2" fmla="*/ 1528887 h 1787895"/>
              <a:gd name="connsiteX3" fmla="*/ 994013 w 1546242"/>
              <a:gd name="connsiteY3" fmla="*/ 1492078 h 1787895"/>
              <a:gd name="connsiteX4" fmla="*/ 1030828 w 1546242"/>
              <a:gd name="connsiteY4" fmla="*/ 1436865 h 1787895"/>
              <a:gd name="connsiteX5" fmla="*/ 1086051 w 1546242"/>
              <a:gd name="connsiteY5" fmla="*/ 1418460 h 1787895"/>
              <a:gd name="connsiteX6" fmla="*/ 1196497 w 1546242"/>
              <a:gd name="connsiteY6" fmla="*/ 1326437 h 1787895"/>
              <a:gd name="connsiteX7" fmla="*/ 1325350 w 1546242"/>
              <a:gd name="connsiteY7" fmla="*/ 1123987 h 1787895"/>
              <a:gd name="connsiteX8" fmla="*/ 1362166 w 1546242"/>
              <a:gd name="connsiteY8" fmla="*/ 1087178 h 1787895"/>
              <a:gd name="connsiteX9" fmla="*/ 1380573 w 1546242"/>
              <a:gd name="connsiteY9" fmla="*/ 1031964 h 1787895"/>
              <a:gd name="connsiteX10" fmla="*/ 1472612 w 1546242"/>
              <a:gd name="connsiteY10" fmla="*/ 958346 h 1787895"/>
              <a:gd name="connsiteX11" fmla="*/ 1491019 w 1546242"/>
              <a:gd name="connsiteY11" fmla="*/ 903132 h 1787895"/>
              <a:gd name="connsiteX12" fmla="*/ 1546242 w 1546242"/>
              <a:gd name="connsiteY12" fmla="*/ 792705 h 1787895"/>
              <a:gd name="connsiteX13" fmla="*/ 1527835 w 1546242"/>
              <a:gd name="connsiteY13" fmla="*/ 479827 h 1787895"/>
              <a:gd name="connsiteX14" fmla="*/ 1454204 w 1546242"/>
              <a:gd name="connsiteY14" fmla="*/ 314186 h 1787895"/>
              <a:gd name="connsiteX15" fmla="*/ 1435796 w 1546242"/>
              <a:gd name="connsiteY15" fmla="*/ 258973 h 1787895"/>
              <a:gd name="connsiteX16" fmla="*/ 1251720 w 1546242"/>
              <a:gd name="connsiteY16" fmla="*/ 148545 h 1787895"/>
              <a:gd name="connsiteX17" fmla="*/ 1178089 w 1546242"/>
              <a:gd name="connsiteY17" fmla="*/ 130141 h 1787895"/>
              <a:gd name="connsiteX18" fmla="*/ 1122866 w 1546242"/>
              <a:gd name="connsiteY18" fmla="*/ 93332 h 1787895"/>
              <a:gd name="connsiteX19" fmla="*/ 975605 w 1546242"/>
              <a:gd name="connsiteY19" fmla="*/ 56522 h 1787895"/>
              <a:gd name="connsiteX20" fmla="*/ 920382 w 1546242"/>
              <a:gd name="connsiteY20" fmla="*/ 38118 h 1787895"/>
              <a:gd name="connsiteX21" fmla="*/ 865159 w 1546242"/>
              <a:gd name="connsiteY21" fmla="*/ 1309 h 1787895"/>
              <a:gd name="connsiteX22" fmla="*/ 386560 w 1546242"/>
              <a:gd name="connsiteY22" fmla="*/ 19713 h 1787895"/>
              <a:gd name="connsiteX23" fmla="*/ 331337 w 1546242"/>
              <a:gd name="connsiteY23" fmla="*/ 38118 h 1787895"/>
              <a:gd name="connsiteX24" fmla="*/ 220891 w 1546242"/>
              <a:gd name="connsiteY24" fmla="*/ 130141 h 1787895"/>
              <a:gd name="connsiteX25" fmla="*/ 128853 w 1546242"/>
              <a:gd name="connsiteY25" fmla="*/ 295782 h 1787895"/>
              <a:gd name="connsiteX26" fmla="*/ 92038 w 1546242"/>
              <a:gd name="connsiteY26" fmla="*/ 369400 h 1787895"/>
              <a:gd name="connsiteX27" fmla="*/ 73630 w 1546242"/>
              <a:gd name="connsiteY27" fmla="*/ 424614 h 1787895"/>
              <a:gd name="connsiteX28" fmla="*/ 36815 w 1546242"/>
              <a:gd name="connsiteY28" fmla="*/ 498232 h 1787895"/>
              <a:gd name="connsiteX29" fmla="*/ 18407 w 1546242"/>
              <a:gd name="connsiteY29" fmla="*/ 571850 h 1787895"/>
              <a:gd name="connsiteX30" fmla="*/ 0 w 1546242"/>
              <a:gd name="connsiteY30" fmla="*/ 627064 h 1787895"/>
              <a:gd name="connsiteX31" fmla="*/ 18407 w 1546242"/>
              <a:gd name="connsiteY31" fmla="*/ 976751 h 1787895"/>
              <a:gd name="connsiteX32" fmla="*/ 92038 w 1546242"/>
              <a:gd name="connsiteY32" fmla="*/ 1087178 h 1787895"/>
              <a:gd name="connsiteX33" fmla="*/ 147261 w 1546242"/>
              <a:gd name="connsiteY33" fmla="*/ 1216010 h 1787895"/>
              <a:gd name="connsiteX34" fmla="*/ 184076 w 1546242"/>
              <a:gd name="connsiteY34" fmla="*/ 1271224 h 1787895"/>
              <a:gd name="connsiteX35" fmla="*/ 257707 w 1546242"/>
              <a:gd name="connsiteY35" fmla="*/ 1381651 h 1787895"/>
              <a:gd name="connsiteX36" fmla="*/ 312930 w 1546242"/>
              <a:gd name="connsiteY36" fmla="*/ 1400055 h 1787895"/>
              <a:gd name="connsiteX37" fmla="*/ 386560 w 1546242"/>
              <a:gd name="connsiteY37" fmla="*/ 1492078 h 1787895"/>
              <a:gd name="connsiteX38" fmla="*/ 515414 w 1546242"/>
              <a:gd name="connsiteY38" fmla="*/ 1602506 h 1787895"/>
              <a:gd name="connsiteX39" fmla="*/ 589044 w 1546242"/>
              <a:gd name="connsiteY39" fmla="*/ 1694528 h 1787895"/>
              <a:gd name="connsiteX40" fmla="*/ 625860 w 1546242"/>
              <a:gd name="connsiteY40" fmla="*/ 1731338 h 1787895"/>
              <a:gd name="connsiteX41" fmla="*/ 736306 w 1546242"/>
              <a:gd name="connsiteY41" fmla="*/ 1786551 h 1787895"/>
              <a:gd name="connsiteX42" fmla="*/ 791529 w 1546242"/>
              <a:gd name="connsiteY42" fmla="*/ 1786551 h 1787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546242" h="1787895">
                <a:moveTo>
                  <a:pt x="92038" y="1584101"/>
                </a:moveTo>
                <a:cubicBezTo>
                  <a:pt x="337473" y="1577966"/>
                  <a:pt x="583352" y="1581672"/>
                  <a:pt x="828344" y="1565697"/>
                </a:cubicBezTo>
                <a:cubicBezTo>
                  <a:pt x="867068" y="1563172"/>
                  <a:pt x="906500" y="1550410"/>
                  <a:pt x="938790" y="1528887"/>
                </a:cubicBezTo>
                <a:lnTo>
                  <a:pt x="994013" y="1492078"/>
                </a:lnTo>
                <a:cubicBezTo>
                  <a:pt x="1006285" y="1473674"/>
                  <a:pt x="1013554" y="1450682"/>
                  <a:pt x="1030828" y="1436865"/>
                </a:cubicBezTo>
                <a:cubicBezTo>
                  <a:pt x="1045980" y="1424745"/>
                  <a:pt x="1068696" y="1427136"/>
                  <a:pt x="1086051" y="1418460"/>
                </a:cubicBezTo>
                <a:cubicBezTo>
                  <a:pt x="1137307" y="1392836"/>
                  <a:pt x="1155784" y="1367143"/>
                  <a:pt x="1196497" y="1326437"/>
                </a:cubicBezTo>
                <a:cubicBezTo>
                  <a:pt x="1247033" y="1174855"/>
                  <a:pt x="1205874" y="1243443"/>
                  <a:pt x="1325350" y="1123987"/>
                </a:cubicBezTo>
                <a:lnTo>
                  <a:pt x="1362166" y="1087178"/>
                </a:lnTo>
                <a:cubicBezTo>
                  <a:pt x="1368302" y="1068773"/>
                  <a:pt x="1370590" y="1048599"/>
                  <a:pt x="1380573" y="1031964"/>
                </a:cubicBezTo>
                <a:cubicBezTo>
                  <a:pt x="1398059" y="1002826"/>
                  <a:pt x="1447534" y="975062"/>
                  <a:pt x="1472612" y="958346"/>
                </a:cubicBezTo>
                <a:cubicBezTo>
                  <a:pt x="1478748" y="939941"/>
                  <a:pt x="1482342" y="920484"/>
                  <a:pt x="1491019" y="903132"/>
                </a:cubicBezTo>
                <a:cubicBezTo>
                  <a:pt x="1562386" y="760422"/>
                  <a:pt x="1499976" y="931485"/>
                  <a:pt x="1546242" y="792705"/>
                </a:cubicBezTo>
                <a:cubicBezTo>
                  <a:pt x="1540106" y="688412"/>
                  <a:pt x="1541350" y="583422"/>
                  <a:pt x="1527835" y="479827"/>
                </a:cubicBezTo>
                <a:cubicBezTo>
                  <a:pt x="1511075" y="351356"/>
                  <a:pt x="1497121" y="400006"/>
                  <a:pt x="1454204" y="314186"/>
                </a:cubicBezTo>
                <a:cubicBezTo>
                  <a:pt x="1445527" y="296834"/>
                  <a:pt x="1449515" y="272690"/>
                  <a:pt x="1435796" y="258973"/>
                </a:cubicBezTo>
                <a:cubicBezTo>
                  <a:pt x="1410106" y="233288"/>
                  <a:pt x="1298201" y="165972"/>
                  <a:pt x="1251720" y="148545"/>
                </a:cubicBezTo>
                <a:cubicBezTo>
                  <a:pt x="1228032" y="139663"/>
                  <a:pt x="1202633" y="136276"/>
                  <a:pt x="1178089" y="130141"/>
                </a:cubicBezTo>
                <a:cubicBezTo>
                  <a:pt x="1159681" y="117871"/>
                  <a:pt x="1143657" y="100891"/>
                  <a:pt x="1122866" y="93332"/>
                </a:cubicBezTo>
                <a:cubicBezTo>
                  <a:pt x="1075314" y="76043"/>
                  <a:pt x="1023607" y="72519"/>
                  <a:pt x="975605" y="56522"/>
                </a:cubicBezTo>
                <a:lnTo>
                  <a:pt x="920382" y="38118"/>
                </a:lnTo>
                <a:cubicBezTo>
                  <a:pt x="901974" y="25848"/>
                  <a:pt x="887268" y="2071"/>
                  <a:pt x="865159" y="1309"/>
                </a:cubicBezTo>
                <a:cubicBezTo>
                  <a:pt x="705603" y="-4192"/>
                  <a:pt x="545833" y="8731"/>
                  <a:pt x="386560" y="19713"/>
                </a:cubicBezTo>
                <a:cubicBezTo>
                  <a:pt x="367203" y="21048"/>
                  <a:pt x="348692" y="29442"/>
                  <a:pt x="331337" y="38118"/>
                </a:cubicBezTo>
                <a:cubicBezTo>
                  <a:pt x="292663" y="57452"/>
                  <a:pt x="246799" y="96836"/>
                  <a:pt x="220891" y="130141"/>
                </a:cubicBezTo>
                <a:cubicBezTo>
                  <a:pt x="106745" y="276877"/>
                  <a:pt x="174301" y="189754"/>
                  <a:pt x="128853" y="295782"/>
                </a:cubicBezTo>
                <a:cubicBezTo>
                  <a:pt x="118044" y="321000"/>
                  <a:pt x="102847" y="344182"/>
                  <a:pt x="92038" y="369400"/>
                </a:cubicBezTo>
                <a:cubicBezTo>
                  <a:pt x="84395" y="387231"/>
                  <a:pt x="81273" y="406783"/>
                  <a:pt x="73630" y="424614"/>
                </a:cubicBezTo>
                <a:cubicBezTo>
                  <a:pt x="62821" y="449832"/>
                  <a:pt x="46450" y="472543"/>
                  <a:pt x="36815" y="498232"/>
                </a:cubicBezTo>
                <a:cubicBezTo>
                  <a:pt x="27932" y="521916"/>
                  <a:pt x="25357" y="547529"/>
                  <a:pt x="18407" y="571850"/>
                </a:cubicBezTo>
                <a:cubicBezTo>
                  <a:pt x="13076" y="590504"/>
                  <a:pt x="6136" y="608659"/>
                  <a:pt x="0" y="627064"/>
                </a:cubicBezTo>
                <a:cubicBezTo>
                  <a:pt x="6136" y="743626"/>
                  <a:pt x="-4488" y="862295"/>
                  <a:pt x="18407" y="976751"/>
                </a:cubicBezTo>
                <a:cubicBezTo>
                  <a:pt x="27085" y="1020133"/>
                  <a:pt x="78045" y="1045208"/>
                  <a:pt x="92038" y="1087178"/>
                </a:cubicBezTo>
                <a:cubicBezTo>
                  <a:pt x="112690" y="1149123"/>
                  <a:pt x="110867" y="1152331"/>
                  <a:pt x="147261" y="1216010"/>
                </a:cubicBezTo>
                <a:cubicBezTo>
                  <a:pt x="158237" y="1235215"/>
                  <a:pt x="173100" y="1252019"/>
                  <a:pt x="184076" y="1271224"/>
                </a:cubicBezTo>
                <a:cubicBezTo>
                  <a:pt x="207428" y="1312084"/>
                  <a:pt x="214913" y="1355979"/>
                  <a:pt x="257707" y="1381651"/>
                </a:cubicBezTo>
                <a:cubicBezTo>
                  <a:pt x="274346" y="1391632"/>
                  <a:pt x="294522" y="1393920"/>
                  <a:pt x="312930" y="1400055"/>
                </a:cubicBezTo>
                <a:cubicBezTo>
                  <a:pt x="438269" y="1525377"/>
                  <a:pt x="247217" y="1329539"/>
                  <a:pt x="386560" y="1492078"/>
                </a:cubicBezTo>
                <a:cubicBezTo>
                  <a:pt x="446078" y="1561504"/>
                  <a:pt x="450278" y="1559090"/>
                  <a:pt x="515414" y="1602506"/>
                </a:cubicBezTo>
                <a:cubicBezTo>
                  <a:pt x="544612" y="1690083"/>
                  <a:pt x="513354" y="1633985"/>
                  <a:pt x="589044" y="1694528"/>
                </a:cubicBezTo>
                <a:cubicBezTo>
                  <a:pt x="602596" y="1705368"/>
                  <a:pt x="612308" y="1720498"/>
                  <a:pt x="625860" y="1731338"/>
                </a:cubicBezTo>
                <a:cubicBezTo>
                  <a:pt x="659338" y="1758116"/>
                  <a:pt x="693329" y="1779390"/>
                  <a:pt x="736306" y="1786551"/>
                </a:cubicBezTo>
                <a:cubicBezTo>
                  <a:pt x="754463" y="1789577"/>
                  <a:pt x="773121" y="1786551"/>
                  <a:pt x="791529" y="1786551"/>
                </a:cubicBezTo>
              </a:path>
            </a:pathLst>
          </a:custGeom>
          <a:ln w="76200" cmpd="sng">
            <a:solidFill>
              <a:srgbClr val="4F622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730766" y="883405"/>
            <a:ext cx="3479046" cy="2006097"/>
          </a:xfrm>
          <a:custGeom>
            <a:avLst/>
            <a:gdLst>
              <a:gd name="connsiteX0" fmla="*/ 0 w 3479046"/>
              <a:gd name="connsiteY0" fmla="*/ 2006097 h 2006097"/>
              <a:gd name="connsiteX1" fmla="*/ 276115 w 3479046"/>
              <a:gd name="connsiteY1" fmla="*/ 1969288 h 2006097"/>
              <a:gd name="connsiteX2" fmla="*/ 386561 w 3479046"/>
              <a:gd name="connsiteY2" fmla="*/ 1932479 h 2006097"/>
              <a:gd name="connsiteX3" fmla="*/ 460191 w 3479046"/>
              <a:gd name="connsiteY3" fmla="*/ 1914074 h 2006097"/>
              <a:gd name="connsiteX4" fmla="*/ 570637 w 3479046"/>
              <a:gd name="connsiteY4" fmla="*/ 1877265 h 2006097"/>
              <a:gd name="connsiteX5" fmla="*/ 699491 w 3479046"/>
              <a:gd name="connsiteY5" fmla="*/ 1803647 h 2006097"/>
              <a:gd name="connsiteX6" fmla="*/ 809937 w 3479046"/>
              <a:gd name="connsiteY6" fmla="*/ 1730028 h 2006097"/>
              <a:gd name="connsiteX7" fmla="*/ 865160 w 3479046"/>
              <a:gd name="connsiteY7" fmla="*/ 1693219 h 2006097"/>
              <a:gd name="connsiteX8" fmla="*/ 883567 w 3479046"/>
              <a:gd name="connsiteY8" fmla="*/ 1638006 h 2006097"/>
              <a:gd name="connsiteX9" fmla="*/ 901975 w 3479046"/>
              <a:gd name="connsiteY9" fmla="*/ 1564387 h 2006097"/>
              <a:gd name="connsiteX10" fmla="*/ 975605 w 3479046"/>
              <a:gd name="connsiteY10" fmla="*/ 1453960 h 2006097"/>
              <a:gd name="connsiteX11" fmla="*/ 1030828 w 3479046"/>
              <a:gd name="connsiteY11" fmla="*/ 1343533 h 2006097"/>
              <a:gd name="connsiteX12" fmla="*/ 1049236 w 3479046"/>
              <a:gd name="connsiteY12" fmla="*/ 1288319 h 2006097"/>
              <a:gd name="connsiteX13" fmla="*/ 1086051 w 3479046"/>
              <a:gd name="connsiteY13" fmla="*/ 1141082 h 2006097"/>
              <a:gd name="connsiteX14" fmla="*/ 1104459 w 3479046"/>
              <a:gd name="connsiteY14" fmla="*/ 1085869 h 2006097"/>
              <a:gd name="connsiteX15" fmla="*/ 1141274 w 3479046"/>
              <a:gd name="connsiteY15" fmla="*/ 1030655 h 2006097"/>
              <a:gd name="connsiteX16" fmla="*/ 1196497 w 3479046"/>
              <a:gd name="connsiteY16" fmla="*/ 901823 h 2006097"/>
              <a:gd name="connsiteX17" fmla="*/ 1325351 w 3479046"/>
              <a:gd name="connsiteY17" fmla="*/ 754587 h 2006097"/>
              <a:gd name="connsiteX18" fmla="*/ 1380574 w 3479046"/>
              <a:gd name="connsiteY18" fmla="*/ 644159 h 2006097"/>
              <a:gd name="connsiteX19" fmla="*/ 1398981 w 3479046"/>
              <a:gd name="connsiteY19" fmla="*/ 588946 h 2006097"/>
              <a:gd name="connsiteX20" fmla="*/ 1491020 w 3479046"/>
              <a:gd name="connsiteY20" fmla="*/ 478518 h 2006097"/>
              <a:gd name="connsiteX21" fmla="*/ 1527835 w 3479046"/>
              <a:gd name="connsiteY21" fmla="*/ 423304 h 2006097"/>
              <a:gd name="connsiteX22" fmla="*/ 1638281 w 3479046"/>
              <a:gd name="connsiteY22" fmla="*/ 312877 h 2006097"/>
              <a:gd name="connsiteX23" fmla="*/ 1748727 w 3479046"/>
              <a:gd name="connsiteY23" fmla="*/ 220854 h 2006097"/>
              <a:gd name="connsiteX24" fmla="*/ 1895988 w 3479046"/>
              <a:gd name="connsiteY24" fmla="*/ 147236 h 2006097"/>
              <a:gd name="connsiteX25" fmla="*/ 1969618 w 3479046"/>
              <a:gd name="connsiteY25" fmla="*/ 110427 h 2006097"/>
              <a:gd name="connsiteX26" fmla="*/ 2024841 w 3479046"/>
              <a:gd name="connsiteY26" fmla="*/ 73618 h 2006097"/>
              <a:gd name="connsiteX27" fmla="*/ 2245733 w 3479046"/>
              <a:gd name="connsiteY27" fmla="*/ 36809 h 2006097"/>
              <a:gd name="connsiteX28" fmla="*/ 2319364 w 3479046"/>
              <a:gd name="connsiteY28" fmla="*/ 18404 h 2006097"/>
              <a:gd name="connsiteX29" fmla="*/ 2908409 w 3479046"/>
              <a:gd name="connsiteY29" fmla="*/ 36809 h 2006097"/>
              <a:gd name="connsiteX30" fmla="*/ 3110893 w 3479046"/>
              <a:gd name="connsiteY30" fmla="*/ 92022 h 2006097"/>
              <a:gd name="connsiteX31" fmla="*/ 3166116 w 3479046"/>
              <a:gd name="connsiteY31" fmla="*/ 128831 h 2006097"/>
              <a:gd name="connsiteX32" fmla="*/ 3221339 w 3479046"/>
              <a:gd name="connsiteY32" fmla="*/ 239259 h 2006097"/>
              <a:gd name="connsiteX33" fmla="*/ 3313377 w 3479046"/>
              <a:gd name="connsiteY33" fmla="*/ 368091 h 2006097"/>
              <a:gd name="connsiteX34" fmla="*/ 3331785 w 3479046"/>
              <a:gd name="connsiteY34" fmla="*/ 423304 h 2006097"/>
              <a:gd name="connsiteX35" fmla="*/ 3405415 w 3479046"/>
              <a:gd name="connsiteY35" fmla="*/ 533732 h 2006097"/>
              <a:gd name="connsiteX36" fmla="*/ 3423823 w 3479046"/>
              <a:gd name="connsiteY36" fmla="*/ 607350 h 2006097"/>
              <a:gd name="connsiteX37" fmla="*/ 3442230 w 3479046"/>
              <a:gd name="connsiteY37" fmla="*/ 662564 h 2006097"/>
              <a:gd name="connsiteX38" fmla="*/ 3479046 w 3479046"/>
              <a:gd name="connsiteY38" fmla="*/ 883419 h 2006097"/>
              <a:gd name="connsiteX39" fmla="*/ 3460638 w 3479046"/>
              <a:gd name="connsiteY39" fmla="*/ 1325128 h 2006097"/>
              <a:gd name="connsiteX40" fmla="*/ 3423823 w 3479046"/>
              <a:gd name="connsiteY40" fmla="*/ 1380342 h 2006097"/>
              <a:gd name="connsiteX41" fmla="*/ 3405415 w 3479046"/>
              <a:gd name="connsiteY41" fmla="*/ 1435555 h 2006097"/>
              <a:gd name="connsiteX42" fmla="*/ 3276562 w 3479046"/>
              <a:gd name="connsiteY42" fmla="*/ 1527578 h 2006097"/>
              <a:gd name="connsiteX43" fmla="*/ 3239746 w 3479046"/>
              <a:gd name="connsiteY43" fmla="*/ 1564387 h 2006097"/>
              <a:gd name="connsiteX44" fmla="*/ 3055670 w 3479046"/>
              <a:gd name="connsiteY44" fmla="*/ 1693219 h 2006097"/>
              <a:gd name="connsiteX45" fmla="*/ 3000447 w 3479046"/>
              <a:gd name="connsiteY45" fmla="*/ 1730028 h 2006097"/>
              <a:gd name="connsiteX46" fmla="*/ 2963632 w 3479046"/>
              <a:gd name="connsiteY46" fmla="*/ 1766838 h 2006097"/>
              <a:gd name="connsiteX47" fmla="*/ 2908409 w 3479046"/>
              <a:gd name="connsiteY47" fmla="*/ 1785242 h 2006097"/>
              <a:gd name="connsiteX48" fmla="*/ 2521848 w 3479046"/>
              <a:gd name="connsiteY48" fmla="*/ 1766838 h 2006097"/>
              <a:gd name="connsiteX49" fmla="*/ 2466625 w 3479046"/>
              <a:gd name="connsiteY49" fmla="*/ 1748433 h 2006097"/>
              <a:gd name="connsiteX50" fmla="*/ 2392994 w 3479046"/>
              <a:gd name="connsiteY50" fmla="*/ 1730028 h 2006097"/>
              <a:gd name="connsiteX51" fmla="*/ 2208918 w 3479046"/>
              <a:gd name="connsiteY51" fmla="*/ 1674815 h 2006097"/>
              <a:gd name="connsiteX52" fmla="*/ 2135287 w 3479046"/>
              <a:gd name="connsiteY52" fmla="*/ 1638006 h 2006097"/>
              <a:gd name="connsiteX53" fmla="*/ 2080064 w 3479046"/>
              <a:gd name="connsiteY53" fmla="*/ 1582792 h 2006097"/>
              <a:gd name="connsiteX54" fmla="*/ 1988026 w 3479046"/>
              <a:gd name="connsiteY54" fmla="*/ 1545983 h 2006097"/>
              <a:gd name="connsiteX55" fmla="*/ 1914396 w 3479046"/>
              <a:gd name="connsiteY55" fmla="*/ 1509174 h 2006097"/>
              <a:gd name="connsiteX56" fmla="*/ 1822357 w 3479046"/>
              <a:gd name="connsiteY56" fmla="*/ 1417151 h 2006097"/>
              <a:gd name="connsiteX57" fmla="*/ 1730319 w 3479046"/>
              <a:gd name="connsiteY57" fmla="*/ 1269914 h 2006097"/>
              <a:gd name="connsiteX58" fmla="*/ 1711911 w 3479046"/>
              <a:gd name="connsiteY58" fmla="*/ 1196296 h 2006097"/>
              <a:gd name="connsiteX59" fmla="*/ 1638281 w 3479046"/>
              <a:gd name="connsiteY59" fmla="*/ 865014 h 2006097"/>
              <a:gd name="connsiteX60" fmla="*/ 1601466 w 3479046"/>
              <a:gd name="connsiteY60" fmla="*/ 772991 h 2006097"/>
              <a:gd name="connsiteX61" fmla="*/ 1546243 w 3479046"/>
              <a:gd name="connsiteY61" fmla="*/ 680968 h 2006097"/>
              <a:gd name="connsiteX62" fmla="*/ 1509427 w 3479046"/>
              <a:gd name="connsiteY62" fmla="*/ 570541 h 2006097"/>
              <a:gd name="connsiteX63" fmla="*/ 1491020 w 3479046"/>
              <a:gd name="connsiteY63" fmla="*/ 515327 h 2006097"/>
              <a:gd name="connsiteX64" fmla="*/ 1417389 w 3479046"/>
              <a:gd name="connsiteY64" fmla="*/ 404900 h 2006097"/>
              <a:gd name="connsiteX65" fmla="*/ 1380574 w 3479046"/>
              <a:gd name="connsiteY65" fmla="*/ 331282 h 2006097"/>
              <a:gd name="connsiteX66" fmla="*/ 1306943 w 3479046"/>
              <a:gd name="connsiteY66" fmla="*/ 276068 h 2006097"/>
              <a:gd name="connsiteX67" fmla="*/ 1196497 w 3479046"/>
              <a:gd name="connsiteY67" fmla="*/ 147236 h 2006097"/>
              <a:gd name="connsiteX68" fmla="*/ 1049236 w 3479046"/>
              <a:gd name="connsiteY68" fmla="*/ 110427 h 2006097"/>
              <a:gd name="connsiteX69" fmla="*/ 938790 w 3479046"/>
              <a:gd name="connsiteY69" fmla="*/ 55213 h 2006097"/>
              <a:gd name="connsiteX70" fmla="*/ 809937 w 3479046"/>
              <a:gd name="connsiteY70" fmla="*/ 0 h 2006097"/>
              <a:gd name="connsiteX71" fmla="*/ 681083 w 3479046"/>
              <a:gd name="connsiteY71" fmla="*/ 18404 h 2006097"/>
              <a:gd name="connsiteX72" fmla="*/ 607452 w 3479046"/>
              <a:gd name="connsiteY72" fmla="*/ 184045 h 2006097"/>
              <a:gd name="connsiteX73" fmla="*/ 552229 w 3479046"/>
              <a:gd name="connsiteY73" fmla="*/ 220854 h 2006097"/>
              <a:gd name="connsiteX74" fmla="*/ 533822 w 3479046"/>
              <a:gd name="connsiteY74" fmla="*/ 276068 h 2006097"/>
              <a:gd name="connsiteX75" fmla="*/ 533822 w 3479046"/>
              <a:gd name="connsiteY75" fmla="*/ 901823 h 2006097"/>
              <a:gd name="connsiteX76" fmla="*/ 570637 w 3479046"/>
              <a:gd name="connsiteY76" fmla="*/ 1141082 h 2006097"/>
              <a:gd name="connsiteX77" fmla="*/ 607452 w 3479046"/>
              <a:gd name="connsiteY77" fmla="*/ 1288319 h 2006097"/>
              <a:gd name="connsiteX78" fmla="*/ 625860 w 3479046"/>
              <a:gd name="connsiteY78" fmla="*/ 1527578 h 2006097"/>
              <a:gd name="connsiteX79" fmla="*/ 662675 w 3479046"/>
              <a:gd name="connsiteY79" fmla="*/ 1711624 h 2006097"/>
              <a:gd name="connsiteX80" fmla="*/ 699491 w 3479046"/>
              <a:gd name="connsiteY80" fmla="*/ 1822051 h 2006097"/>
              <a:gd name="connsiteX81" fmla="*/ 736306 w 3479046"/>
              <a:gd name="connsiteY81" fmla="*/ 1932479 h 2006097"/>
              <a:gd name="connsiteX82" fmla="*/ 773121 w 3479046"/>
              <a:gd name="connsiteY82" fmla="*/ 1969288 h 2006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3479046" h="2006097">
                <a:moveTo>
                  <a:pt x="0" y="2006097"/>
                </a:moveTo>
                <a:cubicBezTo>
                  <a:pt x="88637" y="1997235"/>
                  <a:pt x="187827" y="1993362"/>
                  <a:pt x="276115" y="1969288"/>
                </a:cubicBezTo>
                <a:cubicBezTo>
                  <a:pt x="313554" y="1959079"/>
                  <a:pt x="348913" y="1941890"/>
                  <a:pt x="386561" y="1932479"/>
                </a:cubicBezTo>
                <a:cubicBezTo>
                  <a:pt x="411104" y="1926344"/>
                  <a:pt x="435959" y="1921342"/>
                  <a:pt x="460191" y="1914074"/>
                </a:cubicBezTo>
                <a:cubicBezTo>
                  <a:pt x="497361" y="1902925"/>
                  <a:pt x="570637" y="1877265"/>
                  <a:pt x="570637" y="1877265"/>
                </a:cubicBezTo>
                <a:cubicBezTo>
                  <a:pt x="694623" y="1753299"/>
                  <a:pt x="551163" y="1877798"/>
                  <a:pt x="699491" y="1803647"/>
                </a:cubicBezTo>
                <a:cubicBezTo>
                  <a:pt x="739066" y="1783863"/>
                  <a:pt x="773122" y="1754568"/>
                  <a:pt x="809937" y="1730028"/>
                </a:cubicBezTo>
                <a:lnTo>
                  <a:pt x="865160" y="1693219"/>
                </a:lnTo>
                <a:cubicBezTo>
                  <a:pt x="871296" y="1674815"/>
                  <a:pt x="878237" y="1656659"/>
                  <a:pt x="883567" y="1638006"/>
                </a:cubicBezTo>
                <a:cubicBezTo>
                  <a:pt x="890517" y="1613684"/>
                  <a:pt x="890661" y="1587011"/>
                  <a:pt x="901975" y="1564387"/>
                </a:cubicBezTo>
                <a:cubicBezTo>
                  <a:pt x="921763" y="1524818"/>
                  <a:pt x="961612" y="1495930"/>
                  <a:pt x="975605" y="1453960"/>
                </a:cubicBezTo>
                <a:cubicBezTo>
                  <a:pt x="1021874" y="1315179"/>
                  <a:pt x="959461" y="1486243"/>
                  <a:pt x="1030828" y="1343533"/>
                </a:cubicBezTo>
                <a:cubicBezTo>
                  <a:pt x="1039505" y="1326181"/>
                  <a:pt x="1044131" y="1307036"/>
                  <a:pt x="1049236" y="1288319"/>
                </a:cubicBezTo>
                <a:cubicBezTo>
                  <a:pt x="1062549" y="1239512"/>
                  <a:pt x="1070050" y="1189075"/>
                  <a:pt x="1086051" y="1141082"/>
                </a:cubicBezTo>
                <a:cubicBezTo>
                  <a:pt x="1092187" y="1122678"/>
                  <a:pt x="1095782" y="1103221"/>
                  <a:pt x="1104459" y="1085869"/>
                </a:cubicBezTo>
                <a:cubicBezTo>
                  <a:pt x="1114353" y="1066084"/>
                  <a:pt x="1131380" y="1050440"/>
                  <a:pt x="1141274" y="1030655"/>
                </a:cubicBezTo>
                <a:cubicBezTo>
                  <a:pt x="1190359" y="932500"/>
                  <a:pt x="1119892" y="1016711"/>
                  <a:pt x="1196497" y="901823"/>
                </a:cubicBezTo>
                <a:cubicBezTo>
                  <a:pt x="1241444" y="834413"/>
                  <a:pt x="1272128" y="807800"/>
                  <a:pt x="1325351" y="754587"/>
                </a:cubicBezTo>
                <a:cubicBezTo>
                  <a:pt x="1343759" y="717778"/>
                  <a:pt x="1363857" y="681766"/>
                  <a:pt x="1380574" y="644159"/>
                </a:cubicBezTo>
                <a:cubicBezTo>
                  <a:pt x="1388454" y="626431"/>
                  <a:pt x="1390304" y="606297"/>
                  <a:pt x="1398981" y="588946"/>
                </a:cubicBezTo>
                <a:cubicBezTo>
                  <a:pt x="1433257" y="520405"/>
                  <a:pt x="1440135" y="539570"/>
                  <a:pt x="1491020" y="478518"/>
                </a:cubicBezTo>
                <a:cubicBezTo>
                  <a:pt x="1505183" y="461526"/>
                  <a:pt x="1513137" y="439836"/>
                  <a:pt x="1527835" y="423304"/>
                </a:cubicBezTo>
                <a:cubicBezTo>
                  <a:pt x="1562425" y="384397"/>
                  <a:pt x="1601466" y="349686"/>
                  <a:pt x="1638281" y="312877"/>
                </a:cubicBezTo>
                <a:cubicBezTo>
                  <a:pt x="1685025" y="266141"/>
                  <a:pt x="1692345" y="251602"/>
                  <a:pt x="1748727" y="220854"/>
                </a:cubicBezTo>
                <a:cubicBezTo>
                  <a:pt x="1796907" y="194578"/>
                  <a:pt x="1846901" y="171775"/>
                  <a:pt x="1895988" y="147236"/>
                </a:cubicBezTo>
                <a:cubicBezTo>
                  <a:pt x="1920531" y="134966"/>
                  <a:pt x="1946786" y="125646"/>
                  <a:pt x="1969618" y="110427"/>
                </a:cubicBezTo>
                <a:cubicBezTo>
                  <a:pt x="1988026" y="98157"/>
                  <a:pt x="2003466" y="79317"/>
                  <a:pt x="2024841" y="73618"/>
                </a:cubicBezTo>
                <a:cubicBezTo>
                  <a:pt x="2096967" y="54388"/>
                  <a:pt x="2173315" y="54911"/>
                  <a:pt x="2245733" y="36809"/>
                </a:cubicBezTo>
                <a:lnTo>
                  <a:pt x="2319364" y="18404"/>
                </a:lnTo>
                <a:cubicBezTo>
                  <a:pt x="2515712" y="24539"/>
                  <a:pt x="2712515" y="22119"/>
                  <a:pt x="2908409" y="36809"/>
                </a:cubicBezTo>
                <a:cubicBezTo>
                  <a:pt x="2961981" y="40826"/>
                  <a:pt x="3050815" y="72000"/>
                  <a:pt x="3110893" y="92022"/>
                </a:cubicBezTo>
                <a:cubicBezTo>
                  <a:pt x="3129301" y="104292"/>
                  <a:pt x="3150472" y="113190"/>
                  <a:pt x="3166116" y="128831"/>
                </a:cubicBezTo>
                <a:cubicBezTo>
                  <a:pt x="3218869" y="181575"/>
                  <a:pt x="3191396" y="179383"/>
                  <a:pt x="3221339" y="239259"/>
                </a:cubicBezTo>
                <a:cubicBezTo>
                  <a:pt x="3234799" y="266175"/>
                  <a:pt x="3300867" y="351414"/>
                  <a:pt x="3313377" y="368091"/>
                </a:cubicBezTo>
                <a:cubicBezTo>
                  <a:pt x="3319513" y="386495"/>
                  <a:pt x="3322362" y="406346"/>
                  <a:pt x="3331785" y="423304"/>
                </a:cubicBezTo>
                <a:cubicBezTo>
                  <a:pt x="3353273" y="461976"/>
                  <a:pt x="3405415" y="533732"/>
                  <a:pt x="3405415" y="533732"/>
                </a:cubicBezTo>
                <a:cubicBezTo>
                  <a:pt x="3411551" y="558271"/>
                  <a:pt x="3416873" y="583029"/>
                  <a:pt x="3423823" y="607350"/>
                </a:cubicBezTo>
                <a:cubicBezTo>
                  <a:pt x="3429154" y="626004"/>
                  <a:pt x="3437524" y="643743"/>
                  <a:pt x="3442230" y="662564"/>
                </a:cubicBezTo>
                <a:cubicBezTo>
                  <a:pt x="3460175" y="734334"/>
                  <a:pt x="3468655" y="810693"/>
                  <a:pt x="3479046" y="883419"/>
                </a:cubicBezTo>
                <a:cubicBezTo>
                  <a:pt x="3472910" y="1030655"/>
                  <a:pt x="3476914" y="1178665"/>
                  <a:pt x="3460638" y="1325128"/>
                </a:cubicBezTo>
                <a:cubicBezTo>
                  <a:pt x="3458195" y="1347113"/>
                  <a:pt x="3433717" y="1360557"/>
                  <a:pt x="3423823" y="1380342"/>
                </a:cubicBezTo>
                <a:cubicBezTo>
                  <a:pt x="3415146" y="1397694"/>
                  <a:pt x="3417836" y="1420652"/>
                  <a:pt x="3405415" y="1435555"/>
                </a:cubicBezTo>
                <a:cubicBezTo>
                  <a:pt x="3379503" y="1466644"/>
                  <a:pt x="3310138" y="1500722"/>
                  <a:pt x="3276562" y="1527578"/>
                </a:cubicBezTo>
                <a:cubicBezTo>
                  <a:pt x="3263010" y="1538418"/>
                  <a:pt x="3253078" y="1553279"/>
                  <a:pt x="3239746" y="1564387"/>
                </a:cubicBezTo>
                <a:cubicBezTo>
                  <a:pt x="3185225" y="1609814"/>
                  <a:pt x="3113032" y="1654985"/>
                  <a:pt x="3055670" y="1693219"/>
                </a:cubicBezTo>
                <a:cubicBezTo>
                  <a:pt x="3037262" y="1705489"/>
                  <a:pt x="3016091" y="1714386"/>
                  <a:pt x="3000447" y="1730028"/>
                </a:cubicBezTo>
                <a:cubicBezTo>
                  <a:pt x="2988175" y="1742298"/>
                  <a:pt x="2978513" y="1757911"/>
                  <a:pt x="2963632" y="1766838"/>
                </a:cubicBezTo>
                <a:cubicBezTo>
                  <a:pt x="2946993" y="1776820"/>
                  <a:pt x="2926817" y="1779107"/>
                  <a:pt x="2908409" y="1785242"/>
                </a:cubicBezTo>
                <a:cubicBezTo>
                  <a:pt x="2779555" y="1779107"/>
                  <a:pt x="2650402" y="1777549"/>
                  <a:pt x="2521848" y="1766838"/>
                </a:cubicBezTo>
                <a:cubicBezTo>
                  <a:pt x="2502512" y="1765227"/>
                  <a:pt x="2485282" y="1753763"/>
                  <a:pt x="2466625" y="1748433"/>
                </a:cubicBezTo>
                <a:cubicBezTo>
                  <a:pt x="2442299" y="1741484"/>
                  <a:pt x="2417226" y="1737296"/>
                  <a:pt x="2392994" y="1730028"/>
                </a:cubicBezTo>
                <a:cubicBezTo>
                  <a:pt x="2168941" y="1662823"/>
                  <a:pt x="2378615" y="1717230"/>
                  <a:pt x="2208918" y="1674815"/>
                </a:cubicBezTo>
                <a:cubicBezTo>
                  <a:pt x="2184374" y="1662545"/>
                  <a:pt x="2157617" y="1653953"/>
                  <a:pt x="2135287" y="1638006"/>
                </a:cubicBezTo>
                <a:cubicBezTo>
                  <a:pt x="2114104" y="1622878"/>
                  <a:pt x="2102139" y="1596586"/>
                  <a:pt x="2080064" y="1582792"/>
                </a:cubicBezTo>
                <a:cubicBezTo>
                  <a:pt x="2052043" y="1565282"/>
                  <a:pt x="2018221" y="1559401"/>
                  <a:pt x="1988026" y="1545983"/>
                </a:cubicBezTo>
                <a:cubicBezTo>
                  <a:pt x="1962951" y="1534840"/>
                  <a:pt x="1938939" y="1521444"/>
                  <a:pt x="1914396" y="1509174"/>
                </a:cubicBezTo>
                <a:cubicBezTo>
                  <a:pt x="1883716" y="1478500"/>
                  <a:pt x="1848390" y="1451856"/>
                  <a:pt x="1822357" y="1417151"/>
                </a:cubicBezTo>
                <a:cubicBezTo>
                  <a:pt x="1778919" y="1359244"/>
                  <a:pt x="1755588" y="1337287"/>
                  <a:pt x="1730319" y="1269914"/>
                </a:cubicBezTo>
                <a:cubicBezTo>
                  <a:pt x="1721436" y="1246230"/>
                  <a:pt x="1717212" y="1221029"/>
                  <a:pt x="1711911" y="1196296"/>
                </a:cubicBezTo>
                <a:cubicBezTo>
                  <a:pt x="1702495" y="1152364"/>
                  <a:pt x="1660093" y="919536"/>
                  <a:pt x="1638281" y="865014"/>
                </a:cubicBezTo>
                <a:cubicBezTo>
                  <a:pt x="1626009" y="834340"/>
                  <a:pt x="1616243" y="802540"/>
                  <a:pt x="1601466" y="772991"/>
                </a:cubicBezTo>
                <a:cubicBezTo>
                  <a:pt x="1585465" y="740995"/>
                  <a:pt x="1561048" y="713534"/>
                  <a:pt x="1546243" y="680968"/>
                </a:cubicBezTo>
                <a:cubicBezTo>
                  <a:pt x="1530185" y="645646"/>
                  <a:pt x="1521699" y="607350"/>
                  <a:pt x="1509427" y="570541"/>
                </a:cubicBezTo>
                <a:cubicBezTo>
                  <a:pt x="1503291" y="552136"/>
                  <a:pt x="1501783" y="531468"/>
                  <a:pt x="1491020" y="515327"/>
                </a:cubicBezTo>
                <a:cubicBezTo>
                  <a:pt x="1466476" y="478518"/>
                  <a:pt x="1437177" y="444469"/>
                  <a:pt x="1417389" y="404900"/>
                </a:cubicBezTo>
                <a:cubicBezTo>
                  <a:pt x="1405117" y="380361"/>
                  <a:pt x="1398431" y="352112"/>
                  <a:pt x="1380574" y="331282"/>
                </a:cubicBezTo>
                <a:cubicBezTo>
                  <a:pt x="1360607" y="307991"/>
                  <a:pt x="1331487" y="294473"/>
                  <a:pt x="1306943" y="276068"/>
                </a:cubicBezTo>
                <a:cubicBezTo>
                  <a:pt x="1272299" y="218337"/>
                  <a:pt x="1261722" y="170950"/>
                  <a:pt x="1196497" y="147236"/>
                </a:cubicBezTo>
                <a:cubicBezTo>
                  <a:pt x="1148945" y="129947"/>
                  <a:pt x="1049236" y="110427"/>
                  <a:pt x="1049236" y="110427"/>
                </a:cubicBezTo>
                <a:cubicBezTo>
                  <a:pt x="943112" y="39690"/>
                  <a:pt x="1045484" y="100932"/>
                  <a:pt x="938790" y="55213"/>
                </a:cubicBezTo>
                <a:cubicBezTo>
                  <a:pt x="779578" y="-13010"/>
                  <a:pt x="939436" y="43158"/>
                  <a:pt x="809937" y="0"/>
                </a:cubicBezTo>
                <a:cubicBezTo>
                  <a:pt x="766986" y="6135"/>
                  <a:pt x="720732" y="785"/>
                  <a:pt x="681083" y="18404"/>
                </a:cubicBezTo>
                <a:cubicBezTo>
                  <a:pt x="637604" y="37724"/>
                  <a:pt x="625196" y="172217"/>
                  <a:pt x="607452" y="184045"/>
                </a:cubicBezTo>
                <a:lnTo>
                  <a:pt x="552229" y="220854"/>
                </a:lnTo>
                <a:cubicBezTo>
                  <a:pt x="546093" y="239259"/>
                  <a:pt x="538528" y="257247"/>
                  <a:pt x="533822" y="276068"/>
                </a:cubicBezTo>
                <a:cubicBezTo>
                  <a:pt x="479611" y="492877"/>
                  <a:pt x="519370" y="620064"/>
                  <a:pt x="533822" y="901823"/>
                </a:cubicBezTo>
                <a:cubicBezTo>
                  <a:pt x="549468" y="1206863"/>
                  <a:pt x="534205" y="995382"/>
                  <a:pt x="570637" y="1141082"/>
                </a:cubicBezTo>
                <a:lnTo>
                  <a:pt x="607452" y="1288319"/>
                </a:lnTo>
                <a:cubicBezTo>
                  <a:pt x="613588" y="1368072"/>
                  <a:pt x="617485" y="1448029"/>
                  <a:pt x="625860" y="1527578"/>
                </a:cubicBezTo>
                <a:cubicBezTo>
                  <a:pt x="631238" y="1578662"/>
                  <a:pt x="646867" y="1658940"/>
                  <a:pt x="662675" y="1711624"/>
                </a:cubicBezTo>
                <a:cubicBezTo>
                  <a:pt x="673826" y="1748788"/>
                  <a:pt x="687219" y="1785242"/>
                  <a:pt x="699491" y="1822051"/>
                </a:cubicBezTo>
                <a:lnTo>
                  <a:pt x="736306" y="1932479"/>
                </a:lnTo>
                <a:lnTo>
                  <a:pt x="773121" y="1969288"/>
                </a:lnTo>
              </a:path>
            </a:pathLst>
          </a:custGeom>
          <a:ln w="76200" cmpd="sng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712361" y="2852691"/>
            <a:ext cx="1564651" cy="1049060"/>
          </a:xfrm>
          <a:custGeom>
            <a:avLst/>
            <a:gdLst>
              <a:gd name="connsiteX0" fmla="*/ 662675 w 1306943"/>
              <a:gd name="connsiteY0" fmla="*/ 0 h 1049060"/>
              <a:gd name="connsiteX1" fmla="*/ 717898 w 1306943"/>
              <a:gd name="connsiteY1" fmla="*/ 110427 h 1049060"/>
              <a:gd name="connsiteX2" fmla="*/ 791529 w 1306943"/>
              <a:gd name="connsiteY2" fmla="*/ 165641 h 1049060"/>
              <a:gd name="connsiteX3" fmla="*/ 809936 w 1306943"/>
              <a:gd name="connsiteY3" fmla="*/ 220855 h 1049060"/>
              <a:gd name="connsiteX4" fmla="*/ 865159 w 1306943"/>
              <a:gd name="connsiteY4" fmla="*/ 276068 h 1049060"/>
              <a:gd name="connsiteX5" fmla="*/ 901974 w 1306943"/>
              <a:gd name="connsiteY5" fmla="*/ 331282 h 1049060"/>
              <a:gd name="connsiteX6" fmla="*/ 1049236 w 1306943"/>
              <a:gd name="connsiteY6" fmla="*/ 441709 h 1049060"/>
              <a:gd name="connsiteX7" fmla="*/ 1141274 w 1306943"/>
              <a:gd name="connsiteY7" fmla="*/ 515328 h 1049060"/>
              <a:gd name="connsiteX8" fmla="*/ 1233312 w 1306943"/>
              <a:gd name="connsiteY8" fmla="*/ 607351 h 1049060"/>
              <a:gd name="connsiteX9" fmla="*/ 1270127 w 1306943"/>
              <a:gd name="connsiteY9" fmla="*/ 662564 h 1049060"/>
              <a:gd name="connsiteX10" fmla="*/ 1306943 w 1306943"/>
              <a:gd name="connsiteY10" fmla="*/ 699373 h 1049060"/>
              <a:gd name="connsiteX11" fmla="*/ 1233312 w 1306943"/>
              <a:gd name="connsiteY11" fmla="*/ 920228 h 1049060"/>
              <a:gd name="connsiteX12" fmla="*/ 1196497 w 1306943"/>
              <a:gd name="connsiteY12" fmla="*/ 975442 h 1049060"/>
              <a:gd name="connsiteX13" fmla="*/ 1141274 w 1306943"/>
              <a:gd name="connsiteY13" fmla="*/ 1012251 h 1049060"/>
              <a:gd name="connsiteX14" fmla="*/ 1030828 w 1306943"/>
              <a:gd name="connsiteY14" fmla="*/ 1049060 h 1049060"/>
              <a:gd name="connsiteX15" fmla="*/ 717898 w 1306943"/>
              <a:gd name="connsiteY15" fmla="*/ 1012251 h 1049060"/>
              <a:gd name="connsiteX16" fmla="*/ 607452 w 1306943"/>
              <a:gd name="connsiteY16" fmla="*/ 975442 h 1049060"/>
              <a:gd name="connsiteX17" fmla="*/ 515414 w 1306943"/>
              <a:gd name="connsiteY17" fmla="*/ 901823 h 1049060"/>
              <a:gd name="connsiteX18" fmla="*/ 497006 w 1306943"/>
              <a:gd name="connsiteY18" fmla="*/ 846610 h 1049060"/>
              <a:gd name="connsiteX19" fmla="*/ 423376 w 1306943"/>
              <a:gd name="connsiteY19" fmla="*/ 736182 h 1049060"/>
              <a:gd name="connsiteX20" fmla="*/ 349745 w 1306943"/>
              <a:gd name="connsiteY20" fmla="*/ 625755 h 1049060"/>
              <a:gd name="connsiteX21" fmla="*/ 276114 w 1306943"/>
              <a:gd name="connsiteY21" fmla="*/ 533732 h 1049060"/>
              <a:gd name="connsiteX22" fmla="*/ 55223 w 1306943"/>
              <a:gd name="connsiteY22" fmla="*/ 423305 h 1049060"/>
              <a:gd name="connsiteX23" fmla="*/ 0 w 1306943"/>
              <a:gd name="connsiteY23" fmla="*/ 404900 h 104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306943" h="1049060">
                <a:moveTo>
                  <a:pt x="662675" y="0"/>
                </a:moveTo>
                <a:cubicBezTo>
                  <a:pt x="681083" y="36809"/>
                  <a:pt x="692628" y="77943"/>
                  <a:pt x="717898" y="110427"/>
                </a:cubicBezTo>
                <a:cubicBezTo>
                  <a:pt x="736734" y="134641"/>
                  <a:pt x="771888" y="142075"/>
                  <a:pt x="791529" y="165641"/>
                </a:cubicBezTo>
                <a:cubicBezTo>
                  <a:pt x="803950" y="180544"/>
                  <a:pt x="799173" y="204714"/>
                  <a:pt x="809936" y="220855"/>
                </a:cubicBezTo>
                <a:cubicBezTo>
                  <a:pt x="824376" y="242512"/>
                  <a:pt x="848493" y="256073"/>
                  <a:pt x="865159" y="276068"/>
                </a:cubicBezTo>
                <a:cubicBezTo>
                  <a:pt x="879322" y="293060"/>
                  <a:pt x="888154" y="314010"/>
                  <a:pt x="901974" y="331282"/>
                </a:cubicBezTo>
                <a:cubicBezTo>
                  <a:pt x="967286" y="412908"/>
                  <a:pt x="931469" y="323958"/>
                  <a:pt x="1049236" y="441709"/>
                </a:cubicBezTo>
                <a:cubicBezTo>
                  <a:pt x="1101695" y="494161"/>
                  <a:pt x="1071611" y="468894"/>
                  <a:pt x="1141274" y="515328"/>
                </a:cubicBezTo>
                <a:cubicBezTo>
                  <a:pt x="1239443" y="662557"/>
                  <a:pt x="1110597" y="484656"/>
                  <a:pt x="1233312" y="607351"/>
                </a:cubicBezTo>
                <a:cubicBezTo>
                  <a:pt x="1248955" y="622991"/>
                  <a:pt x="1256307" y="645292"/>
                  <a:pt x="1270127" y="662564"/>
                </a:cubicBezTo>
                <a:cubicBezTo>
                  <a:pt x="1280969" y="676114"/>
                  <a:pt x="1294671" y="687103"/>
                  <a:pt x="1306943" y="699373"/>
                </a:cubicBezTo>
                <a:cubicBezTo>
                  <a:pt x="1275337" y="1015375"/>
                  <a:pt x="1343783" y="809775"/>
                  <a:pt x="1233312" y="920228"/>
                </a:cubicBezTo>
                <a:cubicBezTo>
                  <a:pt x="1217669" y="935868"/>
                  <a:pt x="1212140" y="959802"/>
                  <a:pt x="1196497" y="975442"/>
                </a:cubicBezTo>
                <a:cubicBezTo>
                  <a:pt x="1180853" y="991083"/>
                  <a:pt x="1161490" y="1003268"/>
                  <a:pt x="1141274" y="1012251"/>
                </a:cubicBezTo>
                <a:cubicBezTo>
                  <a:pt x="1105812" y="1028009"/>
                  <a:pt x="1030828" y="1049060"/>
                  <a:pt x="1030828" y="1049060"/>
                </a:cubicBezTo>
                <a:cubicBezTo>
                  <a:pt x="927933" y="1040487"/>
                  <a:pt x="819220" y="1039879"/>
                  <a:pt x="717898" y="1012251"/>
                </a:cubicBezTo>
                <a:cubicBezTo>
                  <a:pt x="680459" y="1002042"/>
                  <a:pt x="607452" y="975442"/>
                  <a:pt x="607452" y="975442"/>
                </a:cubicBezTo>
                <a:cubicBezTo>
                  <a:pt x="582369" y="958723"/>
                  <a:pt x="532902" y="930965"/>
                  <a:pt x="515414" y="901823"/>
                </a:cubicBezTo>
                <a:cubicBezTo>
                  <a:pt x="505431" y="885188"/>
                  <a:pt x="506429" y="863568"/>
                  <a:pt x="497006" y="846610"/>
                </a:cubicBezTo>
                <a:cubicBezTo>
                  <a:pt x="475518" y="807938"/>
                  <a:pt x="447920" y="772991"/>
                  <a:pt x="423376" y="736182"/>
                </a:cubicBezTo>
                <a:lnTo>
                  <a:pt x="349745" y="625755"/>
                </a:lnTo>
                <a:cubicBezTo>
                  <a:pt x="325591" y="589529"/>
                  <a:pt x="311089" y="559958"/>
                  <a:pt x="276114" y="533732"/>
                </a:cubicBezTo>
                <a:cubicBezTo>
                  <a:pt x="161924" y="448104"/>
                  <a:pt x="182605" y="465759"/>
                  <a:pt x="55223" y="423305"/>
                </a:cubicBezTo>
                <a:lnTo>
                  <a:pt x="0" y="404900"/>
                </a:lnTo>
              </a:path>
            </a:pathLst>
          </a:custGeom>
          <a:ln w="76200" cmpd="sng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07500" y="2428611"/>
            <a:ext cx="599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 smtClean="0"/>
              <a:t>1</a:t>
            </a:r>
            <a:endParaRPr lang="en-US" sz="4000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6277012" y="3154902"/>
            <a:ext cx="6078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/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236229" y="1094096"/>
            <a:ext cx="599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/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357415" y="349480"/>
            <a:ext cx="599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r>
              <a:rPr lang="en-US" sz="4000" baseline="-25000" dirty="0"/>
              <a:t>2</a:t>
            </a:r>
          </a:p>
        </p:txBody>
      </p:sp>
      <p:sp>
        <p:nvSpPr>
          <p:cNvPr id="3" name="Freeform 2"/>
          <p:cNvSpPr/>
          <p:nvPr/>
        </p:nvSpPr>
        <p:spPr>
          <a:xfrm>
            <a:off x="4620320" y="2871097"/>
            <a:ext cx="147261" cy="368092"/>
          </a:xfrm>
          <a:custGeom>
            <a:avLst/>
            <a:gdLst>
              <a:gd name="connsiteX0" fmla="*/ 0 w 147261"/>
              <a:gd name="connsiteY0" fmla="*/ 368092 h 368092"/>
              <a:gd name="connsiteX1" fmla="*/ 36815 w 147261"/>
              <a:gd name="connsiteY1" fmla="*/ 184046 h 368092"/>
              <a:gd name="connsiteX2" fmla="*/ 73631 w 147261"/>
              <a:gd name="connsiteY2" fmla="*/ 73619 h 368092"/>
              <a:gd name="connsiteX3" fmla="*/ 147261 w 147261"/>
              <a:gd name="connsiteY3" fmla="*/ 0 h 368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7261" h="368092">
                <a:moveTo>
                  <a:pt x="0" y="368092"/>
                </a:moveTo>
                <a:cubicBezTo>
                  <a:pt x="12272" y="306743"/>
                  <a:pt x="17027" y="243398"/>
                  <a:pt x="36815" y="184046"/>
                </a:cubicBezTo>
                <a:cubicBezTo>
                  <a:pt x="49087" y="147237"/>
                  <a:pt x="46193" y="101053"/>
                  <a:pt x="73631" y="73619"/>
                </a:cubicBezTo>
                <a:lnTo>
                  <a:pt x="147261" y="0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638728" y="2852693"/>
            <a:ext cx="883567" cy="478518"/>
          </a:xfrm>
          <a:custGeom>
            <a:avLst/>
            <a:gdLst>
              <a:gd name="connsiteX0" fmla="*/ 0 w 883567"/>
              <a:gd name="connsiteY0" fmla="*/ 478518 h 478518"/>
              <a:gd name="connsiteX1" fmla="*/ 276114 w 883567"/>
              <a:gd name="connsiteY1" fmla="*/ 423305 h 478518"/>
              <a:gd name="connsiteX2" fmla="*/ 331337 w 883567"/>
              <a:gd name="connsiteY2" fmla="*/ 404900 h 478518"/>
              <a:gd name="connsiteX3" fmla="*/ 460191 w 883567"/>
              <a:gd name="connsiteY3" fmla="*/ 349686 h 478518"/>
              <a:gd name="connsiteX4" fmla="*/ 552229 w 883567"/>
              <a:gd name="connsiteY4" fmla="*/ 257664 h 478518"/>
              <a:gd name="connsiteX5" fmla="*/ 644267 w 883567"/>
              <a:gd name="connsiteY5" fmla="*/ 165641 h 478518"/>
              <a:gd name="connsiteX6" fmla="*/ 754713 w 883567"/>
              <a:gd name="connsiteY6" fmla="*/ 92023 h 478518"/>
              <a:gd name="connsiteX7" fmla="*/ 791529 w 883567"/>
              <a:gd name="connsiteY7" fmla="*/ 55213 h 478518"/>
              <a:gd name="connsiteX8" fmla="*/ 883567 w 883567"/>
              <a:gd name="connsiteY8" fmla="*/ 0 h 478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3567" h="478518">
                <a:moveTo>
                  <a:pt x="0" y="478518"/>
                </a:moveTo>
                <a:cubicBezTo>
                  <a:pt x="92038" y="460114"/>
                  <a:pt x="187069" y="452982"/>
                  <a:pt x="276114" y="423305"/>
                </a:cubicBezTo>
                <a:cubicBezTo>
                  <a:pt x="294522" y="417170"/>
                  <a:pt x="313502" y="412542"/>
                  <a:pt x="331337" y="404900"/>
                </a:cubicBezTo>
                <a:cubicBezTo>
                  <a:pt x="490563" y="336672"/>
                  <a:pt x="330683" y="392849"/>
                  <a:pt x="460191" y="349686"/>
                </a:cubicBezTo>
                <a:cubicBezTo>
                  <a:pt x="533821" y="239260"/>
                  <a:pt x="454056" y="343551"/>
                  <a:pt x="552229" y="257664"/>
                </a:cubicBezTo>
                <a:cubicBezTo>
                  <a:pt x="584881" y="229098"/>
                  <a:pt x="608168" y="189703"/>
                  <a:pt x="644267" y="165641"/>
                </a:cubicBezTo>
                <a:cubicBezTo>
                  <a:pt x="681082" y="141102"/>
                  <a:pt x="723425" y="123306"/>
                  <a:pt x="754713" y="92023"/>
                </a:cubicBezTo>
                <a:cubicBezTo>
                  <a:pt x="766985" y="79753"/>
                  <a:pt x="777977" y="66053"/>
                  <a:pt x="791529" y="55213"/>
                </a:cubicBezTo>
                <a:cubicBezTo>
                  <a:pt x="828551" y="25600"/>
                  <a:pt x="845332" y="19114"/>
                  <a:pt x="883567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491466" y="3183974"/>
            <a:ext cx="228598" cy="2285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707500" y="4288240"/>
            <a:ext cx="8320258" cy="2534027"/>
            <a:chOff x="707500" y="4656340"/>
            <a:chExt cx="8320258" cy="2534027"/>
          </a:xfrm>
        </p:grpSpPr>
        <p:sp>
          <p:nvSpPr>
            <p:cNvPr id="26" name="TextBox 25"/>
            <p:cNvSpPr txBox="1"/>
            <p:nvPr/>
          </p:nvSpPr>
          <p:spPr>
            <a:xfrm>
              <a:off x="707500" y="4656340"/>
              <a:ext cx="8320258" cy="2534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/>
                <a:t>g = 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0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1</a:t>
              </a:r>
              <a:r>
                <a:rPr lang="en-US" sz="4000" dirty="0">
                  <a:latin typeface="Symbol" charset="2"/>
                  <a:cs typeface="Symbol" charset="2"/>
                </a:rPr>
                <a:t>b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)(</a:t>
              </a:r>
              <a:r>
                <a:rPr lang="en-US" sz="4000" dirty="0">
                  <a:latin typeface="Symbol" charset="2"/>
                  <a:cs typeface="Symbol" charset="2"/>
                </a:rPr>
                <a:t>b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2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2</a:t>
              </a:r>
              <a:r>
                <a:rPr lang="en-US" sz="4000" dirty="0" smtClean="0"/>
                <a:t>)(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2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3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/>
                <a:t>3</a:t>
              </a:r>
              <a:r>
                <a:rPr lang="en-US" sz="4000" dirty="0" smtClean="0"/>
                <a:t>)(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3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4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/>
                <a:t>4</a:t>
              </a:r>
              <a:r>
                <a:rPr lang="en-US" sz="4000" dirty="0" smtClean="0"/>
                <a:t>)</a:t>
              </a:r>
            </a:p>
            <a:p>
              <a:endParaRPr lang="en-US" sz="4000" baseline="-25000" dirty="0"/>
            </a:p>
            <a:p>
              <a:r>
                <a:rPr lang="en-US" sz="4000" dirty="0" smtClean="0"/>
                <a:t>where  (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0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1</a:t>
              </a:r>
              <a:r>
                <a:rPr lang="en-US" sz="4000" dirty="0">
                  <a:latin typeface="Symbol" charset="2"/>
                  <a:cs typeface="Symbol" charset="2"/>
                </a:rPr>
                <a:t>b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) in π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(U) and</a:t>
              </a:r>
            </a:p>
            <a:p>
              <a:r>
                <a:rPr lang="en-US" sz="4000" dirty="0" smtClean="0"/>
                <a:t>           (</a:t>
              </a:r>
              <a:r>
                <a:rPr lang="en-US" sz="4000" dirty="0">
                  <a:latin typeface="Symbol" charset="2"/>
                  <a:cs typeface="Symbol" charset="2"/>
                </a:rPr>
                <a:t>b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2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3</a:t>
              </a:r>
              <a:r>
                <a:rPr lang="en-US" sz="4000" dirty="0" smtClean="0"/>
                <a:t>g</a:t>
              </a:r>
              <a:r>
                <a:rPr lang="en-US" sz="4000" baseline="-25000" dirty="0" smtClean="0"/>
                <a:t>4</a:t>
              </a:r>
              <a:r>
                <a:rPr lang="en-US" sz="4000" dirty="0" smtClean="0">
                  <a:latin typeface="Symbol" charset="2"/>
                  <a:cs typeface="Symbol" charset="2"/>
                </a:rPr>
                <a:t>a</a:t>
              </a:r>
              <a:r>
                <a:rPr lang="en-US" sz="4000" baseline="-25000" dirty="0" smtClean="0"/>
                <a:t>4</a:t>
              </a:r>
              <a:r>
                <a:rPr lang="en-US" sz="4000" dirty="0" smtClean="0"/>
                <a:t>) in π</a:t>
              </a:r>
              <a:r>
                <a:rPr lang="en-US" sz="4000" baseline="-25000" dirty="0" smtClean="0"/>
                <a:t>1</a:t>
              </a:r>
              <a:r>
                <a:rPr lang="en-US" sz="4000" dirty="0" smtClean="0"/>
                <a:t>(V) </a:t>
              </a:r>
            </a:p>
            <a:p>
              <a:endParaRPr lang="en-US" baseline="-25000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2558662" y="4803590"/>
              <a:ext cx="358648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723076" y="4858805"/>
              <a:ext cx="358648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5994758" y="4858805"/>
              <a:ext cx="358648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224857" y="4858805"/>
              <a:ext cx="358648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Straight Connector 26"/>
          <p:cNvCxnSpPr/>
          <p:nvPr/>
        </p:nvCxnSpPr>
        <p:spPr>
          <a:xfrm>
            <a:off x="3373750" y="5416115"/>
            <a:ext cx="358648" cy="0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899042" y="6130981"/>
            <a:ext cx="358648" cy="0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3607899" y="865014"/>
            <a:ext cx="2007620" cy="2392594"/>
          </a:xfrm>
          <a:custGeom>
            <a:avLst/>
            <a:gdLst>
              <a:gd name="connsiteX0" fmla="*/ 975606 w 2007620"/>
              <a:gd name="connsiteY0" fmla="*/ 2392594 h 2392594"/>
              <a:gd name="connsiteX1" fmla="*/ 883568 w 2007620"/>
              <a:gd name="connsiteY1" fmla="*/ 2300571 h 2392594"/>
              <a:gd name="connsiteX2" fmla="*/ 846752 w 2007620"/>
              <a:gd name="connsiteY2" fmla="*/ 2190143 h 2392594"/>
              <a:gd name="connsiteX3" fmla="*/ 828345 w 2007620"/>
              <a:gd name="connsiteY3" fmla="*/ 2134930 h 2392594"/>
              <a:gd name="connsiteX4" fmla="*/ 865160 w 2007620"/>
              <a:gd name="connsiteY4" fmla="*/ 1914075 h 2392594"/>
              <a:gd name="connsiteX5" fmla="*/ 883568 w 2007620"/>
              <a:gd name="connsiteY5" fmla="*/ 1858861 h 2392594"/>
              <a:gd name="connsiteX6" fmla="*/ 1086052 w 2007620"/>
              <a:gd name="connsiteY6" fmla="*/ 1730029 h 2392594"/>
              <a:gd name="connsiteX7" fmla="*/ 1141275 w 2007620"/>
              <a:gd name="connsiteY7" fmla="*/ 1711625 h 2392594"/>
              <a:gd name="connsiteX8" fmla="*/ 1196498 w 2007620"/>
              <a:gd name="connsiteY8" fmla="*/ 1693220 h 2392594"/>
              <a:gd name="connsiteX9" fmla="*/ 1306943 w 2007620"/>
              <a:gd name="connsiteY9" fmla="*/ 1674816 h 2392594"/>
              <a:gd name="connsiteX10" fmla="*/ 1362166 w 2007620"/>
              <a:gd name="connsiteY10" fmla="*/ 1656411 h 2392594"/>
              <a:gd name="connsiteX11" fmla="*/ 1398982 w 2007620"/>
              <a:gd name="connsiteY11" fmla="*/ 1619602 h 2392594"/>
              <a:gd name="connsiteX12" fmla="*/ 1509428 w 2007620"/>
              <a:gd name="connsiteY12" fmla="*/ 1545984 h 2392594"/>
              <a:gd name="connsiteX13" fmla="*/ 1619874 w 2007620"/>
              <a:gd name="connsiteY13" fmla="*/ 1472365 h 2392594"/>
              <a:gd name="connsiteX14" fmla="*/ 1711912 w 2007620"/>
              <a:gd name="connsiteY14" fmla="*/ 1361938 h 2392594"/>
              <a:gd name="connsiteX15" fmla="*/ 1767135 w 2007620"/>
              <a:gd name="connsiteY15" fmla="*/ 1325129 h 2392594"/>
              <a:gd name="connsiteX16" fmla="*/ 1803950 w 2007620"/>
              <a:gd name="connsiteY16" fmla="*/ 1269915 h 2392594"/>
              <a:gd name="connsiteX17" fmla="*/ 1859173 w 2007620"/>
              <a:gd name="connsiteY17" fmla="*/ 1251511 h 2392594"/>
              <a:gd name="connsiteX18" fmla="*/ 1932804 w 2007620"/>
              <a:gd name="connsiteY18" fmla="*/ 1141083 h 2392594"/>
              <a:gd name="connsiteX19" fmla="*/ 1969619 w 2007620"/>
              <a:gd name="connsiteY19" fmla="*/ 1085870 h 2392594"/>
              <a:gd name="connsiteX20" fmla="*/ 1969619 w 2007620"/>
              <a:gd name="connsiteY20" fmla="*/ 478519 h 2392594"/>
              <a:gd name="connsiteX21" fmla="*/ 1932804 w 2007620"/>
              <a:gd name="connsiteY21" fmla="*/ 404901 h 2392594"/>
              <a:gd name="connsiteX22" fmla="*/ 1895988 w 2007620"/>
              <a:gd name="connsiteY22" fmla="*/ 368092 h 2392594"/>
              <a:gd name="connsiteX23" fmla="*/ 1859173 w 2007620"/>
              <a:gd name="connsiteY23" fmla="*/ 312878 h 2392594"/>
              <a:gd name="connsiteX24" fmla="*/ 1730319 w 2007620"/>
              <a:gd name="connsiteY24" fmla="*/ 239260 h 2392594"/>
              <a:gd name="connsiteX25" fmla="*/ 1693504 w 2007620"/>
              <a:gd name="connsiteY25" fmla="*/ 184046 h 2392594"/>
              <a:gd name="connsiteX26" fmla="*/ 1619874 w 2007620"/>
              <a:gd name="connsiteY26" fmla="*/ 165641 h 2392594"/>
              <a:gd name="connsiteX27" fmla="*/ 1398982 w 2007620"/>
              <a:gd name="connsiteY27" fmla="*/ 128832 h 2392594"/>
              <a:gd name="connsiteX28" fmla="*/ 1306943 w 2007620"/>
              <a:gd name="connsiteY28" fmla="*/ 110428 h 2392594"/>
              <a:gd name="connsiteX29" fmla="*/ 1196498 w 2007620"/>
              <a:gd name="connsiteY29" fmla="*/ 73619 h 2392594"/>
              <a:gd name="connsiteX30" fmla="*/ 1141275 w 2007620"/>
              <a:gd name="connsiteY30" fmla="*/ 55214 h 2392594"/>
              <a:gd name="connsiteX31" fmla="*/ 1067644 w 2007620"/>
              <a:gd name="connsiteY31" fmla="*/ 36810 h 2392594"/>
              <a:gd name="connsiteX32" fmla="*/ 957198 w 2007620"/>
              <a:gd name="connsiteY32" fmla="*/ 18405 h 2392594"/>
              <a:gd name="connsiteX33" fmla="*/ 865160 w 2007620"/>
              <a:gd name="connsiteY33" fmla="*/ 0 h 2392594"/>
              <a:gd name="connsiteX34" fmla="*/ 607453 w 2007620"/>
              <a:gd name="connsiteY34" fmla="*/ 36810 h 2392594"/>
              <a:gd name="connsiteX35" fmla="*/ 533822 w 2007620"/>
              <a:gd name="connsiteY35" fmla="*/ 55214 h 2392594"/>
              <a:gd name="connsiteX36" fmla="*/ 404969 w 2007620"/>
              <a:gd name="connsiteY36" fmla="*/ 128832 h 2392594"/>
              <a:gd name="connsiteX37" fmla="*/ 349746 w 2007620"/>
              <a:gd name="connsiteY37" fmla="*/ 147237 h 2392594"/>
              <a:gd name="connsiteX38" fmla="*/ 312930 w 2007620"/>
              <a:gd name="connsiteY38" fmla="*/ 202451 h 2392594"/>
              <a:gd name="connsiteX39" fmla="*/ 184077 w 2007620"/>
              <a:gd name="connsiteY39" fmla="*/ 331283 h 2392594"/>
              <a:gd name="connsiteX40" fmla="*/ 92039 w 2007620"/>
              <a:gd name="connsiteY40" fmla="*/ 460114 h 2392594"/>
              <a:gd name="connsiteX41" fmla="*/ 55223 w 2007620"/>
              <a:gd name="connsiteY41" fmla="*/ 607351 h 2392594"/>
              <a:gd name="connsiteX42" fmla="*/ 0 w 2007620"/>
              <a:gd name="connsiteY42" fmla="*/ 809801 h 2392594"/>
              <a:gd name="connsiteX43" fmla="*/ 18408 w 2007620"/>
              <a:gd name="connsiteY43" fmla="*/ 920229 h 2392594"/>
              <a:gd name="connsiteX44" fmla="*/ 55223 w 2007620"/>
              <a:gd name="connsiteY44" fmla="*/ 975442 h 2392594"/>
              <a:gd name="connsiteX45" fmla="*/ 110446 w 2007620"/>
              <a:gd name="connsiteY45" fmla="*/ 1085870 h 2392594"/>
              <a:gd name="connsiteX46" fmla="*/ 128854 w 2007620"/>
              <a:gd name="connsiteY46" fmla="*/ 1177892 h 2392594"/>
              <a:gd name="connsiteX47" fmla="*/ 165669 w 2007620"/>
              <a:gd name="connsiteY47" fmla="*/ 1214702 h 2392594"/>
              <a:gd name="connsiteX48" fmla="*/ 276115 w 2007620"/>
              <a:gd name="connsiteY48" fmla="*/ 1380343 h 2392594"/>
              <a:gd name="connsiteX49" fmla="*/ 312930 w 2007620"/>
              <a:gd name="connsiteY49" fmla="*/ 1435556 h 2392594"/>
              <a:gd name="connsiteX50" fmla="*/ 386561 w 2007620"/>
              <a:gd name="connsiteY50" fmla="*/ 1656411 h 2392594"/>
              <a:gd name="connsiteX51" fmla="*/ 404969 w 2007620"/>
              <a:gd name="connsiteY51" fmla="*/ 1711625 h 2392594"/>
              <a:gd name="connsiteX52" fmla="*/ 423376 w 2007620"/>
              <a:gd name="connsiteY52" fmla="*/ 1785243 h 2392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007620" h="2392594">
                <a:moveTo>
                  <a:pt x="975606" y="2392594"/>
                </a:moveTo>
                <a:cubicBezTo>
                  <a:pt x="944927" y="2361920"/>
                  <a:pt x="906862" y="2337170"/>
                  <a:pt x="883568" y="2300571"/>
                </a:cubicBezTo>
                <a:cubicBezTo>
                  <a:pt x="862734" y="2267838"/>
                  <a:pt x="859024" y="2226952"/>
                  <a:pt x="846752" y="2190143"/>
                </a:cubicBezTo>
                <a:lnTo>
                  <a:pt x="828345" y="2134930"/>
                </a:lnTo>
                <a:cubicBezTo>
                  <a:pt x="840617" y="2061312"/>
                  <a:pt x="850521" y="1987259"/>
                  <a:pt x="865160" y="1914075"/>
                </a:cubicBezTo>
                <a:cubicBezTo>
                  <a:pt x="868965" y="1895051"/>
                  <a:pt x="871926" y="1874381"/>
                  <a:pt x="883568" y="1858861"/>
                </a:cubicBezTo>
                <a:cubicBezTo>
                  <a:pt x="963221" y="1752674"/>
                  <a:pt x="970073" y="1768682"/>
                  <a:pt x="1086052" y="1730029"/>
                </a:cubicBezTo>
                <a:lnTo>
                  <a:pt x="1141275" y="1711625"/>
                </a:lnTo>
                <a:cubicBezTo>
                  <a:pt x="1159683" y="1705490"/>
                  <a:pt x="1177359" y="1696409"/>
                  <a:pt x="1196498" y="1693220"/>
                </a:cubicBezTo>
                <a:lnTo>
                  <a:pt x="1306943" y="1674816"/>
                </a:lnTo>
                <a:cubicBezTo>
                  <a:pt x="1325351" y="1668681"/>
                  <a:pt x="1345527" y="1666393"/>
                  <a:pt x="1362166" y="1656411"/>
                </a:cubicBezTo>
                <a:cubicBezTo>
                  <a:pt x="1377047" y="1647484"/>
                  <a:pt x="1385098" y="1630013"/>
                  <a:pt x="1398982" y="1619602"/>
                </a:cubicBezTo>
                <a:cubicBezTo>
                  <a:pt x="1434380" y="1593058"/>
                  <a:pt x="1472613" y="1570523"/>
                  <a:pt x="1509428" y="1545984"/>
                </a:cubicBezTo>
                <a:lnTo>
                  <a:pt x="1619874" y="1472365"/>
                </a:lnTo>
                <a:cubicBezTo>
                  <a:pt x="1646729" y="1436564"/>
                  <a:pt x="1675341" y="1391189"/>
                  <a:pt x="1711912" y="1361938"/>
                </a:cubicBezTo>
                <a:cubicBezTo>
                  <a:pt x="1729188" y="1348120"/>
                  <a:pt x="1748727" y="1337399"/>
                  <a:pt x="1767135" y="1325129"/>
                </a:cubicBezTo>
                <a:cubicBezTo>
                  <a:pt x="1779407" y="1306724"/>
                  <a:pt x="1786675" y="1283732"/>
                  <a:pt x="1803950" y="1269915"/>
                </a:cubicBezTo>
                <a:cubicBezTo>
                  <a:pt x="1819102" y="1257795"/>
                  <a:pt x="1845452" y="1265230"/>
                  <a:pt x="1859173" y="1251511"/>
                </a:cubicBezTo>
                <a:cubicBezTo>
                  <a:pt x="1890459" y="1220230"/>
                  <a:pt x="1908260" y="1177892"/>
                  <a:pt x="1932804" y="1141083"/>
                </a:cubicBezTo>
                <a:lnTo>
                  <a:pt x="1969619" y="1085870"/>
                </a:lnTo>
                <a:cubicBezTo>
                  <a:pt x="2027922" y="852699"/>
                  <a:pt x="2012034" y="945006"/>
                  <a:pt x="1969619" y="478519"/>
                </a:cubicBezTo>
                <a:cubicBezTo>
                  <a:pt x="1967135" y="451195"/>
                  <a:pt x="1948025" y="427728"/>
                  <a:pt x="1932804" y="404901"/>
                </a:cubicBezTo>
                <a:cubicBezTo>
                  <a:pt x="1923177" y="390463"/>
                  <a:pt x="1906830" y="381642"/>
                  <a:pt x="1895988" y="368092"/>
                </a:cubicBezTo>
                <a:cubicBezTo>
                  <a:pt x="1882168" y="350820"/>
                  <a:pt x="1874816" y="328518"/>
                  <a:pt x="1859173" y="312878"/>
                </a:cubicBezTo>
                <a:cubicBezTo>
                  <a:pt x="1833155" y="286864"/>
                  <a:pt x="1759192" y="253694"/>
                  <a:pt x="1730319" y="239260"/>
                </a:cubicBezTo>
                <a:cubicBezTo>
                  <a:pt x="1718047" y="220855"/>
                  <a:pt x="1711910" y="196315"/>
                  <a:pt x="1693504" y="184046"/>
                </a:cubicBezTo>
                <a:cubicBezTo>
                  <a:pt x="1672453" y="170014"/>
                  <a:pt x="1644570" y="171128"/>
                  <a:pt x="1619874" y="165641"/>
                </a:cubicBezTo>
                <a:cubicBezTo>
                  <a:pt x="1489756" y="136731"/>
                  <a:pt x="1552615" y="154433"/>
                  <a:pt x="1398982" y="128832"/>
                </a:cubicBezTo>
                <a:cubicBezTo>
                  <a:pt x="1368121" y="123689"/>
                  <a:pt x="1337128" y="118659"/>
                  <a:pt x="1306943" y="110428"/>
                </a:cubicBezTo>
                <a:cubicBezTo>
                  <a:pt x="1269504" y="100219"/>
                  <a:pt x="1233313" y="85889"/>
                  <a:pt x="1196498" y="73619"/>
                </a:cubicBezTo>
                <a:cubicBezTo>
                  <a:pt x="1178090" y="67484"/>
                  <a:pt x="1160099" y="59919"/>
                  <a:pt x="1141275" y="55214"/>
                </a:cubicBezTo>
                <a:cubicBezTo>
                  <a:pt x="1116731" y="49079"/>
                  <a:pt x="1092452" y="41771"/>
                  <a:pt x="1067644" y="36810"/>
                </a:cubicBezTo>
                <a:cubicBezTo>
                  <a:pt x="1031046" y="29492"/>
                  <a:pt x="993919" y="25081"/>
                  <a:pt x="957198" y="18405"/>
                </a:cubicBezTo>
                <a:cubicBezTo>
                  <a:pt x="926416" y="12809"/>
                  <a:pt x="895839" y="6135"/>
                  <a:pt x="865160" y="0"/>
                </a:cubicBezTo>
                <a:cubicBezTo>
                  <a:pt x="779258" y="12270"/>
                  <a:pt x="693047" y="22547"/>
                  <a:pt x="607453" y="36810"/>
                </a:cubicBezTo>
                <a:cubicBezTo>
                  <a:pt x="582498" y="40968"/>
                  <a:pt x="557510" y="46332"/>
                  <a:pt x="533822" y="55214"/>
                </a:cubicBezTo>
                <a:cubicBezTo>
                  <a:pt x="404744" y="103610"/>
                  <a:pt x="511774" y="75438"/>
                  <a:pt x="404969" y="128832"/>
                </a:cubicBezTo>
                <a:cubicBezTo>
                  <a:pt x="387614" y="137508"/>
                  <a:pt x="368154" y="141102"/>
                  <a:pt x="349746" y="147237"/>
                </a:cubicBezTo>
                <a:cubicBezTo>
                  <a:pt x="337474" y="165642"/>
                  <a:pt x="327729" y="186010"/>
                  <a:pt x="312930" y="202451"/>
                </a:cubicBezTo>
                <a:cubicBezTo>
                  <a:pt x="272295" y="247593"/>
                  <a:pt x="220523" y="282696"/>
                  <a:pt x="184077" y="331283"/>
                </a:cubicBezTo>
                <a:cubicBezTo>
                  <a:pt x="115580" y="422596"/>
                  <a:pt x="145872" y="379378"/>
                  <a:pt x="92039" y="460114"/>
                </a:cubicBezTo>
                <a:cubicBezTo>
                  <a:pt x="79767" y="509193"/>
                  <a:pt x="71223" y="559358"/>
                  <a:pt x="55223" y="607351"/>
                </a:cubicBezTo>
                <a:cubicBezTo>
                  <a:pt x="8514" y="747454"/>
                  <a:pt x="26019" y="679731"/>
                  <a:pt x="0" y="809801"/>
                </a:cubicBezTo>
                <a:cubicBezTo>
                  <a:pt x="6136" y="846610"/>
                  <a:pt x="6605" y="884827"/>
                  <a:pt x="18408" y="920229"/>
                </a:cubicBezTo>
                <a:cubicBezTo>
                  <a:pt x="25404" y="941214"/>
                  <a:pt x="45329" y="955658"/>
                  <a:pt x="55223" y="975442"/>
                </a:cubicBezTo>
                <a:cubicBezTo>
                  <a:pt x="131437" y="1127844"/>
                  <a:pt x="4934" y="927627"/>
                  <a:pt x="110446" y="1085870"/>
                </a:cubicBezTo>
                <a:cubicBezTo>
                  <a:pt x="116582" y="1116544"/>
                  <a:pt x="116530" y="1149140"/>
                  <a:pt x="128854" y="1177892"/>
                </a:cubicBezTo>
                <a:cubicBezTo>
                  <a:pt x="135691" y="1193842"/>
                  <a:pt x="155256" y="1200820"/>
                  <a:pt x="165669" y="1214702"/>
                </a:cubicBezTo>
                <a:cubicBezTo>
                  <a:pt x="165690" y="1214729"/>
                  <a:pt x="257698" y="1352722"/>
                  <a:pt x="276115" y="1380343"/>
                </a:cubicBezTo>
                <a:cubicBezTo>
                  <a:pt x="288387" y="1398747"/>
                  <a:pt x="305934" y="1414571"/>
                  <a:pt x="312930" y="1435556"/>
                </a:cubicBezTo>
                <a:lnTo>
                  <a:pt x="386561" y="1656411"/>
                </a:lnTo>
                <a:lnTo>
                  <a:pt x="404969" y="1711625"/>
                </a:lnTo>
                <a:cubicBezTo>
                  <a:pt x="425316" y="1772657"/>
                  <a:pt x="423376" y="1747438"/>
                  <a:pt x="423376" y="178524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4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12930" y="294458"/>
            <a:ext cx="8522742" cy="3772936"/>
            <a:chOff x="312930" y="901823"/>
            <a:chExt cx="6433474" cy="2760685"/>
          </a:xfrm>
        </p:grpSpPr>
        <p:sp>
          <p:nvSpPr>
            <p:cNvPr id="4" name="Oval 3"/>
            <p:cNvSpPr/>
            <p:nvPr/>
          </p:nvSpPr>
          <p:spPr>
            <a:xfrm>
              <a:off x="312930" y="901823"/>
              <a:ext cx="4288983" cy="2760685"/>
            </a:xfrm>
            <a:prstGeom prst="ellipse">
              <a:avLst/>
            </a:prstGeom>
            <a:solidFill>
              <a:srgbClr val="3366FF">
                <a:alpha val="41000"/>
              </a:srgb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457421" y="901823"/>
              <a:ext cx="4288983" cy="2760685"/>
            </a:xfrm>
            <a:prstGeom prst="ellipse">
              <a:avLst/>
            </a:prstGeom>
            <a:solidFill>
              <a:srgbClr val="FF6600">
                <a:alpha val="41000"/>
              </a:srgb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12930" y="331267"/>
            <a:ext cx="8522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U                                                                 V</a:t>
            </a:r>
            <a:endParaRPr lang="en-US" sz="4000" dirty="0"/>
          </a:p>
        </p:txBody>
      </p:sp>
      <p:sp>
        <p:nvSpPr>
          <p:cNvPr id="26" name="TextBox 25"/>
          <p:cNvSpPr txBox="1"/>
          <p:nvPr/>
        </p:nvSpPr>
        <p:spPr>
          <a:xfrm>
            <a:off x="312930" y="4375382"/>
            <a:ext cx="8831070" cy="3611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000" dirty="0" smtClean="0"/>
              <a:t>π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(U) = &lt;a, b&gt;         [g]</a:t>
            </a:r>
            <a:r>
              <a:rPr lang="en-US" sz="4000" baseline="-25000" dirty="0" smtClean="0"/>
              <a:t>U</a:t>
            </a:r>
            <a:r>
              <a:rPr lang="en-US" sz="4000" dirty="0" smtClean="0"/>
              <a:t> = b              </a:t>
            </a:r>
          </a:p>
          <a:p>
            <a:pPr>
              <a:lnSpc>
                <a:spcPct val="120000"/>
              </a:lnSpc>
            </a:pPr>
            <a:r>
              <a:rPr lang="en-US" sz="4000" dirty="0" smtClean="0"/>
              <a:t>π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(V) = {e}               [g]</a:t>
            </a:r>
            <a:r>
              <a:rPr lang="en-US" sz="4000" baseline="-25000" dirty="0"/>
              <a:t>v</a:t>
            </a:r>
            <a:r>
              <a:rPr lang="en-US" sz="4000" dirty="0" smtClean="0"/>
              <a:t> = e      [g]</a:t>
            </a:r>
            <a:r>
              <a:rPr lang="en-US" sz="4000" baseline="-25000" dirty="0" smtClean="0"/>
              <a:t>U </a:t>
            </a:r>
            <a:r>
              <a:rPr lang="en-US" sz="2800" baseline="-25000" dirty="0" smtClean="0"/>
              <a:t>U</a:t>
            </a:r>
            <a:r>
              <a:rPr lang="en-US" sz="4000" baseline="-25000" dirty="0" smtClean="0"/>
              <a:t> V</a:t>
            </a:r>
            <a:r>
              <a:rPr lang="en-US" sz="4000" dirty="0" smtClean="0"/>
              <a:t> = e </a:t>
            </a:r>
          </a:p>
          <a:p>
            <a:pPr>
              <a:lnSpc>
                <a:spcPct val="120000"/>
              </a:lnSpc>
            </a:pPr>
            <a:r>
              <a:rPr lang="en-US" sz="4000" dirty="0" smtClean="0"/>
              <a:t>π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(U   V) = &lt;b&gt;        [g]</a:t>
            </a:r>
            <a:r>
              <a:rPr lang="en-US" sz="4000" baseline="-25000" dirty="0" smtClean="0"/>
              <a:t>U   V</a:t>
            </a:r>
            <a:r>
              <a:rPr lang="en-US" sz="4000" dirty="0" smtClean="0"/>
              <a:t> = b </a:t>
            </a:r>
          </a:p>
          <a:p>
            <a:endParaRPr lang="en-US" sz="4000" dirty="0" smtClean="0"/>
          </a:p>
          <a:p>
            <a:endParaRPr lang="en-US" sz="4000" baseline="-25000" dirty="0"/>
          </a:p>
          <a:p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1288535" y="1343509"/>
            <a:ext cx="1104459" cy="10306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078366" y="1343509"/>
            <a:ext cx="1104459" cy="1030656"/>
          </a:xfrm>
          <a:prstGeom prst="ellipse">
            <a:avLst/>
          </a:prstGeom>
          <a:solidFill>
            <a:schemeClr val="accent6">
              <a:lumMod val="60000"/>
              <a:lumOff val="40000"/>
              <a:alpha val="7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rot="10800000">
            <a:off x="1122863" y="6074143"/>
            <a:ext cx="60131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</a:t>
            </a:r>
            <a:endParaRPr lang="en-US" sz="3200" dirty="0"/>
          </a:p>
        </p:txBody>
      </p:sp>
      <p:sp>
        <p:nvSpPr>
          <p:cNvPr id="12" name="Freeform 11"/>
          <p:cNvSpPr/>
          <p:nvPr/>
        </p:nvSpPr>
        <p:spPr>
          <a:xfrm>
            <a:off x="3920829" y="1049060"/>
            <a:ext cx="1491020" cy="2134929"/>
          </a:xfrm>
          <a:custGeom>
            <a:avLst/>
            <a:gdLst>
              <a:gd name="connsiteX0" fmla="*/ 625860 w 1491020"/>
              <a:gd name="connsiteY0" fmla="*/ 2134929 h 2134929"/>
              <a:gd name="connsiteX1" fmla="*/ 625860 w 1491020"/>
              <a:gd name="connsiteY1" fmla="*/ 2134929 h 2134929"/>
              <a:gd name="connsiteX2" fmla="*/ 515415 w 1491020"/>
              <a:gd name="connsiteY2" fmla="*/ 1914075 h 2134929"/>
              <a:gd name="connsiteX3" fmla="*/ 441784 w 1491020"/>
              <a:gd name="connsiteY3" fmla="*/ 1803647 h 2134929"/>
              <a:gd name="connsiteX4" fmla="*/ 386561 w 1491020"/>
              <a:gd name="connsiteY4" fmla="*/ 1693220 h 2134929"/>
              <a:gd name="connsiteX5" fmla="*/ 276115 w 1491020"/>
              <a:gd name="connsiteY5" fmla="*/ 1472365 h 2134929"/>
              <a:gd name="connsiteX6" fmla="*/ 202485 w 1491020"/>
              <a:gd name="connsiteY6" fmla="*/ 1269915 h 2134929"/>
              <a:gd name="connsiteX7" fmla="*/ 184077 w 1491020"/>
              <a:gd name="connsiteY7" fmla="*/ 1196297 h 2134929"/>
              <a:gd name="connsiteX8" fmla="*/ 147262 w 1491020"/>
              <a:gd name="connsiteY8" fmla="*/ 1141083 h 2134929"/>
              <a:gd name="connsiteX9" fmla="*/ 55223 w 1491020"/>
              <a:gd name="connsiteY9" fmla="*/ 1012251 h 2134929"/>
              <a:gd name="connsiteX10" fmla="*/ 36816 w 1491020"/>
              <a:gd name="connsiteY10" fmla="*/ 920228 h 2134929"/>
              <a:gd name="connsiteX11" fmla="*/ 18408 w 1491020"/>
              <a:gd name="connsiteY11" fmla="*/ 846610 h 2134929"/>
              <a:gd name="connsiteX12" fmla="*/ 0 w 1491020"/>
              <a:gd name="connsiteY12" fmla="*/ 680969 h 2134929"/>
              <a:gd name="connsiteX13" fmla="*/ 18408 w 1491020"/>
              <a:gd name="connsiteY13" fmla="*/ 404900 h 2134929"/>
              <a:gd name="connsiteX14" fmla="*/ 128854 w 1491020"/>
              <a:gd name="connsiteY14" fmla="*/ 220855 h 2134929"/>
              <a:gd name="connsiteX15" fmla="*/ 165669 w 1491020"/>
              <a:gd name="connsiteY15" fmla="*/ 165641 h 2134929"/>
              <a:gd name="connsiteX16" fmla="*/ 331338 w 1491020"/>
              <a:gd name="connsiteY16" fmla="*/ 36809 h 2134929"/>
              <a:gd name="connsiteX17" fmla="*/ 441784 w 1491020"/>
              <a:gd name="connsiteY17" fmla="*/ 18405 h 2134929"/>
              <a:gd name="connsiteX18" fmla="*/ 533822 w 1491020"/>
              <a:gd name="connsiteY18" fmla="*/ 0 h 2134929"/>
              <a:gd name="connsiteX19" fmla="*/ 1141275 w 1491020"/>
              <a:gd name="connsiteY19" fmla="*/ 18405 h 2134929"/>
              <a:gd name="connsiteX20" fmla="*/ 1196498 w 1491020"/>
              <a:gd name="connsiteY20" fmla="*/ 55214 h 2134929"/>
              <a:gd name="connsiteX21" fmla="*/ 1251721 w 1491020"/>
              <a:gd name="connsiteY21" fmla="*/ 73618 h 2134929"/>
              <a:gd name="connsiteX22" fmla="*/ 1362166 w 1491020"/>
              <a:gd name="connsiteY22" fmla="*/ 202450 h 2134929"/>
              <a:gd name="connsiteX23" fmla="*/ 1398982 w 1491020"/>
              <a:gd name="connsiteY23" fmla="*/ 276068 h 2134929"/>
              <a:gd name="connsiteX24" fmla="*/ 1435797 w 1491020"/>
              <a:gd name="connsiteY24" fmla="*/ 331282 h 2134929"/>
              <a:gd name="connsiteX25" fmla="*/ 1472612 w 1491020"/>
              <a:gd name="connsiteY25" fmla="*/ 625755 h 2134929"/>
              <a:gd name="connsiteX26" fmla="*/ 1491020 w 1491020"/>
              <a:gd name="connsiteY26" fmla="*/ 772992 h 2134929"/>
              <a:gd name="connsiteX27" fmla="*/ 1472612 w 1491020"/>
              <a:gd name="connsiteY27" fmla="*/ 1067465 h 2134929"/>
              <a:gd name="connsiteX28" fmla="*/ 1435797 w 1491020"/>
              <a:gd name="connsiteY28" fmla="*/ 1122678 h 2134929"/>
              <a:gd name="connsiteX29" fmla="*/ 1398982 w 1491020"/>
              <a:gd name="connsiteY29" fmla="*/ 1251510 h 2134929"/>
              <a:gd name="connsiteX30" fmla="*/ 1325351 w 1491020"/>
              <a:gd name="connsiteY30" fmla="*/ 1398747 h 2134929"/>
              <a:gd name="connsiteX31" fmla="*/ 1251721 w 1491020"/>
              <a:gd name="connsiteY31" fmla="*/ 1509174 h 2134929"/>
              <a:gd name="connsiteX32" fmla="*/ 1178090 w 1491020"/>
              <a:gd name="connsiteY32" fmla="*/ 1619602 h 2134929"/>
              <a:gd name="connsiteX33" fmla="*/ 1141275 w 1491020"/>
              <a:gd name="connsiteY33" fmla="*/ 1674815 h 2134929"/>
              <a:gd name="connsiteX34" fmla="*/ 1086052 w 1491020"/>
              <a:gd name="connsiteY34" fmla="*/ 1730029 h 2134929"/>
              <a:gd name="connsiteX35" fmla="*/ 957198 w 1491020"/>
              <a:gd name="connsiteY35" fmla="*/ 1803647 h 2134929"/>
              <a:gd name="connsiteX36" fmla="*/ 901975 w 1491020"/>
              <a:gd name="connsiteY36" fmla="*/ 1858861 h 2134929"/>
              <a:gd name="connsiteX37" fmla="*/ 791529 w 1491020"/>
              <a:gd name="connsiteY37" fmla="*/ 1932479 h 2134929"/>
              <a:gd name="connsiteX38" fmla="*/ 754714 w 1491020"/>
              <a:gd name="connsiteY38" fmla="*/ 2042906 h 2134929"/>
              <a:gd name="connsiteX39" fmla="*/ 736306 w 1491020"/>
              <a:gd name="connsiteY39" fmla="*/ 2098120 h 2134929"/>
              <a:gd name="connsiteX40" fmla="*/ 736306 w 1491020"/>
              <a:gd name="connsiteY40" fmla="*/ 2098120 h 2134929"/>
              <a:gd name="connsiteX41" fmla="*/ 625860 w 1491020"/>
              <a:gd name="connsiteY41" fmla="*/ 2134929 h 2134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491020" h="2134929">
                <a:moveTo>
                  <a:pt x="625860" y="2134929"/>
                </a:moveTo>
                <a:lnTo>
                  <a:pt x="625860" y="2134929"/>
                </a:lnTo>
                <a:cubicBezTo>
                  <a:pt x="589045" y="2061311"/>
                  <a:pt x="555393" y="1986024"/>
                  <a:pt x="515415" y="1914075"/>
                </a:cubicBezTo>
                <a:cubicBezTo>
                  <a:pt x="493927" y="1875402"/>
                  <a:pt x="464079" y="1841860"/>
                  <a:pt x="441784" y="1803647"/>
                </a:cubicBezTo>
                <a:cubicBezTo>
                  <a:pt x="421044" y="1768100"/>
                  <a:pt x="406271" y="1729349"/>
                  <a:pt x="386561" y="1693220"/>
                </a:cubicBezTo>
                <a:cubicBezTo>
                  <a:pt x="280876" y="1499497"/>
                  <a:pt x="379939" y="1714580"/>
                  <a:pt x="276115" y="1472365"/>
                </a:cubicBezTo>
                <a:cubicBezTo>
                  <a:pt x="239748" y="1254205"/>
                  <a:pt x="288486" y="1463386"/>
                  <a:pt x="202485" y="1269915"/>
                </a:cubicBezTo>
                <a:cubicBezTo>
                  <a:pt x="192210" y="1246801"/>
                  <a:pt x="194043" y="1219546"/>
                  <a:pt x="184077" y="1196297"/>
                </a:cubicBezTo>
                <a:cubicBezTo>
                  <a:pt x="175362" y="1175965"/>
                  <a:pt x="157156" y="1160868"/>
                  <a:pt x="147262" y="1141083"/>
                </a:cubicBezTo>
                <a:cubicBezTo>
                  <a:pt x="88494" y="1023566"/>
                  <a:pt x="195139" y="1152142"/>
                  <a:pt x="55223" y="1012251"/>
                </a:cubicBezTo>
                <a:cubicBezTo>
                  <a:pt x="49087" y="981577"/>
                  <a:pt x="43603" y="950765"/>
                  <a:pt x="36816" y="920228"/>
                </a:cubicBezTo>
                <a:cubicBezTo>
                  <a:pt x="31328" y="895536"/>
                  <a:pt x="22255" y="871611"/>
                  <a:pt x="18408" y="846610"/>
                </a:cubicBezTo>
                <a:cubicBezTo>
                  <a:pt x="9959" y="791703"/>
                  <a:pt x="6136" y="736183"/>
                  <a:pt x="0" y="680969"/>
                </a:cubicBezTo>
                <a:cubicBezTo>
                  <a:pt x="6136" y="588946"/>
                  <a:pt x="4022" y="495998"/>
                  <a:pt x="18408" y="404900"/>
                </a:cubicBezTo>
                <a:cubicBezTo>
                  <a:pt x="24264" y="367820"/>
                  <a:pt x="121831" y="231388"/>
                  <a:pt x="128854" y="220855"/>
                </a:cubicBezTo>
                <a:cubicBezTo>
                  <a:pt x="141126" y="202450"/>
                  <a:pt x="150026" y="181281"/>
                  <a:pt x="165669" y="165641"/>
                </a:cubicBezTo>
                <a:cubicBezTo>
                  <a:pt x="226321" y="104998"/>
                  <a:pt x="251026" y="60898"/>
                  <a:pt x="331338" y="36809"/>
                </a:cubicBezTo>
                <a:cubicBezTo>
                  <a:pt x="367087" y="26086"/>
                  <a:pt x="405063" y="25080"/>
                  <a:pt x="441784" y="18405"/>
                </a:cubicBezTo>
                <a:cubicBezTo>
                  <a:pt x="472566" y="12809"/>
                  <a:pt x="503143" y="6135"/>
                  <a:pt x="533822" y="0"/>
                </a:cubicBezTo>
                <a:cubicBezTo>
                  <a:pt x="736306" y="6135"/>
                  <a:pt x="939397" y="1585"/>
                  <a:pt x="1141275" y="18405"/>
                </a:cubicBezTo>
                <a:cubicBezTo>
                  <a:pt x="1163321" y="20242"/>
                  <a:pt x="1176711" y="45322"/>
                  <a:pt x="1196498" y="55214"/>
                </a:cubicBezTo>
                <a:cubicBezTo>
                  <a:pt x="1213853" y="63890"/>
                  <a:pt x="1233313" y="67483"/>
                  <a:pt x="1251721" y="73618"/>
                </a:cubicBezTo>
                <a:cubicBezTo>
                  <a:pt x="1301922" y="123810"/>
                  <a:pt x="1322808" y="139487"/>
                  <a:pt x="1362166" y="202450"/>
                </a:cubicBezTo>
                <a:cubicBezTo>
                  <a:pt x="1376709" y="225715"/>
                  <a:pt x="1385368" y="252247"/>
                  <a:pt x="1398982" y="276068"/>
                </a:cubicBezTo>
                <a:cubicBezTo>
                  <a:pt x="1409958" y="295273"/>
                  <a:pt x="1423525" y="312877"/>
                  <a:pt x="1435797" y="331282"/>
                </a:cubicBezTo>
                <a:cubicBezTo>
                  <a:pt x="1474466" y="485929"/>
                  <a:pt x="1445267" y="352350"/>
                  <a:pt x="1472612" y="625755"/>
                </a:cubicBezTo>
                <a:cubicBezTo>
                  <a:pt x="1477534" y="674971"/>
                  <a:pt x="1484884" y="723913"/>
                  <a:pt x="1491020" y="772992"/>
                </a:cubicBezTo>
                <a:cubicBezTo>
                  <a:pt x="1484884" y="871150"/>
                  <a:pt x="1487953" y="970320"/>
                  <a:pt x="1472612" y="1067465"/>
                </a:cubicBezTo>
                <a:cubicBezTo>
                  <a:pt x="1469161" y="1089315"/>
                  <a:pt x="1444512" y="1102347"/>
                  <a:pt x="1435797" y="1122678"/>
                </a:cubicBezTo>
                <a:cubicBezTo>
                  <a:pt x="1330365" y="1368645"/>
                  <a:pt x="1488523" y="1054553"/>
                  <a:pt x="1398982" y="1251510"/>
                </a:cubicBezTo>
                <a:cubicBezTo>
                  <a:pt x="1376272" y="1301464"/>
                  <a:pt x="1355793" y="1353091"/>
                  <a:pt x="1325351" y="1398747"/>
                </a:cubicBezTo>
                <a:cubicBezTo>
                  <a:pt x="1300808" y="1435556"/>
                  <a:pt x="1265714" y="1467204"/>
                  <a:pt x="1251721" y="1509174"/>
                </a:cubicBezTo>
                <a:cubicBezTo>
                  <a:pt x="1219371" y="1606207"/>
                  <a:pt x="1254693" y="1527694"/>
                  <a:pt x="1178090" y="1619602"/>
                </a:cubicBezTo>
                <a:cubicBezTo>
                  <a:pt x="1163927" y="1636594"/>
                  <a:pt x="1155438" y="1657823"/>
                  <a:pt x="1141275" y="1674815"/>
                </a:cubicBezTo>
                <a:cubicBezTo>
                  <a:pt x="1124609" y="1694811"/>
                  <a:pt x="1107235" y="1714901"/>
                  <a:pt x="1086052" y="1730029"/>
                </a:cubicBezTo>
                <a:cubicBezTo>
                  <a:pt x="960027" y="1820032"/>
                  <a:pt x="1061541" y="1716709"/>
                  <a:pt x="957198" y="1803647"/>
                </a:cubicBezTo>
                <a:cubicBezTo>
                  <a:pt x="937200" y="1820310"/>
                  <a:pt x="922523" y="1842882"/>
                  <a:pt x="901975" y="1858861"/>
                </a:cubicBezTo>
                <a:cubicBezTo>
                  <a:pt x="867049" y="1886021"/>
                  <a:pt x="791529" y="1932479"/>
                  <a:pt x="791529" y="1932479"/>
                </a:cubicBezTo>
                <a:lnTo>
                  <a:pt x="754714" y="2042906"/>
                </a:lnTo>
                <a:lnTo>
                  <a:pt x="736306" y="2098120"/>
                </a:lnTo>
                <a:lnTo>
                  <a:pt x="736306" y="2098120"/>
                </a:lnTo>
                <a:lnTo>
                  <a:pt x="625860" y="2134929"/>
                </a:lnTo>
                <a:close/>
              </a:path>
            </a:pathLst>
          </a:custGeom>
          <a:ln w="76200" cmpd="sng">
            <a:solidFill>
              <a:srgbClr val="660066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n>
                <a:solidFill>
                  <a:srgbClr val="660066"/>
                </a:solidFill>
              </a:ln>
            </a:endParaRPr>
          </a:p>
        </p:txBody>
      </p:sp>
      <p:sp>
        <p:nvSpPr>
          <p:cNvPr id="30" name="Oval 29"/>
          <p:cNvSpPr>
            <a:spLocks noChangeAspect="1"/>
          </p:cNvSpPr>
          <p:nvPr/>
        </p:nvSpPr>
        <p:spPr>
          <a:xfrm>
            <a:off x="4473058" y="3091949"/>
            <a:ext cx="228598" cy="2285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957645" y="2764149"/>
            <a:ext cx="4261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endParaRPr lang="en-US" sz="4000" baseline="-25000" dirty="0"/>
          </a:p>
        </p:txBody>
      </p:sp>
      <p:sp>
        <p:nvSpPr>
          <p:cNvPr id="32" name="TextBox 31"/>
          <p:cNvSpPr txBox="1"/>
          <p:nvPr/>
        </p:nvSpPr>
        <p:spPr>
          <a:xfrm rot="10800000">
            <a:off x="4716487" y="6306272"/>
            <a:ext cx="6013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U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7718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12930" y="294458"/>
            <a:ext cx="8522742" cy="3772936"/>
            <a:chOff x="312930" y="901823"/>
            <a:chExt cx="6433474" cy="2760685"/>
          </a:xfrm>
        </p:grpSpPr>
        <p:sp>
          <p:nvSpPr>
            <p:cNvPr id="4" name="Oval 3"/>
            <p:cNvSpPr/>
            <p:nvPr/>
          </p:nvSpPr>
          <p:spPr>
            <a:xfrm>
              <a:off x="312930" y="901823"/>
              <a:ext cx="4288983" cy="2760685"/>
            </a:xfrm>
            <a:prstGeom prst="ellipse">
              <a:avLst/>
            </a:prstGeom>
            <a:solidFill>
              <a:srgbClr val="3366FF">
                <a:alpha val="41000"/>
              </a:srgb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457421" y="901823"/>
              <a:ext cx="4288983" cy="2760685"/>
            </a:xfrm>
            <a:prstGeom prst="ellipse">
              <a:avLst/>
            </a:prstGeom>
            <a:solidFill>
              <a:srgbClr val="FF6600">
                <a:alpha val="41000"/>
              </a:srgb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12930" y="331267"/>
            <a:ext cx="8522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U                                                                 V</a:t>
            </a:r>
            <a:endParaRPr lang="en-US" sz="4000" dirty="0"/>
          </a:p>
        </p:txBody>
      </p:sp>
      <p:sp>
        <p:nvSpPr>
          <p:cNvPr id="26" name="TextBox 25"/>
          <p:cNvSpPr txBox="1"/>
          <p:nvPr/>
        </p:nvSpPr>
        <p:spPr>
          <a:xfrm>
            <a:off x="312930" y="4375382"/>
            <a:ext cx="8831070" cy="2287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000" dirty="0" smtClean="0"/>
              <a:t>                                     [g]</a:t>
            </a:r>
            <a:r>
              <a:rPr lang="en-US" sz="4000" baseline="-25000" dirty="0" smtClean="0"/>
              <a:t>U</a:t>
            </a:r>
            <a:r>
              <a:rPr lang="en-US" sz="4000" dirty="0" smtClean="0"/>
              <a:t> = b              </a:t>
            </a:r>
          </a:p>
          <a:p>
            <a:pPr>
              <a:lnSpc>
                <a:spcPct val="120000"/>
              </a:lnSpc>
            </a:pPr>
            <a:r>
              <a:rPr lang="en-US" sz="4000" dirty="0" smtClean="0"/>
              <a:t>                                     [g]</a:t>
            </a:r>
            <a:r>
              <a:rPr lang="en-US" sz="4000" baseline="-25000" dirty="0"/>
              <a:t>v</a:t>
            </a:r>
            <a:r>
              <a:rPr lang="en-US" sz="4000" dirty="0" smtClean="0"/>
              <a:t> = e      [g]</a:t>
            </a:r>
            <a:r>
              <a:rPr lang="en-US" sz="4000" baseline="-25000" dirty="0" smtClean="0"/>
              <a:t>U </a:t>
            </a:r>
            <a:r>
              <a:rPr lang="en-US" sz="2800" baseline="-25000" dirty="0" smtClean="0"/>
              <a:t>U</a:t>
            </a:r>
            <a:r>
              <a:rPr lang="en-US" sz="4000" baseline="-25000" dirty="0" smtClean="0"/>
              <a:t> V</a:t>
            </a:r>
            <a:r>
              <a:rPr lang="en-US" sz="4000" dirty="0" smtClean="0"/>
              <a:t> = e </a:t>
            </a:r>
          </a:p>
          <a:p>
            <a:pPr>
              <a:lnSpc>
                <a:spcPct val="120000"/>
              </a:lnSpc>
            </a:pPr>
            <a:r>
              <a:rPr lang="en-US" sz="4000" dirty="0" smtClean="0"/>
              <a:t>                                     [g]</a:t>
            </a:r>
            <a:r>
              <a:rPr lang="en-US" sz="4000" baseline="-25000" dirty="0" smtClean="0"/>
              <a:t>U   V</a:t>
            </a:r>
            <a:r>
              <a:rPr lang="en-US" sz="4000" dirty="0" smtClean="0"/>
              <a:t> = b </a:t>
            </a:r>
          </a:p>
        </p:txBody>
      </p:sp>
      <p:sp>
        <p:nvSpPr>
          <p:cNvPr id="19" name="Oval 18"/>
          <p:cNvSpPr/>
          <p:nvPr/>
        </p:nvSpPr>
        <p:spPr>
          <a:xfrm>
            <a:off x="1288535" y="1343509"/>
            <a:ext cx="1104459" cy="10306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078366" y="1343509"/>
            <a:ext cx="1104459" cy="1030656"/>
          </a:xfrm>
          <a:prstGeom prst="ellipse">
            <a:avLst/>
          </a:prstGeom>
          <a:solidFill>
            <a:schemeClr val="accent6">
              <a:lumMod val="60000"/>
              <a:lumOff val="40000"/>
              <a:alpha val="7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3920829" y="1049060"/>
            <a:ext cx="1491020" cy="2134929"/>
          </a:xfrm>
          <a:custGeom>
            <a:avLst/>
            <a:gdLst>
              <a:gd name="connsiteX0" fmla="*/ 625860 w 1491020"/>
              <a:gd name="connsiteY0" fmla="*/ 2134929 h 2134929"/>
              <a:gd name="connsiteX1" fmla="*/ 625860 w 1491020"/>
              <a:gd name="connsiteY1" fmla="*/ 2134929 h 2134929"/>
              <a:gd name="connsiteX2" fmla="*/ 515415 w 1491020"/>
              <a:gd name="connsiteY2" fmla="*/ 1914075 h 2134929"/>
              <a:gd name="connsiteX3" fmla="*/ 441784 w 1491020"/>
              <a:gd name="connsiteY3" fmla="*/ 1803647 h 2134929"/>
              <a:gd name="connsiteX4" fmla="*/ 386561 w 1491020"/>
              <a:gd name="connsiteY4" fmla="*/ 1693220 h 2134929"/>
              <a:gd name="connsiteX5" fmla="*/ 276115 w 1491020"/>
              <a:gd name="connsiteY5" fmla="*/ 1472365 h 2134929"/>
              <a:gd name="connsiteX6" fmla="*/ 202485 w 1491020"/>
              <a:gd name="connsiteY6" fmla="*/ 1269915 h 2134929"/>
              <a:gd name="connsiteX7" fmla="*/ 184077 w 1491020"/>
              <a:gd name="connsiteY7" fmla="*/ 1196297 h 2134929"/>
              <a:gd name="connsiteX8" fmla="*/ 147262 w 1491020"/>
              <a:gd name="connsiteY8" fmla="*/ 1141083 h 2134929"/>
              <a:gd name="connsiteX9" fmla="*/ 55223 w 1491020"/>
              <a:gd name="connsiteY9" fmla="*/ 1012251 h 2134929"/>
              <a:gd name="connsiteX10" fmla="*/ 36816 w 1491020"/>
              <a:gd name="connsiteY10" fmla="*/ 920228 h 2134929"/>
              <a:gd name="connsiteX11" fmla="*/ 18408 w 1491020"/>
              <a:gd name="connsiteY11" fmla="*/ 846610 h 2134929"/>
              <a:gd name="connsiteX12" fmla="*/ 0 w 1491020"/>
              <a:gd name="connsiteY12" fmla="*/ 680969 h 2134929"/>
              <a:gd name="connsiteX13" fmla="*/ 18408 w 1491020"/>
              <a:gd name="connsiteY13" fmla="*/ 404900 h 2134929"/>
              <a:gd name="connsiteX14" fmla="*/ 128854 w 1491020"/>
              <a:gd name="connsiteY14" fmla="*/ 220855 h 2134929"/>
              <a:gd name="connsiteX15" fmla="*/ 165669 w 1491020"/>
              <a:gd name="connsiteY15" fmla="*/ 165641 h 2134929"/>
              <a:gd name="connsiteX16" fmla="*/ 331338 w 1491020"/>
              <a:gd name="connsiteY16" fmla="*/ 36809 h 2134929"/>
              <a:gd name="connsiteX17" fmla="*/ 441784 w 1491020"/>
              <a:gd name="connsiteY17" fmla="*/ 18405 h 2134929"/>
              <a:gd name="connsiteX18" fmla="*/ 533822 w 1491020"/>
              <a:gd name="connsiteY18" fmla="*/ 0 h 2134929"/>
              <a:gd name="connsiteX19" fmla="*/ 1141275 w 1491020"/>
              <a:gd name="connsiteY19" fmla="*/ 18405 h 2134929"/>
              <a:gd name="connsiteX20" fmla="*/ 1196498 w 1491020"/>
              <a:gd name="connsiteY20" fmla="*/ 55214 h 2134929"/>
              <a:gd name="connsiteX21" fmla="*/ 1251721 w 1491020"/>
              <a:gd name="connsiteY21" fmla="*/ 73618 h 2134929"/>
              <a:gd name="connsiteX22" fmla="*/ 1362166 w 1491020"/>
              <a:gd name="connsiteY22" fmla="*/ 202450 h 2134929"/>
              <a:gd name="connsiteX23" fmla="*/ 1398982 w 1491020"/>
              <a:gd name="connsiteY23" fmla="*/ 276068 h 2134929"/>
              <a:gd name="connsiteX24" fmla="*/ 1435797 w 1491020"/>
              <a:gd name="connsiteY24" fmla="*/ 331282 h 2134929"/>
              <a:gd name="connsiteX25" fmla="*/ 1472612 w 1491020"/>
              <a:gd name="connsiteY25" fmla="*/ 625755 h 2134929"/>
              <a:gd name="connsiteX26" fmla="*/ 1491020 w 1491020"/>
              <a:gd name="connsiteY26" fmla="*/ 772992 h 2134929"/>
              <a:gd name="connsiteX27" fmla="*/ 1472612 w 1491020"/>
              <a:gd name="connsiteY27" fmla="*/ 1067465 h 2134929"/>
              <a:gd name="connsiteX28" fmla="*/ 1435797 w 1491020"/>
              <a:gd name="connsiteY28" fmla="*/ 1122678 h 2134929"/>
              <a:gd name="connsiteX29" fmla="*/ 1398982 w 1491020"/>
              <a:gd name="connsiteY29" fmla="*/ 1251510 h 2134929"/>
              <a:gd name="connsiteX30" fmla="*/ 1325351 w 1491020"/>
              <a:gd name="connsiteY30" fmla="*/ 1398747 h 2134929"/>
              <a:gd name="connsiteX31" fmla="*/ 1251721 w 1491020"/>
              <a:gd name="connsiteY31" fmla="*/ 1509174 h 2134929"/>
              <a:gd name="connsiteX32" fmla="*/ 1178090 w 1491020"/>
              <a:gd name="connsiteY32" fmla="*/ 1619602 h 2134929"/>
              <a:gd name="connsiteX33" fmla="*/ 1141275 w 1491020"/>
              <a:gd name="connsiteY33" fmla="*/ 1674815 h 2134929"/>
              <a:gd name="connsiteX34" fmla="*/ 1086052 w 1491020"/>
              <a:gd name="connsiteY34" fmla="*/ 1730029 h 2134929"/>
              <a:gd name="connsiteX35" fmla="*/ 957198 w 1491020"/>
              <a:gd name="connsiteY35" fmla="*/ 1803647 h 2134929"/>
              <a:gd name="connsiteX36" fmla="*/ 901975 w 1491020"/>
              <a:gd name="connsiteY36" fmla="*/ 1858861 h 2134929"/>
              <a:gd name="connsiteX37" fmla="*/ 791529 w 1491020"/>
              <a:gd name="connsiteY37" fmla="*/ 1932479 h 2134929"/>
              <a:gd name="connsiteX38" fmla="*/ 754714 w 1491020"/>
              <a:gd name="connsiteY38" fmla="*/ 2042906 h 2134929"/>
              <a:gd name="connsiteX39" fmla="*/ 736306 w 1491020"/>
              <a:gd name="connsiteY39" fmla="*/ 2098120 h 2134929"/>
              <a:gd name="connsiteX40" fmla="*/ 736306 w 1491020"/>
              <a:gd name="connsiteY40" fmla="*/ 2098120 h 2134929"/>
              <a:gd name="connsiteX41" fmla="*/ 625860 w 1491020"/>
              <a:gd name="connsiteY41" fmla="*/ 2134929 h 2134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491020" h="2134929">
                <a:moveTo>
                  <a:pt x="625860" y="2134929"/>
                </a:moveTo>
                <a:lnTo>
                  <a:pt x="625860" y="2134929"/>
                </a:lnTo>
                <a:cubicBezTo>
                  <a:pt x="589045" y="2061311"/>
                  <a:pt x="555393" y="1986024"/>
                  <a:pt x="515415" y="1914075"/>
                </a:cubicBezTo>
                <a:cubicBezTo>
                  <a:pt x="493927" y="1875402"/>
                  <a:pt x="464079" y="1841860"/>
                  <a:pt x="441784" y="1803647"/>
                </a:cubicBezTo>
                <a:cubicBezTo>
                  <a:pt x="421044" y="1768100"/>
                  <a:pt x="406271" y="1729349"/>
                  <a:pt x="386561" y="1693220"/>
                </a:cubicBezTo>
                <a:cubicBezTo>
                  <a:pt x="280876" y="1499497"/>
                  <a:pt x="379939" y="1714580"/>
                  <a:pt x="276115" y="1472365"/>
                </a:cubicBezTo>
                <a:cubicBezTo>
                  <a:pt x="239748" y="1254205"/>
                  <a:pt x="288486" y="1463386"/>
                  <a:pt x="202485" y="1269915"/>
                </a:cubicBezTo>
                <a:cubicBezTo>
                  <a:pt x="192210" y="1246801"/>
                  <a:pt x="194043" y="1219546"/>
                  <a:pt x="184077" y="1196297"/>
                </a:cubicBezTo>
                <a:cubicBezTo>
                  <a:pt x="175362" y="1175965"/>
                  <a:pt x="157156" y="1160868"/>
                  <a:pt x="147262" y="1141083"/>
                </a:cubicBezTo>
                <a:cubicBezTo>
                  <a:pt x="88494" y="1023566"/>
                  <a:pt x="195139" y="1152142"/>
                  <a:pt x="55223" y="1012251"/>
                </a:cubicBezTo>
                <a:cubicBezTo>
                  <a:pt x="49087" y="981577"/>
                  <a:pt x="43603" y="950765"/>
                  <a:pt x="36816" y="920228"/>
                </a:cubicBezTo>
                <a:cubicBezTo>
                  <a:pt x="31328" y="895536"/>
                  <a:pt x="22255" y="871611"/>
                  <a:pt x="18408" y="846610"/>
                </a:cubicBezTo>
                <a:cubicBezTo>
                  <a:pt x="9959" y="791703"/>
                  <a:pt x="6136" y="736183"/>
                  <a:pt x="0" y="680969"/>
                </a:cubicBezTo>
                <a:cubicBezTo>
                  <a:pt x="6136" y="588946"/>
                  <a:pt x="4022" y="495998"/>
                  <a:pt x="18408" y="404900"/>
                </a:cubicBezTo>
                <a:cubicBezTo>
                  <a:pt x="24264" y="367820"/>
                  <a:pt x="121831" y="231388"/>
                  <a:pt x="128854" y="220855"/>
                </a:cubicBezTo>
                <a:cubicBezTo>
                  <a:pt x="141126" y="202450"/>
                  <a:pt x="150026" y="181281"/>
                  <a:pt x="165669" y="165641"/>
                </a:cubicBezTo>
                <a:cubicBezTo>
                  <a:pt x="226321" y="104998"/>
                  <a:pt x="251026" y="60898"/>
                  <a:pt x="331338" y="36809"/>
                </a:cubicBezTo>
                <a:cubicBezTo>
                  <a:pt x="367087" y="26086"/>
                  <a:pt x="405063" y="25080"/>
                  <a:pt x="441784" y="18405"/>
                </a:cubicBezTo>
                <a:cubicBezTo>
                  <a:pt x="472566" y="12809"/>
                  <a:pt x="503143" y="6135"/>
                  <a:pt x="533822" y="0"/>
                </a:cubicBezTo>
                <a:cubicBezTo>
                  <a:pt x="736306" y="6135"/>
                  <a:pt x="939397" y="1585"/>
                  <a:pt x="1141275" y="18405"/>
                </a:cubicBezTo>
                <a:cubicBezTo>
                  <a:pt x="1163321" y="20242"/>
                  <a:pt x="1176711" y="45322"/>
                  <a:pt x="1196498" y="55214"/>
                </a:cubicBezTo>
                <a:cubicBezTo>
                  <a:pt x="1213853" y="63890"/>
                  <a:pt x="1233313" y="67483"/>
                  <a:pt x="1251721" y="73618"/>
                </a:cubicBezTo>
                <a:cubicBezTo>
                  <a:pt x="1301922" y="123810"/>
                  <a:pt x="1322808" y="139487"/>
                  <a:pt x="1362166" y="202450"/>
                </a:cubicBezTo>
                <a:cubicBezTo>
                  <a:pt x="1376709" y="225715"/>
                  <a:pt x="1385368" y="252247"/>
                  <a:pt x="1398982" y="276068"/>
                </a:cubicBezTo>
                <a:cubicBezTo>
                  <a:pt x="1409958" y="295273"/>
                  <a:pt x="1423525" y="312877"/>
                  <a:pt x="1435797" y="331282"/>
                </a:cubicBezTo>
                <a:cubicBezTo>
                  <a:pt x="1474466" y="485929"/>
                  <a:pt x="1445267" y="352350"/>
                  <a:pt x="1472612" y="625755"/>
                </a:cubicBezTo>
                <a:cubicBezTo>
                  <a:pt x="1477534" y="674971"/>
                  <a:pt x="1484884" y="723913"/>
                  <a:pt x="1491020" y="772992"/>
                </a:cubicBezTo>
                <a:cubicBezTo>
                  <a:pt x="1484884" y="871150"/>
                  <a:pt x="1487953" y="970320"/>
                  <a:pt x="1472612" y="1067465"/>
                </a:cubicBezTo>
                <a:cubicBezTo>
                  <a:pt x="1469161" y="1089315"/>
                  <a:pt x="1444512" y="1102347"/>
                  <a:pt x="1435797" y="1122678"/>
                </a:cubicBezTo>
                <a:cubicBezTo>
                  <a:pt x="1330365" y="1368645"/>
                  <a:pt x="1488523" y="1054553"/>
                  <a:pt x="1398982" y="1251510"/>
                </a:cubicBezTo>
                <a:cubicBezTo>
                  <a:pt x="1376272" y="1301464"/>
                  <a:pt x="1355793" y="1353091"/>
                  <a:pt x="1325351" y="1398747"/>
                </a:cubicBezTo>
                <a:cubicBezTo>
                  <a:pt x="1300808" y="1435556"/>
                  <a:pt x="1265714" y="1467204"/>
                  <a:pt x="1251721" y="1509174"/>
                </a:cubicBezTo>
                <a:cubicBezTo>
                  <a:pt x="1219371" y="1606207"/>
                  <a:pt x="1254693" y="1527694"/>
                  <a:pt x="1178090" y="1619602"/>
                </a:cubicBezTo>
                <a:cubicBezTo>
                  <a:pt x="1163927" y="1636594"/>
                  <a:pt x="1155438" y="1657823"/>
                  <a:pt x="1141275" y="1674815"/>
                </a:cubicBezTo>
                <a:cubicBezTo>
                  <a:pt x="1124609" y="1694811"/>
                  <a:pt x="1107235" y="1714901"/>
                  <a:pt x="1086052" y="1730029"/>
                </a:cubicBezTo>
                <a:cubicBezTo>
                  <a:pt x="960027" y="1820032"/>
                  <a:pt x="1061541" y="1716709"/>
                  <a:pt x="957198" y="1803647"/>
                </a:cubicBezTo>
                <a:cubicBezTo>
                  <a:pt x="937200" y="1820310"/>
                  <a:pt x="922523" y="1842882"/>
                  <a:pt x="901975" y="1858861"/>
                </a:cubicBezTo>
                <a:cubicBezTo>
                  <a:pt x="867049" y="1886021"/>
                  <a:pt x="791529" y="1932479"/>
                  <a:pt x="791529" y="1932479"/>
                </a:cubicBezTo>
                <a:lnTo>
                  <a:pt x="754714" y="2042906"/>
                </a:lnTo>
                <a:lnTo>
                  <a:pt x="736306" y="2098120"/>
                </a:lnTo>
                <a:lnTo>
                  <a:pt x="736306" y="2098120"/>
                </a:lnTo>
                <a:lnTo>
                  <a:pt x="625860" y="2134929"/>
                </a:lnTo>
                <a:close/>
              </a:path>
            </a:pathLst>
          </a:custGeom>
          <a:ln w="76200" cmpd="sng">
            <a:solidFill>
              <a:srgbClr val="660066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n>
                <a:solidFill>
                  <a:srgbClr val="660066"/>
                </a:solidFill>
              </a:ln>
            </a:endParaRPr>
          </a:p>
        </p:txBody>
      </p:sp>
      <p:sp>
        <p:nvSpPr>
          <p:cNvPr id="30" name="Oval 29"/>
          <p:cNvSpPr>
            <a:spLocks noChangeAspect="1"/>
          </p:cNvSpPr>
          <p:nvPr/>
        </p:nvSpPr>
        <p:spPr>
          <a:xfrm>
            <a:off x="4473058" y="3091949"/>
            <a:ext cx="228598" cy="2285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957645" y="2764149"/>
            <a:ext cx="4261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endParaRPr lang="en-US" sz="4000" baseline="-25000" dirty="0"/>
          </a:p>
        </p:txBody>
      </p:sp>
      <p:sp>
        <p:nvSpPr>
          <p:cNvPr id="32" name="TextBox 31"/>
          <p:cNvSpPr txBox="1"/>
          <p:nvPr/>
        </p:nvSpPr>
        <p:spPr>
          <a:xfrm rot="10800000">
            <a:off x="5084647" y="6306272"/>
            <a:ext cx="6013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U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117" y="3727964"/>
            <a:ext cx="4051576" cy="3136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47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76200" cmpd="sng">
          <a:solidFill>
            <a:schemeClr val="accent3">
              <a:lumMod val="50000"/>
            </a:schemeClr>
          </a:solidFill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288</Words>
  <Application>Microsoft Office PowerPoint</Application>
  <PresentationFormat>On-screen Show (4:3)</PresentationFormat>
  <Paragraphs>81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I D</dc:creator>
  <cp:keywords/>
  <dc:description/>
  <cp:lastModifiedBy>Darcy, Isabel K</cp:lastModifiedBy>
  <cp:revision>16</cp:revision>
  <dcterms:created xsi:type="dcterms:W3CDTF">2015-08-27T20:28:37Z</dcterms:created>
  <dcterms:modified xsi:type="dcterms:W3CDTF">2015-08-28T18:44:13Z</dcterms:modified>
  <cp:category/>
</cp:coreProperties>
</file>