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73"/>
  </p:notesMasterIdLst>
  <p:sldIdLst>
    <p:sldId id="260" r:id="rId2"/>
    <p:sldId id="259" r:id="rId3"/>
    <p:sldId id="415" r:id="rId4"/>
    <p:sldId id="421" r:id="rId5"/>
    <p:sldId id="422" r:id="rId6"/>
    <p:sldId id="420" r:id="rId7"/>
    <p:sldId id="423" r:id="rId8"/>
    <p:sldId id="424" r:id="rId9"/>
    <p:sldId id="425" r:id="rId10"/>
    <p:sldId id="426" r:id="rId11"/>
    <p:sldId id="427" r:id="rId12"/>
    <p:sldId id="416" r:id="rId13"/>
    <p:sldId id="428" r:id="rId14"/>
    <p:sldId id="433" r:id="rId15"/>
    <p:sldId id="435" r:id="rId16"/>
    <p:sldId id="436" r:id="rId17"/>
    <p:sldId id="434" r:id="rId18"/>
    <p:sldId id="417" r:id="rId19"/>
    <p:sldId id="418" r:id="rId20"/>
    <p:sldId id="419" r:id="rId21"/>
    <p:sldId id="429" r:id="rId22"/>
    <p:sldId id="430" r:id="rId23"/>
    <p:sldId id="431" r:id="rId24"/>
    <p:sldId id="432" r:id="rId25"/>
    <p:sldId id="596" r:id="rId26"/>
    <p:sldId id="597" r:id="rId27"/>
    <p:sldId id="599" r:id="rId28"/>
    <p:sldId id="600" r:id="rId29"/>
    <p:sldId id="601" r:id="rId30"/>
    <p:sldId id="602" r:id="rId31"/>
    <p:sldId id="603" r:id="rId32"/>
    <p:sldId id="604" r:id="rId33"/>
    <p:sldId id="605" r:id="rId34"/>
    <p:sldId id="606" r:id="rId35"/>
    <p:sldId id="607" r:id="rId36"/>
    <p:sldId id="611" r:id="rId37"/>
    <p:sldId id="612" r:id="rId38"/>
    <p:sldId id="627" r:id="rId39"/>
    <p:sldId id="629" r:id="rId40"/>
    <p:sldId id="630" r:id="rId41"/>
    <p:sldId id="631" r:id="rId42"/>
    <p:sldId id="632" r:id="rId43"/>
    <p:sldId id="633" r:id="rId44"/>
    <p:sldId id="634" r:id="rId45"/>
    <p:sldId id="635" r:id="rId46"/>
    <p:sldId id="636" r:id="rId47"/>
    <p:sldId id="637" r:id="rId48"/>
    <p:sldId id="638" r:id="rId49"/>
    <p:sldId id="639" r:id="rId50"/>
    <p:sldId id="640" r:id="rId51"/>
    <p:sldId id="642" r:id="rId52"/>
    <p:sldId id="643" r:id="rId53"/>
    <p:sldId id="645" r:id="rId54"/>
    <p:sldId id="646" r:id="rId55"/>
    <p:sldId id="647" r:id="rId56"/>
    <p:sldId id="648" r:id="rId57"/>
    <p:sldId id="649" r:id="rId58"/>
    <p:sldId id="650" r:id="rId59"/>
    <p:sldId id="651" r:id="rId60"/>
    <p:sldId id="652" r:id="rId61"/>
    <p:sldId id="653" r:id="rId62"/>
    <p:sldId id="654" r:id="rId63"/>
    <p:sldId id="655" r:id="rId64"/>
    <p:sldId id="656" r:id="rId65"/>
    <p:sldId id="657" r:id="rId66"/>
    <p:sldId id="658" r:id="rId67"/>
    <p:sldId id="659" r:id="rId68"/>
    <p:sldId id="660" r:id="rId69"/>
    <p:sldId id="661" r:id="rId70"/>
    <p:sldId id="667" r:id="rId71"/>
    <p:sldId id="685" r:id="rId7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19" autoAdjust="0"/>
  </p:normalViewPr>
  <p:slideViewPr>
    <p:cSldViewPr>
      <p:cViewPr varScale="1">
        <p:scale>
          <a:sx n="79" d="100"/>
          <a:sy n="79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95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95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itchFamily="34" charset="0"/>
              </a:defRPr>
            </a:lvl1pPr>
          </a:lstStyle>
          <a:p>
            <a:fld id="{3AED0B83-FA1E-482D-AD89-4E224F76AB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63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6BC9F5-ECB3-471E-BA25-2CB387881D6E}" type="slidenum">
              <a:rPr lang="en-US" altLang="en-US" sz="1300">
                <a:latin typeface="Comic Sans MS" panose="030F0702030302020204" pitchFamily="66" charset="0"/>
              </a:rPr>
              <a:pPr/>
              <a:t>25</a:t>
            </a:fld>
            <a:endParaRPr lang="en-US" altLang="en-US" sz="1300">
              <a:latin typeface="Comic Sans MS" panose="030F0702030302020204" pitchFamily="66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4321175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37112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27687-EFC4-BE4E-924C-FFF079C05AF9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mark  </a:t>
            </a:r>
            <a:r>
              <a:rPr kumimoji="1" lang="en-US" sz="2400" dirty="0" err="1"/>
              <a:t>s</a:t>
            </a:r>
            <a:r>
              <a:rPr kumimoji="1" lang="en-US" sz="2400" dirty="0"/>
              <a:t> "discovered"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queue = { </a:t>
            </a:r>
            <a:r>
              <a:rPr kumimoji="1" lang="en-US" sz="2400" dirty="0" err="1"/>
              <a:t>s</a:t>
            </a:r>
            <a:r>
              <a:rPr kumimoji="1" lang="en-US" sz="2400" dirty="0"/>
              <a:t>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while queue not empty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 err="1"/>
              <a:t>u</a:t>
            </a:r>
            <a:r>
              <a:rPr kumimoji="1" lang="en-US" dirty="0"/>
              <a:t> = </a:t>
            </a:r>
            <a:r>
              <a:rPr kumimoji="1" lang="en-US" dirty="0" err="1"/>
              <a:t>remove_first(queue</a:t>
            </a:r>
            <a:r>
              <a:rPr kumimoji="1" lang="en-US" dirty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for each edge {</a:t>
            </a:r>
            <a:r>
              <a:rPr kumimoji="1" lang="en-US" dirty="0" err="1"/>
              <a:t>u,x</a:t>
            </a:r>
            <a:r>
              <a:rPr kumimoji="1" lang="en-US" dirty="0"/>
              <a:t>}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kumimoji="1" lang="en-US" sz="2400" dirty="0"/>
              <a:t>if (</a:t>
            </a:r>
            <a:r>
              <a:rPr kumimoji="1" lang="en-US" sz="2400" dirty="0" err="1"/>
              <a:t>x</a:t>
            </a:r>
            <a:r>
              <a:rPr kumimoji="1" lang="en-US" sz="2400" dirty="0"/>
              <a:t> is undiscovered) 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mark </a:t>
            </a:r>
            <a:r>
              <a:rPr kumimoji="1" lang="en-US" sz="2400" dirty="0" err="1"/>
              <a:t>x</a:t>
            </a:r>
            <a:r>
              <a:rPr kumimoji="1" lang="en-US" sz="2400" dirty="0"/>
              <a:t> discovered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append </a:t>
            </a:r>
            <a:r>
              <a:rPr kumimoji="1" lang="en-US" sz="2400" dirty="0" err="1"/>
              <a:t>x</a:t>
            </a:r>
            <a:r>
              <a:rPr kumimoji="1" lang="en-US" sz="2400" dirty="0"/>
              <a:t> on queue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mark </a:t>
            </a:r>
            <a:r>
              <a:rPr kumimoji="1" lang="en-US" dirty="0" err="1"/>
              <a:t>u</a:t>
            </a:r>
            <a:r>
              <a:rPr kumimoji="1" lang="en-US" dirty="0"/>
              <a:t> fully explore</a:t>
            </a:r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8825121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27687-EFC4-BE4E-924C-FFF079C05AF9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mark  </a:t>
            </a:r>
            <a:r>
              <a:rPr kumimoji="1" lang="en-US" sz="2400" dirty="0" err="1"/>
              <a:t>s</a:t>
            </a:r>
            <a:r>
              <a:rPr kumimoji="1" lang="en-US" sz="2400" dirty="0"/>
              <a:t> "discovered"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queue = { </a:t>
            </a:r>
            <a:r>
              <a:rPr kumimoji="1" lang="en-US" sz="2400" dirty="0" err="1"/>
              <a:t>s</a:t>
            </a:r>
            <a:r>
              <a:rPr kumimoji="1" lang="en-US" sz="2400" dirty="0"/>
              <a:t>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while queue not empty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 err="1"/>
              <a:t>u</a:t>
            </a:r>
            <a:r>
              <a:rPr kumimoji="1" lang="en-US" dirty="0"/>
              <a:t> = </a:t>
            </a:r>
            <a:r>
              <a:rPr kumimoji="1" lang="en-US" dirty="0" err="1"/>
              <a:t>remove_first(queue</a:t>
            </a:r>
            <a:r>
              <a:rPr kumimoji="1" lang="en-US" dirty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for each edge {</a:t>
            </a:r>
            <a:r>
              <a:rPr kumimoji="1" lang="en-US" dirty="0" err="1"/>
              <a:t>u,x</a:t>
            </a:r>
            <a:r>
              <a:rPr kumimoji="1" lang="en-US" dirty="0"/>
              <a:t>}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kumimoji="1" lang="en-US" sz="2400" dirty="0"/>
              <a:t>if (</a:t>
            </a:r>
            <a:r>
              <a:rPr kumimoji="1" lang="en-US" sz="2400" dirty="0" err="1"/>
              <a:t>x</a:t>
            </a:r>
            <a:r>
              <a:rPr kumimoji="1" lang="en-US" sz="2400" dirty="0"/>
              <a:t> is undiscovered) 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mark </a:t>
            </a:r>
            <a:r>
              <a:rPr kumimoji="1" lang="en-US" sz="2400" dirty="0" err="1"/>
              <a:t>x</a:t>
            </a:r>
            <a:r>
              <a:rPr kumimoji="1" lang="en-US" sz="2400" dirty="0"/>
              <a:t> discovered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append </a:t>
            </a:r>
            <a:r>
              <a:rPr kumimoji="1" lang="en-US" sz="2400" dirty="0" err="1"/>
              <a:t>x</a:t>
            </a:r>
            <a:r>
              <a:rPr kumimoji="1" lang="en-US" sz="2400" dirty="0"/>
              <a:t> on queue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mark </a:t>
            </a:r>
            <a:r>
              <a:rPr kumimoji="1" lang="en-US" dirty="0" err="1"/>
              <a:t>u</a:t>
            </a:r>
            <a:r>
              <a:rPr kumimoji="1" lang="en-US" dirty="0"/>
              <a:t> fully explore</a:t>
            </a:r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1959168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27687-EFC4-BE4E-924C-FFF079C05AF9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mark  </a:t>
            </a:r>
            <a:r>
              <a:rPr kumimoji="1" lang="en-US" sz="2400" dirty="0" err="1"/>
              <a:t>s</a:t>
            </a:r>
            <a:r>
              <a:rPr kumimoji="1" lang="en-US" sz="2400" dirty="0"/>
              <a:t> "discovered"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queue = { </a:t>
            </a:r>
            <a:r>
              <a:rPr kumimoji="1" lang="en-US" sz="2400" dirty="0" err="1"/>
              <a:t>s</a:t>
            </a:r>
            <a:r>
              <a:rPr kumimoji="1" lang="en-US" sz="2400" dirty="0"/>
              <a:t>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while queue not empty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 err="1"/>
              <a:t>u</a:t>
            </a:r>
            <a:r>
              <a:rPr kumimoji="1" lang="en-US" dirty="0"/>
              <a:t> = </a:t>
            </a:r>
            <a:r>
              <a:rPr kumimoji="1" lang="en-US" dirty="0" err="1"/>
              <a:t>remove_first(queue</a:t>
            </a:r>
            <a:r>
              <a:rPr kumimoji="1" lang="en-US" dirty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for each edge {</a:t>
            </a:r>
            <a:r>
              <a:rPr kumimoji="1" lang="en-US" dirty="0" err="1"/>
              <a:t>u,x</a:t>
            </a:r>
            <a:r>
              <a:rPr kumimoji="1" lang="en-US" dirty="0"/>
              <a:t>}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kumimoji="1" lang="en-US" sz="2400" dirty="0"/>
              <a:t>if (</a:t>
            </a:r>
            <a:r>
              <a:rPr kumimoji="1" lang="en-US" sz="2400" dirty="0" err="1"/>
              <a:t>x</a:t>
            </a:r>
            <a:r>
              <a:rPr kumimoji="1" lang="en-US" sz="2400" dirty="0"/>
              <a:t> is undiscovered) 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mark </a:t>
            </a:r>
            <a:r>
              <a:rPr kumimoji="1" lang="en-US" sz="2400" dirty="0" err="1"/>
              <a:t>x</a:t>
            </a:r>
            <a:r>
              <a:rPr kumimoji="1" lang="en-US" sz="2400" dirty="0"/>
              <a:t> discovered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append </a:t>
            </a:r>
            <a:r>
              <a:rPr kumimoji="1" lang="en-US" sz="2400" dirty="0" err="1"/>
              <a:t>x</a:t>
            </a:r>
            <a:r>
              <a:rPr kumimoji="1" lang="en-US" sz="2400" dirty="0"/>
              <a:t> on queue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mark </a:t>
            </a:r>
            <a:r>
              <a:rPr kumimoji="1" lang="en-US" dirty="0" err="1"/>
              <a:t>u</a:t>
            </a:r>
            <a:r>
              <a:rPr kumimoji="1" lang="en-US" dirty="0"/>
              <a:t> fully explore</a:t>
            </a:r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15217653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27687-EFC4-BE4E-924C-FFF079C05AF9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mark  </a:t>
            </a:r>
            <a:r>
              <a:rPr kumimoji="1" lang="en-US" sz="2400" dirty="0" err="1"/>
              <a:t>s</a:t>
            </a:r>
            <a:r>
              <a:rPr kumimoji="1" lang="en-US" sz="2400" dirty="0"/>
              <a:t> "discovered"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queue = { </a:t>
            </a:r>
            <a:r>
              <a:rPr kumimoji="1" lang="en-US" sz="2400" dirty="0" err="1"/>
              <a:t>s</a:t>
            </a:r>
            <a:r>
              <a:rPr kumimoji="1" lang="en-US" sz="2400" dirty="0"/>
              <a:t>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while queue not empty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 err="1"/>
              <a:t>u</a:t>
            </a:r>
            <a:r>
              <a:rPr kumimoji="1" lang="en-US" dirty="0"/>
              <a:t> = </a:t>
            </a:r>
            <a:r>
              <a:rPr kumimoji="1" lang="en-US" dirty="0" err="1"/>
              <a:t>remove_first(queue</a:t>
            </a:r>
            <a:r>
              <a:rPr kumimoji="1" lang="en-US" dirty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for each edge {</a:t>
            </a:r>
            <a:r>
              <a:rPr kumimoji="1" lang="en-US" dirty="0" err="1"/>
              <a:t>u,x</a:t>
            </a:r>
            <a:r>
              <a:rPr kumimoji="1" lang="en-US" dirty="0"/>
              <a:t>}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kumimoji="1" lang="en-US" sz="2400" dirty="0"/>
              <a:t>if (</a:t>
            </a:r>
            <a:r>
              <a:rPr kumimoji="1" lang="en-US" sz="2400" dirty="0" err="1"/>
              <a:t>x</a:t>
            </a:r>
            <a:r>
              <a:rPr kumimoji="1" lang="en-US" sz="2400" dirty="0"/>
              <a:t> is undiscovered) 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mark </a:t>
            </a:r>
            <a:r>
              <a:rPr kumimoji="1" lang="en-US" sz="2400" dirty="0" err="1"/>
              <a:t>x</a:t>
            </a:r>
            <a:r>
              <a:rPr kumimoji="1" lang="en-US" sz="2400" dirty="0"/>
              <a:t> discovered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append </a:t>
            </a:r>
            <a:r>
              <a:rPr kumimoji="1" lang="en-US" sz="2400" dirty="0" err="1"/>
              <a:t>x</a:t>
            </a:r>
            <a:r>
              <a:rPr kumimoji="1" lang="en-US" sz="2400" dirty="0"/>
              <a:t> on queue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mark </a:t>
            </a:r>
            <a:r>
              <a:rPr kumimoji="1" lang="en-US" dirty="0" err="1"/>
              <a:t>u</a:t>
            </a:r>
            <a:r>
              <a:rPr kumimoji="1" lang="en-US" dirty="0"/>
              <a:t> fully explore</a:t>
            </a:r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11252547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6BC9F5-ECB3-471E-BA25-2CB387881D6E}" type="slidenum">
              <a:rPr lang="en-US" altLang="en-US" sz="1300">
                <a:latin typeface="Comic Sans MS" panose="030F0702030302020204" pitchFamily="66" charset="0"/>
              </a:rPr>
              <a:pPr/>
              <a:t>38</a:t>
            </a:fld>
            <a:endParaRPr lang="en-US" altLang="en-US" sz="1300">
              <a:latin typeface="Comic Sans MS" panose="030F0702030302020204" pitchFamily="66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4321175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6527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C5C2BA-AFBA-C14F-947F-122D6E4F48DC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40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84074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F61580-2E9C-4B47-80B6-87774F7ECA2E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40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84433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503280-7B78-484A-8510-E27E024022E8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40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12653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9BF1E5-BD47-2048-BB5F-1DFF7800B76B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2820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9F7C58-DC38-4841-8597-A370CC6A2373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41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6405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6BC9F5-ECB3-471E-BA25-2CB387881D6E}" type="slidenum">
              <a:rPr lang="en-US" altLang="en-US" sz="1300">
                <a:latin typeface="Comic Sans MS" panose="030F0702030302020204" pitchFamily="66" charset="0"/>
              </a:rPr>
              <a:pPr/>
              <a:t>26</a:t>
            </a:fld>
            <a:endParaRPr lang="en-US" altLang="en-US" sz="1300">
              <a:latin typeface="Comic Sans MS" panose="030F0702030302020204" pitchFamily="66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4321175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305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6AAEAA-F3DB-9F49-9324-9EB46D7066F1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41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94760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6979D7-AE2E-5E41-A9A7-43B595660D39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416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0257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E6EA49-417E-FE4A-A366-FDBC4334AADC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41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3237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17BA82-5075-5E45-9A2D-672CDACF84B4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420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57389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BB8EFA-BBEB-AD46-A324-9F5581368B5E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36149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1776AA-EA1A-A645-8A6A-226151353AD6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40154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4882F50-E153-5F4D-BF51-9C568707A542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42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12110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873FCA-6213-6E40-95E6-BCB8CA5E0F9D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88639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C9A194-8A39-6A41-B14B-ADBFC336B9B7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22832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2ADE0AF-963D-2E41-A0E5-10F4A0D0E54D}" type="slidenum">
              <a:rPr lang="en-US"/>
              <a:pPr>
                <a:defRPr/>
              </a:pPr>
              <a:t>53</a:t>
            </a:fld>
            <a:endParaRPr lang="en-US"/>
          </a:p>
        </p:txBody>
      </p:sp>
      <p:sp>
        <p:nvSpPr>
          <p:cNvPr id="43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1321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27687-EFC4-BE4E-924C-FFF079C05AF9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mark  </a:t>
            </a:r>
            <a:r>
              <a:rPr kumimoji="1" lang="en-US" sz="2400" dirty="0" err="1"/>
              <a:t>s</a:t>
            </a:r>
            <a:r>
              <a:rPr kumimoji="1" lang="en-US" sz="2400" dirty="0"/>
              <a:t> "discovered"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queue = { </a:t>
            </a:r>
            <a:r>
              <a:rPr kumimoji="1" lang="en-US" sz="2400" dirty="0" err="1"/>
              <a:t>s</a:t>
            </a:r>
            <a:r>
              <a:rPr kumimoji="1" lang="en-US" sz="2400" dirty="0"/>
              <a:t>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while queue not empty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 err="1"/>
              <a:t>u</a:t>
            </a:r>
            <a:r>
              <a:rPr kumimoji="1" lang="en-US" dirty="0"/>
              <a:t> = </a:t>
            </a:r>
            <a:r>
              <a:rPr kumimoji="1" lang="en-US" dirty="0" err="1"/>
              <a:t>remove_first(queue</a:t>
            </a:r>
            <a:r>
              <a:rPr kumimoji="1" lang="en-US" dirty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for each edge {</a:t>
            </a:r>
            <a:r>
              <a:rPr kumimoji="1" lang="en-US" dirty="0" err="1"/>
              <a:t>u,x</a:t>
            </a:r>
            <a:r>
              <a:rPr kumimoji="1" lang="en-US" dirty="0"/>
              <a:t>}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kumimoji="1" lang="en-US" sz="2400" dirty="0"/>
              <a:t>if (</a:t>
            </a:r>
            <a:r>
              <a:rPr kumimoji="1" lang="en-US" sz="2400" dirty="0" err="1"/>
              <a:t>x</a:t>
            </a:r>
            <a:r>
              <a:rPr kumimoji="1" lang="en-US" sz="2400" dirty="0"/>
              <a:t> is undiscovered) 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mark </a:t>
            </a:r>
            <a:r>
              <a:rPr kumimoji="1" lang="en-US" sz="2400" dirty="0" err="1"/>
              <a:t>x</a:t>
            </a:r>
            <a:r>
              <a:rPr kumimoji="1" lang="en-US" sz="2400" dirty="0"/>
              <a:t> discovered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append </a:t>
            </a:r>
            <a:r>
              <a:rPr kumimoji="1" lang="en-US" sz="2400" dirty="0" err="1"/>
              <a:t>x</a:t>
            </a:r>
            <a:r>
              <a:rPr kumimoji="1" lang="en-US" sz="2400" dirty="0"/>
              <a:t> on queue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mark </a:t>
            </a:r>
            <a:r>
              <a:rPr kumimoji="1" lang="en-US" dirty="0" err="1"/>
              <a:t>u</a:t>
            </a:r>
            <a:r>
              <a:rPr kumimoji="1" lang="en-US" dirty="0"/>
              <a:t> fully explore</a:t>
            </a:r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22889758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FAEA96-0C3A-F248-B4DA-2B326BBEA221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44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453788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251AD09-1C0B-D341-96B3-700638221DC7}" type="slidenum">
              <a:rPr lang="en-US"/>
              <a:pPr>
                <a:defRPr/>
              </a:pPr>
              <a:t>55</a:t>
            </a:fld>
            <a:endParaRPr lang="en-US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90512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A52316-30C7-AD42-9034-72D5F6A0F0CF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44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61490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43AB56-9DBD-F240-AB39-D2C7FA2973B5}" type="slidenum">
              <a:rPr lang="en-US"/>
              <a:pPr>
                <a:defRPr/>
              </a:pPr>
              <a:t>57</a:t>
            </a:fld>
            <a:endParaRPr lang="en-US"/>
          </a:p>
        </p:txBody>
      </p:sp>
      <p:sp>
        <p:nvSpPr>
          <p:cNvPr id="44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73486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EEC559-BB4C-7B4B-98FE-C5C084B0072A}" type="slidenum">
              <a:rPr lang="en-US"/>
              <a:pPr>
                <a:defRPr/>
              </a:pPr>
              <a:t>58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41374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4C8AF2-CB70-414F-A0EA-640176FF5E57}" type="slidenum">
              <a:rPr lang="en-US"/>
              <a:pPr>
                <a:defRPr/>
              </a:pPr>
              <a:t>59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04980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6C4B1E-D1BF-E146-B8CD-90C05556E11D}" type="slidenum">
              <a:rPr lang="en-US"/>
              <a:pPr>
                <a:defRPr/>
              </a:pPr>
              <a:t>60</a:t>
            </a:fld>
            <a:endParaRPr lang="en-US"/>
          </a:p>
        </p:txBody>
      </p:sp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255342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94B5E1-53A5-9843-A4F0-4022B26AA206}" type="slidenum">
              <a:rPr lang="en-US"/>
              <a:pPr>
                <a:defRPr/>
              </a:pPr>
              <a:t>61</a:t>
            </a:fld>
            <a:endParaRPr lang="en-US"/>
          </a:p>
        </p:txBody>
      </p:sp>
      <p:sp>
        <p:nvSpPr>
          <p:cNvPr id="45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360172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EA464AF-CE06-0542-A1F4-FA6DF41A1780}" type="slidenum">
              <a:rPr lang="en-US"/>
              <a:pPr>
                <a:defRPr/>
              </a:pPr>
              <a:t>62</a:t>
            </a:fld>
            <a:endParaRPr lang="en-US"/>
          </a:p>
        </p:txBody>
      </p:sp>
      <p:sp>
        <p:nvSpPr>
          <p:cNvPr id="457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15625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ABE25E-DCC1-C046-8C80-782A2E44C043}" type="slidenum">
              <a:rPr lang="en-US"/>
              <a:pPr>
                <a:defRPr/>
              </a:pPr>
              <a:t>63</a:t>
            </a:fld>
            <a:endParaRPr lang="en-US"/>
          </a:p>
        </p:txBody>
      </p:sp>
      <p:sp>
        <p:nvSpPr>
          <p:cNvPr id="45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4038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27687-EFC4-BE4E-924C-FFF079C05AF9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mark  </a:t>
            </a:r>
            <a:r>
              <a:rPr kumimoji="1" lang="en-US" sz="2400" dirty="0" err="1"/>
              <a:t>s</a:t>
            </a:r>
            <a:r>
              <a:rPr kumimoji="1" lang="en-US" sz="2400" dirty="0"/>
              <a:t> "discovered"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queue = { </a:t>
            </a:r>
            <a:r>
              <a:rPr kumimoji="1" lang="en-US" sz="2400" dirty="0" err="1"/>
              <a:t>s</a:t>
            </a:r>
            <a:r>
              <a:rPr kumimoji="1" lang="en-US" sz="2400" dirty="0"/>
              <a:t>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while queue not empty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 err="1"/>
              <a:t>u</a:t>
            </a:r>
            <a:r>
              <a:rPr kumimoji="1" lang="en-US" dirty="0"/>
              <a:t> = </a:t>
            </a:r>
            <a:r>
              <a:rPr kumimoji="1" lang="en-US" dirty="0" err="1"/>
              <a:t>remove_first(queue</a:t>
            </a:r>
            <a:r>
              <a:rPr kumimoji="1" lang="en-US" dirty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for each edge {</a:t>
            </a:r>
            <a:r>
              <a:rPr kumimoji="1" lang="en-US" dirty="0" err="1"/>
              <a:t>u,x</a:t>
            </a:r>
            <a:r>
              <a:rPr kumimoji="1" lang="en-US" dirty="0"/>
              <a:t>}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kumimoji="1" lang="en-US" sz="2400" dirty="0"/>
              <a:t>if (</a:t>
            </a:r>
            <a:r>
              <a:rPr kumimoji="1" lang="en-US" sz="2400" dirty="0" err="1"/>
              <a:t>x</a:t>
            </a:r>
            <a:r>
              <a:rPr kumimoji="1" lang="en-US" sz="2400" dirty="0"/>
              <a:t> is undiscovered) 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mark </a:t>
            </a:r>
            <a:r>
              <a:rPr kumimoji="1" lang="en-US" sz="2400" dirty="0" err="1"/>
              <a:t>x</a:t>
            </a:r>
            <a:r>
              <a:rPr kumimoji="1" lang="en-US" sz="2400" dirty="0"/>
              <a:t> discovered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append </a:t>
            </a:r>
            <a:r>
              <a:rPr kumimoji="1" lang="en-US" sz="2400" dirty="0" err="1"/>
              <a:t>x</a:t>
            </a:r>
            <a:r>
              <a:rPr kumimoji="1" lang="en-US" sz="2400" dirty="0"/>
              <a:t> on queue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mark </a:t>
            </a:r>
            <a:r>
              <a:rPr kumimoji="1" lang="en-US" dirty="0" err="1"/>
              <a:t>u</a:t>
            </a:r>
            <a:r>
              <a:rPr kumimoji="1" lang="en-US" dirty="0"/>
              <a:t> fully explore</a:t>
            </a:r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53826261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3797DF-D698-C845-812C-5EAD6B332C58}" type="slidenum">
              <a:rPr lang="en-US"/>
              <a:pPr>
                <a:defRPr/>
              </a:pPr>
              <a:t>64</a:t>
            </a:fld>
            <a:endParaRPr lang="en-US"/>
          </a:p>
        </p:txBody>
      </p:sp>
      <p:sp>
        <p:nvSpPr>
          <p:cNvPr id="461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180810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164C72-9FCC-C04F-88D3-A89BD7E04442}" type="slidenum">
              <a:rPr lang="en-US"/>
              <a:pPr>
                <a:defRPr/>
              </a:pPr>
              <a:t>65</a:t>
            </a:fld>
            <a:endParaRPr lang="en-US"/>
          </a:p>
        </p:txBody>
      </p:sp>
      <p:sp>
        <p:nvSpPr>
          <p:cNvPr id="463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3698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17F4B8-B03A-A042-BCF7-84F13E0DB259}" type="slidenum">
              <a:rPr lang="en-US"/>
              <a:pPr>
                <a:defRPr/>
              </a:pPr>
              <a:t>66</a:t>
            </a:fld>
            <a:endParaRPr lang="en-US"/>
          </a:p>
        </p:txBody>
      </p:sp>
      <p:sp>
        <p:nvSpPr>
          <p:cNvPr id="46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734931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00EE12-134E-A543-B93B-6DF0723546C8}" type="slidenum">
              <a:rPr lang="en-US"/>
              <a:pPr>
                <a:defRPr/>
              </a:pPr>
              <a:t>67</a:t>
            </a:fld>
            <a:endParaRPr lang="en-US"/>
          </a:p>
        </p:txBody>
      </p:sp>
      <p:sp>
        <p:nvSpPr>
          <p:cNvPr id="46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853961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6D3D03-A6DA-FF41-89CF-B4F56541726C}" type="slidenum">
              <a:rPr lang="en-US"/>
              <a:pPr>
                <a:defRPr/>
              </a:pPr>
              <a:t>68</a:t>
            </a:fld>
            <a:endParaRPr lang="en-US"/>
          </a:p>
        </p:txBody>
      </p:sp>
      <p:sp>
        <p:nvSpPr>
          <p:cNvPr id="470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135956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7461CB-9DCC-A24C-BA50-BF9D71CCB99A}" type="slidenum">
              <a:rPr lang="en-US"/>
              <a:pPr>
                <a:defRPr/>
              </a:pPr>
              <a:t>69</a:t>
            </a:fld>
            <a:endParaRPr lang="en-US"/>
          </a:p>
        </p:txBody>
      </p:sp>
      <p:sp>
        <p:nvSpPr>
          <p:cNvPr id="47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192224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F80E63-07DF-D44E-9565-58B848269911}" type="slidenum">
              <a:rPr lang="en-US"/>
              <a:pPr>
                <a:defRPr/>
              </a:pPr>
              <a:t>70</a:t>
            </a:fld>
            <a:endParaRPr lang="en-US"/>
          </a:p>
        </p:txBody>
      </p:sp>
      <p:sp>
        <p:nvSpPr>
          <p:cNvPr id="484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n-cs"/>
              </a:rPr>
              <a:t>By the way, suppose I’ve run </a:t>
            </a:r>
            <a:r>
              <a:rPr lang="en-US" dirty="0" err="1">
                <a:cs typeface="+mn-cs"/>
              </a:rPr>
              <a:t>dfs</a:t>
            </a:r>
            <a:r>
              <a:rPr lang="en-US" dirty="0">
                <a:cs typeface="+mn-cs"/>
              </a:rPr>
              <a:t> and each node has a </a:t>
            </a:r>
            <a:r>
              <a:rPr lang="en-US" baseline="0" dirty="0" err="1">
                <a:cs typeface="+mn-cs"/>
              </a:rPr>
              <a:t>dfs</a:t>
            </a:r>
            <a:r>
              <a:rPr lang="en-US" baseline="0" dirty="0">
                <a:cs typeface="+mn-cs"/>
              </a:rPr>
              <a:t># </a:t>
            </a:r>
          </a:p>
          <a:p>
            <a:pPr>
              <a:defRPr/>
            </a:pPr>
            <a:r>
              <a:rPr lang="en-US" baseline="0" dirty="0">
                <a:cs typeface="+mn-cs"/>
              </a:rPr>
              <a:t>Suppose I then hand you an edge and tell you the </a:t>
            </a:r>
            <a:r>
              <a:rPr lang="en-US" baseline="0" dirty="0" err="1">
                <a:cs typeface="+mn-cs"/>
              </a:rPr>
              <a:t>dfs#’s</a:t>
            </a:r>
            <a:r>
              <a:rPr lang="en-US" baseline="0" dirty="0">
                <a:cs typeface="+mn-cs"/>
              </a:rPr>
              <a:t> of the two endpoints, how do you know which of the endpoints is the ancestor?</a:t>
            </a: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040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6BC9F5-ECB3-471E-BA25-2CB387881D6E}" type="slidenum">
              <a:rPr lang="en-US" altLang="en-US" sz="1300">
                <a:latin typeface="Comic Sans MS" panose="030F0702030302020204" pitchFamily="66" charset="0"/>
              </a:rPr>
              <a:pPr/>
              <a:t>71</a:t>
            </a:fld>
            <a:endParaRPr lang="en-US" altLang="en-US" sz="1300">
              <a:latin typeface="Comic Sans MS" panose="030F0702030302020204" pitchFamily="66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4321175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5109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27687-EFC4-BE4E-924C-FFF079C05AF9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mark  </a:t>
            </a:r>
            <a:r>
              <a:rPr kumimoji="1" lang="en-US" sz="2400" dirty="0" err="1"/>
              <a:t>s</a:t>
            </a:r>
            <a:r>
              <a:rPr kumimoji="1" lang="en-US" sz="2400" dirty="0"/>
              <a:t> "discovered"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queue = { </a:t>
            </a:r>
            <a:r>
              <a:rPr kumimoji="1" lang="en-US" sz="2400" dirty="0" err="1"/>
              <a:t>s</a:t>
            </a:r>
            <a:r>
              <a:rPr kumimoji="1" lang="en-US" sz="2400" dirty="0"/>
              <a:t>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while queue not empty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 err="1"/>
              <a:t>u</a:t>
            </a:r>
            <a:r>
              <a:rPr kumimoji="1" lang="en-US" dirty="0"/>
              <a:t> = </a:t>
            </a:r>
            <a:r>
              <a:rPr kumimoji="1" lang="en-US" dirty="0" err="1"/>
              <a:t>remove_first(queue</a:t>
            </a:r>
            <a:r>
              <a:rPr kumimoji="1" lang="en-US" dirty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for each edge {</a:t>
            </a:r>
            <a:r>
              <a:rPr kumimoji="1" lang="en-US" dirty="0" err="1"/>
              <a:t>u,x</a:t>
            </a:r>
            <a:r>
              <a:rPr kumimoji="1" lang="en-US" dirty="0"/>
              <a:t>}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kumimoji="1" lang="en-US" sz="2400" dirty="0"/>
              <a:t>if (</a:t>
            </a:r>
            <a:r>
              <a:rPr kumimoji="1" lang="en-US" sz="2400" dirty="0" err="1"/>
              <a:t>x</a:t>
            </a:r>
            <a:r>
              <a:rPr kumimoji="1" lang="en-US" sz="2400" dirty="0"/>
              <a:t> is undiscovered) 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mark </a:t>
            </a:r>
            <a:r>
              <a:rPr kumimoji="1" lang="en-US" sz="2400" dirty="0" err="1"/>
              <a:t>x</a:t>
            </a:r>
            <a:r>
              <a:rPr kumimoji="1" lang="en-US" sz="2400" dirty="0"/>
              <a:t> discovered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append </a:t>
            </a:r>
            <a:r>
              <a:rPr kumimoji="1" lang="en-US" sz="2400" dirty="0" err="1"/>
              <a:t>x</a:t>
            </a:r>
            <a:r>
              <a:rPr kumimoji="1" lang="en-US" sz="2400" dirty="0"/>
              <a:t> on queue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mark </a:t>
            </a:r>
            <a:r>
              <a:rPr kumimoji="1" lang="en-US" dirty="0" err="1"/>
              <a:t>u</a:t>
            </a:r>
            <a:r>
              <a:rPr kumimoji="1" lang="en-US" dirty="0"/>
              <a:t> fully explore</a:t>
            </a:r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3679914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27687-EFC4-BE4E-924C-FFF079C05AF9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mark  </a:t>
            </a:r>
            <a:r>
              <a:rPr kumimoji="1" lang="en-US" sz="2400" dirty="0" err="1"/>
              <a:t>s</a:t>
            </a:r>
            <a:r>
              <a:rPr kumimoji="1" lang="en-US" sz="2400" dirty="0"/>
              <a:t> "discovered"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queue = { </a:t>
            </a:r>
            <a:r>
              <a:rPr kumimoji="1" lang="en-US" sz="2400" dirty="0" err="1"/>
              <a:t>s</a:t>
            </a:r>
            <a:r>
              <a:rPr kumimoji="1" lang="en-US" sz="2400" dirty="0"/>
              <a:t>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while queue not empty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 err="1"/>
              <a:t>u</a:t>
            </a:r>
            <a:r>
              <a:rPr kumimoji="1" lang="en-US" dirty="0"/>
              <a:t> = </a:t>
            </a:r>
            <a:r>
              <a:rPr kumimoji="1" lang="en-US" dirty="0" err="1"/>
              <a:t>remove_first(queue</a:t>
            </a:r>
            <a:r>
              <a:rPr kumimoji="1" lang="en-US" dirty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for each edge {</a:t>
            </a:r>
            <a:r>
              <a:rPr kumimoji="1" lang="en-US" dirty="0" err="1"/>
              <a:t>u,x</a:t>
            </a:r>
            <a:r>
              <a:rPr kumimoji="1" lang="en-US" dirty="0"/>
              <a:t>}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kumimoji="1" lang="en-US" sz="2400" dirty="0"/>
              <a:t>if (</a:t>
            </a:r>
            <a:r>
              <a:rPr kumimoji="1" lang="en-US" sz="2400" dirty="0" err="1"/>
              <a:t>x</a:t>
            </a:r>
            <a:r>
              <a:rPr kumimoji="1" lang="en-US" sz="2400" dirty="0"/>
              <a:t> is undiscovered) 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mark </a:t>
            </a:r>
            <a:r>
              <a:rPr kumimoji="1" lang="en-US" sz="2400" dirty="0" err="1"/>
              <a:t>x</a:t>
            </a:r>
            <a:r>
              <a:rPr kumimoji="1" lang="en-US" sz="2400" dirty="0"/>
              <a:t> discovered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append </a:t>
            </a:r>
            <a:r>
              <a:rPr kumimoji="1" lang="en-US" sz="2400" dirty="0" err="1"/>
              <a:t>x</a:t>
            </a:r>
            <a:r>
              <a:rPr kumimoji="1" lang="en-US" sz="2400" dirty="0"/>
              <a:t> on queue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mark </a:t>
            </a:r>
            <a:r>
              <a:rPr kumimoji="1" lang="en-US" dirty="0" err="1"/>
              <a:t>u</a:t>
            </a:r>
            <a:r>
              <a:rPr kumimoji="1" lang="en-US" dirty="0"/>
              <a:t> fully explore</a:t>
            </a:r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3521176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27687-EFC4-BE4E-924C-FFF079C05AF9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mark  </a:t>
            </a:r>
            <a:r>
              <a:rPr kumimoji="1" lang="en-US" sz="2400" dirty="0" err="1"/>
              <a:t>s</a:t>
            </a:r>
            <a:r>
              <a:rPr kumimoji="1" lang="en-US" sz="2400" dirty="0"/>
              <a:t> "discovered"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queue = { </a:t>
            </a:r>
            <a:r>
              <a:rPr kumimoji="1" lang="en-US" sz="2400" dirty="0" err="1"/>
              <a:t>s</a:t>
            </a:r>
            <a:r>
              <a:rPr kumimoji="1" lang="en-US" sz="2400" dirty="0"/>
              <a:t>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while queue not empty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 err="1"/>
              <a:t>u</a:t>
            </a:r>
            <a:r>
              <a:rPr kumimoji="1" lang="en-US" dirty="0"/>
              <a:t> = </a:t>
            </a:r>
            <a:r>
              <a:rPr kumimoji="1" lang="en-US" dirty="0" err="1"/>
              <a:t>remove_first(queue</a:t>
            </a:r>
            <a:r>
              <a:rPr kumimoji="1" lang="en-US" dirty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for each edge {</a:t>
            </a:r>
            <a:r>
              <a:rPr kumimoji="1" lang="en-US" dirty="0" err="1"/>
              <a:t>u,x</a:t>
            </a:r>
            <a:r>
              <a:rPr kumimoji="1" lang="en-US" dirty="0"/>
              <a:t>}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kumimoji="1" lang="en-US" sz="2400" dirty="0"/>
              <a:t>if (</a:t>
            </a:r>
            <a:r>
              <a:rPr kumimoji="1" lang="en-US" sz="2400" dirty="0" err="1"/>
              <a:t>x</a:t>
            </a:r>
            <a:r>
              <a:rPr kumimoji="1" lang="en-US" sz="2400" dirty="0"/>
              <a:t> is undiscovered) 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mark </a:t>
            </a:r>
            <a:r>
              <a:rPr kumimoji="1" lang="en-US" sz="2400" dirty="0" err="1"/>
              <a:t>x</a:t>
            </a:r>
            <a:r>
              <a:rPr kumimoji="1" lang="en-US" sz="2400" dirty="0"/>
              <a:t> discovered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append </a:t>
            </a:r>
            <a:r>
              <a:rPr kumimoji="1" lang="en-US" sz="2400" dirty="0" err="1"/>
              <a:t>x</a:t>
            </a:r>
            <a:r>
              <a:rPr kumimoji="1" lang="en-US" sz="2400" dirty="0"/>
              <a:t> on queue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mark </a:t>
            </a:r>
            <a:r>
              <a:rPr kumimoji="1" lang="en-US" dirty="0" err="1"/>
              <a:t>u</a:t>
            </a:r>
            <a:r>
              <a:rPr kumimoji="1" lang="en-US" dirty="0"/>
              <a:t> fully explore</a:t>
            </a:r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1465631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27687-EFC4-BE4E-924C-FFF079C05AF9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mark  </a:t>
            </a:r>
            <a:r>
              <a:rPr kumimoji="1" lang="en-US" sz="2400" dirty="0" err="1"/>
              <a:t>s</a:t>
            </a:r>
            <a:r>
              <a:rPr kumimoji="1" lang="en-US" sz="2400" dirty="0"/>
              <a:t> "discovered"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queue = { </a:t>
            </a:r>
            <a:r>
              <a:rPr kumimoji="1" lang="en-US" sz="2400" dirty="0" err="1"/>
              <a:t>s</a:t>
            </a:r>
            <a:r>
              <a:rPr kumimoji="1" lang="en-US" sz="2400" dirty="0"/>
              <a:t>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while queue not empty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 err="1"/>
              <a:t>u</a:t>
            </a:r>
            <a:r>
              <a:rPr kumimoji="1" lang="en-US" dirty="0"/>
              <a:t> = </a:t>
            </a:r>
            <a:r>
              <a:rPr kumimoji="1" lang="en-US" dirty="0" err="1"/>
              <a:t>remove_first(queue</a:t>
            </a:r>
            <a:r>
              <a:rPr kumimoji="1" lang="en-US" dirty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for each edge {</a:t>
            </a:r>
            <a:r>
              <a:rPr kumimoji="1" lang="en-US" dirty="0" err="1"/>
              <a:t>u,x</a:t>
            </a:r>
            <a:r>
              <a:rPr kumimoji="1" lang="en-US" dirty="0"/>
              <a:t>}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kumimoji="1" lang="en-US" sz="2400" dirty="0"/>
              <a:t>if (</a:t>
            </a:r>
            <a:r>
              <a:rPr kumimoji="1" lang="en-US" sz="2400" dirty="0" err="1"/>
              <a:t>x</a:t>
            </a:r>
            <a:r>
              <a:rPr kumimoji="1" lang="en-US" sz="2400" dirty="0"/>
              <a:t> is undiscovered) 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mark </a:t>
            </a:r>
            <a:r>
              <a:rPr kumimoji="1" lang="en-US" sz="2400" dirty="0" err="1"/>
              <a:t>x</a:t>
            </a:r>
            <a:r>
              <a:rPr kumimoji="1" lang="en-US" sz="2400" dirty="0"/>
              <a:t> discovered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append </a:t>
            </a:r>
            <a:r>
              <a:rPr kumimoji="1" lang="en-US" sz="2400" dirty="0" err="1"/>
              <a:t>x</a:t>
            </a:r>
            <a:r>
              <a:rPr kumimoji="1" lang="en-US" sz="2400" dirty="0"/>
              <a:t> on queue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mark </a:t>
            </a:r>
            <a:r>
              <a:rPr kumimoji="1" lang="en-US" dirty="0" err="1"/>
              <a:t>u</a:t>
            </a:r>
            <a:r>
              <a:rPr kumimoji="1" lang="en-US" dirty="0"/>
              <a:t> fully explore</a:t>
            </a:r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17712060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27687-EFC4-BE4E-924C-FFF079C05AF9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mark  </a:t>
            </a:r>
            <a:r>
              <a:rPr kumimoji="1" lang="en-US" sz="2400" dirty="0" err="1"/>
              <a:t>s</a:t>
            </a:r>
            <a:r>
              <a:rPr kumimoji="1" lang="en-US" sz="2400" dirty="0"/>
              <a:t> "discovered"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queue = { </a:t>
            </a:r>
            <a:r>
              <a:rPr kumimoji="1" lang="en-US" sz="2400" dirty="0" err="1"/>
              <a:t>s</a:t>
            </a:r>
            <a:r>
              <a:rPr kumimoji="1" lang="en-US" sz="2400" dirty="0"/>
              <a:t> }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1" lang="en-US" sz="2400" dirty="0"/>
              <a:t>while queue not empty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 err="1"/>
              <a:t>u</a:t>
            </a:r>
            <a:r>
              <a:rPr kumimoji="1" lang="en-US" dirty="0"/>
              <a:t> = </a:t>
            </a:r>
            <a:r>
              <a:rPr kumimoji="1" lang="en-US" dirty="0" err="1"/>
              <a:t>remove_first(queue</a:t>
            </a:r>
            <a:r>
              <a:rPr kumimoji="1" lang="en-US" dirty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for each edge {</a:t>
            </a:r>
            <a:r>
              <a:rPr kumimoji="1" lang="en-US" dirty="0" err="1"/>
              <a:t>u,x</a:t>
            </a:r>
            <a:r>
              <a:rPr kumimoji="1" lang="en-US" dirty="0"/>
              <a:t>}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kumimoji="1" lang="en-US" sz="2400" dirty="0"/>
              <a:t>if (</a:t>
            </a:r>
            <a:r>
              <a:rPr kumimoji="1" lang="en-US" sz="2400" dirty="0" err="1"/>
              <a:t>x</a:t>
            </a:r>
            <a:r>
              <a:rPr kumimoji="1" lang="en-US" sz="2400" dirty="0"/>
              <a:t> is undiscovered) 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mark </a:t>
            </a:r>
            <a:r>
              <a:rPr kumimoji="1" lang="en-US" sz="2400" dirty="0" err="1"/>
              <a:t>x</a:t>
            </a:r>
            <a:r>
              <a:rPr kumimoji="1" lang="en-US" sz="2400" dirty="0"/>
              <a:t> discovered</a:t>
            </a:r>
          </a:p>
          <a:p>
            <a:pPr lvl="4" eaLnBrk="1" hangingPunct="1">
              <a:lnSpc>
                <a:spcPct val="90000"/>
              </a:lnSpc>
              <a:defRPr/>
            </a:pPr>
            <a:r>
              <a:rPr kumimoji="1" lang="en-US" sz="2400" dirty="0"/>
              <a:t>append </a:t>
            </a:r>
            <a:r>
              <a:rPr kumimoji="1" lang="en-US" sz="2400" dirty="0" err="1"/>
              <a:t>x</a:t>
            </a:r>
            <a:r>
              <a:rPr kumimoji="1" lang="en-US" sz="2400" dirty="0"/>
              <a:t> on queue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1" lang="en-US" dirty="0"/>
              <a:t>mark </a:t>
            </a:r>
            <a:r>
              <a:rPr kumimoji="1" lang="en-US" dirty="0" err="1"/>
              <a:t>u</a:t>
            </a:r>
            <a:r>
              <a:rPr kumimoji="1" lang="en-US" dirty="0"/>
              <a:t> fully explore</a:t>
            </a:r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  <a:p>
            <a:pPr lvl="2" eaLnBrk="1" hangingPunct="1">
              <a:lnSpc>
                <a:spcPct val="90000"/>
              </a:lnSpc>
              <a:defRPr/>
            </a:pPr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2747836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14 Jan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 3243 - Blind 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426BF-23F7-454A-AE34-F8D0C0837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14 Jan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 3243 - Blind 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BF256C-05D7-4F8B-A8CD-2D886136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14 Jan 2004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 3243 - Blind Search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963AB-989A-489E-AE33-EB41FB033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14 Jan 2004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 3243 - Blind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68102A7-0C28-44F0-898D-773E064A07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14 Jan 2004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 3243 - Blind 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3BF20-175F-47CA-9386-D7A8446B7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14 Jan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 3243 - Blind 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724606-A38D-498A-B460-2362EA3C91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14 Jan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 3243 - Blind 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1E55EC-528B-4849-B14F-C2768CDCA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s.jhu.edu/~arjuna/files/BFS_n_DFS.pptx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s.jhu.edu/~arjuna/files/BFS_n_DFS.pptx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urses.cs.washington.edu/courses/cse421/18sp/lecture-4.pptx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urses.cs.washington.edu/courses/cse421/18sp/lecture-4.pptx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4.ppt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4.ppt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4.ppt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4.ppt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4.ppt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4.ppt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4.ppt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4.pptx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4.pptx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4.ppt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4.pptx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urses.cs.washington.edu/courses/cse421/18sp/lecture-5.pptx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21/18sp/lecture-5.pptx" TargetMode="Externa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urses.cs.washington.edu/courses/cse421/18sp/lecture-5.pptx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Connector 55"/>
          <p:cNvCxnSpPr/>
          <p:nvPr/>
        </p:nvCxnSpPr>
        <p:spPr>
          <a:xfrm rot="16200000" flipH="1">
            <a:off x="7429606" y="3774340"/>
            <a:ext cx="1140961" cy="55580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H="1">
            <a:off x="5323816" y="3765069"/>
            <a:ext cx="1140961" cy="55580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6200000" flipH="1">
            <a:off x="3422683" y="3765069"/>
            <a:ext cx="1140961" cy="55580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6200000" flipH="1">
            <a:off x="1348289" y="3776376"/>
            <a:ext cx="1140961" cy="55580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6899963" y="3782169"/>
            <a:ext cx="1103881" cy="50713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4816296" y="3819253"/>
            <a:ext cx="1103881" cy="50713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2907713" y="3770866"/>
            <a:ext cx="1103881" cy="50713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835359" y="3782171"/>
            <a:ext cx="1103881" cy="50713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>
            <a:off x="6666208" y="2691950"/>
            <a:ext cx="1029992" cy="79184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0800000">
            <a:off x="2703808" y="2690883"/>
            <a:ext cx="1029992" cy="792913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 flipV="1">
            <a:off x="5562601" y="2727964"/>
            <a:ext cx="1062999" cy="792914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7" idx="7"/>
          </p:cNvCxnSpPr>
          <p:nvPr/>
        </p:nvCxnSpPr>
        <p:spPr>
          <a:xfrm rot="10800000" flipV="1">
            <a:off x="1793207" y="2727964"/>
            <a:ext cx="910597" cy="62420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694551" y="2073080"/>
            <a:ext cx="1931047" cy="654884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2703807" y="2073080"/>
            <a:ext cx="1990745" cy="654884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(BFS)</a:t>
            </a:r>
          </a:p>
        </p:txBody>
      </p:sp>
      <p:sp>
        <p:nvSpPr>
          <p:cNvPr id="4" name="Oval 3"/>
          <p:cNvSpPr/>
          <p:nvPr/>
        </p:nvSpPr>
        <p:spPr>
          <a:xfrm>
            <a:off x="4443268" y="1880181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538268" y="2530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453332" y="2530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447800" y="3297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439064" y="3297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528868" y="3292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520132" y="3292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914400" y="4440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905664" y="4440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995468" y="4435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986732" y="4435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981200" y="4440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972464" y="4440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062268" y="4435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8053532" y="4435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 rot="10800000" flipV="1">
            <a:off x="2657454" y="1828800"/>
            <a:ext cx="1763132" cy="594360"/>
          </a:xfrm>
          <a:prstGeom prst="line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048000" y="2682678"/>
            <a:ext cx="3247243" cy="1588"/>
          </a:xfrm>
          <a:prstGeom prst="line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0800000" flipV="1">
            <a:off x="1934355" y="2795962"/>
            <a:ext cx="4314045" cy="622609"/>
          </a:xfrm>
          <a:prstGeom prst="line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1942326" y="3463220"/>
            <a:ext cx="5525274" cy="76201"/>
            <a:chOff x="1942326" y="4666742"/>
            <a:chExt cx="5525274" cy="76201"/>
          </a:xfrm>
        </p:grpSpPr>
        <p:cxnSp>
          <p:nvCxnSpPr>
            <p:cNvPr id="69" name="Straight Connector 68"/>
            <p:cNvCxnSpPr/>
            <p:nvPr/>
          </p:nvCxnSpPr>
          <p:spPr>
            <a:xfrm flipV="1">
              <a:off x="1942326" y="4742942"/>
              <a:ext cx="1494890" cy="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3991510" y="4715129"/>
              <a:ext cx="1355902" cy="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5891068" y="4666742"/>
              <a:ext cx="1576532" cy="1588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5" name="Straight Connector 74"/>
          <p:cNvCxnSpPr/>
          <p:nvPr/>
        </p:nvCxnSpPr>
        <p:spPr>
          <a:xfrm rot="10800000" flipV="1">
            <a:off x="1319069" y="3589513"/>
            <a:ext cx="6148289" cy="869101"/>
          </a:xfrm>
          <a:prstGeom prst="line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9" name="Group 88"/>
          <p:cNvGrpSpPr/>
          <p:nvPr/>
        </p:nvGrpSpPr>
        <p:grpSpPr>
          <a:xfrm>
            <a:off x="1371600" y="4654608"/>
            <a:ext cx="6648971" cy="9271"/>
            <a:chOff x="1371600" y="5858130"/>
            <a:chExt cx="6648971" cy="9271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1371600" y="5858130"/>
              <a:ext cx="552186" cy="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V="1">
              <a:off x="2429131" y="5867399"/>
              <a:ext cx="496967" cy="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3446892" y="5867400"/>
              <a:ext cx="546664" cy="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V="1">
              <a:off x="4522964" y="5867400"/>
              <a:ext cx="298180" cy="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5370433" y="5867400"/>
              <a:ext cx="496967" cy="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V="1">
              <a:off x="6428610" y="5867400"/>
              <a:ext cx="496967" cy="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V="1">
              <a:off x="7449059" y="5867400"/>
              <a:ext cx="571512" cy="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1383C3CD-1A8D-4791-AA7E-2643907B274D}"/>
              </a:ext>
            </a:extLst>
          </p:cNvPr>
          <p:cNvSpPr/>
          <p:nvPr/>
        </p:nvSpPr>
        <p:spPr>
          <a:xfrm>
            <a:off x="304800" y="6400800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http://cs.jhu.edu/~arjuna/files/BFS_n_DFS.pptx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BFS</a:t>
            </a:r>
            <a:r>
              <a:rPr lang="en-US" dirty="0"/>
              <a:t> vs. 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5276031" y="1827422"/>
            <a:ext cx="1383538" cy="464599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538412 w 1538412"/>
              <a:gd name="connsiteY0" fmla="*/ 0 h 505897"/>
              <a:gd name="connsiteX1" fmla="*/ 134224 w 1538412"/>
              <a:gd name="connsiteY1" fmla="*/ 237462 h 505897"/>
              <a:gd name="connsiteX2" fmla="*/ 0 w 1538412"/>
              <a:gd name="connsiteY2" fmla="*/ 505897 h 505897"/>
              <a:gd name="connsiteX0" fmla="*/ 1404188 w 1404188"/>
              <a:gd name="connsiteY0" fmla="*/ 0 h 505897"/>
              <a:gd name="connsiteX1" fmla="*/ 0 w 1404188"/>
              <a:gd name="connsiteY1" fmla="*/ 237462 h 505897"/>
              <a:gd name="connsiteX2" fmla="*/ 134224 w 1404188"/>
              <a:gd name="connsiteY2" fmla="*/ 505897 h 505897"/>
              <a:gd name="connsiteX0" fmla="*/ 1269964 w 1269964"/>
              <a:gd name="connsiteY0" fmla="*/ 0 h 505897"/>
              <a:gd name="connsiteX1" fmla="*/ 351047 w 1269964"/>
              <a:gd name="connsiteY1" fmla="*/ 237462 h 505897"/>
              <a:gd name="connsiteX2" fmla="*/ 0 w 1269964"/>
              <a:gd name="connsiteY2" fmla="*/ 505897 h 505897"/>
              <a:gd name="connsiteX0" fmla="*/ 1073791 w 1073791"/>
              <a:gd name="connsiteY0" fmla="*/ 0 h 485248"/>
              <a:gd name="connsiteX1" fmla="*/ 154874 w 1073791"/>
              <a:gd name="connsiteY1" fmla="*/ 237462 h 485248"/>
              <a:gd name="connsiteX2" fmla="*/ 0 w 1073791"/>
              <a:gd name="connsiteY2" fmla="*/ 485248 h 485248"/>
              <a:gd name="connsiteX0" fmla="*/ 918917 w 918917"/>
              <a:gd name="connsiteY0" fmla="*/ 0 h 474924"/>
              <a:gd name="connsiteX1" fmla="*/ 0 w 918917"/>
              <a:gd name="connsiteY1" fmla="*/ 237462 h 474924"/>
              <a:gd name="connsiteX2" fmla="*/ 92924 w 918917"/>
              <a:gd name="connsiteY2" fmla="*/ 474924 h 474924"/>
              <a:gd name="connsiteX0" fmla="*/ 825993 w 2209531"/>
              <a:gd name="connsiteY0" fmla="*/ 0 h 474924"/>
              <a:gd name="connsiteX1" fmla="*/ 2209531 w 2209531"/>
              <a:gd name="connsiteY1" fmla="*/ 258111 h 474924"/>
              <a:gd name="connsiteX2" fmla="*/ 0 w 2209531"/>
              <a:gd name="connsiteY2" fmla="*/ 474924 h 474924"/>
              <a:gd name="connsiteX0" fmla="*/ 0 w 1383538"/>
              <a:gd name="connsiteY0" fmla="*/ 0 h 464599"/>
              <a:gd name="connsiteX1" fmla="*/ 1383538 w 1383538"/>
              <a:gd name="connsiteY1" fmla="*/ 258111 h 464599"/>
              <a:gd name="connsiteX2" fmla="*/ 1269964 w 1383538"/>
              <a:gd name="connsiteY2" fmla="*/ 464599 h 464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83538" h="464599">
                <a:moveTo>
                  <a:pt x="0" y="0"/>
                </a:moveTo>
                <a:lnTo>
                  <a:pt x="1383538" y="258111"/>
                </a:lnTo>
                <a:lnTo>
                  <a:pt x="1269964" y="464599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C50FD0-998A-4D00-A202-C3AA620E2BB3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274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BFS</a:t>
            </a:r>
            <a:r>
              <a:rPr lang="en-US" dirty="0"/>
              <a:t> vs. 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5276031" y="1827422"/>
            <a:ext cx="1497112" cy="464599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538412 w 1538412"/>
              <a:gd name="connsiteY0" fmla="*/ 0 h 505897"/>
              <a:gd name="connsiteX1" fmla="*/ 134224 w 1538412"/>
              <a:gd name="connsiteY1" fmla="*/ 237462 h 505897"/>
              <a:gd name="connsiteX2" fmla="*/ 0 w 1538412"/>
              <a:gd name="connsiteY2" fmla="*/ 505897 h 505897"/>
              <a:gd name="connsiteX0" fmla="*/ 1404188 w 1404188"/>
              <a:gd name="connsiteY0" fmla="*/ 0 h 505897"/>
              <a:gd name="connsiteX1" fmla="*/ 0 w 1404188"/>
              <a:gd name="connsiteY1" fmla="*/ 237462 h 505897"/>
              <a:gd name="connsiteX2" fmla="*/ 134224 w 1404188"/>
              <a:gd name="connsiteY2" fmla="*/ 505897 h 505897"/>
              <a:gd name="connsiteX0" fmla="*/ 1269964 w 1269964"/>
              <a:gd name="connsiteY0" fmla="*/ 0 h 505897"/>
              <a:gd name="connsiteX1" fmla="*/ 351047 w 1269964"/>
              <a:gd name="connsiteY1" fmla="*/ 237462 h 505897"/>
              <a:gd name="connsiteX2" fmla="*/ 0 w 1269964"/>
              <a:gd name="connsiteY2" fmla="*/ 505897 h 505897"/>
              <a:gd name="connsiteX0" fmla="*/ 1073791 w 1073791"/>
              <a:gd name="connsiteY0" fmla="*/ 0 h 485248"/>
              <a:gd name="connsiteX1" fmla="*/ 154874 w 1073791"/>
              <a:gd name="connsiteY1" fmla="*/ 237462 h 485248"/>
              <a:gd name="connsiteX2" fmla="*/ 0 w 1073791"/>
              <a:gd name="connsiteY2" fmla="*/ 485248 h 485248"/>
              <a:gd name="connsiteX0" fmla="*/ 918917 w 918917"/>
              <a:gd name="connsiteY0" fmla="*/ 0 h 474924"/>
              <a:gd name="connsiteX1" fmla="*/ 0 w 918917"/>
              <a:gd name="connsiteY1" fmla="*/ 237462 h 474924"/>
              <a:gd name="connsiteX2" fmla="*/ 92924 w 918917"/>
              <a:gd name="connsiteY2" fmla="*/ 474924 h 474924"/>
              <a:gd name="connsiteX0" fmla="*/ 825993 w 2209531"/>
              <a:gd name="connsiteY0" fmla="*/ 0 h 474924"/>
              <a:gd name="connsiteX1" fmla="*/ 2209531 w 2209531"/>
              <a:gd name="connsiteY1" fmla="*/ 258111 h 474924"/>
              <a:gd name="connsiteX2" fmla="*/ 0 w 2209531"/>
              <a:gd name="connsiteY2" fmla="*/ 474924 h 474924"/>
              <a:gd name="connsiteX0" fmla="*/ 0 w 1383538"/>
              <a:gd name="connsiteY0" fmla="*/ 0 h 464599"/>
              <a:gd name="connsiteX1" fmla="*/ 1383538 w 1383538"/>
              <a:gd name="connsiteY1" fmla="*/ 258111 h 464599"/>
              <a:gd name="connsiteX2" fmla="*/ 1269964 w 1383538"/>
              <a:gd name="connsiteY2" fmla="*/ 464599 h 464599"/>
              <a:gd name="connsiteX0" fmla="*/ 0 w 1497112"/>
              <a:gd name="connsiteY0" fmla="*/ 0 h 464599"/>
              <a:gd name="connsiteX1" fmla="*/ 1383538 w 1497112"/>
              <a:gd name="connsiteY1" fmla="*/ 258111 h 464599"/>
              <a:gd name="connsiteX2" fmla="*/ 1497112 w 1497112"/>
              <a:gd name="connsiteY2" fmla="*/ 464599 h 464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97112" h="464599">
                <a:moveTo>
                  <a:pt x="0" y="0"/>
                </a:moveTo>
                <a:lnTo>
                  <a:pt x="1383538" y="258111"/>
                </a:lnTo>
                <a:lnTo>
                  <a:pt x="1497112" y="464599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D9B6DF-F337-437B-8620-7458C258B409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837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ECC38E9-49DD-4202-ABC3-C424D7E0E5BF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738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3871842" y="1827423"/>
            <a:ext cx="1404188" cy="237462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404188 w 1404188"/>
              <a:gd name="connsiteY0" fmla="*/ 0 h 237462"/>
              <a:gd name="connsiteX1" fmla="*/ 0 w 1404188"/>
              <a:gd name="connsiteY1" fmla="*/ 237462 h 23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04188" h="237462">
                <a:moveTo>
                  <a:pt x="1404188" y="0"/>
                </a:moveTo>
                <a:lnTo>
                  <a:pt x="0" y="237462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0611C4-7523-4C5A-9C05-38A5254E7B08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144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3747943" y="1827423"/>
            <a:ext cx="1528087" cy="474923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528087 w 1528087"/>
              <a:gd name="connsiteY0" fmla="*/ 0 h 474923"/>
              <a:gd name="connsiteX1" fmla="*/ 123899 w 1528087"/>
              <a:gd name="connsiteY1" fmla="*/ 237462 h 474923"/>
              <a:gd name="connsiteX2" fmla="*/ 0 w 1528087"/>
              <a:gd name="connsiteY2" fmla="*/ 474923 h 474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8087" h="474923">
                <a:moveTo>
                  <a:pt x="1528087" y="0"/>
                </a:moveTo>
                <a:lnTo>
                  <a:pt x="123899" y="237462"/>
                </a:lnTo>
                <a:lnTo>
                  <a:pt x="0" y="474923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60649A-EDF6-4ACB-894A-DF653B29CE0E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579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3644694" y="1827423"/>
            <a:ext cx="1631336" cy="733033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528087 w 1528087"/>
              <a:gd name="connsiteY0" fmla="*/ 0 h 474923"/>
              <a:gd name="connsiteX1" fmla="*/ 123899 w 1528087"/>
              <a:gd name="connsiteY1" fmla="*/ 237462 h 474923"/>
              <a:gd name="connsiteX2" fmla="*/ 0 w 1528087"/>
              <a:gd name="connsiteY2" fmla="*/ 474923 h 474923"/>
              <a:gd name="connsiteX0" fmla="*/ 1631336 w 1631336"/>
              <a:gd name="connsiteY0" fmla="*/ 0 h 733033"/>
              <a:gd name="connsiteX1" fmla="*/ 227148 w 1631336"/>
              <a:gd name="connsiteY1" fmla="*/ 237462 h 733033"/>
              <a:gd name="connsiteX2" fmla="*/ 0 w 1631336"/>
              <a:gd name="connsiteY2" fmla="*/ 733033 h 733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31336" h="733033">
                <a:moveTo>
                  <a:pt x="1631336" y="0"/>
                </a:moveTo>
                <a:lnTo>
                  <a:pt x="227148" y="237462"/>
                </a:lnTo>
                <a:lnTo>
                  <a:pt x="0" y="733033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721C31-4F53-48EE-A0FD-1453D8A5EE1E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55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3541444" y="1827423"/>
            <a:ext cx="1734585" cy="939521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528087 w 1528087"/>
              <a:gd name="connsiteY0" fmla="*/ 0 h 474923"/>
              <a:gd name="connsiteX1" fmla="*/ 123899 w 1528087"/>
              <a:gd name="connsiteY1" fmla="*/ 237462 h 474923"/>
              <a:gd name="connsiteX2" fmla="*/ 0 w 1528087"/>
              <a:gd name="connsiteY2" fmla="*/ 474923 h 474923"/>
              <a:gd name="connsiteX0" fmla="*/ 1631336 w 1631336"/>
              <a:gd name="connsiteY0" fmla="*/ 0 h 733033"/>
              <a:gd name="connsiteX1" fmla="*/ 227148 w 1631336"/>
              <a:gd name="connsiteY1" fmla="*/ 237462 h 733033"/>
              <a:gd name="connsiteX2" fmla="*/ 0 w 1631336"/>
              <a:gd name="connsiteY2" fmla="*/ 733033 h 733033"/>
              <a:gd name="connsiteX0" fmla="*/ 1734585 w 1734585"/>
              <a:gd name="connsiteY0" fmla="*/ 0 h 939521"/>
              <a:gd name="connsiteX1" fmla="*/ 330397 w 1734585"/>
              <a:gd name="connsiteY1" fmla="*/ 237462 h 939521"/>
              <a:gd name="connsiteX2" fmla="*/ 0 w 1734585"/>
              <a:gd name="connsiteY2" fmla="*/ 939521 h 939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4585" h="939521">
                <a:moveTo>
                  <a:pt x="1734585" y="0"/>
                </a:moveTo>
                <a:lnTo>
                  <a:pt x="330397" y="237462"/>
                </a:lnTo>
                <a:lnTo>
                  <a:pt x="0" y="939521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03917C-227F-4AD8-A071-97849A84823D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288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3417546" y="1827423"/>
            <a:ext cx="1858484" cy="1187309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58484" h="1187309">
                <a:moveTo>
                  <a:pt x="1858484" y="0"/>
                </a:moveTo>
                <a:lnTo>
                  <a:pt x="454296" y="237462"/>
                </a:lnTo>
                <a:lnTo>
                  <a:pt x="0" y="1187309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6E12E6-4682-4F22-A700-7D69774B4645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560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1961733" y="1837748"/>
            <a:ext cx="3314297" cy="3458683"/>
          </a:xfrm>
          <a:custGeom>
            <a:avLst/>
            <a:gdLst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0 w 3314297"/>
              <a:gd name="connsiteY8" fmla="*/ 3458683 h 3458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14297" h="3458683">
                <a:moveTo>
                  <a:pt x="3314297" y="0"/>
                </a:moveTo>
                <a:lnTo>
                  <a:pt x="1910109" y="237462"/>
                </a:lnTo>
                <a:lnTo>
                  <a:pt x="1569387" y="939523"/>
                </a:lnTo>
                <a:lnTo>
                  <a:pt x="1682961" y="1166660"/>
                </a:lnTo>
                <a:lnTo>
                  <a:pt x="1228665" y="2075209"/>
                </a:lnTo>
                <a:lnTo>
                  <a:pt x="671120" y="2302347"/>
                </a:lnTo>
                <a:lnTo>
                  <a:pt x="567870" y="2539809"/>
                </a:lnTo>
                <a:lnTo>
                  <a:pt x="320073" y="2766946"/>
                </a:lnTo>
                <a:lnTo>
                  <a:pt x="0" y="3458683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530C8E-CDF2-4613-8F2D-EA634792E9E1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387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2044333" y="1837749"/>
            <a:ext cx="3231697" cy="3479332"/>
          </a:xfrm>
          <a:custGeom>
            <a:avLst/>
            <a:gdLst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0 w 3314297"/>
              <a:gd name="connsiteY8" fmla="*/ 3458683 h 3458683"/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82600 w 3314297"/>
              <a:gd name="connsiteY8" fmla="*/ 3262518 h 3458683"/>
              <a:gd name="connsiteX9" fmla="*/ 0 w 3314297"/>
              <a:gd name="connsiteY9" fmla="*/ 3458683 h 3458683"/>
              <a:gd name="connsiteX0" fmla="*/ 3231697 w 3231697"/>
              <a:gd name="connsiteY0" fmla="*/ 0 h 3479332"/>
              <a:gd name="connsiteX1" fmla="*/ 1827509 w 3231697"/>
              <a:gd name="connsiteY1" fmla="*/ 237462 h 3479332"/>
              <a:gd name="connsiteX2" fmla="*/ 1486787 w 3231697"/>
              <a:gd name="connsiteY2" fmla="*/ 939523 h 3479332"/>
              <a:gd name="connsiteX3" fmla="*/ 1600361 w 3231697"/>
              <a:gd name="connsiteY3" fmla="*/ 1166660 h 3479332"/>
              <a:gd name="connsiteX4" fmla="*/ 1146065 w 3231697"/>
              <a:gd name="connsiteY4" fmla="*/ 2075209 h 3479332"/>
              <a:gd name="connsiteX5" fmla="*/ 588520 w 3231697"/>
              <a:gd name="connsiteY5" fmla="*/ 2302347 h 3479332"/>
              <a:gd name="connsiteX6" fmla="*/ 485270 w 3231697"/>
              <a:gd name="connsiteY6" fmla="*/ 2539809 h 3479332"/>
              <a:gd name="connsiteX7" fmla="*/ 237473 w 3231697"/>
              <a:gd name="connsiteY7" fmla="*/ 2766946 h 3479332"/>
              <a:gd name="connsiteX8" fmla="*/ 0 w 3231697"/>
              <a:gd name="connsiteY8" fmla="*/ 3262518 h 3479332"/>
              <a:gd name="connsiteX9" fmla="*/ 185848 w 3231697"/>
              <a:gd name="connsiteY9" fmla="*/ 3479332 h 347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231697" h="3479332">
                <a:moveTo>
                  <a:pt x="3231697" y="0"/>
                </a:moveTo>
                <a:lnTo>
                  <a:pt x="1827509" y="237462"/>
                </a:lnTo>
                <a:lnTo>
                  <a:pt x="1486787" y="939523"/>
                </a:lnTo>
                <a:lnTo>
                  <a:pt x="1600361" y="1166660"/>
                </a:lnTo>
                <a:lnTo>
                  <a:pt x="1146065" y="2075209"/>
                </a:lnTo>
                <a:lnTo>
                  <a:pt x="588520" y="2302347"/>
                </a:lnTo>
                <a:lnTo>
                  <a:pt x="485270" y="2539809"/>
                </a:lnTo>
                <a:lnTo>
                  <a:pt x="237473" y="2766946"/>
                </a:lnTo>
                <a:lnTo>
                  <a:pt x="0" y="3262518"/>
                </a:lnTo>
                <a:lnTo>
                  <a:pt x="185848" y="3479332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59C532-0CE0-41E2-A0C5-69A925F6D9B3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983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(DFS)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16200000" flipH="1">
            <a:off x="7429606" y="3774340"/>
            <a:ext cx="1140961" cy="55580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6200000" flipH="1">
            <a:off x="5323816" y="3765069"/>
            <a:ext cx="1140961" cy="55580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6200000" flipH="1">
            <a:off x="3422683" y="3765069"/>
            <a:ext cx="1140961" cy="55580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1348289" y="3776376"/>
            <a:ext cx="1140961" cy="55580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6899963" y="3782169"/>
            <a:ext cx="1103881" cy="50713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816296" y="3819253"/>
            <a:ext cx="1103881" cy="50713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907713" y="3770866"/>
            <a:ext cx="1103881" cy="50713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835359" y="3782171"/>
            <a:ext cx="1103881" cy="50713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6666208" y="2691950"/>
            <a:ext cx="1029992" cy="79184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>
            <a:off x="2703808" y="2690883"/>
            <a:ext cx="1029992" cy="792913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5562601" y="2727964"/>
            <a:ext cx="1062999" cy="792914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21" idx="7"/>
          </p:cNvCxnSpPr>
          <p:nvPr/>
        </p:nvCxnSpPr>
        <p:spPr>
          <a:xfrm rot="10800000" flipV="1">
            <a:off x="1793207" y="2727964"/>
            <a:ext cx="910597" cy="62420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94551" y="2073080"/>
            <a:ext cx="1931047" cy="654884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703807" y="2073080"/>
            <a:ext cx="1990745" cy="654884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443268" y="1880181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38268" y="2530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6453332" y="2530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447800" y="3297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439064" y="3297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3528868" y="3292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520132" y="3292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914400" y="4440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4905664" y="4440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995468" y="4435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986732" y="4435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981200" y="4440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5972464" y="4440072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4062268" y="4435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8053532" y="4435278"/>
            <a:ext cx="404668" cy="37620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10800000" flipV="1">
            <a:off x="2657454" y="1828800"/>
            <a:ext cx="1763132" cy="594360"/>
          </a:xfrm>
          <a:prstGeom prst="line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0800000" flipV="1">
            <a:off x="1541519" y="2603176"/>
            <a:ext cx="888873" cy="594360"/>
          </a:xfrm>
          <a:prstGeom prst="line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621474" y="3721112"/>
            <a:ext cx="967581" cy="488881"/>
          </a:xfrm>
          <a:prstGeom prst="line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1142640" y="3939321"/>
            <a:ext cx="660374" cy="317773"/>
          </a:xfrm>
          <a:prstGeom prst="line">
            <a:avLst/>
          </a:prstGeom>
          <a:ln w="38100" cmpd="sng">
            <a:solidFill>
              <a:srgbClr val="FF0000"/>
            </a:solidFill>
            <a:prstDash val="sysDot"/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6200000" flipH="1">
            <a:off x="1546406" y="4004540"/>
            <a:ext cx="578135" cy="273320"/>
          </a:xfrm>
          <a:prstGeom prst="line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H="1">
            <a:off x="1710539" y="3792709"/>
            <a:ext cx="751576" cy="355316"/>
          </a:xfrm>
          <a:prstGeom prst="line">
            <a:avLst/>
          </a:prstGeom>
          <a:ln w="38100" cmpd="sng">
            <a:solidFill>
              <a:srgbClr val="FF0000"/>
            </a:solidFill>
            <a:prstDash val="sysDot"/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 flipV="1">
            <a:off x="1955902" y="3006292"/>
            <a:ext cx="711098" cy="475488"/>
          </a:xfrm>
          <a:prstGeom prst="line">
            <a:avLst/>
          </a:prstGeom>
          <a:ln w="38100" cmpd="sng">
            <a:solidFill>
              <a:srgbClr val="FF0000"/>
            </a:solidFill>
            <a:prstDash val="sysDot"/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2" name="Group 71"/>
          <p:cNvGrpSpPr/>
          <p:nvPr/>
        </p:nvGrpSpPr>
        <p:grpSpPr>
          <a:xfrm>
            <a:off x="2804732" y="2768150"/>
            <a:ext cx="1541064" cy="1676399"/>
            <a:chOff x="2804732" y="3971672"/>
            <a:chExt cx="1541064" cy="1676399"/>
          </a:xfrm>
        </p:grpSpPr>
        <p:cxnSp>
          <p:nvCxnSpPr>
            <p:cNvPr id="43" name="Straight Connector 42"/>
            <p:cNvCxnSpPr/>
            <p:nvPr/>
          </p:nvCxnSpPr>
          <p:spPr>
            <a:xfrm rot="5400000">
              <a:off x="2712555" y="4919840"/>
              <a:ext cx="967581" cy="48888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3224451" y="5128778"/>
              <a:ext cx="660374" cy="317773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ysDot"/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6200000" flipH="1">
              <a:off x="3628217" y="5193997"/>
              <a:ext cx="578135" cy="273320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3792350" y="4982166"/>
              <a:ext cx="751576" cy="355316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ysDot"/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2804732" y="4200271"/>
              <a:ext cx="591019" cy="470948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3048000" y="3971672"/>
              <a:ext cx="531917" cy="423853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ysDot"/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Connector 51"/>
          <p:cNvCxnSpPr/>
          <p:nvPr/>
        </p:nvCxnSpPr>
        <p:spPr>
          <a:xfrm rot="10800000" flipV="1">
            <a:off x="3152011" y="2301678"/>
            <a:ext cx="1234192" cy="416052"/>
          </a:xfrm>
          <a:prstGeom prst="line">
            <a:avLst/>
          </a:prstGeom>
          <a:ln w="38100" cmpd="sng">
            <a:solidFill>
              <a:srgbClr val="FF0000"/>
            </a:solidFill>
            <a:prstDash val="sysDot"/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4847937" y="1861639"/>
            <a:ext cx="3496983" cy="2591006"/>
            <a:chOff x="4847937" y="3065161"/>
            <a:chExt cx="3496983" cy="2591006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4888214" y="3065161"/>
              <a:ext cx="1681764" cy="594361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ysDot"/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0800000" flipV="1">
              <a:off x="5540644" y="3974974"/>
              <a:ext cx="631556" cy="429386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4620598" y="4927936"/>
              <a:ext cx="967581" cy="48888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5141764" y="5146145"/>
              <a:ext cx="660374" cy="317773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ysDot"/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16200000" flipH="1">
              <a:off x="5545530" y="5211364"/>
              <a:ext cx="578135" cy="273320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6200000" flipH="1">
              <a:off x="5709663" y="4999533"/>
              <a:ext cx="751576" cy="355316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ysDot"/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0800000" flipV="1">
              <a:off x="5955026" y="4213116"/>
              <a:ext cx="711098" cy="475488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ysDot"/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>
              <a:off x="6711679" y="4923142"/>
              <a:ext cx="967581" cy="48888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>
              <a:off x="7223575" y="5132080"/>
              <a:ext cx="660374" cy="317773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ysDot"/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6200000" flipH="1">
              <a:off x="7627341" y="5197299"/>
              <a:ext cx="578135" cy="273320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7791474" y="4985468"/>
              <a:ext cx="751576" cy="355316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ysDot"/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803856" y="4203573"/>
              <a:ext cx="591019" cy="470948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6951029" y="3894405"/>
              <a:ext cx="628012" cy="504422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ysDot"/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4847937" y="3459909"/>
              <a:ext cx="1261323" cy="445771"/>
            </a:xfrm>
            <a:prstGeom prst="line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Rectangle 66">
            <a:extLst>
              <a:ext uri="{FF2B5EF4-FFF2-40B4-BE49-F238E27FC236}">
                <a16:creationId xmlns:a16="http://schemas.microsoft.com/office/drawing/2014/main" id="{109B1426-FFA1-4C6E-8747-E7B15267A134}"/>
              </a:ext>
            </a:extLst>
          </p:cNvPr>
          <p:cNvSpPr/>
          <p:nvPr/>
        </p:nvSpPr>
        <p:spPr>
          <a:xfrm>
            <a:off x="304800" y="6400800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http://cs.jhu.edu/~arjuna/files/BFS_n_DFS.pptx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2147583" y="1837749"/>
            <a:ext cx="3128448" cy="3231546"/>
          </a:xfrm>
          <a:custGeom>
            <a:avLst/>
            <a:gdLst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0 w 3314297"/>
              <a:gd name="connsiteY8" fmla="*/ 3458683 h 3458683"/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82600 w 3314297"/>
              <a:gd name="connsiteY8" fmla="*/ 3262518 h 3458683"/>
              <a:gd name="connsiteX9" fmla="*/ 0 w 3314297"/>
              <a:gd name="connsiteY9" fmla="*/ 3458683 h 3458683"/>
              <a:gd name="connsiteX0" fmla="*/ 3231697 w 3231697"/>
              <a:gd name="connsiteY0" fmla="*/ 0 h 3479332"/>
              <a:gd name="connsiteX1" fmla="*/ 1827509 w 3231697"/>
              <a:gd name="connsiteY1" fmla="*/ 237462 h 3479332"/>
              <a:gd name="connsiteX2" fmla="*/ 1486787 w 3231697"/>
              <a:gd name="connsiteY2" fmla="*/ 939523 h 3479332"/>
              <a:gd name="connsiteX3" fmla="*/ 1600361 w 3231697"/>
              <a:gd name="connsiteY3" fmla="*/ 1166660 h 3479332"/>
              <a:gd name="connsiteX4" fmla="*/ 1146065 w 3231697"/>
              <a:gd name="connsiteY4" fmla="*/ 2075209 h 3479332"/>
              <a:gd name="connsiteX5" fmla="*/ 588520 w 3231697"/>
              <a:gd name="connsiteY5" fmla="*/ 2302347 h 3479332"/>
              <a:gd name="connsiteX6" fmla="*/ 485270 w 3231697"/>
              <a:gd name="connsiteY6" fmla="*/ 2539809 h 3479332"/>
              <a:gd name="connsiteX7" fmla="*/ 237473 w 3231697"/>
              <a:gd name="connsiteY7" fmla="*/ 2766946 h 3479332"/>
              <a:gd name="connsiteX8" fmla="*/ 0 w 3231697"/>
              <a:gd name="connsiteY8" fmla="*/ 3262518 h 3479332"/>
              <a:gd name="connsiteX9" fmla="*/ 185848 w 3231697"/>
              <a:gd name="connsiteY9" fmla="*/ 3479332 h 3479332"/>
              <a:gd name="connsiteX0" fmla="*/ 3128448 w 3128448"/>
              <a:gd name="connsiteY0" fmla="*/ 0 h 3479332"/>
              <a:gd name="connsiteX1" fmla="*/ 1724260 w 3128448"/>
              <a:gd name="connsiteY1" fmla="*/ 237462 h 3479332"/>
              <a:gd name="connsiteX2" fmla="*/ 1383538 w 3128448"/>
              <a:gd name="connsiteY2" fmla="*/ 939523 h 3479332"/>
              <a:gd name="connsiteX3" fmla="*/ 1497112 w 3128448"/>
              <a:gd name="connsiteY3" fmla="*/ 1166660 h 3479332"/>
              <a:gd name="connsiteX4" fmla="*/ 1042816 w 3128448"/>
              <a:gd name="connsiteY4" fmla="*/ 2075209 h 3479332"/>
              <a:gd name="connsiteX5" fmla="*/ 485271 w 3128448"/>
              <a:gd name="connsiteY5" fmla="*/ 2302347 h 3479332"/>
              <a:gd name="connsiteX6" fmla="*/ 382021 w 3128448"/>
              <a:gd name="connsiteY6" fmla="*/ 2539809 h 3479332"/>
              <a:gd name="connsiteX7" fmla="*/ 134224 w 3128448"/>
              <a:gd name="connsiteY7" fmla="*/ 2766946 h 3479332"/>
              <a:gd name="connsiteX8" fmla="*/ 0 w 3128448"/>
              <a:gd name="connsiteY8" fmla="*/ 2983759 h 3479332"/>
              <a:gd name="connsiteX9" fmla="*/ 82599 w 3128448"/>
              <a:gd name="connsiteY9" fmla="*/ 3479332 h 3479332"/>
              <a:gd name="connsiteX0" fmla="*/ 3128448 w 3128448"/>
              <a:gd name="connsiteY0" fmla="*/ 0 h 3231546"/>
              <a:gd name="connsiteX1" fmla="*/ 1724260 w 3128448"/>
              <a:gd name="connsiteY1" fmla="*/ 237462 h 3231546"/>
              <a:gd name="connsiteX2" fmla="*/ 1383538 w 3128448"/>
              <a:gd name="connsiteY2" fmla="*/ 939523 h 3231546"/>
              <a:gd name="connsiteX3" fmla="*/ 1497112 w 3128448"/>
              <a:gd name="connsiteY3" fmla="*/ 1166660 h 3231546"/>
              <a:gd name="connsiteX4" fmla="*/ 1042816 w 3128448"/>
              <a:gd name="connsiteY4" fmla="*/ 2075209 h 3231546"/>
              <a:gd name="connsiteX5" fmla="*/ 485271 w 3128448"/>
              <a:gd name="connsiteY5" fmla="*/ 2302347 h 3231546"/>
              <a:gd name="connsiteX6" fmla="*/ 382021 w 3128448"/>
              <a:gd name="connsiteY6" fmla="*/ 2539809 h 3231546"/>
              <a:gd name="connsiteX7" fmla="*/ 134224 w 3128448"/>
              <a:gd name="connsiteY7" fmla="*/ 2766946 h 3231546"/>
              <a:gd name="connsiteX8" fmla="*/ 0 w 3128448"/>
              <a:gd name="connsiteY8" fmla="*/ 2983759 h 3231546"/>
              <a:gd name="connsiteX9" fmla="*/ 154873 w 3128448"/>
              <a:gd name="connsiteY9" fmla="*/ 3231546 h 3231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28448" h="3231546">
                <a:moveTo>
                  <a:pt x="3128448" y="0"/>
                </a:moveTo>
                <a:lnTo>
                  <a:pt x="1724260" y="237462"/>
                </a:lnTo>
                <a:lnTo>
                  <a:pt x="1383538" y="939523"/>
                </a:lnTo>
                <a:lnTo>
                  <a:pt x="1497112" y="1166660"/>
                </a:lnTo>
                <a:lnTo>
                  <a:pt x="1042816" y="2075209"/>
                </a:lnTo>
                <a:lnTo>
                  <a:pt x="485271" y="2302347"/>
                </a:lnTo>
                <a:lnTo>
                  <a:pt x="382021" y="2539809"/>
                </a:lnTo>
                <a:lnTo>
                  <a:pt x="134224" y="2766946"/>
                </a:lnTo>
                <a:lnTo>
                  <a:pt x="0" y="2983759"/>
                </a:lnTo>
                <a:lnTo>
                  <a:pt x="154873" y="3231546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8A46AF-D5BA-45E3-ABEA-7AB227885F3D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0304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2281807" y="1837749"/>
            <a:ext cx="2994224" cy="3014732"/>
          </a:xfrm>
          <a:custGeom>
            <a:avLst/>
            <a:gdLst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0 w 3314297"/>
              <a:gd name="connsiteY8" fmla="*/ 3458683 h 3458683"/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82600 w 3314297"/>
              <a:gd name="connsiteY8" fmla="*/ 3262518 h 3458683"/>
              <a:gd name="connsiteX9" fmla="*/ 0 w 3314297"/>
              <a:gd name="connsiteY9" fmla="*/ 3458683 h 3458683"/>
              <a:gd name="connsiteX0" fmla="*/ 3231697 w 3231697"/>
              <a:gd name="connsiteY0" fmla="*/ 0 h 3479332"/>
              <a:gd name="connsiteX1" fmla="*/ 1827509 w 3231697"/>
              <a:gd name="connsiteY1" fmla="*/ 237462 h 3479332"/>
              <a:gd name="connsiteX2" fmla="*/ 1486787 w 3231697"/>
              <a:gd name="connsiteY2" fmla="*/ 939523 h 3479332"/>
              <a:gd name="connsiteX3" fmla="*/ 1600361 w 3231697"/>
              <a:gd name="connsiteY3" fmla="*/ 1166660 h 3479332"/>
              <a:gd name="connsiteX4" fmla="*/ 1146065 w 3231697"/>
              <a:gd name="connsiteY4" fmla="*/ 2075209 h 3479332"/>
              <a:gd name="connsiteX5" fmla="*/ 588520 w 3231697"/>
              <a:gd name="connsiteY5" fmla="*/ 2302347 h 3479332"/>
              <a:gd name="connsiteX6" fmla="*/ 485270 w 3231697"/>
              <a:gd name="connsiteY6" fmla="*/ 2539809 h 3479332"/>
              <a:gd name="connsiteX7" fmla="*/ 237473 w 3231697"/>
              <a:gd name="connsiteY7" fmla="*/ 2766946 h 3479332"/>
              <a:gd name="connsiteX8" fmla="*/ 0 w 3231697"/>
              <a:gd name="connsiteY8" fmla="*/ 3262518 h 3479332"/>
              <a:gd name="connsiteX9" fmla="*/ 185848 w 3231697"/>
              <a:gd name="connsiteY9" fmla="*/ 3479332 h 3479332"/>
              <a:gd name="connsiteX0" fmla="*/ 3128448 w 3128448"/>
              <a:gd name="connsiteY0" fmla="*/ 0 h 3479332"/>
              <a:gd name="connsiteX1" fmla="*/ 1724260 w 3128448"/>
              <a:gd name="connsiteY1" fmla="*/ 237462 h 3479332"/>
              <a:gd name="connsiteX2" fmla="*/ 1383538 w 3128448"/>
              <a:gd name="connsiteY2" fmla="*/ 939523 h 3479332"/>
              <a:gd name="connsiteX3" fmla="*/ 1497112 w 3128448"/>
              <a:gd name="connsiteY3" fmla="*/ 1166660 h 3479332"/>
              <a:gd name="connsiteX4" fmla="*/ 1042816 w 3128448"/>
              <a:gd name="connsiteY4" fmla="*/ 2075209 h 3479332"/>
              <a:gd name="connsiteX5" fmla="*/ 485271 w 3128448"/>
              <a:gd name="connsiteY5" fmla="*/ 2302347 h 3479332"/>
              <a:gd name="connsiteX6" fmla="*/ 382021 w 3128448"/>
              <a:gd name="connsiteY6" fmla="*/ 2539809 h 3479332"/>
              <a:gd name="connsiteX7" fmla="*/ 134224 w 3128448"/>
              <a:gd name="connsiteY7" fmla="*/ 2766946 h 3479332"/>
              <a:gd name="connsiteX8" fmla="*/ 0 w 3128448"/>
              <a:gd name="connsiteY8" fmla="*/ 2983759 h 3479332"/>
              <a:gd name="connsiteX9" fmla="*/ 82599 w 3128448"/>
              <a:gd name="connsiteY9" fmla="*/ 3479332 h 3479332"/>
              <a:gd name="connsiteX0" fmla="*/ 3128448 w 3128448"/>
              <a:gd name="connsiteY0" fmla="*/ 0 h 3231546"/>
              <a:gd name="connsiteX1" fmla="*/ 1724260 w 3128448"/>
              <a:gd name="connsiteY1" fmla="*/ 237462 h 3231546"/>
              <a:gd name="connsiteX2" fmla="*/ 1383538 w 3128448"/>
              <a:gd name="connsiteY2" fmla="*/ 939523 h 3231546"/>
              <a:gd name="connsiteX3" fmla="*/ 1497112 w 3128448"/>
              <a:gd name="connsiteY3" fmla="*/ 1166660 h 3231546"/>
              <a:gd name="connsiteX4" fmla="*/ 1042816 w 3128448"/>
              <a:gd name="connsiteY4" fmla="*/ 2075209 h 3231546"/>
              <a:gd name="connsiteX5" fmla="*/ 485271 w 3128448"/>
              <a:gd name="connsiteY5" fmla="*/ 2302347 h 3231546"/>
              <a:gd name="connsiteX6" fmla="*/ 382021 w 3128448"/>
              <a:gd name="connsiteY6" fmla="*/ 2539809 h 3231546"/>
              <a:gd name="connsiteX7" fmla="*/ 134224 w 3128448"/>
              <a:gd name="connsiteY7" fmla="*/ 2766946 h 3231546"/>
              <a:gd name="connsiteX8" fmla="*/ 0 w 3128448"/>
              <a:gd name="connsiteY8" fmla="*/ 2983759 h 3231546"/>
              <a:gd name="connsiteX9" fmla="*/ 154873 w 3128448"/>
              <a:gd name="connsiteY9" fmla="*/ 3231546 h 3231546"/>
              <a:gd name="connsiteX0" fmla="*/ 3128448 w 3128448"/>
              <a:gd name="connsiteY0" fmla="*/ 0 h 2983759"/>
              <a:gd name="connsiteX1" fmla="*/ 1724260 w 3128448"/>
              <a:gd name="connsiteY1" fmla="*/ 237462 h 2983759"/>
              <a:gd name="connsiteX2" fmla="*/ 1383538 w 3128448"/>
              <a:gd name="connsiteY2" fmla="*/ 939523 h 2983759"/>
              <a:gd name="connsiteX3" fmla="*/ 1497112 w 3128448"/>
              <a:gd name="connsiteY3" fmla="*/ 1166660 h 2983759"/>
              <a:gd name="connsiteX4" fmla="*/ 1042816 w 3128448"/>
              <a:gd name="connsiteY4" fmla="*/ 2075209 h 2983759"/>
              <a:gd name="connsiteX5" fmla="*/ 485271 w 3128448"/>
              <a:gd name="connsiteY5" fmla="*/ 2302347 h 2983759"/>
              <a:gd name="connsiteX6" fmla="*/ 382021 w 3128448"/>
              <a:gd name="connsiteY6" fmla="*/ 2539809 h 2983759"/>
              <a:gd name="connsiteX7" fmla="*/ 134224 w 3128448"/>
              <a:gd name="connsiteY7" fmla="*/ 2766946 h 2983759"/>
              <a:gd name="connsiteX8" fmla="*/ 0 w 3128448"/>
              <a:gd name="connsiteY8" fmla="*/ 2983759 h 2983759"/>
              <a:gd name="connsiteX0" fmla="*/ 2994224 w 2994224"/>
              <a:gd name="connsiteY0" fmla="*/ 0 h 3014732"/>
              <a:gd name="connsiteX1" fmla="*/ 1590036 w 2994224"/>
              <a:gd name="connsiteY1" fmla="*/ 237462 h 3014732"/>
              <a:gd name="connsiteX2" fmla="*/ 1249314 w 2994224"/>
              <a:gd name="connsiteY2" fmla="*/ 939523 h 3014732"/>
              <a:gd name="connsiteX3" fmla="*/ 1362888 w 2994224"/>
              <a:gd name="connsiteY3" fmla="*/ 1166660 h 3014732"/>
              <a:gd name="connsiteX4" fmla="*/ 908592 w 2994224"/>
              <a:gd name="connsiteY4" fmla="*/ 2075209 h 3014732"/>
              <a:gd name="connsiteX5" fmla="*/ 351047 w 2994224"/>
              <a:gd name="connsiteY5" fmla="*/ 2302347 h 3014732"/>
              <a:gd name="connsiteX6" fmla="*/ 247797 w 2994224"/>
              <a:gd name="connsiteY6" fmla="*/ 2539809 h 3014732"/>
              <a:gd name="connsiteX7" fmla="*/ 0 w 2994224"/>
              <a:gd name="connsiteY7" fmla="*/ 2766946 h 3014732"/>
              <a:gd name="connsiteX8" fmla="*/ 144549 w 2994224"/>
              <a:gd name="connsiteY8" fmla="*/ 3014732 h 3014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94224" h="3014732">
                <a:moveTo>
                  <a:pt x="2994224" y="0"/>
                </a:moveTo>
                <a:lnTo>
                  <a:pt x="1590036" y="237462"/>
                </a:lnTo>
                <a:lnTo>
                  <a:pt x="1249314" y="939523"/>
                </a:lnTo>
                <a:lnTo>
                  <a:pt x="1362888" y="1166660"/>
                </a:lnTo>
                <a:lnTo>
                  <a:pt x="908592" y="2075209"/>
                </a:lnTo>
                <a:lnTo>
                  <a:pt x="351047" y="2302347"/>
                </a:lnTo>
                <a:lnTo>
                  <a:pt x="247797" y="2539809"/>
                </a:lnTo>
                <a:lnTo>
                  <a:pt x="0" y="2766946"/>
                </a:lnTo>
                <a:lnTo>
                  <a:pt x="144549" y="3014732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46CE6E-8787-447C-93A9-2155D44E2D87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3765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2529604" y="1837748"/>
            <a:ext cx="2746427" cy="2983759"/>
          </a:xfrm>
          <a:custGeom>
            <a:avLst/>
            <a:gdLst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0 w 3314297"/>
              <a:gd name="connsiteY8" fmla="*/ 3458683 h 3458683"/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82600 w 3314297"/>
              <a:gd name="connsiteY8" fmla="*/ 3262518 h 3458683"/>
              <a:gd name="connsiteX9" fmla="*/ 0 w 3314297"/>
              <a:gd name="connsiteY9" fmla="*/ 3458683 h 3458683"/>
              <a:gd name="connsiteX0" fmla="*/ 3231697 w 3231697"/>
              <a:gd name="connsiteY0" fmla="*/ 0 h 3479332"/>
              <a:gd name="connsiteX1" fmla="*/ 1827509 w 3231697"/>
              <a:gd name="connsiteY1" fmla="*/ 237462 h 3479332"/>
              <a:gd name="connsiteX2" fmla="*/ 1486787 w 3231697"/>
              <a:gd name="connsiteY2" fmla="*/ 939523 h 3479332"/>
              <a:gd name="connsiteX3" fmla="*/ 1600361 w 3231697"/>
              <a:gd name="connsiteY3" fmla="*/ 1166660 h 3479332"/>
              <a:gd name="connsiteX4" fmla="*/ 1146065 w 3231697"/>
              <a:gd name="connsiteY4" fmla="*/ 2075209 h 3479332"/>
              <a:gd name="connsiteX5" fmla="*/ 588520 w 3231697"/>
              <a:gd name="connsiteY5" fmla="*/ 2302347 h 3479332"/>
              <a:gd name="connsiteX6" fmla="*/ 485270 w 3231697"/>
              <a:gd name="connsiteY6" fmla="*/ 2539809 h 3479332"/>
              <a:gd name="connsiteX7" fmla="*/ 237473 w 3231697"/>
              <a:gd name="connsiteY7" fmla="*/ 2766946 h 3479332"/>
              <a:gd name="connsiteX8" fmla="*/ 0 w 3231697"/>
              <a:gd name="connsiteY8" fmla="*/ 3262518 h 3479332"/>
              <a:gd name="connsiteX9" fmla="*/ 185848 w 3231697"/>
              <a:gd name="connsiteY9" fmla="*/ 3479332 h 3479332"/>
              <a:gd name="connsiteX0" fmla="*/ 3128448 w 3128448"/>
              <a:gd name="connsiteY0" fmla="*/ 0 h 3479332"/>
              <a:gd name="connsiteX1" fmla="*/ 1724260 w 3128448"/>
              <a:gd name="connsiteY1" fmla="*/ 237462 h 3479332"/>
              <a:gd name="connsiteX2" fmla="*/ 1383538 w 3128448"/>
              <a:gd name="connsiteY2" fmla="*/ 939523 h 3479332"/>
              <a:gd name="connsiteX3" fmla="*/ 1497112 w 3128448"/>
              <a:gd name="connsiteY3" fmla="*/ 1166660 h 3479332"/>
              <a:gd name="connsiteX4" fmla="*/ 1042816 w 3128448"/>
              <a:gd name="connsiteY4" fmla="*/ 2075209 h 3479332"/>
              <a:gd name="connsiteX5" fmla="*/ 485271 w 3128448"/>
              <a:gd name="connsiteY5" fmla="*/ 2302347 h 3479332"/>
              <a:gd name="connsiteX6" fmla="*/ 382021 w 3128448"/>
              <a:gd name="connsiteY6" fmla="*/ 2539809 h 3479332"/>
              <a:gd name="connsiteX7" fmla="*/ 134224 w 3128448"/>
              <a:gd name="connsiteY7" fmla="*/ 2766946 h 3479332"/>
              <a:gd name="connsiteX8" fmla="*/ 0 w 3128448"/>
              <a:gd name="connsiteY8" fmla="*/ 2983759 h 3479332"/>
              <a:gd name="connsiteX9" fmla="*/ 82599 w 3128448"/>
              <a:gd name="connsiteY9" fmla="*/ 3479332 h 3479332"/>
              <a:gd name="connsiteX0" fmla="*/ 3128448 w 3128448"/>
              <a:gd name="connsiteY0" fmla="*/ 0 h 3231546"/>
              <a:gd name="connsiteX1" fmla="*/ 1724260 w 3128448"/>
              <a:gd name="connsiteY1" fmla="*/ 237462 h 3231546"/>
              <a:gd name="connsiteX2" fmla="*/ 1383538 w 3128448"/>
              <a:gd name="connsiteY2" fmla="*/ 939523 h 3231546"/>
              <a:gd name="connsiteX3" fmla="*/ 1497112 w 3128448"/>
              <a:gd name="connsiteY3" fmla="*/ 1166660 h 3231546"/>
              <a:gd name="connsiteX4" fmla="*/ 1042816 w 3128448"/>
              <a:gd name="connsiteY4" fmla="*/ 2075209 h 3231546"/>
              <a:gd name="connsiteX5" fmla="*/ 485271 w 3128448"/>
              <a:gd name="connsiteY5" fmla="*/ 2302347 h 3231546"/>
              <a:gd name="connsiteX6" fmla="*/ 382021 w 3128448"/>
              <a:gd name="connsiteY6" fmla="*/ 2539809 h 3231546"/>
              <a:gd name="connsiteX7" fmla="*/ 134224 w 3128448"/>
              <a:gd name="connsiteY7" fmla="*/ 2766946 h 3231546"/>
              <a:gd name="connsiteX8" fmla="*/ 0 w 3128448"/>
              <a:gd name="connsiteY8" fmla="*/ 2983759 h 3231546"/>
              <a:gd name="connsiteX9" fmla="*/ 154873 w 3128448"/>
              <a:gd name="connsiteY9" fmla="*/ 3231546 h 3231546"/>
              <a:gd name="connsiteX0" fmla="*/ 3128448 w 3128448"/>
              <a:gd name="connsiteY0" fmla="*/ 0 h 2983759"/>
              <a:gd name="connsiteX1" fmla="*/ 1724260 w 3128448"/>
              <a:gd name="connsiteY1" fmla="*/ 237462 h 2983759"/>
              <a:gd name="connsiteX2" fmla="*/ 1383538 w 3128448"/>
              <a:gd name="connsiteY2" fmla="*/ 939523 h 2983759"/>
              <a:gd name="connsiteX3" fmla="*/ 1497112 w 3128448"/>
              <a:gd name="connsiteY3" fmla="*/ 1166660 h 2983759"/>
              <a:gd name="connsiteX4" fmla="*/ 1042816 w 3128448"/>
              <a:gd name="connsiteY4" fmla="*/ 2075209 h 2983759"/>
              <a:gd name="connsiteX5" fmla="*/ 485271 w 3128448"/>
              <a:gd name="connsiteY5" fmla="*/ 2302347 h 2983759"/>
              <a:gd name="connsiteX6" fmla="*/ 382021 w 3128448"/>
              <a:gd name="connsiteY6" fmla="*/ 2539809 h 2983759"/>
              <a:gd name="connsiteX7" fmla="*/ 134224 w 3128448"/>
              <a:gd name="connsiteY7" fmla="*/ 2766946 h 2983759"/>
              <a:gd name="connsiteX8" fmla="*/ 0 w 3128448"/>
              <a:gd name="connsiteY8" fmla="*/ 2983759 h 2983759"/>
              <a:gd name="connsiteX0" fmla="*/ 2994224 w 2994224"/>
              <a:gd name="connsiteY0" fmla="*/ 0 h 3014732"/>
              <a:gd name="connsiteX1" fmla="*/ 1590036 w 2994224"/>
              <a:gd name="connsiteY1" fmla="*/ 237462 h 3014732"/>
              <a:gd name="connsiteX2" fmla="*/ 1249314 w 2994224"/>
              <a:gd name="connsiteY2" fmla="*/ 939523 h 3014732"/>
              <a:gd name="connsiteX3" fmla="*/ 1362888 w 2994224"/>
              <a:gd name="connsiteY3" fmla="*/ 1166660 h 3014732"/>
              <a:gd name="connsiteX4" fmla="*/ 908592 w 2994224"/>
              <a:gd name="connsiteY4" fmla="*/ 2075209 h 3014732"/>
              <a:gd name="connsiteX5" fmla="*/ 351047 w 2994224"/>
              <a:gd name="connsiteY5" fmla="*/ 2302347 h 3014732"/>
              <a:gd name="connsiteX6" fmla="*/ 247797 w 2994224"/>
              <a:gd name="connsiteY6" fmla="*/ 2539809 h 3014732"/>
              <a:gd name="connsiteX7" fmla="*/ 0 w 2994224"/>
              <a:gd name="connsiteY7" fmla="*/ 2766946 h 3014732"/>
              <a:gd name="connsiteX8" fmla="*/ 144549 w 2994224"/>
              <a:gd name="connsiteY8" fmla="*/ 3014732 h 3014732"/>
              <a:gd name="connsiteX0" fmla="*/ 2849675 w 2849675"/>
              <a:gd name="connsiteY0" fmla="*/ 0 h 3014732"/>
              <a:gd name="connsiteX1" fmla="*/ 1445487 w 2849675"/>
              <a:gd name="connsiteY1" fmla="*/ 237462 h 3014732"/>
              <a:gd name="connsiteX2" fmla="*/ 1104765 w 2849675"/>
              <a:gd name="connsiteY2" fmla="*/ 939523 h 3014732"/>
              <a:gd name="connsiteX3" fmla="*/ 1218339 w 2849675"/>
              <a:gd name="connsiteY3" fmla="*/ 1166660 h 3014732"/>
              <a:gd name="connsiteX4" fmla="*/ 764043 w 2849675"/>
              <a:gd name="connsiteY4" fmla="*/ 2075209 h 3014732"/>
              <a:gd name="connsiteX5" fmla="*/ 206498 w 2849675"/>
              <a:gd name="connsiteY5" fmla="*/ 2302347 h 3014732"/>
              <a:gd name="connsiteX6" fmla="*/ 103248 w 2849675"/>
              <a:gd name="connsiteY6" fmla="*/ 2539809 h 3014732"/>
              <a:gd name="connsiteX7" fmla="*/ 351047 w 2849675"/>
              <a:gd name="connsiteY7" fmla="*/ 2787594 h 3014732"/>
              <a:gd name="connsiteX8" fmla="*/ 0 w 2849675"/>
              <a:gd name="connsiteY8" fmla="*/ 3014732 h 3014732"/>
              <a:gd name="connsiteX0" fmla="*/ 2746427 w 2746427"/>
              <a:gd name="connsiteY0" fmla="*/ 0 h 2983759"/>
              <a:gd name="connsiteX1" fmla="*/ 1342239 w 2746427"/>
              <a:gd name="connsiteY1" fmla="*/ 237462 h 2983759"/>
              <a:gd name="connsiteX2" fmla="*/ 1001517 w 2746427"/>
              <a:gd name="connsiteY2" fmla="*/ 939523 h 2983759"/>
              <a:gd name="connsiteX3" fmla="*/ 1115091 w 2746427"/>
              <a:gd name="connsiteY3" fmla="*/ 1166660 h 2983759"/>
              <a:gd name="connsiteX4" fmla="*/ 660795 w 2746427"/>
              <a:gd name="connsiteY4" fmla="*/ 2075209 h 2983759"/>
              <a:gd name="connsiteX5" fmla="*/ 103250 w 2746427"/>
              <a:gd name="connsiteY5" fmla="*/ 2302347 h 2983759"/>
              <a:gd name="connsiteX6" fmla="*/ 0 w 2746427"/>
              <a:gd name="connsiteY6" fmla="*/ 2539809 h 2983759"/>
              <a:gd name="connsiteX7" fmla="*/ 247799 w 2746427"/>
              <a:gd name="connsiteY7" fmla="*/ 2787594 h 2983759"/>
              <a:gd name="connsiteX8" fmla="*/ 103250 w 2746427"/>
              <a:gd name="connsiteY8" fmla="*/ 2983759 h 2983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46427" h="2983759">
                <a:moveTo>
                  <a:pt x="2746427" y="0"/>
                </a:moveTo>
                <a:lnTo>
                  <a:pt x="1342239" y="237462"/>
                </a:lnTo>
                <a:lnTo>
                  <a:pt x="1001517" y="939523"/>
                </a:lnTo>
                <a:lnTo>
                  <a:pt x="1115091" y="1166660"/>
                </a:lnTo>
                <a:lnTo>
                  <a:pt x="660795" y="2075209"/>
                </a:lnTo>
                <a:lnTo>
                  <a:pt x="103250" y="2302347"/>
                </a:lnTo>
                <a:lnTo>
                  <a:pt x="0" y="2539809"/>
                </a:lnTo>
                <a:lnTo>
                  <a:pt x="247799" y="2787594"/>
                </a:lnTo>
                <a:lnTo>
                  <a:pt x="103250" y="2983759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243F7C-B728-4894-BA90-9E51DE0B3F03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5781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2529604" y="1837748"/>
            <a:ext cx="2746427" cy="3025057"/>
          </a:xfrm>
          <a:custGeom>
            <a:avLst/>
            <a:gdLst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0 w 3314297"/>
              <a:gd name="connsiteY8" fmla="*/ 3458683 h 3458683"/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82600 w 3314297"/>
              <a:gd name="connsiteY8" fmla="*/ 3262518 h 3458683"/>
              <a:gd name="connsiteX9" fmla="*/ 0 w 3314297"/>
              <a:gd name="connsiteY9" fmla="*/ 3458683 h 3458683"/>
              <a:gd name="connsiteX0" fmla="*/ 3231697 w 3231697"/>
              <a:gd name="connsiteY0" fmla="*/ 0 h 3479332"/>
              <a:gd name="connsiteX1" fmla="*/ 1827509 w 3231697"/>
              <a:gd name="connsiteY1" fmla="*/ 237462 h 3479332"/>
              <a:gd name="connsiteX2" fmla="*/ 1486787 w 3231697"/>
              <a:gd name="connsiteY2" fmla="*/ 939523 h 3479332"/>
              <a:gd name="connsiteX3" fmla="*/ 1600361 w 3231697"/>
              <a:gd name="connsiteY3" fmla="*/ 1166660 h 3479332"/>
              <a:gd name="connsiteX4" fmla="*/ 1146065 w 3231697"/>
              <a:gd name="connsiteY4" fmla="*/ 2075209 h 3479332"/>
              <a:gd name="connsiteX5" fmla="*/ 588520 w 3231697"/>
              <a:gd name="connsiteY5" fmla="*/ 2302347 h 3479332"/>
              <a:gd name="connsiteX6" fmla="*/ 485270 w 3231697"/>
              <a:gd name="connsiteY6" fmla="*/ 2539809 h 3479332"/>
              <a:gd name="connsiteX7" fmla="*/ 237473 w 3231697"/>
              <a:gd name="connsiteY7" fmla="*/ 2766946 h 3479332"/>
              <a:gd name="connsiteX8" fmla="*/ 0 w 3231697"/>
              <a:gd name="connsiteY8" fmla="*/ 3262518 h 3479332"/>
              <a:gd name="connsiteX9" fmla="*/ 185848 w 3231697"/>
              <a:gd name="connsiteY9" fmla="*/ 3479332 h 3479332"/>
              <a:gd name="connsiteX0" fmla="*/ 3128448 w 3128448"/>
              <a:gd name="connsiteY0" fmla="*/ 0 h 3479332"/>
              <a:gd name="connsiteX1" fmla="*/ 1724260 w 3128448"/>
              <a:gd name="connsiteY1" fmla="*/ 237462 h 3479332"/>
              <a:gd name="connsiteX2" fmla="*/ 1383538 w 3128448"/>
              <a:gd name="connsiteY2" fmla="*/ 939523 h 3479332"/>
              <a:gd name="connsiteX3" fmla="*/ 1497112 w 3128448"/>
              <a:gd name="connsiteY3" fmla="*/ 1166660 h 3479332"/>
              <a:gd name="connsiteX4" fmla="*/ 1042816 w 3128448"/>
              <a:gd name="connsiteY4" fmla="*/ 2075209 h 3479332"/>
              <a:gd name="connsiteX5" fmla="*/ 485271 w 3128448"/>
              <a:gd name="connsiteY5" fmla="*/ 2302347 h 3479332"/>
              <a:gd name="connsiteX6" fmla="*/ 382021 w 3128448"/>
              <a:gd name="connsiteY6" fmla="*/ 2539809 h 3479332"/>
              <a:gd name="connsiteX7" fmla="*/ 134224 w 3128448"/>
              <a:gd name="connsiteY7" fmla="*/ 2766946 h 3479332"/>
              <a:gd name="connsiteX8" fmla="*/ 0 w 3128448"/>
              <a:gd name="connsiteY8" fmla="*/ 2983759 h 3479332"/>
              <a:gd name="connsiteX9" fmla="*/ 82599 w 3128448"/>
              <a:gd name="connsiteY9" fmla="*/ 3479332 h 3479332"/>
              <a:gd name="connsiteX0" fmla="*/ 3128448 w 3128448"/>
              <a:gd name="connsiteY0" fmla="*/ 0 h 3231546"/>
              <a:gd name="connsiteX1" fmla="*/ 1724260 w 3128448"/>
              <a:gd name="connsiteY1" fmla="*/ 237462 h 3231546"/>
              <a:gd name="connsiteX2" fmla="*/ 1383538 w 3128448"/>
              <a:gd name="connsiteY2" fmla="*/ 939523 h 3231546"/>
              <a:gd name="connsiteX3" fmla="*/ 1497112 w 3128448"/>
              <a:gd name="connsiteY3" fmla="*/ 1166660 h 3231546"/>
              <a:gd name="connsiteX4" fmla="*/ 1042816 w 3128448"/>
              <a:gd name="connsiteY4" fmla="*/ 2075209 h 3231546"/>
              <a:gd name="connsiteX5" fmla="*/ 485271 w 3128448"/>
              <a:gd name="connsiteY5" fmla="*/ 2302347 h 3231546"/>
              <a:gd name="connsiteX6" fmla="*/ 382021 w 3128448"/>
              <a:gd name="connsiteY6" fmla="*/ 2539809 h 3231546"/>
              <a:gd name="connsiteX7" fmla="*/ 134224 w 3128448"/>
              <a:gd name="connsiteY7" fmla="*/ 2766946 h 3231546"/>
              <a:gd name="connsiteX8" fmla="*/ 0 w 3128448"/>
              <a:gd name="connsiteY8" fmla="*/ 2983759 h 3231546"/>
              <a:gd name="connsiteX9" fmla="*/ 154873 w 3128448"/>
              <a:gd name="connsiteY9" fmla="*/ 3231546 h 3231546"/>
              <a:gd name="connsiteX0" fmla="*/ 3128448 w 3128448"/>
              <a:gd name="connsiteY0" fmla="*/ 0 h 2983759"/>
              <a:gd name="connsiteX1" fmla="*/ 1724260 w 3128448"/>
              <a:gd name="connsiteY1" fmla="*/ 237462 h 2983759"/>
              <a:gd name="connsiteX2" fmla="*/ 1383538 w 3128448"/>
              <a:gd name="connsiteY2" fmla="*/ 939523 h 2983759"/>
              <a:gd name="connsiteX3" fmla="*/ 1497112 w 3128448"/>
              <a:gd name="connsiteY3" fmla="*/ 1166660 h 2983759"/>
              <a:gd name="connsiteX4" fmla="*/ 1042816 w 3128448"/>
              <a:gd name="connsiteY4" fmla="*/ 2075209 h 2983759"/>
              <a:gd name="connsiteX5" fmla="*/ 485271 w 3128448"/>
              <a:gd name="connsiteY5" fmla="*/ 2302347 h 2983759"/>
              <a:gd name="connsiteX6" fmla="*/ 382021 w 3128448"/>
              <a:gd name="connsiteY6" fmla="*/ 2539809 h 2983759"/>
              <a:gd name="connsiteX7" fmla="*/ 134224 w 3128448"/>
              <a:gd name="connsiteY7" fmla="*/ 2766946 h 2983759"/>
              <a:gd name="connsiteX8" fmla="*/ 0 w 3128448"/>
              <a:gd name="connsiteY8" fmla="*/ 2983759 h 2983759"/>
              <a:gd name="connsiteX0" fmla="*/ 2994224 w 2994224"/>
              <a:gd name="connsiteY0" fmla="*/ 0 h 3014732"/>
              <a:gd name="connsiteX1" fmla="*/ 1590036 w 2994224"/>
              <a:gd name="connsiteY1" fmla="*/ 237462 h 3014732"/>
              <a:gd name="connsiteX2" fmla="*/ 1249314 w 2994224"/>
              <a:gd name="connsiteY2" fmla="*/ 939523 h 3014732"/>
              <a:gd name="connsiteX3" fmla="*/ 1362888 w 2994224"/>
              <a:gd name="connsiteY3" fmla="*/ 1166660 h 3014732"/>
              <a:gd name="connsiteX4" fmla="*/ 908592 w 2994224"/>
              <a:gd name="connsiteY4" fmla="*/ 2075209 h 3014732"/>
              <a:gd name="connsiteX5" fmla="*/ 351047 w 2994224"/>
              <a:gd name="connsiteY5" fmla="*/ 2302347 h 3014732"/>
              <a:gd name="connsiteX6" fmla="*/ 247797 w 2994224"/>
              <a:gd name="connsiteY6" fmla="*/ 2539809 h 3014732"/>
              <a:gd name="connsiteX7" fmla="*/ 0 w 2994224"/>
              <a:gd name="connsiteY7" fmla="*/ 2766946 h 3014732"/>
              <a:gd name="connsiteX8" fmla="*/ 144549 w 2994224"/>
              <a:gd name="connsiteY8" fmla="*/ 3014732 h 3014732"/>
              <a:gd name="connsiteX0" fmla="*/ 2849675 w 2849675"/>
              <a:gd name="connsiteY0" fmla="*/ 0 h 3014732"/>
              <a:gd name="connsiteX1" fmla="*/ 1445487 w 2849675"/>
              <a:gd name="connsiteY1" fmla="*/ 237462 h 3014732"/>
              <a:gd name="connsiteX2" fmla="*/ 1104765 w 2849675"/>
              <a:gd name="connsiteY2" fmla="*/ 939523 h 3014732"/>
              <a:gd name="connsiteX3" fmla="*/ 1218339 w 2849675"/>
              <a:gd name="connsiteY3" fmla="*/ 1166660 h 3014732"/>
              <a:gd name="connsiteX4" fmla="*/ 764043 w 2849675"/>
              <a:gd name="connsiteY4" fmla="*/ 2075209 h 3014732"/>
              <a:gd name="connsiteX5" fmla="*/ 206498 w 2849675"/>
              <a:gd name="connsiteY5" fmla="*/ 2302347 h 3014732"/>
              <a:gd name="connsiteX6" fmla="*/ 103248 w 2849675"/>
              <a:gd name="connsiteY6" fmla="*/ 2539809 h 3014732"/>
              <a:gd name="connsiteX7" fmla="*/ 351047 w 2849675"/>
              <a:gd name="connsiteY7" fmla="*/ 2787594 h 3014732"/>
              <a:gd name="connsiteX8" fmla="*/ 0 w 2849675"/>
              <a:gd name="connsiteY8" fmla="*/ 3014732 h 3014732"/>
              <a:gd name="connsiteX0" fmla="*/ 2746427 w 2746427"/>
              <a:gd name="connsiteY0" fmla="*/ 0 h 2983759"/>
              <a:gd name="connsiteX1" fmla="*/ 1342239 w 2746427"/>
              <a:gd name="connsiteY1" fmla="*/ 237462 h 2983759"/>
              <a:gd name="connsiteX2" fmla="*/ 1001517 w 2746427"/>
              <a:gd name="connsiteY2" fmla="*/ 939523 h 2983759"/>
              <a:gd name="connsiteX3" fmla="*/ 1115091 w 2746427"/>
              <a:gd name="connsiteY3" fmla="*/ 1166660 h 2983759"/>
              <a:gd name="connsiteX4" fmla="*/ 660795 w 2746427"/>
              <a:gd name="connsiteY4" fmla="*/ 2075209 h 2983759"/>
              <a:gd name="connsiteX5" fmla="*/ 103250 w 2746427"/>
              <a:gd name="connsiteY5" fmla="*/ 2302347 h 2983759"/>
              <a:gd name="connsiteX6" fmla="*/ 0 w 2746427"/>
              <a:gd name="connsiteY6" fmla="*/ 2539809 h 2983759"/>
              <a:gd name="connsiteX7" fmla="*/ 247799 w 2746427"/>
              <a:gd name="connsiteY7" fmla="*/ 2787594 h 2983759"/>
              <a:gd name="connsiteX8" fmla="*/ 103250 w 2746427"/>
              <a:gd name="connsiteY8" fmla="*/ 2983759 h 2983759"/>
              <a:gd name="connsiteX0" fmla="*/ 2746427 w 2746427"/>
              <a:gd name="connsiteY0" fmla="*/ 0 h 3025057"/>
              <a:gd name="connsiteX1" fmla="*/ 1342239 w 2746427"/>
              <a:gd name="connsiteY1" fmla="*/ 237462 h 3025057"/>
              <a:gd name="connsiteX2" fmla="*/ 1001517 w 2746427"/>
              <a:gd name="connsiteY2" fmla="*/ 939523 h 3025057"/>
              <a:gd name="connsiteX3" fmla="*/ 1115091 w 2746427"/>
              <a:gd name="connsiteY3" fmla="*/ 1166660 h 3025057"/>
              <a:gd name="connsiteX4" fmla="*/ 660795 w 2746427"/>
              <a:gd name="connsiteY4" fmla="*/ 2075209 h 3025057"/>
              <a:gd name="connsiteX5" fmla="*/ 103250 w 2746427"/>
              <a:gd name="connsiteY5" fmla="*/ 2302347 h 3025057"/>
              <a:gd name="connsiteX6" fmla="*/ 0 w 2746427"/>
              <a:gd name="connsiteY6" fmla="*/ 2539809 h 3025057"/>
              <a:gd name="connsiteX7" fmla="*/ 247799 w 2746427"/>
              <a:gd name="connsiteY7" fmla="*/ 2787594 h 3025057"/>
              <a:gd name="connsiteX8" fmla="*/ 340723 w 2746427"/>
              <a:gd name="connsiteY8" fmla="*/ 3025057 h 3025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46427" h="3025057">
                <a:moveTo>
                  <a:pt x="2746427" y="0"/>
                </a:moveTo>
                <a:lnTo>
                  <a:pt x="1342239" y="237462"/>
                </a:lnTo>
                <a:lnTo>
                  <a:pt x="1001517" y="939523"/>
                </a:lnTo>
                <a:lnTo>
                  <a:pt x="1115091" y="1166660"/>
                </a:lnTo>
                <a:lnTo>
                  <a:pt x="660795" y="2075209"/>
                </a:lnTo>
                <a:lnTo>
                  <a:pt x="103250" y="2302347"/>
                </a:lnTo>
                <a:lnTo>
                  <a:pt x="0" y="2539809"/>
                </a:lnTo>
                <a:lnTo>
                  <a:pt x="247799" y="2787594"/>
                </a:lnTo>
                <a:lnTo>
                  <a:pt x="340723" y="3025057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DD7CD1-B2D1-47C5-A4DD-569682B3DF85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0778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vs. </a:t>
            </a:r>
            <a:r>
              <a:rPr lang="en-US" b="1" dirty="0"/>
              <a:t>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2632854" y="1837747"/>
            <a:ext cx="2643177" cy="2539809"/>
          </a:xfrm>
          <a:custGeom>
            <a:avLst/>
            <a:gdLst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0 w 3314297"/>
              <a:gd name="connsiteY8" fmla="*/ 3458683 h 3458683"/>
              <a:gd name="connsiteX0" fmla="*/ 3314297 w 3314297"/>
              <a:gd name="connsiteY0" fmla="*/ 0 h 3458683"/>
              <a:gd name="connsiteX1" fmla="*/ 1910109 w 3314297"/>
              <a:gd name="connsiteY1" fmla="*/ 237462 h 3458683"/>
              <a:gd name="connsiteX2" fmla="*/ 1569387 w 3314297"/>
              <a:gd name="connsiteY2" fmla="*/ 939523 h 3458683"/>
              <a:gd name="connsiteX3" fmla="*/ 1682961 w 3314297"/>
              <a:gd name="connsiteY3" fmla="*/ 1166660 h 3458683"/>
              <a:gd name="connsiteX4" fmla="*/ 1228665 w 3314297"/>
              <a:gd name="connsiteY4" fmla="*/ 2075209 h 3458683"/>
              <a:gd name="connsiteX5" fmla="*/ 671120 w 3314297"/>
              <a:gd name="connsiteY5" fmla="*/ 2302347 h 3458683"/>
              <a:gd name="connsiteX6" fmla="*/ 567870 w 3314297"/>
              <a:gd name="connsiteY6" fmla="*/ 2539809 h 3458683"/>
              <a:gd name="connsiteX7" fmla="*/ 320073 w 3314297"/>
              <a:gd name="connsiteY7" fmla="*/ 2766946 h 3458683"/>
              <a:gd name="connsiteX8" fmla="*/ 82600 w 3314297"/>
              <a:gd name="connsiteY8" fmla="*/ 3262518 h 3458683"/>
              <a:gd name="connsiteX9" fmla="*/ 0 w 3314297"/>
              <a:gd name="connsiteY9" fmla="*/ 3458683 h 3458683"/>
              <a:gd name="connsiteX0" fmla="*/ 3231697 w 3231697"/>
              <a:gd name="connsiteY0" fmla="*/ 0 h 3479332"/>
              <a:gd name="connsiteX1" fmla="*/ 1827509 w 3231697"/>
              <a:gd name="connsiteY1" fmla="*/ 237462 h 3479332"/>
              <a:gd name="connsiteX2" fmla="*/ 1486787 w 3231697"/>
              <a:gd name="connsiteY2" fmla="*/ 939523 h 3479332"/>
              <a:gd name="connsiteX3" fmla="*/ 1600361 w 3231697"/>
              <a:gd name="connsiteY3" fmla="*/ 1166660 h 3479332"/>
              <a:gd name="connsiteX4" fmla="*/ 1146065 w 3231697"/>
              <a:gd name="connsiteY4" fmla="*/ 2075209 h 3479332"/>
              <a:gd name="connsiteX5" fmla="*/ 588520 w 3231697"/>
              <a:gd name="connsiteY5" fmla="*/ 2302347 h 3479332"/>
              <a:gd name="connsiteX6" fmla="*/ 485270 w 3231697"/>
              <a:gd name="connsiteY6" fmla="*/ 2539809 h 3479332"/>
              <a:gd name="connsiteX7" fmla="*/ 237473 w 3231697"/>
              <a:gd name="connsiteY7" fmla="*/ 2766946 h 3479332"/>
              <a:gd name="connsiteX8" fmla="*/ 0 w 3231697"/>
              <a:gd name="connsiteY8" fmla="*/ 3262518 h 3479332"/>
              <a:gd name="connsiteX9" fmla="*/ 185848 w 3231697"/>
              <a:gd name="connsiteY9" fmla="*/ 3479332 h 3479332"/>
              <a:gd name="connsiteX0" fmla="*/ 3128448 w 3128448"/>
              <a:gd name="connsiteY0" fmla="*/ 0 h 3479332"/>
              <a:gd name="connsiteX1" fmla="*/ 1724260 w 3128448"/>
              <a:gd name="connsiteY1" fmla="*/ 237462 h 3479332"/>
              <a:gd name="connsiteX2" fmla="*/ 1383538 w 3128448"/>
              <a:gd name="connsiteY2" fmla="*/ 939523 h 3479332"/>
              <a:gd name="connsiteX3" fmla="*/ 1497112 w 3128448"/>
              <a:gd name="connsiteY3" fmla="*/ 1166660 h 3479332"/>
              <a:gd name="connsiteX4" fmla="*/ 1042816 w 3128448"/>
              <a:gd name="connsiteY4" fmla="*/ 2075209 h 3479332"/>
              <a:gd name="connsiteX5" fmla="*/ 485271 w 3128448"/>
              <a:gd name="connsiteY5" fmla="*/ 2302347 h 3479332"/>
              <a:gd name="connsiteX6" fmla="*/ 382021 w 3128448"/>
              <a:gd name="connsiteY6" fmla="*/ 2539809 h 3479332"/>
              <a:gd name="connsiteX7" fmla="*/ 134224 w 3128448"/>
              <a:gd name="connsiteY7" fmla="*/ 2766946 h 3479332"/>
              <a:gd name="connsiteX8" fmla="*/ 0 w 3128448"/>
              <a:gd name="connsiteY8" fmla="*/ 2983759 h 3479332"/>
              <a:gd name="connsiteX9" fmla="*/ 82599 w 3128448"/>
              <a:gd name="connsiteY9" fmla="*/ 3479332 h 3479332"/>
              <a:gd name="connsiteX0" fmla="*/ 3128448 w 3128448"/>
              <a:gd name="connsiteY0" fmla="*/ 0 h 3231546"/>
              <a:gd name="connsiteX1" fmla="*/ 1724260 w 3128448"/>
              <a:gd name="connsiteY1" fmla="*/ 237462 h 3231546"/>
              <a:gd name="connsiteX2" fmla="*/ 1383538 w 3128448"/>
              <a:gd name="connsiteY2" fmla="*/ 939523 h 3231546"/>
              <a:gd name="connsiteX3" fmla="*/ 1497112 w 3128448"/>
              <a:gd name="connsiteY3" fmla="*/ 1166660 h 3231546"/>
              <a:gd name="connsiteX4" fmla="*/ 1042816 w 3128448"/>
              <a:gd name="connsiteY4" fmla="*/ 2075209 h 3231546"/>
              <a:gd name="connsiteX5" fmla="*/ 485271 w 3128448"/>
              <a:gd name="connsiteY5" fmla="*/ 2302347 h 3231546"/>
              <a:gd name="connsiteX6" fmla="*/ 382021 w 3128448"/>
              <a:gd name="connsiteY6" fmla="*/ 2539809 h 3231546"/>
              <a:gd name="connsiteX7" fmla="*/ 134224 w 3128448"/>
              <a:gd name="connsiteY7" fmla="*/ 2766946 h 3231546"/>
              <a:gd name="connsiteX8" fmla="*/ 0 w 3128448"/>
              <a:gd name="connsiteY8" fmla="*/ 2983759 h 3231546"/>
              <a:gd name="connsiteX9" fmla="*/ 154873 w 3128448"/>
              <a:gd name="connsiteY9" fmla="*/ 3231546 h 3231546"/>
              <a:gd name="connsiteX0" fmla="*/ 3128448 w 3128448"/>
              <a:gd name="connsiteY0" fmla="*/ 0 h 2983759"/>
              <a:gd name="connsiteX1" fmla="*/ 1724260 w 3128448"/>
              <a:gd name="connsiteY1" fmla="*/ 237462 h 2983759"/>
              <a:gd name="connsiteX2" fmla="*/ 1383538 w 3128448"/>
              <a:gd name="connsiteY2" fmla="*/ 939523 h 2983759"/>
              <a:gd name="connsiteX3" fmla="*/ 1497112 w 3128448"/>
              <a:gd name="connsiteY3" fmla="*/ 1166660 h 2983759"/>
              <a:gd name="connsiteX4" fmla="*/ 1042816 w 3128448"/>
              <a:gd name="connsiteY4" fmla="*/ 2075209 h 2983759"/>
              <a:gd name="connsiteX5" fmla="*/ 485271 w 3128448"/>
              <a:gd name="connsiteY5" fmla="*/ 2302347 h 2983759"/>
              <a:gd name="connsiteX6" fmla="*/ 382021 w 3128448"/>
              <a:gd name="connsiteY6" fmla="*/ 2539809 h 2983759"/>
              <a:gd name="connsiteX7" fmla="*/ 134224 w 3128448"/>
              <a:gd name="connsiteY7" fmla="*/ 2766946 h 2983759"/>
              <a:gd name="connsiteX8" fmla="*/ 0 w 3128448"/>
              <a:gd name="connsiteY8" fmla="*/ 2983759 h 2983759"/>
              <a:gd name="connsiteX0" fmla="*/ 2994224 w 2994224"/>
              <a:gd name="connsiteY0" fmla="*/ 0 h 3014732"/>
              <a:gd name="connsiteX1" fmla="*/ 1590036 w 2994224"/>
              <a:gd name="connsiteY1" fmla="*/ 237462 h 3014732"/>
              <a:gd name="connsiteX2" fmla="*/ 1249314 w 2994224"/>
              <a:gd name="connsiteY2" fmla="*/ 939523 h 3014732"/>
              <a:gd name="connsiteX3" fmla="*/ 1362888 w 2994224"/>
              <a:gd name="connsiteY3" fmla="*/ 1166660 h 3014732"/>
              <a:gd name="connsiteX4" fmla="*/ 908592 w 2994224"/>
              <a:gd name="connsiteY4" fmla="*/ 2075209 h 3014732"/>
              <a:gd name="connsiteX5" fmla="*/ 351047 w 2994224"/>
              <a:gd name="connsiteY5" fmla="*/ 2302347 h 3014732"/>
              <a:gd name="connsiteX6" fmla="*/ 247797 w 2994224"/>
              <a:gd name="connsiteY6" fmla="*/ 2539809 h 3014732"/>
              <a:gd name="connsiteX7" fmla="*/ 0 w 2994224"/>
              <a:gd name="connsiteY7" fmla="*/ 2766946 h 3014732"/>
              <a:gd name="connsiteX8" fmla="*/ 144549 w 2994224"/>
              <a:gd name="connsiteY8" fmla="*/ 3014732 h 3014732"/>
              <a:gd name="connsiteX0" fmla="*/ 2849675 w 2849675"/>
              <a:gd name="connsiteY0" fmla="*/ 0 h 3014732"/>
              <a:gd name="connsiteX1" fmla="*/ 1445487 w 2849675"/>
              <a:gd name="connsiteY1" fmla="*/ 237462 h 3014732"/>
              <a:gd name="connsiteX2" fmla="*/ 1104765 w 2849675"/>
              <a:gd name="connsiteY2" fmla="*/ 939523 h 3014732"/>
              <a:gd name="connsiteX3" fmla="*/ 1218339 w 2849675"/>
              <a:gd name="connsiteY3" fmla="*/ 1166660 h 3014732"/>
              <a:gd name="connsiteX4" fmla="*/ 764043 w 2849675"/>
              <a:gd name="connsiteY4" fmla="*/ 2075209 h 3014732"/>
              <a:gd name="connsiteX5" fmla="*/ 206498 w 2849675"/>
              <a:gd name="connsiteY5" fmla="*/ 2302347 h 3014732"/>
              <a:gd name="connsiteX6" fmla="*/ 103248 w 2849675"/>
              <a:gd name="connsiteY6" fmla="*/ 2539809 h 3014732"/>
              <a:gd name="connsiteX7" fmla="*/ 351047 w 2849675"/>
              <a:gd name="connsiteY7" fmla="*/ 2787594 h 3014732"/>
              <a:gd name="connsiteX8" fmla="*/ 0 w 2849675"/>
              <a:gd name="connsiteY8" fmla="*/ 3014732 h 3014732"/>
              <a:gd name="connsiteX0" fmla="*/ 2746427 w 2746427"/>
              <a:gd name="connsiteY0" fmla="*/ 0 h 2983759"/>
              <a:gd name="connsiteX1" fmla="*/ 1342239 w 2746427"/>
              <a:gd name="connsiteY1" fmla="*/ 237462 h 2983759"/>
              <a:gd name="connsiteX2" fmla="*/ 1001517 w 2746427"/>
              <a:gd name="connsiteY2" fmla="*/ 939523 h 2983759"/>
              <a:gd name="connsiteX3" fmla="*/ 1115091 w 2746427"/>
              <a:gd name="connsiteY3" fmla="*/ 1166660 h 2983759"/>
              <a:gd name="connsiteX4" fmla="*/ 660795 w 2746427"/>
              <a:gd name="connsiteY4" fmla="*/ 2075209 h 2983759"/>
              <a:gd name="connsiteX5" fmla="*/ 103250 w 2746427"/>
              <a:gd name="connsiteY5" fmla="*/ 2302347 h 2983759"/>
              <a:gd name="connsiteX6" fmla="*/ 0 w 2746427"/>
              <a:gd name="connsiteY6" fmla="*/ 2539809 h 2983759"/>
              <a:gd name="connsiteX7" fmla="*/ 247799 w 2746427"/>
              <a:gd name="connsiteY7" fmla="*/ 2787594 h 2983759"/>
              <a:gd name="connsiteX8" fmla="*/ 103250 w 2746427"/>
              <a:gd name="connsiteY8" fmla="*/ 2983759 h 2983759"/>
              <a:gd name="connsiteX0" fmla="*/ 2746427 w 2746427"/>
              <a:gd name="connsiteY0" fmla="*/ 0 h 3025057"/>
              <a:gd name="connsiteX1" fmla="*/ 1342239 w 2746427"/>
              <a:gd name="connsiteY1" fmla="*/ 237462 h 3025057"/>
              <a:gd name="connsiteX2" fmla="*/ 1001517 w 2746427"/>
              <a:gd name="connsiteY2" fmla="*/ 939523 h 3025057"/>
              <a:gd name="connsiteX3" fmla="*/ 1115091 w 2746427"/>
              <a:gd name="connsiteY3" fmla="*/ 1166660 h 3025057"/>
              <a:gd name="connsiteX4" fmla="*/ 660795 w 2746427"/>
              <a:gd name="connsiteY4" fmla="*/ 2075209 h 3025057"/>
              <a:gd name="connsiteX5" fmla="*/ 103250 w 2746427"/>
              <a:gd name="connsiteY5" fmla="*/ 2302347 h 3025057"/>
              <a:gd name="connsiteX6" fmla="*/ 0 w 2746427"/>
              <a:gd name="connsiteY6" fmla="*/ 2539809 h 3025057"/>
              <a:gd name="connsiteX7" fmla="*/ 247799 w 2746427"/>
              <a:gd name="connsiteY7" fmla="*/ 2787594 h 3025057"/>
              <a:gd name="connsiteX8" fmla="*/ 340723 w 2746427"/>
              <a:gd name="connsiteY8" fmla="*/ 3025057 h 3025057"/>
              <a:gd name="connsiteX0" fmla="*/ 2746427 w 2746427"/>
              <a:gd name="connsiteY0" fmla="*/ 0 h 2787594"/>
              <a:gd name="connsiteX1" fmla="*/ 1342239 w 2746427"/>
              <a:gd name="connsiteY1" fmla="*/ 237462 h 2787594"/>
              <a:gd name="connsiteX2" fmla="*/ 1001517 w 2746427"/>
              <a:gd name="connsiteY2" fmla="*/ 939523 h 2787594"/>
              <a:gd name="connsiteX3" fmla="*/ 1115091 w 2746427"/>
              <a:gd name="connsiteY3" fmla="*/ 1166660 h 2787594"/>
              <a:gd name="connsiteX4" fmla="*/ 660795 w 2746427"/>
              <a:gd name="connsiteY4" fmla="*/ 2075209 h 2787594"/>
              <a:gd name="connsiteX5" fmla="*/ 103250 w 2746427"/>
              <a:gd name="connsiteY5" fmla="*/ 2302347 h 2787594"/>
              <a:gd name="connsiteX6" fmla="*/ 0 w 2746427"/>
              <a:gd name="connsiteY6" fmla="*/ 2539809 h 2787594"/>
              <a:gd name="connsiteX7" fmla="*/ 247799 w 2746427"/>
              <a:gd name="connsiteY7" fmla="*/ 2787594 h 2787594"/>
              <a:gd name="connsiteX0" fmla="*/ 2746427 w 2746427"/>
              <a:gd name="connsiteY0" fmla="*/ 0 h 2539809"/>
              <a:gd name="connsiteX1" fmla="*/ 1342239 w 2746427"/>
              <a:gd name="connsiteY1" fmla="*/ 237462 h 2539809"/>
              <a:gd name="connsiteX2" fmla="*/ 1001517 w 2746427"/>
              <a:gd name="connsiteY2" fmla="*/ 939523 h 2539809"/>
              <a:gd name="connsiteX3" fmla="*/ 1115091 w 2746427"/>
              <a:gd name="connsiteY3" fmla="*/ 1166660 h 2539809"/>
              <a:gd name="connsiteX4" fmla="*/ 660795 w 2746427"/>
              <a:gd name="connsiteY4" fmla="*/ 2075209 h 2539809"/>
              <a:gd name="connsiteX5" fmla="*/ 103250 w 2746427"/>
              <a:gd name="connsiteY5" fmla="*/ 2302347 h 2539809"/>
              <a:gd name="connsiteX6" fmla="*/ 0 w 2746427"/>
              <a:gd name="connsiteY6" fmla="*/ 2539809 h 2539809"/>
              <a:gd name="connsiteX0" fmla="*/ 2643177 w 2643177"/>
              <a:gd name="connsiteY0" fmla="*/ 0 h 2539809"/>
              <a:gd name="connsiteX1" fmla="*/ 1238989 w 2643177"/>
              <a:gd name="connsiteY1" fmla="*/ 237462 h 2539809"/>
              <a:gd name="connsiteX2" fmla="*/ 898267 w 2643177"/>
              <a:gd name="connsiteY2" fmla="*/ 939523 h 2539809"/>
              <a:gd name="connsiteX3" fmla="*/ 1011841 w 2643177"/>
              <a:gd name="connsiteY3" fmla="*/ 1166660 h 2539809"/>
              <a:gd name="connsiteX4" fmla="*/ 557545 w 2643177"/>
              <a:gd name="connsiteY4" fmla="*/ 2075209 h 2539809"/>
              <a:gd name="connsiteX5" fmla="*/ 0 w 2643177"/>
              <a:gd name="connsiteY5" fmla="*/ 2302347 h 2539809"/>
              <a:gd name="connsiteX6" fmla="*/ 103248 w 2643177"/>
              <a:gd name="connsiteY6" fmla="*/ 2539809 h 2539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43177" h="2539809">
                <a:moveTo>
                  <a:pt x="2643177" y="0"/>
                </a:moveTo>
                <a:lnTo>
                  <a:pt x="1238989" y="237462"/>
                </a:lnTo>
                <a:lnTo>
                  <a:pt x="898267" y="939523"/>
                </a:lnTo>
                <a:lnTo>
                  <a:pt x="1011841" y="1166660"/>
                </a:lnTo>
                <a:lnTo>
                  <a:pt x="557545" y="2075209"/>
                </a:lnTo>
                <a:lnTo>
                  <a:pt x="0" y="2302347"/>
                </a:lnTo>
                <a:lnTo>
                  <a:pt x="103248" y="2539809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83841B-D7D7-41EE-A86B-FD2788D08561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3710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0132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rgbClr val="002060"/>
                </a:solidFill>
              </a:rPr>
              <a:t>Graph Traversal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2675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57200" y="1187160"/>
                <a:ext cx="8229600" cy="51816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Walk (via edges) </a:t>
                </a:r>
                <a:r>
                  <a:rPr lang="en-US" sz="2400" dirty="0"/>
                  <a:t>from a fixed starting vertex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 to all vertices reachable from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Breadth First Search (BFS): Order nodes in successive layers based on distance from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Depth First Search (DFS): </a:t>
                </a:r>
                <a:r>
                  <a:rPr kumimoji="1" lang="en-US" sz="2400" dirty="0"/>
                  <a:t>More natural approach for exploring a maze; </a:t>
                </a:r>
              </a:p>
              <a:p>
                <a:pPr marL="0" indent="0">
                  <a:buNone/>
                </a:pPr>
                <a:endParaRPr kumimoji="1" lang="en-US" sz="2400" dirty="0"/>
              </a:p>
              <a:p>
                <a:pPr marL="0" indent="0">
                  <a:buNone/>
                </a:pPr>
                <a:r>
                  <a:rPr kumimoji="1" lang="en-US" sz="2400" dirty="0"/>
                  <a:t>Applications of BFS:</a:t>
                </a:r>
              </a:p>
              <a:p>
                <a:r>
                  <a:rPr kumimoji="1" lang="en-US" sz="2400" dirty="0"/>
                  <a:t>Finding shortest path for unit-length graphs</a:t>
                </a:r>
              </a:p>
              <a:p>
                <a:r>
                  <a:rPr kumimoji="1" lang="en-US" sz="2400" dirty="0"/>
                  <a:t>Finding connected components of a graph</a:t>
                </a:r>
              </a:p>
              <a:p>
                <a:r>
                  <a:rPr kumimoji="1" lang="en-US" sz="2400" dirty="0"/>
                  <a:t>Testing bipartiteness</a:t>
                </a:r>
                <a:endParaRPr lang="en-US" alt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1267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87160"/>
                <a:ext cx="8229600" cy="5181600"/>
              </a:xfrm>
              <a:blipFill>
                <a:blip r:embed="rId3"/>
                <a:stretch>
                  <a:fillRect l="-1111" t="-824" r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E887A4BE-E13C-4DAF-A2CA-480D8DCFC258}" type="slidenum">
              <a:rPr lang="en-US" altLang="en-US" smtClean="0"/>
              <a:pPr/>
              <a:t>25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18C49A-2F04-4216-8490-CC2932A89344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4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9245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0132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rgbClr val="002060"/>
                </a:solidFill>
              </a:rPr>
              <a:t>Breadth First Search (BFS)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2675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57200" y="1187160"/>
                <a:ext cx="8229600" cy="51816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400" dirty="0"/>
                  <a:t>Completely</a:t>
                </a:r>
                <a:r>
                  <a:rPr lang="en-US" sz="2400" dirty="0">
                    <a:solidFill>
                      <a:srgbClr val="0070C0"/>
                    </a:solidFill>
                  </a:rPr>
                  <a:t> explore </a:t>
                </a:r>
                <a:r>
                  <a:rPr lang="en-US" sz="2400" dirty="0"/>
                  <a:t>the vertices in order of their distance from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Three states of vertices:</a:t>
                </a:r>
              </a:p>
              <a:p>
                <a:r>
                  <a:rPr lang="en-US" sz="2400" dirty="0"/>
                  <a:t>Undiscovered</a:t>
                </a:r>
              </a:p>
              <a:p>
                <a:r>
                  <a:rPr lang="en-US" sz="2400" dirty="0">
                    <a:solidFill>
                      <a:srgbClr val="00B050"/>
                    </a:solidFill>
                  </a:rPr>
                  <a:t>Discovered</a:t>
                </a: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Fully-explored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Naturally implemented using a queue</a:t>
                </a:r>
              </a:p>
              <a:p>
                <a:pPr marL="0" indent="0">
                  <a:buNone/>
                </a:pPr>
                <a:r>
                  <a:rPr lang="en-US" sz="2400" dirty="0"/>
                  <a:t>The queue will always have the list of Discovered vertices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 eaLnBrk="1" hangingPunct="1">
                  <a:lnSpc>
                    <a:spcPct val="80000"/>
                  </a:lnSpc>
                  <a:buNone/>
                </a:pPr>
                <a:endParaRPr lang="en-US" alt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1267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87160"/>
                <a:ext cx="8229600" cy="5181600"/>
              </a:xfrm>
              <a:blipFill>
                <a:blip r:embed="rId3"/>
                <a:stretch>
                  <a:fillRect l="-1111" t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E887A4BE-E13C-4DAF-A2CA-480D8DCFC258}" type="slidenum">
              <a:rPr lang="en-US" altLang="en-US" smtClean="0"/>
              <a:pPr/>
              <a:t>26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E79EF6-3A6E-4377-AC64-D39C9D584541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4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0314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4C32A-0811-2C43-A4C6-D08AFA54FDC5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1" lang="en-US" sz="3600" dirty="0">
                <a:solidFill>
                  <a:srgbClr val="002060"/>
                </a:solidFill>
              </a:rPr>
              <a:t>BFS(1)</a:t>
            </a:r>
          </a:p>
        </p:txBody>
      </p:sp>
      <p:sp>
        <p:nvSpPr>
          <p:cNvPr id="262147" name="Oval 3"/>
          <p:cNvSpPr>
            <a:spLocks noChangeArrowheads="1"/>
          </p:cNvSpPr>
          <p:nvPr/>
        </p:nvSpPr>
        <p:spPr bwMode="auto">
          <a:xfrm rot="-63699">
            <a:off x="4375150" y="1321707"/>
            <a:ext cx="381000" cy="381000"/>
          </a:xfrm>
          <a:prstGeom prst="ellips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009900"/>
                </a:solidFill>
                <a:latin typeface="Times New Roman" charset="0"/>
                <a:cs typeface="+mn-cs"/>
              </a:rPr>
              <a:t>1</a:t>
            </a:r>
            <a:endParaRPr lang="en-US" sz="2400">
              <a:latin typeface="Times New Roman" charset="0"/>
              <a:cs typeface="+mn-cs"/>
            </a:endParaRPr>
          </a:p>
        </p:txBody>
      </p:sp>
      <p:sp>
        <p:nvSpPr>
          <p:cNvPr id="262148" name="Oval 4"/>
          <p:cNvSpPr>
            <a:spLocks noChangeArrowheads="1"/>
          </p:cNvSpPr>
          <p:nvPr/>
        </p:nvSpPr>
        <p:spPr bwMode="auto">
          <a:xfrm rot="-63699">
            <a:off x="3398838" y="210117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2</a:t>
            </a:r>
          </a:p>
        </p:txBody>
      </p:sp>
      <p:sp>
        <p:nvSpPr>
          <p:cNvPr id="262149" name="Oval 5"/>
          <p:cNvSpPr>
            <a:spLocks noChangeArrowheads="1"/>
          </p:cNvSpPr>
          <p:nvPr/>
        </p:nvSpPr>
        <p:spPr bwMode="auto">
          <a:xfrm rot="-63699">
            <a:off x="5916613" y="22837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3</a:t>
            </a:r>
          </a:p>
        </p:txBody>
      </p:sp>
      <p:sp>
        <p:nvSpPr>
          <p:cNvPr id="262150" name="Oval 6"/>
          <p:cNvSpPr>
            <a:spLocks noChangeArrowheads="1"/>
          </p:cNvSpPr>
          <p:nvPr/>
        </p:nvSpPr>
        <p:spPr bwMode="auto">
          <a:xfrm rot="-63699">
            <a:off x="3910013" y="49888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10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 rot="-63699">
            <a:off x="3890963" y="39982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5</a:t>
            </a: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 rot="-63699">
            <a:off x="2573338" y="280284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4</a:t>
            </a:r>
          </a:p>
        </p:txBody>
      </p:sp>
      <p:sp>
        <p:nvSpPr>
          <p:cNvPr id="262153" name="Oval 9"/>
          <p:cNvSpPr>
            <a:spLocks noChangeArrowheads="1"/>
          </p:cNvSpPr>
          <p:nvPr/>
        </p:nvSpPr>
        <p:spPr bwMode="auto">
          <a:xfrm rot="-63699">
            <a:off x="2593975" y="394584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9</a:t>
            </a:r>
          </a:p>
        </p:txBody>
      </p:sp>
      <p:sp>
        <p:nvSpPr>
          <p:cNvPr id="262154" name="Oval 10"/>
          <p:cNvSpPr>
            <a:spLocks noChangeArrowheads="1"/>
          </p:cNvSpPr>
          <p:nvPr/>
        </p:nvSpPr>
        <p:spPr bwMode="auto">
          <a:xfrm rot="-63699">
            <a:off x="2232025" y="49427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12</a:t>
            </a:r>
          </a:p>
        </p:txBody>
      </p:sp>
      <p:sp>
        <p:nvSpPr>
          <p:cNvPr id="262155" name="Oval 11"/>
          <p:cNvSpPr>
            <a:spLocks noChangeArrowheads="1"/>
          </p:cNvSpPr>
          <p:nvPr/>
        </p:nvSpPr>
        <p:spPr bwMode="auto">
          <a:xfrm rot="-63699">
            <a:off x="1173163" y="54206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8</a:t>
            </a:r>
          </a:p>
        </p:txBody>
      </p:sp>
      <p:sp>
        <p:nvSpPr>
          <p:cNvPr id="262156" name="Oval 12"/>
          <p:cNvSpPr>
            <a:spLocks noChangeArrowheads="1"/>
          </p:cNvSpPr>
          <p:nvPr/>
        </p:nvSpPr>
        <p:spPr bwMode="auto">
          <a:xfrm rot="-63699">
            <a:off x="1795463" y="60937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13</a:t>
            </a:r>
          </a:p>
        </p:txBody>
      </p:sp>
      <p:sp>
        <p:nvSpPr>
          <p:cNvPr id="262157" name="Oval 13"/>
          <p:cNvSpPr>
            <a:spLocks noChangeArrowheads="1"/>
          </p:cNvSpPr>
          <p:nvPr/>
        </p:nvSpPr>
        <p:spPr bwMode="auto">
          <a:xfrm rot="-63699">
            <a:off x="5935663" y="32743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6</a:t>
            </a:r>
          </a:p>
        </p:txBody>
      </p:sp>
      <p:sp>
        <p:nvSpPr>
          <p:cNvPr id="262158" name="Oval 14"/>
          <p:cNvSpPr>
            <a:spLocks noChangeArrowheads="1"/>
          </p:cNvSpPr>
          <p:nvPr/>
        </p:nvSpPr>
        <p:spPr bwMode="auto">
          <a:xfrm rot="-63699">
            <a:off x="7007225" y="35584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7</a:t>
            </a:r>
          </a:p>
        </p:txBody>
      </p:sp>
      <p:sp>
        <p:nvSpPr>
          <p:cNvPr id="262159" name="Oval 15"/>
          <p:cNvSpPr>
            <a:spLocks noChangeArrowheads="1"/>
          </p:cNvSpPr>
          <p:nvPr/>
        </p:nvSpPr>
        <p:spPr bwMode="auto">
          <a:xfrm rot="-63699">
            <a:off x="7024688" y="44728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11</a:t>
            </a:r>
          </a:p>
        </p:txBody>
      </p:sp>
      <p:sp>
        <p:nvSpPr>
          <p:cNvPr id="262163" name="Line 19"/>
          <p:cNvSpPr>
            <a:spLocks noChangeShapeType="1"/>
          </p:cNvSpPr>
          <p:nvPr/>
        </p:nvSpPr>
        <p:spPr bwMode="auto">
          <a:xfrm rot="21536301" flipH="1">
            <a:off x="2527300" y="4330020"/>
            <a:ext cx="152400" cy="5334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2178" name="Text Box 34"/>
          <p:cNvSpPr txBox="1">
            <a:spLocks noChangeArrowheads="1"/>
          </p:cNvSpPr>
          <p:nvPr/>
        </p:nvSpPr>
        <p:spPr bwMode="auto">
          <a:xfrm>
            <a:off x="6927850" y="1711325"/>
            <a:ext cx="1067921" cy="707886"/>
          </a:xfrm>
          <a:prstGeom prst="rect">
            <a:avLst/>
          </a:prstGeom>
          <a:noFill/>
          <a:ln w="2857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Queue:</a:t>
            </a:r>
          </a:p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1 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151E6D-AC5E-4C32-84C9-01E618BCF54E}"/>
              </a:ext>
            </a:extLst>
          </p:cNvPr>
          <p:cNvCxnSpPr>
            <a:stCxn id="262147" idx="3"/>
            <a:endCxn id="262148" idx="7"/>
          </p:cNvCxnSpPr>
          <p:nvPr/>
        </p:nvCxnSpPr>
        <p:spPr bwMode="auto">
          <a:xfrm flipH="1">
            <a:off x="3721523" y="1649384"/>
            <a:ext cx="711942" cy="50510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215B62-284D-4957-9A62-189D524B2EA0}"/>
              </a:ext>
            </a:extLst>
          </p:cNvPr>
          <p:cNvCxnSpPr>
            <a:cxnSpLocks/>
            <a:stCxn id="262148" idx="3"/>
            <a:endCxn id="262152" idx="7"/>
          </p:cNvCxnSpPr>
          <p:nvPr/>
        </p:nvCxnSpPr>
        <p:spPr bwMode="auto">
          <a:xfrm flipH="1">
            <a:off x="2896023" y="2428847"/>
            <a:ext cx="561130" cy="42732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DDE7E1B-B617-45A7-933F-2F1EF6494F68}"/>
              </a:ext>
            </a:extLst>
          </p:cNvPr>
          <p:cNvCxnSpPr>
            <a:cxnSpLocks/>
            <a:stCxn id="262149" idx="2"/>
            <a:endCxn id="262148" idx="6"/>
          </p:cNvCxnSpPr>
          <p:nvPr/>
        </p:nvCxnSpPr>
        <p:spPr bwMode="auto">
          <a:xfrm flipH="1" flipV="1">
            <a:off x="3779805" y="2288140"/>
            <a:ext cx="2136841" cy="18962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4E59C3-FC7C-41D5-90A1-B767DCA0E454}"/>
              </a:ext>
            </a:extLst>
          </p:cNvPr>
          <p:cNvCxnSpPr>
            <a:cxnSpLocks/>
            <a:stCxn id="262147" idx="5"/>
            <a:endCxn id="262149" idx="1"/>
          </p:cNvCxnSpPr>
          <p:nvPr/>
        </p:nvCxnSpPr>
        <p:spPr bwMode="auto">
          <a:xfrm>
            <a:off x="4702827" y="1644392"/>
            <a:ext cx="1267109" cy="69765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6359ABC-8D97-4992-A9DC-C5FEA0106E69}"/>
              </a:ext>
            </a:extLst>
          </p:cNvPr>
          <p:cNvCxnSpPr>
            <a:cxnSpLocks/>
            <a:stCxn id="262149" idx="4"/>
            <a:endCxn id="262157" idx="0"/>
          </p:cNvCxnSpPr>
          <p:nvPr/>
        </p:nvCxnSpPr>
        <p:spPr bwMode="auto">
          <a:xfrm>
            <a:off x="6110643" y="26646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52D6EA4-C53D-49A3-890D-8032EBF8EEB8}"/>
              </a:ext>
            </a:extLst>
          </p:cNvPr>
          <p:cNvCxnSpPr>
            <a:cxnSpLocks/>
            <a:stCxn id="262149" idx="5"/>
            <a:endCxn id="262158" idx="0"/>
          </p:cNvCxnSpPr>
          <p:nvPr/>
        </p:nvCxnSpPr>
        <p:spPr bwMode="auto">
          <a:xfrm>
            <a:off x="6244290" y="2606417"/>
            <a:ext cx="949905" cy="95211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A12C775-896E-4272-A018-6FAEC91E0B28}"/>
              </a:ext>
            </a:extLst>
          </p:cNvPr>
          <p:cNvCxnSpPr>
            <a:cxnSpLocks/>
            <a:stCxn id="262157" idx="6"/>
            <a:endCxn id="262158" idx="2"/>
          </p:cNvCxnSpPr>
          <p:nvPr/>
        </p:nvCxnSpPr>
        <p:spPr bwMode="auto">
          <a:xfrm>
            <a:off x="6316630" y="3461302"/>
            <a:ext cx="690628" cy="29122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4D574-17B4-4230-8B35-9F56FFE0B798}"/>
              </a:ext>
            </a:extLst>
          </p:cNvPr>
          <p:cNvCxnSpPr>
            <a:cxnSpLocks/>
            <a:stCxn id="262159" idx="0"/>
            <a:endCxn id="262158" idx="4"/>
          </p:cNvCxnSpPr>
          <p:nvPr/>
        </p:nvCxnSpPr>
        <p:spPr bwMode="auto">
          <a:xfrm flipH="1" flipV="1">
            <a:off x="7201255" y="3939462"/>
            <a:ext cx="10403" cy="5334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7043F17-6133-4D5A-A5BE-41903C3F4B33}"/>
              </a:ext>
            </a:extLst>
          </p:cNvPr>
          <p:cNvCxnSpPr>
            <a:cxnSpLocks/>
            <a:stCxn id="262152" idx="5"/>
            <a:endCxn id="262151" idx="0"/>
          </p:cNvCxnSpPr>
          <p:nvPr/>
        </p:nvCxnSpPr>
        <p:spPr bwMode="auto">
          <a:xfrm>
            <a:off x="2901015" y="3125530"/>
            <a:ext cx="1176918" cy="87273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82C3379-D3C8-4555-8658-DBF52E88728F}"/>
              </a:ext>
            </a:extLst>
          </p:cNvPr>
          <p:cNvCxnSpPr>
            <a:cxnSpLocks/>
            <a:stCxn id="262149" idx="3"/>
            <a:endCxn id="262151" idx="7"/>
          </p:cNvCxnSpPr>
          <p:nvPr/>
        </p:nvCxnSpPr>
        <p:spPr bwMode="auto">
          <a:xfrm flipH="1">
            <a:off x="4213648" y="2611409"/>
            <a:ext cx="1761280" cy="144014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12EA0C-8DEF-473B-84F6-85771B2197D2}"/>
              </a:ext>
            </a:extLst>
          </p:cNvPr>
          <p:cNvCxnSpPr>
            <a:cxnSpLocks/>
            <a:stCxn id="262151" idx="4"/>
            <a:endCxn id="262150" idx="0"/>
          </p:cNvCxnSpPr>
          <p:nvPr/>
        </p:nvCxnSpPr>
        <p:spPr bwMode="auto">
          <a:xfrm>
            <a:off x="4084993" y="43791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63686A-3053-4A75-ADBA-959241948D18}"/>
              </a:ext>
            </a:extLst>
          </p:cNvPr>
          <p:cNvCxnSpPr>
            <a:cxnSpLocks/>
            <a:stCxn id="262152" idx="4"/>
            <a:endCxn id="262153" idx="0"/>
          </p:cNvCxnSpPr>
          <p:nvPr/>
        </p:nvCxnSpPr>
        <p:spPr bwMode="auto">
          <a:xfrm>
            <a:off x="2767368" y="3183812"/>
            <a:ext cx="13577" cy="7620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3A01DF5-0231-4651-B55A-B0AD9B6CFE95}"/>
              </a:ext>
            </a:extLst>
          </p:cNvPr>
          <p:cNvCxnSpPr>
            <a:cxnSpLocks/>
            <a:stCxn id="262152" idx="3"/>
            <a:endCxn id="262155" idx="0"/>
          </p:cNvCxnSpPr>
          <p:nvPr/>
        </p:nvCxnSpPr>
        <p:spPr bwMode="auto">
          <a:xfrm flipH="1">
            <a:off x="1360133" y="3130522"/>
            <a:ext cx="1271520" cy="229014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4C9818-805E-4C05-918E-55F1926E8052}"/>
              </a:ext>
            </a:extLst>
          </p:cNvPr>
          <p:cNvCxnSpPr>
            <a:cxnSpLocks/>
            <a:stCxn id="262154" idx="2"/>
            <a:endCxn id="262155" idx="6"/>
          </p:cNvCxnSpPr>
          <p:nvPr/>
        </p:nvCxnSpPr>
        <p:spPr bwMode="auto">
          <a:xfrm flipH="1">
            <a:off x="1554130" y="5136825"/>
            <a:ext cx="677928" cy="470777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0A42E0A-4273-4660-B30A-01EE604FE474}"/>
              </a:ext>
            </a:extLst>
          </p:cNvPr>
          <p:cNvCxnSpPr>
            <a:cxnSpLocks/>
            <a:stCxn id="262150" idx="2"/>
            <a:endCxn id="262156" idx="7"/>
          </p:cNvCxnSpPr>
          <p:nvPr/>
        </p:nvCxnSpPr>
        <p:spPr bwMode="auto">
          <a:xfrm flipH="1">
            <a:off x="2118148" y="5182862"/>
            <a:ext cx="1791898" cy="9641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30EF090-63F8-4CAF-8A19-DC514A7F9786}"/>
              </a:ext>
            </a:extLst>
          </p:cNvPr>
          <p:cNvCxnSpPr>
            <a:cxnSpLocks/>
            <a:stCxn id="262155" idx="5"/>
            <a:endCxn id="262156" idx="1"/>
          </p:cNvCxnSpPr>
          <p:nvPr/>
        </p:nvCxnSpPr>
        <p:spPr bwMode="auto">
          <a:xfrm>
            <a:off x="1500840" y="5743317"/>
            <a:ext cx="347946" cy="40873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E438C4-6C38-40D0-95DC-5F6D024BEDB7}"/>
              </a:ext>
            </a:extLst>
          </p:cNvPr>
          <p:cNvCxnSpPr>
            <a:cxnSpLocks/>
            <a:stCxn id="262154" idx="3"/>
            <a:endCxn id="262156" idx="0"/>
          </p:cNvCxnSpPr>
          <p:nvPr/>
        </p:nvCxnSpPr>
        <p:spPr bwMode="auto">
          <a:xfrm flipH="1">
            <a:off x="1982433" y="5270472"/>
            <a:ext cx="307907" cy="8232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B98FA9E3-1320-40A9-A070-CEDF7068DCA2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3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38625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4C32A-0811-2C43-A4C6-D08AFA54FDC5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1" lang="en-US" sz="3600" dirty="0">
                <a:solidFill>
                  <a:srgbClr val="002060"/>
                </a:solidFill>
              </a:rPr>
              <a:t>BFS(1)</a:t>
            </a:r>
          </a:p>
        </p:txBody>
      </p:sp>
      <p:sp>
        <p:nvSpPr>
          <p:cNvPr id="262147" name="Oval 3"/>
          <p:cNvSpPr>
            <a:spLocks noChangeArrowheads="1"/>
          </p:cNvSpPr>
          <p:nvPr/>
        </p:nvSpPr>
        <p:spPr bwMode="auto">
          <a:xfrm rot="-63699">
            <a:off x="4375150" y="132170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</a:t>
            </a:r>
          </a:p>
        </p:txBody>
      </p:sp>
      <p:sp>
        <p:nvSpPr>
          <p:cNvPr id="262148" name="Oval 4"/>
          <p:cNvSpPr>
            <a:spLocks noChangeArrowheads="1"/>
          </p:cNvSpPr>
          <p:nvPr/>
        </p:nvSpPr>
        <p:spPr bwMode="auto">
          <a:xfrm rot="-63699">
            <a:off x="3398838" y="2101170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2</a:t>
            </a:r>
          </a:p>
        </p:txBody>
      </p:sp>
      <p:sp>
        <p:nvSpPr>
          <p:cNvPr id="262149" name="Oval 5"/>
          <p:cNvSpPr>
            <a:spLocks noChangeArrowheads="1"/>
          </p:cNvSpPr>
          <p:nvPr/>
        </p:nvSpPr>
        <p:spPr bwMode="auto">
          <a:xfrm rot="-63699">
            <a:off x="5916613" y="22837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3</a:t>
            </a:r>
          </a:p>
        </p:txBody>
      </p:sp>
      <p:sp>
        <p:nvSpPr>
          <p:cNvPr id="262150" name="Oval 6"/>
          <p:cNvSpPr>
            <a:spLocks noChangeArrowheads="1"/>
          </p:cNvSpPr>
          <p:nvPr/>
        </p:nvSpPr>
        <p:spPr bwMode="auto">
          <a:xfrm rot="-63699">
            <a:off x="3910013" y="49888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10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 rot="-63699">
            <a:off x="3890963" y="39982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5</a:t>
            </a: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 rot="-63699">
            <a:off x="2573338" y="280284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4</a:t>
            </a:r>
          </a:p>
        </p:txBody>
      </p:sp>
      <p:sp>
        <p:nvSpPr>
          <p:cNvPr id="262153" name="Oval 9"/>
          <p:cNvSpPr>
            <a:spLocks noChangeArrowheads="1"/>
          </p:cNvSpPr>
          <p:nvPr/>
        </p:nvSpPr>
        <p:spPr bwMode="auto">
          <a:xfrm rot="-63699">
            <a:off x="2593975" y="394584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9</a:t>
            </a:r>
          </a:p>
        </p:txBody>
      </p:sp>
      <p:sp>
        <p:nvSpPr>
          <p:cNvPr id="262154" name="Oval 10"/>
          <p:cNvSpPr>
            <a:spLocks noChangeArrowheads="1"/>
          </p:cNvSpPr>
          <p:nvPr/>
        </p:nvSpPr>
        <p:spPr bwMode="auto">
          <a:xfrm rot="-63699">
            <a:off x="2232025" y="49427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12</a:t>
            </a:r>
          </a:p>
        </p:txBody>
      </p:sp>
      <p:sp>
        <p:nvSpPr>
          <p:cNvPr id="262155" name="Oval 11"/>
          <p:cNvSpPr>
            <a:spLocks noChangeArrowheads="1"/>
          </p:cNvSpPr>
          <p:nvPr/>
        </p:nvSpPr>
        <p:spPr bwMode="auto">
          <a:xfrm rot="-63699">
            <a:off x="1173163" y="54206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8</a:t>
            </a:r>
          </a:p>
        </p:txBody>
      </p:sp>
      <p:sp>
        <p:nvSpPr>
          <p:cNvPr id="262156" name="Oval 12"/>
          <p:cNvSpPr>
            <a:spLocks noChangeArrowheads="1"/>
          </p:cNvSpPr>
          <p:nvPr/>
        </p:nvSpPr>
        <p:spPr bwMode="auto">
          <a:xfrm rot="-63699">
            <a:off x="1795463" y="60937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13</a:t>
            </a:r>
          </a:p>
        </p:txBody>
      </p:sp>
      <p:sp>
        <p:nvSpPr>
          <p:cNvPr id="262157" name="Oval 13"/>
          <p:cNvSpPr>
            <a:spLocks noChangeArrowheads="1"/>
          </p:cNvSpPr>
          <p:nvPr/>
        </p:nvSpPr>
        <p:spPr bwMode="auto">
          <a:xfrm rot="-63699">
            <a:off x="5935663" y="32743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6</a:t>
            </a:r>
          </a:p>
        </p:txBody>
      </p:sp>
      <p:sp>
        <p:nvSpPr>
          <p:cNvPr id="262158" name="Oval 14"/>
          <p:cNvSpPr>
            <a:spLocks noChangeArrowheads="1"/>
          </p:cNvSpPr>
          <p:nvPr/>
        </p:nvSpPr>
        <p:spPr bwMode="auto">
          <a:xfrm rot="-63699">
            <a:off x="7007225" y="35584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7</a:t>
            </a:r>
          </a:p>
        </p:txBody>
      </p:sp>
      <p:sp>
        <p:nvSpPr>
          <p:cNvPr id="262159" name="Oval 15"/>
          <p:cNvSpPr>
            <a:spLocks noChangeArrowheads="1"/>
          </p:cNvSpPr>
          <p:nvPr/>
        </p:nvSpPr>
        <p:spPr bwMode="auto">
          <a:xfrm rot="-63699">
            <a:off x="7024688" y="44728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11</a:t>
            </a:r>
          </a:p>
        </p:txBody>
      </p:sp>
      <p:sp>
        <p:nvSpPr>
          <p:cNvPr id="262163" name="Line 19"/>
          <p:cNvSpPr>
            <a:spLocks noChangeShapeType="1"/>
          </p:cNvSpPr>
          <p:nvPr/>
        </p:nvSpPr>
        <p:spPr bwMode="auto">
          <a:xfrm rot="21536301" flipH="1">
            <a:off x="2527300" y="4330020"/>
            <a:ext cx="152400" cy="5334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2178" name="Text Box 34"/>
          <p:cNvSpPr txBox="1">
            <a:spLocks noChangeArrowheads="1"/>
          </p:cNvSpPr>
          <p:nvPr/>
        </p:nvSpPr>
        <p:spPr bwMode="auto">
          <a:xfrm>
            <a:off x="6927850" y="1711325"/>
            <a:ext cx="1067921" cy="707886"/>
          </a:xfrm>
          <a:prstGeom prst="rect">
            <a:avLst/>
          </a:prstGeom>
          <a:noFill/>
          <a:ln w="2857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Queue:</a:t>
            </a:r>
          </a:p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2 3 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151E6D-AC5E-4C32-84C9-01E618BCF54E}"/>
              </a:ext>
            </a:extLst>
          </p:cNvPr>
          <p:cNvCxnSpPr>
            <a:stCxn id="262147" idx="3"/>
            <a:endCxn id="262148" idx="7"/>
          </p:cNvCxnSpPr>
          <p:nvPr/>
        </p:nvCxnSpPr>
        <p:spPr bwMode="auto">
          <a:xfrm flipH="1">
            <a:off x="3721523" y="1649384"/>
            <a:ext cx="711942" cy="50510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215B62-284D-4957-9A62-189D524B2EA0}"/>
              </a:ext>
            </a:extLst>
          </p:cNvPr>
          <p:cNvCxnSpPr>
            <a:cxnSpLocks/>
            <a:stCxn id="262148" idx="3"/>
            <a:endCxn id="262152" idx="7"/>
          </p:cNvCxnSpPr>
          <p:nvPr/>
        </p:nvCxnSpPr>
        <p:spPr bwMode="auto">
          <a:xfrm flipH="1">
            <a:off x="2896023" y="2428847"/>
            <a:ext cx="561130" cy="42732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DDE7E1B-B617-45A7-933F-2F1EF6494F68}"/>
              </a:ext>
            </a:extLst>
          </p:cNvPr>
          <p:cNvCxnSpPr>
            <a:cxnSpLocks/>
            <a:stCxn id="262149" idx="2"/>
            <a:endCxn id="262148" idx="6"/>
          </p:cNvCxnSpPr>
          <p:nvPr/>
        </p:nvCxnSpPr>
        <p:spPr bwMode="auto">
          <a:xfrm flipH="1" flipV="1">
            <a:off x="3779805" y="2288140"/>
            <a:ext cx="2136841" cy="18962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4E59C3-FC7C-41D5-90A1-B767DCA0E454}"/>
              </a:ext>
            </a:extLst>
          </p:cNvPr>
          <p:cNvCxnSpPr>
            <a:cxnSpLocks/>
            <a:stCxn id="262147" idx="5"/>
            <a:endCxn id="262149" idx="1"/>
          </p:cNvCxnSpPr>
          <p:nvPr/>
        </p:nvCxnSpPr>
        <p:spPr bwMode="auto">
          <a:xfrm>
            <a:off x="4702827" y="1644392"/>
            <a:ext cx="1267109" cy="69765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6359ABC-8D97-4992-A9DC-C5FEA0106E69}"/>
              </a:ext>
            </a:extLst>
          </p:cNvPr>
          <p:cNvCxnSpPr>
            <a:cxnSpLocks/>
            <a:stCxn id="262149" idx="4"/>
            <a:endCxn id="262157" idx="0"/>
          </p:cNvCxnSpPr>
          <p:nvPr/>
        </p:nvCxnSpPr>
        <p:spPr bwMode="auto">
          <a:xfrm>
            <a:off x="6110643" y="26646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52D6EA4-C53D-49A3-890D-8032EBF8EEB8}"/>
              </a:ext>
            </a:extLst>
          </p:cNvPr>
          <p:cNvCxnSpPr>
            <a:cxnSpLocks/>
            <a:stCxn id="262149" idx="5"/>
            <a:endCxn id="262158" idx="0"/>
          </p:cNvCxnSpPr>
          <p:nvPr/>
        </p:nvCxnSpPr>
        <p:spPr bwMode="auto">
          <a:xfrm>
            <a:off x="6244290" y="2606417"/>
            <a:ext cx="949905" cy="95211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A12C775-896E-4272-A018-6FAEC91E0B28}"/>
              </a:ext>
            </a:extLst>
          </p:cNvPr>
          <p:cNvCxnSpPr>
            <a:cxnSpLocks/>
            <a:stCxn id="262157" idx="6"/>
            <a:endCxn id="262158" idx="2"/>
          </p:cNvCxnSpPr>
          <p:nvPr/>
        </p:nvCxnSpPr>
        <p:spPr bwMode="auto">
          <a:xfrm>
            <a:off x="6316630" y="3461302"/>
            <a:ext cx="690628" cy="29122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4D574-17B4-4230-8B35-9F56FFE0B798}"/>
              </a:ext>
            </a:extLst>
          </p:cNvPr>
          <p:cNvCxnSpPr>
            <a:cxnSpLocks/>
            <a:stCxn id="262159" idx="0"/>
            <a:endCxn id="262158" idx="4"/>
          </p:cNvCxnSpPr>
          <p:nvPr/>
        </p:nvCxnSpPr>
        <p:spPr bwMode="auto">
          <a:xfrm flipH="1" flipV="1">
            <a:off x="7201255" y="3939462"/>
            <a:ext cx="10403" cy="5334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7043F17-6133-4D5A-A5BE-41903C3F4B33}"/>
              </a:ext>
            </a:extLst>
          </p:cNvPr>
          <p:cNvCxnSpPr>
            <a:cxnSpLocks/>
            <a:stCxn id="262152" idx="5"/>
            <a:endCxn id="262151" idx="0"/>
          </p:cNvCxnSpPr>
          <p:nvPr/>
        </p:nvCxnSpPr>
        <p:spPr bwMode="auto">
          <a:xfrm>
            <a:off x="2901015" y="3125530"/>
            <a:ext cx="1176918" cy="87273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82C3379-D3C8-4555-8658-DBF52E88728F}"/>
              </a:ext>
            </a:extLst>
          </p:cNvPr>
          <p:cNvCxnSpPr>
            <a:cxnSpLocks/>
            <a:stCxn id="262149" idx="3"/>
            <a:endCxn id="262151" idx="7"/>
          </p:cNvCxnSpPr>
          <p:nvPr/>
        </p:nvCxnSpPr>
        <p:spPr bwMode="auto">
          <a:xfrm flipH="1">
            <a:off x="4213648" y="2611409"/>
            <a:ext cx="1761280" cy="144014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12EA0C-8DEF-473B-84F6-85771B2197D2}"/>
              </a:ext>
            </a:extLst>
          </p:cNvPr>
          <p:cNvCxnSpPr>
            <a:cxnSpLocks/>
            <a:stCxn id="262151" idx="4"/>
            <a:endCxn id="262150" idx="0"/>
          </p:cNvCxnSpPr>
          <p:nvPr/>
        </p:nvCxnSpPr>
        <p:spPr bwMode="auto">
          <a:xfrm>
            <a:off x="4084993" y="43791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63686A-3053-4A75-ADBA-959241948D18}"/>
              </a:ext>
            </a:extLst>
          </p:cNvPr>
          <p:cNvCxnSpPr>
            <a:cxnSpLocks/>
            <a:stCxn id="262152" idx="4"/>
            <a:endCxn id="262153" idx="0"/>
          </p:cNvCxnSpPr>
          <p:nvPr/>
        </p:nvCxnSpPr>
        <p:spPr bwMode="auto">
          <a:xfrm>
            <a:off x="2767368" y="3183812"/>
            <a:ext cx="13577" cy="7620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3A01DF5-0231-4651-B55A-B0AD9B6CFE95}"/>
              </a:ext>
            </a:extLst>
          </p:cNvPr>
          <p:cNvCxnSpPr>
            <a:cxnSpLocks/>
            <a:stCxn id="262152" idx="3"/>
            <a:endCxn id="262155" idx="0"/>
          </p:cNvCxnSpPr>
          <p:nvPr/>
        </p:nvCxnSpPr>
        <p:spPr bwMode="auto">
          <a:xfrm flipH="1">
            <a:off x="1360133" y="3130522"/>
            <a:ext cx="1271520" cy="229014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4C9818-805E-4C05-918E-55F1926E8052}"/>
              </a:ext>
            </a:extLst>
          </p:cNvPr>
          <p:cNvCxnSpPr>
            <a:cxnSpLocks/>
            <a:stCxn id="262154" idx="2"/>
            <a:endCxn id="262155" idx="6"/>
          </p:cNvCxnSpPr>
          <p:nvPr/>
        </p:nvCxnSpPr>
        <p:spPr bwMode="auto">
          <a:xfrm flipH="1">
            <a:off x="1554130" y="5136825"/>
            <a:ext cx="677928" cy="470777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0A42E0A-4273-4660-B30A-01EE604FE474}"/>
              </a:ext>
            </a:extLst>
          </p:cNvPr>
          <p:cNvCxnSpPr>
            <a:cxnSpLocks/>
            <a:stCxn id="262150" idx="2"/>
            <a:endCxn id="262156" idx="7"/>
          </p:cNvCxnSpPr>
          <p:nvPr/>
        </p:nvCxnSpPr>
        <p:spPr bwMode="auto">
          <a:xfrm flipH="1">
            <a:off x="2118148" y="5182862"/>
            <a:ext cx="1791898" cy="9641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30EF090-63F8-4CAF-8A19-DC514A7F9786}"/>
              </a:ext>
            </a:extLst>
          </p:cNvPr>
          <p:cNvCxnSpPr>
            <a:cxnSpLocks/>
            <a:stCxn id="262155" idx="5"/>
            <a:endCxn id="262156" idx="1"/>
          </p:cNvCxnSpPr>
          <p:nvPr/>
        </p:nvCxnSpPr>
        <p:spPr bwMode="auto">
          <a:xfrm>
            <a:off x="1500840" y="5743317"/>
            <a:ext cx="347946" cy="40873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E438C4-6C38-40D0-95DC-5F6D024BEDB7}"/>
              </a:ext>
            </a:extLst>
          </p:cNvPr>
          <p:cNvCxnSpPr>
            <a:cxnSpLocks/>
            <a:stCxn id="262154" idx="3"/>
            <a:endCxn id="262156" idx="0"/>
          </p:cNvCxnSpPr>
          <p:nvPr/>
        </p:nvCxnSpPr>
        <p:spPr bwMode="auto">
          <a:xfrm flipH="1">
            <a:off x="1982433" y="5270472"/>
            <a:ext cx="307907" cy="8232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CBADB4A0-576C-4DE6-8E4C-CF8B8633CB21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3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09822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4C32A-0811-2C43-A4C6-D08AFA54FDC5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1" lang="en-US" sz="3600" dirty="0">
                <a:solidFill>
                  <a:srgbClr val="002060"/>
                </a:solidFill>
              </a:rPr>
              <a:t>BFS(1)</a:t>
            </a:r>
          </a:p>
        </p:txBody>
      </p:sp>
      <p:sp>
        <p:nvSpPr>
          <p:cNvPr id="262147" name="Oval 3"/>
          <p:cNvSpPr>
            <a:spLocks noChangeArrowheads="1"/>
          </p:cNvSpPr>
          <p:nvPr/>
        </p:nvSpPr>
        <p:spPr bwMode="auto">
          <a:xfrm rot="-63699">
            <a:off x="4375150" y="132170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</a:t>
            </a:r>
          </a:p>
        </p:txBody>
      </p:sp>
      <p:sp>
        <p:nvSpPr>
          <p:cNvPr id="262148" name="Oval 4"/>
          <p:cNvSpPr>
            <a:spLocks noChangeArrowheads="1"/>
          </p:cNvSpPr>
          <p:nvPr/>
        </p:nvSpPr>
        <p:spPr bwMode="auto">
          <a:xfrm rot="-63699">
            <a:off x="3398838" y="210117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2</a:t>
            </a:r>
          </a:p>
        </p:txBody>
      </p:sp>
      <p:sp>
        <p:nvSpPr>
          <p:cNvPr id="262149" name="Oval 5"/>
          <p:cNvSpPr>
            <a:spLocks noChangeArrowheads="1"/>
          </p:cNvSpPr>
          <p:nvPr/>
        </p:nvSpPr>
        <p:spPr bwMode="auto">
          <a:xfrm rot="-63699">
            <a:off x="5916613" y="22837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3</a:t>
            </a:r>
          </a:p>
        </p:txBody>
      </p:sp>
      <p:sp>
        <p:nvSpPr>
          <p:cNvPr id="262150" name="Oval 6"/>
          <p:cNvSpPr>
            <a:spLocks noChangeArrowheads="1"/>
          </p:cNvSpPr>
          <p:nvPr/>
        </p:nvSpPr>
        <p:spPr bwMode="auto">
          <a:xfrm rot="-63699">
            <a:off x="3910013" y="49888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10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 rot="-63699">
            <a:off x="3890963" y="39982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5</a:t>
            </a: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 rot="-63699">
            <a:off x="2573338" y="280284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4</a:t>
            </a:r>
          </a:p>
        </p:txBody>
      </p:sp>
      <p:sp>
        <p:nvSpPr>
          <p:cNvPr id="262153" name="Oval 9"/>
          <p:cNvSpPr>
            <a:spLocks noChangeArrowheads="1"/>
          </p:cNvSpPr>
          <p:nvPr/>
        </p:nvSpPr>
        <p:spPr bwMode="auto">
          <a:xfrm rot="-63699">
            <a:off x="2593975" y="394584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9</a:t>
            </a:r>
          </a:p>
        </p:txBody>
      </p:sp>
      <p:sp>
        <p:nvSpPr>
          <p:cNvPr id="262154" name="Oval 10"/>
          <p:cNvSpPr>
            <a:spLocks noChangeArrowheads="1"/>
          </p:cNvSpPr>
          <p:nvPr/>
        </p:nvSpPr>
        <p:spPr bwMode="auto">
          <a:xfrm rot="-63699">
            <a:off x="2232025" y="49427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12</a:t>
            </a:r>
          </a:p>
        </p:txBody>
      </p:sp>
      <p:sp>
        <p:nvSpPr>
          <p:cNvPr id="262155" name="Oval 11"/>
          <p:cNvSpPr>
            <a:spLocks noChangeArrowheads="1"/>
          </p:cNvSpPr>
          <p:nvPr/>
        </p:nvSpPr>
        <p:spPr bwMode="auto">
          <a:xfrm rot="-63699">
            <a:off x="1173163" y="54206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8</a:t>
            </a:r>
          </a:p>
        </p:txBody>
      </p:sp>
      <p:sp>
        <p:nvSpPr>
          <p:cNvPr id="262156" name="Oval 12"/>
          <p:cNvSpPr>
            <a:spLocks noChangeArrowheads="1"/>
          </p:cNvSpPr>
          <p:nvPr/>
        </p:nvSpPr>
        <p:spPr bwMode="auto">
          <a:xfrm rot="-63699">
            <a:off x="1795463" y="60937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13</a:t>
            </a:r>
          </a:p>
        </p:txBody>
      </p:sp>
      <p:sp>
        <p:nvSpPr>
          <p:cNvPr id="262157" name="Oval 13"/>
          <p:cNvSpPr>
            <a:spLocks noChangeArrowheads="1"/>
          </p:cNvSpPr>
          <p:nvPr/>
        </p:nvSpPr>
        <p:spPr bwMode="auto">
          <a:xfrm rot="-63699">
            <a:off x="5935663" y="32743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6</a:t>
            </a:r>
          </a:p>
        </p:txBody>
      </p:sp>
      <p:sp>
        <p:nvSpPr>
          <p:cNvPr id="262158" name="Oval 14"/>
          <p:cNvSpPr>
            <a:spLocks noChangeArrowheads="1"/>
          </p:cNvSpPr>
          <p:nvPr/>
        </p:nvSpPr>
        <p:spPr bwMode="auto">
          <a:xfrm rot="-63699">
            <a:off x="7007225" y="35584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7</a:t>
            </a:r>
          </a:p>
        </p:txBody>
      </p:sp>
      <p:sp>
        <p:nvSpPr>
          <p:cNvPr id="262159" name="Oval 15"/>
          <p:cNvSpPr>
            <a:spLocks noChangeArrowheads="1"/>
          </p:cNvSpPr>
          <p:nvPr/>
        </p:nvSpPr>
        <p:spPr bwMode="auto">
          <a:xfrm rot="-63699">
            <a:off x="7024688" y="44728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11</a:t>
            </a:r>
          </a:p>
        </p:txBody>
      </p:sp>
      <p:sp>
        <p:nvSpPr>
          <p:cNvPr id="262163" name="Line 19"/>
          <p:cNvSpPr>
            <a:spLocks noChangeShapeType="1"/>
          </p:cNvSpPr>
          <p:nvPr/>
        </p:nvSpPr>
        <p:spPr bwMode="auto">
          <a:xfrm rot="21536301" flipH="1">
            <a:off x="2527300" y="4330020"/>
            <a:ext cx="152400" cy="5334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2178" name="Text Box 34"/>
          <p:cNvSpPr txBox="1">
            <a:spLocks noChangeArrowheads="1"/>
          </p:cNvSpPr>
          <p:nvPr/>
        </p:nvSpPr>
        <p:spPr bwMode="auto">
          <a:xfrm>
            <a:off x="6927850" y="1711325"/>
            <a:ext cx="1067921" cy="707886"/>
          </a:xfrm>
          <a:prstGeom prst="rect">
            <a:avLst/>
          </a:prstGeom>
          <a:noFill/>
          <a:ln w="2857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Queue:</a:t>
            </a:r>
          </a:p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3 4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151E6D-AC5E-4C32-84C9-01E618BCF54E}"/>
              </a:ext>
            </a:extLst>
          </p:cNvPr>
          <p:cNvCxnSpPr>
            <a:stCxn id="262147" idx="3"/>
            <a:endCxn id="262148" idx="7"/>
          </p:cNvCxnSpPr>
          <p:nvPr/>
        </p:nvCxnSpPr>
        <p:spPr bwMode="auto">
          <a:xfrm flipH="1">
            <a:off x="3721523" y="1649384"/>
            <a:ext cx="711942" cy="50510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215B62-284D-4957-9A62-189D524B2EA0}"/>
              </a:ext>
            </a:extLst>
          </p:cNvPr>
          <p:cNvCxnSpPr>
            <a:cxnSpLocks/>
            <a:stCxn id="262148" idx="3"/>
            <a:endCxn id="262152" idx="7"/>
          </p:cNvCxnSpPr>
          <p:nvPr/>
        </p:nvCxnSpPr>
        <p:spPr bwMode="auto">
          <a:xfrm flipH="1">
            <a:off x="2896023" y="2428847"/>
            <a:ext cx="561130" cy="42732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DDE7E1B-B617-45A7-933F-2F1EF6494F68}"/>
              </a:ext>
            </a:extLst>
          </p:cNvPr>
          <p:cNvCxnSpPr>
            <a:cxnSpLocks/>
            <a:stCxn id="262149" idx="2"/>
            <a:endCxn id="262148" idx="6"/>
          </p:cNvCxnSpPr>
          <p:nvPr/>
        </p:nvCxnSpPr>
        <p:spPr bwMode="auto">
          <a:xfrm flipH="1" flipV="1">
            <a:off x="3779805" y="2288140"/>
            <a:ext cx="2136841" cy="18962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4E59C3-FC7C-41D5-90A1-B767DCA0E454}"/>
              </a:ext>
            </a:extLst>
          </p:cNvPr>
          <p:cNvCxnSpPr>
            <a:cxnSpLocks/>
            <a:stCxn id="262147" idx="5"/>
            <a:endCxn id="262149" idx="1"/>
          </p:cNvCxnSpPr>
          <p:nvPr/>
        </p:nvCxnSpPr>
        <p:spPr bwMode="auto">
          <a:xfrm>
            <a:off x="4702827" y="1644392"/>
            <a:ext cx="1267109" cy="69765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6359ABC-8D97-4992-A9DC-C5FEA0106E69}"/>
              </a:ext>
            </a:extLst>
          </p:cNvPr>
          <p:cNvCxnSpPr>
            <a:cxnSpLocks/>
            <a:stCxn id="262149" idx="4"/>
            <a:endCxn id="262157" idx="0"/>
          </p:cNvCxnSpPr>
          <p:nvPr/>
        </p:nvCxnSpPr>
        <p:spPr bwMode="auto">
          <a:xfrm>
            <a:off x="6110643" y="26646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52D6EA4-C53D-49A3-890D-8032EBF8EEB8}"/>
              </a:ext>
            </a:extLst>
          </p:cNvPr>
          <p:cNvCxnSpPr>
            <a:cxnSpLocks/>
            <a:stCxn id="262149" idx="5"/>
            <a:endCxn id="262158" idx="0"/>
          </p:cNvCxnSpPr>
          <p:nvPr/>
        </p:nvCxnSpPr>
        <p:spPr bwMode="auto">
          <a:xfrm>
            <a:off x="6244290" y="2606417"/>
            <a:ext cx="949905" cy="95211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A12C775-896E-4272-A018-6FAEC91E0B28}"/>
              </a:ext>
            </a:extLst>
          </p:cNvPr>
          <p:cNvCxnSpPr>
            <a:cxnSpLocks/>
            <a:stCxn id="262157" idx="6"/>
            <a:endCxn id="262158" idx="2"/>
          </p:cNvCxnSpPr>
          <p:nvPr/>
        </p:nvCxnSpPr>
        <p:spPr bwMode="auto">
          <a:xfrm>
            <a:off x="6316630" y="3461302"/>
            <a:ext cx="690628" cy="29122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4D574-17B4-4230-8B35-9F56FFE0B798}"/>
              </a:ext>
            </a:extLst>
          </p:cNvPr>
          <p:cNvCxnSpPr>
            <a:cxnSpLocks/>
            <a:stCxn id="262159" idx="0"/>
            <a:endCxn id="262158" idx="4"/>
          </p:cNvCxnSpPr>
          <p:nvPr/>
        </p:nvCxnSpPr>
        <p:spPr bwMode="auto">
          <a:xfrm flipH="1" flipV="1">
            <a:off x="7201255" y="3939462"/>
            <a:ext cx="10403" cy="5334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7043F17-6133-4D5A-A5BE-41903C3F4B33}"/>
              </a:ext>
            </a:extLst>
          </p:cNvPr>
          <p:cNvCxnSpPr>
            <a:cxnSpLocks/>
            <a:stCxn id="262152" idx="5"/>
            <a:endCxn id="262151" idx="0"/>
          </p:cNvCxnSpPr>
          <p:nvPr/>
        </p:nvCxnSpPr>
        <p:spPr bwMode="auto">
          <a:xfrm>
            <a:off x="2901015" y="3125530"/>
            <a:ext cx="1176918" cy="87273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82C3379-D3C8-4555-8658-DBF52E88728F}"/>
              </a:ext>
            </a:extLst>
          </p:cNvPr>
          <p:cNvCxnSpPr>
            <a:cxnSpLocks/>
            <a:stCxn id="262149" idx="3"/>
            <a:endCxn id="262151" idx="7"/>
          </p:cNvCxnSpPr>
          <p:nvPr/>
        </p:nvCxnSpPr>
        <p:spPr bwMode="auto">
          <a:xfrm flipH="1">
            <a:off x="4213648" y="2611409"/>
            <a:ext cx="1761280" cy="144014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12EA0C-8DEF-473B-84F6-85771B2197D2}"/>
              </a:ext>
            </a:extLst>
          </p:cNvPr>
          <p:cNvCxnSpPr>
            <a:cxnSpLocks/>
            <a:stCxn id="262151" idx="4"/>
            <a:endCxn id="262150" idx="0"/>
          </p:cNvCxnSpPr>
          <p:nvPr/>
        </p:nvCxnSpPr>
        <p:spPr bwMode="auto">
          <a:xfrm>
            <a:off x="4084993" y="43791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63686A-3053-4A75-ADBA-959241948D18}"/>
              </a:ext>
            </a:extLst>
          </p:cNvPr>
          <p:cNvCxnSpPr>
            <a:cxnSpLocks/>
            <a:stCxn id="262152" idx="4"/>
            <a:endCxn id="262153" idx="0"/>
          </p:cNvCxnSpPr>
          <p:nvPr/>
        </p:nvCxnSpPr>
        <p:spPr bwMode="auto">
          <a:xfrm>
            <a:off x="2767368" y="3183812"/>
            <a:ext cx="13577" cy="7620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3A01DF5-0231-4651-B55A-B0AD9B6CFE95}"/>
              </a:ext>
            </a:extLst>
          </p:cNvPr>
          <p:cNvCxnSpPr>
            <a:cxnSpLocks/>
            <a:stCxn id="262152" idx="3"/>
            <a:endCxn id="262155" idx="0"/>
          </p:cNvCxnSpPr>
          <p:nvPr/>
        </p:nvCxnSpPr>
        <p:spPr bwMode="auto">
          <a:xfrm flipH="1">
            <a:off x="1360133" y="3130522"/>
            <a:ext cx="1271520" cy="229014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4C9818-805E-4C05-918E-55F1926E8052}"/>
              </a:ext>
            </a:extLst>
          </p:cNvPr>
          <p:cNvCxnSpPr>
            <a:cxnSpLocks/>
            <a:stCxn id="262154" idx="2"/>
            <a:endCxn id="262155" idx="6"/>
          </p:cNvCxnSpPr>
          <p:nvPr/>
        </p:nvCxnSpPr>
        <p:spPr bwMode="auto">
          <a:xfrm flipH="1">
            <a:off x="1554130" y="5136825"/>
            <a:ext cx="677928" cy="470777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0A42E0A-4273-4660-B30A-01EE604FE474}"/>
              </a:ext>
            </a:extLst>
          </p:cNvPr>
          <p:cNvCxnSpPr>
            <a:cxnSpLocks/>
            <a:stCxn id="262150" idx="2"/>
            <a:endCxn id="262156" idx="7"/>
          </p:cNvCxnSpPr>
          <p:nvPr/>
        </p:nvCxnSpPr>
        <p:spPr bwMode="auto">
          <a:xfrm flipH="1">
            <a:off x="2118148" y="5182862"/>
            <a:ext cx="1791898" cy="9641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30EF090-63F8-4CAF-8A19-DC514A7F9786}"/>
              </a:ext>
            </a:extLst>
          </p:cNvPr>
          <p:cNvCxnSpPr>
            <a:cxnSpLocks/>
            <a:stCxn id="262155" idx="5"/>
            <a:endCxn id="262156" idx="1"/>
          </p:cNvCxnSpPr>
          <p:nvPr/>
        </p:nvCxnSpPr>
        <p:spPr bwMode="auto">
          <a:xfrm>
            <a:off x="1500840" y="5743317"/>
            <a:ext cx="347946" cy="40873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E438C4-6C38-40D0-95DC-5F6D024BEDB7}"/>
              </a:ext>
            </a:extLst>
          </p:cNvPr>
          <p:cNvCxnSpPr>
            <a:cxnSpLocks/>
            <a:stCxn id="262154" idx="3"/>
            <a:endCxn id="262156" idx="0"/>
          </p:cNvCxnSpPr>
          <p:nvPr/>
        </p:nvCxnSpPr>
        <p:spPr bwMode="auto">
          <a:xfrm flipH="1">
            <a:off x="1982433" y="5270472"/>
            <a:ext cx="307907" cy="8232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D21096BC-4860-4D2F-BADD-275B8D0CAC00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3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910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BFS</a:t>
            </a:r>
            <a:r>
              <a:rPr lang="en-US" dirty="0"/>
              <a:t> vs. 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15" name="Freeform 14"/>
          <p:cNvSpPr/>
          <p:nvPr/>
        </p:nvSpPr>
        <p:spPr>
          <a:xfrm>
            <a:off x="3871842" y="1827423"/>
            <a:ext cx="1404188" cy="237462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404188 w 1404188"/>
              <a:gd name="connsiteY0" fmla="*/ 0 h 237462"/>
              <a:gd name="connsiteX1" fmla="*/ 0 w 1404188"/>
              <a:gd name="connsiteY1" fmla="*/ 237462 h 23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04188" h="237462">
                <a:moveTo>
                  <a:pt x="1404188" y="0"/>
                </a:moveTo>
                <a:lnTo>
                  <a:pt x="0" y="237462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2FA540-C1BD-4489-AAEE-E82BAB7B5B23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82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4C32A-0811-2C43-A4C6-D08AFA54FDC5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1" lang="en-US" sz="3600" dirty="0">
                <a:solidFill>
                  <a:srgbClr val="002060"/>
                </a:solidFill>
              </a:rPr>
              <a:t>BFS(1)</a:t>
            </a:r>
          </a:p>
        </p:txBody>
      </p:sp>
      <p:sp>
        <p:nvSpPr>
          <p:cNvPr id="262147" name="Oval 3"/>
          <p:cNvSpPr>
            <a:spLocks noChangeArrowheads="1"/>
          </p:cNvSpPr>
          <p:nvPr/>
        </p:nvSpPr>
        <p:spPr bwMode="auto">
          <a:xfrm rot="-63699">
            <a:off x="4375150" y="132170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</a:t>
            </a:r>
          </a:p>
        </p:txBody>
      </p:sp>
      <p:sp>
        <p:nvSpPr>
          <p:cNvPr id="262148" name="Oval 4"/>
          <p:cNvSpPr>
            <a:spLocks noChangeArrowheads="1"/>
          </p:cNvSpPr>
          <p:nvPr/>
        </p:nvSpPr>
        <p:spPr bwMode="auto">
          <a:xfrm rot="-63699">
            <a:off x="3398838" y="210117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2</a:t>
            </a:r>
          </a:p>
        </p:txBody>
      </p:sp>
      <p:sp>
        <p:nvSpPr>
          <p:cNvPr id="262149" name="Oval 5"/>
          <p:cNvSpPr>
            <a:spLocks noChangeArrowheads="1"/>
          </p:cNvSpPr>
          <p:nvPr/>
        </p:nvSpPr>
        <p:spPr bwMode="auto">
          <a:xfrm rot="-63699">
            <a:off x="5916613" y="22837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3</a:t>
            </a:r>
          </a:p>
        </p:txBody>
      </p:sp>
      <p:sp>
        <p:nvSpPr>
          <p:cNvPr id="262150" name="Oval 6"/>
          <p:cNvSpPr>
            <a:spLocks noChangeArrowheads="1"/>
          </p:cNvSpPr>
          <p:nvPr/>
        </p:nvSpPr>
        <p:spPr bwMode="auto">
          <a:xfrm rot="-63699">
            <a:off x="3910013" y="49888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10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 rot="-63699">
            <a:off x="3890963" y="39982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5</a:t>
            </a: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 rot="-63699">
            <a:off x="2573338" y="280284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4</a:t>
            </a:r>
          </a:p>
        </p:txBody>
      </p:sp>
      <p:sp>
        <p:nvSpPr>
          <p:cNvPr id="262153" name="Oval 9"/>
          <p:cNvSpPr>
            <a:spLocks noChangeArrowheads="1"/>
          </p:cNvSpPr>
          <p:nvPr/>
        </p:nvSpPr>
        <p:spPr bwMode="auto">
          <a:xfrm rot="-63699">
            <a:off x="2593975" y="394584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9</a:t>
            </a:r>
          </a:p>
        </p:txBody>
      </p:sp>
      <p:sp>
        <p:nvSpPr>
          <p:cNvPr id="262154" name="Oval 10"/>
          <p:cNvSpPr>
            <a:spLocks noChangeArrowheads="1"/>
          </p:cNvSpPr>
          <p:nvPr/>
        </p:nvSpPr>
        <p:spPr bwMode="auto">
          <a:xfrm rot="-63699">
            <a:off x="2232025" y="49427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12</a:t>
            </a:r>
          </a:p>
        </p:txBody>
      </p:sp>
      <p:sp>
        <p:nvSpPr>
          <p:cNvPr id="262155" name="Oval 11"/>
          <p:cNvSpPr>
            <a:spLocks noChangeArrowheads="1"/>
          </p:cNvSpPr>
          <p:nvPr/>
        </p:nvSpPr>
        <p:spPr bwMode="auto">
          <a:xfrm rot="-63699">
            <a:off x="1173163" y="54206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8</a:t>
            </a:r>
          </a:p>
        </p:txBody>
      </p:sp>
      <p:sp>
        <p:nvSpPr>
          <p:cNvPr id="262156" name="Oval 12"/>
          <p:cNvSpPr>
            <a:spLocks noChangeArrowheads="1"/>
          </p:cNvSpPr>
          <p:nvPr/>
        </p:nvSpPr>
        <p:spPr bwMode="auto">
          <a:xfrm rot="-63699">
            <a:off x="1795463" y="60937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13</a:t>
            </a:r>
          </a:p>
        </p:txBody>
      </p:sp>
      <p:sp>
        <p:nvSpPr>
          <p:cNvPr id="262157" name="Oval 13"/>
          <p:cNvSpPr>
            <a:spLocks noChangeArrowheads="1"/>
          </p:cNvSpPr>
          <p:nvPr/>
        </p:nvSpPr>
        <p:spPr bwMode="auto">
          <a:xfrm rot="-63699">
            <a:off x="5935663" y="32743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6</a:t>
            </a:r>
          </a:p>
        </p:txBody>
      </p:sp>
      <p:sp>
        <p:nvSpPr>
          <p:cNvPr id="262158" name="Oval 14"/>
          <p:cNvSpPr>
            <a:spLocks noChangeArrowheads="1"/>
          </p:cNvSpPr>
          <p:nvPr/>
        </p:nvSpPr>
        <p:spPr bwMode="auto">
          <a:xfrm rot="-63699">
            <a:off x="7007225" y="355849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7</a:t>
            </a:r>
          </a:p>
        </p:txBody>
      </p:sp>
      <p:sp>
        <p:nvSpPr>
          <p:cNvPr id="262159" name="Oval 15"/>
          <p:cNvSpPr>
            <a:spLocks noChangeArrowheads="1"/>
          </p:cNvSpPr>
          <p:nvPr/>
        </p:nvSpPr>
        <p:spPr bwMode="auto">
          <a:xfrm rot="-63699">
            <a:off x="7024688" y="44728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11</a:t>
            </a:r>
          </a:p>
        </p:txBody>
      </p:sp>
      <p:sp>
        <p:nvSpPr>
          <p:cNvPr id="262163" name="Line 19"/>
          <p:cNvSpPr>
            <a:spLocks noChangeShapeType="1"/>
          </p:cNvSpPr>
          <p:nvPr/>
        </p:nvSpPr>
        <p:spPr bwMode="auto">
          <a:xfrm rot="21536301" flipH="1">
            <a:off x="2527300" y="4330020"/>
            <a:ext cx="152400" cy="5334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2178" name="Text Box 34"/>
          <p:cNvSpPr txBox="1">
            <a:spLocks noChangeArrowheads="1"/>
          </p:cNvSpPr>
          <p:nvPr/>
        </p:nvSpPr>
        <p:spPr bwMode="auto">
          <a:xfrm>
            <a:off x="6927850" y="1711325"/>
            <a:ext cx="1109599" cy="707886"/>
          </a:xfrm>
          <a:prstGeom prst="rect">
            <a:avLst/>
          </a:prstGeom>
          <a:noFill/>
          <a:ln w="2857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Queue:</a:t>
            </a:r>
          </a:p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4 5 6 7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151E6D-AC5E-4C32-84C9-01E618BCF54E}"/>
              </a:ext>
            </a:extLst>
          </p:cNvPr>
          <p:cNvCxnSpPr>
            <a:stCxn id="262147" idx="3"/>
            <a:endCxn id="262148" idx="7"/>
          </p:cNvCxnSpPr>
          <p:nvPr/>
        </p:nvCxnSpPr>
        <p:spPr bwMode="auto">
          <a:xfrm flipH="1">
            <a:off x="3721523" y="1649384"/>
            <a:ext cx="711942" cy="50510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215B62-284D-4957-9A62-189D524B2EA0}"/>
              </a:ext>
            </a:extLst>
          </p:cNvPr>
          <p:cNvCxnSpPr>
            <a:cxnSpLocks/>
            <a:stCxn id="262148" idx="3"/>
            <a:endCxn id="262152" idx="7"/>
          </p:cNvCxnSpPr>
          <p:nvPr/>
        </p:nvCxnSpPr>
        <p:spPr bwMode="auto">
          <a:xfrm flipH="1">
            <a:off x="2896023" y="2428847"/>
            <a:ext cx="561130" cy="42732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DDE7E1B-B617-45A7-933F-2F1EF6494F68}"/>
              </a:ext>
            </a:extLst>
          </p:cNvPr>
          <p:cNvCxnSpPr>
            <a:cxnSpLocks/>
            <a:stCxn id="262149" idx="2"/>
            <a:endCxn id="262148" idx="6"/>
          </p:cNvCxnSpPr>
          <p:nvPr/>
        </p:nvCxnSpPr>
        <p:spPr bwMode="auto">
          <a:xfrm flipH="1" flipV="1">
            <a:off x="3779805" y="2288140"/>
            <a:ext cx="2136841" cy="18962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4E59C3-FC7C-41D5-90A1-B767DCA0E454}"/>
              </a:ext>
            </a:extLst>
          </p:cNvPr>
          <p:cNvCxnSpPr>
            <a:cxnSpLocks/>
            <a:stCxn id="262147" idx="5"/>
            <a:endCxn id="262149" idx="1"/>
          </p:cNvCxnSpPr>
          <p:nvPr/>
        </p:nvCxnSpPr>
        <p:spPr bwMode="auto">
          <a:xfrm>
            <a:off x="4702827" y="1644392"/>
            <a:ext cx="1267109" cy="69765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6359ABC-8D97-4992-A9DC-C5FEA0106E69}"/>
              </a:ext>
            </a:extLst>
          </p:cNvPr>
          <p:cNvCxnSpPr>
            <a:cxnSpLocks/>
            <a:stCxn id="262149" idx="4"/>
            <a:endCxn id="262157" idx="0"/>
          </p:cNvCxnSpPr>
          <p:nvPr/>
        </p:nvCxnSpPr>
        <p:spPr bwMode="auto">
          <a:xfrm>
            <a:off x="6110643" y="26646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52D6EA4-C53D-49A3-890D-8032EBF8EEB8}"/>
              </a:ext>
            </a:extLst>
          </p:cNvPr>
          <p:cNvCxnSpPr>
            <a:cxnSpLocks/>
            <a:stCxn id="262149" idx="5"/>
            <a:endCxn id="262158" idx="0"/>
          </p:cNvCxnSpPr>
          <p:nvPr/>
        </p:nvCxnSpPr>
        <p:spPr bwMode="auto">
          <a:xfrm>
            <a:off x="6244290" y="2606417"/>
            <a:ext cx="949905" cy="95211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A12C775-896E-4272-A018-6FAEC91E0B28}"/>
              </a:ext>
            </a:extLst>
          </p:cNvPr>
          <p:cNvCxnSpPr>
            <a:cxnSpLocks/>
            <a:stCxn id="262157" idx="6"/>
            <a:endCxn id="262158" idx="2"/>
          </p:cNvCxnSpPr>
          <p:nvPr/>
        </p:nvCxnSpPr>
        <p:spPr bwMode="auto">
          <a:xfrm>
            <a:off x="6316630" y="3461302"/>
            <a:ext cx="690628" cy="29122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4D574-17B4-4230-8B35-9F56FFE0B798}"/>
              </a:ext>
            </a:extLst>
          </p:cNvPr>
          <p:cNvCxnSpPr>
            <a:cxnSpLocks/>
            <a:stCxn id="262159" idx="0"/>
            <a:endCxn id="262158" idx="4"/>
          </p:cNvCxnSpPr>
          <p:nvPr/>
        </p:nvCxnSpPr>
        <p:spPr bwMode="auto">
          <a:xfrm flipH="1" flipV="1">
            <a:off x="7201255" y="3939462"/>
            <a:ext cx="10403" cy="5334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7043F17-6133-4D5A-A5BE-41903C3F4B33}"/>
              </a:ext>
            </a:extLst>
          </p:cNvPr>
          <p:cNvCxnSpPr>
            <a:cxnSpLocks/>
            <a:stCxn id="262152" idx="5"/>
            <a:endCxn id="262151" idx="0"/>
          </p:cNvCxnSpPr>
          <p:nvPr/>
        </p:nvCxnSpPr>
        <p:spPr bwMode="auto">
          <a:xfrm>
            <a:off x="2901015" y="3125530"/>
            <a:ext cx="1176918" cy="87273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82C3379-D3C8-4555-8658-DBF52E88728F}"/>
              </a:ext>
            </a:extLst>
          </p:cNvPr>
          <p:cNvCxnSpPr>
            <a:cxnSpLocks/>
            <a:stCxn id="262149" idx="3"/>
            <a:endCxn id="262151" idx="7"/>
          </p:cNvCxnSpPr>
          <p:nvPr/>
        </p:nvCxnSpPr>
        <p:spPr bwMode="auto">
          <a:xfrm flipH="1">
            <a:off x="4213648" y="2611409"/>
            <a:ext cx="1761280" cy="144014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12EA0C-8DEF-473B-84F6-85771B2197D2}"/>
              </a:ext>
            </a:extLst>
          </p:cNvPr>
          <p:cNvCxnSpPr>
            <a:cxnSpLocks/>
            <a:stCxn id="262151" idx="4"/>
            <a:endCxn id="262150" idx="0"/>
          </p:cNvCxnSpPr>
          <p:nvPr/>
        </p:nvCxnSpPr>
        <p:spPr bwMode="auto">
          <a:xfrm>
            <a:off x="4084993" y="43791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63686A-3053-4A75-ADBA-959241948D18}"/>
              </a:ext>
            </a:extLst>
          </p:cNvPr>
          <p:cNvCxnSpPr>
            <a:cxnSpLocks/>
            <a:stCxn id="262152" idx="4"/>
            <a:endCxn id="262153" idx="0"/>
          </p:cNvCxnSpPr>
          <p:nvPr/>
        </p:nvCxnSpPr>
        <p:spPr bwMode="auto">
          <a:xfrm>
            <a:off x="2767368" y="3183812"/>
            <a:ext cx="13577" cy="7620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3A01DF5-0231-4651-B55A-B0AD9B6CFE95}"/>
              </a:ext>
            </a:extLst>
          </p:cNvPr>
          <p:cNvCxnSpPr>
            <a:cxnSpLocks/>
            <a:stCxn id="262152" idx="3"/>
            <a:endCxn id="262155" idx="0"/>
          </p:cNvCxnSpPr>
          <p:nvPr/>
        </p:nvCxnSpPr>
        <p:spPr bwMode="auto">
          <a:xfrm flipH="1">
            <a:off x="1360133" y="3130522"/>
            <a:ext cx="1271520" cy="229014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4C9818-805E-4C05-918E-55F1926E8052}"/>
              </a:ext>
            </a:extLst>
          </p:cNvPr>
          <p:cNvCxnSpPr>
            <a:cxnSpLocks/>
            <a:stCxn id="262154" idx="2"/>
            <a:endCxn id="262155" idx="6"/>
          </p:cNvCxnSpPr>
          <p:nvPr/>
        </p:nvCxnSpPr>
        <p:spPr bwMode="auto">
          <a:xfrm flipH="1">
            <a:off x="1554130" y="5136825"/>
            <a:ext cx="677928" cy="470777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0A42E0A-4273-4660-B30A-01EE604FE474}"/>
              </a:ext>
            </a:extLst>
          </p:cNvPr>
          <p:cNvCxnSpPr>
            <a:cxnSpLocks/>
            <a:stCxn id="262150" idx="2"/>
            <a:endCxn id="262156" idx="7"/>
          </p:cNvCxnSpPr>
          <p:nvPr/>
        </p:nvCxnSpPr>
        <p:spPr bwMode="auto">
          <a:xfrm flipH="1">
            <a:off x="2118148" y="5182862"/>
            <a:ext cx="1791898" cy="9641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30EF090-63F8-4CAF-8A19-DC514A7F9786}"/>
              </a:ext>
            </a:extLst>
          </p:cNvPr>
          <p:cNvCxnSpPr>
            <a:cxnSpLocks/>
            <a:stCxn id="262155" idx="5"/>
            <a:endCxn id="262156" idx="1"/>
          </p:cNvCxnSpPr>
          <p:nvPr/>
        </p:nvCxnSpPr>
        <p:spPr bwMode="auto">
          <a:xfrm>
            <a:off x="1500840" y="5743317"/>
            <a:ext cx="347946" cy="40873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E438C4-6C38-40D0-95DC-5F6D024BEDB7}"/>
              </a:ext>
            </a:extLst>
          </p:cNvPr>
          <p:cNvCxnSpPr>
            <a:cxnSpLocks/>
            <a:stCxn id="262154" idx="3"/>
            <a:endCxn id="262156" idx="0"/>
          </p:cNvCxnSpPr>
          <p:nvPr/>
        </p:nvCxnSpPr>
        <p:spPr bwMode="auto">
          <a:xfrm flipH="1">
            <a:off x="1982433" y="5270472"/>
            <a:ext cx="307907" cy="8232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AA47381E-1647-4E17-9769-E10AD80590EC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3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87653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4C32A-0811-2C43-A4C6-D08AFA54FDC5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1" lang="en-US" sz="3600" dirty="0">
                <a:solidFill>
                  <a:srgbClr val="002060"/>
                </a:solidFill>
              </a:rPr>
              <a:t>BFS(1)</a:t>
            </a:r>
          </a:p>
        </p:txBody>
      </p:sp>
      <p:sp>
        <p:nvSpPr>
          <p:cNvPr id="262147" name="Oval 3"/>
          <p:cNvSpPr>
            <a:spLocks noChangeArrowheads="1"/>
          </p:cNvSpPr>
          <p:nvPr/>
        </p:nvSpPr>
        <p:spPr bwMode="auto">
          <a:xfrm rot="-63699">
            <a:off x="4375150" y="132170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</a:t>
            </a:r>
          </a:p>
        </p:txBody>
      </p:sp>
      <p:sp>
        <p:nvSpPr>
          <p:cNvPr id="262148" name="Oval 4"/>
          <p:cNvSpPr>
            <a:spLocks noChangeArrowheads="1"/>
          </p:cNvSpPr>
          <p:nvPr/>
        </p:nvSpPr>
        <p:spPr bwMode="auto">
          <a:xfrm rot="-63699">
            <a:off x="3398838" y="210117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2</a:t>
            </a:r>
          </a:p>
        </p:txBody>
      </p:sp>
      <p:sp>
        <p:nvSpPr>
          <p:cNvPr id="262149" name="Oval 5"/>
          <p:cNvSpPr>
            <a:spLocks noChangeArrowheads="1"/>
          </p:cNvSpPr>
          <p:nvPr/>
        </p:nvSpPr>
        <p:spPr bwMode="auto">
          <a:xfrm rot="-63699">
            <a:off x="5916613" y="22837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3</a:t>
            </a:r>
          </a:p>
        </p:txBody>
      </p:sp>
      <p:sp>
        <p:nvSpPr>
          <p:cNvPr id="262150" name="Oval 6"/>
          <p:cNvSpPr>
            <a:spLocks noChangeArrowheads="1"/>
          </p:cNvSpPr>
          <p:nvPr/>
        </p:nvSpPr>
        <p:spPr bwMode="auto">
          <a:xfrm rot="-63699">
            <a:off x="3910013" y="49888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10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 rot="-63699">
            <a:off x="3890963" y="39982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5</a:t>
            </a: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 rot="-63699">
            <a:off x="2573338" y="280284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4</a:t>
            </a:r>
          </a:p>
        </p:txBody>
      </p:sp>
      <p:sp>
        <p:nvSpPr>
          <p:cNvPr id="262153" name="Oval 9"/>
          <p:cNvSpPr>
            <a:spLocks noChangeArrowheads="1"/>
          </p:cNvSpPr>
          <p:nvPr/>
        </p:nvSpPr>
        <p:spPr bwMode="auto">
          <a:xfrm rot="-63699">
            <a:off x="2593975" y="394584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9</a:t>
            </a:r>
          </a:p>
        </p:txBody>
      </p:sp>
      <p:sp>
        <p:nvSpPr>
          <p:cNvPr id="262154" name="Oval 10"/>
          <p:cNvSpPr>
            <a:spLocks noChangeArrowheads="1"/>
          </p:cNvSpPr>
          <p:nvPr/>
        </p:nvSpPr>
        <p:spPr bwMode="auto">
          <a:xfrm rot="-63699">
            <a:off x="2232025" y="49427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12</a:t>
            </a:r>
          </a:p>
        </p:txBody>
      </p:sp>
      <p:sp>
        <p:nvSpPr>
          <p:cNvPr id="262155" name="Oval 11"/>
          <p:cNvSpPr>
            <a:spLocks noChangeArrowheads="1"/>
          </p:cNvSpPr>
          <p:nvPr/>
        </p:nvSpPr>
        <p:spPr bwMode="auto">
          <a:xfrm rot="-63699">
            <a:off x="1173163" y="54206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8</a:t>
            </a:r>
          </a:p>
        </p:txBody>
      </p:sp>
      <p:sp>
        <p:nvSpPr>
          <p:cNvPr id="262156" name="Oval 12"/>
          <p:cNvSpPr>
            <a:spLocks noChangeArrowheads="1"/>
          </p:cNvSpPr>
          <p:nvPr/>
        </p:nvSpPr>
        <p:spPr bwMode="auto">
          <a:xfrm rot="-63699">
            <a:off x="1795463" y="60937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13</a:t>
            </a:r>
          </a:p>
        </p:txBody>
      </p:sp>
      <p:sp>
        <p:nvSpPr>
          <p:cNvPr id="262157" name="Oval 13"/>
          <p:cNvSpPr>
            <a:spLocks noChangeArrowheads="1"/>
          </p:cNvSpPr>
          <p:nvPr/>
        </p:nvSpPr>
        <p:spPr bwMode="auto">
          <a:xfrm rot="-63699">
            <a:off x="5935663" y="32743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6</a:t>
            </a:r>
          </a:p>
        </p:txBody>
      </p:sp>
      <p:sp>
        <p:nvSpPr>
          <p:cNvPr id="262158" name="Oval 14"/>
          <p:cNvSpPr>
            <a:spLocks noChangeArrowheads="1"/>
          </p:cNvSpPr>
          <p:nvPr/>
        </p:nvSpPr>
        <p:spPr bwMode="auto">
          <a:xfrm rot="-63699">
            <a:off x="7007225" y="355849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7</a:t>
            </a:r>
          </a:p>
        </p:txBody>
      </p:sp>
      <p:sp>
        <p:nvSpPr>
          <p:cNvPr id="262159" name="Oval 15"/>
          <p:cNvSpPr>
            <a:spLocks noChangeArrowheads="1"/>
          </p:cNvSpPr>
          <p:nvPr/>
        </p:nvSpPr>
        <p:spPr bwMode="auto">
          <a:xfrm rot="-63699">
            <a:off x="7024688" y="44728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11</a:t>
            </a:r>
          </a:p>
        </p:txBody>
      </p:sp>
      <p:sp>
        <p:nvSpPr>
          <p:cNvPr id="262163" name="Line 19"/>
          <p:cNvSpPr>
            <a:spLocks noChangeShapeType="1"/>
          </p:cNvSpPr>
          <p:nvPr/>
        </p:nvSpPr>
        <p:spPr bwMode="auto">
          <a:xfrm rot="21536301" flipH="1">
            <a:off x="2527300" y="4330020"/>
            <a:ext cx="152400" cy="5334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2178" name="Text Box 34"/>
          <p:cNvSpPr txBox="1">
            <a:spLocks noChangeArrowheads="1"/>
          </p:cNvSpPr>
          <p:nvPr/>
        </p:nvSpPr>
        <p:spPr bwMode="auto">
          <a:xfrm>
            <a:off x="6927850" y="1711325"/>
            <a:ext cx="1180131" cy="707886"/>
          </a:xfrm>
          <a:prstGeom prst="rect">
            <a:avLst/>
          </a:prstGeom>
          <a:noFill/>
          <a:ln w="2857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Queue:</a:t>
            </a:r>
          </a:p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5 6 7 8 9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151E6D-AC5E-4C32-84C9-01E618BCF54E}"/>
              </a:ext>
            </a:extLst>
          </p:cNvPr>
          <p:cNvCxnSpPr>
            <a:stCxn id="262147" idx="3"/>
            <a:endCxn id="262148" idx="7"/>
          </p:cNvCxnSpPr>
          <p:nvPr/>
        </p:nvCxnSpPr>
        <p:spPr bwMode="auto">
          <a:xfrm flipH="1">
            <a:off x="3721523" y="1649384"/>
            <a:ext cx="711942" cy="50510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215B62-284D-4957-9A62-189D524B2EA0}"/>
              </a:ext>
            </a:extLst>
          </p:cNvPr>
          <p:cNvCxnSpPr>
            <a:cxnSpLocks/>
            <a:stCxn id="262148" idx="3"/>
            <a:endCxn id="262152" idx="7"/>
          </p:cNvCxnSpPr>
          <p:nvPr/>
        </p:nvCxnSpPr>
        <p:spPr bwMode="auto">
          <a:xfrm flipH="1">
            <a:off x="2896023" y="2428847"/>
            <a:ext cx="561130" cy="42732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DDE7E1B-B617-45A7-933F-2F1EF6494F68}"/>
              </a:ext>
            </a:extLst>
          </p:cNvPr>
          <p:cNvCxnSpPr>
            <a:cxnSpLocks/>
            <a:stCxn id="262149" idx="2"/>
            <a:endCxn id="262148" idx="6"/>
          </p:cNvCxnSpPr>
          <p:nvPr/>
        </p:nvCxnSpPr>
        <p:spPr bwMode="auto">
          <a:xfrm flipH="1" flipV="1">
            <a:off x="3779805" y="2288140"/>
            <a:ext cx="2136841" cy="18962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4E59C3-FC7C-41D5-90A1-B767DCA0E454}"/>
              </a:ext>
            </a:extLst>
          </p:cNvPr>
          <p:cNvCxnSpPr>
            <a:cxnSpLocks/>
            <a:stCxn id="262147" idx="5"/>
            <a:endCxn id="262149" idx="1"/>
          </p:cNvCxnSpPr>
          <p:nvPr/>
        </p:nvCxnSpPr>
        <p:spPr bwMode="auto">
          <a:xfrm>
            <a:off x="4702827" y="1644392"/>
            <a:ext cx="1267109" cy="69765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6359ABC-8D97-4992-A9DC-C5FEA0106E69}"/>
              </a:ext>
            </a:extLst>
          </p:cNvPr>
          <p:cNvCxnSpPr>
            <a:cxnSpLocks/>
            <a:stCxn id="262149" idx="4"/>
            <a:endCxn id="262157" idx="0"/>
          </p:cNvCxnSpPr>
          <p:nvPr/>
        </p:nvCxnSpPr>
        <p:spPr bwMode="auto">
          <a:xfrm>
            <a:off x="6110643" y="26646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52D6EA4-C53D-49A3-890D-8032EBF8EEB8}"/>
              </a:ext>
            </a:extLst>
          </p:cNvPr>
          <p:cNvCxnSpPr>
            <a:cxnSpLocks/>
            <a:stCxn id="262149" idx="5"/>
            <a:endCxn id="262158" idx="0"/>
          </p:cNvCxnSpPr>
          <p:nvPr/>
        </p:nvCxnSpPr>
        <p:spPr bwMode="auto">
          <a:xfrm>
            <a:off x="6244290" y="2606417"/>
            <a:ext cx="949905" cy="95211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A12C775-896E-4272-A018-6FAEC91E0B28}"/>
              </a:ext>
            </a:extLst>
          </p:cNvPr>
          <p:cNvCxnSpPr>
            <a:cxnSpLocks/>
            <a:stCxn id="262157" idx="6"/>
            <a:endCxn id="262158" idx="2"/>
          </p:cNvCxnSpPr>
          <p:nvPr/>
        </p:nvCxnSpPr>
        <p:spPr bwMode="auto">
          <a:xfrm>
            <a:off x="6316630" y="3461302"/>
            <a:ext cx="690628" cy="29122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4D574-17B4-4230-8B35-9F56FFE0B798}"/>
              </a:ext>
            </a:extLst>
          </p:cNvPr>
          <p:cNvCxnSpPr>
            <a:cxnSpLocks/>
            <a:stCxn id="262159" idx="0"/>
            <a:endCxn id="262158" idx="4"/>
          </p:cNvCxnSpPr>
          <p:nvPr/>
        </p:nvCxnSpPr>
        <p:spPr bwMode="auto">
          <a:xfrm flipH="1" flipV="1">
            <a:off x="7201255" y="3939462"/>
            <a:ext cx="10403" cy="5334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7043F17-6133-4D5A-A5BE-41903C3F4B33}"/>
              </a:ext>
            </a:extLst>
          </p:cNvPr>
          <p:cNvCxnSpPr>
            <a:cxnSpLocks/>
            <a:stCxn id="262152" idx="5"/>
            <a:endCxn id="262151" idx="0"/>
          </p:cNvCxnSpPr>
          <p:nvPr/>
        </p:nvCxnSpPr>
        <p:spPr bwMode="auto">
          <a:xfrm>
            <a:off x="2901015" y="3125530"/>
            <a:ext cx="1176918" cy="87273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82C3379-D3C8-4555-8658-DBF52E88728F}"/>
              </a:ext>
            </a:extLst>
          </p:cNvPr>
          <p:cNvCxnSpPr>
            <a:cxnSpLocks/>
            <a:stCxn id="262149" idx="3"/>
            <a:endCxn id="262151" idx="7"/>
          </p:cNvCxnSpPr>
          <p:nvPr/>
        </p:nvCxnSpPr>
        <p:spPr bwMode="auto">
          <a:xfrm flipH="1">
            <a:off x="4213648" y="2611409"/>
            <a:ext cx="1761280" cy="144014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12EA0C-8DEF-473B-84F6-85771B2197D2}"/>
              </a:ext>
            </a:extLst>
          </p:cNvPr>
          <p:cNvCxnSpPr>
            <a:cxnSpLocks/>
            <a:stCxn id="262151" idx="4"/>
            <a:endCxn id="262150" idx="0"/>
          </p:cNvCxnSpPr>
          <p:nvPr/>
        </p:nvCxnSpPr>
        <p:spPr bwMode="auto">
          <a:xfrm>
            <a:off x="4084993" y="43791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63686A-3053-4A75-ADBA-959241948D18}"/>
              </a:ext>
            </a:extLst>
          </p:cNvPr>
          <p:cNvCxnSpPr>
            <a:cxnSpLocks/>
            <a:stCxn id="262152" idx="4"/>
            <a:endCxn id="262153" idx="0"/>
          </p:cNvCxnSpPr>
          <p:nvPr/>
        </p:nvCxnSpPr>
        <p:spPr bwMode="auto">
          <a:xfrm>
            <a:off x="2767368" y="3183812"/>
            <a:ext cx="13577" cy="7620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3A01DF5-0231-4651-B55A-B0AD9B6CFE95}"/>
              </a:ext>
            </a:extLst>
          </p:cNvPr>
          <p:cNvCxnSpPr>
            <a:cxnSpLocks/>
            <a:stCxn id="262152" idx="3"/>
            <a:endCxn id="262155" idx="0"/>
          </p:cNvCxnSpPr>
          <p:nvPr/>
        </p:nvCxnSpPr>
        <p:spPr bwMode="auto">
          <a:xfrm flipH="1">
            <a:off x="1360133" y="3130522"/>
            <a:ext cx="1271520" cy="229014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4C9818-805E-4C05-918E-55F1926E8052}"/>
              </a:ext>
            </a:extLst>
          </p:cNvPr>
          <p:cNvCxnSpPr>
            <a:cxnSpLocks/>
            <a:stCxn id="262154" idx="2"/>
            <a:endCxn id="262155" idx="6"/>
          </p:cNvCxnSpPr>
          <p:nvPr/>
        </p:nvCxnSpPr>
        <p:spPr bwMode="auto">
          <a:xfrm flipH="1">
            <a:off x="1554130" y="5136825"/>
            <a:ext cx="677928" cy="470777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0A42E0A-4273-4660-B30A-01EE604FE474}"/>
              </a:ext>
            </a:extLst>
          </p:cNvPr>
          <p:cNvCxnSpPr>
            <a:cxnSpLocks/>
            <a:stCxn id="262150" idx="2"/>
            <a:endCxn id="262156" idx="7"/>
          </p:cNvCxnSpPr>
          <p:nvPr/>
        </p:nvCxnSpPr>
        <p:spPr bwMode="auto">
          <a:xfrm flipH="1">
            <a:off x="2118148" y="5182862"/>
            <a:ext cx="1791898" cy="9641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30EF090-63F8-4CAF-8A19-DC514A7F9786}"/>
              </a:ext>
            </a:extLst>
          </p:cNvPr>
          <p:cNvCxnSpPr>
            <a:cxnSpLocks/>
            <a:stCxn id="262155" idx="5"/>
            <a:endCxn id="262156" idx="1"/>
          </p:cNvCxnSpPr>
          <p:nvPr/>
        </p:nvCxnSpPr>
        <p:spPr bwMode="auto">
          <a:xfrm>
            <a:off x="1500840" y="5743317"/>
            <a:ext cx="347946" cy="40873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E438C4-6C38-40D0-95DC-5F6D024BEDB7}"/>
              </a:ext>
            </a:extLst>
          </p:cNvPr>
          <p:cNvCxnSpPr>
            <a:cxnSpLocks/>
            <a:stCxn id="262154" idx="3"/>
            <a:endCxn id="262156" idx="0"/>
          </p:cNvCxnSpPr>
          <p:nvPr/>
        </p:nvCxnSpPr>
        <p:spPr bwMode="auto">
          <a:xfrm flipH="1">
            <a:off x="1982433" y="5270472"/>
            <a:ext cx="307907" cy="8232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1B85186F-3A17-457D-8EB9-D4DCF516983B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3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69828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4C32A-0811-2C43-A4C6-D08AFA54FDC5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1" lang="en-US" sz="3600" dirty="0">
                <a:solidFill>
                  <a:srgbClr val="002060"/>
                </a:solidFill>
              </a:rPr>
              <a:t>BFS(1)</a:t>
            </a:r>
          </a:p>
        </p:txBody>
      </p:sp>
      <p:sp>
        <p:nvSpPr>
          <p:cNvPr id="262147" name="Oval 3"/>
          <p:cNvSpPr>
            <a:spLocks noChangeArrowheads="1"/>
          </p:cNvSpPr>
          <p:nvPr/>
        </p:nvSpPr>
        <p:spPr bwMode="auto">
          <a:xfrm rot="-63699">
            <a:off x="4375150" y="132170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</a:t>
            </a:r>
          </a:p>
        </p:txBody>
      </p:sp>
      <p:sp>
        <p:nvSpPr>
          <p:cNvPr id="262148" name="Oval 4"/>
          <p:cNvSpPr>
            <a:spLocks noChangeArrowheads="1"/>
          </p:cNvSpPr>
          <p:nvPr/>
        </p:nvSpPr>
        <p:spPr bwMode="auto">
          <a:xfrm rot="-63699">
            <a:off x="3398838" y="210117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2</a:t>
            </a:r>
          </a:p>
        </p:txBody>
      </p:sp>
      <p:sp>
        <p:nvSpPr>
          <p:cNvPr id="262149" name="Oval 5"/>
          <p:cNvSpPr>
            <a:spLocks noChangeArrowheads="1"/>
          </p:cNvSpPr>
          <p:nvPr/>
        </p:nvSpPr>
        <p:spPr bwMode="auto">
          <a:xfrm rot="-63699">
            <a:off x="5916613" y="22837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3</a:t>
            </a:r>
          </a:p>
        </p:txBody>
      </p:sp>
      <p:sp>
        <p:nvSpPr>
          <p:cNvPr id="262150" name="Oval 6"/>
          <p:cNvSpPr>
            <a:spLocks noChangeArrowheads="1"/>
          </p:cNvSpPr>
          <p:nvPr/>
        </p:nvSpPr>
        <p:spPr bwMode="auto">
          <a:xfrm rot="-63699">
            <a:off x="3910013" y="49888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00B050"/>
                </a:solidFill>
                <a:latin typeface="Times New Roman" charset="0"/>
                <a:cs typeface="+mn-cs"/>
              </a:rPr>
              <a:t>10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 rot="-63699">
            <a:off x="3890963" y="39982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5</a:t>
            </a: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 rot="-63699">
            <a:off x="2573338" y="280284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4</a:t>
            </a:r>
          </a:p>
        </p:txBody>
      </p:sp>
      <p:sp>
        <p:nvSpPr>
          <p:cNvPr id="262153" name="Oval 9"/>
          <p:cNvSpPr>
            <a:spLocks noChangeArrowheads="1"/>
          </p:cNvSpPr>
          <p:nvPr/>
        </p:nvSpPr>
        <p:spPr bwMode="auto">
          <a:xfrm rot="-63699">
            <a:off x="2593975" y="394584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9</a:t>
            </a:r>
          </a:p>
        </p:txBody>
      </p:sp>
      <p:sp>
        <p:nvSpPr>
          <p:cNvPr id="262154" name="Oval 10"/>
          <p:cNvSpPr>
            <a:spLocks noChangeArrowheads="1"/>
          </p:cNvSpPr>
          <p:nvPr/>
        </p:nvSpPr>
        <p:spPr bwMode="auto">
          <a:xfrm rot="-63699">
            <a:off x="2232025" y="49427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12</a:t>
            </a:r>
          </a:p>
        </p:txBody>
      </p:sp>
      <p:sp>
        <p:nvSpPr>
          <p:cNvPr id="262155" name="Oval 11"/>
          <p:cNvSpPr>
            <a:spLocks noChangeArrowheads="1"/>
          </p:cNvSpPr>
          <p:nvPr/>
        </p:nvSpPr>
        <p:spPr bwMode="auto">
          <a:xfrm rot="-63699">
            <a:off x="1173163" y="54206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8</a:t>
            </a:r>
          </a:p>
        </p:txBody>
      </p:sp>
      <p:sp>
        <p:nvSpPr>
          <p:cNvPr id="262156" name="Oval 12"/>
          <p:cNvSpPr>
            <a:spLocks noChangeArrowheads="1"/>
          </p:cNvSpPr>
          <p:nvPr/>
        </p:nvSpPr>
        <p:spPr bwMode="auto">
          <a:xfrm rot="-63699">
            <a:off x="1795463" y="60937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13</a:t>
            </a:r>
          </a:p>
        </p:txBody>
      </p:sp>
      <p:sp>
        <p:nvSpPr>
          <p:cNvPr id="262157" name="Oval 13"/>
          <p:cNvSpPr>
            <a:spLocks noChangeArrowheads="1"/>
          </p:cNvSpPr>
          <p:nvPr/>
        </p:nvSpPr>
        <p:spPr bwMode="auto">
          <a:xfrm rot="-63699">
            <a:off x="5935663" y="32743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6</a:t>
            </a:r>
          </a:p>
        </p:txBody>
      </p:sp>
      <p:sp>
        <p:nvSpPr>
          <p:cNvPr id="262158" name="Oval 14"/>
          <p:cNvSpPr>
            <a:spLocks noChangeArrowheads="1"/>
          </p:cNvSpPr>
          <p:nvPr/>
        </p:nvSpPr>
        <p:spPr bwMode="auto">
          <a:xfrm rot="-63699">
            <a:off x="7007225" y="355849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7</a:t>
            </a:r>
          </a:p>
        </p:txBody>
      </p:sp>
      <p:sp>
        <p:nvSpPr>
          <p:cNvPr id="262159" name="Oval 15"/>
          <p:cNvSpPr>
            <a:spLocks noChangeArrowheads="1"/>
          </p:cNvSpPr>
          <p:nvPr/>
        </p:nvSpPr>
        <p:spPr bwMode="auto">
          <a:xfrm rot="-63699">
            <a:off x="7024688" y="44728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11</a:t>
            </a:r>
          </a:p>
        </p:txBody>
      </p:sp>
      <p:sp>
        <p:nvSpPr>
          <p:cNvPr id="262163" name="Line 19"/>
          <p:cNvSpPr>
            <a:spLocks noChangeShapeType="1"/>
          </p:cNvSpPr>
          <p:nvPr/>
        </p:nvSpPr>
        <p:spPr bwMode="auto">
          <a:xfrm rot="21536301" flipH="1">
            <a:off x="2527300" y="4330020"/>
            <a:ext cx="152400" cy="5334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2178" name="Text Box 34"/>
          <p:cNvSpPr txBox="1">
            <a:spLocks noChangeArrowheads="1"/>
          </p:cNvSpPr>
          <p:nvPr/>
        </p:nvSpPr>
        <p:spPr bwMode="auto">
          <a:xfrm>
            <a:off x="6927850" y="1711325"/>
            <a:ext cx="1109599" cy="707886"/>
          </a:xfrm>
          <a:prstGeom prst="rect">
            <a:avLst/>
          </a:prstGeom>
          <a:noFill/>
          <a:ln w="2857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Queue:</a:t>
            </a:r>
          </a:p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7 8 9 10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151E6D-AC5E-4C32-84C9-01E618BCF54E}"/>
              </a:ext>
            </a:extLst>
          </p:cNvPr>
          <p:cNvCxnSpPr>
            <a:stCxn id="262147" idx="3"/>
            <a:endCxn id="262148" idx="7"/>
          </p:cNvCxnSpPr>
          <p:nvPr/>
        </p:nvCxnSpPr>
        <p:spPr bwMode="auto">
          <a:xfrm flipH="1">
            <a:off x="3721523" y="1649384"/>
            <a:ext cx="711942" cy="50510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215B62-284D-4957-9A62-189D524B2EA0}"/>
              </a:ext>
            </a:extLst>
          </p:cNvPr>
          <p:cNvCxnSpPr>
            <a:cxnSpLocks/>
            <a:stCxn id="262148" idx="3"/>
            <a:endCxn id="262152" idx="7"/>
          </p:cNvCxnSpPr>
          <p:nvPr/>
        </p:nvCxnSpPr>
        <p:spPr bwMode="auto">
          <a:xfrm flipH="1">
            <a:off x="2896023" y="2428847"/>
            <a:ext cx="561130" cy="42732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DDE7E1B-B617-45A7-933F-2F1EF6494F68}"/>
              </a:ext>
            </a:extLst>
          </p:cNvPr>
          <p:cNvCxnSpPr>
            <a:cxnSpLocks/>
            <a:stCxn id="262149" idx="2"/>
            <a:endCxn id="262148" idx="6"/>
          </p:cNvCxnSpPr>
          <p:nvPr/>
        </p:nvCxnSpPr>
        <p:spPr bwMode="auto">
          <a:xfrm flipH="1" flipV="1">
            <a:off x="3779805" y="2288140"/>
            <a:ext cx="2136841" cy="18962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4E59C3-FC7C-41D5-90A1-B767DCA0E454}"/>
              </a:ext>
            </a:extLst>
          </p:cNvPr>
          <p:cNvCxnSpPr>
            <a:cxnSpLocks/>
            <a:stCxn id="262147" idx="5"/>
            <a:endCxn id="262149" idx="1"/>
          </p:cNvCxnSpPr>
          <p:nvPr/>
        </p:nvCxnSpPr>
        <p:spPr bwMode="auto">
          <a:xfrm>
            <a:off x="4702827" y="1644392"/>
            <a:ext cx="1267109" cy="69765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6359ABC-8D97-4992-A9DC-C5FEA0106E69}"/>
              </a:ext>
            </a:extLst>
          </p:cNvPr>
          <p:cNvCxnSpPr>
            <a:cxnSpLocks/>
            <a:stCxn id="262149" idx="4"/>
            <a:endCxn id="262157" idx="0"/>
          </p:cNvCxnSpPr>
          <p:nvPr/>
        </p:nvCxnSpPr>
        <p:spPr bwMode="auto">
          <a:xfrm>
            <a:off x="6110643" y="26646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52D6EA4-C53D-49A3-890D-8032EBF8EEB8}"/>
              </a:ext>
            </a:extLst>
          </p:cNvPr>
          <p:cNvCxnSpPr>
            <a:cxnSpLocks/>
            <a:stCxn id="262149" idx="5"/>
            <a:endCxn id="262158" idx="0"/>
          </p:cNvCxnSpPr>
          <p:nvPr/>
        </p:nvCxnSpPr>
        <p:spPr bwMode="auto">
          <a:xfrm>
            <a:off x="6244290" y="2606417"/>
            <a:ext cx="949905" cy="95211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A12C775-896E-4272-A018-6FAEC91E0B28}"/>
              </a:ext>
            </a:extLst>
          </p:cNvPr>
          <p:cNvCxnSpPr>
            <a:cxnSpLocks/>
            <a:stCxn id="262157" idx="6"/>
            <a:endCxn id="262158" idx="2"/>
          </p:cNvCxnSpPr>
          <p:nvPr/>
        </p:nvCxnSpPr>
        <p:spPr bwMode="auto">
          <a:xfrm>
            <a:off x="6316630" y="3461302"/>
            <a:ext cx="690628" cy="29122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4D574-17B4-4230-8B35-9F56FFE0B798}"/>
              </a:ext>
            </a:extLst>
          </p:cNvPr>
          <p:cNvCxnSpPr>
            <a:cxnSpLocks/>
            <a:stCxn id="262159" idx="0"/>
            <a:endCxn id="262158" idx="4"/>
          </p:cNvCxnSpPr>
          <p:nvPr/>
        </p:nvCxnSpPr>
        <p:spPr bwMode="auto">
          <a:xfrm flipH="1" flipV="1">
            <a:off x="7201255" y="3939462"/>
            <a:ext cx="10403" cy="5334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7043F17-6133-4D5A-A5BE-41903C3F4B33}"/>
              </a:ext>
            </a:extLst>
          </p:cNvPr>
          <p:cNvCxnSpPr>
            <a:cxnSpLocks/>
            <a:stCxn id="262152" idx="5"/>
            <a:endCxn id="262151" idx="0"/>
          </p:cNvCxnSpPr>
          <p:nvPr/>
        </p:nvCxnSpPr>
        <p:spPr bwMode="auto">
          <a:xfrm>
            <a:off x="2901015" y="3125530"/>
            <a:ext cx="1176918" cy="87273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82C3379-D3C8-4555-8658-DBF52E88728F}"/>
              </a:ext>
            </a:extLst>
          </p:cNvPr>
          <p:cNvCxnSpPr>
            <a:cxnSpLocks/>
            <a:stCxn id="262149" idx="3"/>
            <a:endCxn id="262151" idx="7"/>
          </p:cNvCxnSpPr>
          <p:nvPr/>
        </p:nvCxnSpPr>
        <p:spPr bwMode="auto">
          <a:xfrm flipH="1">
            <a:off x="4213648" y="2611409"/>
            <a:ext cx="1761280" cy="144014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12EA0C-8DEF-473B-84F6-85771B2197D2}"/>
              </a:ext>
            </a:extLst>
          </p:cNvPr>
          <p:cNvCxnSpPr>
            <a:cxnSpLocks/>
            <a:stCxn id="262151" idx="4"/>
            <a:endCxn id="262150" idx="0"/>
          </p:cNvCxnSpPr>
          <p:nvPr/>
        </p:nvCxnSpPr>
        <p:spPr bwMode="auto">
          <a:xfrm>
            <a:off x="4084993" y="43791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63686A-3053-4A75-ADBA-959241948D18}"/>
              </a:ext>
            </a:extLst>
          </p:cNvPr>
          <p:cNvCxnSpPr>
            <a:cxnSpLocks/>
            <a:stCxn id="262152" idx="4"/>
            <a:endCxn id="262153" idx="0"/>
          </p:cNvCxnSpPr>
          <p:nvPr/>
        </p:nvCxnSpPr>
        <p:spPr bwMode="auto">
          <a:xfrm>
            <a:off x="2767368" y="3183812"/>
            <a:ext cx="13577" cy="7620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3A01DF5-0231-4651-B55A-B0AD9B6CFE95}"/>
              </a:ext>
            </a:extLst>
          </p:cNvPr>
          <p:cNvCxnSpPr>
            <a:cxnSpLocks/>
            <a:stCxn id="262152" idx="3"/>
            <a:endCxn id="262155" idx="0"/>
          </p:cNvCxnSpPr>
          <p:nvPr/>
        </p:nvCxnSpPr>
        <p:spPr bwMode="auto">
          <a:xfrm flipH="1">
            <a:off x="1360133" y="3130522"/>
            <a:ext cx="1271520" cy="229014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4C9818-805E-4C05-918E-55F1926E8052}"/>
              </a:ext>
            </a:extLst>
          </p:cNvPr>
          <p:cNvCxnSpPr>
            <a:cxnSpLocks/>
            <a:stCxn id="262154" idx="2"/>
            <a:endCxn id="262155" idx="6"/>
          </p:cNvCxnSpPr>
          <p:nvPr/>
        </p:nvCxnSpPr>
        <p:spPr bwMode="auto">
          <a:xfrm flipH="1">
            <a:off x="1554130" y="5136825"/>
            <a:ext cx="677928" cy="470777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0A42E0A-4273-4660-B30A-01EE604FE474}"/>
              </a:ext>
            </a:extLst>
          </p:cNvPr>
          <p:cNvCxnSpPr>
            <a:cxnSpLocks/>
            <a:stCxn id="262150" idx="2"/>
            <a:endCxn id="262156" idx="7"/>
          </p:cNvCxnSpPr>
          <p:nvPr/>
        </p:nvCxnSpPr>
        <p:spPr bwMode="auto">
          <a:xfrm flipH="1">
            <a:off x="2118148" y="5182862"/>
            <a:ext cx="1791898" cy="9641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30EF090-63F8-4CAF-8A19-DC514A7F9786}"/>
              </a:ext>
            </a:extLst>
          </p:cNvPr>
          <p:cNvCxnSpPr>
            <a:cxnSpLocks/>
            <a:stCxn id="262155" idx="5"/>
            <a:endCxn id="262156" idx="1"/>
          </p:cNvCxnSpPr>
          <p:nvPr/>
        </p:nvCxnSpPr>
        <p:spPr bwMode="auto">
          <a:xfrm>
            <a:off x="1500840" y="5743317"/>
            <a:ext cx="347946" cy="40873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E438C4-6C38-40D0-95DC-5F6D024BEDB7}"/>
              </a:ext>
            </a:extLst>
          </p:cNvPr>
          <p:cNvCxnSpPr>
            <a:cxnSpLocks/>
            <a:stCxn id="262154" idx="3"/>
            <a:endCxn id="262156" idx="0"/>
          </p:cNvCxnSpPr>
          <p:nvPr/>
        </p:nvCxnSpPr>
        <p:spPr bwMode="auto">
          <a:xfrm flipH="1">
            <a:off x="1982433" y="5270472"/>
            <a:ext cx="307907" cy="8232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DD217C48-2D0D-4393-A3C5-2D541C5FE83B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3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8096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4C32A-0811-2C43-A4C6-D08AFA54FDC5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1" lang="en-US" sz="3600" dirty="0">
                <a:solidFill>
                  <a:srgbClr val="002060"/>
                </a:solidFill>
              </a:rPr>
              <a:t>BFS(1)</a:t>
            </a:r>
          </a:p>
        </p:txBody>
      </p:sp>
      <p:sp>
        <p:nvSpPr>
          <p:cNvPr id="262147" name="Oval 3"/>
          <p:cNvSpPr>
            <a:spLocks noChangeArrowheads="1"/>
          </p:cNvSpPr>
          <p:nvPr/>
        </p:nvSpPr>
        <p:spPr bwMode="auto">
          <a:xfrm rot="-63699">
            <a:off x="4375150" y="132170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</a:t>
            </a:r>
          </a:p>
        </p:txBody>
      </p:sp>
      <p:sp>
        <p:nvSpPr>
          <p:cNvPr id="262148" name="Oval 4"/>
          <p:cNvSpPr>
            <a:spLocks noChangeArrowheads="1"/>
          </p:cNvSpPr>
          <p:nvPr/>
        </p:nvSpPr>
        <p:spPr bwMode="auto">
          <a:xfrm rot="-63699">
            <a:off x="3398838" y="210117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2</a:t>
            </a:r>
          </a:p>
        </p:txBody>
      </p:sp>
      <p:sp>
        <p:nvSpPr>
          <p:cNvPr id="262149" name="Oval 5"/>
          <p:cNvSpPr>
            <a:spLocks noChangeArrowheads="1"/>
          </p:cNvSpPr>
          <p:nvPr/>
        </p:nvSpPr>
        <p:spPr bwMode="auto">
          <a:xfrm rot="-63699">
            <a:off x="5916613" y="22837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3</a:t>
            </a:r>
          </a:p>
        </p:txBody>
      </p:sp>
      <p:sp>
        <p:nvSpPr>
          <p:cNvPr id="262150" name="Oval 6"/>
          <p:cNvSpPr>
            <a:spLocks noChangeArrowheads="1"/>
          </p:cNvSpPr>
          <p:nvPr/>
        </p:nvSpPr>
        <p:spPr bwMode="auto">
          <a:xfrm rot="-63699">
            <a:off x="3910013" y="49888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00B050"/>
                </a:solidFill>
                <a:latin typeface="Times New Roman" charset="0"/>
                <a:cs typeface="+mn-cs"/>
              </a:rPr>
              <a:t>10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 rot="-63699">
            <a:off x="3890963" y="39982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5</a:t>
            </a: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 rot="-63699">
            <a:off x="2573338" y="280284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4</a:t>
            </a:r>
          </a:p>
        </p:txBody>
      </p:sp>
      <p:sp>
        <p:nvSpPr>
          <p:cNvPr id="262153" name="Oval 9"/>
          <p:cNvSpPr>
            <a:spLocks noChangeArrowheads="1"/>
          </p:cNvSpPr>
          <p:nvPr/>
        </p:nvSpPr>
        <p:spPr bwMode="auto">
          <a:xfrm rot="-63699">
            <a:off x="2593975" y="394584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9</a:t>
            </a:r>
          </a:p>
        </p:txBody>
      </p:sp>
      <p:sp>
        <p:nvSpPr>
          <p:cNvPr id="262154" name="Oval 10"/>
          <p:cNvSpPr>
            <a:spLocks noChangeArrowheads="1"/>
          </p:cNvSpPr>
          <p:nvPr/>
        </p:nvSpPr>
        <p:spPr bwMode="auto">
          <a:xfrm rot="-63699">
            <a:off x="2232025" y="4942795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12</a:t>
            </a:r>
          </a:p>
        </p:txBody>
      </p:sp>
      <p:sp>
        <p:nvSpPr>
          <p:cNvPr id="262155" name="Oval 11"/>
          <p:cNvSpPr>
            <a:spLocks noChangeArrowheads="1"/>
          </p:cNvSpPr>
          <p:nvPr/>
        </p:nvSpPr>
        <p:spPr bwMode="auto">
          <a:xfrm rot="-63699">
            <a:off x="1173163" y="54206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8</a:t>
            </a:r>
          </a:p>
        </p:txBody>
      </p:sp>
      <p:sp>
        <p:nvSpPr>
          <p:cNvPr id="262156" name="Oval 12"/>
          <p:cNvSpPr>
            <a:spLocks noChangeArrowheads="1"/>
          </p:cNvSpPr>
          <p:nvPr/>
        </p:nvSpPr>
        <p:spPr bwMode="auto">
          <a:xfrm rot="-63699">
            <a:off x="1795463" y="609373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13</a:t>
            </a:r>
          </a:p>
        </p:txBody>
      </p:sp>
      <p:sp>
        <p:nvSpPr>
          <p:cNvPr id="262157" name="Oval 13"/>
          <p:cNvSpPr>
            <a:spLocks noChangeArrowheads="1"/>
          </p:cNvSpPr>
          <p:nvPr/>
        </p:nvSpPr>
        <p:spPr bwMode="auto">
          <a:xfrm rot="-63699">
            <a:off x="5935663" y="32743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6</a:t>
            </a:r>
          </a:p>
        </p:txBody>
      </p:sp>
      <p:sp>
        <p:nvSpPr>
          <p:cNvPr id="262158" name="Oval 14"/>
          <p:cNvSpPr>
            <a:spLocks noChangeArrowheads="1"/>
          </p:cNvSpPr>
          <p:nvPr/>
        </p:nvSpPr>
        <p:spPr bwMode="auto">
          <a:xfrm rot="-63699">
            <a:off x="7007225" y="355849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7</a:t>
            </a:r>
          </a:p>
        </p:txBody>
      </p:sp>
      <p:sp>
        <p:nvSpPr>
          <p:cNvPr id="262159" name="Oval 15"/>
          <p:cNvSpPr>
            <a:spLocks noChangeArrowheads="1"/>
          </p:cNvSpPr>
          <p:nvPr/>
        </p:nvSpPr>
        <p:spPr bwMode="auto">
          <a:xfrm rot="-63699">
            <a:off x="7024688" y="447289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00B050"/>
                </a:solidFill>
                <a:latin typeface="Times New Roman" charset="0"/>
                <a:cs typeface="+mn-cs"/>
              </a:rPr>
              <a:t>11</a:t>
            </a:r>
          </a:p>
        </p:txBody>
      </p:sp>
      <p:sp>
        <p:nvSpPr>
          <p:cNvPr id="262163" name="Line 19"/>
          <p:cNvSpPr>
            <a:spLocks noChangeShapeType="1"/>
          </p:cNvSpPr>
          <p:nvPr/>
        </p:nvSpPr>
        <p:spPr bwMode="auto">
          <a:xfrm rot="21536301" flipH="1">
            <a:off x="2527300" y="4330020"/>
            <a:ext cx="152400" cy="5334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2178" name="Text Box 34"/>
          <p:cNvSpPr txBox="1">
            <a:spLocks noChangeArrowheads="1"/>
          </p:cNvSpPr>
          <p:nvPr/>
        </p:nvSpPr>
        <p:spPr bwMode="auto">
          <a:xfrm>
            <a:off x="6927850" y="1711325"/>
            <a:ext cx="1238096" cy="707886"/>
          </a:xfrm>
          <a:prstGeom prst="rect">
            <a:avLst/>
          </a:prstGeom>
          <a:noFill/>
          <a:ln w="2857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Queue:</a:t>
            </a:r>
          </a:p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8 9 10 11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151E6D-AC5E-4C32-84C9-01E618BCF54E}"/>
              </a:ext>
            </a:extLst>
          </p:cNvPr>
          <p:cNvCxnSpPr>
            <a:stCxn id="262147" idx="3"/>
            <a:endCxn id="262148" idx="7"/>
          </p:cNvCxnSpPr>
          <p:nvPr/>
        </p:nvCxnSpPr>
        <p:spPr bwMode="auto">
          <a:xfrm flipH="1">
            <a:off x="3721523" y="1649384"/>
            <a:ext cx="711942" cy="50510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215B62-284D-4957-9A62-189D524B2EA0}"/>
              </a:ext>
            </a:extLst>
          </p:cNvPr>
          <p:cNvCxnSpPr>
            <a:cxnSpLocks/>
            <a:stCxn id="262148" idx="3"/>
            <a:endCxn id="262152" idx="7"/>
          </p:cNvCxnSpPr>
          <p:nvPr/>
        </p:nvCxnSpPr>
        <p:spPr bwMode="auto">
          <a:xfrm flipH="1">
            <a:off x="2896023" y="2428847"/>
            <a:ext cx="561130" cy="42732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DDE7E1B-B617-45A7-933F-2F1EF6494F68}"/>
              </a:ext>
            </a:extLst>
          </p:cNvPr>
          <p:cNvCxnSpPr>
            <a:cxnSpLocks/>
            <a:stCxn id="262149" idx="2"/>
            <a:endCxn id="262148" idx="6"/>
          </p:cNvCxnSpPr>
          <p:nvPr/>
        </p:nvCxnSpPr>
        <p:spPr bwMode="auto">
          <a:xfrm flipH="1" flipV="1">
            <a:off x="3779805" y="2288140"/>
            <a:ext cx="2136841" cy="18962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4E59C3-FC7C-41D5-90A1-B767DCA0E454}"/>
              </a:ext>
            </a:extLst>
          </p:cNvPr>
          <p:cNvCxnSpPr>
            <a:cxnSpLocks/>
            <a:stCxn id="262147" idx="5"/>
            <a:endCxn id="262149" idx="1"/>
          </p:cNvCxnSpPr>
          <p:nvPr/>
        </p:nvCxnSpPr>
        <p:spPr bwMode="auto">
          <a:xfrm>
            <a:off x="4702827" y="1644392"/>
            <a:ext cx="1267109" cy="69765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6359ABC-8D97-4992-A9DC-C5FEA0106E69}"/>
              </a:ext>
            </a:extLst>
          </p:cNvPr>
          <p:cNvCxnSpPr>
            <a:cxnSpLocks/>
            <a:stCxn id="262149" idx="4"/>
            <a:endCxn id="262157" idx="0"/>
          </p:cNvCxnSpPr>
          <p:nvPr/>
        </p:nvCxnSpPr>
        <p:spPr bwMode="auto">
          <a:xfrm>
            <a:off x="6110643" y="26646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52D6EA4-C53D-49A3-890D-8032EBF8EEB8}"/>
              </a:ext>
            </a:extLst>
          </p:cNvPr>
          <p:cNvCxnSpPr>
            <a:cxnSpLocks/>
            <a:stCxn id="262149" idx="5"/>
            <a:endCxn id="262158" idx="0"/>
          </p:cNvCxnSpPr>
          <p:nvPr/>
        </p:nvCxnSpPr>
        <p:spPr bwMode="auto">
          <a:xfrm>
            <a:off x="6244290" y="2606417"/>
            <a:ext cx="949905" cy="95211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A12C775-896E-4272-A018-6FAEC91E0B28}"/>
              </a:ext>
            </a:extLst>
          </p:cNvPr>
          <p:cNvCxnSpPr>
            <a:cxnSpLocks/>
            <a:stCxn id="262157" idx="6"/>
            <a:endCxn id="262158" idx="2"/>
          </p:cNvCxnSpPr>
          <p:nvPr/>
        </p:nvCxnSpPr>
        <p:spPr bwMode="auto">
          <a:xfrm>
            <a:off x="6316630" y="3461302"/>
            <a:ext cx="690628" cy="29122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4D574-17B4-4230-8B35-9F56FFE0B798}"/>
              </a:ext>
            </a:extLst>
          </p:cNvPr>
          <p:cNvCxnSpPr>
            <a:cxnSpLocks/>
            <a:stCxn id="262159" idx="0"/>
            <a:endCxn id="262158" idx="4"/>
          </p:cNvCxnSpPr>
          <p:nvPr/>
        </p:nvCxnSpPr>
        <p:spPr bwMode="auto">
          <a:xfrm flipH="1" flipV="1">
            <a:off x="7201255" y="3939462"/>
            <a:ext cx="10403" cy="5334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7043F17-6133-4D5A-A5BE-41903C3F4B33}"/>
              </a:ext>
            </a:extLst>
          </p:cNvPr>
          <p:cNvCxnSpPr>
            <a:cxnSpLocks/>
            <a:stCxn id="262152" idx="5"/>
            <a:endCxn id="262151" idx="0"/>
          </p:cNvCxnSpPr>
          <p:nvPr/>
        </p:nvCxnSpPr>
        <p:spPr bwMode="auto">
          <a:xfrm>
            <a:off x="2901015" y="3125530"/>
            <a:ext cx="1176918" cy="87273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82C3379-D3C8-4555-8658-DBF52E88728F}"/>
              </a:ext>
            </a:extLst>
          </p:cNvPr>
          <p:cNvCxnSpPr>
            <a:cxnSpLocks/>
            <a:stCxn id="262149" idx="3"/>
            <a:endCxn id="262151" idx="7"/>
          </p:cNvCxnSpPr>
          <p:nvPr/>
        </p:nvCxnSpPr>
        <p:spPr bwMode="auto">
          <a:xfrm flipH="1">
            <a:off x="4213648" y="2611409"/>
            <a:ext cx="1761280" cy="144014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12EA0C-8DEF-473B-84F6-85771B2197D2}"/>
              </a:ext>
            </a:extLst>
          </p:cNvPr>
          <p:cNvCxnSpPr>
            <a:cxnSpLocks/>
            <a:stCxn id="262151" idx="4"/>
            <a:endCxn id="262150" idx="0"/>
          </p:cNvCxnSpPr>
          <p:nvPr/>
        </p:nvCxnSpPr>
        <p:spPr bwMode="auto">
          <a:xfrm>
            <a:off x="4084993" y="43791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63686A-3053-4A75-ADBA-959241948D18}"/>
              </a:ext>
            </a:extLst>
          </p:cNvPr>
          <p:cNvCxnSpPr>
            <a:cxnSpLocks/>
            <a:stCxn id="262152" idx="4"/>
            <a:endCxn id="262153" idx="0"/>
          </p:cNvCxnSpPr>
          <p:nvPr/>
        </p:nvCxnSpPr>
        <p:spPr bwMode="auto">
          <a:xfrm>
            <a:off x="2767368" y="3183812"/>
            <a:ext cx="13577" cy="7620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3A01DF5-0231-4651-B55A-B0AD9B6CFE95}"/>
              </a:ext>
            </a:extLst>
          </p:cNvPr>
          <p:cNvCxnSpPr>
            <a:cxnSpLocks/>
            <a:stCxn id="262152" idx="3"/>
            <a:endCxn id="262155" idx="0"/>
          </p:cNvCxnSpPr>
          <p:nvPr/>
        </p:nvCxnSpPr>
        <p:spPr bwMode="auto">
          <a:xfrm flipH="1">
            <a:off x="1360133" y="3130522"/>
            <a:ext cx="1271520" cy="229014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4C9818-805E-4C05-918E-55F1926E8052}"/>
              </a:ext>
            </a:extLst>
          </p:cNvPr>
          <p:cNvCxnSpPr>
            <a:cxnSpLocks/>
            <a:stCxn id="262154" idx="2"/>
            <a:endCxn id="262155" idx="6"/>
          </p:cNvCxnSpPr>
          <p:nvPr/>
        </p:nvCxnSpPr>
        <p:spPr bwMode="auto">
          <a:xfrm flipH="1">
            <a:off x="1554130" y="5136825"/>
            <a:ext cx="677928" cy="470777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0A42E0A-4273-4660-B30A-01EE604FE474}"/>
              </a:ext>
            </a:extLst>
          </p:cNvPr>
          <p:cNvCxnSpPr>
            <a:cxnSpLocks/>
            <a:stCxn id="262150" idx="2"/>
            <a:endCxn id="262156" idx="7"/>
          </p:cNvCxnSpPr>
          <p:nvPr/>
        </p:nvCxnSpPr>
        <p:spPr bwMode="auto">
          <a:xfrm flipH="1">
            <a:off x="2118148" y="5182862"/>
            <a:ext cx="1791898" cy="9641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30EF090-63F8-4CAF-8A19-DC514A7F9786}"/>
              </a:ext>
            </a:extLst>
          </p:cNvPr>
          <p:cNvCxnSpPr>
            <a:cxnSpLocks/>
            <a:stCxn id="262155" idx="5"/>
            <a:endCxn id="262156" idx="1"/>
          </p:cNvCxnSpPr>
          <p:nvPr/>
        </p:nvCxnSpPr>
        <p:spPr bwMode="auto">
          <a:xfrm>
            <a:off x="1500840" y="5743317"/>
            <a:ext cx="347946" cy="40873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E438C4-6C38-40D0-95DC-5F6D024BEDB7}"/>
              </a:ext>
            </a:extLst>
          </p:cNvPr>
          <p:cNvCxnSpPr>
            <a:cxnSpLocks/>
            <a:stCxn id="262154" idx="3"/>
            <a:endCxn id="262156" idx="0"/>
          </p:cNvCxnSpPr>
          <p:nvPr/>
        </p:nvCxnSpPr>
        <p:spPr bwMode="auto">
          <a:xfrm flipH="1">
            <a:off x="1982433" y="5270472"/>
            <a:ext cx="307907" cy="8232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EECD6F8E-976B-4693-AD92-0359B98E2053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3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28943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4C32A-0811-2C43-A4C6-D08AFA54FDC5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1" lang="en-US" sz="3600" dirty="0">
                <a:solidFill>
                  <a:srgbClr val="002060"/>
                </a:solidFill>
              </a:rPr>
              <a:t>BFS(1)</a:t>
            </a:r>
          </a:p>
        </p:txBody>
      </p:sp>
      <p:sp>
        <p:nvSpPr>
          <p:cNvPr id="262147" name="Oval 3"/>
          <p:cNvSpPr>
            <a:spLocks noChangeArrowheads="1"/>
          </p:cNvSpPr>
          <p:nvPr/>
        </p:nvSpPr>
        <p:spPr bwMode="auto">
          <a:xfrm rot="-63699">
            <a:off x="4375150" y="132170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</a:t>
            </a:r>
          </a:p>
        </p:txBody>
      </p:sp>
      <p:sp>
        <p:nvSpPr>
          <p:cNvPr id="262148" name="Oval 4"/>
          <p:cNvSpPr>
            <a:spLocks noChangeArrowheads="1"/>
          </p:cNvSpPr>
          <p:nvPr/>
        </p:nvSpPr>
        <p:spPr bwMode="auto">
          <a:xfrm rot="-63699">
            <a:off x="3398838" y="210117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2</a:t>
            </a:r>
          </a:p>
        </p:txBody>
      </p:sp>
      <p:sp>
        <p:nvSpPr>
          <p:cNvPr id="262149" name="Oval 5"/>
          <p:cNvSpPr>
            <a:spLocks noChangeArrowheads="1"/>
          </p:cNvSpPr>
          <p:nvPr/>
        </p:nvSpPr>
        <p:spPr bwMode="auto">
          <a:xfrm rot="-63699">
            <a:off x="5916613" y="22837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3</a:t>
            </a:r>
          </a:p>
        </p:txBody>
      </p:sp>
      <p:sp>
        <p:nvSpPr>
          <p:cNvPr id="262150" name="Oval 6"/>
          <p:cNvSpPr>
            <a:spLocks noChangeArrowheads="1"/>
          </p:cNvSpPr>
          <p:nvPr/>
        </p:nvSpPr>
        <p:spPr bwMode="auto">
          <a:xfrm rot="-63699">
            <a:off x="3910013" y="49888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00B050"/>
                </a:solidFill>
                <a:latin typeface="Times New Roman" charset="0"/>
                <a:cs typeface="+mn-cs"/>
              </a:rPr>
              <a:t>10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 rot="-63699">
            <a:off x="3890963" y="39982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5</a:t>
            </a: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 rot="-63699">
            <a:off x="2573338" y="280284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4</a:t>
            </a:r>
          </a:p>
        </p:txBody>
      </p:sp>
      <p:sp>
        <p:nvSpPr>
          <p:cNvPr id="262153" name="Oval 9"/>
          <p:cNvSpPr>
            <a:spLocks noChangeArrowheads="1"/>
          </p:cNvSpPr>
          <p:nvPr/>
        </p:nvSpPr>
        <p:spPr bwMode="auto">
          <a:xfrm rot="-63699">
            <a:off x="2593975" y="394584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9</a:t>
            </a:r>
          </a:p>
        </p:txBody>
      </p:sp>
      <p:sp>
        <p:nvSpPr>
          <p:cNvPr id="262154" name="Oval 10"/>
          <p:cNvSpPr>
            <a:spLocks noChangeArrowheads="1"/>
          </p:cNvSpPr>
          <p:nvPr/>
        </p:nvSpPr>
        <p:spPr bwMode="auto">
          <a:xfrm rot="-63699">
            <a:off x="2232025" y="494279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00B050"/>
                </a:solidFill>
                <a:latin typeface="Times New Roman" charset="0"/>
                <a:cs typeface="+mn-cs"/>
              </a:rPr>
              <a:t>12</a:t>
            </a:r>
          </a:p>
        </p:txBody>
      </p:sp>
      <p:sp>
        <p:nvSpPr>
          <p:cNvPr id="262155" name="Oval 11"/>
          <p:cNvSpPr>
            <a:spLocks noChangeArrowheads="1"/>
          </p:cNvSpPr>
          <p:nvPr/>
        </p:nvSpPr>
        <p:spPr bwMode="auto">
          <a:xfrm rot="-63699">
            <a:off x="1173163" y="54206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8</a:t>
            </a:r>
          </a:p>
        </p:txBody>
      </p:sp>
      <p:sp>
        <p:nvSpPr>
          <p:cNvPr id="262156" name="Oval 12"/>
          <p:cNvSpPr>
            <a:spLocks noChangeArrowheads="1"/>
          </p:cNvSpPr>
          <p:nvPr/>
        </p:nvSpPr>
        <p:spPr bwMode="auto">
          <a:xfrm rot="-63699">
            <a:off x="1795463" y="6093732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00B050"/>
                </a:solidFill>
                <a:latin typeface="Times New Roman" charset="0"/>
                <a:cs typeface="+mn-cs"/>
              </a:rPr>
              <a:t>13</a:t>
            </a:r>
          </a:p>
        </p:txBody>
      </p:sp>
      <p:sp>
        <p:nvSpPr>
          <p:cNvPr id="262157" name="Oval 13"/>
          <p:cNvSpPr>
            <a:spLocks noChangeArrowheads="1"/>
          </p:cNvSpPr>
          <p:nvPr/>
        </p:nvSpPr>
        <p:spPr bwMode="auto">
          <a:xfrm rot="-63699">
            <a:off x="5935663" y="32743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6</a:t>
            </a:r>
          </a:p>
        </p:txBody>
      </p:sp>
      <p:sp>
        <p:nvSpPr>
          <p:cNvPr id="262158" name="Oval 14"/>
          <p:cNvSpPr>
            <a:spLocks noChangeArrowheads="1"/>
          </p:cNvSpPr>
          <p:nvPr/>
        </p:nvSpPr>
        <p:spPr bwMode="auto">
          <a:xfrm rot="-63699">
            <a:off x="7007225" y="355849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7</a:t>
            </a:r>
          </a:p>
        </p:txBody>
      </p:sp>
      <p:sp>
        <p:nvSpPr>
          <p:cNvPr id="262159" name="Oval 15"/>
          <p:cNvSpPr>
            <a:spLocks noChangeArrowheads="1"/>
          </p:cNvSpPr>
          <p:nvPr/>
        </p:nvSpPr>
        <p:spPr bwMode="auto">
          <a:xfrm rot="-63699">
            <a:off x="7024688" y="4472895"/>
            <a:ext cx="381000" cy="3810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00B050"/>
                </a:solidFill>
                <a:latin typeface="Times New Roman" charset="0"/>
                <a:cs typeface="+mn-cs"/>
              </a:rPr>
              <a:t>11</a:t>
            </a:r>
          </a:p>
        </p:txBody>
      </p:sp>
      <p:sp>
        <p:nvSpPr>
          <p:cNvPr id="262163" name="Line 19"/>
          <p:cNvSpPr>
            <a:spLocks noChangeShapeType="1"/>
          </p:cNvSpPr>
          <p:nvPr/>
        </p:nvSpPr>
        <p:spPr bwMode="auto">
          <a:xfrm rot="21536301" flipH="1">
            <a:off x="2527300" y="4330020"/>
            <a:ext cx="152400" cy="5334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2178" name="Text Box 34"/>
          <p:cNvSpPr txBox="1">
            <a:spLocks noChangeArrowheads="1"/>
          </p:cNvSpPr>
          <p:nvPr/>
        </p:nvSpPr>
        <p:spPr bwMode="auto">
          <a:xfrm>
            <a:off x="6927850" y="1711325"/>
            <a:ext cx="1736629" cy="707886"/>
          </a:xfrm>
          <a:prstGeom prst="rect">
            <a:avLst/>
          </a:prstGeom>
          <a:noFill/>
          <a:ln w="2857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Queue:</a:t>
            </a:r>
          </a:p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9 10 11 12 13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151E6D-AC5E-4C32-84C9-01E618BCF54E}"/>
              </a:ext>
            </a:extLst>
          </p:cNvPr>
          <p:cNvCxnSpPr>
            <a:stCxn id="262147" idx="3"/>
            <a:endCxn id="262148" idx="7"/>
          </p:cNvCxnSpPr>
          <p:nvPr/>
        </p:nvCxnSpPr>
        <p:spPr bwMode="auto">
          <a:xfrm flipH="1">
            <a:off x="3721523" y="1649384"/>
            <a:ext cx="711942" cy="50510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215B62-284D-4957-9A62-189D524B2EA0}"/>
              </a:ext>
            </a:extLst>
          </p:cNvPr>
          <p:cNvCxnSpPr>
            <a:cxnSpLocks/>
            <a:stCxn id="262148" idx="3"/>
            <a:endCxn id="262152" idx="7"/>
          </p:cNvCxnSpPr>
          <p:nvPr/>
        </p:nvCxnSpPr>
        <p:spPr bwMode="auto">
          <a:xfrm flipH="1">
            <a:off x="2896023" y="2428847"/>
            <a:ext cx="561130" cy="42732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DDE7E1B-B617-45A7-933F-2F1EF6494F68}"/>
              </a:ext>
            </a:extLst>
          </p:cNvPr>
          <p:cNvCxnSpPr>
            <a:cxnSpLocks/>
            <a:stCxn id="262149" idx="2"/>
            <a:endCxn id="262148" idx="6"/>
          </p:cNvCxnSpPr>
          <p:nvPr/>
        </p:nvCxnSpPr>
        <p:spPr bwMode="auto">
          <a:xfrm flipH="1" flipV="1">
            <a:off x="3779805" y="2288140"/>
            <a:ext cx="2136841" cy="18962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4E59C3-FC7C-41D5-90A1-B767DCA0E454}"/>
              </a:ext>
            </a:extLst>
          </p:cNvPr>
          <p:cNvCxnSpPr>
            <a:cxnSpLocks/>
            <a:stCxn id="262147" idx="5"/>
            <a:endCxn id="262149" idx="1"/>
          </p:cNvCxnSpPr>
          <p:nvPr/>
        </p:nvCxnSpPr>
        <p:spPr bwMode="auto">
          <a:xfrm>
            <a:off x="4702827" y="1644392"/>
            <a:ext cx="1267109" cy="69765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6359ABC-8D97-4992-A9DC-C5FEA0106E69}"/>
              </a:ext>
            </a:extLst>
          </p:cNvPr>
          <p:cNvCxnSpPr>
            <a:cxnSpLocks/>
            <a:stCxn id="262149" idx="4"/>
            <a:endCxn id="262157" idx="0"/>
          </p:cNvCxnSpPr>
          <p:nvPr/>
        </p:nvCxnSpPr>
        <p:spPr bwMode="auto">
          <a:xfrm>
            <a:off x="6110643" y="26646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52D6EA4-C53D-49A3-890D-8032EBF8EEB8}"/>
              </a:ext>
            </a:extLst>
          </p:cNvPr>
          <p:cNvCxnSpPr>
            <a:cxnSpLocks/>
            <a:stCxn id="262149" idx="5"/>
            <a:endCxn id="262158" idx="0"/>
          </p:cNvCxnSpPr>
          <p:nvPr/>
        </p:nvCxnSpPr>
        <p:spPr bwMode="auto">
          <a:xfrm>
            <a:off x="6244290" y="2606417"/>
            <a:ext cx="949905" cy="95211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A12C775-896E-4272-A018-6FAEC91E0B28}"/>
              </a:ext>
            </a:extLst>
          </p:cNvPr>
          <p:cNvCxnSpPr>
            <a:cxnSpLocks/>
            <a:stCxn id="262157" idx="6"/>
            <a:endCxn id="262158" idx="2"/>
          </p:cNvCxnSpPr>
          <p:nvPr/>
        </p:nvCxnSpPr>
        <p:spPr bwMode="auto">
          <a:xfrm>
            <a:off x="6316630" y="3461302"/>
            <a:ext cx="690628" cy="29122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4D574-17B4-4230-8B35-9F56FFE0B798}"/>
              </a:ext>
            </a:extLst>
          </p:cNvPr>
          <p:cNvCxnSpPr>
            <a:cxnSpLocks/>
            <a:stCxn id="262159" idx="0"/>
            <a:endCxn id="262158" idx="4"/>
          </p:cNvCxnSpPr>
          <p:nvPr/>
        </p:nvCxnSpPr>
        <p:spPr bwMode="auto">
          <a:xfrm flipH="1" flipV="1">
            <a:off x="7201255" y="3939462"/>
            <a:ext cx="10403" cy="5334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7043F17-6133-4D5A-A5BE-41903C3F4B33}"/>
              </a:ext>
            </a:extLst>
          </p:cNvPr>
          <p:cNvCxnSpPr>
            <a:cxnSpLocks/>
            <a:stCxn id="262152" idx="5"/>
            <a:endCxn id="262151" idx="0"/>
          </p:cNvCxnSpPr>
          <p:nvPr/>
        </p:nvCxnSpPr>
        <p:spPr bwMode="auto">
          <a:xfrm>
            <a:off x="2901015" y="3125530"/>
            <a:ext cx="1176918" cy="87273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82C3379-D3C8-4555-8658-DBF52E88728F}"/>
              </a:ext>
            </a:extLst>
          </p:cNvPr>
          <p:cNvCxnSpPr>
            <a:cxnSpLocks/>
            <a:stCxn id="262149" idx="3"/>
            <a:endCxn id="262151" idx="7"/>
          </p:cNvCxnSpPr>
          <p:nvPr/>
        </p:nvCxnSpPr>
        <p:spPr bwMode="auto">
          <a:xfrm flipH="1">
            <a:off x="4213648" y="2611409"/>
            <a:ext cx="1761280" cy="144014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12EA0C-8DEF-473B-84F6-85771B2197D2}"/>
              </a:ext>
            </a:extLst>
          </p:cNvPr>
          <p:cNvCxnSpPr>
            <a:cxnSpLocks/>
            <a:stCxn id="262151" idx="4"/>
            <a:endCxn id="262150" idx="0"/>
          </p:cNvCxnSpPr>
          <p:nvPr/>
        </p:nvCxnSpPr>
        <p:spPr bwMode="auto">
          <a:xfrm>
            <a:off x="4084993" y="43791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63686A-3053-4A75-ADBA-959241948D18}"/>
              </a:ext>
            </a:extLst>
          </p:cNvPr>
          <p:cNvCxnSpPr>
            <a:cxnSpLocks/>
            <a:stCxn id="262152" idx="4"/>
            <a:endCxn id="262153" idx="0"/>
          </p:cNvCxnSpPr>
          <p:nvPr/>
        </p:nvCxnSpPr>
        <p:spPr bwMode="auto">
          <a:xfrm>
            <a:off x="2767368" y="3183812"/>
            <a:ext cx="13577" cy="7620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3A01DF5-0231-4651-B55A-B0AD9B6CFE95}"/>
              </a:ext>
            </a:extLst>
          </p:cNvPr>
          <p:cNvCxnSpPr>
            <a:cxnSpLocks/>
            <a:stCxn id="262152" idx="3"/>
            <a:endCxn id="262155" idx="0"/>
          </p:cNvCxnSpPr>
          <p:nvPr/>
        </p:nvCxnSpPr>
        <p:spPr bwMode="auto">
          <a:xfrm flipH="1">
            <a:off x="1360133" y="3130522"/>
            <a:ext cx="1271520" cy="229014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4C9818-805E-4C05-918E-55F1926E8052}"/>
              </a:ext>
            </a:extLst>
          </p:cNvPr>
          <p:cNvCxnSpPr>
            <a:cxnSpLocks/>
            <a:stCxn id="262154" idx="2"/>
            <a:endCxn id="262155" idx="6"/>
          </p:cNvCxnSpPr>
          <p:nvPr/>
        </p:nvCxnSpPr>
        <p:spPr bwMode="auto">
          <a:xfrm flipH="1">
            <a:off x="1554130" y="5136825"/>
            <a:ext cx="677928" cy="470777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0A42E0A-4273-4660-B30A-01EE604FE474}"/>
              </a:ext>
            </a:extLst>
          </p:cNvPr>
          <p:cNvCxnSpPr>
            <a:cxnSpLocks/>
            <a:stCxn id="262150" idx="2"/>
            <a:endCxn id="262156" idx="7"/>
          </p:cNvCxnSpPr>
          <p:nvPr/>
        </p:nvCxnSpPr>
        <p:spPr bwMode="auto">
          <a:xfrm flipH="1">
            <a:off x="2118148" y="5182862"/>
            <a:ext cx="1791898" cy="9641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30EF090-63F8-4CAF-8A19-DC514A7F9786}"/>
              </a:ext>
            </a:extLst>
          </p:cNvPr>
          <p:cNvCxnSpPr>
            <a:cxnSpLocks/>
            <a:stCxn id="262155" idx="5"/>
            <a:endCxn id="262156" idx="1"/>
          </p:cNvCxnSpPr>
          <p:nvPr/>
        </p:nvCxnSpPr>
        <p:spPr bwMode="auto">
          <a:xfrm>
            <a:off x="1500840" y="5743317"/>
            <a:ext cx="347946" cy="40873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E438C4-6C38-40D0-95DC-5F6D024BEDB7}"/>
              </a:ext>
            </a:extLst>
          </p:cNvPr>
          <p:cNvCxnSpPr>
            <a:cxnSpLocks/>
            <a:stCxn id="262154" idx="3"/>
            <a:endCxn id="262156" idx="0"/>
          </p:cNvCxnSpPr>
          <p:nvPr/>
        </p:nvCxnSpPr>
        <p:spPr bwMode="auto">
          <a:xfrm flipH="1">
            <a:off x="1982433" y="5270472"/>
            <a:ext cx="307907" cy="82329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FED897E-84F9-483F-BED8-1B2458BB8871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3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16461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4C32A-0811-2C43-A4C6-D08AFA54FDC5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1" lang="en-US" sz="3600" dirty="0">
                <a:solidFill>
                  <a:srgbClr val="002060"/>
                </a:solidFill>
              </a:rPr>
              <a:t>BFS(1)</a:t>
            </a:r>
          </a:p>
        </p:txBody>
      </p:sp>
      <p:sp>
        <p:nvSpPr>
          <p:cNvPr id="262147" name="Oval 3"/>
          <p:cNvSpPr>
            <a:spLocks noChangeArrowheads="1"/>
          </p:cNvSpPr>
          <p:nvPr/>
        </p:nvSpPr>
        <p:spPr bwMode="auto">
          <a:xfrm rot="-63699">
            <a:off x="4375150" y="132170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</a:t>
            </a:r>
          </a:p>
        </p:txBody>
      </p:sp>
      <p:sp>
        <p:nvSpPr>
          <p:cNvPr id="262148" name="Oval 4"/>
          <p:cNvSpPr>
            <a:spLocks noChangeArrowheads="1"/>
          </p:cNvSpPr>
          <p:nvPr/>
        </p:nvSpPr>
        <p:spPr bwMode="auto">
          <a:xfrm rot="-63699">
            <a:off x="3398838" y="210117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2</a:t>
            </a:r>
          </a:p>
        </p:txBody>
      </p:sp>
      <p:sp>
        <p:nvSpPr>
          <p:cNvPr id="262149" name="Oval 5"/>
          <p:cNvSpPr>
            <a:spLocks noChangeArrowheads="1"/>
          </p:cNvSpPr>
          <p:nvPr/>
        </p:nvSpPr>
        <p:spPr bwMode="auto">
          <a:xfrm rot="-63699">
            <a:off x="5916613" y="22837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3</a:t>
            </a:r>
          </a:p>
        </p:txBody>
      </p:sp>
      <p:sp>
        <p:nvSpPr>
          <p:cNvPr id="262150" name="Oval 6"/>
          <p:cNvSpPr>
            <a:spLocks noChangeArrowheads="1"/>
          </p:cNvSpPr>
          <p:nvPr/>
        </p:nvSpPr>
        <p:spPr bwMode="auto">
          <a:xfrm rot="-63699">
            <a:off x="3910013" y="49888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FF0000"/>
                </a:solidFill>
                <a:latin typeface="Times New Roman" charset="0"/>
                <a:cs typeface="+mn-cs"/>
              </a:rPr>
              <a:t>10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 rot="-63699">
            <a:off x="3890963" y="39982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5</a:t>
            </a: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 rot="-63699">
            <a:off x="2573338" y="280284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4</a:t>
            </a:r>
          </a:p>
        </p:txBody>
      </p:sp>
      <p:sp>
        <p:nvSpPr>
          <p:cNvPr id="262153" name="Oval 9"/>
          <p:cNvSpPr>
            <a:spLocks noChangeArrowheads="1"/>
          </p:cNvSpPr>
          <p:nvPr/>
        </p:nvSpPr>
        <p:spPr bwMode="auto">
          <a:xfrm rot="-63699">
            <a:off x="2586262" y="3945845"/>
            <a:ext cx="396426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9</a:t>
            </a:r>
          </a:p>
        </p:txBody>
      </p:sp>
      <p:sp>
        <p:nvSpPr>
          <p:cNvPr id="262154" name="Oval 10"/>
          <p:cNvSpPr>
            <a:spLocks noChangeArrowheads="1"/>
          </p:cNvSpPr>
          <p:nvPr/>
        </p:nvSpPr>
        <p:spPr bwMode="auto">
          <a:xfrm rot="-63699">
            <a:off x="2224312" y="4942795"/>
            <a:ext cx="396426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12</a:t>
            </a:r>
          </a:p>
        </p:txBody>
      </p:sp>
      <p:sp>
        <p:nvSpPr>
          <p:cNvPr id="262155" name="Oval 11"/>
          <p:cNvSpPr>
            <a:spLocks noChangeArrowheads="1"/>
          </p:cNvSpPr>
          <p:nvPr/>
        </p:nvSpPr>
        <p:spPr bwMode="auto">
          <a:xfrm rot="-63699">
            <a:off x="1173163" y="54206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8</a:t>
            </a:r>
          </a:p>
        </p:txBody>
      </p:sp>
      <p:sp>
        <p:nvSpPr>
          <p:cNvPr id="262156" name="Oval 12"/>
          <p:cNvSpPr>
            <a:spLocks noChangeArrowheads="1"/>
          </p:cNvSpPr>
          <p:nvPr/>
        </p:nvSpPr>
        <p:spPr bwMode="auto">
          <a:xfrm rot="-63699">
            <a:off x="1787750" y="6093732"/>
            <a:ext cx="396426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FF0000"/>
                </a:solidFill>
                <a:latin typeface="Times New Roman" charset="0"/>
                <a:cs typeface="+mn-cs"/>
              </a:rPr>
              <a:t>13</a:t>
            </a:r>
          </a:p>
        </p:txBody>
      </p:sp>
      <p:sp>
        <p:nvSpPr>
          <p:cNvPr id="262157" name="Oval 13"/>
          <p:cNvSpPr>
            <a:spLocks noChangeArrowheads="1"/>
          </p:cNvSpPr>
          <p:nvPr/>
        </p:nvSpPr>
        <p:spPr bwMode="auto">
          <a:xfrm rot="-63699">
            <a:off x="5935663" y="32743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6</a:t>
            </a:r>
          </a:p>
        </p:txBody>
      </p:sp>
      <p:sp>
        <p:nvSpPr>
          <p:cNvPr id="262158" name="Oval 14"/>
          <p:cNvSpPr>
            <a:spLocks noChangeArrowheads="1"/>
          </p:cNvSpPr>
          <p:nvPr/>
        </p:nvSpPr>
        <p:spPr bwMode="auto">
          <a:xfrm rot="-63699">
            <a:off x="7007225" y="355849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7</a:t>
            </a:r>
          </a:p>
        </p:txBody>
      </p:sp>
      <p:sp>
        <p:nvSpPr>
          <p:cNvPr id="262159" name="Oval 15"/>
          <p:cNvSpPr>
            <a:spLocks noChangeArrowheads="1"/>
          </p:cNvSpPr>
          <p:nvPr/>
        </p:nvSpPr>
        <p:spPr bwMode="auto">
          <a:xfrm rot="-63699">
            <a:off x="7024688" y="447289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FF0000"/>
                </a:solidFill>
                <a:latin typeface="Times New Roman" charset="0"/>
                <a:cs typeface="+mn-cs"/>
              </a:rPr>
              <a:t>11</a:t>
            </a:r>
          </a:p>
        </p:txBody>
      </p:sp>
      <p:sp>
        <p:nvSpPr>
          <p:cNvPr id="262163" name="Line 19"/>
          <p:cNvSpPr>
            <a:spLocks noChangeShapeType="1"/>
          </p:cNvSpPr>
          <p:nvPr/>
        </p:nvSpPr>
        <p:spPr bwMode="auto">
          <a:xfrm rot="21536301" flipH="1">
            <a:off x="2527300" y="4330020"/>
            <a:ext cx="152400" cy="5334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2178" name="Text Box 34"/>
          <p:cNvSpPr txBox="1">
            <a:spLocks noChangeArrowheads="1"/>
          </p:cNvSpPr>
          <p:nvPr/>
        </p:nvSpPr>
        <p:spPr bwMode="auto">
          <a:xfrm>
            <a:off x="6927850" y="1711325"/>
            <a:ext cx="1067921" cy="707886"/>
          </a:xfrm>
          <a:prstGeom prst="rect">
            <a:avLst/>
          </a:prstGeom>
          <a:noFill/>
          <a:ln w="2857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b="1" dirty="0">
                <a:solidFill>
                  <a:srgbClr val="3366FF"/>
                </a:solidFill>
                <a:latin typeface="Helvetica" charset="0"/>
                <a:cs typeface="+mn-cs"/>
              </a:rPr>
              <a:t>Queue:</a:t>
            </a:r>
          </a:p>
          <a:p>
            <a:pPr algn="l">
              <a:defRPr/>
            </a:pPr>
            <a:endParaRPr lang="en-US" b="1" dirty="0">
              <a:solidFill>
                <a:srgbClr val="3366FF"/>
              </a:solidFill>
              <a:latin typeface="Helvetica" charset="0"/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151E6D-AC5E-4C32-84C9-01E618BCF54E}"/>
              </a:ext>
            </a:extLst>
          </p:cNvPr>
          <p:cNvCxnSpPr>
            <a:stCxn id="262147" idx="3"/>
            <a:endCxn id="262148" idx="7"/>
          </p:cNvCxnSpPr>
          <p:nvPr/>
        </p:nvCxnSpPr>
        <p:spPr bwMode="auto">
          <a:xfrm flipH="1">
            <a:off x="3721523" y="1649384"/>
            <a:ext cx="711942" cy="50510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215B62-284D-4957-9A62-189D524B2EA0}"/>
              </a:ext>
            </a:extLst>
          </p:cNvPr>
          <p:cNvCxnSpPr>
            <a:cxnSpLocks/>
            <a:stCxn id="262148" idx="3"/>
            <a:endCxn id="262152" idx="7"/>
          </p:cNvCxnSpPr>
          <p:nvPr/>
        </p:nvCxnSpPr>
        <p:spPr bwMode="auto">
          <a:xfrm flipH="1">
            <a:off x="2896023" y="2428847"/>
            <a:ext cx="561130" cy="42732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DDE7E1B-B617-45A7-933F-2F1EF6494F68}"/>
              </a:ext>
            </a:extLst>
          </p:cNvPr>
          <p:cNvCxnSpPr>
            <a:cxnSpLocks/>
            <a:stCxn id="262149" idx="2"/>
            <a:endCxn id="262148" idx="6"/>
          </p:cNvCxnSpPr>
          <p:nvPr/>
        </p:nvCxnSpPr>
        <p:spPr bwMode="auto">
          <a:xfrm flipH="1" flipV="1">
            <a:off x="3779805" y="2288140"/>
            <a:ext cx="2136841" cy="18962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4E59C3-FC7C-41D5-90A1-B767DCA0E454}"/>
              </a:ext>
            </a:extLst>
          </p:cNvPr>
          <p:cNvCxnSpPr>
            <a:cxnSpLocks/>
            <a:stCxn id="262147" idx="5"/>
            <a:endCxn id="262149" idx="1"/>
          </p:cNvCxnSpPr>
          <p:nvPr/>
        </p:nvCxnSpPr>
        <p:spPr bwMode="auto">
          <a:xfrm>
            <a:off x="4702827" y="1644392"/>
            <a:ext cx="1267109" cy="69765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6359ABC-8D97-4992-A9DC-C5FEA0106E69}"/>
              </a:ext>
            </a:extLst>
          </p:cNvPr>
          <p:cNvCxnSpPr>
            <a:cxnSpLocks/>
            <a:stCxn id="262149" idx="4"/>
            <a:endCxn id="262157" idx="0"/>
          </p:cNvCxnSpPr>
          <p:nvPr/>
        </p:nvCxnSpPr>
        <p:spPr bwMode="auto">
          <a:xfrm>
            <a:off x="6110643" y="26646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52D6EA4-C53D-49A3-890D-8032EBF8EEB8}"/>
              </a:ext>
            </a:extLst>
          </p:cNvPr>
          <p:cNvCxnSpPr>
            <a:cxnSpLocks/>
            <a:stCxn id="262149" idx="5"/>
            <a:endCxn id="262158" idx="0"/>
          </p:cNvCxnSpPr>
          <p:nvPr/>
        </p:nvCxnSpPr>
        <p:spPr bwMode="auto">
          <a:xfrm>
            <a:off x="6244290" y="2606417"/>
            <a:ext cx="949905" cy="95211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A12C775-896E-4272-A018-6FAEC91E0B28}"/>
              </a:ext>
            </a:extLst>
          </p:cNvPr>
          <p:cNvCxnSpPr>
            <a:cxnSpLocks/>
            <a:stCxn id="262157" idx="6"/>
            <a:endCxn id="262158" idx="2"/>
          </p:cNvCxnSpPr>
          <p:nvPr/>
        </p:nvCxnSpPr>
        <p:spPr bwMode="auto">
          <a:xfrm>
            <a:off x="6316630" y="3461302"/>
            <a:ext cx="690628" cy="29122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4D574-17B4-4230-8B35-9F56FFE0B798}"/>
              </a:ext>
            </a:extLst>
          </p:cNvPr>
          <p:cNvCxnSpPr>
            <a:cxnSpLocks/>
            <a:stCxn id="262159" idx="0"/>
            <a:endCxn id="262158" idx="4"/>
          </p:cNvCxnSpPr>
          <p:nvPr/>
        </p:nvCxnSpPr>
        <p:spPr bwMode="auto">
          <a:xfrm flipH="1" flipV="1">
            <a:off x="7201255" y="3939462"/>
            <a:ext cx="10403" cy="5334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7043F17-6133-4D5A-A5BE-41903C3F4B33}"/>
              </a:ext>
            </a:extLst>
          </p:cNvPr>
          <p:cNvCxnSpPr>
            <a:cxnSpLocks/>
            <a:stCxn id="262152" idx="5"/>
            <a:endCxn id="262151" idx="0"/>
          </p:cNvCxnSpPr>
          <p:nvPr/>
        </p:nvCxnSpPr>
        <p:spPr bwMode="auto">
          <a:xfrm>
            <a:off x="2901015" y="3125530"/>
            <a:ext cx="1176918" cy="87273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82C3379-D3C8-4555-8658-DBF52E88728F}"/>
              </a:ext>
            </a:extLst>
          </p:cNvPr>
          <p:cNvCxnSpPr>
            <a:cxnSpLocks/>
            <a:stCxn id="262149" idx="3"/>
            <a:endCxn id="262151" idx="7"/>
          </p:cNvCxnSpPr>
          <p:nvPr/>
        </p:nvCxnSpPr>
        <p:spPr bwMode="auto">
          <a:xfrm flipH="1">
            <a:off x="4213648" y="2611409"/>
            <a:ext cx="1761280" cy="144014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12EA0C-8DEF-473B-84F6-85771B2197D2}"/>
              </a:ext>
            </a:extLst>
          </p:cNvPr>
          <p:cNvCxnSpPr>
            <a:cxnSpLocks/>
            <a:stCxn id="262151" idx="4"/>
            <a:endCxn id="262150" idx="0"/>
          </p:cNvCxnSpPr>
          <p:nvPr/>
        </p:nvCxnSpPr>
        <p:spPr bwMode="auto">
          <a:xfrm>
            <a:off x="4084993" y="43791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63686A-3053-4A75-ADBA-959241948D18}"/>
              </a:ext>
            </a:extLst>
          </p:cNvPr>
          <p:cNvCxnSpPr>
            <a:cxnSpLocks/>
            <a:stCxn id="262152" idx="4"/>
            <a:endCxn id="262153" idx="0"/>
          </p:cNvCxnSpPr>
          <p:nvPr/>
        </p:nvCxnSpPr>
        <p:spPr bwMode="auto">
          <a:xfrm>
            <a:off x="2767368" y="3183812"/>
            <a:ext cx="13577" cy="7620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3A01DF5-0231-4651-B55A-B0AD9B6CFE95}"/>
              </a:ext>
            </a:extLst>
          </p:cNvPr>
          <p:cNvCxnSpPr>
            <a:cxnSpLocks/>
            <a:stCxn id="262152" idx="3"/>
            <a:endCxn id="262155" idx="0"/>
          </p:cNvCxnSpPr>
          <p:nvPr/>
        </p:nvCxnSpPr>
        <p:spPr bwMode="auto">
          <a:xfrm flipH="1">
            <a:off x="1360133" y="3130522"/>
            <a:ext cx="1271520" cy="229014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4C9818-805E-4C05-918E-55F1926E8052}"/>
              </a:ext>
            </a:extLst>
          </p:cNvPr>
          <p:cNvCxnSpPr>
            <a:cxnSpLocks/>
            <a:stCxn id="262154" idx="2"/>
            <a:endCxn id="262155" idx="6"/>
          </p:cNvCxnSpPr>
          <p:nvPr/>
        </p:nvCxnSpPr>
        <p:spPr bwMode="auto">
          <a:xfrm flipH="1">
            <a:off x="1554130" y="5136968"/>
            <a:ext cx="670216" cy="470634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0A42E0A-4273-4660-B30A-01EE604FE474}"/>
              </a:ext>
            </a:extLst>
          </p:cNvPr>
          <p:cNvCxnSpPr>
            <a:cxnSpLocks/>
            <a:stCxn id="262150" idx="2"/>
            <a:endCxn id="262156" idx="7"/>
          </p:cNvCxnSpPr>
          <p:nvPr/>
        </p:nvCxnSpPr>
        <p:spPr bwMode="auto">
          <a:xfrm flipH="1">
            <a:off x="2123601" y="5182862"/>
            <a:ext cx="1786445" cy="96409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30EF090-63F8-4CAF-8A19-DC514A7F9786}"/>
              </a:ext>
            </a:extLst>
          </p:cNvPr>
          <p:cNvCxnSpPr>
            <a:cxnSpLocks/>
            <a:stCxn id="262155" idx="5"/>
            <a:endCxn id="262156" idx="1"/>
          </p:cNvCxnSpPr>
          <p:nvPr/>
        </p:nvCxnSpPr>
        <p:spPr bwMode="auto">
          <a:xfrm>
            <a:off x="1500840" y="5743317"/>
            <a:ext cx="342493" cy="40883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E438C4-6C38-40D0-95DC-5F6D024BEDB7}"/>
              </a:ext>
            </a:extLst>
          </p:cNvPr>
          <p:cNvCxnSpPr>
            <a:cxnSpLocks/>
            <a:stCxn id="262154" idx="3"/>
            <a:endCxn id="262156" idx="0"/>
          </p:cNvCxnSpPr>
          <p:nvPr/>
        </p:nvCxnSpPr>
        <p:spPr bwMode="auto">
          <a:xfrm flipH="1">
            <a:off x="1982433" y="5270573"/>
            <a:ext cx="302454" cy="82319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3EF4DB8F-E91D-4D53-B57D-3D72BD8BD8B4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3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79980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4C32A-0811-2C43-A4C6-D08AFA54FDC5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1" lang="en-US" sz="3600" dirty="0">
                <a:solidFill>
                  <a:srgbClr val="002060"/>
                </a:solidFill>
              </a:rPr>
              <a:t>BFS Application: Shortest Paths</a:t>
            </a:r>
          </a:p>
        </p:txBody>
      </p:sp>
      <p:sp>
        <p:nvSpPr>
          <p:cNvPr id="262147" name="Oval 3"/>
          <p:cNvSpPr>
            <a:spLocks noChangeArrowheads="1"/>
          </p:cNvSpPr>
          <p:nvPr/>
        </p:nvSpPr>
        <p:spPr bwMode="auto">
          <a:xfrm rot="-63699">
            <a:off x="4375150" y="132170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</a:t>
            </a:r>
          </a:p>
        </p:txBody>
      </p:sp>
      <p:sp>
        <p:nvSpPr>
          <p:cNvPr id="262148" name="Oval 4"/>
          <p:cNvSpPr>
            <a:spLocks noChangeArrowheads="1"/>
          </p:cNvSpPr>
          <p:nvPr/>
        </p:nvSpPr>
        <p:spPr bwMode="auto">
          <a:xfrm rot="-63699">
            <a:off x="3398838" y="210117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2</a:t>
            </a:r>
          </a:p>
        </p:txBody>
      </p:sp>
      <p:sp>
        <p:nvSpPr>
          <p:cNvPr id="262149" name="Oval 5"/>
          <p:cNvSpPr>
            <a:spLocks noChangeArrowheads="1"/>
          </p:cNvSpPr>
          <p:nvPr/>
        </p:nvSpPr>
        <p:spPr bwMode="auto">
          <a:xfrm rot="-63699">
            <a:off x="5916613" y="22837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3</a:t>
            </a:r>
          </a:p>
        </p:txBody>
      </p:sp>
      <p:sp>
        <p:nvSpPr>
          <p:cNvPr id="262150" name="Oval 6"/>
          <p:cNvSpPr>
            <a:spLocks noChangeArrowheads="1"/>
          </p:cNvSpPr>
          <p:nvPr/>
        </p:nvSpPr>
        <p:spPr bwMode="auto">
          <a:xfrm rot="-63699">
            <a:off x="3910013" y="49888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FF0000"/>
                </a:solidFill>
                <a:latin typeface="Times New Roman" charset="0"/>
                <a:cs typeface="+mn-cs"/>
              </a:rPr>
              <a:t>10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 rot="-63699">
            <a:off x="3890963" y="39982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5</a:t>
            </a: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 rot="-63699">
            <a:off x="2573338" y="280284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4</a:t>
            </a:r>
          </a:p>
        </p:txBody>
      </p:sp>
      <p:sp>
        <p:nvSpPr>
          <p:cNvPr id="262153" name="Oval 9"/>
          <p:cNvSpPr>
            <a:spLocks noChangeArrowheads="1"/>
          </p:cNvSpPr>
          <p:nvPr/>
        </p:nvSpPr>
        <p:spPr bwMode="auto">
          <a:xfrm rot="-63699">
            <a:off x="2586262" y="3945845"/>
            <a:ext cx="396426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9</a:t>
            </a:r>
          </a:p>
        </p:txBody>
      </p:sp>
      <p:sp>
        <p:nvSpPr>
          <p:cNvPr id="262154" name="Oval 10"/>
          <p:cNvSpPr>
            <a:spLocks noChangeArrowheads="1"/>
          </p:cNvSpPr>
          <p:nvPr/>
        </p:nvSpPr>
        <p:spPr bwMode="auto">
          <a:xfrm rot="-63699">
            <a:off x="2224312" y="4942795"/>
            <a:ext cx="396426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12</a:t>
            </a:r>
          </a:p>
        </p:txBody>
      </p:sp>
      <p:sp>
        <p:nvSpPr>
          <p:cNvPr id="262155" name="Oval 11"/>
          <p:cNvSpPr>
            <a:spLocks noChangeArrowheads="1"/>
          </p:cNvSpPr>
          <p:nvPr/>
        </p:nvSpPr>
        <p:spPr bwMode="auto">
          <a:xfrm rot="-63699">
            <a:off x="1173163" y="54206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8</a:t>
            </a:r>
          </a:p>
        </p:txBody>
      </p:sp>
      <p:sp>
        <p:nvSpPr>
          <p:cNvPr id="262156" name="Oval 12"/>
          <p:cNvSpPr>
            <a:spLocks noChangeArrowheads="1"/>
          </p:cNvSpPr>
          <p:nvPr/>
        </p:nvSpPr>
        <p:spPr bwMode="auto">
          <a:xfrm rot="-63699">
            <a:off x="1787750" y="6093732"/>
            <a:ext cx="396426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FF0000"/>
                </a:solidFill>
                <a:latin typeface="Times New Roman" charset="0"/>
                <a:cs typeface="+mn-cs"/>
              </a:rPr>
              <a:t>13</a:t>
            </a:r>
          </a:p>
        </p:txBody>
      </p:sp>
      <p:sp>
        <p:nvSpPr>
          <p:cNvPr id="262157" name="Oval 13"/>
          <p:cNvSpPr>
            <a:spLocks noChangeArrowheads="1"/>
          </p:cNvSpPr>
          <p:nvPr/>
        </p:nvSpPr>
        <p:spPr bwMode="auto">
          <a:xfrm rot="-63699">
            <a:off x="5935663" y="32743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6</a:t>
            </a:r>
          </a:p>
        </p:txBody>
      </p:sp>
      <p:sp>
        <p:nvSpPr>
          <p:cNvPr id="262158" name="Oval 14"/>
          <p:cNvSpPr>
            <a:spLocks noChangeArrowheads="1"/>
          </p:cNvSpPr>
          <p:nvPr/>
        </p:nvSpPr>
        <p:spPr bwMode="auto">
          <a:xfrm rot="-63699">
            <a:off x="7007225" y="355849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7</a:t>
            </a:r>
          </a:p>
        </p:txBody>
      </p:sp>
      <p:sp>
        <p:nvSpPr>
          <p:cNvPr id="262159" name="Oval 15"/>
          <p:cNvSpPr>
            <a:spLocks noChangeArrowheads="1"/>
          </p:cNvSpPr>
          <p:nvPr/>
        </p:nvSpPr>
        <p:spPr bwMode="auto">
          <a:xfrm rot="-63699">
            <a:off x="7024688" y="4472895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FF0000"/>
                </a:solidFill>
                <a:latin typeface="Times New Roman" charset="0"/>
                <a:cs typeface="+mn-cs"/>
              </a:rPr>
              <a:t>11</a:t>
            </a:r>
          </a:p>
        </p:txBody>
      </p:sp>
      <p:sp>
        <p:nvSpPr>
          <p:cNvPr id="262163" name="Line 19"/>
          <p:cNvSpPr>
            <a:spLocks noChangeShapeType="1"/>
          </p:cNvSpPr>
          <p:nvPr/>
        </p:nvSpPr>
        <p:spPr bwMode="auto">
          <a:xfrm rot="21536301" flipH="1">
            <a:off x="2527300" y="4330020"/>
            <a:ext cx="152400" cy="5334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151E6D-AC5E-4C32-84C9-01E618BCF54E}"/>
              </a:ext>
            </a:extLst>
          </p:cNvPr>
          <p:cNvCxnSpPr>
            <a:stCxn id="262147" idx="3"/>
            <a:endCxn id="262148" idx="7"/>
          </p:cNvCxnSpPr>
          <p:nvPr/>
        </p:nvCxnSpPr>
        <p:spPr bwMode="auto">
          <a:xfrm flipH="1">
            <a:off x="3721523" y="1649384"/>
            <a:ext cx="711942" cy="50510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215B62-284D-4957-9A62-189D524B2EA0}"/>
              </a:ext>
            </a:extLst>
          </p:cNvPr>
          <p:cNvCxnSpPr>
            <a:cxnSpLocks/>
            <a:stCxn id="262148" idx="3"/>
            <a:endCxn id="262152" idx="7"/>
          </p:cNvCxnSpPr>
          <p:nvPr/>
        </p:nvCxnSpPr>
        <p:spPr bwMode="auto">
          <a:xfrm flipH="1">
            <a:off x="2896023" y="2428847"/>
            <a:ext cx="561130" cy="42732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DDE7E1B-B617-45A7-933F-2F1EF6494F68}"/>
              </a:ext>
            </a:extLst>
          </p:cNvPr>
          <p:cNvCxnSpPr>
            <a:cxnSpLocks/>
            <a:stCxn id="262149" idx="2"/>
            <a:endCxn id="262148" idx="6"/>
          </p:cNvCxnSpPr>
          <p:nvPr/>
        </p:nvCxnSpPr>
        <p:spPr bwMode="auto">
          <a:xfrm flipH="1" flipV="1">
            <a:off x="3779805" y="2288140"/>
            <a:ext cx="2136841" cy="18962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4E59C3-FC7C-41D5-90A1-B767DCA0E454}"/>
              </a:ext>
            </a:extLst>
          </p:cNvPr>
          <p:cNvCxnSpPr>
            <a:cxnSpLocks/>
            <a:stCxn id="262147" idx="5"/>
            <a:endCxn id="262149" idx="1"/>
          </p:cNvCxnSpPr>
          <p:nvPr/>
        </p:nvCxnSpPr>
        <p:spPr bwMode="auto">
          <a:xfrm>
            <a:off x="4702827" y="1644392"/>
            <a:ext cx="1267109" cy="69765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6359ABC-8D97-4992-A9DC-C5FEA0106E69}"/>
              </a:ext>
            </a:extLst>
          </p:cNvPr>
          <p:cNvCxnSpPr>
            <a:cxnSpLocks/>
            <a:stCxn id="262149" idx="4"/>
            <a:endCxn id="262157" idx="0"/>
          </p:cNvCxnSpPr>
          <p:nvPr/>
        </p:nvCxnSpPr>
        <p:spPr bwMode="auto">
          <a:xfrm>
            <a:off x="6110643" y="26646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52D6EA4-C53D-49A3-890D-8032EBF8EEB8}"/>
              </a:ext>
            </a:extLst>
          </p:cNvPr>
          <p:cNvCxnSpPr>
            <a:cxnSpLocks/>
            <a:stCxn id="262149" idx="5"/>
            <a:endCxn id="262158" idx="0"/>
          </p:cNvCxnSpPr>
          <p:nvPr/>
        </p:nvCxnSpPr>
        <p:spPr bwMode="auto">
          <a:xfrm>
            <a:off x="6244290" y="2606417"/>
            <a:ext cx="949905" cy="95211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A12C775-896E-4272-A018-6FAEC91E0B28}"/>
              </a:ext>
            </a:extLst>
          </p:cNvPr>
          <p:cNvCxnSpPr>
            <a:cxnSpLocks/>
            <a:stCxn id="262157" idx="6"/>
            <a:endCxn id="262158" idx="2"/>
          </p:cNvCxnSpPr>
          <p:nvPr/>
        </p:nvCxnSpPr>
        <p:spPr bwMode="auto">
          <a:xfrm>
            <a:off x="6316630" y="3461302"/>
            <a:ext cx="690628" cy="29122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4D574-17B4-4230-8B35-9F56FFE0B798}"/>
              </a:ext>
            </a:extLst>
          </p:cNvPr>
          <p:cNvCxnSpPr>
            <a:cxnSpLocks/>
            <a:stCxn id="262159" idx="0"/>
            <a:endCxn id="262158" idx="4"/>
          </p:cNvCxnSpPr>
          <p:nvPr/>
        </p:nvCxnSpPr>
        <p:spPr bwMode="auto">
          <a:xfrm flipH="1" flipV="1">
            <a:off x="7201255" y="3939462"/>
            <a:ext cx="10403" cy="5334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7043F17-6133-4D5A-A5BE-41903C3F4B33}"/>
              </a:ext>
            </a:extLst>
          </p:cNvPr>
          <p:cNvCxnSpPr>
            <a:cxnSpLocks/>
            <a:stCxn id="262152" idx="5"/>
            <a:endCxn id="262151" idx="0"/>
          </p:cNvCxnSpPr>
          <p:nvPr/>
        </p:nvCxnSpPr>
        <p:spPr bwMode="auto">
          <a:xfrm>
            <a:off x="2901015" y="3125530"/>
            <a:ext cx="1176918" cy="87273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82C3379-D3C8-4555-8658-DBF52E88728F}"/>
              </a:ext>
            </a:extLst>
          </p:cNvPr>
          <p:cNvCxnSpPr>
            <a:cxnSpLocks/>
            <a:stCxn id="262149" idx="3"/>
            <a:endCxn id="262151" idx="7"/>
          </p:cNvCxnSpPr>
          <p:nvPr/>
        </p:nvCxnSpPr>
        <p:spPr bwMode="auto">
          <a:xfrm flipH="1">
            <a:off x="4213648" y="2611409"/>
            <a:ext cx="1761280" cy="144014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12EA0C-8DEF-473B-84F6-85771B2197D2}"/>
              </a:ext>
            </a:extLst>
          </p:cNvPr>
          <p:cNvCxnSpPr>
            <a:cxnSpLocks/>
            <a:stCxn id="262151" idx="4"/>
            <a:endCxn id="262150" idx="0"/>
          </p:cNvCxnSpPr>
          <p:nvPr/>
        </p:nvCxnSpPr>
        <p:spPr bwMode="auto">
          <a:xfrm>
            <a:off x="4084993" y="4379199"/>
            <a:ext cx="11990" cy="6096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63686A-3053-4A75-ADBA-959241948D18}"/>
              </a:ext>
            </a:extLst>
          </p:cNvPr>
          <p:cNvCxnSpPr>
            <a:cxnSpLocks/>
            <a:stCxn id="262152" idx="4"/>
            <a:endCxn id="262153" idx="0"/>
          </p:cNvCxnSpPr>
          <p:nvPr/>
        </p:nvCxnSpPr>
        <p:spPr bwMode="auto">
          <a:xfrm>
            <a:off x="2767368" y="3183812"/>
            <a:ext cx="13577" cy="76206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3A01DF5-0231-4651-B55A-B0AD9B6CFE95}"/>
              </a:ext>
            </a:extLst>
          </p:cNvPr>
          <p:cNvCxnSpPr>
            <a:cxnSpLocks/>
            <a:stCxn id="262152" idx="3"/>
            <a:endCxn id="262155" idx="0"/>
          </p:cNvCxnSpPr>
          <p:nvPr/>
        </p:nvCxnSpPr>
        <p:spPr bwMode="auto">
          <a:xfrm flipH="1">
            <a:off x="1360133" y="3130522"/>
            <a:ext cx="1271520" cy="229014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4C9818-805E-4C05-918E-55F1926E8052}"/>
              </a:ext>
            </a:extLst>
          </p:cNvPr>
          <p:cNvCxnSpPr>
            <a:cxnSpLocks/>
            <a:stCxn id="262154" idx="2"/>
            <a:endCxn id="262155" idx="6"/>
          </p:cNvCxnSpPr>
          <p:nvPr/>
        </p:nvCxnSpPr>
        <p:spPr bwMode="auto">
          <a:xfrm flipH="1">
            <a:off x="1554130" y="5136968"/>
            <a:ext cx="670216" cy="470634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0A42E0A-4273-4660-B30A-01EE604FE474}"/>
              </a:ext>
            </a:extLst>
          </p:cNvPr>
          <p:cNvCxnSpPr>
            <a:cxnSpLocks/>
            <a:stCxn id="262150" idx="2"/>
            <a:endCxn id="262156" idx="7"/>
          </p:cNvCxnSpPr>
          <p:nvPr/>
        </p:nvCxnSpPr>
        <p:spPr bwMode="auto">
          <a:xfrm flipH="1">
            <a:off x="2123601" y="5182862"/>
            <a:ext cx="1786445" cy="96409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30EF090-63F8-4CAF-8A19-DC514A7F9786}"/>
              </a:ext>
            </a:extLst>
          </p:cNvPr>
          <p:cNvCxnSpPr>
            <a:cxnSpLocks/>
            <a:stCxn id="262155" idx="5"/>
            <a:endCxn id="262156" idx="1"/>
          </p:cNvCxnSpPr>
          <p:nvPr/>
        </p:nvCxnSpPr>
        <p:spPr bwMode="auto">
          <a:xfrm>
            <a:off x="1500840" y="5743317"/>
            <a:ext cx="342493" cy="40883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E438C4-6C38-40D0-95DC-5F6D024BEDB7}"/>
              </a:ext>
            </a:extLst>
          </p:cNvPr>
          <p:cNvCxnSpPr>
            <a:cxnSpLocks/>
            <a:stCxn id="262154" idx="3"/>
            <a:endCxn id="262156" idx="0"/>
          </p:cNvCxnSpPr>
          <p:nvPr/>
        </p:nvCxnSpPr>
        <p:spPr bwMode="auto">
          <a:xfrm flipH="1">
            <a:off x="1982433" y="5270573"/>
            <a:ext cx="302454" cy="82319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Freeform 37" descr="25%">
            <a:extLst>
              <a:ext uri="{FF2B5EF4-FFF2-40B4-BE49-F238E27FC236}">
                <a16:creationId xmlns:a16="http://schemas.microsoft.com/office/drawing/2014/main" id="{11CBA2E3-4CDD-4B65-890D-3BBE297CB853}"/>
              </a:ext>
            </a:extLst>
          </p:cNvPr>
          <p:cNvSpPr>
            <a:spLocks/>
          </p:cNvSpPr>
          <p:nvPr/>
        </p:nvSpPr>
        <p:spPr bwMode="auto">
          <a:xfrm>
            <a:off x="3179635" y="1946712"/>
            <a:ext cx="3276600" cy="838200"/>
          </a:xfrm>
          <a:custGeom>
            <a:avLst/>
            <a:gdLst>
              <a:gd name="T0" fmla="*/ 0 w 2064"/>
              <a:gd name="T1" fmla="*/ 0 h 528"/>
              <a:gd name="T2" fmla="*/ 48 w 2064"/>
              <a:gd name="T3" fmla="*/ 432 h 528"/>
              <a:gd name="T4" fmla="*/ 2064 w 2064"/>
              <a:gd name="T5" fmla="*/ 528 h 528"/>
              <a:gd name="T6" fmla="*/ 2016 w 2064"/>
              <a:gd name="T7" fmla="*/ 144 h 528"/>
              <a:gd name="T8" fmla="*/ 0 w 2064"/>
              <a:gd name="T9" fmla="*/ 0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64" h="528">
                <a:moveTo>
                  <a:pt x="0" y="0"/>
                </a:moveTo>
                <a:lnTo>
                  <a:pt x="48" y="432"/>
                </a:lnTo>
                <a:lnTo>
                  <a:pt x="2064" y="528"/>
                </a:lnTo>
                <a:lnTo>
                  <a:pt x="2016" y="144"/>
                </a:lnTo>
                <a:lnTo>
                  <a:pt x="0" y="0"/>
                </a:lnTo>
                <a:close/>
              </a:path>
            </a:pathLst>
          </a:custGeom>
          <a:solidFill>
            <a:srgbClr val="009900">
              <a:alpha val="33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 cap="flat" cmpd="sng">
                <a:solidFill>
                  <a:srgbClr val="0099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7" name="Freeform 36" descr="25%">
            <a:extLst>
              <a:ext uri="{FF2B5EF4-FFF2-40B4-BE49-F238E27FC236}">
                <a16:creationId xmlns:a16="http://schemas.microsoft.com/office/drawing/2014/main" id="{FED12461-5815-4AF7-AAE8-C1E0EF601E0E}"/>
              </a:ext>
            </a:extLst>
          </p:cNvPr>
          <p:cNvSpPr>
            <a:spLocks/>
          </p:cNvSpPr>
          <p:nvPr/>
        </p:nvSpPr>
        <p:spPr bwMode="auto">
          <a:xfrm>
            <a:off x="2432424" y="2590810"/>
            <a:ext cx="5257800" cy="1905000"/>
          </a:xfrm>
          <a:custGeom>
            <a:avLst/>
            <a:gdLst>
              <a:gd name="T0" fmla="*/ 96 w 3312"/>
              <a:gd name="T1" fmla="*/ 0 h 1200"/>
              <a:gd name="T2" fmla="*/ 0 w 3312"/>
              <a:gd name="T3" fmla="*/ 336 h 1200"/>
              <a:gd name="T4" fmla="*/ 1008 w 3312"/>
              <a:gd name="T5" fmla="*/ 1200 h 1200"/>
              <a:gd name="T6" fmla="*/ 2352 w 3312"/>
              <a:gd name="T7" fmla="*/ 720 h 1200"/>
              <a:gd name="T8" fmla="*/ 3264 w 3312"/>
              <a:gd name="T9" fmla="*/ 912 h 1200"/>
              <a:gd name="T10" fmla="*/ 3312 w 3312"/>
              <a:gd name="T11" fmla="*/ 576 h 1200"/>
              <a:gd name="T12" fmla="*/ 2016 w 3312"/>
              <a:gd name="T13" fmla="*/ 240 h 1200"/>
              <a:gd name="T14" fmla="*/ 1152 w 3312"/>
              <a:gd name="T15" fmla="*/ 672 h 1200"/>
              <a:gd name="T16" fmla="*/ 96 w 3312"/>
              <a:gd name="T17" fmla="*/ 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12" h="1200">
                <a:moveTo>
                  <a:pt x="96" y="0"/>
                </a:moveTo>
                <a:lnTo>
                  <a:pt x="0" y="336"/>
                </a:lnTo>
                <a:lnTo>
                  <a:pt x="1008" y="1200"/>
                </a:lnTo>
                <a:lnTo>
                  <a:pt x="2352" y="720"/>
                </a:lnTo>
                <a:lnTo>
                  <a:pt x="3264" y="912"/>
                </a:lnTo>
                <a:lnTo>
                  <a:pt x="3312" y="576"/>
                </a:lnTo>
                <a:lnTo>
                  <a:pt x="2016" y="240"/>
                </a:lnTo>
                <a:lnTo>
                  <a:pt x="1152" y="672"/>
                </a:lnTo>
                <a:lnTo>
                  <a:pt x="96" y="0"/>
                </a:lnTo>
                <a:close/>
              </a:path>
            </a:pathLst>
          </a:custGeom>
          <a:solidFill>
            <a:srgbClr val="0070C0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 cap="flat" cmpd="sng">
                <a:solidFill>
                  <a:srgbClr val="0033CC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" name="Freeform 38" descr="25%">
            <a:extLst>
              <a:ext uri="{FF2B5EF4-FFF2-40B4-BE49-F238E27FC236}">
                <a16:creationId xmlns:a16="http://schemas.microsoft.com/office/drawing/2014/main" id="{11D1B12A-F8D2-488D-A53C-4A9B68FEDA2C}"/>
              </a:ext>
            </a:extLst>
          </p:cNvPr>
          <p:cNvSpPr>
            <a:spLocks/>
          </p:cNvSpPr>
          <p:nvPr/>
        </p:nvSpPr>
        <p:spPr bwMode="auto">
          <a:xfrm>
            <a:off x="1002552" y="3705420"/>
            <a:ext cx="6629400" cy="2286000"/>
          </a:xfrm>
          <a:custGeom>
            <a:avLst/>
            <a:gdLst>
              <a:gd name="T0" fmla="*/ 0 w 4176"/>
              <a:gd name="T1" fmla="*/ 1056 h 1440"/>
              <a:gd name="T2" fmla="*/ 144 w 4176"/>
              <a:gd name="T3" fmla="*/ 1440 h 1440"/>
              <a:gd name="T4" fmla="*/ 432 w 4176"/>
              <a:gd name="T5" fmla="*/ 1344 h 1440"/>
              <a:gd name="T6" fmla="*/ 816 w 4176"/>
              <a:gd name="T7" fmla="*/ 432 h 1440"/>
              <a:gd name="T8" fmla="*/ 2064 w 4176"/>
              <a:gd name="T9" fmla="*/ 1152 h 1440"/>
              <a:gd name="T10" fmla="*/ 4176 w 4176"/>
              <a:gd name="T11" fmla="*/ 720 h 1440"/>
              <a:gd name="T12" fmla="*/ 4128 w 4176"/>
              <a:gd name="T13" fmla="*/ 384 h 1440"/>
              <a:gd name="T14" fmla="*/ 1872 w 4176"/>
              <a:gd name="T15" fmla="*/ 720 h 1440"/>
              <a:gd name="T16" fmla="*/ 1056 w 4176"/>
              <a:gd name="T17" fmla="*/ 0 h 1440"/>
              <a:gd name="T18" fmla="*/ 0 w 4176"/>
              <a:gd name="T19" fmla="*/ 1008 h 1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176" h="1440">
                <a:moveTo>
                  <a:pt x="0" y="1056"/>
                </a:moveTo>
                <a:lnTo>
                  <a:pt x="144" y="1440"/>
                </a:lnTo>
                <a:lnTo>
                  <a:pt x="432" y="1344"/>
                </a:lnTo>
                <a:lnTo>
                  <a:pt x="816" y="432"/>
                </a:lnTo>
                <a:lnTo>
                  <a:pt x="2064" y="1152"/>
                </a:lnTo>
                <a:lnTo>
                  <a:pt x="4176" y="720"/>
                </a:lnTo>
                <a:lnTo>
                  <a:pt x="4128" y="384"/>
                </a:lnTo>
                <a:lnTo>
                  <a:pt x="1872" y="720"/>
                </a:lnTo>
                <a:lnTo>
                  <a:pt x="1056" y="0"/>
                </a:lnTo>
                <a:lnTo>
                  <a:pt x="0" y="1008"/>
                </a:lnTo>
              </a:path>
            </a:pathLst>
          </a:custGeom>
          <a:solidFill>
            <a:srgbClr val="FFC000">
              <a:alpha val="27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 cap="flat" cmpd="sng">
                <a:solidFill>
                  <a:schemeClr val="hlink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" name="Freeform 39" descr="25%">
            <a:extLst>
              <a:ext uri="{FF2B5EF4-FFF2-40B4-BE49-F238E27FC236}">
                <a16:creationId xmlns:a16="http://schemas.microsoft.com/office/drawing/2014/main" id="{BE497CBA-891B-48A5-AC35-FC5AB3C92998}"/>
              </a:ext>
            </a:extLst>
          </p:cNvPr>
          <p:cNvSpPr>
            <a:spLocks/>
          </p:cNvSpPr>
          <p:nvPr/>
        </p:nvSpPr>
        <p:spPr bwMode="auto">
          <a:xfrm>
            <a:off x="1600200" y="4760268"/>
            <a:ext cx="2162175" cy="1752600"/>
          </a:xfrm>
          <a:custGeom>
            <a:avLst/>
            <a:gdLst>
              <a:gd name="T0" fmla="*/ 1362 w 1362"/>
              <a:gd name="T1" fmla="*/ 510 h 1104"/>
              <a:gd name="T2" fmla="*/ 432 w 1362"/>
              <a:gd name="T3" fmla="*/ 0 h 1104"/>
              <a:gd name="T4" fmla="*/ 0 w 1362"/>
              <a:gd name="T5" fmla="*/ 1104 h 1104"/>
              <a:gd name="T6" fmla="*/ 480 w 1362"/>
              <a:gd name="T7" fmla="*/ 1104 h 1104"/>
              <a:gd name="T8" fmla="*/ 736 w 1362"/>
              <a:gd name="T9" fmla="*/ 551 h 1104"/>
              <a:gd name="T10" fmla="*/ 1090 w 1362"/>
              <a:gd name="T11" fmla="*/ 658 h 1104"/>
              <a:gd name="T12" fmla="*/ 1362 w 1362"/>
              <a:gd name="T13" fmla="*/ 510 h 1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62" h="1104">
                <a:moveTo>
                  <a:pt x="1362" y="510"/>
                </a:moveTo>
                <a:lnTo>
                  <a:pt x="432" y="0"/>
                </a:lnTo>
                <a:lnTo>
                  <a:pt x="0" y="1104"/>
                </a:lnTo>
                <a:lnTo>
                  <a:pt x="480" y="1104"/>
                </a:lnTo>
                <a:lnTo>
                  <a:pt x="736" y="551"/>
                </a:lnTo>
                <a:lnTo>
                  <a:pt x="1090" y="658"/>
                </a:lnTo>
                <a:lnTo>
                  <a:pt x="1362" y="510"/>
                </a:lnTo>
                <a:close/>
              </a:path>
            </a:pathLst>
          </a:custGeom>
          <a:solidFill>
            <a:srgbClr val="7030A0">
              <a:alpha val="27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 cap="flat" cmpd="sng">
                <a:solidFill>
                  <a:schemeClr val="accent2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ABCE35-0270-4B63-A049-72D1B6B620EC}"/>
              </a:ext>
            </a:extLst>
          </p:cNvPr>
          <p:cNvSpPr txBox="1"/>
          <p:nvPr/>
        </p:nvSpPr>
        <p:spPr>
          <a:xfrm>
            <a:off x="185666" y="1301514"/>
            <a:ext cx="32431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BFS Tree gives shortest </a:t>
            </a:r>
          </a:p>
          <a:p>
            <a:pPr algn="l"/>
            <a:r>
              <a:rPr lang="en-US" dirty="0"/>
              <a:t>paths from 1 to all vertices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326688-A277-48B1-8584-182163DF5787}"/>
              </a:ext>
            </a:extLst>
          </p:cNvPr>
          <p:cNvSpPr txBox="1"/>
          <p:nvPr/>
        </p:nvSpPr>
        <p:spPr>
          <a:xfrm>
            <a:off x="8000707" y="120977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73799E1-1466-4246-B26F-5FB3EFFA0F84}"/>
              </a:ext>
            </a:extLst>
          </p:cNvPr>
          <p:cNvSpPr txBox="1"/>
          <p:nvPr/>
        </p:nvSpPr>
        <p:spPr>
          <a:xfrm>
            <a:off x="7991748" y="209130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975FD08-BB1C-4E33-9D28-9934E4B21D42}"/>
              </a:ext>
            </a:extLst>
          </p:cNvPr>
          <p:cNvSpPr txBox="1"/>
          <p:nvPr/>
        </p:nvSpPr>
        <p:spPr>
          <a:xfrm>
            <a:off x="8024621" y="334336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2AD28CD-A2F4-4772-ADCE-D10883FC407B}"/>
              </a:ext>
            </a:extLst>
          </p:cNvPr>
          <p:cNvSpPr txBox="1"/>
          <p:nvPr/>
        </p:nvSpPr>
        <p:spPr>
          <a:xfrm>
            <a:off x="8015659" y="429063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77717C-482E-4CB2-BE66-E96177C69193}"/>
              </a:ext>
            </a:extLst>
          </p:cNvPr>
          <p:cNvSpPr txBox="1"/>
          <p:nvPr/>
        </p:nvSpPr>
        <p:spPr>
          <a:xfrm>
            <a:off x="8024621" y="540573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1734A55-767D-4BEB-A0E1-AAEFF1053DB0}"/>
              </a:ext>
            </a:extLst>
          </p:cNvPr>
          <p:cNvSpPr/>
          <p:nvPr/>
        </p:nvSpPr>
        <p:spPr>
          <a:xfrm>
            <a:off x="66814" y="6516786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3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41211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4C32A-0811-2C43-A4C6-D08AFA54FDC5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1" lang="en-US" sz="3600" dirty="0">
                <a:solidFill>
                  <a:srgbClr val="002060"/>
                </a:solidFill>
              </a:rPr>
              <a:t>BFS Application: Shortest Paths</a:t>
            </a:r>
          </a:p>
        </p:txBody>
      </p:sp>
      <p:sp>
        <p:nvSpPr>
          <p:cNvPr id="262147" name="Oval 3"/>
          <p:cNvSpPr>
            <a:spLocks noChangeArrowheads="1"/>
          </p:cNvSpPr>
          <p:nvPr/>
        </p:nvSpPr>
        <p:spPr bwMode="auto">
          <a:xfrm rot="-63699">
            <a:off x="4375150" y="132170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</a:t>
            </a:r>
          </a:p>
        </p:txBody>
      </p:sp>
      <p:sp>
        <p:nvSpPr>
          <p:cNvPr id="262148" name="Oval 4"/>
          <p:cNvSpPr>
            <a:spLocks noChangeArrowheads="1"/>
          </p:cNvSpPr>
          <p:nvPr/>
        </p:nvSpPr>
        <p:spPr bwMode="auto">
          <a:xfrm rot="-63699">
            <a:off x="3398838" y="210117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2</a:t>
            </a:r>
          </a:p>
        </p:txBody>
      </p:sp>
      <p:sp>
        <p:nvSpPr>
          <p:cNvPr id="262149" name="Oval 5"/>
          <p:cNvSpPr>
            <a:spLocks noChangeArrowheads="1"/>
          </p:cNvSpPr>
          <p:nvPr/>
        </p:nvSpPr>
        <p:spPr bwMode="auto">
          <a:xfrm rot="-63699">
            <a:off x="5634112" y="209764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3</a:t>
            </a:r>
          </a:p>
        </p:txBody>
      </p:sp>
      <p:sp>
        <p:nvSpPr>
          <p:cNvPr id="262150" name="Oval 6"/>
          <p:cNvSpPr>
            <a:spLocks noChangeArrowheads="1"/>
          </p:cNvSpPr>
          <p:nvPr/>
        </p:nvSpPr>
        <p:spPr bwMode="auto">
          <a:xfrm rot="-63699">
            <a:off x="4307510" y="4303726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FF0000"/>
                </a:solidFill>
                <a:latin typeface="Times New Roman" charset="0"/>
                <a:cs typeface="+mn-cs"/>
              </a:rPr>
              <a:t>10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 rot="-63699">
            <a:off x="3965910" y="3070648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5</a:t>
            </a: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 rot="-63699">
            <a:off x="2531641" y="312702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4</a:t>
            </a:r>
          </a:p>
        </p:txBody>
      </p:sp>
      <p:sp>
        <p:nvSpPr>
          <p:cNvPr id="262153" name="Oval 9"/>
          <p:cNvSpPr>
            <a:spLocks noChangeArrowheads="1"/>
          </p:cNvSpPr>
          <p:nvPr/>
        </p:nvSpPr>
        <p:spPr bwMode="auto">
          <a:xfrm rot="-63699">
            <a:off x="2734125" y="4303869"/>
            <a:ext cx="396426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9</a:t>
            </a:r>
          </a:p>
        </p:txBody>
      </p:sp>
      <p:sp>
        <p:nvSpPr>
          <p:cNvPr id="262154" name="Oval 10"/>
          <p:cNvSpPr>
            <a:spLocks noChangeArrowheads="1"/>
          </p:cNvSpPr>
          <p:nvPr/>
        </p:nvSpPr>
        <p:spPr bwMode="auto">
          <a:xfrm rot="-63699">
            <a:off x="1162254" y="5792024"/>
            <a:ext cx="396426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12</a:t>
            </a:r>
          </a:p>
        </p:txBody>
      </p:sp>
      <p:sp>
        <p:nvSpPr>
          <p:cNvPr id="262155" name="Oval 11"/>
          <p:cNvSpPr>
            <a:spLocks noChangeArrowheads="1"/>
          </p:cNvSpPr>
          <p:nvPr/>
        </p:nvSpPr>
        <p:spPr bwMode="auto">
          <a:xfrm rot="-63699">
            <a:off x="965289" y="4325348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8</a:t>
            </a:r>
          </a:p>
        </p:txBody>
      </p:sp>
      <p:sp>
        <p:nvSpPr>
          <p:cNvPr id="262156" name="Oval 12"/>
          <p:cNvSpPr>
            <a:spLocks noChangeArrowheads="1"/>
          </p:cNvSpPr>
          <p:nvPr/>
        </p:nvSpPr>
        <p:spPr bwMode="auto">
          <a:xfrm rot="-63699">
            <a:off x="2752086" y="5795697"/>
            <a:ext cx="396426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FF0000"/>
                </a:solidFill>
                <a:latin typeface="Times New Roman" charset="0"/>
                <a:cs typeface="+mn-cs"/>
              </a:rPr>
              <a:t>13</a:t>
            </a:r>
          </a:p>
        </p:txBody>
      </p:sp>
      <p:sp>
        <p:nvSpPr>
          <p:cNvPr id="262157" name="Oval 13"/>
          <p:cNvSpPr>
            <a:spLocks noChangeArrowheads="1"/>
          </p:cNvSpPr>
          <p:nvPr/>
        </p:nvSpPr>
        <p:spPr bwMode="auto">
          <a:xfrm rot="-63699">
            <a:off x="5923367" y="3063588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6</a:t>
            </a:r>
          </a:p>
        </p:txBody>
      </p:sp>
      <p:sp>
        <p:nvSpPr>
          <p:cNvPr id="262158" name="Oval 14"/>
          <p:cNvSpPr>
            <a:spLocks noChangeArrowheads="1"/>
          </p:cNvSpPr>
          <p:nvPr/>
        </p:nvSpPr>
        <p:spPr bwMode="auto">
          <a:xfrm rot="-63699">
            <a:off x="7024688" y="3067118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  <a:cs typeface="+mn-cs"/>
              </a:rPr>
              <a:t>7</a:t>
            </a:r>
          </a:p>
        </p:txBody>
      </p:sp>
      <p:sp>
        <p:nvSpPr>
          <p:cNvPr id="262159" name="Oval 15"/>
          <p:cNvSpPr>
            <a:spLocks noChangeArrowheads="1"/>
          </p:cNvSpPr>
          <p:nvPr/>
        </p:nvSpPr>
        <p:spPr bwMode="auto">
          <a:xfrm rot="-63699">
            <a:off x="7040674" y="4303727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solidFill>
                  <a:srgbClr val="FF0000"/>
                </a:solidFill>
                <a:latin typeface="Times New Roman" charset="0"/>
                <a:cs typeface="+mn-cs"/>
              </a:rPr>
              <a:t>11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151E6D-AC5E-4C32-84C9-01E618BCF54E}"/>
              </a:ext>
            </a:extLst>
          </p:cNvPr>
          <p:cNvCxnSpPr>
            <a:stCxn id="262147" idx="3"/>
            <a:endCxn id="262148" idx="7"/>
          </p:cNvCxnSpPr>
          <p:nvPr/>
        </p:nvCxnSpPr>
        <p:spPr bwMode="auto">
          <a:xfrm flipH="1">
            <a:off x="3721523" y="1649384"/>
            <a:ext cx="711942" cy="50510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215B62-284D-4957-9A62-189D524B2EA0}"/>
              </a:ext>
            </a:extLst>
          </p:cNvPr>
          <p:cNvCxnSpPr>
            <a:cxnSpLocks/>
            <a:stCxn id="262148" idx="3"/>
            <a:endCxn id="262152" idx="7"/>
          </p:cNvCxnSpPr>
          <p:nvPr/>
        </p:nvCxnSpPr>
        <p:spPr bwMode="auto">
          <a:xfrm flipH="1">
            <a:off x="2854326" y="2428847"/>
            <a:ext cx="602827" cy="75150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DDE7E1B-B617-45A7-933F-2F1EF6494F68}"/>
              </a:ext>
            </a:extLst>
          </p:cNvPr>
          <p:cNvCxnSpPr>
            <a:cxnSpLocks/>
            <a:stCxn id="262149" idx="2"/>
            <a:endCxn id="262148" idx="6"/>
          </p:cNvCxnSpPr>
          <p:nvPr/>
        </p:nvCxnSpPr>
        <p:spPr bwMode="auto">
          <a:xfrm flipH="1" flipV="1">
            <a:off x="3779805" y="2288140"/>
            <a:ext cx="1854340" cy="353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4E59C3-FC7C-41D5-90A1-B767DCA0E454}"/>
              </a:ext>
            </a:extLst>
          </p:cNvPr>
          <p:cNvCxnSpPr>
            <a:cxnSpLocks/>
            <a:stCxn id="262147" idx="5"/>
            <a:endCxn id="262149" idx="1"/>
          </p:cNvCxnSpPr>
          <p:nvPr/>
        </p:nvCxnSpPr>
        <p:spPr bwMode="auto">
          <a:xfrm>
            <a:off x="4702827" y="1644392"/>
            <a:ext cx="984608" cy="51156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6359ABC-8D97-4992-A9DC-C5FEA0106E69}"/>
              </a:ext>
            </a:extLst>
          </p:cNvPr>
          <p:cNvCxnSpPr>
            <a:cxnSpLocks/>
            <a:stCxn id="262149" idx="4"/>
            <a:endCxn id="262157" idx="0"/>
          </p:cNvCxnSpPr>
          <p:nvPr/>
        </p:nvCxnSpPr>
        <p:spPr bwMode="auto">
          <a:xfrm>
            <a:off x="5828142" y="2478607"/>
            <a:ext cx="282195" cy="585014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52D6EA4-C53D-49A3-890D-8032EBF8EEB8}"/>
              </a:ext>
            </a:extLst>
          </p:cNvPr>
          <p:cNvCxnSpPr>
            <a:cxnSpLocks/>
            <a:stCxn id="262149" idx="5"/>
            <a:endCxn id="262158" idx="0"/>
          </p:cNvCxnSpPr>
          <p:nvPr/>
        </p:nvCxnSpPr>
        <p:spPr bwMode="auto">
          <a:xfrm>
            <a:off x="5961789" y="2420325"/>
            <a:ext cx="1249869" cy="646826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A12C775-896E-4272-A018-6FAEC91E0B28}"/>
              </a:ext>
            </a:extLst>
          </p:cNvPr>
          <p:cNvCxnSpPr>
            <a:cxnSpLocks/>
            <a:stCxn id="262157" idx="6"/>
            <a:endCxn id="262158" idx="2"/>
          </p:cNvCxnSpPr>
          <p:nvPr/>
        </p:nvCxnSpPr>
        <p:spPr bwMode="auto">
          <a:xfrm>
            <a:off x="6304334" y="3250558"/>
            <a:ext cx="720387" cy="1059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4D574-17B4-4230-8B35-9F56FFE0B798}"/>
              </a:ext>
            </a:extLst>
          </p:cNvPr>
          <p:cNvCxnSpPr>
            <a:cxnSpLocks/>
            <a:stCxn id="262159" idx="0"/>
            <a:endCxn id="262158" idx="4"/>
          </p:cNvCxnSpPr>
          <p:nvPr/>
        </p:nvCxnSpPr>
        <p:spPr bwMode="auto">
          <a:xfrm flipH="1" flipV="1">
            <a:off x="7218718" y="3448085"/>
            <a:ext cx="8926" cy="855675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7043F17-6133-4D5A-A5BE-41903C3F4B33}"/>
              </a:ext>
            </a:extLst>
          </p:cNvPr>
          <p:cNvCxnSpPr>
            <a:cxnSpLocks/>
            <a:stCxn id="262152" idx="6"/>
            <a:endCxn id="262151" idx="2"/>
          </p:cNvCxnSpPr>
          <p:nvPr/>
        </p:nvCxnSpPr>
        <p:spPr bwMode="auto">
          <a:xfrm flipV="1">
            <a:off x="2912608" y="3264678"/>
            <a:ext cx="1053335" cy="4931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82C3379-D3C8-4555-8658-DBF52E88728F}"/>
              </a:ext>
            </a:extLst>
          </p:cNvPr>
          <p:cNvCxnSpPr>
            <a:cxnSpLocks/>
            <a:stCxn id="262149" idx="3"/>
            <a:endCxn id="262151" idx="7"/>
          </p:cNvCxnSpPr>
          <p:nvPr/>
        </p:nvCxnSpPr>
        <p:spPr bwMode="auto">
          <a:xfrm flipH="1">
            <a:off x="4288595" y="2425317"/>
            <a:ext cx="1403832" cy="698654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12EA0C-8DEF-473B-84F6-85771B2197D2}"/>
              </a:ext>
            </a:extLst>
          </p:cNvPr>
          <p:cNvCxnSpPr>
            <a:cxnSpLocks/>
            <a:stCxn id="262151" idx="4"/>
            <a:endCxn id="262150" idx="0"/>
          </p:cNvCxnSpPr>
          <p:nvPr/>
        </p:nvCxnSpPr>
        <p:spPr bwMode="auto">
          <a:xfrm>
            <a:off x="4159940" y="3451615"/>
            <a:ext cx="334540" cy="852144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63686A-3053-4A75-ADBA-959241948D18}"/>
              </a:ext>
            </a:extLst>
          </p:cNvPr>
          <p:cNvCxnSpPr>
            <a:cxnSpLocks/>
            <a:stCxn id="262152" idx="4"/>
            <a:endCxn id="262153" idx="0"/>
          </p:cNvCxnSpPr>
          <p:nvPr/>
        </p:nvCxnSpPr>
        <p:spPr bwMode="auto">
          <a:xfrm>
            <a:off x="2725671" y="3507994"/>
            <a:ext cx="203137" cy="795908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3A01DF5-0231-4651-B55A-B0AD9B6CFE95}"/>
              </a:ext>
            </a:extLst>
          </p:cNvPr>
          <p:cNvCxnSpPr>
            <a:cxnSpLocks/>
            <a:stCxn id="262152" idx="3"/>
            <a:endCxn id="262155" idx="0"/>
          </p:cNvCxnSpPr>
          <p:nvPr/>
        </p:nvCxnSpPr>
        <p:spPr bwMode="auto">
          <a:xfrm flipH="1">
            <a:off x="1152259" y="3454704"/>
            <a:ext cx="1437697" cy="870677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4C9818-805E-4C05-918E-55F1926E8052}"/>
              </a:ext>
            </a:extLst>
          </p:cNvPr>
          <p:cNvCxnSpPr>
            <a:cxnSpLocks/>
            <a:stCxn id="262154" idx="0"/>
            <a:endCxn id="262155" idx="4"/>
          </p:cNvCxnSpPr>
          <p:nvPr/>
        </p:nvCxnSpPr>
        <p:spPr bwMode="auto">
          <a:xfrm flipH="1" flipV="1">
            <a:off x="1159319" y="4706315"/>
            <a:ext cx="197618" cy="1085742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0A42E0A-4273-4660-B30A-01EE604FE474}"/>
              </a:ext>
            </a:extLst>
          </p:cNvPr>
          <p:cNvCxnSpPr>
            <a:cxnSpLocks/>
            <a:stCxn id="262150" idx="2"/>
            <a:endCxn id="262156" idx="7"/>
          </p:cNvCxnSpPr>
          <p:nvPr/>
        </p:nvCxnSpPr>
        <p:spPr bwMode="auto">
          <a:xfrm flipH="1">
            <a:off x="3087937" y="4497756"/>
            <a:ext cx="1219606" cy="1351163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30EF090-63F8-4CAF-8A19-DC514A7F9786}"/>
              </a:ext>
            </a:extLst>
          </p:cNvPr>
          <p:cNvCxnSpPr>
            <a:cxnSpLocks/>
            <a:stCxn id="262155" idx="5"/>
            <a:endCxn id="262156" idx="1"/>
          </p:cNvCxnSpPr>
          <p:nvPr/>
        </p:nvCxnSpPr>
        <p:spPr bwMode="auto">
          <a:xfrm>
            <a:off x="1292966" y="4648033"/>
            <a:ext cx="1514703" cy="1206080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9E438C4-6C38-40D0-95DC-5F6D024BEDB7}"/>
              </a:ext>
            </a:extLst>
          </p:cNvPr>
          <p:cNvCxnSpPr>
            <a:cxnSpLocks/>
            <a:stCxn id="262154" idx="6"/>
            <a:endCxn id="262156" idx="2"/>
          </p:cNvCxnSpPr>
          <p:nvPr/>
        </p:nvCxnSpPr>
        <p:spPr bwMode="auto">
          <a:xfrm>
            <a:off x="1558646" y="5978851"/>
            <a:ext cx="1193474" cy="11019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7ABCE35-0270-4B63-A049-72D1B6B620EC}"/>
              </a:ext>
            </a:extLst>
          </p:cNvPr>
          <p:cNvSpPr txBox="1"/>
          <p:nvPr/>
        </p:nvSpPr>
        <p:spPr>
          <a:xfrm>
            <a:off x="185666" y="1301514"/>
            <a:ext cx="32431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BFS Tree gives shortest </a:t>
            </a:r>
          </a:p>
          <a:p>
            <a:pPr algn="l"/>
            <a:r>
              <a:rPr lang="en-US" dirty="0"/>
              <a:t>paths from 1 to all vertices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326688-A277-48B1-8584-182163DF5787}"/>
              </a:ext>
            </a:extLst>
          </p:cNvPr>
          <p:cNvSpPr txBox="1"/>
          <p:nvPr/>
        </p:nvSpPr>
        <p:spPr>
          <a:xfrm>
            <a:off x="8000707" y="120977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73799E1-1466-4246-B26F-5FB3EFFA0F84}"/>
              </a:ext>
            </a:extLst>
          </p:cNvPr>
          <p:cNvSpPr txBox="1"/>
          <p:nvPr/>
        </p:nvSpPr>
        <p:spPr>
          <a:xfrm>
            <a:off x="7991748" y="209130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975FD08-BB1C-4E33-9D28-9934E4B21D42}"/>
              </a:ext>
            </a:extLst>
          </p:cNvPr>
          <p:cNvSpPr txBox="1"/>
          <p:nvPr/>
        </p:nvSpPr>
        <p:spPr>
          <a:xfrm>
            <a:off x="8024621" y="334336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2AD28CD-A2F4-4772-ADCE-D10883FC407B}"/>
              </a:ext>
            </a:extLst>
          </p:cNvPr>
          <p:cNvSpPr txBox="1"/>
          <p:nvPr/>
        </p:nvSpPr>
        <p:spPr>
          <a:xfrm>
            <a:off x="8015659" y="429063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77717C-482E-4CB2-BE66-E96177C69193}"/>
              </a:ext>
            </a:extLst>
          </p:cNvPr>
          <p:cNvSpPr txBox="1"/>
          <p:nvPr/>
        </p:nvSpPr>
        <p:spPr>
          <a:xfrm>
            <a:off x="8024621" y="540573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4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E45591E-B131-4A66-85B7-314F0D622786}"/>
              </a:ext>
            </a:extLst>
          </p:cNvPr>
          <p:cNvCxnSpPr>
            <a:cxnSpLocks/>
            <a:stCxn id="262153" idx="4"/>
            <a:endCxn id="262156" idx="0"/>
          </p:cNvCxnSpPr>
          <p:nvPr/>
        </p:nvCxnSpPr>
        <p:spPr bwMode="auto">
          <a:xfrm>
            <a:off x="2935868" y="4684836"/>
            <a:ext cx="10901" cy="1110894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Freeform 3" descr="25%">
            <a:extLst>
              <a:ext uri="{FF2B5EF4-FFF2-40B4-BE49-F238E27FC236}">
                <a16:creationId xmlns:a16="http://schemas.microsoft.com/office/drawing/2014/main" id="{99B10946-1C09-42D5-AB8F-329B13E1F9FC}"/>
              </a:ext>
            </a:extLst>
          </p:cNvPr>
          <p:cNvSpPr>
            <a:spLocks/>
          </p:cNvSpPr>
          <p:nvPr/>
        </p:nvSpPr>
        <p:spPr bwMode="auto">
          <a:xfrm>
            <a:off x="2719388" y="2002502"/>
            <a:ext cx="4051953" cy="641350"/>
          </a:xfrm>
          <a:custGeom>
            <a:avLst/>
            <a:gdLst>
              <a:gd name="T0" fmla="*/ 94 w 3012"/>
              <a:gd name="T1" fmla="*/ 9 h 404"/>
              <a:gd name="T2" fmla="*/ 0 w 3012"/>
              <a:gd name="T3" fmla="*/ 395 h 404"/>
              <a:gd name="T4" fmla="*/ 3012 w 3012"/>
              <a:gd name="T5" fmla="*/ 404 h 404"/>
              <a:gd name="T6" fmla="*/ 2852 w 3012"/>
              <a:gd name="T7" fmla="*/ 0 h 404"/>
              <a:gd name="T8" fmla="*/ 94 w 3012"/>
              <a:gd name="T9" fmla="*/ 9 h 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12" h="404">
                <a:moveTo>
                  <a:pt x="94" y="9"/>
                </a:moveTo>
                <a:lnTo>
                  <a:pt x="0" y="395"/>
                </a:lnTo>
                <a:lnTo>
                  <a:pt x="3012" y="404"/>
                </a:lnTo>
                <a:lnTo>
                  <a:pt x="2852" y="0"/>
                </a:lnTo>
                <a:lnTo>
                  <a:pt x="94" y="9"/>
                </a:lnTo>
                <a:close/>
              </a:path>
            </a:pathLst>
          </a:custGeom>
          <a:solidFill>
            <a:srgbClr val="009900">
              <a:alpha val="28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 cap="flat" cmpd="sng">
                <a:solidFill>
                  <a:srgbClr val="0099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" name="Freeform 6" descr="25%">
            <a:extLst>
              <a:ext uri="{FF2B5EF4-FFF2-40B4-BE49-F238E27FC236}">
                <a16:creationId xmlns:a16="http://schemas.microsoft.com/office/drawing/2014/main" id="{948A0074-9DE6-40AB-A8F5-862560836209}"/>
              </a:ext>
            </a:extLst>
          </p:cNvPr>
          <p:cNvSpPr>
            <a:spLocks/>
          </p:cNvSpPr>
          <p:nvPr/>
        </p:nvSpPr>
        <p:spPr bwMode="auto">
          <a:xfrm>
            <a:off x="2032000" y="2960792"/>
            <a:ext cx="5618163" cy="747713"/>
          </a:xfrm>
          <a:custGeom>
            <a:avLst/>
            <a:gdLst>
              <a:gd name="T0" fmla="*/ 122 w 3539"/>
              <a:gd name="T1" fmla="*/ 19 h 471"/>
              <a:gd name="T2" fmla="*/ 0 w 3539"/>
              <a:gd name="T3" fmla="*/ 471 h 471"/>
              <a:gd name="T4" fmla="*/ 3539 w 3539"/>
              <a:gd name="T5" fmla="*/ 452 h 471"/>
              <a:gd name="T6" fmla="*/ 3492 w 3539"/>
              <a:gd name="T7" fmla="*/ 0 h 471"/>
              <a:gd name="T8" fmla="*/ 122 w 3539"/>
              <a:gd name="T9" fmla="*/ 19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39" h="471">
                <a:moveTo>
                  <a:pt x="122" y="19"/>
                </a:moveTo>
                <a:lnTo>
                  <a:pt x="0" y="471"/>
                </a:lnTo>
                <a:lnTo>
                  <a:pt x="3539" y="452"/>
                </a:lnTo>
                <a:lnTo>
                  <a:pt x="3492" y="0"/>
                </a:lnTo>
                <a:lnTo>
                  <a:pt x="122" y="19"/>
                </a:lnTo>
                <a:close/>
              </a:path>
            </a:pathLst>
          </a:custGeom>
          <a:solidFill>
            <a:srgbClr val="0070C0">
              <a:alpha val="27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 cap="flat" cmpd="sng">
                <a:solidFill>
                  <a:srgbClr val="0033CC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3" name="Freeform 5" descr="25%">
            <a:extLst>
              <a:ext uri="{FF2B5EF4-FFF2-40B4-BE49-F238E27FC236}">
                <a16:creationId xmlns:a16="http://schemas.microsoft.com/office/drawing/2014/main" id="{14F863B7-E4B1-4581-9705-CE727FC12626}"/>
              </a:ext>
            </a:extLst>
          </p:cNvPr>
          <p:cNvSpPr>
            <a:spLocks/>
          </p:cNvSpPr>
          <p:nvPr/>
        </p:nvSpPr>
        <p:spPr bwMode="auto">
          <a:xfrm>
            <a:off x="598488" y="4167106"/>
            <a:ext cx="7021512" cy="701675"/>
          </a:xfrm>
          <a:custGeom>
            <a:avLst/>
            <a:gdLst>
              <a:gd name="T0" fmla="*/ 0 w 4423"/>
              <a:gd name="T1" fmla="*/ 442 h 442"/>
              <a:gd name="T2" fmla="*/ 4423 w 4423"/>
              <a:gd name="T3" fmla="*/ 433 h 442"/>
              <a:gd name="T4" fmla="*/ 4367 w 4423"/>
              <a:gd name="T5" fmla="*/ 0 h 442"/>
              <a:gd name="T6" fmla="*/ 140 w 4423"/>
              <a:gd name="T7" fmla="*/ 54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23" h="442">
                <a:moveTo>
                  <a:pt x="0" y="442"/>
                </a:moveTo>
                <a:lnTo>
                  <a:pt x="4423" y="433"/>
                </a:lnTo>
                <a:lnTo>
                  <a:pt x="4367" y="0"/>
                </a:lnTo>
                <a:lnTo>
                  <a:pt x="140" y="54"/>
                </a:lnTo>
              </a:path>
            </a:pathLst>
          </a:custGeom>
          <a:solidFill>
            <a:srgbClr val="FFC000">
              <a:alpha val="27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 cap="flat" cmpd="sng">
                <a:solidFill>
                  <a:schemeClr val="hlink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4" name="Freeform 4" descr="25%">
            <a:extLst>
              <a:ext uri="{FF2B5EF4-FFF2-40B4-BE49-F238E27FC236}">
                <a16:creationId xmlns:a16="http://schemas.microsoft.com/office/drawing/2014/main" id="{E16A0C69-C03C-47F1-8CC1-525E7D8A4427}"/>
              </a:ext>
            </a:extLst>
          </p:cNvPr>
          <p:cNvSpPr>
            <a:spLocks/>
          </p:cNvSpPr>
          <p:nvPr/>
        </p:nvSpPr>
        <p:spPr bwMode="auto">
          <a:xfrm>
            <a:off x="568325" y="5638800"/>
            <a:ext cx="2987675" cy="711200"/>
          </a:xfrm>
          <a:custGeom>
            <a:avLst/>
            <a:gdLst>
              <a:gd name="T0" fmla="*/ 1882 w 1882"/>
              <a:gd name="T1" fmla="*/ 0 h 448"/>
              <a:gd name="T2" fmla="*/ 0 w 1882"/>
              <a:gd name="T3" fmla="*/ 53 h 448"/>
              <a:gd name="T4" fmla="*/ 197 w 1882"/>
              <a:gd name="T5" fmla="*/ 448 h 448"/>
              <a:gd name="T6" fmla="*/ 1769 w 1882"/>
              <a:gd name="T7" fmla="*/ 410 h 448"/>
              <a:gd name="T8" fmla="*/ 1882 w 1882"/>
              <a:gd name="T9" fmla="*/ 0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2" h="448">
                <a:moveTo>
                  <a:pt x="1882" y="0"/>
                </a:moveTo>
                <a:lnTo>
                  <a:pt x="0" y="53"/>
                </a:lnTo>
                <a:lnTo>
                  <a:pt x="197" y="448"/>
                </a:lnTo>
                <a:lnTo>
                  <a:pt x="1769" y="410"/>
                </a:lnTo>
                <a:lnTo>
                  <a:pt x="1882" y="0"/>
                </a:lnTo>
                <a:close/>
              </a:path>
            </a:pathLst>
          </a:custGeom>
          <a:solidFill>
            <a:srgbClr val="7030A0">
              <a:alpha val="26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 cap="flat" cmpd="sng">
                <a:solidFill>
                  <a:schemeClr val="accent2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6C32ED-5B11-4557-AB1F-9957D4ED3289}"/>
              </a:ext>
            </a:extLst>
          </p:cNvPr>
          <p:cNvSpPr/>
          <p:nvPr/>
        </p:nvSpPr>
        <p:spPr>
          <a:xfrm>
            <a:off x="66814" y="6499030"/>
            <a:ext cx="885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hlinkClick r:id="rId3"/>
              </a:rPr>
              <a:t>https://courses.cs.washington.edu/courses/cse421/18sp/lecture-4.pptx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28211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0132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rgbClr val="002060"/>
                </a:solidFill>
              </a:rPr>
              <a:t>Depth First Search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91539"/>
            <a:ext cx="8229600" cy="51816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kumimoji="1" lang="en-US" sz="2400" dirty="0"/>
          </a:p>
          <a:p>
            <a:pPr marL="0" indent="0" eaLnBrk="1" hangingPunct="1">
              <a:buNone/>
              <a:defRPr/>
            </a:pPr>
            <a:endParaRPr kumimoji="1" lang="en-US" sz="2400" dirty="0"/>
          </a:p>
          <a:p>
            <a:pPr marL="0" indent="0" eaLnBrk="1" hangingPunct="1">
              <a:buNone/>
              <a:defRPr/>
            </a:pPr>
            <a:r>
              <a:rPr kumimoji="1" lang="en-US" sz="2400" dirty="0"/>
              <a:t>Follow the first path you find </a:t>
            </a:r>
          </a:p>
          <a:p>
            <a:pPr marL="0" indent="0" eaLnBrk="1" hangingPunct="1">
              <a:buNone/>
              <a:defRPr/>
            </a:pPr>
            <a:r>
              <a:rPr kumimoji="1" lang="en-US" sz="2400" dirty="0"/>
              <a:t>as far as you can go; back up </a:t>
            </a:r>
          </a:p>
          <a:p>
            <a:pPr marL="0" indent="0" eaLnBrk="1" hangingPunct="1">
              <a:buNone/>
              <a:defRPr/>
            </a:pPr>
            <a:r>
              <a:rPr kumimoji="1" lang="en-US" sz="2400" dirty="0"/>
              <a:t>to last unexplored edge when </a:t>
            </a:r>
          </a:p>
          <a:p>
            <a:pPr marL="0" indent="0" eaLnBrk="1" hangingPunct="1">
              <a:buNone/>
              <a:defRPr/>
            </a:pPr>
            <a:r>
              <a:rPr kumimoji="1" lang="en-US" sz="2400" dirty="0"/>
              <a:t>you reach a dead end, </a:t>
            </a:r>
          </a:p>
          <a:p>
            <a:pPr marL="0" indent="0" eaLnBrk="1" hangingPunct="1">
              <a:buNone/>
              <a:defRPr/>
            </a:pPr>
            <a:r>
              <a:rPr kumimoji="1" lang="en-US" sz="2400" dirty="0"/>
              <a:t>then go as far you can </a:t>
            </a:r>
          </a:p>
          <a:p>
            <a:pPr marL="0" indent="0" eaLnBrk="1" hangingPunct="1">
              <a:buNone/>
              <a:defRPr/>
            </a:pPr>
            <a:endParaRPr kumimoji="1" lang="en-US" sz="2400" dirty="0"/>
          </a:p>
          <a:p>
            <a:pPr marL="0" indent="0" eaLnBrk="1" hangingPunct="1">
              <a:buNone/>
              <a:defRPr/>
            </a:pPr>
            <a:endParaRPr kumimoji="1" lang="en-US" sz="2400" dirty="0"/>
          </a:p>
          <a:p>
            <a:pPr marL="0" indent="0" eaLnBrk="1" hangingPunct="1">
              <a:buNone/>
              <a:defRPr/>
            </a:pPr>
            <a:endParaRPr kumimoji="1" lang="en-US" sz="2400" dirty="0"/>
          </a:p>
          <a:p>
            <a:pPr marL="0" indent="0" eaLnBrk="1" hangingPunct="1">
              <a:buNone/>
              <a:defRPr/>
            </a:pPr>
            <a:r>
              <a:rPr kumimoji="1" lang="en-US" sz="2400" dirty="0"/>
              <a:t>Naturally implemented using recursive calls or a stack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2400" dirty="0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E887A4BE-E13C-4DAF-A2CA-480D8DCFC258}" type="slidenum">
              <a:rPr lang="en-US" altLang="en-US" smtClean="0"/>
              <a:pPr/>
              <a:t>38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334486-92E9-496A-A58F-FC94598835C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3" t="2481" r="5926"/>
          <a:stretch/>
        </p:blipFill>
        <p:spPr>
          <a:xfrm>
            <a:off x="4810540" y="925759"/>
            <a:ext cx="4004050" cy="448562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A3ED4AB-F346-472C-AB70-DC7623736501}"/>
              </a:ext>
            </a:extLst>
          </p:cNvPr>
          <p:cNvSpPr/>
          <p:nvPr/>
        </p:nvSpPr>
        <p:spPr>
          <a:xfrm>
            <a:off x="68802" y="6483350"/>
            <a:ext cx="91661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4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91829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720BA7-3010-F345-B6B5-699052445C3B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 dirty="0">
                <a:solidFill>
                  <a:srgbClr val="002060"/>
                </a:solidFill>
              </a:rPr>
              <a:t>DFS(A)</a:t>
            </a:r>
          </a:p>
        </p:txBody>
      </p:sp>
      <p:sp>
        <p:nvSpPr>
          <p:cNvPr id="403459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  <a:endParaRPr lang="en-US" sz="2400">
              <a:solidFill>
                <a:schemeClr val="bg1"/>
              </a:solidFill>
              <a:latin typeface="Times New Roman" charset="0"/>
              <a:cs typeface="+mn-cs"/>
            </a:endParaRPr>
          </a:p>
        </p:txBody>
      </p:sp>
      <p:sp>
        <p:nvSpPr>
          <p:cNvPr id="403460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</a:t>
            </a:r>
          </a:p>
        </p:txBody>
      </p:sp>
      <p:sp>
        <p:nvSpPr>
          <p:cNvPr id="403461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03462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03463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03464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</a:t>
            </a:r>
          </a:p>
        </p:txBody>
      </p:sp>
      <p:sp>
        <p:nvSpPr>
          <p:cNvPr id="403465" name="Oval 9"/>
          <p:cNvSpPr>
            <a:spLocks noChangeArrowheads="1"/>
          </p:cNvSpPr>
          <p:nvPr/>
        </p:nvSpPr>
        <p:spPr bwMode="auto">
          <a:xfrm rot="-63699">
            <a:off x="2243138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</a:t>
            </a:r>
          </a:p>
        </p:txBody>
      </p:sp>
      <p:sp>
        <p:nvSpPr>
          <p:cNvPr id="403466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</a:t>
            </a:r>
          </a:p>
        </p:txBody>
      </p:sp>
      <p:sp>
        <p:nvSpPr>
          <p:cNvPr id="403467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</a:t>
            </a:r>
          </a:p>
        </p:txBody>
      </p:sp>
      <p:sp>
        <p:nvSpPr>
          <p:cNvPr id="403468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</a:t>
            </a:r>
          </a:p>
        </p:txBody>
      </p:sp>
      <p:sp>
        <p:nvSpPr>
          <p:cNvPr id="403469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03470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03471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03472" name="AutoShape 16"/>
          <p:cNvCxnSpPr>
            <a:cxnSpLocks noChangeShapeType="1"/>
            <a:stCxn id="403459" idx="5"/>
            <a:endCxn id="403461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73" name="AutoShape 17"/>
          <p:cNvCxnSpPr>
            <a:cxnSpLocks noChangeShapeType="1"/>
            <a:stCxn id="403467" idx="0"/>
            <a:endCxn id="403464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74" name="AutoShape 18"/>
          <p:cNvCxnSpPr>
            <a:cxnSpLocks noChangeShapeType="1"/>
            <a:stCxn id="403464" idx="4"/>
            <a:endCxn id="403465" idx="0"/>
          </p:cNvCxnSpPr>
          <p:nvPr/>
        </p:nvCxnSpPr>
        <p:spPr bwMode="auto">
          <a:xfrm>
            <a:off x="2598738" y="3584575"/>
            <a:ext cx="6350" cy="2206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75" name="AutoShape 19"/>
          <p:cNvCxnSpPr>
            <a:cxnSpLocks noChangeShapeType="1"/>
            <a:stCxn id="403464" idx="5"/>
            <a:endCxn id="403463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76" name="AutoShape 20"/>
          <p:cNvCxnSpPr>
            <a:cxnSpLocks noChangeShapeType="1"/>
            <a:stCxn id="403463" idx="7"/>
            <a:endCxn id="403461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77" name="AutoShape 21"/>
          <p:cNvCxnSpPr>
            <a:cxnSpLocks noChangeShapeType="1"/>
            <a:stCxn id="403461" idx="5"/>
            <a:endCxn id="403470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78" name="AutoShape 22"/>
          <p:cNvCxnSpPr>
            <a:cxnSpLocks noChangeShapeType="1"/>
            <a:stCxn id="403470" idx="4"/>
            <a:endCxn id="403471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79" name="AutoShape 23"/>
          <p:cNvCxnSpPr>
            <a:cxnSpLocks noChangeShapeType="1"/>
            <a:stCxn id="403469" idx="6"/>
            <a:endCxn id="403470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80" name="AutoShape 24"/>
          <p:cNvCxnSpPr>
            <a:cxnSpLocks noChangeShapeType="1"/>
            <a:stCxn id="403464" idx="7"/>
            <a:endCxn id="403460" idx="3"/>
          </p:cNvCxnSpPr>
          <p:nvPr/>
        </p:nvCxnSpPr>
        <p:spPr bwMode="auto">
          <a:xfrm flipV="1">
            <a:off x="2847975" y="2643188"/>
            <a:ext cx="227013" cy="25241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81" name="AutoShape 25"/>
          <p:cNvCxnSpPr>
            <a:cxnSpLocks noChangeShapeType="1"/>
            <a:stCxn id="403460" idx="7"/>
            <a:endCxn id="403459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82" name="AutoShape 26"/>
          <p:cNvCxnSpPr>
            <a:cxnSpLocks noChangeShapeType="1"/>
            <a:stCxn id="403460" idx="6"/>
            <a:endCxn id="403461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83" name="AutoShape 27"/>
          <p:cNvCxnSpPr>
            <a:cxnSpLocks noChangeShapeType="1"/>
            <a:stCxn id="403465" idx="4"/>
            <a:endCxn id="403466" idx="0"/>
          </p:cNvCxnSpPr>
          <p:nvPr/>
        </p:nvCxnSpPr>
        <p:spPr bwMode="auto">
          <a:xfrm>
            <a:off x="2619375" y="4597400"/>
            <a:ext cx="952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84" name="AutoShape 28"/>
          <p:cNvCxnSpPr>
            <a:cxnSpLocks noChangeShapeType="1"/>
            <a:stCxn id="403467" idx="6"/>
            <a:endCxn id="403466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85" name="AutoShape 29"/>
          <p:cNvCxnSpPr>
            <a:cxnSpLocks noChangeShapeType="1"/>
            <a:stCxn id="403467" idx="4"/>
            <a:endCxn id="403468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86" name="AutoShape 30"/>
          <p:cNvCxnSpPr>
            <a:cxnSpLocks noChangeShapeType="1"/>
            <a:stCxn id="403468" idx="7"/>
            <a:endCxn id="403466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87" name="AutoShape 31"/>
          <p:cNvCxnSpPr>
            <a:cxnSpLocks noChangeShapeType="1"/>
            <a:stCxn id="403463" idx="4"/>
            <a:endCxn id="403462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3488" name="AutoShape 32"/>
          <p:cNvCxnSpPr>
            <a:cxnSpLocks noChangeShapeType="1"/>
            <a:stCxn id="403461" idx="4"/>
            <a:endCxn id="403469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3489" name="Rectangle 33"/>
          <p:cNvSpPr>
            <a:spLocks noChangeArrowheads="1"/>
          </p:cNvSpPr>
          <p:nvPr/>
        </p:nvSpPr>
        <p:spPr bwMode="auto">
          <a:xfrm>
            <a:off x="79375" y="1462088"/>
            <a:ext cx="23749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000" dirty="0">
                <a:latin typeface="Helvetica" charset="0"/>
                <a:cs typeface="+mn-cs"/>
              </a:rPr>
              <a:t>Suppose edge lists</a:t>
            </a:r>
          </a:p>
          <a:p>
            <a:pPr algn="l">
              <a:defRPr/>
            </a:pPr>
            <a:r>
              <a:rPr lang="en-US" sz="2000" dirty="0">
                <a:latin typeface="Helvetica" charset="0"/>
                <a:cs typeface="+mn-cs"/>
              </a:rPr>
              <a:t>at each vertex </a:t>
            </a:r>
            <a:br>
              <a:rPr lang="en-US" sz="2000" dirty="0">
                <a:latin typeface="Helvetica" charset="0"/>
                <a:cs typeface="+mn-cs"/>
              </a:rPr>
            </a:br>
            <a:r>
              <a:rPr lang="en-US" sz="2000" dirty="0">
                <a:latin typeface="Helvetica" charset="0"/>
                <a:cs typeface="+mn-cs"/>
              </a:rPr>
              <a:t>are sorted alphabetically</a:t>
            </a:r>
            <a:endParaRPr lang="en-US" dirty="0">
              <a:latin typeface="Helvetica" charset="0"/>
              <a:cs typeface="+mn-cs"/>
            </a:endParaRPr>
          </a:p>
        </p:txBody>
      </p:sp>
      <p:sp>
        <p:nvSpPr>
          <p:cNvPr id="403490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dirty="0">
                <a:latin typeface="Helvetica" charset="0"/>
                <a:cs typeface="+mn-cs"/>
              </a:rPr>
              <a:t>Color code:</a:t>
            </a:r>
            <a:endParaRPr kumimoji="1" lang="en-US" sz="2000" b="1" dirty="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 dirty="0">
                <a:latin typeface="Helvetica" charset="0"/>
                <a:cs typeface="+mn-cs"/>
              </a:rPr>
              <a:t>undiscovered</a:t>
            </a:r>
            <a:endParaRPr kumimoji="1" lang="en-US" sz="2000" dirty="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 dirty="0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 dirty="0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03491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03493" name="Rectangle 37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list):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</p:txBody>
      </p:sp>
      <p:sp>
        <p:nvSpPr>
          <p:cNvPr id="403494" name="Line 38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9" name="Rectangle 37">
            <a:extLst>
              <a:ext uri="{FF2B5EF4-FFF2-40B4-BE49-F238E27FC236}">
                <a16:creationId xmlns:a16="http://schemas.microsoft.com/office/drawing/2014/main" id="{32846DDB-CD7E-438C-920C-CF5C22D4F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{1}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DF30ED6-58FC-4609-9EBD-005525219DEA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694829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BFS</a:t>
            </a:r>
            <a:r>
              <a:rPr lang="en-US" dirty="0"/>
              <a:t> vs. 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15" name="Freeform 14"/>
          <p:cNvSpPr/>
          <p:nvPr/>
        </p:nvSpPr>
        <p:spPr>
          <a:xfrm>
            <a:off x="4326138" y="1827423"/>
            <a:ext cx="949892" cy="258111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404188 w 1404188"/>
              <a:gd name="connsiteY0" fmla="*/ 0 h 237462"/>
              <a:gd name="connsiteX1" fmla="*/ 0 w 1404188"/>
              <a:gd name="connsiteY1" fmla="*/ 237462 h 237462"/>
              <a:gd name="connsiteX0" fmla="*/ 949892 w 949892"/>
              <a:gd name="connsiteY0" fmla="*/ 0 h 258111"/>
              <a:gd name="connsiteX1" fmla="*/ 0 w 949892"/>
              <a:gd name="connsiteY1" fmla="*/ 258111 h 258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49892" h="258111">
                <a:moveTo>
                  <a:pt x="949892" y="0"/>
                </a:moveTo>
                <a:lnTo>
                  <a:pt x="0" y="258111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60FFF3-AC1A-4120-938C-552584B74E2C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642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EDAE7D-CC04-7843-8C10-A3580E89A075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05507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05508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05509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05510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05511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05512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</a:t>
            </a:r>
          </a:p>
        </p:txBody>
      </p:sp>
      <p:sp>
        <p:nvSpPr>
          <p:cNvPr id="405513" name="Oval 9"/>
          <p:cNvSpPr>
            <a:spLocks noChangeArrowheads="1"/>
          </p:cNvSpPr>
          <p:nvPr/>
        </p:nvSpPr>
        <p:spPr bwMode="auto">
          <a:xfrm rot="-63699">
            <a:off x="2243138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</a:t>
            </a:r>
          </a:p>
        </p:txBody>
      </p:sp>
      <p:sp>
        <p:nvSpPr>
          <p:cNvPr id="405514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</a:t>
            </a:r>
          </a:p>
        </p:txBody>
      </p:sp>
      <p:sp>
        <p:nvSpPr>
          <p:cNvPr id="405515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</a:t>
            </a:r>
          </a:p>
        </p:txBody>
      </p:sp>
      <p:sp>
        <p:nvSpPr>
          <p:cNvPr id="405516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</a:t>
            </a:r>
          </a:p>
        </p:txBody>
      </p:sp>
      <p:sp>
        <p:nvSpPr>
          <p:cNvPr id="405517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05518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05519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05520" name="AutoShape 16"/>
          <p:cNvCxnSpPr>
            <a:cxnSpLocks noChangeShapeType="1"/>
            <a:stCxn id="405507" idx="5"/>
            <a:endCxn id="405509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21" name="AutoShape 17"/>
          <p:cNvCxnSpPr>
            <a:cxnSpLocks noChangeShapeType="1"/>
            <a:stCxn id="405515" idx="0"/>
            <a:endCxn id="405512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22" name="AutoShape 18"/>
          <p:cNvCxnSpPr>
            <a:cxnSpLocks noChangeShapeType="1"/>
            <a:stCxn id="405512" idx="4"/>
            <a:endCxn id="405513" idx="0"/>
          </p:cNvCxnSpPr>
          <p:nvPr/>
        </p:nvCxnSpPr>
        <p:spPr bwMode="auto">
          <a:xfrm>
            <a:off x="2598738" y="3584575"/>
            <a:ext cx="6350" cy="2206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23" name="AutoShape 19"/>
          <p:cNvCxnSpPr>
            <a:cxnSpLocks noChangeShapeType="1"/>
            <a:stCxn id="405512" idx="5"/>
            <a:endCxn id="405511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24" name="AutoShape 20"/>
          <p:cNvCxnSpPr>
            <a:cxnSpLocks noChangeShapeType="1"/>
            <a:stCxn id="405511" idx="7"/>
            <a:endCxn id="405509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25" name="AutoShape 21"/>
          <p:cNvCxnSpPr>
            <a:cxnSpLocks noChangeShapeType="1"/>
            <a:stCxn id="405509" idx="5"/>
            <a:endCxn id="405518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26" name="AutoShape 22"/>
          <p:cNvCxnSpPr>
            <a:cxnSpLocks noChangeShapeType="1"/>
            <a:stCxn id="405518" idx="4"/>
            <a:endCxn id="405519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27" name="AutoShape 23"/>
          <p:cNvCxnSpPr>
            <a:cxnSpLocks noChangeShapeType="1"/>
            <a:stCxn id="405517" idx="6"/>
            <a:endCxn id="405518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28" name="AutoShape 24"/>
          <p:cNvCxnSpPr>
            <a:cxnSpLocks noChangeShapeType="1"/>
            <a:stCxn id="405512" idx="7"/>
            <a:endCxn id="405508" idx="3"/>
          </p:cNvCxnSpPr>
          <p:nvPr/>
        </p:nvCxnSpPr>
        <p:spPr bwMode="auto">
          <a:xfrm flipV="1">
            <a:off x="2847975" y="2643188"/>
            <a:ext cx="227013" cy="25241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29" name="AutoShape 25"/>
          <p:cNvCxnSpPr>
            <a:cxnSpLocks noChangeShapeType="1"/>
            <a:stCxn id="405508" idx="7"/>
            <a:endCxn id="405507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30" name="AutoShape 26"/>
          <p:cNvCxnSpPr>
            <a:cxnSpLocks noChangeShapeType="1"/>
            <a:stCxn id="405508" idx="6"/>
            <a:endCxn id="405509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31" name="AutoShape 27"/>
          <p:cNvCxnSpPr>
            <a:cxnSpLocks noChangeShapeType="1"/>
            <a:stCxn id="405513" idx="4"/>
            <a:endCxn id="405514" idx="0"/>
          </p:cNvCxnSpPr>
          <p:nvPr/>
        </p:nvCxnSpPr>
        <p:spPr bwMode="auto">
          <a:xfrm>
            <a:off x="2619375" y="4597400"/>
            <a:ext cx="952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32" name="AutoShape 28"/>
          <p:cNvCxnSpPr>
            <a:cxnSpLocks noChangeShapeType="1"/>
            <a:stCxn id="405515" idx="6"/>
            <a:endCxn id="405514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33" name="AutoShape 29"/>
          <p:cNvCxnSpPr>
            <a:cxnSpLocks noChangeShapeType="1"/>
            <a:stCxn id="405515" idx="4"/>
            <a:endCxn id="405516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34" name="AutoShape 30"/>
          <p:cNvCxnSpPr>
            <a:cxnSpLocks noChangeShapeType="1"/>
            <a:stCxn id="405516" idx="7"/>
            <a:endCxn id="405514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35" name="AutoShape 31"/>
          <p:cNvCxnSpPr>
            <a:cxnSpLocks noChangeShapeType="1"/>
            <a:stCxn id="405511" idx="4"/>
            <a:endCxn id="405510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5536" name="AutoShape 32"/>
          <p:cNvCxnSpPr>
            <a:cxnSpLocks noChangeShapeType="1"/>
            <a:stCxn id="405509" idx="4"/>
            <a:endCxn id="405517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5538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05539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05540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05541" name="Line 37"/>
          <p:cNvSpPr>
            <a:spLocks noChangeShapeType="1"/>
          </p:cNvSpPr>
          <p:nvPr/>
        </p:nvSpPr>
        <p:spPr bwMode="auto">
          <a:xfrm flipH="1">
            <a:off x="774065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5542" name="Line 38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" name="Rectangle 37">
            <a:extLst>
              <a:ext uri="{FF2B5EF4-FFF2-40B4-BE49-F238E27FC236}">
                <a16:creationId xmlns:a16="http://schemas.microsoft.com/office/drawing/2014/main" id="{34BEEEBB-B9E8-4682-8156-4C81829A8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{1,2}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230E334-14A8-40C9-BB9A-1745CC9421EA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6858497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A081B-E516-D246-A16C-C2C12B77074A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07555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07556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07557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07558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07559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07560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07561" name="Oval 9"/>
          <p:cNvSpPr>
            <a:spLocks noChangeArrowheads="1"/>
          </p:cNvSpPr>
          <p:nvPr/>
        </p:nvSpPr>
        <p:spPr bwMode="auto">
          <a:xfrm rot="-63699">
            <a:off x="2243138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</a:t>
            </a:r>
          </a:p>
        </p:txBody>
      </p:sp>
      <p:sp>
        <p:nvSpPr>
          <p:cNvPr id="407562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</a:t>
            </a:r>
          </a:p>
        </p:txBody>
      </p:sp>
      <p:sp>
        <p:nvSpPr>
          <p:cNvPr id="407563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</a:t>
            </a:r>
          </a:p>
        </p:txBody>
      </p:sp>
      <p:sp>
        <p:nvSpPr>
          <p:cNvPr id="407564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</a:t>
            </a:r>
          </a:p>
        </p:txBody>
      </p:sp>
      <p:sp>
        <p:nvSpPr>
          <p:cNvPr id="407565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07566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07567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07568" name="AutoShape 16"/>
          <p:cNvCxnSpPr>
            <a:cxnSpLocks noChangeShapeType="1"/>
            <a:stCxn id="407555" idx="5"/>
            <a:endCxn id="407557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69" name="AutoShape 17"/>
          <p:cNvCxnSpPr>
            <a:cxnSpLocks noChangeShapeType="1"/>
            <a:stCxn id="407563" idx="0"/>
            <a:endCxn id="407560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70" name="AutoShape 18"/>
          <p:cNvCxnSpPr>
            <a:cxnSpLocks noChangeShapeType="1"/>
            <a:stCxn id="407560" idx="4"/>
            <a:endCxn id="407561" idx="0"/>
          </p:cNvCxnSpPr>
          <p:nvPr/>
        </p:nvCxnSpPr>
        <p:spPr bwMode="auto">
          <a:xfrm>
            <a:off x="2598738" y="3584575"/>
            <a:ext cx="6350" cy="2206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71" name="AutoShape 19"/>
          <p:cNvCxnSpPr>
            <a:cxnSpLocks noChangeShapeType="1"/>
            <a:stCxn id="407560" idx="5"/>
            <a:endCxn id="407559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72" name="AutoShape 20"/>
          <p:cNvCxnSpPr>
            <a:cxnSpLocks noChangeShapeType="1"/>
            <a:stCxn id="407559" idx="7"/>
            <a:endCxn id="407557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73" name="AutoShape 21"/>
          <p:cNvCxnSpPr>
            <a:cxnSpLocks noChangeShapeType="1"/>
            <a:stCxn id="407557" idx="5"/>
            <a:endCxn id="407566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74" name="AutoShape 22"/>
          <p:cNvCxnSpPr>
            <a:cxnSpLocks noChangeShapeType="1"/>
            <a:stCxn id="407566" idx="4"/>
            <a:endCxn id="407567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75" name="AutoShape 23"/>
          <p:cNvCxnSpPr>
            <a:cxnSpLocks noChangeShapeType="1"/>
            <a:stCxn id="407565" idx="6"/>
            <a:endCxn id="407566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76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77" name="AutoShape 25"/>
          <p:cNvCxnSpPr>
            <a:cxnSpLocks noChangeShapeType="1"/>
            <a:stCxn id="407556" idx="7"/>
            <a:endCxn id="407555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78" name="AutoShape 26"/>
          <p:cNvCxnSpPr>
            <a:cxnSpLocks noChangeShapeType="1"/>
            <a:stCxn id="407556" idx="6"/>
            <a:endCxn id="407557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79" name="AutoShape 27"/>
          <p:cNvCxnSpPr>
            <a:cxnSpLocks noChangeShapeType="1"/>
            <a:stCxn id="407561" idx="4"/>
            <a:endCxn id="407562" idx="0"/>
          </p:cNvCxnSpPr>
          <p:nvPr/>
        </p:nvCxnSpPr>
        <p:spPr bwMode="auto">
          <a:xfrm>
            <a:off x="2619375" y="4597400"/>
            <a:ext cx="952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80" name="AutoShape 28"/>
          <p:cNvCxnSpPr>
            <a:cxnSpLocks noChangeShapeType="1"/>
            <a:stCxn id="407563" idx="6"/>
            <a:endCxn id="407562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81" name="AutoShape 29"/>
          <p:cNvCxnSpPr>
            <a:cxnSpLocks noChangeShapeType="1"/>
            <a:stCxn id="407563" idx="4"/>
            <a:endCxn id="407564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82" name="AutoShape 30"/>
          <p:cNvCxnSpPr>
            <a:cxnSpLocks noChangeShapeType="1"/>
            <a:stCxn id="407564" idx="7"/>
            <a:endCxn id="407562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83" name="AutoShape 31"/>
          <p:cNvCxnSpPr>
            <a:cxnSpLocks noChangeShapeType="1"/>
            <a:stCxn id="407559" idx="4"/>
            <a:endCxn id="407558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7584" name="AutoShape 32"/>
          <p:cNvCxnSpPr>
            <a:cxnSpLocks noChangeShapeType="1"/>
            <a:stCxn id="407557" idx="4"/>
            <a:endCxn id="407565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7586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07587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07588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 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 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07589" name="Line 37"/>
          <p:cNvSpPr>
            <a:spLocks noChangeShapeType="1"/>
          </p:cNvSpPr>
          <p:nvPr/>
        </p:nvSpPr>
        <p:spPr bwMode="auto">
          <a:xfrm flipH="1">
            <a:off x="774065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7590" name="Line 38"/>
          <p:cNvSpPr>
            <a:spLocks noChangeShapeType="1"/>
          </p:cNvSpPr>
          <p:nvPr/>
        </p:nvSpPr>
        <p:spPr bwMode="auto">
          <a:xfrm flipH="1">
            <a:off x="77406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7591" name="Line 39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7592" name="Line 40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" name="Rectangle 37">
            <a:extLst>
              <a:ext uri="{FF2B5EF4-FFF2-40B4-BE49-F238E27FC236}">
                <a16:creationId xmlns:a16="http://schemas.microsoft.com/office/drawing/2014/main" id="{2E732801-3EFF-468B-918E-8863029A6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{1,2,3}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0E5476E-C3FD-4E0B-94B9-2D876E24B7C7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3682283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2A0BE8-C66D-0844-BC71-99FA1F682C3A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09603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09604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09605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09606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09607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09608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09609" name="Oval 9"/>
          <p:cNvSpPr>
            <a:spLocks noChangeArrowheads="1"/>
          </p:cNvSpPr>
          <p:nvPr/>
        </p:nvSpPr>
        <p:spPr bwMode="auto">
          <a:xfrm rot="-63699">
            <a:off x="2243138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</a:t>
            </a:r>
          </a:p>
        </p:txBody>
      </p:sp>
      <p:sp>
        <p:nvSpPr>
          <p:cNvPr id="409610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</a:t>
            </a:r>
          </a:p>
        </p:txBody>
      </p:sp>
      <p:sp>
        <p:nvSpPr>
          <p:cNvPr id="409611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09612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</a:t>
            </a:r>
          </a:p>
        </p:txBody>
      </p:sp>
      <p:sp>
        <p:nvSpPr>
          <p:cNvPr id="409613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09614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09615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09616" name="AutoShape 16"/>
          <p:cNvCxnSpPr>
            <a:cxnSpLocks noChangeShapeType="1"/>
            <a:stCxn id="409603" idx="5"/>
            <a:endCxn id="409605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17" name="AutoShape 17"/>
          <p:cNvCxnSpPr>
            <a:cxnSpLocks noChangeShapeType="1"/>
            <a:stCxn id="409611" idx="0"/>
            <a:endCxn id="409608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18" name="AutoShape 18"/>
          <p:cNvCxnSpPr>
            <a:cxnSpLocks noChangeShapeType="1"/>
            <a:stCxn id="409608" idx="4"/>
            <a:endCxn id="409609" idx="0"/>
          </p:cNvCxnSpPr>
          <p:nvPr/>
        </p:nvCxnSpPr>
        <p:spPr bwMode="auto">
          <a:xfrm>
            <a:off x="2598738" y="3584575"/>
            <a:ext cx="6350" cy="2206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19" name="AutoShape 19"/>
          <p:cNvCxnSpPr>
            <a:cxnSpLocks noChangeShapeType="1"/>
            <a:stCxn id="409608" idx="5"/>
            <a:endCxn id="409607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20" name="AutoShape 20"/>
          <p:cNvCxnSpPr>
            <a:cxnSpLocks noChangeShapeType="1"/>
            <a:stCxn id="409607" idx="7"/>
            <a:endCxn id="409605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21" name="AutoShape 21"/>
          <p:cNvCxnSpPr>
            <a:cxnSpLocks noChangeShapeType="1"/>
            <a:stCxn id="409605" idx="5"/>
            <a:endCxn id="409614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22" name="AutoShape 22"/>
          <p:cNvCxnSpPr>
            <a:cxnSpLocks noChangeShapeType="1"/>
            <a:stCxn id="409614" idx="4"/>
            <a:endCxn id="409615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23" name="AutoShape 23"/>
          <p:cNvCxnSpPr>
            <a:cxnSpLocks noChangeShapeType="1"/>
            <a:stCxn id="409613" idx="6"/>
            <a:endCxn id="409614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24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25" name="AutoShape 25"/>
          <p:cNvCxnSpPr>
            <a:cxnSpLocks noChangeShapeType="1"/>
            <a:stCxn id="409604" idx="7"/>
            <a:endCxn id="409603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26" name="AutoShape 26"/>
          <p:cNvCxnSpPr>
            <a:cxnSpLocks noChangeShapeType="1"/>
            <a:stCxn id="409604" idx="6"/>
            <a:endCxn id="409605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27" name="AutoShape 27"/>
          <p:cNvCxnSpPr>
            <a:cxnSpLocks noChangeShapeType="1"/>
            <a:stCxn id="409609" idx="4"/>
            <a:endCxn id="409610" idx="0"/>
          </p:cNvCxnSpPr>
          <p:nvPr/>
        </p:nvCxnSpPr>
        <p:spPr bwMode="auto">
          <a:xfrm>
            <a:off x="2619375" y="4597400"/>
            <a:ext cx="952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28" name="AutoShape 28"/>
          <p:cNvCxnSpPr>
            <a:cxnSpLocks noChangeShapeType="1"/>
            <a:stCxn id="409611" idx="6"/>
            <a:endCxn id="409610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29" name="AutoShape 29"/>
          <p:cNvCxnSpPr>
            <a:cxnSpLocks noChangeShapeType="1"/>
            <a:stCxn id="409611" idx="4"/>
            <a:endCxn id="409612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30" name="AutoShape 30"/>
          <p:cNvCxnSpPr>
            <a:cxnSpLocks noChangeShapeType="1"/>
            <a:stCxn id="409612" idx="7"/>
            <a:endCxn id="409610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31" name="AutoShape 31"/>
          <p:cNvCxnSpPr>
            <a:cxnSpLocks noChangeShapeType="1"/>
            <a:stCxn id="409607" idx="4"/>
            <a:endCxn id="409606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632" name="AutoShape 32"/>
          <p:cNvCxnSpPr>
            <a:cxnSpLocks noChangeShapeType="1"/>
            <a:stCxn id="409605" idx="4"/>
            <a:endCxn id="409613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634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09635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09636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D	(C,E,F)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09637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9638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9639" name="Line 39"/>
          <p:cNvSpPr>
            <a:spLocks noChangeShapeType="1"/>
          </p:cNvSpPr>
          <p:nvPr/>
        </p:nvSpPr>
        <p:spPr bwMode="auto">
          <a:xfrm flipH="1">
            <a:off x="773430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9640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9641" name="Line 41"/>
          <p:cNvSpPr>
            <a:spLocks noChangeShapeType="1"/>
          </p:cNvSpPr>
          <p:nvPr/>
        </p:nvSpPr>
        <p:spPr bwMode="auto">
          <a:xfrm flipH="1">
            <a:off x="796925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9642" name="Line 42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" name="Rectangle 37">
            <a:extLst>
              <a:ext uri="{FF2B5EF4-FFF2-40B4-BE49-F238E27FC236}">
                <a16:creationId xmlns:a16="http://schemas.microsoft.com/office/drawing/2014/main" id="{830EF01C-EDC1-4207-AC89-ED92EB1FA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{1,2,3,4}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E080158-99D1-404A-99EB-5B8BB996AB93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2570626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ACDEC2-0AF5-6B4B-A2E4-134CAB8A3466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11651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11652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11653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11654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11655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11656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11657" name="Oval 9"/>
          <p:cNvSpPr>
            <a:spLocks noChangeArrowheads="1"/>
          </p:cNvSpPr>
          <p:nvPr/>
        </p:nvSpPr>
        <p:spPr bwMode="auto">
          <a:xfrm rot="-63699">
            <a:off x="2243138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</a:t>
            </a:r>
          </a:p>
        </p:txBody>
      </p:sp>
      <p:sp>
        <p:nvSpPr>
          <p:cNvPr id="411658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</a:t>
            </a:r>
          </a:p>
        </p:txBody>
      </p:sp>
      <p:sp>
        <p:nvSpPr>
          <p:cNvPr id="411659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11660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11661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11662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11663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11664" name="AutoShape 16"/>
          <p:cNvCxnSpPr>
            <a:cxnSpLocks noChangeShapeType="1"/>
            <a:stCxn id="411651" idx="5"/>
            <a:endCxn id="411653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65" name="AutoShape 17"/>
          <p:cNvCxnSpPr>
            <a:cxnSpLocks noChangeShapeType="1"/>
            <a:stCxn id="411659" idx="0"/>
            <a:endCxn id="411656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66" name="AutoShape 18"/>
          <p:cNvCxnSpPr>
            <a:cxnSpLocks noChangeShapeType="1"/>
            <a:stCxn id="411656" idx="4"/>
            <a:endCxn id="411657" idx="0"/>
          </p:cNvCxnSpPr>
          <p:nvPr/>
        </p:nvCxnSpPr>
        <p:spPr bwMode="auto">
          <a:xfrm>
            <a:off x="2598738" y="3584575"/>
            <a:ext cx="6350" cy="2206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67" name="AutoShape 19"/>
          <p:cNvCxnSpPr>
            <a:cxnSpLocks noChangeShapeType="1"/>
            <a:stCxn id="411656" idx="5"/>
            <a:endCxn id="411655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68" name="AutoShape 20"/>
          <p:cNvCxnSpPr>
            <a:cxnSpLocks noChangeShapeType="1"/>
            <a:stCxn id="411655" idx="7"/>
            <a:endCxn id="411653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69" name="AutoShape 21"/>
          <p:cNvCxnSpPr>
            <a:cxnSpLocks noChangeShapeType="1"/>
            <a:stCxn id="411653" idx="5"/>
            <a:endCxn id="411662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70" name="AutoShape 22"/>
          <p:cNvCxnSpPr>
            <a:cxnSpLocks noChangeShapeType="1"/>
            <a:stCxn id="411662" idx="4"/>
            <a:endCxn id="411663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71" name="AutoShape 23"/>
          <p:cNvCxnSpPr>
            <a:cxnSpLocks noChangeShapeType="1"/>
            <a:stCxn id="411661" idx="6"/>
            <a:endCxn id="411662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72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73" name="AutoShape 25"/>
          <p:cNvCxnSpPr>
            <a:cxnSpLocks noChangeShapeType="1"/>
            <a:stCxn id="411652" idx="7"/>
            <a:endCxn id="411651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74" name="AutoShape 26"/>
          <p:cNvCxnSpPr>
            <a:cxnSpLocks noChangeShapeType="1"/>
            <a:stCxn id="411652" idx="6"/>
            <a:endCxn id="411653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75" name="AutoShape 27"/>
          <p:cNvCxnSpPr>
            <a:cxnSpLocks noChangeShapeType="1"/>
            <a:stCxn id="411657" idx="4"/>
            <a:endCxn id="411658" idx="0"/>
          </p:cNvCxnSpPr>
          <p:nvPr/>
        </p:nvCxnSpPr>
        <p:spPr bwMode="auto">
          <a:xfrm>
            <a:off x="2619375" y="4597400"/>
            <a:ext cx="952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76" name="AutoShape 28"/>
          <p:cNvCxnSpPr>
            <a:cxnSpLocks noChangeShapeType="1"/>
            <a:stCxn id="411659" idx="6"/>
            <a:endCxn id="411658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77" name="AutoShape 29"/>
          <p:cNvCxnSpPr>
            <a:cxnSpLocks noChangeShapeType="1"/>
            <a:stCxn id="411659" idx="4"/>
            <a:endCxn id="411660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1678" name="AutoShape 30"/>
          <p:cNvCxnSpPr>
            <a:cxnSpLocks noChangeShapeType="1"/>
            <a:stCxn id="411660" idx="7"/>
            <a:endCxn id="411658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79" name="AutoShape 31"/>
          <p:cNvCxnSpPr>
            <a:cxnSpLocks noChangeShapeType="1"/>
            <a:stCxn id="411655" idx="4"/>
            <a:endCxn id="411654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680" name="AutoShape 32"/>
          <p:cNvCxnSpPr>
            <a:cxnSpLocks noChangeShapeType="1"/>
            <a:stCxn id="411653" idx="4"/>
            <a:endCxn id="411661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682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11683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11684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D	(C,E,F)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E	(D,F)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11685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1686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1687" name="Line 39"/>
          <p:cNvSpPr>
            <a:spLocks noChangeShapeType="1"/>
          </p:cNvSpPr>
          <p:nvPr/>
        </p:nvSpPr>
        <p:spPr bwMode="auto">
          <a:xfrm flipH="1">
            <a:off x="773430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1688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1689" name="Line 41"/>
          <p:cNvSpPr>
            <a:spLocks noChangeShapeType="1"/>
          </p:cNvSpPr>
          <p:nvPr/>
        </p:nvSpPr>
        <p:spPr bwMode="auto">
          <a:xfrm flipH="1">
            <a:off x="796925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1692" name="Line 44"/>
          <p:cNvSpPr>
            <a:spLocks noChangeShapeType="1"/>
          </p:cNvSpPr>
          <p:nvPr/>
        </p:nvSpPr>
        <p:spPr bwMode="auto">
          <a:xfrm flipH="1">
            <a:off x="773430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1693" name="Line 45"/>
          <p:cNvSpPr>
            <a:spLocks noChangeShapeType="1"/>
          </p:cNvSpPr>
          <p:nvPr/>
        </p:nvSpPr>
        <p:spPr bwMode="auto">
          <a:xfrm flipH="1">
            <a:off x="796925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1694" name="Line 46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" name="Rectangle 37">
            <a:extLst>
              <a:ext uri="{FF2B5EF4-FFF2-40B4-BE49-F238E27FC236}">
                <a16:creationId xmlns:a16="http://schemas.microsoft.com/office/drawing/2014/main" id="{75D42677-4E3F-48BF-9BE9-14019A426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{1,2,3,4,5}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B5AF88C-7D5E-4457-94CF-21D52D3334B4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0990292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0544D5-8C20-584D-8881-9E674D0A06C0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13699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13700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13701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13702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13703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13704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13705" name="Oval 9"/>
          <p:cNvSpPr>
            <a:spLocks noChangeArrowheads="1"/>
          </p:cNvSpPr>
          <p:nvPr/>
        </p:nvSpPr>
        <p:spPr bwMode="auto">
          <a:xfrm rot="-63699">
            <a:off x="2243138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</a:t>
            </a:r>
          </a:p>
        </p:txBody>
      </p:sp>
      <p:sp>
        <p:nvSpPr>
          <p:cNvPr id="413706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13707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13708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13709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13710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13711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13712" name="AutoShape 16"/>
          <p:cNvCxnSpPr>
            <a:cxnSpLocks noChangeShapeType="1"/>
            <a:stCxn id="413699" idx="5"/>
            <a:endCxn id="413701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13" name="AutoShape 17"/>
          <p:cNvCxnSpPr>
            <a:cxnSpLocks noChangeShapeType="1"/>
            <a:stCxn id="413707" idx="0"/>
            <a:endCxn id="413704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14" name="AutoShape 18"/>
          <p:cNvCxnSpPr>
            <a:cxnSpLocks noChangeShapeType="1"/>
            <a:stCxn id="413704" idx="4"/>
            <a:endCxn id="413705" idx="0"/>
          </p:cNvCxnSpPr>
          <p:nvPr/>
        </p:nvCxnSpPr>
        <p:spPr bwMode="auto">
          <a:xfrm>
            <a:off x="2598738" y="3584575"/>
            <a:ext cx="6350" cy="2206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15" name="AutoShape 19"/>
          <p:cNvCxnSpPr>
            <a:cxnSpLocks noChangeShapeType="1"/>
            <a:stCxn id="413704" idx="5"/>
            <a:endCxn id="413703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16" name="AutoShape 20"/>
          <p:cNvCxnSpPr>
            <a:cxnSpLocks noChangeShapeType="1"/>
            <a:stCxn id="413703" idx="7"/>
            <a:endCxn id="413701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17" name="AutoShape 21"/>
          <p:cNvCxnSpPr>
            <a:cxnSpLocks noChangeShapeType="1"/>
            <a:stCxn id="413701" idx="5"/>
            <a:endCxn id="413710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18" name="AutoShape 22"/>
          <p:cNvCxnSpPr>
            <a:cxnSpLocks noChangeShapeType="1"/>
            <a:stCxn id="413710" idx="4"/>
            <a:endCxn id="413711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19" name="AutoShape 23"/>
          <p:cNvCxnSpPr>
            <a:cxnSpLocks noChangeShapeType="1"/>
            <a:stCxn id="413709" idx="6"/>
            <a:endCxn id="413710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20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21" name="AutoShape 25"/>
          <p:cNvCxnSpPr>
            <a:cxnSpLocks noChangeShapeType="1"/>
            <a:stCxn id="413700" idx="7"/>
            <a:endCxn id="413699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22" name="AutoShape 26"/>
          <p:cNvCxnSpPr>
            <a:cxnSpLocks noChangeShapeType="1"/>
            <a:stCxn id="413700" idx="6"/>
            <a:endCxn id="413701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23" name="AutoShape 27"/>
          <p:cNvCxnSpPr>
            <a:cxnSpLocks noChangeShapeType="1"/>
            <a:stCxn id="413705" idx="4"/>
            <a:endCxn id="413706" idx="0"/>
          </p:cNvCxnSpPr>
          <p:nvPr/>
        </p:nvCxnSpPr>
        <p:spPr bwMode="auto">
          <a:xfrm>
            <a:off x="2619375" y="4597400"/>
            <a:ext cx="952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24" name="AutoShape 28"/>
          <p:cNvCxnSpPr>
            <a:cxnSpLocks noChangeShapeType="1"/>
            <a:stCxn id="413707" idx="6"/>
            <a:endCxn id="413706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25" name="AutoShape 29"/>
          <p:cNvCxnSpPr>
            <a:cxnSpLocks noChangeShapeType="1"/>
            <a:stCxn id="413707" idx="4"/>
            <a:endCxn id="413708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3726" name="AutoShape 30"/>
          <p:cNvCxnSpPr>
            <a:cxnSpLocks noChangeShapeType="1"/>
            <a:stCxn id="413708" idx="7"/>
            <a:endCxn id="413706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3727" name="AutoShape 31"/>
          <p:cNvCxnSpPr>
            <a:cxnSpLocks noChangeShapeType="1"/>
            <a:stCxn id="413703" idx="4"/>
            <a:endCxn id="413702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728" name="AutoShape 32"/>
          <p:cNvCxnSpPr>
            <a:cxnSpLocks noChangeShapeType="1"/>
            <a:stCxn id="413701" idx="4"/>
            <a:endCxn id="413709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730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13731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13732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D	(C,E,F)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E	(D,F)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F	(D,E,G)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13733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3734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3735" name="Line 39"/>
          <p:cNvSpPr>
            <a:spLocks noChangeShapeType="1"/>
          </p:cNvSpPr>
          <p:nvPr/>
        </p:nvSpPr>
        <p:spPr bwMode="auto">
          <a:xfrm flipH="1">
            <a:off x="773430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3736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3737" name="Line 41"/>
          <p:cNvSpPr>
            <a:spLocks noChangeShapeType="1"/>
          </p:cNvSpPr>
          <p:nvPr/>
        </p:nvSpPr>
        <p:spPr bwMode="auto">
          <a:xfrm flipH="1">
            <a:off x="796925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3738" name="Line 42"/>
          <p:cNvSpPr>
            <a:spLocks noChangeShapeType="1"/>
          </p:cNvSpPr>
          <p:nvPr/>
        </p:nvSpPr>
        <p:spPr bwMode="auto">
          <a:xfrm flipH="1">
            <a:off x="773430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3739" name="Line 43"/>
          <p:cNvSpPr>
            <a:spLocks noChangeShapeType="1"/>
          </p:cNvSpPr>
          <p:nvPr/>
        </p:nvSpPr>
        <p:spPr bwMode="auto">
          <a:xfrm flipH="1">
            <a:off x="796925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3740" name="Line 44"/>
          <p:cNvSpPr>
            <a:spLocks noChangeShapeType="1"/>
          </p:cNvSpPr>
          <p:nvPr/>
        </p:nvSpPr>
        <p:spPr bwMode="auto">
          <a:xfrm flipH="1">
            <a:off x="77089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3741" name="Line 45"/>
          <p:cNvSpPr>
            <a:spLocks noChangeShapeType="1"/>
          </p:cNvSpPr>
          <p:nvPr/>
        </p:nvSpPr>
        <p:spPr bwMode="auto">
          <a:xfrm flipH="1">
            <a:off x="79438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3742" name="Line 46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" name="Rectangle 37">
            <a:extLst>
              <a:ext uri="{FF2B5EF4-FFF2-40B4-BE49-F238E27FC236}">
                <a16:creationId xmlns:a16="http://schemas.microsoft.com/office/drawing/2014/main" id="{1B824E3B-4A3B-4756-AF2E-C1E318EEB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{1,2,3,4,5,6}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A6D4B5A-B5E9-4C52-8859-AA240ED24F4D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5116955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CDB593-4C78-984D-B3B4-B6CD15589C0B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15747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15748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15749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15750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15751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15752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15753" name="Oval 9"/>
          <p:cNvSpPr>
            <a:spLocks noChangeArrowheads="1"/>
          </p:cNvSpPr>
          <p:nvPr/>
        </p:nvSpPr>
        <p:spPr bwMode="auto">
          <a:xfrm rot="-63699">
            <a:off x="2243138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15754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15755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15756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15757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15758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15759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15760" name="AutoShape 16"/>
          <p:cNvCxnSpPr>
            <a:cxnSpLocks noChangeShapeType="1"/>
            <a:stCxn id="415747" idx="5"/>
            <a:endCxn id="415749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61" name="AutoShape 17"/>
          <p:cNvCxnSpPr>
            <a:cxnSpLocks noChangeShapeType="1"/>
            <a:stCxn id="415755" idx="0"/>
            <a:endCxn id="415752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62" name="AutoShape 18"/>
          <p:cNvCxnSpPr>
            <a:cxnSpLocks noChangeShapeType="1"/>
            <a:stCxn id="415752" idx="4"/>
            <a:endCxn id="415753" idx="0"/>
          </p:cNvCxnSpPr>
          <p:nvPr/>
        </p:nvCxnSpPr>
        <p:spPr bwMode="auto">
          <a:xfrm>
            <a:off x="2598738" y="3584575"/>
            <a:ext cx="6350" cy="2206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63" name="AutoShape 19"/>
          <p:cNvCxnSpPr>
            <a:cxnSpLocks noChangeShapeType="1"/>
            <a:stCxn id="415752" idx="5"/>
            <a:endCxn id="415751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64" name="AutoShape 20"/>
          <p:cNvCxnSpPr>
            <a:cxnSpLocks noChangeShapeType="1"/>
            <a:stCxn id="415751" idx="7"/>
            <a:endCxn id="415749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65" name="AutoShape 21"/>
          <p:cNvCxnSpPr>
            <a:cxnSpLocks noChangeShapeType="1"/>
            <a:stCxn id="415749" idx="5"/>
            <a:endCxn id="415758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66" name="AutoShape 22"/>
          <p:cNvCxnSpPr>
            <a:cxnSpLocks noChangeShapeType="1"/>
            <a:stCxn id="415758" idx="4"/>
            <a:endCxn id="415759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67" name="AutoShape 23"/>
          <p:cNvCxnSpPr>
            <a:cxnSpLocks noChangeShapeType="1"/>
            <a:stCxn id="415757" idx="6"/>
            <a:endCxn id="415758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68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69" name="AutoShape 25"/>
          <p:cNvCxnSpPr>
            <a:cxnSpLocks noChangeShapeType="1"/>
            <a:stCxn id="415748" idx="7"/>
            <a:endCxn id="415747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70" name="AutoShape 26"/>
          <p:cNvCxnSpPr>
            <a:cxnSpLocks noChangeShapeType="1"/>
            <a:stCxn id="415748" idx="6"/>
            <a:endCxn id="415749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71" name="AutoShape 27"/>
          <p:cNvCxnSpPr>
            <a:cxnSpLocks noChangeShapeType="1"/>
            <a:stCxn id="415753" idx="4"/>
            <a:endCxn id="415754" idx="0"/>
          </p:cNvCxnSpPr>
          <p:nvPr/>
        </p:nvCxnSpPr>
        <p:spPr bwMode="auto">
          <a:xfrm>
            <a:off x="2619375" y="4597400"/>
            <a:ext cx="9525" cy="198438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5772" name="AutoShape 28"/>
          <p:cNvCxnSpPr>
            <a:cxnSpLocks noChangeShapeType="1"/>
            <a:stCxn id="415755" idx="6"/>
            <a:endCxn id="415754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73" name="AutoShape 29"/>
          <p:cNvCxnSpPr>
            <a:cxnSpLocks noChangeShapeType="1"/>
            <a:stCxn id="415755" idx="4"/>
            <a:endCxn id="415756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5774" name="AutoShape 30"/>
          <p:cNvCxnSpPr>
            <a:cxnSpLocks noChangeShapeType="1"/>
            <a:stCxn id="415756" idx="7"/>
            <a:endCxn id="415754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5775" name="AutoShape 31"/>
          <p:cNvCxnSpPr>
            <a:cxnSpLocks noChangeShapeType="1"/>
            <a:stCxn id="415751" idx="4"/>
            <a:endCxn id="415750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5776" name="AutoShape 32"/>
          <p:cNvCxnSpPr>
            <a:cxnSpLocks noChangeShapeType="1"/>
            <a:stCxn id="415749" idx="4"/>
            <a:endCxn id="415757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5778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15779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15780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D	(C,E,F)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E	(D,F)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F	(D,E,G)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G	(C,F)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15781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82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83" name="Line 39"/>
          <p:cNvSpPr>
            <a:spLocks noChangeShapeType="1"/>
          </p:cNvSpPr>
          <p:nvPr/>
        </p:nvSpPr>
        <p:spPr bwMode="auto">
          <a:xfrm flipH="1">
            <a:off x="773430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84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85" name="Line 41"/>
          <p:cNvSpPr>
            <a:spLocks noChangeShapeType="1"/>
          </p:cNvSpPr>
          <p:nvPr/>
        </p:nvSpPr>
        <p:spPr bwMode="auto">
          <a:xfrm flipH="1">
            <a:off x="796925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86" name="Line 42"/>
          <p:cNvSpPr>
            <a:spLocks noChangeShapeType="1"/>
          </p:cNvSpPr>
          <p:nvPr/>
        </p:nvSpPr>
        <p:spPr bwMode="auto">
          <a:xfrm flipH="1">
            <a:off x="773430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87" name="Line 43"/>
          <p:cNvSpPr>
            <a:spLocks noChangeShapeType="1"/>
          </p:cNvSpPr>
          <p:nvPr/>
        </p:nvSpPr>
        <p:spPr bwMode="auto">
          <a:xfrm flipH="1">
            <a:off x="796925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88" name="Line 44"/>
          <p:cNvSpPr>
            <a:spLocks noChangeShapeType="1"/>
          </p:cNvSpPr>
          <p:nvPr/>
        </p:nvSpPr>
        <p:spPr bwMode="auto">
          <a:xfrm flipH="1">
            <a:off x="77089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89" name="Line 45"/>
          <p:cNvSpPr>
            <a:spLocks noChangeShapeType="1"/>
          </p:cNvSpPr>
          <p:nvPr/>
        </p:nvSpPr>
        <p:spPr bwMode="auto">
          <a:xfrm flipH="1">
            <a:off x="79438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90" name="Line 46"/>
          <p:cNvSpPr>
            <a:spLocks noChangeShapeType="1"/>
          </p:cNvSpPr>
          <p:nvPr/>
        </p:nvSpPr>
        <p:spPr bwMode="auto">
          <a:xfrm flipH="1">
            <a:off x="7683500" y="41783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91" name="Line 47"/>
          <p:cNvSpPr>
            <a:spLocks noChangeShapeType="1"/>
          </p:cNvSpPr>
          <p:nvPr/>
        </p:nvSpPr>
        <p:spPr bwMode="auto">
          <a:xfrm flipH="1">
            <a:off x="7918450" y="41783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92" name="Line 48"/>
          <p:cNvSpPr>
            <a:spLocks noChangeShapeType="1"/>
          </p:cNvSpPr>
          <p:nvPr/>
        </p:nvSpPr>
        <p:spPr bwMode="auto">
          <a:xfrm flipH="1">
            <a:off x="8210550" y="41783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5793" name="Line 49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" name="Rectangle 37">
            <a:extLst>
              <a:ext uri="{FF2B5EF4-FFF2-40B4-BE49-F238E27FC236}">
                <a16:creationId xmlns:a16="http://schemas.microsoft.com/office/drawing/2014/main" id="{77EBB515-7A44-4461-B80B-E2EF03311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{1,2,3,4,5,6,7}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CB8DF23-1153-4233-A2B4-2DC404CCB2B5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8595941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8798F0-BECA-444D-89C5-FD6C1A9C96C2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17795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17796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17797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17798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17799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17800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17801" name="Oval 9"/>
          <p:cNvSpPr>
            <a:spLocks noChangeArrowheads="1"/>
          </p:cNvSpPr>
          <p:nvPr/>
        </p:nvSpPr>
        <p:spPr bwMode="auto">
          <a:xfrm rot="-63699">
            <a:off x="2243138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17802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17803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17804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17805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17806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17807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17808" name="AutoShape 16"/>
          <p:cNvCxnSpPr>
            <a:cxnSpLocks noChangeShapeType="1"/>
            <a:stCxn id="417795" idx="5"/>
            <a:endCxn id="417797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09" name="AutoShape 17"/>
          <p:cNvCxnSpPr>
            <a:cxnSpLocks noChangeShapeType="1"/>
            <a:stCxn id="417803" idx="0"/>
            <a:endCxn id="417800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10" name="AutoShape 18"/>
          <p:cNvCxnSpPr>
            <a:cxnSpLocks noChangeShapeType="1"/>
            <a:stCxn id="417800" idx="4"/>
            <a:endCxn id="417801" idx="0"/>
          </p:cNvCxnSpPr>
          <p:nvPr/>
        </p:nvCxnSpPr>
        <p:spPr bwMode="auto">
          <a:xfrm>
            <a:off x="2598738" y="3584575"/>
            <a:ext cx="6350" cy="220663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11" name="AutoShape 19"/>
          <p:cNvCxnSpPr>
            <a:cxnSpLocks noChangeShapeType="1"/>
            <a:stCxn id="417800" idx="5"/>
            <a:endCxn id="417799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12" name="AutoShape 20"/>
          <p:cNvCxnSpPr>
            <a:cxnSpLocks noChangeShapeType="1"/>
            <a:stCxn id="417799" idx="7"/>
            <a:endCxn id="417797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13" name="AutoShape 21"/>
          <p:cNvCxnSpPr>
            <a:cxnSpLocks noChangeShapeType="1"/>
            <a:stCxn id="417797" idx="5"/>
            <a:endCxn id="417806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14" name="AutoShape 22"/>
          <p:cNvCxnSpPr>
            <a:cxnSpLocks noChangeShapeType="1"/>
            <a:stCxn id="417806" idx="4"/>
            <a:endCxn id="417807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15" name="AutoShape 23"/>
          <p:cNvCxnSpPr>
            <a:cxnSpLocks noChangeShapeType="1"/>
            <a:stCxn id="417805" idx="6"/>
            <a:endCxn id="417806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16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17" name="AutoShape 25"/>
          <p:cNvCxnSpPr>
            <a:cxnSpLocks noChangeShapeType="1"/>
            <a:stCxn id="417796" idx="7"/>
            <a:endCxn id="417795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18" name="AutoShape 26"/>
          <p:cNvCxnSpPr>
            <a:cxnSpLocks noChangeShapeType="1"/>
            <a:stCxn id="417796" idx="6"/>
            <a:endCxn id="417797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19" name="AutoShape 27"/>
          <p:cNvCxnSpPr>
            <a:cxnSpLocks noChangeShapeType="1"/>
            <a:stCxn id="417801" idx="4"/>
            <a:endCxn id="417802" idx="0"/>
          </p:cNvCxnSpPr>
          <p:nvPr/>
        </p:nvCxnSpPr>
        <p:spPr bwMode="auto">
          <a:xfrm>
            <a:off x="2619375" y="4597400"/>
            <a:ext cx="9525" cy="198438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7820" name="AutoShape 28"/>
          <p:cNvCxnSpPr>
            <a:cxnSpLocks noChangeShapeType="1"/>
            <a:stCxn id="417803" idx="6"/>
            <a:endCxn id="417802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21" name="AutoShape 29"/>
          <p:cNvCxnSpPr>
            <a:cxnSpLocks noChangeShapeType="1"/>
            <a:stCxn id="417803" idx="4"/>
            <a:endCxn id="417804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7822" name="AutoShape 30"/>
          <p:cNvCxnSpPr>
            <a:cxnSpLocks noChangeShapeType="1"/>
            <a:stCxn id="417804" idx="7"/>
            <a:endCxn id="417802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7823" name="AutoShape 31"/>
          <p:cNvCxnSpPr>
            <a:cxnSpLocks noChangeShapeType="1"/>
            <a:stCxn id="417799" idx="4"/>
            <a:endCxn id="417798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7824" name="AutoShape 32"/>
          <p:cNvCxnSpPr>
            <a:cxnSpLocks noChangeShapeType="1"/>
            <a:stCxn id="417797" idx="4"/>
            <a:endCxn id="417805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7826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17827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17828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D	(C,E,F)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E	(D,F)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F	(D,E,G)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G	(C,F)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17829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30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31" name="Line 39"/>
          <p:cNvSpPr>
            <a:spLocks noChangeShapeType="1"/>
          </p:cNvSpPr>
          <p:nvPr/>
        </p:nvSpPr>
        <p:spPr bwMode="auto">
          <a:xfrm flipH="1">
            <a:off x="773430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32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33" name="Line 41"/>
          <p:cNvSpPr>
            <a:spLocks noChangeShapeType="1"/>
          </p:cNvSpPr>
          <p:nvPr/>
        </p:nvSpPr>
        <p:spPr bwMode="auto">
          <a:xfrm flipH="1">
            <a:off x="796925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34" name="Line 42"/>
          <p:cNvSpPr>
            <a:spLocks noChangeShapeType="1"/>
          </p:cNvSpPr>
          <p:nvPr/>
        </p:nvSpPr>
        <p:spPr bwMode="auto">
          <a:xfrm flipH="1">
            <a:off x="773430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35" name="Line 43"/>
          <p:cNvSpPr>
            <a:spLocks noChangeShapeType="1"/>
          </p:cNvSpPr>
          <p:nvPr/>
        </p:nvSpPr>
        <p:spPr bwMode="auto">
          <a:xfrm flipH="1">
            <a:off x="796925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36" name="Line 44"/>
          <p:cNvSpPr>
            <a:spLocks noChangeShapeType="1"/>
          </p:cNvSpPr>
          <p:nvPr/>
        </p:nvSpPr>
        <p:spPr bwMode="auto">
          <a:xfrm flipH="1">
            <a:off x="77089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37" name="Line 45"/>
          <p:cNvSpPr>
            <a:spLocks noChangeShapeType="1"/>
          </p:cNvSpPr>
          <p:nvPr/>
        </p:nvSpPr>
        <p:spPr bwMode="auto">
          <a:xfrm flipH="1">
            <a:off x="79438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38" name="Line 46"/>
          <p:cNvSpPr>
            <a:spLocks noChangeShapeType="1"/>
          </p:cNvSpPr>
          <p:nvPr/>
        </p:nvSpPr>
        <p:spPr bwMode="auto">
          <a:xfrm flipH="1">
            <a:off x="7683500" y="41783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39" name="Line 47"/>
          <p:cNvSpPr>
            <a:spLocks noChangeShapeType="1"/>
          </p:cNvSpPr>
          <p:nvPr/>
        </p:nvSpPr>
        <p:spPr bwMode="auto">
          <a:xfrm flipH="1">
            <a:off x="7918450" y="41783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40" name="Line 48"/>
          <p:cNvSpPr>
            <a:spLocks noChangeShapeType="1"/>
          </p:cNvSpPr>
          <p:nvPr/>
        </p:nvSpPr>
        <p:spPr bwMode="auto">
          <a:xfrm flipH="1">
            <a:off x="8210550" y="41783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41" name="Line 49"/>
          <p:cNvSpPr>
            <a:spLocks noChangeShapeType="1"/>
          </p:cNvSpPr>
          <p:nvPr/>
        </p:nvSpPr>
        <p:spPr bwMode="auto">
          <a:xfrm flipH="1">
            <a:off x="7734300" y="44719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42" name="Line 50"/>
          <p:cNvSpPr>
            <a:spLocks noChangeShapeType="1"/>
          </p:cNvSpPr>
          <p:nvPr/>
        </p:nvSpPr>
        <p:spPr bwMode="auto">
          <a:xfrm flipH="1">
            <a:off x="7969250" y="44719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7843" name="Line 51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3" name="Rectangle 37">
            <a:extLst>
              <a:ext uri="{FF2B5EF4-FFF2-40B4-BE49-F238E27FC236}">
                <a16:creationId xmlns:a16="http://schemas.microsoft.com/office/drawing/2014/main" id="{0FD83E58-8F3E-4F2A-BC43-9971210C0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{1,2,3,4,5,6,7}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D795D7C-D437-434D-B939-5ECD6AE32980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1452115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2C79A0-8AEE-0B4B-AD23-22403884195F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19843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19844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19845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19846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19847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19848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19849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19850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19851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19852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19853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19854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19855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19856" name="AutoShape 16"/>
          <p:cNvCxnSpPr>
            <a:cxnSpLocks noChangeShapeType="1"/>
            <a:stCxn id="419843" idx="5"/>
            <a:endCxn id="419845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57" name="AutoShape 17"/>
          <p:cNvCxnSpPr>
            <a:cxnSpLocks noChangeShapeType="1"/>
            <a:stCxn id="419851" idx="0"/>
            <a:endCxn id="419848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58" name="AutoShape 18"/>
          <p:cNvCxnSpPr>
            <a:cxnSpLocks noChangeShapeType="1"/>
            <a:stCxn id="419848" idx="4"/>
            <a:endCxn id="419849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59" name="AutoShape 19"/>
          <p:cNvCxnSpPr>
            <a:cxnSpLocks noChangeShapeType="1"/>
            <a:stCxn id="419848" idx="5"/>
            <a:endCxn id="419847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60" name="AutoShape 20"/>
          <p:cNvCxnSpPr>
            <a:cxnSpLocks noChangeShapeType="1"/>
            <a:stCxn id="419847" idx="7"/>
            <a:endCxn id="419845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61" name="AutoShape 21"/>
          <p:cNvCxnSpPr>
            <a:cxnSpLocks noChangeShapeType="1"/>
            <a:stCxn id="419845" idx="5"/>
            <a:endCxn id="419854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62" name="AutoShape 22"/>
          <p:cNvCxnSpPr>
            <a:cxnSpLocks noChangeShapeType="1"/>
            <a:stCxn id="419854" idx="4"/>
            <a:endCxn id="419855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63" name="AutoShape 23"/>
          <p:cNvCxnSpPr>
            <a:cxnSpLocks noChangeShapeType="1"/>
            <a:stCxn id="419853" idx="6"/>
            <a:endCxn id="419854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64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65" name="AutoShape 25"/>
          <p:cNvCxnSpPr>
            <a:cxnSpLocks noChangeShapeType="1"/>
            <a:stCxn id="419844" idx="7"/>
            <a:endCxn id="419843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66" name="AutoShape 26"/>
          <p:cNvCxnSpPr>
            <a:cxnSpLocks noChangeShapeType="1"/>
            <a:stCxn id="419844" idx="6"/>
            <a:endCxn id="419845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67" name="AutoShape 27"/>
          <p:cNvCxnSpPr>
            <a:cxnSpLocks noChangeShapeType="1"/>
            <a:stCxn id="419849" idx="4"/>
            <a:endCxn id="419850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9868" name="AutoShape 28"/>
          <p:cNvCxnSpPr>
            <a:cxnSpLocks noChangeShapeType="1"/>
            <a:stCxn id="419851" idx="6"/>
            <a:endCxn id="419850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69" name="AutoShape 29"/>
          <p:cNvCxnSpPr>
            <a:cxnSpLocks noChangeShapeType="1"/>
            <a:stCxn id="419851" idx="4"/>
            <a:endCxn id="419852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9870" name="AutoShape 30"/>
          <p:cNvCxnSpPr>
            <a:cxnSpLocks noChangeShapeType="1"/>
            <a:stCxn id="419852" idx="7"/>
            <a:endCxn id="419850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9871" name="AutoShape 31"/>
          <p:cNvCxnSpPr>
            <a:cxnSpLocks noChangeShapeType="1"/>
            <a:stCxn id="419847" idx="4"/>
            <a:endCxn id="419846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872" name="AutoShape 32"/>
          <p:cNvCxnSpPr>
            <a:cxnSpLocks noChangeShapeType="1"/>
            <a:stCxn id="419845" idx="4"/>
            <a:endCxn id="419853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9874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19875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19876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D	(C,E,F)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E	(D,F)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F	(D,E,G)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19877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78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79" name="Line 39"/>
          <p:cNvSpPr>
            <a:spLocks noChangeShapeType="1"/>
          </p:cNvSpPr>
          <p:nvPr/>
        </p:nvSpPr>
        <p:spPr bwMode="auto">
          <a:xfrm flipH="1">
            <a:off x="773430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80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81" name="Line 41"/>
          <p:cNvSpPr>
            <a:spLocks noChangeShapeType="1"/>
          </p:cNvSpPr>
          <p:nvPr/>
        </p:nvSpPr>
        <p:spPr bwMode="auto">
          <a:xfrm flipH="1">
            <a:off x="796925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82" name="Line 42"/>
          <p:cNvSpPr>
            <a:spLocks noChangeShapeType="1"/>
          </p:cNvSpPr>
          <p:nvPr/>
        </p:nvSpPr>
        <p:spPr bwMode="auto">
          <a:xfrm flipH="1">
            <a:off x="773430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83" name="Line 43"/>
          <p:cNvSpPr>
            <a:spLocks noChangeShapeType="1"/>
          </p:cNvSpPr>
          <p:nvPr/>
        </p:nvSpPr>
        <p:spPr bwMode="auto">
          <a:xfrm flipH="1">
            <a:off x="796925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84" name="Line 44"/>
          <p:cNvSpPr>
            <a:spLocks noChangeShapeType="1"/>
          </p:cNvSpPr>
          <p:nvPr/>
        </p:nvSpPr>
        <p:spPr bwMode="auto">
          <a:xfrm flipH="1">
            <a:off x="77089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85" name="Line 45"/>
          <p:cNvSpPr>
            <a:spLocks noChangeShapeType="1"/>
          </p:cNvSpPr>
          <p:nvPr/>
        </p:nvSpPr>
        <p:spPr bwMode="auto">
          <a:xfrm flipH="1">
            <a:off x="79438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86" name="Line 46"/>
          <p:cNvSpPr>
            <a:spLocks noChangeShapeType="1"/>
          </p:cNvSpPr>
          <p:nvPr/>
        </p:nvSpPr>
        <p:spPr bwMode="auto">
          <a:xfrm flipH="1">
            <a:off x="7683500" y="41783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87" name="Line 47"/>
          <p:cNvSpPr>
            <a:spLocks noChangeShapeType="1"/>
          </p:cNvSpPr>
          <p:nvPr/>
        </p:nvSpPr>
        <p:spPr bwMode="auto">
          <a:xfrm flipH="1">
            <a:off x="7918450" y="41783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88" name="Line 48"/>
          <p:cNvSpPr>
            <a:spLocks noChangeShapeType="1"/>
          </p:cNvSpPr>
          <p:nvPr/>
        </p:nvSpPr>
        <p:spPr bwMode="auto">
          <a:xfrm flipH="1">
            <a:off x="8210550" y="41783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891" name="Line 51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" name="Rectangle 37">
            <a:extLst>
              <a:ext uri="{FF2B5EF4-FFF2-40B4-BE49-F238E27FC236}">
                <a16:creationId xmlns:a16="http://schemas.microsoft.com/office/drawing/2014/main" id="{17705AEA-E28B-4C99-8214-5F6B7D1CE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{1,2,3,4,5,6}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97870DF-5BDD-49E8-8A9F-92E78067698B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3660773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70FBF8-FC4D-804F-8A32-92B4FFC20363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21891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21892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21893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21894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21895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21896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21897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21898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21899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21900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21901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21902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21903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21904" name="AutoShape 16"/>
          <p:cNvCxnSpPr>
            <a:cxnSpLocks noChangeShapeType="1"/>
            <a:stCxn id="421891" idx="5"/>
            <a:endCxn id="421893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05" name="AutoShape 17"/>
          <p:cNvCxnSpPr>
            <a:cxnSpLocks noChangeShapeType="1"/>
            <a:stCxn id="421899" idx="0"/>
            <a:endCxn id="421896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06" name="AutoShape 18"/>
          <p:cNvCxnSpPr>
            <a:cxnSpLocks noChangeShapeType="1"/>
            <a:stCxn id="421896" idx="4"/>
            <a:endCxn id="421897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07" name="AutoShape 19"/>
          <p:cNvCxnSpPr>
            <a:cxnSpLocks noChangeShapeType="1"/>
            <a:stCxn id="421896" idx="5"/>
            <a:endCxn id="421895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08" name="AutoShape 20"/>
          <p:cNvCxnSpPr>
            <a:cxnSpLocks noChangeShapeType="1"/>
            <a:stCxn id="421895" idx="7"/>
            <a:endCxn id="421893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09" name="AutoShape 21"/>
          <p:cNvCxnSpPr>
            <a:cxnSpLocks noChangeShapeType="1"/>
            <a:stCxn id="421893" idx="5"/>
            <a:endCxn id="421902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10" name="AutoShape 22"/>
          <p:cNvCxnSpPr>
            <a:cxnSpLocks noChangeShapeType="1"/>
            <a:stCxn id="421902" idx="4"/>
            <a:endCxn id="421903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11" name="AutoShape 23"/>
          <p:cNvCxnSpPr>
            <a:cxnSpLocks noChangeShapeType="1"/>
            <a:stCxn id="421901" idx="6"/>
            <a:endCxn id="421902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12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13" name="AutoShape 25"/>
          <p:cNvCxnSpPr>
            <a:cxnSpLocks noChangeShapeType="1"/>
            <a:stCxn id="421892" idx="7"/>
            <a:endCxn id="421891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14" name="AutoShape 26"/>
          <p:cNvCxnSpPr>
            <a:cxnSpLocks noChangeShapeType="1"/>
            <a:stCxn id="421892" idx="6"/>
            <a:endCxn id="421893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15" name="AutoShape 27"/>
          <p:cNvCxnSpPr>
            <a:cxnSpLocks noChangeShapeType="1"/>
            <a:stCxn id="421897" idx="4"/>
            <a:endCxn id="421898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1916" name="AutoShape 28"/>
          <p:cNvCxnSpPr>
            <a:cxnSpLocks noChangeShapeType="1"/>
            <a:stCxn id="421899" idx="6"/>
            <a:endCxn id="421898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17" name="AutoShape 29"/>
          <p:cNvCxnSpPr>
            <a:cxnSpLocks noChangeShapeType="1"/>
            <a:stCxn id="421899" idx="4"/>
            <a:endCxn id="421900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1918" name="AutoShape 30"/>
          <p:cNvCxnSpPr>
            <a:cxnSpLocks noChangeShapeType="1"/>
            <a:stCxn id="421900" idx="7"/>
            <a:endCxn id="421898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1919" name="AutoShape 31"/>
          <p:cNvCxnSpPr>
            <a:cxnSpLocks noChangeShapeType="1"/>
            <a:stCxn id="421895" idx="4"/>
            <a:endCxn id="421894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1920" name="AutoShape 32"/>
          <p:cNvCxnSpPr>
            <a:cxnSpLocks noChangeShapeType="1"/>
            <a:stCxn id="421893" idx="4"/>
            <a:endCxn id="421901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1922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21923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21924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D	(C,E,F)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E	(D,F)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21925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1926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1927" name="Line 39"/>
          <p:cNvSpPr>
            <a:spLocks noChangeShapeType="1"/>
          </p:cNvSpPr>
          <p:nvPr/>
        </p:nvSpPr>
        <p:spPr bwMode="auto">
          <a:xfrm flipH="1">
            <a:off x="773430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1928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1929" name="Line 41"/>
          <p:cNvSpPr>
            <a:spLocks noChangeShapeType="1"/>
          </p:cNvSpPr>
          <p:nvPr/>
        </p:nvSpPr>
        <p:spPr bwMode="auto">
          <a:xfrm flipH="1">
            <a:off x="796925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1930" name="Line 42"/>
          <p:cNvSpPr>
            <a:spLocks noChangeShapeType="1"/>
          </p:cNvSpPr>
          <p:nvPr/>
        </p:nvSpPr>
        <p:spPr bwMode="auto">
          <a:xfrm flipH="1">
            <a:off x="773430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1931" name="Line 43"/>
          <p:cNvSpPr>
            <a:spLocks noChangeShapeType="1"/>
          </p:cNvSpPr>
          <p:nvPr/>
        </p:nvSpPr>
        <p:spPr bwMode="auto">
          <a:xfrm flipH="1">
            <a:off x="796925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1932" name="Line 44"/>
          <p:cNvSpPr>
            <a:spLocks noChangeShapeType="1"/>
          </p:cNvSpPr>
          <p:nvPr/>
        </p:nvSpPr>
        <p:spPr bwMode="auto">
          <a:xfrm flipH="1">
            <a:off x="77089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1933" name="Line 45"/>
          <p:cNvSpPr>
            <a:spLocks noChangeShapeType="1"/>
          </p:cNvSpPr>
          <p:nvPr/>
        </p:nvSpPr>
        <p:spPr bwMode="auto">
          <a:xfrm flipH="1">
            <a:off x="79438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1937" name="Line 49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" name="Rectangle 37">
            <a:extLst>
              <a:ext uri="{FF2B5EF4-FFF2-40B4-BE49-F238E27FC236}">
                <a16:creationId xmlns:a16="http://schemas.microsoft.com/office/drawing/2014/main" id="{853612FE-2B7C-47AD-A0F1-AD10D4874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{1,2,3,4,5}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4D1EAE9-05DE-4BA1-A16F-04E367227061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6723632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7B4D3-CC14-7A48-9F55-63BCA607FE65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23939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23940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23941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23942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23943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23944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23945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23946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23947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23948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23949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23950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23951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23952" name="AutoShape 16"/>
          <p:cNvCxnSpPr>
            <a:cxnSpLocks noChangeShapeType="1"/>
            <a:stCxn id="423939" idx="5"/>
            <a:endCxn id="423941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53" name="AutoShape 17"/>
          <p:cNvCxnSpPr>
            <a:cxnSpLocks noChangeShapeType="1"/>
            <a:stCxn id="423947" idx="0"/>
            <a:endCxn id="423944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54" name="AutoShape 18"/>
          <p:cNvCxnSpPr>
            <a:cxnSpLocks noChangeShapeType="1"/>
            <a:stCxn id="423944" idx="4"/>
            <a:endCxn id="423945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55" name="AutoShape 19"/>
          <p:cNvCxnSpPr>
            <a:cxnSpLocks noChangeShapeType="1"/>
            <a:stCxn id="423944" idx="5"/>
            <a:endCxn id="423943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56" name="AutoShape 20"/>
          <p:cNvCxnSpPr>
            <a:cxnSpLocks noChangeShapeType="1"/>
            <a:stCxn id="423943" idx="7"/>
            <a:endCxn id="423941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57" name="AutoShape 21"/>
          <p:cNvCxnSpPr>
            <a:cxnSpLocks noChangeShapeType="1"/>
            <a:stCxn id="423941" idx="5"/>
            <a:endCxn id="423950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58" name="AutoShape 22"/>
          <p:cNvCxnSpPr>
            <a:cxnSpLocks noChangeShapeType="1"/>
            <a:stCxn id="423950" idx="4"/>
            <a:endCxn id="423951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59" name="AutoShape 23"/>
          <p:cNvCxnSpPr>
            <a:cxnSpLocks noChangeShapeType="1"/>
            <a:stCxn id="423949" idx="6"/>
            <a:endCxn id="423950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60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61" name="AutoShape 25"/>
          <p:cNvCxnSpPr>
            <a:cxnSpLocks noChangeShapeType="1"/>
            <a:stCxn id="423940" idx="7"/>
            <a:endCxn id="423939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62" name="AutoShape 26"/>
          <p:cNvCxnSpPr>
            <a:cxnSpLocks noChangeShapeType="1"/>
            <a:stCxn id="423940" idx="6"/>
            <a:endCxn id="423941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63" name="AutoShape 27"/>
          <p:cNvCxnSpPr>
            <a:cxnSpLocks noChangeShapeType="1"/>
            <a:stCxn id="423945" idx="4"/>
            <a:endCxn id="423946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3964" name="AutoShape 28"/>
          <p:cNvCxnSpPr>
            <a:cxnSpLocks noChangeShapeType="1"/>
            <a:stCxn id="423947" idx="6"/>
            <a:endCxn id="423946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65" name="AutoShape 29"/>
          <p:cNvCxnSpPr>
            <a:cxnSpLocks noChangeShapeType="1"/>
            <a:stCxn id="423947" idx="4"/>
            <a:endCxn id="423948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3966" name="AutoShape 30"/>
          <p:cNvCxnSpPr>
            <a:cxnSpLocks noChangeShapeType="1"/>
            <a:stCxn id="423948" idx="7"/>
            <a:endCxn id="423946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3967" name="AutoShape 31"/>
          <p:cNvCxnSpPr>
            <a:cxnSpLocks noChangeShapeType="1"/>
            <a:stCxn id="423943" idx="4"/>
            <a:endCxn id="423942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3968" name="AutoShape 32"/>
          <p:cNvCxnSpPr>
            <a:cxnSpLocks noChangeShapeType="1"/>
            <a:stCxn id="423941" idx="4"/>
            <a:endCxn id="423949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3970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23971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23972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D	(C,E,F)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23973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3974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3975" name="Line 39"/>
          <p:cNvSpPr>
            <a:spLocks noChangeShapeType="1"/>
          </p:cNvSpPr>
          <p:nvPr/>
        </p:nvSpPr>
        <p:spPr bwMode="auto">
          <a:xfrm flipH="1">
            <a:off x="773430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3976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3977" name="Line 41"/>
          <p:cNvSpPr>
            <a:spLocks noChangeShapeType="1"/>
          </p:cNvSpPr>
          <p:nvPr/>
        </p:nvSpPr>
        <p:spPr bwMode="auto">
          <a:xfrm flipH="1">
            <a:off x="796925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3978" name="Line 42"/>
          <p:cNvSpPr>
            <a:spLocks noChangeShapeType="1"/>
          </p:cNvSpPr>
          <p:nvPr/>
        </p:nvSpPr>
        <p:spPr bwMode="auto">
          <a:xfrm flipH="1">
            <a:off x="773430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3979" name="Line 43"/>
          <p:cNvSpPr>
            <a:spLocks noChangeShapeType="1"/>
          </p:cNvSpPr>
          <p:nvPr/>
        </p:nvSpPr>
        <p:spPr bwMode="auto">
          <a:xfrm flipH="1">
            <a:off x="79692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3982" name="Line 46"/>
          <p:cNvSpPr>
            <a:spLocks noChangeShapeType="1"/>
          </p:cNvSpPr>
          <p:nvPr/>
        </p:nvSpPr>
        <p:spPr bwMode="auto">
          <a:xfrm flipH="1">
            <a:off x="81978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3983" name="Line 47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" name="Rectangle 37">
            <a:extLst>
              <a:ext uri="{FF2B5EF4-FFF2-40B4-BE49-F238E27FC236}">
                <a16:creationId xmlns:a16="http://schemas.microsoft.com/office/drawing/2014/main" id="{B4AB8D80-D45B-4FD8-A0FF-F5159E339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{1,2,3,4}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F7A45A7-1E68-4F5C-AC49-AACBC01F2969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069848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BFS</a:t>
            </a:r>
            <a:r>
              <a:rPr lang="en-US" dirty="0"/>
              <a:t> vs. 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15" name="Freeform 14"/>
          <p:cNvSpPr/>
          <p:nvPr/>
        </p:nvSpPr>
        <p:spPr>
          <a:xfrm>
            <a:off x="5276030" y="1827423"/>
            <a:ext cx="1393863" cy="247787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404188 w 1404188"/>
              <a:gd name="connsiteY0" fmla="*/ 0 h 237462"/>
              <a:gd name="connsiteX1" fmla="*/ 0 w 1404188"/>
              <a:gd name="connsiteY1" fmla="*/ 237462 h 237462"/>
              <a:gd name="connsiteX0" fmla="*/ 949892 w 949892"/>
              <a:gd name="connsiteY0" fmla="*/ 0 h 258111"/>
              <a:gd name="connsiteX1" fmla="*/ 0 w 949892"/>
              <a:gd name="connsiteY1" fmla="*/ 258111 h 258111"/>
              <a:gd name="connsiteX0" fmla="*/ 0 w 1393863"/>
              <a:gd name="connsiteY0" fmla="*/ 0 h 247787"/>
              <a:gd name="connsiteX1" fmla="*/ 1393863 w 1393863"/>
              <a:gd name="connsiteY1" fmla="*/ 247787 h 247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3863" h="247787">
                <a:moveTo>
                  <a:pt x="0" y="0"/>
                </a:moveTo>
                <a:lnTo>
                  <a:pt x="1393863" y="247787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984F8F-1EEA-4535-962F-A11143B5B444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10732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0BA669-76E8-E74A-8E9E-B0D5AE8E0E6E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28035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28036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28037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28038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28039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</a:t>
            </a:r>
          </a:p>
        </p:txBody>
      </p:sp>
      <p:sp>
        <p:nvSpPr>
          <p:cNvPr id="428040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28041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28042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28043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28044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28045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28046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28047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28048" name="AutoShape 16"/>
          <p:cNvCxnSpPr>
            <a:cxnSpLocks noChangeShapeType="1"/>
            <a:stCxn id="428035" idx="5"/>
            <a:endCxn id="428037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49" name="AutoShape 17"/>
          <p:cNvCxnSpPr>
            <a:cxnSpLocks noChangeShapeType="1"/>
            <a:stCxn id="428043" idx="0"/>
            <a:endCxn id="428040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50" name="AutoShape 18"/>
          <p:cNvCxnSpPr>
            <a:cxnSpLocks noChangeShapeType="1"/>
            <a:stCxn id="428040" idx="4"/>
            <a:endCxn id="428041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51" name="AutoShape 19"/>
          <p:cNvCxnSpPr>
            <a:cxnSpLocks noChangeShapeType="1"/>
            <a:stCxn id="428040" idx="5"/>
            <a:endCxn id="428039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52" name="AutoShape 20"/>
          <p:cNvCxnSpPr>
            <a:cxnSpLocks noChangeShapeType="1"/>
            <a:stCxn id="428039" idx="7"/>
            <a:endCxn id="428037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53" name="AutoShape 21"/>
          <p:cNvCxnSpPr>
            <a:cxnSpLocks noChangeShapeType="1"/>
            <a:stCxn id="428037" idx="5"/>
            <a:endCxn id="428046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54" name="AutoShape 22"/>
          <p:cNvCxnSpPr>
            <a:cxnSpLocks noChangeShapeType="1"/>
            <a:stCxn id="428046" idx="4"/>
            <a:endCxn id="428047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55" name="AutoShape 23"/>
          <p:cNvCxnSpPr>
            <a:cxnSpLocks noChangeShapeType="1"/>
            <a:stCxn id="428045" idx="6"/>
            <a:endCxn id="428046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56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57" name="AutoShape 25"/>
          <p:cNvCxnSpPr>
            <a:cxnSpLocks noChangeShapeType="1"/>
            <a:stCxn id="428036" idx="7"/>
            <a:endCxn id="428035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58" name="AutoShape 26"/>
          <p:cNvCxnSpPr>
            <a:cxnSpLocks noChangeShapeType="1"/>
            <a:stCxn id="428036" idx="6"/>
            <a:endCxn id="428037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59" name="AutoShape 27"/>
          <p:cNvCxnSpPr>
            <a:cxnSpLocks noChangeShapeType="1"/>
            <a:stCxn id="428041" idx="4"/>
            <a:endCxn id="428042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8060" name="AutoShape 28"/>
          <p:cNvCxnSpPr>
            <a:cxnSpLocks noChangeShapeType="1"/>
            <a:stCxn id="428043" idx="6"/>
            <a:endCxn id="428042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61" name="AutoShape 29"/>
          <p:cNvCxnSpPr>
            <a:cxnSpLocks noChangeShapeType="1"/>
            <a:stCxn id="428043" idx="4"/>
            <a:endCxn id="428044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8062" name="AutoShape 30"/>
          <p:cNvCxnSpPr>
            <a:cxnSpLocks noChangeShapeType="1"/>
            <a:stCxn id="428044" idx="7"/>
            <a:endCxn id="428042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8063" name="AutoShape 31"/>
          <p:cNvCxnSpPr>
            <a:cxnSpLocks noChangeShapeType="1"/>
            <a:stCxn id="428039" idx="4"/>
            <a:endCxn id="428038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8064" name="AutoShape 32"/>
          <p:cNvCxnSpPr>
            <a:cxnSpLocks noChangeShapeType="1"/>
            <a:stCxn id="428037" idx="4"/>
            <a:endCxn id="428045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8066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28067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28068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28069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8070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8071" name="Line 39"/>
          <p:cNvSpPr>
            <a:spLocks noChangeShapeType="1"/>
          </p:cNvSpPr>
          <p:nvPr/>
        </p:nvSpPr>
        <p:spPr bwMode="auto">
          <a:xfrm flipH="1">
            <a:off x="773430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8072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8073" name="Line 41"/>
          <p:cNvSpPr>
            <a:spLocks noChangeShapeType="1"/>
          </p:cNvSpPr>
          <p:nvPr/>
        </p:nvSpPr>
        <p:spPr bwMode="auto">
          <a:xfrm flipH="1">
            <a:off x="7969250" y="32527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8077" name="Line 45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" name="Rectangle 37">
            <a:extLst>
              <a:ext uri="{FF2B5EF4-FFF2-40B4-BE49-F238E27FC236}">
                <a16:creationId xmlns:a16="http://schemas.microsoft.com/office/drawing/2014/main" id="{74BEE1CC-9E8B-4435-8A98-68A470B83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{1,2,3}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F33845C-9302-4B61-9DE9-209867A5D9A6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6251491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A1D7B8-6682-D54B-A555-8C0556B9B25F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32131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32132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32133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32134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</a:t>
            </a:r>
          </a:p>
        </p:txBody>
      </p:sp>
      <p:sp>
        <p:nvSpPr>
          <p:cNvPr id="432135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32136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32137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32138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32139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32140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32141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32142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32143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32144" name="AutoShape 16"/>
          <p:cNvCxnSpPr>
            <a:cxnSpLocks noChangeShapeType="1"/>
            <a:stCxn id="432131" idx="5"/>
            <a:endCxn id="432133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45" name="AutoShape 17"/>
          <p:cNvCxnSpPr>
            <a:cxnSpLocks noChangeShapeType="1"/>
            <a:stCxn id="432139" idx="0"/>
            <a:endCxn id="432136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46" name="AutoShape 18"/>
          <p:cNvCxnSpPr>
            <a:cxnSpLocks noChangeShapeType="1"/>
            <a:stCxn id="432136" idx="4"/>
            <a:endCxn id="432137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47" name="AutoShape 19"/>
          <p:cNvCxnSpPr>
            <a:cxnSpLocks noChangeShapeType="1"/>
            <a:stCxn id="432136" idx="5"/>
            <a:endCxn id="432135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2148" name="AutoShape 20"/>
          <p:cNvCxnSpPr>
            <a:cxnSpLocks noChangeShapeType="1"/>
            <a:stCxn id="432135" idx="7"/>
            <a:endCxn id="432133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49" name="AutoShape 21"/>
          <p:cNvCxnSpPr>
            <a:cxnSpLocks noChangeShapeType="1"/>
            <a:stCxn id="432133" idx="5"/>
            <a:endCxn id="432142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50" name="AutoShape 22"/>
          <p:cNvCxnSpPr>
            <a:cxnSpLocks noChangeShapeType="1"/>
            <a:stCxn id="432142" idx="4"/>
            <a:endCxn id="432143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51" name="AutoShape 23"/>
          <p:cNvCxnSpPr>
            <a:cxnSpLocks noChangeShapeType="1"/>
            <a:stCxn id="432141" idx="6"/>
            <a:endCxn id="432142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52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53" name="AutoShape 25"/>
          <p:cNvCxnSpPr>
            <a:cxnSpLocks noChangeShapeType="1"/>
            <a:stCxn id="432132" idx="7"/>
            <a:endCxn id="432131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54" name="AutoShape 26"/>
          <p:cNvCxnSpPr>
            <a:cxnSpLocks noChangeShapeType="1"/>
            <a:stCxn id="432132" idx="6"/>
            <a:endCxn id="432133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55" name="AutoShape 27"/>
          <p:cNvCxnSpPr>
            <a:cxnSpLocks noChangeShapeType="1"/>
            <a:stCxn id="432137" idx="4"/>
            <a:endCxn id="432138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2156" name="AutoShape 28"/>
          <p:cNvCxnSpPr>
            <a:cxnSpLocks noChangeShapeType="1"/>
            <a:stCxn id="432139" idx="6"/>
            <a:endCxn id="432138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57" name="AutoShape 29"/>
          <p:cNvCxnSpPr>
            <a:cxnSpLocks noChangeShapeType="1"/>
            <a:stCxn id="432139" idx="4"/>
            <a:endCxn id="432140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2158" name="AutoShape 30"/>
          <p:cNvCxnSpPr>
            <a:cxnSpLocks noChangeShapeType="1"/>
            <a:stCxn id="432140" idx="7"/>
            <a:endCxn id="432138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2159" name="AutoShape 31"/>
          <p:cNvCxnSpPr>
            <a:cxnSpLocks noChangeShapeType="1"/>
            <a:stCxn id="432135" idx="4"/>
            <a:endCxn id="432134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2160" name="AutoShape 32"/>
          <p:cNvCxnSpPr>
            <a:cxnSpLocks noChangeShapeType="1"/>
            <a:stCxn id="432133" idx="4"/>
            <a:endCxn id="432141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2162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32163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32164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7013" indent="-227013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32165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2166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2167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2168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2169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2170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2171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2172" name="Line 44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" name="Rectangle 37">
            <a:extLst>
              <a:ext uri="{FF2B5EF4-FFF2-40B4-BE49-F238E27FC236}">
                <a16:creationId xmlns:a16="http://schemas.microsoft.com/office/drawing/2014/main" id="{FDB4FD37-1199-44C9-B172-9F4E81755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{1,2,3,8}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6018FAF-413E-484A-96E2-38CC20C7CA6E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12530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E22C20-362C-EE47-B61C-0CB2F3548FF4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34179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34180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34181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34182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34183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34184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34185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34186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34187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34188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34189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34190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34191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34192" name="AutoShape 16"/>
          <p:cNvCxnSpPr>
            <a:cxnSpLocks noChangeShapeType="1"/>
            <a:stCxn id="434179" idx="5"/>
            <a:endCxn id="434181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193" name="AutoShape 17"/>
          <p:cNvCxnSpPr>
            <a:cxnSpLocks noChangeShapeType="1"/>
            <a:stCxn id="434187" idx="0"/>
            <a:endCxn id="434184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194" name="AutoShape 18"/>
          <p:cNvCxnSpPr>
            <a:cxnSpLocks noChangeShapeType="1"/>
            <a:stCxn id="434184" idx="4"/>
            <a:endCxn id="434185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195" name="AutoShape 19"/>
          <p:cNvCxnSpPr>
            <a:cxnSpLocks noChangeShapeType="1"/>
            <a:stCxn id="434184" idx="5"/>
            <a:endCxn id="434183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4196" name="AutoShape 20"/>
          <p:cNvCxnSpPr>
            <a:cxnSpLocks noChangeShapeType="1"/>
            <a:stCxn id="434183" idx="7"/>
            <a:endCxn id="434181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197" name="AutoShape 21"/>
          <p:cNvCxnSpPr>
            <a:cxnSpLocks noChangeShapeType="1"/>
            <a:stCxn id="434181" idx="5"/>
            <a:endCxn id="434190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198" name="AutoShape 22"/>
          <p:cNvCxnSpPr>
            <a:cxnSpLocks noChangeShapeType="1"/>
            <a:stCxn id="434190" idx="4"/>
            <a:endCxn id="434191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199" name="AutoShape 23"/>
          <p:cNvCxnSpPr>
            <a:cxnSpLocks noChangeShapeType="1"/>
            <a:stCxn id="434189" idx="6"/>
            <a:endCxn id="434190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200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201" name="AutoShape 25"/>
          <p:cNvCxnSpPr>
            <a:cxnSpLocks noChangeShapeType="1"/>
            <a:stCxn id="434180" idx="7"/>
            <a:endCxn id="434179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202" name="AutoShape 26"/>
          <p:cNvCxnSpPr>
            <a:cxnSpLocks noChangeShapeType="1"/>
            <a:stCxn id="434180" idx="6"/>
            <a:endCxn id="434181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203" name="AutoShape 27"/>
          <p:cNvCxnSpPr>
            <a:cxnSpLocks noChangeShapeType="1"/>
            <a:stCxn id="434185" idx="4"/>
            <a:endCxn id="434186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4204" name="AutoShape 28"/>
          <p:cNvCxnSpPr>
            <a:cxnSpLocks noChangeShapeType="1"/>
            <a:stCxn id="434187" idx="6"/>
            <a:endCxn id="434186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205" name="AutoShape 29"/>
          <p:cNvCxnSpPr>
            <a:cxnSpLocks noChangeShapeType="1"/>
            <a:stCxn id="434187" idx="4"/>
            <a:endCxn id="434188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4206" name="AutoShape 30"/>
          <p:cNvCxnSpPr>
            <a:cxnSpLocks noChangeShapeType="1"/>
            <a:stCxn id="434188" idx="7"/>
            <a:endCxn id="434186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4207" name="AutoShape 31"/>
          <p:cNvCxnSpPr>
            <a:cxnSpLocks noChangeShapeType="1"/>
            <a:stCxn id="434183" idx="4"/>
            <a:endCxn id="434182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4208" name="AutoShape 32"/>
          <p:cNvCxnSpPr>
            <a:cxnSpLocks noChangeShapeType="1"/>
            <a:stCxn id="434181" idx="4"/>
            <a:endCxn id="434189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4210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34211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34212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I	(H)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34213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4214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4215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4216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4217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4218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4219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4220" name="Line 44"/>
          <p:cNvSpPr>
            <a:spLocks noChangeShapeType="1"/>
          </p:cNvSpPr>
          <p:nvPr/>
        </p:nvSpPr>
        <p:spPr bwMode="auto">
          <a:xfrm flipH="1">
            <a:off x="772160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4221" name="Line 45"/>
          <p:cNvSpPr>
            <a:spLocks noChangeShapeType="1"/>
          </p:cNvSpPr>
          <p:nvPr/>
        </p:nvSpPr>
        <p:spPr bwMode="auto">
          <a:xfrm flipH="1">
            <a:off x="795655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4222" name="Line 46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" name="Rectangle 37">
            <a:extLst>
              <a:ext uri="{FF2B5EF4-FFF2-40B4-BE49-F238E27FC236}">
                <a16:creationId xmlns:a16="http://schemas.microsoft.com/office/drawing/2014/main" id="{53EF5CA0-CC3E-4D31-AC34-0FAE5A084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{1,2,3,8,9}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28FA9BD-03AF-48CB-B31F-C45FD9706C35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0346136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49B1F5-849E-E949-B4B9-564371C81E0B}" type="slidenum">
              <a:rPr lang="en-US"/>
              <a:pPr>
                <a:defRPr/>
              </a:pPr>
              <a:t>53</a:t>
            </a:fld>
            <a:endParaRPr lang="en-US"/>
          </a:p>
        </p:txBody>
      </p:sp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38275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38276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38277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</a:t>
            </a:r>
          </a:p>
        </p:txBody>
      </p:sp>
      <p:sp>
        <p:nvSpPr>
          <p:cNvPr id="438278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38279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38280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38281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38282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38283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38284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38285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38286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38287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38288" name="AutoShape 16"/>
          <p:cNvCxnSpPr>
            <a:cxnSpLocks noChangeShapeType="1"/>
            <a:stCxn id="438275" idx="5"/>
            <a:endCxn id="438277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8289" name="AutoShape 17"/>
          <p:cNvCxnSpPr>
            <a:cxnSpLocks noChangeShapeType="1"/>
            <a:stCxn id="438283" idx="0"/>
            <a:endCxn id="438280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8290" name="AutoShape 18"/>
          <p:cNvCxnSpPr>
            <a:cxnSpLocks noChangeShapeType="1"/>
            <a:stCxn id="438280" idx="4"/>
            <a:endCxn id="438281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8291" name="AutoShape 19"/>
          <p:cNvCxnSpPr>
            <a:cxnSpLocks noChangeShapeType="1"/>
            <a:stCxn id="438280" idx="5"/>
            <a:endCxn id="438279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8292" name="AutoShape 20"/>
          <p:cNvCxnSpPr>
            <a:cxnSpLocks noChangeShapeType="1"/>
            <a:stCxn id="438279" idx="7"/>
            <a:endCxn id="438277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8293" name="AutoShape 21"/>
          <p:cNvCxnSpPr>
            <a:cxnSpLocks noChangeShapeType="1"/>
            <a:stCxn id="438277" idx="5"/>
            <a:endCxn id="438286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8294" name="AutoShape 22"/>
          <p:cNvCxnSpPr>
            <a:cxnSpLocks noChangeShapeType="1"/>
            <a:stCxn id="438286" idx="4"/>
            <a:endCxn id="438287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8295" name="AutoShape 23"/>
          <p:cNvCxnSpPr>
            <a:cxnSpLocks noChangeShapeType="1"/>
            <a:stCxn id="438285" idx="6"/>
            <a:endCxn id="438286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8296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8297" name="AutoShape 25"/>
          <p:cNvCxnSpPr>
            <a:cxnSpLocks noChangeShapeType="1"/>
            <a:stCxn id="438276" idx="7"/>
            <a:endCxn id="438275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8298" name="AutoShape 26"/>
          <p:cNvCxnSpPr>
            <a:cxnSpLocks noChangeShapeType="1"/>
            <a:stCxn id="438276" idx="6"/>
            <a:endCxn id="438277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8299" name="AutoShape 27"/>
          <p:cNvCxnSpPr>
            <a:cxnSpLocks noChangeShapeType="1"/>
            <a:stCxn id="438281" idx="4"/>
            <a:endCxn id="438282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8300" name="AutoShape 28"/>
          <p:cNvCxnSpPr>
            <a:cxnSpLocks noChangeShapeType="1"/>
            <a:stCxn id="438283" idx="6"/>
            <a:endCxn id="438282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8301" name="AutoShape 29"/>
          <p:cNvCxnSpPr>
            <a:cxnSpLocks noChangeShapeType="1"/>
            <a:stCxn id="438283" idx="4"/>
            <a:endCxn id="438284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8302" name="AutoShape 30"/>
          <p:cNvCxnSpPr>
            <a:cxnSpLocks noChangeShapeType="1"/>
            <a:stCxn id="438284" idx="7"/>
            <a:endCxn id="438282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8303" name="AutoShape 31"/>
          <p:cNvCxnSpPr>
            <a:cxnSpLocks noChangeShapeType="1"/>
            <a:stCxn id="438279" idx="4"/>
            <a:endCxn id="438278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8304" name="AutoShape 32"/>
          <p:cNvCxnSpPr>
            <a:cxnSpLocks noChangeShapeType="1"/>
            <a:stCxn id="438277" idx="4"/>
            <a:endCxn id="438285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8306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38307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38308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38309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8310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8311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8312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8313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8314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8315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8316" name="Line 44"/>
          <p:cNvSpPr>
            <a:spLocks noChangeShapeType="1"/>
          </p:cNvSpPr>
          <p:nvPr/>
        </p:nvSpPr>
        <p:spPr bwMode="auto">
          <a:xfrm flipH="1">
            <a:off x="772160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8317" name="Line 45"/>
          <p:cNvSpPr>
            <a:spLocks noChangeShapeType="1"/>
          </p:cNvSpPr>
          <p:nvPr/>
        </p:nvSpPr>
        <p:spPr bwMode="auto">
          <a:xfrm flipH="1">
            <a:off x="7956550" y="35575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8319" name="Line 47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" name="Rectangle 37">
            <a:extLst>
              <a:ext uri="{FF2B5EF4-FFF2-40B4-BE49-F238E27FC236}">
                <a16:creationId xmlns:a16="http://schemas.microsoft.com/office/drawing/2014/main" id="{DDC8DB4B-D1CE-4B4C-A0AB-829BDEC0D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{1,2,3,8}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60C6D78-C18B-45E2-8333-8DAFED8CA3E3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1498969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7EF6CD-49AF-944F-9A70-D2D3C142042C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40323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40324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40325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40326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40327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40328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40329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40330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40331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40332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40333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</a:t>
            </a:r>
          </a:p>
        </p:txBody>
      </p:sp>
      <p:sp>
        <p:nvSpPr>
          <p:cNvPr id="440334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40335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40336" name="AutoShape 16"/>
          <p:cNvCxnSpPr>
            <a:cxnSpLocks noChangeShapeType="1"/>
            <a:stCxn id="440323" idx="5"/>
            <a:endCxn id="440325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337" name="AutoShape 17"/>
          <p:cNvCxnSpPr>
            <a:cxnSpLocks noChangeShapeType="1"/>
            <a:stCxn id="440331" idx="0"/>
            <a:endCxn id="440328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338" name="AutoShape 18"/>
          <p:cNvCxnSpPr>
            <a:cxnSpLocks noChangeShapeType="1"/>
            <a:stCxn id="440328" idx="4"/>
            <a:endCxn id="440329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339" name="AutoShape 19"/>
          <p:cNvCxnSpPr>
            <a:cxnSpLocks noChangeShapeType="1"/>
            <a:stCxn id="440328" idx="5"/>
            <a:endCxn id="440327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0340" name="AutoShape 20"/>
          <p:cNvCxnSpPr>
            <a:cxnSpLocks noChangeShapeType="1"/>
            <a:stCxn id="440327" idx="7"/>
            <a:endCxn id="440325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0341" name="AutoShape 21"/>
          <p:cNvCxnSpPr>
            <a:cxnSpLocks noChangeShapeType="1"/>
            <a:stCxn id="440325" idx="5"/>
            <a:endCxn id="440334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342" name="AutoShape 22"/>
          <p:cNvCxnSpPr>
            <a:cxnSpLocks noChangeShapeType="1"/>
            <a:stCxn id="440334" idx="4"/>
            <a:endCxn id="440335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343" name="AutoShape 23"/>
          <p:cNvCxnSpPr>
            <a:cxnSpLocks noChangeShapeType="1"/>
            <a:stCxn id="440333" idx="6"/>
            <a:endCxn id="440334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344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345" name="AutoShape 25"/>
          <p:cNvCxnSpPr>
            <a:cxnSpLocks noChangeShapeType="1"/>
            <a:stCxn id="440324" idx="7"/>
            <a:endCxn id="440323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346" name="AutoShape 26"/>
          <p:cNvCxnSpPr>
            <a:cxnSpLocks noChangeShapeType="1"/>
            <a:stCxn id="440324" idx="6"/>
            <a:endCxn id="440325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347" name="AutoShape 27"/>
          <p:cNvCxnSpPr>
            <a:cxnSpLocks noChangeShapeType="1"/>
            <a:stCxn id="440329" idx="4"/>
            <a:endCxn id="440330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0348" name="AutoShape 28"/>
          <p:cNvCxnSpPr>
            <a:cxnSpLocks noChangeShapeType="1"/>
            <a:stCxn id="440331" idx="6"/>
            <a:endCxn id="440330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349" name="AutoShape 29"/>
          <p:cNvCxnSpPr>
            <a:cxnSpLocks noChangeShapeType="1"/>
            <a:stCxn id="440331" idx="4"/>
            <a:endCxn id="440332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0350" name="AutoShape 30"/>
          <p:cNvCxnSpPr>
            <a:cxnSpLocks noChangeShapeType="1"/>
            <a:stCxn id="440332" idx="7"/>
            <a:endCxn id="440330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0351" name="AutoShape 31"/>
          <p:cNvCxnSpPr>
            <a:cxnSpLocks noChangeShapeType="1"/>
            <a:stCxn id="440327" idx="4"/>
            <a:endCxn id="440326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0352" name="AutoShape 32"/>
          <p:cNvCxnSpPr>
            <a:cxnSpLocks noChangeShapeType="1"/>
            <a:stCxn id="440325" idx="4"/>
            <a:endCxn id="440333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0354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40355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40356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J	(A,B,H,K,L)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40357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0358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0359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0360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0361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0362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0363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0364" name="Line 44"/>
          <p:cNvSpPr>
            <a:spLocks noChangeShapeType="1"/>
          </p:cNvSpPr>
          <p:nvPr/>
        </p:nvSpPr>
        <p:spPr bwMode="auto">
          <a:xfrm flipH="1">
            <a:off x="772160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0365" name="Line 45"/>
          <p:cNvSpPr>
            <a:spLocks noChangeShapeType="1"/>
          </p:cNvSpPr>
          <p:nvPr/>
        </p:nvSpPr>
        <p:spPr bwMode="auto">
          <a:xfrm flipH="1">
            <a:off x="79565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0366" name="Line 46"/>
          <p:cNvSpPr>
            <a:spLocks noChangeShapeType="1"/>
          </p:cNvSpPr>
          <p:nvPr/>
        </p:nvSpPr>
        <p:spPr bwMode="auto">
          <a:xfrm flipH="1">
            <a:off x="81089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0367" name="Line 47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9" name="Rectangle 37">
            <a:extLst>
              <a:ext uri="{FF2B5EF4-FFF2-40B4-BE49-F238E27FC236}">
                <a16:creationId xmlns:a16="http://schemas.microsoft.com/office/drawing/2014/main" id="{23BB58D9-7969-44FE-96D3-E4CEC6690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{1,2,3,8, 10}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3F05E93-0536-47B3-B123-BD895DE1B3E8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867305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7E6D5D-A106-C142-8223-F7F03C4940A5}" type="slidenum">
              <a:rPr lang="en-US"/>
              <a:pPr>
                <a:defRPr/>
              </a:pPr>
              <a:t>55</a:t>
            </a:fld>
            <a:endParaRPr lang="en-US"/>
          </a:p>
        </p:txBody>
      </p:sp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42371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42372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42373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42374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42375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42376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42377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42378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42379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42380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42381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42382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</a:t>
            </a:r>
          </a:p>
        </p:txBody>
      </p:sp>
      <p:sp>
        <p:nvSpPr>
          <p:cNvPr id="442383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42384" name="AutoShape 16"/>
          <p:cNvCxnSpPr>
            <a:cxnSpLocks noChangeShapeType="1"/>
            <a:stCxn id="442371" idx="5"/>
            <a:endCxn id="442373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2385" name="AutoShape 17"/>
          <p:cNvCxnSpPr>
            <a:cxnSpLocks noChangeShapeType="1"/>
            <a:stCxn id="442379" idx="0"/>
            <a:endCxn id="442376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86" name="AutoShape 18"/>
          <p:cNvCxnSpPr>
            <a:cxnSpLocks noChangeShapeType="1"/>
            <a:stCxn id="442376" idx="4"/>
            <a:endCxn id="442377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87" name="AutoShape 19"/>
          <p:cNvCxnSpPr>
            <a:cxnSpLocks noChangeShapeType="1"/>
            <a:stCxn id="442376" idx="5"/>
            <a:endCxn id="442375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2388" name="AutoShape 20"/>
          <p:cNvCxnSpPr>
            <a:cxnSpLocks noChangeShapeType="1"/>
            <a:stCxn id="442375" idx="7"/>
            <a:endCxn id="442373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2389" name="AutoShape 21"/>
          <p:cNvCxnSpPr>
            <a:cxnSpLocks noChangeShapeType="1"/>
            <a:stCxn id="442373" idx="5"/>
            <a:endCxn id="442382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90" name="AutoShape 22"/>
          <p:cNvCxnSpPr>
            <a:cxnSpLocks noChangeShapeType="1"/>
            <a:stCxn id="442382" idx="4"/>
            <a:endCxn id="442383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91" name="AutoShape 23"/>
          <p:cNvCxnSpPr>
            <a:cxnSpLocks noChangeShapeType="1"/>
            <a:stCxn id="442381" idx="6"/>
            <a:endCxn id="442382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92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93" name="AutoShape 25"/>
          <p:cNvCxnSpPr>
            <a:cxnSpLocks noChangeShapeType="1"/>
            <a:stCxn id="442372" idx="7"/>
            <a:endCxn id="442371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94" name="AutoShape 26"/>
          <p:cNvCxnSpPr>
            <a:cxnSpLocks noChangeShapeType="1"/>
            <a:stCxn id="442372" idx="6"/>
            <a:endCxn id="442373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2395" name="AutoShape 27"/>
          <p:cNvCxnSpPr>
            <a:cxnSpLocks noChangeShapeType="1"/>
            <a:stCxn id="442377" idx="4"/>
            <a:endCxn id="442378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2396" name="AutoShape 28"/>
          <p:cNvCxnSpPr>
            <a:cxnSpLocks noChangeShapeType="1"/>
            <a:stCxn id="442379" idx="6"/>
            <a:endCxn id="442378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97" name="AutoShape 29"/>
          <p:cNvCxnSpPr>
            <a:cxnSpLocks noChangeShapeType="1"/>
            <a:stCxn id="442379" idx="4"/>
            <a:endCxn id="442380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2398" name="AutoShape 30"/>
          <p:cNvCxnSpPr>
            <a:cxnSpLocks noChangeShapeType="1"/>
            <a:stCxn id="442380" idx="7"/>
            <a:endCxn id="442378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2399" name="AutoShape 31"/>
          <p:cNvCxnSpPr>
            <a:cxnSpLocks noChangeShapeType="1"/>
            <a:stCxn id="442375" idx="4"/>
            <a:endCxn id="442374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2400" name="AutoShape 32"/>
          <p:cNvCxnSpPr>
            <a:cxnSpLocks noChangeShapeType="1"/>
            <a:stCxn id="442373" idx="4"/>
            <a:endCxn id="442381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2402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42403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42404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J	(A,B,H,K,L)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K	(J,L)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42405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06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07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08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09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10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11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12" name="Line 44"/>
          <p:cNvSpPr>
            <a:spLocks noChangeShapeType="1"/>
          </p:cNvSpPr>
          <p:nvPr/>
        </p:nvSpPr>
        <p:spPr bwMode="auto">
          <a:xfrm flipH="1">
            <a:off x="772160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13" name="Line 45"/>
          <p:cNvSpPr>
            <a:spLocks noChangeShapeType="1"/>
          </p:cNvSpPr>
          <p:nvPr/>
        </p:nvSpPr>
        <p:spPr bwMode="auto">
          <a:xfrm flipH="1">
            <a:off x="79565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14" name="Line 46"/>
          <p:cNvSpPr>
            <a:spLocks noChangeShapeType="1"/>
          </p:cNvSpPr>
          <p:nvPr/>
        </p:nvSpPr>
        <p:spPr bwMode="auto">
          <a:xfrm flipH="1">
            <a:off x="81089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15" name="Line 47"/>
          <p:cNvSpPr>
            <a:spLocks noChangeShapeType="1"/>
          </p:cNvSpPr>
          <p:nvPr/>
        </p:nvSpPr>
        <p:spPr bwMode="auto">
          <a:xfrm flipH="1">
            <a:off x="77724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16" name="Line 48"/>
          <p:cNvSpPr>
            <a:spLocks noChangeShapeType="1"/>
          </p:cNvSpPr>
          <p:nvPr/>
        </p:nvSpPr>
        <p:spPr bwMode="auto">
          <a:xfrm flipH="1">
            <a:off x="80073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17" name="Line 49"/>
          <p:cNvSpPr>
            <a:spLocks noChangeShapeType="1"/>
          </p:cNvSpPr>
          <p:nvPr/>
        </p:nvSpPr>
        <p:spPr bwMode="auto">
          <a:xfrm flipH="1">
            <a:off x="82296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18" name="Line 50"/>
          <p:cNvSpPr>
            <a:spLocks noChangeShapeType="1"/>
          </p:cNvSpPr>
          <p:nvPr/>
        </p:nvSpPr>
        <p:spPr bwMode="auto">
          <a:xfrm flipH="1">
            <a:off x="84264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2419" name="Line 51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3" name="Rectangle 37">
            <a:extLst>
              <a:ext uri="{FF2B5EF4-FFF2-40B4-BE49-F238E27FC236}">
                <a16:creationId xmlns:a16="http://schemas.microsoft.com/office/drawing/2014/main" id="{172AD4F6-CAEF-43B1-9B66-50280DDE9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{1,2,3,8,10,11}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2D7E9F2-FDD0-4014-BE1A-46679E43DDF2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2694272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C11A4A-C2E2-1D4C-B38C-87A1BE9555FD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44419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44420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44421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44422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44423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44424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44425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44426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44427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44428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44429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44430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44431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</a:t>
            </a:r>
          </a:p>
        </p:txBody>
      </p:sp>
      <p:cxnSp>
        <p:nvCxnSpPr>
          <p:cNvPr id="444432" name="AutoShape 16"/>
          <p:cNvCxnSpPr>
            <a:cxnSpLocks noChangeShapeType="1"/>
            <a:stCxn id="444419" idx="5"/>
            <a:endCxn id="444421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4433" name="AutoShape 17"/>
          <p:cNvCxnSpPr>
            <a:cxnSpLocks noChangeShapeType="1"/>
            <a:stCxn id="444427" idx="0"/>
            <a:endCxn id="444424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34" name="AutoShape 18"/>
          <p:cNvCxnSpPr>
            <a:cxnSpLocks noChangeShapeType="1"/>
            <a:stCxn id="444424" idx="4"/>
            <a:endCxn id="444425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35" name="AutoShape 19"/>
          <p:cNvCxnSpPr>
            <a:cxnSpLocks noChangeShapeType="1"/>
            <a:stCxn id="444424" idx="5"/>
            <a:endCxn id="444423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4436" name="AutoShape 20"/>
          <p:cNvCxnSpPr>
            <a:cxnSpLocks noChangeShapeType="1"/>
            <a:stCxn id="444423" idx="7"/>
            <a:endCxn id="444421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4437" name="AutoShape 21"/>
          <p:cNvCxnSpPr>
            <a:cxnSpLocks noChangeShapeType="1"/>
            <a:stCxn id="444421" idx="5"/>
            <a:endCxn id="444430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38" name="AutoShape 22"/>
          <p:cNvCxnSpPr>
            <a:cxnSpLocks noChangeShapeType="1"/>
            <a:stCxn id="444430" idx="4"/>
            <a:endCxn id="444431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39" name="AutoShape 23"/>
          <p:cNvCxnSpPr>
            <a:cxnSpLocks noChangeShapeType="1"/>
            <a:stCxn id="444429" idx="6"/>
            <a:endCxn id="444430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4440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41" name="AutoShape 25"/>
          <p:cNvCxnSpPr>
            <a:cxnSpLocks noChangeShapeType="1"/>
            <a:stCxn id="444420" idx="7"/>
            <a:endCxn id="444419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42" name="AutoShape 26"/>
          <p:cNvCxnSpPr>
            <a:cxnSpLocks noChangeShapeType="1"/>
            <a:stCxn id="444420" idx="6"/>
            <a:endCxn id="444421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4443" name="AutoShape 27"/>
          <p:cNvCxnSpPr>
            <a:cxnSpLocks noChangeShapeType="1"/>
            <a:stCxn id="444425" idx="4"/>
            <a:endCxn id="444426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4444" name="AutoShape 28"/>
          <p:cNvCxnSpPr>
            <a:cxnSpLocks noChangeShapeType="1"/>
            <a:stCxn id="444427" idx="6"/>
            <a:endCxn id="444426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45" name="AutoShape 29"/>
          <p:cNvCxnSpPr>
            <a:cxnSpLocks noChangeShapeType="1"/>
            <a:stCxn id="444427" idx="4"/>
            <a:endCxn id="444428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4446" name="AutoShape 30"/>
          <p:cNvCxnSpPr>
            <a:cxnSpLocks noChangeShapeType="1"/>
            <a:stCxn id="444428" idx="7"/>
            <a:endCxn id="444426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4447" name="AutoShape 31"/>
          <p:cNvCxnSpPr>
            <a:cxnSpLocks noChangeShapeType="1"/>
            <a:stCxn id="444423" idx="4"/>
            <a:endCxn id="444422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4448" name="AutoShape 32"/>
          <p:cNvCxnSpPr>
            <a:cxnSpLocks noChangeShapeType="1"/>
            <a:stCxn id="444421" idx="4"/>
            <a:endCxn id="444429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4450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44451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44452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J	(A,B,H,K,L)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K	(J,L)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L	(J,K,M)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 </a:t>
            </a:r>
          </a:p>
        </p:txBody>
      </p:sp>
      <p:sp>
        <p:nvSpPr>
          <p:cNvPr id="444453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54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55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56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57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58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59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60" name="Line 44"/>
          <p:cNvSpPr>
            <a:spLocks noChangeShapeType="1"/>
          </p:cNvSpPr>
          <p:nvPr/>
        </p:nvSpPr>
        <p:spPr bwMode="auto">
          <a:xfrm flipH="1">
            <a:off x="772160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61" name="Line 45"/>
          <p:cNvSpPr>
            <a:spLocks noChangeShapeType="1"/>
          </p:cNvSpPr>
          <p:nvPr/>
        </p:nvSpPr>
        <p:spPr bwMode="auto">
          <a:xfrm flipH="1">
            <a:off x="79565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62" name="Line 46"/>
          <p:cNvSpPr>
            <a:spLocks noChangeShapeType="1"/>
          </p:cNvSpPr>
          <p:nvPr/>
        </p:nvSpPr>
        <p:spPr bwMode="auto">
          <a:xfrm flipH="1">
            <a:off x="81089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63" name="Line 47"/>
          <p:cNvSpPr>
            <a:spLocks noChangeShapeType="1"/>
          </p:cNvSpPr>
          <p:nvPr/>
        </p:nvSpPr>
        <p:spPr bwMode="auto">
          <a:xfrm flipH="1">
            <a:off x="77724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64" name="Line 48"/>
          <p:cNvSpPr>
            <a:spLocks noChangeShapeType="1"/>
          </p:cNvSpPr>
          <p:nvPr/>
        </p:nvSpPr>
        <p:spPr bwMode="auto">
          <a:xfrm flipH="1">
            <a:off x="80073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65" name="Line 49"/>
          <p:cNvSpPr>
            <a:spLocks noChangeShapeType="1"/>
          </p:cNvSpPr>
          <p:nvPr/>
        </p:nvSpPr>
        <p:spPr bwMode="auto">
          <a:xfrm flipH="1">
            <a:off x="82296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66" name="Line 50"/>
          <p:cNvSpPr>
            <a:spLocks noChangeShapeType="1"/>
          </p:cNvSpPr>
          <p:nvPr/>
        </p:nvSpPr>
        <p:spPr bwMode="auto">
          <a:xfrm flipH="1">
            <a:off x="84264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67" name="Line 51"/>
          <p:cNvSpPr>
            <a:spLocks noChangeShapeType="1"/>
          </p:cNvSpPr>
          <p:nvPr/>
        </p:nvSpPr>
        <p:spPr bwMode="auto">
          <a:xfrm flipH="1">
            <a:off x="7772400" y="4167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68" name="Line 52"/>
          <p:cNvSpPr>
            <a:spLocks noChangeShapeType="1"/>
          </p:cNvSpPr>
          <p:nvPr/>
        </p:nvSpPr>
        <p:spPr bwMode="auto">
          <a:xfrm flipH="1">
            <a:off x="8007350" y="4167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4469" name="Line 53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" name="Rectangle 37">
            <a:extLst>
              <a:ext uri="{FF2B5EF4-FFF2-40B4-BE49-F238E27FC236}">
                <a16:creationId xmlns:a16="http://schemas.microsoft.com/office/drawing/2014/main" id="{A76FEAE4-71AC-4E7B-98A6-457C3F1E2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{1,2,3,8,10,11,12}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D75C828-972D-4141-8B00-99A7172D3A71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2853796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56E6B-272E-684F-BC0B-2CE0B007E4CC}" type="slidenum">
              <a:rPr lang="en-US"/>
              <a:pPr>
                <a:defRPr/>
              </a:pPr>
              <a:t>57</a:t>
            </a:fld>
            <a:endParaRPr lang="en-US"/>
          </a:p>
        </p:txBody>
      </p:sp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46467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46468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46469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46470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46471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46472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46473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46474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46475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46476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46477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46478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46479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46480" name="AutoShape 16"/>
          <p:cNvCxnSpPr>
            <a:cxnSpLocks noChangeShapeType="1"/>
            <a:stCxn id="446467" idx="5"/>
            <a:endCxn id="446469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6481" name="AutoShape 17"/>
          <p:cNvCxnSpPr>
            <a:cxnSpLocks noChangeShapeType="1"/>
            <a:stCxn id="446475" idx="0"/>
            <a:endCxn id="446472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6482" name="AutoShape 18"/>
          <p:cNvCxnSpPr>
            <a:cxnSpLocks noChangeShapeType="1"/>
            <a:stCxn id="446472" idx="4"/>
            <a:endCxn id="446473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6483" name="AutoShape 19"/>
          <p:cNvCxnSpPr>
            <a:cxnSpLocks noChangeShapeType="1"/>
            <a:stCxn id="446472" idx="5"/>
            <a:endCxn id="446471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6484" name="AutoShape 20"/>
          <p:cNvCxnSpPr>
            <a:cxnSpLocks noChangeShapeType="1"/>
            <a:stCxn id="446471" idx="7"/>
            <a:endCxn id="446469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6485" name="AutoShape 21"/>
          <p:cNvCxnSpPr>
            <a:cxnSpLocks noChangeShapeType="1"/>
            <a:stCxn id="446469" idx="5"/>
            <a:endCxn id="446478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6486" name="AutoShape 22"/>
          <p:cNvCxnSpPr>
            <a:cxnSpLocks noChangeShapeType="1"/>
            <a:stCxn id="446478" idx="4"/>
            <a:endCxn id="446479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6487" name="AutoShape 23"/>
          <p:cNvCxnSpPr>
            <a:cxnSpLocks noChangeShapeType="1"/>
            <a:stCxn id="446477" idx="6"/>
            <a:endCxn id="446478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6488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6489" name="AutoShape 25"/>
          <p:cNvCxnSpPr>
            <a:cxnSpLocks noChangeShapeType="1"/>
            <a:stCxn id="446468" idx="7"/>
            <a:endCxn id="446467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6490" name="AutoShape 26"/>
          <p:cNvCxnSpPr>
            <a:cxnSpLocks noChangeShapeType="1"/>
            <a:stCxn id="446468" idx="6"/>
            <a:endCxn id="446469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6491" name="AutoShape 27"/>
          <p:cNvCxnSpPr>
            <a:cxnSpLocks noChangeShapeType="1"/>
            <a:stCxn id="446473" idx="4"/>
            <a:endCxn id="446474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6492" name="AutoShape 28"/>
          <p:cNvCxnSpPr>
            <a:cxnSpLocks noChangeShapeType="1"/>
            <a:stCxn id="446475" idx="6"/>
            <a:endCxn id="446474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6493" name="AutoShape 29"/>
          <p:cNvCxnSpPr>
            <a:cxnSpLocks noChangeShapeType="1"/>
            <a:stCxn id="446475" idx="4"/>
            <a:endCxn id="446476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6494" name="AutoShape 30"/>
          <p:cNvCxnSpPr>
            <a:cxnSpLocks noChangeShapeType="1"/>
            <a:stCxn id="446476" idx="7"/>
            <a:endCxn id="446474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6495" name="AutoShape 31"/>
          <p:cNvCxnSpPr>
            <a:cxnSpLocks noChangeShapeType="1"/>
            <a:stCxn id="446471" idx="4"/>
            <a:endCxn id="446470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6496" name="AutoShape 32"/>
          <p:cNvCxnSpPr>
            <a:cxnSpLocks noChangeShapeType="1"/>
            <a:stCxn id="446469" idx="4"/>
            <a:endCxn id="446477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6498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46499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46500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J	(A,B,H,K,L)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K	(J,L)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L	(J,K,M)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M	(L) </a:t>
            </a:r>
          </a:p>
        </p:txBody>
      </p:sp>
      <p:sp>
        <p:nvSpPr>
          <p:cNvPr id="446501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02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03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04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05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06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07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08" name="Line 44"/>
          <p:cNvSpPr>
            <a:spLocks noChangeShapeType="1"/>
          </p:cNvSpPr>
          <p:nvPr/>
        </p:nvSpPr>
        <p:spPr bwMode="auto">
          <a:xfrm flipH="1">
            <a:off x="772160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09" name="Line 45"/>
          <p:cNvSpPr>
            <a:spLocks noChangeShapeType="1"/>
          </p:cNvSpPr>
          <p:nvPr/>
        </p:nvSpPr>
        <p:spPr bwMode="auto">
          <a:xfrm flipH="1">
            <a:off x="79565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10" name="Line 46"/>
          <p:cNvSpPr>
            <a:spLocks noChangeShapeType="1"/>
          </p:cNvSpPr>
          <p:nvPr/>
        </p:nvSpPr>
        <p:spPr bwMode="auto">
          <a:xfrm flipH="1">
            <a:off x="81089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11" name="Line 47"/>
          <p:cNvSpPr>
            <a:spLocks noChangeShapeType="1"/>
          </p:cNvSpPr>
          <p:nvPr/>
        </p:nvSpPr>
        <p:spPr bwMode="auto">
          <a:xfrm flipH="1">
            <a:off x="77724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12" name="Line 48"/>
          <p:cNvSpPr>
            <a:spLocks noChangeShapeType="1"/>
          </p:cNvSpPr>
          <p:nvPr/>
        </p:nvSpPr>
        <p:spPr bwMode="auto">
          <a:xfrm flipH="1">
            <a:off x="80073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13" name="Line 49"/>
          <p:cNvSpPr>
            <a:spLocks noChangeShapeType="1"/>
          </p:cNvSpPr>
          <p:nvPr/>
        </p:nvSpPr>
        <p:spPr bwMode="auto">
          <a:xfrm flipH="1">
            <a:off x="82296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14" name="Line 50"/>
          <p:cNvSpPr>
            <a:spLocks noChangeShapeType="1"/>
          </p:cNvSpPr>
          <p:nvPr/>
        </p:nvSpPr>
        <p:spPr bwMode="auto">
          <a:xfrm flipH="1">
            <a:off x="84264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15" name="Line 51"/>
          <p:cNvSpPr>
            <a:spLocks noChangeShapeType="1"/>
          </p:cNvSpPr>
          <p:nvPr/>
        </p:nvSpPr>
        <p:spPr bwMode="auto">
          <a:xfrm flipH="1">
            <a:off x="7772400" y="4167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16" name="Line 52"/>
          <p:cNvSpPr>
            <a:spLocks noChangeShapeType="1"/>
          </p:cNvSpPr>
          <p:nvPr/>
        </p:nvSpPr>
        <p:spPr bwMode="auto">
          <a:xfrm flipH="1">
            <a:off x="8007350" y="4167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17" name="Line 53"/>
          <p:cNvSpPr>
            <a:spLocks noChangeShapeType="1"/>
          </p:cNvSpPr>
          <p:nvPr/>
        </p:nvSpPr>
        <p:spPr bwMode="auto">
          <a:xfrm flipH="1">
            <a:off x="7772400" y="44719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18" name="Line 54"/>
          <p:cNvSpPr>
            <a:spLocks noChangeShapeType="1"/>
          </p:cNvSpPr>
          <p:nvPr/>
        </p:nvSpPr>
        <p:spPr bwMode="auto">
          <a:xfrm flipH="1">
            <a:off x="8007350" y="44719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19" name="Line 55"/>
          <p:cNvSpPr>
            <a:spLocks noChangeShapeType="1"/>
          </p:cNvSpPr>
          <p:nvPr/>
        </p:nvSpPr>
        <p:spPr bwMode="auto">
          <a:xfrm flipH="1">
            <a:off x="8210550" y="44719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520" name="Line 56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8" name="Rectangle 37">
            <a:extLst>
              <a:ext uri="{FF2B5EF4-FFF2-40B4-BE49-F238E27FC236}">
                <a16:creationId xmlns:a16="http://schemas.microsoft.com/office/drawing/2014/main" id="{9766F4FA-EBAF-4298-AF22-2037CADA2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{1,2,3,8,10,11,12,13}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4C8422-087D-4ED7-8508-77CEAD76CAB0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6795413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782AB-ED71-D44B-86AD-487F4BF3FE82}" type="slidenum">
              <a:rPr lang="en-US"/>
              <a:pPr>
                <a:defRPr/>
              </a:pPr>
              <a:t>58</a:t>
            </a:fld>
            <a:endParaRPr lang="en-US"/>
          </a:p>
        </p:txBody>
      </p:sp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48515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48516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48517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48518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48519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48520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48521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48522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48523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48524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48525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48526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48527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48528" name="AutoShape 16"/>
          <p:cNvCxnSpPr>
            <a:cxnSpLocks noChangeShapeType="1"/>
            <a:stCxn id="448515" idx="5"/>
            <a:endCxn id="448517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529" name="AutoShape 17"/>
          <p:cNvCxnSpPr>
            <a:cxnSpLocks noChangeShapeType="1"/>
            <a:stCxn id="448523" idx="0"/>
            <a:endCxn id="448520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30" name="AutoShape 18"/>
          <p:cNvCxnSpPr>
            <a:cxnSpLocks noChangeShapeType="1"/>
            <a:stCxn id="448520" idx="4"/>
            <a:endCxn id="448521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31" name="AutoShape 19"/>
          <p:cNvCxnSpPr>
            <a:cxnSpLocks noChangeShapeType="1"/>
            <a:stCxn id="448520" idx="5"/>
            <a:endCxn id="448519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532" name="AutoShape 20"/>
          <p:cNvCxnSpPr>
            <a:cxnSpLocks noChangeShapeType="1"/>
            <a:stCxn id="448519" idx="7"/>
            <a:endCxn id="448517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533" name="AutoShape 21"/>
          <p:cNvCxnSpPr>
            <a:cxnSpLocks noChangeShapeType="1"/>
            <a:stCxn id="448517" idx="5"/>
            <a:endCxn id="448526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534" name="AutoShape 22"/>
          <p:cNvCxnSpPr>
            <a:cxnSpLocks noChangeShapeType="1"/>
            <a:stCxn id="448526" idx="4"/>
            <a:endCxn id="448527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535" name="AutoShape 23"/>
          <p:cNvCxnSpPr>
            <a:cxnSpLocks noChangeShapeType="1"/>
            <a:stCxn id="448525" idx="6"/>
            <a:endCxn id="448526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536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37" name="AutoShape 25"/>
          <p:cNvCxnSpPr>
            <a:cxnSpLocks noChangeShapeType="1"/>
            <a:stCxn id="448516" idx="7"/>
            <a:endCxn id="448515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38" name="AutoShape 26"/>
          <p:cNvCxnSpPr>
            <a:cxnSpLocks noChangeShapeType="1"/>
            <a:stCxn id="448516" idx="6"/>
            <a:endCxn id="448517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539" name="AutoShape 27"/>
          <p:cNvCxnSpPr>
            <a:cxnSpLocks noChangeShapeType="1"/>
            <a:stCxn id="448521" idx="4"/>
            <a:endCxn id="448522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540" name="AutoShape 28"/>
          <p:cNvCxnSpPr>
            <a:cxnSpLocks noChangeShapeType="1"/>
            <a:stCxn id="448523" idx="6"/>
            <a:endCxn id="448522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41" name="AutoShape 29"/>
          <p:cNvCxnSpPr>
            <a:cxnSpLocks noChangeShapeType="1"/>
            <a:stCxn id="448523" idx="4"/>
            <a:endCxn id="448524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542" name="AutoShape 30"/>
          <p:cNvCxnSpPr>
            <a:cxnSpLocks noChangeShapeType="1"/>
            <a:stCxn id="448524" idx="7"/>
            <a:endCxn id="448522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543" name="AutoShape 31"/>
          <p:cNvCxnSpPr>
            <a:cxnSpLocks noChangeShapeType="1"/>
            <a:stCxn id="448519" idx="4"/>
            <a:endCxn id="448518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544" name="AutoShape 32"/>
          <p:cNvCxnSpPr>
            <a:cxnSpLocks noChangeShapeType="1"/>
            <a:stCxn id="448517" idx="4"/>
            <a:endCxn id="448525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8546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48547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48548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J	(A,B,H,K,L)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K	(J,L)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L	(J,K,M)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</p:txBody>
      </p:sp>
      <p:sp>
        <p:nvSpPr>
          <p:cNvPr id="448549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50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51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52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53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54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55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56" name="Line 44"/>
          <p:cNvSpPr>
            <a:spLocks noChangeShapeType="1"/>
          </p:cNvSpPr>
          <p:nvPr/>
        </p:nvSpPr>
        <p:spPr bwMode="auto">
          <a:xfrm flipH="1">
            <a:off x="772160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57" name="Line 45"/>
          <p:cNvSpPr>
            <a:spLocks noChangeShapeType="1"/>
          </p:cNvSpPr>
          <p:nvPr/>
        </p:nvSpPr>
        <p:spPr bwMode="auto">
          <a:xfrm flipH="1">
            <a:off x="79565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58" name="Line 46"/>
          <p:cNvSpPr>
            <a:spLocks noChangeShapeType="1"/>
          </p:cNvSpPr>
          <p:nvPr/>
        </p:nvSpPr>
        <p:spPr bwMode="auto">
          <a:xfrm flipH="1">
            <a:off x="81089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59" name="Line 47"/>
          <p:cNvSpPr>
            <a:spLocks noChangeShapeType="1"/>
          </p:cNvSpPr>
          <p:nvPr/>
        </p:nvSpPr>
        <p:spPr bwMode="auto">
          <a:xfrm flipH="1">
            <a:off x="77724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60" name="Line 48"/>
          <p:cNvSpPr>
            <a:spLocks noChangeShapeType="1"/>
          </p:cNvSpPr>
          <p:nvPr/>
        </p:nvSpPr>
        <p:spPr bwMode="auto">
          <a:xfrm flipH="1">
            <a:off x="80073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61" name="Line 49"/>
          <p:cNvSpPr>
            <a:spLocks noChangeShapeType="1"/>
          </p:cNvSpPr>
          <p:nvPr/>
        </p:nvSpPr>
        <p:spPr bwMode="auto">
          <a:xfrm flipH="1">
            <a:off x="82296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62" name="Line 50"/>
          <p:cNvSpPr>
            <a:spLocks noChangeShapeType="1"/>
          </p:cNvSpPr>
          <p:nvPr/>
        </p:nvSpPr>
        <p:spPr bwMode="auto">
          <a:xfrm flipH="1">
            <a:off x="84264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63" name="Line 51"/>
          <p:cNvSpPr>
            <a:spLocks noChangeShapeType="1"/>
          </p:cNvSpPr>
          <p:nvPr/>
        </p:nvSpPr>
        <p:spPr bwMode="auto">
          <a:xfrm flipH="1">
            <a:off x="7772400" y="4167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64" name="Line 52"/>
          <p:cNvSpPr>
            <a:spLocks noChangeShapeType="1"/>
          </p:cNvSpPr>
          <p:nvPr/>
        </p:nvSpPr>
        <p:spPr bwMode="auto">
          <a:xfrm flipH="1">
            <a:off x="8007350" y="4167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65" name="Line 53"/>
          <p:cNvSpPr>
            <a:spLocks noChangeShapeType="1"/>
          </p:cNvSpPr>
          <p:nvPr/>
        </p:nvSpPr>
        <p:spPr bwMode="auto">
          <a:xfrm flipH="1">
            <a:off x="7772400" y="44719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66" name="Line 54"/>
          <p:cNvSpPr>
            <a:spLocks noChangeShapeType="1"/>
          </p:cNvSpPr>
          <p:nvPr/>
        </p:nvSpPr>
        <p:spPr bwMode="auto">
          <a:xfrm flipH="1">
            <a:off x="8007350" y="44719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67" name="Line 55"/>
          <p:cNvSpPr>
            <a:spLocks noChangeShapeType="1"/>
          </p:cNvSpPr>
          <p:nvPr/>
        </p:nvSpPr>
        <p:spPr bwMode="auto">
          <a:xfrm flipH="1">
            <a:off x="8210550" y="44719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8568" name="Line 56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8" name="Rectangle 37">
            <a:extLst>
              <a:ext uri="{FF2B5EF4-FFF2-40B4-BE49-F238E27FC236}">
                <a16:creationId xmlns:a16="http://schemas.microsoft.com/office/drawing/2014/main" id="{2F3570EE-75C3-4AC1-AD2C-29DD19562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{1,2,3,8,10,11,12}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0A00DDC-58BC-4183-8EBA-154C2AE64A06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1017899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B2EEB-6028-ED4E-B91C-9AD514BAF014}" type="slidenum">
              <a:rPr lang="en-US"/>
              <a:pPr>
                <a:defRPr/>
              </a:pPr>
              <a:t>59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50563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50564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50565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50566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50567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50568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50569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50570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50571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50572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50573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50574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50575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50576" name="AutoShape 16"/>
          <p:cNvCxnSpPr>
            <a:cxnSpLocks noChangeShapeType="1"/>
            <a:stCxn id="450563" idx="5"/>
            <a:endCxn id="450565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577" name="AutoShape 17"/>
          <p:cNvCxnSpPr>
            <a:cxnSpLocks noChangeShapeType="1"/>
            <a:stCxn id="450571" idx="0"/>
            <a:endCxn id="450568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78" name="AutoShape 18"/>
          <p:cNvCxnSpPr>
            <a:cxnSpLocks noChangeShapeType="1"/>
            <a:stCxn id="450568" idx="4"/>
            <a:endCxn id="450569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79" name="AutoShape 19"/>
          <p:cNvCxnSpPr>
            <a:cxnSpLocks noChangeShapeType="1"/>
            <a:stCxn id="450568" idx="5"/>
            <a:endCxn id="450567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580" name="AutoShape 20"/>
          <p:cNvCxnSpPr>
            <a:cxnSpLocks noChangeShapeType="1"/>
            <a:stCxn id="450567" idx="7"/>
            <a:endCxn id="450565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581" name="AutoShape 21"/>
          <p:cNvCxnSpPr>
            <a:cxnSpLocks noChangeShapeType="1"/>
            <a:stCxn id="450565" idx="5"/>
            <a:endCxn id="450574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582" name="AutoShape 22"/>
          <p:cNvCxnSpPr>
            <a:cxnSpLocks noChangeShapeType="1"/>
            <a:stCxn id="450574" idx="4"/>
            <a:endCxn id="450575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583" name="AutoShape 23"/>
          <p:cNvCxnSpPr>
            <a:cxnSpLocks noChangeShapeType="1"/>
            <a:stCxn id="450573" idx="6"/>
            <a:endCxn id="450574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584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85" name="AutoShape 25"/>
          <p:cNvCxnSpPr>
            <a:cxnSpLocks noChangeShapeType="1"/>
            <a:stCxn id="450564" idx="7"/>
            <a:endCxn id="450563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86" name="AutoShape 26"/>
          <p:cNvCxnSpPr>
            <a:cxnSpLocks noChangeShapeType="1"/>
            <a:stCxn id="450564" idx="6"/>
            <a:endCxn id="450565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587" name="AutoShape 27"/>
          <p:cNvCxnSpPr>
            <a:cxnSpLocks noChangeShapeType="1"/>
            <a:stCxn id="450569" idx="4"/>
            <a:endCxn id="450570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588" name="AutoShape 28"/>
          <p:cNvCxnSpPr>
            <a:cxnSpLocks noChangeShapeType="1"/>
            <a:stCxn id="450571" idx="6"/>
            <a:endCxn id="450570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89" name="AutoShape 29"/>
          <p:cNvCxnSpPr>
            <a:cxnSpLocks noChangeShapeType="1"/>
            <a:stCxn id="450571" idx="4"/>
            <a:endCxn id="450572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590" name="AutoShape 30"/>
          <p:cNvCxnSpPr>
            <a:cxnSpLocks noChangeShapeType="1"/>
            <a:stCxn id="450572" idx="7"/>
            <a:endCxn id="450570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591" name="AutoShape 31"/>
          <p:cNvCxnSpPr>
            <a:cxnSpLocks noChangeShapeType="1"/>
            <a:stCxn id="450567" idx="4"/>
            <a:endCxn id="450566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592" name="AutoShape 32"/>
          <p:cNvCxnSpPr>
            <a:cxnSpLocks noChangeShapeType="1"/>
            <a:stCxn id="450565" idx="4"/>
            <a:endCxn id="450573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50594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50595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50596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J	(A,B,H,K,L)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K	(J,L)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</p:txBody>
      </p:sp>
      <p:sp>
        <p:nvSpPr>
          <p:cNvPr id="450597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598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599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00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01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02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03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04" name="Line 44"/>
          <p:cNvSpPr>
            <a:spLocks noChangeShapeType="1"/>
          </p:cNvSpPr>
          <p:nvPr/>
        </p:nvSpPr>
        <p:spPr bwMode="auto">
          <a:xfrm flipH="1">
            <a:off x="772160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05" name="Line 45"/>
          <p:cNvSpPr>
            <a:spLocks noChangeShapeType="1"/>
          </p:cNvSpPr>
          <p:nvPr/>
        </p:nvSpPr>
        <p:spPr bwMode="auto">
          <a:xfrm flipH="1">
            <a:off x="79565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06" name="Line 46"/>
          <p:cNvSpPr>
            <a:spLocks noChangeShapeType="1"/>
          </p:cNvSpPr>
          <p:nvPr/>
        </p:nvSpPr>
        <p:spPr bwMode="auto">
          <a:xfrm flipH="1">
            <a:off x="81089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07" name="Line 47"/>
          <p:cNvSpPr>
            <a:spLocks noChangeShapeType="1"/>
          </p:cNvSpPr>
          <p:nvPr/>
        </p:nvSpPr>
        <p:spPr bwMode="auto">
          <a:xfrm flipH="1">
            <a:off x="77724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08" name="Line 48"/>
          <p:cNvSpPr>
            <a:spLocks noChangeShapeType="1"/>
          </p:cNvSpPr>
          <p:nvPr/>
        </p:nvSpPr>
        <p:spPr bwMode="auto">
          <a:xfrm flipH="1">
            <a:off x="80073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09" name="Line 49"/>
          <p:cNvSpPr>
            <a:spLocks noChangeShapeType="1"/>
          </p:cNvSpPr>
          <p:nvPr/>
        </p:nvSpPr>
        <p:spPr bwMode="auto">
          <a:xfrm flipH="1">
            <a:off x="82296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10" name="Line 50"/>
          <p:cNvSpPr>
            <a:spLocks noChangeShapeType="1"/>
          </p:cNvSpPr>
          <p:nvPr/>
        </p:nvSpPr>
        <p:spPr bwMode="auto">
          <a:xfrm flipH="1">
            <a:off x="84264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11" name="Line 51"/>
          <p:cNvSpPr>
            <a:spLocks noChangeShapeType="1"/>
          </p:cNvSpPr>
          <p:nvPr/>
        </p:nvSpPr>
        <p:spPr bwMode="auto">
          <a:xfrm flipH="1">
            <a:off x="7772400" y="4167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12" name="Line 52"/>
          <p:cNvSpPr>
            <a:spLocks noChangeShapeType="1"/>
          </p:cNvSpPr>
          <p:nvPr/>
        </p:nvSpPr>
        <p:spPr bwMode="auto">
          <a:xfrm flipH="1">
            <a:off x="8007350" y="4167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0616" name="Line 56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" name="Rectangle 37">
            <a:extLst>
              <a:ext uri="{FF2B5EF4-FFF2-40B4-BE49-F238E27FC236}">
                <a16:creationId xmlns:a16="http://schemas.microsoft.com/office/drawing/2014/main" id="{83E1259A-5059-40E5-9806-B1A10CD5C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{1,2,3,8,10,11}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8E3CEEB-156C-47C9-BBF4-E330CA78FC88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688959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BFS</a:t>
            </a:r>
            <a:r>
              <a:rPr lang="en-US" dirty="0"/>
              <a:t> vs. 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15" name="Freeform 14"/>
          <p:cNvSpPr/>
          <p:nvPr/>
        </p:nvSpPr>
        <p:spPr>
          <a:xfrm>
            <a:off x="3737618" y="1827423"/>
            <a:ext cx="1538412" cy="505897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538412 w 1538412"/>
              <a:gd name="connsiteY0" fmla="*/ 0 h 505897"/>
              <a:gd name="connsiteX1" fmla="*/ 134224 w 1538412"/>
              <a:gd name="connsiteY1" fmla="*/ 237462 h 505897"/>
              <a:gd name="connsiteX2" fmla="*/ 0 w 1538412"/>
              <a:gd name="connsiteY2" fmla="*/ 505897 h 50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38412" h="505897">
                <a:moveTo>
                  <a:pt x="1538412" y="0"/>
                </a:moveTo>
                <a:lnTo>
                  <a:pt x="134224" y="237462"/>
                </a:lnTo>
                <a:lnTo>
                  <a:pt x="0" y="505897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EF3E6-E43C-4AB4-B1BD-1DCC173D8D1F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38177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B7F11-F474-D044-909B-821C80BF67E4}" type="slidenum">
              <a:rPr lang="en-US"/>
              <a:pPr>
                <a:defRPr/>
              </a:pPr>
              <a:t>60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52611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52612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52613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52614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52615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52616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52617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52618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52619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52620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52621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52622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52623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52624" name="AutoShape 16"/>
          <p:cNvCxnSpPr>
            <a:cxnSpLocks noChangeShapeType="1"/>
            <a:stCxn id="452611" idx="5"/>
            <a:endCxn id="452613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625" name="AutoShape 17"/>
          <p:cNvCxnSpPr>
            <a:cxnSpLocks noChangeShapeType="1"/>
            <a:stCxn id="452619" idx="0"/>
            <a:endCxn id="452616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2626" name="AutoShape 18"/>
          <p:cNvCxnSpPr>
            <a:cxnSpLocks noChangeShapeType="1"/>
            <a:stCxn id="452616" idx="4"/>
            <a:endCxn id="452617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2627" name="AutoShape 19"/>
          <p:cNvCxnSpPr>
            <a:cxnSpLocks noChangeShapeType="1"/>
            <a:stCxn id="452616" idx="5"/>
            <a:endCxn id="452615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628" name="AutoShape 20"/>
          <p:cNvCxnSpPr>
            <a:cxnSpLocks noChangeShapeType="1"/>
            <a:stCxn id="452615" idx="7"/>
            <a:endCxn id="452613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629" name="AutoShape 21"/>
          <p:cNvCxnSpPr>
            <a:cxnSpLocks noChangeShapeType="1"/>
            <a:stCxn id="452613" idx="5"/>
            <a:endCxn id="452622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630" name="AutoShape 22"/>
          <p:cNvCxnSpPr>
            <a:cxnSpLocks noChangeShapeType="1"/>
            <a:stCxn id="452622" idx="4"/>
            <a:endCxn id="452623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631" name="AutoShape 23"/>
          <p:cNvCxnSpPr>
            <a:cxnSpLocks noChangeShapeType="1"/>
            <a:stCxn id="452621" idx="6"/>
            <a:endCxn id="452622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632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2633" name="AutoShape 25"/>
          <p:cNvCxnSpPr>
            <a:cxnSpLocks noChangeShapeType="1"/>
            <a:stCxn id="452612" idx="7"/>
            <a:endCxn id="452611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2634" name="AutoShape 26"/>
          <p:cNvCxnSpPr>
            <a:cxnSpLocks noChangeShapeType="1"/>
            <a:stCxn id="452612" idx="6"/>
            <a:endCxn id="452613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635" name="AutoShape 27"/>
          <p:cNvCxnSpPr>
            <a:cxnSpLocks noChangeShapeType="1"/>
            <a:stCxn id="452617" idx="4"/>
            <a:endCxn id="452618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636" name="AutoShape 28"/>
          <p:cNvCxnSpPr>
            <a:cxnSpLocks noChangeShapeType="1"/>
            <a:stCxn id="452619" idx="6"/>
            <a:endCxn id="452618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2637" name="AutoShape 29"/>
          <p:cNvCxnSpPr>
            <a:cxnSpLocks noChangeShapeType="1"/>
            <a:stCxn id="452619" idx="4"/>
            <a:endCxn id="452620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638" name="AutoShape 30"/>
          <p:cNvCxnSpPr>
            <a:cxnSpLocks noChangeShapeType="1"/>
            <a:stCxn id="452620" idx="7"/>
            <a:endCxn id="452618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639" name="AutoShape 31"/>
          <p:cNvCxnSpPr>
            <a:cxnSpLocks noChangeShapeType="1"/>
            <a:stCxn id="452615" idx="4"/>
            <a:endCxn id="452614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640" name="AutoShape 32"/>
          <p:cNvCxnSpPr>
            <a:cxnSpLocks noChangeShapeType="1"/>
            <a:stCxn id="452613" idx="4"/>
            <a:endCxn id="452621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52642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52643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52644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J	(A,B,H,K,L)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</p:txBody>
      </p:sp>
      <p:sp>
        <p:nvSpPr>
          <p:cNvPr id="452645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46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47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48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49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50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51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52" name="Line 44"/>
          <p:cNvSpPr>
            <a:spLocks noChangeShapeType="1"/>
          </p:cNvSpPr>
          <p:nvPr/>
        </p:nvSpPr>
        <p:spPr bwMode="auto">
          <a:xfrm flipH="1">
            <a:off x="772160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53" name="Line 45"/>
          <p:cNvSpPr>
            <a:spLocks noChangeShapeType="1"/>
          </p:cNvSpPr>
          <p:nvPr/>
        </p:nvSpPr>
        <p:spPr bwMode="auto">
          <a:xfrm flipH="1">
            <a:off x="79565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54" name="Line 46"/>
          <p:cNvSpPr>
            <a:spLocks noChangeShapeType="1"/>
          </p:cNvSpPr>
          <p:nvPr/>
        </p:nvSpPr>
        <p:spPr bwMode="auto">
          <a:xfrm flipH="1">
            <a:off x="81089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55" name="Line 47"/>
          <p:cNvSpPr>
            <a:spLocks noChangeShapeType="1"/>
          </p:cNvSpPr>
          <p:nvPr/>
        </p:nvSpPr>
        <p:spPr bwMode="auto">
          <a:xfrm flipH="1">
            <a:off x="77724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56" name="Line 48"/>
          <p:cNvSpPr>
            <a:spLocks noChangeShapeType="1"/>
          </p:cNvSpPr>
          <p:nvPr/>
        </p:nvSpPr>
        <p:spPr bwMode="auto">
          <a:xfrm flipH="1">
            <a:off x="80073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57" name="Line 49"/>
          <p:cNvSpPr>
            <a:spLocks noChangeShapeType="1"/>
          </p:cNvSpPr>
          <p:nvPr/>
        </p:nvSpPr>
        <p:spPr bwMode="auto">
          <a:xfrm flipH="1">
            <a:off x="82296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58" name="Line 50"/>
          <p:cNvSpPr>
            <a:spLocks noChangeShapeType="1"/>
          </p:cNvSpPr>
          <p:nvPr/>
        </p:nvSpPr>
        <p:spPr bwMode="auto">
          <a:xfrm flipH="1">
            <a:off x="84264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2661" name="Line 53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3" name="Rectangle 37">
            <a:extLst>
              <a:ext uri="{FF2B5EF4-FFF2-40B4-BE49-F238E27FC236}">
                <a16:creationId xmlns:a16="http://schemas.microsoft.com/office/drawing/2014/main" id="{5F6EFCC2-67CA-4741-B92A-196487FD2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{1,2,3,8, 10}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470AD4F-7056-488E-A602-4D01022F9300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0838457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D6E0BA-C9D1-0D49-97D0-0C1D88C1563F}" type="slidenum">
              <a:rPr lang="en-US"/>
              <a:pPr>
                <a:defRPr/>
              </a:pPr>
              <a:t>61</a:t>
            </a:fld>
            <a:endParaRPr lang="en-US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54659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54660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54661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54662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54663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54664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54665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54666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54667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54668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54669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54670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54671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54672" name="AutoShape 16"/>
          <p:cNvCxnSpPr>
            <a:cxnSpLocks noChangeShapeType="1"/>
            <a:stCxn id="454659" idx="5"/>
            <a:endCxn id="454661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673" name="AutoShape 17"/>
          <p:cNvCxnSpPr>
            <a:cxnSpLocks noChangeShapeType="1"/>
            <a:stCxn id="454667" idx="0"/>
            <a:endCxn id="454664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4674" name="AutoShape 18"/>
          <p:cNvCxnSpPr>
            <a:cxnSpLocks noChangeShapeType="1"/>
            <a:stCxn id="454664" idx="4"/>
            <a:endCxn id="454665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4675" name="AutoShape 19"/>
          <p:cNvCxnSpPr>
            <a:cxnSpLocks noChangeShapeType="1"/>
            <a:stCxn id="454664" idx="5"/>
            <a:endCxn id="454663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676" name="AutoShape 20"/>
          <p:cNvCxnSpPr>
            <a:cxnSpLocks noChangeShapeType="1"/>
            <a:stCxn id="454663" idx="7"/>
            <a:endCxn id="454661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677" name="AutoShape 21"/>
          <p:cNvCxnSpPr>
            <a:cxnSpLocks noChangeShapeType="1"/>
            <a:stCxn id="454661" idx="5"/>
            <a:endCxn id="454670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678" name="AutoShape 22"/>
          <p:cNvCxnSpPr>
            <a:cxnSpLocks noChangeShapeType="1"/>
            <a:stCxn id="454670" idx="4"/>
            <a:endCxn id="454671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679" name="AutoShape 23"/>
          <p:cNvCxnSpPr>
            <a:cxnSpLocks noChangeShapeType="1"/>
            <a:stCxn id="454669" idx="6"/>
            <a:endCxn id="454670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680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4681" name="AutoShape 25"/>
          <p:cNvCxnSpPr>
            <a:cxnSpLocks noChangeShapeType="1"/>
            <a:stCxn id="454660" idx="7"/>
            <a:endCxn id="454659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4682" name="AutoShape 26"/>
          <p:cNvCxnSpPr>
            <a:cxnSpLocks noChangeShapeType="1"/>
            <a:stCxn id="454660" idx="6"/>
            <a:endCxn id="454661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683" name="AutoShape 27"/>
          <p:cNvCxnSpPr>
            <a:cxnSpLocks noChangeShapeType="1"/>
            <a:stCxn id="454665" idx="4"/>
            <a:endCxn id="454666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684" name="AutoShape 28"/>
          <p:cNvCxnSpPr>
            <a:cxnSpLocks noChangeShapeType="1"/>
            <a:stCxn id="454667" idx="6"/>
            <a:endCxn id="454666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4685" name="AutoShape 29"/>
          <p:cNvCxnSpPr>
            <a:cxnSpLocks noChangeShapeType="1"/>
            <a:stCxn id="454667" idx="4"/>
            <a:endCxn id="454668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686" name="AutoShape 30"/>
          <p:cNvCxnSpPr>
            <a:cxnSpLocks noChangeShapeType="1"/>
            <a:stCxn id="454668" idx="7"/>
            <a:endCxn id="454666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687" name="AutoShape 31"/>
          <p:cNvCxnSpPr>
            <a:cxnSpLocks noChangeShapeType="1"/>
            <a:stCxn id="454663" idx="4"/>
            <a:endCxn id="454662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688" name="AutoShape 32"/>
          <p:cNvCxnSpPr>
            <a:cxnSpLocks noChangeShapeType="1"/>
            <a:stCxn id="454661" idx="4"/>
            <a:endCxn id="454669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54690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54691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54692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J	(A,B,H,K,L)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</p:txBody>
      </p:sp>
      <p:sp>
        <p:nvSpPr>
          <p:cNvPr id="454693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694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695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696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697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698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699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700" name="Line 44"/>
          <p:cNvSpPr>
            <a:spLocks noChangeShapeType="1"/>
          </p:cNvSpPr>
          <p:nvPr/>
        </p:nvSpPr>
        <p:spPr bwMode="auto">
          <a:xfrm flipH="1">
            <a:off x="772160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701" name="Line 45"/>
          <p:cNvSpPr>
            <a:spLocks noChangeShapeType="1"/>
          </p:cNvSpPr>
          <p:nvPr/>
        </p:nvSpPr>
        <p:spPr bwMode="auto">
          <a:xfrm flipH="1">
            <a:off x="79565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702" name="Line 46"/>
          <p:cNvSpPr>
            <a:spLocks noChangeShapeType="1"/>
          </p:cNvSpPr>
          <p:nvPr/>
        </p:nvSpPr>
        <p:spPr bwMode="auto">
          <a:xfrm flipH="1">
            <a:off x="81089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703" name="Line 47"/>
          <p:cNvSpPr>
            <a:spLocks noChangeShapeType="1"/>
          </p:cNvSpPr>
          <p:nvPr/>
        </p:nvSpPr>
        <p:spPr bwMode="auto">
          <a:xfrm flipH="1">
            <a:off x="77724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704" name="Line 48"/>
          <p:cNvSpPr>
            <a:spLocks noChangeShapeType="1"/>
          </p:cNvSpPr>
          <p:nvPr/>
        </p:nvSpPr>
        <p:spPr bwMode="auto">
          <a:xfrm flipH="1">
            <a:off x="80073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705" name="Line 49"/>
          <p:cNvSpPr>
            <a:spLocks noChangeShapeType="1"/>
          </p:cNvSpPr>
          <p:nvPr/>
        </p:nvSpPr>
        <p:spPr bwMode="auto">
          <a:xfrm flipH="1">
            <a:off x="822960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706" name="Line 50"/>
          <p:cNvSpPr>
            <a:spLocks noChangeShapeType="1"/>
          </p:cNvSpPr>
          <p:nvPr/>
        </p:nvSpPr>
        <p:spPr bwMode="auto">
          <a:xfrm flipH="1">
            <a:off x="8413750" y="38623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707" name="Line 51"/>
          <p:cNvSpPr>
            <a:spLocks noChangeShapeType="1"/>
          </p:cNvSpPr>
          <p:nvPr/>
        </p:nvSpPr>
        <p:spPr bwMode="auto">
          <a:xfrm flipH="1">
            <a:off x="8655050" y="3886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4708" name="Line 52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4" name="Rectangle 37">
            <a:extLst>
              <a:ext uri="{FF2B5EF4-FFF2-40B4-BE49-F238E27FC236}">
                <a16:creationId xmlns:a16="http://schemas.microsoft.com/office/drawing/2014/main" id="{D88A72DD-60D8-4DD5-9591-AD4FA9BE7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1015663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{1,2,3,8, 10}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83E23A4-09B9-41B9-9DC0-346B6B4A93AA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2698021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8EF0A9-D99F-D24C-A775-54B51ABC0CFF}" type="slidenum">
              <a:rPr lang="en-US"/>
              <a:pPr>
                <a:defRPr/>
              </a:pPr>
              <a:t>62</a:t>
            </a:fld>
            <a:endParaRPr lang="en-US"/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56707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56708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56709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56710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56711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56712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56713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56714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56715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56716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56717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56718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56719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56720" name="AutoShape 16"/>
          <p:cNvCxnSpPr>
            <a:cxnSpLocks noChangeShapeType="1"/>
            <a:stCxn id="456707" idx="5"/>
            <a:endCxn id="456709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721" name="AutoShape 17"/>
          <p:cNvCxnSpPr>
            <a:cxnSpLocks noChangeShapeType="1"/>
            <a:stCxn id="456715" idx="0"/>
            <a:endCxn id="456712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22" name="AutoShape 18"/>
          <p:cNvCxnSpPr>
            <a:cxnSpLocks noChangeShapeType="1"/>
            <a:stCxn id="456712" idx="4"/>
            <a:endCxn id="456713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23" name="AutoShape 19"/>
          <p:cNvCxnSpPr>
            <a:cxnSpLocks noChangeShapeType="1"/>
            <a:stCxn id="456712" idx="5"/>
            <a:endCxn id="456711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724" name="AutoShape 20"/>
          <p:cNvCxnSpPr>
            <a:cxnSpLocks noChangeShapeType="1"/>
            <a:stCxn id="456711" idx="7"/>
            <a:endCxn id="456709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725" name="AutoShape 21"/>
          <p:cNvCxnSpPr>
            <a:cxnSpLocks noChangeShapeType="1"/>
            <a:stCxn id="456709" idx="5"/>
            <a:endCxn id="456718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726" name="AutoShape 22"/>
          <p:cNvCxnSpPr>
            <a:cxnSpLocks noChangeShapeType="1"/>
            <a:stCxn id="456718" idx="4"/>
            <a:endCxn id="456719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727" name="AutoShape 23"/>
          <p:cNvCxnSpPr>
            <a:cxnSpLocks noChangeShapeType="1"/>
            <a:stCxn id="456717" idx="6"/>
            <a:endCxn id="456718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728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29" name="AutoShape 25"/>
          <p:cNvCxnSpPr>
            <a:cxnSpLocks noChangeShapeType="1"/>
            <a:stCxn id="456708" idx="7"/>
            <a:endCxn id="456707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30" name="AutoShape 26"/>
          <p:cNvCxnSpPr>
            <a:cxnSpLocks noChangeShapeType="1"/>
            <a:stCxn id="456708" idx="6"/>
            <a:endCxn id="456709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731" name="AutoShape 27"/>
          <p:cNvCxnSpPr>
            <a:cxnSpLocks noChangeShapeType="1"/>
            <a:stCxn id="456713" idx="4"/>
            <a:endCxn id="456714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732" name="AutoShape 28"/>
          <p:cNvCxnSpPr>
            <a:cxnSpLocks noChangeShapeType="1"/>
            <a:stCxn id="456715" idx="6"/>
            <a:endCxn id="456714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33" name="AutoShape 29"/>
          <p:cNvCxnSpPr>
            <a:cxnSpLocks noChangeShapeType="1"/>
            <a:stCxn id="456715" idx="4"/>
            <a:endCxn id="456716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734" name="AutoShape 30"/>
          <p:cNvCxnSpPr>
            <a:cxnSpLocks noChangeShapeType="1"/>
            <a:stCxn id="456716" idx="7"/>
            <a:endCxn id="456714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735" name="AutoShape 31"/>
          <p:cNvCxnSpPr>
            <a:cxnSpLocks noChangeShapeType="1"/>
            <a:stCxn id="456711" idx="4"/>
            <a:endCxn id="456710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736" name="AutoShape 32"/>
          <p:cNvCxnSpPr>
            <a:cxnSpLocks noChangeShapeType="1"/>
            <a:stCxn id="456709" idx="4"/>
            <a:endCxn id="456717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56738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56739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56740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H	(C,I,J)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</p:txBody>
      </p:sp>
      <p:sp>
        <p:nvSpPr>
          <p:cNvPr id="456741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6742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6743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6744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6745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6746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6747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6748" name="Line 44"/>
          <p:cNvSpPr>
            <a:spLocks noChangeShapeType="1"/>
          </p:cNvSpPr>
          <p:nvPr/>
        </p:nvSpPr>
        <p:spPr bwMode="auto">
          <a:xfrm flipH="1">
            <a:off x="772160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6749" name="Line 45"/>
          <p:cNvSpPr>
            <a:spLocks noChangeShapeType="1"/>
          </p:cNvSpPr>
          <p:nvPr/>
        </p:nvSpPr>
        <p:spPr bwMode="auto">
          <a:xfrm flipH="1">
            <a:off x="79565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6750" name="Line 46"/>
          <p:cNvSpPr>
            <a:spLocks noChangeShapeType="1"/>
          </p:cNvSpPr>
          <p:nvPr/>
        </p:nvSpPr>
        <p:spPr bwMode="auto">
          <a:xfrm flipH="1">
            <a:off x="8108950" y="3556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6756" name="Line 52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9" name="Rectangle 37">
            <a:extLst>
              <a:ext uri="{FF2B5EF4-FFF2-40B4-BE49-F238E27FC236}">
                <a16:creationId xmlns:a16="http://schemas.microsoft.com/office/drawing/2014/main" id="{09223A15-F3FC-4DF6-8C94-5F7680C68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{1,2,3,8}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E839661-2C6D-4C90-ADF8-2B15CEE81A42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0235311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F4544-93A4-BA43-B3CD-72432C1E6F76}" type="slidenum">
              <a:rPr lang="en-US"/>
              <a:pPr>
                <a:defRPr/>
              </a:pPr>
              <a:t>63</a:t>
            </a:fld>
            <a:endParaRPr lang="en-US"/>
          </a:p>
        </p:txBody>
      </p:sp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58755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58756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58757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58758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58759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58760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58761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58762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58763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58764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58765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58766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58767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58768" name="AutoShape 16"/>
          <p:cNvCxnSpPr>
            <a:cxnSpLocks noChangeShapeType="1"/>
            <a:stCxn id="458755" idx="5"/>
            <a:endCxn id="458757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769" name="AutoShape 17"/>
          <p:cNvCxnSpPr>
            <a:cxnSpLocks noChangeShapeType="1"/>
            <a:stCxn id="458763" idx="0"/>
            <a:endCxn id="458760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70" name="AutoShape 18"/>
          <p:cNvCxnSpPr>
            <a:cxnSpLocks noChangeShapeType="1"/>
            <a:stCxn id="458760" idx="4"/>
            <a:endCxn id="458761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71" name="AutoShape 19"/>
          <p:cNvCxnSpPr>
            <a:cxnSpLocks noChangeShapeType="1"/>
            <a:stCxn id="458760" idx="5"/>
            <a:endCxn id="458759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772" name="AutoShape 20"/>
          <p:cNvCxnSpPr>
            <a:cxnSpLocks noChangeShapeType="1"/>
            <a:stCxn id="458759" idx="7"/>
            <a:endCxn id="458757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773" name="AutoShape 21"/>
          <p:cNvCxnSpPr>
            <a:cxnSpLocks noChangeShapeType="1"/>
            <a:stCxn id="458757" idx="5"/>
            <a:endCxn id="458766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774" name="AutoShape 22"/>
          <p:cNvCxnSpPr>
            <a:cxnSpLocks noChangeShapeType="1"/>
            <a:stCxn id="458766" idx="4"/>
            <a:endCxn id="458767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775" name="AutoShape 23"/>
          <p:cNvCxnSpPr>
            <a:cxnSpLocks noChangeShapeType="1"/>
            <a:stCxn id="458765" idx="6"/>
            <a:endCxn id="458766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776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77" name="AutoShape 25"/>
          <p:cNvCxnSpPr>
            <a:cxnSpLocks noChangeShapeType="1"/>
            <a:stCxn id="458756" idx="7"/>
            <a:endCxn id="458755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78" name="AutoShape 26"/>
          <p:cNvCxnSpPr>
            <a:cxnSpLocks noChangeShapeType="1"/>
            <a:stCxn id="458756" idx="6"/>
            <a:endCxn id="458757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779" name="AutoShape 27"/>
          <p:cNvCxnSpPr>
            <a:cxnSpLocks noChangeShapeType="1"/>
            <a:stCxn id="458761" idx="4"/>
            <a:endCxn id="458762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780" name="AutoShape 28"/>
          <p:cNvCxnSpPr>
            <a:cxnSpLocks noChangeShapeType="1"/>
            <a:stCxn id="458763" idx="6"/>
            <a:endCxn id="458762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81" name="AutoShape 29"/>
          <p:cNvCxnSpPr>
            <a:cxnSpLocks noChangeShapeType="1"/>
            <a:stCxn id="458763" idx="4"/>
            <a:endCxn id="458764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782" name="AutoShape 30"/>
          <p:cNvCxnSpPr>
            <a:cxnSpLocks noChangeShapeType="1"/>
            <a:stCxn id="458764" idx="7"/>
            <a:endCxn id="458762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783" name="AutoShape 31"/>
          <p:cNvCxnSpPr>
            <a:cxnSpLocks noChangeShapeType="1"/>
            <a:stCxn id="458759" idx="4"/>
            <a:endCxn id="458758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784" name="AutoShape 32"/>
          <p:cNvCxnSpPr>
            <a:cxnSpLocks noChangeShapeType="1"/>
            <a:stCxn id="458757" idx="4"/>
            <a:endCxn id="458765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58786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58787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58788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	(B,D,G,H)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</p:txBody>
      </p:sp>
      <p:sp>
        <p:nvSpPr>
          <p:cNvPr id="458789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8790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8791" name="Line 39"/>
          <p:cNvSpPr>
            <a:spLocks noChangeShapeType="1"/>
          </p:cNvSpPr>
          <p:nvPr/>
        </p:nvSpPr>
        <p:spPr bwMode="auto">
          <a:xfrm flipH="1">
            <a:off x="77343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8792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8793" name="Line 41"/>
          <p:cNvSpPr>
            <a:spLocks noChangeShapeType="1"/>
          </p:cNvSpPr>
          <p:nvPr/>
        </p:nvSpPr>
        <p:spPr bwMode="auto">
          <a:xfrm flipH="1">
            <a:off x="79692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8794" name="Line 42"/>
          <p:cNvSpPr>
            <a:spLocks noChangeShapeType="1"/>
          </p:cNvSpPr>
          <p:nvPr/>
        </p:nvSpPr>
        <p:spPr bwMode="auto">
          <a:xfrm flipH="1">
            <a:off x="822960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8795" name="Line 43"/>
          <p:cNvSpPr>
            <a:spLocks noChangeShapeType="1"/>
          </p:cNvSpPr>
          <p:nvPr/>
        </p:nvSpPr>
        <p:spPr bwMode="auto">
          <a:xfrm flipH="1">
            <a:off x="8502650" y="32512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8799" name="Line 47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" name="Rectangle 37">
            <a:extLst>
              <a:ext uri="{FF2B5EF4-FFF2-40B4-BE49-F238E27FC236}">
                <a16:creationId xmlns:a16="http://schemas.microsoft.com/office/drawing/2014/main" id="{73B6AE8A-B433-4D86-995D-13F36A198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{1,2,3}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6B4987C-7F7D-43F4-9F97-E2283315D461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0015948"/>
      </p:ext>
    </p:extLst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EFE762-13DB-6D49-9222-4807B6A8FEDA}" type="slidenum">
              <a:rPr lang="en-US"/>
              <a:pPr>
                <a:defRPr/>
              </a:pPr>
              <a:t>64</a:t>
            </a:fld>
            <a:endParaRPr lang="en-US"/>
          </a:p>
        </p:txBody>
      </p:sp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60803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60804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60805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60806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60807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60808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60809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60810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60811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60812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60813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60814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60815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60816" name="AutoShape 16"/>
          <p:cNvCxnSpPr>
            <a:cxnSpLocks noChangeShapeType="1"/>
            <a:stCxn id="460803" idx="5"/>
            <a:endCxn id="460805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17" name="AutoShape 17"/>
          <p:cNvCxnSpPr>
            <a:cxnSpLocks noChangeShapeType="1"/>
            <a:stCxn id="460811" idx="0"/>
            <a:endCxn id="460808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18" name="AutoShape 18"/>
          <p:cNvCxnSpPr>
            <a:cxnSpLocks noChangeShapeType="1"/>
            <a:stCxn id="460808" idx="4"/>
            <a:endCxn id="460809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19" name="AutoShape 19"/>
          <p:cNvCxnSpPr>
            <a:cxnSpLocks noChangeShapeType="1"/>
            <a:stCxn id="460808" idx="5"/>
            <a:endCxn id="460807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20" name="AutoShape 20"/>
          <p:cNvCxnSpPr>
            <a:cxnSpLocks noChangeShapeType="1"/>
            <a:stCxn id="460807" idx="7"/>
            <a:endCxn id="460805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21" name="AutoShape 21"/>
          <p:cNvCxnSpPr>
            <a:cxnSpLocks noChangeShapeType="1"/>
            <a:stCxn id="460805" idx="5"/>
            <a:endCxn id="460814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22" name="AutoShape 22"/>
          <p:cNvCxnSpPr>
            <a:cxnSpLocks noChangeShapeType="1"/>
            <a:stCxn id="460814" idx="4"/>
            <a:endCxn id="460815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23" name="AutoShape 23"/>
          <p:cNvCxnSpPr>
            <a:cxnSpLocks noChangeShapeType="1"/>
            <a:stCxn id="460813" idx="6"/>
            <a:endCxn id="460814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24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25" name="AutoShape 25"/>
          <p:cNvCxnSpPr>
            <a:cxnSpLocks noChangeShapeType="1"/>
            <a:stCxn id="460804" idx="7"/>
            <a:endCxn id="460803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26" name="AutoShape 26"/>
          <p:cNvCxnSpPr>
            <a:cxnSpLocks noChangeShapeType="1"/>
            <a:stCxn id="460804" idx="6"/>
            <a:endCxn id="460805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27" name="AutoShape 27"/>
          <p:cNvCxnSpPr>
            <a:cxnSpLocks noChangeShapeType="1"/>
            <a:stCxn id="460809" idx="4"/>
            <a:endCxn id="460810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28" name="AutoShape 28"/>
          <p:cNvCxnSpPr>
            <a:cxnSpLocks noChangeShapeType="1"/>
            <a:stCxn id="460811" idx="6"/>
            <a:endCxn id="460810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29" name="AutoShape 29"/>
          <p:cNvCxnSpPr>
            <a:cxnSpLocks noChangeShapeType="1"/>
            <a:stCxn id="460811" idx="4"/>
            <a:endCxn id="460812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30" name="AutoShape 30"/>
          <p:cNvCxnSpPr>
            <a:cxnSpLocks noChangeShapeType="1"/>
            <a:stCxn id="460812" idx="7"/>
            <a:endCxn id="460810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31" name="AutoShape 31"/>
          <p:cNvCxnSpPr>
            <a:cxnSpLocks noChangeShapeType="1"/>
            <a:stCxn id="460807" idx="4"/>
            <a:endCxn id="460806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832" name="AutoShape 32"/>
          <p:cNvCxnSpPr>
            <a:cxnSpLocks noChangeShapeType="1"/>
            <a:stCxn id="460805" idx="4"/>
            <a:endCxn id="460813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60834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60835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60836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</p:txBody>
      </p:sp>
      <p:sp>
        <p:nvSpPr>
          <p:cNvPr id="460837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0838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0840" name="Line 40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0844" name="Rectangle 44"/>
          <p:cNvSpPr>
            <a:spLocks noChangeArrowheads="1"/>
          </p:cNvSpPr>
          <p:nvPr/>
        </p:nvSpPr>
        <p:spPr bwMode="auto">
          <a:xfrm>
            <a:off x="6448425" y="20145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60845" name="Line 45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" name="Rectangle 37">
            <a:extLst>
              <a:ext uri="{FF2B5EF4-FFF2-40B4-BE49-F238E27FC236}">
                <a16:creationId xmlns:a16="http://schemas.microsoft.com/office/drawing/2014/main" id="{597319BF-CA27-4A92-87B1-3F4E2ED54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{1,2}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8C5F169-FA4B-49F4-B4E5-C5F35792A9B6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3879150"/>
      </p:ext>
    </p:extLst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CAD8FD-F387-DD4A-9956-ECB80040DC94}" type="slidenum">
              <a:rPr lang="en-US"/>
              <a:pPr>
                <a:defRPr/>
              </a:pPr>
              <a:t>65</a:t>
            </a:fld>
            <a:endParaRPr lang="en-US"/>
          </a:p>
        </p:txBody>
      </p:sp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62851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62852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62853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62854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62855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62856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62857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62858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62859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62860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62861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62862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62863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62864" name="AutoShape 16"/>
          <p:cNvCxnSpPr>
            <a:cxnSpLocks noChangeShapeType="1"/>
            <a:stCxn id="462851" idx="5"/>
            <a:endCxn id="462853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65" name="AutoShape 17"/>
          <p:cNvCxnSpPr>
            <a:cxnSpLocks noChangeShapeType="1"/>
            <a:stCxn id="462859" idx="0"/>
            <a:endCxn id="462856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6" name="AutoShape 18"/>
          <p:cNvCxnSpPr>
            <a:cxnSpLocks noChangeShapeType="1"/>
            <a:stCxn id="462856" idx="4"/>
            <a:endCxn id="462857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7" name="AutoShape 19"/>
          <p:cNvCxnSpPr>
            <a:cxnSpLocks noChangeShapeType="1"/>
            <a:stCxn id="462856" idx="5"/>
            <a:endCxn id="462855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68" name="AutoShape 20"/>
          <p:cNvCxnSpPr>
            <a:cxnSpLocks noChangeShapeType="1"/>
            <a:stCxn id="462855" idx="7"/>
            <a:endCxn id="462853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69" name="AutoShape 21"/>
          <p:cNvCxnSpPr>
            <a:cxnSpLocks noChangeShapeType="1"/>
            <a:stCxn id="462853" idx="5"/>
            <a:endCxn id="462862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70" name="AutoShape 22"/>
          <p:cNvCxnSpPr>
            <a:cxnSpLocks noChangeShapeType="1"/>
            <a:stCxn id="462862" idx="4"/>
            <a:endCxn id="462863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71" name="AutoShape 23"/>
          <p:cNvCxnSpPr>
            <a:cxnSpLocks noChangeShapeType="1"/>
            <a:stCxn id="462861" idx="6"/>
            <a:endCxn id="462862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72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73" name="AutoShape 25"/>
          <p:cNvCxnSpPr>
            <a:cxnSpLocks noChangeShapeType="1"/>
            <a:stCxn id="462852" idx="7"/>
            <a:endCxn id="462851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74" name="AutoShape 26"/>
          <p:cNvCxnSpPr>
            <a:cxnSpLocks noChangeShapeType="1"/>
            <a:stCxn id="462852" idx="6"/>
            <a:endCxn id="462853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75" name="AutoShape 27"/>
          <p:cNvCxnSpPr>
            <a:cxnSpLocks noChangeShapeType="1"/>
            <a:stCxn id="462857" idx="4"/>
            <a:endCxn id="462858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76" name="AutoShape 28"/>
          <p:cNvCxnSpPr>
            <a:cxnSpLocks noChangeShapeType="1"/>
            <a:stCxn id="462859" idx="6"/>
            <a:endCxn id="462858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77" name="AutoShape 29"/>
          <p:cNvCxnSpPr>
            <a:cxnSpLocks noChangeShapeType="1"/>
            <a:stCxn id="462859" idx="4"/>
            <a:endCxn id="462860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78" name="AutoShape 30"/>
          <p:cNvCxnSpPr>
            <a:cxnSpLocks noChangeShapeType="1"/>
            <a:stCxn id="462860" idx="7"/>
            <a:endCxn id="462858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79" name="AutoShape 31"/>
          <p:cNvCxnSpPr>
            <a:cxnSpLocks noChangeShapeType="1"/>
            <a:stCxn id="462855" idx="4"/>
            <a:endCxn id="462854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880" name="AutoShape 32"/>
          <p:cNvCxnSpPr>
            <a:cxnSpLocks noChangeShapeType="1"/>
            <a:stCxn id="462853" idx="4"/>
            <a:endCxn id="462861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62882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62883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62884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B	(A,C,J)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</p:txBody>
      </p:sp>
      <p:sp>
        <p:nvSpPr>
          <p:cNvPr id="462885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2886" name="Line 38"/>
          <p:cNvSpPr>
            <a:spLocks noChangeShapeType="1"/>
          </p:cNvSpPr>
          <p:nvPr/>
        </p:nvSpPr>
        <p:spPr bwMode="auto">
          <a:xfrm flipH="1">
            <a:off x="773430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2887" name="Line 39"/>
          <p:cNvSpPr>
            <a:spLocks noChangeShapeType="1"/>
          </p:cNvSpPr>
          <p:nvPr/>
        </p:nvSpPr>
        <p:spPr bwMode="auto">
          <a:xfrm flipH="1">
            <a:off x="79692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2888" name="Rectangle 40"/>
          <p:cNvSpPr>
            <a:spLocks noChangeArrowheads="1"/>
          </p:cNvSpPr>
          <p:nvPr/>
        </p:nvSpPr>
        <p:spPr bwMode="auto">
          <a:xfrm>
            <a:off x="6448425" y="20145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62889" name="Line 41"/>
          <p:cNvSpPr>
            <a:spLocks noChangeShapeType="1"/>
          </p:cNvSpPr>
          <p:nvPr/>
        </p:nvSpPr>
        <p:spPr bwMode="auto">
          <a:xfrm flipH="1">
            <a:off x="8197850" y="29718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2890" name="Line 42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" name="Rectangle 37">
            <a:extLst>
              <a:ext uri="{FF2B5EF4-FFF2-40B4-BE49-F238E27FC236}">
                <a16:creationId xmlns:a16="http://schemas.microsoft.com/office/drawing/2014/main" id="{734A4373-CC7B-4571-9BA6-56F71296B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{1,2}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0DC279B-B6B0-43B0-A4F3-2521DD177D8A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1541393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A9E36-2391-B140-92C6-CFFB38012541}" type="slidenum">
              <a:rPr lang="en-US"/>
              <a:pPr>
                <a:defRPr/>
              </a:pPr>
              <a:t>66</a:t>
            </a:fld>
            <a:endParaRPr lang="en-US"/>
          </a:p>
        </p:txBody>
      </p:sp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64899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64900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64901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64902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64903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64904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64905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64906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64907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64908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64909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64910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64911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64912" name="AutoShape 16"/>
          <p:cNvCxnSpPr>
            <a:cxnSpLocks noChangeShapeType="1"/>
            <a:stCxn id="464899" idx="5"/>
            <a:endCxn id="464901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13" name="AutoShape 17"/>
          <p:cNvCxnSpPr>
            <a:cxnSpLocks noChangeShapeType="1"/>
            <a:stCxn id="464907" idx="0"/>
            <a:endCxn id="464904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14" name="AutoShape 18"/>
          <p:cNvCxnSpPr>
            <a:cxnSpLocks noChangeShapeType="1"/>
            <a:stCxn id="464904" idx="4"/>
            <a:endCxn id="464905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15" name="AutoShape 19"/>
          <p:cNvCxnSpPr>
            <a:cxnSpLocks noChangeShapeType="1"/>
            <a:stCxn id="464904" idx="5"/>
            <a:endCxn id="464903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16" name="AutoShape 20"/>
          <p:cNvCxnSpPr>
            <a:cxnSpLocks noChangeShapeType="1"/>
            <a:stCxn id="464903" idx="7"/>
            <a:endCxn id="464901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17" name="AutoShape 21"/>
          <p:cNvCxnSpPr>
            <a:cxnSpLocks noChangeShapeType="1"/>
            <a:stCxn id="464901" idx="5"/>
            <a:endCxn id="464910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18" name="AutoShape 22"/>
          <p:cNvCxnSpPr>
            <a:cxnSpLocks noChangeShapeType="1"/>
            <a:stCxn id="464910" idx="4"/>
            <a:endCxn id="464911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19" name="AutoShape 23"/>
          <p:cNvCxnSpPr>
            <a:cxnSpLocks noChangeShapeType="1"/>
            <a:stCxn id="464909" idx="6"/>
            <a:endCxn id="464910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20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21" name="AutoShape 25"/>
          <p:cNvCxnSpPr>
            <a:cxnSpLocks noChangeShapeType="1"/>
            <a:stCxn id="464900" idx="7"/>
            <a:endCxn id="464899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22" name="AutoShape 26"/>
          <p:cNvCxnSpPr>
            <a:cxnSpLocks noChangeShapeType="1"/>
            <a:stCxn id="464900" idx="6"/>
            <a:endCxn id="464901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23" name="AutoShape 27"/>
          <p:cNvCxnSpPr>
            <a:cxnSpLocks noChangeShapeType="1"/>
            <a:stCxn id="464905" idx="4"/>
            <a:endCxn id="464906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24" name="AutoShape 28"/>
          <p:cNvCxnSpPr>
            <a:cxnSpLocks noChangeShapeType="1"/>
            <a:stCxn id="464907" idx="6"/>
            <a:endCxn id="464906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25" name="AutoShape 29"/>
          <p:cNvCxnSpPr>
            <a:cxnSpLocks noChangeShapeType="1"/>
            <a:stCxn id="464907" idx="4"/>
            <a:endCxn id="464908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26" name="AutoShape 30"/>
          <p:cNvCxnSpPr>
            <a:cxnSpLocks noChangeShapeType="1"/>
            <a:stCxn id="464908" idx="7"/>
            <a:endCxn id="464906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27" name="AutoShape 31"/>
          <p:cNvCxnSpPr>
            <a:cxnSpLocks noChangeShapeType="1"/>
            <a:stCxn id="464903" idx="4"/>
            <a:endCxn id="464902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928" name="AutoShape 32"/>
          <p:cNvCxnSpPr>
            <a:cxnSpLocks noChangeShapeType="1"/>
            <a:stCxn id="464901" idx="4"/>
            <a:endCxn id="464909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64930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64931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64932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</p:txBody>
      </p:sp>
      <p:sp>
        <p:nvSpPr>
          <p:cNvPr id="464933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4936" name="Rectangle 40"/>
          <p:cNvSpPr>
            <a:spLocks noChangeArrowheads="1"/>
          </p:cNvSpPr>
          <p:nvPr/>
        </p:nvSpPr>
        <p:spPr bwMode="auto">
          <a:xfrm>
            <a:off x="6448425" y="20145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64938" name="Line 42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" name="Rectangle 37">
            <a:extLst>
              <a:ext uri="{FF2B5EF4-FFF2-40B4-BE49-F238E27FC236}">
                <a16:creationId xmlns:a16="http://schemas.microsoft.com/office/drawing/2014/main" id="{BCD2E21E-775B-4E8F-A941-FC8CB7B22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{1}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662A47B-3A4F-4982-BDF9-DDD5A992830F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5370361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6DB5C-9052-2C47-A353-56592ED2D5FF}" type="slidenum">
              <a:rPr lang="en-US"/>
              <a:pPr>
                <a:defRPr/>
              </a:pPr>
              <a:t>67</a:t>
            </a:fld>
            <a:endParaRPr lang="en-US"/>
          </a:p>
        </p:txBody>
      </p:sp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66947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66948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66949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66950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66951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66952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66953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66954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66955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66956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66957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66958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66959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66960" name="AutoShape 16"/>
          <p:cNvCxnSpPr>
            <a:cxnSpLocks noChangeShapeType="1"/>
            <a:stCxn id="466947" idx="5"/>
            <a:endCxn id="466949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61" name="AutoShape 17"/>
          <p:cNvCxnSpPr>
            <a:cxnSpLocks noChangeShapeType="1"/>
            <a:stCxn id="466955" idx="0"/>
            <a:endCxn id="466952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6962" name="AutoShape 18"/>
          <p:cNvCxnSpPr>
            <a:cxnSpLocks noChangeShapeType="1"/>
            <a:stCxn id="466952" idx="4"/>
            <a:endCxn id="466953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6963" name="AutoShape 19"/>
          <p:cNvCxnSpPr>
            <a:cxnSpLocks noChangeShapeType="1"/>
            <a:stCxn id="466952" idx="5"/>
            <a:endCxn id="466951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64" name="AutoShape 20"/>
          <p:cNvCxnSpPr>
            <a:cxnSpLocks noChangeShapeType="1"/>
            <a:stCxn id="466951" idx="7"/>
            <a:endCxn id="466949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65" name="AutoShape 21"/>
          <p:cNvCxnSpPr>
            <a:cxnSpLocks noChangeShapeType="1"/>
            <a:stCxn id="466949" idx="5"/>
            <a:endCxn id="466958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66" name="AutoShape 22"/>
          <p:cNvCxnSpPr>
            <a:cxnSpLocks noChangeShapeType="1"/>
            <a:stCxn id="466958" idx="4"/>
            <a:endCxn id="466959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67" name="AutoShape 23"/>
          <p:cNvCxnSpPr>
            <a:cxnSpLocks noChangeShapeType="1"/>
            <a:stCxn id="466957" idx="6"/>
            <a:endCxn id="466958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68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69" name="AutoShape 25"/>
          <p:cNvCxnSpPr>
            <a:cxnSpLocks noChangeShapeType="1"/>
            <a:stCxn id="466948" idx="7"/>
            <a:endCxn id="466947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70" name="AutoShape 26"/>
          <p:cNvCxnSpPr>
            <a:cxnSpLocks noChangeShapeType="1"/>
            <a:stCxn id="466948" idx="6"/>
            <a:endCxn id="466949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71" name="AutoShape 27"/>
          <p:cNvCxnSpPr>
            <a:cxnSpLocks noChangeShapeType="1"/>
            <a:stCxn id="466953" idx="4"/>
            <a:endCxn id="466954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72" name="AutoShape 28"/>
          <p:cNvCxnSpPr>
            <a:cxnSpLocks noChangeShapeType="1"/>
            <a:stCxn id="466955" idx="6"/>
            <a:endCxn id="466954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6973" name="AutoShape 29"/>
          <p:cNvCxnSpPr>
            <a:cxnSpLocks noChangeShapeType="1"/>
            <a:stCxn id="466955" idx="4"/>
            <a:endCxn id="466956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74" name="AutoShape 30"/>
          <p:cNvCxnSpPr>
            <a:cxnSpLocks noChangeShapeType="1"/>
            <a:stCxn id="466956" idx="7"/>
            <a:endCxn id="466954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75" name="AutoShape 31"/>
          <p:cNvCxnSpPr>
            <a:cxnSpLocks noChangeShapeType="1"/>
            <a:stCxn id="466951" idx="4"/>
            <a:endCxn id="466950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976" name="AutoShape 32"/>
          <p:cNvCxnSpPr>
            <a:cxnSpLocks noChangeShapeType="1"/>
            <a:stCxn id="466949" idx="4"/>
            <a:endCxn id="466957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66978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66979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66980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A	(B,J)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</p:txBody>
      </p:sp>
      <p:sp>
        <p:nvSpPr>
          <p:cNvPr id="466981" name="Line 37"/>
          <p:cNvSpPr>
            <a:spLocks noChangeShapeType="1"/>
          </p:cNvSpPr>
          <p:nvPr/>
        </p:nvSpPr>
        <p:spPr bwMode="auto">
          <a:xfrm flipH="1">
            <a:off x="7734300" y="2643188"/>
            <a:ext cx="184150" cy="2524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6982" name="Rectangle 38"/>
          <p:cNvSpPr>
            <a:spLocks noChangeArrowheads="1"/>
          </p:cNvSpPr>
          <p:nvPr/>
        </p:nvSpPr>
        <p:spPr bwMode="auto">
          <a:xfrm>
            <a:off x="6448425" y="20145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66983" name="Line 39"/>
          <p:cNvSpPr>
            <a:spLocks noChangeShapeType="1"/>
          </p:cNvSpPr>
          <p:nvPr/>
        </p:nvSpPr>
        <p:spPr bwMode="auto">
          <a:xfrm flipH="1">
            <a:off x="7924800" y="2667000"/>
            <a:ext cx="184150" cy="25241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6984" name="Line 40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" name="Rectangle 37">
            <a:extLst>
              <a:ext uri="{FF2B5EF4-FFF2-40B4-BE49-F238E27FC236}">
                <a16:creationId xmlns:a16="http://schemas.microsoft.com/office/drawing/2014/main" id="{BF45D935-A075-4E8F-BFD0-2BA68085C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707886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=           {1}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C5B1FC0-6637-4768-B2CC-353011890D6B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4271541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304CE1-F9BE-0E4D-B282-7B7C8CF34CB8}" type="slidenum">
              <a:rPr lang="en-US"/>
              <a:pPr>
                <a:defRPr/>
              </a:pPr>
              <a:t>68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68995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68996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68997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68998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68999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69000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69001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69002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69003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69004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69005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69006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69007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69008" name="AutoShape 16"/>
          <p:cNvCxnSpPr>
            <a:cxnSpLocks noChangeShapeType="1"/>
            <a:stCxn id="468995" idx="5"/>
            <a:endCxn id="468997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09" name="AutoShape 17"/>
          <p:cNvCxnSpPr>
            <a:cxnSpLocks noChangeShapeType="1"/>
            <a:stCxn id="469003" idx="0"/>
            <a:endCxn id="469000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9010" name="AutoShape 18"/>
          <p:cNvCxnSpPr>
            <a:cxnSpLocks noChangeShapeType="1"/>
            <a:stCxn id="469000" idx="4"/>
            <a:endCxn id="469001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9011" name="AutoShape 19"/>
          <p:cNvCxnSpPr>
            <a:cxnSpLocks noChangeShapeType="1"/>
            <a:stCxn id="469000" idx="5"/>
            <a:endCxn id="468999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12" name="AutoShape 20"/>
          <p:cNvCxnSpPr>
            <a:cxnSpLocks noChangeShapeType="1"/>
            <a:stCxn id="468999" idx="7"/>
            <a:endCxn id="468997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13" name="AutoShape 21"/>
          <p:cNvCxnSpPr>
            <a:cxnSpLocks noChangeShapeType="1"/>
            <a:stCxn id="468997" idx="5"/>
            <a:endCxn id="469006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14" name="AutoShape 22"/>
          <p:cNvCxnSpPr>
            <a:cxnSpLocks noChangeShapeType="1"/>
            <a:stCxn id="469006" idx="4"/>
            <a:endCxn id="469007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15" name="AutoShape 23"/>
          <p:cNvCxnSpPr>
            <a:cxnSpLocks noChangeShapeType="1"/>
            <a:stCxn id="469005" idx="6"/>
            <a:endCxn id="469006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16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17" name="AutoShape 25"/>
          <p:cNvCxnSpPr>
            <a:cxnSpLocks noChangeShapeType="1"/>
            <a:stCxn id="468996" idx="7"/>
            <a:endCxn id="468995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18" name="AutoShape 26"/>
          <p:cNvCxnSpPr>
            <a:cxnSpLocks noChangeShapeType="1"/>
            <a:stCxn id="468996" idx="6"/>
            <a:endCxn id="468997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19" name="AutoShape 27"/>
          <p:cNvCxnSpPr>
            <a:cxnSpLocks noChangeShapeType="1"/>
            <a:stCxn id="469001" idx="4"/>
            <a:endCxn id="469002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20" name="AutoShape 28"/>
          <p:cNvCxnSpPr>
            <a:cxnSpLocks noChangeShapeType="1"/>
            <a:stCxn id="469003" idx="6"/>
            <a:endCxn id="469002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9021" name="AutoShape 29"/>
          <p:cNvCxnSpPr>
            <a:cxnSpLocks noChangeShapeType="1"/>
            <a:stCxn id="469003" idx="4"/>
            <a:endCxn id="469004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22" name="AutoShape 30"/>
          <p:cNvCxnSpPr>
            <a:cxnSpLocks noChangeShapeType="1"/>
            <a:stCxn id="469004" idx="7"/>
            <a:endCxn id="469002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23" name="AutoShape 31"/>
          <p:cNvCxnSpPr>
            <a:cxnSpLocks noChangeShapeType="1"/>
            <a:stCxn id="468999" idx="4"/>
            <a:endCxn id="468998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024" name="AutoShape 32"/>
          <p:cNvCxnSpPr>
            <a:cxnSpLocks noChangeShapeType="1"/>
            <a:stCxn id="468997" idx="4"/>
            <a:endCxn id="469005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69026" name="Rectangle 34"/>
          <p:cNvSpPr>
            <a:spLocks noChangeArrowheads="1"/>
          </p:cNvSpPr>
          <p:nvPr/>
        </p:nvSpPr>
        <p:spPr bwMode="auto">
          <a:xfrm>
            <a:off x="5368925" y="206375"/>
            <a:ext cx="3775075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Color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undiscovered</a:t>
            </a:r>
            <a:endParaRPr kumimoji="1" lang="en-US" sz="200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009900"/>
                </a:solidFill>
                <a:latin typeface="Helvetica" charset="0"/>
                <a:cs typeface="+mn-cs"/>
              </a:rPr>
              <a:t>discovered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solidFill>
                  <a:srgbClr val="FF0000"/>
                </a:solidFill>
                <a:latin typeface="Helvetica" charset="0"/>
                <a:cs typeface="+mn-cs"/>
              </a:rPr>
              <a:t>fully-explored</a:t>
            </a:r>
          </a:p>
        </p:txBody>
      </p:sp>
      <p:sp>
        <p:nvSpPr>
          <p:cNvPr id="469027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69028" name="Rectangle 36"/>
          <p:cNvSpPr>
            <a:spLocks noChangeArrowheads="1"/>
          </p:cNvSpPr>
          <p:nvPr/>
        </p:nvSpPr>
        <p:spPr bwMode="auto">
          <a:xfrm>
            <a:off x="7315200" y="1647825"/>
            <a:ext cx="1752600" cy="3457575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Call Stack:</a:t>
            </a: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(Edge list)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r>
              <a:rPr lang="en-US" sz="2000">
                <a:latin typeface="Helvetica" charset="0"/>
                <a:cs typeface="+mn-cs"/>
              </a:rPr>
              <a:t>	TA-DA!!</a:t>
            </a: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228600" indent="-228600" algn="l">
              <a:defRPr/>
            </a:pPr>
            <a:endParaRPr lang="en-US" sz="2000">
              <a:latin typeface="Helvetica" charset="0"/>
              <a:cs typeface="+mn-cs"/>
            </a:endParaRPr>
          </a:p>
        </p:txBody>
      </p:sp>
      <p:sp>
        <p:nvSpPr>
          <p:cNvPr id="469030" name="Rectangle 38"/>
          <p:cNvSpPr>
            <a:spLocks noChangeArrowheads="1"/>
          </p:cNvSpPr>
          <p:nvPr/>
        </p:nvSpPr>
        <p:spPr bwMode="auto">
          <a:xfrm>
            <a:off x="6448425" y="20145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69032" name="Line 40"/>
          <p:cNvSpPr>
            <a:spLocks noChangeShapeType="1"/>
          </p:cNvSpPr>
          <p:nvPr/>
        </p:nvSpPr>
        <p:spPr bwMode="auto">
          <a:xfrm>
            <a:off x="7315200" y="2438400"/>
            <a:ext cx="175260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" name="Rectangle 37">
            <a:extLst>
              <a:ext uri="{FF2B5EF4-FFF2-40B4-BE49-F238E27FC236}">
                <a16:creationId xmlns:a16="http://schemas.microsoft.com/office/drawing/2014/main" id="{62D93B3D-2BF2-4029-AB77-339F1BE7F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423" y="5210175"/>
            <a:ext cx="1686526" cy="400110"/>
          </a:xfrm>
          <a:prstGeom prst="rect">
            <a:avLst/>
          </a:prstGeom>
          <a:noFill/>
          <a:ln w="12700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27013" indent="-227013" algn="l">
              <a:defRPr/>
            </a:pPr>
            <a:r>
              <a:rPr lang="en-US" sz="2000" dirty="0" err="1">
                <a:latin typeface="Helvetica" charset="0"/>
                <a:cs typeface="+mn-cs"/>
              </a:rPr>
              <a:t>st</a:t>
            </a:r>
            <a:r>
              <a:rPr lang="en-US" sz="2000" dirty="0">
                <a:latin typeface="Helvetica" charset="0"/>
                <a:cs typeface="+mn-cs"/>
              </a:rPr>
              <a:t>[] </a:t>
            </a:r>
            <a:r>
              <a:rPr lang="en-US" sz="2000">
                <a:latin typeface="Helvetica" charset="0"/>
                <a:cs typeface="+mn-cs"/>
              </a:rPr>
              <a:t>=  {}</a:t>
            </a:r>
            <a:endParaRPr lang="en-US" sz="2000" dirty="0">
              <a:latin typeface="Helvetica" charset="0"/>
              <a:cs typeface="+mn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15619C2-80E5-405C-AFC2-23DF6F605B2D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3598113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21638-66BE-3947-A795-13C35EE56DB4}" type="slidenum">
              <a:rPr lang="en-US"/>
              <a:pPr>
                <a:defRPr/>
              </a:pPr>
              <a:t>69</a:t>
            </a:fld>
            <a:endParaRPr lang="en-US"/>
          </a:p>
        </p:txBody>
      </p:sp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71043" name="Oval 3"/>
          <p:cNvSpPr>
            <a:spLocks noChangeArrowheads="1"/>
          </p:cNvSpPr>
          <p:nvPr/>
        </p:nvSpPr>
        <p:spPr bwMode="auto">
          <a:xfrm rot="-63699">
            <a:off x="3886200" y="106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71044" name="Oval 4"/>
          <p:cNvSpPr>
            <a:spLocks noChangeArrowheads="1"/>
          </p:cNvSpPr>
          <p:nvPr/>
        </p:nvSpPr>
        <p:spPr bwMode="auto">
          <a:xfrm rot="-63699">
            <a:off x="2962275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71045" name="Oval 5"/>
          <p:cNvSpPr>
            <a:spLocks noChangeArrowheads="1"/>
          </p:cNvSpPr>
          <p:nvPr/>
        </p:nvSpPr>
        <p:spPr bwMode="auto">
          <a:xfrm rot="-63699">
            <a:off x="4953000" y="1981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71046" name="Oval 6"/>
          <p:cNvSpPr>
            <a:spLocks noChangeArrowheads="1"/>
          </p:cNvSpPr>
          <p:nvPr/>
        </p:nvSpPr>
        <p:spPr bwMode="auto">
          <a:xfrm rot="-63699">
            <a:off x="37338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71047" name="Oval 7"/>
          <p:cNvSpPr>
            <a:spLocks noChangeArrowheads="1"/>
          </p:cNvSpPr>
          <p:nvPr/>
        </p:nvSpPr>
        <p:spPr bwMode="auto">
          <a:xfrm rot="-63699">
            <a:off x="3717925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71048" name="Oval 8"/>
          <p:cNvSpPr>
            <a:spLocks noChangeArrowheads="1"/>
          </p:cNvSpPr>
          <p:nvPr/>
        </p:nvSpPr>
        <p:spPr bwMode="auto">
          <a:xfrm rot="-63699">
            <a:off x="2222500" y="2819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71049" name="Oval 9"/>
          <p:cNvSpPr>
            <a:spLocks noChangeArrowheads="1"/>
          </p:cNvSpPr>
          <p:nvPr/>
        </p:nvSpPr>
        <p:spPr bwMode="auto">
          <a:xfrm rot="-63699">
            <a:off x="2243138" y="383857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71050" name="Oval 10"/>
          <p:cNvSpPr>
            <a:spLocks noChangeArrowheads="1"/>
          </p:cNvSpPr>
          <p:nvPr/>
        </p:nvSpPr>
        <p:spPr bwMode="auto">
          <a:xfrm rot="-63699">
            <a:off x="226695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71051" name="Oval 11"/>
          <p:cNvSpPr>
            <a:spLocks noChangeArrowheads="1"/>
          </p:cNvSpPr>
          <p:nvPr/>
        </p:nvSpPr>
        <p:spPr bwMode="auto">
          <a:xfrm rot="-63699">
            <a:off x="838200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71052" name="Oval 12"/>
          <p:cNvSpPr>
            <a:spLocks noChangeArrowheads="1"/>
          </p:cNvSpPr>
          <p:nvPr/>
        </p:nvSpPr>
        <p:spPr bwMode="auto">
          <a:xfrm rot="-63699">
            <a:off x="1536700" y="5965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71053" name="Oval 13"/>
          <p:cNvSpPr>
            <a:spLocks noChangeArrowheads="1"/>
          </p:cNvSpPr>
          <p:nvPr/>
        </p:nvSpPr>
        <p:spPr bwMode="auto">
          <a:xfrm rot="-63699">
            <a:off x="4953000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71054" name="Oval 14"/>
          <p:cNvSpPr>
            <a:spLocks noChangeArrowheads="1"/>
          </p:cNvSpPr>
          <p:nvPr/>
        </p:nvSpPr>
        <p:spPr bwMode="auto">
          <a:xfrm rot="-63699">
            <a:off x="6024563" y="3832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71055" name="Oval 15"/>
          <p:cNvSpPr>
            <a:spLocks noChangeArrowheads="1"/>
          </p:cNvSpPr>
          <p:nvPr/>
        </p:nvSpPr>
        <p:spPr bwMode="auto">
          <a:xfrm rot="-63699">
            <a:off x="6042025" y="48228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71056" name="AutoShape 16"/>
          <p:cNvCxnSpPr>
            <a:cxnSpLocks noChangeShapeType="1"/>
            <a:stCxn id="471043" idx="5"/>
            <a:endCxn id="471045" idx="1"/>
          </p:cNvCxnSpPr>
          <p:nvPr/>
        </p:nvCxnSpPr>
        <p:spPr bwMode="auto">
          <a:xfrm>
            <a:off x="4521200" y="1719263"/>
            <a:ext cx="534988" cy="347662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57" name="AutoShape 17"/>
          <p:cNvCxnSpPr>
            <a:cxnSpLocks noChangeShapeType="1"/>
            <a:stCxn id="471051" idx="0"/>
            <a:endCxn id="471048" idx="3"/>
          </p:cNvCxnSpPr>
          <p:nvPr/>
        </p:nvCxnSpPr>
        <p:spPr bwMode="auto">
          <a:xfrm flipV="1">
            <a:off x="1200150" y="3481388"/>
            <a:ext cx="1135063" cy="13144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058" name="AutoShape 18"/>
          <p:cNvCxnSpPr>
            <a:cxnSpLocks noChangeShapeType="1"/>
            <a:stCxn id="471048" idx="4"/>
            <a:endCxn id="471049" idx="0"/>
          </p:cNvCxnSpPr>
          <p:nvPr/>
        </p:nvCxnSpPr>
        <p:spPr bwMode="auto">
          <a:xfrm>
            <a:off x="2598738" y="3584575"/>
            <a:ext cx="6350" cy="22701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059" name="AutoShape 19"/>
          <p:cNvCxnSpPr>
            <a:cxnSpLocks noChangeShapeType="1"/>
            <a:stCxn id="471048" idx="5"/>
            <a:endCxn id="471047" idx="1"/>
          </p:cNvCxnSpPr>
          <p:nvPr/>
        </p:nvCxnSpPr>
        <p:spPr bwMode="auto">
          <a:xfrm>
            <a:off x="2857500" y="3471863"/>
            <a:ext cx="963613" cy="4460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60" name="AutoShape 20"/>
          <p:cNvCxnSpPr>
            <a:cxnSpLocks noChangeShapeType="1"/>
            <a:stCxn id="471047" idx="7"/>
            <a:endCxn id="471045" idx="3"/>
          </p:cNvCxnSpPr>
          <p:nvPr/>
        </p:nvCxnSpPr>
        <p:spPr bwMode="auto">
          <a:xfrm flipV="1">
            <a:off x="4343400" y="2643188"/>
            <a:ext cx="722313" cy="126523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61" name="AutoShape 21"/>
          <p:cNvCxnSpPr>
            <a:cxnSpLocks noChangeShapeType="1"/>
            <a:stCxn id="471045" idx="5"/>
            <a:endCxn id="471054" idx="0"/>
          </p:cNvCxnSpPr>
          <p:nvPr/>
        </p:nvCxnSpPr>
        <p:spPr bwMode="auto">
          <a:xfrm>
            <a:off x="5588000" y="2633663"/>
            <a:ext cx="798513" cy="1171575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62" name="AutoShape 22"/>
          <p:cNvCxnSpPr>
            <a:cxnSpLocks noChangeShapeType="1"/>
            <a:stCxn id="471054" idx="4"/>
            <a:endCxn id="471055" idx="0"/>
          </p:cNvCxnSpPr>
          <p:nvPr/>
        </p:nvCxnSpPr>
        <p:spPr bwMode="auto">
          <a:xfrm>
            <a:off x="6400800" y="4597400"/>
            <a:ext cx="3175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63" name="AutoShape 23"/>
          <p:cNvCxnSpPr>
            <a:cxnSpLocks noChangeShapeType="1"/>
            <a:stCxn id="471053" idx="6"/>
            <a:endCxn id="471054" idx="2"/>
          </p:cNvCxnSpPr>
          <p:nvPr/>
        </p:nvCxnSpPr>
        <p:spPr bwMode="auto">
          <a:xfrm>
            <a:off x="5718175" y="4194175"/>
            <a:ext cx="279400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64" name="AutoShape 24"/>
          <p:cNvCxnSpPr>
            <a:cxnSpLocks noChangeShapeType="1"/>
          </p:cNvCxnSpPr>
          <p:nvPr/>
        </p:nvCxnSpPr>
        <p:spPr bwMode="auto">
          <a:xfrm flipV="1">
            <a:off x="2847975" y="2633663"/>
            <a:ext cx="227013" cy="2524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65" name="AutoShape 25"/>
          <p:cNvCxnSpPr>
            <a:cxnSpLocks noChangeShapeType="1"/>
            <a:stCxn id="471044" idx="7"/>
            <a:endCxn id="471043" idx="3"/>
          </p:cNvCxnSpPr>
          <p:nvPr/>
        </p:nvCxnSpPr>
        <p:spPr bwMode="auto">
          <a:xfrm flipV="1">
            <a:off x="3587750" y="1728788"/>
            <a:ext cx="411163" cy="3286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66" name="AutoShape 26"/>
          <p:cNvCxnSpPr>
            <a:cxnSpLocks noChangeShapeType="1"/>
            <a:stCxn id="471044" idx="6"/>
            <a:endCxn id="471045" idx="2"/>
          </p:cNvCxnSpPr>
          <p:nvPr/>
        </p:nvCxnSpPr>
        <p:spPr bwMode="auto">
          <a:xfrm>
            <a:off x="3727450" y="2343150"/>
            <a:ext cx="1198563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67" name="AutoShape 27"/>
          <p:cNvCxnSpPr>
            <a:cxnSpLocks noChangeShapeType="1"/>
            <a:stCxn id="471049" idx="4"/>
            <a:endCxn id="471050" idx="0"/>
          </p:cNvCxnSpPr>
          <p:nvPr/>
        </p:nvCxnSpPr>
        <p:spPr bwMode="auto">
          <a:xfrm>
            <a:off x="2619375" y="4603750"/>
            <a:ext cx="9525" cy="19208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68" name="AutoShape 28"/>
          <p:cNvCxnSpPr>
            <a:cxnSpLocks noChangeShapeType="1"/>
            <a:stCxn id="471051" idx="6"/>
            <a:endCxn id="471050" idx="2"/>
          </p:cNvCxnSpPr>
          <p:nvPr/>
        </p:nvCxnSpPr>
        <p:spPr bwMode="auto">
          <a:xfrm>
            <a:off x="1603375" y="5184775"/>
            <a:ext cx="636588" cy="1428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069" name="AutoShape 29"/>
          <p:cNvCxnSpPr>
            <a:cxnSpLocks noChangeShapeType="1"/>
            <a:stCxn id="471051" idx="4"/>
            <a:endCxn id="471052" idx="1"/>
          </p:cNvCxnSpPr>
          <p:nvPr/>
        </p:nvCxnSpPr>
        <p:spPr bwMode="auto">
          <a:xfrm>
            <a:off x="1214438" y="5588000"/>
            <a:ext cx="425450" cy="4635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70" name="AutoShape 30"/>
          <p:cNvCxnSpPr>
            <a:cxnSpLocks noChangeShapeType="1"/>
            <a:stCxn id="471052" idx="7"/>
            <a:endCxn id="471050" idx="4"/>
          </p:cNvCxnSpPr>
          <p:nvPr/>
        </p:nvCxnSpPr>
        <p:spPr bwMode="auto">
          <a:xfrm flipV="1">
            <a:off x="2162175" y="5588000"/>
            <a:ext cx="481013" cy="4540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71" name="AutoShape 31"/>
          <p:cNvCxnSpPr>
            <a:cxnSpLocks noChangeShapeType="1"/>
            <a:stCxn id="471047" idx="4"/>
            <a:endCxn id="471046" idx="0"/>
          </p:cNvCxnSpPr>
          <p:nvPr/>
        </p:nvCxnSpPr>
        <p:spPr bwMode="auto">
          <a:xfrm>
            <a:off x="4094163" y="4597400"/>
            <a:ext cx="1587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072" name="AutoShape 32"/>
          <p:cNvCxnSpPr>
            <a:cxnSpLocks noChangeShapeType="1"/>
            <a:stCxn id="471045" idx="4"/>
            <a:endCxn id="471053" idx="0"/>
          </p:cNvCxnSpPr>
          <p:nvPr/>
        </p:nvCxnSpPr>
        <p:spPr bwMode="auto">
          <a:xfrm flipH="1">
            <a:off x="5314950" y="2746375"/>
            <a:ext cx="14288" cy="105886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71074" name="Rectangle 34"/>
          <p:cNvSpPr>
            <a:spLocks noChangeArrowheads="1"/>
          </p:cNvSpPr>
          <p:nvPr/>
        </p:nvSpPr>
        <p:spPr bwMode="auto">
          <a:xfrm>
            <a:off x="5368925" y="374650"/>
            <a:ext cx="3775075" cy="1036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>
                <a:latin typeface="Helvetica" charset="0"/>
                <a:cs typeface="+mn-cs"/>
              </a:rPr>
              <a:t>Edge code:</a:t>
            </a:r>
            <a:endParaRPr kumimoji="1" lang="en-US" sz="2000" b="1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Tree edge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>
                <a:latin typeface="Helvetica" charset="0"/>
                <a:cs typeface="+mn-cs"/>
              </a:rPr>
              <a:t>Back edge</a:t>
            </a:r>
            <a:endParaRPr kumimoji="1" lang="en-US" sz="2000">
              <a:latin typeface="Helvetica" charset="0"/>
              <a:cs typeface="+mn-cs"/>
            </a:endParaRPr>
          </a:p>
        </p:txBody>
      </p:sp>
      <p:sp>
        <p:nvSpPr>
          <p:cNvPr id="471075" name="Rectangle 35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71077" name="Rectangle 37"/>
          <p:cNvSpPr>
            <a:spLocks noChangeArrowheads="1"/>
          </p:cNvSpPr>
          <p:nvPr/>
        </p:nvSpPr>
        <p:spPr bwMode="auto">
          <a:xfrm>
            <a:off x="6448425" y="20145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71079" name="Line 39"/>
          <p:cNvSpPr>
            <a:spLocks noChangeShapeType="1"/>
          </p:cNvSpPr>
          <p:nvPr/>
        </p:nvSpPr>
        <p:spPr bwMode="auto">
          <a:xfrm>
            <a:off x="7543800" y="914400"/>
            <a:ext cx="635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1080" name="Line 40"/>
          <p:cNvSpPr>
            <a:spLocks noChangeShapeType="1"/>
          </p:cNvSpPr>
          <p:nvPr/>
        </p:nvSpPr>
        <p:spPr bwMode="auto">
          <a:xfrm>
            <a:off x="7543800" y="1219200"/>
            <a:ext cx="635000" cy="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B5C4EFD-4254-4C34-AB89-40B74FD6EECC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934253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BFS</a:t>
            </a:r>
            <a:r>
              <a:rPr lang="en-US" dirty="0"/>
              <a:t> vs. 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15" name="Freeform 14"/>
          <p:cNvSpPr/>
          <p:nvPr/>
        </p:nvSpPr>
        <p:spPr>
          <a:xfrm>
            <a:off x="3871842" y="1827423"/>
            <a:ext cx="1404188" cy="505897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538412 w 1538412"/>
              <a:gd name="connsiteY0" fmla="*/ 0 h 505897"/>
              <a:gd name="connsiteX1" fmla="*/ 134224 w 1538412"/>
              <a:gd name="connsiteY1" fmla="*/ 237462 h 505897"/>
              <a:gd name="connsiteX2" fmla="*/ 0 w 1538412"/>
              <a:gd name="connsiteY2" fmla="*/ 505897 h 505897"/>
              <a:gd name="connsiteX0" fmla="*/ 1404188 w 1404188"/>
              <a:gd name="connsiteY0" fmla="*/ 0 h 505897"/>
              <a:gd name="connsiteX1" fmla="*/ 0 w 1404188"/>
              <a:gd name="connsiteY1" fmla="*/ 237462 h 505897"/>
              <a:gd name="connsiteX2" fmla="*/ 134224 w 1404188"/>
              <a:gd name="connsiteY2" fmla="*/ 505897 h 50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4188" h="505897">
                <a:moveTo>
                  <a:pt x="1404188" y="0"/>
                </a:moveTo>
                <a:lnTo>
                  <a:pt x="0" y="237462"/>
                </a:lnTo>
                <a:lnTo>
                  <a:pt x="134224" y="505897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51D3DD-8ADC-48CF-9AA2-7089BD29F953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74938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789D57-3FF9-D04B-A842-0AFAF1EA2F21}" type="slidenum">
              <a:rPr lang="en-US"/>
              <a:pPr>
                <a:defRPr/>
              </a:pPr>
              <a:t>70</a:t>
            </a:fld>
            <a:endParaRPr lang="en-US"/>
          </a:p>
        </p:txBody>
      </p:sp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>
              <a:defRPr/>
            </a:pPr>
            <a:r>
              <a:rPr kumimoji="1" lang="en-US"/>
              <a:t>DFS(A)</a:t>
            </a:r>
          </a:p>
        </p:txBody>
      </p:sp>
      <p:sp>
        <p:nvSpPr>
          <p:cNvPr id="483331" name="Oval 3"/>
          <p:cNvSpPr>
            <a:spLocks noChangeArrowheads="1"/>
          </p:cNvSpPr>
          <p:nvPr/>
        </p:nvSpPr>
        <p:spPr bwMode="auto">
          <a:xfrm rot="-63699">
            <a:off x="3886200" y="152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A,1</a:t>
            </a:r>
          </a:p>
        </p:txBody>
      </p:sp>
      <p:sp>
        <p:nvSpPr>
          <p:cNvPr id="483332" name="Oval 4"/>
          <p:cNvSpPr>
            <a:spLocks noChangeArrowheads="1"/>
          </p:cNvSpPr>
          <p:nvPr/>
        </p:nvSpPr>
        <p:spPr bwMode="auto">
          <a:xfrm rot="-63699">
            <a:off x="3298825" y="914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B,2</a:t>
            </a:r>
          </a:p>
        </p:txBody>
      </p:sp>
      <p:sp>
        <p:nvSpPr>
          <p:cNvPr id="483333" name="Oval 5"/>
          <p:cNvSpPr>
            <a:spLocks noChangeArrowheads="1"/>
          </p:cNvSpPr>
          <p:nvPr/>
        </p:nvSpPr>
        <p:spPr bwMode="auto">
          <a:xfrm rot="-63699">
            <a:off x="4975225" y="32226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J,10</a:t>
            </a:r>
          </a:p>
        </p:txBody>
      </p:sp>
      <p:sp>
        <p:nvSpPr>
          <p:cNvPr id="483334" name="Oval 6"/>
          <p:cNvSpPr>
            <a:spLocks noChangeArrowheads="1"/>
          </p:cNvSpPr>
          <p:nvPr/>
        </p:nvSpPr>
        <p:spPr bwMode="auto">
          <a:xfrm rot="-63699">
            <a:off x="3429000" y="38100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I,9</a:t>
            </a:r>
          </a:p>
        </p:txBody>
      </p:sp>
      <p:sp>
        <p:nvSpPr>
          <p:cNvPr id="483335" name="Oval 7"/>
          <p:cNvSpPr>
            <a:spLocks noChangeArrowheads="1"/>
          </p:cNvSpPr>
          <p:nvPr/>
        </p:nvSpPr>
        <p:spPr bwMode="auto">
          <a:xfrm rot="-63699">
            <a:off x="3581400" y="23622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H,8</a:t>
            </a:r>
          </a:p>
        </p:txBody>
      </p:sp>
      <p:sp>
        <p:nvSpPr>
          <p:cNvPr id="483336" name="Oval 8"/>
          <p:cNvSpPr>
            <a:spLocks noChangeArrowheads="1"/>
          </p:cNvSpPr>
          <p:nvPr/>
        </p:nvSpPr>
        <p:spPr bwMode="auto">
          <a:xfrm rot="-63699">
            <a:off x="2689225" y="16764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C,3</a:t>
            </a:r>
          </a:p>
        </p:txBody>
      </p:sp>
      <p:sp>
        <p:nvSpPr>
          <p:cNvPr id="483337" name="Oval 9"/>
          <p:cNvSpPr>
            <a:spLocks noChangeArrowheads="1"/>
          </p:cNvSpPr>
          <p:nvPr/>
        </p:nvSpPr>
        <p:spPr bwMode="auto">
          <a:xfrm rot="-63699">
            <a:off x="2765425" y="58896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G,7</a:t>
            </a:r>
          </a:p>
        </p:txBody>
      </p:sp>
      <p:sp>
        <p:nvSpPr>
          <p:cNvPr id="483338" name="Oval 10"/>
          <p:cNvSpPr>
            <a:spLocks noChangeArrowheads="1"/>
          </p:cNvSpPr>
          <p:nvPr/>
        </p:nvSpPr>
        <p:spPr bwMode="auto">
          <a:xfrm rot="-63699">
            <a:off x="1851025" y="48768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F,6</a:t>
            </a:r>
          </a:p>
        </p:txBody>
      </p:sp>
      <p:sp>
        <p:nvSpPr>
          <p:cNvPr id="483339" name="Oval 11"/>
          <p:cNvSpPr>
            <a:spLocks noChangeArrowheads="1"/>
          </p:cNvSpPr>
          <p:nvPr/>
        </p:nvSpPr>
        <p:spPr bwMode="auto">
          <a:xfrm rot="-63699">
            <a:off x="1851025" y="2667000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D,4</a:t>
            </a:r>
          </a:p>
        </p:txBody>
      </p:sp>
      <p:sp>
        <p:nvSpPr>
          <p:cNvPr id="483340" name="Oval 12"/>
          <p:cNvSpPr>
            <a:spLocks noChangeArrowheads="1"/>
          </p:cNvSpPr>
          <p:nvPr/>
        </p:nvSpPr>
        <p:spPr bwMode="auto">
          <a:xfrm rot="-63699">
            <a:off x="1241425" y="37560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E,5</a:t>
            </a:r>
          </a:p>
        </p:txBody>
      </p:sp>
      <p:sp>
        <p:nvSpPr>
          <p:cNvPr id="483341" name="Oval 13"/>
          <p:cNvSpPr>
            <a:spLocks noChangeArrowheads="1"/>
          </p:cNvSpPr>
          <p:nvPr/>
        </p:nvSpPr>
        <p:spPr bwMode="auto">
          <a:xfrm rot="-63699">
            <a:off x="5029200" y="45942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K,11</a:t>
            </a:r>
          </a:p>
        </p:txBody>
      </p:sp>
      <p:sp>
        <p:nvSpPr>
          <p:cNvPr id="483342" name="Oval 14"/>
          <p:cNvSpPr>
            <a:spLocks noChangeArrowheads="1"/>
          </p:cNvSpPr>
          <p:nvPr/>
        </p:nvSpPr>
        <p:spPr bwMode="auto">
          <a:xfrm rot="-63699">
            <a:off x="6423025" y="50514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L,12</a:t>
            </a:r>
          </a:p>
        </p:txBody>
      </p:sp>
      <p:sp>
        <p:nvSpPr>
          <p:cNvPr id="483343" name="Oval 15"/>
          <p:cNvSpPr>
            <a:spLocks noChangeArrowheads="1"/>
          </p:cNvSpPr>
          <p:nvPr/>
        </p:nvSpPr>
        <p:spPr bwMode="auto">
          <a:xfrm rot="-63699">
            <a:off x="6435725" y="6042025"/>
            <a:ext cx="739775" cy="7397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400">
                <a:latin typeface="Times New Roman" charset="0"/>
                <a:cs typeface="+mn-cs"/>
              </a:rPr>
              <a:t>M,13</a:t>
            </a:r>
          </a:p>
        </p:txBody>
      </p:sp>
      <p:cxnSp>
        <p:nvCxnSpPr>
          <p:cNvPr id="483344" name="AutoShape 16"/>
          <p:cNvCxnSpPr>
            <a:cxnSpLocks noChangeShapeType="1"/>
            <a:stCxn id="483331" idx="5"/>
            <a:endCxn id="483333" idx="0"/>
          </p:cNvCxnSpPr>
          <p:nvPr/>
        </p:nvCxnSpPr>
        <p:spPr bwMode="auto">
          <a:xfrm>
            <a:off x="4521200" y="804863"/>
            <a:ext cx="815975" cy="2390775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45" name="AutoShape 17"/>
          <p:cNvCxnSpPr>
            <a:cxnSpLocks noChangeShapeType="1"/>
            <a:stCxn id="483339" idx="7"/>
            <a:endCxn id="483336" idx="3"/>
          </p:cNvCxnSpPr>
          <p:nvPr/>
        </p:nvCxnSpPr>
        <p:spPr bwMode="auto">
          <a:xfrm flipV="1">
            <a:off x="2476500" y="2338388"/>
            <a:ext cx="325438" cy="4048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3346" name="AutoShape 18"/>
          <p:cNvCxnSpPr>
            <a:cxnSpLocks noChangeShapeType="1"/>
            <a:stCxn id="483336" idx="4"/>
            <a:endCxn id="483337" idx="0"/>
          </p:cNvCxnSpPr>
          <p:nvPr/>
        </p:nvCxnSpPr>
        <p:spPr bwMode="auto">
          <a:xfrm>
            <a:off x="3065463" y="2441575"/>
            <a:ext cx="61912" cy="3421063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3347" name="AutoShape 19"/>
          <p:cNvCxnSpPr>
            <a:cxnSpLocks noChangeShapeType="1"/>
            <a:stCxn id="483336" idx="5"/>
            <a:endCxn id="483335" idx="1"/>
          </p:cNvCxnSpPr>
          <p:nvPr/>
        </p:nvCxnSpPr>
        <p:spPr bwMode="auto">
          <a:xfrm>
            <a:off x="3324225" y="2328863"/>
            <a:ext cx="360363" cy="11906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48" name="AutoShape 20"/>
          <p:cNvCxnSpPr>
            <a:cxnSpLocks noChangeShapeType="1"/>
            <a:stCxn id="483335" idx="5"/>
            <a:endCxn id="483333" idx="1"/>
          </p:cNvCxnSpPr>
          <p:nvPr/>
        </p:nvCxnSpPr>
        <p:spPr bwMode="auto">
          <a:xfrm>
            <a:off x="4216400" y="3014663"/>
            <a:ext cx="862013" cy="2936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49" name="AutoShape 21"/>
          <p:cNvCxnSpPr>
            <a:cxnSpLocks noChangeShapeType="1"/>
            <a:stCxn id="483333" idx="5"/>
            <a:endCxn id="483342" idx="0"/>
          </p:cNvCxnSpPr>
          <p:nvPr/>
        </p:nvCxnSpPr>
        <p:spPr bwMode="auto">
          <a:xfrm>
            <a:off x="5610225" y="3875088"/>
            <a:ext cx="1174750" cy="1149350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50" name="AutoShape 22"/>
          <p:cNvCxnSpPr>
            <a:cxnSpLocks noChangeShapeType="1"/>
            <a:stCxn id="483342" idx="4"/>
            <a:endCxn id="483343" idx="0"/>
          </p:cNvCxnSpPr>
          <p:nvPr/>
        </p:nvCxnSpPr>
        <p:spPr bwMode="auto">
          <a:xfrm flipH="1">
            <a:off x="6797675" y="5816600"/>
            <a:ext cx="1588" cy="198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51" name="AutoShape 23"/>
          <p:cNvCxnSpPr>
            <a:cxnSpLocks noChangeShapeType="1"/>
            <a:stCxn id="483341" idx="6"/>
            <a:endCxn id="483342" idx="1"/>
          </p:cNvCxnSpPr>
          <p:nvPr/>
        </p:nvCxnSpPr>
        <p:spPr bwMode="auto">
          <a:xfrm>
            <a:off x="5794375" y="4956175"/>
            <a:ext cx="731838" cy="18097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52" name="AutoShape 24"/>
          <p:cNvCxnSpPr>
            <a:cxnSpLocks noChangeShapeType="1"/>
            <a:stCxn id="483336" idx="7"/>
            <a:endCxn id="483332" idx="3"/>
          </p:cNvCxnSpPr>
          <p:nvPr/>
        </p:nvCxnSpPr>
        <p:spPr bwMode="auto">
          <a:xfrm flipV="1">
            <a:off x="3314700" y="1576388"/>
            <a:ext cx="96838" cy="1762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53" name="AutoShape 25"/>
          <p:cNvCxnSpPr>
            <a:cxnSpLocks noChangeShapeType="1"/>
            <a:stCxn id="483332" idx="7"/>
            <a:endCxn id="483331" idx="3"/>
          </p:cNvCxnSpPr>
          <p:nvPr/>
        </p:nvCxnSpPr>
        <p:spPr bwMode="auto">
          <a:xfrm flipV="1">
            <a:off x="3924300" y="814388"/>
            <a:ext cx="74613" cy="1762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54" name="AutoShape 26"/>
          <p:cNvCxnSpPr>
            <a:cxnSpLocks noChangeShapeType="1"/>
            <a:stCxn id="483332" idx="5"/>
            <a:endCxn id="483333" idx="0"/>
          </p:cNvCxnSpPr>
          <p:nvPr/>
        </p:nvCxnSpPr>
        <p:spPr bwMode="auto">
          <a:xfrm>
            <a:off x="3933825" y="1566863"/>
            <a:ext cx="1403350" cy="1628775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55" name="AutoShape 27"/>
          <p:cNvCxnSpPr>
            <a:cxnSpLocks noChangeShapeType="1"/>
            <a:stCxn id="483337" idx="1"/>
            <a:endCxn id="483338" idx="5"/>
          </p:cNvCxnSpPr>
          <p:nvPr/>
        </p:nvCxnSpPr>
        <p:spPr bwMode="auto">
          <a:xfrm flipH="1" flipV="1">
            <a:off x="2486025" y="5529263"/>
            <a:ext cx="382588" cy="4460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56" name="AutoShape 28"/>
          <p:cNvCxnSpPr>
            <a:cxnSpLocks noChangeShapeType="1"/>
            <a:stCxn id="483339" idx="4"/>
            <a:endCxn id="483338" idx="0"/>
          </p:cNvCxnSpPr>
          <p:nvPr/>
        </p:nvCxnSpPr>
        <p:spPr bwMode="auto">
          <a:xfrm flipH="1">
            <a:off x="2212975" y="3432175"/>
            <a:ext cx="14288" cy="1417638"/>
          </a:xfrm>
          <a:prstGeom prst="straightConnector1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3357" name="AutoShape 29"/>
          <p:cNvCxnSpPr>
            <a:cxnSpLocks noChangeShapeType="1"/>
            <a:stCxn id="483339" idx="3"/>
            <a:endCxn id="483340" idx="0"/>
          </p:cNvCxnSpPr>
          <p:nvPr/>
        </p:nvCxnSpPr>
        <p:spPr bwMode="auto">
          <a:xfrm flipH="1">
            <a:off x="1603375" y="3328988"/>
            <a:ext cx="360363" cy="40005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58" name="AutoShape 30"/>
          <p:cNvCxnSpPr>
            <a:cxnSpLocks noChangeShapeType="1"/>
            <a:stCxn id="483340" idx="4"/>
            <a:endCxn id="483338" idx="1"/>
          </p:cNvCxnSpPr>
          <p:nvPr/>
        </p:nvCxnSpPr>
        <p:spPr bwMode="auto">
          <a:xfrm>
            <a:off x="1617663" y="4521200"/>
            <a:ext cx="336550" cy="441325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59" name="AutoShape 31"/>
          <p:cNvCxnSpPr>
            <a:cxnSpLocks noChangeShapeType="1"/>
            <a:stCxn id="483335" idx="4"/>
            <a:endCxn id="483334" idx="0"/>
          </p:cNvCxnSpPr>
          <p:nvPr/>
        </p:nvCxnSpPr>
        <p:spPr bwMode="auto">
          <a:xfrm flipH="1">
            <a:off x="3790950" y="3127375"/>
            <a:ext cx="166688" cy="6556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360" name="AutoShape 32"/>
          <p:cNvCxnSpPr>
            <a:cxnSpLocks noChangeShapeType="1"/>
            <a:stCxn id="483333" idx="4"/>
            <a:endCxn id="483341" idx="0"/>
          </p:cNvCxnSpPr>
          <p:nvPr/>
        </p:nvCxnSpPr>
        <p:spPr bwMode="auto">
          <a:xfrm>
            <a:off x="5351463" y="3987800"/>
            <a:ext cx="39687" cy="57943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83361" name="Rectangle 33"/>
          <p:cNvSpPr>
            <a:spLocks noChangeArrowheads="1"/>
          </p:cNvSpPr>
          <p:nvPr/>
        </p:nvSpPr>
        <p:spPr bwMode="auto">
          <a:xfrm>
            <a:off x="5499100" y="248960"/>
            <a:ext cx="3775075" cy="10464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dirty="0">
                <a:latin typeface="Helvetica" charset="0"/>
                <a:cs typeface="+mn-cs"/>
              </a:rPr>
              <a:t>Edge code:</a:t>
            </a:r>
            <a:endParaRPr kumimoji="1" lang="en-US" sz="2000" b="1" dirty="0">
              <a:latin typeface="Helvetica" charset="0"/>
              <a:cs typeface="+mn-cs"/>
            </a:endParaRP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 dirty="0">
                <a:latin typeface="Helvetica" charset="0"/>
                <a:cs typeface="+mn-cs"/>
              </a:rPr>
              <a:t>Tree edge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charset="0"/>
              <a:buNone/>
              <a:defRPr/>
            </a:pPr>
            <a:r>
              <a:rPr kumimoji="1" lang="en-US" sz="2000" b="1" dirty="0">
                <a:latin typeface="Helvetica" charset="0"/>
                <a:cs typeface="+mn-cs"/>
              </a:rPr>
              <a:t>Back edge</a:t>
            </a:r>
          </a:p>
        </p:txBody>
      </p:sp>
      <p:sp>
        <p:nvSpPr>
          <p:cNvPr id="483362" name="Rectangle 34"/>
          <p:cNvSpPr>
            <a:spLocks noChangeArrowheads="1"/>
          </p:cNvSpPr>
          <p:nvPr/>
        </p:nvSpPr>
        <p:spPr bwMode="auto">
          <a:xfrm>
            <a:off x="7804150" y="2892425"/>
            <a:ext cx="1111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83363" name="Rectangle 35"/>
          <p:cNvSpPr>
            <a:spLocks noChangeArrowheads="1"/>
          </p:cNvSpPr>
          <p:nvPr/>
        </p:nvSpPr>
        <p:spPr bwMode="auto">
          <a:xfrm>
            <a:off x="6448425" y="20145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9900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Helvetica" charset="0"/>
              <a:cs typeface="+mn-cs"/>
            </a:endParaRPr>
          </a:p>
        </p:txBody>
      </p:sp>
      <p:sp>
        <p:nvSpPr>
          <p:cNvPr id="483364" name="Line 36"/>
          <p:cNvSpPr>
            <a:spLocks noChangeShapeType="1"/>
          </p:cNvSpPr>
          <p:nvPr/>
        </p:nvSpPr>
        <p:spPr bwMode="auto">
          <a:xfrm>
            <a:off x="7543800" y="762000"/>
            <a:ext cx="635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3365" name="Line 37"/>
          <p:cNvSpPr>
            <a:spLocks noChangeShapeType="1"/>
          </p:cNvSpPr>
          <p:nvPr/>
        </p:nvSpPr>
        <p:spPr bwMode="auto">
          <a:xfrm>
            <a:off x="7543800" y="1066800"/>
            <a:ext cx="635000" cy="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2D8E601-FBB4-4AB5-997E-3CAE58F602D0}"/>
              </a:ext>
            </a:extLst>
          </p:cNvPr>
          <p:cNvSpPr/>
          <p:nvPr/>
        </p:nvSpPr>
        <p:spPr>
          <a:xfrm>
            <a:off x="2649229" y="6581068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3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46012"/>
      </p:ext>
    </p:extLst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0132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rgbClr val="002060"/>
                </a:solidFill>
              </a:rPr>
              <a:t>Properties of (undirected) DFS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2675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57200" y="1091539"/>
                <a:ext cx="8229600" cy="5181600"/>
              </a:xfrm>
            </p:spPr>
            <p:txBody>
              <a:bodyPr/>
              <a:lstStyle/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r>
                  <a:rPr kumimoji="1" lang="en-US" sz="2400" dirty="0">
                    <a:solidFill>
                      <a:srgbClr val="0070C0"/>
                    </a:solidFill>
                  </a:rPr>
                  <a:t>Like BFS(</a:t>
                </a:r>
                <a14:m>
                  <m:oMath xmlns:m="http://schemas.openxmlformats.org/officeDocument/2006/math">
                    <m:r>
                      <a:rPr kumimoji="1" lang="en-US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kumimoji="1" lang="en-US" sz="2400" dirty="0">
                    <a:solidFill>
                      <a:srgbClr val="0070C0"/>
                    </a:solidFill>
                  </a:rPr>
                  <a:t>):</a:t>
                </a:r>
              </a:p>
              <a:p>
                <a:pPr eaLnBrk="1" hangingPunct="1">
                  <a:lnSpc>
                    <a:spcPct val="90000"/>
                  </a:lnSpc>
                  <a:defRPr/>
                </a:pPr>
                <a:r>
                  <a:rPr kumimoji="1" lang="en-US" sz="2400" dirty="0"/>
                  <a:t>DFS(</a:t>
                </a:r>
                <a14:m>
                  <m:oMath xmlns:m="http://schemas.openxmlformats.org/officeDocument/2006/math">
                    <m:r>
                      <a:rPr kumimoji="1" lang="en-US" sz="240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kumimoji="1" lang="en-US" sz="2400" dirty="0"/>
                  <a:t>) visits </a:t>
                </a:r>
                <a14:m>
                  <m:oMath xmlns:m="http://schemas.openxmlformats.org/officeDocument/2006/math">
                    <m:r>
                      <a:rPr kumimoji="1" lang="en-US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kumimoji="1" lang="en-US" sz="2400" dirty="0"/>
                  <a:t> </a:t>
                </a:r>
                <a:r>
                  <a:rPr kumimoji="1" lang="en-US" sz="2400" dirty="0" err="1"/>
                  <a:t>iff</a:t>
                </a:r>
                <a:r>
                  <a:rPr kumimoji="1" lang="en-US" sz="2400" dirty="0"/>
                  <a:t> there is a path in G from </a:t>
                </a:r>
                <a14:m>
                  <m:oMath xmlns:m="http://schemas.openxmlformats.org/officeDocument/2006/math">
                    <m:r>
                      <a:rPr kumimoji="1" lang="en-US" sz="240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kumimoji="1" lang="en-US" sz="2400" dirty="0"/>
                  <a:t> to </a:t>
                </a:r>
                <a14:m>
                  <m:oMath xmlns:m="http://schemas.openxmlformats.org/officeDocument/2006/math">
                    <m:r>
                      <a:rPr kumimoji="1" lang="en-US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kumimoji="1" lang="en-US" sz="2400" dirty="0"/>
                  <a:t> </a:t>
                </a:r>
              </a:p>
              <a:p>
                <a:pPr lvl="1" eaLnBrk="1" hangingPunct="1">
                  <a:lnSpc>
                    <a:spcPct val="90000"/>
                  </a:lnSpc>
                  <a:defRPr/>
                </a:pPr>
                <a:r>
                  <a:rPr kumimoji="1" lang="en-US" sz="2200" dirty="0"/>
                  <a:t>So, we can use DFS to find connected components</a:t>
                </a:r>
              </a:p>
              <a:p>
                <a:pPr marL="342900" lvl="1" indent="-342900" eaLnBrk="1" hangingPunct="1">
                  <a:lnSpc>
                    <a:spcPct val="9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kumimoji="1" lang="en-US" sz="2400" dirty="0"/>
                  <a:t>Edges into then-undiscovered vertices define a </a:t>
                </a:r>
                <a:r>
                  <a:rPr kumimoji="1" lang="en-US" sz="2400" b="1" i="1" dirty="0">
                    <a:solidFill>
                      <a:srgbClr val="3366FF"/>
                    </a:solidFill>
                  </a:rPr>
                  <a:t>tree</a:t>
                </a:r>
                <a:r>
                  <a:rPr kumimoji="1" lang="en-US" sz="2400" dirty="0"/>
                  <a:t> – the "depth first spanning tree" of G</a:t>
                </a:r>
              </a:p>
              <a:p>
                <a:pPr marL="0" lvl="1" indent="0" eaLnBrk="1" hangingPunct="1">
                  <a:lnSpc>
                    <a:spcPct val="90000"/>
                  </a:lnSpc>
                  <a:defRPr/>
                </a:pPr>
                <a:endParaRPr kumimoji="1" lang="en-US" sz="2400" dirty="0"/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r>
                  <a:rPr kumimoji="1" lang="en-US" sz="2400" dirty="0">
                    <a:solidFill>
                      <a:srgbClr val="0070C0"/>
                    </a:solidFill>
                  </a:rPr>
                  <a:t>Unlike the BFS tree: </a:t>
                </a:r>
              </a:p>
              <a:p>
                <a:pPr eaLnBrk="1" hangingPunct="1">
                  <a:lnSpc>
                    <a:spcPct val="90000"/>
                  </a:lnSpc>
                  <a:defRPr/>
                </a:pPr>
                <a:r>
                  <a:rPr kumimoji="1" lang="en-US" sz="2400" dirty="0"/>
                  <a:t>The DF spanning tree </a:t>
                </a:r>
                <a:r>
                  <a:rPr kumimoji="1" lang="en-US" sz="2400" dirty="0" err="1"/>
                  <a:t>isn</a:t>
                </a:r>
                <a:r>
                  <a:rPr kumimoji="1" lang="fr-FR" sz="2400" dirty="0"/>
                  <a:t>'</a:t>
                </a:r>
                <a:r>
                  <a:rPr kumimoji="1" lang="en-US" sz="2400" dirty="0"/>
                  <a:t>t minimum depth</a:t>
                </a:r>
              </a:p>
              <a:p>
                <a:pPr eaLnBrk="1" hangingPunct="1">
                  <a:lnSpc>
                    <a:spcPct val="90000"/>
                  </a:lnSpc>
                  <a:defRPr/>
                </a:pPr>
                <a:r>
                  <a:rPr kumimoji="1" lang="en-US" sz="2400" dirty="0"/>
                  <a:t>Its levels don</a:t>
                </a:r>
                <a:r>
                  <a:rPr kumimoji="1" lang="fr-FR" sz="2400" dirty="0"/>
                  <a:t>'</a:t>
                </a:r>
                <a:r>
                  <a:rPr kumimoji="1" lang="en-US" sz="2400" dirty="0"/>
                  <a:t>t reflect min distance from the root</a:t>
                </a:r>
              </a:p>
              <a:p>
                <a:pPr eaLnBrk="1" hangingPunct="1">
                  <a:lnSpc>
                    <a:spcPct val="90000"/>
                  </a:lnSpc>
                  <a:defRPr/>
                </a:pPr>
                <a:r>
                  <a:rPr kumimoji="1" lang="en-US" sz="2400" dirty="0"/>
                  <a:t>Non-tree edges never join vertices on the same or adjacent levels</a:t>
                </a:r>
              </a:p>
              <a:p>
                <a:pPr marL="0" indent="0" eaLnBrk="1" hangingPunct="1">
                  <a:buNone/>
                  <a:defRPr/>
                </a:pPr>
                <a:endParaRPr kumimoji="1" lang="en-US" sz="2400" dirty="0"/>
              </a:p>
              <a:p>
                <a:pPr marL="0" indent="0" eaLnBrk="1" hangingPunct="1">
                  <a:lnSpc>
                    <a:spcPct val="80000"/>
                  </a:lnSpc>
                  <a:buNone/>
                </a:pPr>
                <a:endParaRPr lang="en-US" altLang="en-US" sz="2400" dirty="0"/>
              </a:p>
            </p:txBody>
          </p:sp>
        </mc:Choice>
        <mc:Fallback xmlns="">
          <p:sp>
            <p:nvSpPr>
              <p:cNvPr id="41267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1539"/>
                <a:ext cx="8229600" cy="5181600"/>
              </a:xfrm>
              <a:blipFill>
                <a:blip r:embed="rId3"/>
                <a:stretch>
                  <a:fillRect l="-1111" t="-1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E887A4BE-E13C-4DAF-A2CA-480D8DCFC258}" type="slidenum">
              <a:rPr lang="en-US" altLang="en-US" smtClean="0"/>
              <a:pPr/>
              <a:t>71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F7CC7B-5A67-4980-9D47-64F3A1E62934}"/>
              </a:ext>
            </a:extLst>
          </p:cNvPr>
          <p:cNvSpPr/>
          <p:nvPr/>
        </p:nvSpPr>
        <p:spPr>
          <a:xfrm>
            <a:off x="2649229" y="6527800"/>
            <a:ext cx="6553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hlinkClick r:id="rId4"/>
              </a:rPr>
              <a:t>https://courses.cs.washington.edu/courses/cse421/18sp/lecture-5.pptx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30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BFS</a:t>
            </a:r>
            <a:r>
              <a:rPr lang="en-US" dirty="0"/>
              <a:t> vs. 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15" name="Freeform 14"/>
          <p:cNvSpPr/>
          <p:nvPr/>
        </p:nvSpPr>
        <p:spPr>
          <a:xfrm>
            <a:off x="4202239" y="1827423"/>
            <a:ext cx="1073791" cy="485248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538412 w 1538412"/>
              <a:gd name="connsiteY0" fmla="*/ 0 h 505897"/>
              <a:gd name="connsiteX1" fmla="*/ 134224 w 1538412"/>
              <a:gd name="connsiteY1" fmla="*/ 237462 h 505897"/>
              <a:gd name="connsiteX2" fmla="*/ 0 w 1538412"/>
              <a:gd name="connsiteY2" fmla="*/ 505897 h 505897"/>
              <a:gd name="connsiteX0" fmla="*/ 1404188 w 1404188"/>
              <a:gd name="connsiteY0" fmla="*/ 0 h 505897"/>
              <a:gd name="connsiteX1" fmla="*/ 0 w 1404188"/>
              <a:gd name="connsiteY1" fmla="*/ 237462 h 505897"/>
              <a:gd name="connsiteX2" fmla="*/ 134224 w 1404188"/>
              <a:gd name="connsiteY2" fmla="*/ 505897 h 505897"/>
              <a:gd name="connsiteX0" fmla="*/ 1269964 w 1269964"/>
              <a:gd name="connsiteY0" fmla="*/ 0 h 505897"/>
              <a:gd name="connsiteX1" fmla="*/ 351047 w 1269964"/>
              <a:gd name="connsiteY1" fmla="*/ 237462 h 505897"/>
              <a:gd name="connsiteX2" fmla="*/ 0 w 1269964"/>
              <a:gd name="connsiteY2" fmla="*/ 505897 h 505897"/>
              <a:gd name="connsiteX0" fmla="*/ 1073791 w 1073791"/>
              <a:gd name="connsiteY0" fmla="*/ 0 h 485248"/>
              <a:gd name="connsiteX1" fmla="*/ 154874 w 1073791"/>
              <a:gd name="connsiteY1" fmla="*/ 237462 h 485248"/>
              <a:gd name="connsiteX2" fmla="*/ 0 w 1073791"/>
              <a:gd name="connsiteY2" fmla="*/ 485248 h 485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3791" h="485248">
                <a:moveTo>
                  <a:pt x="1073791" y="0"/>
                </a:moveTo>
                <a:lnTo>
                  <a:pt x="154874" y="237462"/>
                </a:lnTo>
                <a:lnTo>
                  <a:pt x="0" y="485248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65AA16A-E38E-4D2D-BD21-FCA0B628DD0E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403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BFS</a:t>
            </a:r>
            <a:r>
              <a:rPr lang="en-US" dirty="0"/>
              <a:t> vs. DFS</a:t>
            </a:r>
          </a:p>
        </p:txBody>
      </p:sp>
      <p:pic>
        <p:nvPicPr>
          <p:cNvPr id="4" name="Picture 3" descr="Screen Shot 2017-09-12 at 10.34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1778000"/>
            <a:ext cx="5359400" cy="3860800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4357113" y="1827423"/>
            <a:ext cx="918917" cy="474924"/>
          </a:xfrm>
          <a:custGeom>
            <a:avLst/>
            <a:gdLst>
              <a:gd name="connsiteX0" fmla="*/ 1858484 w 1858484"/>
              <a:gd name="connsiteY0" fmla="*/ 0 h 1187309"/>
              <a:gd name="connsiteX1" fmla="*/ 454296 w 1858484"/>
              <a:gd name="connsiteY1" fmla="*/ 237462 h 1187309"/>
              <a:gd name="connsiteX2" fmla="*/ 0 w 1858484"/>
              <a:gd name="connsiteY2" fmla="*/ 1187309 h 1187309"/>
              <a:gd name="connsiteX0" fmla="*/ 1538412 w 1538412"/>
              <a:gd name="connsiteY0" fmla="*/ 0 h 505897"/>
              <a:gd name="connsiteX1" fmla="*/ 134224 w 1538412"/>
              <a:gd name="connsiteY1" fmla="*/ 237462 h 505897"/>
              <a:gd name="connsiteX2" fmla="*/ 0 w 1538412"/>
              <a:gd name="connsiteY2" fmla="*/ 505897 h 505897"/>
              <a:gd name="connsiteX0" fmla="*/ 1404188 w 1404188"/>
              <a:gd name="connsiteY0" fmla="*/ 0 h 505897"/>
              <a:gd name="connsiteX1" fmla="*/ 0 w 1404188"/>
              <a:gd name="connsiteY1" fmla="*/ 237462 h 505897"/>
              <a:gd name="connsiteX2" fmla="*/ 134224 w 1404188"/>
              <a:gd name="connsiteY2" fmla="*/ 505897 h 505897"/>
              <a:gd name="connsiteX0" fmla="*/ 1269964 w 1269964"/>
              <a:gd name="connsiteY0" fmla="*/ 0 h 505897"/>
              <a:gd name="connsiteX1" fmla="*/ 351047 w 1269964"/>
              <a:gd name="connsiteY1" fmla="*/ 237462 h 505897"/>
              <a:gd name="connsiteX2" fmla="*/ 0 w 1269964"/>
              <a:gd name="connsiteY2" fmla="*/ 505897 h 505897"/>
              <a:gd name="connsiteX0" fmla="*/ 1073791 w 1073791"/>
              <a:gd name="connsiteY0" fmla="*/ 0 h 485248"/>
              <a:gd name="connsiteX1" fmla="*/ 154874 w 1073791"/>
              <a:gd name="connsiteY1" fmla="*/ 237462 h 485248"/>
              <a:gd name="connsiteX2" fmla="*/ 0 w 1073791"/>
              <a:gd name="connsiteY2" fmla="*/ 485248 h 485248"/>
              <a:gd name="connsiteX0" fmla="*/ 918917 w 918917"/>
              <a:gd name="connsiteY0" fmla="*/ 0 h 474924"/>
              <a:gd name="connsiteX1" fmla="*/ 0 w 918917"/>
              <a:gd name="connsiteY1" fmla="*/ 237462 h 474924"/>
              <a:gd name="connsiteX2" fmla="*/ 92924 w 918917"/>
              <a:gd name="connsiteY2" fmla="*/ 474924 h 474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8917" h="474924">
                <a:moveTo>
                  <a:pt x="918917" y="0"/>
                </a:moveTo>
                <a:lnTo>
                  <a:pt x="0" y="237462"/>
                </a:lnTo>
                <a:lnTo>
                  <a:pt x="92924" y="474924"/>
                </a:lnTo>
              </a:path>
            </a:pathLst>
          </a:custGeom>
          <a:ln w="76200" cap="rnd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1D0BC0-F918-432F-A2CB-CAFBD04F5876}"/>
              </a:ext>
            </a:extLst>
          </p:cNvPr>
          <p:cNvSpPr/>
          <p:nvPr/>
        </p:nvSpPr>
        <p:spPr>
          <a:xfrm>
            <a:off x="228600" y="6398696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621"/>
                </a:solidFill>
                <a:latin typeface="arial" panose="020B0604020202020204" pitchFamily="34" charset="0"/>
              </a:rPr>
              <a:t>slazebni.cs.illinois.edu/fall17/lec05_uninformed_search.pptx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403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14055</TotalTime>
  <Words>4098</Words>
  <Application>Microsoft Office PowerPoint</Application>
  <PresentationFormat>On-screen Show (4:3)</PresentationFormat>
  <Paragraphs>1432</Paragraphs>
  <Slides>71</Slides>
  <Notes>47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81" baseType="lpstr">
      <vt:lpstr>Arial</vt:lpstr>
      <vt:lpstr>Arial</vt:lpstr>
      <vt:lpstr>Calibri</vt:lpstr>
      <vt:lpstr>Cambria Math</vt:lpstr>
      <vt:lpstr>Comic Sans MS</vt:lpstr>
      <vt:lpstr>Helvetica</vt:lpstr>
      <vt:lpstr>Monotype Sorts</vt:lpstr>
      <vt:lpstr>Tahoma</vt:lpstr>
      <vt:lpstr>Times New Roman</vt:lpstr>
      <vt:lpstr>Office Theme</vt:lpstr>
      <vt:lpstr>Breadth-First Search (BFS)</vt:lpstr>
      <vt:lpstr>Depth-First Search (DFS)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BFS vs. DFS</vt:lpstr>
      <vt:lpstr>Graph Traversal</vt:lpstr>
      <vt:lpstr>Breadth First Search (BFS)</vt:lpstr>
      <vt:lpstr>BFS(1)</vt:lpstr>
      <vt:lpstr>BFS(1)</vt:lpstr>
      <vt:lpstr>BFS(1)</vt:lpstr>
      <vt:lpstr>BFS(1)</vt:lpstr>
      <vt:lpstr>BFS(1)</vt:lpstr>
      <vt:lpstr>BFS(1)</vt:lpstr>
      <vt:lpstr>BFS(1)</vt:lpstr>
      <vt:lpstr>BFS(1)</vt:lpstr>
      <vt:lpstr>BFS(1)</vt:lpstr>
      <vt:lpstr>BFS Application: Shortest Paths</vt:lpstr>
      <vt:lpstr>BFS Application: Shortest Paths</vt:lpstr>
      <vt:lpstr>Depth First Search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DFS(A)</vt:lpstr>
      <vt:lpstr>Properties of (undirected) DFS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Solving problems by searching</dc:title>
  <dc:creator>Min-Yen Kan</dc:creator>
  <cp:lastModifiedBy>Darcy, Isabel K</cp:lastModifiedBy>
  <cp:revision>335</cp:revision>
  <cp:lastPrinted>2017-09-12T16:15:41Z</cp:lastPrinted>
  <dcterms:created xsi:type="dcterms:W3CDTF">2003-12-17T02:58:58Z</dcterms:created>
  <dcterms:modified xsi:type="dcterms:W3CDTF">2019-04-19T16:25:53Z</dcterms:modified>
</cp:coreProperties>
</file>