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
  </p:notesMasterIdLst>
  <p:sldIdLst>
    <p:sldId id="256" r:id="rId2"/>
  </p:sldIdLst>
  <p:sldSz cx="118872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 initials="p" lastIdx="1" clrIdx="0">
    <p:extLst>
      <p:ext uri="{19B8F6BF-5375-455C-9EA6-DF929625EA0E}">
        <p15:presenceInfo xmlns:p15="http://schemas.microsoft.com/office/powerpoint/2012/main" userId="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B"/>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7B467D-00DA-41F6-969E-6F2BDAC9A472}" v="32" dt="2023-04-28T20:34:54.3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288" autoAdjust="0"/>
    <p:restoredTop sz="94660"/>
  </p:normalViewPr>
  <p:slideViewPr>
    <p:cSldViewPr snapToGrid="0">
      <p:cViewPr varScale="1">
        <p:scale>
          <a:sx n="73" d="100"/>
          <a:sy n="73" d="100"/>
        </p:scale>
        <p:origin x="1613" y="67"/>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rett Mason" userId="fb35907419f585bb" providerId="LiveId" clId="{7B7B467D-00DA-41F6-969E-6F2BDAC9A472}"/>
    <pc:docChg chg="undo custSel modSld">
      <pc:chgData name="Garrett Mason" userId="fb35907419f585bb" providerId="LiveId" clId="{7B7B467D-00DA-41F6-969E-6F2BDAC9A472}" dt="2023-04-28T20:39:37.473" v="1769" actId="20577"/>
      <pc:docMkLst>
        <pc:docMk/>
      </pc:docMkLst>
      <pc:sldChg chg="addSp delSp modSp mod">
        <pc:chgData name="Garrett Mason" userId="fb35907419f585bb" providerId="LiveId" clId="{7B7B467D-00DA-41F6-969E-6F2BDAC9A472}" dt="2023-04-28T20:39:37.473" v="1769" actId="20577"/>
        <pc:sldMkLst>
          <pc:docMk/>
          <pc:sldMk cId="4010924171" sldId="256"/>
        </pc:sldMkLst>
        <pc:spChg chg="mod">
          <ac:chgData name="Garrett Mason" userId="fb35907419f585bb" providerId="LiveId" clId="{7B7B467D-00DA-41F6-969E-6F2BDAC9A472}" dt="2023-04-28T19:41:11.107" v="379" actId="20577"/>
          <ac:spMkLst>
            <pc:docMk/>
            <pc:sldMk cId="4010924171" sldId="256"/>
            <ac:spMk id="4" creationId="{094E828E-19A6-4D3A-8921-26A768557BF7}"/>
          </ac:spMkLst>
        </pc:spChg>
        <pc:spChg chg="mod">
          <ac:chgData name="Garrett Mason" userId="fb35907419f585bb" providerId="LiveId" clId="{7B7B467D-00DA-41F6-969E-6F2BDAC9A472}" dt="2023-04-28T15:17:51.849" v="78" actId="20577"/>
          <ac:spMkLst>
            <pc:docMk/>
            <pc:sldMk cId="4010924171" sldId="256"/>
            <ac:spMk id="6" creationId="{4F0E2AFD-CA58-FDCA-8B45-3303E3140C33}"/>
          </ac:spMkLst>
        </pc:spChg>
        <pc:spChg chg="add del mod">
          <ac:chgData name="Garrett Mason" userId="fb35907419f585bb" providerId="LiveId" clId="{7B7B467D-00DA-41F6-969E-6F2BDAC9A472}" dt="2023-04-28T20:38:08.365" v="1756" actId="20577"/>
          <ac:spMkLst>
            <pc:docMk/>
            <pc:sldMk cId="4010924171" sldId="256"/>
            <ac:spMk id="12" creationId="{53A828E4-5E6B-E3D8-A58D-0F5F43B4E84A}"/>
          </ac:spMkLst>
        </pc:spChg>
        <pc:spChg chg="add del">
          <ac:chgData name="Garrett Mason" userId="fb35907419f585bb" providerId="LiveId" clId="{7B7B467D-00DA-41F6-969E-6F2BDAC9A472}" dt="2023-04-28T15:16:58.409" v="1" actId="22"/>
          <ac:spMkLst>
            <pc:docMk/>
            <pc:sldMk cId="4010924171" sldId="256"/>
            <ac:spMk id="15" creationId="{CB32BB9A-53BA-DAC5-ED78-4A5D46D0B05E}"/>
          </ac:spMkLst>
        </pc:spChg>
        <pc:spChg chg="add mod">
          <ac:chgData name="Garrett Mason" userId="fb35907419f585bb" providerId="LiveId" clId="{7B7B467D-00DA-41F6-969E-6F2BDAC9A472}" dt="2023-04-28T20:39:30.099" v="1767" actId="20577"/>
          <ac:spMkLst>
            <pc:docMk/>
            <pc:sldMk cId="4010924171" sldId="256"/>
            <ac:spMk id="15" creationId="{F921BCA5-9DD1-0B70-332A-ED24734CAFB0}"/>
          </ac:spMkLst>
        </pc:spChg>
        <pc:spChg chg="mod">
          <ac:chgData name="Garrett Mason" userId="fb35907419f585bb" providerId="LiveId" clId="{7B7B467D-00DA-41F6-969E-6F2BDAC9A472}" dt="2023-04-28T20:39:37.473" v="1769" actId="20577"/>
          <ac:spMkLst>
            <pc:docMk/>
            <pc:sldMk cId="4010924171" sldId="256"/>
            <ac:spMk id="16" creationId="{102CAF42-F3D0-D832-9A25-456AAC4F268A}"/>
          </ac:spMkLst>
        </pc:spChg>
        <pc:spChg chg="add del mod">
          <ac:chgData name="Garrett Mason" userId="fb35907419f585bb" providerId="LiveId" clId="{7B7B467D-00DA-41F6-969E-6F2BDAC9A472}" dt="2023-04-28T20:33:17.988" v="1108" actId="767"/>
          <ac:spMkLst>
            <pc:docMk/>
            <pc:sldMk cId="4010924171" sldId="256"/>
            <ac:spMk id="17" creationId="{8FC425AA-DD35-25D8-63AD-2339DF41E1E8}"/>
          </ac:spMkLst>
        </pc:spChg>
        <pc:spChg chg="mod">
          <ac:chgData name="Garrett Mason" userId="fb35907419f585bb" providerId="LiveId" clId="{7B7B467D-00DA-41F6-969E-6F2BDAC9A472}" dt="2023-04-28T19:45:34.429" v="420" actId="1076"/>
          <ac:spMkLst>
            <pc:docMk/>
            <pc:sldMk cId="4010924171" sldId="256"/>
            <ac:spMk id="19" creationId="{070214ED-7575-4F9D-85B4-AC8378656C6E}"/>
          </ac:spMkLst>
        </pc:spChg>
        <pc:spChg chg="mod">
          <ac:chgData name="Garrett Mason" userId="fb35907419f585bb" providerId="LiveId" clId="{7B7B467D-00DA-41F6-969E-6F2BDAC9A472}" dt="2023-04-28T20:34:50.103" v="1329" actId="1076"/>
          <ac:spMkLst>
            <pc:docMk/>
            <pc:sldMk cId="4010924171" sldId="256"/>
            <ac:spMk id="21" creationId="{6D71D9F7-C7FC-49D6-88BC-682CD776567D}"/>
          </ac:spMkLst>
        </pc:spChg>
        <pc:spChg chg="mod">
          <ac:chgData name="Garrett Mason" userId="fb35907419f585bb" providerId="LiveId" clId="{7B7B467D-00DA-41F6-969E-6F2BDAC9A472}" dt="2023-04-28T20:31:53.382" v="1099" actId="1076"/>
          <ac:spMkLst>
            <pc:docMk/>
            <pc:sldMk cId="4010924171" sldId="256"/>
            <ac:spMk id="22" creationId="{5479BD48-8596-4BE2-97B2-228D9F67CA78}"/>
          </ac:spMkLst>
        </pc:spChg>
        <pc:spChg chg="del mod">
          <ac:chgData name="Garrett Mason" userId="fb35907419f585bb" providerId="LiveId" clId="{7B7B467D-00DA-41F6-969E-6F2BDAC9A472}" dt="2023-04-28T20:38:17.161" v="1758" actId="21"/>
          <ac:spMkLst>
            <pc:docMk/>
            <pc:sldMk cId="4010924171" sldId="256"/>
            <ac:spMk id="25" creationId="{AA6C2FEB-CABB-4793-AD7C-0707CE8237E0}"/>
          </ac:spMkLst>
        </pc:spChg>
        <pc:picChg chg="add del mod">
          <ac:chgData name="Garrett Mason" userId="fb35907419f585bb" providerId="LiveId" clId="{7B7B467D-00DA-41F6-969E-6F2BDAC9A472}" dt="2023-04-28T15:19:21.694" v="81" actId="21"/>
          <ac:picMkLst>
            <pc:docMk/>
            <pc:sldMk cId="4010924171" sldId="256"/>
            <ac:picMk id="17" creationId="{73D3711A-1F5D-4A41-A4C4-124B2E89D7A8}"/>
          </ac:picMkLst>
        </pc:picChg>
        <pc:picChg chg="add mod">
          <ac:chgData name="Garrett Mason" userId="fb35907419f585bb" providerId="LiveId" clId="{7B7B467D-00DA-41F6-969E-6F2BDAC9A472}" dt="2023-04-28T20:34:54.384" v="1330" actId="1076"/>
          <ac:picMkLst>
            <pc:docMk/>
            <pc:sldMk cId="4010924171" sldId="256"/>
            <ac:picMk id="18" creationId="{098244D0-85F0-3E18-B22B-316DB2FE5B12}"/>
          </ac:picMkLst>
        </pc:picChg>
        <pc:picChg chg="add mod">
          <ac:chgData name="Garrett Mason" userId="fb35907419f585bb" providerId="LiveId" clId="{7B7B467D-00DA-41F6-969E-6F2BDAC9A472}" dt="2023-04-28T20:33:26.613" v="1110" actId="1076"/>
          <ac:picMkLst>
            <pc:docMk/>
            <pc:sldMk cId="4010924171" sldId="256"/>
            <ac:picMk id="1026" creationId="{8E4C9A2D-B9B1-2CDB-C333-37BF9110BB47}"/>
          </ac:picMkLst>
        </pc:picChg>
        <pc:picChg chg="add del mod">
          <ac:chgData name="Garrett Mason" userId="fb35907419f585bb" providerId="LiveId" clId="{7B7B467D-00DA-41F6-969E-6F2BDAC9A472}" dt="2023-04-28T15:19:51.765" v="89"/>
          <ac:picMkLst>
            <pc:docMk/>
            <pc:sldMk cId="4010924171" sldId="256"/>
            <ac:picMk id="1026" creationId="{CEB8F984-87C3-5342-967F-C9C4746DB4DA}"/>
          </ac:picMkLst>
        </pc:picChg>
        <pc:picChg chg="del">
          <ac:chgData name="Garrett Mason" userId="fb35907419f585bb" providerId="LiveId" clId="{7B7B467D-00DA-41F6-969E-6F2BDAC9A472}" dt="2023-04-28T15:19:13.428" v="79" actId="21"/>
          <ac:picMkLst>
            <pc:docMk/>
            <pc:sldMk cId="4010924171" sldId="256"/>
            <ac:picMk id="1028" creationId="{106B7059-841B-DF3C-5298-19686314DF8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EAAC91-AEBC-44AB-9ECB-6ED71ABA3947}" type="datetimeFigureOut">
              <a:rPr lang="en-US" smtClean="0"/>
              <a:t>4/28/2023</a:t>
            </a:fld>
            <a:endParaRPr lang="en-US"/>
          </a:p>
        </p:txBody>
      </p:sp>
      <p:sp>
        <p:nvSpPr>
          <p:cNvPr id="4" name="Slide Image Placeholder 3"/>
          <p:cNvSpPr>
            <a:spLocks noGrp="1" noRot="1" noChangeAspect="1"/>
          </p:cNvSpPr>
          <p:nvPr>
            <p:ph type="sldImg" idx="2"/>
          </p:nvPr>
        </p:nvSpPr>
        <p:spPr>
          <a:xfrm>
            <a:off x="1068388" y="1143000"/>
            <a:ext cx="472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B86135-8356-4C6B-918A-2B09B36720E5}" type="slidenum">
              <a:rPr lang="en-US" smtClean="0"/>
              <a:t>‹#›</a:t>
            </a:fld>
            <a:endParaRPr lang="en-US"/>
          </a:p>
        </p:txBody>
      </p:sp>
    </p:spTree>
    <p:extLst>
      <p:ext uri="{BB962C8B-B14F-4D97-AF65-F5344CB8AC3E}">
        <p14:creationId xmlns:p14="http://schemas.microsoft.com/office/powerpoint/2010/main" val="1608655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1272011"/>
            <a:ext cx="10104120" cy="2705947"/>
          </a:xfrm>
        </p:spPr>
        <p:txBody>
          <a:bodyPr anchor="b"/>
          <a:lstStyle>
            <a:lvl1pPr algn="ctr">
              <a:defRPr sz="6800"/>
            </a:lvl1pPr>
          </a:lstStyle>
          <a:p>
            <a:r>
              <a:rPr lang="en-US"/>
              <a:t>Click to edit Master title style</a:t>
            </a:r>
            <a:endParaRPr lang="en-US" dirty="0"/>
          </a:p>
        </p:txBody>
      </p:sp>
      <p:sp>
        <p:nvSpPr>
          <p:cNvPr id="3" name="Subtitle 2"/>
          <p:cNvSpPr>
            <a:spLocks noGrp="1"/>
          </p:cNvSpPr>
          <p:nvPr>
            <p:ph type="subTitle" idx="1"/>
          </p:nvPr>
        </p:nvSpPr>
        <p:spPr>
          <a:xfrm>
            <a:off x="1485900" y="4082310"/>
            <a:ext cx="8915400" cy="1876530"/>
          </a:xfrm>
        </p:spPr>
        <p:txBody>
          <a:bodyPr/>
          <a:lstStyle>
            <a:lvl1pPr marL="0" indent="0" algn="ctr">
              <a:buNone/>
              <a:defRPr sz="2720"/>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F64C68-6F9B-40C9-8A3A-0FA7AAD92F70}" type="datetimeFigureOut">
              <a:rPr lang="en-US" smtClean="0"/>
              <a:t>4/28/2023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2934641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F64C68-6F9B-40C9-8A3A-0FA7AAD92F70}" type="datetimeFigureOut">
              <a:rPr lang="en-US" smtClean="0"/>
              <a:t>4/28/2023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2309675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6778" y="413808"/>
            <a:ext cx="2563178"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7245" y="413808"/>
            <a:ext cx="7540943"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F64C68-6F9B-40C9-8A3A-0FA7AAD92F70}" type="datetimeFigureOut">
              <a:rPr lang="en-US" smtClean="0"/>
              <a:t>4/28/2023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163913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F64C68-6F9B-40C9-8A3A-0FA7AAD92F70}" type="datetimeFigureOut">
              <a:rPr lang="en-US" smtClean="0"/>
              <a:t>4/28/2023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2369973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1054" y="1937705"/>
            <a:ext cx="10252710" cy="3233102"/>
          </a:xfrm>
        </p:spPr>
        <p:txBody>
          <a:bodyPr anchor="b"/>
          <a:lstStyle>
            <a:lvl1pPr>
              <a:defRPr sz="6800"/>
            </a:lvl1pPr>
          </a:lstStyle>
          <a:p>
            <a:r>
              <a:rPr lang="en-US"/>
              <a:t>Click to edit Master title style</a:t>
            </a:r>
            <a:endParaRPr lang="en-US" dirty="0"/>
          </a:p>
        </p:txBody>
      </p:sp>
      <p:sp>
        <p:nvSpPr>
          <p:cNvPr id="3" name="Text Placeholder 2"/>
          <p:cNvSpPr>
            <a:spLocks noGrp="1"/>
          </p:cNvSpPr>
          <p:nvPr>
            <p:ph type="body" idx="1"/>
          </p:nvPr>
        </p:nvSpPr>
        <p:spPr>
          <a:xfrm>
            <a:off x="811054" y="5201393"/>
            <a:ext cx="10252710" cy="1700212"/>
          </a:xfrm>
        </p:spPr>
        <p:txBody>
          <a:bodyPr/>
          <a:lstStyle>
            <a:lvl1pPr marL="0" indent="0">
              <a:buNone/>
              <a:defRPr sz="2720">
                <a:solidFill>
                  <a:schemeClr val="tx1"/>
                </a:solidFill>
              </a:defRPr>
            </a:lvl1pPr>
            <a:lvl2pPr marL="518145" indent="0">
              <a:buNone/>
              <a:defRPr sz="2267">
                <a:solidFill>
                  <a:schemeClr val="tx1">
                    <a:tint val="75000"/>
                  </a:schemeClr>
                </a:solidFill>
              </a:defRPr>
            </a:lvl2pPr>
            <a:lvl3pPr marL="1036290" indent="0">
              <a:buNone/>
              <a:defRPr sz="2040">
                <a:solidFill>
                  <a:schemeClr val="tx1">
                    <a:tint val="75000"/>
                  </a:schemeClr>
                </a:solidFill>
              </a:defRPr>
            </a:lvl3pPr>
            <a:lvl4pPr marL="1554434" indent="0">
              <a:buNone/>
              <a:defRPr sz="1813">
                <a:solidFill>
                  <a:schemeClr val="tx1">
                    <a:tint val="75000"/>
                  </a:schemeClr>
                </a:solidFill>
              </a:defRPr>
            </a:lvl4pPr>
            <a:lvl5pPr marL="2072579" indent="0">
              <a:buNone/>
              <a:defRPr sz="1813">
                <a:solidFill>
                  <a:schemeClr val="tx1">
                    <a:tint val="75000"/>
                  </a:schemeClr>
                </a:solidFill>
              </a:defRPr>
            </a:lvl5pPr>
            <a:lvl6pPr marL="2590724" indent="0">
              <a:buNone/>
              <a:defRPr sz="1813">
                <a:solidFill>
                  <a:schemeClr val="tx1">
                    <a:tint val="75000"/>
                  </a:schemeClr>
                </a:solidFill>
              </a:defRPr>
            </a:lvl6pPr>
            <a:lvl7pPr marL="3108869" indent="0">
              <a:buNone/>
              <a:defRPr sz="1813">
                <a:solidFill>
                  <a:schemeClr val="tx1">
                    <a:tint val="75000"/>
                  </a:schemeClr>
                </a:solidFill>
              </a:defRPr>
            </a:lvl7pPr>
            <a:lvl8pPr marL="3627013" indent="0">
              <a:buNone/>
              <a:defRPr sz="1813">
                <a:solidFill>
                  <a:schemeClr val="tx1">
                    <a:tint val="75000"/>
                  </a:schemeClr>
                </a:solidFill>
              </a:defRPr>
            </a:lvl8pPr>
            <a:lvl9pPr marL="4145158" indent="0">
              <a:buNone/>
              <a:defRPr sz="181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F64C68-6F9B-40C9-8A3A-0FA7AAD92F70}" type="datetimeFigureOut">
              <a:rPr lang="en-US" smtClean="0"/>
              <a:t>4/28/2023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3915309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7245" y="2069042"/>
            <a:ext cx="505206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7895" y="2069042"/>
            <a:ext cx="505206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F64C68-6F9B-40C9-8A3A-0FA7AAD92F70}" type="datetimeFigureOut">
              <a:rPr lang="en-US" smtClean="0"/>
              <a:t>4/28/2023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795232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8793" y="413810"/>
            <a:ext cx="1025271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818795" y="1905318"/>
            <a:ext cx="5028842"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Click to edit Master text styles</a:t>
            </a:r>
          </a:p>
        </p:txBody>
      </p:sp>
      <p:sp>
        <p:nvSpPr>
          <p:cNvPr id="4" name="Content Placeholder 3"/>
          <p:cNvSpPr>
            <a:spLocks noGrp="1"/>
          </p:cNvSpPr>
          <p:nvPr>
            <p:ph sz="half" idx="2"/>
          </p:nvPr>
        </p:nvSpPr>
        <p:spPr>
          <a:xfrm>
            <a:off x="818795" y="2839085"/>
            <a:ext cx="5028842"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17896" y="1905318"/>
            <a:ext cx="5053608"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Click to edit Master text styles</a:t>
            </a:r>
          </a:p>
        </p:txBody>
      </p:sp>
      <p:sp>
        <p:nvSpPr>
          <p:cNvPr id="6" name="Content Placeholder 5"/>
          <p:cNvSpPr>
            <a:spLocks noGrp="1"/>
          </p:cNvSpPr>
          <p:nvPr>
            <p:ph sz="quarter" idx="4"/>
          </p:nvPr>
        </p:nvSpPr>
        <p:spPr>
          <a:xfrm>
            <a:off x="6017896" y="2839085"/>
            <a:ext cx="5053608"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F64C68-6F9B-40C9-8A3A-0FA7AAD92F70}" type="datetimeFigureOut">
              <a:rPr lang="en-US" smtClean="0"/>
              <a:t>4/28/2023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3824113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F64C68-6F9B-40C9-8A3A-0FA7AAD92F70}" type="datetimeFigureOut">
              <a:rPr lang="en-US" smtClean="0"/>
              <a:t>4/28/2023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28212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F64C68-6F9B-40C9-8A3A-0FA7AAD92F70}" type="datetimeFigureOut">
              <a:rPr lang="en-US" smtClean="0"/>
              <a:t>4/28/2023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3166791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8794" y="518160"/>
            <a:ext cx="3833931" cy="1813560"/>
          </a:xfrm>
        </p:spPr>
        <p:txBody>
          <a:bodyPr anchor="b"/>
          <a:lstStyle>
            <a:lvl1pPr>
              <a:defRPr sz="3627"/>
            </a:lvl1pPr>
          </a:lstStyle>
          <a:p>
            <a:r>
              <a:rPr lang="en-US"/>
              <a:t>Click to edit Master title style</a:t>
            </a:r>
            <a:endParaRPr lang="en-US" dirty="0"/>
          </a:p>
        </p:txBody>
      </p:sp>
      <p:sp>
        <p:nvSpPr>
          <p:cNvPr id="3" name="Content Placeholder 2"/>
          <p:cNvSpPr>
            <a:spLocks noGrp="1"/>
          </p:cNvSpPr>
          <p:nvPr>
            <p:ph idx="1"/>
          </p:nvPr>
        </p:nvSpPr>
        <p:spPr>
          <a:xfrm>
            <a:off x="5053608" y="1119083"/>
            <a:ext cx="6017895"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18794" y="2331720"/>
            <a:ext cx="3833931"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p:cNvSpPr>
            <a:spLocks noGrp="1"/>
          </p:cNvSpPr>
          <p:nvPr>
            <p:ph type="dt" sz="half" idx="10"/>
          </p:nvPr>
        </p:nvSpPr>
        <p:spPr/>
        <p:txBody>
          <a:bodyPr/>
          <a:lstStyle/>
          <a:p>
            <a:fld id="{98F64C68-6F9B-40C9-8A3A-0FA7AAD92F70}" type="datetimeFigureOut">
              <a:rPr lang="en-US" smtClean="0"/>
              <a:t>4/28/2023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503356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8794" y="518160"/>
            <a:ext cx="3833931" cy="1813560"/>
          </a:xfrm>
        </p:spPr>
        <p:txBody>
          <a:bodyPr anchor="b"/>
          <a:lstStyle>
            <a:lvl1pPr>
              <a:defRPr sz="3627"/>
            </a:lvl1pPr>
          </a:lstStyle>
          <a:p>
            <a:r>
              <a:rPr lang="en-US"/>
              <a:t>Click to edit Master title style</a:t>
            </a:r>
            <a:endParaRPr lang="en-US" dirty="0"/>
          </a:p>
        </p:txBody>
      </p:sp>
      <p:sp>
        <p:nvSpPr>
          <p:cNvPr id="3" name="Picture Placeholder 2"/>
          <p:cNvSpPr>
            <a:spLocks noGrp="1" noChangeAspect="1"/>
          </p:cNvSpPr>
          <p:nvPr>
            <p:ph type="pic" idx="1"/>
          </p:nvPr>
        </p:nvSpPr>
        <p:spPr>
          <a:xfrm>
            <a:off x="5053608" y="1119083"/>
            <a:ext cx="6017895" cy="5523442"/>
          </a:xfrm>
        </p:spPr>
        <p:txBody>
          <a:bodyPr anchor="t"/>
          <a:lstStyle>
            <a:lvl1pPr marL="0" indent="0">
              <a:buNone/>
              <a:defRPr sz="3627"/>
            </a:lvl1pPr>
            <a:lvl2pPr marL="518145" indent="0">
              <a:buNone/>
              <a:defRPr sz="3173"/>
            </a:lvl2pPr>
            <a:lvl3pPr marL="1036290" indent="0">
              <a:buNone/>
              <a:defRPr sz="2720"/>
            </a:lvl3pPr>
            <a:lvl4pPr marL="1554434" indent="0">
              <a:buNone/>
              <a:defRPr sz="2267"/>
            </a:lvl4pPr>
            <a:lvl5pPr marL="2072579" indent="0">
              <a:buNone/>
              <a:defRPr sz="2267"/>
            </a:lvl5pPr>
            <a:lvl6pPr marL="2590724" indent="0">
              <a:buNone/>
              <a:defRPr sz="2267"/>
            </a:lvl6pPr>
            <a:lvl7pPr marL="3108869" indent="0">
              <a:buNone/>
              <a:defRPr sz="2267"/>
            </a:lvl7pPr>
            <a:lvl8pPr marL="3627013" indent="0">
              <a:buNone/>
              <a:defRPr sz="2267"/>
            </a:lvl8pPr>
            <a:lvl9pPr marL="4145158" indent="0">
              <a:buNone/>
              <a:defRPr sz="2267"/>
            </a:lvl9pPr>
          </a:lstStyle>
          <a:p>
            <a:r>
              <a:rPr lang="en-US"/>
              <a:t>Click icon to add picture</a:t>
            </a:r>
            <a:endParaRPr lang="en-US" dirty="0"/>
          </a:p>
        </p:txBody>
      </p:sp>
      <p:sp>
        <p:nvSpPr>
          <p:cNvPr id="4" name="Text Placeholder 3"/>
          <p:cNvSpPr>
            <a:spLocks noGrp="1"/>
          </p:cNvSpPr>
          <p:nvPr>
            <p:ph type="body" sz="half" idx="2"/>
          </p:nvPr>
        </p:nvSpPr>
        <p:spPr>
          <a:xfrm>
            <a:off x="818794" y="2331720"/>
            <a:ext cx="3833931"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p:cNvSpPr>
            <a:spLocks noGrp="1"/>
          </p:cNvSpPr>
          <p:nvPr>
            <p:ph type="dt" sz="half" idx="10"/>
          </p:nvPr>
        </p:nvSpPr>
        <p:spPr/>
        <p:txBody>
          <a:bodyPr/>
          <a:lstStyle/>
          <a:p>
            <a:fld id="{98F64C68-6F9B-40C9-8A3A-0FA7AAD92F70}" type="datetimeFigureOut">
              <a:rPr lang="en-US" smtClean="0"/>
              <a:t>4/28/2023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88945D-F595-4C5F-AF93-E2CE0CDFE97C}" type="slidenum">
              <a:rPr lang="en-US" smtClean="0"/>
              <a:t>‹#›</a:t>
            </a:fld>
            <a:endParaRPr lang="en-US"/>
          </a:p>
        </p:txBody>
      </p:sp>
    </p:spTree>
    <p:extLst>
      <p:ext uri="{BB962C8B-B14F-4D97-AF65-F5344CB8AC3E}">
        <p14:creationId xmlns:p14="http://schemas.microsoft.com/office/powerpoint/2010/main" val="3061887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7245" y="413810"/>
            <a:ext cx="1025271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17245" y="2069042"/>
            <a:ext cx="1025271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17245" y="7203865"/>
            <a:ext cx="2674620" cy="413808"/>
          </a:xfrm>
          <a:prstGeom prst="rect">
            <a:avLst/>
          </a:prstGeom>
        </p:spPr>
        <p:txBody>
          <a:bodyPr vert="horz" lIns="91440" tIns="45720" rIns="91440" bIns="45720" rtlCol="0" anchor="ctr"/>
          <a:lstStyle>
            <a:lvl1pPr algn="l">
              <a:defRPr sz="1360">
                <a:solidFill>
                  <a:schemeClr val="tx1">
                    <a:tint val="75000"/>
                  </a:schemeClr>
                </a:solidFill>
              </a:defRPr>
            </a:lvl1pPr>
          </a:lstStyle>
          <a:p>
            <a:fld id="{98F64C68-6F9B-40C9-8A3A-0FA7AAD92F70}" type="datetimeFigureOut">
              <a:rPr lang="en-US" smtClean="0"/>
              <a:t>4/28/2023</a:t>
            </a:fld>
            <a:endParaRPr lang="en-US"/>
          </a:p>
        </p:txBody>
      </p:sp>
      <p:sp>
        <p:nvSpPr>
          <p:cNvPr id="5" name="Footer Placeholder 4"/>
          <p:cNvSpPr>
            <a:spLocks noGrp="1"/>
          </p:cNvSpPr>
          <p:nvPr>
            <p:ph type="ftr" sz="quarter" idx="3"/>
          </p:nvPr>
        </p:nvSpPr>
        <p:spPr>
          <a:xfrm>
            <a:off x="3937635" y="7203865"/>
            <a:ext cx="4011930" cy="413808"/>
          </a:xfrm>
          <a:prstGeom prst="rect">
            <a:avLst/>
          </a:prstGeom>
        </p:spPr>
        <p:txBody>
          <a:bodyPr vert="horz" lIns="91440" tIns="45720" rIns="91440" bIns="45720" rtlCol="0" anchor="ctr"/>
          <a:lstStyle>
            <a:lvl1pPr algn="ctr">
              <a:defRPr sz="13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395335" y="7203865"/>
            <a:ext cx="2674620" cy="413808"/>
          </a:xfrm>
          <a:prstGeom prst="rect">
            <a:avLst/>
          </a:prstGeom>
        </p:spPr>
        <p:txBody>
          <a:bodyPr vert="horz" lIns="91440" tIns="45720" rIns="91440" bIns="45720" rtlCol="0" anchor="ctr"/>
          <a:lstStyle>
            <a:lvl1pPr algn="r">
              <a:defRPr sz="1360">
                <a:solidFill>
                  <a:schemeClr val="tx1">
                    <a:tint val="75000"/>
                  </a:schemeClr>
                </a:solidFill>
              </a:defRPr>
            </a:lvl1pPr>
          </a:lstStyle>
          <a:p>
            <a:fld id="{BB88945D-F595-4C5F-AF93-E2CE0CDFE97C}" type="slidenum">
              <a:rPr lang="en-US" smtClean="0"/>
              <a:t>‹#›</a:t>
            </a:fld>
            <a:endParaRPr lang="en-US"/>
          </a:p>
        </p:txBody>
      </p:sp>
    </p:spTree>
    <p:extLst>
      <p:ext uri="{BB962C8B-B14F-4D97-AF65-F5344CB8AC3E}">
        <p14:creationId xmlns:p14="http://schemas.microsoft.com/office/powerpoint/2010/main" val="369603266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1036290" rtl="0" eaLnBrk="1" latinLnBrk="0" hangingPunct="1">
        <a:lnSpc>
          <a:spcPct val="90000"/>
        </a:lnSpc>
        <a:spcBef>
          <a:spcPct val="0"/>
        </a:spcBef>
        <a:buNone/>
        <a:defRPr sz="4987" kern="1200">
          <a:solidFill>
            <a:schemeClr val="tx1"/>
          </a:solidFill>
          <a:latin typeface="+mj-lt"/>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6B95286-9CBF-42F7-8BDB-D5E935D4B01C}"/>
              </a:ext>
            </a:extLst>
          </p:cNvPr>
          <p:cNvSpPr/>
          <p:nvPr/>
        </p:nvSpPr>
        <p:spPr>
          <a:xfrm>
            <a:off x="0" y="-121878"/>
            <a:ext cx="11887200" cy="125209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5" dirty="0"/>
          </a:p>
        </p:txBody>
      </p:sp>
      <p:sp>
        <p:nvSpPr>
          <p:cNvPr id="4" name="Text Box 71">
            <a:extLst>
              <a:ext uri="{FF2B5EF4-FFF2-40B4-BE49-F238E27FC236}">
                <a16:creationId xmlns:a16="http://schemas.microsoft.com/office/drawing/2014/main" id="{094E828E-19A6-4D3A-8921-26A768557BF7}"/>
              </a:ext>
            </a:extLst>
          </p:cNvPr>
          <p:cNvSpPr txBox="1">
            <a:spLocks noChangeArrowheads="1"/>
          </p:cNvSpPr>
          <p:nvPr/>
        </p:nvSpPr>
        <p:spPr bwMode="auto">
          <a:xfrm>
            <a:off x="853458" y="70556"/>
            <a:ext cx="10180285" cy="423770"/>
          </a:xfrm>
          <a:prstGeom prst="rect">
            <a:avLst/>
          </a:prstGeom>
          <a:noFill/>
          <a:ln w="9525">
            <a:noFill/>
            <a:miter lim="800000"/>
            <a:headEnd/>
            <a:tailEnd/>
          </a:ln>
        </p:spPr>
        <p:txBody>
          <a:bodyPr>
            <a:prstTxWarp prst="textNoShape">
              <a:avLst/>
            </a:prstTxWarp>
            <a:spAutoFit/>
          </a:bodyPr>
          <a:lstStyle/>
          <a:p>
            <a:pPr algn="ctr">
              <a:lnSpc>
                <a:spcPct val="95000"/>
              </a:lnSpc>
            </a:pPr>
            <a:r>
              <a:rPr lang="en-US" sz="2267" dirty="0">
                <a:solidFill>
                  <a:srgbClr val="EEB211"/>
                </a:solidFill>
                <a:latin typeface="Arial Black" pitchFamily="8" charset="0"/>
              </a:rPr>
              <a:t>Just Winging It </a:t>
            </a:r>
            <a:r>
              <a:rPr lang="en-US" sz="1600" dirty="0">
                <a:solidFill>
                  <a:srgbClr val="EEB211"/>
                </a:solidFill>
                <a:latin typeface="Arial Black" pitchFamily="8" charset="0"/>
              </a:rPr>
              <a:t>*(title subject to change)</a:t>
            </a:r>
          </a:p>
        </p:txBody>
      </p:sp>
      <p:sp>
        <p:nvSpPr>
          <p:cNvPr id="5" name="Text Box 72">
            <a:extLst>
              <a:ext uri="{FF2B5EF4-FFF2-40B4-BE49-F238E27FC236}">
                <a16:creationId xmlns:a16="http://schemas.microsoft.com/office/drawing/2014/main" id="{CD897EE3-6BB0-4C5E-BCA5-F0D2AF4F4D19}"/>
              </a:ext>
            </a:extLst>
          </p:cNvPr>
          <p:cNvSpPr txBox="1">
            <a:spLocks noChangeArrowheads="1"/>
          </p:cNvSpPr>
          <p:nvPr/>
        </p:nvSpPr>
        <p:spPr bwMode="auto">
          <a:xfrm>
            <a:off x="1121833" y="427371"/>
            <a:ext cx="9551576" cy="685509"/>
          </a:xfrm>
          <a:prstGeom prst="rect">
            <a:avLst/>
          </a:prstGeom>
          <a:noFill/>
          <a:ln w="9525">
            <a:noFill/>
            <a:miter lim="800000"/>
            <a:headEnd/>
            <a:tailEnd/>
          </a:ln>
        </p:spPr>
        <p:txBody>
          <a:bodyPr>
            <a:prstTxWarp prst="textNoShape">
              <a:avLst/>
            </a:prstTxWarp>
            <a:spAutoFit/>
          </a:bodyPr>
          <a:lstStyle/>
          <a:p>
            <a:pPr algn="ctr">
              <a:lnSpc>
                <a:spcPct val="110000"/>
              </a:lnSpc>
            </a:pPr>
            <a:r>
              <a:rPr lang="en-US" sz="1889" b="1" i="1" dirty="0">
                <a:solidFill>
                  <a:schemeClr val="bg1"/>
                </a:solidFill>
              </a:rPr>
              <a:t>Jose David Beltran, Garrett Mason</a:t>
            </a:r>
            <a:endParaRPr lang="en-US" sz="1889" i="1" dirty="0">
              <a:solidFill>
                <a:schemeClr val="bg1"/>
              </a:solidFill>
            </a:endParaRPr>
          </a:p>
          <a:p>
            <a:pPr algn="ctr">
              <a:lnSpc>
                <a:spcPct val="110000"/>
              </a:lnSpc>
            </a:pPr>
            <a:r>
              <a:rPr lang="en-US" sz="1700" i="1" dirty="0">
                <a:solidFill>
                  <a:schemeClr val="bg1"/>
                </a:solidFill>
              </a:rPr>
              <a:t>University of Iowa</a:t>
            </a:r>
          </a:p>
        </p:txBody>
      </p:sp>
      <p:pic>
        <p:nvPicPr>
          <p:cNvPr id="9" name="Picture 8" descr="Text, logo&#10;&#10;Description automatically generated">
            <a:extLst>
              <a:ext uri="{FF2B5EF4-FFF2-40B4-BE49-F238E27FC236}">
                <a16:creationId xmlns:a16="http://schemas.microsoft.com/office/drawing/2014/main" id="{05BE8621-3884-4137-A112-E3BEAFEA06A0}"/>
              </a:ext>
            </a:extLst>
          </p:cNvPr>
          <p:cNvPicPr>
            <a:picLocks noChangeAspect="1"/>
          </p:cNvPicPr>
          <p:nvPr/>
        </p:nvPicPr>
        <p:blipFill>
          <a:blip r:embed="rId2"/>
          <a:stretch>
            <a:fillRect/>
          </a:stretch>
        </p:blipFill>
        <p:spPr>
          <a:xfrm>
            <a:off x="347404" y="-44177"/>
            <a:ext cx="2256262" cy="1096692"/>
          </a:xfrm>
          <a:prstGeom prst="rect">
            <a:avLst/>
          </a:prstGeom>
        </p:spPr>
      </p:pic>
      <p:sp>
        <p:nvSpPr>
          <p:cNvPr id="13" name="TextBox 12">
            <a:extLst>
              <a:ext uri="{FF2B5EF4-FFF2-40B4-BE49-F238E27FC236}">
                <a16:creationId xmlns:a16="http://schemas.microsoft.com/office/drawing/2014/main" id="{E7BF37EB-DC4E-4DB1-840E-6A455182141D}"/>
              </a:ext>
            </a:extLst>
          </p:cNvPr>
          <p:cNvSpPr txBox="1"/>
          <p:nvPr/>
        </p:nvSpPr>
        <p:spPr>
          <a:xfrm>
            <a:off x="862918" y="1132940"/>
            <a:ext cx="1856607" cy="383054"/>
          </a:xfrm>
          <a:prstGeom prst="rect">
            <a:avLst/>
          </a:prstGeom>
          <a:noFill/>
        </p:spPr>
        <p:txBody>
          <a:bodyPr wrap="square" rtlCol="0">
            <a:spAutoFit/>
          </a:bodyPr>
          <a:lstStyle/>
          <a:p>
            <a:pPr algn="ctr"/>
            <a:r>
              <a:rPr lang="en-US" sz="1889" b="1" dirty="0">
                <a:latin typeface="Arial" panose="020B0604020202020204" pitchFamily="34" charset="0"/>
                <a:cs typeface="Arial" panose="020B0604020202020204" pitchFamily="34" charset="0"/>
              </a:rPr>
              <a:t>Introduction</a:t>
            </a:r>
            <a:endParaRPr lang="en-US" sz="2078" b="1" dirty="0"/>
          </a:p>
        </p:txBody>
      </p:sp>
      <p:sp>
        <p:nvSpPr>
          <p:cNvPr id="19" name="Rectangle: Rounded Corners 18">
            <a:extLst>
              <a:ext uri="{FF2B5EF4-FFF2-40B4-BE49-F238E27FC236}">
                <a16:creationId xmlns:a16="http://schemas.microsoft.com/office/drawing/2014/main" id="{070214ED-7575-4F9D-85B4-AC8378656C6E}"/>
              </a:ext>
            </a:extLst>
          </p:cNvPr>
          <p:cNvSpPr/>
          <p:nvPr/>
        </p:nvSpPr>
        <p:spPr>
          <a:xfrm>
            <a:off x="3582443" y="1130215"/>
            <a:ext cx="4216270" cy="6584950"/>
          </a:xfrm>
          <a:prstGeom prst="roundRect">
            <a:avLst>
              <a:gd name="adj" fmla="val 6167"/>
            </a:avLst>
          </a:prstGeom>
          <a:solidFill>
            <a:schemeClr val="accent4">
              <a:lumMod val="20000"/>
              <a:lumOff val="80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5" dirty="0"/>
          </a:p>
        </p:txBody>
      </p:sp>
      <p:sp>
        <p:nvSpPr>
          <p:cNvPr id="21" name="TextBox 20">
            <a:extLst>
              <a:ext uri="{FF2B5EF4-FFF2-40B4-BE49-F238E27FC236}">
                <a16:creationId xmlns:a16="http://schemas.microsoft.com/office/drawing/2014/main" id="{6D71D9F7-C7FC-49D6-88BC-682CD776567D}"/>
              </a:ext>
            </a:extLst>
          </p:cNvPr>
          <p:cNvSpPr txBox="1"/>
          <p:nvPr/>
        </p:nvSpPr>
        <p:spPr>
          <a:xfrm>
            <a:off x="4977287" y="2537057"/>
            <a:ext cx="1406444" cy="383054"/>
          </a:xfrm>
          <a:prstGeom prst="rect">
            <a:avLst/>
          </a:prstGeom>
          <a:noFill/>
        </p:spPr>
        <p:txBody>
          <a:bodyPr wrap="square" rtlCol="0">
            <a:spAutoFit/>
          </a:bodyPr>
          <a:lstStyle/>
          <a:p>
            <a:pPr algn="ctr"/>
            <a:r>
              <a:rPr lang="en-US" sz="1889" b="1" dirty="0">
                <a:latin typeface="Arial" panose="020B0604020202020204" pitchFamily="34" charset="0"/>
                <a:cs typeface="Arial" panose="020B0604020202020204" pitchFamily="34" charset="0"/>
              </a:rPr>
              <a:t>Results</a:t>
            </a:r>
            <a:endParaRPr lang="en-US" sz="2078" b="1" dirty="0"/>
          </a:p>
        </p:txBody>
      </p:sp>
      <p:sp>
        <p:nvSpPr>
          <p:cNvPr id="22" name="TextBox 21">
            <a:extLst>
              <a:ext uri="{FF2B5EF4-FFF2-40B4-BE49-F238E27FC236}">
                <a16:creationId xmlns:a16="http://schemas.microsoft.com/office/drawing/2014/main" id="{5479BD48-8596-4BE2-97B2-228D9F67CA78}"/>
              </a:ext>
            </a:extLst>
          </p:cNvPr>
          <p:cNvSpPr txBox="1"/>
          <p:nvPr/>
        </p:nvSpPr>
        <p:spPr>
          <a:xfrm>
            <a:off x="8787755" y="4967569"/>
            <a:ext cx="1796636" cy="383054"/>
          </a:xfrm>
          <a:prstGeom prst="rect">
            <a:avLst/>
          </a:prstGeom>
          <a:noFill/>
        </p:spPr>
        <p:txBody>
          <a:bodyPr wrap="square" rtlCol="0">
            <a:spAutoFit/>
          </a:bodyPr>
          <a:lstStyle/>
          <a:p>
            <a:pPr algn="ctr"/>
            <a:r>
              <a:rPr lang="en-US" sz="1889" b="1" dirty="0">
                <a:latin typeface="Arial" panose="020B0604020202020204" pitchFamily="34" charset="0"/>
                <a:cs typeface="Arial" panose="020B0604020202020204" pitchFamily="34" charset="0"/>
              </a:rPr>
              <a:t>Conclusions</a:t>
            </a:r>
            <a:endParaRPr lang="en-US" sz="2078" b="1" dirty="0"/>
          </a:p>
        </p:txBody>
      </p:sp>
      <p:pic>
        <p:nvPicPr>
          <p:cNvPr id="7" name="Picture 6" descr="A picture containing sketch, black, black and white, art&#10;&#10;Description automatically generated">
            <a:extLst>
              <a:ext uri="{FF2B5EF4-FFF2-40B4-BE49-F238E27FC236}">
                <a16:creationId xmlns:a16="http://schemas.microsoft.com/office/drawing/2014/main" id="{EE7B6D7B-AE3F-6925-F702-A22C7037C0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044" y="3047863"/>
            <a:ext cx="2524206" cy="1656511"/>
          </a:xfrm>
          <a:prstGeom prst="rect">
            <a:avLst/>
          </a:prstGeom>
        </p:spPr>
      </p:pic>
      <p:sp>
        <p:nvSpPr>
          <p:cNvPr id="2" name="TextBox 1">
            <a:extLst>
              <a:ext uri="{FF2B5EF4-FFF2-40B4-BE49-F238E27FC236}">
                <a16:creationId xmlns:a16="http://schemas.microsoft.com/office/drawing/2014/main" id="{47B958B9-72FA-E9AB-0E1D-E3E02690A166}"/>
              </a:ext>
            </a:extLst>
          </p:cNvPr>
          <p:cNvSpPr txBox="1"/>
          <p:nvPr/>
        </p:nvSpPr>
        <p:spPr>
          <a:xfrm>
            <a:off x="245680" y="1693647"/>
            <a:ext cx="3314842" cy="1077218"/>
          </a:xfrm>
          <a:prstGeom prst="rect">
            <a:avLst/>
          </a:prstGeom>
          <a:noFill/>
        </p:spPr>
        <p:txBody>
          <a:bodyPr wrap="square" rtlCol="0">
            <a:spAutoFit/>
          </a:bodyPr>
          <a:lstStyle/>
          <a:p>
            <a:r>
              <a:rPr lang="en-US" sz="1600" dirty="0"/>
              <a:t>Airfoils can take many different shapes and sizes. Which  attributes has the most correlation with sound pressure level?</a:t>
            </a:r>
          </a:p>
        </p:txBody>
      </p:sp>
      <p:sp>
        <p:nvSpPr>
          <p:cNvPr id="3" name="TextBox 2">
            <a:extLst>
              <a:ext uri="{FF2B5EF4-FFF2-40B4-BE49-F238E27FC236}">
                <a16:creationId xmlns:a16="http://schemas.microsoft.com/office/drawing/2014/main" id="{C015AB06-A16D-A455-748E-B1CF7B7B3C5A}"/>
              </a:ext>
            </a:extLst>
          </p:cNvPr>
          <p:cNvSpPr txBox="1"/>
          <p:nvPr/>
        </p:nvSpPr>
        <p:spPr>
          <a:xfrm>
            <a:off x="245680" y="5193300"/>
            <a:ext cx="3414987" cy="1815882"/>
          </a:xfrm>
          <a:prstGeom prst="rect">
            <a:avLst/>
          </a:prstGeom>
          <a:noFill/>
        </p:spPr>
        <p:txBody>
          <a:bodyPr wrap="square" rtlCol="0">
            <a:spAutoFit/>
          </a:bodyPr>
          <a:lstStyle/>
          <a:p>
            <a:r>
              <a:rPr lang="en-US" sz="1600" dirty="0"/>
              <a:t>Attributes (variables) in consideration:</a:t>
            </a:r>
          </a:p>
          <a:p>
            <a:pPr marL="285750" indent="-285750">
              <a:buFont typeface="Arial" panose="020B0604020202020204" pitchFamily="34" charset="0"/>
              <a:buChar char="•"/>
            </a:pPr>
            <a:r>
              <a:rPr lang="en-US" sz="1600" dirty="0"/>
              <a:t>Frequency (Hz)</a:t>
            </a:r>
          </a:p>
          <a:p>
            <a:pPr marL="285750" indent="-285750">
              <a:buFont typeface="Arial" panose="020B0604020202020204" pitchFamily="34" charset="0"/>
              <a:buChar char="•"/>
            </a:pPr>
            <a:r>
              <a:rPr lang="en-US" sz="1600" dirty="0"/>
              <a:t>Suction Side Displacement Thickness (m)</a:t>
            </a:r>
          </a:p>
          <a:p>
            <a:pPr marL="285750" indent="-285750">
              <a:buFont typeface="Arial" panose="020B0604020202020204" pitchFamily="34" charset="0"/>
              <a:buChar char="•"/>
            </a:pPr>
            <a:r>
              <a:rPr lang="en-US" sz="1600" dirty="0"/>
              <a:t>Free-stream Velocity (m/s)</a:t>
            </a:r>
          </a:p>
          <a:p>
            <a:pPr marL="285750" indent="-285750">
              <a:buFont typeface="Arial" panose="020B0604020202020204" pitchFamily="34" charset="0"/>
              <a:buChar char="•"/>
            </a:pPr>
            <a:r>
              <a:rPr lang="en-US" sz="1600" dirty="0"/>
              <a:t>Chord Length (m)</a:t>
            </a:r>
          </a:p>
          <a:p>
            <a:pPr marL="285750" indent="-285750">
              <a:buFont typeface="Arial" panose="020B0604020202020204" pitchFamily="34" charset="0"/>
              <a:buChar char="•"/>
            </a:pPr>
            <a:r>
              <a:rPr lang="en-US" sz="1600" dirty="0"/>
              <a:t>Angle of Attack (degrees)</a:t>
            </a:r>
          </a:p>
        </p:txBody>
      </p:sp>
      <p:sp>
        <p:nvSpPr>
          <p:cNvPr id="6" name="TextBox 5">
            <a:extLst>
              <a:ext uri="{FF2B5EF4-FFF2-40B4-BE49-F238E27FC236}">
                <a16:creationId xmlns:a16="http://schemas.microsoft.com/office/drawing/2014/main" id="{4F0E2AFD-CA58-FDCA-8B45-3303E3140C33}"/>
              </a:ext>
            </a:extLst>
          </p:cNvPr>
          <p:cNvSpPr txBox="1"/>
          <p:nvPr/>
        </p:nvSpPr>
        <p:spPr>
          <a:xfrm>
            <a:off x="4000969" y="1693647"/>
            <a:ext cx="3314842"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t>Normalized all variable data</a:t>
            </a:r>
          </a:p>
          <a:p>
            <a:pPr marL="285750" indent="-285750">
              <a:buFont typeface="Arial" panose="020B0604020202020204" pitchFamily="34" charset="0"/>
              <a:buChar char="•"/>
            </a:pPr>
            <a:r>
              <a:rPr lang="en-US" sz="1600" dirty="0"/>
              <a:t>When using clusters, chose clusters from label data only</a:t>
            </a:r>
          </a:p>
        </p:txBody>
      </p:sp>
      <p:sp>
        <p:nvSpPr>
          <p:cNvPr id="8" name="TextBox 7">
            <a:extLst>
              <a:ext uri="{FF2B5EF4-FFF2-40B4-BE49-F238E27FC236}">
                <a16:creationId xmlns:a16="http://schemas.microsoft.com/office/drawing/2014/main" id="{3A6DB4AE-E9AB-4DE0-70F9-9CF25B3BE4F2}"/>
              </a:ext>
            </a:extLst>
          </p:cNvPr>
          <p:cNvSpPr txBox="1"/>
          <p:nvPr/>
        </p:nvSpPr>
        <p:spPr>
          <a:xfrm>
            <a:off x="4987356" y="1109819"/>
            <a:ext cx="1406444" cy="383182"/>
          </a:xfrm>
          <a:prstGeom prst="rect">
            <a:avLst/>
          </a:prstGeom>
          <a:noFill/>
        </p:spPr>
        <p:txBody>
          <a:bodyPr wrap="square" rtlCol="0">
            <a:spAutoFit/>
          </a:bodyPr>
          <a:lstStyle/>
          <a:p>
            <a:r>
              <a:rPr lang="en-US" sz="1890" b="1" dirty="0">
                <a:latin typeface="Arial" panose="020B0604020202020204" pitchFamily="34" charset="0"/>
                <a:cs typeface="Arial" panose="020B0604020202020204" pitchFamily="34" charset="0"/>
              </a:rPr>
              <a:t>Cleaning</a:t>
            </a:r>
          </a:p>
        </p:txBody>
      </p:sp>
      <p:sp>
        <p:nvSpPr>
          <p:cNvPr id="11" name="TextBox 10">
            <a:extLst>
              <a:ext uri="{FF2B5EF4-FFF2-40B4-BE49-F238E27FC236}">
                <a16:creationId xmlns:a16="http://schemas.microsoft.com/office/drawing/2014/main" id="{D1A58CA0-D86C-DF43-DEBF-C45BD5B2C59B}"/>
              </a:ext>
            </a:extLst>
          </p:cNvPr>
          <p:cNvSpPr txBox="1"/>
          <p:nvPr/>
        </p:nvSpPr>
        <p:spPr>
          <a:xfrm>
            <a:off x="1121833" y="4724537"/>
            <a:ext cx="2278743" cy="276999"/>
          </a:xfrm>
          <a:prstGeom prst="rect">
            <a:avLst/>
          </a:prstGeom>
          <a:noFill/>
        </p:spPr>
        <p:txBody>
          <a:bodyPr wrap="square" rtlCol="0">
            <a:spAutoFit/>
          </a:bodyPr>
          <a:lstStyle/>
          <a:p>
            <a:r>
              <a:rPr lang="en-US" sz="1200" dirty="0"/>
              <a:t>Examples of airfoils</a:t>
            </a:r>
          </a:p>
        </p:txBody>
      </p:sp>
      <p:sp>
        <p:nvSpPr>
          <p:cNvPr id="14" name="TextBox 13">
            <a:extLst>
              <a:ext uri="{FF2B5EF4-FFF2-40B4-BE49-F238E27FC236}">
                <a16:creationId xmlns:a16="http://schemas.microsoft.com/office/drawing/2014/main" id="{8DD214E9-1A29-EEA8-3AE3-599AACBFB4E4}"/>
              </a:ext>
            </a:extLst>
          </p:cNvPr>
          <p:cNvSpPr txBox="1"/>
          <p:nvPr/>
        </p:nvSpPr>
        <p:spPr>
          <a:xfrm>
            <a:off x="130629" y="7271657"/>
            <a:ext cx="3414987" cy="553998"/>
          </a:xfrm>
          <a:prstGeom prst="rect">
            <a:avLst/>
          </a:prstGeom>
          <a:noFill/>
        </p:spPr>
        <p:txBody>
          <a:bodyPr wrap="square" rtlCol="0">
            <a:spAutoFit/>
          </a:bodyPr>
          <a:lstStyle/>
          <a:p>
            <a:r>
              <a:rPr lang="en-US" sz="1000" dirty="0"/>
              <a:t>Airfoil Examples courtesy of https://www.naa.edu/airfoil-design/#:~:text=An%20airfoil%20(or%20aerofoil%20in,airfoil%2Dshaped%20cross%2Dsections.</a:t>
            </a:r>
          </a:p>
        </p:txBody>
      </p:sp>
      <p:sp>
        <p:nvSpPr>
          <p:cNvPr id="16" name="TextBox 15">
            <a:extLst>
              <a:ext uri="{FF2B5EF4-FFF2-40B4-BE49-F238E27FC236}">
                <a16:creationId xmlns:a16="http://schemas.microsoft.com/office/drawing/2014/main" id="{102CAF42-F3D0-D832-9A25-456AAC4F268A}"/>
              </a:ext>
            </a:extLst>
          </p:cNvPr>
          <p:cNvSpPr txBox="1"/>
          <p:nvPr/>
        </p:nvSpPr>
        <p:spPr>
          <a:xfrm>
            <a:off x="4129512" y="5424294"/>
            <a:ext cx="3096714" cy="2246769"/>
          </a:xfrm>
          <a:prstGeom prst="rect">
            <a:avLst/>
          </a:prstGeom>
          <a:noFill/>
        </p:spPr>
        <p:txBody>
          <a:bodyPr wrap="square" rtlCol="0">
            <a:spAutoFit/>
          </a:bodyPr>
          <a:lstStyle/>
          <a:p>
            <a:r>
              <a:rPr lang="en-US" sz="1400" dirty="0"/>
              <a:t>Above is linear regression between suction side displacement thickness and angle of attack</a:t>
            </a:r>
          </a:p>
          <a:p>
            <a:pPr marL="285750" indent="-285750">
              <a:buFont typeface="Arial" panose="020B0604020202020204" pitchFamily="34" charset="0"/>
              <a:buChar char="•"/>
            </a:pPr>
            <a:r>
              <a:rPr lang="en-US" sz="1400" dirty="0"/>
              <a:t>Clear correlation between two variables</a:t>
            </a:r>
          </a:p>
          <a:p>
            <a:pPr marL="742950" lvl="1" indent="-285750">
              <a:buFont typeface="Arial" panose="020B0604020202020204" pitchFamily="34" charset="0"/>
              <a:buChar char="•"/>
            </a:pPr>
            <a:r>
              <a:rPr lang="en-US" sz="1400" dirty="0"/>
              <a:t>Implies that using both for multivariable regression may be bad</a:t>
            </a:r>
          </a:p>
          <a:p>
            <a:pPr marL="285750" indent="-285750">
              <a:buFont typeface="Arial" panose="020B0604020202020204" pitchFamily="34" charset="0"/>
              <a:buChar char="•"/>
            </a:pPr>
            <a:r>
              <a:rPr lang="en-US" sz="1400" dirty="0"/>
              <a:t>p-value = 5.31e -59</a:t>
            </a:r>
          </a:p>
          <a:p>
            <a:pPr marL="285750" indent="-285750">
              <a:buFont typeface="Arial" panose="020B0604020202020204" pitchFamily="34" charset="0"/>
              <a:buChar char="•"/>
            </a:pPr>
            <a:r>
              <a:rPr lang="en-US" sz="1400" dirty="0"/>
              <a:t>R</a:t>
            </a:r>
            <a:r>
              <a:rPr lang="en-US" sz="1400" baseline="30000" dirty="0"/>
              <a:t>2</a:t>
            </a:r>
            <a:r>
              <a:rPr lang="en-US" sz="1400" dirty="0"/>
              <a:t> = 520</a:t>
            </a:r>
          </a:p>
        </p:txBody>
      </p:sp>
      <p:pic>
        <p:nvPicPr>
          <p:cNvPr id="18" name="Picture 4">
            <a:extLst>
              <a:ext uri="{FF2B5EF4-FFF2-40B4-BE49-F238E27FC236}">
                <a16:creationId xmlns:a16="http://schemas.microsoft.com/office/drawing/2014/main" id="{098244D0-85F0-3E18-B22B-316DB2FE5B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1333" y="2899550"/>
            <a:ext cx="3096714" cy="248064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3A828E4-5E6B-E3D8-A58D-0F5F43B4E84A}"/>
              </a:ext>
            </a:extLst>
          </p:cNvPr>
          <p:cNvSpPr txBox="1"/>
          <p:nvPr/>
        </p:nvSpPr>
        <p:spPr>
          <a:xfrm>
            <a:off x="8215548" y="5380192"/>
            <a:ext cx="3130535" cy="2246769"/>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I like to leave comments for my future self, and as you saw with draft one, comments for you. For the final draft I’m currently planning to have the conclusion be about what the results of the regression mean for our data (currently planning to focus on multiple variable linear or logistic regression, but that depends on how that lab data comes out).</a:t>
            </a:r>
          </a:p>
        </p:txBody>
      </p:sp>
      <p:sp>
        <p:nvSpPr>
          <p:cNvPr id="15" name="TextBox 14">
            <a:extLst>
              <a:ext uri="{FF2B5EF4-FFF2-40B4-BE49-F238E27FC236}">
                <a16:creationId xmlns:a16="http://schemas.microsoft.com/office/drawing/2014/main" id="{F921BCA5-9DD1-0B70-332A-ED24734CAFB0}"/>
              </a:ext>
            </a:extLst>
          </p:cNvPr>
          <p:cNvSpPr txBox="1"/>
          <p:nvPr/>
        </p:nvSpPr>
        <p:spPr>
          <a:xfrm>
            <a:off x="8215548" y="3193702"/>
            <a:ext cx="3406303" cy="1600438"/>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I’d like to put a picture for multivariable linear (or logistic) regression up above this when I have something for that (instead of the logistic regression above). Hopefully, it turns out decent. Either way, a figure will be there, and I’ll have bullet points for it here.</a:t>
            </a:r>
          </a:p>
        </p:txBody>
      </p:sp>
      <p:pic>
        <p:nvPicPr>
          <p:cNvPr id="1026" name="Picture 2">
            <a:extLst>
              <a:ext uri="{FF2B5EF4-FFF2-40B4-BE49-F238E27FC236}">
                <a16:creationId xmlns:a16="http://schemas.microsoft.com/office/drawing/2014/main" id="{8E4C9A2D-B9B1-2CDB-C333-37BF9110BB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1061" y="1388263"/>
            <a:ext cx="3550790" cy="1503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9241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28071</TotalTime>
  <Words>292</Words>
  <Application>Microsoft Office PowerPoint</Application>
  <PresentationFormat>Custom</PresentationFormat>
  <Paragraphs>25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Black</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proto</dc:creator>
  <cp:lastModifiedBy>Garrett Mason</cp:lastModifiedBy>
  <cp:revision>419</cp:revision>
  <dcterms:created xsi:type="dcterms:W3CDTF">2020-09-07T00:11:40Z</dcterms:created>
  <dcterms:modified xsi:type="dcterms:W3CDTF">2023-04-28T20:39:45Z</dcterms:modified>
</cp:coreProperties>
</file>