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471" r:id="rId3"/>
    <p:sldId id="472" r:id="rId4"/>
    <p:sldId id="304" r:id="rId5"/>
    <p:sldId id="305" r:id="rId6"/>
    <p:sldId id="267" r:id="rId7"/>
    <p:sldId id="269" r:id="rId8"/>
    <p:sldId id="273" r:id="rId9"/>
    <p:sldId id="271" r:id="rId10"/>
    <p:sldId id="274" r:id="rId11"/>
    <p:sldId id="276" r:id="rId12"/>
    <p:sldId id="270" r:id="rId13"/>
    <p:sldId id="469" r:id="rId14"/>
    <p:sldId id="470" r:id="rId15"/>
    <p:sldId id="275" r:id="rId16"/>
    <p:sldId id="272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96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8:32:21.5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13248 3364 18431 0,'0'0'1632'0,"12"-1"-1312"15,-3 1-320-15,1 0 0 0,0 3 0 0,1-1-160 16,2 2 16-16,0-1 0 0,-1 0 144 0,2 0 0 16,2 0 0-16,0-1 0 0,3-1 0 0,0 0 0 15,0 0 0-15,3-1-128 0,3-1 128 0,0 1 0 0,0 1 0 0,5-2 0 16,3-1 0-16,3 1 144 16,1 0-16-16,0-2-128 0,1 0 496 0,2 1-16 0,1 0 0 0,1-2 0 15,3 0 144-15,1 0 16 0,-1 1 16 0,4 2 0 16,4 0-32-16,1 0-16 0,0 0 0 0,1 0 0 15,2-1-208-15,4-2-32 0,0 4-16 0,4-1 0 16,1 1-112-16,1-1-32 0,-3 0 0 0,4-1 0 16,2-2-208-16,0 1 0 0,6 0 0 0,-3 2 0 15,-4-2 240-15,3-1-48 0,5 1-16 0,3-1 0 16,-2-1 128-16,-1 2 16 0,-1 1 16 0,1-4 0 16,1 1-80-16,1-2 0 0,0 1-16 0,-1 0 0 15,-2-1 16-15,2 5 0 0,3 0 0 0,0 1 0 0,-2 0-48 0,-1-1 0 16,-2-3 0-16,1 2 0 0,2-1-80 0,-1 0 0 15,-1 1-128-15,-2 1 192 0,-3-4-64 16,1 2 0-16,3-1-128 0,1 2 192 0,-1 1 0 16,-1 1 0-16,-5 0 0 0,3 0 0 0,2 0-64 0,1-1 0 15,2 1-128-15,-1 0 192 0,-5 0-192 0,3-1 0 16,2-1 128-16,-1-1-128 0,-1 2 0 0,-2 0 0 16,-7 0 128-16,3 0-128 0,2-2 0 0,3 2 128 15,0 0-128-15,-5-1 0 0,-1 0 0 0,0 2 128 16,-2 2-128-16,5-2 0 0,-1 0 160 0,0-1-16 15,-7 2 0-15,1 2 0 0,-3-1-144 0,0 0 160 16,2 0-160-16,1 2 160 0,0 1-160 0,-3 2 128 16,-4-4-128-16,3 1 128 0,-3 1-128 0,5 2 0 0,-1-2 0 15,1 0 0-15,-2-3 0 0,-1 1 128 0,-3-1-128 0,-2 2 0 16,2-3 0-16,-2 1 0 0,0-1 0 0,-5 0 0 16,-1 0 0-16,0 2 0 0,-2-1 0 0,-1 0 0 15,-3 0 0-15,0 1 0 0,-1 1 0 0,1 0 0 16,3-5 0-16,-6 2 0 0,-4-1 0 0,0 1 128 15,0 0-128-15,-2 0 0 0,-3-1 0 0,-1 2 0 16,-2 2 0-16,-1-1 0 0,-2-1 0 0,-2 0 0 16,-2 0 128-16,-3 2-128 0,2 2 128 0,-2-2-128 15,0-3 128-15,-4 2-128 0,-2-2 0 0,-2 0 128 16,1-2-128-16,0 2 128 0,-10 0-128 0,7 0 128 16,-7 0-128-16,0 0 0 0,0 0 0 0,0 0 0 15,0 0 128-15,0 0-128 0,0 0 128 0,-7-2-128 0,-4 1 128 16,0 1-128-16,-2 1 0 0,-4 0 128 0,-3 0-128 15,-3 1 0-15,-3 0 0 0,-3 1 0 0,-3-1 0 0,-2 1 0 16,-7-1-144-16,-1-1 144 0,-5 2 0 0,-3-1-160 16,-5 1 160-16,-2 0-128 0,-3 0 128 0,-3-3-160 15,-5-1 160-15,-2 2-160 0,-3 1 160 0,-2 1 0 16,-2-1-144-16,-4-1 144 0,-3-2 0 0,-6 1-144 16,-3 0 144-16,-2 0 0 0,-3-2 0 0,-3 1 0 15,-6-1 0-15,1 1 0 0,-2-4 0 0,-3 3-128 16,-6 1 128-16,2 0 0 0,1-2 0 0,-3 0 0 15,-2 3 0-15,1 3 0 0,3-6 0 0,-2 6 0 16,-4-1 0-16,0-2 144 0,-2-1-144 0,1 2 0 16,2 1 0-16,0 0-176 0,-3-2 176 0,-2 1 0 15,3 2 0-15,-1-3 0 0,-2-3 0 0,0 3 0 0,2 3 0 16,-6-1 128-16,-1-1-128 0,2 2 0 0,5-1 0 16,-2 2-128-16,1-2 128 0,1 0 0 0,4 0 0 15,1 0 0-15,0 1 0 0,2-1 0 0,4-2 0 0,1 2 0 16,1 2 0-16,4-1 0 0,4-1 0 0,0 0 0 15,-2 0 0-15,6 2 128 0,2-1-128 0,3-1 128 16,1-3-128-16,3 1 0 0,2 1-128 0,3 1 128 16,5-4 0-16,0 2 0 0,0-1 0 0,5 1 0 15,1 1 0-15,5-1 0 0,5 0 0 0,2 0 0 16,-1 2 0-16,5-1 0 0,3-1 0 0,1 3 0 16,3 1 0-16,1 1 0 0,6 1 0 0,3-2 0 15,-1 0 0-15,4-2 0 0,1 0 0 0,-1 1 0 16,0 1 0-16,2-2 0 0,5-1 0 0,1 1 0 0,3 3 0 15,4-2 0-15,5-1 0 0,3 1-128 0,4 0 128 16,3 0 0-16,7-3 0 0,0 0 0 0,0 0 0 0,0 0-192 16,8 3 192-16,9 2-192 0,6-1 0 0,6-1 0 15,3-1 0-15,5 0 0 0,7-2 192 0,6 0-160 16,5 0 160-16,7-2-160 0,8 0 160 0,7 0-160 16,6 1 160-16,1-2-160 0,5-2 160 0,12 1 0 15,12-2 0-15,1 1-128 0,2 0 128 0,7-1 0 16,10-2 0-16,3 0-128 0,4 0 128 0,3 0 0 15,3 1 0-15,3 0 0 0,4-4 0 0,1 0 0 16,1-1 0-16,-1 1 0 0,-2-2 0 0,2 4 0 16,-1-4 0-16,2 6 0 0,1 1 0 0,-1 3 0 15,-1 1 0-15,0 1 0 0,1 3 0 0,2 4 0 16,4 3 0-16,-1 0 0 16,-8 1-1024-16,4 2-112 0,2 1-16 0</inkml:trace>
  <inkml:trace contextRef="#ctx0" brushRef="#br0" timeOffset="3870.438">11148 3322 4607 0,'0'0'192'0,"-7"-4"64"0,1 1-256 0,-1 1 0 0,-1 1 0 0,8 1 0 16,-9 0 768-16,0 0 96 0,1 0 32 0,-1 2 0 16,2 2 0-16,-4 1 0 0,1-2 0 0,0 2 0 15,0 1-272-15,0 0-48 0,-1-1-16 0,1 1 0 16,0-1-48-16,1 2-16 0,-1-1 0 0,5-2 0 16,5-4-144-16,0 0-32 0,-2 9 0 0,2-9 0 0,0 0 0 0,1 9-16 15,-1-9 0-15,6 6 0 0,3-1 336 0,4-2 64 16,3-1 0-16,0 0 16 0,2-2-32 0,3-2-16 15,3 1 0-15,2 0 0 0,1 0-304 0,1-1-64 16,2-1-16-16,-1 0 0 0,-3 1-144 0,1-4-16 16,-1 2-128-16,-2 1 192 0,-3 2-64 0,-2-1-128 15,-3 2 176-15,-1 0-176 0,-4 0 176 0,-11 0-176 16,0 0 160-16,0 0-160 0,0 0 304 0,0 0-48 16,0 0 0-16,-11 2 0 0,-5 0 128 0,-4 0 32 15,-4 0 0-15,-2 1 0 0,-2 2-240 0,0-2-48 16,-3 2-128-16,0-1 192 0,1-1 48 0,2 1 0 15,0-1 0-15,3-1 0 0,0 0-112 0,4 0-128 16,0 1 176-16,3-1-176 0,3-1 128 0,3 0-128 0,2-1 0 0,2 1 0 16,8-1 0-16,0 0 0 0,0 0 0 0,0 0 0 15,0 0 0-15,0 0 0 0,0 0 0 0,7 7 0 32,-2-2-1232-32,5 1-160 0</inkml:trace>
  <inkml:trace contextRef="#ctx0" brushRef="#br0" timeOffset="4807.389">18102 4575 8287 0,'0'0'736'0,"0"0"-592"15,0 0-144-15,1 8 0 0,-1-8 352 0,0 7 32 16,0 0 16-16,2 0 0 0,-2-7-400 0,0 0 128 16,0 0-128-16,0 0 0 0,10 5 576 0,-10-5 16 15,8 3 16-15,2 1 0 0,-2-1 416 0,0-3 96 0,2 0 16 0,0 0 0 16,0 0-224-16,1 0-32 0,2 0-16 0,2 0 0 16,-2 0-432-16,3 0-96 0,3 0-16 0,1-3 0 15,-3 0-16-15,4 2-16 0,0 0 0 0,0 0 0 16,0-1-16-16,-1 0 0 0,0 0 0 0,-2-1 0 15,0 6-128-15,-2-1-16 0,-2-1-128 0,-2-1 192 16,-2 1-192-16,-10-1 0 0,0 0 0 0,0 0 0 16,7 3 0-16,-7-3 0 0,0 0 0 0,0 0 0 15,-8 5 0-15,-2-2 0 0,-6 0 0 0,1-1 0 16,-5-3 0-16,-1 1 128 0,0 0-128 0,-2-1 0 16,-1-2 272-16,-4 3-32 0,2 1-16 0,0 0 0 15,-1-2-48-15,4 1-16 0,1 0 0 0,5 2 0 0,0 2-160 16,5-1 0-16,4-2 144 0,8-1-144 0,-6 5 0 15,6-5 0-15,-4 9-160 0,4-9-10656 16</inkml:trace>
  <inkml:trace contextRef="#ctx0" brushRef="#br0" timeOffset="7776.943">19721 4628 9375 0,'0'0'416'0,"0"0"96"0,0 0-512 0,0 0 0 16,0 0 0-16,0 0 0 0,0 0 128 0,0 0-128 15,0 0 0-15,0 0 0 0,0 0 0 0,0 0 0 16,0 0 0-16,1 9 0 0,-1-9 0 0,0 0 0 15,3 6 0-15,-3-6 0 0,0 0 288 0,0 0-32 16,0 0-16-16,4 8 0 0,1-2 432 0,-5-6 96 16,0 0 0-16,0 0 16 0,7 4-144 0,-7-4-16 15,10 4-16-15,-1-4 0 0,-9 0-160 0,11 0-16 16,-2 0-16-16,-1-2 0 0,1 0 32 0,1-2 16 16,2 1 0-16,-1 0 0 0,1 0 16 0,4-2 0 0,2 0 0 15,3-1 0-15,0 3-80 0,3 0-16 0,-2-1 0 0,6 1 0 16,3 0-112-16,1-1-16 0,-1 1-16 15,2 1 0-15,1 0-240 0,3-2 0 0,-2-1-144 16,4 0 144-16,3 2 0 0,-1 0 0 0,0 2 0 0,1 0 0 16,-1 0 0-16,-1-2 0 0,-1 1 0 0,-1 0 0 15,-1 0 0-15,-1 2 128 0,2 1-128 0,-2 1 0 16,-2 0 128-16,2 0-128 0,2 0 0 0,0 0 0 16,-2 0 0-16,-3 0 0 0,-3-2 0 0,-2 5 0 15,-2 1 0-15,-3 0 0 0,-2-4 0 0,-3-2 0 16,-1 0 176-16,-1 1-176 0,0 2 160 0,-3-1-160 15,0-3 0-15,-1 0 0 0,0 0 0 0,-2 0 0 16,1 0 0-16,-1 0 0 0,-10 1 0 0,0 0 0 16,8-1 0-16,-8 1 0 0,0 0 0 0,0 0 0 0,0 0 0 0,0 0 0 15,0 0 0-15,0 0 144 16,0 0-144-16,-12 0 160 0,-4 1-160 0,-1 1 160 0,-3-2-160 0,0 0 128 16,-4 0-128-16,-2 2 128 0,-2 0-128 0,-4 1 0 15,-5-2 144-15,2 1-144 0,-3 1 0 0,0-1 0 16,-3 1 0-16,1 0 128 0,2 1-128 0,-1 1 0 15,0-3 0-15,1 0 0 0,1 0 0 0,0-1 0 16,-3-1 0-16,0 0 0 0,2 0 0 0,-3 0 0 16,-2 4 0-16,2-4 0 0,0 0 0 0,-1 0 0 15,1 1 0-15,1-1 0 0,-5-5 0 0,1 1 0 16,-2 0 0-16,4 0 128 0,1 4-128 0,1 0 0 16,4 0 0-16,5 0 0 0,1 0 0 0,4 0 0 15,1 0 0-15,4 0 0 0,2 0 0 0,3 0 0 0,-1 0 0 16,4 0 128-16,1-2-128 0,5 1 0 0,7 1 0 15,0 0 0-15,0 0 0 0,0 0 0 0,0 0 0 16,11 3 0-16,2-2 0 0,6 1-128 0,3-2 128 0,7-2 0 16,3-1 0-16,12 1 0 0,6 0 0 0,8 1 128 15,4-2-128-15,2 1 176 0,3 1-176 0,3-1 192 16,2-5-192-16,3 4 0 0,3 2 144 0,-3-1-144 16,-4 0 0-16,0-1 128 0,0 1-128 0,-4 1 0 15,-4 2 0-15,-6 4 0 0,-4 2 0 0,-8 2-192 16</inkml:trace>
  <inkml:trace contextRef="#ctx0" brushRef="#br0" timeOffset="9219.816">8234 6177 21183 0,'0'0'1888'0,"-8"-3"-1504"0,2-2-384 0,6 5 0 16,-8-1-240-16,8 1-112 16,0 0-32-16,0 0 0 0,0 0 384 0,0 0 0 0,0 0 0 0,0 0 0 15,12-1 0-15,0-2 0 0,-1 1 192 0,5 2-64 16,0 2 96-16,3 1 16 0,1-3 0 0,3 0 0 16,2 0-32-16,4 0 0 0,2-3 0 0,6 3 0 15,-1 0 0-15,6 0 0 0,4 0 0 0,0 0 0 16,0 3-208-16,2-3 176 0,-2-4-176 0,-1 2 160 15,-3 2-160-15,3-2 0 0,2-4 0 0,-2 2 0 16,-3 3 128-16,-3 0 0 0,-3 1 0 0,-5-1 0 16,-5-3-128-16,-5 3 0 0,-6 0 0 0,-2 1 128 15,-13 0-128-15,0 0 0 0,0 0 0 0,0 0 0 16,0 0 416-16,0 0 48 0,-11-4 16 0,-4 2 0 0,-2 4-64 16,-8-1-16-16,-5-1 0 0,-6 3 0 0,-4-1-224 15,-3 1-48-15,-3-1-128 0,-3 0 192 0,1 0-192 16,-3 2 0-16,-2 0 0 0,-2-1 0 0,2-1 128 0,0 3-128 15,3-4 0-15,3 1 0 0,4 1 144 0,5 1-144 16,2-1 128-16,8 0-128 0,1 1 144 0,5 0-144 16,1-2 160-16,6 3-160 0,3-2 0 0,3 0 0 15,0-2 0-15,-1399-1 0 0,2816 0 0 0,-1408 0 0 16,8 7 0-16,2-2 0 0,3-1 0 0,5-2 0 16,4-1 0-16,6 1 0 0,4-2 0 0,3-2 0 15,8-3-160-15,0-1 160 0,3 1 0 0,5-1 0 16,0 1 0-16,0-1 128 0,1-1-128 0,-4 0 0 15,0-1 128-15,-2 0-128 0,0 1 0 0,-3 0 128 0,-7 4-128 16,-3 2 0-16,-3 0 0 0,-5 1 0 16,-8 2 0-16,-6 4 0 15,-7 4-1280-15,-10 3-320 0</inkml:trace>
  <inkml:trace contextRef="#ctx0" brushRef="#br0" timeOffset="15599.139">11119 6195 24879 0,'-5'-5'2208'0,"0"1"-1760"16,-2 4-448-16,7 0 0 0,0 0 0 0,0 0 128 16,0 0-128-16,0 0 0 0,0 0 0 0,0 0 0 15,0 0 0-15,9 9 0 0,0-1 0 0,2-1 0 16,5-2-160-16,1-2 160 0,3 0-128 0,0-1 128 15,6-2 0-15,1 0-144 0,1 0 144 0,4-1 0 16,1 0 0-16,5-1 128 0,-2 2-128 0,4 0 144 16,-4 0-144-16,5-1 160 0,-2-1-32 0,4 1 0 15,2 2 0-15,3 0 0 0,0 0 64 0,3 2 0 16,0-1 0-16,-2 1 0 0,-2-1-48 0,2 0 0 16,2 0 0-16,3 0 0 0,1 0 0 0,3 2 0 15,2 2 0-15,-1-3 0 0,0-3-144 0,3 0 0 0,1 0 0 16,4 0 0-16,4-1 0 0,-2 1 0 0,1 2 0 0,-3-2 0 15,-1-1 0-15,3 0 0 0,1 0 0 0,0 0 0 16,-3 0 0-16,-1 1 0 0,-3 0 0 0,2 1 0 16,-1-2 128-16,4 2-128 0,4 3 128 0,0-3-128 15,-4-4 0-15,0 0 128 0,2-1-128 0,1 4 0 16,4 3 128-16,-4-1-128 0,-2-4 0 0,0 2 128 16,0 1-128-16,3 1 0 0,-1 2 144 0,1-1-144 15,-2-1 0-15,-3 1 144 0,0-2-144 0,4 2 0 16,-1 0 128-16,3-1-128 0,-1 0 0 0,0-1 0 15,-3 0 0-15,5 1 0 0,1 1 128 0,3-2-128 16,-2-2 0-16,-3 0 0 0,-1-1 0 0,-1 2 0 16,2 0 128-16,1 3-128 0,0 0 0 0,-3 0 0 0,-2 2 128 15,-2 0-128-15,4 1 0 0,-1 0 0 0,3 1 0 0,-2-2 128 16,-2 0-128-16,1-2 0 0,0-1 128 0,3 0-128 16,-2 1 0-16,2-1 0 0,-2 0 0 0,1 1 0 15,0 1 0-15,3-1 0 0,2 0 144 0,-1-1-144 16,-4 0 0-16,0 0 144 0,1 1-144 0,-3 0 0 15,3 1 0-15,2 1 0 0,-4 2 0 0,1-3 0 16,-4 1 0-16,1-1 0 0,1 0 0 0,1 1 0 16,-2-1 0-16,-2 1 0 0,-2-1 0 0,1 0 0 15,2-1 0-15,-2-1 0 0,3 1 0 0,-2 0 0 16,-5 2 0-16,0-2 0 0,0 1 0 0,-1-1 0 16,2-4 0-16,0 3 0 0,-2 2 0 0,2 1 0 15,-3-2 0-15,-2 0 0 0,0-1 0 0,1-1 0 16,1-1 0-16,-1 2 0 0,-3 0 0 0,-1 0 0 0,-5-2 0 15,-2 1 0-15,-1 3 0 0,2-2 128 0,0 0-128 0,1-2 0 16,1 1 0-16,0 1 0 0,1-1 0 16,-3 0 0-16,-1-2 0 0,-1 0 0 0,0-1 128 0,2 1-128 15,0 1 0-15,1-2 0 0,-3 0 0 0,0 2 0 16,-1 2 0-16,1 1 0 0,-7-2 144 0,2-1-144 16,0-1 144-16,0-2-144 0,1-2 192 0,-3 3-192 15,1 3 0-15,-2-1 0 0,-4 0 0 0,-2 2 0 16,-2 0 128-16,-3 0-128 0,0-4 0 0,-1 1 0 15,-2 0 144-15,2 0-144 0,-2-1 0 0,2 0 144 16,-1 0-144-16,-1 2 128 0,-2 1-128 0,0-1 128 16,1-3-128-16,-2 2 0 0,-3 1 0 0,0 0 128 15,0-2-128-15,-3 0 0 0,-1-1 0 0,-3 0 128 16,-1 3-128-16,1-1 0 0,-6 0 144 0,2-2-144 0,-2-1 240 0,-1-2-32 16,2-2 0-16,-4 4 0 0,-3 4-80 0,7-8 0 15,-2-4-128-15,-2 3 192 0,-3 9-64 0,5-10 0 16,0-6-128-16,-3 2 192 0,2 2-192 0,-1-2 0 15,-1 1 0-15,3-2 0 0,-3-3 0 0,-1-2 0 16,1-3 0-16,0 2 0 0,-1 4 0 0,3-5 0 16,0-5 0-16,-1 1 0 0,2 0 0 0,1-4 0 15,0 0 0-15,2-3 0 0,-1-4-208 0,4-1 64 16,-2 3 16-16,1 0 0 0,2-1 0 0,-2-3 0 16,1-2 0-16,1 3 0 0,-1-3-48 0,1 3 0 15,0 0 0-15,-1-1 0 0,-1-2 176 0,0 1-128 16,0 3 128-16,-1 1-128 0,2-1 128 0,0 4-128 0,-2 2 128 15,-2 0-128-15,0 1 128 0,2 1 0 0,-3 1 0 16,0 3 0-16,-2 3 0 0,2 0 0 0,1 1 0 16,-2 0 0-16,-1 1 0 0,1 1-160 0,-1 1 160 0,-1 2-160 15,0 3 160-15,0 1 0 0,-2 0-144 0,-1 3 144 16,-1-1 0-16,1 10 0 0,0 0 0 0,-3-9 0 16,3 9 0-16,-6-7 128 0,-2-1-128 0,2 3 128 15,-3 3-128-15,0 2 0 0,-3 1 144 0,1 3-144 16,1-3 0-16,-3 2 0 0,-2 3 0 0,-1-3 0 15,0 0 144-15,-5-1-144 0,0-1 192 0,0 5-192 16,-5 4 144-16,-2 0-144 0,-3-5 0 0,-2 3 144 16,-2 0-144-16,-7 0 0 0,-5 1 0 0,0-2 0 15,-3-4 0-15,-2 0 0 0,0 0 0 0,-2 0 0 16,-2 0 0-16,-4 3 0 0,-1 0 0 0,-4-2 0 0,-3-4 0 0,0-1 0 16,2-2 0-16,-2 3 0 0,-3 4 0 15,-3-3 0-15,-3-2 0 0,1-2 0 0,1 1 0 0,1-1 0 16,-5-1 0-16,-1 0 0 0,-3 1 0 0,3-1 0 15,2-3 0-15,-2 1 0 0,-2-1 0 0,-2-1 0 16,-3-2 0-16,3 4 0 0,0-1 0 0,-2-1 0 16,-4 2 0-16,2-2 0 0,2-1 0 0,-2 0 128 15,0 2-128-15,1 0 0 0,-1 2 0 0,3-1 0 16,5 1 0-16,-5 1 0 0,-5 1 0 0,2 0 0 16,4-2 128-16,1 2-128 0,-2 0 0 0,-2 0 0 15,-1-1 0-15,2 1 0 0,3-1 0 0,-1 2 0 16,-2 0 0-16,-1-1 0 0,1 2 0 0,-1 0 0 0,4-2 0 15,-3 1 0-15,-1 1 0 0,1 0 192 0,0 0-192 16,1 0 192-16,0 0-192 0,0 1 128 0,-3 0-128 0,4 2 128 16,6 0-128-16,-4-1 0 0,-1-2 144 0,0 2-144 15,-2 2 0-15,3-1 0 0,3-4 0 0,-4 4 0 16,-3 0 0-16,0 1 0 0,1-2 0 0,1 1 0 16,2-1 0-16,-1 1 0 0,-5-2 0 0,5 1 0 15,-1-1 0-15,4 0 0 0,-1-1 0 0,-1 2 0 16,-3 1 0-16,4 0 144 0,0 0-144 0,3 0 0 15,1 0 192-15,-2 0-64 0,-1 0 0 0,3-1-128 16,3 0 160-16,1 0-160 0,-5 0 128 0,1 0-128 16,3-1 128-16,4 2-128 0,2 1 0 0,1-2 128 15,-2-1-128-15,1 1 0 0,0 0 0 0,1 0 128 16,-1-2-128-16,6 0 0 0,0-1 0 0,-1 2 0 0,-4 0 0 0,2 0 0 16,2 0 0-16,2 0 0 0,3 0 0 0,2 0 160 15,-1 0-160-15,-1 2 160 0,1 0-160 0,-1 0 192 16,1 1-192-16,4 0 192 0,0 0-192 0,4-1 0 15,0 2 0-15,3-1 128 0,2 0-128 0,2 2 0 16,0 0 0-16,1-1 128 0,-1-2-128 0,2-1 0 16,4 0 0-16,3 2 128 0,-1-2-128 0,3-1 0 15,1-2 0-15,1 2 0 0,-1 3 0 0,2 0 0 16,0 0 0-16,0-3 0 0,1-1 0 0,4 0 0 16,0 0 0-16,3 0 0 0,1-1 0 0,3-1 0 15,-4-1 128-15,4 0-128 0,2 2 160 0,1 1-160 16,-1-1 192-16,0 0-192 0,3 1 128 0,1-3-128 15,2 1 0-15,-2 1 0 0,2 0 0 0,-1-1 0 0,3 1 0 16,-1-1 0-16,-2 2 0 0,2 0 0 0,1-1 0 16,2-1 0-16,-4 1 0 0,2 0 0 0,0-1 0 0,6 3 0 15,-8-1 0-15,2-1 0 0,0-2 0 0,6 4 0 16,-5 0 0-16,5 0 0 0,-9 1 0 0,9-1 0 16,-6-2 0-16,6 2 0 0,-6 0 0 0,6 0 0 15,-7 0 0-15,7 0 0 0,-8-1 0 0,8 1 0 16,0 0 0-16,-4 6 0 0,4-6-128 0,-4 7 128 15,4-7 0-15,-3 9 0 0,3-9 0 0,0 10 0 16,0-10 0-16,-1 11-144 0,-1-1 144 0,2-2 0 16,0-8 0-16,-2 10 0 0,1 1 0 0,0 0 0 15,0 1 0-15,-1-1 0 0,0-1 0 0,1 1-128 0,-1 0 128 16,2 0 0-16,-2 3 0 0,-2-2 0 16,2-2 0-16,-1 1 0 0,-1 1 0 0,-2 1 0 0,2 1 0 0,-1-1 0 15,2-2 0-15,-3 3 0 0,2 0 0 0,1 2 0 16,-4 2 0-16,3-2 0 0,0 0 0 0,2-1 0 15,-3 2 0-15,1 1 0 0,0 4 0 0,2 3 0 16,-4-3 0-16,1 2-128 0,-3-2 128 0,0 1 0 16,1 2 0-16,1 1 0 0,2 0 0 0,1-1 0 15,-3-1 0-15,3 3 0 0,-2 3 0 0,3-4 0 16,-3 1 0-16,1-3 0 0,0-4 0 0,4 0 0 16,-1-2 0-16,2-1 0 0,-1 1 0 0,1 2 0 15,-1-5 0-15,1 2 0 0,0-3 0 0,-1 1 0 16,0-1 0-16,0 0 0 0,0-3 0 0,0 1 0 15,-1 0 0-15,-1 1 0 0,0-1 0 0,-3 1 0 16,2 0 0-16,0 0 128 0,-1 1-128 0,-1 1 0 16,1-6 0-16,-1 4 0 0,1-1 0 0,-1 0 0 0,1-1 0 15,1 0 0-15,-4-1 0 0,3 0 0 0,0-1 0 0,2 1 0 16,-2-1 0-16,0-1 0 0,-1 0 0 0,5-8 0 16,0 0 0-16,-2 5 0 0,-4 3 0 0,6-8 0 15,0 0 0-15,0 0 0 0,-5 6 0 0,5-6 128 16,0 0-128-16,0 0 0 0,-2 9 0 0,2-9 0 15,0 0 0-15,0 0 0 0,0 0 0 0,0 0 0 16,0 0 0-16,0 0 0 0,0 0 0 0,0 0 0 16,0 0 0-16,0 0 0 0,0 0 0 0,0 0 0 15,0 0 0-15,0 0 0 0,0 0 0 0,0 0 128 16,0 0-128-16,0 0 0 0,9 3 0 0,4-3 0 16,2-2 0-16,3 1 0 0,1 1 0 0,3-1 0 15,5-2 0-15,1-1 0 0,3 4 0 0,2-2-128 0,0-2 128 16,3-1 0-16,3 1 0 0,2 4 0 0,2-1 0 0,4-1 0 15,2-2 0-15,4 3 0 0,2 2 0 0,-1 2 0 16,-3-1 0-16,4 0 0 0,-1 2 0 0,4-1 0 16,3-2 0-16,2 1-128 15,-3 1-1296-15,-3 2-256 0</inkml:trace>
  <inkml:trace contextRef="#ctx0" brushRef="#br0" timeOffset="26300.995">962 7616 11967 0,'-12'-13'1072'0,"3"9"-864"0,0 4-208 0,1-3 0 16,2-3 0-16,0 1 0 0,6 5-144 0,-7-2 144 15,-2 0 0-15,0 1 0 0,3 1 0 0,6 0 0 16,-8-1 176-16,8 1 16 0,-8-3 16 0,8 3 0 15,0 0 512-15,0 0 112 0,0 0 0 0,0 0 16 16,0 0 16-16,0 0 0 0,0 0 0 0,0 0 0 16,0 0-256-16,0 0-48 0,0 0-16 0,0 0 0 15,13 1-208-15,3 1-32 0,-1-2-16 0,4 1 0 0,-3-2-32 0,3 0-16 16,3 0 0-16,2 0 0 0,3-3 160 0,0 3 48 16,5-1 0-16,4 1 0 0,2 1-80 0,3-1-16 15,6-1 0-15,1 0 0 0,0 2-64 0,1 1-16 16,-2 0 0-16,2-1 0 0,0-2-48 0,1-1-16 15,2 3 0-15,4-1 0 0,3 0-48 0,-3-1-16 16,-1-1 0-16,3 2 0 0,-1 1 16 0,3-2 0 16,0-1 0-16,3 1 0 0,2 1 48 0,-4 0 16 15,-1 1 0-15,-1 0 0 0,1 0-32 0,1 1 0 16,2 0 0-16,0 2 0 0,-1 2-192 0,0 0 128 16,-4-2-128-16,-1 1 0 0,0-1 0 0,2 1 128 15,3 2-128-15,-2 1 0 0,-4-1 0 0,-3 0 0 0,-4-2 128 16,0-2-128-16,-2 0 0 0,2 0 0 0,-1-2 0 15,-3 1 0-15,-4 1 128 0,-3-1-128 0,0-1 0 0,-4 0 0 16,-1-1 0-16,-4 1 128 0,-2 1-128 0,-3-1 0 16,-2-1 176-16,0 0-16 0,0-1 0 0,-3 0 0 15,-2 2 48-15,-1 0 16 0,-3 2 0 0,0-2 0 16,-2 0-96-16,0 2 0 0,-1 1-128 0,-1-1 192 16,0-3-192-16,-9 1 176 0,0 0-176 0,10-2 160 15,-10 2-160-15,0 0 0 0,0 0 144 0,0 0-144 16,0 0 192-16,0 0-48 0,-6-9 0 0,1 1 0 15,-3 2-144-15,-2 1 128 0,-5-1-128 0,-1-1 128 16,1 3-128-16,-5-1 0 0,-1 0 0 0,-1-1 0 16,-1 1 0-16,-1-1 0 0,-4 0 0 0,0 0 0 15,-4 2 0-15,-2 0 0 0,-6-1 0 0,2 1 0 16,-1-1 0-16,-1 2 0 0,-2 0 144 0,-1 1-144 0,0-1 0 0,1-1 144 16,-4-2-144-16,-5 3 0 0,-3 3 128 0,-3 0-128 15,-3 2 0-15,0 1 0 0,3-1 0 0,-4 0 0 16,-2-1 0-16,-3 1 0 0,1 2 0 0,-2-1 0 15,1 0 0-15,-3 2 0 0,3 2 0 0,-1 0 0 16,-4-4 0-16,0 3-144 0,0 1 144 0,3 0 0 16,2-2 0-16,-1 1 0 0,-4-4 0 0,4 1-128 15,2 2 128-15,3-3 0 0,-4-3 0 0,2 2 0 16,0 1 0-16,0 0 0 0,-2-2 0 0,3 0 0 16,3 0 0-16,3 0 0 0,4 0 0 0,-1-1 0 15,2-1 0-15,3 0 0 0,2 0 0 0,1 1 0 16,1 0 0-16,6 1 128 0,2 0-128 0,5 0 0 15,2-3 0-15,2 2 0 0,3 0-160 0,3-2 160 0,2 1-192 0,2 2 192 16,3 1-176-16,2 0 176 0,3-1-160 0,2-1 160 16,-2 0-192-16,10 1 192 0,-5 3-208 0,5-3 80 15,0 0 128-15,0 0-208 0,0 0 80 0,0 0 128 16,5 7-240-16,6-2 80 0,-1-1 16 0,5 1 0 16,1-2 144-16,6 0 0 0,0 1 0 0,3-1 0 15,6 0 0-15,3 0 0 0,5-1 0 0,6 0 0 16,7 0 0-16,0-1 0 0,3-1 0 0,6 0 0 15,2-1 0-15,6-1 0 0,8 0 0 0,2 0 0 16,0-1 0-16,5 2 0 0,3 0 0 0,5 0 128 16,5-3-128-16,-1 0 0 0,1 2 0 0,5 0 0 15,1-1 0-15,3 0 128 0,-3 2-128 0,4 0 0 16,1 2 0-16,0-2 0 0,-6-2 0 0,5 0 128 0,3-2-128 16,-4 2 0-16,-5-1 0 0,-5 1 128 0,-2 1-128 15,-1 1 0-15,0 0 0 0,-7 0 0 16,-7 0-464-16,-10-1-112 0,-4 2-32 0,-4 3-13024 15</inkml:trace>
  <inkml:trace contextRef="#ctx0" brushRef="#br0" timeOffset="36273.722">16121 8186 6447 0,'-1'-13'576'0,"-1"4"-576"0,0-3 0 0,-1 0 0 15,1 1 1024-15,1 3 112 0,0-2 16 0,0 1 0 0,0 0-464 0,0-1-96 16,-3 0-16-16,1 0 0 0,-2 1-272 0,0 2-64 16,-1 0-16-16,-2-2 0 0,0-2 192 0,0 0 32 15,-3 1 16-15,2 3 0 0,-1-3-80 0,-2 0-32 16,-3-1 0-16,0-1 0 0,-1 3-176 0,0-1-48 16,-2-1 0-16,2 0 0 0,-2-2 112 0,0 2 16 15,-2-1 0-15,0 0 0 0,-1-2 144 0,-1 0 48 16,1-1 0-16,-3 3 0 0,1 2-80 0,-2-1-16 15,-1-3 0-15,0 1 0 0,-3 0-192 0,0 0-32 16,-2 3-128-16,-1-2 192 0,-2-2-192 0,-1 4 0 16,2 3 0-16,-3-1 0 0,0-2 0 0,0-1 0 15,2 3 0-15,1 1 0 0,0 7 0 0,1-1 0 16,-1 0 0-16,-1 0 0 0,0-1 0 0,1 0 0 16,0 1 0-16,-2 0 0 0,-5-1 160 0,1 1-160 0,0 0 160 0,2 1-160 15,0 1 336-15,1 1-16 0,-1 1-16 16,-3 0 0-16,-1 1-144 0,1 0-32 0,1 1 0 15,0-1 0-15,2 2-128 0,1 1 0 0,0 2 0 0,4 1 0 16,2-3 0-16,0 2 0 0,0 0 0 0,4 4 0 16,-1 2 128-16,2-2 0 0,-1-2 0 0,-1 2 0 15,2 2-128-15,-1 0 0 0,0-1-160 0,1 3 160 16,1 4 0-16,1 0 0 0,-1 1 0 0,3 0 0 16,1-3 0-16,0 1 0 0,0 1 0 0,2 0 0 15,1 4 0-15,1-3 0 0,0-1 128 0,2 2-128 16,1 5 160-16,1-1-32 0,-1-1 0 0,6-2 0 15,-2-4-128-15,2 2 160 0,0-1-160 0,0 2 160 0,2-2 48 16,-1-1 16-16,1 2 0 0,-1 0 0 0,-1-1-48 16,3-2-16-16,3-1 0 0,-2 1 0 0,-1 5-32 15,1 0 0-15,-1 1 0 0,0 0 0 0,2-3-128 0,2 3 0 16,1 2 0-16,3 2 0 0,-1-1 0 0,1 2 0 16,2-1 0-16,3-2 0 0,2-4 0 0,2-1 0 15,-2 1 0-15,3 1 0 0,3 0 0 0,0-1 0 16,2-4 0-16,0 3 0 0,1 2 144 0,4-1-144 15,0 0 160-15,1-2-160 0,3 0 176 0,-2-4-176 16,1-1 192-16,3 0-192 0,0 4 192 0,2 0-192 16,2-5 192-16,0 0-192 0,0 1 192 0,0-3-192 15,2-4 192-15,3 1-192 0,-2 1 256 0,3 0-64 16,0-1-16-16,2 0 0 0,5-5 16 0,-1-1 0 16,-1 0 0-16,-2-1 0 0,2 0-64 0,1 1-128 15,-2-1 192-15,2-3-64 0,2-3 0 0,1 0 0 0,-2 3 0 16,2-1 0-16,-1-1 0 0,-2-1-128 0,0-2 192 0,-1 1-64 15,0-3-128-15,1 1 160 0,0-1-160 0,0 1 160 16,2-1-160-16,-2-3 0 0,-2-2 0 0,-3 3 128 16,-1 0-128-16,3-2 0 0,-3-5 144 0,2-1-144 15,-1 3 0-15,-3 2 144 0,0 0-144 0,0-2 0 16,-2-6 144-16,-3 1-144 0,-2-1 0 0,-4-3 144 16,-3 0-144-16,-2 2 192 0,-1 1-192 0,-1 0 192 15,-3-2 96-15,-2-3 32 0,-1 0 0 0,1-1 0 16,-3-5 128-16,0 0 48 0,-2-1 0 0,-1-2 0 15,-2-2-48-15,-1-2-16 0,-1-2 0 0,-4 2 0 16,-3 2-32-16,-3 2 0 0,-1 1 0 0,-3 1 0 16,-2 1 48-16,-2 3 0 0,-2 0 0 0,-3 1 0 0,-4-3-112 15,-1 2-16-15,-4 2 0 0,-3 1 0 0,-1 0-320 0,-5 1 0 16,-9 2 0-16,1 2 0 16,-1 2-304-16,-2 3-128 0,0 2-16 0,2 1-16 15,1 1-1824-15,0 3-352 0</inkml:trace>
  <inkml:trace contextRef="#ctx0" brushRef="#br0" timeOffset="42165.306">15116 6776 16927 0,'0'0'752'0,"0"0"144"0,-6-7-704 0,6 7-192 0,0 0 0 0,0 0 0 15,0 0 0-15,0 0 0 0,-8 0 0 0,8 0 0 16,-9 2 0-16,0 2 0 0,-2 4 0 0,-1 0 0 15,-2 1 0-15,-1-2 0 0,-4 2 0 0,0-2 0 16,0 3 0-16,-4 0 0 0,-3-1 0 0,0 2 0 16,0 2 0-16,0 3 0 0,0-7 144 0,1 1-144 0,-1 0 256 0,3 0-32 15,-1 0 0-15,1-2 0 0,-1-4 128 0,0 3 32 16,-2-3 0-16,3 3 0 0,-1-3 32 0,3 2 16 16,0-3 0-16,2 1 0 0,0 2-128 0,2-1-32 15,2 1 0-15,-1 0 0 0,1 0-128 0,3-3-16 16,2 1-128-16,2-1 192 0,8-3-192 0,0 0 176 15,0 0-176-15,0 0 160 0,0 0 176 0,0 0 48 16,0 0 0-16,11 8 0 0,1-2 96 0,5 1 32 16,3-1 0-16,-2 0 0 0,1-2-320 0,4 2-48 15,0 0-16-15,3 1 0 0,-2-4-128 0,1 1 0 16,1 1 0-16,-2 1 0 0,-1-1 0 0,-2-3 128 16,1 2-128-16,-2 0 0 0,-1 0 0 0,0 3 0 15,0 1 128-15,0-4-128 0,-1-2-192 0,0 2-64 16,-2-1 0-16,1-1-16 15,-1-1-1792-15,-4 0-368 0,-2-1-64 0</inkml:trace>
  <inkml:trace contextRef="#ctx0" brushRef="#br0" timeOffset="42955.146">14690 7054 16527 0,'0'0'720'0,"0"0"176"0,0 0-720 16,0 0-176-16,0 0 0 0,0 0 0 0,-7-3 192 0,7 3 0 16,0 0 0-16,0 0 0 0,0 0-192 0,0 0 160 15,0 0-160-15,0 0 160 0,0 0 32 0,0 0 0 16,0 0 0-16,0 0 0 0,0 0 128 0,9 3 48 16,0 1 0-16,0-4 0 0,0-3-80 0,2 2-16 15,-3 1 0-15,4 1 0 0,1-3 16 0,1-1 0 16,1-1 0-16,2 0 0 0,0 2 0 0,1-1 0 0,1-2 0 0,3 1 0 15,2 1 0-15,0 2 0 0,0 1 0 0,2 1 0 16,1-2 16-16,1-1 0 0,-4 2 0 0,1 3 0 16,0-1-48-16,0-1 0 0,-1 0 0 0,-3 2 0 15,0 3-112-15,1 0-16 0,0 1-128 0,1 0 192 16,-2-2-192-16,3 1 0 0,-1-1 0 0,2 0 0 16,0-1 128-16,2 1-128 0,0 0 0 0,2-1 0 15,-4 0 192-15,2-1-64 0,-2 0-128 0,-2 2 192 16,1-1-192-16,-1 0 0 0,-1-3 0 0,-2 2 0 15,0 2 0-15,2 1 0 0,-2 0 0 0,0 1 0 16,-1-4 0-16,2 0 0 0,1 2 0 0,0 0 0 16,-5 1 0-16,1-2 0 0,3-2 128 0,2 3-128 15,2 1 0-15,-1 1 176 0,0-1-176 0,-1-1 160 0,-1-1-160 16,-1 1 0-16,0 0 0 0,0 2 128 0,-1 1-128 0,1-2 0 16,-2-1 0-16,2 0 0 0,-2-2 0 0,1 2 0 15,0-1 0-15,0 1 0 0,1-1 0 0,1-1 0 16,-3 1 0-16,3-2 0 0,1-2 176 0,1 1-48 15,1 2-128-15,-2-2 192 0,-1-4-192 0,-1 1 0 16,-2 2 128-16,1 0-128 0,-3-3 208 0,0 0 0 16,1-1 0-16,-1 1 0 0,0 3-48 0,-1-1-16 15,2-1 0-15,1-1 0 0,-2 1-144 0,0 2 160 16,0 0-160-16,2-2 160 0,1-3-160 0,0 2 0 16,-5 0 144-16,1-1-144 0,1 1 0 0,1 0 0 15,0 1 0-15,0-2 128 0,-1 3-128 0,-2 1 0 16,0 0 0-16,-1-1 128 0,-1-1-128 0,-2 1 128 15,-1 3-128-15,-2-2 128 0,-8 0-128 0,11 0 128 16,-11 0-128-16,0 0 128 0,0 0-128 0,0 0 0 0,7-2-128 16,-7 2-8768-16,0 0-1728 0</inkml:trace>
  <inkml:trace contextRef="#ctx0" brushRef="#br0" timeOffset="47915.427">17755 6999 13823 0,'0'0'1216'0,"0"0"-960"0,0 0-256 0,0 0 0 16,0 0 224-16,0 0 0 0,0 0 0 0,0 0 0 15,8 4-64-15,2-1-16 0,1-1 0 0,0-1 0 16,1-1 112-16,0 0 0 0,4 0 16 0,1-2 0 15,0-1 48-15,1-2 16 0,2 0 0 0,4 2 0 16,-4-1 176-16,7-1 16 0,-1-3 16 0,3 0 0 16,-1 4-96-16,1 0-32 0,0-2 0 0,0 2 0 15,3-2-80-15,-1 2-16 0,-1 0 0 0,-5 2 0 0,-1-1 0 0,-2 1-16 16,-2 3 0-16,-5 0 0 0,-1-1-128 0,-2 1-32 16,-2 1 0-16,-10-2 0 0,8 4-144 0,-8-4 0 15,7 6 144-15,-7-6-144 0,0 0 208 0,1 14-16 16,-2 3-16-16,-1-3 0 0,-5-2-48 0,1 2 0 15,-2 0 0-15,-1 5 0 0,-2 4 48 0,-2 0 0 16,-1 0 0-16,-3 7 0 0,-2 4-16 0,0 1 0 16,-2 2 0-16,-1 3 0 0,-2 1-160 0,2-2 0 15,3 0 144-15,1-4-144 0,0-2 128 0,1-3-128 16,3-4 128-16,1-2-128 0,-1 0 208 0,2-3-16 16,1-2-16-16,2-3 0 0,0 1-176 0,3-2 192 15,-1 1-192-15,2-2 192 0,2 0-192 0,-2-4 0 16,5-10 0-16,0 0 0 15,-1 11-1408-15,1-11-272 0,0 0-48 0</inkml:trace>
  <inkml:trace contextRef="#ctx0" brushRef="#br0" timeOffset="48215.453">17860 7447 13823 0,'-11'-5'608'0,"11"5"128"15,-5-9-592-15,1 4-144 0,4 5 0 0,0 0 0 0,0 0 3312 0,0 0 624 16,0 0 128-16,9-2 32 0,2 3-3344 0,1 1-752 16,1 2 0-16,4-2 0 0,2-4 0 0,3 2 0 15,2 2 192-15,3-4-192 0,3 0 208 0,3-2-64 16,-1 1-16-16,4 0 0 0,3-1 0 0,-1 2-128 15,1 0 192-15,-3-1-64 0,-2-3-128 0,-2 1 160 16,-4 0-160-16,-2 1 160 0,-2-3-160 0,-3 3 0 16,-3 1 0-16,-3-2 0 15,-2 2-1232-15,-4 2-336 0</inkml:trace>
  <inkml:trace contextRef="#ctx0" brushRef="#br0" timeOffset="48949.923">19610 6915 5519 0,'0'0'496'15,"10"-8"-496"-15,-1 5 0 0,0-2 0 0,1 1 1312 0,-10 4 160 16,0 0 48-16,0 0 0 0,5-5-480 0,-5 5-80 16,0 0-32-16,0 0 0 0,0 0-160 0,0 0-48 15,-6-2 0-15,-5 2 0 0,-2 0-352 0,-2 1-80 16,-3 2-16-16,0 0 0 0,1 1 96 0,-5 2 16 16,-1-1 0-16,-3 4 0 0,-4 1 0 0,0 1 0 15,1 0 0-15,-1 2 0 0,-1 1 256 0,0 3 64 16,2 2 16-16,-4 0 0 0,-3 2-128 0,1 4-16 0,1 1-16 15,-1 0 0-15,2 2-304 0,2 2-64 0,0 3-16 0,4 1 0 16,3-1-176-16,2 0 0 0,1 0 0 0,3-1 128 16,4-2-128-16,3 0 0 0,2-2 0 0,2 0 0 15,3 0 0-15,3-4 0 0,2-3 0 0,3-1 0 16,3-2 0-16,0 1 0 0,3-3 0 0,3 0 0 16,-1-3 0-16,3-3 0 0,4-2 0 0,1-2 0 15,2 0 0-15,1-1 0 0,0-3 0 0,2 0 0 16,4-6 0-16,1-1 0 0,-2-2 0 0,-1 1 0 15,0-1 0-15,-2-1 0 0,-2-3 144 0,-1 1-144 16,-4 0 160-16,-1 3-32 0,-2-4-128 0,-2 2 192 16,-5 2-192-16,-8 7 0 0,8-7 0 0,-5-1 0 15,-1 0 0-15,-3 2 304 0,1 6-48 0,-4-7 0 16,-6-1 128-16,0 3 0 0,-1-1 16 0,-4 4 0 0,-2-1-176 16,-4 3-32-16,-2-1-16 0,-2 2 0 0,-4 2-176 15,-3 0 0-15,-2 3 0 0,1 2 0 0,1-1 0 0,1 2 0 16,0 0 0-16,5 0 0 0,4 0 0 0,1-1 0 15,5 0 0-15,2 2 0 16,3-2-640-16,6-2-64 0,5-6-16 0,0 0-7536 16,0 0-1520-16</inkml:trace>
  <inkml:trace contextRef="#ctx0" brushRef="#br0" timeOffset="49522.388">19982 7486 11055 0,'0'0'976'0,"0"0"-784"16,0 0-192-16,0 0 0 0,11 2 1472 0,0 0 256 16,-2 0 64-16,3 0 0 0,1-2-832 0,4 0-176 15,-1 0-16-15,5 0-16 0,3-1 0 0,4 0 0 16,-2-1 0-16,4 0 0 0,0 0-224 0,2-2-32 15,3 0-16-15,-1-1 0 0,2 1-144 0,3 1-16 0,-1-1-16 16,2 0 0-16,-4-3-176 0,1 1-128 16,0 0 192-16,-3 2-192 0,-2 1 320 0,0-2-64 0,-2 1 0 15,-1 1 0-15,-1 0-128 0,-4 1-128 0,0 0 192 0,-1 2-192 16,-2 1 0-16,-2 2 0 0,3 1 0 0,-3-2 0 16,-2 0-208-16,-2 1-48 0,0 1-16 0,0-1 0 31,0 0-1744-31,-2-1-352 0,-2 1-64 0</inkml:trace>
  <inkml:trace contextRef="#ctx0" brushRef="#br0" timeOffset="50381.487">22676 6988 2751 0,'0'0'256'0,"-8"-6"-256"0,1-2 0 0,-2 5 0 15,-1 3 3456-15,-2 1 656 0,0-1 128 0,-4 1 32 16,-1-1-3424-16,-1 1-672 0,-1-1-176 0,1 2 0 15,-1 0 0-15,-3 3 0 0,0 0 144 0,-1 1-144 16,-2-2 256-16,-1 2-32 0,1-1 0 0,0 3 0 16,-1-1 160-16,7 2 48 0,5 4 0 0,1 0 0 15,-2 1-160-15,1 1-16 0,0 2-16 0,7 2 0 16,2-4-240-16,1 6 0 0,1 1 0 0,4 1 0 16,5 1 0-16,2 0 0 0,2 0 128 0,2-1-128 15,-1 0 0-15,5 3 128 0,5 3-128 0,2-2 0 0,2 0 256 0,-1 0-64 16,0 2 0-16,-2-1 0 0,0 0-192 0,-1 0 128 15,-1 2-128-15,-2 1 0 0,-2 1 160 0,-3 1-160 16,0-2 160-16,-3 1-160 0,-2 1 0 0,-3-4 0 16,-2-2 0-16,-5-1 0 0,0 0 0 0,-7-2 0 15,-2-4 0-15,-1 0 0 0,-2-4 0 0,-1-2 0 16,-5-1 0-16,0 0 0 0,0-6 192 0,-3-3-48 16,-3-1-16-16,-5-1 0 0,-1-2 128 0,2 0 32 15,5-5 0-15,0 2 0 0,-2-2-80 0,2-3-16 16,4-2 0-16,4-1 0 0,-2-3 48 0,3-2 0 15,4 0 0-15,2-2 0 0,5-2 0 0,1-1 0 16,2 1 0-16,5 0 0 0,1-1-16 0,4-1 0 16,2-3 0-16,4 1 0 0,4 0-224 0,4 0 144 15,2-1-144-15,3-1 128 0,0 0-128 0,2 2 0 0,3-3 0 0,5 2 0 16,-2-3 0-16,1-2 0 0,0 0 0 0,0 0 0 16,0-1 0-16,1-2 0 0,1-3 0 0,-3 7 128 15,0-2 16-15,-3 3 0 0,-1 4 0 0,-8 2 0 16,-6 1 368-16,-2-1 64 0,-3 1 0 0,-6 3 16 15,-3 2-80-15,-8 1-32 0,-2 1 0 0,-6-2 0 16,-2 1-160-16,-5-1-16 0,-5 3-16 0,-1 1 0 16,-1 0-288-16,-4 3 160 0,-1 1-160 0,2 3 128 15,1 1-272-15,2 0-64 0,-1 0-16 0,4 3 0 16,3 3-384-16,3 2-80 0,2 2-16 16,4-1 0-16,3 0-2352 0,9-5-464 0,0 0-112 15</inkml:trace>
  <inkml:trace contextRef="#ctx0" brushRef="#br0" timeOffset="50778.514">23598 7088 15999 0,'-13'2'704'0,"3"-2"160"0,-2 0-688 0,1-2-176 0,2 1 0 0,0 0 0 15,-1 1-256-15,1 0-64 0,-1-1-32 0,5 0 0 16,5 1 352-16,0 0 0 0,-9-4 0 0,9 4 0 15,0 0 448-15,0 0 176 0,0 0 16 0,0 0 16 16,0 0 272-16,12-4 48 0,3 3 16 0,3-1 0 16,5 0-272-16,5-1-48 0,3-1-16 0,2 1 0 15,2 0-400-15,-3-1-96 0,0 0-16 0,-2 0 0 16,0-1-336-16,-3 1-80 0,-1-1-16 0,-1-2 0 16,-5-1-224-16,-1 1-32 0,-3 2-16 15,-4 2-5776-15,-3-3-1152 0</inkml:trace>
  <inkml:trace contextRef="#ctx0" brushRef="#br0" timeOffset="51167.406">23292 7065 23951 0,'-26'-8'1056'0,"12"4"224"0,1 3-1024 0,-1 3-256 15,-1 4 0-15,2 2 0 0,6 0 1904 0,-2 3 320 16,3 1 64-16,1 3 16 0,2 1-1936 0,3 2-368 16,4-2 0-16,2 2-192 0,0 1-32 0,3-1 0 15,4 0 0-15,3-2 0 0,1 1 16 0,3-2 0 0,2 2 0 0,-1-1 0 16,-1 1 208-16,1-1 0 0,1 0 0 0,0-1 0 16,-2 1 0-16,0-2 0 0,1 0 0 0,2 2 0 15,-2-1 0-15,0 3 0 0,-1 1 128 0,0 2-128 16,-1-2 0-16,-2 1 0 0,-4-2 0 0,-2 4 0 15,1-1 0-15,-6 0 0 0,-4 0 0 0,-1-1 0 16,-1 1 304-16,-4 0-48 0,-6 2-16 0,0 0 0 16,-3-1 224-16,-2 0 48 0,0-1 16 0,-3-4 0 15,-1 0 48-15,0-3 16 0,0-1 0 0,-2-2 0 16,-5-1-16-16,1-1-16 0,-1-2 0 0,-3-1 0 16,-6 0-304-16,-5-3-48 0,-4-1-16 0,-1-4 0 15,-2-1-192-15,-2-3 0 0,-3 2 0 0,-3-5 0 16,0-3-1936-16,-5-2-336 0</inkml:trace>
  <inkml:trace contextRef="#ctx0" brushRef="#br0" timeOffset="54423.029">17586 7943 9503 0,'-11'-2'416'0,"11"2"96"16,0 0-512-16,0 0 0 0,-7 1 0 0,7-1 0 0,0 0 256 0,-7 3-64 15,1 2 0-15,6-5 0 0,0 0-192 0,0 0 0 16,-4 7 0-16,4-7 0 0,0 0 192 0,0 0-16 16,0 0 0-16,0 0 0 0,0 0 208 0,0 0 64 15,0 0 0-15,0 0 0 0,0 9 112 0,0-9 16 16,0 0 16-16,0 0 0 0,9 7-32 0,-9-7-16 15,8 4 0-15,3 0 0 0,2-1-240 0,1 0-48 16,-2-1-16-16,6 1 0 0,-1-2-32 0,6 0 0 16,4 0 0-16,1 1 0 0,2-3-32 0,2 3-16 15,2 0 0-15,0 1 0 0,0-3-160 0,3 0 0 16,-2 1 144-16,1 2-144 0,2-2 0 0,0 2 0 16,1 0 0-16,-1 0 0 0,1 0 0 0,-1-1 0 15,1-1 0-15,-4 2 0 0,0 0 0 0,-1-1 0 0,1 0 0 16,0-2 0-16,3-1 256 0,-1 0-32 0,0 1 0 15,0-1 0-15,-1 1 144 0,2-1 16 0,-1-1 16 0,-2 1 0 16,-2 0-128-16,-1 1-16 0,0 0-16 0,-1-2 0 16,-1 1-240-16,1-1 176 0,2 0-176 15,-1 0 160-15,-1 0-160 0,-1 0 0 0,-4 2 0 0,1 0 128 16,-3 0-128-16,-1 2 0 0,-4-4 0 0,-2 2 128 16,-1-1-128-16,-3 0 0 0,-2 1 0 0,-1 0 0 15,-1 2 0-15,-9-2 192 0,0 0-192 0,0 0 192 16,0 0 48-16,0 0 16 0,0 0 0 0,0 0 0 15,0 0 96-15,0 0 32 0,-11-2 0 0,-3 3 0 16,0 2-96-16,-2-1-16 0,-3 0 0 0,-1-1 0 16,-3 0-272-16,0 1 0 0,-1-2 128 0,-2 1-128 15,-4 1 0-15,-2 0 0 0,-2-1 128 0,-2 1-128 0,1 0 0 16,-1-1 160-16,-6 0-160 0,0 1 128 0,-4 0-128 0,-3-1 0 16,-2 0 0-16,3 0-176 0,-3 0 176 0,3-1 0 15,0 0 0-15,1 2 0 0,1 1 0 0,-2-1 0 16,0-3 128-16,1 1-128 0,-1-1 0 0,3 1 0 15,4-2 0-15,1 2 0 0,-1 0 0 0,4 0 0 16,-4 3 0-16,3-3 0 0,0-3 0 0,2 1 0 16,0 2 0-16,3-1 0 0,1 0 0 0,3 0 0 15,3 0 0-15,2 0 0 0,4 1 0 0,3 0 0 16,2-4 0-16,3 4 0 0,2 0 0 0,2 0 0 16,8 0 0-16,0 0-128 0,0 0 128 0,0 0 0 15,0 0 0-15,0 0-128 0,9-1-16 0,2 0 0 16,2 1 0-16,6 1 0 0,6 0 144 0,0 1 0 15,3 0 0-15,4-2 0 0,4 0 0 0,2 1 0 0,2 1 0 16,0-1-128-16,-1-3 128 0,3 1 0 0,1 0 0 0,2-1 0 16,3-1 0-16,4 1 0 0,2 1 0 0,2-1 0 15,-4-1 0-15,1 0 0 0,-1 0 0 0,1 1 0 16,4 0 0-16,1 1 0 0,-1-1 0 0,-1 1 0 16,-2 0 0-16,-2 1 0 0,-5 0 0 0,4 0 0 15,-2 0 0-15,-2 0 0 0,-1 0 0 0,-1 2 0 16,-1 1 0-16,-4-1 0 0,-2 0 0 0,-5 1 0 15,-6-3 0-15,-1 3 0 0,-7 0 0 0,-1-1 0 16,-4 0 0-16,-3-1 0 0,-2 0 0 0,-9-1 0 16,0 0 0-16,0 0 0 0,0 0 0 0,0 0 0 15,-8-2 176-15,-4 1-48 0,-3 1 0 0,-4-1 0 0,-3-2-128 0,-5 1 128 16,-9 0-128-16,-1 1 128 16,-3 1-128-16,-5 0 0 0,-4 0 144 0,-1 3-144 0,1-1 0 0,-1-2 128 15,-6-2-128-15,0 2 0 0,-2 2 160 0,-3-2-32 16,1-4-128-16,2 3 192 0,1-2-192 0,4 3 0 15,1 1-192-15,-1-1 192 0,2-4 0 0,4 2 0 16,2 0 0-16,4 2 0 0,4-1 0 0,6 0 0 16,6-2 0-16,4 1 0 0,3 0 0 0,6 0 0 15,6 1 0-15,6 1 0 0,0 0-160 0,0 0 160 16,12 0-128-16,10-1 128 0,7-1-256 0,8 0 48 16,9-1 0-16,5-1 0 0,4 1 208 0,3 0 0 15,-3 0 0-15,6 0 0 0,5 1-192 0,4-1 48 16,0 0 16-16,1 2 0 15,-2 2-1280-15,0-1-240 0,26-1-48 0,-16 4-16 0</inkml:trace>
  <inkml:trace contextRef="#ctx0" brushRef="#br0" timeOffset="76853.187">17466 8089 8751 0,'-1'-9'384'0,"1"9"80"0,0 0-464 0,0 0 0 0,2-8 0 0,-2 8 0 0,2-8 720 0,-2 8 48 16,0 0 16-16,6-8 0 0,1 1-240 0,-3 1-48 16,-4 6-16-16,8-4 0 0,-2-1-128 0,1 1-32 15,0 0 0-15,-1 0 0 0,3 4 208 0,1 1 48 16,0 2 0-16,3 0 0 0,4-1-272 0,-1 1-48 15,1 1-16-15,3-1 0 0,6-1-112 0,1 0-128 16,3 1 176-16,3 0-176 0,3 1 256 0,2 0-64 16,-3-4-16-16,1 2 0 0,2 0-176 0,-1 1 0 15,4 1 0-15,-1-2 0 0,5-2 0 0,1 1 160 16,-1 1-32-16,0-2-128 0,0-2 192 0,-1 0-64 16,0-2 0-16,-2 4-128 0,2 4 240 0,1-3-64 15,0-2-16-15,1 1 0 0,1 2-16 0,-2 1 0 16,-2 1 0-16,-1-2 0 0,-1-1-144 0,0 2 0 15,-6 0 0-15,0 2 0 0,-1-1 0 0,1 0 128 0,-4-2-128 0,0 0 128 16,-4 1-128-16,-1-1 0 0,-3-3 0 0,-3 4 0 16,-2 1 0-16,0 0 0 0,-2 0 0 0,-4-3 0 15,-2-3 0-15,-10 2 0 0,9 1 176 0,-9-1-176 16,0 0 224-16,0 0-48 0,0 0-16 0,0 0 0 16,0 0 128-16,0 0 32 0,-4-6 0 0,-4 3 0 15,-3 1-32-15,-3 2 0 0,-3 0 0 0,0 0 0 16,-5-3-160-16,-1 0-128 0,-5 1 192 0,1 0-192 15,-2 0 160-15,3-2-160 0,-3-2 128 0,1 1-128 16,1 3 0-16,-2 0 0 0,-1-4 128 0,-5 3-128 16,0 1 0-16,0 0 0 0,-6-1 0 0,1 0 0 15,-1-2 0-15,-3 1 0 0,0 3 0 0,-1-1 0 0,0-1 0 16,0 1 0-16,-3-1 0 0,-1 1 128 0,-3 0-128 16,0 0 0-16,3-6 0 0,2 5 0 0,0 3 0 0,6 0 0 15,1-1 0-15,5-2 0 0,0 0 0 0,3 1 0 16,2 1 0-16,5-1 0 0,-1-1 0 0,6 1 0 15,-2-1 0-15,5 0 0 0,3 2 0 0,4-1 0 16,1 1 0-16,4 0 0 0,5 1 0 0,0 0 0 16,0 0 0-16,0 0 0 0,0 0 0 0,0 0 0 15,0 0 0-15,13-2 0 0,4 0 0 0,3-1 0 16,5-1 0-16,6 2 0 0,3 2 144 0,6-2-144 16,3-3 160-16,3 2-160 0,4 1 128 0,3 0-128 15,6 0 0-15,-3-1 0 0,1 1 0 0,-2 0 128 16,-3 0-128-16,2-2 0 0,1 1 0 0,-1 1 0 0,-3 0 0 15,0 2 0-15,1 2 0 0,-4-2 0 0,-3-1 0 16,-3 3 0-16,-3 4 0 0,-3-1 0 0,-3-1 128 0,-3 0-128 16,-1-2 0-16,-1 1 0 0,-5 2 0 0,0-2 0 15,-6-1 0-15,-1-1 0 0,-5 0 0 0,-11-1 0 16,0 0 0-16,0 0 128 0,0 0-128 0,0 0 0 16,-8-1 512-16,-6 0 16 0,-5 1 0 0,-6 0 0 15,-5 0-144-15,-5 0-48 0,-6-2 0 0,-2 1 0 16,-6-1-336-16,-5-1 128 0,-2 0-128 0,-1 1 0 15,-3 1 0-15,2-1 0 0,4-3 0 0,2 2 0 16,3 2 0-16,-1 1 0 0,-4 0 0 0,3 0 0 16,-1 0 0-16,4 2 0 0,5 1 0 0,3 2 0 15,6-1 0-15,4 2 0 0,4-1-160 0,2 3-8160 16,1 2-1616-16</inkml:trace>
  <inkml:trace contextRef="#ctx0" brushRef="#br0" timeOffset="81620.439">20709 9489 5519 0,'-3'-4'496'0,"3"4"-496"0,0 0 0 0,0 0 0 15,0 0 656-15,0 0 48 0,0 0 0 0,0 0 0 16,0 0-416-16,0 0-80 0,0 0-16 0,0 0 0 15,0 0 128-15,0 0 0 0,2 9 16 0,-2-9 0 16,0 0 368-16,0 0 80 0,0 0 16 0,0 0 0 16,10 7-32-16,-1-2 0 0,-9-5 0 0,0 0 0 15,13 4-96-15,-1-4-32 0,-1-4 0 0,-2 4 0 16,4 0-144-16,1-2-48 0,3-1 0 0,-3 1 0 16,-2 1-112-16,2-3-16 0,1-1-16 0,-3 2 0 15,2 3-80-15,3-6-16 0,2-7 0 0,-1 3 0 16,1 5-64-16,0 0-16 0,-2-4 0 0,3 1 0 15,-1 2 0-15,-1 0 0 0,2 3 0 0,0-3 0 0,-3-2-128 16,1 0 160-16,2 1-160 0,1 1 160 16,-2-2-160-16,2 0 0 0,1 1 0 0,-3-1 128 0,0 1-128 0,1 0 0 15,0-2 0-15,-3 0 128 0,2 0-128 0,-1 2 0 16,-1-1 144-16,1 0-144 0,-3 0 272 0,-1-1-16 16,-1-2 0-16,0 1 0 0,1 1-96 0,0-2-32 15,1-2 0-15,-1-1 0 0,-3 5 0 0,1-2 0 16,2-2 0-16,1-2 0 0,-1 1-128 0,0-1 0 15,1 3 0-15,-1-2 0 0,1-1 0 0,1-1 0 16,0 0 144-16,1 0-144 0,0 1 0 0,2 2 128 16,-1 1-128-16,-1-3 0 0,2-2 0 0,-3 2 0 15,1 4 0-15,-2-2 0 0,1-1 0 0,-2 1 0 16,1 1 0-16,0 0 128 0,-2-4-128 0,0 5 0 0,-2 0 0 16,0-1 0-16,-1-1 0 0,0-1 0 15,1-2 0-15,-2 3 0 0,1 3 0 0,1-1 0 0,-4-2 0 0,2 1 128 16,0 0-128-16,1 1 144 0,1-1-144 0,-1-1 160 15,2-2-160-15,1 1 0 0,-1 2 0 0,3 0 0 16,1-3 0-16,-1 2 0 0,3 0 0 0,-1 0 0 16,0 1 0-16,2 1 0 0,3-2 0 0,-1 1 0 15,3 2 0-15,-3 1 0 0,0-1 0 0,1 0 0 16,-4 0 0-16,3 1 0 0,0 1 0 0,-2 0 0 16,-1-3 0-16,1 2 0 0,-1-2 0 0,0 2 0 15,0 1 0-15,-3 2 0 0,1-2 0 0,0 1 0 16,3 2 0-16,-2 0 0 0,-4 2 0 0,1 1 0 15,1-4 0-15,0 2 0 0,-2-1 0 0,-1 2 0 16,3 2 0-16,0 0 0 0,-3-1 0 0,1 1 0 16,-1 1 0-16,1 0 0 0,-3 1 0 0,2 1 0 0,0-2 0 0,3 2 0 15,-3 1 0-15,1-1 0 0,0 0 0 0,2 0 0 16,0-1 128-16,-1 3-128 0,1-1 0 0,1 0 0 16,-1 3 0-16,-1-3 0 0,-1-1 0 0,1 3 0 15,-2 1 0-15,3 0 0 0,-2-3 0 0,1 2 0 16,-1 0 0-16,3 3 0 0,-1-3 128 0,-1 5-128 15,0-2 0-15,0 0 128 0,-3 1-128 0,0-1 160 16,-1 0-160-16,-1 2 160 0,2 1-32 0,0-2-128 16,-5 1 192-16,3 1-64 0,0 0-128 0,1 1 0 15,1 2 0-15,-4-2 0 0,2-2 0 0,0 1 0 16,0 0 0-16,1 0 0 0,0 3 0 0,-1-1 0 16,1-1 0-16,1 0 0 0,-1 2 0 0,0 0 0 0,-1-4 0 15,2 2 0-15,-2 0 0 0,0 2 0 0,-2-1 0 16,2 0 128-16,0-4-128 0,0 1 0 0,1 1 0 0,-4 1 0 15,3 1 128-15,-2-1-128 0,0-1 128 0,0 1-128 16,2 1 128-16,-1-1-128 0,1 0 0 0,-1-1 128 16,0-1-128-16,-1 3 0 0,3 4 0 0,3-2 0 15,-3-2 0-15,1 1 0 0,0-3 0 0,3 3 0 16,-3 2 0-16,1-6 128 0,-1-3-128 0,1 3 0 16,-2 3 0-16,2 1 0 0,2 1 0 0,1-3 0 15,-1-2 128-15,0 1-128 0,-4 1 0 0,2-4 128 16,1 0-128-16,0 1 0 0,1 1 0 0,-3-1 0 15,3-1 0-15,-1 2 0 0,0 0 0 0,0-1 0 16,1-3 0-16,-1 0 0 0,-1 3 0 0,2 0 0 16,1-2 0-16,0 1 0 0,0 0 0 0,2 0 0 0,0-2 0 15,3-1 0-15,-1 1 0 0,1 1 0 0,-2 0 0 0,2 0 0 16,-2-4 0-16,-1 3 0 0,1 3 0 16,1-2 0-16,3-1 0 0,-4-3 0 0,1-3 0 0,-1 3 0 15,-2 1 0-15,3-2 0 0,-1-2 0 0,-3 3 0 16,0 3 0-16,1-3 0 0,0 0 0 0,1-2 0 15,-2-1 0-15,2 2 0 0,0-4 0 0,1 2 0 16,-1 2 0-16,3-2 0 0,0 0 0 0,1 1 0 16,-1 1 0-16,0-1 0 0,-1-1 0 0,3 0 0 15,3-1 0-15,0 1 0 0,-3 0-336 0,2-1 0 16,-2-1 0-16,3 2 0 16,1 2-1616-16,-2 2-320 0</inkml:trace>
  <inkml:trace contextRef="#ctx0" brushRef="#br0" timeOffset="86473.826">14039 15094 6447 0,'-11'-10'576'0,"2"2"-576"0,-2 0 0 0,0 0 0 15,1-1 2480-15,-4 2 384 0,-2-1 80 0,0 0 0 16,-4-2-2624-16,0 1-512 0,-2-2-128 0,0-2 0 15,-2 1 320-15,-2-2 0 0,-4-2 0 0,-2-2 0 0,-3 0 160 0,1 0 96 16,-4-2 32-16,0-1 0 0,-5-1 96 0,2-1 32 16,1 2 0-16,-3 2 0 0,-2-3 80 0,-3 5 16 15,-1 1 0-15,-4 4 0 0,-1 3-176 0,0 5-16 16,0 2-16-16,0 3 0 0,-2 2-48 0,0 3-16 16,-1 0 0-16,-1 6 0 0,-5 4 32 0,4 2 16 15,1 3 0-15,6 4 0 0,-1 3 48 0,1-1 16 16,0 1 0-16,-2 5 0 0,3 5-224 0,0 0-128 15,2-1 160-15,1 2-160 0,3 1 0 0,5 2 0 16,-1 0 0-16,5 2 0 0,0 1 128 0,3 3-128 16,3-1 0-16,3 1 0 0,0 0 176 0,5 0-176 15,4 3 192-15,2 3-192 0,0 4 192 0,7 2-64 16,4 1 0-16,4-3-128 0,1-2 0 0,6 3 0 16,1 1 0-16,7-3 0 0,6-3 0 0,4-2 0 0,5-3 0 0,1-6 0 15,3-6 0-15,1-7 0 0,3-1 128 0,5-8-128 16,3-2 0-16,3-4 0 0,3-3 0 0,5-4 0 15,6-5 128-15,0-1-128 0,0 2 144 0,1-7-144 16,2-4 0-16,6-3 0 0,7-3 0 0,-3-3 0 16,-4-1 0-16,4-1 0 0,3-1 0 0,-1-2 0 15,-1-4 0-15,-3 1 0 0,-4 2 0 0,-1-8 0 16,1-8 0-16,1-3 0 0,-5 2 0 0,0-2 0 16,-3-4 128-16,-4-2-128 0,-7-2 0 0,-3-4 144 15,-4-4 0-15,-8 0 0 0,-7-3 0 0,-7 4 0 16,-5 2 368-16,-8 0 80 0,-9-1 16 0,-3 1 0 15,-4 2 128-15,-8 3 32 0,-6 5 0 0,-3 6 0 0,-5 5 128 0,-4 5 16 16,-4 4 16-16,-5 4 0 0,-4 5-800 0,-3 3-128 16,-1 2 0-16,0 2 0 15,1 2-1840-15,3 0-240 0</inkml:trace>
  <inkml:trace contextRef="#ctx0" brushRef="#br0" timeOffset="87458.483">24478 10072 1839 0,'0'0'160'0,"-3"9"-160"0,-6-1 0 0,3 2 0 16,0 2 2176-16,0-2 384 0,-2 0 96 0,2 1 16 16,1 1-1552-16,-1-1-304 0,-3 1-64 0,4-1-16 0,1-4 224 0,4-7 64 15,-5 7 0-15,5-7 0 0,-1 9 64 0,-2-2 32 16,-3-1 0-16,6-6 0 0,0 0-256 0,0 0-48 16,0 0-16-16,0 0 0 0,-7 2-192 0,7-2-32 15,0 0-16-15,-9-8 0 0,3 0-32 0,-1-3 0 16,3-2 0-16,1 0 0 0,0-2-48 0,-1-3-16 15,1 0 0-15,0-1 0 0,2-3-80 0,0 1 0 16,1 0-16-16,0-1 0 0,0 0-48 0,0-2-16 16,-1-3 0-16,3 2 0 0,2 2-112 0,-1 1 0 15,-4 0-16-15,3 0 0 0,2 0-176 0,-1 1 160 16,-3-1-160-16,1 2 160 0,1 2-160 0,0 3 0 16,0 0 0-16,-2 1 0 0,-1 2 144 0,1 1-144 15,0 1 160-15,-1 3-160 0,-2 0 0 0,2-1 0 0,0 2 0 0,1 6 0 16,0 0 0-16,0 0-192 0,0 0 16 15,0 0 0 1,0 0-448-16,0 0-80 0,0 0-32 0,0 0 0 16,-4 8-1488-16,4-8-288 0,-7 8-64 0,2 2-4976 0,2 1-976 0</inkml:trace>
  <inkml:trace contextRef="#ctx0" brushRef="#br0" timeOffset="87835.595">24018 9872 1839 0,'-10'-5'0'0,"10"5"160"0,0 0-160 15,0 0 0-15,-9 2 0 0,9-2 0 0,-7-1 3584 16,7 1 672-16,0 0 144 0,-8-1 16 0,8 1-2848 0,0 0-576 16,0 0-112-16,0 0-32 0,-1-9 144 0,3-1 32 15,2-1 0-15,4 2 0 0,3-1-416 0,1-1-80 16,1-3-16-16,3 1 0 0,1-1-64 0,2-1 0 15,1-1-16-15,1 1 0 0,2-1-112 0,-2 2-32 16,-1 2 0-16,1-3 0 0,-2-1-16 0,1 1 0 16,-1-1 0-16,-2 1 0 0,1 2-32 0,-1 1-16 15,-1 1 0-15,-3 2 0 0,-3 3-48 0,0 4-16 16,-1 4 0-16,0-2 0 0,-9 0-160 0,11-1 192 16,0 3-192-16,-4 5 192 0,-1 3-192 0,-1 5 192 15,-2 1-192-15,1 2 192 0,1 4 0 0,2 2 0 0,-4-2 0 16,3 2 0-16,0-2-32 0,2 1 0 0,2 0 0 15,-2-1 0-15,-4 0-160 0,1-4 192 0,-1-3-192 0,3 1 192 16,1 2-192-16,-2 1 0 0,-4 1 144 0,0-4-144 31,2-5-848-31,-3 1-240 0,-5 1-64 0</inkml:trace>
  <inkml:trace contextRef="#ctx0" brushRef="#br0" timeOffset="91130.311">20936 9402 1839 0,'0'0'0'0,"0"0"160"0,0 0-160 0,0 0 0 15,0 0 0-15,-9 3 0 0,9-3 3040 0,-8 3 576 16,0 1 112-16,-1-1 32 0,-1-2-2384 0,1 1-480 16,0-1-80-16,2 2-32 0,-1-2 48 0,-1-1 16 15,9 0 0-15,-14 3 0 0,2 2-288 0,-4-1-64 16,1-4-16-16,1 3 0 0,1 5-224 0,2-4-32 16,-1 1-16-16,1-2 0 0,-1 0-64 0,1 2-16 15,2-1 0-15,-3 0 0 0,2-1 48 0,-2-2 0 16,0 1 0-16,0 0 0 0,0 0-48 0,-2-2 0 15,-3-1 0-15,2 2 0 0,-1 4 48 0,1-3 0 16,-3-2 0-16,0 0 0 0,-1 0 0 0,-2 0 0 16,0 0 0-16,1-2 0 0,-3-3 16 0,1 0 0 15,-3-2 0-15,0 2 0 0,-2 1 32 0,0-1 16 16,-2-2 0-16,-2 4 0 0,2 2 64 0,-3 0 16 0,-1-1 0 16,-1-1 0-16,-3 1-64 0,2 0 0 0,-1 1 0 0,-1 1 0 15,-2 0-80-15,4 1-32 0,0 0 0 0,2-1 0 16,0-3 32-16,0 1 0 0,1 0 0 0,-1 1 0 15,0 1 32-15,-1-2 16 0,-1 2 0 0,2-1 0 16,0-3-96-16,-1 1-128 0,2 2 176 0,1-1-176 16,0-3 144-16,1-2-144 0,3-1 0 0,1 4 144 15,3 2-16-15,1-3-128 0,-4-1 192 0,3 1-64 16,0 4 64-16,-1-1 0 0,0-1 0 0,-1-1 0 16,1 0-32-16,1 2 0 0,-2 1 0 0,2-3 0 15,-2-3-160-15,2 2 128 0,1 2-128 0,1 0 128 16,3-2-128-16,2 1 0 0,-1 0 144 0,3 0-144 0,1 1 0 15,1 2 0-15,0 2 0 0,1-2 0 0,0-5 0 16,3 2 0-16,8 4 0 0,0 0 128 0,-8 0-128 0,8 0 0 16,0 0 0-16,0 0 0 0,0 0 0 0,0 0-160 15,0 0 160-15,0 0-160 16,0 0-432-16,0 0-96 0,11-2-16 0,-1 0 0 16,3-2-2368-16,4 3-464 0</inkml:trace>
  <inkml:trace contextRef="#ctx0" brushRef="#br0" timeOffset="91753.192">19080 10469 19119 0,'0'0'832'0,"-9"5"192"0,0 1-816 0,2-2-208 16,-2 0 0-16,2-1 0 0,2 1 0 0,5-4 0 16,0 0 0-16,-5 4-160 0,5-4 432 0,0 0 96 15,0 0 16-15,0 0 0 0,-6-4 320 0,3 0 80 16,-1-3 16-16,3-3 0 0,0-2-208 0,2-1-32 15,0 0-16-15,1-3 0 0,1-6-112 0,0 2-32 16,2-2 0-16,-2 0 0 0,1-3-80 0,0 0-32 16,0-1 0-16,-1-2 0 0,3 0 32 0,0-3 0 15,-1-3 0-15,-1-3 0 0,0-1-16 0,1-3 0 16,-1-1 0-16,3 4 0 0,0-2-128 0,-2 5-32 16,-2 2 0-16,2 3 0 0,0 3 0 0,-1 2 0 0,0-1 0 15,-2 4 0-15,-1 1 32 0,1 2 0 0,0-1 0 0,-2 2 0 16,-1 1-16-16,0 1 0 0,1 1 0 0,0 2 0 15,0 2 0-15,0 1 0 0,-1 1 0 0,1 0 0 16,0-3-160-16,0 0 160 0,0 0-160 0,0 4 160 16,0 8-160-16,0 0 0 0,2-9 0 0,-2 9 0 15,1-8 0-15,-1 8 0 0,0 0-192 0,0 0 192 32,3-6-704-32,-3 6 0 0,0 0-16 0,0 0 0 15,0 0-2112-15,0 0-432 0</inkml:trace>
  <inkml:trace contextRef="#ctx0" brushRef="#br0" timeOffset="92237.319">18704 9856 8287 0,'-8'5'736'0,"8"-5"-592"15,-6 1-144-15,6-1 0 0,0 0 1840 0,0 0 336 16,0 0 64-16,0 0 0 0,0 0-1760 0,0 0-352 16,-3-9-128-16,3 9 0 0,3-8 256 0,2 0 0 15,3 2-16-15,1-3 0 0,-1-2 272 0,1 0 64 0,0 0 16 0,1-1 0 16,2 0 144-16,0-1 32 0,0-2 0 0,1 2 0 15,-1 0-80-15,4 0-16 0,-2-3 0 0,2 1 0 16,-2-2-128-16,0 2-32 0,2-1 0 0,-1 0 0 16,-1 0-96-16,1 0-32 0,-3 3 0 0,1 0 0 15,-1 1-48-15,1 1-16 0,0 1 0 0,2-1 0 16,1-2-64-16,0 2 0 0,-2 0-16 0,-1 1 0 16,0 1-96-16,2 3-16 0,-4 2 0 0,1 3 0 15,-2 2 48-15,-3 0 0 0,-7-1 0 0,9 3 0 16,1 3 32-16,-3-1 16 0,-1 0 0 0,1 4 0 15,-2 3-32-15,2 1-16 0,-3 0 0 0,3 0 0 16,-2 2-48-16,-1 0-128 0,0 2 192 0,3 0-64 0,-4 1-128 16,1 0 128-16,0 0-128 0,1 1 128 0,-2-1-128 0,2-1 0 15,1-4-160-15,1 0 160 16,4 1-2672-16,0-1-432 0</inkml:trace>
  <inkml:trace contextRef="#ctx0" brushRef="#br0" timeOffset="109775.415">19992 7662 9215 0,'-7'-17'816'0,"5"9"-656"0,1 3-160 0,1 5 0 16,0 0 0-16,-1-7 0 0,2 1 0 0,0 0 0 15,-1 6 0-15,0 0 0 0,0 0 0 0,6-4-176 16,-3-2 304-16,-3 6 64 0,0 0 16 0,11-2 0 16,-4 0 352-16,-7 2 64 0,11-1 16 0,-3 2 0 15,3 2 80-15,0-2 32 0,0 1 0 0,4-2 0 16,3 0-32-16,0 0 0 0,1-2 0 0,2 1 0 15,2-1-16-15,2 1-16 0,1-1 0 0,3-1 0 16,1 0-112-16,4-1 0 0,4-1-16 0,0-1 0 16,-1-3-96-16,3 1-16 0,2 1 0 0,-5-1 0 0,1 1-128 15,-1 1-16-15,0 0-16 0,-1 3 0 0,0 0-288 0,-1 0 160 16,1 1-160-16,-4 1 128 0,-4-2-128 0,0 2 128 16,1 0-128-16,-4 1 128 0,-3 0-128 0,-2 0 128 15,-1 0-128-15,-4 2 128 0,-4 1-128 0,-1 0 0 16,-10-3 0-16,0 0 128 0,0 0-128 0,0 0 0 15,0 0 0-15,0 0 0 0,-7 1-208 0,-5-1 80 16,-4 2 128-16,-7-4-208 0,-6-1 208 0,-3 1 0 16,-1-1 0-16,-4 0 0 0,-5 2 0 0,1 1 0 15,0-1 0-15,0 0 0 0,-2-1 0 0,1 1 256 16,-2 1-48-16,2-1-16 0,0 1 112 0,1 1 16 16,-2 1 0-16,3 1 0 0,5 1-32 0,3-1 0 0,2-3 0 15,4 3 0-15,2 3-288 0,3 0 0 0,4-3 0 0,5 0 0 16,1-1 0-16,11-2 0 0,0 0 0 0,0 0 0 15,0 0 0-15,16 4 0 0,3 1 0 0,8-2 0 16,2-1 0-16,9-1 160 0,7-1-160 0,3 2 192 16,5 0-64-16,0-1-128 0,3-1 192 0,-2-1-64 15,1-3-128-15,1 0 0 0,0-1 144 0,0-1-144 16,-3 3 0-16,-6-1 0 0,-6 0 0 0,-5 2 0 16,-5 2 0-16,-6 1 0 0,-9 1 0 0,-5 1 0 31,-11-3-1424-31,0 9-368 0,-11 4-64 0,-18-3 0 0</inkml:trace>
  <inkml:trace contextRef="#ctx0" brushRef="#br0" timeOffset="113056.199">24416 7044 16415 0,'-1'-12'720'0,"1"12"160"0,0-10-704 0,-1 1-176 0,0-1 0 0,-3 0 0 16,-2-1 0-16,-1 0 0 0,-4 0 0 0,-1 0 0 15,-3 2 0-15,-3-2 0 0,0-2 0 0,-4 0 0 16,0-2 0-16,-3 0 0 0,0-3 0 0,-1 3 0 15,-4 2 0-15,1-2 0 0,2-1-144 0,-4 0 144 16,-4 1 0-16,-1 1 128 0,-2-2-128 0,1 1 192 16,-1 1-64-16,-3 0-128 0,-2 1 176 0,-3 2-176 15,-4-1 128-15,-4 0-128 0,-4 1 0 0,-2 0 0 16,4 0 0-16,-4 0 160 0,-6 0-160 0,-2 0 128 16,-6 1-128-16,0 1 0 0,-2 3 0 0,-2-4 128 0,-1 0-128 0,-7 1 0 15,-3 1 0-15,-1 1 128 0,3-1-128 0,1 0 0 16,-5 0 0-16,0 1 0 0,-2 0 0 0,2-1 0 15,1-3 0-15,-4 0 0 0,-4 2 0 0,4-1 0 16,0-1 0-16,-4 1 0 0,-4 0 208 0,2 3 16 16,3 2 0-16,-1-4 0 0,-4-3-48 0,0 3-16 15,-3 4 0-15,-3-2 0 0,1-2 48 0,-3 3 16 16,-6 0 0-16,1 2 0 0,-3 2-224 0,3 1 0 16,0 1 0-16,2-2 0 0,4 1 0 0,2 0 0 15,1 1 0-15,5-2 0 0,-1 1 0 0,3 1 0 16,-2 0 0-16,4 0 0 0,3 0 0 0,1 0 0 15,-4 3 0-15,6-1 0 0,-1 4 0 0,1-4 0 16,0-3 0-16,1 8 0 0,1 3 0 0,3-1 0 0,0-1 0 16,1 2 0-16,-1 1 0 0,3 3 0 0,4 3 0 15,-2 0 0-15,3-3 0 0,0 1 0 0,0 3 0 0,1 1 0 16,1 5 0-16,6-6 0 0,5 0-128 0,-1 1 128 16,4 3 0-16,4-2 0 0,-1 1 0 0,4 0 144 15,4 1-144-15,4 0 0 0,2 4 0 0,1 0-176 16,3 1 176-16,-1 1 0 0,1-3 0 0,5 4 0 15,3 3 0-15,2-1 128 0,3-1-128 0,2 1 0 16,2-1 0-16,3 1 128 0,1-1-128 0,4 0 0 16,1-2 0-16,4 1-128 0,3 3 0 0,5 1 0 15,-1-2 128-15,4 2 0 0,5 0 0 0,-2 1 0 16,5 0 0-16,3-1 0 0,3-2 0 0,2 1 0 16,4-1 0-16,2 0-208 0,2-1 80 0,4 2 128 15,4-1-192-15,2 0 192 0,2 0-192 0,-1-2 192 0,2 1-192 0,2-1 192 16,3-2-192-16,1-3 192 0,2-2-128 15,4-1 128-15,2 0 0 0,2-2 0 0,1-2 0 0,-3 0 0 16,0-1 192-16,3 1-64 0,1-1-128 0,3 1 192 16,4-1-192-16,2 2 192 0,1 1-64 0,0 1-128 15,-4 0 192-15,3-2-64 0,5-3-128 0,5 3 0 16,3 2 0-16,0-3 0 0,-2-1 0 0,4 1 0 16,5-1 0-16,0 0 0 0,1 1 0 0,0-2 0 15,-3 1 0-15,5-2 128 0,1 0-128 0,0-1 192 16,0 0-192-16,3 0 192 0,0-1-192 0,2 0 0 15,0 0 0-15,-2 0 0 0,-1-1 0 0,2 0 0 16,3-1 0-16,-3 2 0 0,-2-1 0 0,1 1 0 16,3 0 0-16,0 0 0 0,0-1 0 0,-3-1 128 15,-3-2-128-15,3 3 0 0,-1 1 0 0,-1 1 0 0,-3 1 128 16,-1-5-128-16,3-2 0 0,1 0 160 0,-4 1-160 0,-3 0 160 16,-1-5-160-16,0 2 128 0,5-4-128 0,0 4 128 15,-2 4-128-15,0-2 0 0,-3-5 0 0,2 0 0 16,0 0 0-16,-2 0 0 0,-5-1 0 0,-1-2 0 15,1-3 0-15,1 2 0 0,0 0 0 0,0 1 0 16,-1 0 144-16,-2-3-144 0,0-1 160 0,0-2-160 16,1 1 192-16,0 0-64 0,-6 3-128 0,2-4 192 15,-5-3-192-15,0 2 176 0,0 1-176 0,1-1 160 16,1 2-160-16,-3-3 0 0,-3-2 0 0,-1 0 128 16,0 1-128-16,1-1 0 0,4-1 0 0,-3 0 0 15,-5 0 256-15,0 0-16 0,-2-3-16 0,-1 0 0 0,-1-2 160 16,1-1 16-16,0-2 16 0,-3 0 0 0,1-1-48 0,-6 0-16 15,-1-5 0-15,0-4 0 0,1-2 32 0,-3-4 0 16,-2-3 0-16,0 0 0 0,-1-2 0 0,-3 0 16 16,-2-1 0-16,-1-2 0 0,-4-3 96 0,-4-2 16 15,-4-5 0-15,-1-1 0 0,-1-2-48 0,-5 1 0 16,-2 0 0-16,-2-1 0 0,-2 1-208 0,-2-4-64 16,-6-4 0-16,-2 2 0 0,-1 6-192 0,-8 0 128 15,-5-2-128-15,-5 4 0 0,-2 2 0 0,-9 2 0 16,-12-5 0-16,-7 6 0 15,-6 5-448-15,-5 6-48 0,-6 0 0 0,-1 9-8784 16,0 1-1744-16</inkml:trace>
  <inkml:trace contextRef="#ctx0" brushRef="#br0" timeOffset="121465.159">13572 10398 10127 0,'0'0'896'0,"0"0"-704"16,0 0-192-16,0 0 0 0,-1407 0 544 0,2814 0 80 15,-1399-1 16-15,1 1 0 0,1 1-160 0,-1 2-32 16,2-1 0-16,1-2 0 0,-1-6 160 0,4 4 32 16,5 1 0-16,-1-1 0 0,-1-5-64 0,3 1 0 15,1-2 0-15,0 5 0 0,0 2-48 0,2-1-16 16,3 0 0-16,0-1 0 0,2 2-208 0,-2-2-48 15,1 1-16-15,3 4 0 0,3-1-240 0,1-1 144 16,-2-4-144-16,1 2 128 0,-1-1-128 0,0 0 0 16,-1-2 0-16,-1 2 128 0,0 3-128 0,0 0 0 15,1-1 0-15,4-1 0 0,-3-2 128 0,0 2-128 16,0 2 0-16,0 0 128 0,1-5-128 0,0 2 160 16,-3 3-160-16,-3-1 160 0,1-1-160 0,-2 2 128 0,1 1-128 15,0-1 128-15,-5 1-128 0,2-1 0 0,-1 0 0 0,0 0 0 16,-1 0 0-16,-1 0 0 0,0 0 0 0,-1 0 0 15,-4 2 0-15,-1 0 0 0,-1-4 0 0,1 2 0 16,-1 0 240-16,-2 0-48 0,-3-1 0 0,0 1 0 16,-1 1 32-16,-9-1 0 0,0 0 0 0,9-1 0 15,-9 1 16-15,0 0 0 0,0 0 0 0,0 0 0 16,0 0 16-16,0 0 16 0,0 0 0 0,0 0 0 16,0 0-144-16,-9-3-128 0,-1 2 144 0,-2 0-144 15,-3 0 128-15,-2 0-128 0,0-2 0 0,-2 3 0 16,-4 3 0-16,1-3 0 0,-2 0 0 0,-2 0 0 15,0 0 0-15,-1 0 0 0,1 0 0 0,0 2 0 0,-4 1 0 16,-1-1 128-16,0 1-128 0,-2 0 0 0,-4 0 0 0,0 0 0 16,-2-1 128-16,-1-1-128 0,-5 1 0 0,1 1 176 15,-1 3-176-15,0-2 160 0,-1-2-160 0,-2 2 0 16,-2 0 0-16,-1-1 0 0,-4-3 0 0,3 4 0 16,-2 3 0-16,1-1 0 0,1-2 0 0,-1 2 0 15,0-5 0-15,0 2 0 0,2 3 192 0,4 0-32 16,0 1-16-16,1 0 0 0,5-3-144 0,0-1 0 15,0-1 144-15,1 2-144 0,0 0 0 0,1-1 0 16,3-1 0-16,4 1 0 0,4 0 0 0,1-1 0 16,4 3 0-16,0-3 0 0,3-1 0 0,4 1 128 15,3 1-128-15,3-2 0 0,1-2 0 0,9 1 0 16,-8-1 0-16,8 1 0 0,0 0 0 0,0 0 0 16,0 0 0-16,0 0 0 0,0 0 0 0,13 1 0 15,3-2 0-15,1 0 0 0,4 0 0 0,1 0 192 0,5 1-32 0,3 1-16 16,2-2 0-16,2 0 0 0,2-1 0 0,2-1 0 15,-2 2-144-15,5-2 192 0,1-1-192 0,2 0 192 16,1 2-192-16,1 1 0 0,2-1 0 0,-1 0 128 16,0-1-128-16,2 3 0 0,1 3 0 0,-3-3 0 15,0-4 0-15,0 2 128 0,2 1-128 0,2 1 0 16,0 0 0-16,-3 2 0 0,0 0 128 0,0 1-128 16,-2-1 0-16,0 0 0 0,-1-2 0 0,0 0 128 15,-2 0-128-15,-1 1 0 0,0 1 0 0,-3 1 0 16,0-1 0-16,-4-1 0 0,-4-2 0 0,-2 1 0 15,-1 0 0-15,-1-2 0 0,-5-3 0 0,2 2 0 16,-3 3 0-16,-2-2 128 0,-2 2-128 0,-2-3 0 16,-1-1 0-16,-2 2 0 0,0 2 128 0,-5 0-128 0,-7 0 128 15,0 0 0-15,0 0 0 0,0 0 0 0,0 0 256 0,0 0 32 16,-7-8 16-16,-4 5 0 0,-4 2-256 0,-1 0-48 16,-2 0-128-16,0-1 192 0,-5 0-192 0,-1 2 0 15,-3 1 0-15,1-1 0 0,-3-1 0 0,-2-1 0 16,-2 0 0-16,-3 1 0 0,-3 1 0 0,-1-1 0 15,-4 0 0-15,-1 3 0 0,-1 2 0 0,0 2 0 16,0 0 0-16,-2-1 0 0,-4-6 128 0,-3-1-128 16,2 6 176-16,-4 0-176 0,-1-1 0 0,3 2 0 15,0-1 0-15,3 0 0 0,-1-2 0 0,4 0 0 16,1 0 0-16,3 1 0 0,1 1 0 0,5 0 0 16,3-1 0-16,6-1 0 0,2 1 0 0,2 0 0 0,4-1 0 15,1-1 0-15,3-1 0 0,2-1 0 0,0 0 0 16,5 0 0-16,11 1 0 0,0 0 0 0,0 0 0 15,0 0 0-15,0 0 0 0,0 0 0 0,0 0 0 0,0 0 0 16,14-2-144-16,2 0 144 0,5 0-128 0,0 0 128 16,2-1 0-16,6-1-160 0,5-3 160 0,2 4 0 15,1-2 0-15,4 3 0 0,4 2 0 0,1-1 0 16,1-2 0-16,0 0 0 0,-1-2 0 0,4 1 0 16,1 0 0-16,2 0 0 0,1 1 0 0,1 1 0 15,-1-1 0-15,-1 2 0 0,-4 1 0 0,2-1 0 16,-2 0 0-16,2 1 0 0,-4-2 0 0,0 4 0 15,1 0 0-15,-3 3 0 0,-6-2 0 0,-1-1 0 16,-4-1 0-16,-2 1 0 0,-1 3 0 0,-3-3 0 16,0-3 0-16,-4 1 0 0,0 2 0 0,-3 1 0 0,-3 0 0 0,-3-1 0 15,-1 0 0-15,-3 1 0 0,-11-3 0 0,7 6 0 16,-7-6 0-16,0 0 0 0,0 0-192 0,0 0 64 16,0 0 128-16,-8 3-208 0,-3 0 208 0,-3-1 0 15,-5-2 0-15,-1 0 0 0,-5 2 0 0,-1-2 0 16,-3-1 0-16,-2 0 0 0,-2 1 0 0,-1 0 0 15,-3 0 0-15,-5-2 0 0,-4-1 0 0,-1 2 0 16,-1 2 0-16,0-1 0 0,1 0 0 0,-2-1 0 16,3-1 0-16,0 0 0 0,0 1 0 0,0-1 0 15,0 2 128-15,2 0-128 0,2 2 0 0,4-1 0 16,-3 0 0-16,5 0 0 0,3 1 0 0,2-3 0 16,-2-2 0-16,7 0 0 0,-1 2 0 0,5 0 0 15,0 0 0-15,5 1 0 0,1 0 0 0,4 0 0 0,3-1-176 16,9 1 176-16,0 0-192 0,0 0 64 0,0 0 128 0,0 0-208 15,8 0 48-15,5-1 16 0,5 0 0 0,4 1 0 16,1 0 144-16,6 0 0 0,4 0-144 0,5-2 144 16,1 1 0-16,4-2 0 0,4 1 0 0,2 0 0 15,3 3 0-15,1-1 0 0,0 1 0 0,1-2 0 16,-4-4 0-16,3-1 0 0,1-1 144 0,-1 3-144 16,-1 2 0-16,-3-4 128 0,-3-5-128 0,-2 6 0 15,-4 5 0-15,-3-2 0 0,-4-3 0 0,-3 2 128 16,-4 1-128-16,-2 1 0 0,1 3 0 0,-8-3 0 15,-3-3 0-15,-4 3 0 0,0 1 0 0,-10 0 128 16,0 0-128-16,0 0 144 0,0 0-144 0,-4-4 160 16,-9 3-160-16,-4-2 192 0,-4-1-192 0,-4 2 192 0,-5 1-192 15,-3-1 0-15,-6 1 0 0,-5 0 128 0,-5-1-128 0,-4 2 0 16,-3-3 0-16,-1 3 128 0,0 1-128 0,-1-1 0 16,-2-1 0-16,1 4 0 0,-1 1 0 0,3-2 128 15,-1-2-128-15,2 1 128 0,3 0-128 0,4 2 128 16,2 2-128-16,4-2 128 0,2-1-128 0,3 2 0 15,4-1 0-15,3 1 0 0,5 1 0 0,6-1 0 16,1-2 0-16,6 2 0 16,0 0-448-16,5 0-64 0,8-4 0 0,0 0-13056 0</inkml:trace>
  <inkml:trace contextRef="#ctx0" brushRef="#br0" timeOffset="124481.285">14202 6685 18431 0,'0'0'1632'0,"3"-6"-1312"16,0 1-320-16,-3 5 0 0,6-4 352 0,-6 4 0 15,0 0 0-15,10-3 0 0,1 1-352 0,-3-1 0 16,1 0 0-16,-9 3 0 0,8-4 0 0,-2-1 0 15,0-2 0-15,-2 0 128 0,-4 7-128 0,5-7 0 16,-5-2 0-16,-1 1 0 0,-4 2 0 0,1-1 192 16,-4-2-32-16,-2 3-16 0,0-3 160 0,-1 2 16 0,-3 2 16 0,-1-3 0 15,-1 0 176-15,-2-2 48 16,-4-2 0-16,1 1 0 0,-1-1-144 0,-1 1-32 0,-4 1 0 0,0 0 0 16,-2-1 0-16,0 0-16 0,-5-2 0 0,1 3 0 15,0 3-192-15,-3-1-48 0,0-2 0 0,-3-1 0 16,-1-1-128-16,1 0 0 0,4 0 0 0,-3 2 0 15,1-1 0-15,-1 0 0 0,0-4 0 0,1 6 0 16,-2 1 0-16,1-1 0 0,-2 2 0 0,-3 0 128 16,-4-3-128-16,-3 1 0 0,0 2 0 0,-4 3 0 15,1 1 0-15,-2 2 0 0,2 2 0 0,-3 1 0 16,0 1 0-16,0-1 0 0,0 2 0 0,3 1 0 16,-1 4 0-16,3 0 0 0,0 3 0 0,3 2 0 15,-3 3 0-15,3 3 0 0,0 0 160 0,0 1-160 0,-1 4 160 16,2 4-160-16,2 3 128 0,1 1-128 0,0-1 256 0,1 0-48 15,1 0 0-15,-2 3 0 0,1 6-16 0,1 2 0 16,1 5 0-16,2-2 0 0,6-1 0 0,3 0-16 16,1-2 0-16,6 0 0 0,3-1-16 0,4-1 0 15,5-3 0-15,1-3 0 0,4 0-160 0,5-1 160 16,2 4-160-16,1-2 160 0,3 0-160 0,2-4 0 16,2-1 0-16,1-3 0 0,3-2 128 0,3 1-128 15,0 1 0-15,4-2 128 0,2-5-128 0,3 1 192 16,3-2-192-16,5 2 192 0,3 0-192 0,4 3 128 15,2-2-128-15,-3-1 128 0,3-4-128 0,2-2 0 16,-1-2 144-16,5-2-144 0,4 1 0 0,1-2 144 16,0 3-144-16,-1-4 0 0,2-3 128 0,-3-1-128 0,-1-3 0 15,4-1 0-15,2-1 0 0,3 3 0 0,0-2 0 16,1-2 0-16,1-1 0 0,-4-1 0 0,-1-3 0 0,3-1 0 16,1-7 0-16,2 0 0 0,1-2 0 15,-3-2 0-15,-7 0 0 0,2 1 0 0,-3 3 0 0,1-3 0 16,0-5 0-16,0 0 0 0,0 2 128 0,-1-3-128 15,-2-2 0-15,-1 1 0 0,-4 2 0 0,-1-1 0 16,-3-4 128-16,2 0-128 0,0-1 0 0,1-2 0 16,0-4 160-16,-1-1-160 0,-4 0 128 0,-3-2-128 15,-3-2 144-15,-3 1-144 0,-3-1 160 0,-5 7-160 16,-2 1 208-16,-4 3-48 0,-2-1-16 0,-4-2 0 16,-4-1 112-16,1-2 32 0,-6-4 0 0,-1-2 0 15,-2 0 0-15,-4-1 0 0,1 1 0 0,-3 2 0 16,-3 4 0-16,-2 1 0 0,-4 3 0 0,0-2 0 0,-5-2 32 15,-1 4 0-15,-7 3 0 0,-2 0 0 0,-1-2-320 0,-7 6 128 16,-5 4-128-16,-3 1 0 0,-4 0 0 0,-1 3-256 16,-2 2 32-16,-6 6 0 15,-7 8-1152-15,-3 1-224 0,1 1-64 0,2 3-12800 16</inkml:trace>
  <inkml:trace contextRef="#ctx0" brushRef="#br0" timeOffset="140750.255">7452 2039 16575 0,'0'0'1472'15,"0"0"-1168"-15,-10-1-304 0,3 0 0 16,7 1 176-16,0 0-32 0,0 0 0 0,0 0 0 16,0 0-144-16,0 0 0 0,0 0 0 0,0 0 0 0,0 0-144 0,0 0 144 15,0 0 0-15,7 9 0 0,-7-9 0 0,8 6 0 16,0-2 0-16,2-1 0 0,-1-1 0 0,2 0 0 15,3-5 0-15,2 2 0 0,1 1 336 0,1 0 32 16,3 1 0-16,2-3 0 0,1-2 192 0,3-1 32 16,1 3 16-16,4-1 0 0,1-3 144 0,1 3 16 15,0-4 16-15,3 4 0 0,0 1-224 0,2-1-48 16,0-5-16-16,3 0 0 0,3 1-176 0,3 2-48 16,4 4 0-16,0-1 0 0,-2-5-144 0,2 2-128 15,0-1 144-15,0 1-144 0,4-2 128 0,-4-2-128 16,-1-1 0-16,1 5 144 0,-2 7-144 0,0-2 0 15,-4-2 0-15,-1 1 128 0,-2 1-128 0,2 0 0 16,-2-1 0-16,2 0 0 0,-1-2 0 0,-1 1 0 16,-1-3 0-16,-3 3 0 0,0 0 0 0,-5 0 0 0,-2-2 0 0,0-1 0 15,-2 2 0-15,-2-1 0 0,0-2 128 0,-5 3-128 16,0-1 176-16,-3 1 0 0,-2 2 0 0,-2 0 0 16,-6-2 16-16,0 3 0 0,-10 0 0 0,0 0 0 15,0 0 64-15,0 0 0 0,0 0 16 0,0 0 0 16,-10-2 16-16,-2 2 0 0,-3 2 0 0,-2 0 0 15,-5-6-288-15,-1 1 160 0,-3 2-160 0,0 0 128 16,-4 0-128-16,-3 3 128 0,-4 4-128 0,-3-3 128 16,-5-3-128-16,-4 2 160 0,-4 2-160 0,1 0 160 15,-2 3-160-15,1-1 0 0,-1-1 144 0,-2 0-144 16,-3-2 0-16,0 0 128 0,0 0-128 0,2 0 0 16,-1 2 128-16,1-3-128 0,-1-2 160 0,2-2-160 0,0-3 0 15,1 1 128-15,-2 1-128 0,3 1 0 0,1 5 0 16,3 0 128-16,2 0-128 0,-1-2 0 0,0-2 0 0,0-2 0 15,-1 1 0-15,8 0 0 0,4 3 0 0,6 1 0 16,0 2 0-16,5-2 0 0,4 1 0 0,3-4 0 16,3-3 0-16,5 4 0 0,5 6 0 0,7-6 0 15,0 0 0-15,0 0 0 0,0 0 0 0,0 0 0 16,6 2 0-16,6-1 0 0,0 0-176 0,7-1 176 16,9 0-160-16,2 2 160 0,6 2 704 0,5-4 256 15,6 0 32-15,3 1 16 16,4 0-1584-16,3-2-320 0,3-3-64 0,5 2-16 0,6 1 976 0,2 3 0 15,0 3 0-15,1-5 208 0,2-5-208 0,1-2 0 16,1-4 0-16,0 4 0 0,-2 7 0 0,-1-2 0 16,-2-4 128-16,0 1-128 0,2-2 880 0,-2 3 128 0,-6 1 16 15,-6-1 16 1,-3 0-1712-16,-6 4-352 0,-1 0-64 0,-8 3 0 16,-9-1-1600-16,-3 3-320 0,9 4-64 0,-13-2-7904 0</inkml:trace>
  <inkml:trace contextRef="#ctx0" brushRef="#br0" timeOffset="141709.668">8842 1995 13823 0,'0'0'1216'0,"-3"-5"-960"0,-1-1-256 0,4 6 0 16,0 0 592-16,0 0 80 0,0 0 16 0,0 0 0 15,0 0-688-15,0 0 0 0,0 0 0 0,0 0 0 16,0 0 0-16,0 0 128 0,0 0-128 0,0 0 128 16,0 0 208-16,0 0 48 0,11-1 0 0,-3 0 0 15,-8 1 160-15,11 0 32 0,-2 2 16 0,1 3 0 16,-1 1-16-16,2 3 0 0,0 0 0 0,2 1 0 16,1 2-64-16,2-2-32 0,0 1 0 0,0 2 0 15,1 1-240-15,2 3-48 0,1-3-16 0,2 2 0 0,2-2-176 16,0-1 0-16,-1 3 144 0,0-3-144 0,2 0 0 15,1-1 128-15,0-1-128 0,3-1 0 0,-3 0 128 0,4 0-128 16,1 0 160-16,1-4-160 0,2-1 272 0,-1-3-32 16,2 0-16-16,1 1 0 0,2 2 96 0,0-2 0 15,2 0 16-15,-2 0 0 0,0-2-160 0,1-1-48 16,2 0 0-16,2 0 0 0,2 0 0 0,3 0 0 16,7 2 0-16,-1-4 0 0,-2-5-128 0,2 0 192 15,-2 2-192-15,0-1 192 0,2 3-192 0,1-2 128 16,3-2-128-16,-1 0 128 0,-2 1-128 0,-1 0 160 15,-1 3-160-15,2-4 160 0,1-4-160 0,2 2 128 16,0-2-128-16,1 2 128 0,-6 1-128 0,1-1 0 16,0 0 144-16,1-2-144 0,-2-1 128 0,3-2-128 0,1-1 160 0,1 1-160 15,-1 3 128-15,0-2-128 0,-4-5 0 16,4 1 144-16,0 2-144 0,4-1 0 0,0-2 144 0,1 0-144 16,-3 0 0-16,-2-1 0 0,0-5 0 0,1 4 0 15,3 1 0-15,-1 1 0 0,-3 1 0 0,-1 0 128 16,0-2-128-16,-3 0 0 0,-2-1 0 0,-3 1 0 15,4 3 0-15,-1-2 0 0,2 2 0 0,-3-1 128 16,-4 1-128-16,-2 0 0 0,-1 2 0 0,-4 1 0 16,0-2 128-16,-2 1-128 0,3-1 160 0,-3 1-160 15,-4 0 160-15,5 2-160 0,-1 2 160 0,3 1-160 16,-4-1 160-16,-1 4-160 0,-2 1 160 0,-1 2-160 16,-2 1 192-16,0 1-48 0,-2 0-16 0,2 0 0 15,0-2 0-15,-1 1-128 0,0 1 192 0,3 2-64 16,2 3-128-16,-1-1 0 0,-2-1 0 0,-1 1 0 0,1 3 0 15,-1-3 128-15,0 2-128 0,-2-1 128 0,0-1-128 16,-3 1 0-16,1-2-160 0,1 0 160 16,-5-1-1856-16,0 1-256 0,0 0-64 0</inkml:trace>
  <inkml:trace contextRef="#ctx0" brushRef="#br0" timeOffset="142765">15210 1520 25791 0,'-1'-18'1152'16,"0"7"224"-16,0-2-1104 0,1 1-272 0,-2 0 0 0,1 2 0 15,-2 2-864-15,2-1-224 0,-1-1-64 0,-1 3 0 16,3 7 864-16,-8-6 288 0,2-3-192 0,-2 1 192 15,-1 0 0-15,-1 2 0 0,-1 0 208 0,-1 1-64 0,-2 0 144 0,-2 3 32 16,-1 2 0-16,-4 0 0 0,-1 0-80 0,0 4-16 16,1 1 0-16,-1 5 0 0,-7 2 112 0,2 5 32 15,-1 3 0-15,3 5 0 0,-1 1-96 0,3 2-16 16,-1 0 0-16,6 2 0 0,0 1-256 0,4-3 160 16,1-1-160-16,4-3 128 0,2-5-128 0,6-3 0 15,1-4 0-15,2 0 0 0,3 0 0 0,2-4 192 16,1-2-192-16,5-4 192 0,1-6 0 0,2-2 16 15,3-4 0-15,4-4 0 0,2-4 64 0,3-5 16 16,-1-3 0-16,4-7 0 0,4-7-144 0,0-1-16 16,-1-1-128-16,-2 2 192 0,-2 0-192 0,-5-1 176 15,-2-1-176-15,-3 0 160 0,-1 1-160 0,-3-1 128 16,-1-1-128-16,-1 2 128 0,-3 1-128 0,1 3 0 0,-4 4 144 16,1 4-144-16,-5 4 224 0,0 6-32 0,0 5 0 15,-1 3 0-15,-4 5 0 0,1 6 0 0,0 0 0 0,0 0 0 16,0 0-192-16,-6 13 0 0,1 3 0 0,-2 6 0 15,0 9 0-15,-2 3-128 0,-1 0 128 0,0 4 0 16,0 3 0-16,-1 2-128 0,-1 2 128 0,3 1 0 16,2-3 0-16,0 0 0 0,1-2-128 0,3-1 128 15,2-1 0-15,1-3 0 0,1-4 0 0,4-3 0 16,-2-4-240-16,2-4 16 0,3-4 0 0,1 0 0 16,0-4-1760-1,2-4-368-15,1-5-64 0</inkml:trace>
  <inkml:trace contextRef="#ctx0" brushRef="#br0" timeOffset="143113.028">15706 1338 35007 0,'-7'0'3120'0,"-1"4"-2496"15,-1 0-496-15,0 3-128 16,1 3-848-16,0 3-192 0,-2 4-48 0,1 4 0 0,1 2 704 0,4 1 144 16,0 0 32-16,3 4 0 0,2 0 208 0,2-1-144 15,-1-2 144-15,3-2-128 0,1-2-160 0,2-2-32 16,0-3 0-16,1-3 0 0,4-2 96 0,1-2 16 0,2-3 0 16,1-5 0-16,-1-2 208 0,3-7-176 0,4-2 176 0,-1-2-160 15,1-4 160-15,-4-2 176 0,-3-3-48 16,1-1 0-16,-2-3 64 0,-1 1 0 0,-5-1 0 15,-2 0 0-15,-3 0 144 0,-4-2 48 0,-4 0 0 0,-3 2 0 16,-1 5-64-16,-3 2 0 0,-3 4 0 0,1 3 0 16,0 2-320-16,-2 2 0 0,-3 3 0 0,2 3 128 31,-1 3-448-31,-1 1-96 0,1 4-16 0,1-1-8688 0,4 2-1744 0</inkml:trace>
  <inkml:trace contextRef="#ctx0" brushRef="#br0" timeOffset="143497.774">16289 1426 31615 0,'0'0'1408'0,"0"0"272"0,9 6-1344 0,1 1-336 15,0-2 0-15,1 1 0 16,1 0-320-16,3 1-144 0,4-1-32 0,0-3 0 0,1-4 240 0,-3-1 32 16,1-1 16-16,-1 0 0 0,0-5 16 0,-2 1 0 15,-1-3 0-15,-2-1 0 0,-2-1 192 0,-3 0 0 16,0-2 0-16,-2 2 0 0,-1 0 192 0,-3-1 16 16,-2-1 16-16,-2 0 0 0,-4 2 192 0,-1 2 32 15,-5 2 16-15,-1 0 0 0,-2 0 0 0,-3 4 0 16,-4 3 0-16,-1 3 0 0,-4 2-128 0,-1 5-16 0,-1 3-16 0,2 5 0 15,-1 3-304-15,2 4 0 0,-2-1 0 0,4 8-144 16,2 5 144-16,1-1 0 0,3-1-144 0,5-3 144 16,1-5-176-16,6-2 48 0,2-2 0 0,4-3 0 31,6 0-384-31,-1-2-64 0,3-4 0 0,4-3-16 16,3-3-1104-16,5-1-224 0,3-2-32 0</inkml:trace>
  <inkml:trace contextRef="#ctx0" brushRef="#br0" timeOffset="143826.96">17010 1252 31327 0,'-16'-8'1392'0,"8"3"272"15,-6-1-1328-15,-1 4-336 0,0 2 0 0,-3 2 0 0,-3 4 0 0,-1 2 144 16,-1 3-144-16,2 2 0 0,4 0 0 0,0 1 0 15,1 0 0-15,0 1 0 0,1-1-144 0,4 0 16 16,4-1 0-16,1-3 0 16,1 0-256-16,5-10-32 0,0 0-16 0,2 11 0 0,3 1 112 0,2-2 0 15,6-1 16-15,-4 1 0 0,2-2 304 0,2-3-128 16,2 5 128-16,0-4 0 0,2-3 0 0,-2 3 0 16,-2 3 0-16,-3 0 0 0,0 0 0 0,-3-1 176 15,-1-1-32-15,-6-7 0 0,0 0 112 0,-1 10 0 0,1-10 16 16,-8 11 0-16,-3 0 112 0,-6 1 32 15,-7 0 0-15,-3 2 0 0,-2-3-224 0,-4 0-32 0,-2 1-16 0,-3-1 0 32,1 0-1440-32,3-4-304 0</inkml:trace>
  <inkml:trace contextRef="#ctx0" brushRef="#br0" timeOffset="144445.6">18374 1060 31151 0,'0'0'1376'0,"0"0"288"0,0 0-1328 0,-9 9-336 0,2 3 0 0,0 4 0 31,-2 1-384-31,1 5-160 0,-3 3-32 0,0 3 0 0,1 4 400 0,-3 1 176 0,-1 0-160 0,0 1 160 16,-1 0 0-16,0-1 0 0,-1-2 0 0,3-1 0 15,1 1 0-15,2-5 0 0,3-4 0 0,2-6 0 16,3-2 0-16,2-14 0 0,0 0 0 0,0 0 0 15,0 0 0-15,0 0 160 0,11-17-160 0,1-3 192 16,5-4-192-16,5-3 0 0,3-5 0 0,2 0 0 16,0-2-160-16,0 0-64 0,0 2-16 0,-2 0 0 0,-1 0 240 15,-4 2-192-15,-2 4 192 0,-2 5-192 0,-1 6 192 16,-4 5 192-16,-4 3-48 0,-7 7 0 0,0 0 160 0,3 9 16 16,-3 5 16-16,-2 7 0 0,-4 4-208 0,-3 4-128 15,-1 3 128-15,-1 2-128 0,-1-1 0 0,2 3 128 16,-3 3-128-16,3 0 0 0,0 2 0 0,1-5 0 15,2-5 0-15,3-3-192 16,1-4-576-16,3-3-112 0,4-6-16 0,4-5-11456 0</inkml:trace>
  <inkml:trace contextRef="#ctx0" brushRef="#br0" timeOffset="144794.794">18875 1211 35535 0,'-11'-3'1568'0,"5"4"336"0,-4 2-1520 0,0 3-384 0,0 0 0 0,-3 6 0 32,2 5-576-32,1-1-176 0,1 1-32 0,0 3-16 0,2 2 480 0,1 1 112 0,2 1 16 0,1 2 0 15,-2 2-176-15,2-3-16 0,2 1-16 0,2-2 0 16,2-1 80-16,4-2 0 0,2-5 16 0,2-5 0 15,2-1 128-15,0-4 32 0,0-4 0 0,4-3 0 16,0-3 144-16,1-3 192 0,2-5-32 0,-2-5-16 16,2-5 176-16,-1-2 16 0,-2 0 16 0,-1-2 0 0,-3 0-112 15,-1 1-32-15,-1-1 0 0,-3 0 0 0,-3 1 48 0,-2 1 16 16,-6 2 0-16,-4 2 0 0,-4-2-64 16,0 5-16-16,0 4 0 0,-1 4 0 0,-2 2-64 0,0 2 0 15,1 3-128-15,0 4 192 0,1 4-448 0,2-1-80 16,1 3-32-16,2 1 0 15,3-1-2256-15,1 0-464 0</inkml:trace>
  <inkml:trace contextRef="#ctx0" brushRef="#br0" timeOffset="145052.749">19695 468 33279 0,'0'0'1472'0,"-8"1"320"0,2 1-1440 0,-2 7-352 0,-1 1 0 0,1 1 0 31,1 5-320-31,-3 3-144 0,-3 5-32 0,-2 5 0 0,1 6 368 0,2 3 128 0,-1 3 0 0,-14 39-144 16,0-10 144-16,4-4 0 0,3-4 0 0,1-3 0 15,1-7 0-15,1 0 0 0,1-1 0 0,1-5 0 31,2-3-1968-31,2-5-304 0,2-4-64 0</inkml:trace>
  <inkml:trace contextRef="#ctx0" brushRef="#br0" timeOffset="145222.143">19029 981 34095 0,'20'-3'1504'0,"-1"2"320"0,7-4-1456 0,5 4-368 16,3 2 0-16,4 3 0 0,2-1-192 0,7 1-128 16,3-2 0-16,6 1-16 0,5 1 128 0,0-2 16 15,1-2 16-15</inkml:trace>
  <inkml:trace contextRef="#ctx0" brushRef="#br0" timeOffset="145666.786">20626 1035 41471 0,'-16'-5'3680'15,"-1"0"-2944"-15,-5 5-592 0,-3 6-144 16,-4 4-1280-16,-2 4-272 0,-1 5-64 0,0 3-16 0,-3 1 1056 0,0 2 192 0,-2 1 64 0,3 2 0 16,-1 2 320-16,2-2-176 0,0 1 176 0,2-1-128 15,2 0 128-15,6-2 0 0,2 0-144 0,4-4 144 16,4 0 0-16,5-9-176 0,5-4 176 0,3-9-128 0,0 0 128 16,8 5-160-16,1-3 160 0,6-5-160 0,-1-8 160 0,3-4 192 15,-1-5-32-15,5-1-16 0,2-2-144 16,-2 0 0-16,0 1 0 0,0-2 128 15,-4-3-128-15,1 2 0 0,-4 0 0 0,1-2 0 0,-1 2 0 0,-3 2 0 16,0 4 0-16,-1 5 0 0,-1 6 0 0,-3 0 0 16,0 0 0-16,-6 8 0 0,0 0 0 0,0 0-176 15,9 9 176-15,-3 6-192 0,-1 2 192 0,-1 5 0 16,0 5 0-16,1 0 0 0,-2 1 0 0,5 0 0 16,5 1 0-16,-1 1 0 0,-4-1 0 0,4 1-128 15,4-2 128-15,2-6-128 16,-2-6-400-16,2-1-80 0,-1-2-16 0,-2-2 0 15,1-3-1408-15,3-3-272 0,0-5-64 0</inkml:trace>
  <inkml:trace contextRef="#ctx0" brushRef="#br0" timeOffset="145966.424">21587 628 24879 0,'-10'-24'1088'0,"4"11"256"0,-3 1-1088 0,-1 2-256 0,0 1 0 0,-2 3 0 15,-2 3 1472-15,-1 2 256 0,0 1 32 0,-3 3 16 16,-2 4-1440-16,8 0-336 0,-3 7 0 0,-2 1 0 16,-2 4 0-16,-3 5 0 0,-3 8 0 0,1 0 128 0,-1 1-128 0,-21 31 160 15,6-6-160-15,6 1 160 0,4 3-160 0,3-6 128 16,0-5-128-16,3-2 128 0,4-4-128 0,3-3 0 15,-1-6 0-15,5-1 128 0,1-6-304 0,2 0-64 16,2-4-16-16,2-2 0 16,1-4-192-16,3-3-32 0,2-1-16 0,0-1 0 15,1-3-2064-15,-1-11-400 0</inkml:trace>
  <inkml:trace contextRef="#ctx0" brushRef="#br0" timeOffset="146182.28">20658 1150 37775 0,'4'-14'1664'0,"3"8"368"0,-2-3-1632 0,6 5-400 0,4 0 0 0,5 2 0 32,6 1-656-32,2 0-224 0,8 1-32 0,7-3-16 0,5-1 672 0,1 1 128 0,3 1 128 0,-2-2-192 15,1 0-112-15,0-1-16 0,-1-2-16 0,0-1 0 31,-2 4-720-31,-4-3-144 0,-2-3-16 0,-2 3-16 16,-6 0-1744-16,-2 0-352 0</inkml:trace>
  <inkml:trace contextRef="#ctx0" brushRef="#br0" timeOffset="146426.817">22024 664 36863 0,'-15'-1'3264'0,"-1"-1"-2608"16,-4-2-528-16,0 4-128 16,-2 4-512-16,-1 4-144 0,-4 2-32 0,-1 6 0 0,0 5 496 0,-2 6 192 15,1 3-128-15,0 2 128 0,-1-1 0 0,0 6 0 16,3 9 0-16,0 0 0 0,2 0 0 0,-1 3 0 16,-1 2 0-16,2-1-128 0,-1-1 128 0,2-3-160 15,2-3 160-15,5-1-160 16,3-4-640-16,4-2-128 0,3-7-32 0,4-2 0 15,3-4-480-15,1-6-96 0,1-2-32 0,1-4-6496 16,2-2-1280-16</inkml:trace>
  <inkml:trace contextRef="#ctx0" brushRef="#br0" timeOffset="146652.526">21190 1233 35007 0,'0'0'3120'0,"0"0"-2496"0,0 0-496 0,0 0-128 32,0 0-512-32,10 5-128 0,3-2-32 0,6 0 0 0,7 0 512 0,4 2 160 0,2 0 0 0,6 0 0 15,5-5 0-15,2 2 0 0,-1 0 0 0,0 1 0 16,-3 0 0-16,1-2 0 0,-3 0 0 0,1 0 0 16,2 1-128-16,-7-2-80 0,-2 0-16 0,-3 0 0 15,-3 0-2144-15,-4 1-448 0,-1-1-64 16,-6-1-32-16</inkml:trace>
  <inkml:trace contextRef="#ctx0" brushRef="#br0" timeOffset="146972.109">21908 1407 35935 0,'0'0'3200'0,"0"0"-2560"16,11-8-512-16,1 3-128 15,0 0-560-15,2 0-128 0,-1-2-16 0,2-2-16 0,0 1 720 0,0-2 0 16,-1 0 240-16,-2-2-64 0,-1 0-176 0,-1 1 0 0,-5 1 0 16,0-1 0-16,0-2 0 0,-4 2-224 15,-1 1 48-15,0 2 16 0,-4 1 160 0,4 7 0 0,-7-2 128 0,0 2-128 16,-2 2 0-16,-1 4 0 0,-1 2 0 0,-2 3 0 16,1 3 0-16,-1 5 0 0,-1-2 0 0,0 4 0 15,4 0 0-15,-1 1 0 0,3-1 0 0,0-1 0 16,2-2 0-16,3-1-160 0,4-2 160 0,4 0-208 15,-2-3 16-15,4-1 16 0,1-3 0 0,4-1 0 32,4 0-256-32,-1-6-48 0,3-2-16 0,1-5 0 0,1-2-2576 15,5-4-512-15</inkml:trace>
  <inkml:trace contextRef="#ctx0" brushRef="#br0" timeOffset="147250.605">22407 1326 1839 0,'0'0'0'0,"-8"8"160"0,-1 1-160 0,-2 3 0 16,-2 1 0-16,2 6 0 0,-3-2 5552 0,0 2 1072 16,-1 3 224-16,2-1 32 0,1-3-4960 0,4 0-1008 15,0-1-192-15,2 4-32 0,-1-2 128 0,4-1 16 16,2-1 16-16,0-3 0 0,-2-2-272 0,3-2-64 16,0-10-16-16,5 8 0 0,-5-8-224 0,0 0-32 15,0 0-16-15,10-7 0 0,2-4-64 0,1-5-16 16,6-5 0-16,-1-2 0 0,4-4-144 0,0 1 0 15,1-3 0-15,2-1 128 0,-3-3-128 0,2 2 0 16,-2 2 0-16,2 4 0 0,-3 3 0 0,1 1 0 16,-2 5 0-16,1 1 0 0,3 3 0 0,-2 2 0 15,1 1 0-15,-2 5 0 0,1 3 0 0,-1 1-144 0,-3 1 144 16,0 1-208 0,0 0-1520-16,-2 2-320 0,-3 1-48 0,1 1-16 0</inkml:trace>
  <inkml:trace contextRef="#ctx0" brushRef="#br0" timeOffset="147993.38">23845 975 3679 0,'-7'-4'320'0,"-2"1"-320"0,-1-2 0 0,0 1 0 15,-3 2 4272-15,2 1 784 0,-1 0 144 0,0 2 48 16,-2 1-3952-16,0 0-784 0,0-1-144 0,0 4-48 16,-3 5-112-16,2 0-16 0,-2 1-16 0,2-3 0 15,-1-1-176-15,2 1 192 0,-1 2-192 0,3 0 192 16,-1-2-192-16,4 0 128 0,-2-2-128 0,4-1 128 0,7-5-128 0,0 0 192 15,0 0-192-15,0 0 192 0,0 0 48 0,0 0 16 16,0 0 0-16,4-9 0 0,3 2-416 0,2 1-80 16,0 2-16-16,-1-2 0 15,-2-2-128-15,0 3-16 0,-6 5-16 0,6-7 0 0,-6 7 224 0,0 0 64 16,4-6 0-16,-4 6 0 0,0 0 0 0,0 0 0 16,0 0 0-16,0 0 0 0,0 0 128 0,0 0-160 15,0 0 160-15,0 0-160 0,0 0 160 0,7-6-160 16,-7 6 160-16,0 0-160 0,0 0 160 0,0 0-160 15,0 0 160-15,7-3-160 0,1 2 160 0,-8 1 0 16,0 0 0-16,0 0 0 0,0 0 272 0,0 0-16 16,9-2 0-16,-9 2 0 0,0 0 16 0,0 0 0 15,9 0 0-15,-9 0 0 0,0 0-272 0,0 0 0 16,0 0 0-16,0 0 0 16,0 0-1360-16,0 0-336 0,0 0-64 0</inkml:trace>
  <inkml:trace contextRef="#ctx0" brushRef="#br0" timeOffset="149164.146">22827 1301 14847 0,'0'0'656'0,"0"0"144"16,0 0-640-16,0 0-160 0,0 0 0 0,0 0 0 0,0-6 576 0,0 6 96 16,0 0 16-16,-7-2 0 0,-1-3 208 0,1 1 64 15,-3 0 0-15,-1 3 0 0,-1 1-64 0,-4 3 0 16,-2-2 0-16,0 2 0 0,0 1 0 0,1 3-16 16,-3 1 0-16,-1 2 0 0,-1 2-176 0,0 2-16 15,-1 2-16-15,0 3 0 0,0 2-288 0,1 1-64 16,-1 2-16-16,2 2 0 0,0 1-64 0,3-1-16 15,3 0 0-15,5-4 0 0,0-4-96 0,7 0 0 16,3-3-128-16,2-1 192 0,5-2 160 0,1-2 32 16,1-5 0-16,3 1 0 0,5-3-176 0,0-2-16 15,3-2-16-15,0-3 0 0,5-4-48 0,0-1-128 16,1-2 192-16,1-1-64 0,4-2-128 0,-4 0-144 16,-1 0 144-16,0 3-208 15,0 2-240-15,-2 2-64 0,-2-2 0 0,-2 1 0 16,-3 3-1712-16,0-1-336 0,-2 2-80 0,-2 0-16 0</inkml:trace>
  <inkml:trace contextRef="#ctx0" brushRef="#br0" timeOffset="149600.405">23636 644 9215 0,'0'0'816'0,"0"0"-656"15,0 0-160-15,0 0 0 0,0 0 2144 0,0 0 400 16,0 0 80-16,0 0 0 0,0 0-1168 0,0 0-240 15,0 0-64-15,0 0 0 0,-6 8-192 0,0 4-64 16,-1 3 0-16,-2 2 0 0,-3 3-80 0,-2 4-32 16,-1 5 0-16,-3 3 0 0,1 3-128 0,-2 2-16 15,-2 5-16-15,-1 7 0 0,-2 5-160 0,0-1-16 16,-4 0-16-16,1 0 0 0,-1-2-304 0,3-4-128 16,1-3 128-16,4-3-128 0,4-5 0 0,3-3 128 15,9-4-128-15,1-2 0 0,3-3 0 0,5-3 0 16,7-4 128-16,0-1-128 0,4 0 0 0,0-2 0 0,3-3 0 0,0-2 128 15,3-6-128-15,1 1 0 0,-2-1 0 0,3-3 0 16,-2-3-336-16,2-1 0 0,-4-2 0 0,2-1 0 31,1-1-624-31,-1-2-128 0,0-1-32 0,-4 0 0 16,-3 1-672-16,-1-1-128 0,-5-4-16 0</inkml:trace>
  <inkml:trace contextRef="#ctx0" brushRef="#br0" timeOffset="149817.7">23002 1218 17503 0,'0'0'1552'0,"-6"-5"-1232"0,6 5-320 0,0 0 0 0,0 0 3072 0,0 0 544 16,8-4 112-16,1 2 32 0,4 0-3008 0,6-1-608 16,7-1-144-16,4 2 0 0,-1-3 400 0,8 1 48 15,6-2 16-15,2 2 0 0,0-1-160 0,1 0-48 16,-1 5 0-16,2-3 0 0,2-4-256 0,0 2-176 15,0 5 32-15,-1-1 0 16,-1-2-2064-16,-5 2-416 0,-6 0-64 0,-5 3-32 0</inkml:trace>
  <inkml:trace contextRef="#ctx0" brushRef="#br0" timeOffset="150538.507">22874 2242 11055 0,'0'0'976'0,"3"-6"-784"16,-3 6-192-16,-2-11 0 0,0 1 1728 0,-4 2 288 15,-2 0 64-15,0 2 16 0,-1 3-832 0,1 0-176 16,-4 3-16-16,-1 3-16 0,-2 0 80 0,-4 6 16 16,-4 3 0-16,0 3 0 0,-1-2-320 0,-1 4-48 15,-1 4-16-15,0 7 0 0,-3 6-160 0,3 1-32 16,-1 3-16-16,3-2 0 0,1-1-176 0,3 1-16 16,-1 4-16-16,4 0 0 0,2-3-224 0,7 0-128 15,0 0 160-15,7-3-160 0,3-2 0 0,6-5 0 16,0-4 0-16,7-1 0 0,2 0 0 0,4-3 0 0,-2-5 0 15,4-3 0-15,2-7 0 0,2-3 128 16,1-2-128-16,-2-3 0 0,0-2 176 0,-3-3-16 0,-3-2 0 0,-4 0 0 16,-1 0 16-16,-2 1 0 0,-4-4 0 0,-5-1 0 15,-5 1 16-15,-1 0 0 0,0-2 0 0,-4 1 0 16,-5 0-64-16,2 1 0 0,2 1 0 0,-2 2 0 16,-1 2-128-16,0 2 0 0,0-1 0 0,2 2 128 15,4 3-128-15,4 3 0 0,0 0 0 0,0 0 0 16,0 0-208-16,0 0 80 0,0 0 128 0,0 0-208 15,10 3 208-15,1 3-176 0,0 1 176 0,4-2-160 16,1-2 160-16,0 1 0 0,0-1 0 0,-1 2-128 16,-1 1 128-16,-2-1 0 0,3 5 0 0,-3 0 0 15,-2 0 0-15,-1 2 0 0,-2 0 0 0,-2 4 0 0,-2 0 0 0,0 3 0 16,-3 1 0-16,-3 1 0 0,0 1 0 0,-2-4 144 16,1-1-144-16,-1-2 0 0,4 2 0 0,0-4-320 15,-2-2 32-15,3-2 16 16,0-9-2176-16,5 6-432 0,-5-6-96 0,0 0-16 15</inkml:trace>
  <inkml:trace contextRef="#ctx0" brushRef="#br0" timeOffset="150801.028">23389 2252 26719 0,'0'0'1184'0,"0"0"240"0,0 0-1136 0,0 0-288 0,0 0 0 0,0 0 0 16,0 0 0-16,0 0 128 0,0 0-128 0,-6 9 0 15,1 4 704-15,-1 7 48 0,1 4 0 0,-1 4 0 16,-2 0-176-16,1 5-48 0,-4-2 0 0,1 1 0 16,0 3-160-16,-1-1-48 0,-1-2 0 0,1 0 0 15,1 0-192-15,-3 1-128 0,-5 0 128 0,3-2-128 31,2 1-496-31,1-4-160 0,3 0-48 0,-3-4 0 16,-1-6-2352-16,3-2-464 0,3-4-112 0</inkml:trace>
  <inkml:trace contextRef="#ctx0" brushRef="#br0" timeOffset="151168.959">23234 2284 22799 0,'-7'-17'1008'0,"7"6"208"0,6 1-960 0,0 0-256 15,1-1 0-15,3 0 0 0,3 0 0 0,-1 1-192 16,3-1 48-16,4 2 0 0,-1-1 576 0,2 2 112 15,0 4 32-15,2-2 0 0,0-2 192 0,2 4 64 0,-1 2 0 0,1 5 0 16,0 5-176-16,0 3-16 16,-1 2-16-16,-4 3 0 0,-5 3-288 0,-5 3-48 0,-2 2-16 0,-5 3 0 15,-2 1-16-15,-6 5 0 0,-6 3 0 0,-3 1 0 16,-6-1-32-16,-2-4-16 0,-2-3 0 0,0-5 0 16,0 0-64-16,1-3-16 0,-1-2 0 0,-4-1 0 15,0-2 0-15,0-3-128 0,-3-2 192 0,1-4-64 31,0-5-512-31,8-3-96 0,6-4-32 0,3-2-8992 0,0-7-1808 0</inkml:trace>
  <inkml:trace contextRef="#ctx0" brushRef="#br0" timeOffset="151656.037">23597 3055 21135 0,'-15'12'928'0,"8"-4"208"0,-1-2-912 0,3-1-224 15,5-5 0-15,-9 5 0 0,2-3 0 0,7-2 0 16,0 0-192-16,0 0 192 0,-2-10 864 0,5-1 288 15,1-2 48-15,2-1 16 0,3-3-304 0,3-2-48 16,0-1-16-16,6-6 0 0,-1-2-272 0,3-4-64 0,5-4-16 0,1 0 0 16,0 3-192-16,1-3-48 0,-2-5 0 0,0-4 0 15,2-2-64-15,-2-5-32 0,0-4 0 0,2-2 0 16,-4 0-160-16,3 5 192 0,0 7-192 0,-4 7 192 16,-1 3-32-16,-4 4 0 0,-4 6 0 0,0 5 0 15,-1 4 144-15,2 7 16 0,-6 4 16 0,-8 6 0 16,0 0-336-16,0 0 0 0,7 7 0 0,-6 8 0 15,-3 4 0-15,-5 8 0 0,1 4 0 0,0 6 128 16,2 5-128-16,-3 7 0 0,-4 4 0 0,1 2 0 16,-1 1 0-16,1-1 0 0,4-2 0 0,-2 1-128 15,1 0 128-15,2-1 0 0,2-7 0 0,0-3 0 16,2-5 0-16,-1-3 0 0,1-2 0 0,0-4 0 16,-1-5-256-16,2-2 48 0,-1-3 0 0,0-3 0 15,-2 0-592-15,3-5-112 0,0-6-32 0,0-5 0 16,0 0-2000-16,0 0-384 0</inkml:trace>
  <inkml:trace contextRef="#ctx0" brushRef="#br0" timeOffset="151851.766">23706 2794 35007 0,'5'-10'1552'0,"-5"10"320"0,8-5-1488 0,4-1-384 16,4-2 0-16,1 2 0 15,-1 0-256-15,4 0-128 0,1-4-32 0,2 1 0 0,0 1 672 0,4-2 128 16,0 1 16-16,3-1 16 0,2 4-208 0,1-2-32 16,0 1-16-16,2-2 0 0,1 0-160 0,0 0-192 0,-3 2 32 0,-4 0 16 31,-1-1-1664-31,-4 5-336 0,-3 0-64 0</inkml:trace>
  <inkml:trace contextRef="#ctx0" brushRef="#br0" timeOffset="156584.769">20320 1232 4607 0,'-6'-1'400'16,"-2"1"-400"-16,1-3 0 0,-1 0 0 15,2 2 1200-15,6 1 144 0,-8-3 48 0,1 2 0 0,7 1-704 0,-8 2-144 16,0 0-32-16,8-2 0 0,-9 5 256 0,1-2 64 16,8-3 0-16,-7 4 0 0,1 2-64 0,6-6 0 15,0 0 0-15,0 0 0 0,-3 8-96 0,3-8-32 16,0 0 0-16,0 0 0 0,5 6 128 0,5 0 32 15,-1-4 0-15,4-2 0 0,4-2-80 0,0-5-16 16,3 3 0-16,2-3 0 0,5-2-272 0,-1-3-64 16,0-1-16-16,1 0 0 0,-2-1-32 0,-1-2 0 15,0 1 0-15,-5 2 0 0,-1 2-80 0,-3-2-32 16,-2 1 0-16,-3-1 0 0,-2 1-16 0,-3-1 0 16,1-1 0-16,-5 1 0 0,-1 1 272 0,-2 4 48 15,-1 0 16-15,-5 3 0 0,-3 4-16 0,-3 2-16 16,-4 3 0-16,-3 2 0 0,-8 3-352 0,0 4-144 15,-2 3 128-15,-3 2-128 0,-2 1 0 0,1 5 0 0,0 2 0 16,3-1 0-16,3 0 0 0,2 1 0 0,3-3 0 0,2 0 0 16,4 0 0-16,4-3 0 0,4-3 0 0,1-1 0 15,5-1 0-15,4 0 0 0,4 0 0 0,6-4 0 16,0-4 0-16,7 0 0 0,4-1 0 0,5-3 0 16,5-3 368-16,5-2-16 0,3 1 0 0,1-3 0 15,3 1-96-15,-1-1 0 0,1-2-16 0,-1 2 0 16,-3-2-112-16,-1 3 0 0,-3 1-128 0,-1-1 192 15,-1 1-192-15,1 1 176 0,-1 1-176 0,1 0 160 16,1 0-160-16,-2 0 0 0,-3 1 0 0,0 1 0 16,-3 1-1072-16,1-1-288 0,-6 2-64 15</inkml:trace>
  <inkml:trace contextRef="#ctx0" brushRef="#br0" timeOffset="175474.155">7649 2228 11055 0,'0'0'976'0,"0"0"-784"16,0 0-192-16,0 0 0 0,-2-10 656 0,2 10 96 15,0 0 16-15,0 0 0 0,0 0-448 0,0 0-96 16,5-9-16-16,-5 9 0 0,0 0 112 0,0 0 0 15,0 0 16-15,9-1 0 0,-9 1-32 0,10 4-16 16,-1 3 0-16,0-3 0 0,-1-3 16 0,1 1 0 0,1 4 0 0,3-4 0 16,4-2 160-16,0 0 48 0,1 0 0 0,2 0 0 15,4 2-112-15,1-1-16 0,1 3 0 0,4-4 0 16,1-2-16-16,3-1-16 0,1 0 0 0,5 2 0 16,4 0-176-16,0 1-48 0,2 1 0 0,0-3 0 15,-1-4-128-15,0 3 0 0,-1-1 0 0,2 0 128 16,-1 0-128-16,1 1 0 0,1-4 144 0,0 4-144 15,0 0 192-15,-1 0-16 0,-1-1-16 0,-1 2 0 16,-3 2-160-16,0-2 192 0,2 0-192 0,2 1 192 16,2 1-192-16,-6 1 0 0,0 1 0 0,-1-2 0 15,-4-3 0-15,-1 0 0 0,-2 0 0 0,-3-1 128 16,-1 2-128-16,-2 1 0 0,1 2 0 0,-5-2 0 16,0-2 0-16,0 2 0 0,2 3 0 0,-6-2 0 0,-5-2 208 0,0 2-32 15,1 1-16-15,-1 1 0 0,-4-4-32 0,-10 2 0 16,0 0 0-16,0 0 0 0,0 0 96 0,0 0 16 15,9 1 0-15,-9-1 0 0,0 0 16 0,0 0 16 16,0 0 0-16,0 0 0 0,-8-4-144 0,-1 1-128 16,-3 1 144-16,0-1-144 0,1-1 160 0,-2 2-160 15,-3-2 160-15,1 3-160 0,0 0 208 0,-2-2-48 16,-5 0-16-16,0 0 0 0,-1-2-16 0,-1 4-128 16,-1-1 192-16,-4 1-64 0,-4 0 48 0,-4 0 0 15,-4 0 0-15,-2 1 0 0,-2 2-176 0,-1 0 128 16,-3 1-128-16,3 2 128 0,0-1-128 0,-3 2 0 15,-1-2 0-15,0 2 128 0,-5-2-128 0,1 3 0 16,-3 0 0-16,4 0 0 0,1-4 0 0,0 5 0 0,1 1 0 16,-3-2 0-16,-1406-2 0 0,2812-2 0 0,-1405 3 0 15,0-2 0-15,3-2 0 0,4 1 128 0,2 0-128 0,1 0 0 16,2-1 0-16,0 0 0 0,3-2 0 0,2 4 0 16,4-1 0-16,4 0 0 0,2-1 0 0,4 2 0 15,4-3 0-15,2 1 0 0,3 1 0 0,3 0 0 16,0-5 0-16,10 2 0 0,0 0 0 0,0 0 0 15,0 0 0-15,0 0 0 0,0 0 0 0,0 0 0 16,12 5 0-16,4-2 0 0,1-6-128 0,5 2 128 16,4 0 0-16,3-2 0 0,7 0 0 0,3 0 0 15,1 0 0-15,3-1 0 0,0 2 0 0,3-1 0 16,2-2 0-16,6 0 0 0,3-2 0 0,4 2 0 16,0-1 0-16,1 2 128 0,0-2-128 0,0 2 0 0,1-2 0 15,1 1 0-15,1 1 128 0,-4 1-128 0,-4 3 0 0,-2-1 0 16,-5-1 0-16,1 2 0 0,0 2 0 0,0 2 0 15,-5-4 0-15,0 0 0 0,-4 0 0 0,-2 1 0 16,-5 1 0-16,-2-1 0 0,-2-1 0 0,-3 0 0 16,-2 0 0-16,-3 0 128 0,-2 0-128 0,-4 2 0 15,0-2 0-15,-4 0 0 0,-2-2 0 0,-2 2 0 16,-9 0 0-16,0 0 0 0,0 0 128 0,0 0-128 16,0 0 0-16,0 0 128 0,-7-4-128 0,-4 0 192 15,-1 2-192-15,-3 0 192 0,-4 1-192 0,-2-1 0 16,-4 2 144-16,-4 2-144 0,-3-4 0 0,-3 0 128 15,-4 1-128-15,-1 2 0 0,-5 3 0 0,-2-1 0 16,-1-1 0-16,-1 0 0 0,0 1 0 0,1 0 0 16,-2 0 0-16,-1-1 0 0,-8 0 0 0,2 1 0 0,0 0 0 15,1 2 0-15,2-1 0 0,-2 1 0 0,-1 1 0 0,-2-3 0 16,-1 1 0-16,4-1 0 0,0 2 0 0,4-4 0 16,3 3 0-16,0-1 0 0,2 1 0 0,2 1 0 15,2-1 0-15,1 0 0 0,3-2 0 0,5-1-128 16,5-2 128-16,3 0 0 0,4 2 0 0,5 1 0 15,3 0 0-15,6-1 0 0,-1-2 0 0,9 1-128 16,0 0 128-16,0 0-128 0,0 0 128 0,13 2-128 16,5 1-80-16,6-3-16 0,1-3 0 0,6 1 0 15,5-3 64-15,2 0 16 0,3 1 0 0,5 1 0 16,1-2 144-16,5 1 0 0,4-1 0 0,3 0 0 16,4 2 0-16,-1-2 0 0,1 0 0 0,-1-1 0 15,-1 0 0-15,1-1 0 0,-4 1 0 0,3 1 128 16,-1-2-128-16,-5 3 0 0,-5 2 0 0,-4-2 0 0,-4 1 0 15,-5 1 0-15,-2 1 128 0,-1 0-128 0,-3-1 0 0,-5 0 0 16,-6 5 0-16,-4-1 128 0,-6-2-128 0,-10 0 0 16,1 8-128-16,-8 0 128 15,-8 1-2112-15,-10 2-320 0,-27 12-80 0,-6-4-16 0</inkml:trace>
  <inkml:trace contextRef="#ctx0" brushRef="#br0" timeOffset="186990.811">7627 2156 20271 0,'0'0'896'0,"0"0"192"15,0 0-880-15,0 0-208 0,0 0 0 0,0 0 0 16,0 0-928-16,0 0-224 0,0 0-64 0,0 0 0 0,10 1 960 0,2 2 256 15,0-1 0-15,2-1-128 0,3-1 128 0,0-1 0 16,1-2 0-16,3 1 0 0,2 0 256 0,3 1-32 16,1 1 0-16,1-2 0 0,2-3 160 0,2 3 16 15,1 1 16-15,3-1 0 0,0-2-176 0,5 1-48 16,0 1 0-16,2 1 0 0,3 2 32 0,0-1 0 16,0-1 0-16,2 1 0 0,0 0-32 0,3 0 0 15,3 2 0-15,-2-2 0 0,0-2-48 0,-2 0-16 16,-1 1 0-16,-3 2 0 0,-4 2 0 0,-1-2-128 15,-3-2 192-15,1 2-64 0,-2 2-128 0,-3 0 192 16,-3-2-192-16,-1 0 192 0,-2-1-192 0,0 2 0 16,-6-1 0-16,0-1 0 0,-2 0 0 0,-3-1 0 0,-1-1 144 0,-3 2-16 15,-5 3 256-15,-8-3 48 0,0 0 16 0,0 0 0 16,8-3-32-16,-8 3 0 0,0 0 0 0,0 0 0 16,-8-7 32-16,-3 3 0 0,-2-1 0 0,-6 1 0 15,-6 0-448-15,-2 0 0 0,-2 1 128 0,-5 2-128 16,-5 0 0-16,-1 0 0 0,-2 0 0 0,-2 1 0 15,1 0 0-15,-3 0 0 0,-4-3 0 0,-1 2 0 16,0 0 0-16,-1 1 0 0,-2 1 0 0,0 1 0 16,1 0 0-16,0-4 0 0,-3-2 0 0,2 1 0 15,-1 1 0-15,1 2 0 0,0-2 0 0,5 2 128 16,-2 0 0-16,5-1-128 0,2 0 192 0,1-1-64 16,4-1-128-16,3-1 0 0,4 1 0 0,4 3 0 15,1-1 0-15,7 1 208 0,3-1-48 0,3 1-16 0,-1 1-144 16,7 0 0-16,8-1 0 0,0 0 0 0,0 0 0 0,0 0 0 15,0 0 0-15,7 0 0 0,7 0 0 16,4 0 0-16,6-1 0 0,6 1 128 0,5 1 128 0,3-1 0 16,0-2 16-16,6 0 0 0,2-2-48 0,3 0-16 15,3-1 0-15,4-1 0 0,0-2-64 0,1 6-16 16,0 1 0-16,-1-1 0 0,-1-3-128 0,2 1 0 16,0-5 0-16,-2 3 0 0,-3 0 0 0,-1 3 0 15,-2-2 0-15,-3 4 0 0,-8 4 0 0,-2-2 0 16,-2-2 0-16,-5 1 0 0,-1 0 0 0,-4 1 0 15,-2-4 128-15,-1 2-128 0,-5 1 0 0,-4 0 0 16,-3 0 0-16,-9 0 0 0,0 0 0 0,0 0 0 16,0 0 144-16,0 0-144 0,-7 4 128 0,-7-2-128 0,-7-2 128 15,-4 3-128-15,-5 3 0 0,-2-4 128 0,-1-2-128 0,-6 0 0 16,-5-2 0-16,-1 2 0 0,-2 2 0 0,-1 1 0 16,-4 0 0-16,3 0 0 0,-2-2 0 0,3 2 0 15,-1-1 0-15,1 2 0 0,0-3 0 0,0 2 0 16,2 1 0-16,1 2 0 0,3-2 0 0,5 1 0 15,6-2 0-15,2-1 0 0,6 0 0 0,4 1 0 16,2-2 0-16,5 0 0 0,3-1 0 0,9 0 0 16,0 0 0-16,0 0 0 0,0 0 0 0,0 0 0 15,14 1 0-15,3-1 0 0,4-2 0 0,5-3 0 16,6-1 0-16,6 1 0 0,2 1 144 0,5-2-144 16,3-1 320-16,1 0-64 0,1-1 0 0,-1 2 0 15,2-1-112-15,0-1-16 0,2 0-128 0,-1 0 192 0,-3 1-192 0,1 3 0 16,-3 2 128-16,-2-2-128 0,-4 1 0 15,-4 1 0-15,0 0 128 0,-5-2-128 0,-5 1 0 0,-2 0 0 16,-3 0 0-16,-3 0 0 0,-7 1 128 0,-2-1-128 16,-10 3 0-16,0 0 0 0,0 0 0 0,-3-5 0 15,-7 3 0-15,-5 1 0 0,-6 1 0 0,-6 0 0 16,-4 3 0-16,-5 0 0 0,-5-2 0 0,-6 0 0 16,-6 1-128-16,-2 2 128 0,-1 3 0 0,-3 0 0 15,-1-1 0-15,1 1 0 0,-1-1 0 0,-2 2 0 16,-1-1 0-16,2 2 0 0,0-1 0 0,7 1 0 15,3 1 0-15,5-2 0 0,7-3 0 0,4 0 0 16,1-1 0-16,7 2 0 0,10 1 0 0,2 0 0 16,2-4 0-16,13-3 0 0,0 0 0 0,0 0 0 15,9 3 0-15,6 0 0 0,6-1 0 0,4-1 0 0,7 0-160 16,8-2 160-16,6-2 0 0,7-3 0 0,4 0 0 0,6 1 128 16,4 1-128-16,1-1 0 0,0-2 0 0,2-2 0 15,1 0 0-15,2-1 0 0,-1 1 0 0,-3 3 0 16,-6 1 0-16,-1 0 0 0,-4-3 0 0,-1 2 0 15,-3 0 0-15,-4 4 0 0,-6 1 0 0,-6 2 0 16,-5 1 0-16,-4 0 0 0,-9 0 0 0,-4 3 0 16,-4-3 0-16,-4 2 0 0,-8-4 0 0,0 0 0 15,0 0 0-15,-10 7 0 0,-5-1 0 0,-8 0 0 16,-8 2 0-16,-8 1 0 0,-6-1 0 0,-8 2 0 16,-6 4 0-16,-5-3 0 0,0-2 0 0,0 0 0 15,-5 0 0-15,2 0 0 0,0 0 0 0,6-2 0 16,1 0 0-16,5 0 0 0,0-2 0 0,5-1 0 0,1-1 0 15,6-2 0-15,7 1 0 0,5-1 128 0,4 0-128 16,8-1 0-16,5-2 0 0,7 1 128 0,7 1-128 0,0 0 0 16,15-3-176-16,12-1 176 15,9-1-656-15,9 1-48 0,8 1 0 0,4-3 0 16,6-3-1472-16,6-1-320 0,36-7-48 16,-12 4-8048-16</inkml:trace>
  <inkml:trace contextRef="#ctx0" brushRef="#br0" timeOffset="192815.933">17522 11501 1839 0,'0'0'160'0,"0"0"-160"16,0 0 0-16,0 0 0 0,0 0 2672 0,0 0 496 15,-1 5 96-15,1-5 32 0,0 0-2176 0,-5 5-432 16,-1-1-96-16,2 0-16 0,4-4-48 0,0 0-16 16,0 0 0-16,0 0 0 0,0 0 80 0,-1 7 16 15,1-7 0-15,0 0 0 0,8 4 320 0,0 1 64 16,4-2 16-16,4 0 0 0,1-4-192 0,7 0-48 15,-1 0 0-15,4 0 0 0,4 0-272 0,3 0-64 16,2-4-16-16,4 3 0 0,3 1-128 0,-1 1-32 0,1-2 0 16,2 0 0-16,1-4-96 0,8 4-32 0,4 0 0 0,1-3 0 15,-1-1 0-15,0 0-128 0,-2 1 192 0,2 0-64 16,3 2-128-16,-1 0 0 0,2-1 144 0,0 2-144 16,-1 1 0-16,0 1 128 0,-1 1-128 0,-3 0 0 15,2-1 0-15,-1 3 0 0,1 0 0 0,-3-1 0 16,-4 0 0-16,-2 2 0 0,-4 0 0 0,-1 0 0 15,0 0 0-15,-3-1 0 0,1-2 0 0,-5 2 0 16,-4 2 0-16,-2-1 0 0,-2 2 0 0,-1-1 0 16,-7-2 0-16,0 2 128 0,-6 0-128 0,-4 0 0 15,-2-1 0-15,0-1 0 0,-2 2 0 0,-8-5 0 16,7 4 0-16,-7-4 0 0,0 0 0 0,0 0 0 16,0 0 0-16,0 0 192 0,0 0-64 0,-10 4 0 0,1-4-128 15,-7 0 0-15,-4 0 128 0,-2-4-128 0,-4 1 0 0,-5-1 144 16,-4-1-144-16,-2 2 0 0,-3 0 128 0,0-1-128 15,1 0 0-15,-2-1 0 0,0 4 144 16,0 0-144-16,-5-1 0 0,-2 0 144 0,-7 1-144 0,2 0 0 16,-1 0 144-16,2 1-144 0,-2-2 0 0,-1 1 0 15,-3 1 0-15,1 0 128 0,0 0-128 0,-2 0 0 16,-1-2 0-16,3 2 0 0,2 0 0 0,-2 3 0 16,-3-3 0-16,2 0 0 0,-1 0 0 0,2 2 0 15,4 1 0-15,5-2 0 0,7-2 0 0,2 1 128 16,4 1-128-16,3 1 0 0,3 1 0 0,3 1 0 15,2-1 0-15,2 0 0 0,1 1 0 0,3 1 0 16,3-2 0-16,3 1 0 0,1-1 0 0,2-1 0 16,9-2 0-16,-8 4 0 0,8-4 0 0,0 0 0 0,0 0 0 0,0 0 0 15,0 0 0-15,9 3 0 0,2-3 0 0,6 2 0 16,4 0 0-16,5 0 0 0,0-2 0 0,5-1 0 16,4-2 144-16,2 0-144 0,3 1 192 0,4-2-192 15,6-2 208-15,4 1-64 0,3 1-16 0,2-1 0 16,-1 2-128-16,2-1 128 0,2-4-128 0,3 4 128 15,3 0-128-15,2 2 160 0,2 2-160 0,-4-2 160 16,-2-1-160-16,1-1 0 0,3 2 0 0,-3 0 0 16,1 0 0-16,-5 1 0 0,-3 0 0 0,-4 1 0 15,-3 0 0-15,-2 0 0 0,-2-4 0 0,-4 2 0 16,-3 1 0-16,-5 2 0 0,-3 1 0 0,-4-1 0 16,-4-1 0-16,-6 0 0 0,-6 0 0 0,0 0 0 0,-14 0 128 15,0 0-128-15,0 0 0 0,0 0 128 0,0 0 64 0,-13-5 0 16,-5-2 0-16,-8 2 0 0,-7 0-64 0,-6 1-128 15,-7 2 192-15,-5-2-64 0,-2 1-128 0,-3 0 0 16,-3 0 0-16,-5 1 128 0,-4 0-128 0,-3 0 192 16,1 0-192-16,-3 2 192 0,3 1-192 0,0 0 0 15,-1-1 0-15,1 2 0 0,-6 2 0 0,7-1 0 16,5 0 0-16,3-2 0 0,2-1 0 0,1 1 0 16,-4 3 0-16,6-1 128 0,5-1-128 0,6 0 0 15,4 2 0-15,6-1 0 0,6-1 0 0,3-1 0 16,5-1 0-16,6-1 0 0,4 3 0 0,3 1 0 15,8-3 0-15,0 0 0 0,0 0 0 0,0 0 0 16,0 0 0-16,15-3 0 0,1 2 0 0,6-2 0 16,6-1-160-16,5-1 160 0,5 0 0 0,7-1 0 0,7 0-128 15,6 0 128-15,0 2 0 0,3-2 0 0,-1 2 0 0,6-2 0 16,3-1 0-16,3 1 0 0,-1 3 0 0,0 1 0 16,0-1 0-16,1 2 0 0,0 0 0 0,-1 1 0 15,-2 0 0-15,-3 2 0 0,-5 1 0 0,-5 0 0 16,-5 1 0-16,-4 1 0 0,-3-1 0 0,-4 2 0 15,-4-1 0-15,-5 2 0 0,-5 1 0 0,-5 1 0 16,-6-2 0-16,-5-2 0 0,-10-5 0 0,0 0 0 16,0 11-160-16,-5-2 16 0,-6-3 0 0,-10-1 0 15,-10 0 0-15,-4 0 0 0,-8 2 0 0,-2-4 0 16,-5-2 144-16,-5 1 0 0,-5 0 0 0,-5 2 0 16,-4-1 0-16,-3 0 0 0,3 0 0 0,-6-1 0 15,-2 2 0-15,-1 1 0 0,0 0 128 0,3 1-128 16,5-3 224-16,1 0-32 0,5 0 0 0,-1 1 0 0,5-2-192 0,3 0 0 15,6 3 0-15,6-2 0 0,6 0 0 16,8-1 0-16,7-2 0 0,4 1 0 0,6 3 128 0,4-3-128 16,10-1 0-16,0 0 144 0,0 0-144 0,0 0 0 15,14-1 0-15,8-3 128 0,6-1-128 0,8-1 0 16,8 1 0-16,10-2 0 0,7-1 0 0,3-1 0 16,0-1 0-16,5 1 128 0,4 2-128 0,5-1 0 15,3-2 0-15,2 2 0 0,-4 0 0 0,5 2 0 16,1 0 0-16,0 1 0 0,-1-1 0 0,-5 3 0 15,-1 1 0-15,-3 1 0 0,-5-3 0 0,-3 2 0 16,-2 0 0-16,-9 3 0 0,-5 2 0 0,-10 2 0 16,-6-3 0-16,-4 5 0 0,-5-1 0 0,-7 0 0 15,-7-1 0-15,-4 0 0 0,-8-5-144 0,0 0-16 0,-11 6 0 16,-6 2 0-16,-5-5-32 0,-6 3-16 0,-10-4 0 0,-9 1 0 16,-8 2 208-16,-10-2 0 0,-4 0-160 0,-5 0 160 15,-3 1 0-15,-7 0 0 0,-6-3 0 0,-2-1 0 16,-1-1 0-16,0 1 0 0,-3 1 0 0,3 0 0 15,1 0 192-15,6-1-32 0,5-1-16 0,1 0 0 16,-1 2-16-16,6 2-128 0,3-3 192 0,10 0-64 16,10 0-128-16,7 0 0 0,5 2 0 0,7-3 0 15,5-2 0-15,9 1 0 0,5 1 0 0,8 1 0 16,6 0 0-16,0 0 0 0,4-6 0 0,11 0 128 16,5 3-128-16,9-3 0 0,6 0 0 0,8-1-176 15,10-1 176-15,9 0 0 0,6-1 0 0,3 1 0 16,-3-1 0-16,7-2 0 0,4-1 0 0,3 1 0 0,1 2 0 15,-1-1 0-15,0-2 0 0,3 4 128 0,0 0-128 16,-2 2 0-16,-2 3 0 0,-5 2 0 0,-8 0 144 16,-3 2-144-16,-6 0 192 0,-5 1-192 0,-10-2 0 0,-9 2 0 15,-11 2 0-15,-6-1-144 0,-8 0 144 0,-10-3-160 16,-7 5 160-16,-9 0-160 0,-12 2-192 0,-9 2-32 16,-13 1-16-16,-11 2 0 0,-11-2 0 0,-14 1 0 15,-10 0 0-15,-7-3 0 16,-2 1-32-16,-4-2 0 0,-3 2 0 0,6-3 0 0,7 1 240 0,4-2 32 15,4-3 16-15,8 4 0 16,9 2-624-16,6 0-128 0,8 2-32 0</inkml:trace>
  <inkml:trace contextRef="#ctx0" brushRef="#br0" timeOffset="197335.732">7918 2033 18431 0,'-12'-18'1632'0,"-2"-2"-1312"16,2-2-320-16,2 2 0 0,1 0 0 0,1 3-160 16,4 5 16-16,1-1 0 0,0-4 336 0,0 6 64 15,3 11 0-15,0 0 16 0,0-9-16 0,0 1-16 16,0 1 0-16,0 7 0 0,0 0-240 0,0 0 0 0,0 0 0 0,9 4 0 15,1-2 0-15,0 0-128 0,3 2 128 0,3 0 0 16,6-1 0-16,2 0 0 0,3-2 176 0,6 0-176 16,4 3 368-16,9-4-48 0,5 0 0 0,6-4 0 15,3 2 192-15,3 0 16 0,1 2 16 0,6 0 0 16,5 0-128-16,0 0-32 0,-3-1 0 0,-2 2 0 16,-1 2-192-16,1 1-64 0,-1-1 0 0,-1 2 0 15,-2 2-128-15,-3-1 0 0,-6-1 0 0,-3-1 128 16,-2 1-128-16,-5-2 0 0,-4 0 144 0,-5 0-144 15,-7 0 0-15,-3-2 144 0,-7-1-144 0,-1-1 0 16,-6-2 144-16,-4-2-144 0,-5 0 0 0,-5 5 144 16,0 0 48-16,0 0 16 0,-7-11 0 0,-9 4 0 15,-7 6 48-15,-10-1 16 0,-10-4 0 0,-8 4 0 16,-9 4-272-16,-9 1 128 0,-14-1-128 0,-2-1 0 0,-6 2 160 0,1-2-160 16,-1-1 128-16,-2 2-128 0,-1 4 0 0,4-3 0 15,5 1 0-15,1 0 0 0,2 3 0 0,3 1 0 16,4 3 0-16,7-1 0 0,5-2 0 0,4 0 0 15,5-2 0-15,4 1 0 0,5-3 0 0,8 1 0 16,5-2 0-16,10 0 0 0,11-1 0 0,2 0 0 16,9-2 0-16,0 0 0 0,11 6 0 0,9 2 0 15,6-3 0-15,7 1 0 0,6-5 0 0,6-2 0 16,3-1 0-16,9-3 0 0,8-7 128 0,6 2-128 16,3 4 0-16,3-2 128 0,0-1-128 0,2-2 0 15,-1-1 0-15,1 1 128 0,-1 4-128 0,-3 2 0 16,-8 1 0-16,-2-2 0 0,-3-4 0 0,-1 5 128 15,-5 4-128-15,-8-1 0 0,-7 1 0 0,-10 2 0 16,-9 2 0-16,-4 1 0 0,-7 2 0 0,-11-6 0 0,0 0 0 16,-9 8 0-16,-9-2 0 0,-13 2 0 0,-13 0-176 0,-8 2 176 15,-8 1 0-15,-5 0-160 0,-6 0 160 0,-11 1 0 16,-8 3-128-16,-3 0 128 0,-4 3 0 0,0-3 0 16,-3-1 0-16,6 1 0 0,4 0 0 0,10 0 0 15,8 0 0-15,8-2 0 0,3 0 0 0,12-2 0 16,11-2 0-16,10 1 0 0,10 0-192 0,7-3 192 15,11-7 0-15,0 0 0 0,15 4 0 0,12-1 0 16,9 3 0-16,7-6 0 0,4-6 0 0,10-2 144 16,7-2-144-16,8-2 0 0,8-2 144 0,3 0-144 15,2-2 144-15,4 1-144 0,4 0 192 0,-1-1-192 16,0 0 0-16,-4-3 0 0,-5-3 0 0,-3 5-144 16,-4 6 144-16,-6 5 0 0,-9 3 0 0,-11-2 0 0,-8-1 0 15,-11 2 0-15,-7 3 0 0,-7 2 0 0,-7-3 0 16,-10 2 0-16,0 0-144 0,-9 10 144 0,-8 0 0 0,-12-2-144 15,-11-1 144-15,-9 4 0 0,-13 5 0 16,-7 2 0-16,-4 7 0 0,-6-1 0 0,-8 1-160 0,-6 4 32 16,-7 1 0-16,-1 5-7936 15,-4 1-1600-15</inkml:trace>
  <inkml:trace contextRef="#ctx0" brushRef="#br0" timeOffset="199331.588">7801 2088 5471 0,'-11'-6'240'0,"11"6"48"0,0 0-288 0,0 0 0 0,-7 3 0 0,7-3 0 16,0 0 688-16,8 6 80 0,5 1 0 0,4-1 16 15,5-2-224-15,4-2-48 0,5-1-16 0,6 3 0 16,4 1 96-16,7-2 32 0,5-2 0 0,5 1 0 16,0 2-112-16,1-2-32 0,-3-3 0 0,0 1 0 15,0 2-224-15,1-1-64 0,0-2 0 0,1 1 0 16,-3-2-64-16,-4 1 0 0,-2 1-128 0,-3-1 192 16,-3-3-48-16,-1 3-16 0,-4 0 0 0,1 1 0 15,-5 1-128-15,-3 1 0 0,-3 2 144 0,-8-1-144 16,-6 0 0-16,-6 2 128 0,-8-5-128 0,-6 6 0 15,-7-2 192-15,-9 0-48 0,-11 0 0 0,-10 2 0 16,-6-2-144-16,-12 2 0 0,-7 0 144 0,-7 1-144 0,-6 4 256 16,0-1-32-16,2-1 0 0,2-2 0 0,0 1 0 0,4 2 0 15,2 1 0-15,6-1 0 0,10-2-96 0,9-2 0 16,7-3-128-16,8 4 192 0,9 2-192 0,8 0 0 16,8-4 128-16,6-5-128 0,0 0 384 0,17 1 16 15,6-1 16-15,12-2 0 0,11-1-144 0,10-4-16 16,9-4-16-16,4-1 0 0,2-1-240 0,2 1 128 15,4 0-128-15,0 0 0 0,-1-3 128 0,-3 3-128 16,-7 1 0-16,-4 3 0 0,-7 3 0 0,-5 3 0 16,-8-2 0-16,-5 6-9408 0</inkml:trace>
  <inkml:trace contextRef="#ctx0" brushRef="#br0" timeOffset="211696.942">990 11856 21183 0,'-14'-11'1888'0,"6"4"-1504"0,2 0-384 0,0 0 0 0,2 3 368 0,2-2 0 16,-2-3 0-16,4 4 0 16,0 5-192-16,0 0-48 0,3-8 0 0,0 2 0 0,1 0-128 0,-4 6 0 15,0 0 144-15,7-4-144 0,1-3 192 0,-1 3-16 16,-7 4-16-16,11-3 0 0,-3 1 144 0,1 1 16 16,1 1 16-16,2 0 0 0,1 0 96 0,4 0 16 15,0 0 0-15,5 0 0 0,0 0-96 0,7 2-16 16,5 1 0-16,7 0 0 0,-1-3-32 0,9 0-16 15,5 1 0-15,-1 2 0 0,1 2-16 0,6-3 0 16,1-4 0-16,4 2 0 0,3 2-32 0,1-1-16 16,-1-1 0-16,1 0 0 0,-3 0-64 0,3 0-16 15,2 0 0-15,3 0 0 0,-3-1-144 0,-1 1 192 16,0-1-192-16,0-1 192 0,4-2-192 0,-2 3 160 16,3 4-160-16,-2 0 160 0,-4-2-160 0,0 1 160 0,2-2-160 15,1 1 160-15,3 1-32 0,-5 3-128 0,-4-1 192 0,-5-2-64 16,-4-3-128-16,-2 0 0 0,-4-2 144 0,-2 2-144 15,2 3 128-15,-7-1-128 0,-4-2 160 0,-6 2-160 16,-6 2 144-16,-3-1-144 0,-9-3 128 0,-1 0-128 16,-2 2 176-16,-5 3-48 0,1-3-128 0,-9-1 192 15,0 0 128-15,0 0 0 0,0 0 16 0,0 0 0 16,0 0 240-16,-11-1 64 0,-1-2 0 0,-3 2 0 16,-5 0-304-16,-3 0-48 0,-5-1-16 0,-7 0 0 15,-5 0-144-15,0 0-128 0,-2 2 192 0,-2 0-192 16,-8-1 144-16,1 0-144 0,-2-3 0 0,-7 3 144 15,-9 1-144-15,0 1 0 0,-2-1 0 0,3 2 128 16,0 2-128-16,-2-2 0 0,-4-6 0 0,1 2 0 0,2 1 128 16,-1 1-128-16,3 1 128 0,-4-2-128 0,2-3 0 0,-2 1 128 15,-4 3-128-15,2 1 0 0,5-2 0 0,0 1 0 16,-5-1 128-16,0 2-128 0,-2 4 0 0,2 0 0 16,2 2 0-16,0-2 0 0,0-1 0 0,2-1 0 15,-1 2 0-15,5 2 0 0,6-4 0 0,7 1 0 16,5-3 0-16,4 0 0 0,2-1 0 0,5 0 0 15,3-1 0-15,3 1 0 0,4 0 0 0,2 1 0 16,6 1 0-16,0-1 0 0,4 0 0 0,2 1 0 16,5 1 0-16,9-3 0 0,0 0 0 0,0 0-176 15,0 0 176-15,0 0-128 0,11 1-64 0,2 0 0 16,1-1 0-16,9 2 0 0,7 0 192 0,4 0-160 16,7 1 160-16,4-1-160 0,2-4 160 0,8-1 0 0,7-2 0 15,7 2 0-15,6 0 0 0,2-1-128 0,1 1 128 0,4 1 0 16,2-1 0-16,3 1 0 0,1-1 0 15,1 2 0-15,0 2 0 0,4 1 0 0,2-2 0 0,-3 2 0 16,-4 0 0-16,-5 1 0 0,1 0 0 0,-2 0 0 16,1 1 0-16,-8-1 0 0,-9-1 0 0,-4 1 0 15,-1 0 0-15,-4 0 0 0,-4-1 0 0,-5 1 0 16,-3 3 0-16,-7 0 0 0,-8-1 0 0,-4 0 0 16,-6 0 0-16,-5-1 0 0,-4 1 0 0,-2-2 128 15,-9-3-128-15,0 0 0 0,0 0 128 0,0 0-128 16,-11 4 160-16,-8 0-32 0,-5-1-128 0,-7-1 192 15,-6 0-192-15,-8 4 144 0,-7-3-144 0,-4 0 128 16,-3 0-128-16,-3-1 0 0,-8 1 0 0,-3-1 0 16,-4 0 0-16,2 1 0 0,0-4 0 0,0 1 0 0,-2 0 0 15,1 0 0-15,3-4 0 0,0 3 0 0,3 0 0 0,2 0 0 16,0-1 0-16,2 2 0 0,0-1 0 0,0 1 0 16,2 1 0-16,1 2 0 0,2 0 0 0,1 0 0 15,-2-2 0-15,4 2 0 0,2 2 0 0,2-1 0 16,6-2 0-16,5 1 0 0,5 1 0 0,5-1 0 15,6 0 0-15,7-1 0 0,5-2 0 0,2 0 0 16,6 3 0-16,7-3 0 0,0 0-368 0,0 0 48 16,14-3 16-16,7 2 0 0,2 0 96 0,11-2 16 15,11-3 0-15,9 0 0 0,7-1 192 0,7 2 0 16,4-1-160-16,9-2 160 0,5-5 0 0,5 2 0 16,6 2 0-16,-1 1 0 0,-1-3 0 0,5 2 0 15,1 0 0-15,-4 2 0 0,-8 2 0 0,-3-1 0 0,-5 0 0 16,-5 3 0-16,-4 1 0 0,-11 1 0 0,-9 1 0 0,-7 0 0 31,-7 0-352-31,-8 3-48 0,-5 0-16 0,-9 1-10176 0,-2 0-2032 16</inkml:trace>
  <inkml:trace contextRef="#ctx0" brushRef="#br0" timeOffset="213179.166">14214 11254 17503 0,'3'-12'768'0,"-2"6"176"0,2 1-752 0,2 0-192 0,-1-3 0 0,1 4 0 15,-5 4 336-15,0 0 48 0,3-6 0 16,-3 6 0-16,4-9 208 0,2 3 48 0,-4-1 16 0,1-2 0 16,-2 2-32-16,-1-2-16 0,0 0 0 0,-1-1 0 15,-2 2-32-15,-1-2-16 0,-1-3 0 0,0 1 0 16,-2 1 16-16,-1 0 0 0,-2-1 0 0,1-2 0 16,-5-2-80-16,2 1-16 0,0 0 0 0,-2-1 0 15,-2-5-32-15,0 1-16 0,-2 1 0 0,2 1 0 16,-1 3-64-16,-1-2-16 0,-3 1 0 0,0 0 0 15,0 2-64-15,-3 0-16 0,-3 3 0 0,1-4 0 16,-5 0-96-16,0 1-32 0,-2 3 0 0,-4 1 0 16,-2 0-144-16,-2-1 0 0,-2-1 0 0,0 2 0 15,0 2 0-15,-1-1 0 0,1-3 0 0,1 3 0 0,0 3 0 0,-3-2 0 16,0 0 0-16,-1 0 128 0,-2-2-128 0,-1 0 0 16,-4 4 0-16,5-1 0 0,2 1 0 0,-1 0 0 15,-2-2 0-15,1 5 128 0,0 3-128 0,-2 0 0 16,0-3 0-16,2 6 0 0,1-1 0 0,2 2 0 15,2 5 0-15,2-4 0 0,-1 1 0 0,-1 2 0 16,-3 2 0-16,2 2 0 0,2 0 0 0,2 2-144 16,2-1 144-16,1 4 0 0,2 0 0 0,3 3-128 15,2-1 128-15,1 6 0 0,2 2 0 0,2 0 0 16,-1 1-128-16,4-1 128 0,-2 1 0 0,3 0 0 16,1-1 0-16,3 1 0 0,-1 1 0 0,4-2 0 15,2 1 0-15,3 0 0 0,1 3 128 0,5 0-128 16,2-1 0-16,2 0 144 0,1 5-144 0,4-1 0 15,1 0 144-15,4-1-144 0,3-1 0 0,1 0 144 0,1-2-144 0,3 0 0 16,2 0 192-16,2-2-192 0,1 0 192 0,3 0-192 16,0 2 0-16,4-1 0 0,3 0 0 0,2 1 0 15,4-1 0-15,2-2 0 0,3 2 0 0,2-3 0 16,2 1 0-16,-1-3 0 0,-2-1 0 0,3-3 0 16,0 1 0-16,4-4 0 0,0 1 0 0,2-2 0 15,0 1 0-15,0-4 0 0,-2-2 0 0,0 1 0 16,-2-1 128-16,1-1-128 0,-1 0 0 0,2-2 0 15,4-4 144-15,1 2-16 0,-4 0-128 0,-3-3 192 16,-1-4-64-16,1 0 0 0,6 0-128 0,-2 0 192 16,-2-1-192-16,1-3 128 0,0-1-128 0,-1-2 0 15,0 0 128-15,1 0-128 0,-4-1 0 0,3-3 0 0,0-3 144 16,-2 1-144-16,-3-1 128 0,-2-1-128 0,-2-2 128 16,-2-1-128-16,-2-2 0 0,-2-2 128 0,1-1 0 0,-3-2 0 15,-4-1 0-15,-1 2 0 0,-7-1 112 0,0 0 16 16,-2-4 0-16,-3 1 0 0,-4-1-32 0,-2 2 0 15,-2 0 0-15,-2-1 0 0,-7 1 32 0,-1-1 16 16,-2-2 0-16,0 0 0 0,-4-1-32 0,-3 1-16 16,-2-2 0-16,-3 0 0 0,-3 2-224 0,-1-1 176 15,-3 0-176-15,-3 0 160 0,-2 1 0 0,-6 2 0 16,-2-1 0-16,-3 1 0 0,-3 2-32 0,-4-3 0 16,-4 0 0-16,-4 2 0 0,-6-1-128 0,-5 3 0 15,-4 4 0-15,-6 0 0 0,-4-1-128 0,-5 3-64 16,-6 0-16-16,1 5 0 15,0 1-1056-15,4 6-208 0,1 3-32 0,3 4-9568 16,1 4-1920-16</inkml:trace>
  <inkml:trace contextRef="#ctx0" brushRef="#br1" timeOffset="-212613.565">946 11635 15887 0,'-16'-12'704'0,"6"3"144"0,1-2-672 0,-3 2-176 16,0 4 0-16,2-3 0 0,1-3 224 0,-4 1 16 16,-6 1 0-16,3 2 0 0,0 0 336 0,1 1 64 15,-4 0 0-15,4 1 16 0,3 2 240 0,-1 1 32 16,2 0 16-16,3 0 0 0,-2-1-48 0,6 2 0 16,4 1 0-16,0 0 0 0,0 0-448 0,0 0-112 0,0 0-16 0,0 0 0 15,10 5-192-15,5-2-128 0,6-1 160 0,5 0-160 16,11 1 288-16,7-1-32 0,6 1-16 0,10-2 0 15,2-1 192-15,8 0 32 0,3 1 16 0,10 0 0 16,7-1-256-16,1 1-48 0,1-1-16 0,4 4 0 16,7-3-160-16,-1 2 0 0,-3 2 0 0,6-1 0 15,2 0 0-15,-2 2 0 0,-3-2 0 0,3 3 0 16,-2-2 0-16,-2 2 128 0,-4-3-128 0,-3 2 0 16,-8-1 0-16,-1-2 0 0,-1-1 128 0,-7 1-128 15,-9 1 0-15,-6 0 0 0,-6-3 144 0,-7 0-144 16,-4 3 0-16,-6 1 144 0,-6-1-144 0,-6-1 0 15,-4 0 192-15,-5-1-192 0,-6 1 192 0,-3-1-192 16,-9-2 240-16,0 0-64 0,0 0-16 0,0 0 0 0,-12 4 352 0,-7 0 80 16,-4 0 16-16,-8 0 0 0,-8-3-352 15,-5 3-80-15,-5 0-16 0,-5-1 0 0,-7 0-160 0,-9 0 0 16,-4 1 0-16,-5-1 0 0,-2-2 0 0,-7 2 0 16,-8 0 0-16,-4 0 128 0,-4-2-128 0,-7 1 0 15,-5 2 0-15,1-2 0 0,-1 1 0 0,0 3 0 16,-2 2 0-16,7-2 0 0,6-3 0 0,6 3 128 15,4 0-128-15,9-1 128 0,9-1 176 0,9 0 16 16,7 0 16-16,10-1 0 0,6 3-144 0,10-2-48 16,9 0 0-16,4 0 0 0,7-1-144 0,9 0 0 15,6-3 0-15,8 1 0 0,6 2-256 0,9-3 64 16,9-3 0-16,11 0 16 0,11 0 176 0,11-3-192 0,9 0 192 16,9 0-192-16,2 1 192 0,7-2 0 0,6-1 0 15,5 3 0-15,4 2 0 0,4 0 0 0,5-1 0 0,-3 4-128 16,0 1 128-16,-1 1 0 0,1-1 0 0,-7 2 0 15,-5-1 0-15,-3-1 0 0,-3-1 0 0,-10 4 128 16,-5 3-128-16,-10-1 0 0,-9 2 0 0,-11 0 0 16,-8-4 0-16,-11 2 0 0,-7 0 0 0,-6 0 0 15,-8-3 0-15,-10-3 0 0,0 0 0 0,-12 8 128 16,-9 1 80-16,-12-3 32 0,-11-1 0 0,-16 0 0 16,-14 3-80-16,-10 0-16 0,-6 0 0 0,-11 0 0 15,-13 1 48-15,-6 0 16 0,-4 1 0 0,-9-2 0 16,-5 0-32-16,2 0-16 0,1-3 0 0,4 1 0 15,4 1 160-15,4-1 16 0,5-4 16 0,11 3 0 16,9-1-128-16,13-1-32 0,14-1 0 0,9 0 0 0,6-2-192 16,13 0 0-16,11 0 128 0,10 0-128 0,7 0 0 15,15 0 0-15,0 0-144 0,12 0 144 16,8 0-464-16,9-2 0 0,10-1 0 0,11 0 0 16,9-2-1104-16,13 0-224 0,15-3-32 0,7-1-8480 15,2-3-1712-15</inkml:trace>
  <inkml:trace contextRef="#ctx0" brushRef="#br1" timeOffset="-211082.78">14558 11454 25167 0,'-22'-19'1104'0,"13"8"240"0,0 0-1072 0,2 1-272 0,-3 0 0 0,1 0 0 16,-1-2 0-16,0 0 0 0,-1-1 0 0,0 0 0 15,-3-1 0-15,3-2 0 0,0-4 128 0,0 0-128 16,-3-1 128-16,-2 1-128 0,2-1 192 0,-3-1-192 16,1 4 528-16,-4-2 0 0,0-1 0 0,-1 0 0 15,-5-1 96-15,-2 0 16 0,-1-4 0 0,-2 0 0 16,-1-1-128-16,-2 1 0 0,-2 0-16 0,-3 2 0 16,3-3-64-16,1 1-16 0,-4 0 0 0,2 3 0 15,-4 3-48-15,0 1-16 0,0 3 0 0,-1-1 0 16,-1 3-128-16,-1 0-32 0,1 2 0 0,-2-1 0 15,0 0-192-15,0 2 0 0,0 1 128 0,-5 0-128 16,-5 1 0-16,1-1 0 0,1 0 0 0,-2 2 0 16,-3 3 0-16,1 0 0 0,1 1 0 0,-1 2 0 0,-4-3 0 15,3 4 0-15,2 4 0 0,1 1 0 0,2-1 0 16,4 2-128-16,1 2 128 0,1 1 0 0,-2 1 0 0,3 2-128 16,0 0 128-16,0 4 0 0,1 4 0 0,2 3 0 15,-1 0 0-15,3 2 0 0,4 1 0 0,0 4 0 16,5 7 0-16,3-3 0 0,1-1 0 0,2 0 0 15,5 0 0-15,0 2 0 0,2-1 0 0,6 0 0 16,4-3 0-16,3 3 0 0,4 1 0 0,4 0 0 16,4 1 0-16,4 1 0 0,6 2 0 0,6-1 0 15,0 2 0-15,4-2 0 0,4-2 0 0,2-1 0 16,3-2 0-16,7 1 0 0,2-1 128 0,0-1-128 16,1-3 0-16,5 2 144 0,2 2-144 0,1-1 0 15,-1-3 0-15,-1-2 128 0,4-3-128 0,4-2 128 16,7 0-128-16,-2-3 128 0,2-2-128 0,4-3 128 0,-3-2-128 0,0-1 128 15,2-2-128-15,2-3 160 0,3-2-160 0,-1 1 160 16,-5-2-160-16,2-2 128 0,-1-1-128 0,2-1 128 16,3-2-128-16,-6-1 128 0,-2-1-128 0,-3-4 128 15,-1-3-128-15,-5-2 128 0,-3-2-128 0,-2-1 128 16,-1-1-128-16,-5-1 128 0,-5 0-128 0,-5-6 128 16,-4-3-128-16,-4 1 192 0,-3-1-192 0,-6 2 192 15,-3-4-64-15,-4 0 0 0,-5 0 0 0,-4-2 0 16,-3 0-128-16,-3-2 0 0,-3-1 0 0,-5-2 128 15,-3 1-128-15,-4-2 0 0,0-1 0 0,-8 2 128 16,0 3-128-16,-5 1 0 0,-3-1 0 0,-3-2 128 16,-4 0-128-16,-2 1 0 0,-3 3 144 0,0-2-144 15,-2-1 0-15,-2 3 0 0,-3-2 0 0,-4 4 0 16,0 2 0-16,-3 3 0 0,-4 1 0 0,1 4-128 0,-1 1 128 0,-3 3 0 16,-3 0-144-16,-3 2 144 0,-3 1 0 0,1 3 0 15,2 3-144-15,2 1 144 0,-2 1 0 0,1 2-128 16,1 2 128-16,5 4 0 0,4 5-128 0,2 1 128 15,3-3 0-15,-2 6 0 0,-2 6-144 0,5 1 144 16,3 1 0-16,5 2-144 0,1 2 144 0,3 3-128 16,4 5 128-16,4 2-128 0,2 2 128 0,3 1 0 15,-1 1 0-15,2 2 0 0,5-1 0 0,3 2-128 16,-1-4 128-16,5 4 0 0,8 1 0 0,4 1-160 16,2-1 160-16,3 0 0 0,2 0-144 0,7 1 144 15,5 1 0-15,5-3-144 0,3 0 144 0,1 0 0 0,4-2 0 16,3 2 0-16,-1 1 0 0,6-1 0 0,3 2 0 15,3-1 0-15,1 0 0 0,4-4 0 0,5-3 0 16,3 0 0-16,2-2 0 0,1-3 0 0,2-2 0 0,2-4 0 16,4-2 0-16,4-3 0 0,4-2 0 0,-2-2 128 15,2-2-128-15,2-5 0 0,-2-2 128 0,4-3-128 16,2 0 0-16,0-2 128 0,-3-4-128 0,2-3 0 16,1-1 0-16,1-1 144 0,2-2-144 0,-5-3 0 15,-4-4 128-15,1-3-128 0,2-1 0 0,-6-2 0 16,-1-2 0-16,-4-2 0 0,-6-8 128 0,-2 0-128 15,-4-1 0-15,-1-5 0 0,-4-4 128 0,-2-2-128 16,-4 1 0-16,-4 1 0 0,-7-2 0 0,-8-1 0 16,-7-3 0-16,-5 1 0 0,-9 3 0 0,-6 0 0 15,-6 2 0-15,-6 0 160 0,-7 4-32 0,-7 1 0 16,-6 2 96-16,-7 2 16 0,-5 2 0 0,-6-3 0 0,-7-1-112 0,-7 4 0 16,-6 4-128-16,-2 4 192 0,-3 1-192 15,-3 4 0-15,-5 4 0 0,0 7 0 16,3 6-448-16,1 5 0 0,2 6 16 0,-5 6-16448 15</inkml:trace>
  <inkml:trace contextRef="#ctx0" brushRef="#br1" timeOffset="-207246.88">14074 13299 13695 0,'0'0'608'0,"-8"-1"128"0,2-6-592 0,1 4-144 16,5 3 0-16,0 0 0 0,-5-4 1040 0,5 4 176 15,-2-4 48-15,2 4 0 0,0 0-608 0,0 0-112 16,0 0-32-16,5-5 0 0,6 2-128 0,-1 2-16 15,2 3-16-15,5-2 0 0,1-2 80 0,3 0 16 16,1 2 0-16,2 0 0 0,3 0-256 0,1-1-64 16,1-2 0-16,3 3 0 0,1 0-128 0,3 0 160 15,3-2-160-15,1 2 160 0,1 1 16 0,2-1 0 0,1 1 0 0,0-1 0 16,-1 0 128-16,2 0 16 0,1-1 16 16,0 0 0-16,1 0-16 0,1 0 0 0,1-2 0 0,2 2 0 15,-1 1-80-15,0 0-32 0,-3-1 0 0,1 1 0 16,-2 1-208-16,5-1 0 0,2 0 0 0,2 1 0 15,2-2 144-15,-5 0-144 0,3 0 128 0,-2 0-128 16,2 0 192-16,-1 0-32 0,2-1-16 0,1 1 0 16,-1 1-144-16,1 0 192 0,-6-2-192 0,0 0 192 15,-3 0-192-15,3 0 160 0,-2-1-160 0,3-1 160 16,1 1-160-16,-3 0 192 0,2 0-192 0,-2 1 192 16,-2 1-64-16,-1-2-128 0,1-4 192 0,-1 4-64 15,0 2-128-15,2-1 0 0,-1-4 144 0,-1 4-144 0,0 2 128 16,-3 0-128-16,-3 0 160 0,0-1-160 0,0-4 224 0,2 1-48 15,-3 3-16-15,1 1 0 0,-2-2 16 0,1 1 0 16,2 0 0-16,-1 3 0 0,-4 1-48 16,-1 0-128-16,-3-4 192 0,0 1-64 0,-1 1-128 0,2-1 0 15,-1 0 144-15,0 1-144 0,-3-2 0 0,2 1 128 16,0 1-128-16,0 1 0 0,-1-2 0 0,-1 2 0 16,-1 0 0-16,0 1 0 0,-1 2 0 0,-2-2 128 15,0-4-128-15,1 2 0 0,0 1 128 0,-1 1-128 16,2 0 160-16,-1 1-160 0,-1-4 0 0,-1 2 128 15,-3 2-128-15,1-1 0 0,3-1 0 0,-3-1 0 16,2-2 128-16,-4 1-128 0,-1 4 0 0,2-4 144 16,-4-3-144-16,1 3 128 0,-2 1-128 0,1 1 160 0,-4 2-160 15,1-4 160-15,-1-2-16 0,-1 0 0 16,-1 2 0-16,2-2 0 0,-1 0-16 0,0 0 0 0,0-3 0 16,-1 1 0-16,-1 4-128 0,-2-2 160 0,2 1-160 0,-1-1 160 15,-4-1-160-15,-6 3 192 0,10-1-192 0,-10 1 192 16,6-3-192-16,-6 3 160 0,0 0-160 0,0 0 160 15,0 0-160-15,0 0 128 0,0 0-128 0,0 0 128 16,0 0-128-16,0 0 128 0,0 0-128 0,0 0 128 16,-9-6-128-16,1 4 0 0,8 2 0 0,-12-2 0 15,-2 0 0-15,1 2 0 0,-3 1 128 0,0 1-128 16,-2 0 0-16,-1-2 0 0,0-2 144 0,-2 1-144 16,-3 1 0-16,-3-1 144 0,0 0-144 0,-5-1 0 15,-5-1 0-15,-1 1 0 0,-3 0 0 0,-1 1 0 16,-2-1 0-16,-1 0 0 0,0-1 0 0,-2 1 0 15,-3-3 0-15,-2 0 0 0,-10-1 0 0,0 1 0 0,1 5 0 0,-2-3 0 16,0-4 0-16,-7 2 0 0,-6-1 0 16,-1 3 0-16,0 1 0 0,5 0 0 0,-1-2 0 15,1 1 0-15,1-1-160 0,-2 1 160 0,3 2 0 0,0 1 0 16,-1-1 0-16,0-1 0 0,-3 1 0 0,-1 0 0 16,-1 0 0-16,3 0 0 0,1 1 0 0,-1 2 0 15,-1 0 0-15,-1 0 0 0,-2-4 0 0,0 4 0 16,1 0 0-16,-1 1 0 0,-2-4-176 0,1 1 176 15,0 0-128-15,5 2 128 0,5 2-128 0,4-1 128 16,2-3-128-16,1 0 128 0,-2-2 0 0,4 1 0 16,4 2 0-16,1 1 0 0,2 3 0 0,3-2 0 15,2 0 0-15,-3-1 0 0,-1 1 0 0,3-3 0 16,0 0 0-16,2 3 0 0,0 2 0 0,2-2 0 0,2-2 0 16,4-1 0-16,1-2 0 0,2 1 0 0,2 1 0 15,2 0 0-15,3-3 0 0,1 3 128 0,1 0-128 0,4 4 128 16,-2-2-128-16,4-1-128 0,-1-2 128 0,4 2-192 15,0 3 192-15,3 0 0 0,-1-3 0 0,4 0 0 16,-1-1 0-16,4 2 0 0,0 1 0 0,8-3-128 16,0 0 128-16,0 0-128 0,-6 3 128 0,6-3-128 15,-4 7 128-15,4-7 0 0,0 0-144 0,0 0 144 16,0 0 0-16,0 0-144 0,9 6 144 0,-3-2 0 16,-6-4 0-16,11 2 0 0,1-2 0 0,-2 2 0 15,0-1 0-15,2 0 0 0,-3-1 0 0,2 0 0 16,1 2 0-16,3-1 0 0,0-2 0 0,1 0 0 0,4-1 0 15,2-1 0-15,0 2 0 0,4 0 0 16,0-1 0-16,3 1 0 0,0 0 0 0,2 0 0 0,1-3 0 16,3 1 0-16,5-2 0 0,0 2 0 0,0 2 0 0,2 0 0 15,4 1 0-15,-2 0 0 0,-3 0 0 0,1 0 0 16,2-1 0-16,2-1 0 0,0-2 0 0,3 0 0 16,3 2 0-16,3 0 0 0,3 0 0 0,-3 1 0 15,0-2 0-15,-2 3 0 0,3 1 0 0,0-1 0 16,3-1 0-16,0 1 0 0,1 0 0 0,-1 0 0 15,-4 0 0-15,2 0 0 0,3-2 0 0,-1 1 0 16,0-1 0-16,2 4 0 0,0 1 0 0,-1-2 0 16,-4-3 0-16,4 1 0 0,2 1 0 0,1 2 0 15,-2-2 0-15,2 1 0 0,-2 1 0 0,-3 0 0 0,-1 1 0 16,0-3 0-16,-1-2 0 0,2 0 0 16,1-1 0-16,-2 3 0 0,-2 2 0 0,-1-2 0 0,-3-4 0 15,0 3 0-15,4 3 0 0,0-1 0 0,0-2 0 16,1 1 0-16,-3 1 0 0,-1 1 176 0,-3-2-176 0,0-2 160 15,-3-1-160-15,1 0 0 0,0-3 0 0,0 4 0 16,2 3 0-16,0-1 0 0,-3-2 0 0,-2 3 0 16,-2 2 0-16,-5 0 0 0,2-2 0 0,-2-1 128 15,4-2-128-15,-4-1 0 0,-1 1 0 0,1 2 0 16,-3 0 144-16,0 2-144 0,0 2 160 0,-1-2-160 16,-3 2 0-16,-3-3 0 0,0-2 0 0,0 1 0 15,-3 5 144-15,1-2-144 0,-1-1 128 0,-2-1-128 16,-1-1 128-16,-3 0-128 0,0 4 128 0,-5-3-128 15,-3-1 128-15,0 0-128 0,-10 0 0 0,9 1 128 0,0 1-128 16,-9-2 128-16,0 0-128 0,0 0 128 0,0 0-128 16,0 0 128-16,0 0-128 0,0 0 128 0,0 0-128 15,0 0 0-15,0 0 0 0,0 0 0 16,0 0-1072-16,0 0-240 0,0 0-48 0,-8 2-13440 16</inkml:trace>
  <inkml:trace contextRef="#ctx0" brushRef="#br1" timeOffset="-202722.762">14677 13460 15599 0,'2'-10'688'0,"-2"10"144"0,0 0-656 0,8-6-176 16,2-2 0-16,-3 3 0 0,3 3 384 0,-2-1 64 0,2-3 0 0,2 3 0 15,-3-3-144-15,2-1-32 16,2-2 0-16,1 0 0 0,0 0 176 0,2-1 48 0,-1-1 0 0,2 3 0 16,0-2-96-16,1 0-16 0,-3-2 0 0,2 2 0 15,2 6-128-15,-2 1-48 0,-1 0 0 0,-2 0 0 16,-1 3 32-16,-1 5 0 0,-1-1 0 0,-2 5 0 15,-1 0 288-15,-4 3 64 0,0 4 16 0,-1 2 0 16,-3 5-80-16,0 2-16 0,0-1 0 0,-3 1 0 16,0 4-256-16,0 0-48 0,1 3-16 0,-3-1 0 15,3-2-64-15,-1-2-128 0,-2 0 176 0,3-4-176 16,-2-5 128-16,-1 0-128 0,0-3 0 0,3-1 0 16,-2-3-128-16,1-3-96 0,3-8-16 0,-3 9 0 15,3-9-1696-15,0 0-352 0,0 0-64 16,0 0-16-16</inkml:trace>
  <inkml:trace contextRef="#ctx0" brushRef="#br1" timeOffset="-202343.784">14997 13448 28559 0,'-11'-3'1264'0,"11"3"272"0,0 0-1232 0,0 0-304 16,0 0 0-16,-2 11 0 16,-3 2-512-16,3 0-144 0,1 7-48 0,-2-1 0 0,-1 1 704 0,0 3 0 15,-2 4 0-15,-1 3 0 0,1 1 0 0,0 2 0 16,0 0 0-16,-3 5-128 0,-2 2 128 0,-3 2-128 0,0 1 128 0,-2 5-128 16,1 6 128-16,0-1 0 0,-2-3 0 15,2 1 0-15,-1 1 0 0,3 1 0 0,1 3 0 0,0-1 0 16,0 1 0-16,0-2 0 0,4-1 0 0,1-4 0 15,1-3 224-15,4-3-32 0,4-3 0 0,2 0 0 16,2 0 96-16,2-2 16 0,1-4 0 0,4-1 0 16,1-1 16-16,2-4 16 0,4 0 0 0,3-2 0 15,1-3-96-15,3-2-32 0,0-1 0 0,4-2 0 16,4-3-80-16,1-2-128 0,2-2 176 0,-1 0-176 16,1-1 0-16,0-1 0 0,1-1 0 0,-3-3 0 15,0-1-1072-15,1 0-320 0,-1-1-64 16</inkml:trace>
  <inkml:trace contextRef="#ctx0" brushRef="#br1" timeOffset="-192183.772">15855 14735 11055 0,'0'0'976'0,"0"0"-784"16,0 0-192-16,0 0 0 0,8-9 960 0,1 0 128 15,0 1 48-15,0 5 0 0,-9 3-272 0,0 0-48 16,7-5-16-16,-7 5 0 0,0 0-160 0,7 5-16 16,-7-5-16-16,4 8 0 0,-1 3 256 0,-2 5 48 15,-1 7 16-15,0 0 0 0,-1 1-176 0,0 3-48 16,0 6 0-16,0 4 0 0,1 1-336 0,-1 0-80 16,-1 0-16-16,0 0 0 0,-1 1-112 0,0-2-32 15,-2 1 0-15,2-5 0 0,-1-5-128 0,1-3 0 16,2 0 0-16,1-6 0 0,1-2 0 0,3-4 0 15,0-3 0-15,2-1 0 16,-6-9-320-16,7 5-160 0,-7-5-32 0,10-1-11232 0</inkml:trace>
  <inkml:trace contextRef="#ctx0" brushRef="#br1" timeOffset="-191887.75">15692 14804 18431 0,'-8'-9'816'0,"8"9"160"0,-4-9-784 0,2 2-192 0,1 0 0 0,4-1 0 16,-3 8 928-16,9-8 144 0,-2 0 16 0,4 2 16 16,2 1-720-16,2 0-128 0,1 0-48 0,5 2 0 0,2-2 80 0,1 1 16 15,1-2 0-15,7 0 0 0,7-3 176 16,1 1 32-16,-3-1 16 0,2 3 0 0,-1 0-336 0,0 2-64 15,-3-4 0-15,2 2-128 0,2-1 144 0,-1 3-144 16,0 0 0-16,-1 2 144 0,1-1-144 0,-4 1 0 16,-4 1 0-16,-3 2-7920 15,-7 1-1568-15</inkml:trace>
  <inkml:trace contextRef="#ctx0" brushRef="#br1" timeOffset="-191487.293">16574 14936 23951 0,'-9'-6'1056'0,"9"6"224"0,0 0-1024 0,-7-1-256 0,7 1 0 0,-8 1 0 15,0 3 560-15,0 0 48 0,-2 2 16 0,-4 4 0 16,2-1-496-16,-3 4-128 0,-4 0 0 0,1 2 0 15,-6 3 0-15,4 2 0 0,-2-2 0 0,2 2-128 16,1 0 128-16,4 0-160 0,0 1 160 0,3-3-160 16,0-1 160-16,2-3 0 0,5-2 0 0,1 0-128 15,1-1 128-15,3-11 0 0,0 0 0 0,0 0 0 16,11 5 288-16,2-6 96 0,-2-4 0 0,5-3 16 16,5-4-16-16,-2-1 0 0,2-2 0 0,2-1 0 15,2 0-224-15,-2 0-160 0,-2 2 192 0,-3 2-192 16,-1 1 128-16,-2 3-128 0,-3 1 0 0,-2 2 0 15,-1 2 144-15,-9 3-144 0,0 0 0 0,0 0 144 0,0 0 48 0,0 0 16 16,7 7 0-16,-3 0 0 0,-2 1 32 0,-2 1 0 16,0-9 0-16,-1 13 0 0,0 0-240 0,0-1 0 15,0-3 0-15,1-9 0 0,1 10 0 0,-1-10 0 16,5 9-176-16,2-3 176 0,-7-6-368 0,13 0 48 16,-1-1 16-16,4-2-8512 15,-1 0-1696-15</inkml:trace>
  <inkml:trace contextRef="#ctx0" brushRef="#br1" timeOffset="-191199.065">17163 14455 19343 0,'0'0'848'0,"0"0"192"0,0 0-832 0,-4 10-208 0,2 2 0 0,-2 4 0 16,1 1 704-16,0 4 80 0,0 2 32 0,1 4 0 15,-4 0-496-15,1 4-80 0,-1 1-32 0,-1 3 0 16,0 5 96-16,-3 0 16 0,0 1 0 0,-1 2 0 16,-2 3-96-16,0-3-16 0,0-2 0 0,1-3 0 15,2-4-208-15,0-4 0 0,4-5 0 0,2-5 0 16,2-6 0-16,2-1 0 0,2-1 0 0,-2-12 0 15,0 0-1552-15,11-4-368 0</inkml:trace>
  <inkml:trace contextRef="#ctx0" brushRef="#br1" timeOffset="-190847.118">17478 14532 26719 0,'0'0'2368'0,"0"0"-1888"16,6-4-480-16,-6 4 0 0,0 0 784 0,8 4 64 16,-8-4 16-16,5 10 0 0,-4 0-864 0,-3 3 0 15,-5 3-176-15,1 2 32 16,-5-1-384-16,-3 2-80 0,-5 1-16 0,-3 4 0 0,-3 0 240 0,-6 1 64 16,-3-1 0-16,3 0 0 0,3-3 320 0,3-1 0 0,2-2 160 0,2-3-160 15,1-2 512-15,4-2 0 0,3 1 0 0,2-2 0 16,2-3 80-16,9-7 16 0,0 0 0 0,-5 7 0 15,5-7-256-15,0 0-48 0,0 0-16 0,4 9 0 16,2-1 64-16,3-1 16 0,1-1 0 0,2 1 0 16,1 0-80-16,2 0-16 0,-2 3 0 0,3-1 0 15,5 1-48-15,1 0-16 0,-1-4 0 0,0 2 0 16,0 3-208-16,-1-2 0 0,-3 0 128 0,0 1-128 16,-3-3 0-16,-1 3 0 0,0-4 0 0,0 2 0 15,-7-2-1536-15,3-1-288 0,-2 0-64 16,-7-5-11520-16</inkml:trace>
  <inkml:trace contextRef="#ctx0" brushRef="#br1" timeOffset="-190445.063">17623 14822 26607 0,'0'0'1168'0,"0"0"256"0,0 0-1136 0,0 0-288 16,0 0 0-16,0 0 0 0,0 0 0 0,5 8 0 15,3-1 0-15,1-2 0 0,2 1 0 0,1-2 0 16,-5-1 0-16,7-5 0 0,4 0 144 0,5-1-16 16,5-1-128-16,-2-1 192 0,-2-1-64 0,1-2 0 0,-2-2-128 0,-2 0 192 15,-3-1-192-15,-1-1 176 0,-2 3-176 0,-2 0 160 16,-3 2-160-16,0 0 0 0,-3 0 144 0,-2 1-144 15,-1-4 160-15,-4 10-32 0,0 0-128 0,-7-9 192 16,-1 1 272-16,-5 5 48 0,-2 2 16 0,-2 3 0 16,-5 2-80-16,-2 2 0 0,-7 3-16 0,0 4 0 15,0 5-192-15,1 0-48 0,3 0 0 0,4 0 0 16,0 1-48-16,7 2-16 0,1 1 0 0,6-4 0 16,1-3-128-16,6-3 192 0,4 3-192 0,3-3 192 15,3-3 96-15,4-2 32 0,-1 0 0 0,11 0 0 16,10 2-320-16,4-1 0 0,4-5 0 0,1 1 0 15,-2-1-2304-15,1-1-512 16</inkml:trace>
  <inkml:trace contextRef="#ctx0" brushRef="#br1" timeOffset="-189629.395">19340 14682 26255 0,'0'0'1152'0,"0"0"256"0,-10-5-1120 0,10 5-288 0,0 0 0 0,0 0 0 16,-8 2 0-16,8-2 0 0,-8 6 0 0,4 5-144 15,1 5 144-15,-2-1 0 0,1 0 0 0,1 5 0 16,0 4 160-16,-2-1 64 0,0 1 16 0,0-2 0 16,-3 1-48-16,3 1-16 0,-1 0 0 0,1 0 0 0,-1-2-176 0,2-2 192 15,-1-2-192-15,2-3 192 0,0-2-448 0,2-3-64 16,1-10-32-16,0 0-7696 16,4 8-1536-16</inkml:trace>
  <inkml:trace contextRef="#ctx0" brushRef="#br1" timeOffset="-189131.891">19692 14688 12895 0,'-9'10'576'0,"2"-2"112"0,0 2-560 0,0 2-128 15,-3 0 0-15,5 1 0 0,-1 2 2048 0,2-1 368 0,-2 5 80 16,0-1 0-16,1 4-1920 0,2-2-400 0,-3-2-176 0,3 0 160 15,0 1 16-15,1-2 0 0,0-4 0 0,1-1 0 16,2-3 208-16,-1-9 64 0,2 7 0 0,-2-7 0 16,0 0 64-16,8 0 0 0,1-5 16 0,2-3 0 15,2-2-112-15,2-3-32 0,-1-4 0 0,0-4 0 16,1-2-192-16,-2 1-64 0,0 1 0 0,0 0 0 16,-1-2-128-16,1 3 0 0,1 3 0 0,-2 2 0 15,0 0 0-15,-2 1 0 0,0 1 0 0,1 5 0 16,-2 4 0-16,-2 1 128 0,-7 3-128 0,0 0 0 15,0 0 0-15,7 7 0 0,-5 3 128 0,-3 1-128 16,-1 1 144-16,-2 2 0 0,0 3 0 0,-3 1 0 16,1-6 32-16,0 3 0 0,1-1 0 0,-1-1 0 15,1-1-176-15,1-2 128 0,4-10-128 0,0 0 128 0,0 0-128 16,0 0 160-16,0 0-160 0,12-4 160 0,1-4 144 0,2-3 16 16,3-3 16-16,4-1 0 0,3-1-96 0,-2-2-32 15,-2-1 0-15,0 5 0 0,2 3-208 0,-3 2 128 16,0 3-128-16,-3 1 0 0,-1 3 0 0,-4 3 128 15,-2 3-128-15,-2 3 0 0,-8-7 0 0,9 9 0 16,-2 7 128-16,-2 1-128 0,-4-1 0 0,-2 1 144 16,-2-3-144-16,1 3 128 0,0-1-128 0,-1 3 160 15,0-4-160-15,3 2 160 16,0-1-1328-16,3-1-272 0,3-2-48 0,3-8-7376 16,3-3-1472-16</inkml:trace>
  <inkml:trace contextRef="#ctx0" brushRef="#br1" timeOffset="-188699.293">20523 14661 26255 0,'-12'7'1152'0,"7"0"256"0,0 1-1120 0,0 1-288 0,-3-2 0 0,-1 6 0 15,-1 3 0-15,2 5 0 0,0 2 0 0,0 0-144 16,4-1 144-16,-1 5 0 0,-2 3 0 0,-1 3 128 15,-5-1 128-15,2 1 16 0,1 1 16 0,0 0 0 16,0-1 32-16,2-1 0 0,-1-1 0 0,3-3 0 16,1-3-320-16,2-4 160 0,3-7-160 0,0-2 128 15,0-1 0-15,0-11 0 0,0 0 0 0,0 0 0 16,9-5 256-16,0-5 64 0,-1-3 0 0,4-5 0 0,0-7-160 16,1-1-32-16,-2-3 0 0,1-1 0 15,-3-1-256-15,2 0 0 0,2-4 128 0,1 0-128 0,0 1 0 16,1 4 128-16,3 4-128 0,-2-1 0 0,1 0 0 0,0 3 0 15,2 2 0-15,-1 5 0 0,-2 4 0 0,-1 3 0 16,-2 2 0-16,-2 3-144 0,-3 3 144 0,-8 2 0 16,7 7-144-16,-3 2 144 0,-1 3 0 0,-5 3-144 15,-1 0 144-15,-2 3 0 0,-9 0 0 0,1 4 0 16,-2 1 0-16,-2 2 0 0,-1-1 0 0,0 0 128 16,-4-1-128-16,2-3 0 0,4-1 128 0,0-4-128 15,2-2 0-15,3-3 0 0,3-3 0 0,8-7-160 16,0 0 0-16,0 0 0 15,0 0-2304-15,4-12-464 0,10-9-80 0,2 1-32 0</inkml:trace>
  <inkml:trace contextRef="#ctx0" brushRef="#br1" timeOffset="-188383.496">20879 14679 25791 0,'0'0'2304'0,"0"0"-1856"0,0 0-448 0,0 0 0 15,-6 12 0-15,3 0 0 0,-3-2 0 0,0 4 0 16,-3 2 0-16,1 1 0 0,3-2 0 0,-2 2 0 16,-2-2 240-16,1 5-48 0,-1 2-16 0,1 0 0 15,0-1 80-15,1-3 0 0,-1-2 16 0,2-1 0 16,3-1-64-16,-1-4-16 0,4-10 0 0,0 0 0 0,-4 7 80 16,4-7 16-16,0 0 0 0,0 0 0 0,4-10 288 0,0-2 64 15,2-3 16-15,4-4 0 0,-1-4-304 0,4-1-64 16,0 1-16-16,0 0 0 0,0-3-272 0,0 3 160 15,-2 1-160-15,0-1 128 0,-1 3 0 0,-1 3-128 16,4 1 192-16,0 1-64 0,1 1-128 0,-1 3 0 16,-2 1 0-16,0 2 0 0,0 0 0 0,-2 4 0 15,-3 0 0-15,-6 4 0 16,10 0-1520-16,-10 0-176 0,0 0-32 0,0 0-16 0</inkml:trace>
  <inkml:trace contextRef="#ctx0" brushRef="#br1" timeOffset="-188086.983">21440 14625 19343 0,'-19'2'848'0,"6"1"192"0,-3 3-832 0,-1 2-208 0,-5 2 0 0,4 4 0 16,1 0 2560-16,-3 3 480 0,0 3 96 0,1 1 0 15,2 0-2528-15,0-1-608 0,2-1 0 0,2-1 0 16,4 0 0-16,4-2 0 0,4-2 0 0,2-2 0 15,3 0 0-15,3-2 0 0,4-3 0 0,4-4 0 16,0-3 0-16,7-3 0 0,2-5 128 0,2-2-128 16,-3-2 160-16,4-4-16 0,4-1 0 0,0 0 0 15,-3-2-144-15,-2 1 128 0,-9-1-128 0,-1 0 128 16,-6 1 0-16,-5 2 0 0,-4 4 0 0,-3 0 0 16,-7 1 128-16,-3 3 32 0,-6 4 0 0,-6 1 0 0,-7 0-144 15,1 3-16-15,0 3-128 0,-1-1 192 16,0 0-1664-16,2 1-320 0,1 1-80 0</inkml:trace>
  <inkml:trace contextRef="#ctx0" brushRef="#br1" timeOffset="-187773.568">21737 14553 19343 0,'0'0'1728'0,"-6"9"-1392"16,2 0-336-16,-1 1 0 0,0 1 1728 0,-2 3 256 15,0 4 64-15,-1-2 16 0,-1 1-1360 0,0-1-256 16,-1 2-64-16,3-2-16 0,-3 2 128 0,3 2 16 0,-1-1 16 16,4 1 0-16,1 2-144 0,-2-3-16 0,4-4-16 0,1-2 0 15,0 0-224-15,1-5-128 0,2 1 128 0,-3-9-128 16,0 0 192-16,11 3-48 0,-2-4 0 0,4-3 0 16,-2-4 64-16,2-2 16 0,2-3 0 0,-1-3 0 15,0-3-80-15,-1-2-16 0,1-2 0 0,-4 0 0 16,-1 0 0-16,1 0-128 0,-3 0 192 0,4 2-64 15,4 0-128-15,-5 3 128 0,-2 2-128 0,0 0 128 16,-1 3-128-16,-1 2 0 0,1 2 0 0,-3 2 0 16,-4 7 0-16,5-7 0 0,-5 7 0 0,0 0 0 31,0 0-1536-31,0 0-224 0,0 0-48 0</inkml:trace>
  <inkml:trace contextRef="#ctx0" brushRef="#br1" timeOffset="-187428.735">22123 14682 21183 0,'0'0'1888'0,"0"0"-1504"16,-8 9-384-16,8-9 0 0,0 0 1216 0,0 0 192 16,0 0 16-16,0 0 16 0,0 0-928 0,13 0-192 15,0-6-48-15,3-2 0 0,0-1 112 0,1-2 0 16,-2-2 16-16,-2 1 0 0,-3 0-96 0,0 0-32 15,0 0 0-15,-2-1 0 0,1 2-80 0,-6 0-32 16,-5 0 0-16,-2-1 0 0,-2 2 16 0,0 2 0 0,3 3 0 0,-7 0 0 16,-4 2-176-16,-5 4 160 0,0 6-160 0,-3 1 160 15,2 2-32-15,0 2-128 16,-1 1 192-16,3 2-64 0,2 0-128 0,0 2 0 0,1-1 0 0,4 2 0 16,2 0 0-16,3 0 0 0,1-2 0 15,6-1 0-15,1-4 0 0,5 0 0 0,3 0 0 0,4-3 0 16,2-3-176-16,5-3 176 0,2 0-128 0,4-2 128 31,4-3-1456-31,1-1-208 0,-1-4-32 0</inkml:trace>
  <inkml:trace contextRef="#ctx0" brushRef="#br1" timeOffset="-186872.021">22526 14550 19343 0,'0'0'1728'0,"-7"8"-1392"0,-1 3-336 0,-1 1 0 0,2 3 1568 0,-4 3 240 16,0-2 48-16,2 2 16 0,-2 2-1360 0,2-2-288 15,-1-1-48-15,1 1-16 0,3 2 64 0,-1-1 16 16,2-1 0-16,1-3 0 0,3-3-112 0,1-2 0 16,0-10-128-16,0 0 192 0,0 0 192 0,9 1 16 15,0-2 16-15,3-3 0 0,-1-6 96 0,1-2 0 16,1-3 16-16,1 0 0 0,1 1-304 0,-1-2-64 15,1-1-16-15,-1-1 0 0,-3 0-144 0,2 3 0 16,-1 2 0-16,0 0 0 0,0 0 0 0,0 2 0 0,0 4 0 16,-1 1 0-16,-3 2 0 0,-8 4 0 15,0 0 0-15,0 0 0 0,7 8 0 0,-6 1 0 0,-2 2 0 16,-5 3 0-16,-2 1 0 0,0 3 0 0,-1-1 0 0,-3 1 0 16,1-1 160-16,0 2-160 0,-1 0 192 0,1-2-192 15,2-1 144-15,2-4-144 0,3-5 0 0,4-7 144 16,-2 9-144-16,2-9 0 0,0 0 144 0,0 0-144 15,8-7 224-15,5-3-32 0,1-2 0 0,2-4 0 16,2-2 32-16,1-1 0 0,2 2 0 0,-4 0 0 16,-1-1-224-16,2 2 0 0,4 0 0 0,1 3 0 15,-1 3 128-15,-3 1-128 0,-4 1 0 0,-1 2 0 16,-2 4 0-16,-2 4 0 0,-10-2 0 0,5 8 0 16,-5-8 0-16,0 13 0 0,-3 5 0 0,-2-2 0 15,-3 0 0-15,-3 0 0 0,-5-2 0 0,1 4 0 16,-2 1 0-16,2-2 0 0,0-2 0 0,5-3 0 15,2-2 0-15,2-3 0 0,3-1 144 0,3-6-144 0,0 0 0 0,0 0 0 16,0 0 128-16,0 0-128 0,7-9 0 0,4-1 0 16,3 1 0-16,1 3 0 0,2 2-144 0,-2 2-16 15,0 0 0-15,-3 3 0 16,0 3-352-16,1 2-64 0,-1 5 0 16,0-1-9088-16,-3-1-1824 0</inkml:trace>
  <inkml:trace contextRef="#ctx0" brushRef="#br1" timeOffset="-186484.738">23134 14655 29823 0,'-11'5'1328'0,"11"-5"272"0,-9-2-1280 0,9 2-320 0,0 0 0 0,0 0 0 16,0 0 0-16,0 0 0 0,0 0 0 0,0 0 0 16,8-7 224-16,0 0-16 0,-1 0 0 0,4-3 0 15,4 2-16-15,2-1 0 0,-2 1 0 0,2-1 0 16,-1407 0-192-16,2816 0 144 0,-1413 1-144 0,0 2 128 16,0 0-128-16,-6 1 128 0,-1-1-128 0,-6 6 128 15,0 0-128-15,0 0 0 0,0 0 144 0,-12 4-144 16,-4 1 128-16,-2 4-128 0,-7 3 160 0,4 3-160 0,5 0 144 0,-4 1-144 15,0 3 128-15,1-1-128 0,1-2 0 16,3 2 0-16,4-2 0 0,4 1 0 0,0-2 0 0,5-2 0 16,3-1 0-16,5-2 0 0,3-2 0 0,2-1 0 15,2-1 0-15,-1-4 0 0,3 1 128 0,4-6-128 16,1 0 0-16,3-2 128 16,1-3-1216-16,1 0-256 0,-4-2-64 0,1 3-7408 15,-1 3-1488-15</inkml:trace>
  <inkml:trace contextRef="#ctx0" brushRef="#br1" timeOffset="-186044.698">23697 14575 14735 0,'0'0'1312'0,"-8"1"-1056"0,-1 3-256 0,1 1 0 16,-2-1 2576-16,-2 3 464 0,-5 3 96 0,3 1 0 15,3 2-2288-15,-5-1-464 0,-5 4-80 0,4-3-32 16,0 1 240-16,1 0 64 0,-2 1 0 0,3-2 0 16,2-1-272-16,2-1-48 0,2-1-16 0,0-2 0 15,9-8-64-15,0 0-16 0,-7 4 0 0,7-4 0 16,0 0 288-16,0-8 48 0,2-2 16 0,2 1 0 15,4-1-176-15,0-2-16 0,5-3-16 0,0 2 0 16,1-1-304-16,0 1 0 0,2 2 128 0,-1 0-128 16,2 1 0-16,-2 1 0 0,-1 7 0 0,-2-2 0 0,-1 3 0 15,-1 2 0-15,-10-1-160 0,11 8 160 0,3 3 0 0,-5 0-176 16,-2 0 176-16,-1 2-128 0,-4 3 128 0,0 0 0 16,-1408 1 0-16,2816-2 0 0,-1407 0 0 0,0-1 0 15,-2-2 0-15,-1 0 0 0,0-1 0 0,3-2 0 16,3-1 0-16,1-1 0 15,2-4-448-15,3-2-48 0,3-2-16 0,1-1 0 16,2-1-1728-16,3-5-336 0,-2-3-80 0,3-1-8576 0</inkml:trace>
  <inkml:trace contextRef="#ctx0" brushRef="#br1" timeOffset="-185814.117">24378 13949 19343 0,'4'-22'1728'0,"-4"13"-1392"0,0 9-336 0,0 0 0 16,-3-5 2240-16,3 5 368 0,-8 5 80 0,0 5 0 15,-1 4-2144-15,-2 3-544 0,-3 6 0 0,0 5 0 16,0 5 496-16,-2 3-16 0,0 1 0 0,-1 4 0 16,0 1-160-16,0 3-16 0,2 3-16 0,1-1 0 15,0-4-96-15,3 3 0 0,0 1-16 0,3-1 0 16,-1-2-176-16,0 0 0 0,1-3 0 0,-2 0 128 15,2-1-2416-15,1-1-480 0,3-4-112 0</inkml:trace>
  <inkml:trace contextRef="#ctx0" brushRef="#br1" timeOffset="-185643.119">23997 14575 31327 0,'7'-10'2784'0,"4"1"-2224"16,4 0-560-16,1 0 0 0,0-1 1056 0,9 2 96 15,8-2 32-15,3 3 0 0,1-4-864 0,5 1-192 16,1-1-128-16,6 2 192 0,6-2-48 0,-1 3 0 16,1-1 0-16,1 6 0 15,4 3-1616-15,-5 0-336 0,-9-1-64 0</inkml:trace>
  <inkml:trace contextRef="#ctx0" brushRef="#br1" timeOffset="-184929.768">15705 15860 23039 0,'-2'11'2048'0,"-2"1"-1648"16,0 0-400-16,1 1 0 0,0 3 192 0,-3 4-32 16,2 0-16-16,-1 5 0 0,2-2 64 0,-3 3 16 15,-1 2 0-15,1 2 0 0,0-1-80 0,1 1-16 16,-2-2 0-16,0 1 0 0,1-2-128 0,-1-5 0 15,0-8-160-15,2-2 160 16,-1-1-1056-16,1-4-112 0,-1-2-32 0</inkml:trace>
  <inkml:trace contextRef="#ctx0" brushRef="#br1" timeOffset="-184607.659">15941 15928 20271 0,'0'0'896'0,"0"0"192"0,3 10-880 0,-1 1-208 0,1 1 0 0,0 0 0 16,-3 3 512-16,0 1 64 0,-1 2 16 0,-4 0 0 16,-1 2 64-16,0 1 16 0,-3 2 0 0,3-1 0 15,-3-2-288-15,3 1-64 0,0 1-16 0,0-5 0 16,0-7-80-16,1 0-16 0,3-2 0 0,2-8 0 16,0 0-80-16,0 0 0 0,0 0-128 0,0 0 192 15,0 0 272-15,0 0 48 0,2-13 16 0,3 1 0 16,1 1 48-16,5-5 16 0,0-4 0 0,4 1 0 15,0-1-336-15,1 2-64 0,2 1 0 0,1 1-16 16,-2 3-176-16,1 2 0 0,-2 3 0 0,1 2 0 16,-3 0 0-16,2 2 0 0,-1 3-128 0,-1 2 128 0,-2 2 0 0,1 4-176 15,-1 4 176-15,-1 1-128 0,-1 0 128 16,-4 2 0-16,1 3 0 0,-2 0-128 0,1 1-128 16,-2 1-32-16,1-2 0 0,-3 3 0 15,0-2-2576-15,1-2-512 0</inkml:trace>
  <inkml:trace contextRef="#ctx0" brushRef="#br1" timeOffset="-184323.669">16813 15451 31327 0,'0'0'2784'0,"0"0"-2224"15,0 0-560-15,0 0 0 0,-8 4 144 0,4 5-144 0,-3 4 0 0,1 4 144 16,-2 5-144-16,0 0 0 0,1 1-192 0,-1 4 192 16,-1 5 0-16,1 2 0 0,-2-1 0 0,-1 4 0 15,-1 1 0-15,-1 2 0 0,-1 0 0 0,1 0 0 16,-3-3 0-16,1 0 0 0,1-1 0 0,-1-1 0 16,0-1-1552-1,1-4-304-15,-1-5-48 0,2-1-6208 0,2 2-1232 0</inkml:trace>
  <inkml:trace contextRef="#ctx0" brushRef="#br1" timeOffset="-183961.972">16436 15992 24063 0,'0'0'1072'0,"8"-3"208"0,1 0-1024 0,2 0-256 0,2-1 0 0,3 2 0 0,1 0 368 0,3 0 16 15,1-2 0-15,1 1 0 0,1-1-112 0,4 1-16 16,0 1 0-16,2-4 0 0,-5-1-64 0,2 0 0 15,1 0-16-15,-1 3 0 0,-2 0 128 0,-1 0 16 16,-1 1 16-16,-3 2 0 0,-3 1-96 0,-4 2-32 16,-1 1 0-16,-6 2 0 0,-5-5-16 0,3 11-16 15,1 1 0-15,-5 1 0 0,-3-1 144 0,-1 4 48 16,-5 0 0-16,0 2 0 0,-1 0-112 0,1 1-32 16,2-1 0-16,0-3 0 0,1 2-224 0,3-1 128 0,5-2-128 15,3 0 0-15,-1-3 128 0,5-5-128 16,2 0 0-16,2-5 144 0,2 0 160 0,2 0 16 0,0-1 16 0,2-3 0 15,0-6 32-15,0 2 0 0,0-2 0 0,1 0 0 16,-3-7-144-16,-1 2-32 0,1 1 0 0,-4-2 0 16,-3 0-32-16,0 0-16 0,-5-2 0 15,-2 2 0-15,-4 1 320 0,-1 2 64 0,-4 1 16 0,-2 1 0 16,-2 2 0-16,-2 2 0 0,-2 1 0 0,-3 1 0 16,-2 3-304-16,-2 1-64 0,1-1-16 0,-2 2 0 15,-1 1-496 1,2 2-112-16,2-1 0 0,6 1-16 0,5 0-2848 0,9-4-560 15</inkml:trace>
  <inkml:trace contextRef="#ctx0" brushRef="#br1" timeOffset="-182977.78">18354 15857 28559 0,'-4'-8'2544'0,"-3"-1"-2032"16,3 1-512-16,-3 1 0 0,-4-1 0 16,1 1 0-16,1-1 0 0,-4 3-160 0,-2 3 160 0,-3 1 0 15,-2 3 0-15,1 4 0 0,-2 1 128 0,-2 2-128 16,-3 4 160-16,-1 3-160 0,0 1 0 0,1 3 0 15,1 1 0-15,0 2 0 0,2 1 128 0,2 2-128 16,2-3 176-16,1 2-176 0,2-1 144 0,2 0-144 16,4 2 0-16,3-3 144 0,3-3-144 0,3-2 0 15,2 0 144-15,6-4-144 0,3-3 256 0,4-2-32 16,2-2 0-16,0-6 0 0,4-2-96 0,5-2 0 16,2 1-128-16,5-4 192 15,3-5-1152-15,1 1-224 0,3 4-48 0,1-3-11088 0</inkml:trace>
  <inkml:trace contextRef="#ctx0" brushRef="#br1" timeOffset="-182611.588">18771 15869 30399 0,'-18'-11'1344'0,"8"9"288"0,-1 3-1312 0,0 3-320 0,-1 3 0 0,-1 3 0 16,-1 2 944-16,0 4 112 0,-2 4 32 0,3-1 0 15,2 0-1088-15,2 2-320 0,7 0-16 0,-1-1 0 16,-4-1-368-16,5-2-80 0,4-1-16 0,-1-2 0 16,-1-1 80-16,3 2 16 0,0-1 0 0,2-3 0 15,4-6 432-15,2-1 80 0,0-1 32 0,2-3 0 0,1-4 336 0,2-4 64 16,-1-8 16-16,0 2 0 0,-2 3 256 0,-1 0 48 15,-1-2 16-15,-1-1 0 0,-4 0 16 0,1 1 16 16,-4-1 0-16,-1 1 0 0,-3-2-32 0,-1 2 0 16,-1 0 0-16,-4 2 0 0,0 0-192 0,-1 0-32 15,0 1-16-15,-1 2 0 0,3 2-336 0,-3 1 0 16,1 1 0-16,-3 2 0 16,0 1-1856-16,1 1-272 0,-3 1-64 0,2-1-11344 0</inkml:trace>
  <inkml:trace contextRef="#ctx0" brushRef="#br1" timeOffset="-182164.997">19256 15752 27119 0,'0'0'1200'0,"0"0"256"0,0 0-1168 0,0 0-288 0,-4 12 0 0,-2 3 0 16,-3 1 224-16,-1 2-16 0,-1 0 0 0,-2 2 0 16,-3-1 32-16,-1 2 0 0,1-3 0 0,-4 2 0 15,-2 1-112-15,3-1 0 0,3-2-128 0,0-2 192 16,-1-2 64-16,1-2 16 0,1-1 0 0,2-2 0 16,3-2 80-16,3-4 16 0,7-3 0 0,0 0 0 15,-6-4 208-15,2-2 32 0,2 0 16 0,3-3 0 0,3-3 16 0,4-3 16 16,6-2 0-16,-1-1 0 0,1 4-400 0,1-5-96 15,1 1-16-15,3-2 0 0,0 0-144 0,6 0 0 16,1 4 0-16,0 1 0 0,-1 2 0 0,0 3 0 16,0 0 0-16,-3 4 0 0,-1 1 0 0,-2 3-144 15,-4 1 144-15,-1 3 0 0,-1 3-160 0,-2 2 160 16,-2 5-128-16,-3 2 128 0,-2 0-160 0,0 1 160 16,-7 3-192-16,2-2 192 0,-1 1-144 0,-2-2 144 15,-1 1 0-15,-2 0-144 0,0 2 144 0,-2-2 0 16,3-2 0-16,-2-2 0 0,2-4 0 0,3 3 0 15,-2-1 0-15,2-1 0 0,3-9 0 0,0 10-320 0,0 0 64 16,0-10 16 0,0 0-1808-16,4 10-384 0,-4-10-64 0,9 11-10448 0</inkml:trace>
  <inkml:trace contextRef="#ctx0" brushRef="#br1" timeOffset="-181871.316">20142 15889 5519 0,'0'0'240'0,"0"0"64"16,0 0-304-16,0 0 0 0,0 0 0 0</inkml:trace>
  <inkml:trace contextRef="#ctx0" brushRef="#br1" timeOffset="-181512.539">20103 15863 5519 0,'0'0'240'0,"0"0"64"0,0-9-304 0,-2 1 0 0,-1-4 0 16,-2 3 0-16,0 0 2352 0,-2-1 400 16,-3-1 96-16,-1 0 16 0,-3 3-1616 0,-2 1-320 0,-1-2-64 15,-1 2-16-15,4 3 128 0,-3 1 32 0,-2 1 0 0,0 4 0 16,-2 1-368-16,2 2-64 0,1 2 0 0,0 4-16 15,-2 2-80-15,4 1-16 0,0 2 0 0,6 0 0 16,1 0-272-16,3-1-48 0,1-1-16 0,2 2 0 16,3-3-128-16,3-1 0 0,0 0 0 0,0 0 0 15,4-2 0-15,0-1 0 0,2 0 0 0,1 0 0 16,2-1 0-16,-1 0 192 0,1-1-64 0,2-1 0 16,-1 0 16-16,0 3 0 0,1 1 0 0,-2-2 0 15,-2 0 32-15,-1-1 0 0,-2 1 0 0,-2-1 0 0,3 0 80 16,-4 0 32-16,-4-7 0 0,0 0 0 0,0 0 32 0,-4 11 0 15,-1 1 0-15,-2-3 0 0,-4-4 64 0,-1 0 32 16,-3 2 0-16,-1-1 0 0,-4 0-288 0,0-4-128 16,1-2 128-16,0-1-128 15,-2 0-384-15,1-2-176 0,-1-3-16 0,1-3-13120 16</inkml:trace>
  <inkml:trace contextRef="#ctx0" brushRef="#br1" timeOffset="-181246.701">20593 15817 13823 0,'0'0'1216'0,"0"0"-960"0,0 0-256 0,0 0 0 16,0 0 4032-16,0 0 752 0,-8 7 144 0,0 3 48 15,1 1-4016-15,-1 2-784 0,-2 1-176 0,-1 3 0 16,-1-1 0-16,-1 1 0 0,-2-1 0 0,2 2 0 16,0-1 0-16,1-1 0 0,2-1 0 0,-2 3 0 15,0 3 0-15,1-3 128 0,0-1-128 0,-2-2 0 16,-1 1-320-16,3-1-160 16,3 0-32-16,0-5-8608 0,0-3-1728 0</inkml:trace>
  <inkml:trace contextRef="#ctx0" brushRef="#br1" timeOffset="-180730.934">21102 15828 25791 0,'0'0'2304'0,"-6"-8"-1856"15,6 8-448-15,-4-7 0 0,1-3 224 0,-3 4-48 16,-1 5-16-16,-1-1 0 0,0 0-160 0,-1 0 0 16,-2 2-192-16,-3 2 192 0,-1 1 0 0,-2 0 0 15,-5 1 0-15,2 1 0 0,3 1 0 0,-4 4 128 0,-4 1 0 0,0 2 0 16,2 1 192-16,-1 4 48 0,1 1 0 0,0 2 0 16,1-3-48-16,5 4-16 0,2-1 0 0,3 0 0 15,2-4-144-15,3 0-32 0,5-2 0 0,4 1 0 16,4-2 128-16,3-4 0 0,3-4 16 0,3-1 0 15,4-3 80-15,4-4 16 0,2-4 0 0,3-1 0 16,1-2-208-16,3-4-32 0,2-1-128 0,4-3 192 16,0 4-192-16,-1-5 128 0,-4-2-128 0,-1-1 0 15,-1-2 128-15,-2-2-128 0,-4-1 0 0,-2-3 0 16,2-2 144-16,0-1-144 0,-1 0 128 0,-4-2-128 16,-6-3 320-16,1-2-32 0,1-1 0 0,-1-1 0 15,1 0-160-15,-3 5-128 0,-2 6 144 0,0 7-144 16,-4 4 144-16,-3 7-144 0,-2 5 128 0,-2 7-128 0,0 0 256 15,0 0-16-15,-9 6-16 0,-3 6 0 0,-2 5-224 0,-1 6 0 16,-2 1 0-16,-2 4 0 0,1 2 0 16,-4 5-128-16,-2 1 128 0,0 3 0 0,2 4 0 0,0 4 0 15,0 1 0-15,3-2 0 0,-1-3 0 0,3-1-128 16,2-1-16-16,3-4 0 16,0-5-432-16,4 1-64 0,5-6-32 0,2 0 0 15,3-3-2384-15,2-5-464 0</inkml:trace>
  <inkml:trace contextRef="#ctx0" brushRef="#br1" timeOffset="-179909.601">21573 15851 4607 0,'0'0'192'0,"-6"-2"64"0,6 2-256 0,-10 2 0 0,4-2 0 0,6 0 0 16,-9 0 2752-16,9 0 512 0,0 0 112 0,-6 6 16 16,6-6-2560-16,-2 7-512 0,2-7-112 0,0 0-16 15,0 11 368-15,2-1 64 0,-2-10 16 0,6 9 0 16,2-2 80-16,0-3 32 0,3-2 0 0,3-1 0 16,-2-3 144-16,5-1 48 0,1-3 0 0,3-4 0 15,4-1-320-15,0-4-64 0,2-1-16 0,0-2 0 16,2-1-288-16,0 2-48 0,-2-2-16 0,-1 0 0 15,-1 4-64-15,-7-2-128 0,-1 2 176 0,-4-2-176 0,-5-1 224 16,-1 2-64-16,-4 3-16 0,-3 1 0 0,-4 1 64 0,-3 0 16 16,-1 3 0-16,-6 4 0 0,-3 2 0 0,-5 3 0 15,-2 3 0-15,-1 5 0 0,3 2-80 0,-5 4-16 16,0 6 0-16,0 2 0 0,2 2-128 0,2 0 192 16,2 4-192-16,3 1 192 0,1 0-192 0,1-1 0 15,5-4 0-15,3-2 0 0,2-2 0 0,4-2 0 16,2-3 128-16,4-2-128 0,4-1 0 0,2-2 0 15,1-4 0-15,2-2 0 0,1-2 0 0,5-2 0 16,3-1 0-16,3-2 128 16,2-4-464-16,1 1-112 0,0-1 0 0,2 0-16 15,-1-2-2496-15,0 0-496 0</inkml:trace>
  <inkml:trace contextRef="#ctx0" brushRef="#br1" timeOffset="-179542.567">22402 15687 23951 0,'-15'10'2128'0,"3"-3"-1696"0,-3 0-432 0,0 3 0 16,-2 4 0-16,1 3 0 0,-1 3 128 0,3-2-128 15,1-2 0-15,1 2-144 0,-1-2 144 0,1 0-208 16,-2-1 208-16,1-2 128 0,1-3 0 0,2 0-128 0,1-1 608 0,2 0 16 16,-1-3 0-16,8-6 0 0,0 0 144 0,0 0 16 15,0 0 16-15,0 0 0 0,0 0-224 0,8-12-32 16,2-1-16-16,3-4 0 0,1-1-224 0,0-2-48 16,0-1-16-16,3-1 0 0,4-1-240 0,3 1 176 15,0 0-176-15,4 1 160 0,-1 0-160 0,3 1 0 16,-3 3 0-16,-1 0 0 0,-1 2 0 0,-1 2 0 15,0 0 0-15,-1 6 0 0,-1-2 0 0,-5 2 0 16,1 0 0-16,-3 4 0 16,0 2-1008-16,-3 1-176 0,-12 0-32 0</inkml:trace>
  <inkml:trace contextRef="#ctx0" brushRef="#br1" timeOffset="-178939.203">23040 15663 19343 0,'-8'2'1728'0,"-3"4"-1392"16,-5 4-336-16,-1 1 0 0,0 1 336 0,-3 1 0 15,-2 1 0-15,-2 2 0 0,0 0 48 0,-3 1 0 16,2-3 0-16,2 0 0 0,2-1-112 0,6 0-16 16,1-4 0-16,1-1 0 0,2-5 96 0,11-3 16 15,0 0 0-15,0 0 0 0,11-1 80 0,3-3 32 0,3-4 0 0,4-2 0 16,1-4-144-16,0-1-16 0,-1-3-16 0,0 2 0 15,-4-1-128-15,2 1-32 0,-4 0 0 0,0 2 0 16,-2 0-144-16,0 5 128 0,-4 5-128 0,0 1 128 16,-3 0 16-16,-6 3 0 0,0 0 0 0,7 13 0 15,-5 2-144-15,-2 4 160 0,-2 3-160 0,-3 3 160 16,1 4 32-16,0 0 16 0,-1-1 0 0,2-1 0 16,0-3-208-16,3-1 128 0,2-1-128 0,0-3 0 15,2-6 128-15,2-1-128 0,6-2 0 0,-1-4 0 16,1-2 0-16,5-4 0 0,1-4 0 0,3-3-160 15,1-5-2144-15,2-2-416 16,13-10-96-16,0 1 0 0</inkml:trace>
  <inkml:trace contextRef="#ctx0" brushRef="#br1" timeOffset="-178678.725">23611 15306 30687 0,'-7'-14'1360'0,"3"11"288"0,4 3-1328 0,-8-3-320 15,8 3 0-15,-11 1 0 0,0 3 0 0,0 5 0 16,-1 4 0-16,-2 4-192 0,-1 3 320 0,0 3 64 16,2 3 16-16,-1 2 0 0,-2 1 224 0,3 2 32 15,0 1 16-15,2 1 0 0,-2 1-224 0,3 3-32 0,3 0-16 0,-2-1 0 16,3 0-208-16,-2-2 0 0,2 1 128 0,2-2-128 31,1 0-1152-31,1-3-256 0,-2-2-64 0,4-4-7632 16,5-4-1520-16</inkml:trace>
  <inkml:trace contextRef="#ctx0" brushRef="#br1" timeOffset="-178466.869">23291 15717 30399 0,'9'-3'2704'0,"-2"-2"-2160"0,2-1-544 0,4 1 0 16,0 3 400-16,2-2-16 0,1-2-16 0,4 1 0 15,1-6-192-15,4 2-48 0,2 1 0 0,1-1 0 0,3-1 64 0,0 2 0 16,-1-1 0-16,-2 0 0 0,1-1-192 0,0 1 128 16,-4 2-128-16,-3 1 128 0,-3 3-400 0,-3 1-96 15,-1-1-16-15,-1 1 0 16,-2 1-2496-16,-2 1-496 0</inkml:trace>
  <inkml:trace contextRef="#ctx0" brushRef="#br1" timeOffset="-178251.012">24074 15634 16575 0,'0'0'736'0,"0"9"160"0,-2 2-720 0,-5 2-176 0,0 3 0 15,-3 0 0-15,-1 1 2288 0,-2 2 416 0,-3 0 96 0,1 1 16 16,2-1-1472-16,-2 0-272 0,0-1-64 0,-1-1-16 16,2-2-528-16,3-2-96 0,3-1-32 0,0-2 0 15,1-4-336-15,2-1 0 0,5-5-192 0,0 0 64 32,0 0-1584-32,0 0-304 0,0 0-64 0</inkml:trace>
  <inkml:trace contextRef="#ctx0" brushRef="#br1" timeOffset="-177774.276">24316 15675 14735 0,'0'0'640'0,"-8"8"160"0,1 1-640 0,-3 1-160 15,-1 2 0-15,-2 5 0 0,-3 1 2800 0,-2 1 528 16,-2-2 96-16,3 1 32 0,3 3-2688 0,0-4-512 15,0-2-128-15,9-3 0 0,3 0 0 0,4-1 16 16,0-4 0-16,3 0 0 0,4-3 272 0,2 0 48 16,6-4 16-16,2-4 0 0,-3 1 96 0,2-5 32 15,0-3 0-15,0-1 0 0,-1 0-256 0,-2-2-48 16,-1-1-16-16,-2-1 0 0,-1 1-16 0,-2-1 0 16,0 1 0-16,-2 0 0 0,-1-1-128 0,-3 3-16 15,2 0-128-15,-1 2 192 0,1 0-64 0,-3 1 0 0,-3 3-128 16,1 7 192-16,0 0-192 0,0 0 0 0,0 0 0 0,0 0 0 15,0 0 0-15,0 0-160 0,0 0 160 0,0 0-128 16,0 0 128-16,9 7-160 0,2 1 160 0,0-1-160 16,1 1 160-16,0-1 0 0,2-4 0 0,-2 5-128 15,-1 3 128-15,-2 1 0 0,-1 0 0 0,-1 1 0 16,0 2 0-16,1 3 0 0,-2 1 0 0,-1 0 0 16,0 0 0-16,2 1 0 0,-6-2 0 0,5-1 0 15,3-1 0-15,0-2 176 0,-1-1-176 0,1-2 192 16,-1-1 64-16,3-2 0 0,-3-1 16 0,2 1 0 15,2-2-16-15,-1-2 0 0,2-2 0 0,0-2 0 16,-2-1-112-16,3-2-16 0,-2-1-128 0,0 0 192 16,-1 2-384-16,-2-3-64 0,-3 1-32 0,0-1 0 15,-1-2-2528-15,-5 7-512 0</inkml:trace>
  <inkml:trace contextRef="#ctx0" brushRef="#br1" timeOffset="-177594.574">24250 15281 46079 0,'0'0'4096'0,"0"0"-3280"15,0 0-656-15,0 0-160 0,0 0 0 0,0 0-192 16,0 0 32-16,3 6 16 16,-3-6-720-16,10 8-144 0,1-2-16 0,1 1-16 15,-1-3-2064-15,-1-2-416 0,-1-5-64 0,-9 3-32 0</inkml:trace>
  <inkml:trace contextRef="#ctx0" brushRef="#br1" timeOffset="-173221.363">16311 17645 5519 0,'0'0'496'0,"7"-5"-496"0,1-1 0 0,-1 2 0 16,0-1 1824-16,0 1 272 0,-1-1 48 0,0-2 16 15,-4-2-752-15,-2 1-128 0,-2 1-48 0,-1 0 0 16,1 2 96-16,-3 0 16 0,-5-4 0 0,0 4 0 15,0 1-560-15,-2 0-96 0,-5 3-32 0,-1 1 0 0,-2 0-16 0,-1 2 0 16,-1 4 0-16,0 0 0 0,-1 3 64 0,0 1 0 16,-1 0 0-16,-2 4 0 0,1 3-128 0,-1 2-32 15,-1 1 0-15,2 2 0 0,0 3-176 0,2 0-48 16,2 0 0-16,3 1 0 0,8-2-320 0,2-1 144 16,2-3-144-16,5-5 0 0,5-4 128 0,4 0-128 15,-3 0 0-15,9-3 0 0,5-5 240 0,6-1-16 16,-1-2 0-16,4-2 0 0,2-2 160 0,0-3 16 15,1-3 16-15,0-1 0 0,1-2-192 0,1-2-32 16,0 0-16-16,3 1 0 0,-2 0-176 0,-1-1 192 16,-1 1-192-16,-4 2 192 0,0 1-192 0,-6 3 0 15,-3 1 0-15,-2 2 0 0,-4 2 0 0,-1 3 0 16,-1 1 128-16,-4 2-128 0,-7-3 144 0,9 10 0 0,-5 2 0 16,0 4 0-16,-4 0 64 0,-1 4 16 15,-1 1 0-15,-2 5 0 0,-3 4-224 0,-1 3 176 0,-3 1-176 0,-2 3 160 16,-4 3-32-16,-4 2-128 0,-6 2 192 0,0 0-64 15,-3-2 64-15,0-2 0 0,0 0 0 0,13-20 0 16,0 3 16-16,-2-1 16 0,-2 1 0 0,0-1 0 16,-1-1 288-16,-1-1 48 0,-1-3 16 15,-24 12 0-15,4-8-208 0,4-7-48 0,1-5 0 0,5-5 0 16,0-4-320-16,3-2 0 0,4-3-160 0,0-4 160 16,8-3-752-1,-1-3-32-15,4-1-16 0,8-3 0 0,5-1-1936 0,3 8-384 16,3-3-80-16</inkml:trace>
  <inkml:trace contextRef="#ctx0" brushRef="#br1" timeOffset="-172642.391">17332 17741 22111 0,'0'0'1968'0,"0"0"-1584"0,0 0-384 0,0 0 0 15,0 0 544-15,0 0 32 0,0 0 0 0,0 0 0 16,0 0 128-16,-8-4 48 0,-4 1 0 0,0 4 0 16,-1 5-352-16,1 2-64 0,2 0-16 0,-3 5 0 15,-4-2-160-15,1 5-32 0,-4 3-128 0,1 2 192 16,0 2 192-16,0 1 16 0,0 2 16 0,3 4 0 15,-1 3-80-15,4-1-16 0,1-3 0 0,4-3 0 16,5-3-160-16,3-2-32 0,2-2-128 0,4-3 192 0,2-4 128 16,6-2 0-16,2-1 16 0,9-2 0 0,3-5-32 0,2-2-16 15,-1-2 0-15,5-5 0 0,4-3-16 0,0-2 0 16,1-3 0-16,-4-3 0 0,-3-1 0 0,-2-1 0 16,-4 0 0-16,-2-4 0 0,-2-1 0 0,-3 1 0 15,-3 1 0-15,-4-1 0 0,-4-3 160 0,-7 0 16 16,-6-1 16-16,-4 2 0 0,-3-1-16 0,-4 4 0 15,-2 0 0-15,-4 5 0 0,-1 2-192 0,-6 4-64 16,-1 1 0-16,-2 3 0 0,-1 4-192 0,0 3-192 16,3 2 48-16,4 3 0 15,8 1-1680-15,1 0-336 0,2 1-64 0,4 5-13376 0</inkml:trace>
  <inkml:trace contextRef="#ctx0" brushRef="#br1" timeOffset="-172247.274">18120 17741 21535 0,'0'0'960'0,"-8"-1"192"0,-1-2-928 0,0-1-224 0,0 1 0 0,-5 2 0 15,-2 2 848-15,0 1 128 0,1 0 32 0,-1 3 0 16,0 2-48-16,1 3 0 0,-1 1 0 0,3 4 0 16,3-2-192-16,4 3-64 0,-1 2 0 0,4 1 0 0,1 0-304 0,0 0-64 15,4-1-16-15,0-1 0 0,3 0-64 0,4 2-32 16,2-4 0-16,0-1 0 0,3-3 112 0,2-1 32 16,-1 0 0-16,1-3 0 0,-1-5 16 0,0-2 0 15,0-2 0-15,-2 1 0 0,0-1 64 0,0-1 0 16,2-5 16-16,-6 0 0 0,0 0-160 0,-2-2-48 15,-3-1 0-15,-3 0 0 0,-1 1-48 0,-1-2-16 16,-4-3 0-16,-2-3 0 0,1 3-48 0,-3-3-16 16,-2-1 0-16,0 2 0 0,1-2-128 0,0 3 0 15,1 1-192-15,-2 3 192 16,1 3-560-16,1 3 16 0,1 0 0 0,0 3 0 16,-3 3-1680-16,2 4-336 0,3 2-64 0</inkml:trace>
  <inkml:trace contextRef="#ctx0" brushRef="#br1" timeOffset="-171703.264">18973 17765 17503 0,'0'0'1552'16,"0"0"-1232"-16,-4-6-320 0,-2-1 0 16,-1 0 656-16,-2-1 80 0,-2-1 16 0,-2 0 0 15,0 2 560-15,-3 1 112 0,-1 0 32 0,0 2 0 16,-3-2-240-16,-2 5-32 0,1 2-16 0,-4 2 0 0,-1 1-176 0,-1 3-32 16,-2 1-16-16,1 6 0 0,2 3-368 0,0 3-80 15,-1 2-16-15,2 5 0 0,-2 8-288 0,4 0-48 16,3 2-16-16,5-1 0 0,5-3-128 0,4-3 0 15,1-5 0-15,5-4 0 0,4-4 0 0,3-4 0 16,4-4 0-16,4-1 0 0,5-4 160 0,5-3 0 16,5-4 0-16,-2-3 0 0,-1-1 80 0,4-3 16 15,2-1 0-15,0-5 0 0,-1-5 0 0,1 2 16 16,-5 2 0-16,1-5 0 0,-4-5-80 0,2-3-32 16,-3 2 0-16,1 0 0 0,1-1 48 0,0-3 16 15,1-6 0-15,2-5 0 0,1-6 32 0,-2-1 16 16,-2-6 0-16,-2 2 0 0,-1 1-272 0,-4 8 160 0,-5 9-160 15,-2 7 128-15,-2 8-128 0,-3 6 0 0,-4 4 0 0,0 4 0 16,-3 7 160-16,0 0 0 0,0 0 0 0,-10 10 0 16,-1 8-32-16,-2 7-128 0,-6 7 192 0,-3 4-64 15,-2 4-128-15,0 6 0 0,-1 9 0 0,-2 1 0 16,-2-2 0-16,1 0 0 0,3-4 0 0,3 2 0 16,0 0 0-16,5-5 0 0,4-8-192 15,4-2 192 1,3-2-464-16,1-5 16 0,2-6 16 0,3-3 0 15,4-3-1200-15,2-3-240 0,3-3-48 0</inkml:trace>
  <inkml:trace contextRef="#ctx0" brushRef="#br1" timeOffset="-171315.103">20321 17194 25791 0,'0'0'2304'16,"0"0"-1856"-16,0 0-448 0,0 0 0 0,0 0 160 0,-7 4-160 0,0-2 160 0,0 4-160 16,-1 5 720-16,1 6 48 0,-1 4 16 0,-1 5 0 15,-4 4 208-15,0 5 32 0,-2 5 16 0,0 6 0 16,-3 4-208-16,-1 5-64 0,-6-1 0 0,-1 2 0 16,0 3-496-16,-4-1-96 0,0-4-32 0,5-1 0 15,4-2-144-15,2-4-192 0,3-4 32 0,1-7 16 16,6-5-176-16,2-5-48 0,0-4 0 0,5-3 0 15,2-6-352-15,2-3-80 16,-2-10-16-16</inkml:trace>
  <inkml:trace contextRef="#ctx0" brushRef="#br1" timeOffset="-171114.338">20023 17811 28623 0,'0'0'1264'0,"0"0"272"0,13 3-1232 16,2-1-304-16,3-2 0 0,0 0 0 0,-2-2 0 0,3-1 0 16,3 0 128-16,-1-1-128 0,0-3 400 0,2-1 32 15,3 1 0-15,-2-1 0 0,1 1-240 0,1 0-64 16,0-2 0-16,2 0 0 0,-1 1-272 0,-2 2-64 16,-1-2-16-16,5 1-8752 15,2 0-1760-15</inkml:trace>
  <inkml:trace contextRef="#ctx0" brushRef="#br1" timeOffset="-170851.847">20897 17155 17503 0,'0'0'768'0,"0"0"176"0,0 0-752 0,0 0-192 0,0 0 0 0,-2 11 0 15,-2 3 2432-15,-6 8 448 0,-3 1 80 0,-2 6 32 16,-3 5-1200-16,-1 4-224 0,-3 5-48 0,0 6-16 15,-2 2-288-15,-2 2-48 0,-1 2-16 0,-3 1 0 16,-3-2-400-16,-2 1-96 0,-2 0-16 0,-1-1 0 16,5-1-384-16,4-2-96 0,1 1-16 0,6-7 0 15,6-3-144-15,3-10 0 0,6-3 0 0,-1-5 0 16,5-2-144-16,2-4 144 0,1-5 0 0,1-1 0 16,0-5-480-1,-1-7 16-15,0 0 0 0,11-2 0 0,0-2-2608 0,2-4-528 0,0-1-112 16</inkml:trace>
  <inkml:trace contextRef="#ctx0" brushRef="#br1" timeOffset="-170232.356">21288 17282 11055 0,'-17'-5'480'0,"9"4"112"0,2 0-464 0,-3 2-128 0,2 0 0 0,-6 4 0 16,-1 5 2912-16,-1 3 560 0,-2 4 112 0,1 5 32 15,-1 4-2224-15,-1 6-448 0,-3 4-96 0,1 6-16 16,2 2 16-16,-3 2 0 0,0 1 0 0,2-2 0 15,2-1-320-15,4-5-64 0,6-6-16 0,5-3 0 16,2-2-128-16,7-4-16 0,2-2-16 0,3-4 0 16,3-3 32-16,2 0 0 0,0 1 0 0,2-7 0 15,1-3-112-15,-1-3-16 0,1-3 0 0,2-2 0 16,-2-1 48-16,0-5 0 0,-1-3 0 0,0 0 0 16,1 0-48-16,-1-1 0 0,-3-2 0 0,0 0 0 0,-1-1-32 15,-4 3-16-15,-4 1 0 0,-2 2 0 0,1-2-144 16,-2 3 128-16,-4 8-128 0,0 0 128 0,0 0-128 0,0 0 0 15,0 0 0-15,0 0 0 0,0 0 0 0,0 0 0 16,0 0 0-16,0 0 0 0,9 8 0 0,-2-1 0 16,-2 0-144-16,2 1 144 0,0-2 0 0,1-1 0 15,-8-5 0-15,8 5 0 0,1-1 0 0,0-2 0 16,5-2 0-16,0 0 0 0,2-1 0 0,0 0 0 16,-2-5 0-16,2 1 0 0,-1-4 0 0,0 0 0 15,0 1 0-15,-3-3 0 0,0-3 0 0,-1 0 0 16,1-2 176-16,-2-4-176 0,0-2 432 0,-1-5-32 15,0-5 0-15,0-3 0 0,0-4-144 0,-1-3-16 16,-3-3-16-16,0 4 0 0,0 1-224 0,-3 9 128 0,1 2-128 16,-3 1 0-16,-2 5 128 0,1 2-128 0,-1 2 0 15,1 2 0-15,1 5 0 0,-1 1 0 0,-2 1-128 16,2 2 128 0,1 8-1248-16,-3-7-144 0,1 3-16 0,2 4-9360 0,0 0-1872 0</inkml:trace>
  <inkml:trace contextRef="#ctx0" brushRef="#br1" timeOffset="-169616.816">22677 17458 8287 0,'0'0'736'0,"-6"-1"-592"16,6 1-144-16,0 0 0 0,0 0 1424 0,-7-2 256 0,7 2 48 16,-10-4 16-16,1 0-32 0,0 0-16 0,0-1 0 0,-2 2 0 15,-2 0-304-15,-1 2-64 0,1 0-16 0,-1 1 0 16,-2 0-528-16,1 1-96 0,-3 1-32 0,2 3 0 16,-1 3-96-16,1 2-32 0,-1 1 0 0,2 1 0 15,-1-2-224-15,3 5-48 0,3 1-16 0,5-1 0 16,3-2-240-16,2 0 128 0,2-4-128 0,3 1 0 15,4 0 176-15,1-1-176 0,3-2 192 0,3 1-192 16,0-3 240-16,1-2-64 0,-2-3-16 0,3-1 0 16,0 0-32-16,-1 0 0 0,0-4 0 0,0 0 0 15,-2 1 48-15,-1-2 0 0,-3-1 0 0,0 1 0 16,0-1-48-16,-3 3-128 0,1 1 192 0,-9 3-64 16,0 0 48-16,0 0 0 0,10 2 0 0,-10-2 0 15,2 10-48-15,0 1-128 0,-2 5 192 0,-2 4-64 0,-3 3 96 0,-3 3 16 16,-1 2 0-16,-1 3 0 0,-2 0-64 0,-2-1-16 15,-3 2 0-15,1 3 0 0,-1 4-32 0,0 2 0 16,-5-4 0-16,1-1 0 0,2 0-128 0,-1-6 128 16,-2-4-128-16,4-7 128 0,1-3 0 0,2-1-128 15,-3-3 192-15,0-3-64 0,-2-3-128 0,3-2 160 16,5-2-160-16,1-3 160 16,-2-1-1312-16,3-7-256 0,5-5-48 0</inkml:trace>
  <inkml:trace contextRef="#ctx0" brushRef="#br1" timeOffset="-169219.155">23092 17298 23039 0,'0'0'1024'0,"-6"11"192"0,3 6-960 15,-1 2-256-15,-1 3 0 0,-1 0 0 0,-6 3 464 0,-1 4 48 0,1 2 16 0,-2 2 0 16,-4-3 288-16,1 1 48 0,0 1 16 0,1-2 0 16,-2-3-368-16,3-1-80 0,-1-5-16 0,4-2 0 15,2-2-128-15,4-5-32 0,0 1 0 0,1-5 0 0,5-8 288 16,0 0 48-16,-1 5 16 0,1-5 0 15,0 0-96-15,0 0-32 0,0 0 0 0,3-11 0 0,3-2-144 0,0-1-16 16,2-2-16-16,0-2 0 0,0 0-144 0,2-2-32 16,0-1 0-16,0-2 0 0,0-2-128 0,1 2 0 15,1 1 144-15,1 1-144 0,0 0 0 0,3 4 0 16,-1 1 0-16,3 2 0 0,-3 4 0 0,3 2-160 16,1 4 160-16,-2 2-160 0,0 1-80 0,0 2-16 15,2 3 0-15,3 0-10176 16,7 1-2048-16</inkml:trace>
  <inkml:trace contextRef="#ctx0" brushRef="#br1" timeOffset="-168030.909">23597 17452 7359 0,'-8'-3'656'0,"-1"0"-528"0,0 0-128 0,1 2 0 16,-6 0 4560-16,0 0 880 0,-2 1 192 0,-2 0 16 16,-2 1-4368-16,0 1-896 0,-2 7-160 0,0-3-32 15,0 4-48-15,0 2 0 0,-1 1 0 0,-2 4 0 16,-1 3-144-16,-1 3 192 0,4 4-192 0,3 1 192 16,2 0-192-16,2 0 128 0,2-4-128 0,11-1 128 15,8-4 256-15,4-1 32 0,-4-2 16 0,6-4 0 16,5-3-96-16,1-1-16 0,1-4 0 0,2-1 0 15,1-3-128-15,0-2-48 0,-2-4 0 0,2-1 0 0,-3-1 112 16,1 1 0-16,-3-7 16 0,1 1 0 0,-3-1-112 0,0 0-32 16,-1-1 0-16,-2 0 0 0,-4-1 112 0,0-1 16 15,0 0 0-15,-3 3 0 0,-2 3-112 0,-1 1-16 16,-1-1 0-16,0 6 0 0,0 5-128 0,0 0 0 16,-9 3 144-16,1 4-144 0,2 1 0 0,-2 4 0 15,-2 4 0-15,1-1 0 0,4 2 0 0,-1-1 0 16,2 2 0-16,2-2 0 0,2 0 0 0,2-2-128 15,2-4 128-15,2 2 0 0,1-2 0 0,1-1 0 16,4-2 0-16,2-2 0 0,2-3 0 0,3-2 0 16,0-2 0-16,1-3 176 0,2-2-16 0,2-2 0 15,2 0 0-15,0-1 0 0,-4 0-32 0,0-1 0 0,-1-2 0 16,0 1 0-16,-1 0-128 0,0-2 160 0,-4-4-160 16,4-2 160-16,0-3-160 0,2 1 128 15,-2 0-128-15,4 1 128 0,-1 1-128 0,2 3 0 0,5 0 0 0,-3 3 0 16,2 5 0-16,-3 2 0 0,-5 0 0 15,1 3-176-15,1 0 176 0,-1 3-128 0,-5 0 128 0,-2 0-128 16,-4-1-80-16,-1 0-16 0,0-1 0 0,-10 3 0 16,0 0 48-16,0 0 16 0,0 0 0 0,0 0 0 15,0 0 160-15,-11-3-208 0,1 0 80 0,-2 1 128 16,-5 2-224-16,-2 2 80 0,-1 1 16 0,-1 5 0 16,-3-1 128-16,-1 6 0 0,-2 2 0 0,-4 4-128 15,1 2 128-15,-1 4 0 0,-5 6 0 0,1 1-128 16,1 3 128-16,4-1 0 0,1-3-144 0,7-2 144 15,5 2 0-15,3-4 0 0,5-5 0 0,5 0 0 0,2-7 0 16,6 0 0-16,6-1 0 0,0-3 128 0,2-4 0 0,3 0-128 16,3-5 192-16,2-1-64 0,1-1 128 0,2-4 0 15,1-6 16-15,0-1 0 0,0 1-80 0,3-1 0 16,1-3-16-16,-1-2 0 0,0-2 32 0,1-2 16 16,-1 0 0-16,1-5 0 0,3-4-64 0,-2-4-16 15,-1-8 0-15,-1-2 0 0,1-8-144 0,-2-2 0 16,1-3 144-16,0-5-144 15,3-5-368-15,1-4-144 0,1-5-16 0,-3 4-16 16,-3 7-240-16,0 9-48 0,3 6-16 0,-5 11 0 0,-4 6 512 0,-5 8 96 16,-5 7 32-16,-2 5 0 0,-4 3 208 0,-4 9 192 15,0 0-48-15,0 0 0 0,-8 9 64 0,-6 8 16 16,-6 5 0-16,0 6 0 0,1 5-224 0,-5 7 128 0,-2 3-128 16,-4 6 0-16,1 4 176 0,-1 1-176 0,0-3 192 15,5-1-192-15,5 0 240 0,3-2-64 0,3-1-16 0,7-1 0 16,0-6 96-16,6-1 32 0,3-3 0 0,1-3 0 15,2-2 96-15,3-4 32 0,3-2 0 0,0-2 0 16,-3-1-176-16,4-4-48 0,3-2 0 0,-1-2 0 16,0-1-64-16,3-3-128 0,0-3 176 0,2-3-176 15,3-2 144-15,-3-1-144 0,1-1 0 0,4-2 144 16,2-3-144-16,0 0 0 0,-4-3 0 0,2 1 128 16,2-4-128-16,-2 0 0 0,-2-3 0 0,-1-2 0 15,-2-1-160-15,-1-3-16 0,-2-3 0 0,-2-3 0 16,-2 0-144-16,-2 2-16 0,-2 4-16 0,-1 5 0 15,-6 3 352-15,-1 2-176 0,-1 3 176 0,1 7-128 16,-10-3 288-16,-2 3 64 0,-4 0 16 0,-2 5 0 0,-6 4-48 16,-5 4 0-16,-2 4 0 0,-4 3 0 0,0 4 64 0,-1 1 0 15,2 4 0-15,2-3 0 0,3-1 80 0,4-2 32 16,5-2 0-16,4 0 0 0,5-1 16 0,6-1 0 16,2-4 0-16,6 1 0 0,0 0 0 0,8 2 16 15,3-4 0-15,5-2 0 0,5-1-192 0,6 0-32 16,4-2-16-16,3-5 0 0,2 1-160 0,-1-2 0 15,-1 0 0-15,0-1 0 0,-4-2 0 0,-1-1 0 16,-1-1 0-16,-2 1 0 16,0 1-1776-16,-7-1-336 0,-3-3-64 0</inkml:trace>
  <inkml:trace contextRef="#ctx0" brushRef="#br1" timeOffset="-139095.315">24700 13286 26719 0,'11'-11'2368'16,"1"1"-1888"-16,-3 6-480 0,-1-1 0 15,-2 3-1152-15,-6 2-320 16,0 0-64-16,0 0 0 0,0 0 1152 0,0 0 256 0,0 0 128 0,0 0-160 0,-7 4 160 0,-4 3 0 15,-3-3 0-15,-2 2 0 0,-5 2 0 0,-1-2 0 16,-2 3 160-16,-4 0-160 0,-5-3 144 0,-1 2-144 16,-3-1 128-16,-2 4-128 0,-1 0 128 0,-2 1-128 15,1 0 0-15,-4-1 128 0,-3-2-128 0,-1 4 0 16,-4 5 0-16,-2-3 128 0,-6-7-128 0,-2 4 0 16,-2 4 0-16,0 0 0 0,-2-3 144 0,-5-1-144 15,-8 1 160-15,3-2-160 0,3 2 320 0,-5 1-16 16,-1-2-16-16,-2 2 0 0,-4 4 32 0,2-3 0 15,3 0 0-15,-7 1 0 0,-6-3-96 0,2 1-16 16,2 3 0-16,-3-1 0 0,-2-3-208 0,-2 3 144 16,-2-4-144-16,0 2 128 0,-6-1-128 0,1 2 160 0,-5-3-160 15,-2 1 160-15,-1-1 128 0,-1 2 32 0,0 0 0 0,4-1 0 16,4-1-16-16,-2-1 0 0,-3-1 0 0,2 1 0 16,3-1 16-16,-1 2 16 0,-3 0 0 0,2 0 0 15,4-2 0-15,-2 0 0 0,0-5 0 0,3 4 0 16,5 3-80-16,-2-2-32 0,0-2 0 0,-1 3 0 15,2 0-224-15,1-1 144 0,2-1-144 0,-3 2 128 16,0-2-128-16,5 1 0 0,3-2 0 0,-2 0 0 16,2-2 0-16,3 0 0 0,4 0 0 0,2-1 128 15,2-1-128-15,0 3 0 0,-1-1 0 0,3 0 0 16,4-3 0-16,2 2 0 0,-1 1 0 0,1-1 0 16,-2 1 848-16,3 1 144 0,4-3 32 0,1 1 0 15,3 1-1632-15,-2 1-320 16,-1-1-64-16,-1 0-16 0,-2-2 816 0,4 2 192 0,4-4 0 0,2 1 0 0,0-2 0 0,0-1 0 15,-2 3 0-15,2-1 0 0,0-1 0 0,4 0 128 16,1 1-128-16,4-1 0 0,-2 0 176 0,1 2-176 16,-4 1 160-16,2 0-160 0,2 0 128 0,-2 0-128 15,-1 2 0-15,4 0 144 0,1-2-144 0,2-1 0 16,-1-1 0-16,-2 4 0 0,0 1 0 0,-2-1 0 16,3-2 0-16,1 3 0 0,-1-1 0 0,2-1 128 15,1-2-128-15,0-1 0 0,2 2 160 0,-2 2-160 16,1 0 192-16,0 0-192 0,1-1 192 0,3-2-192 15,1 0 192-15,2 2-192 0,7-1 192 0,2-1-192 16,4 0 192-16,2-2-192 0,2-1 208 0,4 1-64 16,-1 2-16-16,3-1 0 0,3-4 0 0,1 2-128 15,1 0 192-15,3 1-64 0,0-3-128 0,6 2 160 0,-8 2-160 0,8-2 160 16,0 0-160-16,-5 5 0 0,5-5 0 16,0 0 0-16,-3 9 0 0,0-2 0 0,3-7 0 0,0 0 0 15,0 12 0-15,1-1 0 0,3-2 0 0,-3 0 0 16,0 1 0-16,2 0 0 0,2-2 0 0,-1 4 0 15,-1 3 0-15,2 0 0 0,0 2 0 0,1 0 0 16,1 3 0-16,-2 2 0 0,0 0 0 0,1 1 0 16,-2 0 0-16,0 3 0 0,-1 2 0 0,0 4 0 15,-5 1 0-15,2 3 0 0,-2 2 0 0,-2 1 0 16,0 0 0-16,-1 2 0 0,-2-1 0 0,-2 4 128 16,-2 1-128-16,0 4 0 0,-1 2 0 0,-1 0 0 15,-3 2 0-15,1 1 0 0,0-1 0 0,-1-1 0 16,0-2 0-16,1 0 0 0,4 2 0 0,-2 1 0 0,0 0 0 15,-1 0 0-15,-3 2 0 0,3-3 0 0,0 1 0 16,0 1 128-16,1 2-128 0,1 1 0 0,2-2 0 0,0-2 0 16,-1-2 0-16,3-5 0 0,0-4 0 0,0-3 0 15,2 0 0-15,1-3 0 0,0 0 0 0,0 2 0 16,0 1 128-16,0 0-128 0,1-3 0 0,2-3 0 16,-3-5 0-16,3-3 0 0,2-1 0 0,1-1 0 15,3-4 0-15,-2-2 0 0,1-2 0 0,1-3 0 16,3-1 144-16,-1-1-144 0,2 0 0 0,1 0 0 15,2-4 0-15,2 0 128 0,3-3-128 0,-1 2 0 16,4 0 0-16,3 2 0 0,2-4 0 0,4 0 0 16,-3 1 0-16,3-2 0 0,3 1 0 0,2-3 0 15,1-2 0-15,2 2 0 0,1 3 0 0,3-2 128 16,-2-3-128-16,7-1 0 0,4 1 0 0,0-2 0 0,2 0 0 16,-2-1 128-16,1 2-128 0,0-1 0 0,2-2 0 0,1 1 0 15,2-1 0-15,1 1 0 0,5-1 0 0,1 2 0 16,-4 1 0-16,1 0 0 0,0-2 0 0,4 2 0 15,4 0 0-15,3 1 0 0,-2 1 0 0,0 0 0 16,-4-3 0-16,1 1 0 0,5 1 0 0,1 1-128 16,1-1 128-16,-3 0 0 0,-2-2 0 0,1 2 0 15,2 0 0-15,0 1-160 0,3-1 160 0,-2 1 0 16,-1 1-128-16,-2 0 128 0,-2 0 0 0,3 0 0 16,5 2-144-16,-2-1 144 0,0-1 0 0,-3 1-144 15,-2 0 144-15,2-1-192 0,5 0 192 0,1 0-192 16,-4 1 192-16,0-1 0 0,-5-1 0 0,3 0-128 0,1 1 128 15,3 0 0-15,-1 0 0 0,-3 3-128 16,-3 2 128-16,3-1 0 0,-3 2 0 0,3-1 0 0,4-1 0 0,-1 1 0 16,-5-2 0-16,0 0 0 0,0 2 0 15,3-2 0-15,1-2 0 0,-1 0 0 0,-1-1 0 0,-2 0 0 16,-3 1 0-16,4-1 0 0,2 2 0 0,1-2 0 16,1 2 0-16,-4-2-128 0,-3 0 128 0,1-2 0 15,2 0 0-15,0 1-128 0,2 2 128 0,-3-2 0 16,1-1 0-16,-1 0 0 0,-3 2 0 0,4-1 0 15,1 1 0-15,-3-2-128 0,-1-2 128 0,-2 1 0 16,-4 0 0-16,3 2 0 0,3 1 0 0,2-1 0 16,-1-3 0-16,0 2 0 0,-1 1 0 0,-2 1 0 15,-3-3 0-15,5 0 0 0,5 2 0 0,1-1 0 16,-6 0 0-16,0 0 0 0,-6 0 0 0,1-3 0 16,3 1 0-16,1 2 0 0,-1-1 0 0,0 1 0 0,1-4 0 15,-2 2 0-15,-5 2 0 0,2-1 0 0,3-3 0 16,1 2 0-16,1 2 0 0,-3-1 0 0,-5 0 0 0,-2-1 0 15,0-2 0-15,0 1 0 16,0 3 0-16,1-1 0 0,3 1 0 0,-5-1 0 0,-2-3 0 0,-2 5 128 16,-3 1-128-16,2-2 0 0,-2-5 0 0,0 4 0 15,1 4 0-15,1 0 0 0,-2-3 0 0,0 0 0 16,-5 2 0-16,-1 3 0 0,-2 1 0 0,-2-1 0 16,-3-1 0-16,0 1 0 0,1 1 0 0,0 0 0 15,1 2 0-15,-4-2 0 0,-3-1 0 0,-1 3 0 16,2 0 0-16,-2-1 144 0,0 0-144 0,-4 1 0 15,1-4 0-15,-2 2 0 0,0 1 0 0,-1-1 0 0,-1-1 0 16,0 2 0-16,-2-1 0 0,-1 1 0 0,-2-1 0 16,1 0 0-16,-1 2 0 0,-3-4 0 0,1 3 0 0,0-1 0 15,1 1 0-15,0 1 0 0,-1 1 0 0,1-2 0 16,1 1 0-16,-4 0 0 0,-1-1 0 0,2 0 0 16,2 2 0-16,-2-2 0 0,-1 1 0 0,-1-2 128 15,-1 0-128-15,0 0 0 0,1-1 160 0,-10-3-160 16,0 0 128-16,7 2-128 0,3 4 192 0,-4-3-64 15,-6-3 0-15,0 0 0 0,8 3-128 0,-2 1 128 16,-6-4-128-16,0 0 128 0,0 0-128 0,0 0 0 16,0 0 0-16,0 0 0 0,0 0 0 0,0 0 0 15,0 0 0-15,0 0 0 0,0 0 0 0,0 0 128 16,0 0-128-16,0 0 128 0,0 0 0 0,0 0-128 16,0 0 192-16,0 0-64 0,0 0 16 0,2-8 0 0,-2 8 0 15,0-11 0-15,-1-1 16 0,-2 0 0 0,-2-1 0 16,1 0 0-16,3 1-32 0,-1-1-128 0,-4-2 192 15,1-2-64-15,4 1-128 0,-1-3 0 0,1-1 0 0,0-1 128 16,-2-1-128-16,1-3 0 0,2-5 0 16,-1 1 0-16,0-2 128 0,1-2-128 0,1-2 128 0,0-2-128 15,0 1 0-15,2 0 128 0,3-2-128 0,-1 1 0 16,0-3 0-16,0 0 0 0,2-2 0 0,-1-3 0 16,0 1 0-16,-4 0 0 0,0 2 0 0,0 0 0 15,-2 0 0-15,0 1 0 0,0-2 0 0,1-2 0 16,-1-4 0-16,-1 1 0 0,-1 2 0 0,2-1 0 15,2 1 0-15,-2-1 0 0,-2 2 0 0,2-1 0 16,2-3 0-16,2-1 0 0,-3-4 128 0,-1 1-128 0,-1 3 0 16,0 1 0-16,-1 2 0 0,1-2 0 0,-2-1 0 0,1 1 0 15,1 1 0-15,-3-3 0 0,2-3 0 16,0 3 0-16,-1 3 0 0,1 2 0 0,-1 0 0 0,-1 1 0 16,0 0-128-16,-1 0 128 0,-1-3 0 0,-1 2 0 15,-1 0 0-15,2 3 0 0,2 3 0 0,-2 1 0 16,-3 0 0-16,1 2 0 0,6-3-144 0,0 4 144 15,-1-1 0-15,1 0 0 0,1 1 0 0,1 1 0 16,0 2 0-16,0-1 0 0,-2 2 0 0,4 0 0 16,1 1 0-16,-3 1 0 0,0 0-144 0,0 0 144 15,3-1 0-15,1 2-144 0,0 2 144 0,0-2-160 16,-2 2 160-16,3-2-160 0,1 2 160 0,-1 0-192 16,0 5 192-16,2 0-192 0,-4-3 192 0,0 4 0 0,1 6 0 15,0-1-128-15,-2 2 128 0,-1 0 0 0,-2-1 0 16,1 6 0-16,0 9 0 0,0-9 0 0,0-2 0 0,0 3 0 15,0 8 0-15,1-8 0 0,-1 8 0 16,1-8 0-16,-3-1 0 0,2 9 0 0,0 0 0 0,0 0 0 16,-4-8 0-16,-1 3 0 0,5 5 0 0,0 0 0 15,0 0 0-15,0 0 128 0,-6-5-128 0,6 5 0 16,0 0 0-16,0 0 0 0,-8-2 0 0,8 2 128 16,-7-2-128-16,7 2 0 0,-8 3 0 0,0 0 0 15,-2 3 0-15,-1-3-240 0,-3 2 64 0,2 2-16000 16</inkml:trace>
  <inkml:trace contextRef="#ctx0" brushRef="#br2" timeOffset="-119546.07">974 15999 20207 0,'-21'-5'896'0,"12"4"192"0,-1 1-880 0,4 1-208 15,-3-1 0-15,9 0 0 0,0 0 0 0,0 0 0 16,0 0 0-16,0 0 0 0,0 0 256 0,0 0 0 15,0 0 0-15,0 0 0 0,0 0-16 0,0 0 0 0,0 0 0 0,0 0 0 16,0 0 80-16,0 0 32 0,10 2 0 0,1 1 0 16,0-5 128-16,3 2 32 0,3 2 0 0,4-1 0 15,2-1-80-15,3 1-16 0,-1-1 0 0,7 0 0 16,5 0-112-16,1-1-32 0,3 0 0 0,4-1 0 16,1 2-80-16,1 0 0 0,1-1-16 0,-1 0 0 15,-1 1-48-15,3-1-128 0,2-1 192 0,2-1-64 16,1-2 48-16,3 2 0 0,4 0 0 0,-2-2 0 15,-5 1 16-15,5-2 0 0,5 0 0 0,1 0 0 16,1 2-16-16,-2 1 0 0,-1-3 0 0,-1 1 0 16,0 0-32-16,3 0 0 0,0 1 0 0,0 1 0 15,-1-2-144-15,-4 0 192 0,-4 3-192 0,0-1 192 16,-2-1-192-16,1 1 0 0,0 0 0 0,-1 1 0 0,-1 2 128 16,-3 0-128-16,-4 0 128 0,-3 0-128 0,-2 1 0 0,0 0 128 15,-1 0-128-15,0 1 0 0,-5-1 128 0,0 1-128 16,-3-2 0-16,0 0 128 0,-2 1-128 0,-4 2 128 15,-4-4-128-15,-1 1 128 0,-3 1 0 0,-3-1-128 16,-2 1 192-16,1 0-64 0,-6 1-128 0,-8-2 0 16,9 0 0-16,-9 0 0 0,0 0 128 0,0 0 0 15,0 0 0-15,0 0 0 0,0 0 320 0,0 0 48 16,0 0 16-16,-7-2 0 0,-6 0-80 0,-3-2-16 16,-5-2 0-16,-6 1 0 0,-6 3-288 0,-3 0-128 15,2 0 128-15,-4 0-128 0,-2-1 176 0,-3 2-48 16,-2 1-128-16,-2 0 192 0,-2 0-192 0,-3 0 144 15,-3-1-144-15,-1 1 128 0,-2 1-128 0,2 1 0 16,1 1 144-16,0-2-144 0,-4-2 0 0,-5 1 0 0,-5 1 0 0,-1 1 128 16,1 0-128-16,-1-1 0 0,-7 1 0 0,-1 2 0 15,-4-1 0-15,1 0 0 0,-3 1 0 0,4 0 0 16,-3 0 0-16,4 0 0 0,1-3 0 16,4 1 0-16,6 0 0 0,3 0 0 0,3 0 0 0,0-2 0 15,3 0 0-15,1 1 0 0,5 4 0 0,0-3 0 16,4 1 0-16,4-1 0 0,5 0 0 0,-3 1 0 15,3 2 0-15,4-2 0 0,2 0 0 0,3 1 0 16,0-2 0-16,5 0 0 0,7 0 0 0,6 0-128 16,5-1 128-16,0 1 0 0,-1-1 0 0,9-1 0 15,0 0-208-15,0 0 32 0,0 0 16 0,0 0 0 16,11 6 160-16,3-1-208 0,2-2 80 0,3 0 128 16,3 1-256-16,1-1 80 0,5-1 16 0,0 1 0 0,4 2 160 15,4-2 0-15,5 1 0 0,4 1 0 0,5-3 0 0,8 0-128 16,5 0 128-16,2 3 0 0,3-3 0 0,3 0 0 15,4 0 0-15,6 1 0 0,6-1 0 0,-3-2 0 16,-2-1 0-16,8 2 0 0,2 1 0 0,1-1 0 16,-1-1 0-16,-1 1 0 0,0-1 0 0,1 1 0 15,-2-1 0-15,-7 3 0 0,-3 1 0 0,-2-1 0 16,0-1 0-16,-1 2 0 0,-3-1 0 0,-6 1 0 16,-7 3 0-16,-5-4 0 0,-5-4 0 0,-5 3 0 15,-4 3 0-15,-5-3 128 0,-5-2-128 0,-5-1 0 16,-7 0 128-16,-2 0-128 0,-2-1 128 0,-8 0-128 15,-8 2 160-15,0 0-160 0,0 0 256 0,0 0-32 16,-7-5-16-16,-9-1 0 0,-8-1-32 0,-7 1-16 16,-6 4 0-16,-8 0 0 0,-2-1-160 0,-12 0 0 0,-11 0-160 0,-7 1 160 15,-6 0 0-15,0-1 0 0,-5 1-128 0,-6 0 128 16,-8-1 0-16,2 2 0 0,4 3 0 0,-4-1 0 16,-2-2 208-16,2 2-16 0,5 1 0 0,4 0 0 15,1 1 64-15,4 0 16 0,2 1 0 0,12 0 0 16,4 0-80-16,10-1-32 0,3 2 0 0,7-3 0 15,3 0-160-15,5 0 0 0,5 2 0 0,8-1 0 32,9-1-992-32,2-1-224 0,2-1-64 0,7-1-9680 0,7 1-1952 0</inkml:trace>
  <inkml:trace contextRef="#ctx0" brushRef="#br2" timeOffset="-117433.603">13602 15105 23903 0,'-2'-12'1056'0,"2"12"224"0,-1-6-1024 0,-3-1-256 15,1 0 0-15,0 2 0 0,0-3 0 0,-3 2 0 16,-3-3 0-16,-2 0 0 0,-2-1 0 0,-1 0 0 16,-2 0 0-16,0-1 0 0,-4-2 176 0,0 0-16 0,-1 0 0 0,-2-2 0 15,-2 1 160-15,1 1 16 0,-3-1 16 0,-2 2 0 16,-4-2 160-16,-1 4 16 0,-3-1 16 0,3 2 0 16,1-2-32-16,1 1-16 0,-1 2 0 0,1 0 0 15,0-2-128-15,2 2-32 0,-1-1 0 0,1 3 0 16,0 3 16-16,0 0 0 0,-3-1 0 0,1 2 0 15,0 2-112-15,1 1-32 0,-1 0 0 0,-2 3 0 16,2 1-80-16,1 1 0 0,2-1-128 0,1 2 192 16,-2 3-192-16,3 2 0 0,-1 5 128 0,1 0-128 15,-2-1 0-15,-1 4 0 0,-3 2 0 0,2 2 0 16,2 3 192-16,-1 1-48 0,0 2-16 0,0 3 0 16,1 0 32-16,2 1 0 0,3 1 0 0,-1 4 0 0,5 5-160 15,0-2 128-15,2-2-128 0,4 2 128 0,1 0-128 0,2-1 128 16,1-5-128-16,5 1 128 0,3 2-128 0,4-4 0 15,2-2 144-15,2 3-144 0,3 5 0 0,3-5 0 16,2-3 0-16,3-1 128 0,1-2-128 0,2-3 0 16,5 1 0-16,3-3 0 0,3-2 0 0,1 0 144 15,2 3-144-15,3-4 0 0,3-4 128 0,2 3-128 16,-4-1 0-16,3-1 0 0,0 1 0 0,1-4 0 16,0 2 128-16,5-2-128 0,1 1 0 0,2-2 0 15,-2-3 0-15,3-2 0 0,-3-2 128 0,1-2-128 16,0 0 0-16,3-4 0 0,3-3 0 0,1-3 0 15,-4-3 0-15,5-3 0 0,-4-2 128 0,2-3-128 16,-4-4 0-16,1 1 0 0,1 0 128 0,-3-1-128 16,2 1 0-16,-2-3 0 0,-2-1 0 0,-5 0 128 0,0 0-128 15,-3-2 0-15,0 0 128 0,-3-3-128 0,-2-2 0 0,0-1 0 16,-5-1 160-16,-2-2-160 0,-3-2 128 0,-3 0-128 16,2 2 144-16,-5-2-144 0,-4 1 160 0,0 1-160 15,-1 0 176-15,-5-4-176 0,-3 2 192 16,-3 0-192-16,-2-1 144 0,-2 1-144 0,-2 0 0 0,-2 1 144 15,-4 0-144-15,-1 2 128 0,-2 2-128 0,-2 1 128 16,-4 0 0-16,1 3 0 0,-2 1 0 0,-1-1 0 16,-5 0-128-16,1 3 160 0,1 1-160 0,-3 1 160 15,0 0-160-15,-4 0 128 0,0 2-128 0,0 2 128 16,-2 0-128-16,-5 1 0 0,-4-3 0 0,-1 4 0 16,2 2 0-16,-2-1 0 0,-3-1 0 0,2 3 0 15,2 2-192-15,0 3 192 0,-1 0-160 0,0-1 160 16,2 2-144-16,-2 4 144 0,2-1-128 0,-2 3 128 0,-3 0 0 15,0 3-128-15,0 3 128 0,1 1 0 0,1 1 0 16,0 1-160-16,-2 5 160 0,-2 1 0 0,-3 0-160 0,2 3 160 16,0 0-128-16,0 4 128 0,2 6 0 0,2-1 0 15,1-1 0-15,1 0-128 0,1 3 128 0,-1 0 0 16,0 1 0-16,2 1-128 0,6 1 128 0,4 2 0 16,0 0 0-16,3 3 0 0,3 1 0 0,1-1 0 15,1-1 0-15,5 1 0 0,1-1 0 0,3-1 0 16,4 0 0-16,3-1-128 0,2-1 128 0,2 0 0 15,5 3 0-15,1 1 0 0,1 2 0 0,4-1 0 16,4 1 0-16,1-2 0 0,0-2 0 0,3 0 0 16,1-3 0-16,5-1 0 0,3-2 0 0,4 1 0 15,1 0 0-15,3-3 0 0,2-3 0 0,3-3 0 0,0-3 0 16,2 3 0-16,1-2 0 0,0-5 0 0,2-5 0 16,4 0 0-16,6 0 0 0,2-3 0 0,-1-4 0 0,1-3 128 15,-2-3-128-15,1-5 0 0,2-4 0 0,2-1 128 16,0-2-128-16,0-2 128 0,1-8-128 0,-4 1 128 15,-4 0-128-15,-1 0 0 0,1 0 0 0,-3-2 0 16,-5-4 0-16,3 0 128 0,1 0-128 0,-5 0 0 16,-3-2 128-16,-5-2-128 0,-4-3 128 0,-5 0-128 15,-3 2 0-15,-2 1 128 0,-2 0-128 0,-4-2 0 16,-3 0 128-16,-2-2-128 0,-2 0 128 0,-4-4-128 16,-2 0 0-16,-2 0 0 0,-3-1 0 0,-2 0 0 15,-4 3 0-15,1 1 0 0,-4 3 0 0,1-1 0 16,-3-3 0-16,-1 5 0 0,-1 1 0 0,-2 0 0 0,0-2 0 15,-4 4 0-15,-5 2 0 0,0 2 0 0,-2 1 0 0,0 4 0 16,1 4 0-16,-4 2 128 0,-2-1-128 0,-1 5 0 16,-3 1 0-16,0 4 0 0,-3-2 0 0,-2 3-160 15,-5 0 160-15,-1 4 0 0,0 2-128 0,-2 2 128 16,-2-2 0-16,4 5 0 0,3 2-128 0,2 3 128 16,2-2 0-16,1 3 0 0,1 1 0 0,-1 2-128 15,-1 3 128-15,0 0 0 0,3 3 0 0,-2 0 0 16,1 5 0-16,0 3 0 0,2 1-144 0,-1 2 144 15,1 2 0-15,-5 0-144 0,-3 2 144 0,2 2 0 16,1 1 0-16,0 0-128 0,0-1 128 0,5 3 0 16,5 0 0-16,4 2-128 0,5-1 128 0,2 1 0 15,3-3 0-15,4 1-128 0,2-1 128 0,4 1 0 16,-1-2 0-16,6 0 0 0,4 1 0 0,0 1-128 0,2-1 128 16,3 3 0-16,4 1 0 0,2-1 0 0,2 0 0 0,3-1 0 15,0-2 0-15,4 0 0 0,3-1 0 16,4-5 0-16,1 2 0 0,3 2 0 0,2 0 0 0,6-2-128 15,2-4 128-15,2 0-128 0,1-1 128 0,-1-5-128 16,1-7 128-16,3-2-128 0,5-4 128 0,3-3-128 16,3-4 128-16,3-2 0 0,1-2 0 0,0-4 0 15,-1-4 0-15,1-4 0 0,2-4 0 0,0-3 0 16,-3-5 0-16,0-2 0 0,-3-3 0 0,1 1 0 16,-8 3 0-16,2-3 0 0,-1-1 0 0,-3-1 0 15,-2-2 0-15,-2-2 144 0,-1-3-144 0,-7-3 0 16,-2-4 128-16,-2-1-128 0,-2-1 0 0,-2 1 0 15,-4 2 160-15,-3-1-160 0,-4-3 128 0,-5 1-128 16,-3-5 128-16,-4 2-128 0,-1-1 0 0,-6 2 128 0,-5 3-128 16,-2 2 160-16,-4 3-160 0,-3 1 160 0,-3 0-160 0,-4 2 192 15,-3-1-192-15,-4 3 192 0,0-2-192 0,-4 2 0 16,-5 2 0-16,1 4 128 0,1 1-128 0,-1 6 128 16,0 2-128-16,-2 2 128 0,2 3-128 0,2 1 192 15,3 3-192-15,-4 4 192 0,-3 2-192 0,-3 2 0 16,-4-1 0-16,1 5 0 0,3 4 0 0,-2 0-144 15,-1 1 144-15,1 3-208 16,0 2-1360-16,-1 4-272 0,0 5-48 0</inkml:trace>
  <inkml:trace contextRef="#ctx0" brushRef="#br2" timeOffset="-109313.882">13824 17464 14447 0,'0'0'640'0,"0"0"128"16,0 0-608-16,0 0-160 0,-9-1 0 0,1 3 0 16,2 3 400-16,6-5 48 0,-8 3 16 0,2-2 0 0,6-1 112 0,-8 4 32 15,8-4 0-15,-9 2 0 0,2 0 192 0,7-2 32 16,0 0 16-16,-8 3 0 0,8-3 160 0,0 0 16 16,0 0 16-16,0 0 0 0,0 0-208 0,0 0-64 15,0 0 0-15,14-5 0 0,3-1-384 0,1 0-64 16,6-2-32-16,3 0 0 0,5-1-96 0,4 1-32 15,2-1 0-15,3 2 0 0,1-2-32 0,3 1 0 16,-2-1 0-16,0 3 0 0,-1 2 48 0,-4 0 0 16,1 0 0-16,-2 0 0 0,5 1 16 0,-1 3 16 15,0 1 0-15,-1 0 0 0,-3-2-48 0,-2 2-16 16,-2 1 0-16,-4 1 0 0,-3-1-144 0,-4 1 128 16,-2-1-128-16,-4 1 128 0,-4-2-128 0,-1 1 192 15,-1 0-192-15,-10-2 192 0,0 0 16 0,0 0 16 0,0 0 0 0,0 0 0 16,0 0 176-16,0 0 48 0,0 0 0 0,-11-1 0 15,-1 0 0-15,-2-1 0 0,-4-1 0 0,-2 2 0 16,-3-1-224-16,-2 0-32 0,-6 1-16 0,-1-1 0 16,-1 1-48-16,-3-1-128 0,0 1 192 0,0 0-64 15,0-1-128-15,0 1 192 0,1-1-192 0,-4 0 192 16,1-1-192-16,-3 2 160 0,-2 1-160 0,2 0 160 16,-2-1-160-16,3 1 160 0,0-1-160 0,3 1 160 15,1 0-160-15,3 1 0 0,3-1 0 0,2 1 0 16,4-1 0-16,0 1 0 0,3-1 0 0,2 1 0 15,6 1 0-15,1-2 0 0,1 0 128 0,11 0-128 16,0 0 0-16,0 0 0 0,0 0 0 0,0 0 0 16,12-2 0-16,4 2 0 0,4 0 0 0,6 0 0 15,2-1 0-15,5 0 0 0,3 1 0 0,5 1 0 0,3-2 0 0,3 0 0 16,0 0 0-16,0 0 128 0,1 1-128 0,0 0 0 16,-4 0 0-16,0 0 0 0,-5 0 0 0,1 0 0 15,-3 0 0-15,-2 1 0 0,1-1 0 0,-6 0 0 16,1 1 0-16,-2 1 0 0,-7 1 0 0,-3-2 0 15,-5-1 0-15,-3 1 0 0,-2 1 0 0,-9-2 128 16,0 0-128-16,0 0 0 0,0 0 192 0,-10 0-32 16,-5 2-16-16,-4-1 0 0,-9 1 48 0,0 0 0 15,-5-1 0-15,-4 1 0 0,-3 0-192 0,-1 1 160 16,2 1-160-16,-4-1 160 0,-2 0-160 0,-3 1 0 16,-5 0 144-16,0 0-144 0,3 0 0 0,1-2 144 15,3 2-144-15,3 0 0 0,7-2 128 0,2 1-128 16,3 0 0-16,6-2 0 0,3 3 0 0,4-2 0 0,2 0 0 15,6 0 0-15,10-2 0 0,0 0 0 0,0 0 0 0,0 0 0 16,12 3 0-16,4-1 0 0,6-1 0 16,1 2-144-16,6-2 144 0,5-1 0 0,5 0 0 0,2 1-128 15,3 2 128-15,7-2 0 0,1 0 0 0,4 1 0 16,-2 1 0-16,2 2 0 0,-2-1 0 0,-1 0 0 16,-5 1 0-16,-3-1 0 0,-8-2 0 0,-2 2 0 15,-4-3 0-15,-5 0 0 0,-8 0 0 0,-4-1 0 16,-3 0 0-16,-11 0 0 0,0 0 0 0,0 0 0 15,0 0 160-15,-15 4-32 0,-2 0-128 0,-7-1 192 16,-4-4-192-16,-3 0 0 0,-3 3 0 0,-3-1 0 16,-5-3 0-16,-1 3 0 0,-1 2 0 0,-3 1 0 15,-4-2 0-15,2-1 0 0,0-1 0 0,5 2 0 0,6 1 0 16,4 2 0-16,4-2 0 0,7-1 0 0,6 1 0 16,3-2 0-16,3 0 0 0,11-1 0 0,0 0 0 0,0 0 0 15,0 0 0-15,10-6 0 0,1 2-240 0,9 2 64 16,2-2 16-16,7 1 0 0,8 0 160 0,5-1 0 15,4 0-144-15,2 1 144 0,2-1 0 0,1 2 0 16,0 0 0-16,2 2 0 0,-3 3-144 0,0-3 144 16,-4-3 0-16,-3 0 0 0,-9 2 0 0,-5 1 0 15,-7-4 0-15,-7 3 0 0,-6-1 0 0,-9 2 0 16,0 0 0-16,0 0 0 0,-10 0 272 0,-9-1-32 16,-8 0-16-16,-6 3 0 0,-6 1-80 0,-4 1-16 15,-6-2 0-15,-1 0 0 0,0 1-256 0,-2 3-64 16,-5 0-16-16,1-1 0 15,0-2-2160-15,-4 0-416 0,1 2-96 0</inkml:trace>
  <inkml:trace contextRef="#ctx0" brushRef="#br2" timeOffset="-90918.413">6050 17662 911 0,'0'0'0'0,"0"0"0"16,0 0 0-16,0 0 0 0,0 0 2176 0,0 0 368 15,0 0 64-15,0 0 16 0,0 0-1552 0,0 0-304 16,0 0-64-16,0 0-16 0,-7 0-240 0,7 0-64 0,0 0 0 0,-8 5 0 16,1 3-48-16,1 1-16 0,-1 1 0 0,1 2 0 15,-1 2 48-15,-2 1 0 0,3 2 0 0,-2 1 0 16,4-1-160-16,0 3-16 0,-1 0-16 0,1 0 0 16,3-3-176-16,1 3 0 0,-1 0 0 0,5-2 0 15,0-2 0-15,3 1 128 0,0 0-128 0,3-2 0 16,1-3 144-16,0-1-144 0,0-3 160 0,2-2-160 15,1-3 176-15,1-1-176 0,0-1 192 0,2-3-192 16,-1-3 240-16,2-3-64 0,0-1-16 0,-1-2 0 16,0-1 160-16,1-3 16 0,0-4 16 0,-2 1 0 15,-1 4 0-15,-2 0 0 0,-3-2 0 0,2 1 0 16,0 1-64-16,-3-1-16 0,-4 3 0 0,3-1 0 16,1 2-80-16,-3 2 0 0,0 1-16 0,-6 8 0 0,4-5-176 0,-4 5 0 15,0 0 0-15,0 0 128 0,0 0-128 0,0 0 0 16,0 0 0-16,6 7 0 0,-1 1 0 15,-2 2 0-15,-1 1 0 0,1 1 0 0,0 2 0 0,2-2 0 16,-3 2 0-16,1 1 0 0,-1 0 0 0,3-2 0 16,0-3 0-16,2 1 0 0,2-1 0 0,-2-4 0 15,2-4 0-15,0-2 0 0,1 0 0 0,1-2 160 16,0-2-160-16,1-3 160 0,0-5 192 0,0-2 32 16,-1 2 16-16,0 0 0 0,1-2 336 0,0-1 64 15,-3-1 16-15,0-2 0 0,0 0-608 0,0 2-208 16,-1-3 144-16,-1-1-144 0,0 1 384 0,-1 1 0 15,-1 1 0-15,1 2 0 0,0 0-256 0,1 3-128 16,1-1 0-16,-1 5 128 0,-1 0-320 0,1 2-64 0,0 0 0 0,-7 6-12560 16</inkml:trace>
  <inkml:trace contextRef="#ctx0" brushRef="#br2" timeOffset="-90014.601">3161 17495 10127 0,'0'0'896'0,"0"0"-704"15,0 0-192-15,0 0 0 0,0 0 1248 0,0 0 224 0,0 0 32 0,11 1 16 16,-11-1-1216-16,7 0-304 0,-7 0 0 0,8 3 0 16,-8-3 0-16,6 9 0 0,-1 1 0 0,0 2 0 15,-4 3 384-15,0 3-16 0,-1 3-16 0,1 1 0 16,1 4 32-16,0 2 0 0,-3-1 0 0,0 1 0 15,0 0-192-15,0 0-48 0,0-1 0 0,1-3 0 16,0-2 208-16,-1-1 32 0,-2-2 16 0,0 1 0 16,3-2-576-16,-1 2-112 0,-2-2-32 0,-2-3 0 15,2 2-272 1,-1-2-64-16,1-1-16 0</inkml:trace>
  <inkml:trace contextRef="#ctx0" brushRef="#br2" timeOffset="-89517.939">3607 17666 16575 0,'0'0'736'0,"0"0"160"0,0 0-720 0,0 0-176 0,0 0 0 0,0 0 0 15,10 3 192-15,-3 3 16 0,-3 5 0 0,-2 0 0 16,-5-2-208-16,1 4 0 0,0 1 0 0,0 2 0 15,-4 0 160-15,-1 1 96 0,-1-1 0 0,0 2 16 0,1-1 48 16,2 1 16-16,0-3 0 0,3 1 0 0,-1-3-208 0,1 2-128 16,0 3 160-16,-1-5-160 0,3-13-208 0,0 0-144 15,1 10-32-15</inkml:trace>
  <inkml:trace contextRef="#ctx0" brushRef="#br2" timeOffset="-89075.945">3859 17720 22111 0,'0'0'1968'0,"0"0"-1584"0,0 0-384 0,0 0 0 0,0 0 448 0,0 0 16 0,0 0 0 16,9 7 0-16,-2-1-464 0,0 2 0 0,-3 0 0 0,0 0 0 15,-4-8 0-15,6 10 0 0,-1 0 0 0,-2-1 0 16,-2 0 0-16,-1-9 0 0,-3 9 0 0,1 1 0 15,1-1 0-15,0 1 0 0,-1-2 0 0,2-8 0 16,-5 8 0-16,5-8 128 0,-3 10-128 0,0-4 192 16,3-6 64-16,0 0 0 0,0 0 0 0,0 0 0 15,-5 10-16-15,5-10 0 0,0 0 0 0,0 0 0 16,0 0-16-16,0 0 0 0,0 0 0 0,0 0 0 16,0 0 32-16,0 0 0 0,0 0 0 0,0 0 0 15,8-8-128-15,0 0 0 0,0-1-128 0,3 1 192 16,3 0-192-16,-5 0 0 0,2-2 128 0,2-1-128 15,2 2 0-15,1 1 0 0,2-2 0 0,0 2 0 16,-3-1 0-16,2 2 0 0,-1 2 0 0,1 2 0 0,-2 1 0 16,0 1 0-16,2 2 0 0,-3 1 0 0,-2 2-144 0,0 0 144 15,2 1 0-15,-3 2-144 0,1 4 144 16,-1 0 0-16,-4-2 0 0,1 2-128 0,0 1 128 0,-2 2 0 16,-1 2 0-16,0-3 0 0,1-2 0 0,-2 1 0 15,1 4 0-15,0-1 0 16,-3-2-640-16,3-3-64 0,-5-10 0 0</inkml:trace>
  <inkml:trace contextRef="#ctx0" brushRef="#br2" timeOffset="-88532.366">2924 17696 19919 0,'0'0'880'0,"0"0"192"0,0 0-864 0,0 0-208 16,0 0 0-16,0 0 0 0,10-3 0 0,1-1 176 15,1-1-176-15,5 0 160 0,1 1 96 0,7-2 32 0,-2-1 0 0,4-1 0 16,2-1 224-16,3 2 32 0,1 0 16 0,0 1 0 15,-2 1-128-15,-2-1-32 0,0 3 0 0,-1 1 0 16,-4 0-256-16,-1 0-144 0,-5-2 160 0,0 3-160 31,-2 1-1216-31,0 1-320 0</inkml:trace>
  <inkml:trace contextRef="#ctx0" brushRef="#br2" timeOffset="-88282.329">3693 17447 16575 0,'-5'-9'736'0,"5"9"160"0,-5-8-720 0,1-1-176 15,2 0 0-15,1 2 0 0,1 7 1616 0,0 0 304 16,0 0 48-16,6-7 16 16,-1 0-1984-16,-5 7-320 0,0 0-112 0,6-4-6320 15,2-1-1264-15</inkml:trace>
  <inkml:trace contextRef="#ctx0" brushRef="#br2" timeOffset="-87765.443">4464 17540 24991 0,'0'0'1104'0,"0"0"240"16,0 0-1088-16,0 0-256 0,-3 6 0 0,2 4 0 0,2 2 0 0,1 1-144 16,1 3 16-16,3 1 0 0,-2 1 128 0,0-1 0 15,-2-2 0-15,3 0 0 0,1 2-128 0,2 0 128 16,-4-2-128-16,3-3 128 0,1-3-192 0,1-3 32 15,-1-1 16-15,1-2 0 0,2-3 144 0,1-3 0 16,2-3 0-16,3-3-128 0,-1-3 128 0,1-1 0 16,-1-1 0-16,1-2 128 0,-1 0-128 0,-1-1 128 15,0 1-128-15,-2-1 128 0,-1 1-128 0,1 0 0 16,-2 2 128-16,0 4-128 0,-2 1 0 0,0 6 0 16,-9 3 0-16,10 2 0 0,-10-2 0 0,9 10 0 15,-5 3 0-15,-2 6 0 0,-3 4 208 0,-1 4 80 0,-4 2 16 16,-2 3 0-16,-6 1 80 0,-1 0 0 0,-4 0 16 0,-2 5 0 15,-2 3 96-15,-3 2 16 0,-3-1 0 0,1 1 0 16,0-4-160-16,-3-4-32 0,1-4 0 0,1-5 0 16,4-4-176-16,2-3-144 0,-1-3 192 0,6-5-192 31,1-1-1424-31,3-6-400 0</inkml:trace>
  <inkml:trace contextRef="#ctx0" brushRef="#br2" timeOffset="-87341.586">7181 17539 23951 0,'0'0'2128'0,"0"0"-1696"0,0 0-432 0,0 0 0 16,0 0 144-16,0 0-144 0,0 0 160 0,-7 9-160 15,0 1 192-15,1 1-48 0,0 0-16 0,0 4 0 16,1 1 64-16,-1 4 16 0,2 1 0 0,-3 1 0 16,0 0-32-16,-1 1-16 0,1 1 0 0,2 0 0 15,-2 2-160-15,1-2 0 0,-2-1 0 0</inkml:trace>
  <inkml:trace contextRef="#ctx0" brushRef="#br2" timeOffset="-86930.634">7671 17729 7359 0,'5'-13'320'0,"-1"5"80"15,-2 0-400-15,0-2 0 0,2 2 0 0,0-1 0 0,1 1 5200 0,0 0 960 16,-5 8 192-16,-2-8 48 0,-1 0-5152 0,-2 1-1024 16,-1 3-224-16,-5-3 0 0,-4 2-192 0,-2 1-48 15,-3 4 0-15,-2 2 0 0,-3 2 48 0,2 1 16 16,1 1 0-16,1 2 0 0,0 0 176 0,1 2 0 16,2 0-144-16,2 0 144 0,2 0 0 0,3 0-144 15,-1-1 144-15,5-2 0 0,7-7 0 0,0 0 0 0,0 0 0 0,0 0 0 16,0 0 0-16,11 3 0 15,3-4 0-15,-1-2 0 0,1 1 0 0,0-2 0 0,2-1 0 0,-4 0 0 16,-1-2 0-16,1 3 0 0,0 2 0 0,-4 1 0 16,-8 1 192-16,9 0-16 0,-9 0 0 0,7 5 0 15,0 3 16-15,-5 2 0 0,0 1 0 0,-3 5 0 16,-2 4-16-16,-4 3 0 0,0 0 0 0,-3 4 0 16,-4 0-48-16,0 5 0 0,-2 3 0 0,-3 1 0 15,-3-1 0-15,-3-1-128 0,-3-1 192 0,3-4-64 16,-2-1-128-16,1-5 160 0,-3-5-160 0,6-3 160 15,5-3-160-15,2-3 0 0,3-4 0 0,4-2 128 16,9-3-1168 0,0 0-240-16,0 0-64 0</inkml:trace>
  <inkml:trace contextRef="#ctx0" brushRef="#br2" timeOffset="-86503.802">8276 17666 30399 0,'-4'-14'1344'0,"4"7"288"0,-1 1-1312 0,1-1-320 16,0-1 0-16,0 8 0 0,-1-7-208 0,1 7-112 16,0 0-32-16,-5-6 0 0,-2 1 160 0,-2 0 48 15,-4 3 0-15,-1 2 0 0,-3 2 0 0,-2 2 0 16,-3-1 0-16,0 3 0 0,2 1 144 0,-2 2 0 15,0 2-144-15,3 0 144 0,0 1 0 0,5-1 0 0,3 1 0 0,0-1 0 16,4-1-144-16,1-1 144 0,6-9 0 0,-3 7 0 16,3 1 0-16,0-8 0 0,0 0 0 0,12 3 0 15,-1 1 304-15,1-2 16 0,1-4 0 0,2 0 0 16,2-3-112-16,-1 2-16 0,0 1 0 0,-2 1 0 16,-1 2-192-16,-1 1 144 0,-3 0-144 0,0 4 128 15,-2 2 16-15,-2 3 0 0,-1-2 0 0,-1 4 0 16,-4 5 48-16,-3 4 16 0,-2 3 0 0,-4 2 0 15,-1-1-32-15,-2 4-16 0,-3 4 0 0,-3 0 0 16,-3-1-160-16,-2-2 128 0,4-4-128 0,-3 1 128 16,0-2-128-16,1-4 128 0,0-4-128 0,4-4 128 15,-1-1-128-15,2-3 0 0,5-1 0 0,1-4 128 16,4-5-1600-16,1-2-336 16</inkml:trace>
  <inkml:trace contextRef="#ctx0" brushRef="#br2" timeOffset="-86248.307">8741 17331 38703 0,'0'0'3440'0,"0"0"-2752"16,0 0-560-16,0 0-128 15,0 0-352-15,-1 16-96 0,-1 2-32 0,1 2 0 0,0 2 288 0,-2 2 48 0,-1 2 16 0,-3 2 0 16,-3 1-80-16,-2 2-16 16,-3 1 0-16,-4 0 0 15,-2 1-368-15,0 0-80 0,-1-2-16 0,-2-2 0 16,2 0-1104-16,-1-1-240 0,1-1-32 0,5-2-16 16,1-7 160-16,4 0 48 0,5-3 0 0</inkml:trace>
  <inkml:trace contextRef="#ctx0" brushRef="#br2" timeOffset="-85921.68">8742 17828 11055 0,'0'0'976'0,"0"0"-784"0,0 0-192 15,9-1 0-15,2-1 3760 0,3-1 704 0,3 1 144 0,0-1 16 0,2-2-3728 0,3 1-768 16,2 1-128-16,3-4 0 0,0-3 0 0,3 0 0 15,-4-1 0-15,2-1 0 0,-2 0 0 0,-1-1 0 16,-4 0 0-16,-3 0 0 0,-4-2 144 0,-4 1-144 16,-5-1 0-16,-3 4 144 0,-4 0 176 0,-5 3 48 15,-4 2 0-15,-2 4 0 0,-3 2 1024 0,-2 3 208 16,-7 3 32-16,1 4 16 16,-3 3-1904-16,0 2-368 0,1 2-80 0,2 1 0 0,2-1 704 0,3 1 336 15,4-1-16-15,3 1-16 0,2-2-80 0,3 2-16 16,5-1 0-16,2-2 0 0,5-1-208 0,2-2 176 15,4 0-176-15,4 2 160 0,4 0-160 0,4-3 0 0,4-6 0 16,2 4 0 0,4-2-1600-16,5 1-256 0,0-4-64 0</inkml:trace>
  <inkml:trace contextRef="#ctx0" brushRef="#br2" timeOffset="-85495.122">10453 17685 23615 0,'0'0'1040'0,"0"0"224"0,0 0-1008 0,0 0-256 16,0 0 0-16,-8 1 0 0,0 3 416 0,1 4 32 15,-2 0 16-15,1 4 0 0,-2 0-16 0,3 1 0 16,-3 1 0-16,0 1 0 0,-4 0-208 0,1 1-48 16,-5-1-16-16,1-1 0 0,1 1-32 0,0-3 0 15,1 0 0-15,4-2 0 0,-1-4 192 0,2-2 48 16,10-4 0-16,0 0 0 0,0 0 400 0,0 0 96 15,1-10 16-15,4-1 0 0,2-1-320 0,4-3-64 16,-1 0-16-16,4-3 0 0,4 0-176 0,2-1-48 16,0 0 0-16,1 2 0 0,0 1-272 0,1 1 0 0,2 2 0 0,2 2 0 15,-2 1 0-15,-1 3 0 0,-1 2 0 0,0 1 0 16,-1 1-208-16,-3 2 0 0,-1 2 0 0,1 0-10128 16,-1-1-2016-16</inkml:trace>
  <inkml:trace contextRef="#ctx0" brushRef="#br2" timeOffset="-84361.02">11058 17693 34031 0,'0'0'1504'0,"0"0"320"0,0 0-1456 15,0 0-368-15,0 0 0 0,-9 8 0 0,-1 3 0 0,-2 3-128 16,-1 1 0-16,-5 1 0 0,-1 2 128 0,0 2-128 15,-1 1 128-15,-3 1-128 0,1-1-32 0,-4 3 0 16,3 3 0-16,0 1 0 0,3 0 160 0,4-1-160 16,3-5 160-16,3-3-160 0,2-3 160 0,5-3 0 15,0-3 0-15,3-10 0 0,0 0 0 0,7 6 0 16,2-5 0-16,3-5 128 0,1-2-128 0,3-4 192 16,1-2-64-16,-1-4 0 0,-2 1-128 0,0-3 192 15,0-2-64-15,-1 0 0 0,-3 3-128 0,-2-3 176 16,-2 0-176-16,-2-2 192 0,-3 0-32 0,-5 0 0 15,-1-2 0-15,-4 4 0 0,-1 0-160 0,-1 3 0 16,-1 1 0-16,-1 3 0 0,0 2 0 0,0 2 0 16,2 0 0-16,1 2 0 0,2 2 0 0,3 0 0 0,5 5-128 0,0 0 128 15,0 0-128-15,5-6 128 0,3-1-160 16,7 3 160-16,3 1-208 0,4 0 48 0,6 1 16 0,3 1 0 16,1 0 144-16,2 0 0 0,0 0 128 0,0 1-128 15,0 0 0-15,-1 0 0 0,1 0-160 0,0 1 160 16,0 1 0-16,-3 1 0 0,-3 2 0 0,-2 2 0 15,-3 2-128-15,-2 2 128 0,-5 0 0 0,-1 1 0 16,-5 3 0-16,-5 0-128 0,-4 2 128 0,-2-2 0 16,-4 0 0-16,-1 2 0 0,-3 0 0 0,1 0 0 15,-2-4 0-15,2-3 0 0,0-1 0 0,3 1 0 16,1 0 0-16,4-10 128 0,0 0-128 0,0 0 0 16,0 0 128-16,5 8-128 0,-5-8 176 0,13 3-176 0,2-6 272 15,2-2-48-15,2-3-16 0,0 1 0 0,2-2-208 16,0 0 0-16,-1-3 128 0,1 2-128 0,0 1 0 15,0-2 0-15,0 2 128 0,-2 2-128 0,0-1 0 16,0 2 128-16,-2 2-128 0,-1 1 0 0,-5-1 160 0,0 4-160 16,0 4 160-16,-2-2-160 0,-9-2 0 0,0 0 0 15,6 8 0-15,-4 0 0 0,0 1 0 0,-2 0 0 16,0-9 0-16,-4 14 0 0,-1 2 0 0,0-1 0 16,2 1 0-16,1-4 0 0,-3 0 0 0,3 0 0 15,0 2 0-15,2-3 0 0,0-11 0 0,3 10 0 16,-3-10 0-16,6 11 0 0,-1-2 0 0,-5-9 0 15,0 0 0-15,10 3 0 0,-10-3 192 0,0 0-64 16,0 0-128-16,0 0 192 0,5-9-16 0,-5 9-16 16,0 0 0-16,-4-7 0 0,-1-8-32 0,-2 0 0 0,1 0 0 15,-4 0 0-15,-1 2-128 0,2-1 0 0,-2-2 144 16,2 2-144-16,0 2 0 0,2 1 128 0,2 0-128 0,1 1 0 16,2 0 0-16,-3 1 0 0,5 9 0 15,-3-8 0-15,3 8 0 0,-2-8 0 0,1 0 0 0,1 8 0 16,0 0 0-16,0 0 0 0,2-9-192 0,-2 9 64 15,0 0 128-15,9-6 0 0,-3 1 0 0,4 2 0 16,-1 0-176-16,2 1 176 0,2 0-208 0,1 2 80 16,1 2 128-16,0-2 0 0,1 1-144 0,0 1 144 15,3 1 0-15,-1 0 0 0,1 1 0 0,1 0 0 16,-2 1 0-16,-1-1 0 0,0 3 0 0,-2-1 0 16,-1 0-144-16,0 0 144 0,-3 2 0 0,0 1 0 15,-4 0-128-15,-1 0 128 0,-2 2 0 0,1 2 0 0,-3 1 0 16,-2-1-128-16,-2-1 128 0,-3 4 0 0,1 0 0 15,-2 2 0-15,-3-6-128 0,4 1 128 0,-2 1 0 16,1-2 0-16,-1-2 0 0,2 0 0 0,-1-3 0 16,6-7 0-16,-6 1 0 0,6-1 0 0,0 0 192 0,0 0-48 15,-7-2-16-15,4-3 0 0,-2-1 128 0,5-3 0 16,4-2 16-16,-2-1 0 0,1-4 176 0,3 1 48 16,0 0 0-16,3 1 0 0,0 2-704 0,2-1-144 15,-2-1-32-15,2 2 0 0,1 3 384 0,-2 1 0 16,1 0 0-16,0 3 0 0,-3 1-160 0,1 1 160 15,0 1 0-15,0 1-144 0,-9 1 144 0,11-1 0 16,-4 1 0-16,1 2 0 0,-8-2-128 0,10 5 128 16,-2 0-128-16,-2 2 128 0,1 1 0 0,-3 5-128 0,1-4 128 15,0 5 0-15,-3-1 0 0,3 2-160 0,-1 5 160 0,1-1 0 32,-3-3-1360-32,2 2-176 0,1-1-16 0</inkml:trace>
  <inkml:trace contextRef="#ctx0" brushRef="#br2" timeOffset="-83354.179">11626 17928 2751 0,'2'-11'256'0,"-2"5"-256"15,0 6 0-15,2-5 0 0,-2 5 4976 0,5-6 944 16,0-2 192-16,-1 3 32 0,0-1-5008 0,-4 6-1008 0,0 0-128 0,3-8-192 16,-2-2 192-16,-1 0-128 0,-1-1 128 0,0 1-128 15,-6 1 256-15,1 2 48 0,0-4 16 0,-2 2 0 16,-1 0 160-16,-1 0 32 0,-1 1 16 0,-1 1 0 15,-2 1-48-15,0 3-16 0,-2 3 0 0,-1 0 0 16,-3 2 64-16,-1 3 16 0,-3 1 0 0,-1 3 0 16,-2 2-48-16,0 3-16 0,4-1 0 0,-1 2 0 15,0 4-112-15,2 0-32 0,2 2 0 0,5 1 0 16,0 1-208-16,3-1 0 0,3-1 0 0,3-3 0 16,3-3 128-16,2 0-128 0,3-2 0 0,2-2 0 15,-4-11 320-15,15 3-48 0,2 0 0 0,3 0 0 16,1-3 64-16,3-4 16 0,4-3 0 0,4-1 0 15,4 0-16-15,-3-2 0 0,-1-2 0 0,-2-4 0 16,-3-3 48-16,-2-1 16 0,0 3 0 0,-7-2 0 0,-1 0 304 0,-3 2 48 16,-2 0 16-16,-3 3 0 0,-1 4-240 0,-4 1-32 15,-2-1-16-15,-2 3 0 0,0 7-352 0,-2-8-128 16,2 8 0-16,-5-8 144 16,-4 2-576-16,3 0-112 0,6 6-32 0,-9-3 0 15,3 1-2432-15,6 2-480 0,0 0-96 0</inkml:trace>
  <inkml:trace contextRef="#ctx0" brushRef="#br2" timeOffset="-82843.321">12222 17921 9215 0,'0'0'816'0,"-9"6"-656"0,3-5-160 0,-1 0 0 0,7-1 1632 0,-8 0 288 16,0 0 64-16,8 0 16 0,-8-1-960 0,8 1-192 15,-7 1-32-15,7-1-16 0,-5-7 48 0,3 1 16 16,2 6 0-16,0-10 0 0,1 1 112 0,1-2 32 16,3-2 0-16,0 2 0 0,0 0-240 0,5 1-64 15,1-3 0-15,2 1 0 0,-1 1-192 0,6 0-64 16,6 2 0-16,-1-1 0 0,3-2-160 0,2 1-32 15,-5 4-16-15,1 2 0 0,-3 0 112 0,0 3 32 16,-1 2 0-16,-4 4 0 0,-4 5-128 0,0 1-32 16,-1 0 0-16,-1 3 0 0,-3 4-224 0,-1 1 0 15,0 0 128-15,-3 2-128 0,-3 1 0 0,0 1 176 16,0 1-176-16,0-1 160 0,0-2-160 0,1-3 0 0,2-1 0 16,2 0 128-16,-2 1-128 0,4-4 0 0,2-4 144 15,0-1-144 1,-1-1-1424-16,4 0-368 0</inkml:trace>
  <inkml:trace contextRef="#ctx0" brushRef="#br2" timeOffset="-80539.562">12849 17457 21183 0,'-4'-6'1888'0,"2"-2"-1504"16,2 2-384-16,3 0 0 0,4-2 1168 0,3 1 176 15,1-1 16-15,2 1 16 0,-1 2-1104 0,4-2-272 16,-1 0 0-16,4 1 0 0,-2-1 0 0,3 1 0 15,2-1 0-15,0 3 0 0,-1 0 0 0,1 1 0 16,-2 1 0-16,-4 2 0 0,-3 2 256 0,1 1 32 16,-4 2 16-16,2 2 0 0,1 3-48 0,-2 2 0 15,-5 0 0-15,-2 4 0 0,-5 0 0 0,-2 3-16 16,-1 1 0-16,-4 1 0 0,-2-3 192 0,-3 2 32 16,-1 0 16-16,-3 0 0 0,-1 1 112 0,-2-3 32 15,1 1 0-15,3-1 0 0,0-2-240 0,2 0-32 16,2-3-16-16,2 0 0 0,1-1-336 0,2-1 144 0,1 0-144 15,3-2 0-15,3-9 0 0,1 10 0 0,3 0 0 16,4-1 0 0,3-5-1808-16,4 1-272 0,3 3-48 0</inkml:trace>
  <inkml:trace contextRef="#ctx0" brushRef="#br2" timeOffset="-80301.309">13281 18155 23951 0,'0'0'1056'0,"0"0"224"15,-7 4-1024-15,7-4-256 0,0 0 0 0,0 0 0 16,-7 2 1440-16,7-2 224 0,0 0 64 0,0 0 0 16,0 0-896-16,0 0-160 0,0 0-32 0,-2-11-16 0,0 0 304 0,2 1 64 15,0-2 16-15,1 1 0 0,-1 1 0 16,1-1 0-16,-1 0 0 0,2 1 0 0,-2 10-624 0,2-10-128 15,0 4-32-15,-2 6 0 16,2-9-992-16,-2 9-208 0,0 0-48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9:08:02.73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5153 2013 23615 0,'-16'-19'1040'0,"5"11"224"0,2 0-1008 0,0 3-256 0,1 0 0 0,0 2 0 15,1-1 0-15,7 4-240 0,-8 3 48 0,8-3 16 16,-8 2 176-16,8-2 0 0,-6 2 0 0,6-2 0 15,-5 9 0-15,5-9 0 0,-4 9 0 0,4-9 0 16,-3 9-128-16,1 1 0 0,4-2 0 0,0 0 0 16,-2-8 304-16,5 11 64 0,0-2 16 0,3-1 0 15,3 0 320-15,3-1 64 0,0-1 0 0,4 0 16 16,5-2 176-16,2 3 16 0,5-4 16 0,3 0 0 16,4 0-80-16,5 2-16 0,5-2 0 0,5 1 0 15,3-2-256-15,1 1-64 0,1 0-16 0,1 0 0 0,6-3-160 16,1 2-16-16,4 0-16 0,1 0 0 0,-2 2-96 0,2-3-16 15,0-2 0-15,2 1 0 0,3 0-128 0,1 0 160 16,-5-3-160-16,1 3 160 0,-1-2-160 0,4-1 128 16,2 1-128-16,-1-2 128 0,-2 0 0 0,-3 2-128 15,-5-3 192-15,3 2-64 0,0 0 0 0,-3 1 0 16,0-1 0-16,-3 3 0 0,-5 3 16 0,-2-1 0 16,-2 0 0-16,1 0 0 0,-5-1-144 0,-1406 3 128 15,2818 0-128-15,-1415 3 128 0,-4-3-128 0,-5-1 0 16,-4-2 0-16,-3 4 128 0,-3 0-128 0,-4 0 0 15,-6-4 0-15,-2 1 128 0,0 1-128 0,-4 1 0 16,-7 0 0-16,-5-4-176 16,0 0-1088-16,0 0-208 0,-3 8-64 0,-2 0-8400 0,-3 1-1696 0</inkml:trace>
  <inkml:trace contextRef="#ctx0" brushRef="#br0" timeOffset="890.669">12467 2080 8287 0,'-14'0'736'0,"-8"-1"-592"0,0 0-144 0,-2 1 0 15,4 0 1552-15,2 1 288 0,-2 0 48 0,4-1 16 16,-1-1-1520-16,4 1-384 0,2 0 0 0,1 1 0 16,2 2 0-16,8-3 128 0,-8 2-128 0,8-2 0 15,0 0 384-15,0 0 16 0,0 0 0 0,0 0 0 16,0 0 368-16,11 6 80 0,3-1 16 0,1-2 0 0,5-2 96 0,3 1 32 15,4 0 0-15,2-1 0 0,3 1-208 0,2-2-32 16,3 0-16-16,2-2 0 0,7-1-144 16,7 1-16-16,3 0-16 0,1 0 0 0,3 0-144 0,3 1-32 15,1 0 0-15,7-2 0 0,1-4-16 0,7 2-16 16,3 0 0-16,-2 3 0 0,1 0-48 0,7-1-16 16,7-1 0-16,1 1 0 0,-2 1-32 0,0-1-16 15,4-2 0-15,-1 3 0 0,1-2-80 0,3 0-16 16,1-1 0-16,1 3 0 0,0-1 0 0,-4 1 0 15,2-2 0-15,-1 3 0 0,4 2-16 0,-3-2-128 16,-2-4 192-16,0 3-64 0,3 1 0 0,-2 1 0 16,-3 0 0-16,1-1 0 0,0-2-128 0,-1 3 128 0,-4 3-128 15,-2-4 128-15,-3-6-128 0,4 3 192 0,1 3-192 16,-7 1 192-16,-7 0 0 0,-1-2 0 0,2-5 0 0,-3 4 0 16,1 5 64-16,-4-1 32 0,-4 2 0 0,1-2 0 15,-3-2-288-15,4 1 160 0,-3-1-160 0,1 2 128 16,-8 1-128-16,-1-2 0 0,-7-1 0 0,1-2 0 15,-5-1 128-15,0 0-128 0,-5 1 0 0,-3 0 128 16,-4-1-128-16,-2 4 0 0,-5 0 0 0,-5 0 128 16,-3-2-128-16,-5 4 0 0,-2 0 0 0,-4 0 128 15,-12-2-304-15,6 2-64 0,-6-2-16 0,0 0 0 16,-2 10-2816-16,-7 0-560 16</inkml:trace>
  <inkml:trace contextRef="#ctx0" brushRef="#br0" timeOffset="5664.776">6121 6358 11055 0,'-6'-13'976'0,"3"6"-784"0,-1 2-192 0,-1-2 0 16,2-2 1328-16,0 3 208 0,-2 0 64 0,1 1 0 16,-1-1-832-16,5 6-176 0,-7-4-16 0,1-1-16 15,2 0-320-15,-4-1-64 0,0 2-16 0,3 0 0 16,5 4 64-16,-8-5 16 0,1 1 0 0,-1-1 0 15,0 1 64-15,-1 0 16 0,1-1 0 0,-1 3 0 16,-4 0 192-16,0 1 32 0,1 0 16 0,2 2 0 16,-2-1-144-16,-1 1-32 0,-2 2 0 0,0 0 0 15,2 3 16-15,1-1 0 0,1 2 0 0,-1-5 0 16,2 2-80-16,1 2 0 0,-1 4-16 0,3 1 0 16,-4 2 64-16,1 0 16 0,-2 3 0 0,2 1 0 0,1-2-80 0,0 0-16 15,-1 6 0-15,0 1 0 0,2 0-160 0,-1 1-128 16,0 1 192-16,0 1-192 0,2 0 128 0,-3 1-128 15,1 2 0-15,2-1 0 0,3 1 0 0,-3 3 0 16,2 3 128-16,0-1-128 0,0-5 0 0,2 2 160 16,1 1-160-16,2-3 128 0,0-5 0 0,3-2-128 15,-1-2 192-15,2-2-64 0,0-2 16 0,0-1 0 16,0-1 0-16,2 0 0 0,0-5 32 0,3 1 0 16,-1-1 0-16,1-3 0 0,0-1 112 0,0-2 32 15,2-1 0-15,0 0 0 0,0 1-96 0,0-3-16 16,3-2 0-16,-2 0 0 0,2 0 16 0,1-2 0 15,5-1 0-15,-3-2 0 0,-3-3-32 0,1-2 0 16,1 1 0-16,1-2 0 0,4-4 0 0,1 0 0 0,-2-2 0 16,0 2 0-16,-1 0-64 0,-2-2-128 0,1 1 176 0,-2 0-176 15,0 0 144-15,-2-1-144 0,-3 0 0 0,1 1 144 16,-2 0-144-16,-1-1 128 0,-1-1-128 0,-2 1 128 16,0 0-128-16,-4-2 160 0,0-1-160 0,0 1 160 15,-2 0-160-15,0-1 0 0,-1-3 0 0,-1 3 128 16,1 1-128-16,-4 1 128 0,3 1-128 0,1-1 128 15,-1-3-128-15,0 2 192 0,-2 2-192 0,2 2 192 16,-2 2-192-16,1 0 0 0,-1 2 0 0,2 2 128 16,-3 1-128-16,-1 2 0 0,1 4 0 0,-3-1 0 15,1 0 0-15,1 0 0 0,0 2 0 0,-2 0 0 16,-1 2 0-16,-1 1 0 0,-2 1 0 0,-1 1 0 16,-1 4 0-16,-1-3 0 0,-1 0 0 0,1 2 0 0,-2 5 0 15,-2 0 0-15,-1 1-144 0,2 0 144 0,3 0 0 0,-2 2 0 16,1 2 0-16,-1 2 0 0,1-2-144 0,0 3 144 15,-2 5 0-15,2 0-144 0,3-1 144 0,-1 1 0 16,1-1 0-16,1 3 0 0,-2 4 0 0,4-2 0 16,1-1 0-16,1-1 0 0,0 0 0 0,3-1-128 15,-1-2 128-15,3 1 0 0,0-1 0 0,1 2 0 16,2-1 0-16,2 0 0 0,-1 0 0 0,1-3 0 16,1-2 0-16,3 0 0 0,-3 4 0 0,2-3 0 15,3-1 0-15,-2-2 0 0,-1 0 0 0,2-3 0 16,-1-1 0-16,4-3 0 0,1 1 0 0,-2-1 0 15,2-1 0-15,1-2 0 0,-2-1 0 0,1 0 0 16,0-2 0-16,1-1 0 0,2 0 0 0,1-3 0 0,-2-2 0 16,0 0 0-16,-1 1 0 0,3-1 144 0,1-3-144 15,2-2 0-15,0-3 192 0,2-1-192 0,0-1 192 0,0-3-192 16,-2-2 0-16,0 0 0 0,0-2 0 0,-1 0 0 16,-1 0 0-16,-1-2 0 0,-2 1 128 15,2 0-128-15,-3 0 0 0,-1 1 0 0,-3 3 0 16,1-2 0-16,2-2 144 0,-3 0-144 0,0 0 0 0,-4 0 144 15,2-1-144-15,-2 1 0 0,-3 0 0 0,-1-2 128 16,1 2-128-16,-1-2 0 0,0-2 0 0,-1 2 0 16,-3 2 0-16,0 3 128 0,2-2-128 0,-1 2 0 15,0 1 0-15,-4 3 0 0,1 3 0 0,0 1 0 16,-2-1 0-16,3 0 0 0,-2-3 0 0,0 6 0 16,0 0 0-16,-1 3 0 0,-1 2 0 0,2 1 0 0,-2 0 0 15,2 3 0-15,7 0 0 0,-11 3 0 0,-1-2 0 16,0 2 0-16,1 2-128 0,-3 2 128 0,-1 2 0 0,1 1-144 15,0 0 144-15,-2 1 0 0,0 2-128 0,2-1 128 16,-1-1 0-16,1 1 0 0,-1 3 0 0,1 2-128 16,4 2 128-16,-3-2 0 0,0-1 0 0,0 1 0 15,-1 3 0-15,0 1 0 0,1 3 0 0,1-1 0 16,-2-1 0-16,1 0 0 0,-1 1 0 0,2 2 0 16,1-3 0-16,-1 0 0 0,2-2 0 0,1 2 0 15,0 2-128-15,1-4 128 0,1 0 0 0,3-1 0 16,-3 0 0-16,4 0 0 0,1 1 0 0,1-2 0 15,1-2 0-15,0 3 0 0,1 1 0 0,1-1 0 16,0-2 0-16,0-1 0 0,3-1 0 0,-2-1 0 0,1-1 0 16,3 0 0-16,-3-2 0 0,4 0-128 0,1-2 128 15,1 0 0-15,-1 0 0 0,2-2 0 0,2-1 0 0,1 0 0 16,-3-1 0-16,2 0 0 0,1-2 0 16,2-1 0-16,4 0 0 0,-1-2 0 0,-4-3 0 0,3 0 0 15,-1-2 0-15,2 1 0 0,-2-4 0 0,2 1 0 16,1-6 0-16,-1 1 0 0,-2-2 0 0,0 0 144 15,-2-1-144-15,1 0 0 0,-2 0 0 0,-1-2 0 16,0-2 0-16,0 0 0 0,-2-2 128 0,2-1-128 16,-1-4 0-16,1 1 0 0,-2-1 144 0,0-1-144 15,-1 0 0-15,-3 0 0 0,0-3 0 0,-1 0 0 16,-1 2 0-16,-1 1 128 0,-1-4-128 0,-1 3 0 16,0 0 0-16,-1 4 128 0,-2 2-128 0,0-1 0 15,-1-5 0-15,-2 6 0 0,-2 2 0 0,0 3 0 0,2-1 128 16,-4 3-128-16,1-1 160 0,-4 7-160 0,0-1 128 0,1 1-128 15,-4 0 0-15,2 2 144 0,-2 3-144 0,1 1 0 16,1 1-192-16,1-1 192 0,-4 0-416 0,3 1 32 16,-1 1 16-16,1 2 0 15,1 3-2016-15,-2 0-416 0</inkml:trace>
  <inkml:trace contextRef="#ctx0" brushRef="#br0" timeOffset="7652.014">2451 7813 17503 0,'-14'-12'1552'0,"7"9"-1232"16,7 3-320-16,0 0 0 0,-8-1 720 0,0 3 96 15,1 1 16-15,0 4 0 0,-1-2-704 0,-1 3-128 16,-2 1 0-16,-1 3 0 0,-2 0 0 0,-2 1 0 16,0 1 0-16,-3 3-144 0,-1 2 144 0,0 1 144 15,2 1-16-15,-4 1-128 0,-4-2 0 0,4 6 0 0,6 2 0 16,-1 3 0-16,-1 0 368 0,6 2-48 0,2 0 0 0,4 1 0 16,0 0-128-16,5-2-16 0,3-2-16 0,4-3 0 15,3 0 0-15,2-4 0 0,1-3 0 0,5-3 0 16,4-3 144-16,1-1 16 0,-4-2 16 0,4-3 0 15,1-2 16-15,2-3 0 0,-2-1 0 0,0 1 0 16,0-3-80-16,-1-4-16 0,-3 0 0 0,-1-1 0 16,-2 2-64-16,-3-5 0 0,-1 1-16 0,-3-4 0 15,-4 0-48-15,0 0-128 0,-1-1 192 0,-4 0-64 16,-2-2-128-16,-4 1 192 0,-1-3-192 0,-2-1 192 16,0 1-64-16,-3-2 0 0,0 0 0 0,1 2 0 15,0 1 64-15,-2 1 16 0,1 3 0 0,2 1 0 16,2 1-80-16,1 2-128 0,2 3 176 0,5 4-176 0,0 0 0 15,-1-7 0-15,1 0 0 0,0 7 0 0,0 0-128 16,0 0 128-16,12 6-208 0,0-1 80 0,-3 5 128 16,2-2-160-16,2 1 160 0,-2 1-160 0,2 1 160 15,-1 0 0-15,0 2 0 0,1 0 0 0,-5 0 0 16,1 2 0-16,0 0 0 0,-2 3 0 0,-3-1 0 0,-2 2 0 16,-2-4 0-16,-1 3 0 0,-1-2 0 0,0 3 0 15,1 0 160-15,-4-3-160 0,2-4 128 0,-2-1-128 16,2 0 0-16,-1 0 144 0,-1 0-336 0,2-1-64 15,0-1 0-15,3-9-16 16,0 0-2288-16,0 0-448 0</inkml:trace>
  <inkml:trace contextRef="#ctx0" brushRef="#br0" timeOffset="7940.709">2785 8139 17503 0,'0'0'1552'16,"0"0"-1232"-16,0 0-320 0,0 0 0 0,0 0 2432 0,0 0 448 0,0 0 64 0,0 12 32 15,0 1-2448-15,0 4-528 0,0 0 0 0,0 4 0 16,-2 1 0-16,0 1 0 0,1 0 0 0,0 1 0 16,0 0 0-16,-1-1 0 0,0-1 0 0,0-2 0 15,2-3 0-15,2 1 0 0,0-2 0 0,1-4 0 16,4-4 0-16,-7-8 0 0,8 5 0 0,2-2 0 15,1-1 256-15,-1-4 48 0,2-4 0 0,2-4 0 0,-2-2 352 16,2-2 80-16,-2-1 16 0,2-3 0 0,0-3-368 16,-1-1-80-16,0 1-16 0,0-1 0 0,-4-2-128 0,0 0-32 15,0-4 0-15,-2 3 0 0,1 3 16 0,-3 1 0 16,1 2 0-16,1 3 0 0,-3 2-144 0,0 2 0 16,-1 1 0-16,1 2 0 0,-1 2 0 0,1 2-224 15,-4 5 48-15,0 0 16 16,4-6-2128-16,-4 6-416 0,9-8-96 0</inkml:trace>
  <inkml:trace contextRef="#ctx0" brushRef="#br0" timeOffset="8344.486">3266 8193 31391 0,'0'0'1392'0,"0"0"272"0,0 0-1328 0,0 0-336 0,0 0 0 0,12 9 0 16,-2-1-144-16,2-2-112 0,2-3 0 0,1-1-16 15,2 1 272-15,2-3 0 0,4-5 0 0,-1 0 0 16,4-4-192-16,-3-1 32 0,0-1 0 0,-1 0 0 16,0 0 16-16,-4 0 0 0,-7 0 0 0,1 0 0 15,2-2 144-15,-4 2 0 0,-5 1 0 0,0-2 0 16,-1 4 144-16,-2 0-144 0,-2 8 192 0,0 0-192 15,-2-8 320-15,-4 0-32 0,-3 2-16 0,0 3 0 16,0 2-96-16,-4 4-32 0,-1 3 0 0,-3 3 0 0,-3-1-144 0,-1 7 0 16,1 1 0-16,-2 2 0 0,1-1-128 0,1 3 128 15,1 0 0-15,2 1 0 0,0 0 0 0,3-2 0 16,4-3-144-16,0 1 144 0,4-1 0 16,4-2 0-16,-1 0 0 0,4-2 0 0,3 0-128 0,3-1 128 15,2 2 0-15,0-3 0 0,2-4 0 0,3 1-128 16,2 1 128-16,3-4 0 15,3-2-448-15,1-1-16 0,6-1-16 0,-1-1-12688 16</inkml:trace>
  <inkml:trace contextRef="#ctx0" brushRef="#br0" timeOffset="8896.896">4387 8058 16575 0,'0'0'736'0,"4"-11"160"16,-1 0-720-16,-2 1-176 0,-2 1 0 0,1 1 0 0,0 8 1552 0,-1-9 288 16,-4 2 48-16,0 2 16 0,-4 2-1040 0,-1 2-208 15,-1 0-32-15,-4 1-16 0,-6 1-352 0,0 1-80 16,-1 1-16-16,-1 3 0 0,-2-1-160 0,-2 3 0 15,0 1 0-15,1 0 0 0,0 1 128 0,6 3-128 16,0-1 0-16,4-1 128 0,0-2-128 0,7 1 0 16,1-3 0-16,6 2 0 0,2-9 0 0,7 7 0 15,0-1 0-15,5 3 0 0,5 3 0 0,2-1 0 16,2-3 128-16,2 1-128 0,0 2 224 0,-1 2-32 16,-2 2-16-16,-1-2 0 0,0 0 16 0,-3 1 16 15,-5 2 0-15,-1-1 0 0,-1-3-208 0,-6 0 0 0,-1-1 0 16,-4 0 0-16,-3 1 304 0,-5-1 64 0,-3-2 16 15,-4 2 0-15,-1-2 48 0,-6 0 16 0,0-1 0 0,-3-1 0 16,-1-1-256-16,1-1-32 0,1-2-16 0,-1-1 0 31,1-1-448-31,3-2-80 0,4-1-32 0,5-1-8656 0,2-2-1728 0</inkml:trace>
  <inkml:trace contextRef="#ctx0" brushRef="#br0" timeOffset="9239.624">5411 7902 33055 0,'0'0'1472'0,"0"0"288"0,-6-2-1408 0,-1 1-352 15,-4 1 0-15,-2 5 0 0,-4 1 0 0,0 2-128 16,-1 0 0-16,2-2 0 15,-4 3-256-15,0 0-32 0,-1 2-16 0,-1-2 0 16,-1 0-304-16,-1 1-64 0,0-2-16 0,1 2 0 0,2-3 496 0,2-2 112 16,-1-2 16-16,6 1 0 0,3 1 384 0,5 2 64 15,6-7 32-15,0 0 0 0,-1 9-32 0,5-1-16 16,1 2 0-16,3 0 0 0,0-2-48 0,0 3-16 16,1 0 0-16,1 1 0 0,-4-1-176 0,-1 0 192 15,-3-1-192-15,2-1 192 0,-4-9-192 0,0 12 0 16,-4-1 0-16,0 1 128 0,-4-3 96 0,-2 1 16 15,-2-1 0-15,-3 1 0 0,-3-1 64 0,-3 0 16 0,-2 1 0 16,3 1 0-16,5-5-320 0,0 0 0 0,-3-2 0 0,3 1 0 31,1-1-1856-31,3-2-320 0,3-1-64 0</inkml:trace>
  <inkml:trace contextRef="#ctx0" brushRef="#br0" timeOffset="9872.847">6401 7818 23951 0,'0'0'2128'0,"0"0"-1696"0,0 0-432 0,0 0 0 0,0 0 1312 0,-2 12 176 15,-1 0 48-15,2 4 0 0,1 6-1312 0,0 2-224 16,-2-1 0-16,-1 1-192 0,1 1 192 0,-1 2 0 16,2 2-144-16,1 2 144 0,0-1-144 0,4-3 144 15,1-3-192-15,3 0 192 0,1-2-144 0,3-6 144 16,4-4 0-16,0-4-144 0,1-5 144 0,0-3 0 16,1-5 160-16,2-3-160 0,2-2 624 0,1-3 16 15,2-7 16-15,1-1 0 0,3-3-176 0,-4-1-32 16,0-2-16-16,1 2 0 0,3 1-256 0,-3 0-48 15,-1-1-128-15,-2 2 192 0,2 2-192 0,-3 2 176 0,0-2-176 16,-5 5 160-16,0 4-160 0,-3 4 0 0,-3 4 0 0,-1 3-176 16,0 3 176-16,-5 4-128 0,1 4 128 0,-2 5-128 15,-4 5 128-15,0 6 0 0,-4 4 0 0,-3 4 0 16,-3 3 0-16,-4 8-128 0,-5 6 128 0,-4 10 0 16,-4 3 0-16,-5 0 0 0,-2 0 0 0,-7 1 0 15,-2 1 0-15,3-1 0 0,1-4 0 0,5-8 0 16,2-7 256-16,0-7-32 0,1-6 0 0,3-6 0 15,1-6 672-15,3-2 128 0,-4-5 16 0,5-3 16 16,2-4-480-16,4-6-112 0,1-3-16 0,2-6 0 16,0-3-272-16,2-6-176 0,2-3 192 0,-1-7-192 15,2-3 0-15,4-5-176 0,2-4 0 0,3 1 0 0,3 1 32 16,3 0 0-16,5-1 0 0,5 5 0 0,3 5 144 16,4 5-128-16,5-1 128 0,1 6-128 0,1 0 128 0,3 6 144 15,0 7-16-15,4 1-128 0,1 3 128 0,1 2-128 16,0 3 0-16,2 3 0 0,2 3 0 0,-1 3 0 15,-3-2-176-15,-1 4 176 16,-3 0-2912-16,-3 0-480 0</inkml:trace>
  <inkml:trace contextRef="#ctx0" brushRef="#br0" timeOffset="10120.251">7610 7997 31327 0,'-13'-9'2784'0,"13"9"-2224"0,0 0-560 0,0 0 0 15,0 0 752-15,0 0 32 0,0 0 16 0,0 0 0 16,11 0-640-16,3 0-160 0,3-1 0 0,4 1 0 15,3 0 0-15,3 1 0 0,3 0-160 0,2-1 160 16,0-1-592-16,-1 0-32 16,-2-1 0-16,-2 0 0 0,-5 1-640 0,0 1-128 15,-5-1-16-15,0 2-16 0,-3 0-1376 0,-5 1-272 0</inkml:trace>
  <inkml:trace contextRef="#ctx0" brushRef="#br0" timeOffset="10317.234">7585 8295 21183 0,'0'0'1888'0,"0"0"-1504"0,0 0-384 0,0 0 0 0,10-4 2032 0,0 0 336 16,2 0 64-16,2 2 0 0,2 1-1488 0,1 0-304 15,2-3-64-15,4 1-16 0,6-1-64 0,-2 0-16 16,3 3 0-16,1-1 0 0,-2-2-336 0,0 1-144 16,-2 1 128-16,2 1-128 15,-2 1-1280-15,0-1-352 0,-3-1-64 0,0-1-11696 0</inkml:trace>
  <inkml:trace contextRef="#ctx0" brushRef="#br0" timeOffset="10834.752">8649 8025 35999 0,'-11'1'1600'15,"11"-1"320"-15,0 0-1536 0,0 0-384 0,2 12 0 0,2-2 0 0,4 0-128 0,4-1-112 16,2 5-16-16,4-3 0 0,5-3 256 0,1 2 0 15,4-1 0-15,-3-3 0 0,1-2 0 0,2-4 0 16,-2 3-176-16,3-3 176 0,0-1 0 0,0-1-128 16,1-2 128-16,-3-3 0 0,-1-2 0 0,-3 0 0 15,-1 0 128-15,-3-1-128 0,-1 0 256 0,-2 0-32 16,-5-1-16-16,-1 0 0 0,-5-1-208 0,-1 0 144 16,-4 0-144-16,-1 1 128 0,-4-3-128 0,-3 2 192 15,-3-1-192-15,-3 1 192 0,-4 1-192 0,-2 3 0 16,-3 5 0-16,-2 2 128 0,-6 1-128 0,0 4 128 15,2 4-128-15,-2 3 128 0,-1 4-128 0,-1 3 192 16,3 2-192-16,0 4 192 0,-1 6-64 0,0 2 0 0,0 1 0 16,1 1 0-16,4 0-128 0,6-1 192 0,6 0-192 15,4-2 192-15,3-1-192 0,2-2 0 0,4-3 0 0,3-2 128 16,2-1-128-16,5-1 0 0,7-2 0 0,6-3 0 16,1-4 160-16,4-2-160 0,3-1 192 0,2-3-192 15,2-3 0-15,3-2-352 0,1-5 48 0,5-2 16 31,3 0-1712-31,4-7-352 0,5 0-64 0</inkml:trace>
  <inkml:trace contextRef="#ctx0" brushRef="#br0" timeOffset="11358.477">9515 7820 26719 0,'-24'-6'1184'0,"12"2"240"0,2-1-1136 0,0 0-288 16,10 5 0-16,-4-4 0 0,1-2 1392 0,3 6 208 15,0 0 64-15,1-7 0 0,0-1-1488 0,5-4-176 16,4-1-272-16,0-2 64 0,0 0-80 0,2-2-16 16,5 0 0-16,-1-1 0 0,1-1 304 0,0 1 0 15,1-3-128-15,-2 1 128 0,-1 0 0 0,-1 3 224 0,1 0-32 0,0 4-16 16,-3 3 80-16,0 2 0 0,-4 4 16 0,-8 4 0 16,8-2-16-16,-8 2-16 0,8 5 0 0,-1 5 0 15,-5 3-112-15,0 4 0 0,-1 0-128 0,-3 4 192 16,-6 2-192-16,2 4 0 0,-1-1 0 0,-4 3 0 15,-2 2-240-15,0-3 64 0,0-1 16 0,2-3 0 16,-2-3 160-16,2-4 0 0,2-2 0 0,0-2 0 16,1-2 448-16,4-5 32 0,4-6 0 0,0 0 0 15,0 0 0-15,0 0 0 0,0 0 0 0,-3-6 0 16,2-3 32-16,2-2 0 0,2-3 0 0,1-4 0 0,0-3-144 16,2-2-32-16,1 0 0 0,0 1 0 15,3 0-336-15,0 1 128 0,2 0-128 0,0 1 0 0,1 3 144 0,2 0-144 16,-2 2 192-16,2 2-192 0,1 2 192 0,1 1-192 15,0 2 192-15,0 0-192 0,2 4 0 0,3 1 0 16,1-2 0-16,5 2 0 16,1 0-1344-16,-1-1-208 0,-5 1-48 0,1 1-14656 15</inkml:trace>
  <inkml:trace contextRef="#ctx0" brushRef="#br0" timeOffset="11914.812">10680 7251 23951 0,'0'0'2128'0,"0"0"-1696"0,0 0-432 0,0 0 0 16,0 0 496-16,0 0 16 0,0 0 0 0,0 0 0 16,0 0-512-16,0 0 0 0,0 0 0 0,0 0 0 0,9 7 0 0,-4 1 192 15,0 0-16-15,-3 1-16 0,-2 1 704 0,0 2 144 16,-2 0 16-16,0 1 16 0,-1-3 112 0,0 6 32 15,-3 4 0-15,0-1 0 0,1 2-448 0,-3 1-96 16,2 1 0-16,-5 2-16 0,1 1-240 0,1-2-64 16,-2 1 0-16,2 1 0 0,-1 0-32 0,2 1-16 15,0 0 0-15,0-3 0 0,1-2-272 0,4-2 128 16,0 0-128-16,2 0 0 0,2-2 144 0,2 1-144 16,-1-1 0-16,3-3 144 0,0-3-144 0,4-1 0 15,2 0 144-15,-1 0-144 0,2-4 0 0,1-1 128 16,3 0-128-16,0-2 0 0,1-4 0 0,0-1 0 15,2 0 0-15,2 0 0 0,1 1 0 0,1-1-160 16,-1-5 16-16,-1 2 0 16,-3 1-1248-16,0-3-240 0,1 0-48 0,-3-2-8768 15,-1-1-1760-15</inkml:trace>
  <inkml:trace contextRef="#ctx0" brushRef="#br0" timeOffset="12143.059">10221 7619 39615 0,'0'0'3520'0,"6"-4"-2816"0,3 3-560 0,5 2-144 16,5 2 704-16,6-2 128 0,6 2 0 0,3 1 16 16,4 3-592-16,5 0-112 0,8-3-16 0,3-2-128 15,2-2 240-15,6 1-64 0,3 0-16 0,5-1 0 0,1-3-352 0,-1 0-80 16,-2-1-16-16,4 3 0 15,-1 1-1328-15,0-3-272 0,-3 0-48 16,-1-1-15056-16</inkml:trace>
  <inkml:trace contextRef="#ctx0" brushRef="#br0" timeOffset="13887.185">1705 10173 25279 0,'0'0'1120'0,"0"0"224"0,0 0-1072 0,0 0-272 0,-1-9 0 0,4 0 0 16,1-1 0-16,3-3-144 0,1-2 16 0,1-4 0 15,1-3 128-15,3-2 128 0,4-2-128 0,1-3 176 16,0 0-176-16,0-3 128 0,0-1-128 0,1 3 128 16,1 1-128-16,-3 3 128 0,-1 1-128 0,-1 5 128 0,-3 5 0 0,2 5-128 15,-3-1 192-15,0 6-64 0,-3 2 16 0,1 4 0 16,-1 4 0-16,-2 5 0 0,-2 3 224 0,-1 6 32 16,-1 6 16-16,-2 4 0 0,-2 5-176 0,-1 3-48 15,-2 4 0-15,-3 2 0 0,-1 2-192 0,-4 0 0 16,-1 0 0-16,1 0 0 0,1-3 128 0,-2-3-128 15,-2-4 0-15,3-3 144 0,1-3 144 0,2-5 32 16,2-7 0-16,0-4 0 0,1-3 352 0,7-10 80 16,0 0 16-16,0 0 0 0,0 0-80 0,-7-5-16 15,4-7 0-15,2-4 0 0,0-7-336 0,1 0-64 16,1-1-16-16,1-5 0 0,0-4-256 0,3-1 0 16,4-1 0-16,-1-1 0 0,0-2 0 0,5 2 0 15,4 0 128-15,0 2-128 0,3-2 0 0,1 6 0 0,1 2 0 16,2 3 0-16,2 4 128 0,0 3-128 15,0 4 0-15,5 1 0 0,3 1 0 0,-1 1 0 0,-2 2 0 0,1 1 0 16,1 2 0-16,-3 1 0 0,-4 1 0 0,2 2-144 31,-5 2-544-31,0 2-96 0,-4-1-32 0,-2-2 0 16,-1-1-2544-16,-4 0-512 0</inkml:trace>
  <inkml:trace contextRef="#ctx0" brushRef="#br0" timeOffset="14360.701">2563 9203 33167 0,'-18'-11'2944'0,"10"6"-2352"16,8 5-464-16,0 0-128 0,-7-7-272 0,7 7-80 15,0 0-16-15,0 0 0 0,10-6 112 0,4 2 32 16,3 1 0-16,3 0 0 0,3 1 80 0,-1 0 16 16,3-2 0-16,2 4 0 0,1 3 128 0,1-1 0 0,0 0-144 0,-2 2 144 15,-4 3 0-15,-1 4 0 0,-5 2 0 0,-2-3 0 16,-3-2 0-16,-3 3 0 0,-4 3 0 0,0 0 0 15,-5 0 0-15,-6-1 0 16,-1 2 0-16,-3 2 0 0,-3 3 256 0,-3-3-48 0,-1 2 0 0,-2-2 0 16,-1-1-48-16,2 1-16 0,1 3 0 0,1-3 0 15,3-11 16-15,2 3 0 0,5 2 0 0,6-11 0 16,0 0-160-16,0 0 0 0,7 8 0 0,5-3 0 16,5 0 0-16,3-5 0 0,4-3 0 0,-1 0 0 15,3 3 176-15,3 0 0 0,-4-2 0 0,4-2 0 16,1-3-176-16,-2 2 128 0,1-4-128 0,1 4 128 15,-4 3-496-15,-1 2-96 16,-3-3-32-16,-1 3-13808 0</inkml:trace>
  <inkml:trace contextRef="#ctx0" brushRef="#br0" timeOffset="14775.36">3776 9720 8287 0,'0'0'736'0,"0"0"-592"0,3-10-144 0,-3 10 0 16,0 0 2048-16,0 0 384 0,0 0 80 0,0 0 16 16,0 0-816-16,0 0-176 0,0 0-16 0,0 0-16 15,0 0-144-15,7 10-16 0,-3 2-16 0,-3 2 0 16,1 2-336-16,-2 4-64 0,-1 6-16 0,1 1 0 15,0 2-448-15,1 3-80 0,1 1-32 0,-2 3 0 16,-2 0-176-16,1 4-48 0,0-5 0 0,1 0 0 16,-2-4-128-16,-1 0 0 0,1-7 0 0,0 0 128 15,-2-2-448-15,2-1-80 0,-4-2-32 0,4-4 0 16,0-3-480-16,0-2-112 0,-2-2 0 16,0-2-7584-16,4-6-1504 0</inkml:trace>
  <inkml:trace contextRef="#ctx0" brushRef="#br0" timeOffset="15020.239">3385 10023 36223 0,'0'0'1600'0,"8"-3"336"0,3 0-1552 0,3 3-384 15,2-1 0-15,2 2 0 0,4 3 0 0,6-3 0 16,1-4 0-16,2 3 0 0,-1 4 320 0,5 1 0 15,7-2-16-15,-2 1 0 0,-2-2-144 0,-1-2-32 0,1-2 0 16,-3 1 0-16,1-1-128 0,1 0 0 16,-4 0 0-16,-1 1 0 15,-2 1-1376-15,-1 1-352 0,-2 1-80 0,-2-1-16 0</inkml:trace>
  <inkml:trace contextRef="#ctx0" brushRef="#br0" timeOffset="15712.166">4771 9508 28559 0,'0'0'2544'16,"0"-9"-2032"-16,2 0-512 0,3 2 0 16,2 4 0-16,4 1-128 0,-2 1-16 0,3-3 0 0,2 1 144 0,3 1 0 15,5 1 0-15,1-3 0 0,-1-2 0 0,4-1 192 16,2 3-64-16,2 4 0 0,0 1-128 0,0 2 0 15,-3 1 0-15,0 0 0 0,1 5 0 0,-3 1 0 16,-4 2 0-16,0 5 0 0,0 7 0 0,-4 3 0 16,1 2 0-16,-2-1 0 0,0 0 160 0,-1 2 16 15,-2 1 0-15,0 1 0 0,-6 2 48 0,3 3 16 16,-2 0 0-16,1-4 0 0,-2-4-112 0,0-3-128 16,-2-1 176-16,-2 1-176 0,-4 0 128 0,-1 0-128 15,1 0 0-15,1-4 0 0,3-1-192 0,0-4-128 16,-3-3-48-16,-2 0 0 15,-4 0-624-15,2-2-128 0,-3-2-32 0,1-2-6784 16,-2-3-1376-16</inkml:trace>
  <inkml:trace contextRef="#ctx0" brushRef="#br0" timeOffset="16083.415">5315 9605 35007 0,'0'0'3120'0,"0"0"-2496"0,0 0-496 0,0 0-128 0,-8 5-192 0,1 4-48 16,3 4-16-16,-1 2 0 0,-3 2 64 15,1 1 16-15,-3 4 0 0,1 1 0 0,1 2 176 0,-2-1 0 16,0 0 0-16,-5 6 0 0,1 2 0 0,-2 3 0 15,-2 1 0-15,-4-1 0 0,0-2 336 0,-3-3 48 16,-1-4 16-16,1 1 0 0,1 0 0 0,2-4 0 16,3 1 0-16,-1-5 0 0,3 2-192 0,0-2-32 15,2-3-16-15,2 0 0 0,4-2-288 0,0-2-64 16,3-1-16-16,0-3 0 16,6-8-1792-16,0 0-368 0,0 0-64 0</inkml:trace>
  <inkml:trace contextRef="#ctx0" brushRef="#br0" timeOffset="16358.928">5860 9622 32015 0,'-20'-2'1408'0,"12"2"320"0,-2 0-1392 0,10 0-336 0,-6-1 0 0,6 1 0 15,0 0 0-15,0 0 0 0,0 0 0 0,0 0 0 16,7-3 176-16,4-2-48 0,-1 0 0 0,5 2 0 0,5 2 144 16,0-2 32-16,-1-4 0 0,5 3 0 15,2-1 64-15,0 0 16 0,0-3 0 0,-1 2 0 0,-1 0-208 0,-1 1-48 16,0-3 0-16,-1 0 0 0,-1 1-128 0,0 4 0 15,0 2 0-15,-2-4 0 16,-4-3-1456-16,-4 1-208 0,-1 5-64 0,-10 2-7680 16,0 0-1552-16</inkml:trace>
  <inkml:trace contextRef="#ctx0" brushRef="#br0" timeOffset="16583.229">5692 9864 30399 0,'0'0'2704'0,"0"0"-2160"0,0 0-544 0,11 1 0 16,4-2 976-16,4-1 96 0,3-1 16 0,4 1 0 15,2 0-672-15,6-3-128 0,1-4-32 0,5 1 0 16,2 4-80-16,0-2-32 0,1 1 0 0,-1 0 0 16,-2 0-320-16,-2-3-64 0,1 4-16 0,-3-3 0 31,-2 0-1152-31,1 2-224 0,-2-1-48 0,1 2-7632 0,-2-4-1520 0</inkml:trace>
  <inkml:trace contextRef="#ctx0" brushRef="#br0" timeOffset="17049.166">7186 9369 33167 0,'-12'-21'2944'0,"6"11"-2352"16,2 2-464-16,-3 1-128 0,2 1 304 0,1 1 32 15,0-2 16-15,-3 7 0 0,-3 2-208 0,0 0-144 16,-2-1 192-16,-1 3-192 0,-2 2 0 0,-3 6 0 16,-2 3 0-16,-3 1-192 0,0 2 192 0,-3 4-176 15,-4 2 176-15,-1 4-160 0,-2 0 160 0,2 4 0 16,4 4 0-16,1 2 0 0,0 0 0 0,4 0 0 15,4-3 0-15,3-1 0 0,6-1 256 0,3-1 16 16,4-3 16-16,3-3 0 0,3-5-64 0,5-1-16 16,3-5 0-16,2 0 0 0,2-1 224 0,4-4 32 0,4-5 16 15,0-3 0-15,2-2-112 0,3-4-32 0,2-6 0 0,1 0 0 16,-2 0-112-16,0-4-32 0,0-4 0 0,-3-3 0 16,2-3-192-16,-2-1 176 0,-1 0-176 0,-3-3 160 15,1-1 48-15,-7 0 16 0,-6-2 0 0,-4-4 0 16,-3 0 192-16,-7 2 32 0,-3 2 16 0,-7 1 0 15,-4 2-112-15,1 6-32 0,-5 5 0 0,0 3 0 16,0 0-320-16,-3 6 0 0,2 2 0 0,-3 4-128 16,3 2-912-1,-2 3-176-15,3 2-48 0,-3 0-10816 0,2 4-2160 0</inkml:trace>
  <inkml:trace contextRef="#ctx0" brushRef="#br0" timeOffset="18048.18">8422 9348 10127 0,'-5'1'896'0,"-4"0"-704"16,2-1-192-16,7 0 0 0,0 0 2000 0,0 0 368 16,-9-2 80-16,9 2 16 0,0 0-1472 0,0 0-288 15,0 0-64-15,12 2-16 0,4-1-272 0,5-3-48 16,3-2-16-16,7 0 0 0,4 3 208 0,6-3 32 15,-1-1 16-15,5 2 0 0,3 3-160 0,-1-1-48 16,-1-1 0-16,2 0 0 0,2-1-336 0,-1 2 128 16,-1 2-128-16,-1-2 0 0,2-4 0 0,-5-1 0 15,-4 2 0-15,-6 2 128 0,-3 3-128 0,-3 1 0 16,-6-2 0-16,-2 3 0 16,-4-2-1408-16,-2 3-288 0,-2 1-64 0</inkml:trace>
  <inkml:trace contextRef="#ctx0" brushRef="#br0" timeOffset="18284.454">8541 9619 27647 0,'0'0'2448'15,"0"0"-1952"-15,5-8-496 0,5 3 0 16,5 2 1152-16,0 1 144 0,0 0 32 0,5 0 0 0,8-1-1088 0,2 1-240 15,5 0 0-15,1-1 0 16,2-2 0-16,1 2 0 0,2-1 0 0,3-3 0 0,3 0 0 0,-1-1-160 16,0-2 16-16,-1 3 0 0,-1 4-112 0,-2-1 0 15,-3 1-16-15,-5-1 0 16,-1 0-448-16,-1 3-96 0,-2 1-16 0,-4-1-12080 16</inkml:trace>
  <inkml:trace contextRef="#ctx0" brushRef="#br0" timeOffset="18639.881">8890 9150 24879 0,'-8'-17'2208'0,"7"10"-1760"0,1 7-448 0,1-8 0 15,3-1 320-15,2 4-32 0,-6 5 0 0,12-3 0 16,3-1-160-16,3 2-128 0,3 2 192 0,0 3-192 16,3 3 144-16,3 1-144 0,9 1 0 0,-1 2 144 15,2-2-144-15,2 2 0 0,-2 1 144 0,2-2-144 16,-1-3 176-16,2 4-48 0,0-1 0 0,1 2 0 16,-1 0 160-16,-3 0 32 0,3 0 0 0,-4 2 0 15,-1 1-64-15,-4 2 0 0,-5-2 0 0,-4 2 0 16,-2 2-128-16,-7 1-128 0,-3 0 144 0,-5 0-144 15,-6-2 192-15,-5 1-48 0,-4 3-16 0,-6 0 0 16,-6 0-128-16,-8 2 128 0,-5 1-128 0,-5-2 128 0,-1 3 0 16,0-2-128-16,-6 0 192 0,2-1-64 0,0 0-128 0,0 1 128 15,-1-1-128-15,1-1 128 16,2-1-1616-16,4-3-336 0</inkml:trace>
  <inkml:trace contextRef="#ctx0" brushRef="#br0" timeOffset="20555.306">10793 9079 14735 0,'-9'4'1312'0,"0"-2"-1056"16,0 1-256-16,-1 2 0 0,3-1 176 0,0 2-32 16,3-1 0-16,-2 1 0 0,1-1 144 0,5-5 32 15,0 0 0-15,0 0 0 0,0 0 320 0,0 0 64 16,0 0 0-16,0 0 16 0,0 0-48 0,10 0-16 15,-1-3 0-15,4-3 0 0,-1 0-192 0,3-1-32 16,2 0-16-16,1-2 0 0,2-6-80 0,1 2-16 16,0 1 0-16,2 1 0 0,-1 1 16 0,-2-3 0 15,0-3 0-15,-3 4 0 0,0 2-176 0,-2 4-32 16,-1 0-128-16,-3 2 192 0,-1-2-192 0,0 6 128 16,-4 5-128-16,-6-5 0 0,0 0 0 0,4 9 0 15,-2 2 0-15,-3 7 0 0,-3 8 0 0,-3 4 128 0,-2 6-128 16,-3 3 0-16,-4 4 176 0,-3 4-176 0,-2 1 192 15,-3 2-192-15,1 2 192 0,0-2-64 0,2-2 0 16,8-5-128-16,3-9 0 0,2-5 0 0,0-7 0 16,3-4 0-16,2-2 192 0,1-4 16 0,2-12 16 0,0 0 0 15,0 0 704-15,0 0 144 0,0 0 16 0,0 0 16 16,5-9-48-16,0-4-16 0,1-4 0 0,0-2 0 16,4-8-464-16,1 1-80 0,1 0-32 0,3 0 0 15,0-2-256-15,2-1-48 0,1-4-16 0,2 3 0 16,1 4-144-16,3-2 0 0,-1 0 0 0,2-1 0 15,0 0 0-15,1 3 0 0,3 1 0 0,1 3 0 16,0-1 0-16,0 4 0 0,-6 3 0 0,3 3 0 16,0 1 0-16,-3 3 0 0,-2 3-192 0,-4 1 192 15,-2 2-224-15,-1 3 80 0,-2 3 16 0,-2 2 0 16,-2 0-640-16,-3 2-128 0,0-1-32 0,-2 0 0 16,-4-6-1872-16,0 0-368 0,8 5-80 0,-3 0-16 0</inkml:trace>
  <inkml:trace contextRef="#ctx0" brushRef="#br0" timeOffset="24606.136">12052 9205 28559 0,'-13'-9'2544'0,"6"5"-2032"16,2-1-512-16,0 1 0 16,5 4-560-16,0 0-208 0,0 0-32 0,6-6-16 0,3 3 816 0,3 0 272 0,5 1 0 0,4-2 0 15,7-1-128-15,2-3-16 0,3 0-128 0,7 4 192 16,5 2-192-16,2-4 128 0,-3-4-128 0,-2 5 0 15,0 3 0-15,-5 1 0 0,-1-1 0 0,-4-1 0 32,-1-2-1632-32,-3 2-416 0,-1 3-96 0,-5-2-16 0</inkml:trace>
  <inkml:trace contextRef="#ctx0" brushRef="#br0" timeOffset="24838.514">11927 9459 28559 0,'-8'-1'2544'0,"8"1"-2032"16,0 0-512-16,0 0 0 0,0 0 960 0,0 0 80 15,11 3 32-15,6-3 0 0,6 2-480 0,7 1-80 16,9-1-32-16,7 0 0 0,8-1 112 0,9 1 32 16,7 2 0-16,1-7 0 0,-3-5-288 0,0 1-48 15,1 3-16-15,-3-2 0 0,1-1-272 0,-5-1 160 16,-3-3-160-16,-4 3 128 15,-5 4-2528-15,-6-1-512 0</inkml:trace>
  <inkml:trace contextRef="#ctx0" brushRef="#br0" timeOffset="26268.76">14529 8495 24879 0,'0'0'2208'0,"0"0"-1760"0,0 0-448 0,0 0 0 16,0 0-208-16,0 0-128 0,0 0-32 0,0 0 0 15,-7 0 368-15,7 0 160 0,-6 7-16 0,3 3 0 16,-2 2 80-16,1 3 16 0,-3 2 0 0,2 2 0 16,4 3 48-16,-1 1 16 0,-2 3 0 0,1 3 0 15,-2 0-48-15,0 2-16 0,0-1 0 0,-2-4 0 16,3 1-80-16,-1 0-16 0,1-2 0 0,1-3 0 15,-1-3-144-15,2 0 0 0,2 2 144 0,0-6-144 16,0-15 128-16,0 11-128 0,0 0 160 0,1 0-160 16,1 1 0-16,2-1-208 0,1-4 16 0,-5-7 0 15,8 8-2032-15,0-3-400 0,-3 2-64 16</inkml:trace>
  <inkml:trace contextRef="#ctx0" brushRef="#br0" timeOffset="26627.443">13989 8845 26719 0,'0'0'2368'0,"0"0"-1888"16,0 0-480-16,0 0 0 0,0 0 768 0,12-4 64 0,0 4 16 15,2 0 0-15,-1 3-656 0,6-3-192 0,6-3 0 0,3 3 128 16,4-2-128-16,2-1 128 0,1 1-128 0,2 0 128 16,-2 1-128-16,1-1 128 0,2-2-128 0,-1 0 128 15,2-3-128-15,-2 1 0 0,-2 1 0 0,1 2 0 16,-3 0 0-16,-4 1-160 0,-6-2 160 0,0 3-208 31,-5 2-2112-31,-1 0-432 0</inkml:trace>
  <inkml:trace contextRef="#ctx0" brushRef="#br0" timeOffset="26796.964">13847 9230 36975 0,'0'0'1632'0,"0"0"352"0,0 0-1600 0,0 0-384 16,10-1 0-16,3 1 0 0,3 2 0 0,1-2 0 15,4-1 0-15,5 0-176 0,2-3 176 0,6-1 0 16,5-1 0-16,4-1 0 0,3 4 0 0,0-3 0 16,0-1 0-16,2-4 0 15,-1-2-496-15,0 1-64 0,-2 4-16 0,-2 1 0 16,0-1-2176-16,-3 3-448 0,-5 0-96 0</inkml:trace>
  <inkml:trace contextRef="#ctx0" brushRef="#br0" timeOffset="27671.006">14697 9715 25631 0,'0'0'1136'0,"0"0"224"0,0 0-1088 0,-5 9-272 16,4-1 0-16,1-8 0 0,0 0 192 0,0 0-32 16,0 0 0-16,0 0 0 0,0 0 160 0,0 0 48 15,0 0 0-15,7-5 0 0,-1 0 272 0,3-3 64 16,-2-2 16-16,3-1 0 0,-3-6-208 0,5-3-64 16,-1-3 0-16,0 1 0 0,-1 1-48 0,0-4-16 15,0-3 0-15,0 2 0 0,1 0-192 0,-2 3-32 16,1 1-16-16,1 1 0 0,-1 3-144 0,2 1 0 15,0 5 0-15,1 2 0 0,1 2 0 0,-3 5 0 0,1 2 0 16,-2 0 0-16,-10 1-192 0,0 0 192 0,8 7-192 16,1 2 192-16,-2 2-176 0,-1 5 176 0,-5 0-128 15,2 3 128-15,1 1 0 0,-1 3 0 0,1 2 0 0,-1 2-128 16,-1 0 128-16,1 0 0 0,-1-2 0 0,5-4-128 16,-3-4 128-16,3-1 0 0,2-4 0 0,-1-1 0 15,-1-3 0-15,3-1 0 0,-1-2 0 0,2-2 0 16,1-2 320-16,-2-2-16 0,1-2 0 0,0-1 0 15,2-1 16-15,-3-4 0 0,1-3 0 0,0-3 0 16,0-3-64-16,1-1-16 0,-1-4 0 0,1-2 0 16,-2-3-64-16,0-2-16 0,1-3 0 0,-3-3 0 15,0 1-160-15,1 0 128 0,-2-1-128 0,-2-4 128 16,3-5-128-16,-3-2 0 0,1-2 144 0,1-1-144 0,-4-1 0 16,1 2 0-16,3 0 0 0,-4 5 128 15,-1 5-128-15,2-1 0 0,1-1 0 0,-3 3 0 0,-1 0 160 0,2 3 16 16,-2 2 0-16,1 1 0 0,1 4-48 0,2 0 0 15,-4 3 0-15,2 1 0 0,1 2-128 0,3 3 0 16,-4 4 0-16,3-2 128 0,2 3-128 0,-4 2 0 16,0 2 0-16,3 1 0 0,3 0 0 0,1 3 0 15,0-1 0-15,2 1 0 0,4 1-176 0,0-1 176 16,3-1-128-16,4 3 128 0,1 0 0 0,4 1-160 16,1-2 160-16,2 3 0 0,0-2-128 0,2-1 128 15,3 1 0-15,4 1 0 0,2-1 0 0,3 2 0 16,2 1 0-16,4-1 0 0,-3-1 0 0,3-2 0 15,-1-1 0-15,0 0 0 0,3 3 0 0,4 2 0 16,1 0 0-16,0-1 0 0,-5 0 0 0,1 1 0 0,-4 1 0 16,-2-1 0-16,1-1 0 0,-1-1 0 0,-5 6 0 0,-1 0 0 15,-4 0 0-15,-5 1-160 0,-4-2 160 0,-5-1-128 32,-4-1-1408-32,-5 0-256 0,-3 0-64 0,-13 0-8080 0,7 7-1616 0</inkml:trace>
  <inkml:trace contextRef="#ctx0" brushRef="#br0" timeOffset="28181.202">15643 9152 15663 0,'0'0'1392'0,"-2"8"-1120"0,2-8-272 0,0 0 0 16,0 0 1680-16,0 0 288 0,0 0 48 0,0 0 16 15,4 7-816-15,-4-7-176 0,11 3-16 0,-1-1-16 16,1 0-64-16,2-2-16 0,2-3 0 0,3-1 0 15,1 1-224-15,3-1-64 0,-3-1 0 0,4 0 0 16,1-2-256-16,1 2-64 0,1 0-16 0,2 0 0 16,-1-2-176-16,2 0-128 0,-3-3 192 0,1 5-192 15,-2 3 160-15,-4-2-160 0,0-5 128 0,-1 2-128 16,-3 3-1184-16,1-1-320 0,-2-1-64 16,-3 0-11936-16</inkml:trace>
  <inkml:trace contextRef="#ctx0" brushRef="#br0" timeOffset="28661.504">16319 8846 13823 0,'0'0'1216'0,"-8"-2"-960"0,4-5-256 0,4 7 0 16,-6-7 944-16,6 7 144 0,-4-7 16 0,4 7 16 16,-4-9-704-16,4 9-144 0,-3-10-16 0,3 3-16 15,0 7 272-15,4-8 48 0,0 1 16 0,4 0 0 16,-2-1 208-16,4 0 48 0,0 0 16 0,2 0 0 15,2 1-80-15,1 2-32 0,1-1 0 0,3 1 0 16,3-2-160-16,-1 1-16 0,1-3-16 0,0 2 0 16,0 4 16-16,1 0 0 0,2-1 0 0,0 2 0 15,0-1-176-15,-2 1-16 0,2 0-16 0,0 2 0 16,-2 5-96-16,-1 3 0 0,0 1-16 0,-3 2 0 16,3 0-80-16,-1 5-16 0,-1 1 0 0,0 4 0 15,-2-1-144-15,0 0 0 0,-1 2 0 0,-2 1 0 0,1 2 0 16,-1 0 0-16,-1-5 0 0,-1 1 0 0,2-1 0 15,-1 0 0-15,0 3 0 0,0 0 128 0,-1-1-128 16,-1-1 0-16,0-3 0 0,-1 3 0 0,0 4 0 0,1-5 0 16,-3-5 0-16,1 2 0 0,1 2 0 0,-4 1 0 15,3-2 128-15,-1-3-128 0,0-4 0 0,-2 5 0 16,-2-1 144-16,-2-1-144 0,3-2-160 0,-1-2-96 16,-5-10-32-16,4 10 0 15,0 4-2112-15,-1-4-416 0,-3-10-96 0</inkml:trace>
  <inkml:trace contextRef="#ctx0" brushRef="#br0" timeOffset="29166.726">16933 8952 12895 0,'0'0'1152'0,"0"0"-928"16,0 0-224-16,0 0 0 0,0 0 1216 0,0 0 208 16,0 0 48-16,10-3 0 0,-4-5-800 0,-6 8-160 15,0 0-16-15,9-3-16 0,-2-2-256 0,-7 5-48 16,0 0-16-16,0 0 0 0,0 0 320 0,0 0 64 16,0 0 16-16,0 0 0 0,0 0 240 0,0 0 48 15,0 5 16-15,0-5 0 0,0 0-64 0,-7 0-16 16,7 0 0-16,-9 8 0 0,-1 4 16 0,-2 3 0 15,1 0 0-15,0 4 0 0,-1 1-64 0,-1 4-16 16,0 0 0-16,-1 2 0 0,-3 3-160 0,1 0-48 16,0-1 0-16,2 1 0 0,0-3-256 0,-2 1-48 15,0-2-16-15,-1-3 0 0,1-2-192 0,-1 1 176 0,1 1-176 16,-1-1 160-16,2-2-352 0,0 4-64 0,0 3 0 0,3-3-15808 16</inkml:trace>
  <inkml:trace contextRef="#ctx0" brushRef="#br0" timeOffset="34964.51">3619 11236 11967 0,'0'0'528'0,"0"0"112"0,0 0-512 0,0 0-128 0,0 0 0 0,0 0 0 15,0 0 1344-15,0 0 256 0,0 0 32 0,0 0 16 0,0 0-752 0,0 0-128 16,-8-3-48-16,1 6 0 0,-3 2 176 15,5 3 48-15,-2 1 0 0,-1 2 0 0,-6 1-192 0,0 4-48 16,-1 3 0-16,1 1 0 0,0 1-160 0,2 2-32 16,2 0-16-16,-1 2 0 0,1 1-240 0,2-1-32 15,3-2-16-15,1 0 0 0,3 0-208 0,4-2 176 16,2-5-176-16,-1 0 160 0,4-2 0 0,3-1 0 16,2-1 0-16,5-3 0 0,1-4 96 0,0-3 32 15,-1 1 0-15,3-5 0 0,3-1 0 0,-1-3 0 16,0 1 0-16,4-6 0 0,-1 0 32 0,-1-2 16 15,-1-1 0-15,-1 1 0 0,-5-2-48 0,1-1-16 16,-1 1 0-16,-2-3 0 0,-3-3 96 0,-2 1 16 16,-2 4 0-16,-3-4 0 0,-4 1 16 0,-3 0 16 15,-3-1 0-15,-2 2 0 0,-3 1-160 0,-2 1-48 16,-3 0 0-16,-5 0 0 0,-4 2-208 0,-2 5 128 0,-3 3-128 0,-4 5 0 16,-3 1-208-16,-1 3-144 0,3 1-32 0,1 2-10608 15,-1 1-2128-15</inkml:trace>
  <inkml:trace contextRef="#ctx0" brushRef="#br0" timeOffset="45264.956">1566 11460 911 0,'0'0'0'0,"0"0"0"0,0 0 0 0,0 0 0 15,0 0 1472-15,-8 0 224 0,1 0 32 0,7 0 16 16,0 0-464-16,-7 0-80 0,7 0-32 0,0 0 0 16,-8-2-192-16,4-2-32 0,4 4-16 0,0 0 0 15,-8-4-288-15,5 0-48 0,2-2-16 0,1 6 0 16,0 0-144-16,0 0-48 0,0-6 0 0,2-3 0 15,1 2 48-15,3 1 0 0,-6 6 0 0,6-11 0 16,4-4-80-16,-1 3-16 0,2 2 0 0,1-1 0 16,3-3-16-16,0-1 0 0,-3-1 0 0,3 4 0 15,1 3-96-15,0 0-32 0,2 1 0 0,-2-1 0 16,2 2-32-16,-1 2-16 0,-1 0 0 0,0 0 0 16,1 2 16-16,1-1 0 0,3 2 0 0,-3 2 0 15,-3 2-32-15,2 2 0 0,-1-1 0 0,0 6 0 0,-4 2-128 0,0 2 160 16,-1-1-160-16,0 7 160 0,0 0-160 0,-2 5 160 15,1 0-160-15,0 1 160 0,-2 1-16 0,2 2 0 16,-3-1 0-16,2 1 0 0,-3-2 48 0,3-1 16 16,-3-2 0-16,0 2 0 0,0 2-16 0,-2-1 0 15,-1-4 0-15,2-1 0 0,-3-2 0 0,1 0 0 16,1 0 0-16,-3-3 0 0,-2-4-32 0,-1-2-16 16,1 1 0-16,2-3 0 0,-1-8 0 0,0 0 0 15,0 0 0-15,0 0 0 0,0 0 48 0,0 0 0 16,0 0 0-16,0 0 0 15,0 0-576-15,-4-5-128 0,1-2 0 0,-3-2-7872 16,2-1-1552-16</inkml:trace>
  <inkml:trace contextRef="#ctx0" brushRef="#br0" timeOffset="45611.187">2007 11385 10943 0,'0'0'480'0,"0"0"96"0,0 0-448 0,0 0-128 0,0 0 0 0,0 0 0 0,0 0 608 0,0 0 96 16,0 0 32-16,0 0 0 0,0 0 16 0,0 0 0 15,0 0 0-15,0 0 0 0,0 0 208 0,0 0 32 16,0 0 16-16,0 0 0 0,1 13-128 0,-3-2-32 16,-2-1 0-16,0 0 0 0,-3 1-144 0,1 5-16 15,0 3-16-15,-4 0 0 0,-2 0-128 0,-2 3-32 16,-4 4 0-16,-1 2 0 0,-1 1-16 0,-4 0-16 16,-3-2 0-16,3 1 0 0,2 2 48 0,1-2 16 15,-2 0 0-15,2-2 0 0,0-1 0 0,4-1 0 16,-1-2 0-16,5-5 0 0,-1 0-256 0,4-4-48 15,3-1-16-15,-1-1 0 0,3-3-96 0,5-8 0 16,0 0-128-16,0 0 192 16,0 0-976-16,0 0-208 0,10 3-32 0</inkml:trace>
  <inkml:trace contextRef="#ctx0" brushRef="#br0" timeOffset="47113.928">2935 11276 11967 0,'0'0'1072'0,"0"0"-864"0,0 0-208 0,0 0 0 16,0 0 1632-16,-3-6 288 0,0 1 48 0,3 5 16 16,0 0-1504-16,-9 5-288 0,-1 1-64 0,-1 1-128 15,-1 2 464-15,-1 2-16 0,-2 1 0 0,1 1 0 16,-5-1 128-16,0 1 32 0,-1-1 0 0,-3 4 0 15,-3-1-96-15,0-2 0 0,5-1-16 0,-1 2 0 16,0 0-176-16,1 0-48 0,1 2 0 0,4-4 0 0,0-3-64 0,4-1-16 16,2 1 0-16,-1-1 0 0,3-3-48 0,8-5-16 15,0 0 0-15,0 0 0 0,-3 10 0 0,3-10 0 16,0 0 0-16,8 10 0 0,0-3 64 0,4-1 16 16,6 1 0-16,-1-2 0 0,1-1 96 0,2-1 16 15,0 0 0-15,2 1 0 0,0-2-112 0,0-1-16 16,3 0 0-16,-1 2 0 0,-1 0-192 0,-1 0 176 15,-1-1-176-15,-2 0 160 0,-3 0-160 0,-1 0 0 16,-1-2 144-16,-1 2-144 16,-2-2-1824-16,-2 3-432 0</inkml:trace>
  <inkml:trace contextRef="#ctx0" brushRef="#br0" timeOffset="47915.623">1676 12558 4607 0,'0'0'400'0,"0"0"-400"0,-4-5 0 0,4 5 0 15,0 0 2176-15,0 0 368 0,0-5 64 0,0 5 16 16,4-8-1584-16,-1 2-304 0,-3 6-64 0,10-9-16 15,3 0 144-15,-2 2 32 0,-2 1 0 0,6-1 0 0,6-2-160 16,2 1-32-16,3-2 0 0,0 2 0 0,4 4-320 0,-2 0-80 16,2 2-16-16,-1 2 0 0,-3 2-64 0,-3 6-16 15,1 3 0-15,-2-1 0 0,0-2 0 0,0 1 0 16,-1 5 0-16,-1 1 0 0,-2 3 128 0,-1-1 32 16,-4-1 0-16,2 5 0 0,-2 3-32 0,0-1 0 15,-1 2 0-15,0-4 0 0,-4 1-80 0,1-1-32 16,-1 0 0-16,-2-4 0 0,-1-2-32 0,-2-1 0 15,-1-3 0-15,2 1 0 0,1 0-128 0,-2-4 0 16,-3-8 0-16,0 0-7872 16,0 0-1600-16</inkml:trace>
  <inkml:trace contextRef="#ctx0" brushRef="#br0" timeOffset="48225.088">2166 12565 24063 0,'0'0'1072'0,"0"0"208"0,-5-9-1024 0,3 2-256 0,2 7 0 0,0 0 0 15,0 0 0-15,0 0 0 0,0 0-176 0,0 0 176 16,-6 7 176-16,1-3 144 0,-1-1 16 0,0 7 16 16,-2 6 160-16,0 2 48 0,-3 4 0 0,1 2 0 15,0 1-96-15,-3 3-16 0,1 2 0 0,0 0 0 16,-3-5-48-16,-1 2-16 0,0 0 0 0,-1-2 0 15,1-4-128-15,-1 1-48 0,1-1 0 0,-3 0 0 16,-1-1-48-16,0-1-16 0,-2-1 0 0,6-3 0 0,0-2-144 16,3-2 192-16,3-2-192 0,3-3 192 15,-2-5-192-15,9-1-224 0,0 0 48 0,0 0 16 16,0 0-2736-16,6-8-560 0,2-7-96 16,5 2-32-16</inkml:trace>
  <inkml:trace contextRef="#ctx0" brushRef="#br0" timeOffset="48612.674">2683 12339 4607 0,'0'0'400'0,"0"0"-400"16,0 0 0-16,0 0 0 0,0 0 1472 0,0 0 192 16,-4 6 64-16,4-6 0 0,-8 0-672 0,8 0-128 15,0 0-32-15,0 0 0 0,0 0-192 0,0 0-32 16,0 0-16-16,0 0 0 0,0 0-400 0,0 0-64 15,0 0-32-15,0 0 0 0,0 0-160 0,0 0 0 16,0 0 0-16,0 0 0 0,0 0-192 0,0 0-64 16,-6-2 0-16,6 2-16 15,0 0-576-15,0 0-112 0,0 0-32 0</inkml:trace>
  <inkml:trace contextRef="#ctx0" brushRef="#br0" timeOffset="48910.751">2485 12496 4607 0,'-13'7'192'0,"13"-7"64"0,0 0-256 0,0 0 0 0,-8 0 0 0,8 0 0 16,0 0 3744-16,0 0 704 0,0 0 144 0,0 0 16 15,0 0-2944-15,11-5-608 0,0 1-112 0,4-3-32 16,-1 2-384-16,4-1-80 0,4 5 0 0,2-4-16 15,1-4-128-15,3 0-32 0,1 1 0 0,2 1 0 16,1 0-112-16,-1-1-32 0,0 1 0 0,-5 1 0 16,-2 4-128-16,-3-1 0 0,-3-2 144 0,-1 4-144 0,-5 0-144 15,-1 1-112-15,-11 0 0 0,0 0-11792 16</inkml:trace>
  <inkml:trace contextRef="#ctx0" brushRef="#br0" timeOffset="49146.268">2506 12729 25791 0,'0'0'1152'0,"0"0"224"0,0 0-1104 0,0 0-272 16,0 0 0-16,0 0 0 0,6 7 400 0,3-2 32 16,-9-5 0-16,12 0 0 0,1-2 128 0,3 0 16 15,4 0 16-15,-2 0 0 0,-1-4-208 0,5 3-32 16,4 1-16-16,1-2 0 0,4 1-192 0,-1 0-144 0,-3-1 192 15,0 3-192-15,-3 0 128 0,-4 1-128 0,-2-1 0 0,-1 1 0 16,-3 1 0-16,-1-1 0 0,0 0 0 0,1 0-144 31,-4 1-1264-31,-2 0-240 0,0-1-48 0</inkml:trace>
  <inkml:trace contextRef="#ctx0" brushRef="#br0" timeOffset="49579.569">3568 12277 25567 0,'0'0'1136'0,"0"0"224"0,0 0-1088 0,-8-2-272 16,8 2 0-16,-10 6 0 0,-4 2 160 0,-3 3-32 15,-1-1 0-15,0 5 0 0,2 2 368 0,0 4 64 16,1 2 16-16,-1 0 0 0,2 0 0 0,1 5 0 16,2 3 0-16,3 1 0 0,3 1-224 0,1 1-32 15,2 0-16-15,2 0 0 0,2 0-144 0,5-3-32 16,-2-5 0-16,6-2 0 0,5-2 96 0,1-3 16 16,4-4 0-16,1-2 0 0,-1-5 144 0,5-1 48 15,-1-2 0-15,5-3 0 0,4-7-64 0,2-3-16 16,-2-3 0-16,0 2 0 0,-2-1 0 0,0-5 0 15,0-3 0-15,-4-2 0 0,-3-2-16 0,-3-2 0 0,-1-2 0 16,-2-1 0-16,-3-4 48 0,-6 0 16 0,-5 4 0 0,-4-1 0 16,-3 1-80-16,-8 1 0 0,-1 2-16 0,-3 3 0 15,-3 4-144-15,-1 0-32 0,-3 2 0 0,-2 4 0 16,-2 3-128-16,-3 4-144 0,-3 3 144 0,-2 1-208 31,-2 2-1360-31,2 4-272 0,1 7-48 0,-3 0-14208 0</inkml:trace>
  <inkml:trace contextRef="#ctx0" brushRef="#br0" timeOffset="50235.561">1710 13796 15663 0,'0'0'1392'0,"0"0"-1120"0,0 0-272 0,0-6 0 15,2-2 1200-15,2 0 176 0,-4 8 32 0,9-7 16 0,0-1-880 0,-2 1-176 16,-3 2-48-16,3-4 0 0,1 2 48 0,3-2 0 15,5 1 0-15,1 2 0 0,5 3 112 0,-2 2 32 16,2 1 0-16,1 3 0 0,0 3-192 0,2 3-48 16,1 0 0-16,-3 4 0 0,1 1-64 0,-1 1-16 15,4 2 0-15,-1 0 0 0,-4 2 64 0,4 2 0 16,-3 1 0-16,0 3 0 0,-5-2-16 0,2 0 0 16,0 1 0-16,0 1 0 0,-4 1-80 0,1 1-16 15,-2-3 0-15,-2 0 0 0,-3-3-144 0,-1-1 128 16,-1-2-128-16,0 1 128 0,-1-3-128 0,-1-3 160 0,-3-1-160 15,-1 0 160-15,-1 0-160 0,-1-2 0 0,0-10-192 16,-1 9 192 0,1-9-2096-16,-3 6-288 0</inkml:trace>
  <inkml:trace contextRef="#ctx0" brushRef="#br0" timeOffset="50495.156">2229 13910 26719 0,'-22'-3'2368'0,"12"5"-1888"0,-1 1-480 0,1 0 0 15,0 2 480-15,-1 0 0 0,3 3 0 0,-3 3 0 0,-5 3 32 0,0 4 0 16,-1 3 0-16,0 1 0 16,0 1 256-16,1 1 64 0,-2 1 16 0,-1 0 0 15,1 3-208-15,-4-2-64 0,0 0 0 0,-3 0 0 0,0 2-176 0,0-1-32 16,-2 2-16-16,3-3 0 0,3-1-160 0,-1-3-48 15,1 1 0-15,-2-2 0 0,2-1-144 0,4-2 0 16,4-2 144-16,2-3-144 0,2-3-240 0,0-3-112 16,9-7-32-16,0 0 0 15,0 0-3040-15,0 0-608 0</inkml:trace>
  <inkml:trace contextRef="#ctx0" brushRef="#br0" timeOffset="51629.904">2777 13659 11967 0,'-13'-7'1072'0,"5"5"-864"16,1-2-208-16,1-1 0 0,0 0 512 0,0 0 64 15,1 1 16-15,2-2 0 0,3 6 256 0,0 0 48 16,0 0 16-16,0 0 0 0,0 0 416 0,0 0 80 16,0 0 0-16,0 0 16 0,0 0-544 0,0 0-112 0,8 15-32 0,3-4 0 15,2-1-144-15,3-2-16 0,3 1-16 0,2 2 0 16,1 1-144-16,0-1-32 0,1-2 0 0,0 1 0 16,1 1-64-16,2 0-32 0,-1-1 0 0,1 0 0 15,0-1-64-15,0-2-16 0,3 1 0 0,-2 1 0 16,-4 1 48-16,1-1 0 0,0-2 0 0,-2 2 0 15,-5 0-80-15,0-1-16 0,-4-4 0 0,0 1 0 16,-4 1 64-16,0 1 16 0,-3-3 0 0,-6-4 0 16,0 0 64-16,0 0 16 0,0 0 0 0,0 0 0 15,0 0-16-15,0 0 0 0,0 0 0 0,0 0 0 16,-6 12 16-16,-3-1 16 0,0-1 0 0,-4 0 0 16,-1 1-128-16,-3 1-16 0,-5 0-16 0,0 1 0 15,0 3-48-15,0-1-128 0,1 0 192 0,-2 2-64 0,0 2 16 16,0 0 0-16,3 1 0 0,1-1 0 0,-2-3-144 15,4 2 192-15,0-4-192 0,4-2 192 0,2-1-192 16,-1 0 0-16,1-1 0 0,1 0 0 0,0-1 0 0,3 0 0 16,-1-1 128-16,2-1-128 15,6-7-976-15,0 0-240 0,-5 4-32 0,5-4-9312 16,0 0-1856-16</inkml:trace>
  <inkml:trace contextRef="#ctx0" brushRef="#br0" timeOffset="52200.393">3855 13720 21711 0,'0'0'960'0,"0"0"192"0,-9-1-912 0,2-1-240 0,7 2 0 0,-7-1 0 16,-1-1 160-16,0 4-16 0,1-2 0 0,7 0 0 15,-10 2 432-15,2 2 96 0,-3 0 16 0,0 1 0 16,-2 2-112-16,1 2 0 0,-3-3-16 0,2 5 0 0,-1 3-48 15,0 1 0-15,-1-1 0 0,-1 7 0 0,-3 2 48 0,2 3 0 16,-3-1 0-16,9 2 0 0,3 2-112 0,1 1-32 16,1-1 0-16,-1 3 0 0,3 1-192 0,-1-2-32 15,5-1-16-15,0-6 0 0,-2-3-176 0,10-2 128 16,12-2-128-16,1-4 128 0,0-3 96 0,4-4 16 16,5-2 0-16,1-3 0 0,1-2 80 0,4-4 32 15,-3-3 0-15,1-3 0 0,-1-3-80 0,0-2-16 16,1-1 0-16,1-2 0 0,-2-2-64 0,1-1-32 15,-2-1 0-15,-2 0 0 0,-5 0 80 0,-5 1 16 16,-6 0 0-16,-3 0 0 0,-7 0 48 0,-2 0 16 16,-6 0 0-16,-8-1 0 0,-2-3 256 0,-6 3 48 0,-4 2 16 15,-4 2 0-15,-2 1-256 0,1-1-64 0,0 4 0 16,0 1 0-16,-1 2-320 0,2 2 128 0,1 1-128 0,4 1 0 16,4 0-192-16,0 3-96 0,4-1-32 0,4 4 0 31,3 0-2560-31,8 2-512 0</inkml:trace>
  <inkml:trace contextRef="#ctx0" brushRef="#br0" timeOffset="54906.986">4460 11168 12431 0,'0'0'544'0,"0"0"128"0,0 0-544 0,0 0-128 15,0 0 0-15,0 0 0 0,0 0 544 0,0 0 80 16,0 0 16-16,0 0 0 0,-3 7 80 0,-7 2 32 15,-4 2 0-15,2 4 0 0,0 4-240 0,-2-1-32 16,-1-2-16-16,-2 3 0 0,1 3-144 0,-2-2-48 16,1-2 0-16,3 0 0 0,2-3-16 0,-1-2-16 15,1-3 0-15,2 1 0 0,2 0 80 0,4-3 32 16,4-8 0-16,-6 7 0 0,3-2-48 0,3-5-16 16,0 0 0-16,0 0 0 0,5 8-16 0,5-4 0 15,0 0 0-15,5-1 0 0,0-4 48 0,1-1 16 16,4 2 0-16,1-3 0 0,1-2-128 0,1-3-16 0,1 3-16 15,1-1 0-15,0 0-48 0,1 0-128 0,1 1 192 16,-2 0-64-16,-1 1-128 0,-4 0 0 0,-1 1 0 16,-3 2 0-1,-4-2-2144-15,-2 1-464 0</inkml:trace>
  <inkml:trace contextRef="#ctx0" brushRef="#br0" timeOffset="55096.818">4358 11415 18303 0,'-10'-1'816'0,"1"1"160"0,2 2-784 0,-2-2-192 0,9 0 0 0,0 0 0 15,0 0 256-15,0 0 0 0,0 0 0 0,0 0 0 0,0 0 448 0,0 0 112 16,13-3 16-16,2-3 0 0,1-2 80 16,4 0 32-16,3-2 0 0,4-1 0 0,2-2-368 0,2 0-80 15,1 4-16-15,2-2 0 0,-2 1-304 0,0-1-176 16,0-3 192-16,0 2-192 0,-1 0 144 0,-2-1-144 15,0 0 0-15,-5 4 144 0,-1 0-144 0,-4 3-272 16,-3 1 64-16,-1 2-7936 16,-3-1-1584-16</inkml:trace>
  <inkml:trace contextRef="#ctx0" brushRef="#br0" timeOffset="55480.704">5187 11068 22111 0,'0'0'1968'0,"0"0"-1584"0,-2-6-384 0,2 6 0 15,0 0 448-15,0 0 0 0,0 0 0 0,0 0 0 16,0 0-448-16,0 13 0 0,-1 2 128 0,0 3-128 16,-3-2 384-16,1 3 64 0,-1 3 0 0,0 6 0 15,-1 5-128-15,1 1-32 0,1 1 0 0,1 1 0 16,1 1-160-16,1-4-128 0,1-3 144 0,1-5-144 15,3-5 160-15,-2-1-160 0,1-5 160 0,1-4-160 16,-1-3 528-16,-4-7 16 0,0 0 0 0,9 0 0 16,2-3 400-16,-2-6 80 0,1-5 0 0,-1-3 16 15,0-4-464-15,2-1-112 0,-3-5-16 0,1-3 0 16,1-2-320-16,-2 0-128 0,0 0 0 0,1-1 0 0,0 2 128 0,1 1-128 16,1 0 0-16,1-1 0 0,-1 5 0 0,0 4 128 15,0-1-128-15,3 3 0 0,3 3 0 0,0 3 0 16,2 0 0-16,2 2 0 0,-4 1 0 0,1 4-128 15,0 4 128-15,-1 1 0 0,-1-1-240 0,-2 3 64 16,-3 3 16-16,0 5 0 16,-2 3-2400-16,-1 0-464 0</inkml:trace>
  <inkml:trace contextRef="#ctx0" brushRef="#br0" timeOffset="55852.327">5548 11239 18431 0,'0'0'1632'0,"0"0"-1312"0,0 0-320 0,0 0 0 15,0 0 992-15,0 0 128 0,0 0 32 0,0 0 0 16,10 3-224-16,2-4-32 0,-1-2-16 0,2-1 0 16,0 2-416-16,1-1-80 0,2-3 0 0,-1 1-16 15,2-2-240-15,0 1-128 0,1 0 160 0,1-1-160 16,-3-2 128-16,0 0-128 0,-1 3 0 0,-3-1 144 15,-2-2-144-15,0-1 0 0,0 0 0 0,-4 1 0 16,-6 9 160-16,-1-11-160 0,-2 0 192 0,0 4-192 16,-3 1 416-16,-3 2-32 0,-1 0 0 0,-3 3 0 15,0 0 128-15,-1 3 32 0,-2 4 0 0,2 1 0 0,0 1-336 0,1 1-64 16,0 3-16-16,1 4 0 16,2 0-128-16,3 2 0 0,-2-2 0 0,5 2 128 0,1-1-128 15,2 2 0-15,1-1 0 0,2-2 0 0,4-4 0 16,2 0 0-16,-1 1 0 0,3-2 0 0,0-2 0 0,1-1 0 15,1-2 0-15,1-1 0 16,2 1-1344-16,0-4-128 0,2-4-48 0,-2-2-11040 16</inkml:trace>
  <inkml:trace contextRef="#ctx0" brushRef="#br0" timeOffset="56300.148">6188 11106 16575 0,'0'0'1472'0,"-10"-1"-1168"16,-1-3-304-16,2 2 0 0,2 1 1120 0,-1 1 160 0,-1 0 48 0,-2 0 0 16,-1-1-432-16,-2 1-96 0,-2 1-16 0,2 2 0 15,0 0-128-15,-1 1-16 0,0 0-16 0,3 3 0 16,1 2-240-16,1 0-64 0,1 2 0 0,1-3 0 16,2 1-320-16,1 2 0 0,3 1 0 0,1-2 0 15,1-10 0-15,2 10 0 0,3 3 0 0,1-4 0 16,-6-9 192-16,9 2 0 0,1-2 16 0,2 0 0 15,-3-1 144-15,2-1 32 0,0-4 0 0,0 2 0 16,1-5-64-16,-1 2-16 0,0-1 0 0,-2-1 0 16,0-2-160-16,-2 0-16 0,0 3-128 0,-4 2 192 15,3-1-192-15,-1 2 128 0,-3 0-128 0,-2 5 0 16,0 0 0-16,0 0 0 0,0 0 0 0,0 11 0 16,2 0 160-16,0 1-160 0,0 0 160 0,0 2-160 0,-1 3 128 15,1-1-128-15,2-4 0 0,-1 1 0 0,1 0 0 16,4-3 0-16,-8-10 0 0,9 4 0 0,0 0 0 0,0-2 0 15,0-4 0-15,1-3 0 0,-2-2 0 0,1 1 0 16,-3 0 0-16,3-3 0 0,-1-4 0 0,0-2 0 16,-2 1 0-16,2 2 0 0,-4 0-192 0,1 1 64 15,-5 2 128-15,3 0-208 16,3 3-304-16,-6 6-64 0,0 0-16 0,0 0-8272 16,4-7-1648-16</inkml:trace>
  <inkml:trace contextRef="#ctx0" brushRef="#br0" timeOffset="56925.953">6220 11231 1839 0,'0'0'0'0,"0"0"160"0,0 0-160 0,0 0 0 15,0 0 0-15,2-8 0 0,2 2 2864 0,-4 6 528 16,6-9 128-16,-1 0 0 0,2 2-1728 0,2-1-368 15,1 0-64-15,0-1-16 0,0-2-80 0,-1-1-32 16,1-2 0-16,2 1 0 0,4-3-384 0,0-3-80 16,3-2 0-16,-2 0-16 0,-1 1-80 0,-1-1-16 0,0-2 0 0,-2 0 0 15,-1-4-16-15,-1 2-16 16,-1 1 0-16,-1-2 0 0,-3-2-176 0,0-1-48 0,-3 3 0 0,-1 2 0 16,1 4-272-16,-2 0-128 0,-1 0 128 0,-1 7-128 15,-1 4 128-15,2 9-128 0,0 0 128 0,0 0-128 16,-4-5 256-16,4 5-16 0,-10 3-16 0,1 5 0 15,-1 3-96-15,-2 4-128 0,-1 4 176 0,-1 6-176 16,-2 6 0-16,0 3 0 0,-2 3 0 0,1 1 0 16,-1 2 128-16,3-2-128 0,4-3 0 0,2-4 0 15,2-1 0-15,4-3 0 0,2-2 128 0,1-1-128 16,0-2 0-16,0-5 0 0,0-1 0 0,4-2 0 16,6 3 0-16,0-4 0 0,2-3 0 0,1-2 0 15,3-1-672-15,-1-1-96 0,0-2 0 16,1-5-13696-16</inkml:trace>
  <inkml:trace contextRef="#ctx0" brushRef="#br0" timeOffset="57376.286">7056 10805 20207 0,'0'0'896'0,"0"0"192"0,0 0-880 0,0 0-208 0,0 0 0 0,0 9 0 15,-5 0 336-15,2 3 32 0,-1 4 0 0,0 2 0 16,-2 1 400-16,-1 3 96 0,1 0 16 0,-1 2 0 15,2 3-224-15,-1-1-32 0,-1-2-16 0,1-1 0 16,-1 0-288-16,3-1-64 0,2-3-16 0,-3-4 0 16,2-2-48-16,3-13-16 0,0 0 0 0,0 0 0 15,0 0 528-15,0 0 128 0,0 0 0 0,0 0 16 16,0 0 176-16,5-10 16 0,2-2 16 0,0-4 0 16,0-1-464-16,0-2-80 0,0 1-32 0,-1-3 0 15,4-1-192-15,-2 0-32 0,-1-1-16 0,2 2 0 16,2 3-240-16,0 0 128 0,-1 0-128 0,1 4 0 0,1 1 0 15,3 2 0-15,1 1 0 0,-1 1 0 0,-1 3 0 0,1 0 0 16,0 5-128-16,-2 1 128 0,-1-2-336 0,-1 2-16 16,0 2 0-16,1 0 0 15,0 4-2272-15,-1-2-448 0,-11-4-80 0,11 6-32 0</inkml:trace>
  <inkml:trace contextRef="#ctx0" brushRef="#br0" timeOffset="58498.431">7495 10782 17503 0,'0'0'768'0,"0"0"176"0,0 0-752 0,0 0-192 15,-2-5 0-15,2 5 0 0,0 0 1536 0,0 0 256 0,-9 4 64 16,-2 2 16-16,-1-1-880 0,-2 6-176 0,0 4-48 0,-1 1 0 16,-2-2-128-16,1 4-48 0,-1 2 0 0,2 2 0 15,2 0-144-15,5 2-48 0,-2-3 0 0,7 0 0 16,1-1-224-16,3-1-48 0,1-2-128 0,3-4 192 15,4-3 48-15,2-1 0 0,3 1 0 0,3-5 0 16,-2-2 80-16,3-3 32 0,0-1 0 0,-1-2 0 16,2 1-64-16,-2-4-16 0,1-2 0 0,-3-2 0 15,-1 0-144-15,-2-2-128 0,0 0 192 0,-1-4-192 16,-1 1 224-16,-5-1-64 0,-1 4-16 0,-4-1 0 16,-4-3-144-16,-2-2 192 0,-5-3-192 0,0 5 192 15,-3 0-192-15,-1 2 128 0,-1 1-128 0,-3 2 128 16,0 2-128-16,0 1 0 0,3 4 0 0,1 0 0 15,1 2 0-15,6 2 0 0,-1 4-176 0,9-4 176 0,0 0-144 0,0 0 144 16,0 0-160-16,0 0 160 0,13 5-192 0,2-3 192 16,2 0-208-16,2 2 80 0,-1 0 128 0,3 1 0 15,0-2 0-15,3-1-128 0,-1-2 128 0,3-1 0 16,-4 0 0-16,0 0 0 0,-5 0 0 0,3-2 0 16,0-1 0-16,1 1 0 0,-4 1 0 0,1 0 0 15,-2 0 0-15,-2 0 0 0,-2-1 0 0,-5 2 0 16,-7 1 160-16,8 2-160 0,-8-2 0 0,0 0 0 15,0 0 0-15,1 9 0 0,-5-1 0 0,-2 2 0 16,-2 1 0-16,-3 5 0 0,-4 2 0 0,0 1 0 16,-2-1 0-16,3 2 0 0,1 2 0 0,3-4 0 15,1-1 0-15,4-3 0 0,1-2 0 0,3-3 0 0,1-1 0 16,5-3 0-16,-5-5 128 0,10 3-128 16,1-1 0-16,0-2 0 0,-2-2 304 0,2 1-48 0,3-1 0 0,0-1 0 15,2-2-48-15,0 0-16 0,-5-1 0 0,1-1 0 16,-1-1-64-16,1 0-128 0,-3 1 176 15,1 0-176-15,-1-2 128 0,-1 2-128 0,1-2 0 0,-4 1 0 16,-5 8 128-16,5-9-128 0,1 2 0 0,-3 0 0 16,-3 7 0-16,4-9 0 0,-4 9 0 0,5-11 0 15,0-1 0-15,-3 1 0 0,2-3 0 0,0 1 0 16,2-2 0-16,-1-1 0 0,1-6 0 0,0 1 0 16,2 1 0-16,0 0 0 0,-1 0 0 0,2 0 0 15,0 1 0-15,0 2 0 0,-3 2 0 0,1 1 0 16,1-2 0-16,0 0 0 0,2 0 0 0,-1-1 0 15,1 0 0-15,0-1 0 0,0-3 0 0,0 0 0 0,0 2 0 16,-1 1 0-16,2 0 0 0,-2-2 0 0,2 0 0 0,0 3 0 16,0 0 0-16,0-2 0 0,0-2 0 0,2-3 0 15,2 0 0-15,-3 3 0 0,0 0 0 0,-1 0 0 16,-2-1 0-16,0 4 0 0,-1 2 0 0,-2 3 0 16,-1 1 0-16,1 1 0 0,-3-1 0 0,0 3 0 15,-3 9 0-15,0 0 0 0,0-8 0 0,0 2 0 16,0 6 0-16,0 0 0 0,0 0-144 0,-6 6 144 15,-4 2-128-15,1 4 128 0,0 4 0 0,-1 2-160 16,1 3 160-16,-4 2 0 0,2 1 0 0,-2 7 0 16,-2 4 0-16,1 4 0 0,0-3 0 0,3 2 0 15,3 2 0-15,1 2 0 0,4-4 0 0,-1-4 0 16,0-5 0-16,4 0 0 0,8 1 0 0,-3-4 0 16,1-4 0-16,4-2 0 0,2-4 0 0,3 0 128 15,2-1-128-15,-1-4 0 0,1-5 224 0,-1-2-48 0,2-2-16 0,-1 0 0 16,1-2 112-16,1-2 32 0,-2-3 0 0,3-1 0 15,0 0-64-15,1-2-16 0,-4 0 0 0,3-1 0 16,-1 0-224-16,2-4 144 0,-4 2-144 0,3-1 128 16,-1-1-128-16,-2 1 0 0,-2 0 0 0,-3 0 0 15,-1 2 0-15,-1 2 0 0,-2-1 0 0,1 6 0 16,-9 3 0-16,0 0 0 0,0 0-144 0,0 0 144 16,0 8-144-16,-2 3 144 0,2 3-208 0,-5 2 80 15,-6 1 128-15,-2 3-160 0,0 1 160 0,-2 4-160 16,-6 4 160-16,0 0 0 0,1 2 0 0,-1-2 128 15,2-2-128-15,0-1 128 0,1-4-128 0,3-4 128 0,1-1-128 16,0-5 0-16,1-3 128 0,2-2-128 0,2-1 128 0,2-4-128 16,-1-2 128-16,0-1-128 15,1-3-1168-15,-1-6-304 0,0-1-64 0</inkml:trace>
  <inkml:trace contextRef="#ctx0" brushRef="#br0" timeOffset="58683.824">7839 10364 42383 0,'-10'-10'3776'0,"10"10"-3024"16,0 0-608-16,11-4-144 0,8 1 0 0,3 3 0 16,5 3 144-16,5 0-144 0,2 0 0 0,7 0 0 0,4-3-192 0,5 2 64 31,4 1-1184-31,1-2-224 0,-2-2-64 0,1 4-9920 0,-1 4-2000 15</inkml:trace>
  <inkml:trace contextRef="#ctx0" brushRef="#br0" timeOffset="60005.868">15722 9112 13407 0,'-7'-5'592'0,"7"5"128"0,-9 7-576 0,2-3-144 16,7-4 0-16,-10 1 0 0,0 3 400 0,3 0 48 16,-2-2 16-16,9-2 0 0,-7-3 320 0,-1 2 64 15,8 1 16-15,0 0 0 0,0 0 48 0,0 0 16 16,-7 5 0-16,7-5 0 0,0 0-288 0,0 0-64 15,4 9-16-15,2-3 0 0,3-1 48 0,4-1 16 16,4 1 0-16,3-4 0 0,3-3 0 0,2-2 0 16,4-1 0-16,0 1 0 0,0 7-304 0,2-3-64 15,2-3-16-15,0 3 0 0,-4 3 0 0,0-2 0 16,-3-1 0-16,-5 0 0 0,-2 0 16 0,-4 3 16 16,-2-1 0-16,-5-2 0 0,-8 0-96 0,0 0-32 15,0 0 0-15,0 0 0 0,0 0 144 0,-10 4 32 0,-5-1 0 16,-4 0 0-16,-4 2 0 0,-5 0 0 0,-6 4 0 0,1-6 0 15,1 0-320-15,1 2 160 0,1-1-160 16,0 1 128-16,1-2 80 0,1-1 16 0,4 0 0 0,2 2 0 16,2-2-32-16,4 0-16 0,3-3 0 0,4 1 0 15,0 0-48-15,9 0 0 0,0 0 0 0,0 0 0 16,0-7 80-16,0 7 16 0,10-3 0 0,2-1 0 16,6-1-64-16,-1 0-16 0,3-3 0 0,4 4 0 15,-1 0-144-15,4 1 0 0,-1 0 0 0,2-1 0 16,0 2 0-16,-1 1 0 0,-3 1 0 0,-1 0 0 15,-4-1 0-15,-3 1 0 0,-3 0 0 0,-2 0 0 16,-2 0 0-16,-9 0-176 0,0 0 16 0,0 0 0 16,0 0-2736-16,0 0-560 0</inkml:trace>
  <inkml:trace contextRef="#ctx0" brushRef="#br0" timeOffset="60572.534">16222 8740 7359 0,'0'0'656'0,"-7"1"-528"0,7-1-128 0,0 0 0 0,0 0 576 0,0 0 96 0,0 0 16 0,0 0 0 16,0 0 0-16,0 0 0 0,0 0 0 0,0 0 0 15,0 0 80-15,0 0 0 0,8-4 16 0,1 2 0 16,-9 2 80-16,12 2 16 0,-1-3 0 0,1-1 0 16,2-1-48-16,-1 1-16 0,0 0 0 0,2 0 0 15,4-1-64-15,3 0-16 0,2-1 0 0,4 2 0 0,-2 1-224 0,3-1-32 16,0-3-16-16,2 4 0 16,1 4-144-16,1-2-16 0,2-2-16 0,-2-1 0 0,3 0-32 0,-1 3 0 15,1 3 0-15,-4 1 0 0,-1 1-64 0,-5 1-32 16,-3 4 0-16,-3 5 0 0,-5 0-32 0,-2 2 0 15,-2-1 0-15,-4 4 0 0,2 4 144 0,-6 1 32 16,-2 0 0-16,-1 4 0 0,-1 4 16 0,0 4 0 16,-1 0 0-16,1 1 0 0,-2-10-160 0,2 3-32 15,1 3 0-15,3-5 0 0,-1-6-128 0,1-2 0 16,2-4 0-16,0 1 0 0,-1 0 0 0,1 0 0 16,2-2 0-16,-2-4 0 0,5-2 176 0,-2-1-48 15,2-2-128-15,-2-2 192 16,2-4-1088-16,-1-3-208 0,0 0-48 0</inkml:trace>
  <inkml:trace contextRef="#ctx0" brushRef="#br0" timeOffset="60975.085">16960 8920 22111 0,'0'0'1968'16,"0"0"-1584"-16,0 0-384 0,0 0 0 0,0 0 240 0,-7-2-48 15,-1-2 0-15,8 4 0 0,-10 7 0 0,0 1-16 16,-3-1 0-16,2 4 0 0,0 4 544 0,-1 1 112 15,-4 3 32-15,-1 1 0 0,-1 1-16 0,1 6 0 16,-1 6 0-16,-1-1 0 0,1-3-256 0,-2-1-48 16,1 0-16-16,3-2 0 0,-1-1-368 0,2-1-160 15,-1-7 128-15,2 2-128 0,1-2 128 0,0 1-128 16,2 0 0-16,-3-3 128 0,2-6-128 0,2 3 0 16,1 1 144-16,0-1-9616 15,1-1-1920-15</inkml:trace>
  <inkml:trace contextRef="#ctx0" brushRef="#br0" timeOffset="62309.206">4623 12183 3679 0,'0'0'160'0,"0"0"32"0,0 0-192 0,0 0 0 0,0 0 0 0,0 0 0 15,0 0 2176-15,0 0 400 0,0 0 80 16,4 6 16-16,-4-6-912 0,-4 9-176 0,-2 1-48 0,-2 1 0 16,-6 1-640-16,-1 3-144 0,-5 1-32 0,0-1 0 15,0 4-288-15,-3-1-64 0,-1-2-16 0,2 2 0 16,1 1-16-16,1 0 0 0,1-1 0 0,2-1 0 15,1-2 0-15,6-2 0 0,2 1 0 0,4-4 0 16,0-3-160-16,4-7-48 0,-3 10 0 0,3-10 0 16,4 11 0-16,2-2 0 0,2-1 0 0,0-1 0 15,6-4-128-15,1 0 192 0,0 1-192 0,2-2 192 16,-1-2-192-16,2 1 0 0,-2 1 144 0,5-2-144 16,0-3 0-16,3-2 0 0,-2 0 0 0,-1 3 128 0,1 2-128 15,-2-2 0-15,-3-1-128 0,-2 1 128 16,-1 0-1824-16,-2 1-288 0,-3 2-48 15</inkml:trace>
  <inkml:trace contextRef="#ctx0" brushRef="#br0" timeOffset="62561.261">4403 12460 20271 0,'0'0'896'0,"0"0"192"0,0 0-880 0,8-6-208 15,6 4 0-15,-3-1 0 0,2 0 576 0,6 0 80 16,3-1 16-16,5 0 0 0,1-1-400 0,1 2-80 16,4-3 0-16,0 0-16 0,0 1 80 0,-1 0 32 0,0-1 0 0,0 2 0 15,0-4-96-15,-1 2-32 0,-2 0 0 0,-1 2 0 16,-6-2-384-16,2 2-80 0,-3-2-16 16,-1 3 0-16</inkml:trace>
  <inkml:trace contextRef="#ctx0" brushRef="#br0" timeOffset="62927.345">5254 12133 21711 0,'0'0'960'0,"0"0"192"0,0 0-912 0,0 0-240 16,0 0 0-16,0 10 0 0,0 1 320 0,-1 4 32 16,-1 5 0-16,1-1 0 0,0-1 256 0,-1 2 48 15,2 5 16-15,-2 0 0 0,1 2-96 0,-3 1-32 16,-1-3 0-16,1 2 0 0,-2 0-192 0,2 1-32 16,-1 0-16-16,1-2 0 0,-1-8-96 0,1-1-16 15,2 1 0-15,0-5 0 0,2-13 368 0,0 0 64 16,0 0 16-16,0 0 0 0,0 0 176 0,0 0 32 15,4-14 16-15,2-1 0 0,-1-2-304 0,1 0-64 16,-2-3-16-16,3-2 0 0,2 0-320 0,1-2-160 16,1 0 160-16,0-2-160 0,0 0 0 0,0 1 0 15,1-1 0-15,1 4 0 0,2 1 0 0,0 2 0 0,-3-1 0 16,3 3 0-16,3 3 0 0,2 4 0 0,-3 2 0 16,1 1 0-16,-1-3-304 0,-1 7 0 0,0 1 0 0,-3 4 0 31,-2 0-2368-31,-11-2-464 0</inkml:trace>
  <inkml:trace contextRef="#ctx0" brushRef="#br0" timeOffset="63333.136">5493 12441 25631 0,'0'0'1136'0,"0"0"224"0,0 0-1088 0,6-5-272 16,3-1 0-16,0 2 0 0,1 2 0 0,2-3 0 15,0 0 0-15,2-1 0 0,3-3 0 0,0 3 0 16,1-1 128-16,-1-2-128 0,1-1 0 0,0 2 0 16,-1-1 0-16,0 0 0 0,-3-2 0 0,1 0 0 15,-3 0 0-15,-1-1 0 0,-3 2 160 0,-1-1-160 16,-5-1 128-16,0 2-128 0,-2 10 384 0,0 0 0 15,-7-7 0-15,-1 1 0 0,0-1 224 0,-2 6 32 16,-3 4 16-16,-1 3 0 0,-3-3-240 0,1 3-48 16,-1 0-16-16,3 4 0 0,2 3-176 0,1 2-48 15,0-1 0-15,2 1 0 0,3 1-128 0,-1 0 192 16,3 3-192-16,3-4 192 0,1-2-192 0,1 0 0 0,4 4 0 16,1-3 0-16,-1-6 0 0,5-1 0 0,-1 0 0 0,4-3 0 15,1 0-192-15,3 1-64 0,0-3 0 0,3 0-16 31,-2 0-1920-31,3-1-384 0</inkml:trace>
  <inkml:trace contextRef="#ctx0" brushRef="#br0" timeOffset="63760.574">6094 12232 28559 0,'-4'11'2544'15,"1"5"-2032"-15,-1 2-512 0,2 3 0 0,-2-2 256 0,-1 3-64 16,0-2 0-16,-1 2 0 0,0 1-192 0,0 0 0 16,-2-1 0-16,0 2 0 0,-3 2 0 0,1 2 0 15,1 1 0-15,-2-7 0 0,2-7 128 0,4 0-128 16,0 2 0-16,3-6 0 0,2-11 256 0,0 0-64 16,0 0 0-16,0 0 0 0,0 0 368 0,0 0 64 15,4-10 16-15,2-3 0 0,1-4-176 0,0-1-16 16,2-4-16-16,1-4 0 0,2-2-256 0,-1-1-48 15,0-1-128-15,-1 0 192 0,0-3-192 0,2 0 128 16,-2 0-128-16,2 2 0 0,0 3 0 0,1 2 0 16,2 3 0-16,-1 3 0 0,-3 5 0 0,2 2 0 15,-1 5 0-15,0 0 0 0,-3 1 0 0,1 5 0 16,1 5 0-16,-5 3 0 0,-6-6 0 0,1 13 0 16,-2 3 0-16,-4 2 0 0,-4 5 0 0,-2 2 0 0,-1-2 0 0,-4 0 0 15,-4 0-144-15,0 0 144 0,0-3-208 16,1-4 80-16,1-4 128 0,2 0-128 0,1-2 128 0,2-1-128 15,2-4-192-15,1-3-16 0,4 0-16 0,-1-4-14304 16</inkml:trace>
  <inkml:trace contextRef="#ctx0" brushRef="#br0" timeOffset="64105.016">6435 12213 24815 0,'0'0'1088'0,"0"0"256"0,0 0-1088 0,8 6-256 16,1-3 0-16,0 1 0 0,-2-1 0 0,2-1-144 16,1-4 16-16,1-3 0 0,0-1-80 0,1 0-16 15,1 2 0-15,0-4 0 0,1-2 224 0,-4-1 0 16,3 1 192-16,-1 1-192 0,-1-1 320 0,-1 0-64 15,-3 1 0-15,-2 0 0 0,-1-2 80 0,1 3 16 16,-5 8 0-16,0 0 0 0,0-12 352 0,-5 4 64 16,-1 2 0-16,-3 5 16 0,-2 1 64 0,-3 0 16 15,-3 2 0-15,0 4 0 0,-5 2-448 0,0 3-96 16,-1 0 0-16,1 4-16 0,0 1-64 0,2 2-16 0,1-1 0 16,4 1 0-16,4-3-224 0,2 1 144 0,-2 1-144 0,8-4 128 15,1-4-128-15,4 1 0 0,2-1 0 0,6 1 0 31,2 1-384-31,3-5-96 0,4-2-32 0,0-1-9296 0,3-1-1872 0</inkml:trace>
  <inkml:trace contextRef="#ctx0" brushRef="#br0" timeOffset="64427.68">6905 12036 26607 0,'-16'-2'1168'0,"6"4"256"0,0 2-1136 0,-3 1-288 0,-3 2 0 0,1 2 0 16,-4-2 352-16,0 3 16 0,4 1 0 0,-1 2 0 0,-1 2-64 0,4 0-16 16,2-1 0-16,3 1 0 0,3-2-16 0,2-1 0 15,3-1 0-15,2 0 0 0,0 0-80 0,2-1-32 16,4 0 0-16,1-5 0 0,1-3-32 0,1-2-128 16,-4 0 192-16,5-2-64 0,3-3-128 0,0-3 128 15,-1-1-128-15,2 0 128 0,0 1-128 0,-1-2 192 16,-7-2-192-16,1 3 192 0,-2-1-192 0,-1 2 128 15,0 2-128-15,-6 6 128 0,3-8 112 0,-3 8 16 16,0 0 0-16,0 0 0 0,0 0 80 0,0 0 32 16,0 0 0-16,-5 10 0 0,2 4-176 0,2-1-16 15,1 2-16-15,0-2 0 0,4-1-160 0,0 0 0 16,2-1 0-16,-1-1 0 16,3-3-512-16,2-2-48 0,3-1 0 0,0-2 0 15,2-5-1552-15,3-4-304 0</inkml:trace>
  <inkml:trace contextRef="#ctx0" brushRef="#br0" timeOffset="64663.201">7412 11772 25791 0,'-7'-5'2304'0,"7"5"-1856"0,-9 8-448 0,-1 4 0 16,2 3 800-16,-3 3 64 0,-1 0 16 0,1 3 0 15,1 2-144-15,-1 2-32 0,-2-1 0 0,-1 0 0 16,-1 0-128-16,2 4-16 0,2 1-16 0,1 0 0 15,-2-2-384-15,4 1-160 0,5 1 128 0,0-2-128 16,2-1-160-16,0-1-112 0,1-3-32 0,0-1 0 16,0 2-1488-16,-1-6-320 0,-2 0-48 0,2-2-6192 15,1-3-1248-15</inkml:trace>
  <inkml:trace contextRef="#ctx0" brushRef="#br0" timeOffset="64785.715">7035 12048 26079 0,'-6'-9'1152'0,"6"9"256"0,0 0-1136 0,0 0-272 16,0 0 0-16,0 0 0 0,11-2 528 0,4 2 48 15,1 2 16-15,4-2 0 0,2 0-464 0,2 2-128 16,3 2 0-16,-2-3 0 0,-1 0 0 0,4 0 0 16,-2 1 0-16,-1-1 0 15,2 0-960-15,-4-1-224 0,0-1-32 0</inkml:trace>
  <inkml:trace contextRef="#ctx0" brushRef="#br0" timeOffset="65165.54">7427 12162 26895 0,'0'0'1184'0,"0"0"256"0,9-2-1152 0,2-4-288 0,3-3 0 0,-1 0 0 15,1 4 0-15,2-4 128 0,-1-5-128 0,1 1 0 16,0 2 208-16,-1 0-64 0,1 0-16 0,-3-1 0 0,-4-1 112 0,-2 2 16 16,-3 2 0-16,-2 1 0 15,-2 8 208-15,0 0 48 0,-1-10 16 0,1 10 0 0,0 0 48 0,-12-2 0 16,-6 2 0-16,-2 5 0 0,-2 4-224 0,0 2-32 16,-2 3-16-16,2 1 0 0,2-1-64 0,0 1-16 15,3 3 0-15,1 0 0 0,3-2-96 0,3 1 0 16,2-2-128-16,3-1 192 0,3-1-192 0,4 0 0 15,3-4 0-15,2 4 0 0,1-2-192 0,3-2-128 16,2-2-16-16,5-4-9760 16,-1-3-1936-16</inkml:trace>
  <inkml:trace contextRef="#ctx0" brushRef="#br0" timeOffset="65526.804">8023 12011 20271 0,'-12'-1'1792'0,"3"3"-1424"0,-2 4-368 0,0 0 0 16,0 2 1360-16,-2 2 208 0,-3-2 32 0,0 3 16 15,-1 0-848-15,1 1-192 0,0-1-16 0,2 1-16 16,1-1-192-16,2 1-32 0,2-1-16 0,-1 0 0 16,4-3-176-16,-1-1-128 0,4 2 144 0,3-9-144 15,0 0 176-15,5 7-176 0,-5-7 192 0,11 4-192 16,0-1 240-16,2-2-64 0,-1-6-16 0,2-1 0 15,0-1-32-15,1-2-128 0,1-3 192 0,0-4-64 16,1-3 16-16,0-1 0 0,2 1 0 0,-1-1 0 0,-3-3 112 16,3-3 0-16,0-3 16 0,1-2 0 0,1 0 160 15,-4-7 16-15,-1-1 16 0,-2-3 0 0,1-2-160 0,0-1-48 16,-1 0 0-16,-2 2 0 0,-6 0-256 0,-2 4 128 16,0 8-128-16,-1 7 0 0,-1 7 256 0,-1 5-48 15,-1 1-16-15,1 11 0 0,0 0 128 0,-9 4 0 16,-2 6 16-16,1 5 0 0,-1 7-336 0,1 6 144 15,0 5-144-15,-2 3 0 0,0 1 128 0,0 5-128 16,1 7 0-16,1 2 0 0,3 3 0 0,0-1 0 16,0 0 0-16,-2-4 0 0,4 2 0 0,0-6 0 15,5-3-240-15,5-5 80 16,-3-4-608-16,4-3-128 0,1 0-32 0,1-8 0 16,1-7-1968-16,3-3-400 0</inkml:trace>
  <inkml:trace contextRef="#ctx0" brushRef="#br0" timeOffset="66104.632">8725 11769 23039 0,'0'0'2048'0,"0"0"-1648"16,0 0-400-16,-6 11 0 0,2 3 832 0,0 5 96 16,-1-1 16-16,-2 5 0 0,-2 1-320 0,1 1-64 15,-1 3-16-15,0-1 0 0,-2 0 16 0,-1-1 0 16,-1 0 0-16,2 1 0 0,-2 0 656 0,3-4 144 16,2-2 32-16,-1-1 0 15,1-1-1712-15,2-4-352 0,1-3-64 0,3-5-16 0,2-7 1072 0,0 0 224 16,0 0 32-16,0 0 16 0,5-10 256 0,1-1 48 15,2-3 16-15,2-3 0 0,-4-4-464 0,4-1-80 0,-2 0-32 16,3 0 0-16,2 5-208 0,-2 0-128 0,0 1 128 16,1 1-128-16,0 0 0 0,1 2 0 0,0 2 0 0,-2 3 0 15,0 2 0-15,-2 0-128 0,0 2 128 0,1 1 0 32,-2 5-976-32,2-1-112 0,-10-1-32 0,10 2-9840 0,0 0-1968 0</inkml:trace>
  <inkml:trace contextRef="#ctx0" brushRef="#br0" timeOffset="67186.787">9044 11944 26719 0,'-9'4'2368'0,"-4"2"-1888"15,-2 0-480-15,3 4 0 0,0 1 640 0,-1 1 16 16,1-1 16-16,-3 5 0 0,2 0-352 0,2 1-80 15,4-3-16-15,0 2 0 0,4-1 32 0,0 0 16 16,2 2 0-16,4-4 0 0,1-4-96 0,3 1-32 16,2-1 0-16,2-4 0 0,0-3 80 0,5-1 16 15,-1-3 0-15,1 0 0 0,-2-1-16 0,-2-3 0 16,0-2 0-16,0 0 0 0,-1-2 0 0,-1-1 0 16,-3 0 0-16,-2-2 0 0,-1-3-80 0,-4 0-16 15,-4-1 0-15,-2 0 0 0,-3-2 80 0,0 1 16 16,-2 2 0-16,-2 1 0 0,-4 1-96 0,1 4 0 15,-1 0-128-15,1 3 192 0,0 1-192 0,2 4 0 16,0 2-144-16,2 0 144 0,0 1-176 0,3 1 176 0,9-2-192 16,0 0 192-16,0 0-192 0,0 0 192 0,0 0-192 0,11 5 192 15,2-3-144-15,5-2 144 0,3-1 0 0,2-1-144 16,1-1 144-16,3 0 0 0,0 0 0 0,1-1 0 16,2-1 0-16,0-3 0 0,-2 1 0 0,1 0 0 15,-4 0 0-15,-1 1 0 0,-3-4 0 0,-1 3 0 16,-3 1 0-16,-3 0 0 0,-4 1 0 0,-1 0 128 15,-9 5-128-15,0 0 0 0,0 0 0 0,0 0 0 16,0 0 0-16,0 0 0 0,0 0 0 0,-1 11-128 16,-5 2 128-16,2 1 0 0,-2-2 0 0,0 1 0 0,0 3 0 15,2-1 0-15,-2-2 0 0,3-1-128 0,1-2 128 16,-1 2 0-16,3-2 0 0,0-1 0 0,0-9 0 0,0 0 0 16,0 0 0-16,0 0 0 0,5 9 0 0,-5-9 0 15,0 0 0-15,0 0 0 0,8 6 0 0,-8-6 0 16,8 2 0-16,-8-2 0 0,0 0 0 0,10 0 0 15,2 0 0-15,-3-2 0 0,0 0 0 0,-1-1 0 16,-8 3 0-16,7-5 0 0,2 3 0 0,-1-1 0 16,-3-3 0-16,1 2 0 0,-6 4 0 0,9-6 0 15,1 2 0-15,-3-2 0 0,2 1 0 0,-2-2 0 16,1 1 0-16,-1-1 0 0,2-4 0 0,-5 2 0 16,1-2 0-16,0-2 0 0,1 0 0 0,-3 1 0 15,-3-4 0-15,0 1 0 0,-1-1 0 0,-1-1 0 16,-2-1 0-16,1 2 0 0,-4-2 0 0,3 3 128 15,1 0-128-15,-4 0 128 0,-1 2-128 0,3 1 0 0,1 2 0 16,-1 1-128-16,5 9 128 0,-3-3 0 0,-3-3 0 0,4 3 0 16,2 3 0-16,0 0 0 0,0 0 0 0,0 0 0 15,10 1 0-15,1-1-160 0,1 0 160 0,1-1-208 16,1-5 208-16,2 0 0 0,3 1 144 0,4-2-144 16,-1-2 0-16,2 0 0 0,-1-2 0 0,1 0 0 15,1-1 0-15,-1 0 0 0,3 0 0 0,-4-3 0 16,0-4 0-16,-1-1 0 0,3 0 0 0,-4-1 0 15,-3-6 0-15,2-3 128 0,0-1-128 0,-3 1 192 16,-2-2-64-16,-3-3 0 0,-6-6-128 0,3 6 192 16,-3 3-192-16,-1 3 0 0,0 3 0 0,-4 2 0 15,-2 4 0-15,-2 5 0 0,3 4 0 0,0 11 0 16,-4-9 0-16,4 9 0 0,0 0 144 0,0 0-144 16,-7 7 176-16,-1 6-48 0,-1 2-128 0,-2 5 192 0,2 4-192 15,-1 2 128-15,-4 5-128 0,1 1 0 0,-1 1 0 16,2 3 0-16,2 5 0 0,-2 1 0 0,2-2 0 0,4 0 0 15,3-4 0-15,-1 1 0 0,4-2 0 0,5-4 0 16,-1-6 0-16,4-2 0 0,1 0 0 0,2-1 128 16,3 1-128-16,-4-6 0 0,0-6 0 0,2 1 128 15,3 1-128-15,1-3 0 0,-1-4 144 0,-6 0-144 16,-9-6 128-16,13 7-128 0,3 0 144 0,0-2-144 16,-4-2 160-16,1 1-160 0,-1 2 144 0,-2-1-144 15,0 1 128-15,-3-1-128 0,-7-5 0 0,5 8 0 16,-2-1 0-16,-3-7 0 0,-2 7-144 0,-3 0-64 15,-3-2-16-15,-3 1 0 16,-2 1-592-16,-3-2-112 0,0-3-32 0,1-2 0 16,-1 2-1472-16,0-2-320 0,-2-1-48 0,-1-2-5120 0,1-4-1024 15</inkml:trace>
  <inkml:trace contextRef="#ctx0" brushRef="#br0" timeOffset="67312.497">9455 11535 11967 0,'12'-15'528'0,"-4"10"112"0,2-3-512 0,5 2-128 0,5-2 0 0,6 5 0 15,4 3 3968-15,2 0 752 0,1 1 144 0,3 1 48 16,2 0-3216-16,-1 1-640 0,5 1-128 0,0 1-32 16,-1 1-464-16,2-2-112 0,2 3 0 0,-1-2-16 15,-5 1-304-15,-4-1-176 0,-6 1 32 0</inkml:trace>
  <inkml:trace contextRef="#ctx0" brushRef="#br0" timeOffset="67853.149">4921 13526 23727 0,'-9'9'1040'0,"2"2"240"0,-1 0-1024 0,-3 5-256 0,0 2 0 0,-3-1 0 0,0 1 592 0,-2 4 80 15,-3 0 16-15,3 0 0 0,-3-1 16 0,0 1 16 16,-1-2 0-16,1 3 0 0,0-1-224 0,0 1-48 16,0-3-16-16,4 0 0 0,2 1-176 0,4 0-16 15,1-4-16-15,5-1 0 0,1-1-48 0,4-2-16 16,1 0 0-16,5-2 0 0,0-3 32 0,4-2 0 16,2 2 0-16,4-3 0 0,0 0-64 0,6-4 0 15,2-2 0-15,-1 0 0 0,3 0-128 0,1-2 192 16,4 0-192-16,-2-1 192 0,-1-1-192 0,-5 3 0 15,-1 1 0-15,-1-1 0 0,-1-1-384 0,-3 0 0 16,-1 3 0-16,-5-2-9200 0,-2 2-1840 16</inkml:trace>
  <inkml:trace contextRef="#ctx0" brushRef="#br0" timeOffset="68040.471">4551 13967 31727 0,'-9'-8'1408'0,"9"8"288"0,10-2-1360 0,6-1-336 0,2-3 0 0,7 0 0 16,0-1 0-16,6 0 0 0,4 0 0 0,1-2-128 15,7-1 272-15,2-1 64 0,-1-1 16 0,5 1 0 16,-1 1-48-16,-2 1-16 0,-3-2 0 0,-2 5 0 16,-3-1-160-16,-4 3-256 0,-1-1 64 0,-2 2-14256 15</inkml:trace>
  <inkml:trace contextRef="#ctx0" brushRef="#br0" timeOffset="68563.639">5999 13647 23039 0,'-11'-5'1024'0,"1"4"192"0,-2 0-960 0,-3 3-256 0,0 4 0 0,0 0 0 16,-1 2 464-16,-1 3 48 0,-4 5 16 0,-2 1 0 15,-3 1-64-15,-1-1-16 0,2 1 0 0,3 3 0 16,3 3 96-16,3 0 16 0,2-1 0 0,4 4 0 0,4 1-144 0,1-1-32 15,2-3 0-15,5-1 0 0,5-2-128 16,5-2-16-16,3-2-16 0,3-1 0 0,2-4-224 0,2-1 176 16,3-4-176-16,1-2 160 0,5-3-160 0,1-2 0 15,3-1-160-15,-1-2 160 16,-1-2-2128-16,-3-1-336 0</inkml:trace>
  <inkml:trace contextRef="#ctx0" brushRef="#br0" timeOffset="70202.889">6452 13654 23951 0,'-18'-4'1056'0,"6"3"224"0,0 3-1024 0,0 1-256 0,2 3 0 0,-3 2 0 15,0 4 1408-15,-3 1 208 0,-2 1 48 0,3 2 16 16,7 3-1424-16,-1 1-256 0,-6-1 0 0,7 1-176 15,2-2 176-15,5 3 0 0,0 0-144 0,3-3 144 16,0-4 0-16,4-1 0 0,3-1 0 0,-1-2 0 16,0-3 0-16,5-3 0 0,3-1 0 0,-1-2 0 15,2-1 128-15,-1-3-128 0,1-2 0 0,-2-3 128 16,0-2-128-16,-1-1 160 0,-2 1-160 0,-3 1 160 16,-1-4-160-16,-2 0 160 0,-2-1-160 0,-2 1 160 15,-3 1-16-15,-2-3 0 0,-5 1 0 0,-2 0 0 16,-3 1 48-16,-2-2 0 0,-3 1 0 0,-2 0 0 0,-3-2-192 15,5 1 160-15,2 1-160 0,1 3 160 0,-4 2-160 0,4 1 0 16,4 3 0-16,3 0 128 0,1 1-128 0,7 4 0 16,0 0 0-16,0 0 0 0,0 0-240 0,0 0 80 15,9 0 16-15,3 1 0 0,0 1 144 0,4 0 0 16,-1 0-144-16,5 2 144 0,-1 0 0 0,1-1 0 16,-2-1-144-16,3 0 144 0,-1 2 0 0,-1-1 0 15,-2-3 0-15,1 3 0 0,-1 3 0 0,-1 0 0 16,-4-1 0-16,0 3 0 0,-1 1 0 0,0 3 0 15,-1 2 0-15,-2 0 0 0,-4 2 0 0,0 0 0 16,1 3 0-16,-3-2 0 0,-2-1 0 0,0-2 0 16,-1-2 0-16,0-1 0 0,-4-1 0 0,2-2 176 15,3-8-48-15,-4 6-128 0,4-6 448 0,0 0 0 0,0 0-16 16,0 0 0-16,-2-6 0 0,-2-3 0 0,3-3 0 0,2-2 0 16,4-3-240-16,-1 0-64 0,2-2 0 0,0-2 0 15,2 0-128-15,1 1 0 0,2-2 0 0,0 0 0 16,1-2 0-16,3 2 0 0,2 1 0 0,-1 3 0 15,0 2 0-15,-3 2 0 0,-1 1 0 0,1 4 0 16,-2 5 0-16,1 4-176 0,-1 2 176 0,1 2-128 16,-4 2 128-16,0 4 0 0,-6 2 0 0,1-1-128 15,-1 1 128-15,-2 2 0 0,-1 3 0 0,1-1 0 16,0-1 0-16,-2 1 0 0,-1-3 0 0,-2 0 0 16,5 0 0-16,3-2 0 0,-1-2 0 0,-2-9 0 15,0 0 0-15,6 7 0 0,3-6 0 0,2-2 0 16,1-4 0-16,1-1 0 0,4-3 128 0,-3-1-128 0,-1-2 128 15,2 0-128-15,-1 0 160 0,1-1-160 0,0-3 0 16,-1 1 0-16,-1-2 0 0,2 2-160 0,-2 1 160 0,0 0-160 16,0 3 160-16,1 3-160 0,2 0 160 0,-3 4-208 15,-2-2 80-15,-2 5 128 0,-9 1-224 0,0 0 80 16,6 7 16-16,1-1 0 0,-1 3-32 0,-1 0 0 16,-5-9 0-16,2 12 0 0,0-1 32 0,2-1 0 15,-4-10 0-15,3 5 0 0,-3-5 128 0,0 0 0 16,9 0 0-16,-9 0 0 0,8-3 0 0,-1-3 0 15,1-2 0-15,-3 1 0 0,-1-2 0 0,1 3 0 16,3-2 0-16,-1-1 0 0,0 0 0 0,-1 4 0 16,0 2 0-16,3 1 0 0,1 0 0 0,-10 2 0 15,8 2 0-15,1 5 0 0,-1 4 0 0,1 1 0 16,-2 0 0-16,0 9 0 0,1 7 0 0,0-1 0 16,-3 0 0-16,-1-1 0 0,-3 1 0 0,-2 1 0 0,-2 2 0 15,-3 0 0-15,-4 1 0 0,-3-1 192 0,-3-3 0 0,0 2-16 16,-1 2 64-16,2-3 16 0,2-2 0 0,-3-2 0 15,-1 0-16-15,-1-4 0 0,3-6 0 0,3-4 0 16,2-4 80-16,-1-2 0 0,2-1 16 0,9-3 0 16,-10-5 96-16,0-4 16 0,6-2 0 0,3-4 0 15,0-1-224-15,1-5-32 0,0-3-16 0,1-3 0 16,3-1-176-16,6 1 0 0,-1-1 0 0,3 1 0 16,3-1-288-16,3 2 64 0,4-1 16 0,-2 3 0 15,-2-1-32-15,3 1 0 0,2-2 0 0,2 7 0 16,-2 2 48-16,-1 2 0 0,-1-1 0 0,-6 4 0 15,0 3 192-15,-1 4-144 0,-7 3 144 0,-7 2-128 0,10-4 128 0,-10 4-128 16,3 9 128-16,1 2-128 0,-4-3 128 16,-1 4-192-16,-4-1 192 0,0 2-192 0,-4 4 192 0,-1-1-128 15,0 0 128-15,-2 0-128 0,1-1 128 0,4 1 0 16,1-3-144-16,3-1 144 0,3-12 0 0,0 9 0 16,0-9 0-16,6 7 0 0,4-3-144 0,2-2 144 15,4-3 0-15,0-1 0 0,2-4 0 0,0 1-128 16,4-4 128-16,3-1 0 0,1-2-144 0,1-1 144 15,4-1-208-15,-2-2 80 0,-4 0 128 0,4-2 0 16,3-1 0-16,-2 0-128 0,0-5 128 0,0 0 0 16,-3 0-144-16,0-3 144 0,-2-4 0 0,0-3 0 15,-5-4 0-15,-1 1 0 0,1 2 0 0,-3-2 0 16,-4-4 0-16,0-1 128 0,-5-1-128 0,-3 1 0 16,-1 2 0-16,-5 3 0 0,-2 3-224 0,-3 3 80 15,-1 5 16-15,0 7 0 0,-1 6 336 0,-1 5 80 0,-2 3 16 16,-2 9 0-16,-1 7-48 0,-1 6-16 0,-2 3 0 0,1 6 0 15,-1 0-240-15,-1 5 0 0,3 4 0 0,0 0 0 16,-1 2 0-16,2-1 128 0,0 0-128 0,2 3 0 16,2 3 0-16,1-3 0 0,2-3 0 0,3-1 0 15,3-4 0-15,6-1 0 0,2-3 0 0,5-4 0 16,2-2 160-16,2-4-16 0,0-1 0 0,3-4 0 16,1-1 48-16,2-4 16 0,1-3 0 0,1-2 0 15,1-2-48-15,-2-2-16 0,-1-2 0 0,-1-2 0 16,-1-3-144-16,0-1 0 0,1-1 144 0,-4-2-144 15,0-1 0-15,-2 0 0 0,-2 6 0 0,-2-2 0 16,-1 0 0-16,-2-2 0 0,-6-3 0 0,-2 7 128 0,0 8-128 16,-2-9 0-16,-3-6 0 0,-1 8 0 0,6 7 0 15,0 0 0-15,-12 3 0 0,-2 0 0 0,-2-3 0 0,1 6 0 16,-2 5 0-16,2 0 0 0,-2-1 0 0,4 1 0 16,4 0 0-16,0 2 0 0,0 2 0 0,3 0 0 15,4-3 0-15,2-1 0 0,1-2 0 0,2 0 0 16,2 2 0-16,0-2 0 0,3-4 0 0,2 0 0 15,2 0 0-15,-1-1 0 0,3-3 0 0,2 1 0 16,-1-2 0-16,1 0 0 0,2 0 0 0,-1-2 0 16,-1 1 0-16,1 1 0 0,5 1 0 0,1 1 0 15,-3 2 0-15,-1 0-128 0,0 1 128 0,1 2 0 16,-2 2 0-16,-2 0 0 0,-2 1 0 0,1 1 0 16,-1 1 0-16,-1 0-128 0,-3-2 128 0,1 1-128 0,0 0 128 15,-1-1-128 1,1-1-352-16,0 0-64 0,-3-1-16 0,-1-1-10064 0,-7-7-2032 0</inkml:trace>
  <inkml:trace contextRef="#ctx0" brushRef="#br0" timeOffset="70466.493">8598 13466 24879 0,'-13'6'2208'16,"2"3"-1760"-16,-2 3-448 0,-3 4 0 0,-1 3 896 0,-1 3 112 16,-3 3 16-16,1 2 0 0,-1-1-32 0,1 0 0 15,-1 0 0-15,0-2 0 0,1-3-32 0,0-1 0 16,0-1 0-16,3 0 0 0,0 0-560 0,2-2-112 15,-2 1-32-15,2-1 0 16,1 0-960-16,-1-1-192 0,3-4-32 0,3 0-14368 0</inkml:trace>
  <inkml:trace contextRef="#ctx0" brushRef="#br0" timeOffset="71043.382">9161 13412 30399 0,'-12'21'2704'0,"1"6"-2160"16,5 5-544-16,-2 1 0 0,0 0 176 0,4 0-176 16,-1 0 160-16,0 0-160 0,-4 0 128 0,1-4-128 15,1-1 0-15,0-3 144 0,3 0-144 0,-5 0 0 16,1-6 0-16,2-2 0 0,2-6 0 0,3 1 160 16,1-6-160-16,0-6 160 0,0 0 240 0,0 0 48 15,7-13 16-15,2-1 0 0,3-1-160 0,1-4-48 0,0-6 0 16,1-1 0-16,1 2 16 0,0-3 0 0,-1-3 0 15,1-1 0-15,-4-1 16 0,2 2 0 0,-2 3 0 0,1 2 0 16,-1-4-48-16,2 8-16 0,1 3 0 0,1 2 0 16,-2 0-224-16,1 3 128 0,2 3-128 0,-1 3 0 15,0 4 0-15,1 3 128 0,-1 3-128 0,1 3 0 16,-3 1 0-16,0 4 0 0,-1 4 0 0,0 1 0 16,-3 1-2384-1,0-1-432-15</inkml:trace>
  <inkml:trace contextRef="#ctx0" brushRef="#br0" timeOffset="72288.257">9674 13374 21183 0,'0'0'1888'0,"0"0"-1504"15,-8 0-384-15,2 4 0 0,-1 3 1728 0,-2 3 288 16,-1 3 48-16,0 4 16 0,-3-1-1296 0,-2 4-256 15,0 3-48-15,0 2-16 0,0 2 192 0,0 0 48 16,4 3 0-16,1 1 0 0,3 1-256 0,1-3-32 16,4 0-16-16,-2-3 0 0,0 0-272 0,4-6-128 15,4-3 128-15,2-3-128 0,3-3 128 0,2-2-128 16,2-2 0-16,3-3 128 0,0-5 96 0,2-1 16 16,0-2 0-16,2-1 0 0,-2-4-16 0,-1-2 0 15,-1-2 0-15,-2 0 0 0,0-2-48 0,-1-1-16 16,-6-2 0-16,1 0 0 0,-5-1 32 0,-2-2 16 0,-2 1 0 15,-1-1 0-15,-3-1-80 0,-1-2-128 0,-2-3 176 16,1 1-176-16,-2 2 0 0,1 4 0 0,0 1 0 0,1 5 0 16,-2 4 0-16,1 5 0 0,8 5-160 15,0 0 160-15,-5-4-208 0,5 4 16 0,0 0 16 0,0 0 0 16,0 0-48-16,0 0-16 0,0 0 0 0,13 7 0 16,1 0 112-16,3 1 128 0,0-8-208 0,3 3 80 15,-2 0 128-15,3-1 0 0,2-2 0 0,-1-2 0 16,1-2 0-16,-1-1 0 0,3 0 0 0,-4 0 0 15,-2 2 0-15,-1-1 0 0,3-2 0 0,-4 4 0 16,-4 0 0-16,0-1 0 0,-3 3 0 0,-10 0 0 16,8 4 0-16,-8-4 128 0,2 13-128 0,-1 0 0 0,-3 3 0 15,0 1 0-15,-6 4 0 0,1 2 0 0,-4 2 0 0,0-2 144 16,0 1-144-16,-1-2 0 0,2 2 144 0,4-2-144 16,4-1 0-16,-1-3 144 0,1-2-144 0,1-1 0 15,0 0 0-15,0-4 0 0,0-4 0 0,1-7 0 16,9 7 0-16,-3-1 0 0,4-5 0 0,-2-2 128 15,1-2-128-15,-1 0 0 0,1 0 128 0,2-3-128 16,-2 0 128-16,1-4-128 0,-2-1 192 0,-1 1-64 16,0-1 0-16,-2 0 0 0,-2 0-128 0,-2-2 0 15,-2-2 0-15,0 2 0 0,-3 1 0 0,1 0 192 16,0-2-192-16,-2 3 192 0,3 3-192 0,-1 0 0 16,2-1 0-16,0 3 0 0,1 6 0 0,0 0-224 15,0 0 80-15,0 0 16 0,3-11 128 0,3 4-208 16,2 3 80-16,1 1 128 0,2-2-224 0,0 0 80 0,2-4 16 0,1 0 0 15,0 4-48-15,1-4 0 0,0-6 0 16,2 0 0-16,-1 1 176 0,1-2-160 0,1 0 160 0,2-2-160 16,0-4 160-16,1 0 0 0,-2 0 0 0,3-3 0 15,4-5 0-15,-4-1 0 0,-3-3 0 0,0-1 128 16,-2-3-128-16,0 1 0 0,-5-1 0 0,1-3 0 16,-3 0 0-16,1 4 0 0,-2 3 0 0,-1 2 0 15,-3-3 0-15,-1 7 0 0,1 9 0 0,-4 4 128 16,0 5-128-16,0 4 0 0,-1 6 0 0,0 0 0 15,0 0 0-15,-2 12 0 0,0 2 0 0,-4 6 0 16,0 4 0-16,0 4 192 0,2-1-64 0,-1 4 0 16,3 2-128-16,-3 0 0 0,-1 1 128 0,4-1-128 15,2 1 0-15,2-3 0 0,-1-5 0 0,3 1 128 16,2-2-128-16,1-4 0 0,2-5 0 0,2 0 0 0,0-3 240 16,1-1-32-16,0-1 0 0,0-4 0 0,1-2 96 15,2 1 16-15,-1-2 0 0,-1 3 0 0,-1-1-160 0,2 1-32 16,1 0 0-16,-3 2 0 0,0 5 32 0,1 0 0 15,0 2 0-15,-1 2 0 0,-2 2-32 0,-1 3 0 16,-2 3 0-16,-2-1 0 0,-3-5-128 0,-2-1 0 16,-2 0 0-16,-2 0 128 0,-4-1-128 0,0 0 192 15,-3-2-192-15,0-1 192 0,-1-2 0 0,2-1 0 16,-2-2 0-16,1-2 0 0,-2-2-64 0,1-3-128 16,1 0 192-16,0-3-64 0,-2-1-128 0,-1-3 192 15,3-2-192-15,-2-1 192 0,0-3-192 0,-1 0 0 16,-2 0 0-16,1-3 128 0,1-3-128 0,-2-1 0 0,0 1 0 15,0-2 0-15,2 2-336 0,4 1 48 0,4 3 16 16,0 2 0-16,-3 3-64 0,5 0-16 0,3-1 0 16,1 8 0-1,0 0-448-15,0 0-96 0,0 0 0 0,0 0-16 16,4 11-320-16,0 0-64 0,-1 0-16 0,2 0 0 16,4 2 544-16,2 0 96 0,3-1 32 0,2-1 0 0,-1 0 256 0,2-1 64 0,0-3 16 0,1 1 0 15,-1-1 176-15,2-3 128 0,-3-1-192 0,0-2 192 16,1-1 0-16,-1 0 224 0,1-1-16 0,1-1 0 15,-2-2 96-15,-1 1 16 0,-3-1 0 0,2 1 0 16,1-1-320-16,-1 0-176 0,-1-1 32 0,-2 1 0 16,-1 3-944-16,1 1-176 0,-11 0-32 15,0 0-16-15,0 0-80 0,0 0-16 0,0 0 0 0</inkml:trace>
  <inkml:trace contextRef="#ctx0" brushRef="#br0" timeOffset="72555.942">10181 13001 17503 0,'-18'-16'768'0,"7"10"176"0,3 4-752 0,8 2-192 0,0 0 0 0,0 0 0 16,0 0 4416-16,0 0 864 0,9-1 160 0,5 0 48 15,3 0-4128-15,4 1-816 0,2 0-160 0,6 1-48 16,1 3-64-16,3-2-16 0,2-2 0 0,2 1 0 16,2 2-256-16,-1-3 0 0,1-4 0 0,-2 1 0 31,-1 2-384-31,-4-1-144 0,-4 1-32 0,0-3-10768 0,-2 2-2176 0</inkml:trace>
  <inkml:trace contextRef="#ctx0" brushRef="#br0" timeOffset="74671.995">11873 12142 34495 0,'0'0'1536'0,"0"0"304"0,0 0-1472 0,0 0-368 16,-6 9 0-16,-4 0 0 15,-1-2-448-15,-3 4-176 0,-2-1-16 0,-3 2-16 16,-3-2 128-16,-4 2 16 0,-5 1 16 0,-2 0 0 16,-1-4 0-16,-5 0 0 0,0-1 0 0,-8 1 0 0,-1 1 224 0,-7-2 32 15,-4-1 16-15,-3 2 0 0,-2 3 224 0,-3 0 240 16,-3-3-48-16,-5-1-16 0,-5-2 80 0,-2 2 32 16,2 0 0-16,-5-1 0 0,-2 0 144 0,-3 1 16 15,0-1 16-15,-3 2 0 0,0 1-112 0,-3 0-32 16,-2-2 0-16,-1 0 0 0,0 2-128 0,-5 1-16 15,-3 2-16-15,3-2 0 0,1-3-160 0,-3 2 0 16,-2 1 0-16,-1-1 128 0,1-2 32 0,0-2 0 16,0 0 0-16,1 0 0 0,-4 3 16 0,-5 0 0 0,-1-1 0 15,3 5 0-15,5 2 0 0,-1-2 0 0,-4 0 0 0,4-1 0 16,2 0-48-16,-1-2-128 0,-4 1 192 0,3-1-64 16,0-1-128-16,2 4 128 0,0-2-128 0,0 0 128 15,-1-2-128-15,5 0 0 0,2-1 0 0,-1 1 0 16,3 1 0-16,2 1 0 0,6 0 144 0,-3-1-144 15,-1-3 144-15,1 3-144 0,3 1 192 0,0-1-192 16,0-4 128-16,-2 0-128 0,-2 2 0 0,3 0 0 16,5-1 160-16,-1 1-160 0,-1-1 128 0,1 0-128 15,-3 1 256-15,3 0-16 0,0-1-16 0,3 1 0 16,1 0 0-16,3 1 0 0,5-1 0 0,2 0 0 0,2-2-16 16,1-1 0-16,-3 2 0 0,6 0 0 0,5 2-64 15,-1 0-16-15,2 1 0 0,-1 1 0 0,0 3-128 16,1-1 0-16,-3-1 144 0,4 1-144 0,-1-2 0 15,2-2 0-15,1 0 0 0,-1 0 128 0,-2-1-128 0,3 2 128 16,0 0-128-16,3-2 128 0,2 0-128 0,0 0 0 16,0-1 0-16,-2 0 0 0,-1 0 0 0,2 1 0 15,1 0 0-15,1 0 0 0,2 0 128 0,1-2-128 16,-2 2 160-16,0-2-160 0,-2 3 144 0,1-2-144 16,1-1 128-16,2 3-128 0,0 1 128 0,3 0-128 15,-2 1 0-15,0 0 128 0,-3-1 0 0,1-1-128 16,2 0 192-16,-1 0-64 0,-1 0-128 0,4 2 192 15,2 2-192-15,-1 1 192 0,1-3-192 0,3 1 0 16,-1 0 0-16,3 0 128 0,0 0-128 0,5-2 0 0,1-1 0 16,5 1 0-16,1 0 0 0,2-1 0 0,2 1 0 0,1-1 0 15,4-2 0-15,3-2 0 0,-3-1 128 0,3 0-128 16,5 0 0-16,-1 1 0 0,2-2 0 0,1-1 0 16,0 3 0-16,4 0 0 0,0 1 128 0,2-1-128 15,-2 0 0-15,6-5 0 0,0 0 0 0,0 0 0 16,0 0 0-16,-1 8 0 0,1-8 0 0,4 10 0 15,-2-1 0-15,0 0 0 0,-2-9 0 0,8 13 0 16,-1 0 0-16,1 0 0 0,1 0 0 0,0 1 0 16,-3 1 0-16,3 4 0 0,-1 6 0 0,1-3 0 15,0 1 0-15,1 5 0 0,-3 2 0 0,2 4 0 16,-4 4 0-16,1 5 0 0,-1-1 0 0,0 0 0 16,-1 3 0-16,0 1 0 0,-4 1 0 0,-1 2 0 15,-3 1 0-15,-3 1 0 0,-1 2 0 0,-1 1 0 0,-4-6 0 0,0-1 0 16,0-2 0-16,-1-2 0 0,-1 0 0 15,-1-4 0-15,2-3 0 0,0-2 0 0,1-3 0 0,0-1 0 16,1-3 0-16,3-2 0 0,3-6 0 0,1-1 0 16,1-3 0-16,1-2 128 0,-1-4-128 0,4-9 0 15,-2 8 0-15,2-8 0 0,7 6 0 0,2 0 0 16,3-2 0-16,2-2 0 0,1 0 0 0,3-2 0 16,3-2 0-16,3 0 0 0,0-2-128 0,6-3 128 15,4 0 0-15,3-1 0 0,4-2 0 0,9-1 0 16,5 0 0-16,3-1 0 0,0 0 0 0,5-3 0 15,-1-1 0-15,1 2 0 0,4 2 0 0,4-3 0 16,-1 0 0-16,3 2 0 0,1-1-128 0,0 2 128 16,3 0 0-16,3 2 0 0,1-1 0 0,-2 1 0 15,-1-1 0-15,3 3 0 0,1 1 0 0,-2 2 0 0,1 0 0 0,0 0 0 16,2 0 0-16,-2 3 0 0,4-2 0 0,-2 1 0 16,0 1 0-16,-1 1 0 0,3-3 0 0,3 3 0 15,1-2 0-15,0 2 0 0,-2 0 0 0,1 1 0 16,1 2 0-16,1 1 0 0,1-6 0 0,-1 3 0 15,-2-1 0-15,3 1 0 0,3 1 0 0,-2-1 0 16,-2-1 0-16,3 2 0 0,2 3 0 0,0-3 0 16,-5-1 0-16,4-1 0 0,0-3 0 0,5 2 0 15,0 0 0-15,1-1 0 0,-4-3 0 0,5 0 0 16,5-1 0-16,-3 0 0 0,-3 1 0 0,4-3 0 16,1 0 0-16,-2 0 0 0,-4 3 0 0,2-2 0 15,5-1 0-15,-2 1 0 0,-2-2 0 0,-4 3 0 16,3 0 0-16,-1 1 0 0,0 0 0 0,-2 1 0 0,0-1 0 0,0 2 0 15,1 1 0-15,-4 0 0 0,-3-1 0 16,4 1 0-16,2 1 0 0,0 0 0 0,0 1 0 0,-4 0 0 16,-1 0 0-16,1-1 0 0,3 2 0 0,-2 0 0 15,-7-6 0-15,3 4 0 0,2 3 0 0,-4-2 0 16,-2-3 0-16,-5 1 0 0,-1-1 0 0,2 2 0 16,1-2 0-16,-4 0 0 0,-8 2 0 0,1-1 0 15,-1-2 0-15,2 3 0 0,0 1 0 0,-4 1 0 16,-1-1 0-16,-1 0 0 0,-4 2 0 0,4 0 0 15,-5 0 0-15,2 1 0 0,-1 2 0 0,-3-1 0 16,-4 1 0-16,-1-1 0 0,1-3 0 0,-3 0 0 16,-2 0 0-16,1 1 0 0,-1 1 0 0,-3-1 0 15,-3-2 0-15,-4 0 0 0,-2-1 128 0,1 2-128 0,-8 0 128 0,0-1-128 16,0-2 192-16,-3-1-64 0,-4 0 0 16,-2 0 0-16,0 1-128 0,-4-1 128 15,1-3-128-15,-1 3 128 0,-4 0-128 0,-1 1 0 0,-2-3 0 0,-2 1 128 16,0-2-128-16,0 3 0 0,-3 2 144 0,-8 2-144 15,8-7 128-15,-5 2-128 0,-3 5 128 0,0 0-128 16,0 0 160-16,3-8-32 0,-2 1-128 0,-1 7 192 16,0 0 0-16,-1-7-16 0,0-2 0 0,-1-1 0 15,0-1-16-15,-1 1 0 0,-1-4 0 0,0-3 0 16,-1-7-160-16,2-5 160 0,-3-1-160 0,0-9 160 16,-4-7 64-16,1-9 16 0,-3-10 0 0,1-6 0 15,-1-4-96-15,-1-9-16 0,0-9 0 0,-1-6 0 0,3-4 0 16,6-6 0-16,-2-6 0 0,4-2 0 0,2-1 0 15,0 8-128-15,0 4 192 0,3 12-64 0,3 8 224 0,2 11 32 16,1 9 16-16,-1 11 0 0,2 10 64 0,-2 6 16 16,-2 8 0-16,1 6 0 0,-2 5-480 0,-2 6 0 15,1 6 0-15,-1 4 0 16,-1-1-3040-16,-1 5-608 0</inkml:trace>
  <inkml:trace contextRef="#ctx0" brushRef="#br0" timeOffset="82536.331">20080 6496 10127 0,'-10'3'448'0,"6"2"96"0,-3 4-544 0,2 1 0 0,0 1 0 0,-1-1 0 16,0-1 1536-16,1-3 208 0,-3 3 48 0,8-9 0 16,0 0-960-16,0 0-192 0,-4 6-48 0,4-6 0 15,0 0 64-15,0 0 16 0,0 0 0 0,0 0 0 16,0 0 224-16,0 0 32 0,-6-9 16 0,4-3 0 15,1-4-128-15,2 1-32 0,0-6 0 0,1-2 0 16,1-3-224-16,1-3-48 0,1-2-16 0,2-2 0 0,-4-2-208 16,2-1-32-16,0-2-16 0,0 1 0 0,1-2-112 0,1-1-128 15,-4-1 176-15,2-1-176 0,2 0 144 0,-3 3-144 16,2 0 0-16,1 3 144 0,-2 0-144 16,2 5 0-16,-2 3 0 0,1 5 0 0,0 2 128 0,-2 5-128 15,-1 2 0-15,0 4 128 0,3 2-128 0,-6 8 192 16,0 0-192-16,0 0 192 0,0 0-192 0,0 0 0 15,10 3 0-15,-1 6 0 0,-2 2 0 0,1 4 0 16,1 6 0-16,0 2 0 0,2 4-128 0,2 4 128 16,0 3 0-16,0 4 0 0,0 3 0 0,3-1 0 15,1-4 0-15,1 0 0 0,-1-4 0 0,3-1 0 16,-3-5-144-16,0-4 144 0,1-4 0 0,1-4 0 16,-1-4 0-16,1 1 0 0,-3-4-128 0,1-3 128 15,-2-3 0-15,0-1 0 0,0-1 0 0,-2-3 0 0,-2-6 0 16,1-3 0-16,-1-3 0 0,1-4 192 0,-3-5-48 0,0-2-16 15,-5-4 32-15,1-1 0 0,-1 0 0 0,-2-5 0 16,-2-6-160-16,0-1 192 0,-2 0-192 0,-2 1 192 16,1-1-192-16,-1 3 128 0,2 1-128 0,-2 4 128 15,0-1-128-15,2 5 0 0,2 2 0 0,0 6 128 16,-1 4-128-16,0 3 0 0,0 0 0 0,1 4 0 31,2 3-1392-31,0 2-144 0,-2 8-48 0,0 0-11168 0</inkml:trace>
  <inkml:trace contextRef="#ctx0" brushRef="#br0" timeOffset="82981.341">20907 5827 17503 0,'-12'5'1552'0,"3"1"-1232"15,-2 1-320-15,7 1 0 0,4 0 448 0,-1 3 16 16,-5-3 16-16,6-8 0 0,3 8-480 0,-3-8 128 16,-6 11-128-16,6-11 0 0,0 0 320 0,10 5 32 15,-10-5 0-15,12 0 0 0,6-4 256 0,-2-2 48 16,0-5 16-16,2-2 0 0,2-3-48 0,0-4-16 15,0-2 0-15,-3 0 0 0,2 2-144 0,-4-1-16 0,-3 0-16 0,1 1 0 16,-5 0-192-16,0 0-48 0,-2 1 0 0,-3 3 0 16,-3 5 80-16,-2 2 16 0,2 9 0 0,-7-6 0 15,-3 1 288-15,0 3 48 0,-1 2 16 0,0 5 0 16,-1 3-144-16,-3 8-32 0,-4 4 0 0,3 0 0 16,0 4-272-16,3 1-64 0,0 0-128 0,4 3 192 15,0-1-192-15,5 1 0 0,2 0 0 0,3-4 0 16,3-3 0-16,5-3 0 0,-1-3-128 0,5 0 128 15,3-1 0-15,2-2-128 0,1-1 128 0,0-2 0 16,0-4-576-16,2-4 0 16,2-4 0-16,-1-1-8688 0,2-4-1744 0</inkml:trace>
  <inkml:trace contextRef="#ctx0" brushRef="#br0" timeOffset="83406.332">21399 5642 19343 0,'-21'-1'848'0,"11"0"192"0,1 1-832 0,4-4-208 15,5 4 0-15,0 0 0 0,3-7 2128 0,6-3 384 16,2-3 80-16,2-2 16 0,1 0-2208 0,3 0-400 0,2-1-144 15,-1 0 0-15,-1-4 144 0,-2 0 0 0,1-1 0 0,-1 4 0 16,-5 0 0-16,0 4 0 0,-1 2 0 0,-6 0 0 16,-1-2 0-16,-1 1 0 0,-4 2 0 0,0 2 128 15,-6 2 64-15,0 5 0 0,-2 4 16 0,-3 2 0 16,-3 4 112-16,-3 2 32 0,1 2 0 0,-2 2 0 16,-2 4-176-16,2 2-48 0,1 1 0 15,0 0 0-15,4 3-128 0,5 1 0 0,1-1 0 16,4-3 0-16,2-3 0 0,4-3 0 0,3-3 0 0,3-2 0 15,4-3 0-15,3-1-144 0,5-2 144 0,4-3 0 16,6-4 0-16,1-2 0 0,-4-4 0 0,1 0 0 16,1 0-320-16,1-2 32 0,-2-2 16 0,0-2 0 15,-2 1-1968-15,1-2-384 0,1-4-64 16</inkml:trace>
  <inkml:trace contextRef="#ctx0" brushRef="#br0" timeOffset="83856.691">21970 5137 14735 0,'0'0'1312'0,"0"0"-1056"16,-6-3-256-16,6 3 0 0,-5-1 640 0,5 1 80 15,-9-1 16-15,1 1 0 0,0 2 176 0,-1 2 48 16,0 3 0-16,1-1 0 0,-3 4-176 0,0 2-16 0,0 4-16 15,-1 2 0-15,0 3-144 0,0 0-32 16,-1 1 0-16,3 1 0 0,3 2-144 0,2-3-48 0,0-4 0 0,3 1 0 16,2 0-64-16,3-1-32 0,4 0 0 0,1-6 0 15,-1-5-144-15,4-3-16 0,6-2-128 0,1-4 192 16,-1-6 64-16,2-3 16 0,1-4 0 0,-2 0 0 16,1 0-48-16,-1-6-16 0,-1-2 0 0,1-2 0 15,-3-1-48-15,1-4-16 0,-3-1 0 0,0-1 0 16,-4-3-144-16,-1-1 128 0,-3-3-128 0,-3-3 128 15,0-3-128-15,-2-4 192 0,-2-2-192 0,-3-5 192 16,-3-8-192-16,-1 2 128 0,0 0-128 0,2 10 128 16,-2 9-128-16,1 10 128 0,-1 7-128 0,2 9 128 15,0 3 256-15,2 5 64 0,0 5 0 0,5 4 0 16,-5 11-128-16,-1 7-32 0,2 5 0 0,-1 7 0 16,2 8-288-16,0 5 0 0,1 3 0 0,2 1 0 0,2 2 0 15,2 1 0-15,0 1-128 0,2 3 128 0,2-1 0 0,1-1 0 16,2 2-160-16,0-3 160 15,1-5-2336-15,-1-6-400 0,2-6-80 0,0-7-9456 16</inkml:trace>
  <inkml:trace contextRef="#ctx0" brushRef="#br0" timeOffset="84577.164">20407 7013 31327 0,'-15'1'1392'0,"9"2"272"0,1 4-1328 0,0 1-336 16,-5 2 0-16,5 2 0 15,2 3-512-15,0 2-160 0,2 3-32 0,2 2-16 0,3 2 720 0,1 4 0 16,6 5 0-16,-6 3 0 0,-1-3 0 0,-2 2 128 16,-2 2-128-16,1-2 160 0,0-1-160 0,2-3 160 0,0-4-160 0,-1-6 160 15,0-2 48-15,0-4 16 0,0-4 0 0,-2-11 0 16,0 0 32-16,0 0 16 0,11-4 0 0,-1-7 0 16,-2-9 128-16,2-9 32 0,2-4 0 0,0-4 0 15,2-5-192-15,-2-4-48 0,-2-2 0 0,4-2 0 16,0 2-192-16,-1 0 128 0,-1 4-128 0,1 3 0 15,1 0 0-15,0 7 0 0,-1 3 0 0,1 7 0 16,-5 4 0-16,1 5 0 0,0 5 0 0,0 6 0 16,0 7 0-16,-1 5 128 0,-1 4-128 0,1 8 0 15,-2 8 128-15,-1 5 0 0,1-1-128 0,-4 3 192 16,-1 2-48-16,2 4-16 0,0 3 0 0,-1-3 0 16,1-3-128-16,0-3 128 0,2-2-128 0,-2-3 128 0,0-4-128 15,3-4-144-15,-1-5 144 0,3-2-208 16,0-1-448-16,2-6-96 0,-1-4-16 0,-1-5 0 15,1-4-1760-15,0-4-352 0,0-3-80 0</inkml:trace>
  <inkml:trace contextRef="#ctx0" brushRef="#br0" timeOffset="84985.592">21194 6618 26719 0,'-8'11'2368'0,"-1"2"-1888"16,-1 2-480-16,0 2 0 0,-1-1 160 0,1 3-160 0,0 5 160 0,1 4-160 15,-2 1 400-15,3 2-16 16,-1-1 0-16,2-2 0 0,3 0-128 0,0-2-48 0,2-1 0 0,1-3 0 16,3-3-80-16,3-3-128 0,-2-4 176 0,4-6-176 15,1-3 144-15,3-3-144 0,2-3 0 0,1-2 144 16,-2-6 48-16,3-4 16 0,4 0 0 0,-2-3 0 15,0-4-48-15,2-3-16 0,1-1 0 0,-4 2 0 16,-4 2-144-16,-1 0 0 0,1 0 144 0,-5 3-144 16,0 4 128-16,-5 1-128 0,-2 5 128 0,-7 0-128 15,-3 0 240-15,0 3-32 0,10 6 0 0,-14-1 0 16,-5 0 160-16,1 2 16 0,-5 2 16 0,2 1 0 16,2 4-272-16,-2-4-128 0,1-1 128 0,3 1-128 15,1 0-368-15,2-3-144 0,1 0-48 16,2-1 0-16,2-2-2384 0,3-3-464 0</inkml:trace>
  <inkml:trace contextRef="#ctx0" brushRef="#br0" timeOffset="85342.166">21598 6423 19583 0,'-4'16'864'0,"0"0"176"0,0 3-832 0,1 3-208 16,-3 1 0-16,2 1 0 0,-2 1 768 0,1 2 96 15,-1-1 32-15,2-1 0 0,-2-1 448 0,2 2 112 16,1-2 16-16,0-1 0 0,3-2-480 0,-1-3-96 16,0-4 0-16,1-2-16 0,0-2-272 0,0-10-48 15,0 0-16-15,0 0 0 0,0 0-176 0,0 0-48 16,0 0 0-16,4-9 0 0,0-5 128 0,0-4 0 0,2-4 16 0,-3-3 0 16,2-3-224-16,1 1-48 0,-1 0-16 15,1 1 0-15,0 1-176 0,1 2 0 0,2 2 0 0,1 0 0 16,0 3 0-16,1 1 0 0,0-1 0 0,1 7 0 15,1 6 0-15,-1 0 0 0,2 5 0 0,-3 5 0 16,2 1 0-16,0 5 0 0,0 6 128 0,-1 1-128 16,-2 1 0-16,0 3 0 0,0 2 0 0,-1 2 128 15,-3-1-128-15,-1-1 0 0,1-2 144 0,0 1-144 16,-2 0 0-16,0-2 0 0,-1-3-192 0,0-3 64 16,-2-2-1936-16,1-1-384 15,1-2-80-15</inkml:trace>
  <inkml:trace contextRef="#ctx0" brushRef="#br0" timeOffset="85623.582">22125 5699 19343 0,'1'-8'1728'16,"-1"8"-1392"-16,0 0-336 0,0 0 0 0,0 0 560 0,0 0 32 0,0 0 16 0,0 0 0 15,0 0 32-15,0 0 16 0,2 11 0 0,-1 5 0 16,2 1 480-16,-3 5 80 0,-2 4 32 0,1 6 0 16,1 5-224-16,0 3-64 0,1 0 0 0,1 5 0 15,-1 5-304-15,1-4-64 0,2 0-16 0,1-1 0 16,1 5-304-16,2-4-64 0,0-1-16 0,0-3 0 15,2 0-192-15,-1-4 0 0,0-2 0 0,-2-6 0 32,1-3-480-32,-8-4-144 0,-5-3-16 0,5-4-16 0,9-4-2112 15,-5-4-432-15</inkml:trace>
  <inkml:trace contextRef="#ctx0" brushRef="#br0" timeOffset="86047.669">22001 6326 28447 0,'0'0'1264'0,"0"0"256"0,0 0-1216 0,7-10-304 15,4-1 0-15,1-2 0 16,4-2-352-16,-1-3-128 0,2-2-32 0,0-2 0 0,2-1 512 0,1-1 192 16,4-4-16-16,-3 5 0 0,-5 4-176 0,4 1 160 15,0 1-160-15,1 6 160 0,1 4-32 0,-3 3-128 16,-3 3 192-16,0 5-64 0,-1 2 128 0,-1 6 0 15,-2 6 16-15,0 5 0 0,-2 3 64 0,0 4 16 16,-5 1 0-16,0 7 0 0,1 8 96 0,-2-1 0 16,-2-2 16-16,0-3 0 0,1-2-80 0,0-4-32 15,-2-3 0-15,-1-9 0 0,0-5 32 0,1-1 16 0,0-7 0 16,-1-9 0-16,0 0 0 0,0 0 0 0,0 0 0 0,2-11 0 16,-2-3 144-16,2-7 32 0,-4-6 0 15,1-4 0-15,1-2-384 0,0-2-64 0,1-3 0 0,2-1-128 16,0-2 128-16,1 4-128 0,0 3 0 15,1 2 0-15,3 3 0 0,1 2 0 0,-2 0 0 0,2 5 0 16,1 0 0-16,1 5 0 0,2 0 0 0,-1 3 0 16,2 1 0-16,-1 2 0 0,-1 6 0 0,0 3 0 15,-3 2-144-15,0 2 144 0,-2 3-128 0,0 6 128 16,-2 1-608-16,1-1-32 16,-1-1-16-16,1-1 0 0,2 1-2928 0,-3 0-576 0</inkml:trace>
  <inkml:trace contextRef="#ctx0" brushRef="#br0" timeOffset="86304.219">22885 5772 32015 0,'-9'7'1408'0,"5"1"320"0,1 4-1392 0,0 6-336 16,-1 4 0-16,3 2 0 0,1 1 176 0,1 3-48 16,0 0 0-16,2 0 0 0,-2-2 320 0,3-3 64 15,0-2 16-15,3 1 0 0,-4 0-336 0,3-3-192 16,0-4 192-16,-1-1-192 0,0 1 0 0,2-4-144 0,-4-1-16 0,1-3 0 31,-4-7-2576-31,0 0-512 0</inkml:trace>
  <inkml:trace contextRef="#ctx0" brushRef="#br0" timeOffset="86855.946">22917 5489 20271 0,'-11'2'896'0,"3"-2"192"0,-2-1-880 0,10 1-208 16,-7 5 0-16,0-1 0 0,7-4 1968 0,-3 13 336 15,2 3 80-15,2 3 16 0,1 4-1616 0,2 2-320 0,2-1-64 0,2 1-16 16,1-1-48-16,5 4-16 0,-4-1 0 0,2 0 0 16,0-3-144-16,0 0-48 0,-1 1 0 0,0-1 0 15,0-4-128-15,-2-1 128 0,-3-3-128 0,1-3 128 16,-1-1-128-16,1-7 192 0,-7-5-192 0,0 0 192 15,0 0 64-15,9-4 0 0,-3-4 16 0,-1-4 0 16,-1-4 144-16,-2-4 32 0,3-3 0 0,-2-4 0 16,-3 0-256-16,1-3-64 0,-1-2 0 0,0-2 0 15,-2-2-128-15,1 1 160 0,1 2-160 0,2 1 160 16,3 1-160-16,-3 1 0 0,1 4 0 0,1 6 128 16,3 7-128-16,-4 2 0 0,1 1 0 0,-1 2 0 15,2-2 0-15,0 3 0 0,-1 0 0 0,2 3 0 16,-6 4 0-16,0 0-272 0,0 0 32 0,0 0 16 15,5-7-2016-15,-5 7-416 0,0 0-80 0</inkml:trace>
  <inkml:trace contextRef="#ctx0" brushRef="#br0" timeOffset="87153.145">23433 5185 11967 0,'0'0'528'0,"0"0"112"0,0 0-512 0,-8 2-128 15,0 1 0-15,3 1 0 0,5-4 2368 0,-4 11 448 16,-4 0 96-16,3 4 16 0,2-1-1232 0,-1 3-240 0,-1 5-48 0,2 0-16 16,1 3-416-16,-3 0-80 0,2 4 0 0,1 0-16 15,0 3-224-15,0-3-32 0,-1-2-16 0,0-1 0 16,1-2-320-16,1-1-64 0,1-2-16 0,0-3 0 15,-1-2-208-15,0-3 0 0,1 0 0 0,0-3 0 32,0-10-1344-32,0 0-320 0,0 0-64 0,0 0-11488 0</inkml:trace>
  <inkml:trace contextRef="#ctx0" brushRef="#br0" timeOffset="87738.554">23667 5093 27407 0,'-9'-4'1216'0,"9"4"256"0,0 0-1184 16,-8 10-288-16,-1-4 0 0,-1 4 0 0,3 1 0 0,-2 2 0 15,3 2 0-15,-3 2-144 0,-2 1 624 0,1 0 128 16,-2 1 32-16,1 3 0 0,1 1-240 0,-1 3-32 16,2-1-16-16,2-1 0 0,1-5-128 0,2-2-32 15,0-1 0-15,3-3 0 0,1-2-192 0,0-11 176 16,8 7-176-16,1-5 160 0,2-6 208 0,-1-2 32 15,2-4 16-15,2-1 0 0,0-2-144 0,-1-3-16 16,-4 1-16-16,1-3 0 0,1 0-240 0,-2 0 176 16,0 2-176-16,2 0 160 0,-2 3-160 0,0 3 128 15,-5 2-128-15,-4 8 128 0,0 0-128 0,0 0 0 16,0 0 0-16,11 6 0 0,-1 3 0 0,-1 2 0 16,-3 2 0-16,2 1 0 0,0 2 0 0,-1-1 0 0,1-1 0 0,1-1 0 15,3-2 0-15,-1-2 0 0,1-2 0 16,0-5 0-16,-1-2 0 0,1-4 0 0,1-5 0 0,1-2 0 15,-2-3 0-15,1-4 0 0,1-3 0 16,2-5 128-16,-1-5-128 0,0-2 0 0,1-1 0 0,-2-3 128 16,0-2-128-16,-3-3 128 0,0-2-128 0,0-1 128 15,-2-2-128-15,1-6 192 0,-1-5-192 0,-1-8 192 16,-2-6-192-16,-1-6 0 0,-5-7 0 0,0-2 128 16,-1-3-128-16,2 9 0 0,2 9 0 0,-1 12 0 15,-3 9 0-15,2 12 0 0,1 9 0 0,-4 9-176 16,-4 7 176-16,2 6 0 0,4 8 0 0,0 0 128 15,-7 15-128-15,-3 8 144 0,-2 7-144 0,-1 6 160 16,-2 4-160-16,0 8 0 0,-2 6 0 0,2 5-176 0,3 2 176 16,3 1 0-16,1 5 0 0,5 1 0 0,0 0 0 0,6-3 0 15,0-2 0-15,5-5 0 0,2-4 0 0,4-5 0 16,1-8 0-16,3-4 0 0,0-7 0 0,-1-3 0 16,1-6 0-16,-2-3 0 15,0-3-336-15,1-8-96 0,0-4-16 0,-6-6 0 16,-5-3-2736-16,0-6-544 0</inkml:trace>
  <inkml:trace contextRef="#ctx0" brushRef="#br0" timeOffset="87857.068">23489 4542 21183 0,'-13'-2'1888'15,"0"2"-1504"-15,0 3-384 0,2 0 0 0,2 0 3328 0,3-2 576 0,6-1 128 0,0 0 32 16,0 0-3264-16,0 0-656 0,0 0-144 15,0 0 0-15,0 0 0 0,0 0 0 0,0 0-144 0,0 0 144 32,0 0-1504-32,0 0-224 0,0 13-32 0</inkml:trace>
  <inkml:trace contextRef="#ctx0" brushRef="#br0" timeOffset="88438.484">23030 6655 27647 0,'-1'-9'2448'0,"0"4"-1952"0,1 5-496 0,0 0 0 16,-4-7 192-16,-1 2-48 0,-4 1-16 0,9 4 0 15,-5 0 800-15,-4 3 160 0,-1 0 16 0,0 3 16 16,-1 4-448-16,0 2-96 0,0 4 0 0,-2 4-16 16,0 4-384-16,-2 2-176 0,2 2 160 0,1-1-160 15,2-1 160-15,-1-2-160 0,5-2 160 0,0 0-160 16,4 0 160-16,2-5-160 0,3-2 160 0,3-3-160 16,-1-1 208-16,5-6-48 0,0-1-16 0,3-2 0 15,4-1 176-15,-1-2 16 0,2-3 16 0,2 0 0 16,2 1-224-16,1-2-128 0,-3 4 160 0,0 1-160 15,-2 1 128-15,-2 2-128 0,-4 0 0 0,-3 3 0 16,-5 3 240-16,-2 1-48 0,-2 2-16 0,-2 1 0 0,-5 3 368 16,-4 1 80-16,-2 3 16 0,-2 1 0 0,-3 1-320 15,-1-1-48-15,2 1-16 0,-3 0 0 0,-1 0-256 16,2-2 0-16,3-1 0 0,-1-3-144 16,0-2-448-16,5-3-96 0,-1-1-16 0,3-4 0 15,2-3-2144-15,8-3-432 0,-6-7-96 0</inkml:trace>
  <inkml:trace contextRef="#ctx0" brushRef="#br0" timeOffset="89337.297">23463 6607 27647 0,'0'0'1216'0,"0"0"256"0,-4 11-1168 0,0 2-304 16,-2 2 0-16,2 3 0 0,2 1 0 0,-2 3-192 0,-1-2 16 0,1 2 16 15,0 5 544-15,2-1 128 0,1 0 0 0,1-2 16 16,1-4-224-16,2-2-48 0,1-1-16 0,2-2 0 16,0 1 80-16,4-5 0 0,-2-5 16 15,1 2 0-15,-2-4 96 0,2-2 16 0,-1-4 0 0,0-1 0 16,-8 3-192-16,8-9-16 0,-2 4-16 0,1-6 0 16,-1-4 16-16,-3 2 0 0,-4 1 0 0,-4 1 0 15,1 0-48-15,-2 0-16 0,-1-1 0 0,-1 1 0 16,0 1-48-16,1 1 0 0,-1 3 0 0,2 0 0 15,3 1-128-15,3 5 0 0,0 0 0 0,0 0 0 16,-4-5 0-16,4 5 0 0,0 0 0 0,0 0 0 16,5-10 0-16,3-1-176 0,2-3 176 0,3-1-128 15,-1 4 128-15,4-7 0 0,2-3 0 0,0-2 0 0,-1-1 0 0,3-1 0 16,2-1 0-16,0-2 128 0,-1-3-128 16,0-1 176-16,0 0-176 0,-1-4 192 0,0-2 16 0,-3-2 16 15,-4-3 0-15,-1 0 0 0,-1 0-64 0,-3-2-16 16,-5-4 0-16,0 0 0 0,-1-5-144 0,-2 7 192 15,-2 5-192-15,-1 8 192 0,1 6-192 0,1 10 128 16,1 4-128-16,-3 7 128 0,3 7-128 0,0 0 160 16,-5 11-160-16,1 10 160 0,-3 11-160 0,2 3 0 15,2 3 0-15,-1 3 0 0,3 5 0 0,-1 1 0 16,1 3 0-16,1-1 0 0,1 2 0 0,2 0 0 16,0-1 0-16,1-1 0 0,1-5 0 0,1-7 0 15,-1-7 0-15,3-5 0 0,-1-3 128 0,3-5-128 16,-5-5 192-16,3-6-64 0,-2-4 304 0,4-4 48 0,-2-4 16 15,1-5 0-15,0-7-176 0,2-3-48 0,2-3 0 16,0-2 0-16,-3-4-272 0,3 1 128 0,3 1-128 0,-2 3 0 16,-2 5 0-16,0 3 0 0,0 3 0 0,0 3 0 15,0 4 0-15,-1 5 0 0,-11 2 0 0,15 5 0 16,0 3 0-16,-3 2-144 0,-2 1 144 0,1 4-128 16,2 5 128-16,-4 1 0 0,-2-2-144 0,-2-2 144 15,4 1 0-15,-2-5 0 0,1-2 0 0,0-5 0 16,3-2 0-16,2-3 0 0,-4-3 0 0,1-2 0 15,1-6 128-15,-1-6-128 0,2-5 0 0,-1-2 128 16,-3 2-128-16,0-5 160 0,2-3-160 0,-1 1 160 16,-1-1-160-16,1 3 0 0,2 2 144 0,0 1-144 15,0 1 0-15,0 3 0 0,1 3 0 0,-2 1 0 16,1 4 0-16,1 2 0 0,2 3 0 0,-1 2 0 0,-2 4 0 0,1 3 0 16,0 1 0-16,2 1 0 0,-3 5 0 0,-3 0 0 15,-3 1 0-15,1-1-128 0,3-2 128 0,-1 3 0 16,-3 0 0-16,1-2 0 0,-6-9 0 0,2 13 0 15,-1-2 0-15,-4-2 0 0,-3-3 208 0,6-6-16 16,-6 6-16-16,-1-1 0 0,3 2 96 0,-5-1 32 16,-2-3 0-16,-3-1 0 0,-2-2-48 0,0 2 0 15,-2 4 0-15,1-2 0 0,1-1-96 0,1 3-32 16,-1 0 0-16,4 4 0 0,-1 2-128 0,1-1 0 16,0-1 0-16,3 0 0 0,0 0 0 0,3-1 0 15,0-4 0-15,6-5 0 16,0 0-1936-16,0 0-272 0,0 0-48 0</inkml:trace>
  <inkml:trace contextRef="#ctx0" brushRef="#br0" timeOffset="91357.171">11370 13530 13823 0,'-9'-3'608'0,"9"3"128"0,0 0-592 0,0 0-144 16,0 0 0-16,0 0 0 0,0 0 560 0,0 0 80 16,4 12 0-16,1-2 16 0,-5-10-240 0,8 9-48 15,1 1-16-15,-1-1 0 0,5 1-352 0,-1-2 0 16,0-2 0-16,-1-2 0 0,4 1 160 0,2 0 16 15,-1-4 0-15,4-1 0 0,-2 0 192 0,2-2 32 16,2-4 16-16,-1-3 0 0,1-3 80 0,3-1 16 0,2-2 0 0,2-2 0 16,-4-1-64-16,4-3 0 0,1-4 0 15,2 1 0-15,-1-2-128 0,1 1-16 0,0-2-16 0,-1 0 0 16,-2-2-112-16,0 2-32 0,-2 1 0 0,2-5 0 16,-3-2-144-16,3 2 160 0,-1 0-160 0,-2-1 160 15,-4-4-160-15,3 1 0 0,2 1 0 0,-1 1 128 16,-1-1-128-16,1 0 0 0,-1 0 0 0,0 0 0 15,-4 0 0-15,0-1 0 0,0-2 0 0,-1-1 0 16,-2-2 0-16,2 4 0 0,-1 2 0 0,-1-1 0 16,-3-2 128-16,0 2-128 0,2 0 0 0,-2 3 128 15,-2 0-128-15,1 0 160 0,-6-3-160 0,1 2 160 16,-5 4-160-16,0-4 0 0,1 3 0 0,-1-1 128 16,-2-1-128-16,0 1 0 0,-1 3 0 0,0-3 0 15,-2-2 128-15,-1 1-128 0,-1 0 0 0,1-2 128 0,-3 0-128 0,2 0 160 16,-2-2-160-16,1 2 160 0,-4 4-160 15,3 1 0-15,-5 3 0 0,2 0 0 0,-3 1 0 16,1 3 0-16,0 1 0 0,-2 0 0 0,1 0 0 0,0 1 0 16,0 2 144-16,-1 0-144 0,1 3 0 0,0-2 128 15,0-1-128-15,0 0 0 0,0 0 128 0,1 3-128 16,-1 0 128-16,1-2-128 0,1-1 0 0,-1 1 128 16,0 4-128-16,1-3 0 0,2-1 0 0,3 0 0 15,-2 1 0-15,4 0 0 0,-1 3 0 0,3-2 0 16,3-1 0-16,-1 3 0 0,3 1 0 0,3 0 0 15,0 0 0-15,2-1 0 0,0-3 0 0,1 1 144 16,2 2-144-16,2-3 0 0,0-3 128 0,2 2-128 16,-1-1 0-16,2 2 0 0,1 0 144 0,2 1-144 0,0-3 0 15,2 3 144-15,0 3-144 0,2 1 0 0,-4 1 0 16,2 1 0-16,-5-1 160 0,3 4-160 0,-2 3 192 0,-1 1-192 16,-3-1 0-16,-3 2 0 0,-3-2 0 0,-9 3 0 15,12 4 0-15,-4 0 0 0,-8-4 0 0,10 5 0 31,-10-5-960-31,7 7-240 0</inkml:trace>
  <inkml:trace contextRef="#ctx0" brushRef="#br0" timeOffset="92579.083">13412 10629 10127 0,'-9'-12'448'0,"5"7"96"0,-2 0-544 0,2-1 0 0,0-4 0 0,4 10 0 15,0 0 1040-15,0 0 112 0,0 0 0 0,0 0 16 16,0 0-528-16,-4 8-128 0,-2 2 0 0,4 3-16 16,1-2-336-16,1 5-160 0,0 3 160 0,2 3-160 15,2 1 256-15,0 3-64 0,-1 1 0 0,3 1 0 16,0 1-64-16,0 2 0 0,3-4-128 0,-2 0 192 16,3-6 32-16,2-5 0 0,4 2 0 0,1-7 0 15,0-6 432-15,1-4 96 0,4-3 16 0,1-2 0 16,-4-4-304-16,7-3-48 0,-1-4-16 0,1-2 0 15,1 2-112-15,-6-4-32 0,-1-1 0 0,-3-3 0 0,1 0-96 0,-5 2-32 16,-3 4 0-16,0-3 0 16,-3-3-128-16,0 1 0 0,-5 0 0 0,2 4 0 0,-1 3 0 0,-1 0 160 15,-1 0-160-15,-1 3 160 0,0 2-160 0,0 10 0 16,0 0 0-16,0 0 0 0,0 0 0 0,0 0 0 16,-5 10 0-16,-1 4 0 0,1-1 0 0,-2 5 0 15,3 1 0-15,-3 7 0 0,0 8 0 0,1 4 0 16,-2 1 0-16,0 8 0 0,1 7 0 0,-4 4 0 15,-1-1 0-15,-4 4 0 0,0 1 0 0,-2 4 0 16,-3 3 0-16,3-3 0 0,1-2 128 0,-2-3-128 16,1-3 128-16,-1-3-128 0,0-5 128 0,-1-1-128 15,3-3 0-15,0-4 128 0,2-3 288 0,1-8 48 0,-1-4 16 16,3-6 0-16,-2-9 304 0,2-4 64 16,0-2 16-16,0-4 0 0,1-2-32 0,-3-6 0 0,1-7 0 0,1-2 0 15,0 0-272-15,2-6-64 0,-2-6-16 0,3-3 0 16,2-6-208-16,3 0-32 0,1-1-16 15,7-2 0-15,2 0-224 0,5 2 0 0,3 4 0 0,5 2 0 16,3 2 0-16,2 1-128 0,4 2 128 0,-1 4-208 16,7 4 80-16,0 4 128 0,0 2-208 0,3 6 80 15,0 6 128-15,-1 6-128 0,-4 3 128 0,-2 2-128 16,-4 2 0-16,-1 2 0 0,-5 3 0 0,-1-1 0 16,-2 2-2304-1,-2-2-464-15,-1-5-96 0</inkml:trace>
  <inkml:trace contextRef="#ctx0" brushRef="#br0" timeOffset="92865.299">14144 10769 20271 0,'0'0'1792'0,"0"0"-1424"0,0 0-368 0,0 0 0 16,5-10 448-16,2 5 32 0,-1 0 0 0,6 0 0 15,3 2-96-15,4-5 0 0,2-3-16 0,1 5 0 16,2 5-176-16,2-1-16 0,0-2-16 0,0-1 0 16,0 3-160-16,-4 2 0 0,-3 3 0 0,-2 1-7104 15,-4-1-1360-15</inkml:trace>
  <inkml:trace contextRef="#ctx0" brushRef="#br0" timeOffset="93020.087">14257 10939 13823 0,'-7'3'1216'0,"7"-3"-960"0,-10 3-256 0,10-3 0 15,0 0 1696-15,0 0 288 0,0 0 64 0,0 0 16 16,11 9-688-16,3-5-144 0,3-4-16 0,4 0-16 0,2-3-704 0,2 1-144 16,6 0-32-16,1-4 0 0,1-4-144 0,2 3-48 15,-1 0 0-15,0 4 0 16,-1 3-704-16,-3-3-128 0</inkml:trace>
  <inkml:trace contextRef="#ctx0" brushRef="#br0" timeOffset="94000.853">15636 10585 11055 0,'-1'-6'976'0,"1"-2"-784"16,0 8-192-16,1-9 0 0,-1-3 2080 0,0 2 368 15,0 0 80-15,-1 2 16 0,-1 0-1360 0,-2 1-272 16,1 2-48-16,-4-1-16 0,1 3-336 0,-2 0-64 16,-2 2 0-16,-1 1-16 0,-1 2-128 0,-2 2-32 15,0 3 0-15,-4 1 0 0,-3 0-32 0,-1 3-16 16,0 3 0-16,1 3 0 0,-2 2 128 0,0 2 32 16,-2 1 0-16,4 1 0 0,0 0-160 0,2 2-32 15,0-1 0-15,5 1 0 0,3-3-192 0,3 1 0 0,6 0 128 16,2-3-128-16,1-5 192 0,5-2-16 15,4-1 0-15,4 0 0 0,1 2 208 0,5-3 64 0,4-3 0 16,4 0 0-16,-1-1-128 0,4 0 0 0,2 0-16 0,0-4 0 16,0 0-304-16,-2-2 0 0,-2 0 128 0,-2-1-128 31,-2-2-1776-31,-3-3-400 0,-1 2-96 0</inkml:trace>
  <inkml:trace contextRef="#ctx0" brushRef="#br0" timeOffset="94211.583">15944 10876 21183 0,'0'0'944'0,"0"0"192"0,-7 3-912 0,2 4-224 16,0 2 0-16,2 3 0 0,2 4 1808 0,0 2 320 16,0 2 64-16,1 0 16 0,-1 1-1552 0,-3-1-304 15,1 3-64-15,0-1-16 0,0-3-32 0,0-1-16 16,0-2 0-16,1 1 0 0,0 1-96 0,1-1-128 15,-1-3 176-15,1 1-176 16,0 1-1344-16,0-2-384 0</inkml:trace>
  <inkml:trace contextRef="#ctx0" brushRef="#br0" timeOffset="95066.241">16867 10392 16575 0,'-7'-5'1472'0,"-2"1"-1168"16,0 0-304-16,0 1 0 0,-1 2 1216 0,1 1 192 15,-1-1 48-15,-2 6 0 0,-4 3-576 0,-3 3-112 16,0 3-32-16,-2 0 0 0,0 2 32 0,4 5 0 15,0 2 0-15,2 3 0 0,1-1-256 0,4 0-32 16,3 0-16-16,2 0 0 0,2 1-272 0,4-2-64 16,5 0-128-16,1-2 192 0,1-2-64 0,2 1-128 15,5-1 176-15,1-3-176 0,1-3 128 0,5-3-128 16,0-1 0-16,2 0 0 0,-2 0-160 0,2-3-144 16,0-1-16-16,3-4-16 15,0 1-1456-15,-2-2-272 0,0-4-64 0</inkml:trace>
  <inkml:trace contextRef="#ctx0" brushRef="#br0" timeOffset="95405.438">17409 10552 16575 0,'0'0'1472'0,"-2"-9"-1168"0,1 1-304 0,-1 0 0 16,2 8 928-16,-6-5 128 0,6 5 32 0,-8-5 0 15,-3 2-96-15,-1 1-16 0,-2 5 0 0,-4 3 0 16,-2 0-32-16,-2 5-16 0,1 1 0 0,0 4 0 15,1 0-208-15,1 1-32 0,-1-1-16 0,5 2 0 16,3-2-288-16,5 1-64 0,7-4-16 0,0 0 0 16,0 3-160-16,5-1-16 0,6-2-128 0,2-2 192 15,-3-2 32-15,4-4 0 0,4-1 0 0,4-1 0 16,1-1 48-16,1-3 16 0,-1-4 0 0,1-2 0 16,2 2-80-16,-2-3-16 0,-2-1 0 0,-2-1 0 0,-2-2 64 0,-2-3 0 15,-4 3 0-15,-1-3 0 0,-1 1 192 0,-4 0 32 16,-1-2 16-16,-4 2 0 0,-3 1-32 0,-4-2 0 15,-3-1 0-15,-2 1 0 0,-2 0-112 0,-3 3-32 16,-4 3 0-16,-2 2 0 0,-3-2-320 0,-1 2 0 16,2 5 0-16,0 2 0 15,3 1-1184-15,2 1-208 0,6 5-32 0,1 0-16 16,2 1-1968-16,3 0-400 0</inkml:trace>
  <inkml:trace contextRef="#ctx0" brushRef="#br0" timeOffset="95766.011">18107 10384 1839 0,'0'0'160'16,"-6"-9"-160"-16,-3-1 0 0,2 4 0 0,-3-2 3664 0,-1 4 704 0,-3 0 144 0,0 4 32 15,1 0-2512-15,-5-2-496 0,-1 0-112 0,-2 4-16 16,-2 5-336-16,-2 1-80 0,-1-2-16 0,0 3 0 15,0 2-288-15,1 3-64 0,3 1-16 0,5 0 0 16,3-3-240-16,6 0-48 0,4 4-16 0,6-1 0 16,5-3-304-16,4 0 0 0,2-1 128 0,6 2-128 15,4 3 352-15,0-3 16 0,0 1 0 0,1-2 0 16,2 0-32-16,-3 2 0 0,-2 0 0 0,-3 1 0 16,0-1-96-16,-4 1-32 0,-3 0 0 0,-3 0 0 15,-2-2-64-15,-4-1-16 0,-4-1 0 0,-3-1 0 0,-4 4 464 16,-3-3 96-16,-4-3 16 0,-3 2 0 0,-5 2-80 15,-1-1-16-15,-3-1 0 0,-4-4 0 0,-4-3-336 0,2-2-64 16,-1 0-16-16,5-1 0 16,2 0-688-16,6-1-144 0,1-2-16 0,5 0-10608 15,1 0-2112-15</inkml:trace>
  <inkml:trace contextRef="#ctx0" brushRef="#br0" timeOffset="97511.005">17441 8820 3679 0,'0'0'160'0,"0"0"32"0,0 0-192 0,0 0 0 0,0 0 0 0,0 0 0 15,0 0 3232-15,0 0 608 0,0 0 112 0,0 0 16 16,0 0-2160-16,10 2-432 0,-1-2-96 0,2-1 0 15,2 0-352-15,1-2-64 0,2-2-16 0,-1 1 0 16,4-2-496-16,2-1-96 0,1 0-32 0,-1-2 0 16,-1 0-224-16,2 4 128 0,0-4-128 0,0 4 0 15,-4 0 0-15,-1 1 0 0,-4-1 0 0,-2 2 0 16,-11 3-1632 0,10 2-416-16,-10-2-96 0</inkml:trace>
  <inkml:trace contextRef="#ctx0" brushRef="#br0" timeOffset="97695.366">17451 9001 10127 0,'-15'5'448'0,"6"-2"96"0,3-2-544 16,6-1 0-16,0 0 0 0,0 0 0 0,0 0 3584 0,0 0 624 15,0 0 112-15,0 0 32 0,8 5-2592 0,4-5-512 16,2-7-96-16,4 4-32 0,1 3-320 0,3 0-64 16,2-6-16-16,4 1 0 0,5-2-304 0,-1 2-64 15,0-3-16-15,3 0 0 0,1-6-192 0,-1 4-144 16,-1 3 192-16,-2 3-192 15,-4 0-688-15,-1 1-240 0,-5 1-48 0</inkml:trace>
  <inkml:trace contextRef="#ctx0" brushRef="#br0" timeOffset="98707.869">18894 8219 7359 0,'-5'-11'656'0,"5"11"-528"0,0 0-128 0,0 0 0 0,-6-5 4096 0,6 5 768 0,-4-4 176 0,4 4 16 15,0 0-3616-15,-5 13-736 0,-1 1-128 0,-1 3-48 16,1 4 160-16,-1 1 16 0,-1 1 16 0,2 3 0 16,0 0-240-16,-4 1-48 0,1-3-16 0,2 0 0 15,-1-1-224-15,0 0-32 0,3 0-16 0,-2-1 0 16,2 0-144-16,-1 0 0 0,1-2 144 0,-2-2-144 16,1 1-320-16,0-3-128 15,3-2-16-15,-1-2-16 0,0-3-2336 16,4-9-480-16,0 0-96 0,-8 9 0 0</inkml:trace>
  <inkml:trace contextRef="#ctx0" brushRef="#br0" timeOffset="98881.024">18575 8545 29311 0,'0'0'1296'0,"0"0"272"0,0 0-1248 0,0 0-320 15,6-7 0-15,0 3 0 0,5 2 0 0,5-2 0 16,3 1-176-16,5-1 176 0,-1-3 0 0,2 0 0 15,1 2 0-15,1-3 0 0,-2 2 0 0,-1-1 0 16,0 2 128-16,-3 0-128 0,0 1 0 0,-3 0 0 16,-3 2-144-16,0 1 144 15,-4 1-1712-15,-2 1-240 0,-9-1-48 0,0 0-8864 0</inkml:trace>
  <inkml:trace contextRef="#ctx0" brushRef="#br0" timeOffset="99120.255">18643 8665 1839 0,'-10'4'160'0,"1"2"-160"0,-1 0 0 0,2 1 0 16,0-2 4512-16,8-5 864 0,0 0 192 0,-1 10 16 16,1-10-3760-16,0 0-752 0,0 0-160 0,16 5-16 15,-1-1-224-15,1-3-32 0,3-3-16 0,1-1 0 16,2 0 0-16,0 1 0 0,2-3 0 0,-2-1 0 16,1 2-176-16,-3-4-48 0,1 3 0 0,0 0 0 15,-5 1-240-15,0-1-160 0,-5 1 192 0,-1 0-192 16,-10 4-192-16,10 0-128 0,-10 0-48 0,6-1 0 15,-6 1-2528-15,0 0-512 0</inkml:trace>
  <inkml:trace contextRef="#ctx0" brushRef="#br0" timeOffset="99541.446">19472 8514 13823 0,'0'0'1216'0,"0"0"-960"0,-6-3-256 0,6 3 0 15,0 0 1280-15,0 0 224 0,0 0 32 0,0 0 16 16,-4 0-160-16,4 0-48 0,0 0 0 0,-10 6 0 16,1 5-256-16,1 3-64 0,2 0-16 0,-2 2 0 15,-1 2-176-15,0 1-16 0,2 2-16 0,-2 2 0 16,0 2-272-16,1 1-48 0,2 0-16 0,1-4 0 15,3-5-272-15,1 0-48 0,2-2-16 0,4-2 0 16,1-2-128-16,2-2 0 0,2-2 0 0,4-2 0 16,2-3 0-16,2-3 0 0,5-2 0 0,2-4 0 15,1-2-608-15,0-2 0 0,3-3 0 0,-2 1-8720 16,1-2-1744-16</inkml:trace>
  <inkml:trace contextRef="#ctx0" brushRef="#br0" timeOffset="99690.696">19504 8284 33167 0,'0'0'2944'0,"0"0"-2352"16,1-6-464-16,-1 6-128 0,0 0 432 0,0 0 64 16,0 0 16-16,0 0 0 0,7-8-512 0,2 3-336 15,1 3 48-15,3-1 16 16,2-3-1456-16,-1 1-272 0,0 3-64 0,-3 2-10992 0</inkml:trace>
  <inkml:trace contextRef="#ctx0" brushRef="#br0" timeOffset="100393.912">19866 8952 3679 0,'-14'5'320'0,"8"-1"-320"0,-2-2 0 0,2 3 0 0,-1 3 4896 0,0-2 912 16,-2-4 176-16,4 2 32 0,-4 2-4864 0,9-6-960 16,-7 0-192-16,7 0 0 0,0 0 336 0,0 0 144 15,0 0 32-15,-1-11 0 0,1-4 80 0,1 1 32 16,2 0 0-16,1-1 0 0,4 0-176 0,-2-1-48 15,3-2 0-15,-2-2 0 0,2-2-96 0,-2 0-32 16,2 5 0-16,0 0 0 0,0 1-128 0,-1 3-16 16,1 1-128-16,-2 5 192 0,-7 7-32 0,5-6-16 15,2 2 0-15,-7 4 0 0,0 0-144 0,0 0 160 16,3 9-160-16,2 3 160 0,-1 1-160 0,-1 2 128 16,0 1-128-16,1-1 128 0,-1-1-128 0,2 3 0 15,-3 2 0-15,1-5 128 0,0-3-128 0,2-1 0 16,2-3 0-16,0 3 0 0,0 0 0 0,2-2 0 0,2-6 0 15,-4 1 0-15,3 0 128 0,-1-2 0 0,1-1 0 16,1-2 0-16,-2-5 208 0,1-2 48 0,2-1 0 16,-4-2 0-16,1-2 16 0,-1-2 16 0,-1 0 0 0,-2-2 0 15,1 1-16-15,-1-3 0 0,-2-3 0 0,1-2 0 16,-1-4-144-16,0-2-16 0,-3 0-16 0,1-2 0 16,1-5-224-16,-1 0 144 0,-1 0-144 0,0-1 128 15,0 2-128-15,0-1 0 0,-3-2 144 0,3 1-144 16,0 2 0-16,0 4 0 0,0 4 0 0,-1 3 0 15,-2 0 0-15,0 4 0 0,-1 4 0 0,1 4 0 16,1 2 0-16,-4 2 0 0,2 3 0 0,4 7 0 16,0 0 0-16,0 0 0 0,-3-4 0 0,3 4 0 15,0 0-144-15,0 0 144 0,10 4-160 0,1-2 160 16,2-3-144-16,3 2 144 0,3 2-128 0,3-1 128 0,3-1 0 16,3-2 0-16,2-3 0 0,4 2-128 0,4 1 128 0,3 0 0 15,-2-2 0-15,5-1 0 0,5 2 0 0,-3 0 0 16,-1 1 0-16,-1-1-128 0,-2-2 128 15,2 3 0-15,1 0 0 0,-4 1 0 0,-8-3 0 0,-1 1 0 16,-3 0 0-16,0 2 0 0,-6 0 0 0,1 2 0 16,-5 0 0-16,-1 1 0 0,-5 1 0 0,-1-1-208 15,-1 1 48-15,-2 1 16 16,-9-5-1712-16,0 0-352 0,0 0-64 0,4 7-12288 0</inkml:trace>
  <inkml:trace contextRef="#ctx0" brushRef="#br0" timeOffset="101045.758">20397 8504 17327 0,'-11'-4'768'0,"11"4"160"0,0 0-736 0,-7 3-192 16,7-3 0-16,0 0 0 0,0 0 560 0,0 0 80 15,0 0 0-15,0 0 16 0,-1-9 544 0,6 2 96 16,3-4 32-16,4 1 0 0,2 0-672 0,2-2-128 15,4 2-16-15,2 1-16 0,3-3-32 0,1 2 0 0,0 1 0 0,0 1 0 16,0 3 48-16,-2 1 0 0,-1 4 0 0,0 3 0 16,-2-1 16-16,0 4 16 0,-4 2 0 0,2 3 0 15,-2 3-224-15,-3 0-64 0,-2-1 0 0,1 4 0 16,-2 1-112-16,0 3-16 0,-1 0-128 0,-2 0 192 16,-3 0-192-16,0 2 176 0,2 1-176 0,-2-1 160 15,-5-3-160-15,0 0 0 0,1-1 0 0,-1 0 0 16,0 2 0-16,0-3 0 0,2-5-160 0,0 1 160 31,-1 2-704-31,-1-3-32 0,-1-2-16 0,0-1 0 0,-1-1-1824 16,0-1-368-16,-5 0-80 0,7-8-16 0</inkml:trace>
  <inkml:trace contextRef="#ctx0" brushRef="#br0" timeOffset="101307.683">20817 8500 28223 0,'0'0'1248'0,"0"0"256"0,-8-6-1200 0,2 3-304 15,6 3 0-15,0 0 0 0,-9 2 176 0,0-1-32 16,1-1 0-16,-1 2 0 0,-1 7 640 0,0 1 128 15,-2 1 32-15,-2 3 0 0,-1 4-48 0,-1 4-16 16,-2 7 0-16,-1-1 0 0,-2-1 0 0,-1 0 0 0,1 2 0 0,-3-2 0 16,0 0-112-16,1-2 0 0,2-1-16 0,0-1 0 15,2-1-368-15,3-1-80 0,2 0-16 0,-3-4 0 16,-3-3-144-16,5 1-16 0,0 3-128 0,4-7 192 16,6-6-192-16,5-5 0 0,0 0 0 0,0 0 0 31,5 10-1696-31,6-6-336 0,4-8-64 0,0 1-14704 0</inkml:trace>
  <inkml:trace contextRef="#ctx0" brushRef="#br0" timeOffset="103598.531">18209 11038 11343 0,'0'0'496'0,"0"0"112"0,0 0-480 0,0 0-128 16,-8 3 0-16,8-3 0 0,0 0 400 0,0 0 64 0,-6 0 16 15,6 0 0-15,0 0 400 0,0 0 80 0,0 0 0 16,0 0 16-16,0 0 96 0,0 0 16 0,0 0 0 0,5-6 0 16,4 2-16-16,-1-2 0 0,1 1 0 0,2-3 0 15,2-1-336-15,0 1-64 0,1-3-16 0,0 0 0 16,-2-1-336-16,2 2-64 0,-4-2 0 0,1 3-16 15,1 4-240-15,-4 2 0 0,-1 0 128 0,-7 3-128 16,0 0 0-16,9 4 0 0,-3 3 0 0,0 3 0 16,-2 1 0-16,1 2 0 0,-4 3 0 0,0 3 0 15,0 2 256-15,2-1-64 0,1-3 0 0,1 4 0 16,-2 0-192-16,2-2 0 0,1-3 128 0,0-1-128 16,1-4 0-16,1-1 0 0,3-4 0 0,-1-3 0 15,1-5 320-15,4-2-48 0,1-6 0 0,2-1 0 16,1-2 336-16,2-5 64 0,-5-4 16 0,2-2 0 15,1-2-368-15,-2-1-80 0,-3-4-16 0,-2-1 0 16,0-1-224-16,-2 3 144 0,0 1-144 0,1-2 128 0,-1-4-128 16,-1 1 0-16,-2 1 0 0,0 1 128 0,0 0-128 15,-1-1 0-15,-4-2 0 0,1 2 0 0,-2 0 0 0,-1-1-256 16,0-2 64-16,-3 1 16 0,0 2-16 0,0 4-16 16,1 0 0-16,-1 2 0 0,0 0 208 0,-1 4 0 15,-2 2-160-15,2 4 160 0,-1 1 0 0,1 1 0 16,1 2 0-16,-2 3 0 0,4 2 0 0,1 8 0 15,0 0 0-15,0 0 0 0,1-8 0 0,-1 8 0 16,0 0 0-16,8-1 0 0,2 1 0 0,0 4 0 16,1-3-176-16,3 2 176 0,3 1 0 0,2 0 0 15,3-1 0-15,4-1 0 0,1 1 0 0,1 0 0 16,3-3 0-16,4 0 0 0,0-1 176 0,5-1 16 0,2 1 0 16,1-1 0-16,-1-2 128 0,-3-1 16 0,-2 2 16 15,-4 0 0-15,-2-3-176 0,-1 2-48 0,-4-2 0 0,-2 4 0 16,-3-2-128-16,-3 2 0 0,-3-1 0 0,-4 3 128 31,-2-2-1760-31,-9 2-352 0,0 0-80 0,0 0-16 0</inkml:trace>
  <inkml:trace contextRef="#ctx0" brushRef="#br0" timeOffset="108313.409">19013 10683 22111 0,'-6'-11'1968'0,"4"7"-1584"16,-1-4-384-16,3 8 0 0,0 0 480 0,0 0 16 15,-1-7 0-15,0-1 0 0,1 8-320 0,0 0-176 16,0 0 192-16,5-8-192 0,0-1 336 0,1 4-32 0,4 0-16 0,0 2 0 16,0-1-64-16,1-1-16 0,4 1 0 0,4 1 0 15,-1 4-48-15,3 0-16 0,1 0 0 0,-2 1 0 16,2 3-144-16,-1 1 0 0,-2 2 0 0,-1 1 0 15,-3 1 0-15,-1 2 0 0,-2 2 0 0,2 2 0 16,-3 1 304-16,0-1-32 0,-1 0 0 0,-5 4 0 16,1 4-16-16,-1 0-16 0,-3 0 0 0,2 2 0 15,-3 0 0-15,-1 0 0 0,-1-1 0 0,-1-3 0 16,1-5-96-16,1-1-16 0,-1-1 0 0,0-2 0 16,0-2 32-16,1 1 0 0,0-12 0 0,0 11 0 15,0-1-288-15,0-2-64 0,0-8-16 0,0 0 0 16,0 0-2560-16,0 0-512 0</inkml:trace>
  <inkml:trace contextRef="#ctx0" brushRef="#br0" timeOffset="108599.109">19345 10838 10127 0,'1'-8'896'0,"3"-1"-704"15,1 0-192-15,-1 0 0 0,2 4 1872 0,-1-1 352 16,-1 1 64-16,-4 5 16 0,0 0-832 0,0 0-176 16,0 0-16-16,0 0-16 0,0 0-304 0,-4 10-48 15,-4 3-16-15,-1 0 0 0,-4-2-112 0,-2 4-16 16,-1 5-16-16,-2 2 0 0,-4 0-192 0,0-1-48 0,-2-2 0 0,0 1 0 16,-4 2-192-16,2 0-32 0,0-1-16 0,0-2 0 15,1 1-128-15,3 0-16 0,-1 0-128 0,3-3 192 16,2-2-192-16,3-1 0 0,1 0 128 0,2-2-128 15,1 0 0-15,2-2-288 0,2-2 64 0,7-8-9216 16,-5 7-1840-16</inkml:trace>
  <inkml:trace contextRef="#ctx0" brushRef="#br0" timeOffset="109221.657">18545 9942 8287 0,'-11'-7'736'0,"-1"4"-592"0,0 2-144 0,-1 4 0 15,3 4 1840-15,-3 1 336 0,-1-1 64 0,-2 5 0 16,0 5-1296-16,-1 2-272 0,0 1-48 0,-3 6-16 16,0 5 0-16,0 0 0 0,-2 4 0 0,-1 1 0 15,-2 3-32-15,1 3 0 0,-4 2 0 0,1 7 0 16,-1 5-144-16,3 1-48 0,0-2 0 0,3 3 0 15,0 1-176-15,5 0-32 0,5 2-16 0,3-2 0 16,1-4-160-16,5-3 192 0,2-3-192 0,2-4 192 0,2-5-64 16,4-3-128-16,0-5 192 0,3 3-64 0,3 2-128 0,0-3 0 15,7-3 0-15,3-2-7616 16,3 0-1456-16</inkml:trace>
  <inkml:trace contextRef="#ctx0" brushRef="#br0" timeOffset="109579.315">19812 10436 15775 0,'0'0'704'0,"0"0"128"0,0 0-656 0,0 0-176 0,0 0 0 0,0 0 0 0,0 0 288 0,0 0 32 16,6 13 0-16,-1 2 0 0,1 2 288 0,2 4 64 15,1 4 16-15,1-1 0 0,1 1-240 0,1-2-32 16,-5 3-16-16,4 2 0 0,4-3-128 0,-5 1-16 16,-2 1-16-16,0 1 0 0,0 2-112 0,-2-1-128 15,1-4 176-15,-3-1-176 0,-3-1 192 0,2-2-192 16,0-2 192-16,0-4-192 0,-3-3 0 0,0-3-256 15,0-9 32-15,0 0-6288 16,0 0-1248-16</inkml:trace>
  <inkml:trace contextRef="#ctx0" brushRef="#br0" timeOffset="109845.53">20082 10420 24063 0,'-5'-11'1072'0,"5"11"208"0,0 0-1024 0,0 0-256 0,0 0 0 0,0 0 0 16,-10 5 400-16,0 6 32 0,-1 5 0 0,0 4 0 15,-3 2 176-15,0 2 32 0,0 2 16 0,0 1 0 16,-1 2-272-16,0-1-48 0,-1 0-16 0,-2 3 0 16,-1 2-32-16,-1 1-16 0,-3 0 0 0,2 1 0 15,-2 1-272-15,2 1 160 0,-2 0-160 0,2-3 128 16,-1-4 0-16,3-3 0 0,0-2 0 0,1-1 0 15,2-2-128-15,4-4 0 0,3-1 0 0,5-4-176 16,2-2-1680-16,6-1-320 0,2 0-80 16</inkml:trace>
  <inkml:trace contextRef="#ctx0" brushRef="#br0" timeOffset="110312.778">20022 9876 19343 0,'-4'-4'1728'0,"0"-2"-1392"0,2-2-336 0,2 8 0 16,2-4 240-16,-2 4-32 0,6-4 0 0,-6 4 0 15,8 3-208-15,2 2 0 0,1 2 128 0,1 2-128 16,4 1 128-16,0 4-128 0,3 5 176 0,0 3-176 16,0 3 320-16,1 5-32 0,0 4-16 0,-3 1 0 15,-1 0-16-15,-1 1-16 0,0 1 0 0,-5 3 0 16,-2 4-32-16,-1 3 0 0,-1 0 0 0,-6 4 0 15,-2 2 176-15,-2 1 48 0,0-1 0 0,-2-3 0 16,-2-4 112-16,1-1 32 0,-2 0 0 0,0-2 0 16,-3-2-32-16,0-4 0 0,-2-2 0 0,-2-2 0 15,-1 0-32-15,-3-2-16 0,-2-3 0 0,-1-2 0 0,-3-1-176 16,0 1-48-16,0-2 0 0,0-3 0 0,4-4 688 16,3 1 128-16,0 3 16 0,3-6 16 15,4-5-1744-15,2-4-336 0,10-6-80 0,0 0-8864 16,0 0-1760-16</inkml:trace>
  <inkml:trace contextRef="#ctx0" brushRef="#br0" timeOffset="110673.611">20765 10258 21183 0,'-8'-12'1888'0,"8"12"-1504"0,-5-6-384 0,5 6 0 15,0 0 176-15,-6 0-48 0,6 0 0 0,-8 6 0 16,2-1 192-16,-1 5 48 0,0 3 0 0,0 6 0 15,1 2 96-15,1 2 32 0,1 2 0 0,0 6 0 16,-1 2-176-16,2 1-48 0,-3-1 0 0,2 1 0 16,0 2-272-16,0-3 0 0,0-2 0 0,1-1 0 15,0-3 0-15,1 1 0 0,2-1 0 0,-1-1 0 16,-2-5-1904-16,1-4-432 0</inkml:trace>
  <inkml:trace contextRef="#ctx0" brushRef="#br0" timeOffset="110827.8">20533 10552 24879 0,'0'0'1088'0,"0"0"256"0,5-13-1088 0,5 3-256 16,4 3 0-16,2 2 0 0,1 4 400 0,2 0 32 16,1-2 0-16,2 3 0 0,2 6-176 0,2-1-16 15,3-2-16-15,0 0 0 0,3 1-32 0,-3 0 0 16,-3 2 0-16,-1 2 0 0,2-1-192 0,-4 0 0 0,-2-4-192 15,-4 2 192-15</inkml:trace>
  <inkml:trace contextRef="#ctx0" brushRef="#br0" timeOffset="111836.253">21892 10232 14735 0,'0'0'1312'0,"0"-6"-1056"0,-1-2-256 0,-4 3 0 15,2 0 1280-15,-1 2 192 0,-3 2 32 0,0-3 16 16,-1 2-432-16,-2 1-64 0,-2 1-32 0,-1 0 0 15,0-1-288-15,1 4-64 0,-2 3-16 0,-6 2 0 16,-1-1-288-16,1 4-48 0,-3 1-16 0,-1 5 0 16,-2 3 48-16,0 4 16 0,2 3 0 0,1 4 0 15,0 1-32-15,1 1-16 0,2 1 0 0,5-1 0 16,2-4-160-16,5-2-128 0,0-1 192 0,5-6-192 16,1 1 128-16,3-4-128 0,4-4 0 0,4-1 0 0,3-1 0 15,0-1 0-15,3-3 0 0,3-3-144 16,0-3-336-16,1 0-64 0,-1 1-16 0,2-4-11968 15</inkml:trace>
  <inkml:trace contextRef="#ctx0" brushRef="#br0" timeOffset="112178.192">21754 10723 27583 0,'0'0'1216'0,"0"0"256"0,0 0-1168 0,0 0-304 0,0 0 0 0,0 0 0 16,8-3 0-16,1-1 0 0,2 1 0 0,1 0 0 15,3-4 128-15,3 2 0 0,-1 0 16 0,0 3 0 16,-3 2 48-16,-2 2 0 0,-1 2 0 0,-1 2 0 16,-4 3-192-16,-3 3 0 0,-2 1 144 0,-3 3-144 15,-4-1 320-15,-2 3-16 0,-2 0 0 0,-6 3 0 16,1 1-48-16,0 0 0 0,-2-1 0 0,-2-1 0 15,0 0 48-15,2-3 0 0,3-3 0 0,2-1 0 16,2-1-64-16,4-1-16 0,2-1 0 0,3-5 0 16,1-5-32-16,0 0-16 0,0 0 0 0,13 1 0 15,5-1 208-15,1-3 32 0,3-2 16 0,3-1 0 16,2-2-224-16,2 3-32 0,-1-2-16 0,-1 1 0 16,-1-2-160-16,-1 0-144 0,0 1 144 0,-2 0-208 15,-4 0-752-15,0 1-128 0,1-1-48 16,-4 2-8608-16,-1-1-1728 0</inkml:trace>
  <inkml:trace contextRef="#ctx0" brushRef="#br0" timeOffset="112617.362">22533 10206 27647 0,'0'-14'2448'0,"0"5"-1952"0,-2-1-496 0,1 1 0 31,1 9-928-31,-2-10-288 0,-1 3-48 0,-2 2-16 0,-1 0 1280 0,1 1 464 0,-5 4-16 0,0 1 0 16,-3 2 64-16,0 2 16 0,-5 1 0 0,-1 4 0 15,-3-4-160-15,0 4-48 0,-1 1 0 0,1 0 0 16,2 2-128-16,4 0-16 0,2 1-16 0,6-1 0 15,6-1-160-15,2 1 160 0,0-1-160 0,5-1 160 16,7 0-160-16,0-1 192 0,3 0-192 0,1 0 192 16,3 2-192-16,-3-1 192 0,1-3-192 0,-1 3 192 15,-1 3-192-15,-3-1 0 0,-4 0 0 0,-3-2 0 16,-1 2 0-16,-1-2 0 0,-4 0 0 0,-1 2 0 16,-3-2 160-16,-2 1-160 0,-3-2 192 0,-3 1-192 0,-3-2 592 15,-1-2 16-15,-4-1 0 0,0-1 0 0,-5 3-208 0,5-3-32 16,2-1-16-16,3-2 0 0,-3-1-208 0,3-2-144 15,0 0 192-15,5-2-192 16,4-2-1664-16,6-3-448 16,1-1-96-16,5-1-16 0</inkml:trace>
  <inkml:trace contextRef="#ctx0" brushRef="#br0" timeOffset="112893.88">22759 10247 26031 0,'-3'-7'1152'0,"3"7"240"0,0 0-1120 0,0 0-272 0,0 0 0 0,0 0 0 15,0 0 0-15,0 0 0 0,-3 11 0 0,-2 2 0 16,-4-1 224-16,1 0-16 16,4 2 0-16,-4 1 0 0,1 2 0 0,-1-1 0 0,0 2 0 0,-3 0 0 15,-2 3-48-15,-1 0-16 0,2 1 0 16,1-1 0-16,0-1-144 0,0-3-272 0,1 0 64 0,2-3 16 15,2-1-1984-15,4-3-400 0</inkml:trace>
  <inkml:trace contextRef="#ctx0" brushRef="#br0" timeOffset="113262.833">22963 10210 13823 0,'0'0'1216'0,"0"0"-960"16,0 0-256-16,0 0 0 0,0 0 2112 0,0 0 384 15,-3 14 80-15,-2-5 16 0,0 4-1680 0,-1-1-336 16,1 0-64-16,-1 3 0 0,0 3-64 0,-3 2 0 16,0 0 0-16,-1 0 0 0,0 1-48 0,3 0-16 15,-3 1 0-15,3-5 0 0,-3-5 0 0,3-2-16 16,1 3 0-16,3-4 0 0,3-9-80 0,0 0-16 15,0 0 0-15,0 0 0 0,0 0 272 0,0 0 48 16,5-7 16-16,4 1 0 0,1 0 32 0,1-4 16 16,1-2 0-16,0-2 0 0,3-4-352 0,-3-1-80 0,2 2-16 0,0-1 0 15,-1 0-80-15,2 3-128 0,0 2 176 0,-2 4-176 16,1 4 0-16,-1 1 0 0,-3 2 0 0,0 1-144 16,-10 1 144-16,7 8 0 0,-1 3 0 0,-2 2-128 15,-1 0 128-15,-3 5 0 0,-3 3 0 0,0 1 0 16,0 0 0-16,-5 0 0 0,0 0 0 0,-1 0 0 15,4 1 0-15,-4-5 0 0,0-1 0 0,-1-1 0 16,2-2 0-16,0-3 0 0,1-2 0 0,2 1-128 16,-1-4-496-1,6-6-80-15,0 0-32 0,0 0-9312 0,0 0-1856 0</inkml:trace>
  <inkml:trace contextRef="#ctx0" brushRef="#br0" timeOffset="113717.555">23648 9583 17503 0,'-1'-15'768'0,"0"7"176"0,-2-1-752 0,2 3-192 0,1-2 0 0,0 8 0 15,0 0 576-15,-7 3 64 0,0 1 32 0,-2 1 0 16,0 3-48-16,-3 3-16 0,-4 4 0 0,0 6 0 16,-3 0 160-16,-1 3 16 0,0 5 16 0,0 2 0 15,2-2-80-15,-3 7-16 0,0 3 0 0,2 10 0 16,-2 8-128-16,0 1-48 0,-2-1 0 0,1 2 0 15,1-1-272-15,-1 2-48 0,3 1-16 0,4-5 0 16,1-4-192-16,8-5 144 0,5-3-144 0,1-4 128 16,1-4-128-16,5-6-192 0,5-5 32 0,4-2 16 15,0-2-656 1,2-5-128-16,1-2-32 0</inkml:trace>
  <inkml:trace contextRef="#ctx0" brushRef="#br0" timeOffset="114376.762">23368 10668 21183 0,'0'0'1888'0,"0"0"-1504"16,0 0-384-16,0 0 0 16,0 0-416-16,0 0-160 0,0 0-16 0,0 0-16 0,0 0 768 0,0 0 160 15,0 0 16-15,0 0 16 0,10-9 448 0,-4 3 96 16,2-2 0-16,-1-2 16 0,3-3-16 0,-4-3 0 0,2 3 0 0,0-2 0 16,0-3-128-16,1-2-16 15,-1-4-16-15,1 2 0 0,0 0-352 0,0 0-64 0,-2 6 0 0,0 2-16 16,-1 6-48-16,2 1-16 0,0 4 0 0,-8 3 0 15,5-5-80-15,-5 5-16 0,0 0 0 0,8 10 0 16,-6 0-144-16,0 6 192 0,-2 1-192 0,-2 3 192 16,0 2-192-16,-3 1 128 0,1 0-128 0,1-1 128 15,1-1-128-15,-1 0 0 0,-2-3 0 0,3-3 128 16,3-4-128-16,1 0 0 0,-2-11 0 0,2 11 0 16,3-3 0-16,-5-8 0 0,0 0 0 0,0 0 128 15,8 2 176-15,1-3 16 0,-9 1 16 0,12-8 0 16,3-4 80-16,-4-1 16 0,0 0 0 0,-2-4 0 15,-2-4-128-15,-1 0-32 0,-2 1 0 0,-3-2 0 0,0-3-144 0,2-2-128 16,6-2 192-16,-4 0-192 0,-2 0 0 0,0-3 0 16,2 1 0-16,-1-2 0 0,4 0 0 0,-2 2 0 15,0 4 0-15,2 0 0 0,1-3-176 0,1 3 176 16,-1 3-192-16,-1 3 192 0,2 3-128 0,-3 0 128 16,1 1 0-16,0 4 0 0,0 3-144 0,-4-1 144 15,0 0 0-15,2 2-144 0,-3 2 144 0,2 0 0 16,-5 7 0-16,4-8 128 0,0 0-128 0,1 0 0 15,0 0 0-15,1 2-128 0,-6 6 128 0,5-5 144 16,2 0-16-16,1-2-128 0,-1 0 0 0,2 0 0 16,2-2 0-16,-1 3 0 0,2 2 0 0,0 2 0 15,0-1 0-15,3 0 0 0,-1 0 0 0,-1-1 0 0,1-1 0 0,2 3-192 16,-2 2 192-16,0-1 0 16,0 0 0-16,0 0 0 0,0 1 0 0,-1 0 0 15,-4-1 0-15,1-2 0 0,3 1 0 0,2 1 0 0,-2 0 0 16,-2-1 0-16,-1 2 0 0,1 0-144 0,-3-3 144 0,-8 3 0 15,0 0-176-15,8 5 176 0,-8-5-208 0,0 0 80 32,0 0-1136-32,0 0-208 0,0 0-64 0,0 0-8032 0,-2 9-1616 0</inkml:trace>
  <inkml:trace contextRef="#ctx0" brushRef="#br0" timeOffset="115061.526">23718 10290 13295 0,'0'0'576'15,"0"0"144"-15,0 0-576 0,0 0-144 0,-8 0 0 0,8 0 0 0,0 0 1216 16,0 0 192-16,-5-6 64 0,5 6 0 0,0 0-112 16,0 0-16-16,8-11 0 0,3 2 0 0,1 2-352 0,2 1-80 15,0-2-16-15,1 1 0 0,1-2-400 0,-1 2-96 16,3 4-16-16,-2-1 0 0,-1-2 16 0,-1 3 0 16,0 3 0-16,-2 0 0 0,-1 0-32 0,0 2-16 15,0 3 0-15,-3 4 0 0,0 1-192 0,-3 3-32 16,1 3-128-16,-2 1 192 0,-3 2 0 0,-1 5 0 15,-1 4 0-15,-2-1 0 0,-1-3-192 0,0 2 128 16,-3-1-128-16,2-1 0 0,-1-1 0 0,1 0 128 16,-1-2-128-16,2-3 0 0,2 0-160 0,-1-3-80 15,0-2-16-15,0 1 0 16,-1-1-512-16,1-4-128 0,0-2 0 0,3-7-7792 16,0 0-1552-16</inkml:trace>
  <inkml:trace contextRef="#ctx0" brushRef="#br0" timeOffset="115304.262">23852 10379 23039 0,'-3'-11'2048'0,"3"5"-1648"0,1 3-400 0,-1 3 0 16,0 0 192-16,0 0-32 0,0 0-16 0,0 0 0 15,0 0 576-15,-4 10 112 0,1 4 32 0,1 0 0 16,-4 1 112-16,1 1 32 0,-1 3 0 0,-3 0 0 15,-1 3-288-15,0 0-48 0,-5-2-16 0,2 2 0 16,0 2-208-16,-1-4-64 0,-2 0 0 0,2 1 0 16,1-3-192-16,3 0-64 0,-2 0 0 0,0-1 0 0,-3-3-128 0,7-1 0 15,2-1 0-15,0-1 128 0,-4-4-128 0,10-7 0 16,0 0-160-16,0 0 160 16,0 0-1664-16,0 0-256 0,0 0-32 0,13-1-11344 15</inkml:trace>
  <inkml:trace contextRef="#ctx0" brushRef="#br0" timeOffset="116553.325">24598 10024 9215 0,'0'0'400'0,"0"0"96"0,0-7-496 0,-4-1 0 16,0 0 0-16,1 4 0 0,3 4 1792 0,0 0 256 16,0 0 48-16,0 0 16 0,0 0-960 0,0 0-192 15,-4 7-48-15,-1-1 0 0,5-6 96 0,-7 11 16 16,0 2 0-16,-1 4 0 0,1 0-384 0,5 2-80 15,4 2-16-15,1 2 0 0,-6 4-144 0,6-1-16 16,-1 1-16-16,3 2 0 0,5-5-64 0,-2 6-16 16,0 2 0-16,-1-2 0 0,1-2-160 0,0 0-128 15,-2-3 144-15,0-1-144 0,3-1 128 0,-6-1-128 16,-2-3 0-16,2-1 144 0,5-3-144 0,-5 3 0 16,1-5 0-16,-2-1 0 15,0-1-512-15,0-1-144 0,-2-10-32 0</inkml:trace>
  <inkml:trace contextRef="#ctx0" brushRef="#br0" timeOffset="116913.774">24832 10001 24015 0,'0'0'1056'0,"0"0"224"16,-2-5-1024-16,2 5-256 0,0 0 0 0,-9 2 0 15,2-2 0-15,-1 3 128 0,-1 2-128 0,-1 4 0 16,-1 2 848-16,-2 2 64 0,-2 2 16 0,0 3 0 0,-3 2-224 0,0 4-64 16,-2 2 0-16,-2-1 0 0,-2 1 192 0,-4 2 16 15,2 4 16-15,1 3 0 0,-2 2-224 0,1 1-32 16,-1 2-16-16,2-1 0 0,0 0-304 0,2-3-64 15,3-5-16-15,2-3 0 0,2-2-208 0,3-3 144 16,3-1-144-16,1-5 128 0,2-4-256 0,3-1-64 16,1-1-16-16,3-11 0 15,0 0-2000-15,0 0-400 0,0 0-80 0</inkml:trace>
  <inkml:trace contextRef="#ctx0" brushRef="#br0" timeOffset="117533.851">24711 9373 12095 0,'0'0'528'0,"-8"2"112"0,8-2-512 0,-8-1-128 16,0-1 0-16,0 0 0 0,-1 1 1104 0,3-1 192 16,6 2 48-16,0 0 0 0,-10 2 0 0,10-2 16 15,0 0 0-15,0 0 0 0,0 0-352 0,0 0-80 16,0 9-16-16,3 0 0 0,3 4-176 0,2 2-32 0,2 3-16 15,2 0 0-15,3 3-224 0,0 3-32 0,2 7-16 0,1 1 0 16,2 3 96-16,2 3 32 0,-2-3 0 0,5 5 0 16,-1 4-80-16,3 3-16 0,0 5 0 15,-5 1 0-15,-2 2-96 0,1 3-32 0,-2 0 0 0,-2 1 0 16,0-1-64-16,-4-1-32 0,-1-1 0 0,-5 1 0 16,-3 2 176-16,-1-2 48 0,-4-5 0 0,-3 0 0 15,-4-1 96-15,-6-2 32 0,-8 1 0 16,0-1 0-16,2-3-208 0,-4 1-48 0,-8 0 0 0,0-3 0 15,-1-1-80-15,-1-4-32 0,-2-1 0 0,-5 1 0 16,-2 1-80-16,-3-4-128 0,-1-2 176 0,-1 0-176 16,0 3 128-16,2-3-128 0,2-1 0 0,2-2 0 15,3-8-1776-15,2 1-464 0,4-4-80 16,1-3-32-16</inkml:trace>
  <inkml:trace contextRef="#ctx0" brushRef="#br1" timeOffset="125112.224">15693 5932 3679 0,'-4'-16'160'0,"2"8"32"0,2 8-192 0,-6-6 0 16,6 6 0-16,-4-7 0 0,0-2 3712 0,2 4 688 16,2 5 144-16,-8-3 16 0,8 3-3104 0,-6-3-624 15,6 3-128-15,-9-2-32 0,2-1-96 0,0 0-32 16,0 0 0-16,1 2 0 0,-2 1-160 0,1 0-16 15,0-1-16-15,-1 1 0 0,-1 2 0 0,1-1 0 16,0-1 0-16,0 0 0 0,8 0-96 0,-9 4 0 0,-2 1-16 0,2-2 0 16,2-4 16-16,-2 3 16 0,-1 5 0 0,0 0 0 15,2-3 16-15,-1 2 0 0,3 0 0 0,-4 1 0 16,1-1-96-16,-1 3 0 0,1 2-16 0,2 1 0 16,-3 0-176-16,3 2 160 0,-2 0-160 0,1 1 160 15,-1 2-160-15,1 0 160 0,0-1-160 0,2 1 160 16,-1 3 0-16,2 0 0 0,-2-1 0 0,3-1 0 15,-1-1-16-15,1-1 0 0,-2 1 0 0,3 0 0 16,1 1-144-16,1 0 128 0,-4-1-128 0,3 1 128 16,1-1-128-16,0 2 128 0,0 0-128 0,0 1 128 15,0-1-128-15,1 0 192 0,0-1-192 0,0 2 192 16,-2-3-192-16,2 2 160 0,1-4-160 0,-1 1 160 0,-1-2-160 16,1-1 160-16,2 0-160 0,0 2 160 0,0-1-160 15,1 0 128-15,3-3-128 0,-4 0 128 0,1 1 32 0,2-1 0 16,0 0 0-16,1-1 0 0,0-1-16 0,0 0 0 15,-1 0 0-15,3-3 0 0,2 2-144 16,0-3 192-16,-3 1-192 0,1-1 192 0,2 1-16 0,-1-2 0 16,1-1 0-16,3 0 0 0,-1 1-32 0,1 1 0 15,1-4 0-15,-1 1 0 0,1-2-16 0,0 0 0 16,2-1 0-16,-3-1 0 0,0-1-128 0,-1 0 160 16,3 0-160-16,-1 0 160 0,-1-3-160 0,0 3 0 15,1-3 144-15,0 2-144 0,0-1 128 0,-1 1-128 16,3 1 128-16,-1-3-128 0,3-1 128 0,-2-1-128 15,1 3 128-15,-2-1-128 0,3-3 0 0,-2 0 0 16,0 2 0-16,-2-3 128 0,-1 3-128 0,1-2 0 16,0-1 128-16,-1 2-128 0,-1 0 0 0,-1 0 128 0,1-2-128 15,-2-1 0-15,1-1 128 0,0-1-128 0,-2-2 160 0,1-1-160 16,-2 2 240-16,1-3-48 0,1 0-16 0,-3 0 0 16,0 1-176-16,-1 0 0 0,-1 1-160 0,2-4 160 15,-3-1 0-15,1 2 0 0,-1 2 0 0,-2 1 0 16,2-3 0-16,-2 3 0 0,-2 1 0 0,0-1 0 15,0 1 176-15,0 1-176 0,-2-1 160 0,0-1-160 16,-1 2 192-16,-1 0-64 0,0 0-128 0,-1 1 192 16,2 1-64-16,-3-4-128 0,1-1 176 0,0 1-176 15,-2 3 128-15,1-1-128 0,-1-3 0 0,0 0 0 16,-2 5 0-16,1 1 0 0,-1-1 0 0,1-1 0 16,-4-1 0-16,1 4 0 0,0 4 0 0,0-4 0 0,-4-2 0 15,3 0 0-15,1 4 0 0,1-1 0 0,-2 1 0 16,-1 0 0-16,-2 2-128 0,-1 0 128 0,2 1 0 0,1 2 0 15,-1-1-160-15,-1 1 160 0,1 1 0 0,1 1 0 16,0-1 0-16,-2 0 0 0,0 1 0 0,1-1 0 16,0 1 128-16,1-1-128 0,-1-2 0 0,1 3 0 15,1 3-192-15,-2 0 192 0,1 1-128 0,1 0 128 16,0 0 0-16,1 1 0 0,-2-1 0 0,1 3 0 16,-2 2 0-16,2-2 0 0,1-2 0 0,-2 0 0 15,0 1-144-15,2 0 144 0,2 0 0 0,-2 0 0 16,0 2 0-16,1 2 0 0,-3 3 0 0,2 0 0 15,0-1 0-15,1 2 0 0,-4 0 0 0,2 1 0 16,0 1 0-16,0 0 0 0,1 1 0 0,-2-1-128 16,5-4 128-16,0 3 0 0,-2 4 0 0,2-2 0 15,0-5 0-15,1 3 0 0,0 2 0 0,1-1 0 0,1 0 0 0,0 1 0 16,0 1 0-16,2 0 0 0,-1-1 0 0,2 0 0 16,0-3 0-16,1-1 0 0,0-1 0 0,1 3 0 15,1 1 0-15,2 0 0 0,-2-2 0 0,2 1 0 16,-1 1 0-16,1-3 0 0,1-1 0 0,-1 1 0 15,1 3 0-15,0-2 0 0,1 0 0 16,3-2 0-16,-3-2 0 0,4 0 0 0,-1 0 0 16,1-1 144-16,-3 0-144 0,3-2 0 0,2-1 0 0,0 1 128 15,-1 3-128-15,0 0 0 0,0-2 0 0,1-3 0 16,2 1 0-16,-1-1 0 0,0 2 0 0,1-3 0 16,1-2 0-16,0 0 0 0,1-1 128 0,2 0-128 15,0-1 0-15,2 1 0 0,0-2 0 0,1 1 128 0,-3 0-128 16,2 0 0-16,-1 0 0 0,-1-1 128 0,0-2-128 0,-1 0 0 15,2 1 0-15,-2-1 0 0,0 1 0 0,-1-3 0 16,0 1 0-16,1-2 128 0,-2 1-128 0,2-1 0 16,1-1 0-16,-1-1 0 0,-1 0 128 0,0-1-128 15,0 0 0-15,-2-2 128 0,-1 0-128 0,3 0 0 16,3 1 0-16,1-4 0 0,-3-1 128 0,0 0-128 16,-4-1 128-16,2 1-128 0,0 1 0 0,-2-3 0 15,-1 1 128-15,1 0-128 0,-3 0 0 0,0-1 0 16,-1-3 0-16,-1 3 0 0,-2-1 0 0,-1 2 0 15,2-3 0-15,-4 1 128 0,0 1-128 0,0-2 0 16,-1-1 0-16,-1 3 128 0,0-1-128 0,0 2 0 16,0 0 0-16,0 1 128 0,-1-1-128 0,0 2 0 0,0 2 0 15,-1-2 0-15,1-2 0 0,-2 1 0 0,-1-1 0 16,0 1 0-16,-1 1 0 0,-3-1 0 0,0 2 0 16,-2 1 0-16,1-1 0 0,-2 0 192 0,-2 0-192 15,-1 2 192-15,-2 4-192 0,-2 3 0 0,-3-2 0 0,-1-1 0 16,-1-1 0-16,1 2 0 0,0 2 0 0,-4 0 0 15,-1 3 0-15,2 2 0 0,-3 1-144 0,3 0 144 16,2-2-224-16,-2-1 16 0,3-4 0 0,-3 6 0 16,1 6-2064-1,1 1-416-15</inkml:trace>
  <inkml:trace contextRef="#ctx0" brushRef="#br1" timeOffset="129490.858">11130 5618 14735 0,'0'0'1312'0,"0"0"-1056"0,0 0-256 0,0 0 0 16,0 0 256-16,-4 10 0 0,1-3 0 0,3-7 0 15,0 0-256-15,-4 9 0 0,3 1 0 0,1-10 0 16,0 0 0-16,0 0 0 0,0 0 0 0,1 10 0 16,-1-10 0-16,0 0 0 0,0 0 128 0,0 0-128 15,0 0 0-15,0 0 160 0,0 0-160 0,0 0 128 16,0 0-128-16,0 0 160 0,0 0-160 0,0 0 160 0,0 0 224 16,0 0 64-16,-2-8 0 0,2 8 0 0,0 0 64 0,-2-7 0 15,0-1 16-15,1 1 0 0,1 7-160 0,0 0-48 16,-3-5 0-16,3 5 0 0,0 0-144 0,0 0-48 15,0 0 0-15,0 0 0 0,-6-7-128 0,6 7 0 16,0 0 0-16,-6-4 128 0,6 4-256 0,0 0-64 16,-4-5-16-16,4 5 0 15,0 0-496-15,0 0-112 0,0 0-16 0</inkml:trace>
  <inkml:trace contextRef="#ctx0" brushRef="#br1" timeOffset="133325.891">10168 5583 11967 0,'1'-15'1072'0,"0"6"-864"0,0-2-208 0,2 4 0 15,-3 7 2272-15,0 0 416 0,7-6 64 0,-7 6 32 16,0 0-2016-16,10 5-384 0,-5 3-96 0,0 3-16 15,-4 2 112-15,-1 4 32 0,-2 6 0 0,-2 3 0 16,0 0 128-16,-3 1 32 0,1 0 0 0,-4 4 0 0,1 3-208 16,0 3-48-16,0 2 0 0,2-1 0 0,-1 1-64 15,1-2 0-15,1-2-16 0,1 0 0 0,3-2-112 0,0-4-128 16,0-7 176-16,2 0-176 0,2 1 160 0,2-2-160 16,2-4 128-16,1-3-128 0,-1-2 144 0,4-2-144 15,2-1 160-15,2-4-160 0,2-5-208 0,-1-1-144 16,2-1-32-16,-2-1 0 15,1-2-2112-15,-2-3-448 0</inkml:trace>
  <inkml:trace contextRef="#ctx0" brushRef="#br1" timeOffset="133553.814">9800 5897 23951 0,'0'0'2128'0,"0"0"-1696"0,0 0-432 0,0 0 0 16,0 0 768-16,0 0 64 0,9 2 0 0,2 1 16 16,2 2-560-16,6-1-112 0,4 1-32 0,4-4 0 15,-2-3 48-15,7 1 0 0,5 0 0 0,2 1 0 16,0 0-192-16,-1-2 192 0,0-1-192 0,-3 2 192 16,-2 0-192-16,-2-1-256 0,-2-2 64 0,-1 1 16 31,1 0-2336-31,-6 1-480 0,1 2-80 0,-2-1-32 0</inkml:trace>
  <inkml:trace contextRef="#ctx0" brushRef="#br1" timeOffset="133949.543">10418 5969 28559 0,'0'0'2544'0,"0"0"-2032"15,0 0-512-15,0 0 0 0,0 0 144 0,0 0-144 16,5 4 128-16,4-1-128 0,3 0 0 0,3-3 128 16,3-2-128-16,3 0 0 0,3 0 240 0,0-2-48 15,0-4 0-15,1-1 0 0,-2 0-192 0,-1 1 128 16,0-1-128-16,-5-2 0 0,-2-2 0 0,-2 2 128 16,-5 1-128-16,-1 1 0 0,-3 0 0 0,-3 2 176 15,-1 7-176-15,-5-8 160 0,-1 1 0 0,-3-1 0 16,0 3 0-16,-3 4 0 0,-3 5 48 0,-3-1 16 0,-2 0 0 0,1 3 0 15,0 5-80-15,-1 2-16 0,0 0 0 0,1-1 0 16,-3-2-128-16,4 1 0 0,0 1 0 0,4 0 0 16,0-1 0-16,6 2 0 0,-1-2 0 0,4 2 0 15,0 0 784-15,4 1 176 0,2-1 48 0,4 0 0 32,1 0-1616-32,4 0-320 0,4 1-64 0,3-2-16 15,1-4 384-15,4 0 80 0,3-1 16 0,2-1-13136 0</inkml:trace>
  <inkml:trace contextRef="#ctx0" brushRef="#br1" timeOffset="134475.444">11048 5738 31903 0,'-12'-3'1408'0,"4"5"304"0,-1 1-1376 0,2 1-336 15,0 6 0-15,0 4 0 0,-4 4 0 0,1 3-128 16,3 3 0-16,-1 1 0 0,1 1 128 0,4 1 0 16,-1 2-144-16,0-1 144 0,1 2 0 0,1-3 0 15,-2-4 0-15,-1 1 0 0,2-2 0 0,0-3 0 16,-5-4 0-16,3-4 0 0,2-4 0 0,3-7 0 16,0 0 176-16,0 0-176 0,0 0 192 0,0-10-64 15,2-5-128-15,4 0 192 0,3-5-192 0,3 0 144 16,-2-1-144-16,2-2 128 0,1-3-128 0,0 0 0 0,1 0 0 15,-1 1 0-15,-1-1 0 0,1 2 0 0,0 2 0 16,-1 3 0-16,-1 0 0 0,0 5 0 0,-1 4 0 0,0 2 0 16,0 1 0-16,0 4 0 0,-10 3-144 0,7 2 144 15,-7-2-144-15,8 12 144 0,-5 4-208 0,1-3 80 16,-2-1 128-16,-1 4-192 0,-1 0 192 0,-2 4-192 16,-1 2 192-16,-1-1 0 0,-1-5 0 0,0 0 0 15,1-3 0-15,1-1 0 0,-3-2 0 0,3-1 0 16,0-2 0-16,3-7 192 0,0 0-64 0,0 0 0 15,0 0 96-15,6-5 32 0,3-2 0 0,0-2 0 16,1-2-112-16,2 0-16 0,2-1 0 0,1-2 0 16,1-1-128-16,0-2 0 0,2 1 0 0,0 2 128 15,-2 5-128-15,-1 0 0 0,-1 4 0 0,-1 2 0 16,0 1 0-16,-1 2 0 0,0 3 0 0,-1 2 0 0,0 1 0 16,-2 1 0-16,-1-1 0 0,-1 5 0 0,1 3 0 15,-2 0 0-15,-1 0 0 0,1-1 0 0,-2-2 0 0,0 1 0 16,2 3 0-16,-1-3 0 15,5-3-464-15,0-3 16 0,2-2 16 0,2-1 0 16,0 0-2448-16,1 2-512 0</inkml:trace>
  <inkml:trace contextRef="#ctx0" brushRef="#br1" timeOffset="134940.654">11852 5789 18431 0,'-15'0'1632'0,"4"1"-1312"0,-2 2-320 0,1 2 0 16,1 4 1728-16,1 3 288 0,3 3 48 0,-4 4 16 15,0 4-1664-15,-2 5-416 0,0 4 0 0,0 1 0 16,-1-1 240-16,1-1-48 0,-2 2 0 0,0 0 0 15,0 0 16-15,-1 0 0 0,2-2 0 0,2-5 0 16,3-8-48-16,-1 2-16 0,4-2 0 0,1-4 0 16,5-14 48-16,0 0 0 0,0 0 0 0,0 0 0 15,0 0 368-15,1-11 80 0,3-1 0 0,-1-4 16 16,2 3-192-16,3-3-32 0,-1-3-16 0,1-2 0 0,-1-1-240 16,2-1-48-16,2 0-128 0,0-2 192 0,1-7-192 15,2 1 0-15,2-2 0 0,1 8 0 0,2 3 0 0,1 0 0 16,1-4 0-16,-2 9 0 0,1 8 0 0,1 2 0 15,-3 0 0-15,0 4-160 0,-1 1 160 0,-3 4-160 16,-3 1 160-16,-2 4-160 0,-3 5 160 0,-4 5-208 16,-3 4 80-16,-3 0 128 0,-3 0-160 0,-4 0 160 15,-4 3 0-15,-3 0-144 0,-4 0 16 0,-3-1 0 16,1-3 0-16,-2-3 0 0,-1-2 128 0,3-2-128 16,1-3 128-16,2 1-128 0,4-7 128 0,1 1 0 15,4-5 0-15,3 0 0 0,3 0 0 0,6 0 0 16,0-7 0-16,0 7-192 15,11-5-2672-15,0-3-528 0</inkml:trace>
  <inkml:trace contextRef="#ctx0" brushRef="#br1" timeOffset="135321.201">12046 5977 25791 0,'0'0'1152'0,"0"0"224"0,0 0-1104 0,-7 6-272 0,7-6 0 0,-2 11 0 15,2 0 416-15,1-2 32 0,4-3 0 0,-5-6 0 0,10 1-304 16,1 1-144-16,1 0 160 0,2-4-160 16,-1-4 176-16,2-2-176 0,1-3 192 0,-2 1-192 0,-1 1 160 0,1-2-160 15,-2-6 128-15,-2 5-128 0,-4 2 144 0,-1-2-144 16,0-3 160-16,-2 1-160 0,-3 3 192 0,-2 3-64 15,-4 0-128-15,0-1 192 0,-2-2 128 0,-2 4 0 16,-2 4 16-16,-1 5 0 0,-3 3 32 0,-1 2 0 16,-1 4 0-16,-2 6 0 0,2 4-224 0,0 2-144 15,-2 0 192-15,3 5-192 0,-2 1 0 0,3 1 0 16,0-3 0-16,3 2 0 0,1-3 0 0,4-2 0 16,4-4 0-16,0 0 0 0,8 0-128 0,0-7-48 15,5-6 0-15,2-2 0 16,2 1-2048-16,3-4-400 0</inkml:trace>
  <inkml:trace contextRef="#ctx0" brushRef="#br1" timeOffset="135800.579">12225 5958 27647 0,'-18'-6'2448'0,"9"6"-1952"0,3 3-496 0,-1 4 0 16,4 3 1792-16,2 1 256 0,2 0 48 0,-1 3 16 15,0-2-1792-15,2-2-320 0,4-1 0 0,-3 0-192 16,-1 1-240-16,1-3-32 16,-3-7-16-16,0 0 0 0,0 9 160 0,0-9 48 0,0 0 0 0,0 0 0 15,0 0 272-15,-2 7 0 0,2-7 0 0,0 0 0 0,0 0 192 0,0 0-64 16,0 0-128-16,0 0 192 0,0 0-192 0,0 0 128 15,0 0-128-15,0 0 0 0,-4 5 0 0,4-5 0 16,-6 7 0-16,6-7 0 0,-2 11 0 0,0-6 0 16,2-5 0-16,-3 6 0 0,3-6 0 0,0 0 176 15,0 0-32-15,-3 7 0 0,1-1-16 0,2-6-128 16,0 0 192-16,0 0-64 0,0 0-128 0,0 0 128 16,0 0-128-16,0 0 128 0,0 0 192 0,0 0 48 15,0 0 0-15,6-8 0 0,0-1 112 0,0-2 32 16,-3 0 0-16,4 0 0 0,2 0-224 0,-4-2-32 15,-2-1-16-15,3 1 0 0,3 1-240 0,1 1 176 16,1-1-176-16,2 1 160 0,-1 0-160 0,2 1 0 16,-2 1 0-16,1 1 0 0,0 1 0 0,0 1 0 0,-2 3 0 0,0 1 0 15,0 1 0-15,-2-1 0 0,0 2-176 16,2 5 176 0,-4 3-448-16,1-2 0 0,-8-6 0 0,7 6 0 15,-7-6-1376-15,10 4-288 0,-10-4-48 0,8 6-7280 0,-8-6-1456 0</inkml:trace>
  <inkml:trace contextRef="#ctx0" brushRef="#br1" timeOffset="136558.749">12688 5982 14735 0,'-3'-9'1312'0,"3"9"-1056"0,0 0-256 0,0 0 0 0,0 0 2992 0,-10-1 528 16,0-1 128-16,1 4 0 0,-3 3-2928 0,1 5-592 15,-1 2-128-15,0 1 0 0,-4-5 0 0,2 2 0 16,0 0 0-16,1 2 0 16,-1 3 0-16,2-2 0 0,2-2 128 0,0 0-128 0,4-1 0 0,-1-3 160 15,7-7-160-15,0 0 128 0,-2 9-128 0,2-9 192 16,0 0-192-16,0 0 192 0,0 0 256 0,10-2 64 16,-2-2 16-16,0-3 0 0,0-2 0 0,1 0 0 15,0 1 0-15,0-3 0 0,-2 1-272 0,1 0-48 16,-3 0-16-16,2 2 0 0,-3 3-192 0,-4 5 144 15,0 0-144-15,0 0 128 0,9-4-128 0,-9 4 0 16,7 6 0-16,-2 4 0 0,0 2 0 0,-2 0 0 16,1 1 0-16,1 3 0 0,-1 0 0 0,3-2 0 15,2-2 0-15,-1 1 0 0,2-1 0 0,2-2 0 16,-1-5 144-16,5-2-144 0,0 1 128 0,3-4-128 0,1-4 160 16,2-2-160-16,2-3 352 0,1-3-32 0,-2-1 0 0,2-5 0 15,-4-3-192-15,1-1-128 0,0-1 128 0,0 0-128 16,-2 0 0-16,-2-1 128 0,0-4-128 0,-3 3 0 15,0-2 0-15,1 0 144 0,-1-3-144 0,-2 2 0 16,-2-3 128-16,-1 1-128 0,0 0 0 0,-2 0 0 16,1-2 0-16,0 4 0 0,-2 3 0 0,0 3 0 15,-2 5 0-15,-4 4 0 0,-1 2 0 0,0 11-144 16,0 0 144-16,0 0-192 0,-11 12 192 0,3 2-192 16,1 0 32-16,-2 3 0 0,-3 4 0 0,-2 4 0 0,-2 0 160 15,1 6 0-15,0 3-144 0,-1-1 144 0,2 1 0 16,3 1 0-16,3 1 0 0,1 2 0 0,1-1 0 0,5-3 0 15,1-2 0-15,2-3 0 0,5-6 0 0,0-3 0 16,2-4 0-16,1 0 0 0,2 0 0 0,4-4 0 16,1-3 192-16,1-4-64 0,-3-2 80 0,-2-1 16 15,1-3 0-15,0-1 0 0,2-4 0 0,1-1 0 16,-3 1 0-16,2-3 0 0,-1-1-32 0,0-3 0 16,-5-2 0-16,0 0 0 0,1 2-64 0,-2 3-128 15,-1-1 176-15,-2 1-176 0,1 0 224 0,-3 0-64 16,1 1-16-16,-3 2 0 0,-2 7-144 0,0 0 128 15,0 0-128-15,0 0 128 0,0 0-128 0,-8 5 0 16,1 1 0-16,-2 4-176 0,0 4 176 0,-2 2-128 16,0-1 128-16,-3 3-128 0,0 1 128 0,2-1 0 15,-1 2 0-15,3 0 0 0,3-3 0 0,2 0 0 0,4 1 0 0,3-1 0 16,2-2 0-16,2 0 0 0,1-1 0 16,3-2 0-16,2-1 0 0,2-1 0 0,1 0 0 15,1 0 0-15,0-2-352 0,2-1 16 0,-2-3 0 0,0-2-10576 16,-4-4-2112-16</inkml:trace>
  <inkml:trace contextRef="#ctx0" brushRef="#br1" timeOffset="136771.259">12676 5902 32255 0,'-5'-22'2864'0,"5"12"-2288"0,0 10-576 0,9-8 0 0,8 2 1728 0,5 1 256 15,6 3 32-15,4 3 16 0,1 1-1696 0,8 0-336 16,4 2 0-16,7-2 0 16,2-1-944-16,5 0-64 0,5-1-16 0</inkml:trace>
  <inkml:trace contextRef="#ctx0" brushRef="#br1" timeOffset="137470.613">10737 4772 21183 0,'-20'-1'944'0,"10"1"192"15,0 1-912-15,0 1-224 0,0 0 0 0,2 0 0 0,8-2 1136 0,-6 2 176 0,6-2 32 0,0 0 16 16,0 0-640-16,0 0-128 0,0 0-16 0,0 0-16 16,0 0 0-16,0 0 0 0,4-8 0 0,4 0 0 15,0-3-240-15,2 1-32 0,3 0-16 0,-2 2 0 16,1-1 32-16,0 2 0 0,0 1 0 0,-4 2 0 15,-1 0 48-15,-7 4 16 0,0 0 0 0,0 0 0 16,4 11-192-16,-4 1-48 0,-2 1 0 0,-4 3 0 16,-3 1 0-16,-2 0 0 0,-2-2 0 0,0 0 0 15,1 0-128-15,-3-2 192 0,3-1-192 0,1-3 192 16,3-3-192-16,-2-2 128 0,10-4-128 0,0 0 128 16,0 0 0-16,0 0-128 0,0 0 192 0,0 0-64 15,-1-9 0-15,3-1-128 0,1-1 192 0,4 1-64 16,-2 0-512-16,0-1-128 0,0 1 0 0,-3 2-16 15,-1 0-2240-15,-1 8-448 0,0-9-96 16,-1 1-16-16</inkml:trace>
  <inkml:trace contextRef="#ctx0" brushRef="#br1" timeOffset="138401.53">10915 4748 20271 0,'-21'-5'896'0,"10"3"192"0,3-1-880 0,-2-2-208 0,3 2 0 0,0 1 0 15,7 2 416-15,0 0 32 0,-7-2 16 0,7 2 0 16,0 0-464-16,0 0 0 0,0 0 0 0,0 0 0 16,0 0 128-16,0 0-128 0,0 0 0 0,10 0 144 15,2 0 464-15,2-1 96 0,1-2 0 0,3 3 16 16,2 0 128-16,5 1 32 0,1 1 0 0,0-2 0 16,2 0-192-16,2-2-48 0,2 0 0 0,2 0 0 15,3-1-160-15,-1 1-32 0,4-2-16 0,4 4 0 16,7-1-48-16,-2 0-16 0,1 0 0 0,0-1 0 15,1-2-112-15,0 0 0 0,4-3-16 0,2 4 0 0,3 0-112 16,-1 2-128-16,1 3 176 0,-1-1-176 0,-4-2 128 0,4 0-128 16,1-1 0-16,2 1 0 0,0-2 0 15,0 3 0-15,0 3 0 0,-2-6 0 0,1-1 128 0,1 0-128 16,2-1 0-16,4 5 0 0,0 1 144 0,1 1-16 16,-4 1-128-16,2-2 192 0,-1-1-16 0,0 0-16 15,-1 1 0-15,1 1 0 0,-4 0-160 0,0 2 160 16,-4-3-160-16,3 0 160 0,0-1-160 0,2 0 128 15,2 1-128-15,-1 1 128 0,-2 2-128 0,1 0 160 16,1-4-160-16,1 0 160 0,-1-1-160 0,0 2 0 16,1 0 144-16,-2-1-144 0,0 0 144 0,1-2-144 15,-1-1 192-15,2 3-192 0,0 3 192 0,-2-2-192 0,-3-2 192 16,1 0-192-16,-2 1 192 0,1 1-64 0,-1 0 0 16,3 0-128-16,-1-1 160 0,-1 0-160 0,-4 0 128 0,-1-1-128 15,0 1 0-15,1 0 128 0,1-1-128 0,-1 1 0 16,2 2 128-16,0-2-128 0,-8-1 0 0,3-1 128 15,-1-1-128-15,-4 2 0 0,1 0 0 0,0 0 128 16,1-1-128-16,0 1 192 0,-4 2-192 0,-1 0 192 16,-4-1-64-16,1-1 0 0,0-1 0 0,-3 1 0 15,2 1-128-15,2-3 160 0,1-1-160 0,1 3 160 16,-3 3-160-16,-1 0 0 0,-5 2 0 0,0-4 0 16,-1-3 0-16,-3 1 0 0,0-1 128 0,0 1-128 15,0 1 0-15,-1 1 0 0,-3 0 0 0,1 0 128 16,-3-2-128-16,1 1 0 0,0-1 144 0,-3 2-144 15,0 0 0-15,-2 0 128 0,0 1-128 0,-4-2 0 16,0-2 0-16,1 0 144 0,-1-1-144 0,2 2 0 0,-5 1 144 16,3-1-144-16,-1 0 0 0,0-3 144 0,1 2-144 0,-1 0 0 15,1-2 0-15,-3 3 0 0,-1 2 128 16,-2 0-128-16,-1 0 0 0,2 2 128 0,-2 0-128 0,0 2 0 16,-1-1 0-16,-1-3 0 0,-1-2 0 0,1 1 0 15,0 1 0-15,-9 0 0 0,11 2 0 0,-3-2 0 16,-1-2 0-16,-7 2 0 0,8 4 0 0,0 0 0 15,-8-4 0-15,0 0 0 0,0 0 0 0,0 0 0 16,6 4 0-16,-6-4 0 0,0 0 0 0,0 0 0 16,8 4 0-16,-8-4 0 0,0 0-272 0,0 0 64 15,0 0 16-15,0 0 0 16,-3 8-1264-16,3-8-240 0,-4 10-48 0,-3-5-14032 0</inkml:trace>
  <inkml:trace contextRef="#ctx0" brushRef="#br1" timeOffset="140181.434">10645 4291 2751 0,'0'0'128'0,"0"0"16"0,9-3-144 0,1 1 0 0,-2-2 0 0,0 1 0 16,3 0 1088-16,-3-2 176 0,1-2 32 0,-2 0 16 15,0 3-416-15,-1-1-64 0,-6 5-32 0,10-9 0 16,-6-2 336-16,0 3 64 0,-1-1 16 0,-3 2 0 16,0 1 16-16,0 6 16 0,0-8 0 0,-1 0 0 0,-1 1 0 0,0 0 0 15,-2 1 0-15,2 1 0 0,2 5-288 0,0 0-64 16,-9-2-16-16,2-4 0 0,-2-1-368 0,4 2-64 16,5 5 0-16,-8-1-16 0,1-1-128 0,-1 2-32 15,0 2 0-15,0 1 0 0,0 2-96 0,-3-2-32 16,0-3 0-16,1 3 0 0,-3 4 16 0,0 1 0 15,-1-1 0-15,0 0 0 0,0 0 32 0,-2 0 16 16,0 3 0-16,1 1 0 0,1 1 96 0,0 0 16 16,-2 0 0-16,4 2 0 0,0-1-64 0,2 1 0 15,1-1 0-15,1 1 0 0,2 0-256 0,1-1 0 16,5 0 0-16,-3 0 0 0,0-2 128 0,2 2-128 16,3-1 144-16,-3-1-144 0,-3-3 144 0,4-8-144 15,6 11 128-15,2-2-128 0,-2-2 192 0,4-1-32 0,-1 1-16 16,2-1 0-16,0-3-16 0,3 0 0 0,-2 2 0 15,2-2 0-15,-1-1 0 0,1 0-128 0,1 0 192 16,-1-2-64-16,0-1-128 0,1 0 160 0,-1-1-160 0,-2 0 160 16,2 1-160-16,1-1 128 0,-2-3-128 15,1 3 128-15,-2-2-128 0,1-2 128 0,2-1-128 0,-1 1 128 16,-1-2-128-16,0 2 128 0,1 0-128 0,0-2 128 16,0-2-128-16,2 1 0 0,-3-1 0 0,0 1 0 15,-4-1 128-15,2 0-128 0,0-1 0 0,-1 2 128 16,0 3-128-16,0-1 128 0,-5-1-128 0,1 0 128 15,0-2-128-15,-3 1 192 0,1 1-192 0,-4 8 192 16,0-10-64-16,0 1 0 0,-1 1 0 0,0-1 0 16,1 0 0-16,-3 0-128 0,0-1 192 0,-1 2-64 15,1 0 0-15,-1 1-128 0,-1 0 192 0,-3-3-64 0,2-4-128 16,-1 3 128-16,0 4-128 0,-1-2 128 0,-2 2-128 16,1 2 128-16,-1-2-128 0,-1 4 128 0,-3 0-128 0,2-2 0 15,1-1 144-15,1 2-144 0,-3 3 0 0,1 1 0 16,0 1 0-16,2-1 128 0,-4-3-128 0,2 1 0 15,0 1 0-15,0 2 0 0,-3 1 0 0,3 1 0 16,-2 2 0-16,1-2 0 0,-2-1 0 0,1 2 0 16,0 0 0-16,-1 1-128 0,1 3 128 0,-1 0 0 15,-2 2 0-15,3-5 0 0,0 1 0 0,-1-1 0 16,3 1 0-16,-2 3 0 0,2-2 0 0,1 2 0 16,2-1 0-16,-1-1 0 0,4 2 0 0,-4 0 0 15,0 0 0-15,1 1 0 0,0 1 0 0,1 0 0 16,-3 2 0-16,3-1 0 0,-1 1 0 0,0 0 0 0,0 1 0 15,3-1-128-15,0-1 128 0,2 0 0 0,-3 0 0 16,5 0 0-16,2-2 0 0,0 2 0 0,-1 3 0 0,1-3 0 16,2-1 0-16,0-1 0 0,3-2 0 0,-3 1 0 15,0 2 0-15,2-2 0 0,2 1 0 0,0-5 0 16,-6-5 0-16,9 8 0 0,-9-8 0 0,13 4 0 16,0 0 0-16,-1 0-128 0,-1 1 128 0,-2-1 0 15,-1-2 0-15,2 1 0 0,2 0 0 0,0-2 0 16,-1 1 0-16,0 0 0 0,3 0 0 0,1-1-128 15,0-2 128-15,0 0 0 0,-3-1 0 0,0 0-128 16,1 4-192-16,-3-2-16 0,0-2-16 0,0 0 0 16,0-1-224-16,0 0-32 15,0-1-16-15,-1-2 0 0,1 1-144 16,-3-1-16-16,1 2-16 0,-4-3 0 0,2 2 80 0,-6 5 16 16,6-6 0-16,-6 6 0 0,0 0 112 0,0 0 16 0,0 0 16 15,0 0 0-15,0 0-1616 0,0 0-320 0</inkml:trace>
  <inkml:trace contextRef="#ctx0" brushRef="#br1" timeOffset="140988.471">11190 4002 8287 0,'0'0'368'0,"-4"-8"80"0,0 2-448 0,4 6 0 16,-3-8 0-16,3 8 0 0,-5-9 1824 0,2 2 288 16,1 1 48-16,2 6 16 0,0 0-1232 0,-7-5-240 15,7 5-64-15,-6-3 0 0,6 3 16 0,-9-2 0 16,9 2 0-16,-8 0 0 0,-2 2-16 0,1 3-16 16,1 0 0-16,0 1 0 0,0-4 16 0,1 2 16 15,-2 2 0-15,1 1 0 0,3 2-256 0,0 2-48 16,-1-3-16-16,2 1 0 0,2-2-80 0,2-7-32 15,-2 11 0-15,1-1 0 0,1 0 160 0,2 2 16 16,1 0 16-16,1-2 0 0,-4-10-16 0,6 8 0 0,1 0 0 16,2 0 0-16,-3 3-192 0,3-1-32 0,-9-10-16 0,12 4 0 15,-1-1-32-15,-1-1-128 0,0 0 192 0,-1-5-64 16,1-5 80-16,-2 1 16 0,3 3 0 0,1-2 0 16,2-7 80-16,-2 0 16 0,1 2 0 0,1 0 0 15,1 0-80-15,-3 0-16 0,-4-1 0 0,1 1 0 16,1-1-80-16,-4 0-16 0,-3 1 0 0,-1 0 0 15,-2 0 176-15,-1 0 16 0,-2 0 16 0,-2 3 0 16,-1 4 64-16,-2-1 16 0,-2 0 0 0,-2 2 0 16,-3 1-224-16,-2 2-64 0,0 0 0 0,-2 1 0 15,-1 2-128-15,-2 1 0 0,0 3 0 0,-1 0-176 16,-1-2-272-16,0 2-64 16,-1-2-16-16,3 3 0 0,3 0-1584 0,2-1-320 0,2 1-64 15,4-2-16-15</inkml:trace>
  <inkml:trace contextRef="#ctx0" brushRef="#br1" timeOffset="142883.28">17393 4690 13823 0,'0'0'1216'0,"0"0"-960"0,-8 4-256 0,-1-3 0 16,1-1 336-16,1 2 32 0,0-1 0 0,1 2 0 15,-2 3 272-15,1 1 64 0,2-1 16 0,-1-1 0 16,-1-1-176-16,7-4-32 0,0 0-16 0,-6 5 0 16,1 0 112-16,5-5 32 0,0 0 0 0,0 0 0 15,0 0 192-15,0 0 32 0,0 0 16 0,0 0 0 16,0 0-64-16,-6-5-16 0,2 1 0 0,4 4 0 0,2-10-320 15,-1 0-64-15,1-2-16 0,3 0 0 0,-1 1-160 0,3-1-48 16,1-3 0-16,2-2 0 0,1-1-64 0,0 4 0 16,2 3-128-16,2-2 192 0,0-4-192 0,-1 3 176 15,0 2-176-15,-1 1 160 0,0 2-160 0,-2 2 0 16,1 1 144-16,0 3-144 0,-1 1 0 0,-1 5 0 16,-2 0 0-16,-2 3 128 0,1 2-128 0,-1 2 0 15,-2 4 128-15,0 0-128 0,-3 1 208 0,-1 3-16 16,-1 1-16-16,-3 3 0 0,1 2 96 0,-1-3 32 15,-3 0 0-15,-2-3 0 0,-2 3 64 0,0-2 16 16,1 0 0-16,-1-3 0 0,-2-2 32 0,3 0 16 0,-2-1 0 16,3-3 0-16,1-4-176 0,8-6-16 15,-7 2-16-15,7-2 0 0,0 0 0 0,-5-7 0 16,3-3 0-16,2-2 0 0,1 2-96 0,2-8-128 0,3 0 176 16,2-6-176-16,1-1 128 0,1-1-128 0,1-2 0 0,3 1 0 15,0-2 0-15,1 4 0 0,0 3 0 16,-2 1 0-16,0 1 0 0,-1 4 0 0,-2 1 0 0,0 5 0 15,-1 3 0-15,-9 7 0 0,0 0 0 0,0 0 0 16,0 0 0-16,6 9 0 0,-1 4 0 0,-5 0 0 16,-7-1 0-16,-1 3 0 0,-2 3 0 0,-1 3 0 15,-1 2 128-15,-2 0-128 0,-1-1 144 0,-1-2-144 16,1-1 224-16,1-3-48 0,0-4-16 0,2 0 0 16,1-3 96-16,0-3 32 0,1-3 0 0,4-2 0 15,6-1-32-15,-8-2-16 0,3-4 0 0,2-2 0 16,2-5-112-16,2 0 0 0,0-1-128 0,3-1 192 0,2-1-192 15,2 0 0-15,1-2 0 0,1 3 0 0,-1 1-320 16,-1 3 0-16,1 4 0 0,0 0 0 16,-1 4-2208-16,-8 3-448 0,11 2-96 0</inkml:trace>
  <inkml:trace contextRef="#ctx0" brushRef="#br1" timeOffset="143420.171">17436 5264 11055 0,'-8'-6'480'0,"6"2"112"0,-1-3-464 0,3 2-128 0,0-1 0 0,0 6 0 0,0 0 1840 16,0 0 336-16,5-5 80 0,-5 5 16 0,0 0-544 0,0 0-128 16,0 0 0-16,0 0-16 0,0 0-496 0,0 0-112 15,0 0-16-15,0 0 0 0,0 0-32 0,2 15-16 16,-3 1 0-16,0 1 0 0,-2-1-176 0,-1 1-32 16,2 3-16-16,-3 2 0 0,1 1-208 0,1 2-32 15,1 2-16-15,-3-4 0 0,2-2-160 0,0 2-16 16,1 1-16-16,0-1 0 0,1-3-240 0,1-3 144 15,0 1-144-15,0-2 128 0,1-2-128 0,2-1 0 16,-2 0 0-16,0-2 0 0,-1-11-272 0,0 0-96 16,0 0-16-16,0 0 0 15,0 0-1936-15,10 4-400 0,-10-4-80 0</inkml:trace>
  <inkml:trace contextRef="#ctx0" brushRef="#br1" timeOffset="143679.641">17757 5095 21183 0,'-13'-3'1888'0,"-5"2"-1504"0,1 2-384 0,5 6 0 16,1 0 3136-16,5 4 576 0,1 1 96 0,0 0 32 15,-3 4-2976-15,3 1-592 0,2 3-112 0,2 1-32 16,0 0 64-16,1 2 0 0,-1 0 0 0,-1 1 0 15,2 1 192-15,-1 2 32 0,-2 3 16 0,-1 0 0 16,1-5-176-16,1-1-16 0,-3-1-16 0,4 1 0 0,1 1-224 0,0-1 176 16,-1 0-176-16,2-2 160 0,1-6-160 0,0 0 0 15,-4-4 0-15,1 2 128 0,1 3-128 0,-1-2 0 16,-1-2 0-16,1-1 0 0,0-2-336 0,1-10 0 16,0 0 0-16,0 0 0 15,0 0-640-15,0 0-128 0,0 0-32 0,0 0 0 16,1-7-1680-16,1-2-352 0,1-2-64 0</inkml:trace>
  <inkml:trace contextRef="#ctx0" brushRef="#br1" timeOffset="143987.987">17354 5264 25791 0,'-23'-5'1152'0,"11"3"224"0,2-1-1104 0,2 0-272 0,8 3 0 0,0 0 0 16,6-9 1504-16,5-1 240 0,0-2 48 0,6-3 16 15,7 3-1360-15,3-1-256 0,1-4-64 0,1 0-128 16,2 0 320-16,4-1-64 0,5-1 0 0,1 1 0 16,-1 4 64-16,3 1 0 0,-2 1 0 0,-2 3 0 15,-1 0-96-15,-7 3-16 0,-5 1 0 0,-4 3 0 16,-2 6-208-16,-5 2 144 0,-4 2-144 0,0 0 128 15,-3 2-448-15,-5-1-80 0,-3-9-32 0,1 13-15040 16</inkml:trace>
  <inkml:trace contextRef="#ctx0" brushRef="#br1" timeOffset="145397.293">18179 4292 10943 0,'0'0'480'0,"0"0"96"0,0 0-448 0,0 0-128 15,0 0 0-15,0 0 0 0,0 0 160 0,0 0 16 16,0 0 0-16,0 0 0 0,0 0 416 0,0 0 96 16,0 0 16-16,-9 6 0 0,2 0 304 0,-3 3 64 15,3 1 16-15,-4 2 0 0,-1 2-128 0,-2 3 0 16,-4 1-16-16,2 0 0 0,0-2-272 0,3-1-48 16,0-1-16-16,3 2 0 0,-1-1-192 0,3-1-32 15,1-3-16-15,2 2 0 0,0-2-176 0,2-3-48 0,3-8 0 16,0 0 0-16,3 12 16 0,0-2 0 0,-3-10 0 0,8 6 0 15,-8-6-32-15,13 1-128 0,2-2 192 0,1-1-64 16,-2-2-128-16,1-1 192 0,2-3-192 0,-2 2 192 16,2 1-192-16,-1 3 128 0,2 1-128 0,1-2 128 15,-2-4-128-15,1 4 0 0,-3 3 0 0,-3 0 0 32,-1-3-1456-32,-11 3-208 0,0 0-64 0</inkml:trace>
  <inkml:trace contextRef="#ctx0" brushRef="#br1" timeOffset="145655.568">18093 4563 18431 0,'-8'-8'1632'0,"8"8"-1312"0,-9-6-320 0,4 1 0 0,5 5 960 0,0 0 112 15,0 0 16-15,1-8 16 0,3 0-752 0,-1 0-160 16,3 1-16-16,0-1-16 0,5-1 0 0,2 0 0 15,-1 0 0-15,5-1 0 0,3-1 128 0,0 0 32 16,2 0 0-16,-2 1 0 0,0 0-32 0,-1 3 0 16,-1-1 0-16,-2 3 0 0,-1-1-160 0,1 4-128 15,-2-3 144-15,-1 2-144 0,1-2 0 0,-2 2 0 16,-1-1 0-16,-3 3 0 16,1 1-352-16,-9 0-160 0,10-1-48 0,0 0-6816 15,1 0-1376-15</inkml:trace>
  <inkml:trace contextRef="#ctx0" brushRef="#br1" timeOffset="146198.242">19007 4271 14735 0,'0'0'1312'15,"2"-7"-1056"-15,-5 0-256 0,3 7 0 0,0 0 1008 0,0 0 144 16,1-9 16-16,-1 9 16 0,0 0-288 0,-2-7-48 16,-1 0-16-16,3 7 0 0,-4-4 112 0,-4 4 16 15,1 1 0-15,-4 4 0 0,-1-4-272 0,-1 1-48 16,-1 2-16-16,-2 2 0 0,-1 4-144 0,-2 1-32 15,-1 0 0-15,3 0 0 0,-2 0-32 0,0 0-16 16,3 1 0-16,1 0 0 0,3-1-96 0,2 2-32 16,3-2 0-16,2-2 0 0,3 0-144 0,2-9-128 15,3 9 144-15,5 1-144 0,1 0 128 0,2 3-128 16,1-4 0-16,0 1 0 0,2-1 128 0,3-1-128 16,-2 1 0-16,-2 0 144 0,0-2-144 0,0 2 0 15,-1 0 0-15,-1 1 128 0,-2 0-128 0,-1 1 0 16,-3 1 0-16,-2-2 0 0,-3-10 160 0,-2 11-160 15,-1 1 192-15,-4 1-192 0,-2-1 416 0,-1 1-32 0,-3-1 0 0,-2 0 0 16,-3-3-64-16,-2 0 0 0,-3-1-16 0,0 1 0 16,-1 0-128-16,0 1-32 0,-4-2 0 15,4-2 0-15,2-4-144 0,6-1-224 0,3-2 48 0,6-1 16 32,0-1-544-32,7 3-128 0,1-11 0 0,7-3-9104 0,2-1-1824 0</inkml:trace>
  <inkml:trace contextRef="#ctx0" brushRef="#br1" timeOffset="146468.84">19400 4012 12895 0,'-9'-13'1152'0,"9"13"-928"15,-5-4-224-15,5 4 0 0,-8-6 3104 0,3 0 576 16,5 6 112-16,0 0 32 0,0 0-3120 0,0 0-704 16,-9 5 0-16,1 0 0 0,2 3 208 0,0 4 112 15,1 1 0-15,-4 6 16 0,1 4 240 0,-2 5 32 16,0 5 16-16,0 2 0 0,-3-1-128 0,0 1-32 16,-1 1 0-16,-2 2 0 0,0-1-112 0,-1 1-32 15,0-2 0-15,0-2 0 0,-4-1-192 0,3-4-128 16,1-3 128-16,2 0-128 0,1-3 0 0,6-2 0 15,-1-3 0-15,3-4 128 0,1-3-384 0,2-4-80 0,3-7-16 16,0 0-9200-16,0 0-1840 16</inkml:trace>
  <inkml:trace contextRef="#ctx0" brushRef="#br1" timeOffset="147458.164">19556 4329 18431 0,'0'0'816'0,"-7"-3"160"0,7 3-784 0,-8-1-192 0,-2 1 0 0,3 2 0 16,2 5 2224-16,-2 0 400 0,-1 1 64 0,-2 2 32 15,-6 0-1936-15,1 2-384 0,-1 3-80 0,0 1 0 16,-3 2-16-16,4 2 0 0,2 0 0 0,-1 1 0 16,3-1-80-16,3-1-16 0,0-4 0 0,5 2 0 15,2-1-64-15,1 0-16 0,1-3 0 0,3-3 0 0,-4-10-128 0,10 5 128 16,-1-3-128-16,3-3 128 0,1-1 32 0,2-2 0 15,1-4 0-15,-1-1 0 0,0 3-32 0,-1-5 0 16,0-5 0-16,-3 1 0 0,-1 3 0 0,-4 1 0 16,-8 2 0-16,2-2 0 0,0-2 112 0,2 1 16 15,0 1 0-15,-3 1 0 0,-4 1 64 0,1 2 0 16,4 7 16-16,0 0 0 0,-8-5-144 0,2-1-48 16,-1 3 0-16,7 3 0 0,0 0-144 0,0 0 0 15,0 0 0-15,0 0 0 0,5-10 0 0,3 2 0 16,2 1 0-16,2-1 0 0,-3 0 0 0,4 1 0 15,3-1 0-15,0-1 0 0,3-2 0 0,1 1 0 16,-4 1 0-16,1 2 0 0,-2-1 0 0,0 1 0 0,-1 2 0 16,-2 1 0-16,-2-1 0 0,-2 3 0 0,-8 2 0 15,0 0 0-15,9 4-128 0,-2 4 128 0,-5 3 0 0,0 2 0 16,-1 3 0-16,-2 0 0 16,-1 1 0-16,0 2 0 0,-4 3 144 0,1 3-144 0,-1 1 160 0,-3 2-160 15,3 0 160-15,-4 0-160 0,1-1 160 0,0 0-160 16,-1-1 144-16,1 0-144 0,-5 0 128 0,1-3-128 15,1-5 144-15,1-1-144 0,0-1 160 0,-2 0-160 16,2-3 176-16,3-2-176 0,-3-2 192 0,3-4-192 16,8-5 208-16,-7 1-64 0,7-1-16 0,0 0 0 15,-4-6 16-15,1-3 0 0,2-1 0 0,-1-2 0 16,-1-1-144-16,3-3 0 0,4 1 144 0,3 0-144 16,0-1 0-16,3 1 0 0,3-2 0 0,2 1 0 15,-1-2 0-15,1 0 0 0,2-1 0 0,0 0 0 0,3 0 0 0,0 3 0 16,1-1 0-16,-2 1 0 0,-1-2 0 0,2 2 0 15,1-1 0-15,0 3 0 0,2 1 0 0,-3 4 0 16,-1-2 0-16,-2 2-128 0,0 0 128 0,-3 3 0 16,-1 0 0-16,-2 5 0 0,-3 6 0 0,-8-5 0 15,0 0 0-15,5 10-128 0,-4-1 128 0,-4 2 0 16,-1 3 0-16,-2-2 0 0,1 1 0 0,-3 2 0 16,-1 3 0-16,0 0 0 0,2-5 0 0,0 1 0 15,2-2 0-15,-1 4 0 0,3-2 0 0,1-1 0 16,2-1 0-16,2-2 0 0,-2-10 0 0,6 8 0 15,4-2 0-15,2 0 0 0,4-2 0 0,0-2 0 16,3-3 0-16,2-2-128 0,3-4 128 0,4 0 0 0,1-1 0 0,2-1 0 16,-1 2 0-16,-3-6 0 0,1-1 0 0,-1-1 0 15,0-4 0-15,-2 3 0 0,2-2 0 0,-2 3 0 16,-4-2 0-16,3 2 0 0,-2-2 0 0,-2 1 0 16,-5-3 0-16,1-1 0 0,1-1 128 0,-4 1-128 15,-4 3 0-15,-3 0 128 0,-2 2-128 0,-2 1 0 16,-5 0 144-16,-1 3-144 0,-3 0 192 0,-1 3-192 15,1 4 320-15,-4 3-64 0,-5 1 0 0,-1 2 0 16,-2 2-32-16,-3 1-16 0,-1 3 0 0,-1 4 0 16,-1 3-208-16,-1 3 0 0,2 2 128 0,1 1-128 15,1 0 0-15,2 0 0 0,2-2 0 0,5 2 0 16,5 0 0-16,3 0 0 0,5-1 0 0,5-3 0 16,3-1 0-16,6-4 0 0,3-3 0 0,6 1 0 15,1-5 0-15,6 2 0 0,3-4 0 0,5-2 0 0,1 0-240 16,4-3 64-16,1-1 16 0,1-1 0 15,-3 4-1568-15,-2 3-304 0,-1 0-64 0,-7-2-13472 16</inkml:trace>
  <inkml:trace contextRef="#ctx0" brushRef="#br1" timeOffset="148400.972">19039 4962 14735 0,'7'-13'640'0,"-3"6"160"0,6 2-640 0,-1 0-160 0,2 0 0 0,1 2 0 0,2-3 1280 0,-3 4 240 16,2 3 32-16,-1 1 16 0,0 0-544 15,-5 4-96-15,-7-6-32 0,9 12 0 0,-3 0 64 0,-3 2 0 16,-2 3 0-16,-2 2 0 0,1-1-128 0,-2 4-32 16,-4-2 0-16,0 2 0 0,-1 0-96 0,-4 3 0 15,-3 3-16-15,0-2 0 0,0 1-160 0,-1-2-16 16,-4 3-16-16,-1 0 0 16,0 3-208-16,-2 0-32 0,-5 0-16 0,-1 2 0 0,0 1-96 0,1 1-16 15,-2 1 0-15,-1 0 0 0,-4 1-128 0,0-2 160 16,-2 0-160-16,-2-1 160 0,0-3-160 0,0-1 0 15,0-3 0-15,-1-1 128 0,0-3-128 0,0-1 0 16,3-3 0-16,1 0 0 0,0-3 0 0,-2-4 0 16,-1-5 128-16,-3 2-128 0,2 1 0 0,-2 0 0 15,-1 0 0-15,1-2 128 0,1-3-128 0,0-2 0 16,0 0 0-16,0-1 0 0,-3 0 0 0,-3 1 0 16,-4 2 0-16,4-2 0 0,2-1 0 0,0-2 0 15,0-1 0-15,-1-1 0 0,3 0 0 0,1-1 0 0,1 1 0 0,-7-3 0 16,0-6 0-16,1 1 0 0,4 0 0 0,0 2 0 15,3 5 0-15,2-5 0 0,1-3 0 0,4 1 0 16,3 0 0-16,0 1 0 0,1 1 0 0,2-1 0 16,-4 0 0-16,2 2 0 0,-1 2 128 0,1-1-128 15,-2-3 0-15,3 1 0 0,1-1 0 0,3 3 0 16,1-2 0-16,1 0 0 0,-2 1 0 0,3 0 128 16,3-2-128-16,0 1 0 0,2-3 0 0,0 3 0 15,0-1 0-15,1 0 128 0,0 1-128 0,2 1 0 0,-1-1 0 16,-1 1 128-16,1 2-128 0,-1-2 0 0,3 3 0 15,-1-1 0-15,0 1 128 0,1 1-128 0,-2-2 0 16,1 2 0-16,0 0 0 0,2-1 0 0,-3 1 128 0,3 0-128 16,2 1 128-16,-1 2-128 0,2 2 144 0,-3 0-144 15,1-2 160-15,1 3-160 0,1 2 160 0,-2 2-160 16,-1 3 160-16,1 0-160 0,-2-2 128 0,1 2-128 16,0 2 0-16,-2 0 144 0,0 0-144 0,1 0 128 15,1 1-128-15,0-2 128 0,0 0-128 0,2-1 160 16,1-2-160-16,1 1 160 0,2 1-160 0,2-4 0 15,2-6 0-15,0 0 0 0,0 0 0 0,0 0 0 16,-6 7 0-16,6-7 0 16,0 0-512-16,0 0-16 0,0 0-16 0,-6-6 0 15,-1-2-2976-15,3-2-576 0</inkml:trace>
  <inkml:trace contextRef="#ctx0" brushRef="#br1" timeOffset="148757.003">16083 5543 29487 0,'0'0'1296'0,"0"0"288"0,-6-7-1264 0,4 1-320 0,1-1 0 0,1 7 0 15,0 0-224-15,0 0-96 0,0 0-32 0,0 0 0 16,0 0 352-16,0 0 0 0,0 0-144 0,0 0 144 15,0 0 0-15,0 0 0 0,3 10 0 0,-1-1 0 16,-2-9 128-16,-1 10 128 0,-1 1 16 0,0 1 16 0,-4 3 256 0,1 4 48 16,0-3 16-16,-2 5 0 0,2 2-128 0,1-1-32 15,-4-1 0-15,3 0 0 0,-1-1-64 0,2 0 0 16,-1-1-16-16,2-1 0 0,-1-1-112 0,1 1 0 16,3 1-16-16,3-2 0 0,1-5-32 0,0 0 0 15,3 0 0-15,2-1 0 0,3 0-16 0,0-2-16 16,1-4 0-16,3-1 0 0,0-2-48 0,4-1 0 15,1-2 0-15,5-1 0 0,2-2-128 0,0 1 0 16,1 0 0-16,3-4 128 0,5-2-288 0,1-1-64 16,2-1-16-16,-2 5-10576 15,-2 2-2128-15</inkml:trace>
  <inkml:trace contextRef="#ctx0" brushRef="#br1" timeOffset="157549.469">13722 12409 13823 0,'-9'-15'608'0,"6"7"128"0,3 8-592 0,-2-8-144 0,2 8 0 0,0-9 0 16,0-1 576-16,0 10 96 0,0 0 16 0,-6-9 0 15,2 1-208-15,4 8-32 0,-6-2-16 0,-4 3 0 16,-1 3-112-16,-3 3-32 0,-4 1 0 0,1 4 0 15,-2 5 352-15,0 4 64 0,-3 1 0 0,0 5 16 16,-1-1 32-16,2 7 0 0,2 6 0 0,1 1 0 16,-2 1-432-16,4-1-64 0,1 0-32 0,3 0 0 15,-1-2-224-15,4-3 0 0,2-7 128 0,2-1-128 0,4-3 0 16,6-3 0-16,-1-7 0 0,5-3 0 0,2-6 544 16,3-1 16-16,3-4 0 0,3-4 0 0,4-3 368 0,2-6 80 15,6-1 16-15,-1-4 0 0,-3-3-448 0,3-3-64 16,2-4-32-16,0 3 0 0,-2 2-304 0,-1-3-176 15,-2-3 192-15,-3 0-192 0,-1 3 144 0,-4-1-144 16,-3 1 0-16,-4-2 144 0,-2 2-144 0,-3 1 192 16,-5 4-192-16,-3-1 192 0,-3 1 256 0,-4-1 48 15,-4 0 16-15,-4 3 0 0,-6 4 16 0,-2 2 16 16,-1 0 0-16,-5 1 0 0,0 0-416 0,-1 3-128 16,-4 5 0-16,2 2 0 0,1 0-144 0,1 2-96 15,4 3-16-15,4 1 0 16,-1 3-1872-16,6-2-384 0,4 0-80 0</inkml:trace>
  <inkml:trace contextRef="#ctx0" brushRef="#br1" timeOffset="158211.566">14457 12501 19919 0,'-12'2'880'15,"12"-2"192"-15,-8-5-864 0,8 5-208 0,0 0 0 0,0 0 0 16,0 0 448-16,10 0 32 0,4-3 16 0,6 2 0 16,1-2 416-16,7-2 96 0,8-2 16 0,3-1 0 0,1 0-112 0,2 0-16 15,1 2 0-15,2-2 0 0,1-4-528 0,0 1-112 16,0 2-32-16,2 2 0 0,-1 0-224 0,-3 0 0 15,-7 1 0-15,-3 2 0 16,-3 4-1472-16,-4-1-400 0</inkml:trace>
  <inkml:trace contextRef="#ctx0" brushRef="#br1" timeOffset="158430.131">14667 12746 24879 0,'-23'-11'1088'0,"15"8"256"0,8 3-1088 0,0 0-256 16,0 0 0-16,7 0 0 0,4 0 2000 0,4 1 352 16,2 1 64-16,3-2 16 0,4-5-1920 0,2 1-384 0,5-1-128 15,4-3 0-15,0-3 0 0,6 0 0 0,1-2 0 0,1 2 0 32,1 2-464-32,-2 3-176 0,-3 5-16 0,-2-3-16 15,-5-1-2016-15,-1 4-416 0</inkml:trace>
  <inkml:trace contextRef="#ctx0" brushRef="#br1" timeOffset="158931.224">16340 12268 11967 0,'-2'-6'1072'0,"1"0"-864"16,1 6-208-16,0-7 0 0,0-3 1824 0,0 2 320 16,0 1 64-16,-3 3 16 0,3 4-1104 0,-2-7-224 0,0-2-32 0,-2 3-16 15,-5 4-96-15,-1 0-32 16,-4 1 0-16,-2-1 0 0,0 0-80 0,-1 3 0 0,-3 4-16 0,2-2 0 16,-3 3 64-16,2-2 16 0,-2 1 0 0,1 5 0 15,1 4-112-15,-1 1-16 0,-2-1 0 0,2 4 0 16,2 2-256-16,0 2-64 0,1 1-16 0,3-1 0 15,4-2-96-15,1-2-16 0,5 1 0 0,3-1 0 16,2-3 64-16,3 0 0 0,5 0 0 0,0-1 0 16,3 1-64-16,2-1 0 0,2-6 0 0,0 3 0 15,2 3 0-15,0-2 0 0,2-2 0 0,0-2 0 16,1 0-128-16,1 0 0 0,-2 1 0 0,4-6 0 16,-2-5-320-16,2-3-80 15,-4 0-32-15,0-1 0 0,1 3-1616 0,-3 1-336 0,-1 2-64 16,2-5-16-16</inkml:trace>
  <inkml:trace contextRef="#ctx0" brushRef="#br1" timeOffset="159171.348">16635 12562 29599 0,'0'0'1312'0,"0"0"272"0,0 0-1264 0,-2 13-320 15,3 6 0-15,-1 0 0 0,-1-1 192 0,1 4-32 16,-3 3 0-16,-1 3 0 0,1 1 80 0,-1-1 16 16,1-3 0-16,-2-1 0 0,-2 2-80 0,0 0-16 15,1 0 0-15,0-1 0 0,-4 1-160 0,0-1 128 0,-1-1-128 0,2-1 128 16,-1-1-128-16,0-1 128 0,0-1-128 0,3 0 128 16,0-3-128-16,2-4 0 0,2-3 0 0,1 0-9440 15,2 1-2000-15</inkml:trace>
  <inkml:trace contextRef="#ctx0" brushRef="#br1" timeOffset="159629.858">17538 12288 8287 0,'0'0'736'0,"0"0"-592"15,0 0-144-15,0 0 0 0,0 0 2304 0,0 0 448 16,0 0 64-16,0 0 32 0,0 0-1904 0,0 0-384 16,0 0-80-16,0 0-16 0,0 0 240 0,0 0 64 15,-7 5 0-15,7-5 0 0,-3 7 96 0,-1 3 32 0,0 1 0 16,2 4 0-16,0 3 32 0,0 0 16 0,-2 2 0 0,1 2 0 16,1 1-256-16,-1 4-48 0,-1 5-16 0,2 0 0 15,-3-1-272-15,1 2-48 0,1 1-16 0,1-1 0 16,-3-2-160-16,3-5-128 0,0-3 192 0,2-1-192 15,0 0 160-15,0-2-160 0,0-8 128 0,2 1-128 16,1-2 0-16,3-2 0 0,-3 2 128 0,2-3-128 31,-5-8-1584-31,0 0-336 0,0 0-80 0</inkml:trace>
  <inkml:trace contextRef="#ctx0" brushRef="#br1" timeOffset="159846.653">16987 12650 35935 0,'0'0'3200'0,"0"0"-2560"15,6-9-512-15,6 3-128 0,5 1 368 0,2 2 48 16,2 0 16-16,4-1 0 0,6-2-304 0,4 0-128 16,3 5 128-16,7-4-128 0,5-7 0 0,-1 2 128 15,-1 1-128-15,-3 1 0 0,-3 2 0 0,-2 0 0 16,-1 0 128-16,-3 3-128 0,-3 4-176 0,-2 1-64 15,-2 0-16-15,-2-2-10816 16,-1-2-2160-16</inkml:trace>
  <inkml:trace contextRef="#ctx0" brushRef="#br1" timeOffset="160925.665">19179 12119 11967 0,'-4'-11'528'0,"4"11"112"0,0 0-512 0,-3-8-128 16,2 2 0-16,1 6 0 0,0 0 2176 0,0 0 416 16,-4-10 80-16,-3 3 16 0,2-1-1152 0,-3 3-240 0,-2 2-32 0,-2-2-16 15,0 1-416-15,-2 3-96 0,-4 2-16 0,-2 4 0 16,-2 4-368-16,-1 1-80 0,-2 2-16 0,1 5 0 15,-3 3 160-15,3 5 32 0,1 1 0 0,0 5 0 16,1 1 0-16,2 4 0 0,-2 1 0 0,5 1 0 16,0-1-160-16,3 1-32 0,3-2 0 0,4 0 0 15,5-1-256-15,5-2 160 0,6-4-160 0,1-1 128 16,5-3 128-16,6 2 32 0,0-4 0 0,8-4 0 16,2-3 144-16,3-7 16 0,4-2 16 0,4-1 0 15,3-3-176-15,2-2-32 0,3-4-16 0,0-4 0 16,-2-4-48-16,-3-3 0 0,-3-5 0 0,1-3 0 15,-1 0 80-15,-4-1 16 0,-8 0 0 0,-3-5 0 16,-1-7 304-16,-7 0 64 0,-6-1 16 0,-5-4 0 16,-7-2 32-16,-6 2 0 0,-5-4 0 0,-3 7 0 0,-4 2-160 0,-2 3-32 15,-4 1 0-15,-1 4 0 0,-3 6-240 0,0 1-48 16,-1 1-16-16,1 4 0 0,2 2-208 0,0 4-128 16,-2 5 128-16,2-1-208 15,1 1-1584-15,-1 4-304 0,0 3-64 0</inkml:trace>
  <inkml:trace contextRef="#ctx0" brushRef="#br1" timeOffset="163368.026">12896 14211 19343 0,'0'0'1728'0,"0"0"-1392"15,-3-12-336-15,0 3 0 0,3 9 0 0,0 0 0 16,0 0 0-16,0 0-128 0,0 0 832 0,-6-3 160 16,6 3 32-16,0 0 16 0,-8 2-96 0,8-2-32 15,0 0 0-15,-4 10 0 0,-3 2-96 0,3 5-32 16,0 1 0-16,0 4 0 0,2 4 80 0,1 2 16 16,2 5 0-16,0 1 0 0,2 1-176 0,-1 1-48 15,2-2 0-15,-1 0 0 0,1-4-272 0,2-3-64 16,2-2-16-16,0-2 0 0,3-3-176 0,-1-2 128 0,3-4-128 15,1-3 128-15,-2-1 48 0,3-3 0 0,1-1 0 16,0-4 0-16,2-7 48 0,0-2 16 0,5 2 0 16,-5-5 0-16,-3-3 0 0,2 0 0 0,3-3 0 0,0 0 0 15,0-1-240-15,-2-2 128 0,0 0-128 0,-3-2 0 16,-2-1 128-16,0-1-128 0,-4 0 0 0,0-3 144 16,-3-1-144-16,-2 3 0 0,0 2 144 0,1 4-144 15,-3 3 0-15,-1 4 0 0,0 2 0 0,-1 9 128 16,0 0-128-16,0 0 0 0,0 0 0 0,0 0-128 15,0 0 128-15,0 0 0 0,5 17 0 0,-3 3 0 16,-1 3 0-16,1 5 128 0,0 4-128 0,-1 2 176 16,-2 2-32-16,1 1 0 0,-1 1 0 0,-1 3 0 15,-2 4 96-15,-4 2 16 0,-2 2 0 0,-1 1 0 0,-2-1 48 16,-4 1 16-16,0-4 0 0,-3-1 0 0,0 0-128 16,1-3 0-16,2-1-16 0,-1-2 0 0,-4 1 80 0,1-5 0 15,-1-4 16-15,1-1 0 0,2-3 48 0,1-1 16 16,-1-6 0-16,3-1 0 0,-2-1-128 0,2-3-16 15,0-3-16-15,1-3 0 0,-1-3-176 0,2-4 192 16,0-3-192-16,-2-3 192 0,0-4 0 0,1-6 0 16,0-2 0-16,3-3 0 0,-2-1-192 0,4-2-224 15,3-4 48-15,2 4 16 0,3 0 160 0,2 0-160 16,3 0 160-16,4 0-160 0,2 2 160 0,6 3 0 16,1-1-144-16,5 1 144 0,-2 2-144 0,4 0 144 15,3 3-192-15,2 2 192 0,0 1-128 0,3 2 128 16,1 3 0-16,1 1 0 0,1 0 0 0,-3 3 0 15,-3 4 0-15,-1-2 0 0,-2 0-304 0,0 2-48 0,-5 4-16 16,-4-1 0 0,-5-1-256-16,-1 1-48 0,-10-7-16 0,4 10 0 15,-2-1-1664-15,-2-1-336 0,0-8-64 0</inkml:trace>
  <inkml:trace contextRef="#ctx0" brushRef="#br1" timeOffset="164688.155">13694 13722 19807 0,'-7'-6'880'0,"7"6"176"0,0 0-848 0,0 0-208 16,0 0 0-16,0 0 0 0,0 0 720 0,0 0 112 16,0 0 0-16,0 0 16 0,0 0-64 0,-6 9-16 15,3 2 0-15,2 4 0 0,-2 3 192 0,1 3 48 16,1 2 0-16,0 0 0 0,-1 1-144 0,1 0-32 15,1 1 0-15,-1 0 0 0,-1-1-128 0,1 0-48 16,1 0 0-16,0-3 0 0,0-2-224 0,0-5-48 16,0-4-16-16,1 1 0 0,1-2 64 0,-2-9 16 0,0 0 0 0,0 0 0 15,0 0 160-15,0 0 32 0,6-10 16 0,1-4 0 16,1-4-144-16,-1-3-16 0,2-2-16 0,0-2 0 16,-1-5-288-16,-1 1-48 0,1-2-16 0,-1 1 0 15,-2 1-128-15,2 1 0 0,-4 0 0 0,3 3 128 16,-3 2-128-16,1 3 0 0,-3 5 0 0,3 2 0 15,-2 2 0-15,0 2 0 0,-2 9 128 0,0 0-128 16,0 0 0-16,0 0 160 0,0 0-160 0,0 0 160 16,-3 14-160-16,-2 4 0 0,-1 0 0 0,-1 5 0 15,2-1 0-15,-4 5 0 0,-1 0 0 0,-1 3 0 16,0-1 0-16,1-2 0 0,2-3 0 0,1 1 0 16,-1-2-144-16,5-1-16 0,1-4 0 0,0 0 0 15,1-4-368-15,4-1-80 0,1-2-16 0,3-2-11440 16,2 2-2288-16</inkml:trace>
  <inkml:trace contextRef="#ctx0" brushRef="#br1" timeOffset="165287.033">14253 14229 10127 0,'0'0'896'0,"-4"4"-704"15,4-4-192-15,0 0 0 0,0 0 2128 0,0 0 400 16,-8 3 80-16,8-3 16 0,0 0-1120 0,0 0-224 16,0 0-32-16,0 0-16 0,9 1-32 0,4-1-16 15,3-1 0-15,1 0 0 0,3-1-32 0,4 0 0 16,1 1 0-16,6-1 0 0,3 0-576 0,2-1-112 16,-3 1-16-16,3-1-16 0,3 0-208 0,-1 1-32 15,-4 0-16-15,-1 0 0 0,-3 0-176 0,-2-1 192 16,-2 1-192-16,-2 0 192 0,1 1-352 0,-4-1-64 15,-2-2-16-15,-3 3 0 16,0 1-2192-16,-4 4-448 0,-1-2-96 0</inkml:trace>
  <inkml:trace contextRef="#ctx0" brushRef="#br1" timeOffset="165515.967">14434 14541 29487 0,'-15'-1'1296'0,"15"1"288"0,0 0-1264 0,0 0-320 0,0 0 0 0,10 3 0 16,3-3 1184-16,5-1 176 0,4 1 48 0,4-2 0 16,5 0-768-16,4-2-128 0,3 0-48 0,3-3 0 15,-2-1-208-15,2-2-32 0,2-1-16 0,2-1 0 16,1-2 16-16,-3 2 0 0,-1 4 0 0,-2 0 0 16,-1 2-224-16,-2 2 144 0,-5-3-144 0,-1 4 128 15,-3 3-1328 1,-4 0-272-16,-2 1-48 0</inkml:trace>
  <inkml:trace contextRef="#ctx0" brushRef="#br1" timeOffset="167272.886">11587 16381 13823 0,'0'0'1216'0,"-10"1"-960"0,2-3-256 0,8 2 0 15,-7-3 1168-15,7 3 192 0,0 0 48 0,0 0 0 16,-9 0-576-16,9 0-128 0,-7 7 0 0,3-1-16 16,-1 1-288-16,2 2-48 0,0 2-16 0,-1 5 0 15,2 4 368-15,-1 5 64 0,1 0 0 0,0 4 16 16,0 3-112-16,1 1-32 0,0 1 0 0,3-1 0 15,1-3-240-15,1-4-48 0,2-2-16 0,1-2 0 16,0-5-176-16,2-3-32 0,-2-1-128 0,2-6 192 0,1-3 0 16,1-4-16-16,2-2 0 0,-2-2 0 0,2-1 400 0,3-7 96 15,0-3 16-15,3-4 0 0,0-3-272 0,-2 0-48 16,1 0-16-16,1-1 0 0,-1-3-352 0,-2-1 0 16,-3 0 0-16,-1 3 128 0,0 2-128 0,-3 2 0 15,0 2 0-15,-2 3 128 0,-1 2-128 0,-2 3 0 16,-4 10 0-16,6-8 0 0,-6 8 0 0,0 0 0 15,0 0 0-15,10 7 128 0,-4 4 0 0,0 4 0 16,-3 4 0-16,-1 8 0 0,-1 8-128 0,-1-1 144 16,-1-5-144-16,-1 4 160 0,-1 3-160 0,-4 0 0 15,-2-1 0-15,1-2 128 0,-1-2 64 0,-5 0 0 16,-2-1 0-16,0 1 0 0,-5-1 176 0,5 0 32 16,6 3 16-16,-5-4 0 0,-3-6-16 0,1-2 0 0,1-2 0 15,3-3 0-15,0 1-176 0,1-2-32 0,1 1-16 0,2-5 0 16,-1-3-176-16,5-1 128 0,-2-3-128 0,7-4 128 15,-5 6-128-15,5-6 0 0,0 0 0 0,-7-3 128 16,7 3-128-16,-3-10 0 0,1 0 0 0,2-2 0 16,2-4 0-16,3 0-176 0,0-2 176 0,2-1-192 31,1 1-256-31,1 2-48 0,2 4-16 0,0 0 0 16,2-2-640-16,-2 3-128 0,2 3-16 0,-1 0-8944 0,-1 1-1776 0</inkml:trace>
  <inkml:trace contextRef="#ctx0" brushRef="#br1" timeOffset="167678.08">12306 15843 28559 0,'0'0'2544'0,"0"0"-2032"0,0 0-512 0,0 0 0 16,0 0 272-16,0 0-32 0,-4 11-16 0,2 4 0 15,-2 3-224-15,1 2 0 0,0 2 0 0,-2 0 0 16,0 0 0-16,0 1 256 0,2 3-32 0,0-2 0 16,-6-1 496-16,2 0 112 0,0-1 0 0,-1-2 16 15,-6 0-176-15,7-2-32 0,6 1-16 0,0-2 0 16,-3-1-384-16,0-1-80 0,-3-2-16 0,2-1 0 16,2 0-144-16,2-2 128 0,-4-3-128 0,5-7 128 15,0 0-368-15,0 0-80 0,0 0 0 0,6 9-10176 16,-1-3-2016-16</inkml:trace>
  <inkml:trace contextRef="#ctx0" brushRef="#br1" timeOffset="168172.972">12878 15917 22575 0,'0'0'992'0,"-7"0"224"0,-3 2-976 0,2 1-240 0,-1 0 0 0,0 1 0 16,1 2 0-16,-3 3 176 0,1-1-176 0,0 4 160 15,-5-3 160-15,1 7 48 0,-1 2 0 0,-1 3 0 16,2 1 656-16,0 6 128 0,-1 0 16 0,1 4 16 16,2 1-192-16,1 2-32 0,-2-2-16 0,2 5 0 15,2 0-480-15,-1 1-80 0,1 2-32 0,3-3 0 16,0-3-208-16,1 4-144 0,1-1 192 0,2 0-192 15,0-8 128-15,2-1-128 0,3 0 0 0,1-4 0 16,0-2 0-16,3-2 0 0,1-6 128 0,3-1-128 16,0-2 0-16,3-1 0 0,-1-1 0 0,2-6 0 15,2-4-1024-15,-1 0-272 0,4 1-48 0,0-3-12256 16</inkml:trace>
  <inkml:trace contextRef="#ctx0" brushRef="#br1" timeOffset="168440.179">13126 16191 30527 0,'0'0'1344'0,"0"0"288"0,0 0-1312 0,0 0-320 16,0 0 0-16,0 0 0 0,4 10 0 0,-1 1 0 15,-3 2-192-15,-3 3 64 0,0 1 128 0,1 2 0 0,2 2 0 0,0-3-128 16,0 0 128-16,1 2 224 0,1 3-48 0,0-1-16 16,-2 2 320-16,-2-4 64 0,-2 1 16 0,0 1 0 15,-1 0-224-15,0-2-32 0,0-3-16 0,-1-1 0 16,2 2-288-16,1-1 0 0,-2-3 128 0,0 0-128 16,1 0 0-16,3-3 0 0,1-3 0 0,0-2 0 31,0-6-736-31,0 0-96 0,0 0-32 0,0 0 0 0,10-3-2320 0,-1-5-464 15</inkml:trace>
  <inkml:trace contextRef="#ctx0" brushRef="#br1" timeOffset="168698.311">13352 16089 30527 0,'0'0'1344'0,"0"0"288"0,0 0-1312 0,0 0-320 16,0 0 0-16,0 0 0 0,5 11 192 0,-2 5-48 15,3 8 0-15,-4 0 0 0,1-5 112 0,0 6 32 16,0 3 0-16,-2 2 0 0,-1-3 96 0,0 0 0 16,0-1 16-16,0 1 0 0,-3 0 112 0,1-2 0 15,0-2 16-15,0-1 0 0,0 0-240 0,-2 3-48 16,1-2-16-16,1-2 0 0,1 0-224 0,-1-1 128 16,-1 2-128-16,2-2 0 0,-3-1 0 0,2-3 0 15,2-6 0-15,-1 0 0 0,-2 2-160 0,1-1-128 16,2-11-32-16,0 0 0 15,-1 8-1536-15,1-8-304 0,0 0-64 0,0 0-11200 0</inkml:trace>
  <inkml:trace contextRef="#ctx0" brushRef="#br1" timeOffset="168983.902">12912 16213 30111 0,'-8'-4'1344'0,"8"4"256"0,0 0-1280 0,0 0-320 0,7-6 0 0,2 1 0 16,1 0 0-16,3 0 144 0,3-3-144 0,2 0 0 16,3 1 432-16,3 2-32 0,4-2 0 0,-2-1 0 0,-2-3 288 0,5 2 48 15,3 1 16-15,1 0 0 0,1-2-128 0,-2 1-32 16,-1 0 0-16,-2 1 0 0,-2 0-336 0,-2 1-64 15,-1 3 0-15,-3-2-16 0,-1-2-176 0,-1 2-192 16,-1 0 32-16,-1 3 16 16,-5 2-1728-16,0-1-352 0,-2-1-64 0,1 2-11712 0</inkml:trace>
  <inkml:trace contextRef="#ctx0" brushRef="#br1" timeOffset="169462.034">13582 15632 28559 0,'-12'-5'2544'0,"12"5"-2032"0,0 0-512 0,0 0 0 16,0 0 1568-16,0 0 224 0,0 0 32 0,0 0 16 0,14 7-1552 0,2 3-288 15,0 5 0-15,4 3-176 16,3 3-704-16,-1 5-144 0,4 1-16 0,-3 5-16 0,2 3 1056 0,-2 5 224 15,2 2 32-15,-2 4 16 0,-1 4 368 0,-1 3 64 16,-2 1 0-16,2 0 16 0,-2 0-224 0,-1-4-48 16,-3-1-16-16,-2-3 0 0,0-5-176 0,-3-2-16 15,-1-3-16-15,1-2 0 0,-7 0 64 0,0-3 16 16,1-4 0-16,-4-1 0 0,-3-1-48 0,-1-3 0 16,-3-5 0-16,1 1 0 0,0 2-112 0,-3-4-16 15,-2 0-128-15,2-1 192 0,-4-3-192 0,1-1 0 16,0 0 0-16,-1-1 0 15,1-5-832-15,-2 0-64 0,0-3-16 0,3-3 0 16,3-3-2464-16,-2-2-480 0,-5-7-112 0,9 1 0 0</inkml:trace>
  <inkml:trace contextRef="#ctx0" brushRef="#br1" timeOffset="169958.055">14462 16151 13823 0,'-5'-2'1216'0,"-1"1"-960"16,1 1-256-16,5 0 0 0,0 0 2944 0,0 0 560 15,13 2 96-15,1-3 32 0,1-3-2544 0,3 4-512 16,4-3-112-16,4-1-16 0,0-1 64 0,4-1 0 0,2 1 0 16,1 0 0-16,0 2-80 0,3-1-16 0,-3-3 0 0,3 3 0 15,-1-4-272-15,1 5-144 0,-6 2 160 0,2-1-160 32,-1 1-880-32,-5 1-272 0,-5 1-48 0,-4 5-11856 0</inkml:trace>
  <inkml:trace contextRef="#ctx0" brushRef="#br1" timeOffset="170178.638">14735 16411 37775 0,'0'0'3360'0,"0"0"-2688"0,11-3-544 0,3-6-128 16,4 0 1120-16,6 0 192 0,5 2 32 0,5 0 16 15,4-1-1136-15,6 1-224 0,4-3 0 0,1 2 0 0,0 3-368 0,-2-1 48 16,-2-2 0-16,-2 2 0 15,0 1-400-15,-4 2-80 0,0 0-16 16,0 1 0-16,1-1-1632 0,-3 6-336 0</inkml:trace>
  <inkml:trace contextRef="#ctx0" brushRef="#br1" timeOffset="173411.998">15706 14274 22111 0,'0'0'976'0,"0"0"208"0,0 0-944 0,0 0-240 0,0 0 0 0,0 0 0 16,0 0 1008-16,0 0 144 0,0 0 48 0,0 0 0 15,0 0-304-15,12-1-48 0,-3 1-16 0,3 0 0 16,4 0-64-16,1-3-32 0,5 1 0 0,-3 3 0 16,0 3-240-16,-1-4-48 0,2 0-16 0,0 0 0 15,-1 0-144-15,-3 1-32 0,-4-1 0 0,2 1 0 16,-6-1-128-16,1 0-128 0,0 1 144 0,-9-1-144 16,0 0 0-16,0 0-320 0,10-1 64 0,-10 1-9920 15,0 0-1984-15</inkml:trace>
  <inkml:trace contextRef="#ctx0" brushRef="#br1" timeOffset="174268.123">16913 14014 7359 0,'0'0'320'0,"0"0"80"0,0 0-400 0,4-4 0 15,-4 4 0-15,0 0 0 0,0 0 1728 0,0 0 256 16,5-7 48-16,-5 7 16 0,0 0-1408 0,0 0-288 16,3-6-48-16,-3 6-16 0,0 0 656 0,0 0 128 15,0 0 16-15,-6-5 16 0,0 2-64 0,2 1-16 16,4 2 0-16,-11-1 0 0,1-2-64 0,-2 2-32 15,-2 1 0-15,-4 1 0 0,0 4-256 0,2 1-48 0,0-2-16 0,-1 3 0 16,-4 4-176-16,1 0-48 0,1-1 0 0,2 1 0 16,-2 1 160-16,2 0 32 0,2-1 0 0,1 0 0 15,-1 2-80-15,2 1-16 0,0 0 0 0,0 0 0 16,2 0-160-16,-1 0-16 0,2 0-16 0,1 3 0 16,-2-1-48-16,1 2-16 0,1 1 0 0,3-2 0 15,1 2 32-15,3-2 16 0,2 0 0 0,2-1 0 16,2 1-128-16,2-2-16 0,0-4-128 0,4 1 192 15,3 3-192-15,-1-6 0 0,1-4 128 0,3 1-128 16,0 0 0-16,3-3 0 0,2-1 0 0,1-2 0 16,1-3 0-16,1 1-128 0,2 0 128 0,-1-2-208 15,-7-3-1024-15,3 0-208 0,0 1-32 0,-2 2-8640 16,-3 3-1712-16</inkml:trace>
  <inkml:trace contextRef="#ctx0" brushRef="#br1" timeOffset="174562.134">17190 14333 31327 0,'0'0'2784'0,"0"0"-2224"15,0 0-560-15,-5 9 0 0,0 3 352 0,1 1-32 16,1-1-16-16,-2 4 0 0,3 2 144 0,1 0 48 0,1-1 0 0,0 0 0 15,0 1-176-15,3-2-16 0,3 1-16 16,-2-1 0-16,-2 1-160 0,2-2-128 0,1-2 144 0,-5 1-144 16,0-3 0-16,1-2 0 0,1 0 0 0,-2-9 0 31,0 0-576-31,-2 9-96 0,2-9-32 0,-1 7-9360 0,1-7-1888 0</inkml:trace>
  <inkml:trace contextRef="#ctx0" brushRef="#br1" timeOffset="176014.489">17521 14500 15663 0,'0'0'688'0,"-7"5"144"0,-2-1-656 0,2 1-176 16,0-1 0-16,7-4 0 0,0 0 1376 0,-6 7 240 15,6-7 48-15,0 0 16 0,0 0-432 0,0 0-96 16,0 0 0-16,0 0-16 0,0 0-496 0,0 0-80 0,0 0-32 16,6-8 0-16,1-2-112 0,2 0-32 0,0-2 0 0,0 1 0 15,-1-3-128-15,2-2-48 0,-2 0 0 0,1-2 0 16,0 2-48-16,-2-1-16 0,0 3 0 0,0 0 0 16,-5 1-144-16,1 4 128 0,0 0-128 0,-3 9 128 15,0 0-128-15,0 0 0 0,0 0 144 0,0 0-144 16,0 0 224-16,0 0-32 0,3 11 0 0,-1 3 0 15,0 5-48-15,-1-2-16 0,-1-1 0 0,1 4 0 16,2 2-128-16,2-4 0 0,0-1 0 0,1 0 128 16,0 1-128-16,2-3 0 0,-1-4 0 0,0-2 0 15,1-3 0-15,-8-6 0 0,7 5 0 0,-7-5 0 16,11-3 256-16,-1-5-48 0,-3-3 0 0,-1-3 0 16,-1-5 128-16,1-3 32 0,-5-4 0 0,-1-1 0 15,1 2-208-15,-2-1-32 0,-1-3-128 0,-4 0 192 16,2 0-192-16,1 1 144 0,-4 0-144 0,3-1 128 0,0 0-128 0,2 0 0 15,-3-2 144-15,2 0-144 0,3-1 0 16,3 0 0-16,1 3 0 0,-2 1 0 0,1 2 0 0,2 2 0 16,-3 2 0-16,4 3 0 0,-3 3 0 0,3 4 0 15,2 1 0-15,3 1-128 0,0 2 128 0,2 0 0 16,3 1 0-16,2 2 0 0,2-2 144 0,-2 2-144 16,4 0 192-16,1 2-192 0,-1 0 192 0,3-1-192 15,4 2 192-15,-2-1-192 0,2 2 176 0,3 0-176 16,4 1 160-16,-3-1-160 0,-2 0 176 0,-1 1-176 15,-3 0 192-15,0 0-192 0,-3 0 128 0,0 0-128 16,-3 0 0-16,-2 0 0 0,-1-2 0 0,-1 2 128 16,-2-1-128-16,-1 1 0 15,-1 0-304-15,-1 0-160 0,-4 1-48 0,-8-1-9968 0,9 3-2000 0</inkml:trace>
  <inkml:trace contextRef="#ctx0" brushRef="#br1" timeOffset="176347.09">17994 14196 11967 0,'0'0'1072'0,"0"0"-864"0,0 0-208 0,0 0 0 0,0 0 2064 0,0 0 368 16,1-9 80-16,4 2 16 0,4-3-1248 0,3 2-256 15,2-2-64-15,6-1 0 0,1 0-16 0,3 1-16 16,-2-1 0-16,4 3 0 0,0-1-224 0,1 3-64 16,2 1 0-16,-3 3 0 0,-4 1 48 0,1 2 0 15,-4 2 0-15,0 4 0 0,-2 2-208 0,0 3-32 16,-2-1-16-16,-1 4 0 0,1 5-176 0,-1 1-48 16,0 1 0-16,-2 2 0 0,-1 3-208 0,0 1 176 15,0 2-176-15,3-2 160 0,-6 0-160 0,0 3 0 16,-2 0 0-16,-2-4 0 0,0-2-256 0,-2-4-64 15,-1-5-32-15,-2-4 0 16,-1 0-1920-16,-1-6-384 0</inkml:trace>
  <inkml:trace contextRef="#ctx0" brushRef="#br1" timeOffset="176589.337">18422 14244 35711 0,'-13'-1'1584'0,"3"2"320"0,1 1-1520 0,-1 3-384 0,1 3 0 0,-1 1 0 16,-2 0 368-16,-2 3 0 0,3 0 0 0,-1 4 0 15,-1-1 192-15,2 4 32 0,0 1 16 0,0-2 0 16,0 0-272-16,-1-1-48 0,2 2-16 0,2 0 0 16,0 3-64-16,1-1-16 0,-2-3 0 0,3 0 0 15,-2-1-192-15,1-1 0 0,2-1 0 0,1-1 0 16,2-2-1056-16,1-1-256 0,0-1-48 0,3-2-9936 15,3 0-1984-15</inkml:trace>
  <inkml:trace contextRef="#ctx0" brushRef="#br1" timeOffset="176943.579">19343 13837 20271 0,'-11'1'1792'0,"1"-1"-1424"0,-2-1-368 0,1 4 0 15,-1 3 1776-15,-4 2 272 0,-1 5 64 0,-1 0 16 16,-2 2-1040-16,0 1-192 0,-2 0-64 0,2 5 0 16,-2 2 192-16,2 4 16 0,0 0 16 0,5 0 0 15,3-2-224-15,2-1-64 0,2 1 0 0,3 1 0 16,1-1-480-16,4-2-96 0,2-1-32 0,4-2 0 16,1-1-160-16,4-4-272 0,3-1 64 0,2-2 16 15,2 0-128-15,2 1 0 0,2-7-16 0,0 1 0 16,1-5-1216-16,-2-2-240 0,1-3-64 0,-1-1-7744 15,-4 1-1536-15</inkml:trace>
  <inkml:trace contextRef="#ctx0" brushRef="#br1" timeOffset="177359.575">19742 13957 35935 0,'-16'-4'3200'0,"5"2"-2560"15,1 4-512-15,0 2-128 16,-4 3-448-16,-2-2-128 0,0 2 0 0,-2 3-16 0,-1 1 736 0,2 4 160 16,-2 3 16-16,3-1 16 0,1 1 0 0,1 2 0 15,-1 0 0-15,1 1 0 0,6-2-144 0,0-1-16 16,6-1-16-16,3-1 0 0,3-1-160 0,3-4 0 0,2 0 0 16,2-1 0-16,1-2 0 0,3-4-144 15,3-2 144-15,2-2-160 0,2-4 160 0,-3-2 0 0,1 1 0 0,0-4 0 16,-2-1 160-16,-3-1-32 0,-3-3-128 0,-1 0 192 15,-1-2 16-15,-1 1 0 0,-3-1 0 0,0 0 0 16,-3-4 16-16,1 2 0 0,-3 1 0 0,-1 0 0 16,0 1-224-16,-1 0 144 0,-3 2-144 0,1 1 128 15,-3 2-128-15,0 0-176 0,-3 2 48 0,0 4 0 16,0 0-176-16,-3 0-16 0,1-2-16 0,2 3 0 16,-2 4-32-16,0 0 0 0,-1 0 0 0,1 0 0 15,1-2-288-15,1 0-64 16,0 1-16-16,0 0 0 0,1 1-1760 0,3-2-336 0,-1 0-80 0,6 2-8880 15</inkml:trace>
  <inkml:trace contextRef="#ctx0" brushRef="#br1" timeOffset="177752.418">20438 13731 15663 0,'-17'-7'688'0,"7"5"144"0,1 2-656 0,-2 2-176 16,-4 0 0-16,-5 3 0 0,-1 3 3168 0,-1 1 608 0,-4 0 112 0,-1 0 16 15,-1 0-2480-15,1 1-496 0,0 0-96 0,3 0-32 16,0 1-16-16,5 0 0 0,1-1 0 15,6 1 0-15,0 1-416 0,5 0-96 0,4 0-16 0,4 2 0 16,4-3-112-16,0 0-16 0,5 2-128 0,1 0 192 16,2 2-192-16,2 1 0 0,-1-1 0 0,1 1 0 15,1 2 0-15,-1 2 0 0,-1 1 0 0,1-2 0 16,-1-1 144-16,0 1-16 0,-4-1 0 0,0-2 0 16,0 1 48-16,-3-2 0 0,-1-2 0 0,-1 0 0 15,-4 0 96-15,-1-4 32 0,0-9 0 0,-4 8 0 16,-2-2 464-16,-1-2 112 0,-4-1 16 0,0-3 0 0,-2-1-208 15,-2-2-48-15,-3 1 0 0,-3-3 0 0,0-2-352 16,-5-2-80-16,-1 0-16 0,2 0 0 0,-3-1-336 16,3 0-80-16,1-3-16 0,2 3 0 15,4 2-1936-15,4-1-384 0,3 0-64 16</inkml:trace>
  <inkml:trace contextRef="#ctx0" brushRef="#br1" timeOffset="182777.03">20654 13485 6447 0,'-10'-16'576'0,"7"8"-576"0,1 2 0 0,-3 0 0 16,2-3 2944-16,1 3 496 0,2 6 80 0,-2-5 32 15,2 5-2496-15,0 0-496 0,0 0-112 0,0 0 0 16,0 0 224-16,-5 18 48 0,0 5 16 0,0 0 0 15,1-1-160-15,-1 5-16 0,-1 6-16 0,1 6 0 16,-3 1-224-16,1 0-32 0,-4-3-16 0,5 4 0 0,-2 1-272 0,2 1 160 16,1 0-160-16,2-4 128 0,0-1-128 0,3-5 160 15,2-2-160-15,0-6 160 16,0-2-464-16,3-3-80 0,2-3-32 0,2-3 0 16,2-5-2080-16,0-2-400 0</inkml:trace>
  <inkml:trace contextRef="#ctx0" brushRef="#br1" timeOffset="183404.443">20766 14180 12895 0,'0'0'1152'0,"0"0"-928"0,-7 6-224 0,2 0 0 16,-1-2 2032-16,6-4 352 0,0 0 80 0,0 0 16 15,-7 5-1568-15,7-5-304 0,-5-4-64 0,1-1-16 16,4 5 432-16,0-12 96 0,0-5 16 0,3-3 0 16,2-3-416-16,2-5-80 0,-2-3 0 0,5 1-16 15,-1-2-208-15,1 1-32 0,1-1-16 0,-2 2 0 16,-1 2-112-16,0 2-32 0,1 6 0 0,0 4 0 16,-1 4-160-16,-1 4 192 0,-7 8-192 0,0 0 192 15,9-2-192-15,-9 2 128 0,5 10-128 0,1 2 128 16,-5 1-128-16,1 5 128 0,0 2-128 0,3 2 128 15,1 1-128-15,-3 0 0 0,-7 0 144 0,1-1-144 16,3 1 0-16,3-4 144 0,-1-3-144 0,4-1 0 0,2-4 0 16,-2-3 0-16,3-2 0 0,-1-3 0 0,1-4 176 0,0-2-176 15,2-4 160-15,2-2-160 0,1-4 480 0,0-3 0 16,-4-4 0-16,0-1 0 0,1-1-48 0,-4-1-16 16,-3-2 0-16,0-2 0 0,-3 0-32 0,-1-2 0 15,-1-2 0-15,-3 2 0 0,-2-2-128 0,0-3-48 16,-4-4 0-16,0 3 0 0,1 3-208 0,-2 3 0 15,2 0 128-15,1 0-128 0,0 2 0 0,0-1 0 16,-2 2 128-16,3 2-128 0,2 2 0 0,0 1 0 16,-2 1 0-16,3 0 0 0,3 2 0 0,0 1 0 15,-3 2 0-15,2 0 0 0,0 3-128 0,2 0 128 16,3-1 0-16,0 3 0 0,2 0-176 0,3 2 176 16,3 1-160-16,3-1 160 0,1-2-176 0,2 1 176 0,-1-1-192 15,5 2 192-15,3-1-144 0,-1 2 144 0,4-2 0 0,1 1-144 16,3 0 144-16,2-2 0 0,0-2-144 0,-1 3 144 15,-1 5 0-15,-1 2 0 0,-3-1 0 0,-4 2 0 16,-1 0 0-16,-4 1 0 0,-2 2 0 0,-1 1 0 16,-2-1-432-16,-3 1 48 0,-1 0 0 0,-3 4 0 31,1 0-2672-31,-7-7-528 0,0 0-96 0,2 15-32 0</inkml:trace>
  <inkml:trace contextRef="#ctx0" brushRef="#br1" timeOffset="184234.179">21113 13624 7359 0,'0'0'656'15,"-4"-6"-528"-15,0 0-128 0,2 0 0 16,1-1 1392-16,1-1 240 0,1 0 48 0,0-1 16 16,-1 9-736-16,2-10-128 0,2 0-48 0,0 3 0 0,0 1-208 15,3 3-64-15,-7 3 0 0,11-5 0 0,1 0-32 0,-3-2-16 16,0 1 0-16,1 0 0 0,2 6 80 0,-1-1 16 16,0-4 0-16,-2 4 0 0,-1 5-48 0,1 0-16 15,0 1 0-15,-9-5 0 0,0 0-176 0,11 1-16 16,-4 3-16-16,-7-4 0 0,0 0-16 0,0 0 0 15,8 6 0-15,-8-6 0 0,0 0-16 0,0 0 0 16,0 0 0-16,0 0 0 0,0 0-80 0,0 0-32 16,0 0 0-16,0 0 0 0,0 0-144 0,0 0 160 15,0 0-160-15,0 0 160 0,-8-2-160 0,8 2 0 16,-6-6 0-16,6 6 0 0,0 0 0 0,0 0 0 16,-11-3 0-16,6 1 0 0,5 2 0 0,0 0 0 15,0 0 0-15,0 0 0 0,0 0 0 0,0 0 0 16,0 0 0-16,0 0 0 0,0 0-144 0,0 0 144 0,0 0 0 0,0 0 0 15,6 8 0-15,4 1 0 0,-1-2 0 0,1 2 0 16,1 0 0-16,-4 2 0 0,-1 0 0 0,-1 2 0 16,1-1 0-16,2 2 0 0,-2 1 144 0,3 2-144 15,-5 2 160-15,3-1-160 0,2 0 192 0,-1 1-192 16,-1 0 144-16,1 2-144 0,1-3 0 0,2 1 144 16,-2-2-144-16,-1 1 0 0,0-1 0 0,0-1 128 15,-1-2-128-15,0-1 0 0,-1 0 0 0,-2 1 0 16,0-2-208-16,-3-1-128 0,-1-11-32 0,0 13 0 15,-1-2-1696-15,-3-2-352 16,-2-4-64-16</inkml:trace>
  <inkml:trace contextRef="#ctx0" brushRef="#br1" timeOffset="184454.861">21331 13711 18431 0,'-4'-14'816'0,"2"9"160"0,0-1-784 0,1 2-192 15,-1 0 0-15,2 4 0 0,0 0 1088 0,0 0 192 16,0 0 16-16,-8 4 16 0,0 0-160 0,1 3-16 16,-1 4-16-16,0 3 0 0,1 4-320 0,-3 2-64 15,0 2-16-15,1 0 0 0,1 5-336 0,2 0-64 16,-2 0 0-16,1 2-16 0,2 0-160 0,-3 0-16 16,4-2-128-16,-1 0 192 0,0-4-192 0,0-1 128 15,1-3-128-15,3-1 0 16,-2-2-320-16,2-4-144 0,1-12-48 0,1 11-8496 0,2-2-1696 15</inkml:trace>
  <inkml:trace contextRef="#ctx0" brushRef="#br1" timeOffset="185229.113">15842 14714 21183 0,'0'0'1888'15,"0"0"-1504"-15,0 0-384 0,13-1 0 0,6 1 1680 16,5 0 272-16,4-1 48 0,4-3 16 16,3-1-2144-16,6-6-448 0,3-2-64 0,10-3-32 0,7-1 672 0,8-4 0 15,7-4 128-15,3-2 0 16,1-3 64-16,7 1 32 0,3-1 0 0,7-1 0 0,0-2 96 0,7-2 0 15,4 1 16-15,3 1 0 0,5 0 80 0,2 0 16 16,1-1 0-16,5 0 0 0,-1 1-64 0,3-2-16 16,4 1 0-16,-2-2 0 0,-4 0-16 0,4-2 0 15,3-1 0-15,-1 0 0 0,-2 2 16 0,2 2 0 16,-1 1 0-16,-4 1 0 0,-3 1-96 0,-3 1-32 16,-1 1 0-16,-4 3 0 0,-3-2-96 0,1 6 0 15,-3-1-128-15,-2 3 192 0,-7 0-192 0,-3 3 144 0,-5-1-144 16,-6 2 128-16,-10 1-256 0,-6 1-64 15,-3 2-16-15,-8 4-10096 16,-5 3-2032-16</inkml:trace>
  <inkml:trace contextRef="#ctx0" brushRef="#br1" timeOffset="186977.184">20137 12210 20271 0,'-14'-2'1792'0,"6"1"-1424"0,8 1-368 0,-7-1 0 16,-1-1 1104-16,8 2 160 0,0 0 16 0,0 0 16 15,0 0-960-15,0 0-192 0,11-6-144 0,1 3 192 0,4-1 256 16,4 2 64-16,3 0 16 0,4-2 0 0,1 1-192 15,3-1-32-15,2-1-16 0,2-2 0 0,4 0-288 0,0 0 160 16,4-1-160-16,0 2 128 16,-6 6-1248-16,-4-2-256 0,-5-3-48 0</inkml:trace>
  <inkml:trace contextRef="#ctx0" brushRef="#br1" timeOffset="187230.902">20268 12406 35007 0,'-22'-4'3120'0,"12"1"-2496"16,-2 3-496-16,3 0-128 0,2 0 192 0,7 0 32 16,0 0 0-16,0 0 0 0,0 0-224 0,0 0-288 0,6 6 64 0,5-4 16 15,1-2 208-15,5-1 0 0,2-1 0 16,7-3-144-16,0-3 144 0,5-2 0 16,1-2 0-16,2 2 0 0,-1 1-272 0,2 0-32 0,-1-1 0 0,-3 2 0 31,-7 2-976-31,-2 1-192 0,-1 1-32 0,-5 1-16 15,-6 2 256-15,-10 1 48 0,10 1 16 0,-10-1-6480 0,0 0-1312 0</inkml:trace>
  <inkml:trace contextRef="#ctx0" brushRef="#br1" timeOffset="187561.954">20436 11930 31327 0,'0'0'1392'0,"0"0"272"0,-8-4-1328 0,8 4-336 16,0 0 0-16,0 0 0 0,0 0 0 0,0 0 144 16,0 0-144-16,0 0 0 0,15 1 320 0,6 2-32 15,3 0-16-15,5 1 0 0,3 1 176 0,2 0 16 16,4-1 16-16,-1 2 0 0,0 2-96 0,4 1 0 16,2-2-16-16,-4 4 0 0,-1 1-80 0,-2 5-16 15,-1 1 0-15,-4 0 0 0,-6 2-80 0,-5 1-32 16,-6 0 0-16,-5 1 0 0,-6 1 48 0,-6 1 16 15,-6 0 0-15,-5 3 0 0,-5-1 272 0,-3 2 48 16,-7-3 16-16,-2 0 0 0,-7 1-160 0,3-1-16 16,-1-2-16-16,-2-3 0 0,4-3-112 0,2 0-32 15,2 0 0-15,2-2 0 0,4-6-224 0,3-3-128 16,7-5 128-16,5-3-208 16,9 2-1440-16,0-11-272 0,7-3-64 0,7-3-9152 0,8-1-1840 0</inkml:trace>
  <inkml:trace contextRef="#ctx0" brushRef="#br1" timeOffset="187853.988">21629 11987 30351 0,'0'0'1344'15,"0"0"272"-15,0 0-1296 0,0 0-320 0,0 0 0 0,0 0 0 16,-5-7 144-16,0 2-144 0,-2 0 192 0,-3 3-192 0,-1 2 688 0,0 1 16 15,-4 3 16-15,-4 0 0 0,-2 0-16 0,-3 6 0 16,-3 1 0-16,-3 4 0 0,-2 0-112 0,1 1-16 16,3 3-16-16,1 1 0 0,1 1-192 0,5-2-48 15,5-5 0-15,5 3 0 0,3 2-112 0,6-1-16 16,3-4-16-16,4-2 0 0,5-1-32 0,6 0 0 16,2 1 0-16,3-4 0 0,1-4-144 0,5 1 160 15,8-2-160-15,0-1 160 0,2-4-160 0,0-1 0 16,-3-3 0-16,-2 2 0 0,-4 1-192 0,0-2-128 15,-6-1-32-15,-1-1 0 16,-2 1-1696-16,-2 3-352 0,-3 0-64 0,-4 3-12496 0</inkml:trace>
  <inkml:trace contextRef="#ctx0" brushRef="#br1" timeOffset="188064.894">21766 12259 37311 0,'0'0'1664'0,"-7"5"320"0,1 4-1584 0,1 1-400 0,0 4 0 0,0 0 0 16,-3 2 0-16,1 0 0 0,4 3 0 0,-3-1 0 16,-1-2 320-16,0 1 16 0,2 0 16 0,0 1 0 15,-3 0-192-15,2 1-32 0,0-1-128 0,1-2 192 16,0 0-192-16,0 0 0 0,2 0 0 0,2-3-160 16,1-3-1440-16,0-10-272 0,1 12-64 0,-1-12-8368 15,0 0-1664-15</inkml:trace>
  <inkml:trace contextRef="#ctx0" brushRef="#br1" timeOffset="188392.222">22050 12109 11967 0,'0'0'1072'0,"0"0"-864"15,0 0-208-15,0 0 0 0,0 0 3200 0,0 0 608 0,0 0 112 0,0 0 32 16,0 0-2480-16,0 0-480 16,11-2-96-16,0 0-32 0,6 0 144 0,1 0 16 0,1-2 16 15,4-1 0-15,4 0-432 0,0 1-96 0,2 0 0 0,-2-1-16 16,4-3-304-16,0 4-48 0,0 3-16 0,-4 1 0 15,-3-4-128-15,-3 3-224 0,-2-1 48 0,-4 3 16 32,-4 5-2352-32,-4-2-480 0,-7-4-80 0</inkml:trace>
  <inkml:trace contextRef="#ctx0" brushRef="#br1" timeOffset="188613.648">22077 12290 33167 0,'0'0'1472'0,"0"0"304"15,0 0-1424-15,0 0-352 0,2-6 0 0,3 0 0 16,3 1 656-16,2-1 64 0,3 1 16 0,8-2 0 0,5 0-512 0,2-1-96 16,0-1-128-16,5 0 176 0,5-1-176 0,0 3 128 15,-1 0-128-15,-3 4 128 0,-2-4-128 0,-3 2-144 16,0 2 144-16,0 2-208 16,-1 1-1408-16,0 0-288 0,-4 0-48 0,0 3-12080 15</inkml:trace>
  <inkml:trace contextRef="#ctx0" brushRef="#br1" timeOffset="189187.846">23477 11922 9215 0,'0'0'816'0,"4"-7"-656"0,1 1-160 0,-1-3 0 0,0 1 1376 16,1-1 240-16,-5 1 48 0,2-1 16 0,1 0-32 0,-2 0-16 15,-3 0 0-15,0 2 0 0,-2 1-80 0,-2 1-16 16,0-1 0-16,-4 4 0 0,0-1-272 0,0 1-64 16,-2 0-16-16,-1 5 0 0,-2 1-272 0,-1 4-48 15,-4 1-16-15,-2 3 0 0,-4 3-144 0,-1 5-48 16,0 2 0-16,-4 5 0 0,-4 3-112 0,6 3-32 15,7 2 0-15,1 4 0 0,1 1-80 0,4 2-32 16,3-4 0-16,6-4 0 0,6-3-208 0,4-2-32 16,6 0-16-16,8-4 0 0,6-2-16 0,4-5-128 15,2-3 192-15,5 1-64 0,10-4 48 0,0-2 0 16,4-3 0-16,1-1 0 0,1-2 16 0,4-2 0 0,2-2 0 16,1-1 0-16,0-5 48 0,-5-2 16 0,-3 3 0 15,-6-4 0-15,-6-2 64 0,-3-2 32 0,-4-4 0 0,-6-2 0 16,-6-3 96-16,-5-3 32 0,-4-6 0 0,-6 2 0 15,-9-2 32-15,-2 2 0 0,-8 4 0 0,-4 1 0 16,-5 2-192-16,-7 3-16 0,-7 4-16 0,-8 2 0 16,-4 4-288-16,-5-1 0 0,-6 2 0 0,4 0 0 31,4 3-960-31,3 1-240 0,1 3-48 0,6 2-16 16,1-2-2000-16,9 2-384 0,-7 3-96 0,23-4-16 0</inkml:trace>
  <inkml:trace contextRef="#ctx0" brushRef="#br1" timeOffset="190229.991">16538 15143 7359 0,'0'0'656'0,"0"0"-528"16,1-9-128-16,-1 0 0 0,0 0 1104 0,2-1 192 15,0 2 48-15,2-1 0 0,-2 0 64 0,0 1 0 16,1 1 16-16,0 0 0 0,-3 7 112 0,4-8 32 15,-4 8 0-15,0 0 0 0,0 0-448 0,0 0-96 16,0 0 0-16,0 0-16 0,0 0-208 0,0 0-32 16,0 0-16-16,-3 12 0 0,-2 4-160 0,-2 1-16 15,0 0-16-15,-1 4 0 0,1 1-192 0,-1 1-48 16,0 1 0-16,1 1 0 0,-1 1-128 0,-1 0-16 16,-2 1-16-16,1-3 0 0,1-3-160 0,2 0 160 15,-1-4-160-15,0 1 160 0,2-2-160 0,-1-1 0 16,0-4 0-16,1 0 0 0,1 0-176 0,-1 0-64 0,-1 1-16 15,3-4 0 1,4-8-1808-16,-6 9-368 0,1-2-80 0,5-7-9376 0</inkml:trace>
  <inkml:trace contextRef="#ctx0" brushRef="#br1" timeOffset="190586.471">16168 15279 16575 0,'0'0'1472'0,"0"0"-1168"0,3-8-304 0,2 3 0 16,3 1 2752-16,2-1 512 0,3 0 80 0,2 2 32 15,2 2-2288-15,5 0-464 0,1-1-96 0,8 1-16 16,6 0-48-16,0 0-16 0,5-1 0 0,-2-1 0 0,-2 2 64 16,-1-1 0-16,-2 0 0 0,-1 2 0 0,-2 0-320 15,-2 2-64-15,-4-1-128 0,-2 1 192 0,-3 1-192 0,2 0 176 16,0-1-176-16,-1 1 160 15,-5 2-1600-15,-3-1-320 0,-2 1-64 0</inkml:trace>
  <inkml:trace contextRef="#ctx0" brushRef="#br1" timeOffset="191642.001">17615 15067 8287 0,'0'0'736'0,"3"-7"-592"0,0 3-144 0,-3 4 0 16,0 0 1216-16,0 0 192 0,2-8 64 0,-4 3 0 15,2 5-624-15,0 0-112 0,-12 2-32 0,-1 1 0 16,-2-3-256-16,-3 5-48 0,-2 0-16 0,-4 1 0 16,-1-1 32-16,-2 1 0 0,0 1 0 0,-4 2 0 15,-2 2 336-15,1 0 64 0,1-2 16 0,6 1 0 16,5 2-112-16,4 1-16 0,2 0 0 0,0 0 0 15,2 0-352-15,5 0-80 0,2 0-16 0,4 0 0 16,1-1-32-16,6-3-16 0,-1-1 0 0,5-1 0 16,-1 3 304-16,7-1 48 0,6-2 16 0,4-2 0 15,0 1 80-15,1 0 32 0,3 1 0 0,0-5 0 16,0-2-224-16,-4 0-32 0,-1 2-16 0,1-2 0 0,-3-3-224 0,1 0-64 16,0-2 0-16,-1 3 0 0,0 2-128 15,-4-1 128-15,-6-2-128 0,1 1 128 16,2 2-1248-16,-3 0-256 0,-2 0-48 0,-1 0-11776 15</inkml:trace>
  <inkml:trace contextRef="#ctx0" brushRef="#br1" timeOffset="192169.985">17801 15277 17391 0,'0'0'768'0,"-8"0"160"0,8 0-736 0,0 0-192 0,0 0 0 0,0 0 0 15,0 0 512-15,0 0 64 0,0 0 0 0,0 0 16 16,10-2-192-16,2-2-32 0,1 1-16 0,3-1 0 16,-1-1 176-16,2 2 48 0,-1-1 0 0,2 1 0 15,-2 2 64-15,1 1 32 0,-2 3 0 0,-1 0 0 0,0 2-176 16,-2 1-48-16,-1 2 0 0,-4 0 0 0,-2 2-256 0,-2 1-48 15,-1 1-16-15,-3 5 0 0,-1 2 64 0,-6-1 0 16,2 1 0-16,-6 1 0 0,-2 0 128 0,-1 2 16 16,-4-3 16-16,1-1 0 0,-4-3-96 0,1 0-32 15,-1-1 0-15,0-4 0 0,1 0 80 0,0-3 16 16,4-1 0-16,3 2 0 0,1 0 0 0,3-1 0 16,2-3 0-16,8-4 0 0,0 0-32 0,0 0 0 15,6 8 0-15,8-1 0 0,6-3 128 0,3-2 32 16,2 1 0-16,3-2 0 0,1 0-80 0,2-1-16 15,0-2 0-15,0 3 0 0,2 1-352 0,2 0 144 0,1-1-144 16,2 1 0-16,-2 2 144 0,3-1-144 0,-4 2 0 0,-2-2 144 16,-4-4-384-16,-1-1-80 0,-4 2 0 0,-3 3-10352 15,-2 0-2064 1</inkml:trace>
  <inkml:trace contextRef="#ctx0" brushRef="#br1" timeOffset="193791.446">19215 14955 13695 0,'0'0'608'0,"-5"-5"128"0,5 5-592 0,-7-4-144 0,0-1 0 0,-2 3 0 16,-2-2 448-16,-1 1 64 0,-3-1 16 0,2 2 0 15,0 0 48-15,-1 2 16 0,-1 0 0 0,1 2 0 16,1 1-80-16,1 2 0 0,1-1-16 0,-2 1 0 15,-4 3 16-15,2 2 16 0,-2 0 0 0,2 0 0 16,0 0-112-16,0 0-32 0,1 0 0 0,2 1 0 16,1-1-32-16,1 0-16 0,-1-1 0 0,2 2 0 15,1 0 48-15,1 0 16 0,-1 0 0 0,1 0 0 16,0 3 48-16,1-2 16 0,-2 1 0 0,3-1 0 16,-1 1-224-16,2-2-48 0,1 2-16 0,0 0 0 15,1-4 80-15,-1 2 32 0,2 2 0 0,2-2 0 16,2-3 80-16,-1 1 16 0,0 0 0 0,-2-9 0 15,3 9-32-15,-3-9 0 0,4 6 0 0,-4-6 0 0,0 0-144 0,7 7-16 16,-7-7-16-16,2 7 0 0,-2-7-48 0,0 0-128 16,0 0 192-16,0 0-64 0,0 0-128 0,0 0 0 15,0 0 0-15,0 0 128 0,4 9-128 0,3-2 0 16,-7-7 0-16,0 0 0 0,0 0 0 0,0 0 0 16,3 10 0-16,-3-10 0 0,0 0 0 0,0 0 0 15,0 0 128-15,0 0-128 0,0 0 0 0,6 7 0 16,-6-7 0-16,0 0 128 0,0 0-128 0,0 0 0 15,0 0 0-15,0 0 0 0,0 0 0 0,0 0 0 16,0 0 0-16,0 0 0 0,0 0 128 0,0 0-128 16,0 0 0-16,0 0 128 0,0 0-128 0,0 0 0 15,0 0 0-15,0 0 0 0,0 0 0 0,0 0 128 16,0 0-128-16,0 0 0 0,0 0 0 0,0 0 0 0,0 0 0 0,0 0 0 16,0 0 0-16,0 0 0 0,0 0 128 0,0 0-128 15,0 0 0-15,0 0 0 0,-6-4 0 0,6 4 0 16,0 0-432-16,0 0 48 0,0 0 0 0,0 0 0 31,0 0-256-31,0 0-32 0,-3-5-16 0,3 5 0 16,-3-7-32-16,3 7-16 0,-1-8 0 0,1 8 0 15,0 0 160-15,0 0 48 0,0 0 0 0,0-7 0 0,0 7 32 16,0 0 16-16,0 0 0 0,0 0-6560 0,1-6-1296 0</inkml:trace>
  <inkml:trace contextRef="#ctx0" brushRef="#br1" timeOffset="195152.659">18650 15464 12895 0,'-13'4'1152'0,"4"1"-928"0,-1 1-224 0,2-1 0 15,8-5 128-15,-11 5 0 0,-2-1-128 0,0 0 192 16,5-1 848-16,-1 1 176 0,4-2 16 0,5-2 16 15,0 0 96-15,0 0 0 0,0 0 16 0,0 0 0 16,-1-7-144-16,2-1-48 0,-1 8 0 0,7-11 0 0,0 0-544 0,1-1-112 16,2-2-32-16,-1 0 0 0,-3-1-80 0,2 1-16 15,2-3 0-15,1 0 0 0,-1 1-48 0,1 0-16 16,0 2 0-16,-1 1 0 0,1 1-128 0,-1-1-16 16,-3 2-16-16,1 2 0 0,0 1-160 0,-1 2 128 15,-3 2-128-15,-4 4 128 0,0 0-128 0,0 0 0 16,0 0 0-16,0 0-176 0,0 0 176 0,3 14 0 15,-2 2 0-15,-1 0 0 0,-1 1 0 0,-1-1 0 16,0 7 0-16,-1-1 128 0,-1 0-128 0,2-1 0 16,1 1 0-16,1-4 0 0,2-2 0 0,2-3 0 15,0-2 0-15,1-2 128 0,3-3-128 0,-2-3 0 16,-6-3 0-16,12 3 0 0,1-3 400 0,-2-3 16 0,-2 0 0 16,2-4 0-16,3-1 0 0,-3-3 0 0,-1-2 0 15,1-1 0-15,-3-1-32 0,2-3-16 0,-1-4 0 0,0-2 0 16,0 1-112-16,-4 0 0 0,1 1-16 0,-1-4 0 15,-2-1-80-15,2-1-16 0,-2 5 0 0,2 0 0 16,-4-1-144-16,2 1 128 0,2 1-128 0,1 0 128 16,-4 4-128-16,1 1 0 0,1-1 0 0,-1 3 0 15,0-1 0-15,-2 2 0 0,1 1 0 0,0-2 0 16,0 0 0-16,-1 2 0 0,-1 2 0 0,0-2 128 16,0-1-128-16,1 2 0 0,-1 0 0 0,1 2 0 15,-1 4 0-15,1-1 0 0,2-2 0 0,-1 0-176 16,-1 0 176-16,0 0 0 0,-1 9 0 0,3-9 0 15,1 0 0-15,2 1-128 0,1 3 128 0,3-1 0 16,4 1 0-16,1 2 0 0,2-4 0 0,3 3 0 0,6 0 0 16,2 1-160-16,1-2 160 0,3 1 0 0,2 2-160 15,-1 0 160-15,1 2-128 0,2-5 128 0,2-1 0 0,1-2 0 16,3 4 192-16,4-1-64 0,0 2 0 0,-1-4 0 16,-1 1 0-16,-7 1 0 0,-2 8-128 0,-3-6 0 15,-4 1 0-15,-4 1 0 0,-2 0 0 0,-3 1 0 16,-3 0 0-16,-2 0 128 0,-5-2-128 0,-9 2 0 15,0 0-176-15,0 0 176 16,0 0-2560-16,0 10-432 0,0-10-80 0</inkml:trace>
  <inkml:trace contextRef="#ctx0" brushRef="#br1" timeOffset="195510.951">19298 15087 4607 0,'-2'-11'400'0,"2"11"-400"0,0-6 0 0,0 1 0 15,1-2 2384-15,0 0 400 0,0 1 80 0,2 0 16 16,3 1-944-16,-2-2-176 0,4 0-32 0,2 1-16 16,0 1-560-16,4-2-96 0,1 1-32 0,2 2 0 15,2 1-288-15,1 1-64 0,2-1-16 0,-1 6 0 0,-1 2-80 0,2 3-32 16,-2-1 0-16,1 3 0 0,0 5-224 0,-4 1-32 16,1 2-16-16,-3-1 0 0,0 1-48 0,-2 2-16 15,0 2 0-15,-4 1 0 0,-3 0-64 0,-1 1-16 16,-1 0 0-16,0 1 0 0,0 2-128 0,-2 1 192 15,1-6-192-15,0 2 192 0,-2-2-192 0,0 0 0 16,0-4 0-16,0 0 0 16,-2-4-512-16,-1 0-144 0,-2-1-32 0,1-3-8272 15,1 1-1664-15</inkml:trace>
  <inkml:trace contextRef="#ctx0" brushRef="#br1" timeOffset="195832.941">19700 15114 12895 0,'0'0'1152'0,"0"0"-928"0,0 0-224 0,0 0 0 15,0 0 1712-15,-8-4 288 0,-1 4 64 0,-2 2 16 16,-2 2-192-16,-3 5-32 0,-2 0-16 0,-3 4 0 15,-4 4-752-15,2 2-128 0,1 3-48 0,-1 2 0 16,-1 1 16-16,0 1 0 0,-3 4 0 0,5-3 0 16,0 0-112-16,4-4-32 0,1-1 0 0,3-1 0 0,2-2-304 15,3-4-64-15,-2-4-16 0,3 0 0 0,3 1-144 0,2-1-48 16,1-2 0-16,2 1 0 0,0-10-208 0,4 9 0 16,-1-3 0-16,4 0 0 15,-7-6-1680-15,10 3-384 0,1-1-80 0</inkml:trace>
  <inkml:trace contextRef="#ctx0" brushRef="#br1" timeOffset="197074.046">23060 12384 14735 0,'0'0'1312'0,"0"0"-1056"0,0 0-256 0,0 0 0 16,0 0 1280-16,0 0 208 0,9 2 48 0,-9-2 0 16,0 0-1280-16,0 0-256 0,7 5 0 0,-7-5 0 15,0 8 0-15,-1 3 0 0,0-1 0 0,-2 2 0 16,-4 5 0-16,-1 2 0 0,-3-1 0 0,-2 2 0 0,1-1 224 0,-3 4-48 16,-4 4-16-16,1 1 0 0,-2-6-160 0,-1 0 160 15,-6 2-160-15,2-2 160 0,0 1-160 0,-5-3 160 16,-2-1-160-16,-2 0 160 0,0 3 0 0,0 2 0 15,-1-2 0-15,2-2 0 0,-4 1 192 0,3 0 32 16,0 0 16-16,1 6 0 0,-3-3-112 0,0-1-32 16,-1-2 0-16,3 0 0 0,2 4-96 0,0-5-32 15,-2-3 0-15,1 3 0 0,1 3 80 0,3 0 16 16,0 0 0-16,5-2 0 0,1-3 32 0,3 1 0 16,1-2 0-16,3 0 0 0,0-2-256 0,3-1 0 15,1-4 128-15,3 1-128 0,2 1 0 0,4-2 0 16,3-10 0-16,0 0 0 15,4 11-1488-15,3-4-352 0,3-4-64 0,0-3-16 16</inkml:trace>
  <inkml:trace contextRef="#ctx0" brushRef="#br1" timeOffset="197440.51">21846 13014 28559 0,'-10'1'2544'16,"4"4"-2032"-16,6-5-512 0,-5 7 0 15,0 3 176-15,1 1-176 0,1 3 192 0,-3 1-192 16,1 4 0-16,-2 0 0 0,-2 2 0 0,3 0 0 0,1-1 0 16,1 2 0-16,-1 0 0 0,0 0-144 15,0 0 144-15,2 0 0 0,2-2 0 0,0 0 0 0,1-2 0 0,1-2 0 16,-1-3 0-16,2-1 0 0,5 1 160 0,2-1-32 15,3-3-128-15,-1-1 192 0,0-2 176 0,2 1 16 16,1-4 16-16,3 0 0 0,0-1 48 0,2 0 0 16,0 0 0-16,2 0 0 0,1-1-208 0,2-2-48 15,-2-1 0-15,3 0 0 0,3-2-192 0,-1-3 144 16,5-2-144-16,3 4 128 16,-1 2-1136-16,3-1-224 0,-1 0-48 0</inkml:trace>
  <inkml:trace contextRef="#ctx0" brushRef="#br1" timeOffset="200878.212">22998 14395 16927 0,'0'0'752'0,"6"-8"144"15,-4-2-704-15,0 0-192 0,-3-2 0 0,1 4 0 16,0 8 704-16,0 0 128 0,-1-7 0 0,-3 2 16 16,4 5 480-16,-8-2 80 0,8 2 32 0,-11 3 0 0,-1 2-320 0,1 5-64 15,-5 2-16-15,1 4 0 0,-6 4-224 0,-2 4-48 16,-1 3-16-16,-1 5 0 0,-5 4-240 0,1 4-32 16,0-2-16-16,-1 3 0 0,-2 4-160 0,4-1-48 15,4 0 0-15,2-2 0 0,5-4-256 0,3-2 160 16,6-1-160-16,-1-5 128 0,2-3-128 0,6-4 0 15,1-2 144-15,2-3-144 0,3 0 0 0,1-4-208 16,3-2 16-16,2-2 16 16,3-3-2000-16,3-2-384 0,4 0-96 0</inkml:trace>
  <inkml:trace contextRef="#ctx0" brushRef="#br1" timeOffset="201591.811">22697 15277 19343 0,'0'0'848'0,"0"0"192"0,-8 4-832 0,1 0-208 0,7-4 0 0,-7 4 0 15,7-4 1440-15,0 0 240 0,0 0 48 0,0 0 16 16,0 0-1168-16,0 0-256 0,0 0-32 0,0 0-16 15,2-9 240-15,3-1 32 0,0 0 16 0,1-1 0 16,-1-2 80-16,2-2 32 0,-1-2 0 0,1-1 0 16,3-2-192-16,-1 0-32 0,2-1-16 0,0-2 0 0,-5-3-160 15,3 0-16-15,1-1-16 0,-2 0 0 0,-3 0-48 16,2 4-16-16,-2 3 0 0,2 6 0 0,-1 3 0 0,0 2 0 16,-3 2 0-16,-3 7 0 0,0 0-176 0,0 0 0 15,0 0 0-15,7 10 0 0,-2 2 0 0,-1 4 0 16,-4 1 0-16,0 3 0 0,1 4 0 0,-1-2 0 15,0 1 0-15,0 1 0 0,-1-1 0 0,1-1 0 16,0-1 0-16,3-1 0 0,-2-1 0 0,3-2 0 16,1-3 0-16,1-2 0 0,-2-1 0 0,2-1 0 15,2 0 0-15,-8-10 0 0,9 3 256 0,-9-3 32 16,10 2 0-16,1-3 0 0,-4-2 32 0,1-1 16 16,-8 4 0-16,7-9 0 0,1-1-80 0,-2-1-32 0,-1-2 0 15,1-2 0-15,-1 1-16 0,2-1 0 0,-5-2 0 0,3-2 0 16,-2-1-16-16,2-2 0 0,-2-2 0 0,1-2 0 15,0 0-192-15,2-4 144 0,-4-2-144 0,0 0 128 16,-1-1-128-16,2 0 0 0,-1 6 144 0,0 0-144 16,-2 3 0-16,0 2 128 0,0-3-128 0,0 2 0 15,-2 1 0-15,1 1 0 0,0 1 0 0,0 1 128 16,1 2-128-16,0 0 0 0,-2 2 0 0,5 0 0 16,1 3 0-16,0 0 0 0,-1 0 0 0,2 1 0 15,3 3 0-15,0 1 0 0,3-1-144 0,1 3 144 16,0-1 0-16,5 2-176 0,1-2 176 0,1 1-128 15,-2-1 128-15,3 2 0 0,3-3 0 0,4 3 0 16,-2-1 0-16,2-2 0 0,0-1 0 0,-1 1 0 16,-2 2 0-16,4-3 0 0,-3 0 0 0,-1 3 0 15,-2 3 0-15,0-2 144 0,0 2-144 0,0 1 0 0,-3-1 128 0,-1 1-128 16,-3 0 0-16,-2-1 0 0,0 2 0 0,-13 0-256 16,0 0 64-16,0 0 0 15,8 5-2320-15,-8-5-464 0,0 0-96 0,0 0-11168 16</inkml:trace>
  <inkml:trace contextRef="#ctx0" brushRef="#br1" timeOffset="202223.372">23233 14764 6447 0,'-18'-2'272'0,"10"1"80"0,8 1-352 0,-10-1 0 16,-3-5 0-16,3 4 0 0,0-2 2528 0,10 4 432 15,0 0 96-15,0 0 16 0,-7-6-1472 0,7 6-304 16,0 0-48-16,9-11-16 0,-3 1-208 0,5-1-32 0,3 2-16 0,3 1 0 15,1 0-224-15,2 2-48 0,0-1-16 0,2 4 0 16,0 0-176-16,0 2-16 0,0 1-16 0,-3 5 0 16,0 0-16-16,-2 4 0 0,0 2 0 0,-1 2 0 15,0 0-208-15,-2 4-64 0,-2 1 0 0,-1 1 0 16,-1 2-192-16,-2 1 144 0,-3 0-144 0,0 1 128 16,-2 0-128-16,0 2 0 0,-1 0 144 0,-1 0-144 15,-1-2 0-15,0-1 0 0,0-1 0 0,0-3 0 16,0-1 0-16,2-1-240 0,-1-3 48 0,0 1 0 15,0-2-384 1,2-1-80-16,-2-2-16 0,-1-9 0 0,4 9-1840 0,-4-9-368 0</inkml:trace>
  <inkml:trace contextRef="#ctx0" brushRef="#br1" timeOffset="202543.696">23504 14831 18431 0,'0'0'816'0,"0"0"160"0,0 0-784 0,0 0-192 15,0 0 0-15,0 0 0 0,0 0 1952 0,0 0 352 16,-5-1 64-16,5 1 0 0,-9 6-864 0,4 2-176 16,-4 5-48-16,1 2 0 0,-3 5-384 0,1 1-96 15,1 6-16-15,-4 0 0 0,-1-3-128 0,1 2-16 16,-1 1-16-16,1-1 0 0,-1 2-208 0,0-4-32 0,0 1-16 0,3-2 0 15,2 1-224-15,0-2-144 16,-2-3 192-16,3-1-192 0,1-2 0 0,2 0 0 0,1-3 0 16,1-3 0-1,3 1-448-15,1-4-160 0,-1-7-32 0,0 0 0 16,8 8-2192-16,1-3-448 0,0-8-96 0</inkml:trace>
  <inkml:trace contextRef="#ctx0" brushRef="#br1" timeOffset="206754.561">20890 14945 23951 0,'-4'-12'2128'0,"0"4"-1696"0,1 0-432 0,-3 3 0 0,-2 0 0 0,1 5 0 15,-1 0-144-15,-2 0 144 0,-4 1 224 0,1 4 160 16,-2 0 16-16,0 3 16 0,-2 1-128 0,1 1-32 15,-2 1 0-15,2 3 0 0,-4 1 208 0,0 4 48 16,-1 1 0-16,4 1 0 0,-2 3-64 0,3 1 0 16,-2 1 0-16,3 0 0 0,-1 2-80 0,2 0-32 15,0 2 0-15,3-5 0 0,1-2-80 0,5 0-32 16,4-1 0-16,1 0 0 0,1-2 32 0,3 0 16 16,1-2 0-16,3-3 0 0,2-1-80 0,3-2 0 0,2-2-16 15,3 0 0-15,1-3-176 0,1-3 0 0,7-2 0 0,0-2-176 31,4-4-464-31,4-4-112 0,4-4-16 0,0 1 0 16,1 1-896-16,-3 0-192 0,-2-2-48 0,-2 0 0 16,-4-1-256-16,-3 2-48 0</inkml:trace>
  <inkml:trace contextRef="#ctx0" brushRef="#br1" timeOffset="207068.167">21259 15006 28559 0,'-3'-6'2544'15,"0"-1"-2032"-15,3 7-512 0,0 0 0 16,0 0 304-16,0 0-48 0,0 0 0 0,0 0 0 16,-9-1 80-16,-2 4 16 0,-3 3 0 0,-1 3 0 0,2 1-80 0,-3 2-16 15,-4 1 0-15,0 2 0 0,2 5-256 0,-1 0 160 16,0 0-160-16,2-1 128 0,4 0-128 0,4 1 0 16,-1 1 0-16,6-1 128 0,0-2-128 0,3-1 0 15,2-1 0-15,3 0 0 0,-1-3 0 0,5-1 0 16,2-2 0-16,2-2 0 0,1-3 320 0,3 0-32 15,0-2 0-15,3-2 0 0,2-3-64 0,3-2-16 16,3 0 0-16,4-4 0 0,2 0-208 0,0-5 176 16,-3-1-176-16,-1-1 160 0,0-1-160 0,-7 0 160 15,-3-3-160-15,-4 2 160 0,-1-2 64 0,-5 1 16 16,-3 3 0-16,-4-3 0 0,-2 3 192 0,-4-1 32 16,-5 3 16-16,-1 1 0 0,-1-1-272 0,-2 1-48 0,-3 1-16 15,0 3 0 1,-3-1-592-16,2 2-112 0,0-1-16 0,2 2-16 15,-3 3-2224-15,-1 1-448 0,3 0-96 0</inkml:trace>
  <inkml:trace contextRef="#ctx0" brushRef="#br1" timeOffset="207454.207">21904 14945 21183 0,'-1'-11'944'15,"1"11"192"-15,1-9-912 0,-1 9-224 0,0 0 0 0,-3-8 0 16,-3 2 1648-16,-3 2 272 0,-4 0 64 0,-3 4 16 16,-4 1-1312-16,-4 2-272 0,-6 2-48 0,-2 2-16 15,-3 3 32-15,3 2 16 0,2 2 0 0,4-3 0 0,-1-3-48 16,6 2-16-16,1 2 0 0,4-1 0 0,3-1-192 0,3 0-144 16,3 0 192-16,4 2-192 0,2-1 0 0,2 0 0 15,2-1 0-15,4 0 0 0,-1 3 208 0,3-1-64 16,6 3-16-16,-3-2 0 0,1-1 144 0,2 2 32 15,2 2 0-15,-2-1 0 0,1 0-48 0,-2-1-16 16,-2-1 0-16,-1 0 0 0,-1 1-112 0,-3-2-128 16,-3-2 176-16,-3 0-176 0,-2-4 304 0,-2 1-48 15,-2-1-16-15,-6-1 0 0,-3 0 512 0,-4 0 96 16,-2 2 32-16,-4 0 0 0,-2-4-576 0,0-2-112 16,-3-1-32-16,-2-1 0 0,-2 0-336 0,-4 0-64 15,-2-2-16-15,2 2 0 16,0 0-2096-16,4-1-416 0,2 0-96 0</inkml:trace>
  <inkml:trace contextRef="#ctx0" brushRef="#br1" timeOffset="208195.564">24105 14621 25391 0,'0'0'1120'0,"0"0"240"15,0 0-1088-15,0 0-272 0,0 0 0 0,7 6 0 0,2 2 144 0,0-1-16 16,-3 2-128-16,0 1 192 0,4 4 384 0,0-2 80 15,0 3 16-15,0 2 0 0,0 4-32 0,1 2 0 16,0 4 0-16,2 0 0 0,-2 0-304 0,2 0-64 16,2 2-16-16,-2-1 0 0,-1 0-256 0,2-3 128 15,3-2-128-15,-4-2 0 0,-5-1 0 0,0-1 0 16,-2-3 0-16,0-2 0 0,1-2 0 0,-3 1-224 16,-1-4 16-16,-3-9 0 15,6 6-640-15,-6-6-128 0,0 0-32 0,0 0-11712 0</inkml:trace>
  <inkml:trace contextRef="#ctx0" brushRef="#br1" timeOffset="208534.436">24511 14540 33167 0,'-5'-10'1472'0,"5"10"304"0,-4-7-1424 0,4 7-352 0,0 0 0 0,0 0 0 16,0 0 0-16,-10 8-128 0,-2 2 0 0,-3 3 0 16,-3 3 432-16,-1 3 80 0,-3 3 32 0,-1 5 0 15,-1 0 96-15,1 3 32 0,-3 0 0 0,1 3 0 16,0 3-144-16,0-2-16 0,2 1-16 0,-2-2 0 16,5-2-48-16,-2-1 0 0,2-2 0 0,0 0 0 0,-4 1-192 0,3-4-128 15,2-1 160-15,-1-1-160 0,2-3 0 0,3-1 0 16,3-1 0-16,3-2 0 0,-2-4-288 0,5-1 48 15,-1-1 16-15,5 0 0 16,2-10-1056-16,0 0-224 0,3 7-32 0,-3-7-16 16,12 0-1536-16,4-2-304 0</inkml:trace>
  <inkml:trace contextRef="#ctx0" brushRef="#br1" timeOffset="208970.805">24636 13940 14735 0,'-11'-13'640'0,"4"3"160"0,-1-1-640 0,1 1-160 0,3 3 0 0,4 7 0 16,0 0 3136-16,0 0 608 0,-9 5 112 0,9-5 32 16,-2 12-3072-16,-1 2-624 0,-2 1-192 0,7 1 128 0,4 3 208 0,0 1 48 15,0 2 16-15,-2 2 0 0,2 4 64 0,2-1 16 16,3 2 0-16,-3 2 0 0,2-2-64 0,5 4-16 15,-2-1 0-15,0 4 0 0,2 4-80 0,1 3 0 16,-2 5-16-16,1 0 0 0,1-1-32 0,-2 0 0 16,-2 3 0-16,1 0 0 0,1 2 48 0,-1 4 16 15,-7 5 0-15,4 1 0 0,-2 0-48 0,-1-2-16 16,-4-2 0-16,-2-1 0 0,-2-1-16 0,-2 2-16 16,-6 1 0-16,-1-2 0 0,-2-4-96 0,-7 0-16 15,-3-2 0-15,-6 3 0 0,-7-1-128 0,-4 4-272 16,-10 0 64-16,-6 0-11264 15,-9 1-2256-15</inkml:trace>
  <inkml:trace contextRef="#ctx0" brushRef="#br1" timeOffset="-212475.174">24841 3368 13823 0,'2'-17'1216'0,"-2"5"-960"0,-1-5-256 0,0 4 0 16,1 3 3168-16,-1 2 592 0,-4 2 112 0,2-2 32 16,2-2-2864-16,-6 2-560 0,0 3-112 0,-3 2-32 15,2 0-144-15,-4 1-16 0,-2 0-16 0,-2 0 0 16,0 0-160-16,-3-1 0 0,-7 2 0 0,0 1 128 16,1 1-128-16,-5 2 0 0,-3 0 0 0,-5-1 0 0,-4-2 0 0,0 0 0 15,3 1 0-15,-1 1 0 0,-4 2 192 16,-2-1-64-16,-3-2 0 0,-6 3 0 0,-3 0 64 0,-3 0 16 15,-3-1 0-15,-1 3 0 0,0 1-32 16,-3 1-16-16,-5 4 0 0,-2 1 0 0,4 0 64 0,0 0 16 16,0 1 0-16,2 2 0 0,-4-2-32 0,-3 2 0 15,-3 3 0-15,3 2 0 0,3-2-208 0,-4-2 0 16,-7 1 128-16,0 2-128 0,2 3 0 0,1 2 176 16,2 0-176-16,1 1 160 0,-1-1 48 0,1 1 16 15,2 3 0-15,2 2 0 0,4 1 0 0,-1-1 0 16,-1-2 0-16,0 1 0 0,1 0-224 0,5-2 144 15,2 0-144-15,0 3 128 0,-2-1-128 0,1 2 0 16,0 0 0-16,4 3 0 0,4-1 128 0,0 3-128 0,2 0 128 16,3-1-128-16,0-3 192 0,-1 0-64 15,-4-1 0-15,2 2 0 0,2 2-128 0,4 0 128 0,2 2-128 0,-1-2 128 16,-3-3-128-16,3 0 0 0,2 1 0 0,0 1 0 16,-5 1 0-16,5 1 0 0,2-2 128 0,0 1-128 15,1-1 0-15,-1 0 0 0,1-2 0 0,-1 5 128 16,-1 3-128-16,0 0 0 0,-1 1 0 0,2 0 0 15,2 0 0-15,2-2 0 0,4 1 128 0,1 0-128 16,-3 2 0-16,1 3 0 0,-2 1 0 0,2 2 128 16,2-2-128-16,-5 1 0 0,1 0 0 0,1-2 0 15,2-2 0-15,2 2 0 0,1 0 0 0,2 3 0 16,0 2 0-16,4 1 0 0,-2-2 0 0,3-1 0 16,0-2 0-16,3 1 128 0,5-1-128 0,-2 0 0 15,7 1 0-15,0-1 128 0,6-2-128 0,3 0 0 0,7 0 0 16,2-1 0-16,2-4 0 0,4-2 0 0,2 0 0 15,0-1 0-15,1 2 0 0,3-3 0 0,3-3 0 0,-3 3 0 16,2 2 0-16,2-3 0 0,3-2 0 0,1-1 0 16,-1-3 0-16,3 2 0 0,2-2 0 0,5-1 0 15,3 0 128-15,1-1-128 0,-2-1 0 0,3 2 128 16,1-1-128-16,1-3 128 0,-1-1-128 0,4 1 160 16,3 3-160-16,3-3 160 0,3-1-160 0,4-1 192 15,-2-3-192-15,3-1 192 0,0 1-192 0,-1 1 160 16,2-3-160-16,3 1 160 0,0 0-160 0,0-4 128 15,0-2-128-15,0 1 128 0,-2 3-128 0,1-1 0 16,-2 1 0-16,1 1 128 0,2-1-128 0,-1 1 0 16,-6-3 0-16,0 3 128 0,-3 0-128 0,3 2 0 15,3 1 0-15,-1 0 0 0,1-1 0 0,1-1 0 16,-1 0 0-16,-3-1 0 0,0-2 0 0,-1 2-176 0,2 1 176 16,2-4-128-16,1-2 128 0,0 6 0 0,-2-2 0 15,-2 2 0-15,-2-1 0 0,2 2 0 0,1 1 0 0,3-2 0 16,3-3 0-16,-2 0 128 0,-5-3-128 0,0 2 0 15,-2-1 0-15,2 0 0 0,-2 1 0 0,4-2 128 16,4-2-128-16,-2 0 128 0,-5-1-128 0,1 1 128 16,-5 0-128-16,3 0 144 0,-1-3-144 0,0 4 160 15,0-1-160-15,1 0 128 0,1-2-128 0,-2-1 128 16,-5-3-128-16,0-1 0 0,1-2 0 0,1-2 0 16,3-1 0-16,0 0 0 0,-1 1 0 0,0 1 0 15,-4-2 0-15,-1-2 0 0,-3-5 0 0,-2 3 0 0,0-3 0 16,-2 2 0-16,2 1 0 0,-1-1 0 0,0 0 0 15,0 0 0-15,-2 0 0 0,2 0 128 0,-1-7-128 0,-3 0 0 16,-5-2 0-16,2-1 0 0,0 3 0 0,1-2 0 16,-2-1 0-16,0-2 0 0,1-1 0 0,1-1 0 15,0 1 0-15,1-2 0 0,-4-7 0 0,0 3 0 16,-1-3 0-16,-1-1 0 0,-4-5 0 0,-1-1 0 16,-2-4 0-16,0 2 0 0,-2-1 0 0,0 0 0 15,0-3 0-15,2-2 0 0,-2 1 128 0,1-3-128 16,-1-2 0-16,0-1 128 0,1-4-128 0,-4 1 0 15,-4 1 0-15,2 1 128 0,4 3-128 0,0 0 0 16,-3-1 0-16,0-2 0 0,-1-4 0 0,0 4 0 16,-4 3 0-16,0 1 0 0,-1-2 0 0,-1-2 0 15,0-2 0-15,-3 0 0 0,0 1 0 0,-2-2 0 0,0-3 0 16,-1 5-176-16,-1 0 176 0,0 3 0 16,-1 0 0-16,2-4-128 0,-2-5 128 0,1 0-128 0,-1 4 128 0,0 0-128 15,1 3 128-15,-1 1 0 0,3 4 0 0,-4-1 0 16,3-1 0-16,0-5 0 0,0-5 0 0,-1 4 128 15,1 7-128-15,-2 1 0 0,1 1 0 0,-1-2 0 16,2 0 0-16,-1-2 128 0,0-3-128 0,-1-2 0 16,-2 1 0-16,0 0 0 0,1 2 0 0,0 2 0 15,-1 2 0-15,1-4 0 0,-1-1 0 0,0-3 0 16,0-1 144-16,-2 1-144 0,1 2 192 0,-3 2-192 16,2 0 256-16,-2 3-64 0,-2 2-16 0,1-2 0 15,0 1 128-15,-4 0 16 0,-1-1 16 0,1 2 0 16,-2 0-160-16,0 5-48 0,-3-1 0 0,-2 1 0 0,1 0-128 15,-4-3 0-15,-5-3 0 0,3 4 0 0,-4 7 0 0,1-1 0 16,-1-1 0-16,-4 3 0 0,-1 0 0 16,0 3 0-16,2 3 144 0,-2 0-144 0,-2 1 0 15,-1-1 0-15,0 1 0 0,-5 1 0 0,-1 2-128 0,-6 2 128 16,-2 1-128-16,2 0 128 0,0-2-192 0,1 2 64 16,-1-1 0-16,1 6 0 0,0 5-16 0,-4 2 0 15,-3-2 0-15,0 4 0 0,1 4-80 0,-1 2-16 16,1 2 0-16,-3 4 0 15,2-1-448-15,-9 4-80 0,-7 0-32 0,-2 9-16352 0</inkml:trace>
  <inkml:trace contextRef="#ctx0" brushRef="#br1" timeOffset="-204589.545">1518 14889 10127 0,'-12'-7'448'0,"6"4"96"0,-3-2-544 0,2 0 0 15,-4-5 0-15,4 3 0 0,0 2 704 0,3-1 16 16,-2 0 16-16,2-1 0 0,4 7 256 0,-6-4 48 16,6 4 16-16,-6-8 0 0,0-2 160 0,3 1 48 15,-4 5 0-15,7 4 0 0,-2-8-192 0,1 1-48 16,0 0 0-16,1 7 0 0,1-9-208 0,1 1-48 15,3 1-16-15,-1-1 0 0,1 1-208 0,3 2-32 16,-2-1-16-16,4 1 0 0,-1-2 80 0,5 0 32 16,1-3 0-16,4 1 0 0,3 2-16 0,2 0 0 15,3-2 0-15,4-2 0 0,4 1-48 0,3 1-16 16,0 0 0-16,4-1 0 0,2 3-96 0,1-1-32 0,-2 3 0 16,1-1 0-16,-1 1-64 0,7-1-16 0,5 1 0 0,3-1 0 15,-3-1-32-15,2 1-16 0,2-1 0 0,-1-2 0 16,0 4-112-16,4-3-32 0,0 1 0 0,3-1 0 15,1 0 96-15,-1 0 16 0,-3 1 0 0,0 0 0 16,1 2-16-16,3-2 0 0,2-1 0 0,-3 5 0 16,-1 3-64-16,-2-3-16 0,-2-4 0 0,2 2 0 15,1 5-16-15,1 0 0 0,0-3 0 0,-3 2 0 16,-4-3 0-16,1 2-128 0,-2-2 192 0,2 1-64 16,2-2 0-16,0 1-128 0,0 0 192 0,-2 1-64 15,-1-2-128-15,0 2 192 0,0 0-192 0,0 2 192 16,0 1-192-16,3 0 0 0,-2-3 0 0,-1 3 0 15,-1-1 0-15,-2 1 0 0,2 0 128 0,0 1-128 0,0 0 0 16,2-2 0-16,4-3 0 0,-1 1 0 0,-3-1 0 16,-2 3 0-16,0-1 0 0,-1 0 0 0,3 0 0 0,2 1 0 15,1-1 128-15,-1 1-128 0,-4-3 0 0,-1 2 0 16,0-2 0-16,0 2 0 0,2 0 0 0,-1-1 0 16,1-2 0-16,-1 3 128 0,-4 1-128 0,2 0 0 15,-1 0 0-15,0 0 0 0,1 1 0 0,-1 1 0 16,2 1 0-16,2-1 128 0,-2-2-128 0,-2 1 0 15,0 0 0-15,4 1 0 0,0 1 0 0,1-1 0 16,-2-1 0-16,-1 0 0 0,1 2 0 0,-1-2 128 16,-1 0-128-16,0-2 0 0,1 4 0 0,2-2 0 15,-4 3 0-15,1-2 0 0,-3-1 0 0,0 1 0 16,-3 1 128-16,3 0-128 0,0 2 0 0,-2-2 0 0,3 1 144 16,1-2-144-16,-4 0 128 0,2 1-128 15,-1-2 128-15,1 0-128 0,-2-2 128 0,4 2-128 0,4 2 128 0,0-2-128 16,-6-2 128-16,2 0-128 0,-1-1 128 0,-2 2-128 15,1 0 0-15,-2 1 144 0,1 0-144 0,-1 1 0 16,1-1 128-16,-2 0-128 0,-1-2 0 0,-1 1 0 16,0-1 0-16,-1 2 0 0,-2 2 0 0,1-2 0 15,-1-2 128-15,0 1-128 0,0 1 0 0,1-1 0 16,0-1 160-16,1-1-160 0,-2-3 128 0,-2 4-128 16,0 2 128-16,0 0-128 0,-4-1 128 0,2 2-128 15,0 0 0-15,-1 1 0 0,0-1 0 0,-1 1 0 16,-1-2 0-16,-1-2 0 0,-2 0 0 0,1 1 0 15,-1 3 0-15,-2-2 0 0,-2-2 0 0,-1 2 0 0,1 1 0 16,-2 0 0-16,1-1 0 0,-1-1 0 16,1-1 0-16,-1 1 0 0,0-1 128 0,-1 0-128 0,0-1 0 15,-2 1 0-15,0 0 144 0,1 0-144 0,-2 0 0 16,0-1 0-16,0 0 0 0,2 0-128 0,0 3 128 0,0 0 0 16,-1 0 128-16,2-1-128 0,0 0 0 0,-2-2 0 15,0 2 0-15,1-1 0 0,-2-1 0 0,0 1 0 16,-1-1 0-16,-1 3 0 0,-1-2 0 0,-2-1 0 15,-1-3 0-15,-1 3 0 0,0 0 0 0,-4 2 0 16,-1 0 0-16,0-2-128 0,0-1 128 0,-2 1 0 16,1-1 0-16,-2 1 0 0,0-1 0 0,0 0 0 15,-1 3 0-15,0-2 0 0,-7 3 0 0,11-3 0 16,-1-1 0-16,-3 1 0 0,-7 3 0 0,9-4 0 16,-2-3 0-16,1 3 0 0,-4 1 0 0,-4 3 0 15,10-2 128-15,-4 0-128 0,-1-2 0 0,2-1 0 0,-3 0 0 16,-4 5 0-16,9-4 0 0,-9 4 0 0,8-4 0 0,0 1 0 15,-8 3 0-15,8-1 0 0,-8 1 0 0,10-6 0 16,-2 4 0-16,-8 2 0 0,7-1 0 0,-7 1 0 16,0 0 0-16,0 0 0 0,9-3 0 0,-9 3 0 15,0 0 0-15,0 0-160 0,0 0 160 0,0 0 0 16,0 0-176-16,0 0 176 0,0 0-160 0,0 0 160 16,0 0-192-16,0 0 48 0,0 0 16 0,0 0 0 15,-10 1 128-15,-5 1-160 0,-5-1 160 0,0 1-160 16,-3 1 160-16,-5 0-128 0,-4-2 128 0,-6 1-128 15,-2 1 128-15,-7 1-128 0,-4-1 128 0,-6-1-128 16,-6-1-64-16,-7 0 0 0,1 1 0 0,-7 0 0 16,-7-1-16-16,-3 1-16 0,-3-1 0 0,-5 1 0 0,-3-1 32 15,-6 1 0-15,-2 0 0 0,-2 0 0 0,-4 0 64 0,-4 0 128 16,-1 1-208-16,-1 0 80 0,-2-1 128 0,-3-1 0 16,-4 0 0-16,-3 1 0 0,-6 0 0 0,-1 1 0 15,1-1 0-15,-1 2 0 0,-9-2 0 0,4 3 128 16,-1 0-128-16,0-1 0 0,-3 1 0 0,-3 0 0 15,-3-2 0-15,5 3 128 0,0 1-128 0,5 0 0 16,6-3 0-16,2 2 0 0,0-1 0 0,7-1 0 16,6 0 0-16,4 0 0 0,-3 4 0 0,8-2 0 15,5 0 128-15,6 1-128 0,1 0 0 0,3 0 0 16,3-2 0-16,2 3 128 0,3 2-128 0,1 0 0 16,-2 3 0-16,5-1 0 0,0-1 0 0,1-1 0 0,-2 0 0 15,0 1 0-15,3 0 0 0,4 1 0 0,4-1 0 16,1 1 0-16,2-1 0 0,-1 0 0 0,2-1-144 15,3-1 144-15,4 0 0 0,5-3 0 0,3-1 0 0,1 2 0 16,-1 0-144-16,1-3 144 0,0 2 0 0,0-1 0 16,-1 2 0-16,5-2-128 0,2 0 128 0,1-1 0 15,-2 3 0-15,0 1 0 0,-4 0 0 0,3 0 0 16,-1-1 0-16,3 0 0 0,-2 1 0 0,6 0 0 16,1-1 0-16,2 0 0 0,0-5 0 0,-1 2 0 15,3-1 0-15,0 0 0 0,2 0 0 0,0-1 0 16,2-1 0-16,1 1-128 0,7 0 128 0,-2 0 0 15,0-1 0-15,2 0-128 0,-1 1 128 0,1-1 0 16,-3 1 0-16,0 0 0 0,1 2 0 0,-2 1 0 16,0-1 0-16,3 0 0 0,0 0 0 0,2-1 0 0,-3-2 0 15,3 3 0-15,1-4 0 0,3 1 0 0,2 0 0 0,0 0-128 16,-1 0 128-16,1 0 0 0,4 0 0 0,-5 1 0 16,1 1 0-16,1-2 0 0,2 0 0 0,0 0 0 15,3-1 0-15,-2 3 0 0,0 3 0 0,0-3-128 16,5-3 128-16,3 0 0 0,-1 0 0 0,2 2 0 15,2 3 0-15,5-5 0 0,0 0 0 0,0 0 0 16,0 0 0-16,0 0 0 0,0 0 0 0,14-1-160 16,0 1 160-16,3 0-192 0,0 1 192 0,1-2 0 15,4-2 0-15,1 1 0 0,4 0 0 0,1-1 0 16,2-2 0-16,6 1 0 0,9-1 0 0,-1 1 128 16,0 0-128-16,4-4 128 0,2 1-128 0,4 1 0 15,0-1 128-15,1 2-128 0,2 0 0 0,7 1 0 0,6-3 0 0,1 1 128 16,-3-1-128-16,5-2 0 0,2 3 0 0,4-2 128 15,-1 0-128-15,1 1 0 0,-2 0 0 0,2 0 0 16,1 0 0-16,6 0 0 0,3 0 0 16,0 1 0-16,-2-1 0 0,0 2 0 0,3-2 0 0,-1 2 128 15,-1-2-128-15,-1 2 0 0,-1-3 0 0,0 1 0 16,3 3 0-16,-1-1 128 0,-5 0-128 0,0-1 0 16,2 2 0-16,0 0 0 0,-2-1 0 0,0 1 128 15,-2-2-128-15,3 2 0 0,3 0 0 0,-2 2 128 16,0 1-128-16,-1-1 0 0,-2-1 0 0,4 2 128 15,-2 0-128-15,1 1 0 0,-3-1 0 0,2-2 0 16,2-1 0-16,0 2 0 0,1-2 0 0,-3 1 0 16,-3-1 0-16,-3-1 144 0,0-1-144 0,2 4 0 0,3 0 0 15,-4 1 0-15,-4-1 0 0,1 0 0 0,0 0 0 16,2 1 0-16,0-2 0 0,-3 2 0 0,-3-1 192 0,4-1-192 16,-2 0 192-16,4-1-192 0,2 3 0 0,-3-2 0 15,-4-3 0-15,2 4 0 0,1-1 0 0,0 2 0 16,1-1 0-16,-3-1 0 0,-4 0 0 0,1 0 0 15,3-1 128-15,0 1-128 0,1 0 0 0,-1-2 0 16,-2 0 0-16,-2-1 0 0,2 2 0 0,-2 0 0 16,0-2 0-16,-3 3 0 0,1 0 0 0,-5-1 0 15,2 1 0-15,2 1 0 0,3 2 0 0,-2-1 0 16,-1-2 0-16,-1 1 0 0,0-1 128 0,0 2-128 16,2-1 0-16,-1-2 0 0,1-1 0 0,1-1 0 15,-2 0 0-15,-1-1 0 0,0 5 0 0,1-2 0 0,0-2 0 16,0 2 0-16,-4-3 128 0,-3 2-128 0,-3-1 0 0,-2 2 0 15,-1-1 0-15,-1 1 0 0,-2 2 0 0,-1-2 0 16,-3 0 128-16,-3 2-128 0,-3-2 0 0,-1 4 0 16,-1 3 0-16,1-2 128 0,-2-1-128 0,2 2 0 15,-2 2 0-15,1 1 0 0,1 1 0 0,-2-1 0 16,-5-2 0-16,-1 0 0 0,-3 0 0 0,-2-1 0 16,1 0 0-16,-3 0 0 0,-1 0 0 0,2 1 0 15,0-2 0-15,3 0 0 0,0-1 0 0,-2 2 0 16,-1-1 0-16,1-1 0 0,-2 0 0 0,1-1 0 15,0-2 0-15,-4 0 0 0,-1 1 0 0,-2 1 0 16,0 0 0-16,-4 0 0 0,-1-1 0 0,-1 2 0 16,-3-1 0-16,1 1 0 0,0 0 0 0,-2 2 0 0,-1 1 0 15,1 0 0-15,-1 1 0 0,0 0 0 0,-1 1 0 16,0 0-192-16,-7-5 16 0,6 7 16 16,-2-1-1232-16,-4-6-240 0,3 7-48 0,-3-7-15568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9:12:06.4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12940 7619 27359 0,'0'0'1216'0,"0"0"240"0,0 0-1168 0,0 0-288 16,0 0 0-16,0 0 0 0,0 0 0 0,0 0 128 16,12-1-128-16,1 1 0 0,3 1 272 0,-1-1-48 15,4-1-16-15,5 1 0 0,2-3 128 0,3 2 32 16,1-1 0-16,3 0 0 0,2-1-48 0,2-1 0 0,3 3 0 15,-1-1 0-15,1-1 0 0,4 0-16 0,9 0 0 0,0 0 0 16,3 1-48-16,0-2-16 0,2-1 0 0,0 3 0 16,1-1 16-16,-1 3 16 0,2 0 0 0,6 0 0 15,2-1-32-15,-1 0-16 0,-2-1 0 0,1 1 0 16,1 3-96-16,3-2-128 0,2-2 176 0,1 3-176 16,0 2 160-16,1 2-160 0,-2 0 128 0,6-1-128 15,3-6 0-15,1 4 128 0,-1 0-128 0,1-1 0 16,0-1 128-16,3 0-128 0,4 0 128 0,0 3-128 15,-6-1 208-15,3 1-32 0,0-3-16 0,1 0 0 16,-1 1 32-16,0 0 16 0,0-1 0 0,2 1 0 16,2-2-48-16,-1 1-16 0,-5-1 0 0,-1 1 0 15,0 2-144-15,3 1 128 0,3-2-128 0,-1-1 128 0,-3 0-128 16,3 0 128-16,4 0-128 0,0 0 128 0,-1 0-128 16,1-1 0-16,-5 1 144 0,3 1-144 0,1-1 0 0,-2 0 144 15,-2 0-144-15,1 0 0 0,1 0 256 0,1 0-64 16,-2-2-16-16,0 2 0 0,0 1 48 0,-1-1 16 15,2-1 0-15,-1 1 0 0,-2-2-16 0,0 2 0 16,4 3 0-16,-1-3 0 0,3-1-64 0,-4 0-16 16,-3-1 0-16,1 1 0 0,4 0-144 0,0-1 160 15,-4 0-160-15,1 0 160 0,1 0-160 0,1 0 0 16,4-3 0-16,-3 3 0 0,-2 1 0 0,6 1 128 16,1-1-128-16,-1 0 0 0,-6-3 128 0,2 1-128 15,2 2 128-15,1 1-128 0,-1 1 144 0,-5 1-144 16,-2-1 160-16,1 3-160 0,1-2 224 0,2 0-48 15,-2 0-16-15,-1 1 0 0,-3 0-160 0,3 1 192 0,4 1-192 16,-5-2 192-16,-3-1-192 0,1 3 0 0,-4 0 0 0,2 1 0 16,2-3 0-16,-3-1 0 0,-7 0 128 0,3 2-128 15,-1 1 0-15,2 1 0 0,0-4 0 0,-3 2 0 16,-5 3 0-16,3-3 0 0,-3-3 0 0,2 1 0 16,-2 1 0-16,-2-1 0 0,-2 2 0 0,-3 0 0 15,-3-1 0-15,3 1 0 0,2 1 0 0,-1-1 0 16,-2-3 0-16,-3 5 0 0,-4 1 128 0,-4 1-128 15,0-2 0-15,-1-1 0 0,1-1 144 0,-2 1-144 16,-1-2 0-16,-2 0 144 0,-1 4-144 0,-3 0 0 16,-4 1 192-16,-1-1-192 0,-1-1 192 0,-3-2-192 15,-1 0 0-15,-1 0 0 0,-3-2 0 0,3 2 0 16,-2 0 0-16,0 0 0 0,-2-1 0 0,-6-1 0 0,-4 0 0 16,0 2 0-16,3 0 0 0,-4 0 0 0,-3-2 0 15,0 3 0-15,2 2 0 0,-5-3 0 0,0-1 208 0,0 0-64 16,1 0-16-16,1 2 0 0,-2-1-128 0,0-1 0 15,-9-3 0-15,11 4-176 0,-3 0 176 0,1 0 0 16,-9-4 0-16,10 1 0 0,-1 1 0 0,-9-2 0 16,0 0 0-16,9-3 0 0,-1 0 0 0,1-1 0 15,-4-3 0-15,1-1 0 0,0 2 0 0,0-3 0 16,4-2 0-16,-4-1 128 0,-1-4-128 0,3-1 0 16,0-6 0-16,-1 1 0 0,-1 1 0 0,0-1 0 15,1-3 0-15,2-3 0 0,-1 3 0 0,1-2 0 16,-1 0 0-16,2-3 0 0,1-3 0 0,-1-1 0 15,-1-2 0-15,1-3 0 0,-2-4 0 0,5 0 0 16,-1-1 0-16,-4 0 0 0,0 0-192 0,-3-2 64 0,-3 1 0 0,0-1 0 16,-1-1 128-16,0-1-192 0,1 1 192 0,-4 1-192 15,0 0 192-15,1 1 0 0,4 1-144 0,-1 1 144 16,-5 0 0-16,3-1 0 0,4-2 0 0,-4 3 128 16,-3 3-128-16,0 4 0 0,0 1 0 0,0-1 0 15,2 0 0-15,0 3 0 0,0 2 0 0,0 3 0 16,-1-1 0-16,1 0 0 0,1 2 0 0,-1 1 0 15,-2 0-128-15,2 2 128 0,2-1 0 0,0 3 0 16,1 1 0-16,0 2 0 0,1 0 0 0,-2 2 0 16,-1 0 0-16,-1 2 0 0,0 2 0 0,1 1 0 15,0 1-128-15,0 2 128 0,0 9 0 0,-3-8 0 16,0 0 0-16,3 8 0 0,-3-6-144 0,3 6 144 16,0 0 0-16,0 0 0 0,-6-5-128 0,-3 3 128 0,9 2 0 15,-11 1 0-15,-5 4-128 0,4-4 128 0,-1-2 0 0,0 3-128 16,-3 3 128-16,-1-1 0 0,-3-3 0 0,-1 2-128 15,-1 3 128-15,-3-2 0 0,1 2 0 0,-4-1 0 16,-7-1 0-16,-1 3 0 0,-2 2 0 0,-7 1-128 16,-3 1 128-16,-6-1 0 0,-1-4 0 0,-3 3 0 15,-1 1 0-15,-2 1 0 0,-6-2 0 0,-5-2 0 16,1-2 0-16,-3 1 0 0,-1 2 0 0,-4-2 0 16,-6-3 0-16,0 0 0 0,0 3 0 0,-6-4 0 15,-3-4 0-15,-2 1 0 0,-1 1 0 0,-2 0-128 16,-1-1 128-16,-6-2 0 0,-7-1 0 0,2-2 0 15,-2-3 0-15,-1 2 0 0,-4 5 0 0,1 0 0 0,2-3 0 16,-3-1 0-16,-6-3 0 0,1 3 0 0,-3 2 0 16,3-5 0-16,1-5 0 0,2 1 0 0,-1 7 0 15,-1-2 0-15,-2-3 0 0,-2 3 0 0,-1 0 0 0,0 0 0 16,2-1 0-16,-5 1 0 0,-2-2 0 0,4 2 0 16,7 1 0-16,-2 2 128 15,-5-1-128-15,4-1 0 0,3-2 0 0,-1 0 0 0,-1 0 128 0,0 2-128 16,3-3 0-16,1-1 0 0,1 0 128 0,2 2-128 15,0 1 0-15,1 4 128 0,-1 0-128 0,-1-1 0 16,1-4 0-16,-1 4 128 0,4 4-128 0,2-2 0 16,-5 1 0-16,3 1 0 0,1 3 0 0,1-1 0 15,2-2 0-15,1 1 0 0,-2 2 0 0,2 1 0 16,4-1 0-16,-3 0 0 0,-1 1 0 0,5 1 0 16,3-1 0-16,-1 0 0 0,-2 2 0 0,4-1 0 0,4 3 128 15,-2-1-128-15,-8 2 0 0,6 0 0 0,6-2 128 16,-1 0-128-16,0-3 0 0,-1 4 0 0,0 3 128 0,5 2-128 15,4 2 0-15,-3-5 0 0,1-4 0 0,4 0 0 16,2 1 0-16,4 1 0 0,4-1 0 0,1 3 0 16,1 1 0-16,2-1 0 0,1-2 0 0,4-4 0 15,3-3 0-15,3 2 0 0,3 1 0 0,-1 1 0 16,6-1 0-16,-2-1 0 0,2 0 0 0,5 1 0 16,3 0 0-16,5-3 0 0,0-3 0 0,2-2 0 15,1 2 0-15,1 2 0 0,3 2 0 0,3-1 0 16,-1-3 0-16,3 1 0 0,4 4 0 0,3-2 0 15,1 0 0-15,2 0 0 0,0-3 0 0,4 1 0 16,2 0 0-16,1 1 0 0,2 2 0 0,7-1 0 0,-8 2 0 16,8-2 0-16,0 0 0 0,0 0 0 0,-3-3 0 0,3 3 0 15,0 0 0-15,0 0 0 0,0 0 0 0,0 0 0 16,0 0 0-16,0 0 0 0,0 0 0 0,0 0 0 16,0 0 0-16,0 0 0 0,0 0 0 0,-1 9 0 15,-1 3 0-15,0 0 0 0,1 0 0 0,-3 3 0 16,0 6 0-16,1 2 0 0,0 3-144 0,-4 2 144 15,1 4 0-15,-2 4 0 0,0 3 0 0,-2 4 0 16,-2 2 0-16,-1 8 0 0,-5 7 0 0,4 5 0 16,-1 1 0-16,0 2 0 0,1-5 0 0,1 4 0 15,4 5 0-15,3-1 0 0,-1 1 0 0,4-3 0 16,0-5 0-16,2 0 0 0,1-2 0 0,4 4 0 16,3 2 0-16,0-4 0 0,2-8 0 0,-2-5 0 15,3-5 128-15,1-4-128 0,0-6 0 0,3-3 0 16,1 1-656-16,1-3-240 0,1-1-64 0</inkml:trace>
  <inkml:trace contextRef="#ctx0" brushRef="#br0" timeOffset="4324.277">12912 7340 20783 0,'0'0'912'0,"0"0"208"0,0 0-896 0,11 0-224 0,1 0 0 0,-1-1 0 0,0-1 0 0,2 2 0 15,0 2 0-15,3-2 0 16,3-2 0-16,4 0 128 0,0 0-128 0,2 2 192 0,2 1 192 0,1 1 16 16,4 0 16-16,4 0 0 0,-3 2 32 0,3 0 16 15,0 3 0-15,3-4 0 0,2-5-160 0,1 2-48 16,2 4 0-16,4-2 0 0,1-2 0 0,3 0-16 15,-3-1 0-15,0 2 0 0,-3 3 96 0,0-3 32 16,0-2 0-16,0-2 0 0,2 1 144 0,-2 3 16 16,0 3 16-16,-2-1 0 0,-2-3-32 0,-4 0-16 15,1 1 0-15,-4 2 0 0,-2 2-256 0,0-3-48 16,-1-2-16-16,-2 2 0 0,-3 1-176 0,0 1 0 16,-3-3 144-16,-1 1-144 0,-5 0 0 0,-2 0 144 15,-3 1-144-15,-3-2 0 0,-1-2 192 0,-9 1-192 16,0 0 192-16,0 0-192 0,0 0 384 0,0 0-16 0,-3-5-16 15,-7 2 0-15,-2 3-128 0,-5 1-32 0,-2-2 0 16,-5 1 0-16,-3 0-192 0,-2 0 0 0,-2 0 0 0,-2-1 0 16,-2-2 128-16,-2 1-128 0,-4 0 0 0,-2 1 144 15,-6-1-144-15,-2 1 192 0,-2 0-192 0,-3 2 192 16,-1 0-192-16,0 0 128 0,-2-2-128 0,-1 1 128 16,-4-1-128-16,3 2 0 0,-1 2 0 0,5-1 0 15,4 0 0-15,5 0 0 0,1 0 128 0,2 0-128 16,1-1 0-16,9 1 0 0,3 0 0 0,4 0 128 15,1 0-128-15,6 1 0 0,5-1 0 0,1 1 0 16,6-2 0-16,9-1 0 0,-6 4 0 0,6-4 0 16,0 0 0-16,0 0-176 0,14 5 176 0,3-2-128 15,0 0 128-15,12-3-128 0,6-3 128 0,7 0-128 16,1 0 128-16,5-1 0 0,1-4 0 0,5 1 0 0,4-1 128 0,2 0-128 16,2 0 160-16,0 1-160 0,-3-1 224 15,-1-1-48-15,-2 2-16 0,1-1 0 0,-1-2 96 0,-2 2 0 16,-3 2 16-16,-3-1 0 0,-7 5-48 0,-2 1-16 15,-4 1 0-15,-5 0 0 0,-7 1-208 0,-2 2 128 16,-4 0-128-16,-5 1 0 0,-3-2 0 0,-9-2 0 16,0 0 0-16,0 0 0 15,-1 9-624-15,-3 0-64 0,-7-2-16 0,-4 2-9984 16,-2-1-2016-16</inkml:trace>
  <inkml:trace contextRef="#ctx0" brushRef="#br0" timeOffset="5940.422">18852 7531 25919 0,'-8'-6'1152'0,"8"6"224"0,-10-3-1104 0,4 0-272 0,6 3 0 0,0 0 0 16,-8-4 0-16,8 4 0 0,0 0 128 0,0 0-128 15,0 0 320-15,0 0 16 0,11-1 0 0,4 0 0 16,3 0-16-16,7 1 0 0,0-3 0 0,8-2 0 15,7-2-64-15,4 0 0 0,2 0-16 0,3 0 0 16,2-2-64-16,-2 0-16 0,-1 1 0 0,2-2 0 16,3 1 32-16,1-2 0 0,-2-2 0 0,-1 4 0 15,1 2 128-15,-4 1 48 0,1 0 0 0,-4-2 0 16,-4 4-48-16,-3-3-16 0,0 1 0 0,-7 1 0 16,-4 3-32-16,-4-1 0 0,-7-1 0 0,-4 2 0 0,-12 2 16 15,0 0 0-15,0 0 0 0,0 0 0 0,0 0 160 0,-10-4 16 16,-10 0 16-16,-3 2 0 0,-5-1-224 15,-5 2-64-15,-4-2 0 0,-6 0 0 0,-3 0-192 16,-4 1 0-16,-6 0 0 0,-3 2 0 0,-3 2 0 0,3 0 128 16,3 0-128-16,-2-2 0 0,-1-1 144 0,3 0-144 15,-2 0 128-15,3 2-128 0,2 2 160 0,7 1-160 16,7-2 192-16,7-1-192 0,7 3 256 0,4 0-64 16,6-2-16-16,5 1 0 0,10-3-176 0,0 0 0 15,0 0 0-15,11 7 0 0,7-1 0 0,10-2 0 16,11-4 0-16,12 0 0 0,10-1 0 0,7 1 0 15,2 1 0-15,9-2 0 0,6-4 0 0,2 2 0 16,0 1 144-16,-4 1-144 0,-3-2 0 0,-1 3 0 16,-2 0 0-16,-5-1 0 0,-2 0 0 0,-10 1 0 0,-7 1 0 15,-8-2-11568-15,-6-2-2224 16</inkml:trace>
  <inkml:trace contextRef="#ctx0" brushRef="#br0" timeOffset="7136.308">16004 7402 14335 0,'-16'-2'640'0,"6"1"128"0,0-3-624 0,0 1-144 16,-1 1 0-16,2 2 0 0,1 1 576 0,8-1 96 16,-6 0 16-16,6 0 0 0,0 0 160 0,0 0 48 15,0 0 0-15,10 3 0 0,1 3-176 0,4-2-16 0,3 1-16 16,3-2 0-16,3-3-64 0,3 0-16 0,3 0 0 16,4-1 0-16,5 0-96 0,5-2-32 0,4 0 0 0,6 1 0 15,1 1-240-15,2 0-48 0,0-3-16 0,1 1 0 16,1-1 144-16,5 0 48 0,5 3 0 0,0 1 0 15,-3 3 176-15,0-1 32 0,-3 0 16 0,4 0 0 16,1 1-256-16,-2 1-48 0,0-2-16 0,-7 5 0 16,-4 0-272-16,-9 1 128 0,-8-1-128 0,-8-2 0 15,-3-2 144-15,-7 1-144 0,-7-1 0 0,-2-1 144 16,-2 0-144-16,-9-2 0 0,0 0 144 0,-11 4-144 16,-4-2 256-16,-2-2 0 0,-9-1-16 0,-3 1 0 15,-5 1-240-15,-8 0 144 0,-8-2-144 0,-1 1 128 16,-6 0 48-16,0 0 0 0,-1 0 0 0,-4 0 0 0,-5-1 16 15,-3 1 16-15,-8 1 0 0,1 0 0 0,0 0-208 16,-1-1 176-16,1-1-176 0,-1 1 160 0,-1 2-160 0,8-1 0 16,8 0 144-16,8 2-144 0,6-1 128 0,5-1-128 15,6-1 160-15,6-1-160 0,6 1 176 0,5-2-176 16,5 2 192-16,5 0-192 0,11 0 160 0,0 0-160 16,0 0 128-16,0 0-128 0,13-4 224 0,7 1-32 15,4 0-16-15,7-1 0 0,3 0-176 0,5 1 192 16,5-1-192-16,7 0 192 0,2-2-48 0,4 0 0 15,3-1 0-15,-2 3 0 0,-1 1 176 0,-1-2 48 16,-4-3 0-16,-3 5 0 0,-3 2-112 0,-4 1-32 16,-6 1 0-16,-6 0 0 0,-6-1-32 0,-8 2-16 15,-6 3 0-15,-10-5 0 0,0 0-176 0,0 0 128 16,-15 6-128-16,-6 2 128 0,-5 0-128 0,-4 0-224 0,-3-2 48 16,-2 2 16-1,0 0-416-15,-1-4-96 0,2-1-16 0,1 1 0 16,-2 0-2048-16,7-1-400 0,4-1-96 0,5-3-5856 0,6-3-1184 0</inkml:trace>
  <inkml:trace contextRef="#ctx0" brushRef="#br0" timeOffset="8148.394">21352 7439 23551 0,'-15'-6'1040'0,"8"4"224"0,-1 0-1008 0,1 2-256 16,0 2 0-16,-1 0 0 0,-2 0-144 0,0-2-80 15,2-2-16-15,1 2 0 0,7 0 240 0,0 0 0 16,0 0 0-16,0 0 0 0,0 0 0 0,0 0 0 15,0 0 0-15,0 0 0 0,0 0 192 0,13-1 64 16,3 2 32-16,2-1 0 0,-1 0 368 0,5-1 80 16,2 0 16-16,5-1 0 0,6 0-112 0,2-1-32 15,3-1 0-15,2 0 0 0,2 1-272 0,6 0-48 16,6-3-16-16,3 2 0 0,0-1-48 0,0 2-16 16,1 0 0-16,-1-1 0 0,0 2 144 0,3 1 32 15,3 0 0-15,-2 3 0 0,-5 4-48 0,-4-3 0 0,-7-1 0 16,-3 0 0-16,-3 1-16 0,-5 0 0 0,-3 0 0 0,-5-1 0 15,-3-2-160-15,-4 3-32 0,-6 0-128 0,-3-1 192 16,-2-1 16-16,-10-1 0 0,0 0 0 0,0 0 0 16,0 0 176-16,0 0 16 0,-11 4 16 0,-6-1 0 15,-5 0-208-15,-6 2-32 0,-4-3-16 0,-4 1 0 16,-5-2-160-16,-7 0 0 0,-7 1 0 0,-10-2 0 16,-6-1 0-16,0 1-144 0,-1 0 144 0,-2 0-160 15,-4 0 160-15,-1 0 0 0,1-1 0 0,7 1 0 16,6 1 0-16,7-1 0 0,5-1 0 0,6 1 0 15,3 1 0-15,7 2 0 0,5-2 0 0,11-1 0 16,9 0 0-16,12 0 0 0,0 0-144 0,8 7 144 0,6-2 0 16,9 1 0-16,8 1 0 0,8-2 0 0,1 0 0 0,11-1 0 15,4 0 0-15,10-1 0 0,9-3 0 0,2 1 0 16,-3 1 0-16,3 0 128 0,2 2 0 0,3-2 0 16,2-2 0-16,-4 1 0 0,-5 1-128 0,-2-1 160 15,1-3-160-15,-6 1 160 0,-1 1-160 0,-6 3 0 16,-9 1 0-16,-5-2 128 15,-6-2-1344-15,-5 2-256 0,-3 1-64 0</inkml:trace>
  <inkml:trace contextRef="#ctx0" brushRef="#br0" timeOffset="12231.581">5442 2199 17503 0,'-6'-9'1552'0,"6"9"-1232"0,5-5-320 0,2-2 0 0,0-3 704 0,0 5 64 15,-7 5 32-15,0 0 0 0,8-8-640 0,-1 0-160 16,-2-1 0-16,0 3 0 0,-5 6 272 0,4-7 32 16,-4 0 0-16,-3-2 0 0,2-4 192 0,-2 2 32 15,-4 1 16-15,0-2 0 0,-1-3-32 0,-5 0 0 16,-3-1 0-16,0 0 0 0,-1-1-192 0,0 1-32 16,-5-4-16-16,0 1 0 0,-1 2-144 0,-2-1-128 15,1 0 144-15,0-2-144 0,-5-1 208 0,1 2-48 16,-1 2-16-16,-2 1 0 0,-2 1 80 0,-1 0 16 15,-3-1 0-15,-3 3 0 0,-5 2-48 0,1 0 0 16,1-1 0-16,0 0 0 0,1 2-192 0,-4-2 128 0,-2-2-128 16,-4 1 0-16,0 0 0 0,-1-2 0 0,-1 4 0 0,-1 0 0 15,-1 0 0-15,-3-2 0 0,-1 0 0 0,1 1 0 16,-1-2 176-16,3 4-176 0,-1 3 192 16,4-1-192-16,2-2 432 0,0 2-32 0,-2 4 0 0,1 0 0 15,-4 2-160-15,2 0-48 0,-4 2 0 0,2 0 0 16,-1-1-192-16,-2 2 0 0,0 1 128 0,-5-1-128 15,-2 4 0-15,2 1 0 0,2 2 0 0,3 0 0 16,0-2 0-16,0 1 0 0,-3 2 0 0,0 3 0 16,3-1 0-16,-1 5 0 0,1 2 0 0,4 0 144 15,-2-1-144-15,2 1 128 0,-1-1-128 0,-2 2 128 16,0 2-128-16,4 0 0 0,4-2 0 0,2 2 0 16,4-3 0-16,1 3 0 0,0 1 0 0,1 3 0 15,-2-1 0-15,2 3 0 0,4 1 0 0,1 3 0 16,2 1 0-16,1 1 0 0,4 0 144 0,1-1-144 15,2 0 0-15,-1 0 0 0,3 1 0 0,0 0 0 0,2 0 0 0,1 0 0 16,0 0 0-16,5 2 0 0,3 2 0 16,3 2 0-16,0-4 0 0,3 1 0 0,-1 2 0 0,6-1 128 15,-1-1-128-15,4 2 0 0,2-2 0 0,5 2 128 16,-1-3-128-16,5 2 0 0,-1 4 128 0,3 1-128 16,6 1 160-16,-1-3-160 0,1 0 128 0,2-5-128 15,2 0 0-15,2 0 144 0,2 1-144 0,4-2 0 16,2-2 0-16,4 1 0 0,5 0 144 0,5-4-144 15,6-1 160-15,4-2-160 0,3-2 208 0,2-2-48 16,-1-4-16-16,9-3 0 0,4-1-144 0,4-4 160 16,1-4-160-16,2-1 160 0,-1-3-160 0,5-3 0 0,6-4 0 15,-4-2 128-15,1-2-128 0,4-4 0 0,2-5 0 0,2-2 128 16,-1-1-128-16,2-3 0 0,-1-7 0 0,1 0 128 16,-1-3-128-16,-2 0 0 0,0 0 144 0,0-1-144 15,4-2 0-15,0-1 128 0,-2-4-128 0,-5-4 0 16,-4-3 144-16,-2-2-144 0,-1-1 192 0,-5 2-192 15,-6 0 304-15,-3 1-48 0,-6-4-16 0,-2-1 0 16,-5-2 16-16,-3 2 0 0,-4-3 0 0,-5 1 0 16,-6 3-16-16,-6 2 0 0,-6 3 0 0,-2 0 0 15,-5-4 128-15,-4 1 16 0,-5 1 16 0,-5 0 0 16,-5 4-128-16,-5 3-16 0,-4 6-16 0,-7 1 0 16,-8 3-496-16,-11 2-80 0,-13 0-32 0,-9 4 0 15,-9 3-3040-15,-3 3-624 16</inkml:trace>
  <inkml:trace contextRef="#ctx0" brushRef="#br1" timeOffset="46216.073">14925 6321 23039 0,'11'-4'2048'0,"-1"1"-1648"16,-2-1-400-16,3 1 0 0,1 3 0 0,1 0-256 15,-3 0 48-15,3 0 0 0,-1-2 208 0,1 0 0 16,-5-2 0-16,1-1 0 0,-1-1 0 0,0 0 0 15,-3 1 0-15,2-2 160 0,-5-1-32 0,0-2 0 16,-1-2 0-16,-1 1 0 0,-3 3 112 0,-2-2 16 16,2-6 0-16,-5 3 0 0,-6 2 64 0,0-2 0 0,1-3 16 0,-4 2 0 15,-2 1 112-15,0-1 0 0,-1-2 16 0,-1 1 0 16,0-2 224-16,-1 1 32 0,0-1 16 16,-2 2 0-16,1 3-144 0,-3 1-16 0,2 0-16 0,-1-2 0 15,-4-3-272-15,1 2-48 0,-3 3-16 0,-3 2 0 16,-1 0-224-16,-4 2 128 0,2-1-128 0,-5-1 0 15,-2 1 0-15,0 1 0 0,0-1 0 0,1 1-160 16,-2 4 160-16,-2 2 0 0,-1 1 0 0,1 0-128 16,-1-2 128-16,1 4 0 0,3 2 0 0,-1 1 0 15,-1-2 0-15,1 3 0 0,-1 1 0 0,-1 2-128 16,-4 2 128-16,1 2 0 0,1-2 0 0,2 4 0 16,0 3 0-16,3 0 0 0,0-2-128 0,-1 1 128 0,-2 1 0 15,2 1 0-15,2 0 0 0,-1 2 0 0,0 1 0 16,1 0 0-16,4 0 0 0,-3 1-128 0,1 1 128 15,3 2 0-15,-1-1 0 0,2 1 0 0,1 1 0 16,-1-1 0-16,2 2 0 0,1 1 0 0,2 2 0 0,1 1-160 16,1 0 160-16,4 0 0 0,3-1 0 0,0-1 0 15,2-1 0-15,3 2 0 0,1 0 0 0,1 0 0 16,3 1 0-16,-1 2 0 0,1 4 128 0,2 0-128 16,0 2 0-16,1-2 144 0,1-1-144 0,1 1 0 15,3 1 0-15,0-1 0 0,2 2 0 0,2-3 128 16,2-2-128-16,2 3 0 0,3 5 0 0,0-1 0 15,1-6 0-15,2 0 0 0,2-1 0 0,-1-1 0 16,2-1 128-16,1 2-128 0,2-7 0 0,1 2 0 16,0 0 0-16,3 0 0 0,1 1 128 0,1-1-128 15,0-3 0-15,4 3 128 0,6 1-128 0,-1-3 192 0,3-2-192 16,2 0 192-16,-2 1-192 0,0-2 0 0,0 0 144 16,2-3-144-16,-2-1 128 0,2-1-128 0,3 0 128 0,0-4-128 15,4-2 128-15,-1 1-128 0,5-5 128 0,-1-2-128 16,-2 3 176-16,-1-1-48 0,2-1 0 0,-2-3 0 15,3-4 64-15,2-1 0 0,1 0 0 0,4 0 0 16,-2-3-64-16,2-2-128 0,0-3 192 0,-2-1-64 16,0-2-128-16,-1 0 192 0,0-1-192 0,2-1 192 15,3-1-64-15,-1-1-128 0,-2-4 192 0,-2 1-64 16,1-2-128-16,0-1 192 0,-2-1-192 0,1-2 192 16,1-4-64-16,0-1 0 0,2 1 0 0,-5-5 0 0,-1-5 48 15,-1 0 0-15,-5-4 0 0,1 1 0 16,1 0 96-16,-4-1 32 0,4 0 0 0,-3-1 0 0,-1-2-32 15,-2 0 0-15,-2 0 0 0,-1-2 0 0,-3-1-64 0,-3 3-16 16,-1 4 0-16,-3-1 0 0,-4 0 16 0,-2-1 0 16,-5-2 0-16,0 0 0 0,-3 0 48 0,-3-2 16 15,-5-2 0-15,-3 2 0 0,-3 2-16 0,-3 2 0 16,-4 1 0-16,-1 2 0 0,-6 0 64 0,-1-1 16 16,-5 0 0-16,-2 0 0 0,-3 1 32 0,-2 3 0 15,1 1 0-15,-2 3 0 0,-2 4-368 0,1 1 128 16,-1 1-128-16,2 3 0 0,0 2 0 0,-1 1 0 15,0 0 0-15,0 3 128 0,-2 1-128 0,0 2-192 16,-2 0 64-16,-1 4 0 16,1 3-448-16,-2 2-64 0,0-1-32 0,0 4 0 15,-3 3-1872-15,2 5-368 0,-2 2-80 0</inkml:trace>
  <inkml:trace contextRef="#ctx0" brushRef="#br1" timeOffset="47462.385">24924 6298 15887 0,'5'-10'704'0,"-5"10"144"0,0 0-672 0,3-8-176 15,0-1 0-15,1 3 0 0,-4 6 480 0,0 0 64 16,-7-10 16-16,2 1 0 0,0 0 144 0,-4 1 16 0,-2 2 16 0,0-2 0 16,-2-2 96-16,-2-1 32 0,-2 1 0 0,-1-2 0 15,-1-1-160-15,-2 1-48 0,-4 1 0 0,-1-1 0 16,-2 2-112-16,-3 0-32 0,-3-1 0 0,-5 2 0 15,-1 3-128-15,-2-1-16 0,-2-1-16 0,0 4 0 16,-1 3-96-16,1-1-32 0,3 2 0 0,-4-3 0 16,-2-3 16-16,1 4 0 0,-1 3 0 0,1 2 0 15,-1 4-80-15,1-1-16 0,2 0 0 0,3 2 0 16,1 5-144-16,-3 0 0 0,-2 0 0 0,1 3 128 16,0 2-128-16,0 1 0 0,0 2 0 0,0-2 0 15,4-1 0-15,0 4 0 0,-1 4 0 0,3 5 0 16,0 0 128-16,2-1-128 0,-3 1 0 0,3 4 128 15,6 3 32-15,0 2 0 0,-1-1 0 0,4 1 0 0,3 0 144 16,4 1 16-16,3 3 16 0,4 4 0 0,2 2-176 0,4-1-32 16,6-1-128-16,3-2 192 0,4-2-192 0,0-2 144 15,5-1-144-15,5 0 128 0,3 1-128 0,-1 0 0 16,1 0 0-16,3 0 0 0,4-3 0 0,1 0 0 16,2-2 128-16,4 1-128 0,4-3 0 0,-3-1 0 15,1-2 0-15,5-1 0 0,-2 0 0 0,7-2 0 16,6 0 0-16,2-2 128 0,1-2-128 0,1-5 0 15,-2-1 0-15,1-5 128 0,-1-3-128 0,2-2 0 16,5-7 144-16,-2 2-144 0,1-2 128 0,0-3-128 16,-3-5 128-16,-5-2-128 0,-1-3 128 0,4-2-128 15,0-2 128-15,1-5-128 0,-9-5 144 0,1-3-144 0,-2 1 192 16,-2-2-192-16,-2 1 192 0,-2-1-64 0,-4-4 0 16,-1 0-128-16,-2 0 0 0,1-4 0 0,-2-5 0 0,-2 1 0 15,-5 1 256-15,-3-2-48 0,0-2-16 0,-2 1 0 16,-7 0 192-16,-3 0 48 0,-4-1 0 15,-5-2 0-15,-4-4-16 0,-2 2 0 0,-1 3 0 0,-6 0 0 16,-4 2 112-16,0 1 32 0,1 5 0 0,-4 1 0 16,-4 1-192-16,0 6-48 0,-1-2 0 0,2 0 0 15,-1-2-320-15,1 2 0 0,-2 3 0 0,1-2 128 16,-1-1-480 0,0 4-96-16,-2 2 0 0,0 1-11968 0,0 0-2368 0</inkml:trace>
  <inkml:trace contextRef="#ctx0" brushRef="#br1" timeOffset="50330.385">15018 9720 4607 0,'-8'-1'400'0,"-2"0"-400"15,0 1 0-15,-3 2 0 0,-1 2 3008 0,2 1 512 16,1-1 96-16,-4 0 32 0,-2 2-2304 0,1-1-448 15,3 1-80-15,2-1-32 0,-1 0-144 0,2-1-48 16,1-1 0-16,-1 0 0 0,4-6 272 0,-3 1 48 16,1 1 16-16,0-1 0 0,1 0-128 0,-2-3-32 15,3-3 0-15,-4 0 0 0,1 0-80 0,0-1-32 16,-2-1 0-16,1-4 0 0,-1-3-80 0,0-2-32 16,0 0 0-16,1-2 0 0,-3-1-32 0,3-1 0 15,-1-3 0-15,2 3 0 0,2 2 64 0,1 1 0 0,3 3 0 16,3 1 0-16,1-2-144 0,2 4-32 15,1 3 0-15,1-2 0 0,2-2-272 0,1 3-128 0,2 1 0 0,2 1 128 16,1 1-128-16,0-1 0 0,1 1 0 0,-2 1 0 16,4 3-128-16,-2-1 128 0,0 0 0 0,2 2 0 15,-1 3 0-15,0 2 0 0,1 1-144 0,-2 2 144 16,-1-2 0-16,0 5-160 0,1-1 160 0,-3 3-128 16,-3 0 128-16,2 2-128 0,2 0 128 0,-2 4-128 15,-2 5 128-15,-1 0 0 0,1-2 0 0,-2 2-128 16,-2 1 128-16,2 0 0 0,-4-1 0 0,-1 1 0 15,-2 0 0-15,-3 1 0 0,-4 0 0 0,0 0 128 16,2-5-128-16,-3 2 192 0,-3-1-64 0,-4 0 0 16,1-1 0-16,0-1 16 0,-2-1 0 0,-3-3 0 15,0-2 48-15,3 0 16 0,-1-2 0 0,2 0 0 0,-1-2 0 16,2-3 0-16,-2-1 0 0,3-2 0 0,1-1 32 16,2-2 0-16,0-5 0 0,1 0 0 0,1 2-16 0,3-4 0 15,-2-2 0-15,2-4 0 0,3-2-32 0,2-2-16 16,-2 0 0-16,3-3 0 0,3-4-176 0,-1 0 192 15,4-1-192-15,2-1 192 0,3-2-192 0,3 2 128 16,0 3-128-16,2 1 128 0,3 1-128 0,3 4 0 16,1 0 0-16,1 2 0 0,4 3-160 0,2 3 160 15,2 2 0-15,-1 0-144 0,1 1 144 0,1 4 0 16,-1 1 0-16,-2 4-128 0,-3 4 128 0,-1 1 0 16,-4-1-144-16,-1 7 144 0,-4 7 0 0,0 1-176 15,-3-2 176-15,-2 6-128 0,-1 8 128 0,-4 2 0 16,-3 1 0-16,1 2-128 0,-2-4 128 0,-1-2 0 0,-2 1 0 15,-1-4 0-15,-1-4 0 0,-2-1 0 0,-3-6 0 0,-1 0 0 16,-3-3 0-16,-1-1 0 0,-1-1 0 16,-5 1 0-16,-3-2 0 0,-2-1 144 0,-1 2-144 0,-2-7 160 15,-2-1-32-15,3 0 0 0,-1-1 0 0,6-1 0 16,-4-2 0-16,4-1-128 0,2-5 192 0,1 0-64 16,3 0-128-16,2-1 128 0,2-4-128 0,2-1 128 15,3-3-128-15,2 0 0 0,0-2 144 0,5-4-144 16,-1-3 0-16,4-2 0 0,1-2 0 0,5 2-128 15,2 0 128-15,6-3-160 0,-1-1 160 0,4 2-160 16,2 4 160-16,5 2-160 0,2 3 160 0,0 2-160 16,1 0 160-16,-2 3 0 0,-1 2-144 0,-4 3 144 15,1 2 0-15,-2 5-144 0,-2 3 144 0,-4 3 0 0,0 2-176 16,-3 4 176-16,-1 1-160 0,-3 6 160 0,-3 3-144 0,-1 3 144 16,-3 1-128-16,-1 4 128 0,-3 3 0 0,-1 2 0 15,-3-1 0-15,0-3-128 0,-5-3 128 0,-1-2 0 16,-1-2 0-16,-1 0 0 0,0-3 0 0,-2-3 0 15,-2-2 0-15,0-1 0 0,-2-1 0 0,1-1 0 16,-2 0 0-16,-1-2 176 0,-1-3-32 0,0 0 0 16,1-1 0-16,0-4 0 0,0-4-16 0,1 1-128 15,-2-5 192-15,2 0-64 0,2-2-128 0,1 0 160 16,2-5-160-16,1 2 160 0,1 1-160 0,3-3 0 16,4-1 0-16,1-3 128 0,3-3-128 0,3 0 0 15,2 0 0-15,2-2 0 0,5-3-128 0,0 2 128 16,1 0-160-16,4 4 160 0,2 2-160 0,4 2 160 15,-1 0-160-15,4 4 160 0,-2 1-144 0,1 4 144 16,-2 5-128-16,1 1 128 0,-3-4 0 0,1 6-160 0,-3 5 160 0,1 1 0 16,-2 3-192-16,-2 4 192 0,0 4-192 0,0 4 192 15,-7 3-144-15,1 0 144 0,-1 0 0 16,-3 7-144-16,-3 6 144 0,-4 0 0 0,1-3-144 0,-3-6 144 16,-2-2 0-16,-1-4 0 0,-3-4 0 0,-2 0 0 15,-1-5 0-15,-4-2 0 0,-3-2 0 0,-2-1 0 16,-3-3 256-16,-4 0-48 0,-5-1 0 0,-2-2 0 15,-1 2-32-15,-3-4-16 0,-1-3 0 0,3 1 0 16,0-4-160-16,5-2 128 0,5-1-128 0,1-2 128 16,4-3 0-16,2-3 0 0,7-1 0 0,4-2 0 15,2-2-128-15,6-2 0 0,3-4 0 0,8-5 0 0,5-3-160 16,5-2-16-16,4 5 0 0,7-1 0 16,6-1 176-16,5 3-192 0,5 3 192 0,4 2-192 0,1 1 192 0,1 2 0 15,-2 6-144-15,1 0 144 0,0 2 0 0,1 1 0 16,0 4 0-16,0 7 0 0,-2 6 0 0,-5 3 0 15,-7 2 0-15,-6 3 0 0,-7 4 0 0,-4 4-144 16,-4 4 144-16,-6 1 0 0,-5 2-128 0,-3 5 128 16,-8 4 0-16,-5 7 0 0,-4 5-128 0,-5-5 128 15,-2-6 0-15,-5 0 0 0,-2-4 0 0,-1-2 0 16,-3-5 0-16,-1-4 0 0,-1-3 128 0,1-1 48 16,-4-4 0-16,2 0 0 0,-1-2 64 0,-1-4 16 15,-3-1 0-15,-1-1 0 0,-2 1-256 0,2-5 176 16,-5-4-176-16,6-1 160 0,2 0-160 0,4-2 160 15,8-2-160-15,4-2 160 0,3-2-160 0,6-3 0 0,4-2 0 16,5-2 128-16,4-2-320 0,5-5-64 0,4-7 0 0,6 4-16 16,6 0-32-16,6-1 0 0,4-2 0 0,5 4 0 15,3 5 112-15,3 4 32 0,2 3 0 0,0 1 0 16,-3 1 160-16,0 5 0 0,-1 6-144 0,0 4 144 16,1 2 0-16,-2 3-144 0,-1 6 144 0,-5 5 0 15,-4 4-144-15,-3 0 144 0,-7 1 0 0,-4 8-144 16,-6 7 144-16,-3 4-128 0,-5 0 128 0,-1 0-128 15,-6-6 128-15,-3-2 0 0,-3-2 0 0,-1-5 0 16,-2-3 0-16,-2-5 0 0,-3-5 160 0,-3 0-160 16,-1-1 384-16,-4-2 0 0,-1-4-16 0,1-3 0 15,-1 0-80-15,4-2-16 0,-4-3 0 0,2-1 0 0,-1-4-144 16,3-3-128-16,0-2 192 0,4-2-192 0,0-1 160 16,3-1-160-16,2-4 128 0,4-2-128 0,4-5 0 0,6 0 0 15,1-2-144-15,4-2 144 0,9-4-128 0,4 0 128 16,1 2 0-16,5 1 0 0,5 0-256 0,1 4 64 15,2 3 16-15,2 1 0 0,2 4 176 0,3-1-128 16,3 0 128-16,-2 7-128 0,1 9 128 0,-1 4 0 16,0 1 0-16,-5 6 0 0,-4 6 0 0,-1 7-160 15,-7 4 160-15,0 2 0 0,-4 0-144 0,-2 7 144 16,-7 5 0-16,-3 5-144 0,-4 8 144 0,-5 1 0 16,-5 1 0-16,-3-2 0 0,-7-2 0 0,-1-3-128 15,-2-8 128-15,-2-1 0 0,0-5 0 0,-4-5 0 16,1-2 0-16,-3-5 0 0,-1-6 224 0,0-1 80 15,1-1 16-15,0-3 0 0,0-7-48 0,1-2 0 16,-3-3 0-16,1-3 0 0,1-6-112 0,3-3-32 16,-2-3 0-16,3 1 0 0,3-2-128 0,-2-2 192 0,4-4-192 0,4-1 192 15,3-6-192-15,1-4 0 0,4 1 0 0,5-6 0 16,8-2 0-16,3 0 0 0,2-2 0 0,5 6 0 16,8 3-192-16,3 1 192 0,3 3-160 0,3 3 160 15,0 2-160-15,2 3 160 0,0 4-160 0,2 3 160 16,-2 4-144-16,0 2 144 0,1 3-128 0,2 3 128 15,0 9-128-15,-1 4 128 0,-1 3-128 0,-2 5 128 16,-3 8-144-16,-2 0 144 0,-3 3-160 0,-4 4 160 16,-8 2-160-16,-3 5 160 0,-6 7-160 0,-5-1 160 15,-5 1-160-15,-3-3 160 0,-3-2-160 0,-1-6 160 16,-3-7 0-16,-5-3 0 0,-5-3 0 0,-5-2 0 0,-3-1 256 16,-3-3 32-16,-1-3 16 0,-3-2 0 0,1-4 0 15,1-2 0-15,-3-2 0 0,1-4 0 0,0-4-48 0,1-2 0 16,7-5 0-16,-1-1 0 0,1-1 64 0,4-5 0 15,5-6 0-15,4 1 0 0,3 0-320 0,9-3 128 16,2 1-128-16,6-1 0 0,3 1 0 0,6 3 0 16,3 3 0-16,9-1-144 0,3-2-32 0,4 5 0 15,4 5 0-15,3 3 0 0,3 3-32 0,1 3-16 16,0 4 0-16,3 1 0 16,1 3-1936-16,3 2-384 0</inkml:trace>
  <inkml:trace contextRef="#ctx0" brushRef="#br1" timeOffset="51265.671">17761 12898 31327 0,'0'0'2784'0,"0"10"-2224"16,1 3-560-16,5 3 0 0,3 3 144 0,2 6-144 16,-2 3 0-16,7 7 144 0,1 7 144 0,7 2 32 15,-1-1 0-15,6 1 0 0,4 0 272 0,5 2 64 16,1 2 16-16,9 6 0 0,6 8-176 0,-2-1-48 15,3 2 0-15,0 0 0 0,0-1-160 0,5 6-32 16,0 2-16-16,4 3 0 0,2 1-96 0,2-1-16 0,0 0 0 16,2 5 0-16,0 7-128 0,5 0 160 0,2-2-160 15,1-1 160-15,-1 3-16 0,-2 1 0 0,1 3 0 0,2-2 0 16,3-2 16-16,1 2 0 0,-5 4 0 16,0-3 0-16,1-5-160 0,2 0 160 0,3-4-160 0,-1 2 160 15,-3 1-160-15,-2-4 0 0,-2-5 0 0,4-2 0 16,3-1-128-16,-4-5-64 0,-6-3-16 0,-2-4 0 31,-2-1-2176-31,-3-7-432 0</inkml:trace>
  <inkml:trace contextRef="#ctx0" brushRef="#br1" timeOffset="51803.897">21202 13044 21183 0,'-10'-14'1888'0,"4"7"-1504"0,-1 2-384 0,-3 3 0 16,0 6 2944-16,-1-1 512 0,-3 4 96 0,-3 5 32 15,-1 3-3008-15,-4 4-576 0,-4 3-176 0,-3 4 0 16,-7 7 496-16,-5 4 80 0,-7 2 32 0,-3 3 0 15,-5 5-96-15,-4 7-16 0,-6 6 0 0,-8 6 0 16,-12 3 0-16,-6 2 0 0,-2 3 0 0,-11 7 0 16,-9 13-16-16,-2 4-16 0,0 2 0 0,-9 11 0 15,-7 11 48-15,0 2 16 0,1 4 0 0,-1 4 0 16,-2 3 96-16,5 4 0 0,4 1 16 0,2-1 0 16,3 1-112-16,6 1-32 0,0 4 0 0,8-1 0 15,4 0-320-15,6-3 144 0,6-8-144 0,5 1 0 16,4-1-1280-16,10-7-352 0,8-14-80 15,10-4-15504-15</inkml:trace>
  <inkml:trace contextRef="#ctx0" brushRef="#br1" timeOffset="52500.935">16106 17135 25791 0,'0'0'1152'0,"3"-10"224"0,-1-4-1104 0,0 7-272 0,-2 7 0 0,0 0 0 16,0 0 1024-16,0 0 128 0,-4 11 48 0,-4 2 0 15,-3 2-896-15,-3 5-176 0,-4 6-128 0,-5 3 144 16,-4 6 48-16,-7 5 16 0,-5 9 0 0,-6 7 0 16,-2 9 80-16,-4 2 16 0,-1 4 0 0,0 0 0 15,-7-2-112-15,-2 8-32 0,-5 7 0 0,-1-2 0 16,2-3-32-16,4-7-128 0,5-6 192 0,26-31-64 16,-4 7 256-16,-2 3 32 15,-1 1 16-15,-4-1 0 0,-1-1-176 0,3-1-16 0,1-1-16 0,-27 29 0 16,17-18-512-16,13-12-96 15,9-8-32-15</inkml:trace>
  <inkml:trace contextRef="#ctx0" brushRef="#br1" timeOffset="52925.685">14120 17735 36047 0,'-21'-6'1600'0,"12"4"320"0,9 2-1536 15,0 0-384-15,0 0 0 0,0 0 0 16,0 0-464-16,7 10-176 0,4 3-48 0,6 2 0 0,2 2 544 0,9-1 144 0,3 2 0 0,5 0 0 15,6 7 128-15,6 1 80 0,8 2 32 0,6 3 0 16,4 6-64-16,1-1-16 0,0 0 0 0,3-2 0 16,4-1-16-16,3 2 0 0,5 0 0 0,-2 1 0 15,-2-1-16-15,-34-12 0 0,8 4 0 0,7 4 0 16,8-2-128-16,0 2 0 16,7 3 0-16,-1 0 0 0,1 0-320 0,67 28-80 15,-25-14-32-15</inkml:trace>
  <inkml:trace contextRef="#ctx0" brushRef="#br2" timeOffset="62184.084">15611 7436 5519 0,'0'0'240'0,"-7"-1"64"0,-1-1-304 0,8 2 0 16,0 0 0-16,0 0 0 0,0 0 1824 0,0 0 304 15,0 0 64-15,0 0 16 0,0 0-1344 0,0 0-272 0,0 0-48 16,0 0-16-16,4-7 368 0,-4 7 64 15,6-6 0-15,2 0 16 0,1 3-160 0,2-2-48 16,0 1 0-16,3 1 0 0,0-3-64 0,2 0-32 0,2-3 0 0,4 2 0 16,2 1-160-16,4-3-16 0,2 1-16 0,2 0 0 15,2 3-112-15,2 0-32 0,3 2 0 0,-2-1 0 16,2-4 16-16,-2 4 0 0,4-2 0 0,0 0 0 16,6-2 16-16,-1 1 0 0,-1 3 0 0,3 1 0 15,4 4-128-15,-2-2-32 0,-2-5 0 0,-1 4 0 16,-1 5-208-16,3-1 144 0,0 1-144 0,1-3 128 15,-3-3-128-15,0 1 128 0,1 3-128 0,-3 0 128 16,-3-2 0-16,-2 2 0 0,0 2 0 0,-4-2 0 16,1-1 32-16,-1 2 0 0,-2 1 0 0,-1 0 0 15,-1 0-160-15,-2-2 128 0,-2-1-128 0,0 2 128 0,-5 2-128 16,0-1 0-16,-2-2 144 0,-3 1-144 0,0 0 0 0,-1-2 0 16,-2-2 0-16,-1 1 128 0,-2 3-128 15,-1-1 0-15,-2-3 0 0,-9 2 128 0,0 0-128 0,9 2 0 16,-2 2 128-16,-7-4-128 0,0 0 176 0,0 0-48 15,0 0 0-15,0 0 0 0,0 0 32 0,-10-2 0 16,-2-2 0-16,-2 3 0 0,1 2-160 0,-2 1 0 16,-2-1 0-16,0 1 0 0,-2 2-128 0,-3-2-64 15,-3 2-16-15,-2-2 0 16,-4-3-272-16,1 4-48 0,-2 0-16 0,-3 0 0 16,-6 0 0-16,0 2 0 0,-1-1 0 0,1 1 0 0,-3-2 192 0,0 0 32 15,-5 1 16-15,-3 0 0 0,-1 4 304 0,0-1 0 16,2 1-128-16,1-4 128 0,-1 0 0 0,0-1 0 15,0 0 0-15,-3 3 0 0,0-2 160 0,1 0-16 16,4-1 0-16,2 0 0 0,3-1-16 0,5 2-128 0,-1-4 192 0,4 2-64 16,0 1 128-16,0 0 0 0,2 0 16 0,1-2 0 15,1 1-96-15,-2-2-32 0,1-2 0 0,4 2 0 16,2 2-16-16,3-2-128 0,2 0 192 0,0 0-64 16,4-2 0-16,3 1 0 0,3 0 0 0,2-1 0 15,1 1-128-15,9 1 0 0,0 0 144 0,0 0-144 16,0 0 144-16,0 0-144 0,0 0 192 0,11-1-192 15,2-2 192-15,6-1-64 0,7-2 0 0,6 2-128 16,4 0 272-16,5 0-48 0,7 0-16 0,2 0 0 16,3 3-208-16,2-1 176 0,2-2-176 0,6 1 160 15,2 0 32-15,4 1 16 0,4 0 0 0,-2 1 0 16,-3-1 48-16,3 1 16 0,-3-1 0 0,4 2 0 16,-2 6 0-16,-2-2 0 0,-3-1 0 0,-2 0 0 0,-3 1-80 15,0 1 0-15,-2 3-16 0,-1-1 0 0,-2-2-176 0,-8 0 0 16,-1 0 0-16,-9 1 128 0,-3-1-128 0,-4 0 0 15,-4-2 0-15,-4-1 0 0,-4 1 0 0,-3-2 0 16,-4 2 0-16,-11-3 128 0,0 0-128 0,0 0 128 16,0 0-128-16,0 0 128 0,-9 6 64 0,-5 1 0 15,-7 1 0-15,-3-2 0 0,-6-3-192 0,-8 1 0 16,-8-2 144-16,-8 2-144 0,-6 3 0 0,-1 1 0 16,-3-1 0-16,-2 1 128 0,-3 1-128 0,-2 1 0 15,-4-3 128-15,2 1-128 0,-1 0 160 0,4-2-32 16,-1 3-128-16,2-2 192 0,-2 4-192 0,7-1 176 15,4-3-176-15,7 1 160 0,6 0-160 0,3 1 0 16,4-1 0-16,5 1 0 0,2-5 0 0,5-2 0 0,2-1 128 16,7 3-128-16,4 0 0 0,4-1 0 0,2-1 0 15,9-2 0-15,0 0 0 0,0 0 0 0,0 0-176 0,14 2 176 16,1 0 0-16,4 1-160 0,4-3 160 0,3 1 0 16,3 1 0-16,4 2 0 0,3 2 0 0,5-3 0 15,4-3 0-15,4-1 0 0,4-1 0 0,1 4 0 16,2 5 0-16,0-3 176 0,0-2-48 0,3-2-128 15,2-2 0-15,2 2 0 0,0 0 0 0,-2 2 0 16,-2 3 0-16,-7-1 0 0,-1 0 0 0,-3 0 0 16,-1-1 0-16,-6-2 0 0,-4-2 128 0,-3 3-128 15,-4 3 0-15,-7-1 0 0,-7-2 0 0,-4 3 0 16,-3-1 0-16,-9-4 0 0,3 9 0 0,-3-9 0 16,-11 5 0-16,-4 1 0 0,-5-3 0 0,-8 3 0 0,-5 0 0 15,-9 3 0-15,-4 0 0 0,-4 0 0 0,-4-2 128 16,-7 1-128-16,-9-1 0 0,-3 1 0 0,-4 2 0 0,-2-1 0 15,0-2 0-15,-3 2 0 0,-7 3 0 0,4-1 0 16,2 0 0-16,3-3 0 0,1-2 144 0,2-3-144 16,2 1 0-16,9 1 144 0,5 2-144 0,6-1 0 15,5 0 0-15,6-2 128 0,6-2-128 0,3 1 0 16,9-1 0-16,6-1 0 0,9-1 0 0,11 0 0 16,0 0 0-16,0 0 0 0,13 1 0 0,5-2 0 15,8-1 0-15,6-2 0 0,6 1 0 0,6-4 0 16,6-1 0-16,9-1 0 0,4 0 0 0,6 1 0 15,1 2 0-15,5-3 0 0,1-2 0 0,4 0 192 16,5 1-192-16,-2 0 192 0,-2 4-64 0,0-3 0 0,0-1 0 16,2 1 0-16,-3 2-128 0,-4 1 128 0,-8-1-128 0,-3 0 128 15,-2 0-128-15,-6 0 0 0,-4 2 0 0,-7 2 0 16,-6 0 0-16,-6 3 0 0,-8 3 0 16,-7-2 0-16,-7-2 0 0,-12 1 0 0,0 0 0 0,0 0 0 15,-7 2 0-15,-11-1 0 0,-9-1 0 0,-7 4-176 16,-8 2 176-16,-6 3 0 0,-9 0 0 0,-4 1 0 15,-5-1 0-15,-6 1 0 0,-7 1 0 0,3 1 0 16,1 1 144-16,1-1-144 0,3 1 192 0,0-1-192 16,1 2 224-16,2-3-64 0,4 1-16 0,8 1 0 15,2-1-144-15,9 2 0 0,5-6 0 0,6 0 128 16,8-2-128-16,6-2 0 0,9 0 0 0,11-4 0 16,0 0 0-16,4 7 0 0,8-2 0 0,7-1-176 0,7-4 176 15,7-4-160-15,10 0 160 0,8-1-160 0,9-1 160 0,9 2-160 16,5-2 160-16,5 1-160 15,0-5-224-15,7 0-32 0,6 0-16 0,1 0 0 16,3 0-2192-16,4-2-432 0</inkml:trace>
  <inkml:trace contextRef="#ctx0" brushRef="#br2" timeOffset="63457.451">21164 7581 30399 0,'-10'-9'2704'0,"5"4"-2160"0,-1-3-544 0,3 3 0 0,3 5 0 0,0 0 0 16,0 0-160-16,10-7 160 0,4 3 0 0,2-1 336 16,5 1-32-16,8 0-16 0,8 1 32 0,9-3 16 15,8-1 0-15,5-1 0 0,3 0-32 0,5 0-16 0,7-3 0 16,4 3 0-16,3 3-80 0,-1-2-16 0,-3 1 0 16,2-1 0-16,2 0 128 0,2 3 32 0,-1 2 0 0,-2-2 0 15,-5 0 32-15,-1 1 16 0,0-2 0 0,-6 5 0 16,1 4-176-16,-11-2-32 0,-6 1-16 0,-10 2 0 15,-6 0-176-15,-5 3 0 0,-7-1 144 0,-4 0-144 16,-8-1 0-16,-3-1 0 0,-4 2 0 16,-5-7 0-16,-5 8 0 0,-6 0-240 0,-3-1 48 0,-6 0 0 15,-5 0 64-15,-8 1 128 0,-7 2-208 0,-6-3 80 16,-11 0 128-16,-5 1 0 0,-4-1 0 0,-2 2 0 16,-3 1 0-16,-5 1 0 0,-4 1 0 0,3-1 0 15,1-3 128-15,7 2-128 0,5 2 128 0,4 0-128 0,5-2 176 16,3-1-48-16,9-3 0 0,5 5 0 0,5-1-128 0,8 2 160 15,9-1-160-15,6-1 160 0,10-10-160 16,0 0 0-16,8 11 0 0,8-2 0 0,7-4 0 0,9 1 0 16,7-2 0-16,4 0 128 0,4-1 16 0,3-1 0 15,2-2 0-15,8-2 0 0,2-1-144 0,5 0 128 16,5 1-128-16,-4 2 128 0,0 0-128 0,0-2 0 16,1-3 0-16,-2 1 128 0,-3 2-128 0,-7 0 128 15,-10-1-128-15,-7 3 128 0,-8 3-128 0,-8 0 0 16,-9-2 0-16,-6 1 128 0,-9-2 16 0,0 10 0 15,-8 1 0-15,-5-1 0 0,-9-1 112 0,-9 1 32 16,-9 1 0-16,-9 3 0 0,-9 1-288 0,-3 0 0 16,-1 1 128-16,-5-1-128 0,-8-4 0 0,-1 1 0 15,-1 0 0-15,2 0 0 0,4 0 0 0,2 0 0 0,2 0 0 16,1 2 0-16,-1-3 0 0,7 1 0 0,5-1 0 0,7 1 0 16,9-3 0-16,7 2 0 0,5-2 0 0,8 2 0 15,5-4 0-15,8 0 0 0,6-7 0 0,0 0 0 16,4 8 0-16,9-1-192 0,6-1 192 0,9-3-192 15,5-3 192-15,10-2 0 0,6 2 0 0,9 0-144 16,3-3 144-16,-2 0 0 0,1 1 0 0,2 0 0 16,5 0 0-16,-2-2 144 0,-2 0-144 0,-5 2 0 15,-4 1 176-15,-9 1-176 0,-6-2 160 0,-8 4-160 16,-7 0 160-16,-7 1-160 0,-6 3 160 0,-4-1-160 16,-7-5 208-16,0 0-48 0,-11 9-16 0,-4 2 0 15,-10 3 0-15,-6-3 0 0,-11-3 0 0,-7 1 0 0,-6 2-144 0,-5 0 0 16,-4 1 0-16,-3-3 0 0,0-2 0 0,-4 0 0 15,-2-2 0-15,2 3 0 0,3 1 0 16,7 0 0-16,6-2 0 0,5 1 0 16,4 1 0-16,4-1 0 0,4-1 0 0,7 0 0 0,8-1 0 0,7-1 0 15,7-2 0-15,9-3 0 0,0 0 0 0,15 7-256 16,6-3 64-16,8 1 16 0,9-3 176 0,5-2-208 16,4 0 80-16,9-1 128 0,8 0 0 0,5-2 0 15,6 3 0-15,-1 0 0 0,-4 0 0 0,2 0 0 16,2 0 0-16,-1 4 128 0,-8 0 32 0,-7 0 0 15,-8 0 0-15,-12 1 0 0,-9 0-32 0,-7 0 0 16,-8 1 0-16,-8-2 0 0,-6-4-128 0,0 0 160 16,-13 4-160-16,-4 1 160 0,-5 1-160 0,-7-1-144 15,-3-2 144-15,2-2-208 16,-1-1-1472-16,7-3-304 0,8 2-48 0,4-2-9168 0,3-4-1856 16</inkml:trace>
  <inkml:trace contextRef="#ctx0" brushRef="#br2" timeOffset="64524.116">23395 7578 25455 0,'-19'-2'1120'0,"5"2"240"0,2-4-1088 0,-1 3-272 0,-2 0 0 0,4 2 0 16,3 0 0-16,8-1-144 0,-8 3 16 0,8-3 0 15,0 0 336-15,0 0 80 0,9-3 16 0,5 3 0 16,5 0 272-16,6-1 64 0,6-1 16 0,4-1 0 16,7-5-48-16,6 0-16 0,7 1 0 0,2 1 0 15,-1-1-224-15,-1 0-48 0,0 0-16 0,1 1 0 16,-1-2 16-16,2 3 16 0,0-2 0 0,-1 1 0 15,-3 3 64-15,-2 3 16 0,-6-2 0 0,-5 2 0 16,-4 2-128-16,-3 1-32 0,-6 2 0 0,-4-1 0 0,-5 0-128 0,-5-1-128 16,-2-1 144-16,-11-2-144 0,2 8 176 0,-3 1-176 15,1-9 192-15,-14 8-192 0,-2 2 128 0,-8-1-128 16,0 0 0-16,-5 1 0 0,-6 0 0 0,-4 1 0 16,-7-1 0-16,-4-1 0 0,-6 0 0 0,-1 0 128 15,-1-1-128-15,-3 1 0 0,-2 3 176 0,-2 1-176 16,2 2 160-16,1-3-160 0,5-3 224 0,3 3-48 15,6 0-16-15,7 2 0 0,5-1-32 0,6-1 0 16,6-1 0-16,4-2 0 0,9-2-128 0,3-1 0 16,8-6 0-16,0 0 0 0,9 8 0 0,3 1 0 15,8-1 0-15,5-6 0 0,9-6 0 0,4 1 0 16,5-1 0-16,5 1 0 0,4 0 0 0,2-2 0 0,-1 1 0 16,1 1 0-16,-3 0 0 0,2-1 0 0,1-3 0 15,-4 3 0-15,-2 4 0 0,-4 1 0 0,-3 1 0 0,-8 1 0 16,-5-1 0-16,-8 3 0 0,-5 1 0 0,-3 1 0 15,-5-1 0-15,-7-6 0 0,1 10 0 0,-3 1 0 16,-3 1 0-16,-6-1 0 0,-5-2 0 0,-4 2 0 16,-2 0 0-16,-3 0 0 0,-7-1 128 0,-3 2-128 15,-2 1 0-15,2-1 0 0,-1 0 0 0,2-2 0 16,1-2 0-16,4 1 0 0,3 2 0 0,1-4 0 16,3 1 0-16,6 1 0 0,5 0 0 0,3-3 0 15,8-6 0-15,0 0 0 0,0 0 0 0,11 3-176 16,6 2 48-16,5 0 0 0,4-1 0 0,7-4 0 15,6-3 128-15,6 1 0 0,2 1 0 0,5 1 0 0,4-2 0 16,-3 0 0-16,-3 2 0 0,2 0 0 0,-3 0 128 0,1 2 48 16,-3-3 16-16,-5 2 0 0,-6 2 208 0,-8 3 48 15,-8 3 16-15,-9-2 0 0,-11-7-144 0,-3 11-16 16,-2 0-16-16,-10 4 0 0,-13 3 16 0,-5 1 0 16,-9-3 0-16,-2 2 0 0,-3 2-144 0,-3-5-32 15,-3-3 0-15,0 2 0 0,0 0-128 0,1 1 128 16,3 1-128-16,5-1 128 0,3 0-128 0,6 1 0 15,1-1 0-15,3 2 0 16,5 1-1264-16,1 2-272 0,-2 1-64 0</inkml:trace>
  <inkml:trace contextRef="#ctx0" brushRef="#br2" timeOffset="66673.753">10499 11017 16575 0,'-11'0'1472'15,"2"1"-1168"-15,3 1-304 0,-2 0 0 0,8-2 1056 0,0 0 160 16,0 0 16-16,0 0 16 0,0 0-576 0,0 0-112 15,0 0-32-15,0 0 0 0,0 0 112 0,10-2 32 16,-3-1 0-16,3-4 0 0,4-2 96 0,-1-2 0 16,0-4 16-16,0-2 0 0,1-1-160 0,1-3-48 15,-2-3 0-15,1-5 0 0,1-2-144 0,-1 1-48 16,0 3 0-16,-3-2 0 0,1 0-48 0,-1-1-16 16,0 0 0-16,-2 2 0 0,0 0-48 0,1 0-16 15,1-5 0-15,-1 6 0 0,-3 2-112 0,1 2-16 16,1 0-128-16,0 0 192 0,-1 2-192 0,1 4 144 0,1 7-144 15,-2 0 128-15,1 2-128 0,-3 2 192 0,-6 6-192 16,0 0 192-16,9-2-192 0,-9 2 0 0,0 0 0 0,0 0 0 16,8 8 0-16,-2 1 0 0,-6-9 0 15,1 15 0-15,2 1 0 0,-1 4 0 0,-2 2 0 0,1 2 0 16,0 2 0-16,-1 1 0 0,1 1 0 0,-1 0 0 16,-1 1 0-16,1-2 0 0,2 0 0 0,-1 0 0 15,-1 4 0-15,1-2 0 0,3-4 0 0,-2-1 0 16,-1-1 0-16,3-1 0 0,1-1 0 0,0-3 128 15,3-4-128-15,-2-1 0 0,-4 1 0 0,1-4-176 16,1-1-272 0,2 0-64-16,-6-9-16 0,4 8 0 0,-4-8-1360 0,0 0-272 15,0 0-48-15,0 0-10112 0</inkml:trace>
  <inkml:trace contextRef="#ctx0" brushRef="#br2" timeOffset="67071.129">10666 10595 16575 0,'-10'-4'736'0,"10"4"160"0,0 0-720 0,-6-2-176 0,6 2 0 16,0 0 0-16,0 0 2112 0,0 0 384 0,0 0 64 0,0 0 32 15,-6 3-1632-15,6-3-336 0,-5 9-64 0,1 0-16 16,1-1 0-16,2 3 0 0,1 4 0 0,0 2 0 16,0 2 64-16,1 3 16 0,-1 2 0 0,0 6 0 15,0 2 0-15,0 3 0 0,1-1 0 0,-1 1 0 16,0 1-48-16,-1 0 0 0,-1 0 0 0,1 0 0 15,0 3-240-15,-3-2-48 0,1 1-16 0,0 1 0 16,-2 4-272-16,1 0 160 0,0-2-160 0,0-3 128 16,1 0-128-16,0-5 0 0,0 0 0 0,2-5 0 15,0 3-1440-15,2-2-272 16,2-4-48-16</inkml:trace>
  <inkml:trace contextRef="#ctx0" brushRef="#br2" timeOffset="67866.192">10269 12481 13823 0,'-4'-11'608'0,"2"2"128"0,2 0-592 0,-1 0-144 15,1 9 0-15,-4-10 0 0,0 1 2496 0,-2 0 480 16,1 3 96-16,-4 1 0 0,1 0-1680 0,-3 3-352 0,1 0-64 16,-4 3-16-16,-4 2-336 0,-3 4-80 15,-1 1-16-15,-3 4 0 0,-2 2-128 0,-2 4-16 0,-1 0-16 0,4 5 0 16,-1-1-48-16,3 5-16 0,0 1 0 0,3 2 0 16,1-1-80-16,3 2-16 0,1-1 0 0,5-2 0 15,4-2-208-15,1 0 176 0,2-3-176 0,3-1 160 16,3-4-32-16,2 0-128 0,4-2 192 0,3-2-64 15,1-4 64-15,7-2 0 0,5 0 0 0,2-1 0 16,2-3-192-16,3-3 0 0,4-4 0 0,1 1 0 16,0 1-464-1,0-3-32-15,-3-1 0 0,0-1 0 0,-1 0-1840 0,-3-2-368 16,0-1-80-16,-2-1-9056 0</inkml:trace>
  <inkml:trace contextRef="#ctx0" brushRef="#br2" timeOffset="68174.188">10623 12443 23039 0,'-11'-2'2048'0,"1"3"-1648"15,2 3-400-15,-2 0 0 0,0-2 624 0,-1 4 32 16,-1 1 16-16,-4 4 0 0,-2 4-32 0,-2 3-16 16,-1 1 0-16,4 3 0 0,3-1-160 0,3 2-16 15,0 3-16-15,3 1 0 0,2-1-304 0,2 1-128 16,3 0 128-16,3-2-128 0,5-3 0 0,0-1 128 15,4-1-128-15,2-4 0 0,2-4 240 0,1-5-48 16,0-2 0-16,2-2 0 0,-1-2 208 0,1-1 48 0,0-2 0 16,3-2 0-16,-4-4 32 0,0 1 16 0,-2 3 0 0,-1-6 0 15,1-5-64-15,-4-2-16 0,-3-1 0 0,-1 1 0 16,-3-2-32-16,-1-2 0 0,-3-3 0 0,-3 3 0 16,-4 0 32-16,-1 1 0 0,-5 0 0 0,0-1 0 15,-1 2-192-15,1 1-32 0,2 5-16 0,-2 1 0 16,2 1-176-16,0 3-144 0,1 4 144 0,-3 3-208 31,1 3-1136-31,0 1-240 0,2-3-32 0,-2 6-8752 0,1 4-1760 0</inkml:trace>
  <inkml:trace contextRef="#ctx0" brushRef="#br2" timeOffset="68586.223">11069 12365 32255 0,'-12'-4'2864'0,"12"4"-2288"0,0 0-576 0,-8 3 0 0,8-3 0 0,-9 7 0 15,0 2-160-15,-1 3 160 0,4 2 0 0,-5 2 0 16,0 1 144-16,1 3-16 0,-2 3-128 0,1 4 0 16,-2 1 128-16,-2-1-128 0,1-1 0 0,2 0 0 15,-1 7 0-15,1-5 128 0,-2-5-128 0,5-4 0 16,2-2 0-16,1-4 128 0,0-2 0 0,3-3 16 15,3-8 0-15,0 0 0 0,0 0 752 0,0 0 128 16,9-10 48-16,0-4 0 0,2-6-272 0,4-1-48 16,1-4-16-16,3 0 0 0,3 0-496 0,-2 1-112 15,-1 1 0-15,3-1-128 0,-2-2 128 0,0 4-128 0,-1 0 0 16,0 6 0-16,-2 2 0 0,1 3 0 0,-3 2 0 16,-1 1 0-16,-1 3 0 0,-3 3 0 0,0 7 0 0,-1 0 0 15,-9-5 0-15,8 14 0 0,-4 3 0 0,-3 4 0 16,-1 4 0-16,-2 4 128 0,-1 2-128 0,-2 2 160 15,-3 1-160-15,0 0 0 0,-3 1 0 0,2-3 0 16,0-2-240-16,3-4 32 0,2-3 0 16,1-3 0-16,1-2-48 0,2-5 0 0,2-2 0 0,2-2 0 15,4-3-2144 1,-1-2-432-16,3-7-96 0,0 0-16 0</inkml:trace>
  <inkml:trace contextRef="#ctx0" brushRef="#br2" timeOffset="68908.766">11765 12342 32415 0,'-13'-8'1440'0,"5"7"288"0,8 1-1376 0,-10 3-352 16,1-3 0-16,-4 3 0 0,0 3 128 0,-3 3-128 15,-3 2 128-15,-3-1-128 0,0-1 128 0,-2 4-128 16,1 4 128-16,-3-1-128 0,1 0 128 0,1-1-128 16,1 5 128-16,0 2-128 0,-1 3 128 0,4-2-128 0,0-2 128 0,4 0-128 15,1 0 0-15,6-1 128 0,4-3-128 0,4-2 0 16,-1-4 0-16,5 1 128 16,5 1-128-16,3-2 0 0,5-3 176 0,3-3-48 0,3-3 0 0,2 3 0 15,2 0-128-15,2-4-224 0,0-6 48 0,0 1 16 31,0 1-2208-31,2 0-432 0,-1-2-80 0</inkml:trace>
  <inkml:trace contextRef="#ctx0" brushRef="#br2" timeOffset="69307.945">12208 12399 18431 0,'-15'-6'816'0,"5"0"160"0,-1 1-784 0,0 0-192 15,-1 5 0-15,1 0 0 0,-1-1 3440 0,0 2 640 16,-3 2 128-16,0 1 16 0,-1 5-3216 0,-3-3-656 16,1 4-128-16,1 3-32 0,-2 4-192 0,0 2 0 15,1-1 0-15,-2 3 0 0,3-1 0 0,2 3 128 16,1 5-128-16,5-6 0 0,0-8 0 0,6-2 0 16,2 1 0-16,3-4 0 0,2 0 0 0,4-4 144 15,2-1-144-15,1-2 128 0,1-3 128 0,2 0 0 16,2-2 16-16,0-3 0 0,-1-3-64 0,1-2-16 15,-1-1 0-15,0-1 0 0,-1-5-32 0,-1 1-16 16,-4-3 0-16,2 2 0 0,0 2 32 0,-3 0 0 16,0 1 0-16,-2 3 0 0,0 2-176 0,0 4 160 15,-6 6-160-15,0 0 160 0,0 0-160 0,0 0 128 16,0 0-128-16,0 0 128 0,0 0 32 0,2 11 0 16,-1 0 0-16,-1 5 0 0,-1 2-160 0,0 1 0 0,1-1 144 0,0-1-144 15,0 2 0-15,2 0 0 0,2-1 0 0,-1-2 0 16,1-6 0-16,0 1-256 0,0 0 64 0,3-5 0 31,-7-6-272-31,0 0-64 0,9 4-16 0,2 0-10432 0,0-3-2080 0</inkml:trace>
  <inkml:trace contextRef="#ctx0" brushRef="#br2" timeOffset="69661.389">12521 12249 37087 0,'0'0'1648'0,"-5"5"336"0,1 3-1600 0,3 5-384 16,0 6 0-16,1-1 0 0,-2 1 0 0,0 2 0 15,1 2 0-15,0-2 0 0,-2-2 0 0,-1 1 0 16,0-1 0-16,1 2 0 0,0 1 0 0,-2-1 0 16,1-1 0-16,1-2 0 0,-1-3 0 0,3-2 128 15,0 0-128-15,-1-4 0 0,2-9 128 0,0 0-128 16,0 0 0-16,0 0 128 0,0 0 224 0,5-8 32 15,2 0 16-15,1-3 0 0,0-1 112 0,2-2 0 16,1 1 16-16,-1-2 0 0,2-3-304 0,0 1-64 16,1-1-16-16,-2-1 0 0,0-1-144 0,2 2 0 15,2 0 0-15,-1 2 128 0,0 0-128 0,-4 2 0 0,1-1 0 16,0 2 0-16,-2 4 0 0,1-1 0 16,0 1 0-16,-1 2 0 15,0 3-432-15,-9 4-64 0,10-1-16 0,-1 0 0 16,-9 1-2160-16,9 0-432 0,-9 0-96 0,0 0-11120 0</inkml:trace>
  <inkml:trace contextRef="#ctx0" brushRef="#br2" timeOffset="69998.201">12795 12514 28559 0,'0'0'1264'0,"-1"11"272"0,1-11-1232 0,7 15-304 0,4 1 0 0,4-4 0 16,0-2 448-16,0-2 48 0,4-5 0 0,1 1 0 15,2 3-144-15,-1-3-32 0,1-4 0 0,1-2 0 16,0-3-192-16,1 1-128 0,1 0 128 0,-4-5-128 16,-1-4 144-16,-1-1-144 0,1 3 192 0,-5-2-192 0,0-2 448 0,1-2 0 15,-4 0-16-15,-2 0 0 0,-2 2 192 0,-5 0 32 16,-1-1 16-16,-3-2 0 0,-2 0 48 0,-5 0 16 16,0 2 0-16,-4 1 0 0,-1 2-160 0,-1 4-16 15,-1 4-16-15,-1 3 0 0,-4 4-144 0,-3 3-16 16,-3 4-16-16,-3 4 0 0,0 4-208 0,1 1-32 15,-2 3-128-15,1 1 192 0,2 4-192 0,1 1 144 16,4 2-144-16,3-2 128 0,2 1-128 0,4-2 0 16,4 1 0-16,4-2 0 0,4-1 0 0,3-1 128 15,3 0-128-15,4-1 0 0,2 0 0 0,4-1 0 16,1 1 0-16,5-1 0 0,1-1 0 0,4 0 0 16,0-4 0-16,2 1 0 15,3-1-528-15,5 2-48 0,5 4 0 0,1-2-11712 0,-3-3-2336 16</inkml:trace>
  <inkml:trace contextRef="#ctx0" brushRef="#br2" timeOffset="70693.509">10850 13858 14735 0,'-21'-9'640'0,"6"5"160"0,-6 0-640 0,0 1-160 0,1 1 0 0,-2 0 0 16,1-5 3408-16,-1 3 656 0,-1 0 128 0,-3 2 32 15,0 2-3136-15,-1 0-608 0,0 1-128 0,0 4-32 16,-1 1-128-16,1 3-16 0,0 5-16 0,2 2 0 16,0 0 160-16,2 7 16 0,1 4 16 0,3 3 0 15,2 0 48-15,3 1 16 0,4 2 0 0,6-1 0 16,3-1-192-16,3-5-32 0,2-2-16 0,5-3 0 16,1-2 16-16,4-4 16 0,3-7 0 0,4-3 0 15,3-4-80-15,5-6-128 0,2-6 176 0,3-5-176 16,1-5 240-16,-2-4-64 0,-2-5-16 0,-1-5 0 15,2-7-160-15,-1 0 192 0,-2-4-192 0,-3 1 192 0,-1 2-192 16,2 2 160-16,-4 2-160 0,1-4 160 0,-4-4-160 16,-1 3 0-16,-3-1 144 0,-1 5-144 0,0 1 0 15,-2 6 0-15,-2 2 0 0,-1 10 128 0,0 7-128 0,-4 3 0 16,-1 2 0-16,-5 9 0 0,0 0 192 0,0 0 32 16,-5 9 0-16,1 4 0 0,-3 5 16 0,0 6 0 15,-2 5 0-15,-3 4 0 0,0 1-240 0,0 0 0 16,2 0 128-16,-1-1-128 0,3 1 0 0,-1-1 0 15,0-2 0-15,2 2 0 0,-1-1 0 0,0 1 0 16,2 1 0-16,-1-2 0 0,2-2-192 0,-1-2-64 16,4 1-32-16,0-3 0 15,-1-3-1504-15,2-3-288 0,0 1-64 0,2-2-12752 0</inkml:trace>
  <inkml:trace contextRef="#ctx0" brushRef="#br2" timeOffset="71072.57">11423 13778 36863 0,'-32'-9'3264'0,"13"8"-2608"0,3 3-528 0,-1 2-128 15,3 2 0-15,-1 2 0 0,-4 1 0 0,-1 6 0 16,-1 3 0-16,1 3 0 0,1 2 0 0,2 5 0 15,1 5 0-15,1 2 0 0,2 1 0 0,3-1 0 16,1-6 0-16,3 1 0 0,-2-3 0 0,5 0 0 0,2-5 0 16,2-5-144-16,1-3 144 0,2-3 0 0,4-3-224 0,3-2 64 15,0-5 16-15,3-2 0 0,2-2 144 0,4-4 144 16,1-2-16-16,2-4-128 0,-1-3 384 0,1-2-16 16,-1-2-16-16,0-2 0 0,1-5-80 0,-4 0-16 15,-1 0 0-15,-1-1 0 0,-3 0-32 0,-2-1-16 16,-3-1 0-16,-1 5 0 0,-4 3-80 0,-3 3 0 15,-1 3-128-15,-1 2 192 0,-1 1-64 0,-3 5-128 16,0 0 176-16,-3 1-176 0,-2 2 0 0,0 0 0 16,-2 1 0-16,1 4 0 15,0 2-1472-15,1 0-320 0,1 1-48 0,1 1-14096 0</inkml:trace>
  <inkml:trace contextRef="#ctx0" brushRef="#br2" timeOffset="71902.278">11848 13617 28559 0,'0'0'2544'0,"0"0"-2032"15,0 0-512-15,0 0 0 0,0 0 544 0,0 0 16 16,-4 10 0-16,1 2 0 0,1 3-224 0,0 3-32 16,0 2-16-16,-1 0 0 0,1 1 32 0,-1 3 16 15,-3 3 0-15,0 0 0 0,-3 0-96 0,2 2-32 16,-1-1 0-16,2 1 0 0,0-5-32 0,1-3-16 15,-2-1 0-15,1-3 0 0,-1-2 160 0,2-3 48 16,-1-3 0-16,-1-3 0 0,3 1 336 0,4-7 64 16,-4 6 0-16,4-6 16 0,0 0-240 0,0 0-48 15,0 0-16-15,0 0 0 0,0 0-224 0,2-8-32 16,2-2-16-16,1-1 0 0,-1-1-208 0,0 0 0 16,2-2 128-16,-1-1-128 0,1 0 0 0,1-1 0 15,1 2 0-15,2 0 0 0,-4-2 0 0,3 2 0 0,-2 1 0 16,3 1 0-16,-2-1 0 0,2 1 0 0,1 0 0 15,-2 0 0-15,0 0 0 0,1 1 0 0,0-3 0 16,0 2 0-16,0 1 0 0,-1 0 0 0,-3-1 0 0,1 1 0 16,0 1-160-16,0 1 160 0,-2 0-128 0,-1 2 128 15,-2-1 0-15,-2 8 0 0,5-7 0 0,-5 7 0 16,0 0 0-16,0 0-128 0,0 0 128 0,6-4 0 16,-6 4 0-16,0 0-160 0,0 0 160 0,0 0 0 15,0 0-128-15,0 0 128 0,10 2 0 0,-1-1 0 16,-9-1 0-16,0 0 0 0,7-4 0 0,-7 4 0 15,0 0 0-15,0 0 0 0,0 0 0 0,0 0 0 16,0 0 0-16,0 0 0 0,6-4 0 0,-6 4 0 16,0 0 0-16,0 0-128 0,0 0 128 0,0 0 0 15,0 0-320-15,0 0 64 0,0 0 0 0,0 0 0 16,0 0 0-16,0 0 0 0,0 0 0 0,0 0 0 0,0 0 80 0,0 0 32 16,0 0 0-16,0 0 0 0,0 0 144 0,0 0 0 15,0 0 0-15,0 0 0 0,0 0 0 0,0 0-160 16,0 0 160-16,0 0 0 0,0 0-400 0,0 0 16 15,0 0 16-15,0 0 0 16,0 0-80-16,0 0 0 0,0 0-16 0,0 0 0 0,0 0 256 0,0 0 48 16,0 0 16-16,0 0 0 0,0 0 144 0,0 0 0 15,0 0 0-15,0 0 0 0,0 0 0 0,0 0 0 16,1-7 0-16,-1 7 0 0,0 0 0 0,0 0 0 16,0 0 128-16,0 0-128 0,0 0 0 0,0 0-208 15,0 0 16-15,0 0 16 16,1-6-2272-16,-1 6-464 0,0 0-96 0,0 0 0 0</inkml:trace>
  <inkml:trace contextRef="#ctx0" brushRef="#br2" timeOffset="72649.08">11952 13609 11967 0,'0'0'528'0,"0"0"112"0,-3-7-512 0,3 7-128 0,0 0 0 0,0 0 0 16,0 0 2176-16,0 0 384 0,2-6 96 0,-2 6 16 15,0 0-1456-15,0 0-272 0,7 7-64 0,-4 2-16 16,1 0 48-16,2 7 16 0,-1-1 0 0,1 1 0 15,-1 3-176-15,1 1-48 0,-1 2 0 0,3 0 0 16,-3 1-208-16,4 2-48 0,-4-2-16 0,-1-1 0 16,0-3-112-16,2 2 0 0,-1 2-16 0,2-2 0 15,-5-1-32-15,3-4 0 0,-1-5 0 0,2 0 0 0,-2-2 112 16,0 0 0-16,-4-9 16 0,7 8 0 0,-2-1 16 16,-5-7 0-16,0 0 0 0,0 0 0 0,11 4-144 0,-4 0-16 15,-7-4-16-15,9-1 0 0,-3-3-16 0,1-2 0 16,-7 6 0-16,7-10 0 0,-1-2-16 0,0-2 0 15,-2-1 0-15,1-2 0 0,0 0 16 0,-1-4 0 16,3-2 0-16,-1-1 0 0,-3-1 32 0,2 0 16 16,2-3 0-16,-2 0 0 0,0-3-16 0,0 2-16 15,1 2 0-15,-2 2 0 0,-3 1 16 0,3 2 16 16,-1 2 0-16,4 4 0 0,-1 4-112 0,1 1-32 16,-3 1 0-16,2 1 0 0,-1 3-128 0,-5 6 0 15,7-7 0-15,-4 1 128 0,-3 6-128 0,0 0 0 16,0 0 0-16,0 0 0 0,0 0-368 0,0 0 0 15,0 0 0-15,10 0 0 16,-1 2-2192-16,-9-2-432 0,11 2-80 0,-11-2-32 0</inkml:trace>
  <inkml:trace contextRef="#ctx0" brushRef="#br2" timeOffset="73196.006">12455 13652 29775 0,'0'0'1312'16,"0"0"288"-16,0 0-1280 0,0 0-320 0,0 0 0 0,0 0 0 0,0 0 0 0,0 0 0 16,0 0 0-16,7-2 0 0,2-5 0 0,1-1 0 15,1-3 128-15,0-3-128 0,2 0 160 0,-2-2-160 16,1-5 128-16,1 1-128 0,-1 1 496 0,-1 4 16 15,1 2 0-15,0 2 0 0,-1 1 64 0,0 4 0 16,1 7 16-16,-1-1 0 0,-1-1-144 0,-10 1-48 16,4 11 0-16,1 5 0 0,1 1 80 0,-4 4 16 15,-2 0 0-15,0 5 0 0,-1 5-144 0,-2 0-32 16,-1-2 0-16,-3-1 0 0,-1 1-160 0,1 1-32 16,-4-3-128-16,2-2 192 0,1-3-192 0,4-3 0 15,-1-7 128-15,2-3-128 0,-1-1 192 0,4-8 0 16,0 0 0-16,0 0 0 0,5-8 448 0,4-1 96 15,3-4 16-15,-1-2 0 0,1-5-320 0,2-1-64 16,2-1-16-16,1-2 0 0,2-2-224 0,2 2-128 16,-2 1 160-16,2 0-160 0,0 0 0 0,-4 3 0 0,0 2 0 0,-1 7 0 15,1 4 0-15,-2 2 128 0,-2 1-128 0,2 4 0 16,-2 0 224-16,-2 4 0 0,0 5 0 0,0 4 0 16,-1 2-32-16,0 2-16 0,-1 3 0 0,0 3 0 15,1 0-176-15,0 1 160 0,-1 2-160 0,0 1 160 16,-5-1-160-16,4 2 0 0,-1 4 0 0,0 0 0 15,-1-3-160-15,-3 1-16 0,3 2 0 0,1-1 0 16,0-3-1072 0,1 0-224-16,-1 2-32 0,2-2-17024 0</inkml:trace>
  <inkml:trace contextRef="#ctx0" brushRef="#br2" timeOffset="74207.51">9469 15028 1839 0,'0'0'0'0,"0"0"160"0,-2-7-160 0,2 7 0 16,0 0 0-16,0 0 0 0,3-7 4576 0,-3 7 880 15,0 0 176-15,0 0 48 0,0 0-4016 0,0 0-784 16,0 0-176-16,4 9-16 0,1 4 80 0,1 2 0 16,-2 3 16-16,0 4 0 0,-1 0-256 0,2 2-48 0,3 2-16 0,1 0 0 15,-1-4-272-15,2 1-48 0,1 0-16 0,4-3 0 16,0-2-128-16,0-5 0 0,4-3 0 0,1-5 128 16,0 0 240-16,1-8 32 0,0-4 16 0,2-5 0 15,-1-5 160-15,1-4 16 0,-2-4 16 0,0-2 0 16,-1 0-272-16,-1-3-48 0,1-2-16 0,-1 2 0 15,-2 2 0-15,-2-1 0 0,-4 0 0 0,-2 0 0 16,2 4-144-16,-1 3-128 0,0 1 192 0,-2 3-192 16,0 2 0-16,-2 5 0 0,1 3 0 0,-7 8 0 15,4-4 176-15,-4 4-176 0,0 0 160 0,5 14-160 16,-1 9 464-16,0 6 0 0,-1 2 0 0,-3 4 0 16,-3 3-192-16,1 6-32 0,-4 2-16 0,-2 5 0 15,-6 0-48-15,2 4-16 0,4 2 0 0,-2-1 0 0,-4-4-16 16,-3-3 0-16,0 0 0 0,-3-2 0 0,1 0 160 0,-1-3 16 15,0-3 16-15,0-2 0 0,0-2 176 0,1-5 16 16,1-5 16-16,-2-2 0 0,1-1-160 0,-1-2-16 16,-1-5-16-16,0-1 0 0,0-2-352 0,0-2 128 15,1-2-128-15,0-4 0 0,2-2 0 0,3-2 128 16,2-3-128-16,-2-2 0 0,0-3 0 0,1-2 0 16,-1-4 0-16,3 0 128 0,2-2-128 0,1 0 0 15,5-2-176-15,2 1 176 0,0 0-144 0,6 2 144 16,2 0-128-16,3 0 128 0,2-1-192 0,4 3 32 15,-1-2 16-15,6 4 0 16,2-1-224-16,3 1-32 0,-2-1-16 0,1 3 0 16,1-3-2768-16,-3 1-544 0</inkml:trace>
  <inkml:trace contextRef="#ctx0" brushRef="#br2" timeOffset="74561.763">10398 14629 19343 0,'0'0'1728'0,"0"0"-1392"15,0 0-336-15,0 0 0 0,0 0 1664 0,0 0 272 16,0 0 48-16,0 0 16 0,0 0-960 0,0 0-192 16,0 10-32-16,-1 1-16 0,2 1 32 0,-1 5 0 15,-1 3 0-15,-4 5 0 0,1 3-384 0,-1-2-64 16,0-1 0-16,1 0-16 0,-2-1-192 0,3 1-48 15,-6-2 0-15,3 0 0 0,3-6-128 0,0 1 0 16,-2 0 144-16,2-2-144 0,1-4 0 0,0-2 0 16,2-3 0-16,0-7 128 0,0 0-320 0,6 6-64 15,3-4-16-15,0-3 0 16,-3-3-2992-16,4-2-608 0</inkml:trace>
  <inkml:trace contextRef="#ctx0" brushRef="#br2" timeOffset="74839.861">10691 14587 32415 0,'0'0'1440'0,"0"0"288"0,0 0-1376 0,0 0-352 0,0 0 0 0,0 0 0 16,6 9 320-16,-3 4-16 0,-1 2 0 0,1 1 0 15,-6 6 208-15,2 2 32 0,-1 5 16 0,-2 2 0 16,-2-1-240-16,-4 5-32 0,3 1-16 0,-2 0 0 0,-2-1-80 0,2-2-32 15,-4-3 0-15,1 1 0 0,1-1-160 0,2-4 0 16,-1-4 144-16,1-3-144 0,0-3 0 16,5 0-192-16,1-2 32 0,2-1-10784 15,0-2-2176-15</inkml:trace>
  <inkml:trace contextRef="#ctx0" brushRef="#br2" timeOffset="75771.313">11600 14946 16575 0,'0'0'736'0,"0"0"160"0,0 0-720 0,0 0-176 0,0 0 0 0,0 0 0 16,0 0 2112-16,0 0 384 0,0 0 64 0,0 0 32 15,0 0-1008-15,0 0-208 0,-3-7-32 0,3 7-16 16,-8 0-336-16,-2 2-64 0,-1 3-16 0,0-1 0 15,-1 2-112-15,-1 0-32 0,0 2 0 0,-3 2 0 0,0-1-224 0,-3 0-48 16,-1-1-16-16,-4 3 0 0,-2 1-144 0,0 2-16 16,3-2-16-16,0 1 0 0,-2 1-80 0,0 1-16 15,-1-1 0-15,2 0 0 0,0-3 32 0,1 2 0 16,0 2 0-16,2-2 0 0,1-1-64 0,2 0-16 16,2 0 0-16,0 0 0 0,1-1-160 0,2 0 128 15,2-2-128-15,2-1 128 0,2-3-128 0,7-5 0 16,-5 6 144-16,5-6-144 0,0 0 320 0,0 0-16 15,0 0 0-15,0 0 0 0,0 0-176 0,10 2-128 16,-1 1 144-16,3 1-144 0,1 1 0 0,3-2 0 16,2 2 0-16,2-2 0 0,2 1 0 0,2 2 128 15,2-1-128-15,2 1 0 0,2-2 0 0,-3 0 128 16,1-1-128-16,-1 2 0 0,2 0 144 0,-1 0-144 0,1 1 128 0,-4-1-128 16,-2 2 0-16,-1 0 0 0,-3-4 128 15,-1 2-128-15,-3 0 0 0,-2-1 0 0,-1-2 0 0,-2 2 128 16,-2-1-128-16,-8-3 0 0,0 0 0 0,0 0 0 31,0 0-1024-31,0 0-128 0,0 0-16 0,8-4-11184 0,-8 4-2224 0</inkml:trace>
  <inkml:trace contextRef="#ctx0" brushRef="#br2" timeOffset="76540.331">12635 14863 1839 0,'-2'-12'160'0,"0"5"-160"0,2 7 0 0,-4-10 0 15,2-1 5568-15,1 3 1072 0,1 8 208 0,0 0 64 16,-8-7-5504-16,2 3-1088 0,-3-3-320 0,1 5 144 15,-4 1 112-15,0 1 0 0,-2 0 16 0,0 2 0 16,-1 2 144-16,0 1 32 0,-2 3 0 0,1 2 0 0,-1 1 176 16,1 5 32-16,-2 6 16 0,0 1 0 0,-2 3-96 0,0 2-32 15,0 4 0-15,1 3 0 0,-4 3-224 16,2 2-32-16,1 5-16 0,6 2 0 0,2 0-112 0,3 0-32 16,2 1 0-16,5-7 0 0,2-2 0 0,1-5-128 15,-1-3 192-15,8-5-64 0,9-4 176 0,4-3 16 16,0-4 16-16,4-2 0 0,1-3-64 0,5-2-16 15,0-5 0-15,1-3 0 0,0-3 64 0,2 0 0 16,2-5 0-16,4-1 0 0,-3-3-48 0,5-2 0 16,4-2 0-16,-3 0 0 0,-1-5-96 0,-1-2-32 15,-4-2 0-15,-4-3 0 0,-3-3 176 0,-3-2 16 16,-1-2 16-16,-7 0 0 0,-1-1 112 0,-4-1 32 16,-3 1 0-16,-3 1 0 0,-5-1 80 0,-3 3 32 0,-3 1 0 15,-4 1 0-15,-3 1 32 0,-3 3 0 0,-4 1 0 16,-2 3 0-16,-1 1-336 0,-3 1-64 0,0-1-16 0,-2 5 0 15,-4 6-224-15,-3 1-240 0,-3 0 48 16,0 3 16 0,-3 2-1360-16,4 3-288 0,0-2-48 0</inkml:trace>
  <inkml:trace contextRef="#ctx0" brushRef="#br2" timeOffset="77636.331">2760 11547 17503 0,'-10'-10'768'15,"6"4"176"-15,4 6-752 0,0-8-192 0,1-2 0 0,1-1 0 16,2 1 1344-16,-2-2 224 0,3 0 48 0,4-2 16 16,0-1-1168-16,1-1-224 0,2-2-48 0,-1-2-16 15,2-3 144-15,1 1 16 0,0 0 16 0,0-2 0 0,1 0 112 16,1 2 32-16,-2-3 0 0,0 5 0 0,1 1 16 0,-1 2 0 16,1 2 0-16,-3 0 0 0,-1-1-80 0,2 3-16 15,1 2 0-15,0 0 0 0,-4 0 32 0,2 2 16 16,1 3 0-16,-2 1 0 0,-2 3-144 0,0 2-48 15,0 2 0-15,0 3 0 0,0 3-64 0,-1 6-16 16,1 3 0-16,-2 4 0 0,-3 3 48 0,0 6 0 16,-3 4 0-16,1 3 0 0,-1 0-240 0,-1 0 144 15,0 2-144-15,0-2 128 0,2-5-128 0,-1-1 0 16,-1-3 0-16,-1-1 0 0,-2-2 0 0,0-1 0 16,3-1 0-16,-1 0 128 0,-3-4-128 0,-1 0 0 15,0 1 0-15,-2-3 0 16,3-1-464-16,1-3-32 0,2-3 0 0,-3-1 0 15,2-1-2064-15,2-8-432 0,-9 9-80 0,9-9 0 0</inkml:trace>
  <inkml:trace contextRef="#ctx0" brushRef="#br2" timeOffset="78526.028">2965 11396 8287 0,'0'0'736'0,"0"0"-592"0,0 0-144 0,0 0 0 0,-3 10 3008 0,3-10 560 15,0 0 112-15,-1 8 32 0,1-8-2976 0,2 10-592 16,-2-10-144-16,1 8 0 0,-1-8 0 0,0 0 0 15,1 10 0-15,0-2 0 0,-1-8 208 0,0 0-32 16,0 8-16-16,0-8 0 0,-2 9 304 0,0-2 64 16,-3 1 16-16,2 1 0 0,-3 0 0 0,4-1 0 15,-1 1 0-15,0 2 0 0,-4 1-160 0,2 1-48 16,1 2 0-16,-1 0 0 0,-2 2 32 0,3-1 0 16,-2 3 0-16,2 2 0 0,-1 2-128 0,1 0-32 15,1-1 0-15,-1 0 0 0,0 0-64 0,1 0-16 16,-2-1 0-16,1 0 0 0,1 0 48 0,-3-3 0 15,0 0 0-15,2 3 0 0,0-4-16 0,-1-1 0 0,-1-2 0 0,0-1 0 16,0 1 80-16,1-2 16 0,-1-1 0 16,1 0 0-16,1 1 16 0,-2-1 16 0,2-1 0 15,1 0 0-15,1-4-288 0,-3 3 160 0,3 1-160 0,-1-1 128 16,3-9-128-16,-4 7 0 0,4-7 0 0,-2 10 128 16,-2 0-128-16,0-2 0 0,4-8 0 0,0 0 0 15,-2 10 0-15,-1-3 0 0,0 0 0 0,3-7 128 16,0 0-128-16,0 0 192 0,-7 9-192 0,2-5 192 15,-3 2-192-15,2-2 0 0,6-4 0 0,-4 6 0 16,4-6 0-16,-7 7 0 0,3 0 0 0,4-7 0 16,-6 8 0-16,1-2 0 0,5-6 0 0,-7 7 128 15,2-2-128-15,5-5 0 0,-2 8 0 0,2-8 0 16,-6 7 0-16,6-7 0 0,-2 10 0 0,0-3 0 0,2-7 0 16,0 0 0-16,-4 10 128 0,1 0-128 0,0 0 0 15,0-1 0-15,0 0 0 0,0-2 0 0,1 2 0 0,2 1 128 16,1 1-128-16,2 0 0 0,-1 0 0 0,-2-1 0 15,-4 0 128-15,1 1-128 0,1 1 0 0,0 0 0 16,2-1 0-16,-1 1 0 0,-1 1 128 0,2 2-128 16,3-3 0-16,-1 0 128 0,-5-1-128 0,3 1 128 15,3 0-128-15,-2-1 128 0,-2-1-128 0,1 0 128 16,0-10-128-16,2 13 128 0,-1-1-128 0,-1-2 0 16,0-10 0-16,1 13 128 0,0 5-128 0,-1-3 0 15,0-4 0-15,3-1 0 0,-2 1 0 0,1 1 0 16,-5 0 0-16,4-1 128 0,-1-11-128 0,4 10 0 0,-5 1 0 15,0-1 0-15,1-10 0 0,-3 9 160 0,3-9-160 16,0 12 160-16,5-1-160 0,-1-1 192 0,-1-1-192 16,1-3 192-16,-4-6-192 0,4 11 0 0,1 2 0 0,0-2 128 15,-1-2-128-15,3 1 0 0,1 3 0 0,-1 1 0 16,0-1 0-16,0 0 0 0,0 0 0 0,1 1 0 16,2 2 0-16,0-2 0 0,0 2 0 0,0-5 128 15,-2 0-128-15,2 0 0 0,1-2 0 0,-2 1 0 16,2-1-1088-1,0 0-128-15,-2-2-48 0</inkml:trace>
  <inkml:trace contextRef="#ctx0" brushRef="#br2" timeOffset="79885.048">2873 13782 18431 0,'0'0'1632'0,"-9"-3"-1312"15,9 3-320-15,-9-5 0 0,9 5 256 0,-7-3-32 16,7 3 0-16,0 0 0 0,-8-3-96 0,8 3-128 15,0 0 176-15,-8 1-176 0,1 1 384 0,7-2-16 16,-5 4-16-16,1 2 0 0,-1 1 192 0,2 0 32 16,-1 2 16-16,2 3 0 0,1 0-128 0,1 5-16 0,-1 1-16 0,2 3 0 15,2 2-112-15,2 1-32 0,0 0 0 0,-1 0 0 16,0 2-288-16,0-3 160 0,1-2-160 16,-1 0 128-16,3 0-128 0,-1-3 128 0,1-5-128 0,0-3 128 15,-3 1 256-15,3-5 32 0,-1-1 16 0,2-2 0 16,-8-3 224-16,11-2 48 0,0-2 16 0,0-3 0 15,-2-1-336-15,2-1-64 0,-3-3 0 0,5-3-16 16,-1-4-160-16,1-2-16 0,-3-1-128 0,2-1 192 16,0 0-192-16,0 1 128 0,-4 0-128 0,1 1 0 15,-1 0 0-15,0-1 128 0,0 1-128 0,-2 2 0 16,0 3 0-16,2 2 0 0,-5 2 0 0,0 1 0 16,-1 1 0-16,-2 10 0 0,0 0 0 0,0 0 0 0,0 0 0 15,0 0 0-15,0 0 128 0,0 0-128 0,0 9 224 0,1 3 0 16,-2 3 0-16,0 6 0 0,-2 4-224 15,1 5 176-15,-4 4-176 0,1 4 160 0,-1 2-32 0,-3 3-128 16,-2 3 192-16,3 2-64 0,-1-2 32 0,1 1 0 16,-3 2 0-16,1 0 0 0,0 2-32 0,-2-5 0 15,-1-2 0-15,0-7 0 0,3 0 0 0,-1-4-128 16,1-3 192-16,1-3-64 0,-2-3-128 0,2 0 128 16,0 0-128-16,0-3 128 0,1-4-128 0,1-1 0 15,2 1 0-15,1-2 0 0,-3-2-256 0,4-4-96 16,3-9-16-16,0 0 0 15,-1 9-2704-15,1-9-528 0</inkml:trace>
  <inkml:trace contextRef="#ctx0" brushRef="#br2" timeOffset="80309.019">3361 13313 30399 0,'-12'4'1344'0,"7"2"288"0,3 6-1312 0,1 5-320 16,1-1 0-16,1 5 0 0,1 2 256 0,1 5 0 15,0 4-16-15,-1 0 0 0,-2-3-240 0,0 1 0 16,0-2 0-16,0-1 0 0,1-5 0 0,0-1 0 15,-1-2 0-15,0-2 0 0,0-1 0 0,-1-3 0 16,0-2 0-16,1 0 0 0,0 0 0 0,1-2-192 16,-1-9 16-16,0 0 0 15,1 10-784-15,-1-10-144 0,0 0-48 0,0 0-7248 16,0 0-1456-16</inkml:trace>
  <inkml:trace contextRef="#ctx0" brushRef="#br2" timeOffset="80551.567">3569 13305 21183 0,'0'0'1888'0,"-2"-7"-1504"0,2 7-384 0,0 0 0 15,0 0 1056-15,0 0 144 0,0 0 16 0,0 0 16 16,0 0-208-16,0 8-32 0,-1 4-16 0,1 4 0 16,0 7-48-16,0 3-16 0,0 0 0 0,0 3 0 15,0 2-400-15,-3 4-64 0,-1 3-32 0,-3-1 0 16,0-7-224-16,-2 0-64 0,1 1 0 0,-1-5 0 0,1-3-128 15,-3-1 0-15,0-1 144 0,3 0-144 0,0-3 0 0,2-2-320 16,0-1 64-16,2-2-9840 16,-1-1-1968-16</inkml:trace>
  <inkml:trace contextRef="#ctx0" brushRef="#br2" timeOffset="81168.601">4065 13728 27647 0,'0'0'2448'0,"-1"-8"-1952"0,1 8-496 0,0 0 0 16,0 0 384-16,0 0 0 0,0 0-16 0,0 0 0 0,0 0 96 15,0 0 32-15,-8 7 0 0,-1 1 0 16,3 2 16-16,-2 3 0 0,1 0 0 0,-4 4 0 16,-3 1-160-16,-2 3-32 0,-2 1 0 0,-2 2 0 0,-3 3-64 0,0 0 0 15,2 2-16-15,0 1 0 0,-1-1-96 0,1-1-16 16,-1-2 0-16,1-2 0 0,-3-3-128 0,2-1 192 16,-3-1-192-16,1-3 192 0,1-1 0 0,0-3 16 15,1-2 0-15,4 1 0 0,4 0-16 0,2 0-16 16,-1-5 0-16,5 1 0 0,1-2-176 0,7-5 160 15,-4 6-160-15,4-6 160 0,0 0 16 0,0 0 0 16,0 5 0-16,0-5 0 0,0 0-16 0,12 5 0 16,1 0 0-16,6-2 0 0,2 0-160 0,3 1 0 15,4 0 0-15,3 1 0 0,1-1 0 0,-2 2 0 0,-3 0 0 16,3-1 0-16,0 0 0 0,0 1 0 0,2 1 0 16,0 0 0-16,0-1 0 0,-3-1 0 0,-3 1 128 0,2 0-128 15,1 0 0-15,-1-1 0 0,-2 1 0 0,-2-3 0 16,-2-2 0-16,-3-1 0 0,-2-1 0 0,0-1 0 31,0-3-1584-31,-2 2-288 0,-3-2-64 0</inkml:trace>
  <inkml:trace contextRef="#ctx0" brushRef="#br2" timeOffset="81805.955">5111 13538 28559 0,'-11'-7'2544'0,"0"4"-2032"0,-2 3-512 0,2-2 0 15,-1-2 0-15,-3 1 0 0,-1 1-128 0,-1 0 128 16,-2-2 0-16,1 3 0 0,2 4 0 0,-1 3 0 16,-4 5 0-16,0 2 144 0,1-2-16 0,-2 4 0 15,2 2 128-15,0 3 32 0,-3 3 0 0,1 2 0 16,1 3 144-16,0 3 16 0,1 1 16 0,-1 4 0 16,5 5-160-16,-1 4-48 0,2 1 0 0,3 5 0 15,3-2-128-15,6 1-128 0,1-5 144 0,4-4-144 16,2-4 0-16,6-5 128 0,3-3-128 0,7-3 0 15,-1-4 256-15,4-5 16 0,3-2 0 0,2-3 0 16,0-5-96-16,6-1-32 0,5-4 0 0,-1-4 0 16,-1-3-16-16,0-3-128 0,1-6 192 0,1 0-64 0,-1-3 0 15,1-4 0-15,-4 0 0 0,-1-2 0 0,-2-2 160 0,-1 1 32 16,-1-3 0-16,-3-2 0 0,1-2 256 0,-10-3 48 16,-3-2 16-16,-8 0 0 0,-7 0 64 0,0 0 0 15,0-1 16-15,-5 3 0 0,-6 2-80 0,-2 4-32 16,-3 3 0-16,-2 2 0 0,-3 3-160 0,-1 1-16 15,0 4-16-15,0 0 0 0,-4 0-416 0,1 4-256 16,1 1 48-16,-5-1 0 16,2 1-2096-16,-2 4-432 0,-2 3-80 0</inkml:trace>
  <inkml:trace contextRef="#ctx0" brushRef="#br2" timeOffset="86853.987">3717 8281 32255 0,'-15'-24'2864'16,"6"12"-2288"-16,1 1-576 0,1 3 0 0,-2 3-192 0,0 3-128 16,1 3-48-16,-3 5 0 0,-4 4 176 0,1 5 16 15,-1 4 16-15,-5 6 0 0,-9 5 160 0,-3 4-128 16,-2 2 128-16,-6 7-128 0,-1 7 128 0,-6 7 0 15,-3 7 128-15,-6 3-128 0,-11 1 192 0,-3 5-48 16,-1-1 0-16,-3 5 0 0,-2 2-16 0,-2-1 0 16,-1-3 0-16,2-4 0 0,4-2 288 0,0 1 48 15,0 3 16-15,1-1 0 0,-1-2 176 0,5-3 48 16,3-1 0-16,6 0 0 0,4 1-304 0,7-3-48 0,1-7-16 0,3-2 0 16,1 0-336-16,6-6 0 0,7-5-160 0,0-5-10704 15,4-3-2128-15</inkml:trace>
  <inkml:trace contextRef="#ctx0" brushRef="#br2" timeOffset="87225.619">1520 8954 36575 0,'0'0'1616'0,"0"0"336"0,0 0-1568 0,0 0-384 16,12 7 0-16,2 9 0 15,4 9-272-15,6 7-144 0,4 4-32 0,6 1 0 0,4-1 448 0,7 4 0 16,7 1 0-16,5-1 0 0,-1 0 0 0,3-1 0 15,4 2 144-15,6 3-144 0,8-1 272 0,1 1-48 16,1 0-16-16,1-2 0 0,1-1 112 0,6-5 0 16,3-2 16-16,3 1 0 0,-6-1 48 0,7-2 0 15,7-1 0-15,1 1 0 0,-3 2-128 0,1-3-32 16,3-1 0-16,1-1 0 0,-3-3-224 0,0-2 176 0,-1-1-176 16,1 1 160-16,-2 1-160 0,0 0-272 15,-4-2 64-15,2 0-11456 0,2-1-2288 0</inkml:trace>
  <inkml:trace contextRef="#ctx0" brushRef="#br2" timeOffset="87991.78">12198 8468 35711 0,'-3'-12'1584'0,"3"12"320"0,-10-2-1520 0,0 4-384 15,-3 0 0-15,-2 5 0 16,-2 2-368-16,-4 8-144 0,-2 6-16 0,-3 6-16 0,-4 3 544 0,-4 5 0 16,-3 4 0-16,-7 5 0 0,-4 4 208 0,-4 2-48 15,-8 3-16-15,0 9 0 0,-5 1-144 0,-7 6 0 16,-6 4 0-16,-5-2 128 0,-2-4-128 0,1 0 0 15,2 4 0-15,-5-5 0 0,-4-3 0 0,0-1 0 16,1 0 0-16,1-3 128 0,-3 1 64 0,5 3 0 16,0 4 0-16,5-4 0 0,1-4 64 0,3-4 0 15,2 0 16-15,4-5 0 0,4-3-272 0,10 5 0 16,6-1 128-16,8-4-128 16,5-5-2112-16,5-4-464 0</inkml:trace>
  <inkml:trace contextRef="#ctx0" brushRef="#br2" timeOffset="88314.575">9723 8987 40031 0,'-6'-13'1776'0,"1"5"352"0,2-2-1696 0,2 6-432 16,1 4 0-16,0 0 0 0,12 9-224 0,6 5-128 16,5 10-32-16,8 4 0 0,6 0 384 0,12 5-144 15,10 7 144-15,6 3 0 0,5 3 0 0,8 3 256 16,6 5-32-16,5 5 0 0,6 4-32 0,2 1 0 15,2 2 0-15,9-1 0 0,4 0 96 0,3 1 16 16,-1 1 0-16,5 1 0 0,2 2-176 0,1-5-128 16,-2-4 192-16,3-1-192 0,2-4 192 0,-1 4-192 15,-1 3 192-15,1 0-192 16,0-2-1424-16,2-1-400 0</inkml:trace>
  <inkml:trace contextRef="#ctx0" brushRef="#br2" timeOffset="90575.466">15791 7586 23039 0,'9'-17'2048'16,"3"2"-1648"-16,4 0-400 0,6 3 0 15,5-1-336-15,6 1-160 16,6 0-16-16,4 3-16 0,4 0 528 0,4 3 256 0,5-2-32 0,5 1 0 16,2 3-48-16,0 2-16 0,3 1 0 0,-2 0 0 0,0-2 176 15,1 1 48-15,1-3 0 0,3 3 0 0,5 3 96 16,-7-2 32-16,-3-3 0 0,-2 0 0 0,1-2 64 0,-2 3 32 15,-4-1 0-15,-4 1 0 0,-4 1 0 16,-6 1 0-16,-4 1 0 0,-9 0 0 0,-7 1-176 0,-5 1-48 16,-5 1 0-16,-13-3 0 0,0 0-80 0,0 0-32 15,0 0 0-15,-7 5 0 0,-13 1 0 0,-8-2 0 16,-14 0 0-16,-7 3 0 0,-9 3-96 0,-6 1-32 16,-4-1 0-16,-6 2 0 0,-6 2-144 0,-6 1 0 15,-4-1 0-15,-3-1 0 0,1 1 0 0,-2 2 0 16,0 0-144-16,7-1 144 0,9-4 0 0,8 0 0 15,8 0 0-15,8 0 0 0,8-2 0 0,7 2 0 16,8-2 0-16,8 1 0 0,9 1 0 0,6-1 0 0,8-10 0 16,7 11 0-16,6-2 0 0,7-3 0 0,6 0 0 15,7-2 0-15,7 0 0 0,5-2 0 0,3-2 0 16,7 0 0-16,6-1 128 0,2-1-128 0,3-1 0 0,-2 2 144 16,-1-1-144-16,0-1 0 0,-2-3 0 15,-2 3 0-15,-6 0 128 0,-4 3-128 0,-4 4 128 0,-6-3-128 16,-11-3 0-16,-6 3 0 0,-4 3 0 0,-6 1 0 15,-12-5 128-15,0 0-128 0,0 0 0 0,-6 10 128 16,-8-3 16-16,-10 2 0 0,-9 0 0 0,-9 1 0 16,-6 1 80-16,-5 1 16 0,-3 2 0 0,-4 1 0 15,-3-2-80-15,-4 2-16 0,-5 1 0 0,3 0 0 16,-1 1-144-16,6-2 160 0,3-2-160 0,5 2 160 16,4 0-160-16,6-1 160 0,4 1-160 0,7-2 160 0,6 1-160 15,6 0 0-15,6 2 0 0,2-3 0 0,7-2 0 0,5 1-144 16,8 1 144-16,5 0 0 0,3-4-176 0,8-1 176 15,5-4-160-15,8 4 160 0,8 4 0 16,5-4 0-16,4 0 128 0,4-2-128 0,7 1 0 0,3-1 0 16,8 0 0-16,2 0 0 0,2 4 0 0,4 0 0 15,3 0 0-15,3 1-10800 16,2 1-2256-16</inkml:trace>
  <inkml:trace contextRef="#ctx0" brushRef="#br2" timeOffset="91483.651">22047 7696 23951 0,'-24'-26'1056'0,"7"12"224"0,-2 1-1024 0,0 2-256 16,-6-2 0-16,0 5 0 16,-1 2-672-16,-3 3-192 0,-1 2-32 0,3 0-16 0,-3-1 912 0,3 1 0 15,0 4 128-15,4-2 0 0,3-4 288 0,5 3 64 16,4 3 16-16,3-1 0 0,8-2-16 0,0 0 0 15,0 0 0-15,15 11 0 0,7-1 80 0,11 0 16 16,10 2 0-16,7-1 0 0,6 0-80 0,4 0-16 16,-3-1 0-16,7-1 0 0,1-5-304 0,1 0-176 0,-2-2 192 15,-2 3-192-15,-4 2 128 0,-2-3-128 0,-5-3 0 0,-1-1 0 16,-2-1 128-16,-4 3-128 0,-3 3 0 0,-9-3 0 16,-8-1 0-16,-4 2 0 0,-8 1 0 0,-6 1 0 15,-6-5 160-15,-3 9-32 0,-8-2 0 0,-8 4 0 16,-12 3 192-16,-8 2 48 0,-5 0 0 0,-9-1 0 15,-7 0 16-15,-11-1 0 0,-9 0 0 0,-3 2 0 16,2-1-160-16,-3 0-32 0,2-1 0 0,0-2 0 16,-1 0-192-16,9 0 176 0,9 0-176 0,10 0 160 15,5 1-160-15,9-1 0 0,9-1 0 0,6 0 0 16,8-1 0-16,8-1 0 0,10-9 0 0,3 11-176 16,7 1-144-16,8 2-16 0,6 2-16 0,7-4 0 15,3-4 352-15,9-2-144 0,8-4 144 0,4 5 0 16,-3 1 0-16,4-2 0 0,-1-2 0 0,-2-1 0 0,-4 5 0 15,-3-2 0-15,0 1 0 0,0-4 0 0,0-1 144 0,-10 3-16 16,-9 2 0-16,-6 1 0 0,-1 0-128 0,-7 0 0 16,-6-1 144-16,-6 2-144 0,-5 0 128 0,-3-3-128 15,-8 1 128-15,-3 1-128 0,-5 2 160 0,-4 0-32 16,-4 1-128-16,-5 0 192 0,0-3-64 0,1 2-128 16,-4 0 176-16,1-1-176 0,-7 0 192 0,1 0-64 15,-2-1 0-15,5 2-128 0,2 2 208 0,7 0-64 16,9-2-16-16,6 1 0 0,2 0-128 0,9 1 0 15,5 2 0-15,6 0 0 0,6 1 128 0,7 2-128 16,8 2 0-16,7-1 128 0,9-1-128 0,4 1 0 16,5 2 0-16,5 0-10192 15,5 2-2000-15</inkml:trace>
  <inkml:trace contextRef="#ctx0" brushRef="#br2" timeOffset="99822.012">16021 7553 30399 0,'-3'-29'1344'0,"3"13"288"0,3-1-1312 0,4 4-320 0,-2 3 0 0,6 3 0 32,0 2-448-32,6 0-176 0,3 0-16 0,6 2-16 0,3 2 656 0,9-2 128 0,7 1 16 0,6-2 16 15,7-1-160-15,3 2 160 0,1 1-160 0,1-1 160 16,-1-3-160-16,0 2 0 0,-1 1 144 0,-8 0-144 16,-2 1 0-16,-9 5 0 0,-10 2 0 0,-7 0 128 15,-5 3-128-15,-7 1 0 0,-7-1 0 0,-6 2 0 16,0-10 0-16,-16 10 0 0,-7 2 0 0,-11 2 128 15,-13-2 16-15,-8 2 16 0,-5-3 0 0,-4 4 0 16,-3 2-160-16,-3 0 160 0,-5 1-160 0,3-3 160 16,-2-4-160-16,7-1 0 0,2 2 0 0,8 3 0 0,2 0 0 0,8-1 0 15,9 0 0-15,8-1 0 0,9 0 0 16,9-1 0-16,2-2 0 0,10 2 0 0,11 2 0 16,6 4 0-16,6 1 0 0,7 1 0 0,5-2 0 0,2 0 0 15,2-2 192-15,6 1-64 0,7-3 96 0,4-1 16 16,6-1 0-16,3 1 0 0,1-2 0 0,0 0 0 15,-2-3 0-15,0 3 0 0,0 1-96 0,-4 2-16 16,-5-1 0-16,-6 0 0 0,-8 0-320 0,-7 0-64 16,-4 1 0-16,-6 3-16 15,-5 7-2368-15,-7-2-480 0</inkml:trace>
  <inkml:trace contextRef="#ctx0" brushRef="#br2" timeOffset="100578.28">21732 7644 18431 0,'-18'-32'816'0,"7"14"160"16,0 3-784-16,-3 3-192 0,2 3 0 0,1 0 0 0,0 3 1968 0,0-3 336 15,-1 2 80-15,1 1 16 0,1 2-1824 0,3 1-352 16,7 3-80-16,0 0-16 0,0 0 32 0,0 0 0 16,0 0 0-16,0 0 0 0,13 0 32 0,9 3 0 15,3 1 0-15,14-1 0 0,7 0-192 0,4 0 160 16,8 0-160-16,-1-1 160 0,0 0-160 0,-1 0 0 15,-3-2 0-15,2 2 0 0,-3 3 256 0,-4 3-16 0,-5 2-16 0,-7 1 0 16,-6-1 80-16,-7-1 16 0,-8 0 0 0,-8 4 0 16,-7 5-80-16,-7 4-16 0,-8 0 0 0,-8 0 0 15,-8 4-32-15,-12 3 0 0,-12 2 0 0,-3 0 0 16,-2-1-192-16,-1 1 0 0,-4 2 0 0,2-4 0 16,-2-4-224-16,8-2 16 0,9-1 0 0,8 0 0 15,7 1 16-15,9-2 16 0,9-2 0 0,6 0 0 16,4-1 16-16,8-1 0 0,6-4 0 0,6 2 0 15,5-4 160-15,8 2-192 0,11-2 192 0,7-3-192 16,8-4 416-16,2-1 80 0,0-1 16 0,0-1 0 16,-3-1 320-16,-1-1 64 0,-2-1 0 0,-10 2 16 15,-9 1 128-15,-8 2 32 0,-11 3 0 0,-6 0 0 0,-6 2-432 16,-3 2-96-16,-8 2-16 0,-9 4 0 0,-12 3-336 16,-7 3 0-16,-4 3 0 0,-3 0-128 15,-4 0-256-15,2 2-64 0,2 0 0 16,2 3 0-16,1-2-272 0,7 1-64 0,10-4-16 0,6-3 0 15,6-4 96-15,7-5 32 0,5 0 0 0,4-2 0 0,7-2 544 0,4-3 128 16,5-2 0-16,4-2 0 0,7-1 560 0,-1 1 144 16,2 0 16-16,-2 1 16 0,0 1-224 0,-5 4-64 15,-4 2 0-15,-5 4-10736 16,-5 5-2144-16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9:14:08.41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2618 2208 14735 0,'-5'-8'1312'0,"-4"1"-1056"0,3 0-256 0,-3 2 0 15,2 2 336-15,-1 0 16 0,3 3 0 0,-4-4 0 16,0 1-160-16,-1 0-16 0,5 1-16 0,-4 1 0 16,-1-4 256-16,1 4 48 0,2 0 16 0,7 1 0 15,-9-2 112-15,2 0 32 0,2-2 0 0,5 4 0 16,0 0 0-16,0 0 0 0,0 0 0 0,0 0 0 15,0 0 16-15,0 0 16 0,0 0 0 0,0 0 0 16,0 0-112-16,0 0-32 0,0 0 0 0,0 0 0 0,14-2-176 0,2 1-32 16,-1 1-16-16,4 1 0 0,4-1 48 0,0 0 16 15,3 1 0-15,5 0 0 0,3-2-16 0,4 2 0 16,1 1 0-16,3 0 0 0,-2-1-48 0,1 0-16 16,4 0 0-16,5 1 0 0,5-1-128 0,2 1-16 15,3 2-128-15,-1 0 192 0,-1-1-192 0,2 0 128 16,-3-3-128-16,6 2 0 0,5-1 0 0,-3 1 128 15,-3-2-128-15,1-1 0 0,0 0 0 0,2 0 0 16,0 1 128-16,3-2-128 0,2 2 0 0,-2-2 0 16,-3 1 0-16,0 0 0 0,0 0 0 0,1 0 0 15,0 0 0-15,-1 0 0 0,-2-1 128 0,-2 1-128 16,0-1 0-16,0 1 0 0,1-2 0 0,1-1 0 0,-2-2 0 16,-2 2 0-16,-4 4 128 0,-2-2-128 0,-1-2 0 15,1 1 144-15,-2 0-144 0,0-2 0 0,-1 1 0 0,-1 2 0 16,-1-1 0-16,-2 1 0 0,-7 1 0 15,0-1 0-15,-2 1 0 0,-2 0 0 0,0 1 0 0,-2-2 0 16,2-2 0-16,-1 2 0 0,-1 2 0 0,-3-1 0 16,-6-1 0-16,-1 0 0 0,-1 2 128 0,-5 2-128 15,-3-4 0-15,-1 2 0 0,-2 0 0 0,-2 2 0 16,-9-2 0-16,0 0 0 0,0 0 144 0,0 0-144 16,0 0 144-16,0 0-144 0,0 0 192 0,-11 0-192 15,-1-2 192-15,-5 2-192 0,-3 0 192 0,-3 0-192 16,-5 0 144-16,-3 3-144 0,-6-1 0 0,0 0 144 15,-4-1-144-15,1 2 0 0,-5-2 0 0,-4 2 128 0,-6 0-128 16,1 1 0-16,-5-2 144 0,-1 1-144 0,1 3 0 16,0-2 0-16,-2-1 0 0,-4 1 0 0,-4-2 0 0,-6 4 0 15,-1 1 0-15,0-2 0 0,0-1 0 0,-3 0 0 16,-3 1 0-16,-1 0 0 0,1 1 0 0,-1 0 0 16,-3-3 0-16,1 4 0 0,-6 0 0 0,6-2 0 15,2 1 0-15,0-2 0 0,-1-1 0 0,0 1 0 16,3-2 0-16,3-1 0 0,4 3 0 0,-2-3 0 15,0-1 0-15,0 2 0 0,2 2 0 0,4 0 0 16,2-1 0-16,1-1 0 0,1-2 0 0,0 2 0 16,3 1 0-16,4 2 0 0,3-2 0 0,6-1 0 15,5-2 0-15,1 1 0 0,5 3 0 0,3-3 0 16,6-1 0-16,3-1 0 0,3-1 0 0,4 2 0 16,5 3 0-16,4-3 128 0,1-3-128 0,10 3 0 15,0 0 0-15,0 0 0 0,0 0 0 0,11-1 0 16,3 1-128-16,5-1 128 0,4-2 0 0,3 1 0 0,4 1 0 15,6 0-128-15,5-3 128 0,6 2 0 0,5 0 0 0,6 1-128 16,5-4 128-16,5 3 0 0,2 2 0 0,3-2 0 16,3-4 0-16,9 2 0 0,8 1 0 0,1-1 0 15,-2-1 0-15,7 1 0 0,5-1 128 0,-1 2-128 16,-1 1 0-16,6 1 0 0,2-4 0 0,2 3 0 16,2-2 0-16,3 1 0 0,3 1 0 0,-1 0 128 15,-2 1-128-15,3 0 0 0,0-1 0 0,-2 2 128 16,-1-2-128-16,-2 2 0 0,3-1 0 0,-3-1 0 15,-5 0 0-15,4 1 0 0,0 0 0 0,-4 1 128 16,-8 0-128-16,-3 0 0 0,3 1 0 0,-8 0 128 0,-4 0-128 16,-7 1 0-16,0 0 0 0,-1 1 0 15,-4 0 0-15,-7-1 0 0,-4-2 0 0,-9 0 0 0,-6 1 0 0,-5-1 0 16,-6 0 0-16,-5 1 128 0,-5 2-128 0,-5-3 0 16,-4-2 128-16,-4 2-128 0,-4 2 0 0,-3-1 0 15,-11-1 0-15,0 0 0 16,0 0-1536-16,-12 2-384 0,-7 3-80 0</inkml:trace>
  <inkml:trace contextRef="#ctx0" brushRef="#br0" timeOffset="1283.855">7200 6184 11055 0,'0'0'480'0,"0"0"112"16,0-7-464-16,0 7-128 0,-2-7 0 0,2 7 0 15,0 0 1120-15,0 0 208 0,0 0 32 0,0 0 16 0,0 0-768 0,0 0-160 16,0 0-16-16,0 0-16 0,0 0 160 0,0 0 16 16,0 0 16-16,4 10 0 0,-5-1 32 0,0 2 0 15,-1 0 0-15,-2 4 0 0,-2 5-32 0,-1 1 0 16,0 0 0-16,-1 2 0 0,-2 0-208 0,1 0-32 15,-2-2-16-15,2-2 0 0,1-2-80 0,0 0-16 16,1-1 0-16,3 0 0 0,-2-3-112 0,3-1-16 16,3-12-128-16,-1 9 192 0,1-9-16 0,0 0-16 15,0 0 0-15,0 0 0 0,0 0-32 0,0 0-128 16,11-3 192-16,-1 0-64 0,2-5-128 0,3-3 192 16,3-3-192-16,-2-1 192 0,0-1-192 0,5-1 0 15,1-3 0-15,4 3 0 0,-1 2 0 0,1 0 0 16,0-1-192-16,-3 2 192 15,1 2-1936-15,1 2-272 0,-1-2-48 0</inkml:trace>
  <inkml:trace contextRef="#ctx0" brushRef="#br0" timeOffset="1769.257">7389 6384 13823 0,'0'0'1216'0,"-8"0"-960"0,2-3-256 0,-1 1 0 0,0 2 576 16,1-1 64-16,6 1 0 0,0 0 16 15,-4-2-864-15,4 2-176 0,0 0-48 0,-6-3 0 0,6 3 432 16,0 0 256-16,0 0-48 0,0 0 0 0,0 0 16 0,0-5 0 15,-1-3 0-15,1 8 0 0,4-6 80 0,-1-3 16 16,0 0 0-16,0 1 0 0,-3 8-64 0,7-6-16 16,-3-1 0-16,2-1 0 0,0 0 160 0,1-1 48 15,0 0 0-15,-3 0 0 0,3-1 144 0,0 0 48 16,2-1 0-16,1 2 0 0,1 0-80 0,-1 0-16 16,1-1 0-16,2 0 0 0,2 1-64 0,3-3-16 15,1-3 0-15,4-1 0 0,1 4-32 0,1-2-16 16,3-5 0-16,3 2 0 0,3-1-32 0,3 1-16 15,1-1 0-15,0-3 0 0,1-2-32 0,-1 0 0 16,1-1 0-16,-1 4 0 0,2 3-64 0,-1 2-16 0,0 0 0 16,0 2 0-16,2-1-128 0,-4 3-128 0,0 0 192 0,-5 2-192 15,-2 2 128-15,0 2-128 0,-5 2 0 0,1 2 0 16,-4-1 0-16,-1 2 0 0,-2 2 0 0,0-1 0 31,-2-2-1216-31,0 1-240 0,3 1-48 0,-2 0-10784 0</inkml:trace>
  <inkml:trace contextRef="#ctx0" brushRef="#br0" timeOffset="2197.946">10655 4848 23727 0,'-21'1'1040'0,"6"1"240"0,-3 0-1024 0,0 3-256 0,-6 0 0 0,1 4 0 15,-3 1 192-15,0 1-16 0,-3 3 0 0,0 2 0 16,-1-1 144-16,-1 3 16 0,2 2 16 0,2 4 0 16,-3 0 144-16,5 4 16 0,0 3 16 0,1 0 0 15,0 0-112-15,0 1-32 0,4 0 0 0,2-2 0 16,4-2-128-16,1 0-48 0,2-3 0 0,4-2 0 15,7 0-80-15,2-2-128 0,2-4 176 0,3-1-176 16,2-2 0-16,6-1 0 0,0-2 0 0,3-2 0 16,1-5-256-16,3-4 64 0,5-4 0 0,4-1 0 15,2-2-1408-15,3-2-256 16,-1-3-64-16</inkml:trace>
  <inkml:trace contextRef="#ctx0" brushRef="#br0" timeOffset="2624.827">10950 4892 29487 0,'-39'-2'2624'0,"14"4"-2112"15,-3 3-512-15,-1 5 0 0,-2 3 0 0,-1 5 0 16,-2 2 0-16,2 3-192 0,6 2 16 0,-1 3 16 15,5-1 0-15,5-2 0 0,1-4 32 0,8-1 0 16,3-2 0-16,4-2 0 0,4 0-64 0,1-3-16 0,1-2 0 16,4-1 0-16,1-1 208 0,2-1 0 0,2-1 0 15,3-3-144-15,0-1 144 0,4-3 0 0,0-3 0 0,1 0 128 16,0-1 48-16,0-2 16 0,1 0 0 0,-2-2 0 16,-3-1 112-16,-2-1 16 0,1 0 16 0,-2 0 0 15,0 0 16-15,-3 1 0 0,-4-4 0 0,-3 1 0 16,-3-1 96-16,-3-1 0 0,-2-2 16 0,-5 3 0 15,-1 1 32-15,-2 3 0 0,0-1 0 0,1 3 0 16,-3-2-192-16,0 2-48 0,-1 5 0 0,-1 0 0 16,1 0-256-16,-1 1-224 0,0 1 32 0,1 2 16 15,2 1-1872-15,0-1-368 16,1-2-80-16</inkml:trace>
  <inkml:trace contextRef="#ctx0" brushRef="#br0" timeOffset="3025.059">11529 4781 27647 0,'-17'-1'1216'0,"6"3"256"0,-1 3-1168 0,-1 5-304 16,0 4 0-16,-3 6 0 0,-3 2 1296 0,2 5 208 15,-1 1 32-15,2 2 16 0,0 1-1264 0,4 0-288 16,5-1 0-16,-4-1 0 0,0-2 0 0,2-2 0 16,0-4 0-16,1-3 0 0,-3-1 0 0,6-4 0 0,-1-1 0 15,2-3 0-15,1-3 144 0,3-6-144 0,0 0 160 0,0 0-160 16,0 0 368-16,0 0-32 0,3-12 0 0,3-3 0 16,3-3 0-16,2-3 0 0,1-2 0 0,6-1 0 15,1-1-336-15,3-2 128 0,3-1-128 0,2 0 0 16,-1 2 0-16,2 1 0 0,2 0 0 0,-1 5 0 15,-1 0 0-15,-1 4 0 0,-1 4 0 0,-2 6 0 16,-1 0 0-16,-2 5 0 0,-5 2 0 0,-4 5-128 16,-1 5 128-16,-2 1 0 0,-5 3 0 0,-1 3 0 15,1 3 0-15,-3 3 0 0,-2 3 0 0,-3 4 0 16,-2 1 0-16,-2-2 0 0,2-4 0 0,2-2 0 16,-3 1-288-16,3-3 32 0,1-5 0 0,-1-1 0 15,4-3-336-15,0-1-64 0,0-1-16 16,5-1 0-16,0-5-2544 0,5-3-512 15</inkml:trace>
  <inkml:trace contextRef="#ctx0" brushRef="#br0" timeOffset="3435.01">12678 4737 23039 0,'-7'-11'2048'0,"2"4"-1648"15,2 2-400-15,3 5 0 0,-7-4 2112 0,-1 3 320 16,1 0 80-16,7 1 16 0,-9 2-1856 0,0 5-368 16,-2-1-80-16,-1 3-16 0,-1 2 0 0,-2 1 0 0,1 3 0 0,-2-1 0 15,-3 1-208-15,0 1 0 0,2 0 128 0,0 0-128 16,2-2 0-16,0 0 0 0,6-2-144 0,2 2 144 16,3-5-176-16,2 1 176 0,7-1-192 0,-1 0 192 15,4-2-208-15,4 0 64 0,2 1 16 0,4 0 0 16,1-3 128-16,2 4 0 0,2-2 0 0,1 2 0 15,0 2 0-15,1-1 176 0,1 2-48 0,-2 1 0 16,-2-1 128-16,-2 2 32 0,-2 1 0 0,-1 2 0 16,-3 0-32-16,-4 0-16 0,-4-1 0 0,-4 1 0 15,-2-2 144-15,-5 1 16 0,-3-1 16 0,-6 1 0 16,-4-3 32-16,-4 1 16 0,-4 0 0 0,0 0 0 16,-4-5-80-16,-1 2-32 0,1 0 0 0,1-2 0 15,0-3-352-15,5-3 0 0,3-3 0 0,2 1 0 16,1 1-704-16,4-3-128 0,3-1 0 0,5-5-16 15,5-1-2368-15,3-3-480 0</inkml:trace>
  <inkml:trace contextRef="#ctx0" brushRef="#br0" timeOffset="3762.693">13481 4183 28559 0,'-14'-12'1264'0,"6"8"272"0,-3 3-1232 0,2 2-304 0,2 2 0 0,-2 4 0 15,0 3 448-15,-2 4 48 0,1 4 0 0,-1 5 0 16,-2 3-304-16,0 5-48 0,-3 0-16 0,1 5 0 16,-2 5 416-16,0 6 80 0,-4 5 16 0,2 4 0 15,0 4-80-15,0 3-16 0,-2 0 0 0,1-3 0 16,2-5-288-16,5-3-64 0,2-5-16 0,5-3 0 16,0-3-176-16,1-7 0 0,1-4 0 0,2-5 0 15,1-3-384-15,3-6-16 0,4 0 0 0,1-2 0 16,2-4-1552-16,0-3-304 0,1-4-64 15,-2-4-16-15</inkml:trace>
  <inkml:trace contextRef="#ctx0" brushRef="#br0" timeOffset="4794.662">12868 4836 21183 0,'-11'-12'944'0,"6"4"192"0,-1 1-912 0,6 7-224 15,-2-9 0-15,4 3 0 0,4-1 3168 0,4 4 592 16,2 0 112-16,4 0 32 0,5 2-3088 0,7 1-624 16,6 0-192-16,5-1 128 0,7-3-128 0,1 3 144 15,5 0-144-15,0 1 160 0,0 0-160 0,0 0 0 0,-2 0 0 16,1 0 0-16,0-1-272 0,-2-2 64 16,-1 1 16-16,1-2 0 0,-1-2 16 0,-5 3 16 0,-4 1 0 15,-4 0 0-15,-4-2 160 0,-4 0 0 0,-3-1 0 0,-2 1 0 16,-2 0 0-16,-3-1 0 0,-3 1 0 0,-3 1 0 15,-11 3 0-15,0 0 144 0,0 0-144 0,0 0 160 16,0 0 128-16,0 0 32 0,-10 2 0 0,-2 1 0 16,-2 1 128-16,-1 4 16 0,-6 2 16 0,-1 2 0 15,-3 2-160-15,-1 1-48 0,0-1 0 0,0 3 0 16,0 0-272-16,1 2 0 0,3-2 0 0,5-1 0 16,4-3 128-16,2 1-128 0,-1 1 0 0,4-4 0 15,2-4 128-15,4 3-128 0,2-2 0 0,0-8 0 16,0 0 208-16,0 0-64 0,10 4-16 0,-2-3 0 0,-8-1 32 0,13-4 0 15,2-3 0-15,2 1 0 0,-2-1-160 16,1 0 192-16,-2-3-192 0,2 0 192 0,1-5-192 16,-2 2 0-16,0 1 0 0,-1 0 0 0,-1-1 0 0,-2 2 128 15,0 2-128-15,-1 4 0 0,-3 1 0 0,-7 4 0 16,10-4 0-16,-10 4 0 0,0 0 0 0,7 5 0 16,-1 3-176-16,-2 3 176 0,-1 2-128 0,0 4 128 15,-3 0-128-15,1 2 128 0,1 0 0 0,0-2 0 16,-1-1 0-16,4-2 0 0,0-1 0 0,2-2 0 15,0-3 0-15,3-3 0 0,1 2 0 0,-1-4 0 16,1-3 0-16,5-2 0 0,1-1 0 0,5 0 0 16,-1-1-144-16,0-5 144 0,0-5-192 0,-1 0 16 15,1 0 16-15,2-1 0 0,-1 1 160 0,1 1 0 16,-2-4 0-16,0 3-128 0,-2 1 128 0,-2 3 0 16,-2 2 0-16,-1 3 0 0,-3 0 160 0,-2 3 16 0,1 2 0 15,-3 6 0-15,0 2-48 0,-2 4 0 16,-2-1 0-16,0 5 0 0,-2 4-128 0,-1 1 0 0,0-2 0 0,-1 3 128 15,-1 0-128-15,1 0 0 0,0 1 0 0,0-3 128 16,0-3-128-16,1-3 0 0,0-1 0 0,1-2 128 16,-1-11-128-16,3 9 160 0,-3-9-160 0,8 7 160 15,-8-7 32-15,8 2 0 0,-8-2 0 0,12-5 0 16,1-2-192-16,-1-2 192 0,1-1-192 0,3-1 192 16,0 1-64-16,3-2-128 0,-1 2 192 0,-3 2-64 15,2 2-128-15,-1-1 0 0,1 1 0 0,1 2 128 16,4 4-128-16,-3 0 0 0,-1 1 0 0,0 3 0 15,1 1 0-15,2 1 0 0,-4 0 0 0,4-2 0 0,2-1 0 16,2-2 0-16,0-2-144 0,4-2 144 0,1-4 0 0,3-1-192 16,3-3 192-16,-1-3-160 0,1-5 160 0,-1-2-192 15,2-3 192-15,-1-1-192 0,-2-3 192 0,0-1 0 16,-2-2 0-16,0-3 0 0,-1-4 0 0,-2-4 0 16,1-5 128-16,-1-1-128 0,-2-2 0 0,-2-1 144 15,-3-2-144-15,0-3 0 0,0-5 0 0,-3-2 0 16,-1-2 0-16,-3 4 0 0,-1 6 0 0,0 10 0 15,-7 9-176-15,1 6 176 0,-5 6 0 0,1 5 224 16,-2 6-16-16,-2 4 0 0,0 9 64 0,0 0 16 16,-8-1 0-16,-1 8 0 0,-1 7-288 0,-4 7 128 15,-7 5-128-15,-1 9 0 0,-2 9 0 0,-1 6 0 16,-3 7 0-16,3 0 0 0,2-1 0 0,2-1 0 0,3-2 0 16,5 0 0-16,3 1 0 0,4-1 0 0,1-6 0 15,6-1 0-15,2-3 0 0,2-1 0 0,-1-2 0 16,3-3 0-16,0-3 0 0,3-2-176 0,2 0 176 0,1-1-160 31,0-2-368-31,2 1-80 0,1-2-16 0,1-4 0 16,0-6-2208-16,-1-2-448 0,-1-4-96 0</inkml:trace>
  <inkml:trace contextRef="#ctx0" brushRef="#br0" timeOffset="5073.164">14725 4610 33167 0,'-2'-15'2944'0,"2"3"-2352"16,5 3-464-16,3 4-128 0,9 3 2560 0,7 2 512 16,9 0 80-16,9 1 32 0,5 0-2576 0,10 1-608 15,9-2 0-15,2 0 0 0,6 2 224 0,6-2 0 16,8 2 0-16,0-1 0 0,4-1-224 0,1 0 0 16,0-1 0-16,-1-3 0 15,-2-1-688-15,-4 3-224 0,-8 3-48 0,-5-1-16 16,-3 0-1968-16,-4 1-400 0</inkml:trace>
  <inkml:trace contextRef="#ctx0" brushRef="#br1" timeOffset="16083.095">779 3333 11967 0,'-13'-13'1072'0,"6"7"-864"0,7 6-208 0,-7-6 0 16,1-2 1072-16,3 3 160 0,3 5 48 0,0 0 0 16,0 0-592-16,-1-6-112 0,1 6-32 0,0 0 0 15,0 0 16-15,0 0 0 0,0 0 0 0,0 0 0 16,0 0-128-16,-4 15-32 0,1 3 0 0,2 1 0 16,1 2 112-16,-1 4 0 0,-2 2 16 0,0 3 0 15,3 0-80-15,-1 4-32 0,-2 3 0 0,0 6 0 16,-1 5-224-16,2-1-32 0,2 0-16 0,-1 0 0 15,-1 1-144-15,-1-1 0 0,2-4 144 0,1-1-144 16,0-2 0-16,2 0 128 0,1-1-128 0,0 0 0 0,-3 1 0 16,4-6 144-16,1-2-144 0,1-1 0 0,-3-1 128 15,1-4-128-15,2-3 0 0,-1-2 0 0,2 0 0 0,0-3 0 16,-4 0 0-16,1-4 0 16,3-3-1952-16,-3-1-288 0</inkml:trace>
  <inkml:trace contextRef="#ctx0" brushRef="#br1" timeOffset="18733.936">846 3234 24879 0,'4'-8'2208'0,"-4"8"-1760"0,0 0-448 0,0 0 0 31,4-4-448-31,5 2-160 0,2 3-32 0,2 0-16 0,2-1 656 0,3 0 0 0,3-1 0 0,1 3 0 16,1 1 0-16,3-2 0 0,3-2 192 0,1 1-64 15,1 0 128-15,3 0 48 0,2-3 0 0,2 0 0 16,4-3 96-16,4 3 32 0,4-1 0 0,1-1 0 15,-2-1-96-15,4 0-16 0,-1 1 0 0,4 0 0 0,0-4-48 16,4 3-16-16,5 0 0 0,0 2 0 0,-4 1-64 16,3 1-32-16,2 1 0 0,7-2 0 0,4 0-160 0,-2-1 0 15,-3 1 144-15,4 3-144 0,5-1 0 0,-1 0 128 16,1-3-128-16,-1-1 0 0,-1 1 0 0,2-1 0 16,5 1 0-16,-1 0 0 0,3-1 0 0,0 0 0 15,-5 0 0-15,4 0 128 0,-2 0 0 0,4 0 0 16,1-3 0-16,-3 4 0 0,-1-2 48 0,5 1 16 15,2-1 0-15,0 1 0 0,-1 0-64 0,4 0-128 16,4-3 192-16,-1 3-64 0,-1 0-128 0,3 1 0 16,-1 1 0-16,4-1 128 0,-2 2-128 0,3 0 0 15,1-1 0-15,2 0 0 0,1 2 0 0,1-1 0 16,-1 1 0-16,3 0 0 0,3 2 0 0,-1-1-144 0,1 0 0 16,0 0 0-16,3 0-208 0,-2 0-32 0,5 0-16 15,-2 1 0-15,-1-1 16 0,0 0 16 0,3 0 0 16,-1 2 0-16,-5-1 144 0,2-1 32 0,-1-1 0 0,1 1 0 15,-5 0 192-15,7 0-176 0,-3 0 176 0,1 0-160 16,-7 0 160-16,2 0 0 0,1-3 0 0,1 1 0 16,-4 1 0-16,2 0 0 0,1-2 0 0,-3 2 0 15,-1 1 0-15,-1 1 0 0,3-2 0 0,-2 1 128 16,-1 0 0-16,-4 0 0 0,1 0 0 0,-1 1 0 16,2 2-128-16,-5-2 176 0,0-1-176 0,-1 0 192 15,1 0-192-15,0 0 0 0,-4-1 144 0,2 1-144 16,2 0 0-16,-4 1 144 0,0-2-144 0,-2 1 0 15,-1 0 176-15,0 1-176 0,-3 0 160 0,-2 0-160 16,-2-1 288-16,0 0-32 0,2 0-16 0,0 2 0 0,-4 0-32 16,0-2 0-16,-3-2 0 0,2 1 0 0,1 1-16 0,-4-1 0 15,-4 0 0-15,1 0 0 0,1 1-16 0,5 0-16 16,-3 0 0-16,-3 0 0 0,-3-3 32 0,2 2 0 16,2 0 0-16,1 1 0 0,-2 0-64 0,-2 1-128 15,-5 2 192-15,-1-1-64 0,2-2-128 0,2 0 0 16,-1-1 0-16,0 2 0 0,0 1 0 0,-4 1 0 15,1-2 0-15,2 0 0 0,0-1 0 0,0 2 128 16,-4-1-128-16,1 1 0 0,-3 0 0 0,4-1 0 16,2 1 0-16,1 1 0 0,-5 0 0 0,1 0 0 15,-4-1 128-15,3 1-128 0,2-2 0 0,1 1 0 16,2 1 0-16,-5 0 128 0,-2 1-128 0,1-1 128 16,4 0-128-16,-3 0 128 0,3-2 0 0,-3 0-128 0,-2 0 192 15,-1 1-64-15,0 1 0 0,0 1 0 0,4-3 0 0,0 2 0 16,-2 0 16-16,-2 1 0 15,-3-2 0-15,4 0 0 0,-1-1 16 0,3 1 0 0,2-2 0 0,-3 1 0 16,-3 1-32-16,1-1-128 0,2-1 192 0,1 0-64 16,3-1 32-16,-1 1 0 0,0 0 0 0,-3 0 0 15,-1 0 16-15,5 1 0 0,3 0 0 0,-1 1 0 16,0-1 80-16,-4 1 0 0,-4 0 16 0,1 2 0 16,2-1-64-16,2 1-16 0,3 1 0 0,-4-1 0 15,-4 1-192-15,2-1 144 0,-1-1-144 0,4 4 128 16,0 0-128-16,-2-2 0 0,-2 1 0 0,-3-1 0 15,-3 1 0-15,2-2 0 0,1-2 0 0,0 1 0 16,2 1 0-16,-2-2 128 0,-2-3-128 0,-1 2 0 16,2 2 128-16,1 1-128 0,3 0 0 0,3-1 128 0,-3-1-128 15,-1 2 0-15,-2-2 0 0,1 5 0 0,3 0 0 16,-3 1 0-16,1-4 128 0,-3 3-128 0,-3-2 0 0,-1 1 0 16,-3-1 0-16,1 2 0 0,4 1 0 0,-3-2 0 15,1 0 0-15,-2-2 0 0,-6 1 0 0,-2-2 0 16,0 0 0-16,0 1 128 0,2-3-128 0,0 1 0 15,-3 2 0-15,1-2 0 0,-1 1 0 0,-1-1 0 16,-2 2 0-16,-2 0 0 0,1-3 128 0,0-1-128 16,0-3 0-16,-1 1 128 0,2 2-128 0,-2 0 192 15,0 0-192-15,-1 2 192 0,-3 1-192 0,0-3 128 16,-1-3-128-16,-3 1 128 0,0 0-128 0,1-1 0 16,2-3 0-16,-2 2 0 0,1-1 0 0,2 2 0 15,-4-1 0-15,0 0 0 0,-1 1 0 0,-2 0 0 0,-3 0 0 16,0-3 0-16,-3-3 0 0,-2 2 0 0,2 0 0 15,-3 1 0-15,2 2 0 0,-1 0 0 0,1-2 0 16,0 4 128-16,3-2-128 0,-2 1 0 0,-4-1 0 0,2 2 0 16,0 0 0-16,-1 2 0 0,0 0 0 0,-1 0 0 15,-1-5 0-15,1 4 0 0,-3 0 0 0,1 0 0 16,-2 1 0-16,-1 1 0 0,2 0 0 0,-1-1 0 16,1 1 0-16,-2 0 0 0,2 0 0 0,0 2 0 15,-2-2 0-15,1 1 0 0,-1 0 0 0,1 1 0 16,-1-3 0-16,-1 3 0 0,-1-1 0 0,-2 1 0 15,-1 0 128-15,-1 1-128 0,-2-2 0 0,-8-2 128 16,0 0-128-16,8 5 128 0,1 1-128 0,-2-1 128 16,-2 1-128-16,2 0 0 0,0 1 0 0,-1 3 0 0,-2 0 0 15,1 1 0-15,-1 2 0 0,-1 1 0 0,-2 2 0 0,3 0 0 16,0 2-128-16,-2 2 128 0,-4 2 0 0,2 1 0 16,-1 1 0-16,-2 3 0 0,-2 3-128 0,2 1 128 15,0 1 0-15,-5 2 0 0,0 1 0 16,1 4 0-16,-1 1 0 0,4 0 0 0,0-2 0 0,0 1 0 15,-2-1 0-15,-1-2 0 0,1-3 0 0,1 1 0 16,1 0 0-16,1-2 0 0,0 2 0 0,2-1 0 16,-4 0 0-16,2 0 0 0,-3-2 0 0,4-1 0 15,-1 0 0-15,0-1 0 0,-4-1 0 0,4-2 0 16,-2-4 0-16,2 1 128 0,-1-2-128 0,0-3 0 16,-1 0 0-16,0 0 0 0,2-3 0 0,-2 1 0 15,0 1 0-15,0-2 0 0,-1-3 0 0,-1-1 0 0,-2-1 0 16,-1 1 0-16,-1 3 0 0,-2-3 0 0,-2-3 128 15,0 2-128-15,-2 0 0 0,0-1 0 0,-3 0 0 0,-3-3 0 16,-1 0 0-16,-6-2 0 0,-1 1 0 0,-7-1 0 16,-3 2 0-16,-2-1-144 0,-1-1 144 0,0 1 0 15,-2 1 0-15,0-1-128 0,-3-2 128 0,-2 2 0 16,-8-2 0-16,0 1 0 0,-2 1-128 0,1-1 128 16,1-3 0-16,-3-1-128 0,-3-1 128 0,-3 0 0 15,-4 0 0-15,2-1-128 0,-4 2 128 0,4-1 0 16,1-4 0-16,-7 1 0 0,-6-2 0 0,0 3 0 15,3 0 0-15,-4-2 0 0,-2-1 0 0,-3-1 0 16,-3 2 0-16,3-1 0 0,3 1 0 0,-6-2 0 16,-4-1-128-16,-1 3 128 0,2 0 0 0,-2 1 0 15,-4 0 0-15,1-1 0 0,1 2 0 0,2-2 0 0,1 0 0 16,-4-1-128-16,0 0 128 0,4-2 0 0,2-1 0 16,-2 2-192-16,-6 1 192 0,3 2-160 0,0-7 160 0,0 2 0 15,0 2-144-15,-2 1 144 0,1 1 0 0,0-1 0 16,-2-1 0-16,-2 1 0 0,-4-1 0 0,4 1 0 15,0 0-144-15,-1 0 144 0,-6 1 0 0,2 0 0 16,6 1 0-16,-6-1 0 0,-8-2 0 0,5 1 0 16,5 2 0-16,-2 0 0 0,-4-1 0 0,2 0 0 15,3-2 0-15,-2 3 0 0,-1 0 0 0,2 3 0 16,2-2 0-16,-2 0 0 0,-2-3 0 0,2 3 0 16,3 2 0-16,1-1 0 0,-2-3 0 0,0 1 0 15,-7 2 0-15,2 1 0 0,0-2 0 0,-1 1 0 16,-1 0 0-16,-2 1 0 0,2-1 0 0,-4 2 0 0,1 0 0 15,-5 0 0-15,0 0 0 0,1 2 0 0,3 0 0 16,-6 0 0-16,-2-2 0 0,3 1 0 0,5 0 0 0,-2-1 0 16,-3 0 0-16,1 0 0 0,6 0 0 0,-3 2 0 15,-5 0 0-15,4 1 0 0,6 1 0 0,-5 1 0 16,-3-2 0-16,3 3 0 0,2-1 0 0,-1 1 0 16,-5-1 0-16,1 1 0 0,5-2 0 0,-2-1 0 15,-2 2 0-15,0-1 0 0,1 2 0 0,-2-3 0 16,1-1 0-16,0 0 0 0,1 3 0 0,-3-2 0 15,-1-3 0-15,0 1 0 0,0-1 0 0,-2 2 0 16,1-1 0-16,0 1 0 0,-6-1 0 0,2 1 0 16,2 2 0-16,-3 0 0 0,-6-2 0 0,1-1 0 15,2 1 0-15,-4 2 0 0,2-1 0 0,-1 0 0 0,0-1 0 16,1 3 0-16,2-1 0 0,-2-1-160 16,-1-2 160-16,5 4-160 0,6-2 160 0,0 0-160 0,-2 1 160 0,4-3 0 15,4 2 0-15,1-2 0 0,-2 2 0 0,4 0 0 16,7-1 0-16,-4-1 0 0,-2-1 0 0,5 2 0 15,4 0 0-15,-2-2 0 0,-2-2 0 0,2 1 0 16,5 0 0-16,-1 2 0 0,-3 0 0 0,4 2 0 16,2-3 0-16,-1 4 0 0,1 0 0 0,4 1 0 15,3-1 0-15,2-1 0 0,2-1 0 0,1 2 0 16,-1-2 0-16,1 0 0 0,6-1 0 0,0-1 0 16,-2-1 0-16,3-1 0 0,-4 2 0 0,7 0 0 15,2-2 0-15,0 0 0 0,-1 2 0 0,3 1 128 16,0-2-128-16,3-2 0 0,2-1 0 0,1 2 144 15,0 2-144-15,0-4 0 0,-3 1 176 0,5 0-176 0,4 0 160 16,2 1-160-16,3 1 144 0,1-1-144 0,-2 2 128 0,0-2-128 16,2 0 0-16,2 1 0 0,1 0 128 0,3-2-128 15,1-1 0-15,1 0 128 0,1 1-128 0,0 1 128 16,1-1-128-16,0 0 160 0,0-1-160 0,1 2 160 16,3 0-160-16,1 0 0 0,0-2 0 0,5 0 128 15,-2 3-128-15,1 0 0 0,-1 0 0 0,0 0 0 16,3-1 128-16,-1 2-128 0,3 0 0 0,1 0 128 15,-1-1-128-15,1 1 0 0,2 0 0 0,3 1 0 16,-1 2 0-16,3-2 0 0,2 0 0 0,0 0 0 16,0-1 0-16,0 3 0 0,1-2 0 0,2-1 0 15,3 0 0-15,1 0 128 0,-1 0-128 0,2-1 0 0,4-2 128 16,1 3-128-16,-2 0 128 0,4 0-128 0,8 0 0 16,0 0 0-16,-6 0 0 0,1 0 0 15,-5 0-1056-15,10 0-240 0,-3 9-48 0,2 0-15072 16</inkml:trace>
  <inkml:trace contextRef="#ctx0" brushRef="#br0" timeOffset="34746.937">2479 2228 15663 0,'-15'-4'688'0,"6"3"144"0,-1 1-656 0,-1 2-176 16,1-1 0-16,0 3 0 0,1-1 576 0,9-3 96 0,0 0 16 0,0 0 0 16,0 0-688-16,0 0 0 0,0 0 0 15,0 0 0-15,0 0 144 0,0 0 0 0,0 0 0 0,4-7 0 16,2 2 48-16,-1-3 0 0,1 1 0 0,-1-2 0 15,-1 0 96-15,-2 0 32 0,0-1 0 0,-1 0 0 16,0 0 192-16,-1-1 32 0,-2-1 16 0,0 0 0 16,-1 0 64-16,-1-1 16 0,0-1 0 0,-3-2 0 15,-1 1-64-15,1-1-16 0,1 2 0 0,-2-1 0 16,0-3-112-16,-1-2-32 0,3-1 0 0,-2-1 0 16,1-2-48-16,2 2-16 0,-1 1 0 0,2 0 0 15,4-1-128-15,-5 2-32 0,1-5 0 0,1 1 0 16,-1-1-192-16,0 0 144 0,-1-3-144 0,0 1 128 15,0-1 16-15,-2-1 0 0,0-2 0 0,-1 2 0 16,3 1 48-16,-1 2 16 0,0-1 0 0,1 0 0 0,-5 1 0 16,4 0 0-16,0 3 0 0,0 2 0 0,-4 2 48 15,3 0 0-15,-2 1 0 0,1 2 0 0,-2 0 96 0,2 2 32 16,3 0 0-16,1 4 0 0,-2 2-240 0,3 2-144 16,-1-1 192-16,4 7-192 0,-1-9 0 0,1 9 0 15,-1-7 0-15,1 7 0 0,6-10 0 0,0 2 0 16,-6 8 0-16,7-8 0 0,2 1 0 0,1 0 0 15,2 3 0-15,1-1-144 0,1 1 144 0,3 0 0 16,1 1-144-16,4 3 144 0,-2-1 0 0,3 1-144 16,4-1 144-16,-1 0 0 0,1-2 0 0,1-1-128 15,4 2 128-15,4 0 0 0,2 2 0 0,4-5 0 16,4 0 0-16,3 2 0 0,4 3 0 0,0-1 0 16,-1-1 0-16,1-4 0 0,1-3 0 0,6-1 0 0,4 2 0 15,0 1 0-15,2-3 0 0,-2 1 0 0,-1 1 0 16,2 1 0-16,2-3 0 0,1 0 0 0,1 0 0 15,1 2 0-15,-6 2 0 0,0-1 0 0,4-1 0 0,1 1 0 16,5-1 0-16,-3 2 128 0,2 3-128 0,0-3 0 16,-1-4 0-16,3 0 0 0,3 1 0 0,1 1 0 15,-3 1 0-15,2-1 0 0,2 0 0 0,2-1 0 16,0 1 0-16,0 1 0 0,-7-3 0 0,2 1 0 16,2-2 0-16,-1 4 0 0,1 1 128 0,-3-1-128 15,-3-5 0-15,2 1 0 0,1 0 0 0,0 3 0 16,-4 0 0-16,-4 0 0 0,-6-1 0 0,1 3 0 15,-1 1 0-15,-1 0 0 0,0-3 0 0,-1 3 0 16,-2 2 0-16,-3 2 128 0,-3-5-128 0,1 1 0 16,1-1 0-16,3 1 0 0,2 5 0 0,-3-3 0 0,1-2 0 15,-3 0 0-15,-4 2 128 0,1-2-128 0,-2-1 0 16,-21 1 0-16,4 0 0 0,3-2 0 0,2 0 0 0,2 0 128 16,1 0-128-16,-2 1 0 0,1-2 0 0,24-4 0 15,-11 2 128-15,-9 0-128 0,-5 3 0 0,-2 0 0 16,-6-1 0-16,-1 4 0 0,-5-3 128 0,0 3-128 15,-4-1 0-15,1 1 144 0,1 1-144 0,-1 1 0 16,-2-1 144-16,-2 1-144 0,1 1 144 0,-3-1-144 16,1 2 192-16,-3 0-192 0,0 2 128 0,1 0-128 15,2 0 0-15,-2 1 0 0,-3-1 0 0,1 0 0 16,-3 0 0-16,0 0 0 0,0 1 0 0,-1 0 0 16,3 0 0-16,-3 2 0 0,1-1 0 0,-1 2 0 0,-1-1 0 15,1 2 0-15,0 0 144 0,-6-2-144 0,3 1 0 0,2 4 144 16,-1 6-144-16,0-2 0 0,2-2 0 0,-2 2 0 15,1 3 0-15,7 15 0 0,-4-4 0 0,1-3 0 16,0-2 0-16,-2 1 0 0,-1 3 0 0,-3 3 0 16,2-2 0-16,-5 1 0 0,-2 3 0 0,2 6 0 15,2 4 0-15,-2-3 0 0,-2-1 0 0,3-1 0 16,1-3 0-16,-2 0 0 0,-1 1 0 16,3-3 0-16,-1 0 0 0,3-2 0 0,-2-2 0 0,3 2 0 15,-1 2 0-15,0-2 0 0,-3-3 0 0,3 3 0 16,3 1 0-16,-1-1 128 0,-1 1-128 0,0-3 0 15,-1-3 0-15,2 2 0 0,-4-3 0 0,1-2 0 16,0 0 0-16,-2-4 0 0,4 0 0 0,0-1 0 16,-5 1 0-16,0-3 0 0,0-1 128 0,0-2-128 0,0-2 0 15,-2 2 0-15,-3-2 0 0,3-2 0 0,0-8 128 16,0 0-128-16,-4 8 128 0,4-8-128 0,-3 8 192 0,-4 1-64 16,-1-1 0-16,1-2 0 0,-1-6-128 0,-3 2 192 15,-2 0-192-15,1-1 192 0,1-2-192 0,-5 1 192 16,-1 3-192-16,-5-2 192 0,0 1-192 0,0-1 128 15,-1 0-128-15,-1 1 128 0,1 0-128 0,0-2 0 16,-1-2 144-16,0 4-144 0,0 3 0 0,-3-1 0 16,3-2 0-16,-1 2 128 0,-5 0-128 0,1 2 0 15,1-1 0-15,-1 0 0 0,1-3 0 0,0 2 0 16,0 2 0-16,0 0 0 0,-1 1 0 0,1 1 0 16,-1-2 0-16,-2 0 0 0,0-3 0 0,-5 0 0 0,-2-1 0 15,-4 3 0-15,-1 1 0 0,-2 5 0 0,-2 2 0 0,-2-5 0 16,2 1 0-16,1 0 0 0,0 1 0 15,-3-1 0-15,-1-2 0 0,-4 1 0 16,0-1 0-16,0 0 0 0,2 1 0 0,4 0 0 0,2 1 0 16,-2-3 0-16,2 0 0 0,0-1 0 0,1 3 0 0,0-2 0 15,0 2 0-15,2 0 0 0,3 0 0 0,1 0 0 16,3 1-128-16,4 0-112 0,1 0-16 0,2 0 0 31,4 0-2048-31,2 4-400 0,1-2-96 0</inkml:trace>
  <inkml:trace contextRef="#ctx0" brushRef="#br0" timeOffset="37501.4">5260 1946 17503 0,'-3'-15'1552'0,"3"15"-1232"0,0-11-320 0,3 1 0 0,-2 1 192 0,-1 9 0 16,0 0-16-16,0 0 0 0,3-7-176 0,-3 7 0 15,0 0 0-15,11 4 0 0,-11-4 128 0,7 5-128 16,-1 2 128-16,0 3-128 0,-3-1 304 0,1 1-32 0,2 0 0 15,2 2 0-15,-1 0 64 0,-2 2 16 16,0 0 0-16,2 2 0 0,0 2-48 0,1-1-16 0,-1 2 0 0,2 0 0 16,0-2 32-16,1 0 0 0,0 0 0 0,0 1 0 15,3 1-64-15,2 2 0 0,-1 1 0 0,2-3 0 16,3-4 32-16,3 3 0 0,0 0 0 0,2 3 0 16,-3 0 80-16,5-1 16 0,-2-4 0 0,2 3 0 15,2 1-80-15,0 0-16 0,2-3 0 0,5 1 0 16,3-2-80-16,1 1-16 0,-1-3 0 0,3-1 0 15,4 1-64-15,2-3-128 0,0-1 176 0,5-3-176 16,3-1 192-16,-1-4-192 0,2-2 192 0,3 2-192 16,-1 0 176-16,2 1-176 0,-1-5 160 0,5-1-160 15,1 0 144-15,1 0-144 0,1-1 128 0,0 1-128 16,0-4 128-16,-1 3-128 0,2 1 0 0,4-3 128 0,0-3-128 16,1 2 160-16,1 0-160 0,1 0 160 0,-2 2-32 0,3-3-128 15,1-2 192-15,1 5-64 0,0 3-128 0,0-2 160 16,2-1-160-16,2 0 160 0,3-1-160 0,-3 1 0 15,-4 3 0-15,4 0 0 0,3-2 0 0,-2 1 0 16,0 3 0-16,-4 0 0 0,0-1 0 0,1-3 0 16,3-3 0-16,0 4 0 0,1 3 144 0,1 0-144 15,-4-1 160-15,4-1-160 0,1-3 0 0,2 4 0 16,-4 3 0-16,4-4 0 0,-3-4 0 0,4 2 0 16,2 4 0-16,0 1 0 0,-8-1 0 0,4 0 0 15,1-1 0-15,0 2 0 0,0 3 0 0,-1-2 0 16,-1 1 0-16,2-1 0 0,-1 2 0 0,-1 1 0 0,-2 2 0 15,2-2 0-15,-2-1 0 0,0 0 0 16,2-1 0-16,-1 3 0 0,-3 0 0 0,4 1 0 0,0-1 0 16,1 1 0-16,-2 4 0 0,-1-3 144 0,-1-3-144 0,3 2 128 15,-2 2-128-15,0 0 0 0,-4 1 0 0,-1-3 0 16,2-1 0-16,1 3 0 0,4-1 0 0,-6 3 0 16,-3 3 0-16,1-1 0 0,1-1 0 0,1 1 0 15,1 1 0-15,-3 2 0 0,-3-4 0 0,4 2 0 16,1 2 0-16,-2 1 0 0,-1 3 0 0,-1-1 0 15,-2-4 0-15,2 2 0 0,1-3 0 0,-1 5 0 16,0 1 0-16,-2 4 0 0,-2-1 0 0,0-1 0 16,2-1 0-16,-1-1 0 0,-2 1 0 0,-3 1 0 15,-3 1 0-15,-1-1 0 0,0-1 0 0,1 1 0 16,1 0 0-16,-1 3 0 0,-1-3 0 0,-3 3 0 0,-3 1 0 16,3 2 0-16,1 0 0 0,1 0 0 0,-2-1 0 15,1 1 0-15,-6 0 0 0,0 0 0 0,-1-3 0 0,-1-1 0 16,-2 1 0-16,1-1 0 0,0 2 0 0,1 1 0 15,-6 0 0-15,-2 4 0 0,-4 2 0 0,-1-1 0 16,0-2 0-16,0-1 0 0,-3 1 0 0,4 0 0 16,-1-1 0-16,0 2 0 0,-3-1 0 0,-1-3 0 15,-2 3 0-15,-5-2 0 0,-2-1 0 0,2 1 0 16,-5-2 0-16,-1 4 128 0,-2 6 16 0,0 0 0 16,0-2 0-16,-3-1 0 0,-4-2-144 0,1 1 160 15,0 0-160-15,-2-1 160 0,0 0-160 0,-3 0 0 16,0 0 144-16,-3 0-144 0,1-1 0 0,-1 1 144 15,1 0-144-15,-3 0 0 0,1-1 128 0,-4 0-128 16,-1 0 0-16,-2 0 0 0,0 0 128 0,0 0-128 0,-1-2 144 0,1 0-144 16,-1-2 0-16,-1 0 0 0,-7 0 0 0,3-1 0 15,-3-1 128-15,1-1-128 0,-2 0 0 0,-1 3 144 16,-2 3-144-16,-2 1 128 0,-2 0-128 0,1 0 128 16,0-4-128-16,0-1 160 0,-3 2-160 0,0-4 160 15,2 1-32-15,0-2 0 0,-2-1 0 0,2 0 0 16,-2-1-128-16,0 0 0 0,1 0 0 0,-4-1-176 15,0-4 176-15,0 4 0 0,-2-1 0 0,0 0 128 16,0 0-128-16,1 2 0 0,0 1 0 0,-1-2 0 16,1-1 0-16,1-3 0 0,1 0 128 0,2-1-128 15,-2 0 128-15,4 0-128 0,-1-5 128 0,2 1-128 16,-1 0 0-16,2-2 0 0,-1-1 0 0,2-2 0 16,0 1 0-16,2-1 0 0,1-1 0 0,-3 0 0 0,2-2 0 15,0-1 0-15,-1-1 0 0,2 0 128 0,-1 2-128 0,1-2 0 16,-2-2 128-16,2 2-128 0,0 0 128 0,1 0-128 15,0-1 128-15,-2 0-128 0,2-1 192 16,2-1-16-16,-2 2-16 0,0 1 0 0,-1 0-160 0,0 3 0 16,1 1 0-16,1-3 128 0,-5-1-128 0,3 0 0 15,3 0 0-15,-5 3 0 0,1 1 0 0,1-1 0 16,1 1 0-16,-3 0 0 0,-1-2 0 0,0 0 0 16,-2 1 0-16,1 1 0 0,-2 0 0 0,-1-1 0 15,-3 4 0-15,-1-2 0 0,1 1 0 0,-6-2 0 16,0 2 0-16,-2-2 0 0,-1 5 0 0,-2-2 0 15,0-3 0-15,0 0 0 0,-1 2 0 0,1-1 0 16,0 2 0-16,0-3 0 0,-4 1 0 0,0-1 0 16,-2 0 0-16,-4 0 0 0,1 1 0 0,-2 2 0 0,0-1 0 15,0-3 0-15,1-1 0 0,2-1 192 0,-2 1-192 0,-2 3 192 16,-2 1-192-16,0 0 0 0,-1-2 0 0,-1-2 0 16,-2-3 0-16,-2 0 128 0,2-1-128 0,-1 0 128 15,2 2-128-15,-5 2 128 0,0 0-128 0,-1-1 128 16,2-1-128-16,-1-1 128 0,-1-1-128 0,-1-1 128 15,3-2-128-15,-2 0 0 0,2-1 0 0,-4 2 0 16,-2 1 128-16,4 3-128 0,0-1 128 0,3-2-128 16,2 0 0-16,-2 1 128 0,-1 2-128 0,-2 0 0 15,-1 0 0-15,0 0 0 0,1-3 128 0,1 0-128 16,1-1 0-16,0 1 0 0,1-2 0 0,-6 3 0 16,1 2 0-16,2 0 0 0,-2-2 0 0,5 0 0 0,3-2 0 15,1 1 0-15,0 1 0 0,0 0 0 0,-1-1 0 16,3 3 0-16,1-1 0 0,1-1 0 0,0-1 0 0,3 1 128 15,2-3-128-15,1 3 128 0,1 1-128 0,-1 0 0 16,2 1 0-16,-2-2 0 0,1-1 0 16,-1 1 0-16,-2 0 0 0,4 1 0 0,1 1 0 0,2 0 0 15,2 0 0-15,0 0 0 0,0-1 0 0,3 0 0 16,0-3 0-16,2 2 0 0,-4 1 0 0,2-1 0 16,-2 1 0-16,2-1 0 0,2 4 0 0,0-2 0 15,-2 0 0-15,1 1 0 0,-1 1 0 0,2-1 0 16,-1-2 0-16,2 2 0 0,1 1 0 0,0 2 0 15,-1 1 0-15,-1-4 0 0,0-1 0 0,-2 1 0 16,1 2 0-16,-4-1 0 0,-1 0 0 0,0 0 0 0,-1 0 0 16,2 1 0-16,-1-1 0 0,1 2 0 0,0 2 0 15,1-1 0-15,2 0 0 0,-1-1 0 0,-3 4 0 0,1-3 0 16,0-1 0-16,-1-1 0 0,0 1 0 0,-1 1 0 16,1 0 0-16,-1 1 0 0,-2-1 0 0,2-3 0 15,1-3 0-15,0 1 0 0,0 1 0 0,-2 2 0 16,0 0 0-16,-1 1 0 0,0 1 0 0,-1-3 0 15,-3-3 0-15,2 1 0 0,0 1 0 0,1 3 0 16,1 3 0-16,2-2 0 0,0 1 0 0,0-1 0 16,1 0 0-16,0-2 0 0,-1-1 0 0,-1-1 0 15,-3 0 0-15,1 2 0 0,3-1 0 0,1 1 0 16,-4-3 0-16,1 3 0 0,1 0 0 0,2 0 0 16,1 2 0-16,-2-1 0 0,2-3 0 0,-2-1 0 0,-1 0 0 15,2 0 0-15,-1 0 0 0,3 1 0 0,0 1 0 16,-1 0 0-16,-1 1 0 0,2 0 0 0,2 1 0 0,1 1 0 15,2-1 0-15,2-1 0 0,-1-4 0 0,3 0 0 16,-2 0 0-16,2 1 128 0,1-1-128 0,-2 1 0 16,2 2 0-16,1-1 0 0,-6-2 0 0,3 0 0 15,-2 0 128-15,3 2-128 0,1 2 0 0,2 2 0 16,-3-2 0-16,3-1 0 0,1-2 128 0,-1 0-128 16,0 1 128-16,2 2-128 0,1-2 128 0,1 2-128 15,3-1 128-15,-2 0-128 0,1 1 128 0,1-3-128 16,1-2 128-16,0 4-128 0,4 1 0 0,-3-1 128 15,2-4-128-15,-2 1 0 0,4 0 0 0,-3 0 128 16,2-3-128-16,0 2 0 0,6 2 0 0,0 0 0 16,-8 3 128-16,8-3-128 0,-5 0 0 0,5 0 0 15,-9-1 0-15,9 1 0 0,0 0 128 0,-5 1-128 0,-3 0 0 16,8-1 128-16,0 0-128 0,0 0 0 0,-7-2 0 0,7 2 128 16,0 0-128-16,0 0 128 0,-8-1-128 0,8 1 128 15,-6-1-128-15,6 1 0 0,0 0 144 0,0 0-144 16,-8 1 128-16,8-1-128 0,0 0 128 0,0 0-128 15,0 0 0-15,-5 2 0 0,5-2 0 0,0 0 128 16,-6 0-128-16,6 0 0 0,0 0 0 0,0 0 0 16,0 0 0-16,0 0 0 0,-7 6 0 0,7-6 0 15,0 0 0-15,0 0 0 0,-6 5 0 0,6-5 0 16,0 0-208-16,0 0-64 0,-2 7-16 0,2-7 0 16,0 0-1104-16,0 0-208 0,3 9-64 0,-3-9-13584 15</inkml:trace>
  <inkml:trace contextRef="#ctx0" brushRef="#br0" timeOffset="38547.439">13429 5896 14735 0,'0'0'640'0,"-4"-10"160"0,-2-2-640 0,2 5-160 15,4 7 0-15,0 0 0 0,-8-5 1568 0,3-1 288 16,5 6 48-16,-3-7 16 0,-3-1-1248 0,3-1-240 16,-1 4-48-16,2-1-16 0,2 6 144 0,0 0 48 15,-3-10 0-15,0 2 0 0,-1 0 16 0,1-1 0 16,1-1 0-16,1 1 0 0,-1-3-16 0,-2 1 0 15,2 0 0-15,0 0 0 0,0 0-240 0,-1 2-64 16,2-2 0-16,-1-1 0 0,-1-2-112 0,1 0-16 16,-1-3-128-16,2 2 192 0,0 1 80 0,1-1 16 15,-1 0 0-15,1 3 0 0,-1 0 48 0,1 2 16 16,1 1 0-16,-1-3 0 0,0 2-144 0,0-1-16 0,-1 0-16 16,1 1 0-16,0 5-176 0,0 5 0 0,0 0 0 0,0 0 128 15,0 0-128-15,0 0 0 0,0 0 0 0,0 0 0 16,0 0-256-16,0 0 80 0,0 0 16 0,4 11 0 31,1-3-432-31,-5-8-96 0,0 0-16 0,5 9 0 16,-1 1-1536-16,-1 0-320 0,0 1-64 0,-3-11-8160 0</inkml:trace>
  <inkml:trace contextRef="#ctx0" brushRef="#br0" timeOffset="39206.176">12960 5510 16575 0,'0'0'1472'0,"-7"-3"-1168"0,7 3-304 0,-8 0 0 15,8 0 1088-15,0 0 176 0,0 0 16 0,0 0 16 16,0 0-992-16,0 0-304 0,0 0 128 0,0 0-128 16,0 0 256-16,0 0 0 0,0 10-16 0,0-10 0 15,0 0 80-15,0 0 32 0,0 0 0 0,9-3 0 16,-1 2 176-16,1-2 48 0,1 0 0 0,-2-5 0 15,1-4 0-15,4-1 0 0,-1 4 0 0,4-3 0 0,-1 0-128 16,3-2 0-16,-1 2-16 0,-1-1 0 0,-1-2-32 16,1 0 0-16,-1 2 0 0,0 4 0 0,-4 5-16 0,3 1 0 15,-1 2 0-15,-1 0 0 0,0 1-192 0,-4 2-32 16,-1 2-16-16,1 4 0 0,3 2-144 0,0 2 0 16,-4 3 0-16,2 0 0 0,-2 5 0 0,3 4 192 15,-1 1-192-15,2-2 192 0,0 1-192 0,2 0 0 16,-2-1 144-16,2 1-144 0,1-6 0 0,-1-1 0 15,0-4 0-15,-1 1 0 0,1 2 0 0,2-4 0 16,0-3 0-16,-1-2-192 16,-3 0-1408-16,2-4-272 0,-2-1-64 0</inkml:trace>
  <inkml:trace contextRef="#ctx0" brushRef="#br0" timeOffset="39999.859">10548 5407 17439 0,'-12'-10'768'0,"2"5"176"0,3 2-752 0,-3 2-192 15,0 0 0-15,1-1 0 0,9 2-272 0,-10-5-96 16,10 5-16-16,-7-3 0 0,-2-4 384 0,3 3 0 15,-2-1 0-15,8 5 0 0,0 0 384 0,0 0 32 16,0 0 16-16,0 0 0 0,0 0-48 0,0 0-16 16,0 0 0-16,0 0 0 0,0 0-48 0,10 2 0 15,-1-1 0-15,1 1 0 0,1 1 256 0,2-2 32 16,-2-1 16-16,4 1 0 0,1 0 80 0,2 1 32 16,2 1 0-16,-2-2 0 0,4 1-160 0,2 0-48 15,5-1 0-15,0 3 0 0,-1 1-80 0,7 0 0 0,2 1-16 16,5-2 0-16,4-4-176 0,1-2-48 0,4 0 0 0,0 2 0 15,1 4-64-15,4 0-16 0,5-2 0 0,1-2 0 16,2-3 16-16,1-2 0 0,-2 1 0 0,3 1 0 16,2-1 16-16,3 2 0 0,4-1 0 0,1 0 0 15,-3-3-32-15,2 1-128 0,2 0 192 0,3 1-64 16,5-1 832-16,-4 0 144 0,-2 2 48 0,3-1 0 16,-2 1-1616-1,5-1-320-15,1-1-64 0,1 2-16 0,-3 1 864 0,2 1 240 0,3-3 16 0,-2 3 0 16,-4 1-112-16,3 2-16 0,-1 2 0 0,3-1 0 15,3 1-128-15,-2 0 128 0,-5-1-128 0,1 1 128 16,-1 3-128-16,1 1 0 0,0-1 0 0,-4-1 0 16,-3-4 0-16,2 0 0 0,3 2 0 0,-4 2 0 0,0 0 0 15,-4 0 128-15,-6 0-128 0,4-2 0 0,1-2 0 0,-3 1 0 16,1-3 128-16,-4 0-128 0,-2 0 0 0,-3 3 0 16,-2 2 144-16,1-2-144 0,1-4 272 0,-5 1-16 15,-2 0 0-15,-2 1 0 0,-6-1 16 0,-3 0 0 16,-3 0 0-16,-2 1 0 0,-3 1-64 0,-2 1-16 15,-7 2 0-15,-3-2 0 0,-3-2-192 0,-1-1 128 16,-2 0-128-16,-3 1 0 0,-3 1 128 0,0 3-128 16,-6-1 0-16,-7-4 144 0,0 0-432 0,0 0-96 15,0 0 0-15,0 0-16 16,0 0-2256-16,-1 11-448 0</inkml:trace>
  <inkml:trace contextRef="#ctx0" brushRef="#br0" timeOffset="46846.364">3196 15466 14559 0,'0'0'640'0,"-8"0"144"0,1-1-624 0,-1 1-160 0,0 1 0 0,0-1 0 16,0 0 976-16,0 0 176 0,-1-1 16 0,9 1 16 16,0 0-112-16,0 0-32 0,0 0 0 0,0 0 0 15,0 0-48-15,0 0-16 0,0 0 0 0,0 0 0 16,9-9-560-16,3 3-112 0,3-1-32 0,4 3 0 16,0-1 0-16,3 1 0 0,1-1 0 0,2 2 0 15,2 1-64-15,0 0-16 0,2-3 0 0,2 3 0 16,3 1-32-16,1 0-16 0,2 1 0 0,1 0 0 15,0 1 0-15,-2 1 0 0,2 0 0 0,0 2 0 16,2-4 16-16,1 1 0 0,-1 0 0 0,1 1 0 16,2-1 48-16,3 0 16 0,4-1 0 0,2 1 0 15,0 2-16-15,0-2 0 0,0 0 0 0,-2-1 0 16,3 0-80-16,0-1 0 0,0-3-128 0,2 1 192 0,4 1-192 0,-2 0 128 16,0 0-128-16,3-1 0 0,1 0 192 0,1-1-64 15,0 0-128-15,0 1 192 0,1 2 0 0,-3 0-16 16,0 0 0-16,-1-1 0 0,5-3-48 0,0 3 0 15,0-1 0-15,1 0 0 0,-3-2-128 0,0 1 192 16,-2 0-192-16,2 0 192 0,1-1-64 0,-1 2 0 16,0 1 0-16,-2 1 0 0,0 0 0 0,0 1 0 15,-4 0 0-15,4-1 0 0,-1-3 0 0,2 3 0 16,1 1 0-16,-2 0 0 0,-3-1-128 0,0-1 160 16,0 0-160-16,4 0 160 0,2-1-32 0,0 2-128 0,0 2 192 15,-2 0-64-15,-3-1 64 0,-1-1 0 0,1 0 0 16,0 1 0-16,-3 0-192 0,0 0 0 0,1 0 0 15,-3 2 128-15,-2 0-128 0,1 2 0 0,0-1 0 16,-1 1 0-16,1 2 0 0,-1 0 0 0,0-1 0 0,1 3 0 16,-5 1 0-16,0-2 0 0,-1-2 0 15,-1 1 0-15,-1 0 0 0,2 0 0 0,2 2 128 0,-1-1-128 16,-2-2 0-16,0 2 160 0,-1-2-160 0,0 1 160 16,0-1-160-16,0 0 0 0,1-2 0 0,1 0 128 15,0 2-128-15,1-1 160 0,0 2-160 0,-1-1 160 16,-4-2-160-16,1 0 0 0,-1 1 0 0,2 0 128 15,-3 0-128-15,4-1 0 0,2-1 144 0,1 0-144 16,2 2 0-16,-3-2 0 0,-1-1 0 0,0 1 128 16,-1-1-128-16,2 0 0 0,0 3 128 0,0-3-128 0,0 0 160 15,0 0-32-15,-1-1-128 0,-1 2 192 0,-1 0-48 16,0 0-16-16,-3-1 0 0,2 0 0 0,-2 2 32 0,4-1 0 16,3 0 0-16,-1 1 0 0,1-1-16 0,-1-1 0 15,-3 0 0-15,1 1 0 0,0-2 32 0,0 0 0 16,1 5 0-16,-2-3 0 0,-1-1-176 0,3 0 160 15,4 1-160-15,-2 0 160 0,-2 0-160 0,-2-1 128 16,-1-1-128-16,4 2 128 0,-2 0-128 0,1 0 0 16,-1 0 0-16,1 1 128 0,3-3-128 0,-3 2 0 15,-3 0 0-15,1 0 0 0,-1-2 0 0,2 2 0 16,0 0 128-16,1 0-128 0,1-1 0 0,3 1 128 16,0-1-128-16,1 0 128 0,-4-1-128 0,-1 2 0 15,-2 1 144-15,3-2-144 0,1-2 0 0,2-2 128 16,1 3-128-16,1 0 0 0,-1 0 0 0,-4 0 144 15,-1-1-144-15,0 1 0 0,0 0 128 0,3 0-128 0,0-1 0 16,1 1 0-16,-1 1 144 0,1-1-144 0,0 0 0 0,-2 0 144 16,-2-1-144-16,0 1 0 0,0 0 0 0,3 1 128 15,1-1-128-15,2 0 128 0,0 0-128 0,-1-1 128 16,1 1 0-16,-1 1 0 0,-2 0 0 0,4-1 0 16,-1 0-128-16,4-1 0 0,-2 2 0 0,1-2 0 15,-4-1 0-15,2 0 0 0,0 1 0 0,1 0 128 16,0-1-128-16,2-1 0 0,0 0 0 0,1 3 128 15,5 0-128-15,-2 0 128 0,-4-1-128 0,4 1 128 16,3 0-128-16,-1 0 128 0,2 0-128 0,-1 1 128 16,-3-1-128-16,3 0 128 0,-3-1-128 0,3 1 128 15,1 1-128-15,1-1 160 0,-1 0-160 0,-3 0 160 16,-4 0-32-16,2 2 0 0,1-1 0 0,1 2 0 0,0-2 0 16,0 1 0-16,-2 0 0 0,-2 0 0 0,-3-2-128 15,0 0 160-15,2-1-160 0,2 1 160 0,-1 2-160 0,0-2 0 16,-1-2 0-16,-4 0 128 0,-3 3-128 0,-1-1 0 15,-2 0 0-15,-1-1 0 0,-1 0 0 0,0 0 128 16,-2 1-128-16,-4 0 0 0,2-4 0 0,-6 2 0 16,-2 0 128-16,-4 0-128 0,-3 1 0 0,-3 1 0 15,-3-1 0-15,-3 0 0 0,-4-1 0 0,-3 2 0 16,-9 0-192-16,0 0 192 16,0 0-1968-16,-11 3-272 0,-9-2-48 0</inkml:trace>
  <inkml:trace contextRef="#ctx0" brushRef="#br0" timeOffset="48745.858">21769 15341 1839 0,'-16'-2'160'0,"7"0"-160"0,1 0 0 0,-1 0 0 0,2 0 3760 0,7 2 720 15,0 0 128-15,0 0 48 0,0 0-3072 0,0 0-624 16,0 0-112-16,0 0-16 0,0 0 64 0,0 0 0 16,6 4 16-16,5 0 0 0,0 1 112 0,5-1 0 15,5 2 16-15,3-2 0 0,3-1-256 0,5 1-48 16,3 3-16-16,3-3 0 0,4 0-112 0,4 0-32 16,5-1 0-16,8-1 0 0,4 1-240 0,0 2-48 15,2 1-16-15,1 0 0 0,1-2-48 0,0 1-16 16,5-3 0-16,0 3 0 0,3 1 128 0,-3 1 32 15,-1 0 0-15,0 2 0 0,2-2 32 0,-6-2 16 16,-3 0 0-16,-4 1 0 0,-4 5-192 0,-7-2-32 0,-4-1-16 16,-6-1 0-16,0 1-176 0,-7-1 160 0,-4-2-160 15,-5 0 160-15,1-2-160 0,-8 1 128 0,-6 1-128 0,-2-2 128 16,-8-3-128-16,0 0 0 0,0 0 0 0,-7-2 128 16,-5-2-128-16,-8 1 0 0,-3-1 0 0,-4-1-176 15,-4-1 176-15,-6-1 0 0,-2 1 0 0,-7-3 0 16,-7-1 0-16,-2 2 0 0,-1 2 0 0,-5-1 0 15,-4 0 0-15,2 0 0 0,-2-3 0 0,-6 2 0 16,-5 1 0-16,0 1 0 0,2-1 0 0,0 2 128 16,5-4-128-16,-7-1 0 0,-3 0 0 0,0 2 0 15,4 0 0-15,1 1 0 0,3 0 0 0,-1 0 128 16,-4-3 16-16,4 2 16 0,4 2 0 0,7 0 0 16,5 4 32-16,5 0 0 0,6-1 0 0,5 1 0 0,6-3-192 15,10 1 0-15,7-1 0 0,6 1 0 0,7 0 0 16,4 4 0-16,10-5 0 0,12-2 192 0,10 1-192 0,6 0 192 15,9 1-192-15,11 2 192 0,11 2-192 0,7 0 160 16,7 1-160-16,-2 2 160 0,0 3-160 0,7 0 0 16,7 1 0-16,0-4 0 0,-2 1 0 0,3-1 128 15,2 1-128-15,-5 1 0 0,0 2 128 0,-8-1-128 16,-2-1 0-16,-11 0 128 0,-3-1-128 0,-7 0 0 16,-11 2-160-16,-8-1-12112 15,-9 4-2416-15</inkml:trace>
  <inkml:trace contextRef="#ctx0" brushRef="#br0" timeOffset="49537.536">5092 10976 38991 0,'-18'-9'1728'0,"6"9"352"0,1 6-1664 0,-6 5-416 0,-3 4 0 0,2 6 0 16,-2 2-224-16,-3 5-128 0,-6 0-32 0,-2 5 0 16,-1 2 384-16,-2 5 0 0,-1 3 0 0,-5 3 0 15,0 2-128-15,-6 3 128 0,-4 0 0 0,-6 1 0 16,-7 3 0-16,-2 6 0 0,-3 5 0 0,-6 1 0 0,-4 1 0 15,-3 2 0-15,-6-2 0 0,5 2 0 0,-1 3 0 16,1-2 128-16,-1 0-128 0,-2-3 192 0,2-2 240 16,1 1 48-16,-1-3 16 0,1 4 0 0,1 5-80 0,3-2-16 15,3-4 0-15,4-1 0 0,1 1-192 0,5 0-32 16,5 3-16-16,-5-7 0 0,-2-3-160 0,6-7 0 16,9-7 0-16,-1 1 128 0,1 2-128 0,3-1 0 15,-1-1 0-15,-1-4 0 0,4-5 0 0,2-1 0 16,4-3 0-16,3-3 0 0,4-3-160 0,4-3-64 15,3-4-16-15,3-4 0 16,6-1-1328-16,2-5-272 0,2-5-48 0,2-3-9104 16,3-4-1808-16</inkml:trace>
  <inkml:trace contextRef="#ctx0" brushRef="#br0" timeOffset="50156.583">2035 11030 39903 0,'-12'-9'1776'0,"12"9"352"0,-5-7-1696 0,5 7-432 15,0 0 0-15,8 7 0 16,-3 1-368-16,7 3-144 0,4 4-48 0,1 3 0 0,2 5 384 0,5 3 176 16,0 2-160-16,6 4 160 0,3 3 0 0,3 4 0 15,-2 5-128-15,4 0 128 0,0-1 0 0,0 2 0 16,-2 3 0-16,2 5 0 0,5 2 0 0,1 3 0 15,-2 3 0-15,4 3 0 0,4 1 0 0,0-2 0 16,1 0 0-16,1-1 0 0,-4 3 208 0,5 0-64 16,4 0-16-16,0-3 0 0,2-3 128 0,0 0 32 15,-2 2 0-15,0 2 0 0,2 0-32 0,1 0-16 16,2-4 0-16,-2 2 0 0,1-2-48 0,-2 2-16 16,-2-3 0-16,3 3 0 0,-4-1 0 0,1-2 0 0,3-1 0 0,1-6 0 15,6-2 16-15,-4-2 16 0,-1-1 0 16,-2 6 0-16,-2 1-208 0,2-2 176 0,-2-2-176 15,0-2 160-15,-5-2-160 0,-2-2 160 0,-4-2-160 0,-1-3 160 16,0 0-160-16,-2-2 160 0,-2 4-160 0,-3-4 160 16,-6-1-160-16,-1-5 160 0,0-4-160 0,-2 1 160 15,-5-4-160-15,-3-1 160 0,-2-4-160 0,-3-3 160 16,-3-3-160-16,-3-2 0 0,-4-2 144 0,-7-8-144 16,0 0 0-16,0 0 0 0,0 0 0 0,0 0 0 15,0 0-1104-15,0 0-192 0,-7-8-48 0,-2-1-10752 16,-3-3-2176-16</inkml:trace>
  <inkml:trace contextRef="#ctx0" brushRef="#br0" timeOffset="50782.078">8282 12257 21183 0,'0'-18'1888'0,"0"8"-1504"0,0 10-384 0,-1-8 0 16,-1-2 768-16,1 3 96 0,-1 1 16 0,2 6 0 0,0 0-64 0,-9-3-16 16,-1 2 0-16,-2 4 0 0,-6 5-352 0,0 3-80 15,-3 2-16-15,-3 4 0 0,-2 1-144 0,-1 4-16 16,0 2-16-16,2 0 0 0,0 1 16 0,-1-2 0 16,2-1 0-16,0 0 0 0,3 1-192 0,2 0 0 15,-1-5 144-15,0 1-144 0,2-1 0 0,3 0 144 16,0-2-144-16,2 1 0 0,1-1 192 0,3-1-64 15,2-1 0-15,2-2-128 0,2-1 224 0,1-2-64 16,2-9-16-16,1 7 0 0,4 4 32 0,4-2 0 16,-1-2 0-16,3-1 0 0,4 2 16 0,2 1 16 15,-1 0 0-15,3-4 0 0,1-3 0 0,2 2 0 16,0-4 0-16,3 0 0 0,4-2-208 0,0 1 0 16,1-1 128-16,2 1-128 0,0-1 0 0,0 2-256 15,1-1 48-15,-1 0 16 16,-3 0-480-16,0 1-96 0,-3 0 0 0,-1 0-8448 0,-5 0-1664 0</inkml:trace>
  <inkml:trace contextRef="#ctx0" brushRef="#br0" timeOffset="51108.57">7894 12504 32255 0,'-5'-20'2864'0,"0"9"-2288"0,3 1-576 0,4 2 0 0,-2 8 816 16,11-4 48-16,2 1 16 0,4 1 0 0,4 0-880 0,3 1 0 15,5 2-208-15,2-1 32 0,7 2 176 0,5-2 0 16,3-2 0-16,1 4 0 0,1 1 0 0,-1 0 0 16,0 0 0-16,0 0 0 0,1 0 0 0,-1 1-160 15,-1 0 160-15,-2-1 0 0,-2-3-336 0,-1 1 32 16,-1 0 16-16,-1-2 0 15,-6-3-448-15,-2 0-96 0,-2 3 0 0,-1-2-8608 16,-4 1-1712-16</inkml:trace>
  <inkml:trace contextRef="#ctx0" brushRef="#br0" timeOffset="51575.22">9684 12229 19343 0,'0'0'848'0,"0"0"192"0,0 0-832 0,-9 8-208 0,-1 1 0 0,1 1 0 0,2 2 1184 15,-1 3 192-15,-2 1 32 0,1 4 16 0,-3 3-336 0,1 4-64 16,0-1 0-16,0 1-16 0,-3 1-384 0,1 5-80 16,-3 2-16-16,4-3 0 0,0-4-272 0,2 0-48 15,-3 3-16-15,3-4 0 0,1-3-48 0,3-8-16 16,1-6 0-16,2-1 0 0,-4-2 64 0,7-7 16 15,0 0 0-15,0 0 0 0,0 0 320 0,7-7 64 16,1-5 16-16,1-6 0 0,2-5-240 0,3-1-48 16,4-2-16-16,3-2 0 0,5-4-304 0,-2 0 0 15,1 0 0-15,0 4 0 0,1 2 0 0,-1 5 0 16,0 3 0-16,-1 1 0 0,-2 3 208 0,0 4-64 16,0 3-16-16,0 4 0 0,-4 1 128 0,1 4 32 15,-1 5 0-15,0 3 0 0,-4 5-128 0,0 0-32 16,-2 3 0-16,-4 4 0 0,-3 2-128 0,-2 1 192 15,2 1-192-15,0 0 192 0,-3 2-192 0,-1-1 0 0,2 3-160 16,0-8 160-16,1-5-208 0,2 1 48 0,-1 0 16 16,4-3 0-16,-1-6-64 0,2 1-16 0,2-3 0 0,-1 1 0 31,1 0-1312-31,1-3-256 0,1-1-48 0,2-4-12272 0</inkml:trace>
  <inkml:trace contextRef="#ctx0" brushRef="#br0" timeOffset="52006.477">10555 12327 29087 0,'-14'-2'1280'0,"3"3"272"0,-2 4-1232 15,-4 3-320-15,-2 0 0 0,0 6 0 0,-1 3 160 0,-3 3-32 16,1 1 0-16,-4 3 0 0,2 2 80 0,2 1 16 15,2 4 0-15,4 3 0 0,-1 2-224 0,3 1 144 16,1-2-144-16,6-5 128 0,6-7-128 0,1-4 0 16,3 0 0-16,1-5 128 0,2-3 0 0,5-3 0 15,2-5 0-15,2 0 0 0,-5-3 112 0,4-3 16 16,2-1 0-16,4-4 0 0,-1-3 16 0,0-3 16 16,-2-4 0-16,1 1 0 0,0-2-96 0,-1-3-32 15,-4-4 0-15,-1 3 0 0,-2 4 160 0,-3 0 48 16,-2-1 0-16,-5 2 0 0,-3 0 448 0,0 4 80 15,-3 2 32-15,-1 2 0 0,-2 0-288 0,-3 2-48 0,-5 2-16 0,2 2 0 16,2 4-448-16,-5 0-128 0,-5 0 0 0,-2 4 0 31,-1 0-448-31,2 3-96 0,-3-2-32 0,1 0 0 16,3-3-704-16,2 0-128 0,4 0-48 0,3-3 0 16,6-3-1696-16,2-1-352 0,6 5-64 0</inkml:trace>
  <inkml:trace contextRef="#ctx0" brushRef="#br0" timeOffset="52253.525">11068 11790 28559 0,'-6'-21'1264'0,"5"10"272"16,-1 1-1232-16,2 10-304 0,0 0 0 0,0 0 0 0,0 0 576 0,0 0 64 15,0 0 16-15,-3 16 0 0,0 2-432 0,1 3-96 16,-2 7 0-16,-4 2-128 0,0 6 352 0,1 2-32 16,-1 6-16-16,-4 5 0 0,-1 1-144 0,-1 5-32 15,1 5 0-15,-2-1 0 0,-2-3 0 0,0 1 0 16,-1 0 0-16,2 2 0 0,-1 0-128 0,3-3 0 16,1-3 144-16,2-9-144 0,1-3 0 0,3-6 0 15,3-5 0-15,2-5-128 16,2-5-1296-16,2-6-256 0,1-3-48 0,3-7-11328 0</inkml:trace>
  <inkml:trace contextRef="#ctx0" brushRef="#br0" timeOffset="52490.695">10612 12362 31327 0,'-9'-13'2784'0,"9"13"-2224"0,0 0-560 0,0 0 0 16,0 0 1904-16,13-1 272 0,2 2 48 0,6 2 16 15,5 0-1824-15,5 1-416 0,5-1 0 0,6-1 0 16,4-1 0-16,4 0 208 0,2 0-64 0,-1-1-16 16,0-2-128-16,-1 0-144 0,2-1 144 0,-1-1-208 15,-1 0-1536 1,-1-1-304-16,-4-1-64 0,-2 1-13248 0</inkml:trace>
  <inkml:trace contextRef="#ctx0" brushRef="#br0" timeOffset="53105.48">12324 12453 38703 0,'-28'-9'3440'0,"12"9"-2752"16,-2 6-560-16,1 3-128 0,-2 1 0 0,1 4 160 0,2 5-160 0,0 2 160 16,0-1-304-16,2 4-64 0,2 2-16 0,2-1 0 15,1 2 80-15,2-3 16 16,3-2 0-16,3-1 0 0,1-3-176 0,2-1-16 0,1-2-16 0,4-4 0 16,1-3 208-16,0-1 128 0,1-2-160 0,0-2 160 15,-9-3 0-15,12-1 0 0,-2-1-128 0,-1-1 128 16,-3-3 0-16,0-2 0 0,-5-2 0 0,0-2 0 15,-1-3 128-15,-1 0-128 0,-1-4 144 0,-4-4-144 16,0-6 144-16,2 0-144 0,0 0 128 0,1 1-128 16,-3-2 0-16,4 2 128 0,1 0-128 0,1 2 0 15,1 6 0-15,0 0 0 0,2 1 0 0,3 4 0 16,3 0 0-16,-1 3 0 0,1 2 0 0,2 2 0 0,-1-1 128 16,0 3-128-16,0 2 0 0,1 2 128 0,3 2-128 0,2 2 0 15,-1 1 0-15,-1 5 128 0,0 4-128 0,-2 2 0 16,0 3 0-16,-3 0 0 0,-1 2 0 0,-1 2 208 15,-3 2-16-15,0 0-16 0,-3-1-48 0,-1 0 0 16,0-3 0-16,-1 0 0 0,-4-4-128 0,3-4 128 16,2-11-128-16,0 0 128 0,-2 10 0 0,2-10-128 15,0 0 192-15,0 0-64 0,0 0 48 0,10-3 0 16,1-4 0-16,1-3 0 0,2-5 0 0,2-2 0 16,-1-4 0-16,1 0 0 0,1-1-176 0,4 0 128 15,-1 0-128-15,2 3 128 0,0 1-128 0,1 3 128 16,0 0-128-16,0 4 128 0,-1 0 128 0,-1 5 32 15,3 3 0-15,-4 2 0 0,-1 2 32 0,-2 5 16 16,-1 4 0-16,-1 2 0 0,-2 3-80 0,0 2 0 0,1 0-16 16,-1 4 0-16,-2 7-96 0,2-2-16 0,-1 1 0 15,1-3 0-15,2-2-128 0,0 1 0 0,1 1 0 0,2-2 0 16,2-3 0-16,3-4 0 0,-1-3 0 0,3-2 0 31,-1-1-960-31,3-3-240 0,-1-4-32 0,4-4-17136 0</inkml:trace>
  <inkml:trace contextRef="#ctx0" brushRef="#br0" timeOffset="54166.843">14192 11776 17503 0,'-14'-9'1552'0,"1"-2"-1232"16,1 3-320-16,3 6 0 0,4 2 2080 0,-4 3 352 16,0 6 80-16,0 3 16 0,1 6-2048 0,-1 3-480 15,-4 2 0-15,3 6 0 0,2 6 0 0,0 3 0 0,1-1 0 0,-2 4 0 16,2 5 128-16,-2 4-128 0,3 2 128 0,-3 0-128 16,2-2 128-16,2-3-128 0,3-2 128 0,1-10-128 15,2-5 0-15,4-6 0 0,1-6 0 0,4-3 128 16,0-5 128-16,1-2 16 0,1-7 16 0,3-4 0 15,6-5 624-15,2-3 128 0,-2-3 32 0,2-5 0 16,0-7-480-16,-1-1-80 0,0 2-32 0,-1 0 0 16,-1-2-272-16,-4 1-48 0,-1-2-16 0,-2 5 0 15,-1 3-144-15,-1 4 0 0,-4 1 144 0,-3 4-144 16,0 2 0-16,-4 9 0 0,0 0 0 0,0 0 128 16,0 0-128-16,0 14 176 0,-1 6-176 0,-3 4 192 15,-1 4-16-15,2 1 0 0,2-1 0 0,0 0 0 0,1 1-176 0,0-3 0 16,3-3 0-16,5-2 128 0,2-4-128 0,2-2 0 15,2 0 0-15,5-10 0 0,4-6 0 0,1-3 0 16,3-3 0-16,3-4 0 0,6-6 304 0,0-5 16 16,0-5 16-16,-1-3 0 0,0-2-32 0,-4-2-16 15,-2-3 0-15,-3-3 0 0,-2-2 96 0,-2 2 0 16,-4 0 16-16,-1 3 0 0,-3 0-208 0,-2 2-32 16,-3-1-16-16,-2 3 0 0,-4 0-144 0,-1 5 128 15,-1 0-128-15,-1 5 128 0,-3 3-256 0,0 2-64 16,-2 3-16-16,1 4 0 15,-2 2-560-15,0 6-128 0,-2 3 0 0,1 3-10176 16,1 4-2048-16</inkml:trace>
  <inkml:trace contextRef="#ctx0" brushRef="#br0" timeOffset="54489.864">14791 12246 26719 0,'-8'-4'1184'0,"8"4"240"0,0 0-1136 0,0 0-288 0,0 0 0 0,9 7 0 16,3-1 208-16,-1 1-16 0,4-1 0 0,6 0 0 15,1-7 0-15,4-1 0 0,4-2 0 0,0 0 0 16,3-3 32-16,0 0 0 0,0-2 0 0,0 0 0 16,-3 0-32-16,-1-1 0 0,-2-1 0 0,-3 0 0 15,0 0-16-15,-5-1-16 0,-2 2 0 0,-6-1 0 0,-5 0 32 0,0 3 16 16,-4 1 0-16,-2 1 0 0,-4 0 496 0,-3 1 112 15,-4 1 16-15,-4 5 0 0,-5 6-256 0,-2 0-32 16,-6 3-16-16,0 5 0 0,-3 3-160 0,-1 4-48 16,0 1 0-16,3 1 0 0,0-1-64 0,8 0 0 15,5-1-16-15,1 0 0 0,6-5-240 0,5-2 128 16,3-3-128-16,2 0 0 0,2 0 0 0,7-1 0 16,3-1 0-16,5-2 0 0,5-3 0 0,4 1-240 15,0-2 32-15,4-2 0 16,0 0-1648-16,-2-2-320 0,0 0-64 0</inkml:trace>
  <inkml:trace contextRef="#ctx0" brushRef="#br0" timeOffset="54998.449">16050 11571 25567 0,'-11'-10'1136'0,"3"6"224"0,-2 0-1088 0,1 3-272 0,-1 4 0 0,-1 1 0 15,0 3 512-15,-3 1 32 0,-3 7 16 0,-1 4 0 16,-1 7 0-16,3 2 0 0,1 3 0 0,-3 9 0 0,-2 9-64 15,-4 2-16-15,-1 4 0 0,-1 2 0 0,2 0-96 16,1 4-32-16,1 4 0 0,2-5 0 16,3-7-352-16,5-6 128 0,3-9-128 0,4-6 0 0,2-6 144 0,2-5-144 15,2-6 192-15,1-3-192 0,1-3 448 0,3-4-32 16,2-1 0-16,5-3 0 0,1-6 288 0,3-1 48 16,7-2 16-16,1-3 0 0,6-5-400 0,1-2-80 15,3 0-16-15,0 3 0 0,2 0-272 0,-1 2 0 16,-7 2 128-16,-2 4-128 0,-4 7 0 0,-2 1 0 15,-5 5 0-15,-2 2 0 0,-1 5 0 0,-5 2 0 16,-2 3-160-16,-4 2 160 0,-3 0 0 0,-3 3 0 16,-9 4 128-16,-3-2-128 0,-6 0 224 0,-6-4-32 15,-5 0-16-15,-1-1 0 0,-1-2 0 0,0-3 0 0,0-5 0 16,2-4 0-16,1-2 80 0,3-3 32 0,3-2 0 16,-1-5 0-16,7-3-288 0,-1-2 160 0,2-3-160 0,2-3 128 31,3-3-1792-31,3 1-384 0,3 1-64 0,5 0-13952 0</inkml:trace>
  <inkml:trace contextRef="#ctx0" brushRef="#br0" timeOffset="55404.885">16457 12239 26719 0,'-3'-10'2368'16,"-1"0"-1888"-16,1 0-480 0,-6-1 0 15,1-1 1296-15,-4 4 176 0,0 5 16 0,-3 0 16 0,-3-2-688 0,-2 5-144 16,0 5-32-16,-1 2 0 0,1 4-320 0,-4 4-64 16,4 1 0-16,0 5-16 0,-1 4-80 0,4 2-16 15,3 2 0-15,5-3 0 0,0-2-144 0,6-1 128 16,3 0-128-16,5-3 128 0,1-4-128 0,2-1 0 16,2-3 0-16,4-2 128 0,1-3 48 0,2-2 0 15,-2-5 0-15,4-2 0 0,2-3 208 0,1-1 64 16,-3-2 0-16,-1-4 0 0,1-4-176 0,-1 1-16 15,-1 3-16-15,-4-2 0 0,-2-3-96 0,-1 3-16 16,-3 2 0-16,0 2 0 0,-7 10-128 0,3-7 128 16,0 0-128-16,-3 7 128 0,0 0-128 0,0 0 0 15,0 0 0-15,3 9 0 0,2 1 0 0,-3 2 0 16,1 3 128-16,2-2-128 0,1 0 0 0,0-2 0 16,4 1 0-16,0-1 0 15,2-1-384-15,1-2-48 0,0-4-16 0,1 0 0 16,3-2-2192-16,1-3-448 0</inkml:trace>
  <inkml:trace contextRef="#ctx0" brushRef="#br0" timeOffset="55887.032">17419 12076 13823 0,'-2'-6'1216'0,"2"6"-960"16,0 0-256-16,0 0 0 0,0 0 1472 0,0 0 256 15,-5-3 64-15,0 1 0 0,-2 2-560 0,0 0-96 16,-2-1-32-16,-1 3 0 0,-4 2-240 0,-4 3-48 16,-4 2-16-16,1 0 0 0,0-2-16 0,-4 3 0 15,-4 3 0-15,3 1 0 0,2-2-112 0,2 0-32 16,1 1 0-16,2 2 0 0,3 3-352 0,2-3-80 16,6-2-16-16,2-1 0 0,3-2-192 0,2-1 128 0,2 1-128 15,2 0 0-15,4-2 176 0,5 2-176 0,3 1 192 0,3 0-192 16,-1 0 256-16,4-1-48 0,2-3-16 0,1 6 0 15,-7 2 0-15,1-1-16 0,-2-3 0 0,0 1 0 16,-2 2-48-16,-3-1 0 0,-2-1 0 16,-4-1 0-16,-7-1 128 0,0 0 32 0,-1-2 0 0,-4-1 0 15,-6 0 224-15,-3-3 32 0,-1-1 16 0,-5 2 0 16,-1-1-128-16,-3-2-32 0,-2-3 0 0,1 0 0 16,-2-1-208-16,2 0-64 0,2-2 0 0,2-1 0 15,0-2-128-15,3 0 0 0,5 0 0 0,1 2 0 16,2-2-2048-16,3 0-304 0,5 5-48 15,4 2-12976-15</inkml:trace>
  <inkml:trace contextRef="#ctx0" brushRef="#br0" timeOffset="56300.569">18087 12066 27071 0,'-6'-14'1200'0,"3"7"240"0,-3 2-1152 0,-1-2-288 15,-2-1 0-15,-1 4 0 0,-1 3 624 0,-3 1 64 16,-4 0 16-16,-3 2 0 0,-1 1-112 0,-5 3-16 0,-3 3 0 0,-2 1 0 16,-1 1 64-16,-1 0 16 0,1 2 0 0,8 2 0 15,4 3-352-15,2-2-80 0,0-3-16 0,5 3 0 16,8 3-80-16,1-3 0 0,4-1-128 0,8 0 192 15,1-2-64-15,2 2-128 0,-1 1 176 0,4-1-176 16,5-1 192-16,2 2-64 0,1-1 0 0,0 1-128 16,-1 0 192-16,0 0-64 0,-2-2 0 0,-3 1-128 15,-3 0 128-15,-1 0-128 0,-5 0 0 0,-3 0 0 16,-3-5 176-16,-3 1-176 0,-4 3 160 0,-6-4-160 16,-2-5 288-16,-7-1-32 0,-3-2-16 0,-3 0 0 15,-4 0 64-15,1-3 16 0,0-6 0 0,3 0 0 16,-1 0-192-16,6-3-128 0,2-4 192 0,5 0-192 15,1-1-704-15,5 1-256 16,3-1-64-16,5-1-9936 0,4 0-2000 0</inkml:trace>
  <inkml:trace contextRef="#ctx0" brushRef="#br0" timeOffset="56510.472">18340 12008 28559 0,'0'0'2544'0,"0"0"-2032"16,0 0-512-16,0 0 0 0,-1 12 704 0,-2 2 32 15,0 3 16-15,-5-1 0 0,1 1-176 0,-3 2-16 16,1 6-16-16,-1-1 0 0,-3 0-192 0,-1 2-32 16,-3 1-16-16,0 4 0 0,-2-2-304 0,-2-1 160 15,2-2-160-15,3-2 128 0,0 1-128 0,5-4 0 0,3-4 0 0,5-1 0 31,0-5-1536-31,3-11-176 0,6 6-32 0,3-1-11776 0</inkml:trace>
  <inkml:trace contextRef="#ctx0" brushRef="#br0" timeOffset="57523.65">18236 11434 45663 0,'-11'-33'2032'0,"10"16"400"16,2 5-1936-16,2 2-496 0,2 2 0 0,3 4 0 15,2 3-592-15,1 1-224 0,0-5-32 0,3 4-12160 16,2 0-2432-16</inkml:trace>
  <inkml:trace contextRef="#ctx0" brushRef="#br0" timeOffset="58026.504">21114 11382 24879 0,'0'-21'2208'0,"0"-1"-1760"16,-1-2-448-16,-1 1 0 0,0 1 672 0,-3 3 48 16,-3 2 16-16,0 2 0 0,-4 4-112 0,-2 4-32 15,-1 4 0-15,-3 2 0 0,0 0 48 0,-7 5 16 16,-1 6 0-16,-1 3 0 0,-3 8-208 0,0 5-32 15,-1 3-16-15,-2 10 0 0,-2 8-80 0,2 2 0 16,1-1-16-16,0 5 0 0,2 1-96 0,0 5-16 16,1 5 0-16,4-3 0 0,2-3-192 0,1-3 144 15,3 0-144-15,3-7 128 0,1-3-128 0,4-3 128 16,4-8-128-16,1-1 128 0,1-1-128 0,2-1 0 16,1-4 0-16,4-3 128 0,0-2-128 0,1-2 0 15,1 0-160-15,-2-2 160 16,-2-5-2240-16,0-1-336 0</inkml:trace>
  <inkml:trace contextRef="#ctx0" brushRef="#br0" timeOffset="58180.44">20353 11987 38703 0,'0'0'3440'0,"10"-8"-2752"0,7 5-560 0,2-3-128 15,3 0 0-15,-1 1 0 0,2 2 0 0,2 1-176 16,2 1 176-16,1-1 0 0,-2-1 128 0,1 3-128 15,1 3 0-15,-1 0 128 0,-3-2-128 0,1 1 0 16,-1 0 0-16,-1 2 0 0,-1 1-160 0,1 1 160 16,1-2-1760-1,-2 2-240-15,-5-1-48 0,-1 2-12992 0</inkml:trace>
  <inkml:trace contextRef="#ctx0" brushRef="#br0" timeOffset="58382.904">21245 11944 17503 0,'-15'4'768'0,"5"3"176"0,-2 4-752 0,1 7-192 16,-4 1 0-16,3 3 0 0,0 0 3456 0,-1 1 672 15,-3 1 128-15,2 2 32 0,2 3-2752 0,-2-1-560 16,1-1-96-16,-1 0-32 0,1-2-592 0,3 0-112 16,-2-1-16-16,4-3-128 0,2-6 0 0,3-2 0 15,-1-4 0-15,6 0 0 16,2 0-2112-16,2-6-384 0,-6-3-80 0</inkml:trace>
  <inkml:trace contextRef="#ctx0" brushRef="#br0" timeOffset="58782.89">21439 11944 27647 0,'0'0'2448'0,"-4"9"-1952"0,0 0-496 0,-1 2 0 15,-3 1 1360-15,-1 4 176 0,0 4 48 0,-2 2 0 16,-2 0-880-16,2 2-192 0,-1 3-16 0,-1-1-16 16,-4-1-160-16,2-2-48 0,-1-3 0 0,2-1 0 15,1 0-16-15,4-3-16 0,-1-3 0 0,5-3 0 16,-2-4 224-16,7-6 48 0,0 0 16 0,0 0 0 16,0 0 160-16,9-14 16 0,5-2 16 0,3-6 0 0,2-6-240 0,2 1-48 15,0-4-16-15,0 0 0 0,3 3-288 0,0 0-128 16,3 2 128-16,0 2-128 0,-2 2 0 0,0 3 0 15,-2 5 128-15,1 2-128 0,-3 4 128 0,-2 2-128 16,-2 3 192-16,-1 4-64 0,-3 6 112 0,-1 4 16 16,-1 2 0-16,-3 6 0 0,-5 2-256 0,-2 3 0 15,-2 4 0-15,-2 5 0 0,-2-1 0 0,-1 3 0 16,-2 3 144-16,-1-1-144 0,-1 0-240 0,2-3-128 16,-1-1-16-16,1-3-16 15,1 0-1808-15,3-3-352 0,0-7-80 0,0-3-13936 0</inkml:trace>
  <inkml:trace contextRef="#ctx0" brushRef="#br0" timeOffset="59895.593">22371 12085 19407 0,'-11'-7'848'0,"3"2"192"0,-3-2-832 0,-5 2-208 16,3 1 0-16,-4 3 0 0,0 1 1248 0,-5 0 208 16,-1 0 32-16,-4 6 16 0,0 4-208 0,2 1-32 15,-3 0-16-15,3 6 0 0,2 5-480 0,0 2-80 16,3 2-32-16,1 0 0 0,4-3-352 0,0 1-80 16,5 2-16-16,5-3 0 0,4-5-208 0,3-2 128 15,1-4-128-15,3-1 0 0,3-1 256 0,2-7-64 16,2-5 0-16,0-2 0 0,5 0 256 0,-1-3 32 15,1-3 16-15,1-6 0 0,-1-5-192 0,0 3-48 16,-2-3 0-16,0 0 0 0,-2-2-16 0,-2 3-16 16,-2 3 0-16,-1 4 0 0,-3 2 176 0,-1 6 48 0,-1 0 0 0,-4 5 0 15,0 0-224-15,7 7-32 0,-2 0-16 0,2 4 0 16,-3 3-176-16,1 3 0 0,-3 4 0 16,5 2 0-16,2-1 0 0,2 0 0 0,2 0 0 0,2-1 0 15,3-3 0-15,0-4 0 0,4-4 0 0,-2-1 0 16,2-5 128-16,2 0-128 0,4-8 0 0,1-2 128 15,4-9 0-15,6-2 0 0,4-3 0 0,1-7 0 16,1-8 0-16,0 0-128 0,-2-1 192 0,-2-3-64 16,-5-1-128-16,0-4 192 0,-3-5-192 0,1-6 192 15,-1-2-192-15,1-8 128 0,2-7-128 0,-3-3 128 16,0-3-304-16,-4-1-64 0,-2 0-16 0,-7 6 0 16,-2 5-512-1,-6 11-96-15,-4 10-32 0,-4 11 0 0,-2 8 896 0,-8 9 368 0,-4 3-32 0,-4 11 0 16,-5 5 16-16,-7 7 0 0,-5 9 0 0,-8 8 0 0,-6 6-208 15,-2 14-144-15,-2 13 192 0,-8 10-192 0,-11 9 192 16,0 11-192-16,-1 8 192 0,8 6-192 0,8 2 144 0,14-6-144 16,8-8 0-16,9-6 144 0,7-3-144 0,5-9 0 15,5-9 0-15,5-6 128 0,3-7-128 0,2-2 0 16,-1-2 0-16,3-2 0 16,0-6-1152-16,-2-2-256 0,-2-1-48 0</inkml:trace>
  <inkml:trace contextRef="#ctx0" brushRef="#br0" timeOffset="63586.286">18556 12224 16575 0,'0'0'1472'0,"0"0"-1168"15,0 0-304-15,0 0 0 0,-4-11 1056 0,4 11 160 16,0 0 16-16,-11 0 16 0,-1 3-272 0,-1 0-48 16,1 2-16-16,-4 4 0 0,1 4-688 0,-2 1-224 15,2-2 128-15,0 2-128 0,0 3 144 0,2-2-16 16,1 0-128-16,4-4 192 0,1-4 0 0,1 2 0 15,1 0 0-15,2-4 0 0,3-5 176 0,0 0 16 0,0 0 16 0,0 0 0 16,0 0 48-16,9-2 16 0,3-4 0 0,0 0 0 16,4 0 112-16,4-1 0 0,-4-3 16 0,2-1 0 15,-1-5-336-15,0 3-80 0,-3 2-16 0,-1 0 0 16,-3 1-160-16,-1 1 128 0,-2 2-128 0,-7 7 128 16,0 0 224-16,0 10 32 0,-2 1 16 0,-2 4 0 15,-4 4-128-15,-3 4-16 0,0 1-16 0,0 0 0 16,-1-1-112-16,-2 1 0 0,0 2-128 0,-1-2 192 15,0-2-192-15,1-2 128 0,0-4-128 0,1 5 0 16,-1 2 144-16,3-3-144 0,-1-6 128 0,2 0-128 16,1-1 128-16,0-1-128 0,4-2 128 0,-2-1-128 15,7-9 0-15,-5 5 0 0,1 1 0 0,4-6-176 16,0 0-2064-16,0 0-400 16,3-8-96-16,5 0-16 0</inkml:trace>
  <inkml:trace contextRef="#ctx0" brushRef="#br0" timeOffset="63941.313">19119 12041 33167 0,'0'0'2944'0,"-3"-9"-2352"16,1 1-464-16,2 8-128 0,0 0 0 0,0 0 192 15,-1 7-64-15,-3 4 0 0,-4 0-128 0,-1 4 0 16,-4 4 0-16,1 2 0 0,1 1 0 0,0 0 224 0,-3 2-48 15,0 2-16-15,0 4-160 0,1-3 0 16,-1-4 0-16,3-2 128 0,3-1-128 0,3-6 128 0,4-3-128 0,1-11 128 16,0 0-128-16,0 0 192 0,9 1-192 0,3-6 192 15,3-5 96-15,2-3 32 0,2-3 0 0,3-4 0 16,-3-1-80-16,1 0-16 0,4 0 0 0,-1 0 0 16,1 0-16-16,-1 5 0 0,-1 3 0 0,-2 3 0 15,1 2 32-15,0 5 0 0,-5 3 0 0,-1 5 0 16,1 4 16-16,-3 1 0 0,-2 0 0 0,1 6 0 15,-1 11-128-15,-1 0 0 0,0 1-128 0,0 3 192 16,-1-1-192-16,-1 2 0 0,0 1 128 0,-2 1-128 16,-3-1-704-16,-1 4-176 15,-1 1-32-15,-2 1-10320 0,-2-1-2064 0</inkml:trace>
  <inkml:trace contextRef="#ctx0" brushRef="#br0" timeOffset="64976.116">10551 13425 13823 0,'0'-10'1216'16,"2"-1"-960"-16,2-1-256 0,2 1 0 0,-1 1 1568 0,2-2 272 15,1-5 48-15,-2 2 16 0,3-1-816 0,-2 1-144 16,1-1-48-16,-2 0 0 0,-1-3-144 0,1 3-48 16,-2 1 0-16,0 0 0 0,-2-4-144 0,-2 2-48 15,-2-1 0-15,-2 4 0 0,0 2 96 0,-5 0 16 16,1 1 0-16,-4 6 0 0,-1 7-288 0,-3 4-48 16,-4 2-16-16,-4 4 0 0,-1 4-272 0,0 6-144 15,2 5 16-15,-1 5 0 0,-3 2 992 0,1 3 208 16,1 4 32-16,1 3 16 15,4 6-1600-15,1 0-320 0,2-1-64 0,1 1-16 0,2-1 880 0,-1-2 0 16,2-5 0-16,3 0 128 0,2-3-128 0,2-2 0 0,-1 1 144 16,4-3-144-16,2-2 128 0,1-2-128 0,1-4 128 15,1-2-128-15,0 0 0 0,2-7 0 0,1-1-160 0,-2-4 160 32,2-1-672-32,-1-3-32 0,-4-9 0 0,0 0 0 15,6 6-2400-15,-6-6-480 0,0 0-112 0,0 0-16 0</inkml:trace>
  <inkml:trace contextRef="#ctx0" brushRef="#br0" timeOffset="65502.327">10086 13948 18831 0,'-17'-17'832'0,"8"6"176"0,1-2-816 0,1 2-192 0,-2 3 0 0,2-1 0 16,-1-1 1376-16,3 2 224 0,2 1 64 0,3 7 0 15,2-7-384-15,1-2-64 0,3 1 0 0,1 1-16 16,4 0-512-16,4 1-112 0,0-2 0 0,6-1-16 16,3-3-384-16,1 0-176 0,3 1 160 0,3-2-160 0,3-1 160 15,3 1-160-15,1-1 160 0,1 2-160 0,-2-1 272 0,0 1-32 16,-1 1-16-16,0 2 0 0,-6 1-48 15,0 4-16-15,-2 1 0 0,-4 3 0 0,-2 2 64 0,-5 1 16 16,0 7 0-16,-4 1 0 0,-3-1-32 0,-3 3 0 16,-3 2 0-16,-2 5 0 0,-2 3 48 0,-2 1 16 15,-2 1 0-15,0 0 0 0,-2 0 48 0,1-1 16 16,3-2 0-16,0-1 0 0,0-2-208 0,5 0-128 16,-1 2 160-16,4-6-160 0,1-5 128 0,2-4-128 15,3 0 0-15,0-4 0 0,3-2 192 0,0-3-64 16,3-5-128-16,0 0 192 0,0 0 0 0,0-1-16 15,-2-2 0-15,-2-3 0 0,-3-4-16 0,-1 0 0 16,-3 0 0-16,-2-1 0 0,0-1 16 0,-5 0 0 16,-6 1 0-16,1-1 0 0,0 0-176 0,-5 2 128 0,-1 2-128 15,0 2 128-15,-2 0-128 0,2 3 128 0,1 1-128 16,2 3 128-16,1 0-128 0,7 7 0 0,0 0 144 0,0 0-144 16,0-9 0-16,5 3 0 0,8 0 0 0,2 0 0 15,3-3 0-15,7 1-192 0,6-2 192 0,4 5-192 16,0 1 192-16,2 3 0 0,1 2 0 0,-1 1-128 15,1-1 128-15,-5 2-128 0,3 2 128 0,-2 8-128 16,-1 0 128-16,-5 2 0 0,-6 2 0 0,-5 2-128 16,2 3 128-16,-5 2 0 0,-2 0 0 0,-6 1 0 15,-2 1 0-15,-2 1 144 0,-4-1-16 0,0 0-128 16,-4-6 288-16,4 2-48 0,-1 2-16 0,3-5 0 16,0-1-224-16,3-2 144 0,1-1-144 0,2-2 128 15,4 0-128-15,2-2 0 0,4-1 0 0,1-3 0 16,2-3-1552-16,4-2-192 15,-1-3-48-15,4-2-14432 0</inkml:trace>
  <inkml:trace contextRef="#ctx0" brushRef="#br0" timeOffset="66310.628">13435 13393 30575 0,'-9'-12'1344'0,"4"4"304"0,-2 1-1328 0,-2 0-320 0,3-2 0 0,-4 1 0 15,0 1 192-15,-1 0-48 0,-4 1 0 0,1 1 0 16,0-2 32-16,-3 3 0 0,0-2 0 0,-6 4 0 16,-2 3-32-16,-1 4 0 0,1 0 0 0,-5 5 0 15,-3 3 32-15,-1 4 0 0,0 4 0 0,1 3 0 16,1 2 208-16,1 9 32 0,1 5 16 0,3 1 0 16,1-2-160-16,2 5-16 0,2-2-16 0,7-2 0 15,3-2-240-15,3-2 176 0,5-1-176 0,4-2 160 16,2-7-32-16,6 0-128 0,3-3 192 0,4-2-64 0,5-2 192 15,2-5 16-15,1-5 16 0,3-1 0 0,4-3-80 0,3-1-16 16,3-8 0-16,2-1 0 0,-2-4-64 16,6-2-32-16,3-2 0 0,0-3 0 0,-3-2-32 0,0-1 0 15,-1-1 0-15,-1-1 0 0,-3-1-128 0,1-1 128 16,1-3-128-16,-1-3 128 0,-3-2-128 0,0-4 192 16,-3-3-192-16,-2-5 192 0,-4-4-192 0,-2-2 160 15,-4 0-160-15,-1 1 160 0,-1 5-160 0,-3 4 0 16,-3 4 0-16,-1 4 128 0,-1 4-128 0,-6 5 0 15,0 3 0-15,-2 5 128 0,-1 7-128 0,-1 7 0 16,0 0 144-16,-7 5-144 0,-1 4 176 0,-3 8-48 16,-4 5 0-16,-2 7 0 0,-6 4-128 0,-2 7 0 15,-4 5 0-15,-3 4 0 0,-5 8-128 0,1-2 128 16,1-2 0-16,-1-1 0 0,4-2 0 0,3-4 0 0,3-4 0 16,3-5 0-16,3-4 0 0,4-2 0 0,4-4 0 0,4-5 128 15,0-4 128-15,5-5 32 0,1-4 0 0,2-9 0 16,0 0 64-16,9 0 16 0,3-6 0 0,4-3 0 15,1-7-112-15,5-5 0 0,3-2-16 0,2-2 0 16,3 0-240-16,2-2 0 0,0 0 0 0,1 1 0 16,0 3 0-16,0 5-160 0,-3 1 160 0,-1 4-128 15,-4 4 128-15,-3 6 0 0,-2 4-144 0,-3 4 144 16,-2 4-144-16,-4 5 144 0,-1 4-192 0,0 6 192 16,-5-2-128-16,3 5 128 0,-3 5 0 0,0 2 0 15,-3 2-128-15,-1 0 128 0,1 1 0 0,1-1 0 16,-2-1-208-16,1-4 64 0,-2-4 16 0,0-1 0 15,1-2-240-15,0-3-32 0,-1-5-16 16,2-1 0-16,0-6-1504 0,-2-9-320 0,5 9-48 0,-5-9-13680 16</inkml:trace>
  <inkml:trace contextRef="#ctx0" brushRef="#br0" timeOffset="66605.441">14965 13150 36863 0,'-4'-20'3264'0,"0"10"-2608"0,2 4-528 0,2 6-128 15,0 0 352-15,-5 11 32 0,-1 6 16 0,-3 5 0 16,-1 2-400-16,0 6 0 0,1 2 0 0,-4 2 0 15,-1 1 352-15,0 5-16 0,1 6 0 0,-3 4 0 16,0 5-80-16,-2 0-32 16,3-1 0-16,-1 0 0 0,1-1-64 0,3-1-16 0,-2-5 0 0,-1-1 0 15,1-2-144-15,2-2 0 0,2-4 0 0,0-6 0 16,0-6 0-16,2-3-320 0,-1-2 48 0,5-6 16 16,2-3-1792-16,2-4-336 15,0-8-80-15,0 0-12832 0</inkml:trace>
  <inkml:trace contextRef="#ctx0" brushRef="#br0" timeOffset="66974.187">15636 13173 20271 0,'-2'-23'896'0,"1"13"192"0,0 4-880 0,1 6-208 16,-5-4 0-16,5 4 0 0,-11 2 4000 0,-1 8 752 15,-2 10 160-15,-5 5 16 0,-3 5-3936 0,-4 2-800 16,-2 2-192-16,0 4 0 0,-3 5 0 0,1 5 176 16,1 5-176-16,0 0 160 0,0-1-160 0,4-2 0 15,2 0 0-15,2-3 128 0,2-2-128 0,5-3 0 16,4-1 0-16,2-4 0 0,6-4 0 0,3 0 0 16,4-6 0-16,4-4 0 0,4-5 144 0,4-6-144 0,5-5 160 0,6-5-160 15,6-5 256-15,6-5-32 0,8-4-16 0,3-5 0 16,1-11-80-16,-1-2-128 0,-2-2 176 0,1-3-176 15,-3-3 144-15,-1-3-144 0,-2-5 0 0,-4 0 144 16,-6-1 32-16,-5-1 0 0,-5 3 0 0,-6 0 0 16,-7 4 400-16,-4 4 96 0,-7 7 16 0,-4 4 0 15,-4 3 80-15,-5 4 0 0,-6 1 16 0,-1 5 0 16,-3 3-416-16,-2 2-96 0,-3 1-16 0,1 2 0 16,-1 4-1328-16,2 0-272 15,0 1-48-15,1 1-11664 0,3 1-2352 0</inkml:trace>
  <inkml:trace contextRef="#ctx0" brushRef="#br0" timeOffset="68141.157">17441 13294 23951 0,'0'0'512'0,"0"0"128"0,0 0 0 0,0 0 64 0,0 0-576 0,0 0-128 0,0 0 0 0,0 0 0 15,-7 5 0-15,-1 4 0 0,-1 3 0 0,-1 7 0 0,-1 5 720 0,-1 7 112 16,1 2 32-16,-3 4 0 0,-5 5-224 0,1 4-64 16,0 4 0-16,-1 0 0 0,1 2-224 0,1 0-48 15,-3-2-16-15,3-4 0 0,3-7-288 0,4-6 160 16,4-4-160-16,2-7 128 0,4-7 0 0,2-2 0 15,2-3 0-15,0-4 0 0,-4-6 496 0,10 1 80 16,-1-6 32-16,2-2 0 0,-1-3 144 0,6-5 16 16,5-8 16-16,1-2 0 0,-1-3-448 0,2 0-80 15,2-1-32-15,-1-2 0 0,0-3-224 0,-3-1-128 16,1 1 160-16,0-6-160 0,0-1 128 0,1 0-128 16,0 2 0-16,0 5 0 0,0 6 0 0,0 4 0 0,2 0 0 15,0 6 0-15,-2 5 0 0,-2 4 0 0,-3 3-160 16,1 3 160-16,0 1-144 0,-3 3 144 0,-3 4-160 15,0 3 160-15,-5 3-144 0,-2 1 144 0,-3 5-128 0,-3 4 128 16,-2 3-128-16,-5-1 128 0,-4 0-128 0,-3-1 128 16,-2 0-160-16,-4-2 160 0,-4-3-192 0,0 0 192 15,-2-2 0-15,0 1-128 0,-3-4 128 0,2-2 0 16,-2-5 0-16,3 1 0 0,1-4 0 0,2 0 0 16,1-2 0-16,0-1 0 0,2-2 144 0,5-3-144 15,3-2 128-15,2-1-128 0,1-2 128 0,6-2-128 16,2-2-464-1,3 1-176-15,5-1-48 0,4 3 0 0,3 0-2512 16,2-1-496-16</inkml:trace>
  <inkml:trace contextRef="#ctx0" brushRef="#br0" timeOffset="68594.523">18420 13383 25791 0,'-9'-6'2304'0,"9"6"-1856"15,0 0-448-15,-7 7 0 0,-1 2 528 0,0 5 16 16,0 4 0-16,-3 4 0 0,0 1-544 0,-3 3 0 16,-2 4 0-16,-3-2 0 0,-2 0 0 0,-2 2 0 15,-1-1 144-15,-2 0-144 0,1-4 256 0,0-2-64 16,-2-2 0-16,7-4 0 0,2-4 240 0,3-4 32 15,0-6 16-15,4-1 0 0,4 1 480 0,7-3 112 0,0 0 16 0,-3-6 0 16,3-3 128-16,6-2 48 0,4-2 0 0,4-5 0 16,3-5-656-16,5-2-128 0,1-4-32 0,3 1 0 15,4-3-272-15,1-1-176 0,-1-3 192 0,1 3-192 16,0 2 0-16,-1 4 0 0,-1 2 0 0,-1 2 0 16,0 1 0-16,0 2 0 0,-2 4 0 0,0 1 0 15,-3 4 0-15,-1 2 0 0,-2 1 0 0,-5 3 0 16,-4 3-384-16,-2 2 32 0,-9-1 0 0,0 0 0 15,5 7-2192 1,-5-7-432-16,0 0-96 0,-2 12-11264 0</inkml:trace>
  <inkml:trace contextRef="#ctx0" brushRef="#br0" timeOffset="68898.633">19187 13346 27583 0,'0'0'1216'0,"0"0"256"0,-9-6-1168 0,-1 3-304 16,-4 1 0-16,-3 5 0 0,-7 2 576 0,-1 4 64 15,-2 1 16-15,-1 2 0 0,-3 3-272 0,0 4-64 16,-1 3-16-16,1 4 0 0,2 2-112 0,1 1 0 16,2 1-16-16,2 4 0 0,4-1-48 0,1-2-128 15,7-4 192-15,3-3-64 0,6-3-128 0,5-5 192 16,3-3-192-16,3-2 192 0,6-2 304 0,1-3 64 0,1-3 16 0,5-3 0 15,5-1-64-15,-2-3-16 16,2-3 0-16,4-2 0 0,1-3-80 0,1-2-16 0,0-3 0 0,-2 2 0 16,-2-3-32-16,-3 0-16 0,-3-1 0 15,-2-2 0-15,-2-1-48 0,-6-2-16 0,-4 0 0 0,-4-3 0 16,-2 2-48-16,-5 0-16 0,-4 1 0 0,-3 4 0 16,-3 0-224-16,-2 4 0 0,-3 1 0 0,1 6 0 15,-1 3-240 1,0 2-144-16,1 1-16 0,-1 3-16 0,0 1-1328 15,2 5-272-15,2 2-48 0,1 2-8368 0,2 0-1664 0</inkml:trace>
  <inkml:trace contextRef="#ctx0" brushRef="#br0" timeOffset="69687.514">20183 12971 13823 0,'7'-38'1216'0,"-3"13"-960"0,1-4-256 0,0 3 0 0,-1 1 1136 0,0 2 176 16,-1 0 32-16,0 4 16 0,-1 3 48 0,-1 6 0 15,-1 10 0-15,0 0 0 0,0 0-496 0,0 0-80 16,0 0-32-16,-9 12 0 0,1 7-432 0,-4 3-96 15,0 2-16-15,-2 7 0 0,-2 5 32 0,-3 5 0 16,-6 4 0-16,-1 2 0 0,-5 2 96 0,-3 2 32 16,-1 4 0-16,1 0 0 0,0-1 0 0,4-5 0 15,5-6 0-15,5-3 0 0,3 0-96 0,5-12-32 16,4-10 0-16,2-3 0 0,3-1 336 0,2-4 64 16,1-10 16-16,3 7 0 0,2 0 64 0,4-3 0 15,3 1 16-15,6-5 0 0,3-5-272 0,5 0-64 16,4-3-16-16,2-1 0 0,0-1-256 0,1 0-48 15,1 2-128-15,1 0 192 0,-2 4-192 0,-2 1 0 16,-6 2 0-16,-1 3 0 0,-1 2 0 0,-2 5 0 0,-4 6 0 16,-3-1 0-16,-4-3 0 0,-3 4 0 0,-4 3 0 0,-3 2-160 15,-3 1 160-15,-5-1 0 0,-2 0 0 0,-4-3 0 16,-4 1 0-16,-4-3 144 0,-1-4-144 0,-6-1 160 16,-2-2 16-16,-1-3 0 0,-5-1 0 0,3-4 0 15,-1-4 48-15,1-2 16 0,0-3 0 0,2-3 0 16,0 0 32-16,6-3 16 0,-1-3 0 0,6 2 0 15,0 1-160-15,5-1-128 0,2 1 192 0,5 0-192 16,0-2 0-16,5 2-256 0,1 2 32 0,3 0 0 16,5 2-1504-1,1 2-288-15,3-1-64 0,4 3-16 0,5 2-1120 0,3-1-240 0</inkml:trace>
  <inkml:trace contextRef="#ctx0" brushRef="#br0" timeOffset="70060.842">21093 12807 26719 0,'-6'-12'2368'0,"6"12"-1888"16,0 0-480-16,-9 3 0 0,9-3 0 0,-10 7 128 0,0 8-128 0,1 2 0 16,0 4 336-16,-3 3 32 0,-2 4 0 0,0 6 0 15,-1 9 144-15,-1 1 48 0,-3 0 0 0,-4 1 0 16,-7 3-96-16,-2 2-16 0,-1 0 0 0,2-2 0 16,1-5-192-16,5 1-64 0,0-3 0 0,4-1 0 15,2-4-192-15,3-3 144 0,4-5-144 0,1-5 128 16,2-2 0-16,4-3 0 0,2 1 0 0,1-6 0 15,2-3-128-15,4-1-176 0,0-1 48 0,4-2 0 16,0 0-2144 0,1-4-416-16</inkml:trace>
  <inkml:trace contextRef="#ctx0" brushRef="#br0" timeOffset="71220.686">21118 13477 16575 0,'0'-11'1472'0,"0"11"-1168"16,0 0-304-16,0 0 0 0,8-2 2432 0,1 1 416 16,2 0 96-16,1 0 0 0,0 0-2272 0,4-1-464 15,2-3-80-15,5 0-128 0,-1-1 192 0,3 0-48 16,-1 1-16-16,2-3 0 0,2-5-128 0,-2 2 0 15,-1 1 144-15,0 2-144 0,-5-3 192 0,-2 0-16 16,-5 2-16-16,-2 0 0 0,-2 1 368 0,-2 1 80 0,-5-2 16 0,-2 9 0 16,0 0 16-16,-10-4 0 0,-4-1 0 0,-7 4 0 15,-6 1-256-15,-2 1-64 0,-4 0 0 0,-3 3 0 16,-2 4-128-16,2 2-48 0,0 2 0 0,5 0 0 16,-1 3-144-16,1-1 160 0,1 0-160 0,6 3 160 15,5 1-32-15,5 2-128 0,2-4 192 0,4-1-64 16,6-3-128-16,2 1 0 0,2 3 0 0,6-1 0 15,3-2 0-15,3-1 208 0,2 0 0 0,3 1 0 16,4-2 48-16,4-4 0 0,0-3 0 0,5-1 0 16,5-1-128-16,-1-2 0 0,2-2-128 0,4 0 192 15,2-3-192-15,0 0 176 0,0-2-176 0,-3-2 160 16,0-3-160-16,0 0 0 0,-2-3 144 0,2-1-144 16,-4 3 128-16,3-1-128 0,-5-3 128 0,-1 0-128 0,-3-1 0 15,-4 3 128-15,0 2-128 0,-9 3 0 0,-2-1 0 0,-3 5 0 16,-5 3 0-16,-8 3 0 0,0 0 0 0,0 0 0 15,0 0 0-15,-3 12-128 0,-2 9 128 0,-5 1-192 16,-1 0 192-16,-4 5-192 0,-4 2 192 0,-1 4 0 16,1 0 0-16,-2-2 0 0,3-5 0 0,5-4 0 15,4-4 0-15,3-3 0 0,1-1 0 0,1-3 0 16,4-11 0-16,0 0 0 0,-1 7 208 0,1-7 32 16,0 0 0-16,11 0 0 0,0-2 112 0,3-5 32 15,2-3 0-15,3-3 0 0,3-4-144 0,-2-4-32 16,-1 1 0-16,2-1 0 0,-2 0-208 0,1-3 144 15,0-4-144-15,0 4 128 0,-2 4-128 0,1 4 0 16,1-1 0-16,-1 4 0 0,-2 2 0 0,-1 2 0 0,0 6 0 16,-2 2 0-16,-3-1 0 0,-2 4 0 0,-9-2 0 15,4 10 0-15,-3 0 0 0,-1 3 0 0,-2 5-128 0,-1-1 128 16,0 5 0-16,-5-1 0 0,0 2 0 0,2-2 0 16,0-1 0-16,3-4 0 0,2-2 0 0,1-5 0 15,0-9 0-15,3 8 0 0,-3-8 0 0,9 6 0 16,2-3 0-16,1-3 240 0,1-3-48 0,1-3 0 15,2-4 96-15,1 0 16 0,2-4 0 0,2 0 0 16,1-3-112-16,1 2-32 0,-1 1 0 0,0-2 0 16,0-1-160-16,-2 0 0 0,1 2 144 0,0-3-144 15,-3 2 0-15,1 0 0 0,-2 3 0 0,-2 3 128 16,-1 5-128-16,-2 0 0 0,-2 3 0 0,-1 4 0 16,-2 6 0-16,-2 0-160 0,1 3 160 0,-1 1 0 0,0 1-128 0,-2 2 128 15,-2 2 0-15,1-1 0 0,1-1 0 0,4-3-128 16,1-2 128-16,3-1 0 0,3 4 0 15,5-7 0-15,3-4 0 0,0 2 0 0,3-1 0 0,1 0 0 16,4-1 0-16,1-4 0 0,1-4 0 0,0 1 0 16,0 0 0-16,1-3 0 0,-1-3 128 0,1-1-128 15,3-1 0-15,-1 2 0 0,-1 0 0 0,-1-1 128 16,1 0-128-16,-1-2 0 0,0 1 0 0,-2 3 0 16,-3 4 0-16,-3 1 0 0,-4 2 0 0,-1 2 0 15,-4 2 0-15,-1 1 0 0,-1 1 0 0,-3 1 0 16,-4 1 0-16,0 6 0 0,-2 4 0 0,-1-2-128 15,-1-2 128-15,-5 3 0 0,-3 4-128 0,1-1 128 16,2 2 0-16,-4-4 0 0,0-3-128 0,-2 1 128 16,0-1 0-16,0-2 0 0,-1-2 0 0,0-1 0 15,0-2 0-15,-3 0 0 0,0-1 0 0,-1 0 0 0,-3-3 128 0,0-1-128 16,-2 0 208-16,0 0-48 0,-1 0-16 0,-1 0 0 16,2-3-16-16,1 1-128 0,0-1 192 0,3 0-64 15,2-2-128-15,2 2 128 0,-2-3-128 0,3 2 128 16,9 4-128-16,-6-7 0 0,2 0 0 0,-1 1 0 15,0 1 0-15,5 5-176 0,0 0 16 0,0 0 0 32,-1-9-2352-32,1 9-480 0</inkml:trace>
  <inkml:trace contextRef="#ctx0" brushRef="#br0" timeOffset="73025.249">10980 16433 18719 0,'0'0'832'0,"0"0"160"0,0 0-800 0,0 0-192 15,0 0 0-15,7 6 0 0,2-6 832 0,3 2 112 16,3 2 16-16,2-1 16 0,5 0-272 0,1-3-64 15,5 0-16-15,6 0 0 0,7-1-64 0,5 1-16 16,4-2 0-16,8 1 0 0,3-1-176 0,3 0-48 16,1 0 0-16,3 0 0 0,2-3-64 0,4 4 0 15,3 0-16-15,-1 0 0 0,-4 0 16 0,0 0 16 16,2 0 0-16,2 4 0 0,1 0 16 0,-2 2 0 0,-3-3 0 0,2 0 0 16,2 0-96-16,2 0-32 0,1 2 0 0,0-2 0 15,-3-2-160-15,0 3 0 0,1-1 0 0,-1-1 128 16,0-1-128-16,0 2 0 0,-6-1 144 0,2 2-144 15,0-1 192-15,3-1-48 0,1-1 0 0,-2 0 0 16,-5 5 16-16,0-3 0 0,-1 0 0 0,1-1 0 16,0-1 16-16,-2 2 0 0,-4 1 0 0,-2-2 0 15,-2-2 64-15,1-2 16 0,2 2 0 0,-2-1 0 16,1 1 64-16,-3-1 32 0,0-2 0 0,-4 1 0 16,2 1-128-16,-1 1-32 0,5 0 0 0,-1-1 0 15,1-2-192-15,-2 3 144 0,-5 2-144 0,-2 0 128 16,0-2-128-16,-3 0 0 0,2 2 0 0,0-1 0 15,-1 0 128-15,-2 0-128 0,-2 0 128 0,-2 0-128 0,-2 0 336 16,-2 0-16-16,0 0 0 0,1-1 0 0,0-2 80 16,-1 1 16-16,-1 1 0 0,2-2 0 0,1-1-128 0,-2 2-32 15,-3 0 0-15,2 2 0 0,-3 0-256 0,-2 0 0 16,0 0 128-16,0-3-128 0,0 3 0 0,0 4 0 16,1 0 0-16,-1-2 0 0,-1-2 144 0,2 4-144 15,-2 2 0-15,-1-1 144 0,-3-3-144 0,1-1 0 16,-4-1 0-16,1 2 0 0,-1 0 128 0,-3-2-128 15,2-3 128-15,-2 1-128 0,0 1 176 0,1-2-48 16,-1 1-128-16,0 0 192 0,-1 0-64 0,2 1-128 16,-2 1 176-16,2 0-176 0,3-1 144 0,-2 1-144 15,-2 0 0-15,2 0 144 0,-1 0-144 0,1 0 0 0,0 0 0 16,0 0 0-16,-2-1 0 0,0 2 0 16,-2 1 0-16,-1 1 0 0,-1-3 0 0,-3 2 128 0,-2 3-128 0,-1-2 0 15,-2-5 0-15,-3 1-320 0,-7 1 48 0,0 0 16 31,0 0-1952-31,0 0-384 0,0 0-80 0</inkml:trace>
  <inkml:trace contextRef="#ctx0" brushRef="#br0" timeOffset="73705.277">12291 16719 3679 0,'0'0'160'0,"-7"1"32"0,0 1-192 0,7-2 0 0,-8 7 0 0,1-5 0 16,7-2 3120-16,-7 5 576 0,0-2 112 0,7-3 32 16,0 0-2048-16,0 0-416 0,0 0-80 0,0 0-16 15,0 0-240-15,0 0-48 0,0 0-16 0,0 0 0 16,11-5-208-16,0 0-32 0,-1-2-16 0,2 0 0 15,1-3-144-15,1-2-48 0,1 0 0 0,0-3 0 16,2 4-144-16,-1-4-48 0,0-1 0 0,-1 2 0 0,-2 4-208 16,0 1-128-16,-2 1 160 0,0 3-160 0,-1 0 0 15,-1 5 0-15,-1 5 0 0,-2 1 0 0,1 4 0 0,-4 2 0 16,-1 6 0-16,2 2 0 0,-3 3 208 0,-1 3-48 16,-2-1-16-16,1 1 0 0,-2 2 48 0,2-2 16 15,0-3 0-15,1-1 0 0,2-3 16 0,1-1 0 16,-2-3 0-16,2-2 0 0,0 0-224 0,-1-3 176 15,1-1-176-15,-3-9 160 0,0 0-160 0,0 0 192 16,0 0-192-16,4 8 192 0,-4-8-64 0,0 0-128 16,0 0 192-16,0 0-64 15,0 0-592-15,0 0-128 0,0 0-32 0,0 0 0 16,-4-7-2192-16,0-2-432 0,-2 1-80 0</inkml:trace>
  <inkml:trace contextRef="#ctx0" brushRef="#br0" timeOffset="73962.139">12458 16802 12895 0,'0'0'576'0,"0"0"112"16,0 0-560-16,0 0-128 0,-1-9 0 0,1 9 0 0,0 0 2336 0,0 0 432 0,0 0 96 0,-4 5 16 16,-4 0-1216-16,1 3-224 0,-2 7-48 0,3 0-16 15,-3-2-256-15,2 5-48 0,-1-3-16 0,2 5 0 16,-2 2-240-16,3-3-48 0,2-2-16 0,-1 2 0 16,2 3-288-16,2 0-48 0,0 0-16 0,2-1 0 15,3-2-272-15,-3 1-128 0,3 0 128 0,2 0-128 16,0-3 0-16,3 0 0 0,-3 0 128 0,4-2-128 15,1 0 0-15,4-4 0 0,-1 1 0 0,1-1 128 16,1-4-128-16,4 1 0 0,3-4 0 0,2 0 0 16,1-1-416-16,3 0-112 0,2 0-32 0,0-3-15136 15</inkml:trace>
  <inkml:trace contextRef="#ctx0" brushRef="#br0" timeOffset="74701.289">13527 17150 6447 0,'4'-11'576'0,"-4"11"-576"0,0 0 0 0,3-7 0 15,-1-1 1920-15,-2 0 256 0,0 0 64 0,0 0 16 16,-2-3-912-16,0 0-192 15,-2-1-48-15,1 1 0 0,0 0 112 0,-3 1 32 0,1-1 0 0,-3 1 0 16,-1 1-288-16,-2 5-64 0,2 2-16 0,-4 5 0 16,-3 1-64-16,-3 4-16 0,-2 1 0 0,-1 6 0 15,-4 10-160-15,-1 2-16 0,-1-3-16 0,0 4 0 16,-1 4-32-16,0 1-16 0,1-1 0 0,8-1 0 16,4-2-240-16,5-2-32 0,6-3-16 0,2-3 0 15,-1-2-80-15,3-3-32 0,3-2 0 0,5-2 0 16,2-1 32-16,7-4 0 0,5-4 0 0,3-2 0 15,3-2-16-15,0-3 0 0,3-3 0 0,-2-2 0 16,0-2-48-16,0 0-128 0,1-1 192 0,0-4-64 16,-2 1-128-16,3-4 128 0,-3 1-128 0,2-2 128 0,-3 0-128 15,2-2 0-15,-4-2 144 0,0-2-144 0,-1 0 128 16,-2-4-128-16,-5-4 128 0,-1 0-128 0,-4-2 0 16,-1 6-160-16,0 6 16 0,-5 4 0 0,0 5 0 0,-3 3 0 15,-3 2 0-15,1 10 0 0,0 0 144 0,0 0 0 16,-8-5-144-16,-1 6 144 0,1 4-160 0,-3 8 160 15,0 4-208-15,-3 3 80 0,1 6 128 0,-2 2 0 16,-4 5 0-16,0 3-128 0,-2 0 128 0,3 0 0 16,-2 0 0-16,2 0 0 0,2 0 0 0,0-3 144 15,1-2-144-15,2-4 160 0,3-4 16 0,0-2 0 16,3-3 0-16,1-4 0 0,1-4 80 0,3-2 32 16,2-8 0-16,0 0 0 0,0 0 0 0,0 0 0 15,10-4 0-15,1-2 0 0,1-4-48 0,3-2-16 16,0-5 0-16,0 0 0 0,0-3-96 0,0-1 0 0,6-1-128 15,2 1 192-15,-1 0-192 0,-1 3 0 0,0 1 0 16,-4 4 0-16,1 3 0 0,-3 1 0 0,-2 1 0 0,-4 6 0 16,-9 2 0-16,9 6 0 0,-9-6-160 0,7 11 160 15,-2 2 0-15,-2 2 0 0,-1 2 0 0,-1 2-128 16,-1-2 128-16,1-1 0 0,1-1 0 0,0 0 0 16,3 1 0-16,-2-3 0 0,3 0 0 0,0 0 128 15,1 3-128-15,2-4 0 0,-2-3 0 0,2-1 0 16,1 1 0-16,2 0 0 0,1-1 0 0,3-4 0 15,-1-3-1824 1,2-2-288-16,0 1-48 0,1-1-13200 0</inkml:trace>
  <inkml:trace contextRef="#ctx0" brushRef="#br0" timeOffset="75041.816">14563 16894 24879 0,'-9'-4'1088'0,"9"4"256"0,-9 1-1088 0,0 3-256 16,1 4 0-16,-1 2 0 0,1 5 864 0,-4 3 112 0,-2 3 32 0,1 4 0 15,1 6 112-15,1-1 32 0,-2 0 0 0,1 2 0 16,0 3-384-16,1-3-80 0,2-1-16 0,0 0 0 16,0-3-320-16,2 0-64 0,2-2-16 0,2-3 0 15,1-1-144-15,-2-3-128 0,1-1 192 0,1-2-192 16,0 0 128-16,1-3-128 0,1-2 0 0,0-11 0 31,1 10-1104-31,-1-10-336 0,0 0-64 0,12 3-13216 0</inkml:trace>
  <inkml:trace contextRef="#ctx0" brushRef="#br0" timeOffset="75229.485">14915 16910 23039 0,'0'0'1024'0,"0"0"192"0,0 0-960 0,-7 5-256 15,-2 0 0-15,0 5 0 0,-1 2 1408 0,-1 5 224 16,-3 3 48-16,-1 7 16 0,-2 5-224 0,3 0-64 15,1-3 0-15,-1 1 0 0,2 2-576 0,1 0-112 16,-2 0-16-16,2-1-16 0,1-1-352 0,0-1-64 16,0 0-16-16,3 1 0 0,-3-3-256 0,4-1 160 15,0 0-160-15,1-3 128 0,2-1-128 0,2-3-256 16,2-4 64-16,1-3 16 16,1-2-2640-16,-3-10-544 0</inkml:trace>
  <inkml:trace contextRef="#ctx0" brushRef="#br0" timeOffset="75462.99">15003 17249 30399 0,'18'1'2704'0,"0"-2"-2160"0,5 0-544 0,1-1 0 16,1 0 448-16,2 0-32 0,-1-2 0 0,3 1 0 16,-3 0 176-16,3-3 48 0,-1 3 0 0,2-2 0 15,1 1-240-15,-3 1-32 0,1-2-16 0,-3 2 0 16,0 1-352-16,-2 2 128 0,-3 2-128 0,-1 2 0 16,-3 2-1264-16,-1 1-320 0,-4-2-64 0</inkml:trace>
  <inkml:trace contextRef="#ctx0" brushRef="#br0" timeOffset="75919.299">16124 16861 20271 0,'0'0'1792'0,"0"0"-1424"0,-6 3-368 0,-1 1 0 16,1 0 1216-16,-4 6 160 0,-1 3 32 0,2 5 16 15,-5 1 128-15,0 8 32 0,-1 1 0 0,0 4 0 16,-2 4-416-16,-1 0-80 0,3 0 0 0,-3 0-16 16,0 1-384-16,2-4-80 0,2-1-16 0,2 0 0 15,2-5-288-15,3-2-64 0,0 0-16 0,3-1 0 16,1-4-224-16,-1-2 144 0,0 0-144 0,6-4 128 16,-1-3-256-16,3-1-64 0,-4-10-16 0,0 0 0 15,3 10-2544-15,-3-10-512 0,15 2-112 0,-1-7-16 16</inkml:trace>
  <inkml:trace contextRef="#ctx0" brushRef="#br0" timeOffset="76308.834">16241 16945 20271 0,'7'-8'1792'0,"6"-1"-1424"16,3-1-368-16,7 1 0 0,4-1 1888 0,1 3 304 16,2-1 64-16,0 0 16 0,-1 1-1184 0,-2 1-256 0,-2 4-32 0,-2 1-16 15,-1 1-256-15,-3 3-48 0,-3 3-16 0,-2 5 0 16,-3 6-96-16,-5 4-32 0,-4 2 0 0,-3 6 0 16,-2 8 48-16,-7 2 16 0,-4 1 0 0,-6 1 0 15,-4 1 0-15,-6-2 0 0,-7-1 0 0,-2 1 0 16,-4-4-96-16,2-3-32 0,2-3 0 0,7-3 0 15,4-5 16-15,6-4 0 0,3-4 0 0,5-2 0 16,5-3 192-16,3-1 32 0,6-8 16 0,0 0 0 16,0 0-208-16,11 0-64 0,4-2 0 0,5-2 0 15,7-2 32-15,4-1 0 0,3-1 0 0,4 0 0 16,6-1-112-16,-2 1-32 0,0 0 0 0,-3 2 0 16,-1 1 16-16,0 2 0 0,-1 2 0 0,-4 0 0 0,-3 0-160 15,-1 2 160-15,-1 2-160 0,-6-1 160 16,-4-2-720-16,0 1-144 0,2 2-16 0,-8 1-11952 15,-12-4-2400-15</inkml:trace>
  <inkml:trace contextRef="#ctx0" brushRef="#br0" timeOffset="76911.973">17497 16994 24879 0,'0'0'2208'0,"-5"-4"-1760"0,-1-1-448 0,6 5 0 0,-4-3 560 0,4 3 16 15,-11 0 16-15,0 4 0 0,-1 6-80 0,-4 2 0 16,-1 2-16-16,-4 3 0 0,-2 3 208 0,-3 0 32 16,-1-2 16-16,2 4 0 0,0 3-144 0,0-2-32 15,-4-2 0-15,5 0 0 0,6-4-128 0,2-1-16 16,3-1-16-16,4-4 0 0,4-1-16 0,2-1 0 16,3-1 0-16,3-1 0 0,-3-7-80 0,12 4 0 15,0 0-16-15,4-1 0 0,4-1 16 0,3-1 0 16,3-1 0-16,2 1 0 0,3 3-128 0,0-4-32 15,1 0 0-15,-3 0 0 0,-2 0-160 0,-2 0 0 16,-1 0 0-16,-2 0 128 0,-1 0-128 0,-3 0 0 16,-1 0 0-16,-3 0 0 15,-2 2-1328-15,-1-1-288 0,-11-1-64 0,0 0-8992 0,0 0-1792 0</inkml:trace>
  <inkml:trace contextRef="#ctx0" brushRef="#br0" timeOffset="77021.061">17103 17239 29823 0,'9'-14'1328'0,"0"6"272"0,4 2-1280 0,7-1-320 0,4-2 0 0,7 1 0 15,4 0 992-15,4-1 144 0,2-2 16 0,2 3 16 16,0 4 64-16,1-2 16 0,0 0 0 0,2-3 0 16,1 2-720-16,-1 0-144 0,0 0-16 0,-3 4-16 15,0 3-224-15,-2 0-128 0,-4 0 128 0,-4 3-128 16,-4 5-768-16,-3 1-240 0,-1 1-32 15,-4 1-10192-15,-1-2-2032 0</inkml:trace>
  <inkml:trace contextRef="#ctx0" brushRef="#br0" timeOffset="77631.275">19033 16673 15663 0,'2'-8'1392'0,"0"0"-1120"16,-1 1-272-16,3-2 0 0,0-1 1248 0,-1 3 192 15,-3 7 32-15,0 0 16 0,0 0 112 0,0 0 32 16,-5-3 0-16,-4 3 0 0,-1 5-416 0,-1 4-96 16,-1 8-16-16,-2 7 0 0,-3 3-304 0,2 4-64 15,-2 1-16-15,0 2 0 0,-5 1-48 0,0 2-16 0,-3-1 0 0,1 4 0 16,-2 2-272-16,-2-3-64 0,-1-1-16 0,-1 1 0 16,4 0-304-16,-2-4 0 0,3-4 128 0,3-3-128 15,4-3-240-15,-2-3-96 0,3-5-32 0,1 1 0 31,5-3-1904-31,-1-4-384 0,0-2-80 0</inkml:trace>
  <inkml:trace contextRef="#ctx0" brushRef="#br0" timeOffset="79763.814">18459 17121 26719 0,'0'0'2368'0,"0"0"-1888"0,6-9-480 0,-1 1 0 0,-5 8 432 0,0 0-16 16,8-2 0-16,2 0 0 0,-3-2 64 0,5 2 16 16,4 0 0-16,2 1 0 0,0-1-16 0,5-3 0 15,3 1 0-15,4-3 0 0,4 0-32 0,-1 0-16 16,-2 1 0-16,-2 0 0 0,-1-2 0 0,-2 2 0 16,0 1 0-16,-5 2 0 0,-1 1-96 0,-2-2-16 15,-6 1 0-15,1 2 0 0,1 2-96 0,-5 1-32 16,-9-2 0-16,0 0 0 0,6 9 0 0,-3 2 0 15,1 2 0-15,-6 3 0 0,-2 0 16 0,-1 3 0 16,-1 3 0-16,-1-5 0 0,3-1-80 0,-1-1 0 16,0 1-128-16,1-2 192 0,2-1-64 0,2-3 0 15,0-1-128-15,0-9 192 0,3 8-192 0,3-2 128 0,2 0-128 16,2-4 0-16,2-3 224 0,4-3-48 0,0 0-16 16,2-1 0-16,0-2 48 0,0-3 16 0,3-4 0 0,0-2 0 15,-1 3 0-15,-2-1 0 0,-1-2 0 0,-1 0 0 16,0-4 0-16,-3 3 0 0,-1 0 0 0,-4 1 0 15,-1-1-224-15,-1 3 176 0,-2 4-176 0,1 3 160 16,-5 7-160-16,0 0 0 0,0 0 0 0,0 0 0 16,-7 10 0-16,0 2 0 0,0 6 0 0,-1-2 0 15,-1 1-128-15,2 0 128 0,-6 2 0 0,5-1 0 16,0-2 0-16,5 2 0 0,-2-2 0 0,4-2 0 16,2-3-128-16,4-3 128 0,-1-1 0 0,4-2 0 15,3 0 0-15,1-2 0 0,1-4 0 0,1 0 0 16,2 0 0-16,0-4 0 0,0-2 0 0,-1-2 0 15,0 0 0-15,0-1 128 0,-3 0-128 0,2-1 128 0,-2-2 0 0,0 0-128 16,0-1 192-16,-4 0-64 0,1 0-128 16,-1-2 128-16,-1-1-128 0,1 2 128 0,0 2-128 0,-2 0 128 15,-1 2-128-15,-1 2 128 0,2 0-128 0,-2 1 0 16,0-1 0-16,1 2 0 0,-1-1 0 0,3-1 0 16,-3-1 0-16,3 1 0 0,-1 2 0 0,1-2 0 15,1-1 0-15,-1 1 0 0,-1 3 0 0,-1-2 0 16,3 0 0-16,-1 2 0 0,-2-1 0 0,2 1 0 15,-2 1 0-15,2-1 0 0,-3 1 0 0,-4 5 0 16,7-4 0-16,1-1 0 0,-2 0 0 0,2 0 0 16,-8 5 0-16,8-5 0 0,2-1-176 0,-3 1 176 15,1-3-128-15,-3 0 128 0,3 0 0 0,-3-1 0 16,-1 2 0-16,3-2 0 0,-3-4 0 0,0 1 0 0,0 0 0 16,0-1 0-16,-2-3 0 0,0 0 128 0,0-2-128 15,0 2 176-15,0 1-176 0,1-1 0 0,1-1-160 0,-1 3 160 16,0 3 0-16,0 1 0 0,2-1-128 0,-4 2 128 15,0 1 0-15,1 0 0 0,-2 8 0 0,4-4 0 16,-4 4 0-16,0 0-144 0,0 0 144 0,0 0 0 16,0 0-160-16,0 0 160 0,-6 11-192 0,1 4 192 15,-3 6-128-15,0 3 128 0,0 4 0 0,0 0 0 16,-3 3 0-16,-4 1 0 0,0 2 0 0,0 1 0 16,-1 1 0-16,1-1 0 0,-1-2 0 0,1-2 0 15,3 2 0-15,6-4 0 0,6-3 0 0,-3 0 0 16,-2-4 0-16,2-1 0 0,6-4 0 0,-2 0 0 15,-2-5 0-15,3-1 0 0,2-1 0 0,4-3 0 16,4-3 0-16,-2-1 0 0,1 0 0 0,2 0 0 0,4-5 0 0,-1-2 0 16,1-5 0-16,-1 2 0 0,1-3 0 0,-1-2 176 15,-1-4-48-15,1-1-128 0,-1-4 0 0,1 1 0 16,0-3-160-16,1 1 160 0,-2 0-128 0,-1 3 128 16,-2 4 0-16,0 3 0 0,-2 2 0 0,-3 0 0 15,-1 1 0-15,-6 9 0 0,0 0-144 0,0 0 144 16,0 0 0-16,0 0 0 0,-9 9-192 0,-1 4 192 15,1 3-192-15,-3 1 192 0,0-1 0 0,-1 3-128 16,-2 0 128-16,2 4 0 0,2 2 0 0,1-5 0 16,1-3 0-16,3 0 0 0,1 1 0 0,4-4-128 15,0-4 128-15,3 0 0 0,2 0 0 0,1-4 0 16,-5-6 0-16,12 4 0 0,0-4 0 0,2 0 0 16,-4-4 0-16,2 1 0 0,1-4 0 0,0 0 0 0,0-2 0 15,0 0 0-15,-3 0 0 0,0-1 144 0,-1-2-144 0,-3-1 128 16,-3 1-128-16,-2 3 128 0,-1 3-128 0,-2-3 128 15,-1-4-128-15,-2 2 0 0,-3 3 0 0,0 0 128 16,-2 4-128-16,1-3 0 0,0 1 0 16,-1 2 0-16,3 3 0 0,7 1 0 0,-8-4-160 0,8 4 160 15,0 0-272-15,0 0 32 0,-2-7 16 0,4 1 0 16,3-2 0-16,4 0 0 0,3 1 0 0,0 0 0 16,6 1 80-16,0 0 16 0,2-1 0 0,1 3 0 15,-1 2 128-15,1-1-128 0,1 1 128 0,-1 2-128 16,-5 2 128-16,0 3 0 0,-3 1 0 0,-2 1 0 15,-2 0 0-15,-4 3 0 0,1 4 0 0,-5 1 0 16,-2 1 0-16,1-1 0 0,-6-1 0 0,2 4 0 0,-1 2 0 16,2-3 128-16,-2-2-128 0,3-2 128 0,-1-1-128 15,3 0 0-15,3-2 0 0,1-2 0 0,-4-8 0 16,10 5 0-16,1 0 0 0,2-2 128 0,0-4-128 0,3-3 176 16,-1-1-176-16,3-3 192 0,-1-1-64 0,-1 0-128 15,-1-1 192-15,0-1-64 0,1-3-128 0,-2 0 160 16,-3-1-160-16,0-5 160 0,0-3-160 0,-4-1 128 15,2 2-128-15,-4 0 128 0,1 3-128 0,-2 2 128 16,-1 5-128-16,2 2 128 0,0 4-128 0,-5 6 0 16,0 0 0-16,0 0 0 0,0 0 0 0,-2 9-176 15,-2-1 176-15,-1 3-128 0,1 0 128 0,-4 3-128 16,3 0 128-16,-3 1-128 0,1 2 128 0,2-1 0 16,1 4 0-16,3-3-128 0,-1-5 128 0,2-1 0 0,3 0 0 0,3-1 0 15,-6-10 0-15,5 8 0 0,5-1 0 0,-1-3 0 16,2-1 0-16,2-1 0 0,3-5 0 0,1 0 0 15,3 0 0-15,0-1 128 0,0-4-128 0,0-1 0 16,-1-1 0-16,3-1 128 0,-3-2-128 0,2 4 0 16,2 5 0-16,-3-4 0 0,-1-2 0 0,-1 5 0 15,1-1 0-15,-3 2 0 0,-3 2 0 0,-1 1 128 16,-1 1-128-16,0 0 0 0,-1 0 0 0,-2 1 0 16,-8-1 0-16,0 0 0 0,11 2 0 0,-11-2 0 15,0 0 0-15,7 5 0 0,-7-5 0 0,0 0 0 16,0 0 0-16,0 0 0 0,0 0 0 0,0 0 0 15,0 0 128-15,0 0-128 0,0 0 128 0,0 0-128 16,-2-5 0-16,2 5 128 0,-8-1-128 0,-1 0 0 0,-1 1 0 16,-2 1 0-16,0-1 0 0,-3 5 0 0,-2 4 0 0,0 3 0 15,-1 1 0-15,0 4-128 0,0-1 128 0,2-1 0 16,3-4-144-16,5 0 144 0,0 0 0 0,3 1 0 16,3-2-144-16,0 0 144 0,5-2 0 0,2 0 0 15,6 0 0-15,-3-4 0 0,2-3 0 0,2-1 0 16,-1 1 0-16,4-2 0 0,0-1 0 0,2-1 0 15,-3-3 0-15,0 1 0 0,-1 1 0 0,1-1 0 16,-2 2 0-16,-1-1 0 0,1 2 0 0,-2 0 0 16,-10 2 0-16,10-2 0 0,-10 2 0 0,9-1 0 15,1 1 0-15,-10 0 0 0,0 0 128 0,9-5-128 16,-1 3 0-16,0-1 144 0,-1-3-144 0,2 2 0 16,2-1 0-16,2 0 0 0,0-2 0 0,4 2 0 15,2 0 0-15,0 0 0 0,1-2 0 0,-2-3 0 0,1-3 128 0,1 0-128 16,4 1 0-16,-1-2 0 0,0-3 0 15,1 1 0-15,0-3 0 0,3-1 128 0,-3-1-128 0,3-4 0 16,4-4 0-16,4-4 0 0,4-6 0 0,0-4 0 16,1-3 0-16,1-7-144 0,-1-7 0 0,1 1 0 15,-6 0-144-15,-2 0-32 0,-4 1 0 0,-3 4 0 16,-6 4 0-16,-2 4-16 0,-4 5 0 0,-3 8 0 16,-3 8 336-16,-2 7-144 0,-5 6 144 0,-1 1 0 15,-1 3 0-15,-3 5 0 0,-3 3 0 0,-3 3 144 16,-4 5 64-16,-4 4 16 0,-2 6 0 0,-5 9 0 15,0 6-96-15,-7 5 0 0,-5 5-128 0,0 3 192 16,2 3-192-16,-5 4 0 0,-3 4 128 0,5 1-128 16,9 3 0-16,3-9 0 0,5-1 0 0,6-6 0 0,3-4 0 15,5-3 0-15,1-6 0 0,2-3 0 0,2-5 0 16,1 0 0-16,1-2 0 0,1-2 0 0,0-3 0 0,0-4 0 16,-1-6 0-16,1 2 0 15,-1-9-1344-15,0 0-384 0,0 0-64 0,0 0-14400 16</inkml:trace>
  <inkml:trace contextRef="#ctx0" brushRef="#br0" timeOffset="79938.616">20676 16479 35007 0,'6'-4'3120'0,"1"-3"-2496"0,1 3-496 0,1 1-128 15,1 0 0-15,-10 3 128 0,0 0-128 0,5-5 128 16,-5 5 16-16,0 0 16 0,0 0 0 0,0 0 0 16,0 0-288-16,0 0-64 0,0 0-16 15,-8 0-10288-15,-8 4-2048 0</inkml:trace>
  <inkml:trace contextRef="#ctx0" brushRef="#br0" timeOffset="80110.142">19189 16755 41183 0,'0'0'1824'0,"4"-8"368"0,4-3-1744 0,6 1-448 0,5 0 0 0,4 3 0 0,2-2 0 0,6 1 128 15,7-6-128-15,6 2 0 0,5 3 448 16,7 2 16-16,6 0 0 0,-3 2 0 0,-4 0-304 0,0 1-160 16,0 1 160-16,-2 1-160 15,2 2-1504-15,-3 4-400 0,1 3-80 16,-2 2-15232-16</inkml:trace>
  <inkml:trace contextRef="#ctx0" brushRef="#br0" timeOffset="80746.228">21930 16730 21183 0,'0'0'1888'0,"0"0"-1504"0,0 0-384 0,0 0 0 16,0 0 1392-16,-6 3 208 0,-6 2 32 0,3 2 16 16,0 4-528-16,0 2-96 0,-3 0-32 0,0 7 0 15,-3 4 16-15,-1 1 0 0,0 4 0 0,-4 4 0 16,-2 5-480-16,1 3-80 0,-3 0-32 0,2-1 0 16,-4 2-144-16,3-3-16 0,0-3-16 0,3-4 0 0,4-6-240 0,1-2 144 15,0-3-144-15,3-4 128 0,2-4 48 0,4-3 0 16,2-4 0-16,4-6 0 0,0 0 192 0,0 0 32 15,0 0 16-15,0 0 0 0,7-11 160 0,3-2 16 16,3-4 16-16,0-4 0 0,3-5-352 0,2 0-64 16,0 0 0-16,4-3-16 0,3-4-176 0,5-2 0 15,2-1 0-15,3 0 128 0,1 3-128 0,2 4 0 16,-3 2 0-16,0 4 0 0,0 3 0 0,-4 3 0 16,-4 0 0-16,-2 5 0 0,-1 3-128 0,-4 5 128 15,-3 1 0-15,-3 5 0 0,-6 4 0 0,-2 4 0 16,-3 2 0-16,-3 3 0 0,-3 0 0 0,-4 4 0 15,-3 3 0-15,-3 2 0 0,-3 1 0 0,-3 2 192 16,-4-2-192-16,0-1 192 0,-5-3-192 0,0 0 128 0,-2-6-128 0,0-1 128 16,1-4-128-16,4-2 192 0,-1 0-192 0,5-4 192 15,1-6-192-15,5-2 0 0,4-2 0 0,1-1 0 32,6-2-1504-32,0-7-288 0,7-7-48 0,3 6-9696 0,8 1-1952 0</inkml:trace>
  <inkml:trace contextRef="#ctx0" brushRef="#br0" timeOffset="81099.18">22510 16839 25791 0,'-8'10'1152'0,"4"0"224"0,1 3-1104 0,-5 2-272 15,-1 2 0-15,-2 2 0 0,-3-2 1184 0,-1 5 176 16,1 1 48-16,-1 1 0 0,-1 0-448 0,2-2-64 15,0-3-32-15,1 0 0 0,2-1-608 0,0-5-112 16,3-2-16-16,2-2-128 0,3 1 432 0,1-3-32 16,2-7 0-16,0 0 0 0,0 0 176 0,0 0 16 15,0 0 16-15,8-6 0 0,1-3 0 0,4-4 0 16,-5-5 0-16,3 0 0 0,3 0-240 0,0-5-48 16,0-5-16-16,0 1 0 0,-1 0-96 0,1 1-16 15,1-2 0-15,1 3 0 0,-1 2-192 0,2-2 128 16,-1 2-128-16,2 3 0 0,-4 4 0 0,4 3 0 15,-2 0 0-15,-1 3 0 0,0 5 0 0,-3 1 0 0,1 0 0 0,0 2 0 16,-1 2 0-16,0 4 0 0,-4 5 0 0,6 0 0 16,5-2-352-16,1 2-16 0,-2 3 0 0,-2 0 0 31,1 0-1952-31,-3-2-400 0,-1-1-80 0,-4 0-12448 0</inkml:trace>
  <inkml:trace contextRef="#ctx0" brushRef="#br0" timeOffset="81557.146">23104 16715 24639 0,'0'0'1088'0,"0"0"240"0,-7 1-1072 0,-4 4-256 0,-1 1 0 0,-4 3 0 0,-4 2 1312 0,-1 4 208 15,0 3 32-15,0-1 16 0,-3 2-448 0,0 0-96 16,-5-1 0-16,4 2-16 0,3 0-448 0,-1 1-96 16,2 0-16-16,4-2 0 0,6 0-256 0,5-2-48 15,-1-4-16-15,7-2 0 0,6-1 256 0,1-1 32 16,4-2 16-16,6-1 0 0,3-6 48 0,1-1 16 16,0-4 0-16,1 3 0 0,1-2-160 0,0-3-16 15,0-2-16-15,-1 0 0 0,-2 3-144 0,1-3-32 16,1-2 0-16,-3 0 0 0,0-1 320 0,-4 0 64 15,-4 1 16-15,-1 0 0 0,0-3-80 0,-6 0 0 16,-3 1-16-16,-4 0 0 0,0-2-160 0,-6 0-16 16,-2 1-16-16,-2 0 0 0,-2 0-240 0,-2 2 128 0,0 1-128 15,-1 5 0 1,2 0-304-16,0 2-144 0,1 1-48 0,0 1 0 16,2 1-1680-16,3 1-352 0,0 1-64 0,4 3-8752 0,-1 1-1760 0</inkml:trace>
  <inkml:trace contextRef="#ctx0" brushRef="#br0" timeOffset="82045.135">23735 16220 13823 0,'-6'-11'1216'0,"1"3"-960"16,5 8-256-16,-2-7 0 0,-2 0 3328 0,4 7 608 15,-8-4 128-15,0 5 32 0,-2 3-2080 0,-1 5-416 16,-3 3-64-16,1 4-32 0,0 4-688 0,-3 6-144 15,-1 7-32-15,-3 4 0 0,1 0-160 0,-1 6-32 16,-2 4-16-16,2 4 0 0,1 3 0 0,1-5 0 0,3 0 0 0,2-8 0 16,4-3-176-16,2-5-48 15,3-2 0-15,-1-4 0 0,4-7 48 0,2-2 16 0,4-4 0 16,-2-1 0-16,-1-1 32 0,5-4 0 0,3-3 0 0,1-1 0 16,-3-4 48-16,3-3 16 0,1 2 0 0,3-3 0 15,0-3-80-15,2 0-16 0,1-1 0 0,-1 0 0 16,-1 3-272-16,-3 0 0 0,-2-2 0 0,-4 4 0 15,-7 3 0-15,0 0 0 0,0 0 0 0,0 0 0 16,0 0 0-16,-1 10 0 0,-3 0 0 0,-4 2 0 16,-2 3 0-16,-4-1 0 0,0-2 0 0,-3 1 0 15,-3-2 0-15,1 1 0 0,-1-1 176 0,0 0-48 16,-3 0 16-16,3-1 16 0,4-2 0 0,-2-3 0 16,-2 1-160-16,3-1 128 0,0 0-128 0,3-5 128 0,2 0-128 0,1-3 0 15,1-4 0-15,4-1-176 16,2-1-320-16,1 0-64 0,-1-4-16 0,5 2 0 15,5-2-2096-15,2-1-416 0,-1-3-96 0,4 0-16 16</inkml:trace>
  <inkml:trace contextRef="#ctx0" brushRef="#br0" timeOffset="82383.575">24202 16221 29487 0,'-6'-9'2624'0,"6"9"-2112"0,0 0-512 0,0 0 0 15,0 0 400-15,-10 4-16 0,2 4-16 0,-2 2 0 16,0 3 832-16,-5 4 160 0,-3 1 48 0,1 7 0 15,3 5-416-15,-3 3-80 0,-1 0-16 0,-2 4 0 16,-1 0-320-16,-1 0-80 0,-1 4-16 0,0 0 0 16,1 3-224-16,3-3-64 0,2-6 0 0,1 0 0 15,1 1-192-15,2-4 0 0,2-4 128 0,1-2-128 16,0-1 0-16,2-3-128 0,-1-2 128 0,4-2-208 16,-3-6-1040-16,4-3-208 0,0 1-32 0,4-10-9840 15,0 0-1952-15</inkml:trace>
  <inkml:trace contextRef="#ctx0" brushRef="#br0" timeOffset="83198.178">24052 16885 23775 0,'16'-8'1056'0,"-4"4"224"0,3-1-1024 0,2-2-256 15,-1-2 0-15,1 0 0 0,-1 1 1456 0,1-1 240 16,0-1 48-16,-1 0 16 0,0 0-624 0,-1-1-128 16,-1 0-32-16,-2-1 0 0,-2-1-336 0,-2-2-80 15,-1 3-16-15,-4 1 0 0,-4 0 48 0,-1 3 16 0,-1 2 0 0,-3-1 0 16,-4 3 96-16,-4 3 32 0,-4 6 0 0,-5 4 0 16,1 2-160-16,-4 5-48 0,-2 3 0 0,3 3 0 15,0 2-288-15,5-1-64 0,4 0-16 0,1-3 0 16,1-3-160-16,5 0 0 0,5-3 0 0,3 0 0 15,3-2 224-15,3-1-32 0,4-1-16 0,2-3 0 16,-1 1 80-16,7-3 32 0,6-3 0 0,1-2 0 16,-1-1-160-16,3-3-128 0,1-2 192 0,-2-1-192 15,-2-2 160-15,0-1-160 0,0-1 128 0,-1 0-128 16,-1-3 0-16,1-3 128 0,-4-2-128 0,1 2 0 16,-2-1 0-16,-1 2 0 0,-2 1 0 0,-2 1 0 15,-2 2-208-15,-1 6 80 0,-3 2 128 0,-6 4-208 0,0 0 208 16,0 0-192-16,0 9 192 0,-2 2-192 0,-2 3 192 0,-1 3-144 15,-2 1 144-15,1 3-128 0,-1 1 128 16,3 1 0-16,0-1 0 0,1-1-128 0,2-3 128 0,1-3 0 16,1 1 0-16,3-3 0 0,-1-4 0 0,-3-9 0 15,8 5 0-15,1-3 0 0,4-2 0 0,0-2 176 16,-1-2-176-16,3-2 192 0,3 1-48 0,0-3 0 16,-3-3 0-16,3-2 0 0,0 0-16 0,0-1-128 15,-3 3 192-15,0 0-64 0,-5-1-128 0,1 2 0 16,-4 3 0-16,1 3 0 0,-8 4 0 0,0 0 0 15,0 0 0-15,0 0 0 0,0 0-128 0,0 0 128 16,-2 10 0-16,-3 0 0 0,0-1 0 0,0 1 0 16,-1 1 0-16,1-1 128 0,5-10-128 0,-3 10 0 0,3-1 0 15,0-9-176-15,0 0 176 0,0 0 0 0,0 0 0 16,10 5 0-16,4-1 0 0,2-1 0 0,-2-6 0 16,1 0 0-16,1-2 0 0,0-2 128 0,0 0-128 0,-1 0 128 15,-2-3-128-15,3 2 0 0,-3 2 128 0,-1 0-128 16,-3 3 128-16,0-2-128 0,2 3 128 0,-3 2-128 15,1 3 224-15,1 3-32 0,0 1 0 0,1 2 0 16,-4 2-192-16,3 5 144 0,4-1-144 0,-3 3 128 16,-1-2-128-16,0 0 0 0,-6 0 0 0,7 0 0 15,3-1 0-15,0-4 0 0,-1-5 0 0,3 1 0 16,4 4 0-16,-3-2 128 0,0-7-128 0,1 0 0 16,-1 1 144-16,0-3-144 0,-3 0 160 0,-3-1-160 0,-2-3 128 15,-9 4-128-15,0 0 0 0,0 0 144 0,0 0 112 16,0 0 0-16,0 0 16 0,0 0 0 0,0 0 112 0,-10 5 0 15,-3-1 16-15,-3 0 0 0,-1-4-272 0,0 4-128 16,-2-1 0-16,0-1 128 0,-1-3-128 0,1 0-192 16,0 0 32-16,2-1 16 15,2-2-416-15,-1 0-80 0,2-4 0 0,2 1-16 16,2-1-1776-16,0-1-336 0,-1-1-80 0</inkml:trace>
  <inkml:trace contextRef="#ctx0" brushRef="#br0" timeOffset="124749.685">3450 10229 25791 0,'0'-11'1152'0,"0"11"224"0,0 0-1104 0,0 0-272 0,1-9 0 0,-1 9 0 15,0 0 304-15,-5-5 0 0,-5 1 0 0,-2 2 0 16,-5 0 336-16,-2 4 64 0,0 4 0 0,-4-3 16 15,-4 0-80-15,-4 5-32 0,-3 3 0 0,1 1 0 16,0 0-352-16,1-1-64 0,2 2 0 0,2 0-16 16,3-1-176-16,3-1 0 0,4-3 0 0,4 1 128 0,5-1-128 0,4 1 0 15,0-2 0-15,2 4 0 0,6 2 0 0,0-1 0 16,4-2 0-16,4 2 0 0,4 3 160 0,4-1-160 16,3-2 192-16,1 4-192 0,4 3 160 0,1-1-160 15,0 2 128-15,-1-1-128 0,-3-2 0 0,-3 1 0 16,-2 0 0-16,-4-2 0 0,-2-1 0 0,-4 0 0 15,-4-4 128-15,-4 2-128 0,-4 2 256 0,-4-1 32 16,-3-2 0-16,-6 2 0 0,-7 2 464 0,-5 2 80 16,-5 0 32-16,-2-3 0 0,-1-1-304 0,-4-2-64 15,0 1-16-15,2-4 0 0,3-3-256 0,3-2-48 16,0-1-16-16,1-3 0 16,4-3-592-16,1 0-112 0,4-1-32 0,5-2 0 15,1 0-2048-15,6-3-400 0,7-3-96 0,4-2-16 0</inkml:trace>
  <inkml:trace contextRef="#ctx0" brushRef="#br0" timeOffset="125168.808">3568 10492 33631 0,'0'0'1488'0,"0"0"304"0,-1 8-1424 0,1-8-368 0,5 8 0 0,0 1 0 16,-1 0 0-16,5 0-192 0,5-1 32 0,3-2 0 0,-1-1 160 15,5-2 0-15,3-2 0 0,-1 2 0 0,3-3 0 0,1-3 0 16,-2 1 0-16,0-3 0 0,-3-1 0 0,2-1-128 16,2-1 128-16,-1 1-128 0,-4-5 128 0,-1 0 0 15,-2 1 0-15,-4 0 0 0,-2-4 0 0,-5 1 0 16,-1 0 128-16,-1 2-128 0,-5 1 576 0,-2 0 32 15,-6-2 16-15,0 2 0 0,-5 2 48 0,-2 1 16 16,-7-2 0-16,-2 6 0 0,-1 2-192 0,-1 2-48 16,-2 3 0-16,0 7 0 0,-3 6-128 0,-1 3-48 15,0-1 0-15,1 2 0 0,0 4-272 0,5 2 0 16,5-3 0-16,6 0 0 0,6 1 0 0,3-3 0 16,4 0 0-16,1-6 0 0,3 1 0 0,2-3-144 15,3 0 144-15,3-1 0 0,1-2 0 0,5-1-160 0,3-4 160 16,6 1 0-1,-2-1-464-15,3-2 16 0,-1-3 0 0,2 0 0 16,-1-4-1920-16,2 0-368 0,-5-2-80 0,4-2-11376 0</inkml:trace>
  <inkml:trace contextRef="#ctx0" brushRef="#br0" timeOffset="125523.65">4297 10274 33167 0,'-18'1'2944'0,"10"1"-2352"0,0 3-464 0,2 1-128 16,6-6 432-16,-3 9 64 0,3-9 16 0,0 0 0 15,1 16-512-15,3-1 0 0,1-4 0 0,5-1 0 0,2 0 0 0,0-5 0 16,6 1 176-16,-2-2-176 0,3-4 176 0,1-2-176 16,0 0 160-16,-1-3-160 0,-1-1 128 0,0 0-128 15,-3 1 0-15,-1-4 0 0,-2-2 192 0,-1 0-64 16,-3 0-128-16,0 0 192 0,-2 1 32 0,-1 1 0 15,-5 9 0-15,-2-12 0 0,-5-1 192 0,-3 2 32 16,-1 1 16-16,-5 1 0 0,-5 2-160 0,-2 2-48 16,-2 3 0-16,-1 2 0 0,0 3-48 0,0 4-16 15,0 3 0-15,1 2 0 0,-1 2-16 0,1 4-16 16,4 3 0-16,0 2 0 0,2 0-160 0,6 0 0 16,4-1 0-16,4 0 0 0,4-1 128 0,6-2-128 15,2-2 0-15,5 1 128 0,3-2-128 0,4 0 192 0,4-3-192 16,0-2 192-16,5 0-192 0,2-1 0 15,0-1 0-15,6-3 0 16,5 0-1856-16,0-3-368 0,-1-1-64 0</inkml:trace>
  <inkml:trace contextRef="#ctx0" brushRef="#br0" timeOffset="126079.433">5571 9971 13823 0,'-18'-4'608'0,"7"5"128"0,1 2-592 0,2 2-144 15,0 2 0-15,0 6 0 0,-1 4 4496 0,2 4 880 16,-5 1 160-16,1 4 32 0,2 3-4448 0,-2-2-896 15,2-2-224-15,0 3 0 0,0-1 0 0,1-1 128 16,-6 0-128-16,2-3 0 0,0-6 144 0,1 1-144 0,0-5 128 0,0-5-128 16,0-7 464-16,2-2 16 0,9 1 0 0,-7-6 0 15,0-6 352-15,5-1 80 0,-1-2 16 0,1-3 0 16,2-3-352-16,4 1-64 0,0-3 0 0,5-1-16 16,2-3-288-16,5-1-48 0,6 0-16 0,-2 1 0 15,0 2-144-15,5 2 0 0,5 1 0 0,3 2 0 16,2-2 0-16,0 3 0 0,1 4-160 0,-3-1 160 15,1 7-144-15,0 1 144 0,-1 2-128 0,-1 5 128 16,-1 5-1984 0,-4 1-304-16,-2 3-64 0,-3 1-16 0</inkml:trace>
  <inkml:trace contextRef="#ctx0" brushRef="#br0" timeOffset="126446.211">5826 10183 32255 0,'0'0'1424'0,"0"0"304"0,0 0-1392 0,14 6-336 16,5-1 0-16,3-2 0 0,2-1 1280 0,3-1 192 16,-1-1 48-16,3-3 0 0,-4-6-1264 0,1-2-256 15,0-1 0-15,-4-1 0 0,2 0-224 0,-5-3 16 16,-2 1 0-16,-3 0 0 0,-1-1 48 0,-6-2 16 15,1-3 0-15,-6 2 0 0,1 1 144 0,-1 2 0 16,-4 4 160-16,-2 0-160 0,-7 0 416 0,0 2-16 0,-2 4 0 0,-4 5 0 16,1 4-48-16,-3 5-16 0,-2 2 0 15,-2 4 0-15,-1 3-192 0,-4 3-144 0,1 0 192 16,-1 7-192-16,3 4 128 0,-1 1-128 0,5 1 0 0,1-3 0 16,6 0 128-16,3-1-128 0,0-5 0 0,6 0 0 15,4 0 0-15,3-2 0 0,4-1 0 0,3-3 0 16,0-3 192-16,4-1-64 0,4-1 0 0,5-1-128 15,4-4 0-15,2-2 0 0,2-2 0 0,1-1 0 16,1-5-2368 0,0-2-464-16,1-5-112 0</inkml:trace>
  <inkml:trace contextRef="#ctx0" brushRef="#br0" timeOffset="126785.12">6441 9843 30399 0,'-13'0'2704'0,"13"0"-2160"16,-7 1-544-16,2 7 0 0,2 5 1632 0,2 3 224 15,1 4 32-15,0 4 16 0,1 3-1392 0,1 3-288 16,0 4-48-16,1-2-16 0,-1 2-16 0,0-1 0 16,-2-1 0-16,0 1 0 0,-1 0-144 0,0-5 0 15,0-5 0-15,0-2 0 0,0-2 128 0,-1-3-128 16,1-2 128-16,1-8-128 0,0-6 320 0,0 0 0 15,0 0-16-15,5-8 0 0,1-1 416 0,2-5 96 16,0-1 16-16,1-4 0 0,-4-3-368 0,4-1-64 0,-1-1-16 16,1-1 0-16,0-1-208 0,0-1-48 0,2-4-128 0,-1 1 192 15,1 0-192-15,1-1 0 0,-2-4 128 0,4 8-128 16,1 6-240-16,-1 5-80 0,-1 4-32 16,1 1 0-1,0 0-912-15,0 2-176 0,-3 1-32 0,1 6-16 16,2 5-1920-16,-2 2-384 0</inkml:trace>
  <inkml:trace contextRef="#ctx0" brushRef="#br0" timeOffset="126969.696">6894 9953 13823 0,'0'0'608'0,"0"0"128"0,0 0-592 0,0 0-144 16,8-3 0-16,-8 3 0 0,0 0 4400 0,8 8 848 15,-2 3 160-15,0 3 32 0,-2-1-4368 0,0 4-880 16,-1 5-192-16,-1 2 0 0,-2-1 0 0,0 2 0 16,-2 4-176-16,-1-1 176 0,-3 2 0 0,-1 2 0 15,0-3 0-15,-1 1 0 0,-1 0 0 0,1-2 0 16,0-2 0-16,1 0 0 0,-1-1-256 0,1-3-112 16,-2-4-16-16,2-1-9248 15,3-1-1840-15</inkml:trace>
  <inkml:trace contextRef="#ctx0" brushRef="#br0" timeOffset="127440.129">7167 10182 34607 0,'0'0'1536'16,"0"0"320"-16,0 0-1488 0,0 0-368 0,0 0 0 0,0 0 0 0,12 0 0 0,2-1 0 15,2-3 0-15,0 1 0 0,1-4 0 16,3 0 0-16,2-3 0 0,-2 2 0 0,-1-3 0 0,0 0 0 15,-2-1 0-15,0 1 0 0,1-1 0 0,-5-1 128 16,-1-3-128-16,-3 2 0 0,-1 1 144 0,-1 1-144 16,-4 1 192-16,0 0-192 0,-3-1 432 0,-3-2-32 15,-1-2 0-15,-5 6 0 0,-1 2-16 0,-3 7-16 16,-7 3 0-16,-1 4 0 0,0 3-192 0,-4 3-48 16,-1 4 0-16,0 4 0 0,0 2-128 0,3 3 0 15,1 2 0-15,1 1 0 0,1-1 0 0,5-2 0 16,4-3 0-16,3-1 0 0,4-2 0 0,4-2 0 15,2-1 0-15,3-3 0 0,3 0 0 0,3-1 0 16,0-3 0-16,6 1 0 0,2-5 0 0,2 1-192 16,1-5 0-16,4-2 16 15,2-5-2304-15,2 1-464 0,1-5-80 0</inkml:trace>
  <inkml:trace contextRef="#ctx0" brushRef="#br0" timeOffset="127949.164">7837 9831 29487 0,'0'0'1296'0,"-7"-3"288"0,7 3-1264 0,0 0-320 0,-7 1 0 0,0 4 0 16,0 5 1728-16,0 3 272 0,-3 4 64 0,0 1 16 15,-4 3-1424-15,-1 4-272 0,1 1-64 0,2 0-16 16,2-1-144-16,1-1-32 0,0-1 0 0,3-1 0 16,-1-1-128-16,3-4 160 0,0-1-160 0,3-3 160 15,4-1-160-15,0-4 0 0,-3-8 144 0,0 0-144 0,14 2 304 0,0-2-16 16,0-4 0-16,-1-1 0 0,2-1 96 0,0-5 32 15,0 0 0-15,0-2 0 0,-4 1-160 16,0-1-48-16,-1 0 0 0,2 1 0 0,-2 1-48 0,0 2-16 16,-1 4 0-16,0 0 0 0,-9 5-144 0,11 0 0 15,-11 0 0-15,5 8 0 0,0 4-128 0,0 2 128 16,-3 2-160-16,2 0 160 0,-1 0-128 0,-1 1 128 16,3-1 0-16,-4 1-144 0,1 2 144 0,1-2 0 15,3 0 0-15,0-2-128 0,6 0 128 0,-1-3 0 16,0-2 0-16,3-4 0 0,1-2 0 0,1-3 0 15,2-4 0-15,2 0 176 0,2-6 256 0,1-3 48 16,0-1 16-16,0-2 0 0,0-3-176 0,-3-2-48 16,-3-2 0-16,-1 0 0 0,2 1-112 0,-3-1-32 15,-2 0 0-15,-2-1 0 0,0-1-128 0,-2 1 128 16,0 1-128-16,0 0 128 0,-3-1-128 0,2 6 0 0,0 5 0 0,-1 1 0 16,0 1 0-16,0 3 0 0,-1-4 0 0,-3 6 0 15,-3 5 0-15,9-2-176 0,0 1 48 0,2 1 0 16,-1 3 128-16,1-3-208 0,1 0 80 0,2-3 128 31,1 0-560-31,1-1 16 0,1 2 0 0,-2-1 0 16,0-5-1760-16,0 0-368 0,-4 1-64 0</inkml:trace>
  <inkml:trace contextRef="#ctx0" brushRef="#br0" timeOffset="128134.373">7147 9208 48143 0,'-14'-19'2128'0,"8"13"448"0,6 6-2064 0,0 0-512 15,0 0 0-15,10-3 0 16,1 6-592-16,-1 2-240 0,-3 5-32 0,0-3-16 15,2-3-2000-15,-1 3-384 0</inkml:trace>
  <inkml:trace contextRef="#ctx0" brushRef="#br0" timeOffset="128656.86">5711 11061 43311 0,'-13'-16'3840'0,"9"9"-3072"0,0-1-608 0,4 2-160 0,0 6-192 0,0 0-64 16,0 0 0-16,0 0-16 0,0 0 48 0,8 9 16 15,-2 2 0-15,1 1 0 0,-1 5 48 0,2 3 16 16,-4 4 0-16,0-2 0 0,-4 2-144 0,-2 1-32 16,-1 2 0-16,-2 0 0 0,-6 1 80 0,1-5 16 15,2-6 0-15,-3-2 0 0,0-4 224 0,2-4 0 16,-2-3 0-16,2-4 160 0,2-5 352 0,1-1 80 16,-3-6 16-16,5-6 0 0,3-5 0 0,1-4 0 15,1-2 0-15,2 0 0 0,2 2-336 0,1-3-64 16,1-2-16-16,3 0 0 0,1 1-192 0,3 3 0 15,3 1 0-15,2 2 0 0,-1 0 0 0,3 4 0 16,2 5-160-16,-1 5 160 0,3 4 0 0,-3 3-128 16,3 4 128-16,-6 7 0 0,0 6-144 0,-4 4 144 15,-1 1-160-15,-4 6 160 0,-3 1-192 0,-3 1 48 16,-4 0 16-16,-5 1 0 0,-4-1-192 0,-6 2-16 0,-6 1-16 16,3-7 0-16,3-3 208 0,0 0 144 0,-3-4-192 15,3-2 192-15,0-4-160 0,3-3 160 0,2-4-128 0,-1-3 128 31,3-3-2432-31,3-5-416 0,3-1-80 0,4-5-16 0</inkml:trace>
  <inkml:trace contextRef="#ctx0" brushRef="#br0" timeOffset="128924.451">6302 10964 34095 0,'-4'5'3024'15,"-3"5"-2416"-15,3 5-480 0,2 0-128 0,3 1 1728 0,0 3 320 16,-1 0 64-16,-2 2 0 0,-2 2-1680 0,-1-2-432 16,2-4 0-16,-1 1 0 0,1-4-224 0,-1-2-128 15,0-1-32-15,4-11 0 0,0 0 0 0,0 0 0 16,0 0 0-16,0 0 0 0,-2-7 384 0,4-7 0 16,2-2 0-16,0-4 128 0,2 1-128 0,0 0 192 15,2-3-192-15,2 0 192 0,-3-1-16 0,4 2 0 16,4 0 0-16,1 0 0 0,3-1-176 0,1 5 0 15,1 4 0-15,-2 2 0 0,2 1 0 0,1 3 0 16,0 0 0-16,-2 5 0 16,0 6-768-16,-4 1-48 0,1-3 0 0,2 3-16160 0</inkml:trace>
  <inkml:trace contextRef="#ctx0" brushRef="#br0" timeOffset="129309.497">6823 10906 40719 0,'-15'5'1792'0,"15"-5"384"0,0 0-1728 0,-6 13-448 0,-1 5 0 0,-2 1 0 16,-2 0 0-16,-1 2-144 0,1 3 0 0,4 2 0 16,-2-1 144-16,3 0 0 0,2 1-144 0,1-1 144 15,0 0-576 1,2 1-64-16,0-3 0 0,3-4 0 0,2-3-16 15,2-5-16-15,4-1 0 0,0-5 0 0,-10-5 512 0,12-3 160 0,-1-3 0 0,-1-2 0 0,0-3 192 16,-2-3 160-16,-1 0 32 0,1-2 0 0,0-2 144 0,-4 0 48 16,-1 2 0-16,0-2 0 0,0 1 16 0,-5-1 16 15,-3 1 0-15,0-1 0 0,-3 0-160 0,0 2-16 16,1-3-16-16,1 4 0 0,2 2-288 0,-4-1-128 16,-1 1 128-16,-1 1-128 15,3 0-256-15,-2 3-128 0,-2 4-16 0,2-1-16 16,-1 2-1200-16,5 0-240 0,-4 1-64 0,9 3-9088 15,-9 3-1840-15</inkml:trace>
  <inkml:trace contextRef="#ctx0" brushRef="#br0" timeOffset="129704.637">7368 10437 35007 0,'0'0'3120'0,"0"0"-2496"0,0 0-496 0,0 0-128 16,-2 9 1232-16,1 5 240 0,-3 5 32 0,-1 5 16 16,0 2-1264-16,-4 3-256 0,0 4 0 0,-4 2 0 15,-3 5 0-15,0 4 0 0,-6 2 0 0,0 3 0 16,-2 9 0-16,-2-3 0 0,-1-3 0 0,-1-2 0 16,4-5 0-16,1-4 0 0,4-5 0 0,5-7 0 15,2-7 0-15,5-3 144 0,1-8-144 0,3-1 128 16,3-10 160-16,0 0 32 0,0 0 0 0,0 0 0 15,9-4-48-15,5-4 0 0,-1-3 0 0,4 0 0 0,0 1-272 16,1-2 0-16,2 3 0 0,5 1 0 0,-1 0 0 16,-2 1 0-16,-3 3 0 0,0 3 0 0,1 1 0 0,0 2 0 15,-5 0 0-15,1 4 0 0,-2 3 0 0,-5 3 0 16,-1-1 0-16,-7 0 0 0,-2 3 0 0,-5 0 0 16,-3 2 0-16,-6 0 0 0,-7 1 0 0,-2 0 0 15,-1-5 0-15,-2 2 0 0,-5 0 0 0,0-4 0 16,-1-7 0-16,2 3 0 0,2-1 0 0,0-1 208 15,2-2-64-15,-1-2-16 0,2-3-256 0,1 0-64 16,1-1-16-16,7-3 0 16,5-2-1600-16,5 0-320 0,1 0-64 0,3-1-14464 0</inkml:trace>
  <inkml:trace contextRef="#ctx0" brushRef="#br0" timeOffset="129921.138">7600 10472 37775 0,'-16'-11'1664'0,"7"8"368"0,1 1-1632 0,8 2-400 0,0 0 0 0,-7 5 0 16,-2 4 576-16,0 5 48 0,1 4 0 0,-2 4 0 16,1 4-496-16,-1 4-128 0,-1 2 0 0,-3 3 0 15,0 2 0-15,-2 7 0 0,-2 6 0 0,-3 2 0 16,-3 0 0-16,0 0 0 0,-2 0 0 0,3-4 0 15,0-2 0-15,3-3-256 0,1-2 64 0,1-6 0 16,2-3-496-16,3-5-96 16,5-5-32-16,5-4 0 0,2-1-1168 0,4-7-224 0,-3-10-48 0,0 0-11680 15</inkml:trace>
  <inkml:trace contextRef="#ctx0" brushRef="#br0" timeOffset="130278.412">7605 11164 34095 0,'0'0'1504'0,"0"0"320"0,0 0-1456 0,0 0-368 16,14 1 0-16,-1-1 0 0,-1-1 1472 0,2 0 240 16,-5-5 32-16,5 2 16 0,3 0-1408 0,2-4-352 15,0-3 0-15,-3-2 0 16,-2 2-320-16,-3-1-128 0,-2-3-16 0,-1 2-16 0,-4 2 208 0,-3-2 32 0,-2 0 16 0,-3 0 0 15,0-1 384-15,-3 3 80 0,-3 1 16 0,0 4 0 16,-1 1 208-16,-1 3 48 0,-3 2 16 0,-1 4 0 16,0 4-112-16,-1 6-32 0,0 2 0 0,-1 5 0 15,-4 3-240-15,2 0-144 0,3 5 160 0,0 0-160 16,1-2 0-16,2 2 0 0,5-1 0 0,3 1 0 16,-1-2 128-16,4-4-128 0,2-3 0 0,2-2 144 15,4 1-144-15,0-3 0 0,1-2 0 0,3 0 0 16,1-6-656-16,4 0-64 15,0-4-16-15,5-1 0 0,1-4-2576 0,0-2-512 16,10-3-96-16,3-2-32 0</inkml:trace>
  <inkml:trace contextRef="#ctx0" brushRef="#br0" timeOffset="130813.62">8264 10979 13823 0,'-17'17'1216'0,"5"-4"-960"16,-2 5-256-16,2 4 0 0,3 1 6096 0,-1 4 1184 16,0 3 224-16,0 1 48 0,-2-1-6016 0,2 2-1216 15,2 2-320-15,0-5 0 0,-2-7 128 0,-1-3-128 16,2-4 128-16,0-2-128 0,0-3 0 0,3-3 0 16,6-7 0-16,0 0 0 0,0 0 240 0,0 0-48 15,0-13 0-15,3-5 0 0,1-4 0 0,4-2 0 16,4-4 0-16,0-1 0 0,5-1-192 0,3-1 176 15,-2 0-176-15,3 3 160 0,1-2-160 0,0 4 128 0,1 0-128 16,-2 5 128-16,2 3-128 0,0 3 0 0,1 3 0 0,-2 2 0 16,-2 2 0-16,-1 2 0 0,-2 8 0 0,-2 4 0 15,-1 2 0-15,-2 3 0 0,-1 2 0 0,-3 3 0 16,-2 3 0-16,-5 1-256 0,-2 1 64 0,-5 1 16 16,0 1 16-16,-2 0 0 0,0-3 0 0,3-4 0 15,-3-4 160-15,4 0 0 0,0-1 0 0,1-3 0 16,3-8 224-16,0 0 32 0,0 0 0 0,0 0 0 15,0 0 0-15,0 0 16 0,7-12 0 0,-1-1 0 16,2-2-80-16,1 0 0 0,2-3-16 0,0 0 0 16,-1-2-176-16,1 0 0 0,1 1 144 0,2 2-144 0,1-2 0 0,0 4 0 15,0 2 0-15,0 3 0 0,1 4 0 16,-1 2 0-16,1 2 0 0,-4 3 128 0,-1 2-128 0,0 6 176 16,1 1-176-16,-3 2 192 0,-2 2-192 0,0 3 0 15,0 0 0-15,-3 3 0 0,-1 1 0 0,1 2 0 16,-2 1 0-16,1 3 0 0,-2 1 0 0,2-3 0 15,3-3 0-15,1-1 0 0,-2 0 0 0,5-2 0 16,-1-3 0-16,2 0 0 0,0-4-128 0,2-2-16 16,2-2 0-16,1-2-13152 15,0 0-2624-15</inkml:trace>
  <inkml:trace contextRef="#ctx0" brushRef="#br0" timeOffset="131208.777">9576 10785 41471 0,'-17'-14'3680'0,"5"6"-2944"0,0 0-592 0,0 2-144 16,0 1 592-16,-6 5 96 0,-4 2 16 0,-3 6 0 15,-3 4-704-15,-3 3 0 0,-1 3 0 0,0 6 0 16,0 2-192-16,0 2 192 0,0-3-160 0,1-1 160 15,1 1-144-15,2-2 144 0,3-2-128 0,3 1 128 16,3-4 0-16,6 0 0 0,5 0 0 0,2-3 0 0,1 1 0 16,5 1 0-16,5-1 0 0,3 3 0 0,6 1 0 15,1 2 0-15,5 1 192 0,1 3-64 0,0 3 80 0,-2 1 32 16,0 2 0-16,-2-3 0 0,-3-1 32 0,-3-1 16 16,-4 0 0-16,-3-3 0 0,-4-3 160 15,-6 1 48-15,-2-1 0 0,-11-4 0 0,-3 2 336 0,-9 0 80 16,-5-1 16-16,-10 1 0 0,-10 0-368 0,-4-2-80 15,-1 1-16-15,-8-1 0 0,-7-2-464 0,-4-1-192 16,-3-3 16-16,-1-2 0 16,1-3-2608-16,-2-3-528 0</inkml:trace>
  <inkml:trace contextRef="#ctx0" brushRef="#br0" timeOffset="131951.497">5055 11112 9951 0,'0'0'448'0,"0"0"80"0,-6-7-528 0,1 0 0 15,-2-1 0-15,1 4 0 0,6 4 448 0,-8-3-32 16,0-2 0-16,-2 0-5264 0</inkml:trace>
  <inkml:trace contextRef="#ctx0" brushRef="#br0" timeOffset="132564.85">4755 11189 4607 0,'0'0'192'0,"12"-7"64"0,-1-2-256 0,0 1 0 15,0 3 0-15,1-3 0 0,-2 0 2144 0,1 1 384 16,-1 0 80-16,-4 1 16 0,-6 6-1280 0,0 0-256 16,8-4-64-16,-8 4 0 0,0 0 192 0,7 1 16 15,-7-1 16-15,0 0 0 0,0 0-224 0,-4 8-32 16,1 1-16-16,-5 3 0 0,1 1-480 0,-6 1-112 16,-1 5 0-16,-3 3-16 0,-3 3-96 0,-1 2-16 15,-1-2 0-15,-5 5 0 0,0 3 16 0,-2 1 0 16,0 1 0-16,-4 1 0 0,-1 2 0 0,-3 1 0 15,0 2 0-15,-1 3 0 0,3 1-32 0,-3 3-16 16,-1 2 0-16,-3-1 0 0,1 0 32 0,-4 0 16 0,-3-4 0 16,1-1 0-16,1-1 48 0,1 1 16 0,0-1 0 0,3 0 0 15,0-1 160-15,2 1 16 0,1-4 16 0,-3 2 0 16,-2-2-160-16,2-1-48 0,0 2 0 0,2-1 0 16,-1 1-160-16,2 0-32 0,2-2-128 0,1 2 192 15,1-3-192-15,0-1 0 0,1-2 0 0,2-3 0 16,1-4 128-16,1-1-128 0,0 0 0 0,5-2 0 15,4-4 128-15,2-1-128 0,-2 0 0 0,7-6 144 16,4-4-336-16,4-4-64 0,6-5 0 0,0 0-16 16,0 0-3200-16,7-5-640 0</inkml:trace>
  <inkml:trace contextRef="#ctx0" brushRef="#br0" timeOffset="135019.102">6930 11943 13823 0,'0'0'1216'0,"0"0"-960"16,3-8-256-16,-3 8 0 0,0 0 2560 0,0 0 448 0,0 0 112 0,0 0 16 15,-3-9-2544-15,-2 2-592 0,-1 1 0 0,-3 2 0 31,-2 2-336-31,-7-2-112 0,-2 1-32 0,-2 0 0 16,-4 4 32-16,-2-1 0 0,0-2 0 0,-4 0 0 0,-3 4 448 0,-1-2 288 0,0-2-32 0,-2 2-16 16,-4 2 192-16,-3-1 32 0,-6-1 16 0,-1 1 0 15,-4 0-16-15,-1 1 0 0,-5 0 0 0,-2 3 0 16,-6-2 0-16,-5 0 0 0,-5 1 0 0,-3 1 0 16,-3 1-464-16,-3-1 0 0,-5-2 0 0,-3 3 0 15,-4 2 128-15,1-2-128 0,-1 1 0 0,2-3 144 16,-1-1-144-16,4 0 0 0,5-3 0 0,-4 0 128 0,-2 0 16 0,4 0 0 15,2 0 0-15,-3-3 0 0,-1 0-144 16,2 1 0-16,3 0 144 0,1-3-144 0,1-1 160 0,0 0-32 16,-3 1-128-16,3 1 192 0,3 1-32 0,-3 1-16 15,0 0 0-15,0 0 0 0,-1 2-144 0,5 0 0 16,6-2 0-16,2 1 128 0,2-1-128 0,4-2 0 16,5 4 0-16,4-2 0 0,3-1 160 0,6-1 0 15,6-3 0-15,-1 2 0 0,1 2-160 0,0-4 128 16,0 0-128-16,2 1 128 0,3 0-128 0,2 1 0 15,4 0 0-15,2 1 0 0,0 0 0 0,1-1 0 16,2 0 144-16,3 0-144 0,-3 1 0 0,2 1 128 16,-1 1-128-16,0-1 0 0,2-1 0 0,4 0 144 15,4 2-144-15,4 1 0 0,-1 1 256 0,3 2-64 0,2 1-16 16,3-2 0-16,-2-1 0 0,5 0 0 0,5 0 0 0,-8 2 0 16,3 0-176-16,5-2 0 0,0 0 144 0,0 0-144 15,-2 8 0-15,2-8 144 0,0 0-144 0,0 0 0 16,3 13 128-16,1 1-128 0,1-3 0 0,0 1 0 15,0 2 0-15,-1 2 0 0,-3 1 0 0,3 3 0 16,1 4 0-16,-2 2 0 0,-3 1 0 0,-1 8 0 16,-1 1 0-16,-4 6 0 0,-5 1 0 0,-2 4 0 15,-3 5 0-15,-3-1 0 0,-3-2 0 0,-1 0 0 16,-4 5 160-16,-2 2-160 0,-2 1 128 0,-2-2-128 16,-3-3 176-16,-5-1-48 0,-5-2-128 0,-3 2 192 15,0 2 112-15,2 0 16 0,0 2 0 0,4-3 0 16,2-5-128-16,4-5 0 0,4-1-16 0,7-7 0 15,4-5-48-15,5-4-128 0,2-3 192 0,6-2-64 0,5-5-128 16,3-2 0-16,2-4 0 0,3 0 0 0,5 0 0 0,2-3-144 16,2-2 144-16,5-3-208 0,4-2 208 0,6-3-144 15,2 1 144-15,4-1-128 0,5 0 128 0,7 0 0 16,8-2 0-16,5 0 0 0,3-1 0 0,2 1 128 16,-1 0-128-16,6 2 128 0,4-3 0 0,8 3 16 15,4 2 0-15,2 2 0 0,1 0-144 0,7 0 0 16,5 1 144-16,0-1-144 0,2 0 0 0,3-1 0 15,5-1 0-15,-3 1 128 0,-2 0-128 0,4 1 0 16,6 2 0-16,-5 2 128 0,-3 0-128 0,3 2 0 16,1-1 0-16,-1 2 0 0,-2 2 0 0,1 3 0 15,3-4 0-15,-2 1 128 0,-3-2-128 0,0-1 0 16,-2 1 0-16,0 0 128 0,-1 0-128 0,-4 0 0 0,2-2 0 16,-4 2 0-16,-4-1 192 0,-4 1-48 0,-5 3 0 15,2-2 0-15,1-2 64 0,-1 0 16 0,-5-2 0 0,-2 1 0 16,-5-4-32-16,2-1-16 0,-1 1 0 0,-2 0 0 15,0 0-176-15,-7-1 192 0,-6 0-192 0,1 5 192 16,2 1-192-16,-5-1 128 0,-3-1-128 0,0 0 128 16,-5 2-128-16,-6-1 0 0,-5-1 0 0,-5 0 0 15,-3 2 0-15,-1-3 128 0,-6 2-128 0,-3-1 0 16,-4-4 144-16,-5 1-144 0,-3 1 160 0,-10-2-160 16,0 0 256-16,0 0-32 0,0 0-16 0,0 0 0 15,0 0 224-15,0 0 32 0,-9-7 16 0,1 0 0 16,3-4-32-16,-2-1-16 0,-4-2 0 0,2-3 0 15,-1-5-48-15,-3-6-16 0,1-4 0 0,1-3 0 0,0-4 64 16,0-7 16-16,0-7 0 0,4-8 0 0,-1-6-192 0,2-3-48 16,4-4 0-16,-1-5 0 0,-1-8-208 0,4-1 128 15,3-4-128-15,1 6 0 0,-1 2 0 0,3 6 0 16,1 2 0-16,0 11 0 0,3 10 0 0,0 9 0 16,1 5 0-16,-2 9 0 0,-5 8 0 0,-1 5 0 15,0 4 0-15,0 4 0 16,-2 3-816-16,-2 3-144 0,1 5-48 0,0 0-12304 15,0 0-2480-15</inkml:trace>
  <inkml:trace contextRef="#ctx0" brushRef="#br0" timeOffset="135785.478">1820 11244 25791 0,'-8'-8'2304'0,"0"-1"-1856"16,3 2-448-16,5 7 0 0,0 0 496 0,0 0 0 15,1-9 0-15,-1 9 0 0,0 0-208 0,0 0-32 16,10-6-16-16,-10 6 0 0,15-4 16 0,-4 6 16 16,1 2 0-16,1 0 0 0,0 2 176 0,0 0 16 0,-2 2 16 0,4 4 0 15,3 6 0-15,1 2 0 0,-1-1 0 0,3 3 0 16,2 5-48-16,-1 4-16 0,6-2 0 0,3 7 0 15,2-1 64-15,7 4 16 0,7 4 0 0,-1 7 0 16,-1 1-128-16,-1 7-32 0,2 1 0 0,1 0 0 16,2 1-128-16,0 0-16 0,2 2-16 0,2 1 0 15,2 0-176-15,0 0 0 0,-4-5 0 0,1-3 128 16,0-2 144-16,-2 0 32 0,3 3 0 0,2 0 0 16,3-1 128-16,-3 0 16 0,0 1 16 0,2-1 0 15,-2 1-80-15,3-1-32 0,3 4 0 0,0 1 0 16,-3 5-144-16,2-2-16 0,0-3-16 0,-2 2 0 15,-5-3-176-15,1 4 128 0,0 2-128 0,2-1 128 16,2-5 64-16,-3-3 0 0,0-3 0 0,-3 2 0 0,-5-1 64 16,0 4 0-16,-1 1 16 0,-2-1 0 0,-1-5-96 0,-3-3-32 15,0-5 0-15,-1-2 0 0,-2-4-144 0,-3-3 192 16,-2-2-192-16,-3-2 192 0,-2 1-192 0,-4-4 0 16,-1-2 0-16,-4-4 0 0,-3-3-176 0,-1-3-16 15,-5-8 0-15,-2-1 0 16,-3-2-1568-16,-4-6-320 0,0 0-64 0,0 0-9824 15,-4-18-1984-15</inkml:trace>
  <inkml:trace contextRef="#ctx0" brushRef="#br0" timeOffset="136355.117">5093 10848 30527 0,'0'0'1344'0,"-1"-8"288"0,-1-1-1312 0,2 9-320 15,0 0 0-15,0 0 0 0,0 0 208 0,0 0-16 16,-6-2-16-16,6 2 0 0,-5 6 80 0,-3 4 0 16,-3 2 16-16,-3 5 0 0,-3 4-32 0,-3 2-16 15,-2 3 0-15,-5 4 0 0,-3 1-96 0,-5 2 0 16,-1 1-128-16,-2 3 192 0,-2 3 0 0,-3 4-16 15,-2 5 0-15,-3 2 0 0,-3-1 208 0,-3 4 32 16,0 2 16-16,-2 3 0 0,1 2 64 0,-3 6 16 16,-4 5 0-16,1 3 0 0,-3-2-128 0,-1 2 0 15,1 1-16-15,1 4 0 0,1-2-32 0,-5-1 0 16,-6-5 0-16,3 3 0 0,-1 2 48 0,4 0 16 16,-1-1 0-16,-2 0 0 0,-4-2-32 0,-1 3-16 0,0 1 0 15,4-2 0-15,1-5 64 0,4-1 16 0,2-1 0 16,-1 1 0-16,-2-2-96 0,4 0-16 0,3 1 0 15,7-4 0-15,4-1-64 0,2-2-32 0,2-3 0 0,2-2 0 16,0-1-64-16,3-3-16 0,1-3 0 0,4-1 0 16,2-3-16-16,3-3 0 0,2-4 0 0,6-1 0 15,1-2-128-15,5-5 0 0,3-4 0 0,4-5 0 16,1-3 0-16,5-6-224 0,1-3 32 0,2-10 0 31,0 0-1424-31,0 0-288 0,12-7-48 0,-2-5-10640 0,1-6-2128 0</inkml:trace>
  <inkml:trace contextRef="#ctx0" brushRef="#br0" timeOffset="136966.496">2123 11219 11967 0,'0'0'528'0,"0"0"112"0,8-3-512 0,0 1-128 0,3 0 0 0,1 5 0 16,7 0 3808-16,-2 5 736 0,2 2 128 0,1 3 48 15,3 4-3792-15,1 5-752 0,2 4-176 0,4 1 0 16,1 3 0-16,3 2 0 0,0 3 160 0,5 1-160 16,4 2 352-16,3 2-16 0,3 7 0 0,7 4 0 15,4 5 64-15,0 3 16 0,1-1 0 0,4 2 0 16,4 4-64-16,6 0-16 0,4 2 0 0,-2 2 0 15,-6 0-16-15,2-2 0 0,0-3 0 0,0 1 0 16,2-2 128-16,-1 2 32 0,-3 2 0 0,1-3 0 16,5-5 32-16,0 0 0 0,0-4 0 0,-1 2 0 15,0 1-80-15,1 1-16 0,1 3 0 0,2-3 0 0,3-6-160 16,-4-1-48-16,-1 0 0 0,1-2 0 0,2 1-80 16,4 2-128-16,-1-1 176 0,-3-1-176 0,-4 0 224 0,1-1-64 15,5-2-16-15,-4-3 0 0,-2-1-16 0,-1 2 0 16,-8 0 0-16,0 0 0 0,0-3-128 0,-3 0 128 15,-3-4-128-15,-4-1 128 0,-4-5-128 0,-4-4 0 16,-6-1 0-16,-4-3 128 0,-2-1-368 0,-3-3-80 16,-6-5 0-16,-3-1-16 15,-3 1-2064-15,-6-6-416 0,-4-3-64 0</inkml:trace>
  <inkml:trace contextRef="#ctx0" brushRef="#br0" timeOffset="137479.475">4681 11027 17503 0,'-19'-5'768'0,"8"5"176"15,0 0-752-15,-1 2-192 0,4 4 0 0,2 2 0 0,1 1 3680 0,0 6 704 16,2 3 144-16,2 3 16 0,3 1-3520 0,3 5-720 15,3 2-144-15,4 8-32 0,3 5 416 0,3 3 80 16,4 2 16-16,3 1 0 0,4 4-192 0,4 4-16 16,4 1-16-16,2 4 0 0,-3 2-144 0,6 1-16 15,4 2-16-15,1 2 0 0,0-2 0 0,-2 0 0 16,-1 2 0-16,-1-1 0 0,3-1 0 0,3-3 0 16,1-5 0-16,2 1 0 0,0-2 144 0,-2 4 48 15,-2 4 0-15,0-2 0 0,-1-6-48 0,1 0 0 16,3 0 0-16,1 3 0 0,-1-1-64 0,0 3-32 15,-2-1 0-15,0 1 0 0,-4-2-96 0,-3-1-32 0,-2-3 0 16,1-1 0-16,-2-1-160 0,0-1 0 0,-6-1 0 0,0-2 0 16,-3-5 0-16,1-5 0 0,-3-2 0 0,-6-3 128 15,-3-2-272-15,-3-3-64 0,0-7-16 0,-4-3 0 32,-1-4-2784-32,-1-4-576 0,-2-5-96 0,-1-8-12448 0</inkml:trace>
  <inkml:trace contextRef="#ctx0" brushRef="#br0" timeOffset="137918.93">6684 11374 39615 0,'-14'-5'3520'0,"-1"4"-2816"16,2 5-560-16,-1 4-144 0,0-2 0 0,-4 7 0 15,-1 8 0-15,-4 4 128 0,-1 1-128 0,-2 7-176 16,-5 2 48-16,-3 5 0 0,0 4 128 0,-5 5 0 15,2 5-144-15,-7 3 144 0,-4 4 0 0,0-2 0 16,-5 4 0-16,-2 4 0 0,-3 5 0 0,-4 2 160 0,-4 2-16 0,0 1 0 16,-1-1 112-16,-1 6 32 0,0 4 0 0,-4 0 0 15,-1-2 112-15,1 2 32 0,2 2 0 0,3-1 0 16,2-1 16-16,-2-2 16 0,-4-4 0 0,4 0 0 16,3-5-144-16,2-2-48 0,-1-3 0 0,5-4 0 15,3 0-128-15,1-5-16 0,3-4-128 0,2-2 192 16,5-2-192-16,2-5 0 0,6-5-144 0,3-3 144 31,5-7-1184-31,6-6-144 0,3-6-16 0,5-3-16 0,1-4-1200 0,4-4-256 16,2-4-32-16</inkml:trace>
  <inkml:trace contextRef="#ctx0" brushRef="#br0" timeOffset="138337.084">4739 11568 40543 0,'-11'0'1792'0,"11"0"384"0,-4 9-1744 0,2 3-432 16,2 3 0-16,3 6 0 15,5 3-320-15,2 9-128 0,5 8-48 0,7 3 0 0,1-1 496 0,8 3 0 0,5 1 0 0,5 6 0 16,4 1 0-16,4 5 128 0,4 5 0 0,-2 1-128 16,1 1 144-16,1 1-144 0,4-2 0 0,0 2 144 15,0 4 16-15,0 0 0 0,0 2 0 0,-3-6 0 16,-5-7-16-16,-1 3 0 0,0 3 0 0,1 0 0 15,-3 0 128-15,-1-2 32 0,0-6 0 0,-2 4 0 16,-4 1-144-16,-4-3-32 0,-4 0 0 0,-3-2 0 16,0-3-128-16,-3-6 0 0,-4-1 0 0,-1-4 128 15,0-4-1168-15,-3-1-240 0,0-4-64 16,-1-3-10336-16,2-5-2080 0</inkml:trace>
  <inkml:trace contextRef="#ctx0" brushRef="#br0" timeOffset="138707.819">6478 11438 35007 0,'-24'-2'1552'0,"9"2"320"0,-2 1-1488 0,-4 8-384 0,-3 5 0 0,-1 8 0 16,1 5 736-16,-6 10 80 0,-6 5 16 0,-2 9 0 16,1 9-704-16,-4 6-128 0,-1 4 0 0,-5 6 0 15,-6 4 0-15,-3 8 0 0,-3 9 0 0,-4 2 0 16,-2-1 128-16,-6 3-128 0,-6 3 144 0,-5 3-144 15,-2 4 256-15,-2 1-64 0,1-4 0 0,-4-2 0 16,-2-4 0-16,2 2-16 0,3 0 0 0,8-6 0 16,7-11-176-16,6-6 0 0,4-1 0 0,10-4-11680 15,9-1-2400-15</inkml:trace>
  <inkml:trace contextRef="#ctx0" brushRef="#br0" timeOffset="142976.042">12805 14494 21183 0,'-19'-13'1888'0,"8"6"-1504"0,1 1-384 0,1 2 0 16,4 0 640-16,5 4 64 0,-3-4 16 0,3 4 0 15,0 0-32-15,0 0-16 0,0 0 0 0,0 0 0 16,8-8-224-16,4 1-64 0,1 0 0 0,3 2 0 16,-1 0-80-16,4 1-32 0,2 0 0 0,1 0 0 15,3 0 64-15,4 1 16 0,2-3 0 0,6 2 0 16,4 0-96-16,4 0 0 0,2-1-16 0,5-1 0 15,1 2-112-15,4-2-128 0,-2 1 176 0,4 0-176 16,4 2 352-16,7 1-32 0,6 2-16 0,-1 0 0 16,-1 0 112-16,3 1 32 0,2 1 0 0,3 1 0 15,0 1-144-15,0 1-32 0,2 3 0 0,-2-3 0 0,3 0-144 0,1 2-128 16,0 1 144-16,-3-3-144 0,1-7 0 0,3 4 128 16,1-1-128-16,-5 0 0 0,-1 0 0 0,0-1 0 15,-1-3 128-15,-1 0-128 0,-1 0 0 0,-3 0 176 16,-5 3-176-16,0-1 160 0,-2-3 32 0,-1 2 16 15,-3 0 0-15,-2 0 0 0,-4 0-208 0,-1-1 176 16,-6 3-176-16,0 0 160 0,-5 0-160 0,0 3 0 16,-3-1 0-16,-2 0 0 0,0-2 0 0,-4 0 128 15,-4 0-128-15,-5-1 0 0,-2-2 0 0,-2 0 0 16,-2 6 128-16,-2-3-128 0,-4-3 0 0,-3 2 0 16,-3-1 0-16,-1 1 0 0,-10 1 0 0,9-1 0 15,-9 1 0-15,0 0 0 0,0 0-256 0,0 0 80 16,0 0 16-16,-9-6 0 0,-1 1 160 0,-3 0 0 0,-6 2 0 0,-2 1 0 15,-4-2 0-15,-6 1 0 0,-5 1 128 16,-5 1-128-16,-2-1 128 0,-3 2-128 0,-2 1 128 16,-4-1-128-16,-1-2 0 0,-2 2 128 0,-4 2-128 0,-5-1 0 15,-7-2 0-15,0 0 0 0,1-1 0 0,-5 1 0 16,-4 1 0-16,-6-2 128 0,-3-2-128 0,0 3 0 16,1 1 144-16,-7 1-144 0,-7-1 192 0,0 1-192 15,3 1 160-15,-3 1-160 0,-6-2 128 0,1 1-128 16,-2 1 0-16,0 0 0 0,2 2 0 0,0-2 0 15,2 0 0-15,3 2 0 0,2 0 128 0,2 0-128 16,3-3 0-16,3 1 160 0,11 3-160 0,2 0 160 16,2-1-160-16,6 1 0 0,3 2 0 0,6 1 0 15,5 1 0-15,8-4-144 0,4 1 144 0,7 1-160 16,7-1-1760-16,4 2-368 0</inkml:trace>
  <inkml:trace contextRef="#ctx0" brushRef="#br1" timeOffset="151871.143">4233 7472 18431 0,'-25'-6'816'0,"11"0"160"0,0 1-784 0,3-2-192 16,0-1 0-16,2 1 0 0,-1 3 1344 0,2 2 208 15,-1 0 48-15,9 2 16 0,-6-5-912 0,-3 0-192 16,2 1-48-16,7 4 0 0,0 0-32 0,0-7-16 15,-1 3 0-15,1 4 0 0,0 0-64 0,9-4-16 16,0 3 0-16,2 0 0 0,1-1-32 0,4-1-16 16,5-2 0-16,0 1 0 0,3 1 96 0,3 0 0 15,2 0 16-15,4 2 0 0,3-2-16 0,0 2-16 16,5 0 0-16,0 2 0 0,4 2-48 0,3-1-16 0,-1-2 0 16,4 2 0-16,-3 4 48 0,5-3 16 0,2 0 0 0,3-1 0 15,4 2-32-15,-1 0 0 0,1 2 0 0,-2-2 0 16,-1 0-144-16,1-1-48 0,2 0 0 0,3-1 0 15,3 4-144-15,-3-3 192 0,-1-1-192 0,1 1 192 16,2-1-192-16,0 1 0 0,-1-1 0 0,-1-2 128 16,-2 0-128-16,-1 1 0 0,-3-1 0 0,1 0 0 15,-1-1 0-15,1 0 128 0,-4 1-128 0,-2 0 0 16,-3 1 0-16,0 1 0 0,-2 0 128 0,-1-2-128 16,-1 0 0-16,-1 0 0 0,-1 1 0 0,-1 1 0 15,5 0 128-15,-7 1-128 0,-3 2 0 0,-1-1 128 16,-2-1-128-16,-4 2 0 0,-3-2 0 0,-1 0 0 0,-1 2 0 15,-2-2 0-15,-4-1 0 0,-4 2 0 0,-4-2 0 16,-1 0 0-16,-3 0 0 0,-9-2 128 0,0 0-128 0,0 0 128 16,0 0-128-16,0 0 128 0,0 0 48 0,-9-1 0 15,-2 0 0-15,-4 1 0 0,-5 1-32 0,0-1 0 16,-5 0 0-16,-2 2 0 0,-4 1-144 0,-4-3 128 16,-2 0-128-16,-7 0 128 0,-3 2-128 0,-6 0 0 15,-1 1 0-15,-1 1 0 0,0 0 0 0,-4-4 0 16,-2 1 128-16,-2 1-128 0,-4 0 0 0,-1 2 0 15,0-1 0-15,-2 0 128 0,2 0-128 0,-7 0 0 16,-3 0 144-16,0 0-144 0,1 1 0 0,0-2 0 16,1 1 0-16,-5 2 0 0,-5 0 0 0,2 0 0 15,1-1 0-15,0 1 0 0,-1 4 0 0,-2 0 0 16,3-1 0-16,0-1 0 0,4 0 0 0,1 0 0 0,0 1 0 16,5-1 0-16,5 2 128 0,4-5-128 0,3-2 160 0,4 4-160 15,3-2 0-15,-1-1 0 0,0 0 0 0,5-1 0 16,8-1 0-16,5-1 0 0,2 0 0 0,3 0 0 15,3 2 0-15,6-1 0 0,2-1 0 0,5 0 0 16,0-2 0-16,8 1 0 0,0-2 0 0,8 3 0 16,0 0 0-16,0 0 0 0,0 0-128 0,0 0 128 15,0 0-192-15,10 0 0 0,1 0 16 0,7-1 0 16,4-3 176-16,7 2-192 0,2 0 192 0,4 0-192 16,4-4 192-16,3 1 0 0,7-2 0 0,1 2 0 15,5-1 0-15,4 0 0 0,1-2 0 0,6 0 0 16,7 1 0-16,3-1 0 0,3 2 0 0,2 0 0 15,3 1 0-15,4-1 0 0,3-1 0 0,1 1 128 0,-1 0-128 16,2 1 0-16,4-1 0 0,-2 2 0 0,-7-3 0 16,1 0 0-16,1 0 0 0,0 0 128 0,-3 2-128 15,-3 0 0-15,-6 0 0 0,-1 0 0 0,-1-1 0 0,-6 0 0 16,-2 2 0-16,-6 3 0 0,-7-3 0 0,-3 4 0 16,-4 2-160-16,-4 1 160 15,-2 0-2256-15,-7 3-352 0</inkml:trace>
  <inkml:trace contextRef="#ctx0" brushRef="#br1" timeOffset="176196.009">14099 6684 25391 0,'-3'-16'1120'0,"2"7"240"0,-1 2-1088 0,2 7-272 16,0-8 0-16,0 8 0 0,-5-10 0 0,1 1-192 16,-1 1 16-16,-2-2 16 0,-1 0 160 0,-2-1 0 15,-3-1 0-15,0 0 0 0,1 1 256 0,-4-2-32 16,-5 0 0-16,0 0 0 0,-1 1-16 0,-1 0 0 15,-2 0 0-15,0-3 0 0,-5-1 80 0,-1-2 16 16,-1 1 0-16,-1 0 0 0,-3 1-96 0,1-1-16 16,0 0 0-16,-5 0 0 0,-2 2 192 0,2 0 16 0,2 0 16 0,0 1 0 15,-2-1 48-15,0 4 16 0,1 4 0 16,-2-1 0-16,-5-1-80 0,2 2-16 0,5 0 0 0,0 4 0 16,-2 3-208-16,0-1-48 0,0 1-128 0,-3 2 192 15,-3 2-192-15,-2 2 0 0,-3 2 0 0,-1 1 0 16,2 1 0-16,-3-1 0 0,2 3 0 0,3 0 0 15,-3 2 0-15,0 3 0 0,1 2 0 0,-2 0 0 16,3 1 0-16,3-1 0 0,2-3 0 0,4 6 0 16,3 4 128-16,4 3-128 0,-2 0 176 0,6-1-176 15,2-1 256-15,1 3-64 0,1 1-16 0,3 3 0 16,3 1 16-16,3 0 0 0,1 2 0 0,3 1 0 16,2 0-192-16,3 3 0 0,5 0 0 0,2-4 0 15,1 2 0-15,4-4 0 0,4-1 128 0,3 0-128 16,3 0 0-16,5 6 0 0,1 2 0 0,3-3 128 0,2-4-128 15,4-1 0-15,2 1 0 0,3-4 128 0,3-1-128 0,6-1 128 16,4-4-128-16,4-1 128 0,-3-2-128 0,5-3 128 16,2-1-128-16,-1-1 128 0,1-1-128 0,0-4 128 15,5-4-128-15,3-1 128 0,7-4-128 0,-4-2 160 16,-3-2-160-16,3-3 160 0,3-4-160 0,-1-3 160 16,1-3-160-16,-4-1 160 0,0-2-160 0,-5-2 128 15,-6-3-128-15,0-2 128 0,-2-4-128 0,0-2 160 16,-4-2-160-16,-2-3 160 0,-4-5 16 0,-3 1 0 15,-3 0 0-15,-3 2 0 0,-3 3 144 0,-4-3 16 16,-1 2 16-16,-6-1 0 0,-3-1-144 0,-3 1-16 16,-5-2-16-16,-2-3 0 0,-5-3-176 0,-5 2 0 15,-4 4 0-15,-2 1 128 0,-3 1-128 0,-5 1-144 0,-2 1 144 16,-2 0-208-16,-3-2 80 0,-5 0 128 0,-5-1-208 0,-1 2 80 16,-2 3 128-16,-1 0-128 0,-4-2 128 0,-2 5-128 15,0 4 128-15,0 2-128 0,0 1 128 0,-5 2-128 16,-6 0 128-16,-2 5 0 0,-1-1 0 0,-1 6-128 15,-1 2 128-15,0-1-128 0,-3 0 128 0,-2 2-128 16,-2 2 128-16,1 3 0 0,3 4 0 0,0 0 0 16,6 0 0-16,-3 3-160 0,1 2 160 0,0 1 0 15,3 1 0-15,2 1-128 0,1 3 128 0,3 3 0 16,2 5 0-16,4 2 0 0,1 1 0 0,0 4 0 16,0 5 0-16,3 2 0 0,1 4 0 0,2 0 0 15,1 3 0-15,3 2 0 0,2 1 0 0,3 5 0 16,6-3 0-16,0 5-128 0,4 2 128 0,4 2 0 0,3 2 0 15,5-2 0-15,5-4-128 0,2 0 128 0,2-3 0 16,5 3 0-16,3 2-128 0,5-5 128 0,5-5 0 0,4-2-128 16,4-3 128-16,7-1 0 0,6-3 0 0,4-2 0 15,2-3 0-15,1-1 0 0,3-4 0 0,0 0 0 16,5-1 0-16,1-2 0 0,4-2 0 0,4-1 0 16,2-4 0-16,1-6 0 0,-2-5 0 0,3-1 0 15,5-2 128-15,3-5-128 0,2-3 0 0,0-4 128 16,-1-4-128-16,1-2 0 0,-1-2 128 0,2-4-128 15,-1-1 0-15,-4-1 0 0,-6 0 144 0,-3-1-144 16,0-3 128-16,-2-1-128 0,-5-5 144 0,-3 1-144 16,-4 1 160-16,-5-4-160 0,-3-4 208 0,-4-2-48 0,-8 4-16 15,-5 0 0-15,-2 0-144 0,-3 0 160 0,-3-2-160 0,-7 1 160 16,-3-4-160-16,-6-2 0 0,-4 0 0 16,-3 1 0-16,-5-2 0 0,-1 2 0 0,-4 2-144 0,-3 2 144 15,-4 2-256-15,-3-1 64 0,-2-2 16 0,-5 3 0 16,-3 1 32-16,-5 0 0 0,-2-3 0 0,-6 6 0 15,1 4 144-15,-2 4-160 0,-4 0 160 0,3 2-160 16,-1 2 160-16,1 3 0 0,-6 4-144 0,-1 0 144 16,-3 2 0-16,-2 1 0 0,-1 2-144 0,-1 3 144 15,3 2 0-15,-3 2-128 0,-5-1 128 0,1 3 0 16,1 4-128-16,-1 2 128 0,4 3 0 0,1 1 0 16,0-2-144-16,0 2 144 0,2 3 0 0,1 2-144 15,1 2 144-15,5 1 0 0,7-3 0 0,3 5 0 16,2 7 0-16,4 2 0 0,-1 2 0 0,2 2 0 0,3 0 0 15,3 4 0-15,0 1 0 0,6 2 128 0,2 1-128 0,4 2 0 16,0 0 0-16,4 3 0 0,2 1 128 0,4 5-128 16,3 2 128-16,2 2-128 0,3 1 0 0,4 0 128 15,6-5-128-15,1 4 0 0,4-1 0 0,7 2 0 16,7-1 0-16,2-1 0 0,3-2 0 0,3 0 0 16,4-6 0-16,2-2 128 0,2-2-128 0,2-4 0 15,6-2 0-15,3-2 128 0,1-2-128 0,4-2 0 16,1-2 0-16,3-3 0 0,-1-7 128 0,3-3-128 15,6-5 128-15,3-3-128 0,-1-4 160 0,2-7-32 16,-2-5-128-16,0-2 192 0,-1-1-192 0,0-2 0 16,2-6 0-16,-6-2 0 0,-2-2 0 0,-4 0 176 15,0-1-176-15,2-4 160 0,3-3-160 0,-5-1 128 0,-7-2-128 16,-2-5 128-16,-3-4-128 0,-2-3 160 0,-5 1-160 16,-4 0 160-16,-6-2-160 0,-4 1 160 0,-3-4-160 15,-5 1 160-15,-7-1-160 0,-1-1 0 0,-9-2 0 16,-3 1 0-16,-5 0 0 0,-4 3 0 0,-9 1-160 0,-1 1 160 15,-6-3-192-15,-2 1 48 0,-7 3 16 0,-1 2 0 16,-3 2 128-16,-3 3-128 0,-2 1 128 0,-2 4-128 16,-4 4 128-16,-5 3 0 0,-2 0-144 0,-5 3 144 15,-5-1 0-15,1 5 0 0,0 2-144 0,-4 4 144 16,-6 0 0-16,-1 4-128 0,-1 0 128 0,0 6 0 16,0 3-128-16,-3 1 128 0,-4-1 0 0,2 6 0 15,2 4-144-15,2 1 144 0,4 3 0 0,0 1-144 16,1 0 144-16,1 4 0 0,2 5 0 0,4 0 0 0,5 1 0 15,1 3-128-15,6 3 128 0,0 3 0 16,2 4 0-16,1 3 0 0,1 3 0 0,3 4 0 0,3 4 0 16,3 1 0-16,3 0 0 0,4-1-128 0,3 2 128 0,6 3 0 15,0 3 0-15,6 0 0 0,3 0 0 16,5-1 0-16,6-1 0 0,2 0 0 0,1-1 0 0,7 1 0 16,4-1 0-16,3 2 0 0,4 3 0 0,5-4 0 15,6-5 0-15,4-4 0 0,8-1 0 0,4-4 0 16,2-3 0-16,5-2 0 0,2-3 0 0,5-2 0 15,2-4 0-15,4-3 128 0,4-3-128 0,3-3 0 16,1-6 0-16,1-4 0 0,0-6 0 0,5-2 128 16,5-6-128-16,0-1 128 0,-2-7-128 0,4-4 0 15,5-6 128-15,-4-3-128 0,-3 0 0 0,-2-4 144 16,-2-2-144-16,0-2 0 0,1-3 160 0,-1-2-160 0,-2-4 128 16,-6-3-128-16,-9-1 128 0,-2 1-128 0,-4-1 128 15,-4 3-128-15,-5 2 128 0,-8 0-128 0,-5 3 128 0,-9-2-128 16,-3 0 128-16,-7-2-128 0,-6 0 128 15,-8 0-128-15,-1 1 0 0,-7 1 0 0,-7 2 0 0,-6 1 0 16,-4 2 0-16,-5-1-144 0,-7 1 0 0,-5 1 0 16,-4 1 144-16,-4-2-208 0,-3 0 80 0,-5 5 128 15,-5 3-304-15,-6 3 64 0,-3-2 16 0,-4 4 0 16,0 4 48-16,3 1 16 0,-4 0 0 0,1 2 0 16,-3 3 160-16,4 1 0 0,1 1-144 0,4 2 144 15,-3 0 0-15,1 2 0 0,-4 3 0 0,6 4 0 16,0 2-160-16,6 1 160 0,3 2 0 0,0 5-144 15,-1 3 144-15,1 3 0 0,1 1 0 0,4 2 0 0,3-1 0 16,3 5 0-16,3 4 0 0,3 2 0 0,3 2 0 0,3 2-160 16,3 0 160-16,0 3 0 0,1 5 0 0,1 0 0 15,2 3 0-15,6 1 0 0,6 3 0 0,4 5 0 16,1 2 0-16,6 3 0 0,2 5 192 0,6-1-64 16,4 1-128-16,4-1 192 0,3-2-192 0,6 4 0 15,5-2 0-15,3 2 0 0,4-1 0 0,3-5 128 16,1-3-128-16,4 0 0 0,-1-1 0 0,5 0 0 15,4-5 128-15,2-4-128 0,2-4 0 0,1-3 128 16,3-4-128-16,-3-5 0 0,1-3 128 0,1-6-128 16,3-5 0-16,4-4 144 0,1-5-144 0,0-2 192 15,-1-4-192-15,-1-6 192 0,-1-3-32 0,2-5 0 16,3-4 0-16,0-4 0 0,1-4 32 0,-4-6 16 16,-5-6 0-16,0 0 0 0,0-2-48 0,-4-2-16 0,-1 0 0 15,0-2 0-15,-1-2-144 0,-3-4 160 0,-7-5-160 16,-4 1 160-16,-4-1-160 0,-6-1 0 0,-3-2 0 0,-5 0 0 15,-2 1 0-15,-4-3-176 0,-3 0 16 0,-6-2 0 16,-4-2-48-16,-2 5-16 0,-6 2 0 0,-1 4 0 16,-5 2 224-16,-5-1 0 0,0-2 0 0,-3 0-144 15,-6 2 144-15,-3 2 0 0,-4 4 0 0,-7 3-128 16,-2 1 128-16,-2 7 0 0,-1 0 0 0,-2 3-128 16,0 2 128-16,-4 4-160 0,-3 2 160 0,-6 4-160 15,-6 3 160-15,-3 1-208 0,-4 4 80 0,0 4 128 16,0 7-144-16,-3 2 144 0,-4 2 0 0,5 4 0 15,3 3-160-15,2 5 160 0,3 0-128 0,1 6 128 16,-4 4 0-16,5 3-128 0,0 3 128 0,5 3 0 0,1 2 0 16,4 2 0-16,-1 1 0 0,1 5 0 0,4 4 0 0,1 3 0 15,5 0 0-15,6 4 0 0,1 2 0 0,6 3 0 16,4-2 0-16,5 5 0 0,4 2 0 0,5 2 0 16,3 2 0-16,6-4 0 0,6-1 0 0,3 1 0 15,6-5 0-15,5 4 0 0,5-1 0 0,6-4 0 16,5-3 0-16,8-6 0 0,6-3 0 0,6-4 0 15,7-4 0-15,1-3 0 0,4-2 0 0,6-3 0 16,2-3 0-16,7-4 128 0,3-5-128 0,3-5 0 16,0-5 128-16,2-6-128 0,2-5 0 0,5-4 144 15,-1-4-144-15,0-3 0 0,-5-5 128 0,0-1-128 16,1-2 0-16,-6-2 0 0,-2-3 176 0,-4-1-176 16,-6 0 160-16,-3-1-160 0,-2-2 160 0,-6-2-160 0,-7-1 160 0,-2-1-160 15,-4-1 144-15,-6-5-144 0,-5-3 128 16,-4 1-128-16,-4 0 0 0,-4-1 0 0,-6 0 0 0,0-2 0 15,-7-5-256-15,-1-4-96 0,-8-5-16 0,-6 1 0 32,-1 3-208-32,-6 0-64 0,-5-2 0 0,-6 1 0 0,-5 0 256 0,-6-2 64 0,-8 1 0 0,-3 3 0 15,-4 5 144-15,0 4 48 0,-2 2 0 0,0 4 0 16,-1 1 128-16,-4 5 224 0,-5 3-48 0,-1 1-16 16,1 5-32-16,0 1-128 0,-2 6 192 0,-1 2-64 15,-4 4-128-15,-3 4 0 0,-1 0 0 0,5 8 0 16,1 6 0-16,2 0 0 0,1 0 0 0,1 4 0 15,-2 2 0-15,5 4 0 0,2 3 0 0,4 3 0 16,4 2 0-16,2 3 192 0,3-1-192 0,3 4 192 16,2 3 32-16,2 3 16 0,0 3 0 0,3 5 0 0,2 4-48 0,3 4 0 15,2 1 0-15,5-1 0 0,3 1-192 0,4 2 144 16,2 0-144-16,7 3 128 0,2 6-128 0,5-3 0 16,4-3 0-16,6-2 0 0,0 1 0 0,6-2 0 15,6-1 0-15,2 2 0 0,5-3 0 0,4-1 0 16,3-2 0-16,5-3 0 0,1-7 0 0,3 2 0 15,3-4 0-15,2-3 0 0,3-2 0 0,6-1 0 16,4-5 0-16,1-4 0 0,6-5 0 0,1-4 0 16,0-4 0-16,6-3 0 0,6-4 0 0,0-3 0 15,-1-3 144-15,0-4-144 0,-1-5 0 0,2-3 0 16,-3-4 0-16,-2-1 0 0,-3-1 0 0,-5-3 0 16,-5-2 0-16,-2-4 0 0,0-1 0 0,-2-3 144 0,-1-2-144 15,-4-7 0-15,-4-5 160 0,-3-1-160 0,-4 3 128 16,-5-2-128-16,0 0 0 0,-5-1 0 0,-1-4 0 0,-6-1 0 15,-3-1-144-15,-4-1-112 16,-3 0-32-16,-7 0 0 16,-4 2-224-16,-3 2-64 0,-6 1 0 0,-3 3 0 0,-4 1 224 0,-7 4 32 0,-5 2 16 0,0 1 0 15,-5 0 304-15,-3 5 176 0,-3 4-32 0,-1 2 0 16,-1 3-144-16,-5 3 0 0,-4 2 0 0,-4 0 0 16,-6 1 0-16,-2 4 0 0,-1 3 0 0,-2 5 0 15,0 0 0-15,-6 0 0 0,-5 1-176 0,-4 3 176 16,0 4 0-16,1 4-160 0,-1-1 160 0,-1 5 0 15,-3 1 0-15,-1 5 0 0,1 1 0 0,2 2 0 16,3 1 0-16,3 4 0 0,-2 2 0 0,3 2 0 16,2 0 0-16,3 6 0 0,4 7 0 0,2 1 0 0,5 1 0 15,-1 2 0-15,1 1 176 0,2 3-176 0,1 3 192 0,7 1-64 16,1 3 0-16,7 3-128 0,0 6 160 0,5 1-160 16,5-2 128-16,3 0-128 0,4-3 128 0,3 4-128 15,1 6 0-15,4-3 128 0,5-3-128 0,5-1 0 16,4-3 0-16,3-5 128 0,2-3-128 0,6 1 0 15,5 3 0-15,5-4 0 0,3-7 0 0,8-3 0 16,5-5 144-16,7-4-144 0,5 2 144 0,1-6-144 16,2-6 192-16,1-1-192 0,1-4 160 0,7-4-160 15,4-4 128-15,2-3-128 0,1-4 144 0,-1-4-144 16,1-4 160-16,1-1-160 0,5-2 192 0,4-6-48 16,-4-2-16-16,0-4 0 0,-3-2 0 0,0-4 0 15,2-1 0-15,-2-5 0 0,-1-6 0 0,-3-1 0 0,-8-5 0 16,0-2 0-16,0 1-128 0,-1 0 192 0,0-1-192 15,-4-2 192-15,-6-1-192 0,-6-4 160 0,-4-5-160 16,-8 4 160-16,-5 3-160 0,-5 0 128 0,-2-2-128 0,-6 2 128 16,-1 0-128-16,-6-3 0 0,-7 0 0 0,-3 1 0 15,-5 0-176-15,-5 2-16 0,-5 1 0 0,-4 3 0 16,-4 4 48-16,-4 3 0 0,-6 0 0 0,-4-1 0 16,-8-1 144-16,-4 3-160 0,-4 3 160 0,-4 5-160 15,-4 4 160-15,-2 2 0 0,-2 2-144 0,-3 6 144 16,-7 6 0-16,-1 1 0 0,-2 0-144 0,-4 3 144 15,-1 6 0-15,-5 2-160 0,-5 2 160 0,6 4-128 16,3-1 128-16,0 3 0 0,-2 2 0 0,0 2-128 16,3 1 128-16,4 3 0 0,6 2 0 0,-1 7 0 0,2 4 0 0,4 2 0 15,2 0 0-15,9 6-128 0,3 5 128 0,6 2 0 16,2 2 160-16,6 3-160 0,3-1 0 0,5 5 0 16,5 3 0-16,4 3-160 0,6 2 160 0,7-2 0 15,5 0 0-15,7-3 0 0,8-3 0 16,4 4 0-16,9 1 0 0,7-1 0 0,2-2 0 0,6-4 0 15,4-4 0-15,6-2 0 0,7-1 0 0,8-4 0 16,6-5 0-16,1-2 0 0,4-4 0 0,3-3 0 16,2-2 0-16,3-2 0 0,3-3 0 0,-2-4 144 15,0-3-144-15,3-6 0 0,2-3 144 0,2-2-144 16,-1-1 0-16,0-5 144 0,-1-9-144 0,1-4 0 16,0-1 0-16,-3-6 128 0,-5-4-128 0,2-1 0 15,1-5-160-15,-3 0 160 0,-1-2-208 0,-6-4 48 16,-3-4 16-16,-5-6 0 0,-3-6 144 0,-6-1-160 15,-4 0 160-15,-5-3-160 0,-4-4 160 0,-6-1 0 0,-10-3 160 16,-6 0-160-16,-6-1 0 0,-8 4 0 0,-8 4-176 0,-8 2 176 31,-7 4-448-31,-10 2 16 0,-6 3 16 0,-8 4 0 16,-6 8-2272-16,-5 6-448 0</inkml:trace>
  <inkml:trace contextRef="#ctx0" brushRef="#br1" timeOffset="-181759.418">11712 9041 5519 0,'0'0'240'0,"0"0"64"0,0 0-304 0,4-7 0 0,-4 7 0 0,0 0 0 15,5-7 3072-15,-5 7 576 0,0 0 96 0,2-7 32 0,-2 7-2496 16,0 0-480-16,2-14-96 0,-2 5-32 15,0 9 64-15,0 0 16 0,-4-9 0 0,-1 3 0 0,-3-1 160 0,0 4 48 16,-1 4 0-16,-1-2 0 0,1-3-304 0,-2 3-48 16,0 3-16-16,-3 2 0 0,2 0-208 0,-1 2-32 15,-2-1-16-15,-2 4 0 0,0 0-32 0,-2 4-16 16,-1 5 0-16,-1-2 0 0,-1-1-64 0,-1 3-16 16,0 3 0-16,-1 0 0 0,2 0-208 0,1 1 144 15,4 0-144-15,0 2 128 0,-2 3-128 0,3 0 0 16,2-4 144-16,1 1-144 0,0 0 0 0,3 3 0 15,2-2 0-15,3 1 128 0,3-2-128 0,1-1 0 16,2-2 128-16,0 1-128 0,2 0 208 0,3-1-16 16,1 1-16-16,2 0 0 0,0 0 48 0,2 1 16 15,3-2 0-15,-4 1 0 0,-1 2-16 0,1-2 0 0,2 1 0 16,1 4 0-16,-3 0-224 0,0-1 176 0,0 4-176 0,1-4 160 16,-5-3-160-16,3 5 0 0,-1-1 0 0,1 2 128 15,-3 0-128-15,2-1 0 0,-3-1 0 0,4-2 0 16,-3-1 0-16,0 0 0 0,-1-1 128 0,0 2-128 15,0-3 0-15,-1 1 0 0,-3 0 144 0,0 2-144 16,-1 4 0-16,0-4 128 0,0-7-128 0,-1 1 0 16,1 6 128-16,-2-3-128 0,-1-5 128 0,-1 3-128 15,1-1 0-15,0-2 144 0,-2 1-144 0,1-1 0 16,-2-3 256-16,3-2-64 0,-3 1-16 0,0-1 0 16,1 0 16-16,-1-2 0 0,1-1 0 0,-2 0 0 15,1 1-48-15,2-3 0 0,-3 1 0 0,2-1 0 16,1-2 32-16,-3 2 0 0,3 0 0 0,0 1 0 15,4-8-32-15,0 0 0 0,-6 6 0 0,6-6 0 0,0 0 64 0,0 0 16 16,0 0 0-16,0 0 0 0,-6 5 96 0,6-5 0 16,0 0 16-16,0 0 0 0,0 0-16 0,0 0-16 15,0 0 0-15,0 0 0 0,0 0-160 0,0 0-16 16,0 0-128-16,0 0 192 0,0 0-192 0,0 0 0 16,9-7 0-16,-4 2 0 15,-5 5-352-15,0 0-64 0,10-4-16 0,-2-2-12176 16,-8 6-2432-16</inkml:trace>
  <inkml:trace contextRef="#ctx0" brushRef="#br1" timeOffset="-180291.156">10089 9200 15663 0,'0'-5'1392'0,"0"1"-1120"16,0 4-272-16,3-6 0 0,0-1 1584 0,2 3 256 16,0 0 48-16,2-2 16 0,-7 6-1120 0,7-4-208 15,0 0-64-15,1 1 0 0,0 0-16 0,2 0-16 16,1-2 0-16,-1 1 0 0,0-2 16 0,2 2 0 15,-1-2 0-15,1 1 0 0,-1-2-112 0,1-2-32 16,-3-5 0-16,1 6 0 0,1 6-96 0,-2 1 0 16,0-2-16-16,0 2 0 0,-1-3-32 0,-8 4 0 15,0 0 0-15,8 8 0 0,-1 1 48 0,-3 3 16 16,-3 5 0-16,-1 0 0 0,-1 1 48 0,-1 3 0 16,-3 1 0-16,-4 4 0 0,-2 4-320 0,0-2 128 0,-4-2-128 15,1 0 0-15,-1 0 0 0,0 2 0 0,0-1 0 16,-1-1 0-16,0-4 176 0,1-2-176 0,-2-4 160 15,1 1-160-15,-3-1 352 0,2-3-32 0,2-1 0 0,1-1 0 16,-2 3-32-16,5-7-16 0,2-1 0 0,3-3 0 16,6-3 16-16,0 0 0 0,0 0 0 0,0 0 0 15,0 0 192-15,0 0 32 0,0 0 16 0,13 0 0 16,-2-1-144-16,2-2-48 0,2-3 0 0,0 3 0 16,3 1-96-16,0 0-32 0,2-1 0 0,-1 2 0 15,2 1-64-15,1 0-16 0,-3 0 0 0,1-1 0 16,1-5 0-16,-1 1-128 0,2 1 192 0,0 0-64 15,-1 1-128-15,-2-1 160 0,-3-3-160 0,-1 5 160 16,3 1-160-16,2-1 0 0,-2-2 144 0,-2 1-144 0,-3 0-144 16,-1 2-112-16,-3-3 0 0,1 1-16 15,-1-3-3184-15,-9 6-640 16</inkml:trace>
  <inkml:trace contextRef="#ctx0" brushRef="#br1" timeOffset="-179797.281">10080 10040 8287 0,'-12'-1'736'0,"-4"0"-592"0,0 1-144 0,-1-1 0 16,2 2 3744-16,1-1 720 0,3-1 144 0,0 2 16 15,3 1-2704-15,0 0-560 0,-1-2-96 0,9 0-32 16,0 0-64-16,0 0-16 0,0 0 0 0,0 0 0 16,0 0-16-16,0 0-16 0,1-10 0 0,4 2 0 0,-5 8-352 0,11-8-80 15,9-1-16-15,2-1 0 0,5-3-224 0,2 3-64 16,0 3 0-16,-1 0 0 0,1-3-48 0,0 2-16 16,0 1 0-16,-1 1 0 0,0-2-96 0,-2 1-32 15,2 0 0-15,-2 1 0 0,-3 1-48 0,0 0-16 16,1 1 0-16,-1 2 0 0,-1 1-128 0,0 0 160 15,-5-2-160-15,1 4 160 0,-3 3-160 0,-1-1-256 16,-1-1 64-16,-4-1 16 16,-9-1-1984-16,0 0-400 0,0 0-64 0,0 0-32 0</inkml:trace>
  <inkml:trace contextRef="#ctx0" brushRef="#br1" timeOffset="-178275.845">20257 6556 5519 0,'0'0'240'0,"11"-1"64"0,-3 3-304 0,1-1 0 0,-1 0 0 0,-8-1 0 16,0 0 2496-16,9 4 448 0,-9-4 96 0,0 0 16 16,0 0-1632-16,0 0-320 0,0 0-64 0,0 0-16 15,6-8 0-15,-4-2 0 0,-4-1 0 0,-2 1 0 16,0 1-384-16,-1 1-64 0,-2-8-32 0,0 3 0 15,-3 1-160-15,1-2-16 0,-1-3-16 0,-4-2 0 16,1 0 32-16,-1-1 16 0,0 0 0 0,-2 0 0 16,-1 0 0-16,-1 1 0 0,-2-1 0 0,-4 1 0 15,-1 0-16-15,-2 2-16 0,1-1 0 0,1 3 0 16,-1 2-96-16,0-2-16 0,-3 0 0 0,1 2 0 0,-2 1-128 0,0 2-128 16,2 0 192-16,-5 0-192 0,0-2 0 0,-6 0 0 15,-5 3 0-15,2 3 0 0,4 3 128 0,-2 1-128 16,0 0 0-16,-2 2 0 0,1 3 192 0,1 1-64 15,1 2 0-15,-3 0-128 0,-2 2 144 0,-1 1-144 16,-1 0 0-16,1 1 144 0,0 0-144 0,3 1 128 16,3 0-128-16,4 2 128 0,2 1 112 0,1 1 16 15,1 2 0-15,-1 2 0 0,2 0-48 0,-1 5 0 16,0 2 0-16,1 1 0 0,6 2-208 0,0 1 0 16,0-1 128-16,-3 3-128 0,1 6 0 0,3 0 0 15,-1 1 128-15,3 0-128 0,1 2 0 0,3 0 0 16,4 1 0-16,0 0 0 0,4 4 0 0,4-2 0 15,3-2 0-15,-2 0 0 0,4-1 0 0,5 0 128 0,-2-2-128 16,4 0 192-16,2-2 32 0,4-1 0 0,1 1 0 16,3 0 0-16,3 2 96 0,4-3 0 0,2-3 16 0,3 0 0 15,2-3-112-15,7-3-32 0,-1 0 0 0,5-2 0 16,2-4-64-16,0 0-128 0,0-2 176 0,4 0-176 16,5 0 144-16,1-3-144 0,2-1 0 0,1-4 144 15,-2-1-144-15,1-5 0 0,-2-1 0 0,2 0 0 16,3 0 0-16,-2-3 0 0,2-1 0 0,0-3 0 15,-2-5 0-15,-2 1 128 0,-1-1-128 0,0-3 0 16,0-2 128-16,3-2-128 0,3-1 128 0,0-1-128 16,-4 1 0-16,-3-3 128 0,-3-5-128 0,0-2 0 15,-3-5 208-15,-1 0-32 0,-3-3-16 0,0-2 0 16,-1-5-160-16,-4 2 0 0,-4 1 0 0,-4-2 0 16,-4-3 0-16,-2 0 0 0,-6 1 0 0,-3-2 0 0,-3-5 144 15,-7 2-144-15,-4-2 160 0,-3 4-160 0,-2 4 304 0,-4 0-48 16,-1 3 0-16,-5 3 0 0,-6-2 0 0,-3 1 0 15,-3-4 0-15,-3 3 0 0,-3-3-256 0,-4 3 0 16,-6 2 128-16,-1 2-128 0,-2 3 0 0,-5 1 0 16,0 2 0-16,-4 1 0 0,-7 1 0 0,1 1 0 15,-1 1 0-15,5 2 0 0,3 3-192 0,4 3 192 16,0 2-208-16,1-1 80 16,1 0-1152-16,1 4-208 0,-2 1-48 0</inkml:trace>
  <inkml:trace contextRef="#ctx0" brushRef="#br1" timeOffset="-176445.807">11346 6014 17503 0,'2'-12'1552'0,"3"1"-1232"16,0 3-320-16,3-2 0 0,1-1 3040 0,-2 3 544 0,-7 8 128 15,9-2 0-15,-9 2-2992 0,0 0-592 0,6-8-128 0,-6 8 0 16,0 0 0-16,0 0 0 0,-9-3 0 0,-3 6 0 16,-6 7 0-16,2 2 0 0,-6 3-160 0,0 0 160 15,-4 1-144-15,1 1 144 0,-4 2 0 0,2 2-144 16,-1 0 144-16,1 0 256 0,-2-3-64 0,-2 4-16 15,-4 4 208-15,-2 3 64 0,-3 1 0 0,2 6 0 16,0 5 16-16,1 2 16 0,0 0 0 0,-2 5 0 16,3 7-176-16,4 1-48 0,4 3 0 0,4-3 0 15,3-2-128-15,6 1-128 0,3 0 144 0,4-2-144 16,4 0 0-16,3-3 0 0,5-4 0 0,1 0 0 16,4 0 128-16,1 3-128 0,3-2 0 0,4 0 0 0,5-5 128 15,0-2-128-15,4-2 0 0,6-1 0 0,6-2 192 16,2-4-48-16,4-3-16 0,4-4 0 0,1-5 16 15,2-2 0-15,-2-5 0 0,3-6 0 0,0-4-16 0,-1-4 0 16,0-7 0-16,1-5 0 0,3-7 80 0,-5-2 16 16,-1-1 0-16,-3-7 0 0,-3-11 96 0,-2-1 0 15,0-1 16-15,0-3 0 0,-4-2 0 0,2-2 0 16,-3 0 0-16,-1 0 0 0,-2-1-160 0,-2-2-48 16,-2-2 0-16,-3-1 0 0,-2-3-128 0,-2 5 0 15,-3 3 0-15,-1 0 0 0,-4 0 0 0,-3 4 0 16,-3-2 0-16,-3 1 0 0,-3 3 0 0,-2 2-144 15,-2 1 144-15,-6 3 0 0,0 2-208 0,-6 0 64 16,-1 1 16-16,-3 3 0 0,-5 1-16 0,-1 2 0 16,-5 0 0-16,-4 3 0 0,-7-1 16 0,2 8 0 0,0 7 0 15,-3-1 0-15,-2 1 128 0,-3 4 0 0,0 3 0 0,-5 7-128 16,-2 7 128-16,1 0 0 0,-4-2 128 16,-1 10-128-16,0 6 128 0,-2 4-128 0,-1 2 128 0,1 1-128 15,-3-2 0-15,0 4 144 0,-1 4-144 0,1 2 0 16,4 4 288-16,2 5-48 0,-1 6-16 0,2 5 0 15,1 3 0-15,4 4 0 0,3 4 0 0,6 1 0 16,5 1-32-16,5 2-16 0,5-2 0 0,6-2 0 16,5-3-176-16,5-2 0 0,6-5 144 0,6-1-144 15,4 1 0-15,7-5 0 0,8-6 0 0,5-1-192 16,5-4-16-16,10-3-16 0,8-2 0 0,8-3 0 16,7-4-1200-16,10 0-240 0,7-5-64 15,9-5-14784-15</inkml:trace>
  <inkml:trace contextRef="#ctx0" brushRef="#br1" timeOffset="-175323.029">18653 7086 20271 0,'-21'-2'1792'0,"-1"0"-1424"16,-2 4-368-16,2-1 0 0,2-2 960 0,2 2 112 15,1 1 16-15,3-1 16 0,3 1-752 0,1-2-160 16,0 0-16-16,3-2-16 0,1 1 480 0,1-2 80 15,5 3 32-15,-3-5 0 0,2-5-112 0,1 2 0 16,1-1-16-16,4-3 0 0,4-4-176 0,2-4-16 16,5-4-16-16,5-4 0 0,4-5-32 0,9-2 0 15,4-6 0-15,7-2 0 0,5-2 32 0,3 2 0 16,-2 1 0-16,6 1 0 0,0-2-48 0,5-2-16 0,0-2 0 16,5 3 0-16,1 4-192 0,-1 2-32 0,0 2-128 15,-2 5 192-15,1 2-192 0,-1 7 0 0,-2 4 0 0,-5 6 0 16,-11 4 0-16,-6 5 0 0,-7 3 0 15,-7 9 0-15,-6 7 0 0,-7 5 0 0,-4 3 0 0,-10 11-160 16,-7 11 160-16,-10 5 0 0,-5 6-144 0,-11 4 144 16,-10 2 0-16,-6 5 0 0,-12 4 0 0,0 3 0 15,-2-2 0-15,0-4 0 0,0-4 0 0,-3-4 0 16,0-9 0-16,6 1 240 0,5-6-64 0,4-6-16 16,6-8 352-16,7-5 64 0,4-3 0 0,6-10 16 15,8-7-80-15,5-5-32 0,5-5 0 0,10 2 0 16,-3-9-288-16,7-8-48 0,9-9-16 0,6-3 0 15,5-4-128-15,7-4-256 0,5-3 64 0,7 0 16 0,5 1 176 16,2-1 0-16,6-2-144 0,5-2 144 0,0-4 0 16,6-1 0-16,9-3 0 0,5 1 0 0,3 4 0 0,-4 2-144 15,-2 5 144-15,0 7 0 0,0 8 0 0,-7 9-128 16,-6 9 128-16,-11 4 0 0,-9 8 0 0,-8 5 0 16,-10 6 0-16,-7 6 0 0,-6 6 0 0,-8 6-192 15,-6 6 192-15,-10 8-160 0,-7 7 160 0,-8 2-160 16,-10 0 160-16,-10 0-160 0,-9 1 160 0,-6-2-128 15,1-4 128-15,0-1-128 0,-1-3 128 0,0-8 144 16,-3-7-16-16,-1-7-128 0,-1-5 368 0,1-3-48 16,1-4 0-16,1-6 0 0,0-6-176 0,3-4-144 15,1-5 192-15,5-3-192 0,6-4 0 0,7-3-192 16,6-4 0-16,8-4 0 0,7 0 192 0,11-2-192 16,5-2 192-16,8-2-192 0,6-6 192 0,9 1-192 0,9-3 192 15,7-2-192-15,10-3 192 0,5-4 0 0,3-6 0 0,8 1-144 16,4 3 144-16,8 0-128 0,5 2 128 0,-1 5-128 15,-3 8 128-15,-3 5 0 0,-5 5 0 0,0 8 0 16,-1 3 128-16,-3 8 48 0,-6 6 16 0,-5 5 0 16,-6-3-192-16,-8 6 0 0,-6 3 0 0,-4 4 0 15,-8 4 0-15,-6 2-144 0,-6 3 0 0,-5 2 0 16,-6 3-160-16,-4 3-16 0,-5 2-16 0,-5 3 0 16,-2 3-240-16,-5-3-64 15,0-4 0-15,-3-5 0 0,-2-5-384 16,-4-3-96-16,-3-4-16 0,-2-3 0 0,-1-4-1168 0,-3-2-256 15,-18-1-32-15,12-3-16 0</inkml:trace>
  <inkml:trace contextRef="#ctx0" brushRef="#br1" timeOffset="-173284.041">10109 10439 21183 0,'0'0'1888'0,"0"0"-1504"0,0 0-384 0,0 0 0 0,0 0 1872 0,-4 7 304 15,2 0 64-15,-1 2 16 0,0 1-1744 0,1 2-336 16,-1 4-176-16,0 0 160 0,0 3 32 0,0-2 16 15,1 1 0-15,0 3 0 0,-3 2-16 0,0 0 0 16,-2-3 0-16,2 3 0 0,0 2-48 0,-4 3-16 16,-4-3 0-16,2-1 0 0,2-2 768 0,-3-1 160 15,0-1 32-15,3-2 0 16,2-3-1664-16,2-2-320 0,2-1-64 0,-1 0 0 0,-1 1 656 0,1-5 144 16,4-8 32-16,-5 6-9264 15,5-6-1840-15</inkml:trace>
  <inkml:trace contextRef="#ctx0" brushRef="#br1" timeOffset="-172946.04">10381 10266 18431 0,'0'0'816'0,"0"0"160"0,0 0-784 0,0 0-192 0,0 0 0 0,0 0 0 16,-3 9 3664-16,1 4 688 0,0 5 144 0,0 2 32 16,1 2-3696-16,0 2-832 0,-1 4 0 0,0 1 0 15,1 2 0-15,-3 1 0 0,1 0 0 0,-2 0 0 16,-4 3 0-16,2-3 0 0,2 1 0 0,-1-1 0 16,0-1 0-16,-2-1 0 0,2 0 0 0,1-1 0 0,-2-5 128 15,3-2-128-15,2-1 0 0,-2-3 128 0,1 1-128 0,1-2 0 16,1-4 0-16,1-2 0 15,0 0-288-15,1-2-144 0,-1-2-16 0,0-7-16 16,0 0-2496-16,0 0-496 0,0 0-112 0,0 0-7568 16</inkml:trace>
  <inkml:trace contextRef="#ctx0" brushRef="#br1" timeOffset="-172689.233">9904 10477 32255 0,'-9'-11'2864'0,"7"7"-2288"0,2 4-576 0,4-6 0 15,4-2 1280-15,3 1 160 0,-2 2 32 0,8-3 0 16,7 4-1072-16,5 0-208 0,3-1-32 0,3-2-16 15,5 0 16-15,-3-4 0 0,4-4 0 0,0 2 0 16,1 1-160-16,0-1 0 0,-4-4 0 0,3 2 0 16,8 0-1136-16,-4 0-96 15,-2 2-32-15,-6 0 0 0</inkml:trace>
  <inkml:trace contextRef="#ctx0" brushRef="#br1" timeOffset="-170924.027">11900 10780 11055 0,'0'0'976'0,"0"0"-784"0,-10-5-192 0,3 5 0 15,7 0 2288-15,-9 4 400 0,1 0 96 0,-2 2 16 16,0-1-2032-16,1 2-416 0,-1 0-80 0,-2 1-16 15,-3 1 272-15,4 1 48 0,-1 0 16 0,1 2 0 16,0 4 240-16,0 0 32 0,-1 2 16 0,2 1 0 16,1 5-384-16,2 0-80 0,-1 1-16 0,6-2 0 15,-3 0-256-15,5-2-144 0,1-1 160 0,4-5-160 16,-1-1 224-16,5-5-48 0,-1-1-16 0,3-1 0 16,2-2 368-16,-1-1 80 0,1-4 16 0,5-4 0 15,2 2 96-15,-1-2 32 0,0-4 0 0,3-2 0 0,-2-2-240 16,1-3-32-16,1-3-16 0,-5 1 0 0,0-1-80 0,-2-3 0 15,0-2-16-15,-2 2 0 0,-4 1 80 0,1 0 32 16,-3-2 0-16,1 1 0 0,-4-1 64 0,0 4 16 16,-3 1 0-16,-1 3 0 0,-2 2-160 0,-2 1-16 15,0 0-16-15,-3 2 0 0,-2 0-368 0,-2 3 128 16,-2 0-128-16,-2 2 0 0,-2-1-160 0,-2 3-96 16,-3 2-32-16,0 0 0 15,1 1-1536-15,-1 1-304 0,1 1-64 0,3-2-14160 0</inkml:trace>
  <inkml:trace contextRef="#ctx0" brushRef="#br1" timeOffset="-170400.751">11987 8918 24015 0,'0'0'1056'0,"0"0"224"0,0 0-1024 0,0 0-256 15,0 0 0-15,0 0 0 0,0 0 544 0,0 0 48 0,0 0 16 16,0 0 0-16,0 0-176 0,0 0-48 0,0 0 0 0,0 0 0 16,0 10-64-16,0 2-32 0,0 4 0 0,-1 0 0 15,0 0 80-15,0 2 16 0,0 0 0 0,-1 6 0 16,-1 3-128-16,1-1 0 0,1-2-16 0,1 0 0 15,-1 1-240-15,-2-1 144 0,1-3-144 0,0-3 128 16,1-3-128-16,1 1 0 0,-1 0 0 0,1-2 0 16,4-3 0-16,-2-4 128 0,-2-7-128 0,5 7 0 15,-5-7-128-15,8 9-128 0,0 0 0 0,0-3-8848 16,2-8-1776-16</inkml:trace>
  <inkml:trace contextRef="#ctx0" brushRef="#br1" timeOffset="-170053.827">12442 8821 23951 0,'0'0'2128'0,"0"0"-1696"15,0 0-432-15,0 0 0 0,0 0 704 0,0 0 64 16,-3 12 16-16,1 0 0 0,-3-1-208 0,0 2-64 16,2 3 0-16,-4 5 0 0,1 5-32 0,-1 3-16 15,-1 0 0-15,1 1 0 0,-2 1 160 0,0 2 16 16,0 0 16-16,-1 2 0 0,-2-4-160 0,4-4-48 0,0-1 0 16,0-3 0-16,-1 2-320 0,3-4-128 0,-1-6 0 0,3 1 144 15,-1 4-144-15,1-4 0 0,1-2 0 0,0-3 128 16,3-11-128-16,0 0-224 0,-1 11 48 0,1-1 16 31,0-10-1552-31,0 0-304 0,-5 10-64 0,5-10-10928 0</inkml:trace>
  <inkml:trace contextRef="#ctx0" brushRef="#br1" timeOffset="-169788.557">11699 8961 15663 0,'-16'-14'1392'0,"8"8"-1120"16,2 0-272-16,4 0 0 0,2 6 3968 0,0 0 720 15,6-7 160-15,4 3 16 0,4 0-3712 0,2 1-768 16,3 3-128-16,7-3-48 0,4-4-208 0,3 0 128 15,2-2-128-15,3 1 0 0,-1 3 224 0,2-1-48 16,0-1-16-16,4 0 0 0,2-2 0 0,-1 0 0 16,1 0 0-16,3 1 0 0,2-5-32 0,-2 4 0 15,-1 1 0-15,-2 0 0 0,-5-2-128 0,0 1 0 16,0 1 0-16,-3 2-10560 16,-3 4-2160-16</inkml:trace>
  <inkml:trace contextRef="#ctx0" brushRef="#br1" timeOffset="-168318.147">13973 9478 14735 0,'12'-9'1312'16,"-2"-3"-1056"-16,0 1-256 0,1-7 0 0,-4 1 1248 0,3-1 192 15,-3 1 32-15,-1 2 16 0,-3-1-208 0,-2 0-32 16,-2 0-16-16,-4-1 0 0,1 1-272 0,-2 1-64 16,-2 3-16-16,-2-1 0 0,-4 0-320 0,-2 2-64 15,-6 1-16-15,0 2 0 0,0 1-128 0,-3 3-32 16,-4 3 0-16,-3 0 0 0,-1 0 32 0,-5 3 0 15,-2 1 0-15,-3 6 0 0,-1 2-32 0,3 5-16 16,4-2 0-16,3 1 0 0,3 0-96 0,4 1-16 16,2 2 0-16,6-1 0 0,3 2-48 0,6 2-16 15,0 3 0-15,6-2 0 0,1 2-128 0,5 1 0 16,1 1 0-16,5 3 0 0,2-2 0 0,3 2 0 16,1-3 0-16,3 2 0 0,2 0 0 0,1 2 0 0,4-4 0 15,-2 2 0-15,-2-1 0 0,1 2 0 0,5-2 0 16,-3 4 0-16,0-1 0 0,-3 2 128 0,-1 1-128 15,-1-1 0-15,-4 1 0 0,-2-1 0 0,-1-2 128 0,-4 0-128 16,-3-1 0-16,-2-2 0 0,-5 1 0 0,1-4 0 16,-4 0 128-16,-3-3-128 0,-4-1 0 0,-3 0 128 15,-3-1 0-15,-3 0-128 0,-4-5 192 0,2 2-64 16,2-3 64-16,0-1 16 0,-6-3 0 0,1-4 0 16,-1-2 16-16,3-4 0 0,-2-3 0 0,2-1 0 15,3-4-32-15,4-2 0 0,-1-1 0 0,4-2 0 16,1-3-64-16,2-2 0 0,3 0-128 0,5-3 192 15,2-2-192-15,4 0 128 0,5-1-128 0,1-3 0 16,7 0 0-16,3 0 0 0,6-2 0 0,2 0 0 0,7-2 0 16,5-3-160-16,6-2 160 0,2 2-128 0,0-1 128 15,1 1 0-15,0-2 0 0,1 2 0 0,-3 2 0 0,-3-1 0 16,-3 0 0-16,2-2 0 0,-4-7 0 0,-4 3 144 16,-6 3-16-16,-5 2-128 0,-3 2 320 0,-5 2-32 15,-6 3-16-15,-2 4 0 0,-3 2-80 0,-5 1-32 16,-3-1 0-16,-2 5 0 0,-4 2-160 0,-4 2-192 15,-6 1 32-15,-5 4 16 16,0 4-624-16,-2 3-128 0,1 2-32 0,-3 2-10016 16,-1 2-2016-16</inkml:trace>
  <inkml:trace contextRef="#ctx0" brushRef="#br1" timeOffset="-167742.102">15111 9798 22111 0,'0'0'1968'0,"-5"-7"-1584"0,0-3-384 0,4 2 0 15,1 8 784-15,-1-10 80 0,-4 0 16 0,-1 2 0 0,1 0-304 0,-5 0-48 16,-1-2-16-16,-2 0 0 0,-3 0 0 0,-1 1-16 16,-3 0 0-16,-3 2 0 0,-4 0 272 0,-2 3 48 15,-1 0 16-15,-1 8 0 0,-1 1-240 0,1 2-32 16,3-1-16-16,-1 1 0 0,5 1-368 0,0 0-176 15,3 2 160-15,5 1-160 0,2 0 0 0,3 1 0 16,1-1 0-16,6 1 0 0,3 2 0 0,3 1-160 16,3 0 160-16,3 1-128 0,8 1 128 0,1 0 0 15,3 2 0-15,1 4 0 0,0 5 0 0,2 1 0 16,-3-2 0-16,-1-1 0 0,-2-3 0 0,-2 0 0 16,1 0 0-16,-3-1 0 0,-2-2 0 0,-2-1 128 15,-4-1-128-15,-3 0 0 0,-4-2 256 0,-2 0-32 0,-2-2 0 16,-1-1 0-16,-8-1 288 0,0 0 64 0,-2 2 16 15,-5-6 0-15,-1-2-80 0,-3-1-32 0,-3 0 0 16,-3-1 0-16,-3 2-160 0,2-4-16 0,-2-2-16 16,0 0 0-16,0 0-288 0,3-2 0 0,2-5 0 0,5 1 0 31,2-1-1440-31,6 0-288 0,2 0-64 0,5-2-8864 0,5-3-1760 0</inkml:trace>
  <inkml:trace contextRef="#ctx0" brushRef="#br1" timeOffset="-167526.745">15770 9608 38815 0,'0'0'1728'0,"-6"5"336"0,-1 4-1648 0,0 5-416 16,-1 5 0-16,-3 4 0 0,-3-1 0 0,0 4 0 15,-1 1 0-15,-2 4 0 0,-2 0 0 0,1 7 0 16,-2-1 0-16,0 1 0 0,-3-1 0 0,1 2-144 16,-4-3 144-16,-1-2-160 15,1-3-544-15,1 0-96 0,4-5-32 0,-1-2 0 16,2-5-144-16,3-4-48 0,5-3 0 0,6-2 0 16,-1-3-576-16,7-7-128 0,0 0-32 0,0 0-10592 0</inkml:trace>
  <inkml:trace contextRef="#ctx0" brushRef="#br1" timeOffset="-167104.15">16145 9747 35423 0,'0'0'1568'0,"0"13"320"0,-2 5-1504 0,0 4-384 0,-3 2 0 0,1 2 0 16,-1 0 0-16,-2 1 144 0,-3 3-144 0,0 1 0 15,0 1 256-15,-2-1-48 0,1-2-16 0,2-4 0 16,-2-7-192-16,3 0 144 0,-1-4-144 0,1-3 128 16,0-2-128-16,3-2 128 0,5-7-128 0,0 0 128 15,0 0 256-15,0 0 64 0,4-16 0 0,2 1 0 16,4-1 32-16,0-2 16 0,4-2 0 0,2-1 0 0,2 0-272 0,2-4-48 16,1-6-16-16,4 5 0 0,-1 5-160 0,3 3 0 15,-1-1 0-15,0 7 0 0,3 0 0 0,3 3 0 16,-2 2 128-16,-2 4-128 0,-1 7 256 0,-3 3 0 15,-1 6 16-15,-2 3 0 0,-4 3-272 0,0 4 160 16,-3 3-160-16,-2 2 128 0,-1-1-128 0,-2 2 0 16,-3 1 0-16,-3 0 0 0,-3 1 0 0,-1 1 0 15,-3-1-128-15,0 2 128 16,-3 1-400-16,3-2-16 0,-1-6 0 0,0 1 0 16,2 1-400-16,1-5-80 0,1-5 0 0,1-5-10496 15,0-3-2112-15</inkml:trace>
  <inkml:trace contextRef="#ctx0" brushRef="#br1" timeOffset="-166776.117">17434 8930 33231 0,'-13'2'1472'0,"3"2"304"16,0 0-1424-16,-1 5-352 0,-3 4 0 0,-1 3 0 0,-3 3 0 16,-4 4 0-16,-2 2 0 0,-1 6 0 0,-3 3 192 0,0 4-48 15,-1 1 0-15,-4 4 0 0,0 1 128 0,1 8 32 16,0 6 0-16,-1 4 0 0,-1 0 288 0,3 3 64 15,3-1 16-15,1 0 0 0,3 1-336 0,8-2-64 16,2-2-16-16,8-2 0 0,4-7-128 0,7-1-128 16,4-6 144-16,6-3-144 0,5-5 0 0,4-2 0 15,5 0 0-15,2-5 0 0,3-1-176 0,5 1-128 16,3-2-16-16,9-1-16 16,5-8-1136-16,4 1-240 0,3-2-32 0,1-5-8240 15,2-4-1664-15</inkml:trace>
  <inkml:trace contextRef="#ctx0" brushRef="#br1" timeOffset="-166151.242">19835 9040 32255 0,'-5'-7'2864'0,"5"7"-2288"16,0 0-576-16,8 8 0 0,3 2 576 0,3-1 16 15,4-1 0-15,1 7 0 0,1 6-592 0,4 2 0 16,2-1 0-16,4 3 0 0,0 1 224 0,1 4-32 16,0 3 0-16,-1 1 0 0,-3-1 16 0,-1 4 0 0,-3 3 0 0,-3 8 0 15,-3 3 128-15,-5 4 32 0,-2 0 0 0,-1-2 0 16,-6 2 32-16,-1 1 16 0,-2 3 0 0,-2-3 0 16,0-6-16-16,-6 3 0 0,0 0 0 0,-6-6 0 15,-1-3-80-15,-2-2 0 0,-3-5-16 0,-5 1 0 16,-3-3-112-16,-3-1 0 0,-3-1-16 0,-1-2 0 15,-2-3-176-15,1 0 0 0,-3 1 0 0,3-4 0 16,2-5-2048 0,3-5-432-16,0-5-80 0</inkml:trace>
  <inkml:trace contextRef="#ctx0" brushRef="#br1" timeOffset="-165386.997">21521 9813 32255 0,'-8'-13'2864'0,"4"9"-2288"0,4 4-576 0,-6-4 0 16,0 1 0-16,-1-1 0 0,-3-2 0 0,0 1 0 15,-1-3 0-15,-2 0-144 16,-2 2 144-16,-2 0 0 0,-1 2 0 0,-5 0 0 0,-3 4 0 0,0 3 0 16,-3 0 0-16,1 0 0 0,-1-1 0 0,2 3 128 15,-1 5 16-15,1 1 16 0,0 1 0 0,3 4 0 16,-2 6-160-16,1 3 128 0,0 1-128 0,3 3 128 15,3 0-128-15,5 3 0 0,2 2 0 0,5-3 0 16,5-5 0-16,4-2-176 0,3-4 176 0,5-1-192 16,4 0 192-16,4-4 0 0,2-5 0 0,5-3 0 15,3-4 192-15,3-3-16 0,-1-3-16 0,2-5 0 16,5-4-160-16,2-2 0 0,-4-5 0 0,4-2 128 16,5-4-128-16,-2-3 0 0,-1 1 0 0,-4-5 128 15,-2-2 80-15,1-1 16 0,-3-1 0 0,-3 0 0 0,0-1-80 16,1-6-16-16,-2-5 0 0,0-2 0 0,1 0-128 0,-1-7 0 15,-2-4 0-15,1 0 0 0,-4-1 0 0,-1 6 0 16,-1 5 0-16,-3 2 0 0,-4 6 0 0,-2 6 0 16,-3 2 0-16,-1 13 0 0,-3 7 288 0,-1 5-32 15,-5 10 0-15,0 0 0 0,0 0-64 0,-7 7-32 16,-2 5 0-16,-2 6 0 0,-2 2-160 0,-4 5 0 16,-2 5 0-16,-1 6 0 0,-3 5 0 0,1 3 0 15,1 2 0-15,-1 3 0 0,2 4 0 0,4-3 0 16,3-4 0-16,5-3 0 0,2-4 0 0,5-5 0 15,1-2 0-15,5-4 0 0,4-3 320 0,2-3 48 16,-3-4 0-16,7-2 0 0,3-3 32 0,3-3 16 16,1-3 0-16,1-2 0 0,-1-1-208 0,3-1-32 15,-2-5-16-15,1-1 0 0,-2-5-160 0,2-1 0 0,-1 0 0 0,1 0 128 16,1-2-128-16,0 0 0 0,1 0 144 0,1 2-144 16,-1 1 0-16,-1 1 0 0,-5 1 0 0,1 5 0 15,0 7 0-15,-5 5 0 0,-1 1 0 0,0 5 0 16,2 0 0-16,-3 1 0 0,-2 3 0 0,1 4-128 15,2 3 128-15,0 0 0 0,0 3 0 0,2-3 0 16,-1-3 0-16,5-2 0 0,-1-2 0 0,4-1 0 16,-1-4 0-16,4-2 0 0,1 0 0 0,0-3 0 15,3 1 0-15,-1-2 0 0,0-3 128 0,0 0-128 16,0-3 0-16,-1 1 0 0,0-1 0 0,-2-2 128 16,-4-1-336-16,3 2-64 0,-3-2-16 0,-1-1 0 15,-6-1-2112-15,1-2-416 0,-2 1-96 16</inkml:trace>
  <inkml:trace contextRef="#ctx0" brushRef="#br1" timeOffset="-165038.27">22894 9496 37775 0,'-13'14'3360'0,"-5"3"-2688"0,-2 2-544 0,-3 7-128 16,-3 6-208-16,-5 5-80 0,-4 1-16 0,-2 3 0 15,0-1 496-15,2 6 80 0,-4 4 32 0,2 4 0 16,0 0 144-16,-4-1 48 0,-1-5 0 0,0 2 0 15,2 1-208-15,-4-3-32 0,0-2-16 0,1-2 0 16,2 1-384-16,0-1-80 0,6-4-16 0,2-2-11600 16,-2-3-2304-16</inkml:trace>
  <inkml:trace contextRef="#ctx0" brushRef="#br1" timeOffset="-160883.17">7917 8920 28559 0,'-9'-10'1264'0,"9"10"272"0,0 0-1232 0,0 0-304 16,0 0 0-16,0 0 0 0,0 0 0 0,-3 7-144 15,-1 5 16-15,0 1 0 0,1 2 128 0,0 6 0 16,-5 6 0-16,1 5 0 0,2 3 320 0,-2 2-16 16,2 4 0-16,-4 4 0 0,2 2 0 0,-2 1 0 0,-2 0 0 0,1-1 0 15,-1-1-112-15,2 0 0 16,0-2-16-16,1-6 0 0,1-7-176 0,-1-5 0 0,1-1 144 0,4-3-144 16,0-5 128-16,1-4-128 0,-1-4 128 0,3-2-128 15,4-1 0-15,-4-6-240 0,0 0 48 0,8-2-13600 16</inkml:trace>
  <inkml:trace contextRef="#ctx0" brushRef="#br1" timeOffset="-160233.581">7707 9009 23039 0,'-14'-12'2048'0,"9"5"-1648"16,5 7-400-16,0 0 0 0,1-11 1216 0,4 1 144 15,1 3 48-15,5-3 0 0,3-2-1152 0,2 1-256 16,4 2 0-16,2-2 0 0,-2-1 0 0,4 1 0 16,1 2 0-16,2 0 0 0,-1 3 208 0,-2-1 32 15,-1 0 0-15,0 5 0 0,1 0 112 0,-5 3 32 16,0 4 0-16,-2 0 0 0,-2-1-208 0,-2 3-48 15,-1 4 0-15,-3 1 0 0,-2 1-128 0,-4 3 160 16,-3 1-160-16,-2 1 160 0,-2 0 0 0,-2-2 0 16,-3-1 0-16,-2 1 0 0,-1 0 208 0,-1 1 32 0,-2-3 16 15,2 2 0-15,0-1-32 0,-1 0-16 0,2 0 0 0,1-1 0 16,1-2-208-16,-1-1-32 0,2-2-128 0,2 0 192 16,3-2-192-16,0 0 0 0,4-7 128 0,1 8-128 15,-1-8 0-15,5 11 0 0,2-3 0 0,4-1 0 16,3-1-192-16,1-1 192 0,1 4-192 0,4 1 192 15,4-1 0-15,-4 3-128 0,-3-2 128 0,1 5 0 16,2 0 0-16,-4 5 0 0,0-1 0 0,-7 0 0 16,0-3 0-16,-2-1 0 0,-4 0 0 0,-4 0 0 15,-4 1 0-15,-4-2 128 0,-1 1-128 0,-6 1 192 16,-3-1 368-16,-8-2 64 0,-1-5 16 0,-2 5 0 16,0 5-64-16,-1-2-16 0,-2 0 0 0,-1-4 0 0,0-4-144 15,-3-2-32-15,-2 1 0 0,3-3 0 0,5-1-176 0,5 1-32 16,4-2-16-16,2 0 0 0,1-4-160 0,5 0 0 15,2-2-192-15,4 0 192 16,-1 1-1792-16,9 3-224 0,-2-7-48 0,4-1-8752 16,3 1-1760-16</inkml:trace>
  <inkml:trace contextRef="#ctx0" brushRef="#br1" timeOffset="-159762.559">8239 9573 25791 0,'-12'2'1152'0,"12"-2"224"0,0 0-1104 0,0 0-272 0,-1-7 0 0,1 7 0 15,0 0 1088-15,0 0 176 0,0 0 16 0,9-6 16 16,-2-1-1072-16,-1-2-224 0,1-1 0 0,1 0 0 16,0-3 0-16,1 1 0 0,-1-1 0 0,-3 2 0 15,2 1 0-15,1 0 0 0,-3-1 0 0,2 4 0 16,-7 7 224-16,9-2 64 0,-9 2 16 0,0 0 0 16,0 0 80-16,9 11 0 0,-4 7 16 0,-2 1 0 15,-1 1-96-15,-2 4-32 0,-2 0 0 0,-1 3 0 0,-2 3-48 16,-2-2-16-16,-1 0 0 0,-3-1 0 0,0-4 32 15,2-1 0-15,-1-1 0 0,2-4 0 0,0-4 208 16,3-2 32-16,1-3 16 0,4-8 0 0,0 0-32 0,0 0 0 16,0 0 0-16,0 0 0 0,0 0-16 0,3-12-16 15,0-4 0-15,1 1 0 0,3-1-144 0,0 1-32 16,4 0 0-16,-1 0 0 0,2-2-256 0,1 2 0 16,1 1-128-16,0 3 128 0,1 1 0 0,1 3 0 15,-1 1 0-15,1 3 0 0,-5 2 0 0,1 3 0 16,0 2 0-16,0 6 0 0,-2 3 0 0,-3 4 0 15,-2 2 0-15,-2 1 0 0,-3 1 0 0,-1 2 0 16,-2 2 0-16,-3 0 0 0,0 1 0 0,-1 3 0 16,-1 0 0-16,1-2 0 0,-2-3 0 0,1-2 0 0,2-7 0 15,-1 2 0-15,-1 1 128 0,2-1-128 16,0-3 0-16,1-3 0 0,0 0-176 0,2-3-80 0,1-1-32 0,-3 0 0 31,5-7-2656-31,0 0-512 0,0 0-128 0</inkml:trace>
  <inkml:trace contextRef="#ctx0" brushRef="#br1" timeOffset="-159417.261">8767 9422 27647 0,'0'0'2448'16,"0"0"-1952"-16,0 0-496 0,0 0 0 0,4-6 960 0,-4 6 80 15,0 0 32-15,11-1 0 0,0-2-656 0,2 0-128 16,2-1-32-16,2 5 0 0,-1 4-256 0,2-1 160 16,0-4-160-16,-1 0 128 0,2 0-128 0,-2 2 0 15,1 4 0-15,0-2 0 0,-3-3-224 0,-1 1-32 0,0 3 0 0,-2-1 0 32,-12-4-2000-32,0 0-416 0</inkml:trace>
  <inkml:trace contextRef="#ctx0" brushRef="#br1" timeOffset="-159190.357">8747 9704 18431 0,'0'0'1632'0,"0"0"-1312"0,0 0-320 0,0 0 0 16,11-2 4736-16,2 1 864 0,-1 1 176 0,3-1 48 15,2-1-4448-15,3 1-880 0,0 0-176 0,6-1-48 16,-1 1-144-16,5-3-128 0,3 1 192 0,-1 0-192 15,-3 3-144-15,2-1-144 0,1 1-32 0,-1 3-11552 16,-1 2-2320-16</inkml:trace>
  <inkml:trace contextRef="#ctx0" brushRef="#br1" timeOffset="-150410.295">24054 9180 22399 0,'-4'-25'992'0,"1"14"208"15,-2 5-960-15,0 0-240 0,5 6 0 0,-10-3 0 16,-1 0 0-16,-1 2 0 0,-4 1 0 0,0-2 0 0,-3-2 0 0,-2 1 0 16,-3-1 0-16,-1 2 0 0,-1 0 0 0,-3-5 0 15,-2-2 0-15,-2-1 0 0,-2 1 192 0,-2 0-16 16,-3 1 0-16,-2-2 0 0,-3-2 256 0,3 1 48 16,2 3 16-16,-4-1 0 0,-1-2-112 0,-1-1-32 15,-2 1 0-15,-5 0 0 0,-1 1-64 0,-2 0-16 16,-2 0 0-16,-2 1 0 0,-1 1-32 0,-10 1-16 15,-4-2 0-15,-2 0 0 0,-1-2-224 0,-2 2 144 16,-1 3-144-16,-7-3 128 0,-4-2-128 0,4 0 160 16,1 1-160-16,-2-2 160 0,-4 2-16 0,-4 0 0 15,-2 1 0-15,-2-1 0 0,-3-2-16 0,1 2-128 16,-1 1 192-16,0-5-64 0,1-3-128 0,-2 2 192 16,-5 3-192-16,1-1 192 0,-1-2 48 0,-2 0 16 0,-1 4 0 15,-3 0 0-15,1 0 64 0,-3-2 32 16,-2 2 0-16,1 4 0 0,1 3-144 0,-5 0-16 0,-1-3-16 0,-1 3 0 15,-3 1-176-15,2 1 0 0,-4 0 0 0,-1-2 128 16,-5-2-128-16,2 2 0 0,1 1 0 0,-1-1 0 16,-4-1 0-16,-2 2 0 0,0 0 0 0,3-3 0 15,1-3 0-15,0 1 0 0,-8 6 0 0,4-2 0 16,3-4 0-16,-2 1 0 0,-1 2 0 0,0 0 0 16,-3 1 0-16,6 1 0 0,5-3 0 0,-1 3 0 15,-4 1 0-15,1 0 0 0,5-1 128 0,-2 0-128 16,-3 1 0-16,-2 0 0 0,3-2 144 0,0 2-144 15,3 0 0-15,-5 0 144 0,-3 1-144 0,2-2 0 16,5 0 144-16,-3-1-144 0,-2-1 0 0,-3 2 144 0,2 0-144 16,4-2 128-16,6 1-128 0,-2 1 128 0,-4 0-128 15,3 1 160-15,5-1-160 0,-3-1 160 0,-1 1-32 16,1 1-128-16,5 0 192 0,0 0-64 0,-4-2-128 0,5 3 0 16,-3-2 144-16,5 2-144 0,0 0 0 0,-1-1 0 15,1-3 0-15,-1 2 128 0,5 1-128 0,-3 2 0 16,-3-1 0-16,5-3 0 0,-1 1 0 0,1 1 0 15,1 0 0-15,3-3 0 0,1 0 0 0,2-2 128 16,-3-1-128-16,3 3 0 0,4-1 0 0,0-1 144 16,1-5-144-16,3 1 0 0,2 4 240 0,3-2-64 15,0-2-16-15,4-3 0 0,2-1 160 0,7-3 16 16,6 1 16-16,2 2 0 0,-2 0 64 0,3-1 16 16,2-1 0-16,3 3 0 0,4 3-112 0,1 3 0 15,1-1-16-15,-1 2 0 0,0 2-304 0,4-3 0 16,2 3 128-16,2 0-128 0,5 2 0 0,-1 2 0 0,0-4 0 15,4 2 0-15,2-1 0 0,3 0 0 0,0-2 0 16,3 1 0-16,6 2 0 0,5 0 0 0,1-4 0 16,2 4-144-16,4 0 144 0,4 0 0 0,4 2 0 0,0 0 0 15,3-2 128-15,2 1-128 0,4 1 128 16,8 1-128-16,-6 2 128 0,6-2-128 0,-5 6 160 0,4 3-160 16,0 2 0-16,3 3 0 0,0 4 0 0,1 4-160 15,-1 3 160-15,-1 7 0 0,1 6-144 0,1-2 144 16,-3-1 0-16,-2 3 0 0,0 0 0 0,0 3 0 15,0 3 0-15,-1 1 0 0,-1 1 0 0,-4 7 0 16,3 6-144-16,-4 3 144 0,1-1 0 0,-4 1 0 16,0-3 0-16,-1 3 0 0,-1 3 0 0,0 4 0 15,-1 4 0-15,-1-3 0 0,0 1 0 0,-1 0 0 0,0 2 0 16,0-1 0-16,1 0 0 0,1-2 0 0,3-1 0 16,2-2 0-16,3-2 0 0,0 2 0 0,1 3 0 0,2-5 0 15,2-7 192-15,3-2-48 0,2-2-144 0,2-2-176 16,0-1 48-16,6-1 0 0,1 1 128 0,4-4 0 15,3-4 0-15,-1-2 0 0,6-2-176 0,2-2 176 16,0-2-208-16,5-2 80 0,3-2 128 0,7 2 0 16,-1 0 0-16,6-2 0 0,2 0 0 0,6-2-128 15,2-2 128-15,8 0-128 0,4 0 128 0,2-3 0 16,0-3 0-16,6-1 0 0,6 0 0 0,4-1 0 16,0-3 0-16,2 0 0 0,1-2 0 0,4 0 0 15,5-1 0-15,0-2 0 0,-1-1 0 0,3 1 0 16,6-1 0-16,0-2 0 0,2-3 0 0,4 2 128 15,7 0-128-15,-2-1 0 0,-2 0 128 0,8 0-128 16,5 2 160-16,0-1-160 0,-4 0 0 0,6 2 128 0,2 1-128 0,3 0 0 16,3-4 0-16,0 1 0 0,2 1 0 0,3 1 0 15,2-3 0-15,0 1 0 0,-2 0 0 0,2 2 0 16,5 0 0-16,3-1 0 0,3-4 128 0,0-2-128 16,-2 1-176-16,3-1-80 0,-2 0 0 0,2 0-16 15,2 1 272-15,-2 0-160 0,0-3 160 0,0 1-128 16,-1 1 128-16,2 0 0 0,0 0 0 0,1 1 0 15,1-3 0-15,0-3 0 0,-7 1 0 0,5 0 0 16,-1 2 0-16,4-2 0 0,4-2 0 0,-3-1 0 16,-3-2 0-16,-2 0 0 0,1-1 0 0,1 1 0 15,2 3 0-15,-1 1 0 0,-1-2 0 0,-4 5 128 16,-3 0-128-16,4 1 144 0,6 3-144 0,-4-3 160 0,-2-2-160 16,-2 0 0-16,-1-1 0 0,1 1 0 0,0-2 0 0,-1 0-192 15,-6-1 64-15,0-2 128 0,-7-4-256 0,7 0 64 16,0 0 0-16,-5-1 16 0,-6-1 176 0,-2 1 0 15,-5 0-144-15,-2 0 144 0,-2 0 0 0,-3 1 0 16,-5 1 128-16,-4 1-128 0,-4-1 192 0,-4 2-32 16,-7-1-16-16,-5 4 0 0,-4 1-144 0,-2-2 0 15,1 2 144-15,-5 1-144 0,-5 1 0 0,-3 1 128 16,-3-1-128-16,2 0 0 0,0-1 0 0,-2 1 0 16,0-2 0-16,-3 1 0 0,-4 1 0 0,3 0 128 15,4-2-128-15,-3 1 0 0,-4 1 0 0,-5 0 0 16,-4-3 0-16,-2 1 0 0,1 2 0 0,-2 0 0 15,2 1 0-15,-5-1 0 0,-3-1 0 0,-2 0-160 0,-1 0 160 16,-3-2-160-16,-4 2 160 0,-2 0-192 0,-3 1 192 0,-1-3-192 16,-2-1 192-16,-2-1-192 0,-2 0 192 0,0 0-192 15,-1 1 192-15,-1-3 0 0,-2-1-144 0,1-1 144 16,0-2 0-16,1-1 0 0,-7-4 0 0,1-1 0 16,0-3 0-16,-1-1 0 0,-3-8 160 0,1-2-160 15,1 2 272-15,-3-3-48 0,1-3-16 0,-2 0 0 16,1-2-16-16,-3-5 0 0,1-3 0 0,1-6 0 15,-4-6-32-15,2-3-16 0,1-1 0 0,-1 1 0 16,-2 0-144-16,-1 2 192 0,1-2-192 0,-2 4 192 16,-3-1 160-16,2 5 32 0,-1 1 16 0,-1 7 0 15,-1 6-272-15,-1 1-128 0,-1 0 0 0,0 3 128 16,0 1-1056-16,-2 1-224 0,-2 0-32 0,-2-3-10336 16,0-1-2048-16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9:17:14.2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4568 4778 21247 0,'-12'2'944'0,"12"-2"192"0,-8-3-912 0,-2 1-224 16,0 2 0-16,0 2 0 0,-5 1 0 0,3 0 144 16,1 0-144-16,-1 3 128 0,-4 0-128 0,1 2 0 15,-1 1 0-15,0 2-176 0,-2 4 176 0,1 1 0 16,0-1 0-16,1 3 0 0,-3 0 0 0,2 3 144 15,0-1-144-15,-1 4 0 0,5 4 192 0,0-1-64 16,0-2 0-16,4 5-128 0,2 1 0 0,4-2 0 16,-1-3 0-16,5-1 0 0,3-1 128 0,4-2-128 15,1-2 0-15,4-1 0 0,1 0 208 0,3-2-16 16,-1-6 0-16,4 0 0 0,1-1 16 0,2-2 0 0,1-4 0 16,2-4 0-16,3-3-16 0,-1-4-16 0,-8-1 0 15,5-1 0-15,-1-1 48 0,-1-1 16 0,-2-3 0 0,-2-1 0 16,-2 0 80-16,-3-1 32 0,-1-1 0 0,-4-1 0 15,-2 1 176-15,-4-1 48 0,-3-1 0 0,-2 0 0 16,-4-2 112-16,-4 2 16 0,-5 2 16 0,-1 3 0 16,-3 2-176-16,-1 2-32 0,-3 4-16 0,1-3 0 15,5-1-336-15,-2 4-160 0,1 6 160 0,1 0-160 32,0 0-1056-32,2 0-304 0,-1 5-64 0,2-1-11776 0</inkml:trace>
  <inkml:trace contextRef="#ctx0" brushRef="#br0" timeOffset="585.605">5337 4772 30399 0,'-15'-3'2704'0,"5"-1"-2160"16,5 2-544-16,-5 0 0 0,-2 0 0 0,2 3 0 15,-4 2 0-15,-1 3 0 0,-1-1 0 0,0 1 0 0,0-1 0 0,-3 3 0 16,-1 1-256-16,1 2 32 16,-1 1 16-16,-4 0 0 0,-2 2 48 0,0 1 16 0,-4 1 0 0,4 0 0 15,5 3 144-15,-4 1 0 0,2 0 0 0,-1 3-128 16,6 1 128-16,1 1 0 0,4-2-144 0,2 2 144 15,2-1 0-15,4 0-144 0,1-1 144 0,6-3 0 16,2-3 0-16,5 0 0 0,2-3 0 0,2-2 0 16,-2-2 0-16,5-4 0 0,3-4 0 0,-2-1 144 15,-2 0-144-15,2-2 192 0,2-3-192 0,3-5 192 16,0-4-64-16,0-3-128 0,1-1 192 0,-1-6-64 16,0-5 0-16,-3-5 0 0,1-3 0 0,0-1 0 15,1 2 128-15,-2-3 0 0,-1 3 16 0,2-5 0 16,1-3 128-16,-1-6 32 0,-1-8 0 0,2-1 0 15,-2-2-112-15,-1-1-32 0,-5 0 0 0,-2 4 0 0,-6 4-144 16,1 4-16-16,-1 6-128 0,-4 8 192 0,-2 5 64 16,0 12 0-16,-1 7 0 0,0 4 0 0,-2 2-64 0,4 5-16 15,-5 5 0-15,-5 12 0 0,-3 6-176 16,-1 10-176-16,-2 3 48 0,1 2 0 0,-1 1 128 0,1 6-128 16,-2 5 128-16,2 8-128 0,0 8 128 0,0 0 0 15,3-2 0-15,0-3 0 0,3-5 0 0,4-5 0 16,3-6 0-16,-1-3 0 0,3-4 0 0,3 1 0 15,1-4 0-15,2-5 0 0,1-6 0 0,4 0 0 16,-2-3 0-16,4-3 0 16,4-4-736-16,3-2-160 0,2-2-48 0,0-6-13600 0</inkml:trace>
  <inkml:trace contextRef="#ctx0" brushRef="#br0" timeOffset="1111.723">6210 4723 27647 0,'-25'-6'2448'0,"7"3"-1952"0,-3-1-496 0,1 4 0 15,-3-1 304-15,1 2-48 0,-3 3 0 0,-3 3 0 16,-3 3-256-16,-2 4 0 0,-2 2 0 0,1 3 0 16,-1-1 0-16,2 4-144 0,2-3 144 0,1 6 0 0,0 5 0 0,3 3-160 15,1 7 160-15,4-1 0 16,-1 0 0-16,4 1-128 0,2 1 128 0,3-4 0 0,5-4 0 0,2-5 0 16,4-5 0-16,0-6 0 0,7-8 0 0,-4-9 0 15,7 3 0-15,4-4 0 0,4-4 0 0,1-5 192 16,2-4-16-16,2-8-16 0,2-6 128 0,-1-2 32 15,2-4 0-15,0-3 0 0,2-3-192 0,-3-3-128 16,2 0 192-16,-4 0-192 0,1 1 128 0,1-3-128 16,-4-5 0-16,-1-3 0 0,1-1 128 0,-3-4-128 15,-2-1 0-15,-1 0 0 0,-2-3 160 0,-1 2-160 16,1-2 128-16,-2 5-128 0,1 2 0 0,-3 6 0 16,2 6 0-16,-4 8 0 0,0 9 192 0,-2 5-32 0,-2 4-16 15,0 6 0-15,-1 5-16 0,1 6-128 0,0 0 192 0,-6 10-64 16,0 2-128-16,-1 11-176 0,-1 9 48 0,-1 6 0 15,-2 5 128-15,-1 7-128 0,0 5 128 0,-3 5-128 16,-2 5 128-16,0 4-128 0,-1 3 128 0,3 1-128 16,0 0 128-16,6-1 0 0,1-5 0 0,0-4 0 15,0-3 0-15,3 1 176 0,3-2-16 0,1-3 0 16,0-4-32-16,3-5-128 0,3-5 192 0,3-4-64 16,-1 0-1456-1,4-3-288-15,-2-5-64 0</inkml:trace>
  <inkml:trace contextRef="#ctx0" brushRef="#br0" timeOffset="1847.592">7128 4800 19231 0,'0'0'848'0,"-6"-1"176"0,-1-1-816 0,7 2-208 0,0 0 0 0,0 0 0 16,-9 5 368-16,9-5 16 0,-4 11 16 0,3-2 0 15,0 0-256-15,2 1-144 0,0 0 160 0,3 0-160 16,2-1 288-16,1 1-32 0,-1 2-16 0,4-2 0 16,3-4 208-16,3 0 32 0,-1-2 16 0,4-1 0 0,2 0 272 0,2-3 48 15,0-5 16-15,1 1 0 0,-1-2-304 0,1 2-48 16,1-2-16-16,-1-1 0 0,-2-3-208 16,0-1-64-16,-2 0 0 0,-2 2 0 0,-1-2-192 0,-2 0 176 15,-1-2-176-15,1 0 160 0,-2 2-160 0,-2 0 128 16,-2-1-128-16,-4-2 128 0,-3 3-128 0,-3 3 192 15,1 8-192-15,-6-10 192 0,-2-1-48 0,-2 2 0 16,-4 0 0-16,-2 4 0 0,0 1-144 0,-3 5 128 16,-2 3-128-16,-1 0 128 0,-2 2-128 0,-4 1 0 15,-3 3 144-15,-1 3-144 0,-1 3 160 0,1 2-32 16,2 2-128-16,1-1 192 0,-2 0-192 0,2-2 128 16,5 1-128-16,2-1 0 0,2-1 0 0,4 0 0 15,2 0 0-15,3 0 0 0,5 1 0 0,-1 1 0 0,4 2 0 16,2-1 0-16,2-1 0 0,2 1 0 0,2 0 0 15,3 1 0-15,3-1 0 0,3 1-128 0,-2 0 128 16,4-1 0-16,5-1 0 0,2-3 0 0,4-2 0 16,1 0 0-16,1 1 0 0,2-5 0 0,1 1 0 0,1-1 0 31,2 0-480-31,2-2-32 0,-3-3-16 0,-1-4-12752 0</inkml:trace>
  <inkml:trace contextRef="#ctx0" brushRef="#br0" timeOffset="2128.315">8169 4571 36223 0,'-11'-16'1600'0,"8"11"336"0,3 5-1552 0,0 0-384 16,0 0 0-16,0 0 0 0,9 5 0 0,-1 4-320 15,1 2 48-15,2 4 16 0,3 2 128 0,3 2 128 16,-1 1-192-16,2 6 192 0,3 2-128 0,-2 4 128 16,-1 0 0-16,1-2 0 0,-2-2 0 0,-2 2-128 15,-1 2 128-15,-1-1 0 0,-3-1-240 0,2-2 16 16,-3 2 0-16,0-6 0 16,0-4-624-16,0-4-128 0,-2-4-32 0,-1-1 0 15,-3 2-64-15,0-8-16 0,-3-5 0 0,0 0-7248 16,0 0-1456-16</inkml:trace>
  <inkml:trace contextRef="#ctx0" brushRef="#br0" timeOffset="2438.36">8672 4519 24879 0,'0'-12'2208'0,"0"1"-1760"0,0 11-448 0,-1-8 0 16,-3 0 896-16,4 8 112 0,0 0 16 0,-8 1 0 15,-2 4-512-15,-2 1-112 0,-3 3-16 0,1 7 0 16,0 3-256-16,-3 6-128 0,-4 2 0 0,-4 4 128 16,-1 0 48-16,0 5 0 0,1 0 0 0,-1 1 0 15,-1 0 208-15,-3 0 32 0,1 3 16 0,0-3 0 0,2 0-32 0,-1-2 0 16,2 0 0-16,-1 1 0 0,5 3-144 16,-3-4-48-16,0-2 0 0,3-3 0 0,3-4-208 0,4-3 176 15,0-2-176-15,3-1 160 0,2-5-160 0,3 0-256 16,2 0 64-16,2-5 16 15,3-10-2064-15,0 0-400 0,0 0-96 0,0 0-9680 16</inkml:trace>
  <inkml:trace contextRef="#ctx0" brushRef="#br0" timeOffset="2746.41">9095 3963 28559 0,'0'0'2544'0,"-9"3"-2032"0,3-1-512 0,-3 4 0 16,2 3 496-16,-1 3 0 0,1 5 0 0,-3 5 0 15,-1 4 16-15,-1 7 16 0,-1 2 0 0,-1 7 0 16,-2 3 64-16,1 1 16 0,-2 4 0 0,3 1 0 15,-1 1-32-15,0 6-16 0,1 2 0 0,1 2 0 16,1-3-160-16,3-2-16 0,0-3-16 0,4-3 0 16,-2-4-176-16,4-3-48 0,-1-1 0 0,3-1 0 15,2-2-16-15,2-5-128 0,0-6 192 0,0-1-64 16,2-3-128-16,0-2 0 0,4-4 0 0,-1-4 0 16,0-2-464-16,2-3-176 0,0-2-48 0,3-4 0 15,1-2-2848-15,1-6-576 0</inkml:trace>
  <inkml:trace contextRef="#ctx0" brushRef="#br0" timeOffset="3021.146">8709 4621 11967 0,'-30'-10'1072'0,"14"5"-864"15,1 0-208-15,1 1 0 0,4 1 5632 0,10 3 1072 0,0 0 208 0,0 0 64 16,-2 10-5696-16,4-2-1152 0,4 2-128 16,3 2-192-16,2-1 192 0,3 3 0 0,4 0 0 0,0-2-144 15,4-2 144-15,1 1 0 0,3-1 0 0,-1-1 0 16,1-1 0-16,2-1 0 0,2-3 0 0,-2-1 0 16,5-1 0-16,-1-2-320 0,0-2 64 0,0 0 16 31,1 1-1392-31,-1-2-288 0,-4 1-48 0,0-3-11920 0</inkml:trace>
  <inkml:trace contextRef="#ctx0" brushRef="#br0" timeOffset="3434.184">9250 4888 28559 0,'0'0'2544'0,"0"0"-2032"15,0 0-512-15,0 0 0 0,9 9 1872 0,2-4 288 16,2-1 48-16,1-1 16 0,1 1-1760 0,1-3-336 16,1-1-128-16,2-1 0 0,0-6 0 0,3-1 128 15,-2 0-128-15,-1 0 0 0,-3-5 0 0,-1 1 0 16,-3-1 0-16,-1 0-192 0,-5-2 192 0,0-1 0 16,-2-2 0-16,-1 0 0 0,0 2 0 0,-3 0 0 15,-5 1 0-15,0-1 128 0,-3 2 16 0,1 2 16 16,-2 2 0-16,-3 0 0 0,-6 3-160 0,0 2 0 15,4 4 0-15,-2 5 0 0,-4 4-192 0,0 3 192 16,0 5-192-16,0 0 192 0,-2 5-192 0,2 2 192 0,-2 3-192 16,1 1 192-16,0 0-160 0,1 1 160 0,2 2 0 0,3-2-144 15,1 1 144-15,3-1 0 0,-1 0 0 0,4-3 0 16,5-3 0-16,1-2 0 0,2-2 0 0,5 1 0 16,3 3 0-16,3-4 0 0,-2-4 0 0,6-1 0 15,1-2 0-15,2 2 0 0,2-5 0 0,-1-2 0 31,5-6-1952-31,3-3-352 0,3-3-80 0,2-4-11312 0</inkml:trace>
  <inkml:trace contextRef="#ctx0" brushRef="#br0" timeOffset="3849.174">9864 4573 28559 0,'-9'-7'2544'0,"2"3"-2032"16,7 4-512-16,0 0 0 0,-7 12 1984 0,2 3 288 16,1 2 64-16,0 3 16 0,1 2-1984 0,-3 2-368 15,1 2-128-15,0 2 0 0,-1 5 128 0,-1 1 0 16,-1 0 0-16,1 1 0 0,-2-2 0 0,0 1 0 16,-1-1 0-16,2 1 0 0,-3-1 192 0,4-2-48 15,0-5 0-15,2-4 0 0,-3-3 48 0,3-6 0 16,3-3 0-16,-1-2 0 0,3-8 48 0,0 0 16 15,0 0 0-15,0 0 0 0,0 0 176 0,4-11 32 16,-1-3 16-16,2-5 0 0,4-4-160 0,1-2-48 0,1-2 0 16,2-1 0-16,1-4-272 0,3 0 0 0,0-2 0 15,3 3 0-15,1-2 0 0,1 2 0 0,1 0 0 0,-1 0 0 16,1 5 0-16,-1 4 0 0,5 3 0 0,-2 5 0 16,0 4 0-16,1 4 0 0,-6 4 0 0,0 6 0 15,-2 2 0-15,-2 4 0 0,0 3 0 0,-3 5 0 16,-1 3 0-16,-2 2 0 0,-2 2-160 0,-1 0 160 15,-2-1-144-15,-1 2 144 0,-3 4 0 0,-1-2 0 16,0 2-160-16,-1 2 160 0,0 0-128 0,-1-1 128 16,-1-2-192-16,0-1 32 0,-1-5 16 0,2-2 0 15,0-2-1328-15,0-3-256 16,1-4-48-16,4 0-16 0,0 0-1680 16,1-4-352-16</inkml:trace>
  <inkml:trace contextRef="#ctx0" brushRef="#br0" timeOffset="4275.826">10957 4561 30927 0,'-16'-12'1360'0,"5"3"304"0,-1 1-1344 0,1 0-320 16,-3 1 0-16,-2 3 0 0,-3 4 0 0,-2 4 0 15,-1 0 0-15,-1-1 0 0,-1-3 0 0,-2 7 128 16,0 2-128-16,0 3 128 0,-2 2-128 0,-2 4 0 0,1 2 128 16,2-2-128-16,-1 2 144 0,3 0-144 0,1-1 192 0,5 0-192 15,4 1 128-15,2 1-128 0,3 2 0 0,3-5 0 16,5-3 128-16,2 2-128 0,0-1 0 0,3 0 0 16,3-2 192-16,0-1-64 0,5-2 0 0,0 3-128 15,-1 2 384-15,2-3-16 0,4 2-16 0,-3 0 0 16,1-1 32-16,-2 0 16 0,0 2 0 0,1 0 0 15,-1 1-80-15,-2-1-32 0,-2-2 0 0,-1 1 0 16,-2-1 0-16,-1-1 0 0,-4 0 0 0,-2 1 0 16,-1-1 32-16,-4 1 0 0,-1-3 0 0,-4 0 0 15,-2 1-32-15,-3-1 0 0,-2 2 0 0,-3-2 0 16,0-1-96-16,-1-1-32 0,-2-1 0 0,1-2 0 16,2-1-160-16,-2 1 128 0,0-1-128 0,0-2 128 15,2 0-256-15,2-3-64 0,3-2-16 0,1-1 0 16,2-1-2544-16,3-4-496 0,0 0-96 0,7-1-32 0</inkml:trace>
  <inkml:trace contextRef="#ctx0" brushRef="#br0" timeOffset="4623.636">11411 4509 26719 0,'-8'7'2368'0,"-3"1"-1888"0,2 4-480 0,-1 4 0 15,-1 1 1360-15,-1 5 176 0,-1 4 48 0,1 1 0 16,-2 2-1152-16,-2 4-240 0,-1 0-32 0,-3 3-16 15,1 0 16-15,1 2 0 0,-1-1 0 0,1 2 0 16,-3 1 144-16,4 1 16 0,-2 0 16 0,1-2 0 16,2-2-144-16,-3-2-48 0,2-3 0 0,1-5 0 15,2-4-1296 1,2-3-256-16,1-3-48 0,3-3-8096 0,3-5-1632 0</inkml:trace>
  <inkml:trace contextRef="#ctx0" brushRef="#br0" timeOffset="5416.416">12005 4596 28559 0,'-29'-8'2544'0,"12"6"-2032"15,-6 2-512-15,2 7 0 0,2 4 1616 0,-3 1 240 16,0 3 32-16,1 2 16 0,1 0-1648 0,2 4-256 16,0 3-176-16,0 2 32 0,-1-2 144 0,0 2-192 15,2 1 192-15,2 1-192 0,0 3 192 0,1-2 0 16,4-3 0-16,1 4-128 0,1 2 128 0,5-3 0 0,1-1 0 0,2-4 0 16,3-5 0-16,2-4 0 15,-2-2 144-15,6-3-144 0,2-2 560 0,1-4 0 16,2-2 0-16,3-4 0 0,4-4-16 0,1-5 0 0,-1-5 0 0,3 0 0 15,-1-3-272-15,3 0-48 0,-4 0-16 0,0-5 0 16,-5-2-208-16,-1 1 176 0,-2 5-176 0,-4-3 160 16,0 0-160-16,-4 0 160 0,-1-2-160 0,-4 2 160 15,-1 0-160-15,0 1 192 0,-2 0-192 0,-3 4 192 16,1 1-192-16,0 3 0 0,1 2 0 0,-1 2 128 16,0 3-128-16,4 7 0 0,0 0 0 0,0 0 0 15,0 0-144-15,0 0 144 0,0 0-192 0,0 0 192 0,0 0-288 16,0 0 48-16,10-2 16 0,1 1 0 15,0-1 224-15,1-1-144 0,1 0 144 0,1 0-128 0,-1 2 128 0,2 1 0 16,1 0 0-16,3-1 0 0,-3-3 0 16,4 2 0-16,2 0 0 0,1 1 0 0,0 1 0 0,0 1 0 15,-3 1 128-15,3 1-128 0,-2 1 0 0,3 0 144 16,-4 2-144-16,-1 4 0 0,-4 1 224 0,-2 3-64 16,-1 0-16-16,-3 2 0 0,-1-3 64 0,-3 3 16 15,-1 0 0-15,-1 0 0 0,-2 1 32 0,-2-2 0 16,-3 2 0-16,0-1 0 0,1 1-96 0,-1-1-16 15,-5 2 0-15,2-4 0 0,-1-1-144 0,3-2 160 16,3-1-160-16,-2-3 160 0,4-7-160 0,0 0 0 16,0 0 144-16,0 0-144 0,0 0 0 0,0 0 144 15,10-8-144-15,1-1 0 0,3 0 128 0,-2-1-128 0,1-4 0 16,1-1 0-16,0-2 0 0,4-1 0 0,0-3 0 0,-1 2 0 16,2 1 0-16,0 1 0 0,2-2 0 0,2 1 0 15,1 6 144-15,-1 1-144 0,-2 0 0 0,1 4 144 16,-3 2 32-16,0 5 0 0,-1 5 0 0,0 1 0 15,-2 3-176-15,1 2-176 0,0 3 48 0,-1 5 0 16,-4-1 128-16,0 3 0 0,0 2 0 0,0 1 0 16,-1 1 0-16,0 3 0 0,0-4 0 0,1 2 0 15,-3 2 0-15,2 0 128 0,1 1 0 0,-1 0 0 16,1-3-128-16,0-2 0 0,-1-2 0 0,1 0 0 16,1 1 0-16,1-3-128 0,0-1 128 0,0-4-128 15,3-4-208-15,-3-1-48 0,-2-3 0 0,1-3 0 16,-3-3-2320-16,-1-1-480 0,-2-4-80 0,0-7-32 15</inkml:trace>
  <inkml:trace contextRef="#ctx0" brushRef="#br0" timeOffset="5593.993">11587 4005 49759 0,'-30'-25'2208'0,"15"13"448"0,2 2-2128 0,4 3-528 16,3 4 0-16,6 3 0 15,0 0-384-15,0 0-192 0,2 11-48 0,3 0 0 16,1-1-1104-16,1 0-208 0,0-1-48 0,-2 4-17152 0</inkml:trace>
  <inkml:trace contextRef="#ctx0" brushRef="#br0" timeOffset="6987.37">19938 4228 25631 0,'-3'-8'1136'0,"3"8"224"0,0-6-1088 0,0 6-272 16,3-5 0-16,-3 5 0 0,0 0 0 0,0 0 0 15,0 0 0-15,0 0 0 0,0 0 0 0,7 6 0 16,-1 2 160-16,-2 2-160 0,-4 2 304 0,2 0-32 16,-1 0 0-16,1 0 0 0,-1 1 48 0,-2 4 0 0,-1 2 0 0,-2 2 0 15,1 2 0-15,1 3 16 0,-2 2 0 0,0 5 0 16,-1 4-16-16,-1 8 0 0,-1 7 0 15,-1 1 0-15,-1 0 48 0,0 5 0 0,0 3 0 0,-3 3 0 16,2 8-32-16,0 0 0 0,3 1 0 0,-3-2 0 16,0-3-16-16,3 3-16 0,2 4 0 0,-2-4 0 15,3-5 32-15,1-2 16 0,-3-6 0 0,3 3 0 16,1 0 96-16,-2 4 32 0,0 0 0 0,0-2 0 16,-1-3-96-16,2-2-32 0,-1-2 0 0,1-1 0 15,1 2-96-15,-1 0-32 0,1 0 0 0,0 2 0 16,-2-4-224-16,2 0 144 0,0-5-144 0,1-4 128 15,2-2-128-15,-1 3 0 0,0 0 0 0,0 1 128 16,0 1-128-16,0-4 0 0,1-2 0 0,-1-5 128 0,-1-2-128 16,1 0 0-16,2-2 0 0,0-5 128 0,-1-2-128 15,3-5-256-15,-2-2 64 0,0-4 16 16,-1-3-1216-16,0-1-240 0,-1-3-48 0,0-9-16 16,2 9-992-16,-2-9-192 0,0 0-32 0,0 0-8752 15</inkml:trace>
  <inkml:trace contextRef="#ctx0" brushRef="#br0" timeOffset="7680.397">17670 6472 13823 0,'0'0'1216'0,"12"2"-960"15,-2-2-256-15,4 2 0 0,3 1 1792 0,4 1 320 16,-1 1 64-16,5 0 16 0,1 0-1392 0,3 0-288 16,0 1-48-16,3-1-16 0,1 1 176 0,6-2 16 15,-1-3 16-15,6 1 0 0,4 5-256 0,3-3-48 16,3-1-16-16,1-1 0 0,-1-2 96 0,4 0 16 16,0 0 0-16,4-1 0 0,6-4-32 0,4 1 0 15,1 1 0-15,1-3 0 0,3-2 144 0,4 1 16 16,3-2 16-16,0 2 0 0,-2 2-16 0,3-1 0 0,0-2 0 15,3 3 0-15,5 3-112 0,-1 0-16 0,-4-5-16 16,-1 2 0-16,3-2-192 0,0-1-48 0,0 1 0 16,-2 1 0-16,-3 2-192 0,0 0 176 0,-3 2-176 0,-3-1 160 15,-5-4-160-15,-5 4 0 0,0 3 0 0,-3-2 0 16,-2-3 0-16,-2 4 128 0,-3 6-128 0,-4-3 0 16,-2-2 0-16,-4-2 0 0,-3-4 0 0,0 5 0 15,-1 4-480 1,-3-1-80-16,-5-2-16 0,-3 0 0 0,-2-3-1984 15,-4 0-384-15,-5-2-96 0</inkml:trace>
  <inkml:trace contextRef="#ctx0" brushRef="#br0" timeOffset="8711.853">19669 7029 18431 0,'0'0'1632'16,"-9"-1"-1312"-16,0-1-320 0,0 0 0 0,-1-1 1088 0,-1 1 160 0,2 0 32 0,1 3 0 0,-1 2-864 15,1 1-160-15,8-4-48 0,-9 5 0 0,4 2 0 0,2 2 0 16,-3 0 0-16,4 2 0 0,2 2 32 0,0-2 0 15,1 3 0-15,1 2 0 0,3 3 112 0,-3 3 32 16,0 1 0-16,3 2 0 0,2 0 128 0,-3 1 16 16,0 2 16-16,0 2 0 0,1 2-32 0,-3 1-16 15,0 0 0-15,1 1 0 0,3 0 16 0,-2 4 16 16,-1 0 0-16,2 3 0 0,0 0 32 0,-1 2 0 16,1 3 0-16,1-2 0 0,-2-5-208 0,2 0-32 15,0 1-16-15,-1-2 0 0,-1 1-128 0,1-1-32 16,-1 2 0-16,1 1 0 0,3 3-144 0,-3 0 192 15,1-1-192-15,-1-1 192 0,2-4-192 0,1-1 0 16,-4-3 144-16,3-1-144 0,-2-1 0 0,1 1 0 0,-3-3 0 16,2-3-192-1,-3 0-1008-15,1-3-208 0,-1-2-32 0,0-1-8432 0,2-4-1696 16</inkml:trace>
  <inkml:trace contextRef="#ctx0" brushRef="#br0" timeOffset="9208.387">19820 5166 20271 0,'0'0'1792'0,"0"0"-1424"0,0 0-368 0,0 0 0 16,14 2 2048-16,-2-2 320 0,5 0 80 0,2 0 16 16,4 2-1920-16,6-1-384 0,4-1-160 15,5-1 128-15,6-2-128 0,0 1 160 0,2 0-160 0,4 0 160 16,-2 1 32-16,3-2 0 0,1 1 0 0,3 1 0 15,3 1 256-15,-2 0 64 0,2 1 16 0,0-1 0 16,-1 0-144-16,-1 1-48 0,0-1 0 0,-3 1 0 16,-2 2-208-16,-2-2-128 0,-8 3 128 0,-3 0-128 15,-4-2-464-15,-3 1-176 16,-4 3-16-16</inkml:trace>
  <inkml:trace contextRef="#ctx0" brushRef="#br0" timeOffset="9912.683">18195 8008 16575 0,'-2'-9'736'0,"2"9"160"15,0 0-720-15,0 0-176 0,0 0 0 0,9-3 0 0,1-1 3120 0,3 0 592 0,2 1 112 16,1 0 16-16,3-2-3056 0,3 1-608 16,2-4-176-16,2 2 0 0,1 0 0 0,4 1 128 0,4-1-128 15,1-1 0-15,4 0 256 0,3-1-64 16,3-1-16-16,2 3 0 0,3 1 288 0,-3 0 64 0,0-2 16 16,3 1 0-16,4 0-64 0,-2 2-16 0,-1 0 0 15,1 1 0-15,0 0-256 0,-1 2-48 0,-7 2-16 0,-4 1 0 16,-1 0-144-16,-3 1-256 0,0 0 64 0,-5 1-10208 15,-4 2-2048-15</inkml:trace>
  <inkml:trace contextRef="#ctx0" brushRef="#br0" timeOffset="12476.987">13356 7953 6447 0,'-6'-1'576'0,"6"1"-576"16,-9 0 0-16,9 0 0 0,0 0 3856 0,0 0 672 16,0 0 128-16,0 0 16 0,0 0-2720 0,3 9-544 15,-3-9-128-15,8 9 0 0,3-3-64 0,3-1 0 16,2 0 0-16,5 1 0 0,0-1-400 0,5-1-96 15,4-1-16-15,2 0 0 0,1-3-240 0,3 1-48 16,4 0-16-16,0-1 0 0,0 0-208 0,-3 1-64 16,0 0 0-16,-3 2 0 0,0-1-128 0,-1-1 0 15,-1 0 0-15,-2 1 0 16,-3 0-368-16,-3 1-144 0,-4-1-48 0,0 1 0 16,0 0-2080-16,-3 2-432 0</inkml:trace>
  <inkml:trace contextRef="#ctx0" brushRef="#br0" timeOffset="12727.426">13487 8414 35007 0,'-7'-2'3120'0,"7"2"-2496"0,-4-5-496 0,4 5-128 15,0 0 832-15,0 0 160 0,0 0 32 0,12 3 0 16,0-3-704-16,5 0-144 0,6 0-32 0,2-3 0 15,0 1-144-15,5-1 128 0,4 0-128 0,1-1 128 16,0 0-128-16,1 1 0 0,0-2 144 0,0 1-144 0,-3-3 160 0,1 3-32 16,-1-1-128-16,0 1 192 0,0 0-384 0,0 0-64 15,-2 1-32-15,-3 1 0 16,0 1-1264-16,-3 1-256 0,-3-1-48 16,0 1-8576-16,-3-2-1728 0</inkml:trace>
  <inkml:trace contextRef="#ctx0" brushRef="#br0" timeOffset="13309.887">15404 7534 29487 0,'-14'-17'1296'0,"6"10"288"0,-1 2-1264 0,1 3-320 0,1 1 0 0,-2 1 0 16,-1 0 1040-16,1 3 160 0,-3 2 16 0,-1 1 16 15,-4 1-976-15,1 2-256 0,-1 2 0 0,0-1 0 16,-3 2 0-16,0 2 0 0,-1 0 0 0,-2 2 0 15,0 2 176-15,-2 4-176 0,-1 5 192 0,1 4-192 16,-2 6 304-16,0 2-48 0,3 2-16 0,-1 6 0 16,2-1 32-16,-3 3 16 0,2 4 0 0,2 3 0 15,2 2-160-15,3 2-128 0,-1-5 192 0,7-1-192 0,2-4 128 16,6-1-128-16,2-4 0 0,4-4 0 0,5-5 288 0,2 0-48 16,5-3-16-16,6-3 0 0,0-5 144 15,7-3 16-15,1-2 16 0,4-4 0 0,4-5-144 0,2-3-48 16,2-3 0-16,0-3 0 0,-2-3-80 0,2-3-128 15,1-6 176-15,2-3-176 0,1-2 128 0,0-4-128 16,1-3 0-16,0-3 0 0,-2-7 272 0,-1-1-48 16,-2 0-16-16,-5-1 0 0,-1 0 128 0,-3-6 32 15,-4-3 0-15,-2 0 0 0,-3 0-32 0,-2 2 0 16,-5 0 0-16,-5 1 0 0,-5 2 32 0,-1 3 0 16,-4 3 0-16,-5 1 0 0,-4 0 144 0,-3 0 48 15,-3 2 0-15,-2 1 0 0,-3 4-112 0,-4 0 0 16,2-3-16-16,-5 5 0 0,-2 1-432 0,-1 2 0 0,-3-2 0 15,-1 3 0-15,-1 4-288 0,1 2 16 16,0 3 0-16,-2 1 0 16,2 2-1376-16,2 0-272 0,1 2-48 0,3 6-10816 0,0 6-2160 0</inkml:trace>
  <inkml:trace contextRef="#ctx0" brushRef="#br0" timeOffset="14397.731">6993 12007 5519 0,'-6'-8'496'0,"6"8"-496"0,-6-4 0 0,-1 0 0 16,-1-3 3024-16,0 0 512 0,0 1 112 0,1 3 0 15,-2 1-2240-15,-1 1-464 0,0 0-96 0,-3 0-16 16,-3-2-96-16,1 3-32 0,1 3 0 0,-2 0 0 16,0 0-64-16,-1 3-32 0,3 3 0 0,-1 0 0 15,0 2-224-15,0 5-64 0,-2 1 0 0,3 2 0 16,0 2-64-16,4 3 0 0,2 4-16 0,5 0 0 0,-3 2-80 16,4-1-16-16,1-2 0 0,4-2 0 0,4 0 48 15,0-4 0-15,2-2 0 0,7-1 0 0,1-4 144 0,3-2 48 16,-1-1 0-16,3-1 0 0,0-1-176 0,2-1-16 15,-1-3-16-15,0-1 0 0,-3-2-176 0,1 0 128 16,0-1-128-16,-2-3 128 0,-1-4-128 0,0 0 128 16,-3-2-128-16,-1-2 128 0,-3-3 0 0,-3-2 0 15,-2-3 0-15,-4 1 0 0,0 2 304 0,-1-3 48 16,-2 1 16-16,-2-1 0 0,-3 1 80 0,0 1 0 16,-3 1 16-16,1 1 0 0,0-2-336 0,-1 4-80 15,0 1-16-15,1 2 0 0,3 2-304 0,0 1-64 16,1-1-16-16,4 7 0 15,0 0-1952-15,0 0-400 0,0 0-80 0</inkml:trace>
  <inkml:trace contextRef="#ctx0" brushRef="#br0" timeOffset="14914.381">7556 12265 11967 0,'0'0'528'0,"-5"-1"112"0,5 1-512 0,-9 0-128 0,9 0 0 0,-7 0 0 16,0 0 3312-16,0 1 624 0,-1 1 128 0,8-2 32 16,-8-1-3312-16,-1 1-656 0,1 1-128 0,-2 0 0 0,0 1 0 0,2 0 0 15,-1 0 0-15,0 2 0 0,-1 2 0 0,0 3 0 16,0-2 0-16,1 4 0 0,2 1 272 0,-4 2-16 15,1-1-16-15,1 1 0 0,1 0 64 0,3 2 16 16,2-1 0-16,-2 1 0 0,2-3 48 0,3-1 16 16,3-2 0-16,3 0 0 0,1-1 128 0,2-4 16 15,2-3 16-15,-1-2 0 0,2-1-96 0,0-2 0 16,1 0-16-16,1-6 0 0,-1-3-176 0,0-3-48 16,-1-1 0-16,0-4 0 0,-1-3-64 0,0-2-16 15,0-4 0-15,0 0 0 0,-4 1-128 0,-1-2 128 16,1 0-128-16,-1 0 128 0,-3-1 64 0,0 1 0 15,-3-1 0-15,-1 3 0 0,-2 2 64 0,1 4 0 0,-1 3 16 16,2 4 0-16,-1 5-272 0,0 3 160 0,2 7-160 16,0 0 128-16,0 0 0 0,-9 5-128 0,2 4 192 0,1 5-64 15,-2 5-128-15,0 7 0 0,0 6 0 0,0 4 0 16,-1 1 0-16,0 4 0 0,-1 3 0 16,2 1 0-16,0 0 0 0,0-2 0 0,2-4 0 15,1-1 0-15,2-5-128 0,3-1 128 0,3 0-160 0,2-6 160 31,-1-4-528-31,3-1-16 0,1 0 0 0,2-8 0 0,0-8-2688 16,1-2-544-16</inkml:trace>
  <inkml:trace contextRef="#ctx0" brushRef="#br0" timeOffset="15371.732">8015 12290 26719 0,'-15'-4'1184'0,"4"3"240"0,0 2-1136 0,1 1-288 16,-1-1 0-16,1 3 0 0,0 2 1392 0,0 4 208 15,-1 1 64-15,1 0 0 0,1 0-1344 0,1 2-320 16,-6 1 0-16,2 3 0 0,1 1 0 0,1 3-128 16,-3 0 128-16,2 3-192 0,0 0 192 0,2 2 0 15,-2 4 0-15,3-6-128 0,1-5 128 0,5-4 0 16,3-1 0-16,0-6 0 0,-1-8 0 0,0 0 176 15,0 0-48-15,12-2 0 0,1-1 256 0,-1-6 32 16,2 0 16-16,0-7 0 0,2-4 48 0,1-5 16 16,2-2 0-16,-2 2 0 0,2-4-272 0,0 1-48 0,-3-3-16 15,1-1 0-15,1-3-160 0,-2-1 192 0,-4-3-192 16,0-2 192-16,0 1 32 0,0-1 16 0,-3 0 0 0,0 2 0 16,-5 1-48-16,2 5 0 0,1 5 0 0,-2 5 0 15,-2 3 48-15,1 7 0 0,-3 2 0 0,-1 11 0 16,0 0 144-16,0 0 48 0,0 0 0 0,-8 17 0 15,-3 5-256-15,0 8-48 0,-4 1-128 0,3 6 192 16,1 7-192-16,0 8 0 0,-3 5 0 0,1 0 0 16,2-3 0-16,1-3-192 0,1-5 192 0,2-3-160 15,4-4-352-15,2 2-64 16,1-2 0-16,1-3-16 0,1-2-1264 16,4-2-256-16,2-4-64 0</inkml:trace>
  <inkml:trace contextRef="#ctx0" brushRef="#br0" timeOffset="15910.319">9596 12352 14735 0,'0'0'640'0,"0"0"160"0,-8-7-640 0,3 1-160 0,1-2 0 0,0 3 0 16,-6 2 1936-16,2-1 368 0,-1 0 64 0,1 0 0 15,-1 2-1072-15,-2 2-208 0,-2 0-64 0,-3 3 0 16,-1 2-624-16,-2 3-128 0,0 1-16 0,-3 5-16 16,-1 1 80-16,1 2 32 0,0-1 0 0,3 2 0 15,1 1 272-15,2 1 48 0,3 1 16 0,1 1 0 16,3 0-272-16,5 2-48 0,2 2-16 0,3-1 0 16,0-2-352-16,3 0 0 0,4-4 0 0,1-3 0 15,1-2 0-15,2-5 144 0,2-3-144 0,3-2 0 0,-1 0 320 16,5-3-64-16,0-1 0 0,2-5 0 0,0-1 160 0,-1-2 32 15,-3-1 0-15,-1-5 0 0,3-6-48 0,-4 0 0 16,0 1 0-16,0-1 0 0,-3-3-128 0,-2 1-16 16,-4 1-16-16,-4 0 0 0,0 3 64 0,-6 1 16 15,-1-2 0-15,-3 1 0 0,-4 3-128 0,0 1 0 16,-2 2-16-16,0 1 0 0,-3 0-176 0,4 1-224 16,3 2 48-16,-1 1 16 15,-2 3-1072-15,-1 3-224 0,2-1-32 0,-1 2-9200 16,-1 2-1824-16</inkml:trace>
  <inkml:trace contextRef="#ctx0" brushRef="#br0" timeOffset="16729.58">9224 12536 11967 0,'0'0'1072'0,"-8"6"-864"15,2 2-208-15,1-1 0 0,-1-3 1568 0,0 3 272 16,3 0 48-16,3-7 16 0,-5 7-912 0,5-7-176 0,-3 9-48 16,3-9 0-16,0 0 0 0,3 9 0 0,3-1 0 0,-1-3 0 15,-5-5 176-15,10 3 16 0,0 1 16 0,2-1 0 16,2-3-144-16,0 0-16 0,1-1-16 0,3-1 0 15,1 1 0-15,1-2 0 0,-1-1 0 0,2-2 0 16,2-2-240-16,-1 2-48 0,3 0-16 0,-1-4 0 16,-1-2-144-16,1 4-32 0,2-3 0 0,2 1 0 15,-4-4-80-15,-1 0-32 0,-1-2 0 0,-1 0 0 16,-3 1-32-16,-3 1-16 0,-1-2 0 0,-3 4 0 16,-1-1-16-16,-1 0 0 0,-4-2 0 0,0 0 0 15,-4-2 32-15,-1 2 0 0,-2 2 0 0,-2 1 0 16,-1 0 64-16,-4 2 16 0,-1 1 0 0,0 1 0 0,-2 4-16 0,-2-2 0 15,-4 3 0-15,0 2 0 0,-2 1-80 0,-2 4-16 16,-2 3 0-16,-2 1 0 0,2 0-144 0,0 6 0 16,-4 1 0-16,2 0 0 0,-1 2 0 0,0-1 0 15,3-1 0-15,2 3 0 0,0 4 192 0,2 2 16 16,3-1 0-16,1 1 0 0,3 1 16 0,3 0 0 16,1 2 0-16,3 0 0 0,1-4-96 0,3-1 0 15,2-1-128-15,3 0 192 0,5-2-32 0,0 0-16 16,3-4 0-16,3 0 0 0,0 1 48 0,3-5 16 15,2-2 0-15,1-1 0 0,4 1-48 0,1-2-16 16,3-2 0-16,-2 1 0 0,-3-3-144 0,4 0 160 16,5-1-160-16,0-4 160 0,0-2-160 0,0 0 0 15,-2-2 0-15,-2 2 0 16,-1-1-1376-16,-2-1-160 0,-3-4-16 0,0 1-16 16,-2-1-2336-16,-3 2-480 0</inkml:trace>
  <inkml:trace contextRef="#ctx0" brushRef="#br0" timeOffset="17100.366">9958 12450 26719 0,'-4'-10'2368'0,"2"5"-1888"0,-1-2-480 0,3 7 0 16,0 0 2368-16,0 0 368 0,0 0 80 0,0 0 0 15,0 0-2368-15,0 0-448 0,0 13-128 0,0 3-16 0,0-1 144 0,-2 7 0 16,2 3-144-16,-4 3 144 0,1-2 0 0,0 3 192 16,-1 0-32-16,-3 2 0 0,-1 4 160 0,4-4 48 15,3-2 0-15,-1-7 0 0,1-3-112 0,2-4 0 16,2-4-16-16,-3-11 0 0,0 0 272 0,0 0 64 16,0 0 16-16,8-1 0 0,3-6 192 0,-2-3 48 15,-2-4 0-15,1-2 0 0,4-3 384 0,1-5 96 16,1-3 16-16,0-1 0 15,2 1-1840-15,-1 0-352 0,1 0-80 0,0-1-16 0,1-1 768 0,0 3 192 16,0 6 0-16,0-1 0 0,2 2-160 0,0 2 160 16,-2 0-192-16,-1 5 192 0,-1 3-400 0,1 2 16 15,-1-1 16-15,0 4 0 16,1 0-2160-16,-2 1-432 0,-1 2-96 0</inkml:trace>
  <inkml:trace contextRef="#ctx0" brushRef="#br0" timeOffset="17484.365">10432 12474 16575 0,'0'0'1472'0,"-6"2"-1168"0,6-2-304 0,0 0 0 16,0 0 3872-16,2 11 720 0,3-1 144 0,4-1 16 15,1 0-3824-15,2 1-768 0,1-1-160 0,2-2 0 16,2-2 0-16,-1 0 160 0,1 0-32 0,0-3-128 15,1-2 128-15,-1-2-128 0,-1-2 0 0,-1 1 0 0,-1 1 144 16,-1-3-144-16,0-2 0 0,-2 0 144 0,-4 2 80 0,0-2 16 16,-2 0 0-16,0 0 0 0,0-1 144 0,-3-3 16 15,-2 2 16-15,-1 0 0 0,-4 1 80 0,1 0 16 16,-2 0 0-16,-2 2 0 0,0-3-48 0,-3 3 0 16,-1 1 0-16,0 4 0 0,-3 0-208 0,0 3-32 15,-1 4-16-15,-2 2 0 0,-2 1-208 0,0 4 0 16,-2 5 0-16,1-1 0 0,-3 1-128 0,3 4 128 15,5 3 0-15,2 2 0 0,0-2 0 0,3 2 128 16,1-1 0-16,3 0 16 0,1-2 0 0,5-1 0 16,4 0 0-16,3-2 0 0,0-2-144 0,3-1 0 15,0-2 0-15,2 1 128 0,4-3-128 0,1-2 0 16,3-2 0-16,3 1 0 16,2-2-1024-16,3-4-64 0,0-5-32 0,1-1-10544 15,0-1-2112-15</inkml:trace>
  <inkml:trace contextRef="#ctx0" brushRef="#br0" timeOffset="17893.034">11274 12382 35935 0,'-19'0'1600'0,"7"0"320"0,-3 2-1536 0,4 1-384 0,4 3 0 0,-1 4 0 15,-2 2 752-15,2 2 80 0,-2 1 0 0,2 4 16 16,0 5-688-16,0 2-160 0,-1 1 0 0,1 5 0 16,-1 7 0-16,-3-1 0 0,-2 1 0 0,1-3 0 15,1-3 0-15,1-2 0 0,-2-5 0 0,4-4 0 0,1-4 0 0,3-4 176 16,-1-3-48-16,3-1-128 0,3-10 608 0,0 0 16 16,0 0 0-16,0 0 0 0,0 0 80 0,9-10 0 15,2-5 16-15,0-2 0 0,2-5-400 0,1 0-64 16,3-3-32-16,-1-1 0 0,2 0-224 0,3-3 0 15,2-1 128-15,1 4-128 0,-1 4 0 0,3 1 0 16,-1 1 0-16,0 4 0 0,-1 2 864 0,0 4 128 16,-1 3 32-16,0 3 0 15,-1 2-1568-15,1 4-304 0,-3 2-64 0,-3 5-16 0,-1 4 736 0,-2 8 192 16,-1 7 0-16,0 0 0 0,-5-1-288 0,-1 0 32 16,-5 3 0-16,-2 2 0 15,-1 2-928-15,-5 0-176 0,-1-1-48 0,-4-1 0 16,-3 1-992-16,0-4-208 0,-2-4-32 0,-3 0-7440 0,-2-2-1488 15</inkml:trace>
  <inkml:trace contextRef="#ctx0" brushRef="#br0" timeOffset="18478.114">7990 11450 11055 0,'0'0'480'0,"10"6"112"0,0-1-464 0,1 2-128 0,2 0 0 0,-1 4 0 16,-6 3 2448-16,3 1 480 0,1 1 80 0,0 6 32 16,1 3-1488-16,-1 4-288 0,0 4-64 0,-1 3-16 15,-5 0-208-15,2 7-32 0,0 5-16 0,0 2 0 16,0 1-32-16,1 8 0 0,-1 3 0 0,-2 4 0 15,-4 3-288-15,-2 0-64 0,-4 2-16 0,2 0 0 16,0-1-352-16,-2 1-176 0,-6-4 160 0,2-6-160 16,-1-5 144-16,1-7-144 0,0-5 128 0,-2-7-128 0,0-4 0 15,1-3 0-15,-1-5 128 0,-3-4-128 16,0-6-960-16,-4-2-208 0,1-2-48 16,-3-6-13248-16</inkml:trace>
  <inkml:trace contextRef="#ctx0" brushRef="#br0" timeOffset="18856.714">6850 11553 32415 0,'-19'-3'1440'0,"11"3"288"0,-2 1-1376 0,3 3-352 0,-2 3 0 0,-2 3 0 15,-3 2 640-15,-2 6 48 0,-2 4 16 0,-2 5 0 32,0 5-1520-32,-1 2-288 0,2 3-64 0,-1 2-16 0,-1 5 928 0,1 2 256 0,-1 3 0 0,4 0-128 15,-1 2 128-15,5 3 176 0,-1 4-48 0,5-1 0 16,3-2 112-16,5-1 16 0,0-2 0 0,2 1 0 15,1 2-256-15,3-2 0 0,2-3 0 0,2 1 0 16,4-1-240-16,5-5-32 0,4-4-16 0,2-5 0 16,5-3-1776-16,5-4-368 0</inkml:trace>
  <inkml:trace contextRef="#ctx0" brushRef="#br0" timeOffset="19217.273">9119 11841 27759 0,'-27'-4'1216'0,"13"4"272"0,3 1-1184 0,-4 3-304 0,1 0 0 0,-1 4 0 16,-3 2 128-16,-3 3-128 0,0 2 192 0,1 6-192 16,-2 1 512-16,2 3 0 0,0 3 0 0,0 6 0 15,0 6 208-15,0 5 48 0,1 3 0 0,-1 5 0 16,2 2-208-16,3 1-48 0,-1 1 0 0,5-1 0 16,4-1-304-16,1 1-64 0,1 1-16 0,4-6 0 15,4-2-128-15,2-8 0 0,0-5 0 0,5-4 0 16,2-4 0-16,3-1 0 0,5-1 0 0,1-4 0 31,4-3-688-31,6-2-16 0,3 1 0 0,8-5 0 0,1-3-1536 0,8-7-304 16,4-1-64-16</inkml:trace>
  <inkml:trace contextRef="#ctx0" brushRef="#br0" timeOffset="19634.589">11251 11949 29823 0,'0'0'1328'0,"0"0"272"0,12 0-1280 0,-1 2-320 0,4 2 0 0,1 1 0 15,1 1 0-15,3 4-176 0,-3 2 32 0,4 2 0 16,2 4 144-16,-1 2 0 0,2 1 0 0,-1 2 0 16,3 0 0-16,-2 6 0 0,-1 7 0 0,0 2 0 15,-1 3 192-15,-1 1 80 0,-1-2 16 0,-1 3 0 16,-7 0 288-16,1 6 48 0,0 6 16 0,-4-4 0 15,-3-3-128-15,1 0 0 0,-4 3-16 0,1-4 0 16,-2-2-16-16,-2-1 0 0,-1-3 0 0,-3-3 0 16,1 0-160-16,-2-3-16 0,-2-2-16 0,-2-1 0 15,-1-3-160-15,-3 0-128 0,1-4 192 0,1 1-192 16,1-6 0-16,-3 2 0 0,0-5-240 0,2-1 80 16,1 0-1312-16,-2-3-272 0,1-2-48 15,1-7-12864-15</inkml:trace>
  <inkml:trace contextRef="#ctx0" brushRef="#br0" timeOffset="20164.229">12037 12649 33231 0,'0'0'1472'0,"0"0"304"0,0 0-1424 0,0 0-352 16,0 0 0-16,9 0 0 0,-1-2 0 0,4 2 128 16,-1 0-128-16,5 0 0 0,1-5 0 0,5 3-240 15,5 1 48-15,-4-1 0 16,0-4-480-16,0 4-96 0,5 1 0 0,-1-1-16 15,-2-2-304-15,0 0-48 0,-2 2-16 0,-1 5 0 16,-4 5-1792-16,-1-4-352 0</inkml:trace>
  <inkml:trace contextRef="#ctx0" brushRef="#br0" timeOffset="20423.68">12205 12845 18431 0,'-14'0'1632'0,"-1"0"-1312"0,1 1-320 0,1-1 0 15,0 0 1776-15,3 0 272 0,4-1 64 0,6 1 16 16,0 0-752-16,0 0-160 0,0 0-16 0,0 0-16 15,0 0-544-15,0 0-128 0,0 0 0 0,9-3-16 16,-1-2-144-16,4 2-32 0,3-2 0 0,2 2 0 16,-2 0 48-16,4-2 0 0,4 0 0 0,1 1 0 15,5 4-144-15,-3 0-32 0,-2-2 0 0,1 2 0 16,-2-1-192-16,-1 2 0 0,-2 2 128 0,-2-2-128 16,2-2 0-16,-3 0 0 0,-1-1-192 0,1 1 192 15,-3-1-2112-15,1 1-320 0,0-4-64 16</inkml:trace>
  <inkml:trace contextRef="#ctx0" brushRef="#br0" timeOffset="21582.664">12843 12657 35935 0,'-2'-10'3200'0,"2"10"-2560"15,0 0-512-15,0 0-128 0,-7-2 0 0,1 1 0 16,-3-1 0-16,0 9 128 0,-2 6-128 0,0 3-160 16,-2-2 160-16,1 2-208 0,-1 6 80 0,0 3 128 0,-1 0-208 0,3 1 80 15,2-1 128-15,3 1 0 0,-1 0-144 0,4 1 144 16,1-1 0-16,3-4-176 0,2-3 176 0,4-3-128 16,-1 0 128-16,3-5 0 0,3-8 0 0,2 1 0 15,2 1 320-15,0-6-16 0,1-4 0 0,0-1 0 16,2-2-80-16,0-3-16 0,-4-1 0 0,0-3 0 15,-3-3-80-15,-1 3 0 0,-1-2-128 0,-2-1 192 16,-1 1-192-16,-3-2 176 0,-1-1-176 0,-2 2 160 16,-2 1-32-16,-2 1-128 0,-1-2 192 0,0 0-64 15,-3 0-128-15,3 1 0 0,-2 5 144 0,1 0-144 16,0-1 0-16,0 4 0 0,5 9 0 0,0 0-192 0,0 0-16 0,0 0-16 16,0 0 0-16,0 0 0 0,0 0 0 15,0 0 0-15,12-2 0 0,3-1 0 0,2-3 224 0,1 4-192 16,3 2 192-16,3-2-192 0,3-3 192 0,1 4 0 15,3 2 0-15,-1-1 0 0,-1-1 0 0,-2 2 0 16,3 1 0-16,-1 1 160 0,1-2-32 0,-2 1-128 16,-2-1 192-16,-4-1-64 0,-1-1-128 0,-1 2 160 15,-5 1-160-15,-4 3 160 0,-1-3-160 0,0 0 0 16,-10-2 144-16,0 0-144 0,7 9 0 0,-7-9 0 16,0 0 0-16,-4 13-128 0,-3 2-224 0,-4 1-32 15,-6-1-16-15,-3 3 0 0,-1 3 80 0,0 2 0 16,-5 4 16-16,1 1 0 0,-1-1 176 0,2 3 128 15,1 0-192-15,7-3 192 0,6 0-240 0,4-5 64 16,-4-4 16-16,7 0 0 0,2-3 160 0,0 0 0 16,-2 0 0-16,6-4 0 0,-3-11 272 0,9 3 48 0,2 1 0 15,1-7 0-15,-1-2-192 0,2-5-128 0,0-2 192 16,1-5-192-16,2-1 256 0,0-5-48 0,1-5-16 0,0 1 0 16,1-1-192-16,1 1 176 0,-2-3-176 0,0-1 160 15,-1-2-160-15,3-1 160 0,1-1-160 0,1-5 160 16,-3-4-160-16,1 0 0 0,-2 0 0 0,-1 0 0 15,1-1-256-15,-2 3-64 0,-2 2-32 0,-2 4 0 16,-3 5-16-16,0 5 0 0,-1 6 0 0,-1 7 0 16,-5 3 368-16,-1 6 192 0,0 4-32 0,0 0 0 15,0 0 80-15,-6 11 16 0,0 4 0 0,-5 6 0 16,-5 3-112-16,1 4-16 0,0 3 0 0,-2 3 0 16,-2 1-128-16,2 4 0 0,0 2 0 0,1 2 0 0,2-4 0 15,0-2 0-15,3-2 0 0,5-5 0 16,4-6-176-16,4-4 176 0,1-2-128 0,3-3 128 0,2-1 224 15,4-5 128-15,4-3 32 0,4-2 0 0,2-2 80 0,2-4 32 16,2-5 0-16,5-1 0 0,3-6-368 0,1 1-128 16,-1 0 0-16,2 1 144 0,-3-1-144 0,-1 0-224 15,-4-1 48-15,1 4 16 0,-4 4 160 0,-1-1 0 16,-2 0 0-16,0 2 0 0,-4 3 0 0,-3 2-128 16,-4 2 128-16,0-1 0 0,-1-2-160 0,-10 1 160 15,0 0-192-15,3 8 192 0,-3-8-384 0,-3 10 16 16,-7-1 16-16,-2 3 0 0,-2 3 176 0,-2 0 48 15,0 1 0-15,-2 1 0 0,0 0 128 0,-1 4 0 16,1 1 0-16,-1 0 0 0,2 0-144 0,2 2 144 16,-1 5-160-16,5 0 160 0,0-1-176 0,4 4 176 15,0 0-192-15,5-2 192 0,2-1 0 0,4-3 0 16,4-1 0-16,1-6 0 0,2-3 176 0,3-4-176 0,2-2 192 0,3-5-192 16,3-4 128-16,-2-3-128 0,1-2 0 0,2-5 0 15,3-3 160-15,0-5-160 0,-1-2 128 0,-1-6-128 16,3-1 128-16,0-4-128 0,-1 0 0 0,1-5 128 15,-2 1 0-15,-1 0 0 0,-2-2 0 0,-1 0 0 16,-2-5 224-16,1 1 32 0,-3-1 16 0,-1-7 0 16,-1-5-128-16,-1 0-16 0,1-5-16 0,-3 4 0 15,-1 2-240-15,-1-4 0 0,0-4 0 0,-2 1-160 16,-1 3 32-16,1 12 0 0,-2 11 0 0,1 8 0 16,0 9 128-16,-3 3 144 0,-3 5-16 0,-1 8-128 0,0 0 304 15,0 0-48-15,-4 15-16 0,-2 9 0 16,-2 5-240-16,-1 6 176 0,-4 7-176 0,0 4 160 0,-1 4-160 0,-3 5 0 15,0 4 0-15,-1 3-176 16,1 3-272-16,0-5-48 0,2-4-16 0,2-4 0 16,0-6-480-16,5-6-96 0,0-7-32 0,5-3 0 15,-1-2-1248-15,3-6-256 0,1-6-64 0,1-6 0 0</inkml:trace>
  <inkml:trace contextRef="#ctx0" brushRef="#br0" timeOffset="21976.575">13606 11035 20271 0,'0'0'1792'0,"0"0"-1424"0,0 0-368 0,0 0 0 15,14-1 4464-15,2 0 816 0,3 0 160 0,5 0 48 0,5-1-4528 0,3 0-960 16,-2-1 0-16,3 0-240 15,-1-1 240-15,3-1 0 0,4 0 0 0,-2 0-144 0,-3 2 144 0,4-2 0 16,1-3-144-16,0 3 144 0,-2 4 0 0,1 0 0 16,-5 1 0-16,0-1 0 0,-2-1-208 0,-2 2 16 15,1 0 16-15,0 2 0 16,-4-2-1552-16,-3 2-304 0,-4 4-64 0</inkml:trace>
  <inkml:trace contextRef="#ctx0" brushRef="#br0" timeOffset="22243.471">13630 11468 40543 0,'-21'-7'3600'0,"13"5"-2880"0,5-1-576 0,3 3-144 16,12 0 1344-16,9 2 224 0,2-1 48 0,5-1 16 15,5-3-1440-15,7 0-192 0,6-1-256 0,5-3 64 16,7-1 192-16,5-2-208 0,3 0 80 0,3 1 128 31,-2 0-448-31,6-3 16 0,-2-4 16 0,2 0 0 16,1 1-128-16,-4 0-32 0,-1 2 0 0,-5 0 0 15,-2-1-928-15,-2 2-192 0,0 2-32 0,-5 0-16 16,1-1-1200-16,-6 2-224 0,18-6-48 0,-16 7-9344 0</inkml:trace>
  <inkml:trace contextRef="#ctx0" brushRef="#br0" timeOffset="22822.438">16068 10638 38703 0,'0'0'3440'0,"0"0"-2752"16,0 0-560-16,0 0-128 0,-6-1-288 0,-3 1-96 15,-4 1 0-15,2 3-16 16,-4 0-272-16,-1 3-48 0,-8-1-16 0,-1 3 0 16,-2-2 224-16,-1 2 32 0,0 5 16 0,-4 0 0 0,-3 0 464 0,1 4 256 0,-3 3-16 0,0 7-16 15,-3 8 352-15,0 1 80 0,-2 0 16 0,0 5 0 16,0 7-128-16,2 1-32 0,3 3 0 0,1 5 0 15,3 5-384-15,4 0-128 0,6-1 0 0,7-3 0 16,1-5 0-16,10-8 0 0,5-3 0 0,8-5 0 16,5 0 432-16,6-2-32 0,6-5 0 0,6-2 0 15,5-4-16-15,8-5 0 0,5-3 0 0,4-6 0 16,2-7 0-16,7-5 0 0,4-10 0 0,5-4 0 16,1-3-256-16,2-5-128 0,0-7 128 0,2-4-128 15,0-1 128-15,2-6-128 0,4-3 128 0,-4-3-128 16,-5-3 368-16,0-8-16 0,-4-4 0 0,-4-2 0 15,-6 0 48-15,-8 0 16 0,-5-1 0 0,-8 0 0 0,-10-1-128 16,-10 6-32-16,-9 6 0 0,-7 6 0 0,-10 4 144 0,-11 3 32 16,-13 4 0-16,-13 4 0 0,-8 5-432 0,-13 5 0 15,-11 1 0-15,-17 9 0 16,-17 4-704-16,-8 7-80 0,1 4-16 0,-10 5 0 16,-3 2-1824-16,2 4-384 0</inkml:trace>
  <inkml:trace contextRef="#ctx0" brushRef="#br0" timeOffset="25052.27">10152 3465 35007 0,'0'0'3120'0,"4"-11"-2496"0,4 0-496 0,3-3-128 31,8 1-928-31,5-5-208 0,9-5-32 0,9-4-16 0,8-3 848 0,8-4 160 0,10-5 48 0,7-2 0 16,4 0 128-16,13-2 0 0,8-2 0 0,3-2 0 15,3-1 0-15,5-2 176 0,6 0-48 0,4-2 0 16,3-1 64-16,4 3 0 0,9 0 0 0,-1 2 0 16,-2-2-16-16,-1 0 0 0,3-2 0 0,0 1 0 15,4 1 48-15,-6 4 16 0,0 5 0 0,0 2 0 0,-2 4 304 16,0 2 64-16,-5 2 16 0,2 2 0 0,0 1-16 16,-2 0 0-16,-2-1 0 0,0 0 0 0,-4 5-144 0,-3-2-16 15,3-1-16-15,-4 3 0 0,-9 3-192 0,-1 3-48 16,1 0 0-16,-7 2 0 0,-5-1-368 0,-5 3-80 15,-7-4 0-15,-2 1-16 16,-4-1-1344-16,-10 3-272 0,-8 0-48 0,-11 1-8352 16,-11-1-1664-16</inkml:trace>
  <inkml:trace contextRef="#ctx0" brushRef="#br0" timeOffset="25602.197">10184 1177 12895 0,'-7'-10'576'0,"7"10"112"0,0 0-560 0,0 0-128 0,9 11 0 0,5 2 0 16,1 2 3968-16,7 2 752 0,6 3 144 0,6 3 48 16,6 4-3888-16,7-2-784 0,4 2-240 0,7 1 128 0,3-2 0 0,7 4 16 15,8 0 0-15,5 2 0 0,4-1 48 0,1 2 0 16,-3 0 0-16,6-1 0 0,4-3 0 0,0 0 0 15,0 1 0-15,0 3 0 0,2 0 64 0,5 7 0 16,4 2 16-16,2 1 0 0,0-2 32 0,3 5 0 16,3 1 0-16,1-3 0 0,1-5 0 0,5 0 0 15,9-3 0-15,2 3 0 0,3-1 96 0,1 4 32 16,3 2 0-16,4-2 0 0,4-5 0 0,-1-2 0 16,0 0 0-16,1 0 0 0,-2 1-176 0,1 0-16 15,3 1-16-15,-8 2 0 0,-6 1-32 0,-2 2-16 16,-2 2 0-16,-7-3 0 0,-6 3-48 0,-4-2-128 0,-3 0 192 15,-9-3-64-15,-9-4-128 0,-4 0 0 16,-6 1 0-16,-4 1 0 0,-4-4-192 0,-9 1-112 0,-6-1-16 0,-6-1-16 31,-3-4-1984-31,1 2-400 0</inkml:trace>
  <inkml:trace contextRef="#ctx0" brushRef="#br0" timeOffset="26960.417">24851 1264 21183 0,'1'-9'944'0,"-1"9"192"0,0 0-912 15,0 0-224-15,0 0 0 0,0 0 0 0,-2-5 0 0,-1 1 144 16,2-3-144-16,-4 1 128 0,-3 1 0 0,-2-1-128 15,-3 0 192-15,0-5-64 0,0 1 64 0,-6 0 16 16,-2 0 0-16,-4-2 0 0,-6-1 96 0,-2-1 16 16,-2-1 0-16,-7-2 0 0,-5-1-64 0,-2-1 0 15,0-1 0-15,-1 3 0 0,-4-3-256 0,-1 2 0 16,-4 2 0-16,-5-2 0 0,-3-3 192 0,-1 3-64 16,1 2 0-16,-4 2-128 0,2-2 256 0,-8 1-48 15,-8 3-16-15,6 1 0 0,4 1 32 0,-2-2 0 16,-4-3 0-16,-2 4 0 0,-6 6 32 0,5-1 0 15,2-1 0-15,-6 3 0 0,-10-1-128 0,3 4 0 16,2 1-128-16,-1-1 192 0,-5-3-192 0,0 1 0 0,1 0 0 0,0 3 0 16,1 1 0-16,-3 1 0 0,-7-2 0 15,7 0 0-15,4 0 0 0,0 0 0 0,-6 1 0 0,8 2 0 16,7-1 0-16,-2 2 0 0,1 2 0 0,2 1 0 16,-1 2 0-16,4-2 224 0,-2-4-64 0,2 5-16 15,3 6-144-15,-4-1 128 0,0-3-128 0,0 3 128 16,3 3-128-16,-2 0 0 0,-4 2 0 0,5-2 0 15,-1 0 0-15,4 1 0 0,1 5 0 0,-5 2 0 16,-3 2 0-16,1 0 0 0,3 2 0 0,-2-1 0 16,0-1 0-16,-3 0 0 0,0 0 0 0,6 0 0 15,5-2 0-15,1-1 0 0,-2 0 0 0,4 1 0 16,0 2 0-16,6 0 0 0,0 5 0 0,2 0 0 16,1-1 0-16,-2 5 0 0,-3 2 0 0,3 1 128 15,3 1-128-15,5-2 192 0,4 0-192 0,-2 0 192 0,3 4-192 16,-1 2 192-16,3 1-192 0,4 6 192 0,3 2-32 0,5-1 0 15,3-2 0-15,3 2 0 0,4 4-160 0,2 4 0 16,3 5 144-16,4 0-144 0,2-1 0 0,3 0 0 16,4-1 0-16,5-3 0 0,3 1 0 0,7 0 0 15,1 2 0-15,5 0 0 0,4 0 0 0,3-2 0 16,2-2 0-16,0-2 0 0,6 2 0 0,3-2 0 16,4 1 0-16,6-1 0 0,3 2 0 0,6-1 0 15,3-1 0-15,4-1 0 0,1-3 144 0,4 2-144 16,2-1 192-16,5 2-192 0,7 0 224 0,2-2-64 15,2-4-16-15,6-3 0 0,-1-3-16 0,10 0 0 16,5-4 0-16,4-1 0 0,3-2 48 0,4-1 0 16,5-1 0-16,0-4 0 0,2-4-48 0,4-1 0 0,3-3 0 15,2-3 0-15,2 0-128 0,-1-1 0 0,-2-4 0 16,3 0 128-16,4-1-128 0,-3 1 0 0,1-3 0 0,3-1 128 16,2-3-128-16,-2 0 0 0,-4-2 0 0,6 2 0 15,4-5 0-15,2-2 0 0,3 0 0 0,-3-1 0 16,-5-2 0-16,5-3-224 0,7-1 48 0,-5-4 16 15,-3-2-80-15,2 0-16 0,1-4 0 0,2-2 0 16,1-3 128-16,-6 0 128 0,-5 0-208 0,4-6 80 16,6-5 128-16,-4-1 0 0,-6-1 0 0,-6 0 0 15,-2-1 128-15,-5-3-128 0,-10 1 128 0,-1-2-128 16,-3-2 288-16,-7-4-16 0,-9-5 0 0,-4-2 0 16,-2-5 112-16,-7 1 32 0,-7-3 0 0,-9-1 0 15,-8 0 224-15,-6-4 64 0,-3-6 0 0,-7 3 0 0,-3 2-48 16,-5 0 0-16,-4 0 0 0,-7-1 0 0,-5 0-48 0,-4-1-16 15,-4 1 0-15,-8 2 0 0,-5 2-592 0,-7 0 0 16,-9-1 0-16,-3-2 0 16,-5 0-368-16,-6 4-144 0,-4 5-16 0,-7 4-11216 15,-5 4-2240-15</inkml:trace>
  <inkml:trace contextRef="#ctx0" brushRef="#br0" timeOffset="29158.619">14791 14918 12895 0,'-11'-4'1152'0,"11"4"-928"16,-6-1-224-16,6 1 0 0,0 0 3584 0,0 0 656 0,0 0 144 0,0 0 32 15,0 0-2912-15,0 0-576 0,0 0-112 0,8 1-32 16,2 0-240-16,5-1-48 0,1-2-16 0,6 1 0 15,2 1 208-15,6-1 32 0,1-3 16 0,6 1 0 16,7 3-288-16,1-1-48 0,3-3-16 0,-1-1 0 16,-1 1-160-16,1-2-32 0,2 0-16 0,0 0 0 15,0 4 32-15,0 1 16 0,-2-2 0 0,0 0 0 16,-2 6 0-16,-5-5 0 0,0-1 0 0,-1 0 0 16,-2 0-224-16,-2 0 128 0,-2 1-128 0,-3 1 0 15,-5 2 0-15,-1 0 0 0,1-2 0 0,-3 3 0 16,-5 3-1600-16,-1 2-224 0,-3-1-32 15,-3 2-16-15,-4 2-1616 0,-4-2-320 16</inkml:trace>
  <inkml:trace contextRef="#ctx0" brushRef="#br0" timeOffset="29501.465">15110 15275 16575 0,'-21'0'736'0,"9"0"160"0,0-1-720 0,0 0-176 16,-2-1 0-16,-2 2 0 0,3 3 1792 0,2-3 320 15,2 0 64-15,0 0 0 0,9 0-784 0,0 0-176 16,0 0-16-16,0 0-16 0,0 0 256 0,0 0 48 16,11 0 16-16,5 0 0 0,4-4-848 0,5 0-160 15,1 0-48-15,5-1 0 0,2 2 176 0,6-2 16 0,1 0 16 0,2-1 0 16,3 1-112-16,6 1-32 0,3-3 0 15,2 1 0-15,-2 0-32 0,2 0-16 0,-3 3 0 16,2-1 0-16,-1-2 64 0,1 2 16 0,-5 3 0 0,2-4 0 16,2 2-96-16,-5 1-32 0,-3-4 0 0,0 3 0 15,-4 1-240-15,-2 1-48 0,-1 2-128 0,-6-1 192 16,-2 0-192-16,-2 2 0 0,-3 2 0 0,-2-1 0 31,-6-5-976-31,-3 4-192 0,-6 0-48 0,-9-2 0 16,0 0-1792-16,0 0-384 0</inkml:trace>
  <inkml:trace contextRef="#ctx0" brushRef="#br0" timeOffset="33500.464">3337 5800 27647 0,'0'0'2448'0,"0"0"-1952"0,0 0-496 0,0 0 0 31,0 0-320-31,10 0-144 0,1-1-48 0,0-1 0 0,3 0 368 0,2-4 144 0,3 2-128 0,1-2 128 16,3-1 0-16,1 0 0 0,3-2 0 0,-3-2 0 16,-1-3 128-16,2-1-128 0,3 3 160 0,-2-2-160 15,-1 0 144-15,-1 1-144 0,-5 3 128 0,2 0-128 16,-3 0 0-16,-1 2 128 0,-1 2-128 0,-2 1 0 16,-1 3 0-16,-2 2 0 0,0 0 128 0,-1 4-128 15,-5 2 320-15,0 5 16 0,2 6 16 0,-2 0 0 0,-3 4-16 0,0 2 0 16,-2 3 0-16,-2 2 0 0,-1 4-176 15,0 1-32-15,0 0-128 0,-3 0 192 0,2 1-192 16,-1-2 0-16,-1-3 128 0,1-2-128 0,2 0 128 0,1-3 0 16,-4-2-128-16,2-2 192 0,-1-2-64 0,3-1-128 15,-1-3 176-15,2-2-176 0,-1-2 0 0,1-2-224 16,1-8 16-16,0 0 0 16,0 0-2688-16,0 0-544 0</inkml:trace>
  <inkml:trace contextRef="#ctx0" brushRef="#br0" timeOffset="33802.526">3791 5954 1839 0,'-1'-11'160'0,"0"3"-160"16,-2 0 0-16,4 0 0 0,2 2 3936 0,-2-1 752 0,1-2 160 0,0 1 16 16,-2 8-3312-16,0 0-656 0,0 0-144 0,0 0-32 15,0 0 176-15,0 0 48 0,0 0 0 0,0 0 0 16,-3 11-112-16,0 5-32 0,-3 0 0 0,-1 4 0 15,-7-1-352-15,1 4-64 0,-1 4 0 0,-1 1-16 16,-3 1-112-16,-1 0-32 0,-2 3 0 0,0 0 0 16,1 2 0-16,1 2 0 0,3 6 0 0,3-3 0 15,-5-4-80-15,2 2-16 0,4 3 0 0,1-4 0 16,3-2-128-16,4-1 192 0,1-5-192 0,3 0 192 16,2 1-192-16,3 0 0 0,0-5 0 0,4 1 0 15,3-4 0-15,1 1 0 0,0-3 128 0,5-4-128 16,4-3 144-16,4-1 0 0,4-4 0 0,3-2 0 0,2 0-16 15,1-2 0-15,-3-1 0 0,4-2 0 0,1-2-320 16,3 0-80-16,1 0-16 0,2-7-14144 16</inkml:trace>
  <inkml:trace contextRef="#ctx0" brushRef="#br0" timeOffset="34415.322">5654 6497 7359 0,'-8'-8'656'0,"-2"2"-528"0,2 1-128 0,1 1 0 16,3-1 5600-16,-5 3 1088 0,2 0 224 0,-6 2 32 15,0 0-5728-15,-1 1-1216 0,-1 1 0 0,-2 0-304 32,-2 0-96-32,0 3-32 0,-8 3 0 0,4 0 0 0,2-1 208 0,-4 4 32 0,-5 3 16 0,2 1 0 15,-2-1 176-15,-1 2 0 0,1 1 0 0,3 0 0 16,-1 1 288-16,1 2 96 0,0 0 0 0,1 2 16 16,5 0 48-16,-1 2 0 0,3-2 0 0,5-1 0 15,3-3-224-15,5-1-32 0,1-4-16 0,3 0 0 16,3-2-176-16,2-1 128 0,-3-10-128 0,12 9 128 15,-1-3-128-15,4-3 0 0,0-4 144 0,2-5-144 16,0-3 256-16,3-5-32 0,-1-1 0 0,3-4 0 0,1-1-224 16,1-4 0-16,0-2 0 0,3-1-160 0,2 2 32 0,0-3 0 15,0-2 0-15,1 0 0 0,6-4 128 0,-2 0 0 16,0-3 0-16,-1 0-128 0,-2-3 128 0,-2 0 0 16,0-1 0-16,-3-1 0 0,-5 0 0 0,-1 1 128 15,-2-3-128-15,-3 1 0 0,-2 0 0 0,0 1 144 16,-1 1-144-16,-4 4 0 0,-2 5 160 0,-4 5-160 15,0 6 128-15,-1 3-128 0,0 6 240 0,-2 4-48 16,1 8 0-16,0 0 0 0,0 0-192 0,-6 5 0 16,-3 5 128-16,0 6-128 0,-2 7 0 0,-1 6-192 15,0 4 48-15,0 2 0 0,1 8 144 0,-1 0 0 16,1 0 0-16,-2 2-128 0,1 1 128 0,-1 3 0 0,1 2 0 16,1 1 0-16,1 2 0 0,1-5 0 15,3-4 0-15,0-3 0 0,2-5 0 0,3-1 0 0,2-3 0 0,2-1 0 16,0-5-176-16,3 1-48 0,2-5-16 0,2-4 0 31,2-2-2272-31,3-3-464 0</inkml:trace>
  <inkml:trace contextRef="#ctx0" brushRef="#br0" timeOffset="34770.36">6347 6351 34095 0,'-16'0'1504'0,"9"5"320"0,4 4-1456 0,0 1-368 16,-2-1 0-16,0 7 0 15,-5 3-384-15,1 1-128 0,1 2-48 0,0 3 0 16,2 0 368-16,1 1 64 0,-1 2 128 0,2-2-208 0,2 0 208 0,-3-1-144 16,1-1 144-16,3-1-128 0,2 0-16 0,2-1 0 15,0-2 0-15,3-5 0 0,2-4 144 0,1-1 0 16,4 0 0-16,0-3 0 0,-3-4 208 0,0-2 80 15,-2-2 16-15,3-3 0 0,4-4 176 0,-1-1 32 16,0-1 16-16,-1-2 0 0,0-1-112 0,-5-2-32 16,1-3 0-16,-3 3 0 0,-3-1-160 0,-1 1-32 15,-3-2-16-15,-4 0 0 0,-5-3 208 0,-5 1 32 16,-3 1 16-16,-1 0 0 0,1 1-112 0,2 3-32 16,-1 1 0-16,2 2 0 0,0 2-288 0,0 4 0 15,3 1 128-15,1 3-128 16,1 3-1024-16,1 1-272 0,3-1-48 0,6-2-16 15,0 0-1568-15,0 0-304 0</inkml:trace>
  <inkml:trace contextRef="#ctx0" brushRef="#br0" timeOffset="35234.031">6908 6530 25791 0,'0'0'2304'0,"-5"7"-1856"16,2 3-448-16,-2 1 0 0,3 0 2160 0,0 4 336 15,-1-3 64-15,0 3 0 0,2 3-2112 0,0-3-448 16,1 0 0-16,-2 1 0 0,-1-1 0 16,-2 1 0-16,1-2 0 0,-3-2 0 0,2-2 0 0,0 0 0 15,-1-1 0-15,1-3-144 0,5-6 144 0,0 0 192 16,0 0-32-16,0 0-16 0,0 0 224 0,0 0 32 15,0 0 16-15,3-7 0 0,1-4 48 0,3-2 16 16,1-2 0-16,2-1 0 0,0-2-224 0,-1 0-32 16,2 1-16-16,1-1 0 0,-2-1-80 0,2 3-128 15,0-2 176-15,0 3-176 0,-2 3 304 0,0 2-48 16,-1 0-16-16,1 5 0 0,-1 1-48 0,-9 4-16 16,8 2 0-16,1 4 0 0,0 2-176 0,-2 4 0 15,-3 1 0-15,0 5 0 0,2-1 0 0,-4 3 0 0,-1 2 0 16,-1 1 0-16,-1 0 0 0,0 1 0 0,0-1 0 0,-1 2 0 15,-1 0 0-15,1-1 0 0,0-2-160 0,0-2 160 32,-1-2-496-32,1-2 0 0,1-2 0 0,-2-2 0 15,1-2-1600-15,2-10-320 0,0 0-64 0,0 0-12352 0</inkml:trace>
  <inkml:trace contextRef="#ctx0" brushRef="#br0" timeOffset="35503.646">7713 5849 29487 0,'3'-12'2624'0,"-3"12"-2112"15,6-8-512-15,2 5 0 0,-8 3 704 0,9 0 48 16,-9 0 0-16,9 4 0 0,-4 4-608 0,0 3-144 15,-2 4 0-15,-3 2 0 0,-3 0 128 0,-3 4 0 16,0 6 0-16,-3 1 0 0,-4 2 192 0,0 2 16 16,4 0 16-16,-4-2 0 0,-5 1 160 0,1-1 16 15,2-1 16-15,2-2 0 0,-3-2-288 0,2 0-48 16,0-3-16-16,3 0 0 0,1-3-192 0,1-2 128 16,0-5-128-16,4-1 0 15,1-1-944-15,4-10-272 0,-4 6-64 0,4-6-8832 16,0 0-1776-16</inkml:trace>
  <inkml:trace contextRef="#ctx0" brushRef="#br0" timeOffset="35782.556">8286 5826 28559 0,'0'0'2544'0,"0"0"-2032"0,10-6-512 0,-10 6 0 16,8-2 1344-16,-8 2 160 0,0 0 32 0,7 4 16 15,-4 5-1136-15,-1 3-224 0,-2 4-64 0,-3 6 0 16,-2 2 0-16,-5 7 0 0,-2 4 0 0,-2 2 0 16,2 3-128-16,-3 1 0 0,-5 1 0 0,3 1 0 0,-1 1 0 0,-1 1 0 15,2-1 0-15,-1 3 0 0,0 1 0 16,2-2 0-16,-1-3 0 0,6-5 0 0,2-5 0 16,3-4 0-16,-1 0 0 0,5-5 0 0,3-2 0 0,3-2 0 15,0-5-176-15,0-2 176 16,4-3-592-16,3-3-48 0,2-2 0 0,-1-2-9280 15,-1-3-1856-15</inkml:trace>
  <inkml:trace contextRef="#ctx0" brushRef="#br0" timeOffset="36039.302">7674 6391 33167 0,'-11'-10'1472'0,"11"10"304"0,-7 0-1424 0,7 0-352 0,-5-5 0 0,5 5 0 16,10 1 1088-16,3 1 128 0,2 0 48 0,5 0 0 16,9-1-976-16,4 3-288 0,2 1 128 0,4-1-128 15,2-4 192-15,4-2-48 0,2 0 0 0,1 0 0 16,3-1-144-16,0-4 0 0,2-4 0 0,-2 2 0 16,-2 4 0-16,-1-3-224 0,-2-3 32 0,-3 1 0 31,-2 0-2384-31,-1 0-480 0,-4 2-80 0</inkml:trace>
  <inkml:trace contextRef="#ctx0" brushRef="#br0" timeOffset="36479.382">9412 6090 37775 0,'0'0'1664'0,"0"0"368"0,-5 11-1632 0,3 5-400 16,4 7 0-16,0 0 0 0,-3 2 528 0,0 3 32 15,-1 5 0-15,-1 2 0 0,-1 2-560 0,-2-2 0 16,-1-1-192-16,-2 1 48 16,-2 0-368-16,-1-3-64 0,0-2 0 0,1-6-16 0,-4-2 240 0,3-6 48 15,0-1 16-15,0-4 0 0,1-2 464 0,0-4 80 16,4-4 32-16,7-1 0 0,-8 0 96 0,8 0 0 15,-5-7 16-15,5-2 0 0,1-1-16 0,4-4 0 16,0-2 0-16,4 0 0 0,2-6-192 0,0 0-64 16,3-2 0-16,3-3 0 0,3 0-128 0,-1 0 0 0,3 4 0 0,4 3 0 15,1 3 0-15,1 0 0 0,-6-1 144 0,4 3-144 16,0 3 0-16,1 4 128 0,-3 1-128 0,-2 5 0 16,-2 2 0-16,0 5 0 0,-5 4 0 0,0 2 0 15,-5 0 0-15,0 3-128 0,0 3 0 0,-5 4 0 16,-2 3-304-1,-2-1-48-15,-2-4-16 0,0-1 0 0,1 1-112 16,0-1-32-16,-1-3 0 0,2-2 0 0,1-1-832 0,1 0-192 16,1-1-16-16,-2-4-8048 0,-2-7-1600 0</inkml:trace>
  <inkml:trace contextRef="#ctx0" brushRef="#br0" timeOffset="36884.581">9950 6271 33919 0,'0'0'1504'0,"0"0"304"0,0 0-1440 0,0 0-368 16,0 0 0-16,0 0 0 0,0 14 0 0,3 0-288 15,6-2 48-15,2 0 16 0,3 1 224 0,3-5 0 16,3-3-160-16,-2-1 160 0,2-2 0 0,1 0 0 15,0 0 0-15,1-4 0 0,0-4 0 0,-2 0 160 16,1 0-160-16,0-2 160 0,-4-6 96 0,1 0 32 0,-3-1 0 0,-1 1 0 16,1-1 80-16,-5 1 16 0,0-2 0 0,-1 2 0 15,-1 3-160-15,-3 0-32 0,-4 1 0 0,-2-1 0 16,-3 0-48-16,-2 1-16 0,-3 3 0 0,-2 2 0 16,-2 3-128-16,-3 2 0 0,0 0 0 0,-4 5 0 15,-1 5 0-15,-2 1 0 0,-2 3-144 0,-1 2 144 16,2 5-144-16,-2 3 144 0,-1 4-208 0,4 1 80 15,-1 1 128-15,4 0 0 0,5 1 0 0,3-1 0 16,4 1 0-16,0-2 144 0,5-3-144 0,3-1 0 16,2 1 144-16,0-8-144 0,1 0 0 0,3-3 144 15,4-1-144-15,6-3 0 0,2 1 0 0,2-3 0 16,4-4-784-16,3-3-48 16,2-2 0-16,1-2-9504 0,-2-2-1904 0</inkml:trace>
  <inkml:trace contextRef="#ctx0" brushRef="#br0" timeOffset="37274.808">10693 6309 31327 0,'0'0'1392'0,"0"0"272"0,0 0-1328 0,0 0-336 0,0 0 0 0,0 0 0 16,7 8 592-16,3-1 48 0,2-2 16 0,4 2 0 16,0-5-432-16,3-2-96 0,1-2 0 0,2-3-128 15,-1-1 128-15,3-1-128 0,-2 1 0 0,2-5 0 16,-4-3 0-16,1-1 160 0,0 0-160 0,-3-1 128 16,0 4 128-16,-2 0 32 0,-1-3 0 0,-3 2 0 15,-2 1-96-15,-3-1 0 0,-1 1-16 0,-2 1 0 16,0 1-176-16,-4 3 128 0,-5 2-128 0,0 0 128 15,-5 2-128-15,-2 1 0 0,-4 5 0 0,-5 4 0 16,-3 4 0-16,-2 4 0 0,-1 0 0 0,-1 5-176 16,0 3 176-16,-1 2 0 0,1 4 0 0,2-2 0 15,1 0 0-15,3-1 0 0,4 2 0 0,2-2-128 0,3 0 128 16,4-1 0-16,2-4 0 0,3-2 0 16,2 0 0-16,4-2 0 0,3-4 0 0,2-1 0 0,2-1-256 15,4-2 0-15,4-3-16 0,4-2 0 16,1-6-1344-16,5 0-272 0,3-1-48 0,5-3-7248 15,6 0-1440-15</inkml:trace>
  <inkml:trace contextRef="#ctx0" brushRef="#br0" timeOffset="37797.424">11929 6208 21183 0,'-6'-9'1888'0,"3"3"-1504"15,-2 1-384-15,-1-1 0 0,0 2 2560 0,-1-1 448 16,-3 1 96-16,0 2 16 0,0-1-2352 0,-4 6-480 16,-1-2-96-16,-1 2 0 0,-1 3-192 0,-3 1 160 0,-2 1-160 0,-1 1 160 15,-3 1-160-15,1 2 0 0,1 2 144 0,-3 1-144 16,1 2 304-16,3 1-16 0,-1 0 0 0,2 3 0 16,0 4 0-16,1 2 0 0,2-1 0 0,4 0 0 15,2-3-96-15,5-2-32 0,3-2 0 0,5-1 0 16,5-4-160-16,4-2 192 0,3-2-192 0,3-2 192 15,3-4 0-15,3-1 0 0,2-6 0 0,1-1 0 16,0-4-16-16,6-2 0 0,1-5 0 0,1 0 0 16,-2-6-176-16,2-2 160 0,2-3-160 0,-2-1 160 15,-1-2-160-15,-1 2 0 0,-1-1 144 0,-1 1-144 16,-5-2 144-16,-1-1-144 0,-3 0 192 0,-2-2-192 16,0-4 256-16,-2 0-64 0,-2-2-16 0,1-3 0 0,-7-9-48 15,3 5-128-15,1 4 192 0,-3 4-64 0,0 10-128 0,-4 5 0 16,0 4 0-16,0 7 0 0,-1 5 160 0,-3 6-160 15,0 0 192-15,0 0-192 0,0 0 160 0,-8 16-160 16,3 8 128-16,-6 7-128 0,0 5 160 0,1 6-160 16,-2 2 192-16,-1 6-192 0,-3 2 128 0,1 3-128 15,-2-1 0-15,0 4 0 0,-1 1 0 0,1-1 0 16,-1 1 0-16,3-3 0 0,1-4 0 0,1-2 0 16,0-4 0-16,4-2 0 0,3-5 128 0,2-3-128 15,0-4 0-15,4-2 0 16,4-2-864-16,2-4-224 0,4-2-64 0,2-5-10240 15,5-6-2064-15</inkml:trace>
  <inkml:trace contextRef="#ctx0" brushRef="#br0" timeOffset="38126.099">13410 5795 31327 0,'-9'-9'1392'0,"9"9"272"0,-8 1-1328 0,1 4-336 0,2 1 0 0,-4 3 0 0,-1 1 1104 0,0 5 160 16,-3 7 16-16,-1 5 16 0,-3 2-848 0,0 5-192 15,-5 5-16-15,1 2-16 0,0 0-16 0,0 1 0 16,2-3 0-16,0 0 0 0,-3 4 144 0,2 0 32 16,3 1 0-16,1-1 0 0,-2-2-208 0,3-1-48 15,0 1 0-15,4-5 0 16,3-4-1136-16,-2-3-224 0,2-3-48 0,4-4-16 16,1-3-1392-16,1-4-288 0,0 0-48 0</inkml:trace>
  <inkml:trace contextRef="#ctx0" brushRef="#br0" timeOffset="38627.23">12998 6342 18431 0,'-2'-9'816'0,"2"9"160"15,0 0-784-15,0 0-192 0,8-6 0 0,2 3 0 0,2 2 4288 0,1-1 832 0,6-2 144 0,0 0 48 16,3-4-4176-16,5-1-832 0,4-2-176 0,0-2-128 15,0 0 0-15,1-5 0 0,0-1 0 0,-1-2 0 16,-1-1 0-16,-1-2 0 0,1-3-160 0,0 0 160 16,-1-1 0-16,0-3 192 0,1 1-32 0,-3-5 0 15,0 0 224-15,-1 1 32 0,1 0 16 0,-1 1 0 16,0 0-192-16,-2 1-48 0,-2 0 0 0,-2 4 0 16,-3 3-192-16,-2 6 0 0,-3 3 128 0,-1 6-128 15,-3 4 0-15,-8 6 176 0,0 0-176 0,9 5 160 0,-4 6-160 16,-3 7 160-16,-3 5-160 0,-2 4 160 0,-1 4-32 15,-5 6 0-15,0 3 0 0,-4 8 0 0,-3 4-128 16,0 3 128-16,-4 0-128 0,-1-3 128 0,0-1 0 0,0-6-128 16,2-3 192-16,0-4-64 0,3-1 240 0,4-5 32 15,2-5 16-15,5-1 0 0,1-3 880 0,1-3 176 16,0-3 48-16,5-4 0 16,2-4-1920-16,0-1-384 0,-4-8-80 0,0 0-16 15,0 0 672-15,11-2 208 0,3-2 0 0,3-3-160 0,0-4 160 0,1 1 0 16,0-4-144-16,1 3 144 0,1 3 0 0,0 3-144 15,-1-2 144-15,-2 4 0 0,-1 0-176 0,-1 6 176 16,-1 3-160-16,1 4 160 0,-1 1-160 0,-1 5 160 16,-1 6-160-16,0-1 160 0,-3-4-176 0,0 2 176 0,0 0-192 15,-2-1 192-15,1 1-384 0,-1 0 16 0,-5-3 16 16,2 2 0 0,2-3-496-16,-2-3-112 0,-2-3 0 0,1-1-16 15,-3-8-2160-15,0 0-416 0</inkml:trace>
  <inkml:trace contextRef="#ctx0" brushRef="#br0" timeOffset="38859.451">14450 6190 33167 0,'0'0'2944'0,"0"0"-2352"0,0 0-464 0,0 0-128 0,0 13 2176 0,0 3 400 15,0 3 96-15,-1 2 16 16,-2 0-2112-16,1 4-432 0,-1 6-144 0,1-3 0 0,0-1 128 0,0-1-128 16,-4 2 0-16,2-2 0 0,-2-1 0 0,2-3-304 15,0-3 64-15,-1-2 16 16,2-2-1616-16,-3-3-320 0,3-1-64 0,1-4-16 16,2-7-832-16,0 0-160 0,0 0-32 0</inkml:trace>
  <inkml:trace contextRef="#ctx0" brushRef="#br0" timeOffset="39072.455">14508 5685 49007 0,'-5'-23'2176'0,"5"13"448"0,0 10-2112 0,0 0-512 0,0 0 0 0,0 0 0 31,4-6-224-31,-4 6-160 0,10-1-16 0,2 1-16 16,3-2-992-16,-2 3-208 0,-2 2-48 0,1 1 0 15,0-2-1472-15,0-1-288 0,-3 1-64 0,1-2-16 0</inkml:trace>
  <inkml:trace contextRef="#ctx0" brushRef="#br0" timeOffset="39459.314">15641 5843 39215 0,'-7'-11'1728'0,"1"6"384"0,-1-1-1696 0,-2 3-416 16,-3 2 0-16,-3 0 0 0,-2-1 208 0,-4 3-32 15,-7 4-16-15,-1 3 0 0,-4 1-160 0,-4 1 0 16,-3 1 144-16,-1 3-144 0,1-1 0 0,0 4 0 15,1 0 0-15,3 1 0 0,1-2 0 0,3 1 0 16,4-1 0-16,6 1 0 0,2-1 0 0,6 2 0 16,4-1 0-16,5 2 128 0,4-2-128 0,6 2 0 15,4 0 0-15,4 0 0 0,5 1 128 0,3 1 48 16,0 2 16-16,2 0 0 0,0 0-64 0,1 1 0 16,1 0 0-16,1 0 0 0,-2 5 176 0,0-3 16 0,0-1 16 15,-2-4 0-15,-2-5 112 0,-2 1 32 0,-4-2 0 16,-4-2 0-16,-5-2 208 0,-4-1 32 0,-3 0 16 0,-3-1 0 15,-4 3-16-15,-7-1 0 0,-6 0 0 0,-6 0 0 16,-6 0-256-16,-8 1-48 0,-8-3-16 0,-7 3 0 16,-9 0-272-16,-4 0-128 0,-2 2 0 0,-1 0 128 15,1-3-1888 1,1 1-384-16,-2 1-80 0</inkml:trace>
  <inkml:trace contextRef="#ctx0" brushRef="#br0" timeOffset="41689.948">17223 13989 13823 0,'0'0'1216'0,"-7"-2"-960"16,7 2-256-16,0 0 0 0,-8-3 832 0,8 3 112 16,-8-5 16-16,0 2 16 0,-1 0-720 0,1 0-128 15,1-2-128-15,0 0 144 0,-1 1 624 0,0 2 128 0,2-2 32 16,-1-1 0-16,1-3 352 0,1 2 80 0,5 6 16 0,0 0 0 15,-2-16-352-15,4 4-64 0,3-1 0 0,3-1-16 16,4-1-400-16,6 1-80 0,5-4-16 0,2 1 0 16,4-1 16-16,5 3 0 0,4-2 0 0,2 2 0 15,-1-1-224-15,-2 1-48 0,0 0-16 0,0-3 0 16,-1 7 48-16,4-2 16 0,2 0 0 0,-2 3 0 16,-1 2 208-16,-3 1 64 0,1 5 0 0,-3 1 0 15,-2 4-192-15,-6 3-48 0,-4 3 0 0,-3 1 0 16,-2 0-144-16,-4 4-128 0,-2 3 192 0,-3 3-192 15,-2-1 160-15,-5 2-160 0,-1 1 128 0,-5 4-128 16,-4 2 0-16,-5 3 128 0,-4 3-128 0,-5 3 0 16,-5 4 0-16,-5-1 0 0,-6-1 0 0,1-2 0 0,1-3 0 15,2 3 128-15,-2-6-128 0,0-2 0 0,2-2 192 0,0 0-64 16,2 2 0-16,0-3 0 0,0-5 144 0,1-1 32 16,0 0 0-16,2-3 0 0,4-2-128 0,3-2-32 15,3-2 0-15,6-1 0 0,5 0-144 0,1-3 128 16,1 1-128-16,7-8 128 0,0 0-128 0,0 0 0 15,7 3 0-15,5-2 0 0,5-3 144 0,5 0-144 16,1 2 160-16,5-2-160 0,0 0 208 0,3-1-48 16,1-3-16-16,2 0 0 0,1 1 80 0,4-1 16 15,1 0 0-15,3-1 0 0,-1-1 96 0,5 3 32 16,5 2 0-16,-1-2 0 0,-5-3-112 0,-2 1-32 16,-1 2 0-16,0 1 0 0,0 4-64 0,-2-1-16 15,-1-1 0-15,1-2 0 0,-3 3-144 0,1-1 0 0,-7 2 0 16,-2-1 128-16,-4 1-128 0,-3-1 0 0,-3 0 0 15,-3 2 0 1,-1 0-416-16,-4 1-16 0,-2-1 0 0,-10-1 0 16,0 0-2208-16,3 8-448 0,-3-8-96 0</inkml:trace>
  <inkml:trace contextRef="#ctx0" brushRef="#br0" timeOffset="42186.613">17143 15002 34959 0,'0'0'1536'0,"0"0"336"0,0 0-1488 0,0 0-384 15,0 0 0-15,0 0 0 0,0 0 176 0,15 0-48 16,3-1 0-16,3 0 0 0,1-4 128 0,8 2 0 0,6-1 16 15,7-2 0-15,0-2 48 0,2 1 16 0,2-2 0 0,3-1 0 16,-2-3-144-16,5 2-16 0,6 1-16 0,1 0 0 16,-1 0 48-16,-1 1 16 0,-3 1 0 0,-2 1 0 15,-2 0 160-15,-1 3 48 0,1 1 0 0,1 2 0 16,-3 2-64-16,-3 0-16 0,-2-1 0 0,-6 2 0 16,-3 0-176-16,-4 1-48 0,-4 2 0 0,-2 0 0 15,0 0-288-15,-3-3-64 0,-6 0-16 0,0 0 0 31,-3 5-1184-31,-6-2-240 0,-1 3-64 0,-6-8 0 0,0 0-1280 0,-4 10-272 16,-12 0-48-16,-4 0-16 0</inkml:trace>
  <inkml:trace contextRef="#ctx0" brushRef="#br0" timeOffset="42789.385">17614 15319 35007 0,'0'0'1552'0,"0"0"320"0,0 0-1488 0,0 0-384 0,0 0 0 0,0 0 0 16,0 0 0-16,0 0 0 0,7 6-192 0,-3 2 64 16,-2 1 128-16,-2-3 128 0,0-6-128 0,-2 13 176 15,0 4 16-15,-4 2 16 0,-2 0 0 0,0 1 0 16,-1 1 112-16,-2 1 32 0,-4 1 0 0,1-1 0 15,-1 5 48-15,-4-1 16 0,-1 2 0 0,-5 3 0 16,0-2-64-16,-2 3-16 0,1 1 0 0,1-2 0 16,-3-1-48-16,-2-3-16 0,3-3 0 0,4 1 0 15,3-5 96-15,5 2 16 0,1-2 0 0,4-3 0 0,1-3-128 16,2-1 0-16,0-1-16 0,4-1 0 0,1-1-240 16,3 1 176-16,1-2-176 0,5-1 160 0,4-1-160 0,2 1 0 15,1-5 0-15,6 2 0 0,4-2 0 0,6 0 0 16,5 2 0-16,3-5 0 0,0-2 0 15,1-1 160-15,-1 2-160 0,6 0 160 0,2-3-16 16,2 1 0-16,1-1 0 0,5 2 0 0,3-3 32 0,-2 1 0 16,-5 2 0-16,-2-1 0 0,-1-2-176 0,0 1 0 15,0-2 0-15,-2 3 0 0,-2-3-192 0,-2-1-80 16,-3 0-16-16,-3 0 0 16,-3-2-2256-16,-8-1-448 0</inkml:trace>
  <inkml:trace contextRef="#ctx0" brushRef="#br0" timeOffset="43403.092">19983 13581 29487 0,'-15'-12'1296'0,"5"12"288"0,-2 5-1264 0,-4 4-320 15,0-1 0-15,-2 4 0 0,-2 2 0 0,1 1 0 16,-1 2 128-16,0-1-128 0,-4 2 0 0,0 3 0 16,-1 0 0-16,1 1 0 0,0 1 128 0,-1 2 80 15,-4 2 16-15,4 3 0 0,-2 0 288 0,9 2 64 16,2 2 16-16,1 0 0 0,0 3 160 0,0-1 16 15,3 2 16-15,3-1 0 0,2-2-336 0,2 0-64 16,0 2 0-16,3 1-16 0,0 0-160 0,5 0-16 16,2-1-16-16,3-1 0 0,3 0-16 0,-1-1 0 0,-3-1 0 0,7 1 0 15,5-1 96-15,2 0 32 0,1 0 0 0,1 2 0 16,1 1-32-16,-1 3-16 0,-2 0 0 0,-3 0 0 16,-1 1-96-16,-3-2-16 0,-2 0 0 0,-3-1 0 15,-1-3-128-15,-5 3 128 0,0 0-128 0,-3 2 128 16,-2-3-128-16,-2 3 0 0,-3 2 144 0,-1 0-144 15,-1-1 208-15,-5-1-16 0,-2 0-16 0,-3-4 0 16,-1-3 96-16,-4-1 32 0,-3-1 0 0,1-2 0 16,4-1 16-16,-1 0 16 0,-2-1 0 0,1-4 0 15,-2-2-48-15,2-1-16 0,0-3 0 0,3 3 0 16,-1 0-272-16,3-2 128 0,3-1-128 0,0-2 0 0,1-1 0 16,3-5 0-16,4 1 0 0,-1-4-192 15,3-1-256-15,6-5-64 0,0 0 0 0,0 0 0 16,0 0-1488-16,0 0-304 0,8-1-64 0,3-2-8784 15,2-1-1760-15</inkml:trace>
  <inkml:trace contextRef="#ctx0" brushRef="#br0" timeOffset="43844.088">20001 15824 3679 0,'0'0'160'0,"0"0"32"0,0 0-192 0,0 0 0 0,-8 2 0 16,8-2 0-16,-8 6 8224 0,3 1 1600 0,5-7 320 0,-8 10 64 15,-4 4-8288-15,0 1-1664 0,-1-1-256 0,-2 2-208 16,-1 2 64-16,-3 2 16 0,1 2 0 0,0 2 0 16,-3-1 128-16,2 3 0 0,1 5 0 0,1 0 0 15,2-1 0-15,0 1 192 0,1 0-32 0,2-1-16 16,3-3 48-16,0-3 0 0,4-2 0 0,4-2 0 15,1-4 96-15,1-1 32 0,2 0 0 0,5-2 0 16,3-4-144-16,2-3-32 0,3-6 0 0,1 0 0 16,4 0-16-16,2-7-128 0,2-5 192 0,2-2-64 15,4-1 16-15,-1 2 0 0,-1-6 0 0,0-1 0 16,1-5 112-16,0 3 32 0,-1-2 0 0,-6 0 0 16,-1-5 48-16,-4 1 16 0,-3 3 0 0,-1 2 0 0,-5 1 64 15,-2 1 16-15,-4 1 0 0,-3 3 0 0,-2-1-16 16,-3 2 0-16,-2-1 0 0,-3 1 0 0,0-1-224 0,-6 2-32 15,-1-3-16-15,-3 1 0 0,1-1-384 16,-3-1-80-16,-6 1 0 0,2-2-16 16,3 3-1152-16,-2 0-240 0,0-1-32 0,0-1-16 15,6 1-1440-15,-1 0-304 0</inkml:trace>
  <inkml:trace contextRef="#ctx0" brushRef="#br0" timeOffset="44833.564">20303 13099 13823 0,'0'0'1216'0,"3"-7"-960"15,1 1-256-15,0 1 0 16,-4 5 2864-16,6-10 528 0,2-1 96 0,-4 3 32 15,0-1-2160-15,-4 9-416 0,0 0-96 0,9-6-16 0,-4-1-256 0,-5 7-64 16,0 0-16-16,0 0 0 0,0 0-112 0,6-6-32 16,1 2 0-16,-7 4 0 0,0 0 208 0,0 0 32 15,3-7 16-15,-3 7 0 0,0 0-32 0,-1 8-16 16,0 2 0-16,-2 1 0 0,-3-2-208 0,-1 3-32 16,-1 6-16-16,-1 4 0 0,-1 5-112 0,1 2-32 15,-2 2 0-15,1 2 0 0,-2 1-160 0,0 3 0 16,-2-1 0-16,1 1 128 0,0 1-128 0,2 0 0 15,0-1 144-15,0-1-144 0,-1 1 192 0,4-2-48 16,-2-2 0-16,1-4 0 0,0-1 48 0,2-3 16 16,3-4 0-16,0-3 0 0,1-1 112 0,1-1 32 15,2-2 0-15,2-4 0 0,3-3 176 0,0 0 48 16,1-2 0-16,2 0 0 0,0-1-192 0,2-2-16 0,1 1-16 16,1-3 0-16,2-2-96 0,1 2 0 0,3 2-16 15,0-1 0-15,1 0-96 0,2 1-16 0,-2 0 0 0,-1 0 0 16,1 1-128-16,2 0 0 0,-1 1 0 0,-1 2 128 15,-1-3 16-15,3 3 0 0,1 0 0 0,-1 1 0 16,-1-2-16-16,-3 0-128 0,3-1 192 0,-3 0-64 16,-4 0-128-16,-2-1-224 0,1 0 48 0,-3 0 16 15,-1-1-1072 1,-8-2-224-16,0 0-32 0,0 0-17616 0</inkml:trace>
  <inkml:trace contextRef="#ctx0" brushRef="#br0" timeOffset="45821.625">20942 14373 14735 0,'0'0'1312'0,"0"0"-1056"0,7-9-256 0,1 2 0 16,1-1 1728-16,-1-1 304 0,1 0 48 0,-1 0 16 16,-2-1-1648-16,0 0-448 0,1-1 128 0,-4 0-128 15,0 1 128-15,0 1-128 0,0-2 144 0,-1-2-144 16,-2 4 672-16,0 0 32 0,1 1 16 0,0-1 0 15,-1 3 288-15,0 6 48 0,0 0 16 0,-7-5 0 16,-1 3-240-16,-2 1-32 0,-1 1-16 0,-4 4 0 0,-3 3-336 0,-1 2-64 16,1 0 0-16,-1 3-16 0,-8 3-192 0,1 2-48 15,-2-1 0-15,2 4 0 0,-2 1-128 0,3 2 0 16,1 2 0-16,3 0 0 0,2-1 0 0,5 0 0 16,2-1 0-16,2 1 0 0,1 2 0 0,5 1 0 15,4-1 144-15,3 2-144 0,2 0 0 0,1 4 0 16,3 2 0-16,3 0 0 0,1-1 0 0,0 4 0 15,0-1 0-15,1 1 0 0,-2-1 0 0,0-2-240 16,-1-2 64-16,1 0 16 16,-5-2-1472-16,-1-1-288 0,-2-3-64 0,-1 0-10816 0</inkml:trace>
  <inkml:trace contextRef="#ctx0" brushRef="#br0" timeOffset="46130.946">20385 14856 15663 0,'0'0'1392'0,"0"0"-1120"0,0 0-272 0,0 0 0 16,0 0 5568-16,0 0 1072 0,0 0 208 0,0 0 32 15,11 1-5888-15,0 1-1184 0,-4 1-224 0,6-1-48 16,2-2 0-16,3-1 0 0,-1-3 0 0,5 3 0 16,0 0 256-16,2-1 48 0,-2-5 16 0,4 3 0 0,-4 1 144 0,2 1 0 15,-2-2 128-15,2 2-128 0,-1-3 0 0,2 3-192 16,1 2 32-16,0-1 0 16,2-1-400-16,-1-1-80 0,-4 0 0 0,3 1-16 15,1 0-1984-15,-2 2-400 0</inkml:trace>
  <inkml:trace contextRef="#ctx0" brushRef="#br0" timeOffset="46578.15">21707 13992 30399 0,'0'0'2704'0,"0"0"-2160"0,0 0-544 0,0 0 0 16,4 8 176-16,-4-8-176 0,0 0 160 0,1 10-160 16,-3-1 0-16,-1 0-208 0,-4 4 16 0,-1-5 0 15,-5 0 192-15,1 2 192 0,-2 2-48 0,-1-1 0 16,-4 0 448-16,-1 4 96 0,-1 1 16 0,-1 4 0 15,-3-2-96-15,0 3-16 0,-6 2 0 0,1 5 0 16,-1 5-352-16,4 1-80 0,5-2-16 0,1 0 0 16,2 1-144-16,4-1 128 0,1-2-128 0,3 0 128 0,2-1 192 15,5-2 48-15,1 0 0 0,2-1 0 0,1-2-192 16,4 0-48-16,1-3 0 0,1 1 0 0,2 1-128 0,4-2-256 16,-1-4 64-16,0 0 16 0,-1 2 32 0,1-2 0 15,5-4 0-15,3 1 0 0,0-2-128 0,2 0-32 16,1-1 0-16,-3 1 0 15,-1-3-496-15,-1-1-96 0,-2-3-32 0,0 0-9024 16,-1-1-1808-16</inkml:trace>
  <inkml:trace contextRef="#ctx0" brushRef="#br0" timeOffset="46826.538">21840 14379 38703 0,'0'0'3440'0,"0"0"-2752"0,0 0-560 0,0 0-128 32,8 7-336-32,1 4-112 0,-1 4 0 0,2 2-16 0,-2 0 240 0,1 4 48 0,1 4 16 0,1-1 0 15,0-1 160-15,0 0 0 0,0-1 0 0,0 2 0 16,0-1-160-16,-3-1 160 0,2-2-192 0,-1 1 192 15,-1-1-272-15,0-2 48 0,-3 0 16 0,1 0 0 16,-1-5-112-16,1 0 0 0,-1-1-16 0,2-1 0 16,-5-1-272-16,1-1-48 0,-3-9-16 0,0 0-9024 15,0 0-1808-15</inkml:trace>
  <inkml:trace contextRef="#ctx0" brushRef="#br0" timeOffset="47066.648">22082 14493 27647 0,'-13'-4'2448'0,"6"0"-1952"15,0 1-496-15,-1 2 0 0,8 1 2240 0,-12 4 368 16,-3 3 64-16,-1 4 16 0,-2 3-2320 0,0 2-368 16,-5 4-256-16,2 4 32 0,0 2 224 0,0 0 160 15,-3 3-32-15,1-1 0 0,1 2-128 0,-2 2 160 16,4 0-160-16,-1 0 160 0,2 0-160 0,2-4 0 0,3-1 0 0,3-3 0 15,1-3-304-15,5-3 16 0,1-1 0 16,2-4 0 0,0-1-304-16,4-2-64 0,4-1-16 0,0-4-9632 0,3 0-1936 15</inkml:trace>
  <inkml:trace contextRef="#ctx0" brushRef="#br0" timeOffset="47536.096">22202 13849 37775 0,'0'0'1664'0,"0"0"368"0,0 0-1632 0,0 0-400 16,0 0 0-16,0 0 0 15,-2 8-768-15,3 0-256 0,0 1-32 0,3 4-16 0,3 0 800 0,1 1 272 16,-1 1-192-16,1 6 192 0,0 2 128 0,2 4 112 16,3 3 16-16,2 1 16 0,3 2-16 0,-2 3-16 15,0-1 0-15,-2 1 0 0,-1 3-64 0,-1 0-16 16,-4 4 0-16,1-1 0 0,-4 1-160 0,0-1 0 0,-5-2 144 15,-1-2-144-15,-3-4 144 0,0 0-144 0,1-2 192 16,-7 1-192-16,-3-1 224 0,0-1-64 0,0-4-16 0,1 1 0 16,0-4-144-16,-2-2 160 0,-3-2-160 0,6-1 160 15,7-2-416-15,-2-4-96 0,-6-3-16 0,3-1 0 32,2-3-2320-32,7-6-448 0,0 0-112 0,0 0-16 0</inkml:trace>
  <inkml:trace contextRef="#ctx0" brushRef="#br0" timeOffset="47964.381">23159 14398 31679 0,'0'0'1408'0,"-4"-5"272"0,-2-1-1344 0,2 2-336 15,4 4 0-15,-10-1 0 0,-1 1 0 0,0 2 0 0,-4 0-192 0,-3 1 64 16,-3-1 256-16,0 4 48 0,2 2 16 15,-2 0 0-15,0 2 96 0,4 1 32 0,-3 0 0 0,5 0 0 16,4 0-80-16,0 0-16 0,4 0 0 16,3 0 0-16,3-1-224 0,3 0 144 0,2-1-144 0,2 0 128 15,4 1 64-15,-3-3 0 0,2 0 0 0,2-2 0 16,1 5 16-16,0-2 16 0,0-1 0 0,0-1 0 16,-3 0-224-16,0 1 128 0,-2 3-128 0,-3-2 0 15,-1-1 144-15,-2 1-144 0,-2 1 128 0,-3 0-128 16,-4-1 448-16,-2 1 16 0,-2 0 0 0,-4 1 0 15,-4 0-144-15,-1-1-48 0,-6 0 0 0,0 2 0 16,-1-1-272-16,-3 1 160 0,-3-1-160 0,6-4 128 16,6 1-128-16,2-2-256 0,1 0 64 0,2-3 16 15,3-3-1584-15,3 1-320 0,2-2-64 16,9 2-7904-16,-2-9-1600 0</inkml:trace>
  <inkml:trace contextRef="#ctx0" brushRef="#br0" timeOffset="48215.381">23377 14521 35007 0,'-4'-12'1552'0,"4"12"320"0,0 0-1488 0,0 0-384 15,0 0 0-15,0 0 0 0,0 0 240 0,0 0-32 16,0 0 0-16,-7 7 0 0,-1 0-208 0,-3 4 0 15,0 4-144-15,0 0 144 0,1 2 0 0,-3 4 0 16,-2-3 0-16,0 2 0 0,2 0 0 0,-2 1 0 0,-3 1 0 0,4 0 0 16,3-4-256-16,0 1-16 0,-5 3 0 0,1-3 0 31,0-3-912-31,2 0-176 0,6-4-48 0,1-1-7984 0,3 0-1600 0</inkml:trace>
  <inkml:trace contextRef="#ctx0" brushRef="#br0" timeOffset="48687.303">23415 14624 35007 0,'0'0'3120'0,"0"0"-2496"15,-3 11-496-15,3 0-128 0,0 0 864 0,0 1 160 16,0 0 16-16,1 1 16 15,1 1-1056-15,-1-1-448 0,-1-5 16 0,0-8 16 16,0 0-176-16,0 0-48 0,0 0 0 0,0 0 0 0,0 0 640 0,10-1 0 16,-10 1 192-16,12-7-64 0,-4 0 368 0,3-1 64 15,2-2 16-15,-2 0 0 0,1 0-256 0,3 2-64 16,1 0 0-16,0 0 0 0,-1 2-80 0,0 0-32 16,2 1 0-16,-4 0 0 0,-3 2-144 0,3 2 160 15,3 2-160-15,-1 2 160 0,-4 0-32 0,-1 4-128 16,-4 2 192-16,1 4-64 0,-1 4 64 0,-3 2 16 15,-4 4 0-15,1 1 0 0,0 1-208 0,-4-1 0 0,-2-1 0 16,-1-1 0-16,5-2 128 0,0 0-128 0,0-5 0 16,1-2 144-16,1-2-16 0,0-2-128 0,0-9 192 0,3 7-64 15,-3-7 0-15,0 0 0 0,12 4 0 0,-2-6 0 16,0-2-128-16,3-3-272 0,2-2 64 0,2-3 16 31,-1-3-592-31,2-2-112 0,0 1-32 0,-1 0 0 16,0 3-288-16,0-1-48 0,0 1-16 0,-2 3 0 15,-1 2-1600-15,-1 2-320 0,-2-2-64 0</inkml:trace>
  <inkml:trace contextRef="#ctx0" brushRef="#br0" timeOffset="49128.339">24245 13898 19343 0,'0'0'848'0,"0"0"192"0,0 0-832 0,0 0-208 16,0 8 0-16,0 1 0 0,-1 0 1680 0,1 0 304 15,0-9 48-15,0 0 16 0,-7 12-1760 0,3-2-288 16,4-10-176-16,0 0 32 0,-5 10 144 0,0-2 192 16,-1 0-32-16,2 0-16 0,4-8 544 0,-7 11 96 15,-2 0 32-15,1 3 0 0,0 2-64 0,-1 0-16 0,2 3 0 0,-2 4 0 16,-1 4-288-16,1 1-64 0,1 2-16 0,0 0 0 16,1 4-176-16,0-1-48 0,1 2 0 0,2-5 0 15,3 0-144-15,0 2 0 0,-3-1 144 0,4-3-144 16,4 0 128-16,-1-2-128 0,0-2 128 0,1 1-128 15,3-1 160-15,0-1-32 0,-3-2-128 0,1 1 192 16,-2 2-192-16,2 0 0 0,-4 0 0 0,0 0 0 16,-1-1-128-16,0 1-128 0,1-3-32 0,-2 1 0 15,-1 2-1536-15,0-1-304 16,-1-3-64-16</inkml:trace>
  <inkml:trace contextRef="#ctx0" brushRef="#br0" timeOffset="49685.171">24304 14215 32831 0,'0'0'1456'0,"0"0"288"0,0 0-1392 0,2-6-352 0,3 0 0 0,-1 1 0 31,-4 5-464-31,7-10-176 0,1 0-16 0,0 0-16 0,-1 0 336 0,2-1 64 0,-1-2 16 0,3 1 0 16,1 1 32-16,1 1 16 0,-6 1 0 0,3 2 0 15,4 1 208-15,-4 2 0 0,0-1 0 0,-3 5 0 16,-7 0 384-16,6 7-48 0,0 2 0 0,-4 2 0 15,-5 2-144-15,1 3-16 0,-1 3-16 0,1-1 0 16,-5 1-160-16,-1 1 0 0,-1-3-192 0,1-1 192 16,-2 1-128-16,5-2 128 0,-1-3 0 0,2-1 0 15,0-2 144-15,1-2 112 0,3-7 0 0,0 0 16 16,0 0 96-16,0 0 16 0,0 0 0 0,9-4 0 16,3 0-160-16,0-5-32 0,2-4 0 0,-1 1 0 0,2 1-192 15,1 0 0-15,-1-3 0 0,-1 0 0 0,-4 2 0 0,2 0 0 16,4 2 0-16,-2-1 0 0,0 1 0 0,-2 2 0 15,2 0 144-15,-2 5-144 0,-1 3 272 0,-11 0-16 16,6 3-16-16,-6-3 0 0,4 12 32 0,-3 2 16 16,-2 1 0-16,-2 0 0 0,0 1-288 0,-1 2 0 15,-4 2 0-15,1 0 0 0,1-3 0 0,-2 1-176 16,-2-4 176-16,6-1-160 0,3-2 160 0,0-1 0 16,1-10 0-16,-1 8 0 0,1-8 0 0,0 8 0 15,0-8 0-15,0 0 176 0,0 0-320 0,8-1-64 16,-8 1-16-16,9-7 0 15,-2-1-960-15,0-1-192 0,2 1-32 0,-3-1-16 16,-5 1-2144-16,2 0-416 0</inkml:trace>
  <inkml:trace contextRef="#ctx0" brushRef="#br0" timeOffset="49960.673">24886 13971 12895 0,'0'0'576'0,"0"0"112"0,0 0-560 0,0 0-128 0,0 0 0 0,0 0 0 16,0 0 3824-16,-4 12 720 0,-2 0 160 0,-4 3 32 15,1 0-3712-15,-1 1-752 0,-1 3-144 0,-1 0-128 0,-1 0 272 16,2-1-48-16,-1 7-16 0,0-3 0 0,1-1 96 0,0 1 16 15,-3-2 0-15,0-1 0 0,1 1-320 0,1-2 160 16,3-1-160-16,3-1 128 0,0-4-352 0,3 0-80 16,-3 0-16-16,4-3 0 15,2-9-320-15,4 6-80 0,0 1-16 0,-4-7-8096 16,9 4-1600-16</inkml:trace>
  <inkml:trace contextRef="#ctx0" brushRef="#br0" timeOffset="50177.72">24965 14094 34143 0,'0'0'1520'0,"0"0"304"0,0 0-1456 0,0 0-368 16,0 11 0-16,-1 0 0 0,-2 5-128 0,1-2-112 0,-1 2-16 0,2 0 0 16,-3 2 256-16,1-2 0 0,0 1 0 0,0 0-144 15,-1 3 144-15,0 0-128 0,4-1 128 0,-1-3-128 16,0 1-160-16,0-3-32 0,1-2 0 0,2-1 0 31,3-1-272-31,-3-1-64 0,2-1-16 0,-4-8 0 16,0 0-1360-16,7 5-272 0,-7-5-48 0</inkml:trace>
  <inkml:trace contextRef="#ctx0" brushRef="#br0" timeOffset="50426.196">24646 14147 33167 0,'0'0'2944'0,"0"0"-2352"16,0 0-464-16,16-2-128 0,-1 0 192 0,4 1 0 16,-1 1 16-16,5 0 0 0,3 0-208 0,1 0-160 15,2 0 32-15,1 0 0 0,1 0-144 0,1 0-32 16,-1 0 0-16,0-1 0 16,-1-2-592-16,-1 2-112 0,1 0-16 0,-7-1-16 15,-3-3-1776-15,-2 0-368 0,1 1-64 0,-5 0-6208 0</inkml:trace>
  <inkml:trace contextRef="#ctx0" brushRef="#br0" timeOffset="50615.876">25259 14132 35999 0,'0'0'1600'0,"0"0"320"0,0 11-1536 0,0 2-384 0,-1 2 0 0,-1 2 0 16,-1 1-192-16,1 2-96 0,0 4-32 0,-1-1 0 15,-1 0 48-15,2-1 0 0,-1 0 0 0,0 2 0 32,-1 0-688-32,0-4-144 0,-2-5-32 0,3 1 0 15,-1 1 416-15,0-2 80 0,1-4 0 0,1-1 16 16,1-2 80-16,1 0 16 0,0-8 0 0,0 7-7312 0,0-7-1456 0</inkml:trace>
  <inkml:trace contextRef="#ctx0" brushRef="#br0" timeOffset="50865.781">25328 14204 35007 0,'0'0'3120'0,"0"0"-2496"0,0 0-496 0,7 9-128 0,-5 1 0 0,-3 2 0 15,-2 1-176-15,-3 3 176 0,-4 1-160 0,-2 4 160 16,-3 1-160-16,-2 0 160 0,1 0 0 0,-3 3-144 15,-2 0 144-15,-2 0 0 0,1-3-304 0,-2 0 32 16,1-2 0-16,-2 1 0 16,5 0-1840-16,-1-1-384 0,1-5-64 0,6-3 0 15,6 0 1216-15,-1-2 256 0,2-1 64 0</inkml:trace>
  <inkml:trace contextRef="#ctx0" brushRef="#br0" timeOffset="51140.087">24360 14630 37887 0,'0'0'1680'0,"0"0"352"0,-6-4-1632 0,6 4-400 0,0 0 0 0,0 0 0 16,0 0-560-16,9 4-192 15,1-1-32-15,4 1-16 0,2-2 640 0,6-1 160 0,6 0 0 0,0 0 0 0,2-2 0 0,3-1 0 16,5 0 128-16,0-2-128 0,4 2 288 0,-3 0-16 16,0 0 0-16,-1 0 0 0,1-2-32 0,1 2-16 15,1 1 0-15,-4 1 0 16,-2-1-224-16,-4 1 0 0,2 0-192 0,-4 0 192 16,-8 0-2432-16,-3-1-368 0,-6 2-80 0</inkml:trace>
  <inkml:trace contextRef="#ctx0" brushRef="#br0" timeOffset="51654.254">24673 15020 28559 0,'0'0'2544'0,"0"0"-2032"15,0 0-512-15,0 0 0 0,4 14 1952 0,0 0 288 16,0 0 64-16,-3 2 16 16,-2 0-2320-16,-4 2-272 0,-4 2-160 0,2 4-16 0,0 1 240 0,-3 1 48 15,-4-1 16-15,1 3 0 0,0 3 144 0,-5 0 128 16,-2-1-128-16,3-2 176 0,-2 1 80 0,0-3 0 15,0 0 16-15,3-4 0 0,2-4-128 0,3 0-16 16,2-2-128-16,0-2 192 0,4-2 0 0,3-3-16 16,5-2 0-16,-1 1 0 0,1-1 32 0,5 0 16 15,3-2 0-15,8-2 0 0,3-1-224 0,2 1 0 16,-3 0 0-16,6-1 0 0,5 0 0 0,1 0-160 0,-1 2 160 16,0 0-192-16,0-1 192 0,-4 1 0 0,-2 2-144 15,-2-1 144-15,2-1 0 0,1 1 0 0,-5 1-144 16,-1-1 144-1,-2 0-576-15,-1-3-64 0,0-2-16 0,-5-1-15232 0</inkml:trace>
  <inkml:trace contextRef="#ctx0" brushRef="#br0" timeOffset="52092.178">25151 13968 28559 0,'0'0'1264'0,"0"0"272"0,0 0-1232 0,-3 9-304 16,3-9 0-16,-5 10 0 0,2 2 0 0,-2 4-224 15,1 1 32-15,1 0 16 0,2 2 176 0,0 2 0 16,-6 2-144-16,6 3 144 0,4 2 0 0,2 4 0 16,-5 1 0-16,3 4 0 0,1 6 0 0,0 3 288 15,-1 2-48-15,-2 1-16 0,-1 2 16 0,0-2 0 16,0 2 0-16,-4-1 0 0,-1 3-112 0,-1 2-128 0,-2 2 176 0,0-3-176 15,0-1 272-15,1-4-48 0,-2-3-16 0,1-2 0 16,-3-4 16-16,4 0 0 0,-1-3 0 16,0 0 0-16,1-4-96 0,1-5-128 0,-2-2 176 0,4-4-176 31,2-1-448-31,-3-5-208 0,-3-2-48 0,5-2-12672 0</inkml:trace>
  <inkml:trace contextRef="#ctx0" brushRef="#br0" timeOffset="52695.949">25325 15176 37375 0,'0'0'1664'0,"0"0"320"0,0 0-1584 0,0 0-400 16,0 0 0-16,0 0 0 15,0 0-880-15,0 0-256 0,-10-1-48 0,1 3-16 0,-1 3 688 0,-2 1 144 16,0-1 32-16,-2 4 0 0,-1 2 336 0,0 1 0 16,-3 1 0-16,2 2 0 0,1-1 208 0,-1 3 64 15,1-1 16-15,2-1 0 0,4 0-288 0,0-1 128 16,1-1-128-16,2-3 0 0,3-2 144 0,3-8-144 16,0 0 0-16,0 0 144 0,0 0 112 0,10 5 32 15,0-5 0-15,5-3 0 0,0-5-160 0,1 0-128 0,3-2 144 0,-1-2-144 16,0-4 0-16,2 1 0 0,0-1 0 15,0 0 0-15,-4-1 0 0,2 0 0 0,0-2 0 0,-2 0 0 16,-1 1 256-16,-2 0-64 0,-4 0 0 0,-1 4 0 16,2 2-64-16,-6 3 0 0,1 0-128 0,-5 9 192 15,0 0-48-15,0 0-16 0,-9 4 0 0,-3 0 0 16,-2 4-128-16,-1 4 0 0,1 0 0 0,-1 3 0 16,-1 1 0-16,3 0 0 0,3 1 0 0,-2-2 0 15,1-2 0-15,4 0 0 0,5-2 0 0,0-4 0 16,2-7 0-16,3 11 0 0,-3-11 0 0,5 9 0 15,1 0 256-15,2-4-48 0,1-1 0 0,1-3 0 16,1-1-16-16,2-1 0 0,-3-4 0 0,2 2 0 16,0-1-192-16,-1-1 0 0,-4 1 128 0,3 2-128 0,-3 0 0 15,-7 2 0-15,9 3 0 0,-9-3 0 0,7 6 144 16,-1 3-144-16,-4 3 128 0,-3 4-128 0,-4 1 208 0,0 1-32 16,1 0-16-16,-1 1 0 0,-2 0-160 15,1 2 0-15,-1 0 0 0,1 0 0 0,-1-1 0 0,2-1 0 16,3-1-144-16,1-2 144 0,1 0 0 0,0-1 0 15,1-3-128-15,2 0 128 0,2-2-160 0,0-2 32 16,-5-8 0-16,8 6 0 16,1-3-1152-16,-3-1-240 0,-6-2-32 0,10 1-16 15,2-4-1392-15,-2 0-288 0,1-2-48 0</inkml:trace>
  <inkml:trace contextRef="#ctx0" brushRef="#br0" timeOffset="99908.053">25239 12509 17503 0,'4'-11'768'0,"1"5"176"0,-3-2-752 0,-2 8-192 0,0 0 0 0,0 0 0 15,6-8 1584-15,-6 8 272 0,0 0 64 0,0 0 16 16,0 0-1648-16,0 0-288 0,5-5-144 0,-5 5 16 15,0 0 128-15,0 0 0 0,0 0 0 0,0 0 0 16,0 0 0-16,0 0 0 0,-11-6 128 0,-1 2-128 16,-2 1 0-16,-4 0 0 0,-3 3 0 0,-5 0 0 15,-2-2 0-15,-3 1 128 0,-3 2-128 0,-3 0 0 16,-4 0 0-16,-1 2 0 0,1-1 0 0,-2-1 0 0,-2 3 0 16,-3 0 128-16,-4-1-128 0,-6 0 0 0,-7-2 0 15,-1 4 0-15,-2-2 0 0,-2-1 128 0,1 0-128 0,-6 0 0 16,-2-1 0-16,-1 0 0 0,-2 1 0 0,-2-2 0 15,1-3 0-15,-4 0 0 0,-8 0 0 0,2-1 0 16,3-2 0-16,-3 0 0 0,-6-2 144 0,0 4 16 16,-3-2 0-16,-2 1 0 0,-8-1 192 0,0 1 32 15,-2 0 16-15,-3 3 0 0,0 1-16 0,-1 0-16 16,-1-1 0-16,-3 0 0 0,-4 4-176 0,5 0-16 16,-1-1-16-16,1 1 0 0,0-3-160 0,4 3 0 15,3 1 0-15,1 0 0 0,0-3 0 0,1-1 0 16,6-1 0-16,-4 1 128 0,-5-1-128 0,3 2 0 15,-1 0 0-15,1 0 0 0,-4 0 128 0,2 0-128 0,0 0 0 16,0 0 128-16,-1 0-128 0,0 2 160 0,3 1-160 16,0-2 160-16,-1 0-160 0,3 0 0 0,1 1 144 0,4 0-144 15,1 0 128-15,1 2-128 0,3 0 128 0,3-1-128 16,4 0 144-16,-2 0-144 0,-2 1 192 0,3 1-192 16,4-3 128-16,4 0-128 0,-1 0 0 0,0 2 0 15,-1-1 0-15,5 1 0 0,4 1 0 0,-1-1 0 16,-1 2-192-16,1-1 0 0,-4 1 0 0,9-2 0 15,0-1-32-15,5 2 0 0,-3 0 0 0,4 2 0 16,0-1 224-16,6-1-144 0,3-1 144 0,6 0-128 16,4-1 128-16,8 1 0 0,0 2 0 0,6-1 0 15,2 1 0-15,7 0 192 0,5 0-32 0,4-1-16 16,4 0 80-16,5 0 16 0,0 1 0 0,7-6 0 0,-4 7-240 0,1 2 0 16,5 1 0-16,0 0 0 0,0 0 0 0,2 0 0 15,-4-10 0-15,7 14 0 0,0 3 160 0,2 1-160 16,5 3 160-16,-1 1-160 0,-2 0 128 0,2 2-128 15,1 4 0-15,1 1 144 0,-2 1-144 0,0 6 0 16,-2 0 0-16,-1 8 0 0,0 6 0 0,0 1 128 16,-1 1-128-16,-2-2 0 0,0 1 0 0,-1 2 0 15,1 2 0-15,-3 3 0 0,-2 5 0 0,-4-2 0 16,0 0 128-16,0-2-128 0,-2 0 0 0,-3 4 192 16,-2 3-192-16,-1-1 192 0,0-1-192 0,-1-2 0 15,0-3 0-15,-2 0 0 0,-1 0 128 0,1 5-128 16,1-1 0-16,1 0 128 0,-3-2-128 0,2-2 192 0,0-1-192 15,1 1 192-15,1-3-192 0,0 1 0 0,-2 1 144 16,2-1-144-16,-1 1 0 0,0-5 0 0,2-1 0 0,-4 0 128 16,2 3-128-16,0-5 0 0,-1 1 0 0,0-1 0 15,-1-3 0-15,3 0 0 0,1-4 0 0,-1-1 0 16,-2-3 0-16,1 3 0 0,0 1 0 0,0 2 128 16,3 0-128-16,-3-1 0 0,2-2 0 0,-1-3 0 15,1-3 0-15,1-2 0 0,-3-2 0 0,5-2 0 16,-1-3 0-16,3 2 0 0,-1-1 0 0,0-2 0 15,2 0 0-15,-1-2 0 0,2 0 0 0,-2 5 0 16,-1 3 0-16,2-3 0 0,0-5 0 0,-2-1 0 16,-1 0 0-16,1-1 0 0,-1-2 0 0,0-3 0 15,0 1 0-15,0 1 0 0,2 2 0 0,-1-4 0 16,-4-1 128-16,5-1-128 0,-3 0 128 0,3 1-128 0,0-3 0 16,-2-1 0-16,3-1 0 0,1 1 0 0,-1 1 128 15,1-2 16-15,2-1 0 0,-1 0 0 0,0 1-16 0,1 0 0 16,0-1 0-16,0 0 0 0,1 0 48 0,-2 1 0 15,1 0 0-15,1 2 0 0,0-2-16 0,0-4 0 16,-1-7 0-16,3 10 0 0,0 1-160 0,0 0 192 16,-3-11-192-16,6 12 192 0,-1 0-192 0,1-2 0 15,-6-10 0-15,10 11 128 0,-1-1-128 0,1-2 0 16,2-1 0-16,4 1 128 0,0-1-128 0,6 1 0 16,1 0 0-16,7-4 0 0,4-2 0 0,7 2 0 15,5-1 0-15,5 0 0 0,0 1 0 0,3-2 0 16,0-2 144-16,1 2-144 0,4 2 0 0,4 0 128 0,8-3-128 15,0 1 0-15,2 1 128 0,3 2-128 16,2-1 128-16,7 3-128 0,3 0 176 0,1-1-48 0,-4 0 0 0,8 2 0 16,5 0-128-16,1 0 0 0,-1-2 0 15,3 2 128-15,3 0-128 0,0-1 0 0,-2 1 0 0,0 0 0 16,-2-1 0-16,5-1 0 0,-1-1 0 16,1 0 0-16,-2-2 0 0,4 0 0 0,1 1 0 0,-5-1 0 15,-3 0 0-15,6-3 0 0,2-2 0 0,-5 2 0 16,-4 3 0-16,3-2 0 0,6 3 0 0,1-3 0 15,-1-3 0-15,1-1 0 0,4 3 0 0,-4-1 0 16,-2 0 0-16,2 1 0 0,4 1 0 0,-3-1 0 16,-4-2 0-16,0 2 128 0,2 1-128 0,1-2 0 15,0-3 0-15,2 2 0 0,3 0 128 0,-1 0-128 16,-4-2 0-16,-1 2 0 0,0 2 0 0,0 0 0 16,-1-4 128-16,-5 0-128 0,-1-3 128 0,2 4-128 0,3 3 0 0,-3 0 128 15,-8-2-128-15,6 1 0 0,1 0 0 0,-4-2 0 16,-3 0 128-16,0 2-128 0,2 0 0 0,-3 0 0 15,-2 1 0-15,-4 0 0 0,-9-2 0 0,3 1 0 16,1 1 0-16,-6 0 0 0,-7 1 0 0,-4 0-176 16,-4 1 176-16,-2 1-192 0,0 5 0 0,-4 0-16 15,-7 0 0-15,-5-1 0 16,-7 1-464-16,-8-3-96 0,-6 0 0 0,-5-1-14048 0</inkml:trace>
  <inkml:trace contextRef="#ctx0" brushRef="#br0" timeOffset="148368.692">17189 13155 8287 0,'0'0'736'15,"11"-1"-592"-15,-3 1-144 0,-8 0 0 16,0 0 1280-16,10-4 240 0,-10 4 32 0,9-4 16 0,0 0-496 0,-9 4-112 16,0 0 0-16,0 0-16 0,0 0-352 0,0 0-64 15,0 0-16-15,0 0 0 0,-1 11-128 0,-3 2-48 16,1 2 0-16,-5 2 0 0,-7-1 144 0,-1 3 32 16,1 2 0-16,-5 2 0 0,-1 4-192 0,-1 3-16 15,-3 3-16-15,-2 10 0 0,-1 8-48 0,-2 5-16 16,-7 4 0-16,-3 5 0 0,-5 2-224 0,-1 6 176 15,-2 5-176-15,1 4 160 0,1 1-160 0,4 0 0 16,7-3 0-16,2 0 128 0,5 1-128 0,1-2 0 16,3-10 0-16,3-1 0 0,3 3 0 0,3-3 0 15,-1-2 128-15,2 0-128 0,-1 2 192 0,0-2-32 16,3-2-16-16,2-1 0 0,-3-1-16 0,3 0 0 0,4-1 0 16,2-1 0-16,3-2 64 0,5-3 16 0,-1-3 0 0,5 2 0 15,2 2-16-15,4 2 0 0,5-1 0 0,4-2 0 16,1 1-64-16,3-1-128 0,2-3 176 0,1 1-176 15,-3 0 0-15,6 2 0 0,0 1 0 0,1-2 0 32,-1-8-672-32,1-1-240 0,3-4-48 0,-3-2-6592 0,-1 0-1296 0</inkml:trace>
  <inkml:trace contextRef="#ctx0" brushRef="#br0" timeOffset="149010.326">18299 13103 21183 0,'0'0'1888'0,"-8"-5"-1504"0,8 5-384 0,-3-8 0 15,3 8 0-15,0 0 0 0,0 0 0 0,0 0 0 16,7-11 464-16,1 7 80 0,3 4 16 0,3 4 0 15,1 4-560-15,2 3 0 0,-1 4 0 0,4 6 0 16,-1 6 128-16,1 0-128 0,2 6 0 0,2 0 0 16,0 1 0-16,2 6 0 0,4 4 0 0,0 4 0 15,-2 3 272-15,2 6-48 0,0 5-16 0,-1 0 0 16,0 3 48-16,-3 4 0 0,-2 6 0 0,-3 1 0 0,0 1-64 0,-4-2-16 16,-2-2 0-16,-1 2 0 0,-3 5 96 0,-1-3 32 15,-2-1 0-15,-4-3 0 0,0 0-16 0,-3 3 0 16,-3 3 0-16,-3 3 0 0,0 3-32 0,-2-2 0 15,2-1 0-15,-3 3 0 0,1 4-80 0,0-4-32 16,1-4 0-16,1 0 0 0,-2 4-144 0,3-1 160 16,-3-1-160-16,0-3 160 0,0-5-160 0,-3 2 0 15,-3 4 0-15,-1-4 0 0,-1-5 144 0,-5-1-144 16,-3-5 160-16,-2-2-160 0,-5-4 0 0,-1 1-288 16,-2-8 32-16,-2-3 16 15,-1-6-2096-15,0-6-416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9:19:27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18319 12143 30399 0,'-1'-11'1344'0,"2"3"288"0,0-2-1312 0,2 3-320 16,1-3 0-16,-1 4 0 0,1-1 176 0,-4 7-48 16,0 0 0-16,4-8 0 0,-1 1 128 0,-3 7 0 15,0 0 16-15,0 0 0 0,-2-6-48 0,-3 0-16 16,-1 1 0-16,-3 0 0 0,-5 3-208 0,-4 0 0 0,-5-2 128 0,-6 2-128 15,-6 4-128-15,-3-1-80 0,-6-2-16 0,-3 1 0 16,-1 0-48-16,-6 0-16 0,-1 0 0 0,-7 0 0 16,-7-2 128-16,-1 2 32 0,-5 2 0 0,0 0 0 15,-2-1 128-15,-5 2 0 0,-10-2 0 0,0 3 0 16,0-2 0-16,-9 1 192 0,-5 0-32 0,-2 1-16 16,-1-3 16-16,-6 1 0 0,-9 1 0 0,0 2 0 15,-1-2 0-15,-5-1 0 0,-4-1 0 0,-6 1 0 16,-4 1 32-16,0-4 16 0,0-2 0 0,-6 1 0 15,-5 1-16-15,2 0-16 0,2-1 0 0,-5-3 0 16,-3 0 16-16,-3 2 16 0,-3-3 0 0,-3 2 0 0,-5-2 48 16,0 1 16-16,2 1 0 0,-3 1 0 0,1 0-144 15,-3-1-128-15,-5 0 192 0,0 0-192 0,-1 0 208 0,-3 2-64 16,0-1-16-16,1 0 0 0,2-1 64 0,0 2 0 16,2-1 0-16,-3 3 0 0,-4-2 160 0,0 0 32 15,-1 1 16-15,-3 1 0 0,-2 3 16 0,-2-1 0 16,3-2 0-16,-2 3 0 0,1-2-64 0,0 1-16 15,3 1 0-15,1-1 0 0,-3 0-64 0,2 2-16 16,0 0 0-16,-2-1 0 0,4-1-64 0,3 0-32 16,3 3 0-16,6-3 0 0,4 1-160 0,2-2 0 15,1-1 0-15,3 0 0 0,1-1 0 0,5 2 192 16,1 0-32-16,5-1 0 0,1 3-160 0,1-1 0 16,1-1 0-16,1 2 0 0,3 2 0 0,7-3 0 15,6 0 0-15,0 1 0 0,-2 0-128 0,8-2 128 0,5-2-160 16,3 3 160-16,-1 1-144 0,7 0 144 0,7-3-128 15,1 1 128-15,3-1-160 0,0 2 160 0,5-1-192 0,2 2 192 16,1-3-192-16,1 0 64 0,1-2 128 0,6 2-208 16,6 0 208-16,1 0-144 0,-1 0 144 0,4-1-128 15,2 1 128-15,3 1 0 0,5 1 0 0,2-1 0 16,1 1 0-16,1 0 0 0,3 2 0 0,-1-1 0 16,1-2 0-16,7 1 0 0,3-2 0 0,3 4 0 15,2-1 0-15,2 2 0 0,-2 1 0 0,4-3 0 16,4 1 0-16,-2 2 0 0,3 1 0 0,4-2 0 15,4-3 0-15,-2 4 0 0,1-2 0 0,4 2 0 16,-1 2 0-16,2-2 0 0,0-1 0 0,2 0 0 16,1 1 160-16,4-1-32 0,-1 1-128 0,2 1 192 0,1 2-192 15,2 1 176-15,3 0-176 0,3 2 160 0,0 0-160 0,4 3 0 16,3 3 0-16,0 4 0 0,2-1-160 16,3 2 160-16,-1 0 0 0,3 1-144 0,0 7 144 0,1 2 0 15,0 2 128-15,2 7-128 0,0 4 0 16,-1 3-128-16,0 2 0 0,2 4 0 0,1-1 128 0,-2 4 0 15,-1 2 0-15,-2 8 0 0,1 7 0 0,-2 0 0 16,-2-3 0-16,-3 4 0 0,-2 1 0 0,-2-1 0 16,-4-2 0-16,2-1 0 0,-3-2 0 0,1-1 0 15,-4-1 0-15,0-1 0 0,-1 1 0 0,1-1 0 16,0-5 0-16,-1-1 0 0,-2-3 0 0,1 3 0 16,0 0 0-16,1 0 128 0,0 0-128 0,0-5 0 15,-2-2 0-15,2-2 0 0,-1-4 0 0,0 2 0 0,0-1 0 16,1-1 0-16,2-2 0 0,-2-2 0 0,0-3 0 0,0-4 0 15,3-2 0-15,0-1 0 0,2-3 0 0,0-3 0 16,3-2 0-16,-1-4 0 0,4-1-128 0,1-6 128 16,0-2-208-16,3-1 32 0,4-1 16 0,-1-1 0 15,-6-11 160-15,8 10-208 0,6-1 80 0,0-2 128 16,1-1-160-16,2-1 160 0,6 1 0 0,2-1-144 16,6 1 144-16,5-2 0 0,1 1 0 0,5-2 0 15,4-1 0-15,2 1 0 0,4 0 0 0,7-2 0 16,7-1 0-16,4 0 0 0,-1-1 0 0,5 1 128 15,5-2-128-15,3 1 0 0,3-1 0 0,2 1 0 16,1 3 0-16,5 0 0 0,6 1 0 0,-3 0 128 16,2 2-128-16,5 0 0 0,5-2 0 0,2 3 0 0,0 0 0 15,2-2 0-15,3-1 0 0,0 1 0 0,4 4 0 16,2-3 0-16,0-2 0 0,3-2 0 0,5 0 0 0,2-1 0 16,2-5 0-16,3 2 0 0,-4 1 0 0,7-2 0 15,2-2 0-15,4 1 0 0,2-2 0 0,1 1 0 16,-3-1 0-16,3-1 0 0,1-1 0 0,3 4 0 15,2-1 0-15,0 1 0 0,-3-1 0 0,3 2 0 16,-1-1 0-16,2 1 0 0,2 1 0 0,0-2 0 16,-1 2 0-16,0 0 0 0,-2-3 0 0,5-3 0 15,4 3 0-15,-2-1 0 0,0 1 0 0,-3-1 0 16,2 0 0-16,1 3 0 0,-1-4 0 0,1 2 0 16,-2-1 0-16,-3 2-128 0,-2-2 128 0,0-2 0 15,1-2-144-15,-1 2 144 0,-2-3 0 0,-2 2 0 16,-2-1 0-16,1 0 0 0,2 0-128 0,-1-1 128 0,0-1 0 0,-3 1 0 15,0 0 0-15,0 4 0 0,3 1 0 0,-4-1 0 16,-1-2 0-16,-2 3 0 0,-3 4 0 0,-1-1 0 16,4 0 0-16,-5 1 0 0,-2 2 0 0,-4 0 0 15,-1 1 0-15,-1-1 0 0,1-1 0 0,-2 0 0 16,2 5 0-16,1 0 0 0,-3 1 0 0,-2-1 0 16,-6 3 0-16,1 1 0 0,2-3 0 0,-5 3 0 15,-8-1 0-15,-1 1 0 0,1-2 0 0,-3 3 0 16,-5-1 0-16,1-1 0 0,-1 2 0 0,0 0 0 15,-7-1 0-15,-1 2 0 0,-4 0 0 0,1 0 0 16,-3-3 0-16,-5 3 0 0,-3 0 0 0,-5-1 0 16,1-1 0-16,2-2 0 0,0 0 0 0,-2 1 0 0,-7-4 0 15,2 1 0-15,-1 0 0 0,1-1-176 0,-2 0 32 16,-2-1 0-16,-3-2 0 0,-3 1 0 0,-5 0 144 0,0 3 0 16,1-1-144-16,-2 2 144 0,0-1 0 0,-6 1 0 15,-2 1 0-15,-3-2 0 0,-2 0 0 0,-5 0 0 16,2-1 0-16,-3 1 0 0,1 2 0 0,-2-2 0 15,0 0 0-15,-1 0 0 0,-4-3 0 0,-1 2 0 16,-2-2 0-16,0 1 0 0,-6 0 0 0,-1 1 0 16,-5-1 0-16,2-1 0 0,-4-1 0 0,-1 1 0 15,-3 0 0-15,-10 0 0 0,11-3 128 0,-11 3-128 16,10-5 128-16,-10 5-128 0,8-3 144 0,-8 3-144 16,0 0 160-16,8-6-160 0,-8 6 128 0,4-8-128 15,-1-2 0-15,1 0 0 0,-1 0 0 0,-3-2 128 16,-1-6-128-16,-2 1 0 0,0-1 0 0,1-2 0 0,0-2 0 15,-1-5 0-15,2-6 0 0,-3-7 0 0,1-2 0 0,0-4 0 16,0-3 0-16,2-4 0 0,0-2 0 0,1-5 0 16,0-4 0-16,0-10 0 0,0-8 0 0,-1-1 0 15,1-2 0-15,-1-5 0 0,-1-8 0 0,1 2 144 16,-3 4 32-16,2 1 0 0,0 4 0 0,1 3 0 16,0 3 112-16,-1 6 32 0,-3 6 0 0,2 3 0 15,1 2 96-15,2 0 32 0,-4 0 0 0,4 3 0 16,0 0-448-16,0 4 0 0,-1 4 0 0,0 0 0 15,-2-2-320 1,1-1-128-16,0-1-48 0,-3 2 0 0,-3 3-1680 0,1 1-352 0,-4 2-64 16</inkml:trace>
  <inkml:trace contextRef="#ctx0" brushRef="#br0" timeOffset="1081.337">18840 8648 15663 0,'-4'-16'1392'0,"2"-2"-1120"16,1-3-272-16,1 5 0 0,1 4 608 0,-1 0 64 15,0 3 16-15,0-1 0 0,0 1-160 0,-1 1-16 16,-1 2-16-16,1 0 0 0,0 0 176 0,1 6 32 16,0 0 16-16,-6-5 0 0,-3 0-192 0,0-1-32 0,0 2-16 0,-4 1 0 15,-1 5-288-15,-3 1-48 0,-3 0-16 0,0 3 0 16,-2 3-128-16,-2 1 128 0,1-1-128 0,0 2 128 16,-1 0 16-16,-1 5 0 0,4 3 0 0,0-4 0 15,3-3 176-15,4 0 48 0,5 1 0 0,-1 3 0 16,4 0-128-16,0 3-32 0,3-3 0 0,1 2 0 15,1 1-80-15,2 1-128 0,1-1 176 0,1 1-176 16,3-1 192-16,-2 3-192 0,2 1 192 0,0-1-192 16,2-6 256-16,1 4-48 0,1 3-16 0,1-3 0 15,1 1 64-15,1 0 0 0,-2 0 0 0,0 2 0 16,-1 1-48-16,-4-1 0 0,-2 1 0 0,-1-2 0 16,-2-1-80-16,0 1-128 0,-1 0 176 0,-1-4-176 15,-5-4 192-15,0 1-192 0,1-3 192 0,-3 1-192 0,2 1 320 0,0-2-32 16,-2-4-16-16,-2 1 0 0,1 3-80 0,-1-2 0 15,2 1-16-15,0-1 0 0,1-2-176 0,2 2 0 16,-1-1 144-16,2-2-144 0,4-7 0 0,0 0 0 16,0 0 0-16,0 0 0 0,-1 12 0 0,2 0 0 15,2 1 0-15,-1-2 0 0,3-2 256 0,0-1 0 16,2-2-16-16,1 3 0 0,-2 3 112 0,3 1 32 16,1 1 0-16,1-3 0 0,0-5-144 0,0 0-32 15,-1 3 0-15,0 2 0 0,-3 4-208 0,0-2 144 16,-1 0-144-16,0 2 128 0,-1 0-128 0,-1 3 128 15,-4-1-128-15,-4 2 128 0,-3 2-128 0,0 1 160 16,-1 1-160-16,-1 1 160 0,-1-1-160 0,-2 1 160 0,-5 1-160 16,2 1 160-16,2 3-160 0,1-2 0 0,1 1 144 15,-3-2-144-15,3-2 0 0,3 2 0 0,0-2 0 0,2 0 128 16,0 0-128-16,2-2 0 0,2-3 0 0,0 1 0 31,2-3-448-31,0 0-16 0,3-3 0 0,2 0 0 16,0-2-1712-16,1 4-320 0,0-1-80 0</inkml:trace>
  <inkml:trace contextRef="#ctx0" brushRef="#br0" timeOffset="1605.686">19523 9203 25103 0,'0'0'1104'0,"-4"-8"240"0,0 0-1072 0,-2 4-272 16,-4 2 0-16,0-3 0 0,-1-2 1152 0,-4 1 160 15,-4 3 32-15,-2 1 16 0,-1 0-448 0,-3 2-80 16,2 3-32-16,-4-2 0 0,0-1-336 0,-2 3-64 0,-3 4-16 16,-1 1 0-16,0 1-256 0,2 3-128 15,2 0 0-15,3-1 128 0,1-2-128 0,4 2 0 0,7 4 0 0,3-1 0 16,1-2 0-16,5-1 0 0,5-11 0 0,2 16 0 16,2 4 0-16,5-1 0 0,5-4 0 0,1 5 0 15,2 2 128-15,2 2 32 0,2-2 16 0,1 3 0 16,1-3-48-16,0 4-128 0,-4 0 192 0,-2 1-64 15,0-2-128-15,-3 2 192 0,-3-3-192 0,-2 0 192 16,-2-4-192-16,-2 0 128 0,-2-2-128 0,0-1 128 16,-3-3 64-16,-3 0 0 0,0 0 0 0,-1-1 0 15,-4-3 272-15,-1-3 64 0,-2-1 16 0,-2 2 0 16,-3-3-96-16,-3 3 0 0,0-1-16 0,-4-2 0 16,0-2-304-16,-3-2-128 0,-1-1 128 0,3 0-128 15,0 0-224-15,2-1-128 0,0-1-32 0,1-1 0 16,2-3-2352-16,3-2-464 0,1-1-112 0</inkml:trace>
  <inkml:trace contextRef="#ctx0" brushRef="#br0" timeOffset="1876.484">19900 9176 33695 0,'0'-7'1488'0,"0"7"304"0,0 0-1424 0,0 0-368 0,0 14 0 0,-2-1 0 16,0 5 0-16,-5 1 0 16,-1 3 0-16,-3 3-128 0,-1 2 256 0,-1 2 64 0,0 2 16 0,0 2 0 15,-1-5-208-15,0 6 128 0,-3 3-128 0,3-2 0 16,1-3 0-16,1-5 0 0,-1-4 0 0,2-4 0 15,2 0 0-15,2-3-240 0,3-5 32 0,0-1 0 32,2-1-464-32,2 0-96 0,1-3 0 0,-1-6-8736 0,0 0-1744 0</inkml:trace>
  <inkml:trace contextRef="#ctx0" brushRef="#br0" timeOffset="2267.514">20043 9342 29663 0,'0'0'1312'0,"0"0"272"0,0 0-1264 0,-3 9-320 16,1 4 0-16,0 2 0 0,1 0 368 0,-4 0 16 15,0 0 0-15,2 1 0 0,2 3-16 0,-2 1 0 16,-3 0 0-16,0-1 0 0,1 0-192 0,-1 1-48 16,1-1 0-16,4-5 0 0,1-5 16 0,0-9 0 15,-5 7 0-15,5-7 0 0,0 0 80 0,0 0 16 16,0 0 0-16,0 0 0 0,6-12 144 0,2 0 48 15,4-2 0-15,2-1 0 0,1-2-176 0,3-2-48 16,1 1 0-16,2-4 0 0,-2-4-80 0,2 0 0 16,2 2-128-16,2 3 192 0,-1 3-192 0,2 3 0 15,-2-1 128-15,2 5-128 0,-2 3 0 0,-2 1 144 0,-1 1-144 16,-1 5 128-16,-1 0 192 0,-3 6 16 0,-2 3 16 16,-2 2 0-16,-3 4-128 0,1 1-32 0,-6 5 0 0,0 3 0 15,-3 5-192-15,-4 4 128 0,-1 1-128 0,-4 2 0 16,0-2 0-16,1-3 128 0,5-2-128 0,-2-5 0 15,1-3 0-15,3-3-256 0,1-3 48 0,0-2 16 16,-2-5-64-16,1-7-16 0,8 9 0 0,2-3 0 31,2-4-1712-31,-1-1-352 0,1-4-64 0</inkml:trace>
  <inkml:trace contextRef="#ctx0" brushRef="#br0" timeOffset="2715.1">21459 8114 20271 0,'-14'-17'896'0,"6"9"192"0,3 4-880 0,-4 2-208 16,-2 5 0-16,-1 4 0 0,-1 4 2976 0,-3 5 544 16,-1 4 128-16,-3 8 0 0,-6 7-2992 0,-1 5-656 15,2 8 0-15,-3 0 0 0,1 2 0 0,-2 8 0 0,0 9 0 0,-1 3 0 16,-2 0 0-16,-1 0 0 0,-1 1 0 16,2 2 0-16,3 2 0 0,2-3 0 0,-1-3 0 0,6-4 0 15,5-4 0-15,5-5 0 0,5-2 0 0,6-2 0 16,1-5 0-16,3-3 0 0,5-5 0 0,2-4 0 15,2 0 0-15,5-5 0 0,2-5 0 0,1 0 0 32,0-2-1008-32,0-5-256 0,3-2-48 0,0-5-12160 0</inkml:trace>
  <inkml:trace contextRef="#ctx0" brushRef="#br0" timeOffset="3229.435">21428 8428 15663 0,'1'-13'1392'0,"4"0"-1120"15,4 1-272-15,0-1 0 0,3-1 3440 0,0-1 624 16,0 0 128-16,0 0 32 0,2 1-3392 0,2 1-688 16,-1 1-144-16,1 0 0 0,-1-3 0 0,0 4 0 15,0 0-144-15,-3 5 144 0,0 1 0 0,-2 4 0 16,-1 1 0-16,-9 0 0 0,10 9-144 0,-7 3 144 16,-2 0-160-16,-2 7 160 0,-1 3-160 0,-3 4 160 0,-2 2-160 0,-2 0 160 15,-1 1 0-15,1-2 0 0,1 0 128 0,1-4-128 16,1-7 144-16,4-1-144 0,0-4 0 15,2-11 144-15,0 12 32 0,3-1 0 0,-1-2 0 0,-2-9 0 16,8-3 144-16,0-1 16 0,2-1 16 0,1-2 0 16,2-2-96-16,1 0-32 0,1-3 0 0,2-2 0 15,1-3-224-15,0 2 144 0,2 0-144 0,-2-1 128 16,-1 2-128-16,0 2 0 0,-2 1 144 0,-1 1-144 16,0 0 128-16,0 5-128 0,-3 0 160 0,1 3-160 15,-2 2 176-15,-1 2-176 0,-9-2 192 0,5 12-192 16,0 3 0-16,-4 1 0 0,-2 2 0 0,-2 0 0 15,1 2 0-15,0 1 0 0,-3 0 0 0,1-2 0 0,2-2 0 16,1 0 0-16,1-3 0 0,-1-5 0 0,1-9 160 16,0 0-160-16,0 0 128 0,0 0-128 0,0 0 192 0,0 0-32 15,-1 10-16-15,1-10 0 0,0 0-16 0,0 0 0 16,0 0 0-16,0 0 0 0,0 0-128 0,0 0 0 16,5 4 0-16,-5-4 0 0,0 0-208 0,7 7-80 15,-1-1-16-15,0 1 0 16,-6-7-1712-16,8 4-352 0,-8-4-64 0</inkml:trace>
  <inkml:trace contextRef="#ctx0" brushRef="#br0" timeOffset="3632.692">22435 8196 30927 0,'-6'-10'1360'0,"6"10"304"0,0 0-1344 0,0 0-320 15,0 0 0-15,0 0 0 0,0 0 0 0,0 0 0 16,-9 9-160-16,2 4 160 0,2 3 0 0,0 2-128 16,1 4 128-16,-1 3 0 0,1 0 0 0,1 2 0 15,-3 1 0-15,2 0 0 0,-2 1 0 0,-2 1 0 16,0-4 0-16,-1 2 0 0,4-2-256 0,-1-1-64 15,2 0 0-15,3-8 0 16,3-6-496-16,1-3-96 0,-3-8-32 0,8 6 0 16,1-1-576-16,2-2-112 0,1-4-32 0,2-2 0 0</inkml:trace>
  <inkml:trace contextRef="#ctx0" brushRef="#br0" timeOffset="3909.002">22705 8270 5519 0,'0'0'496'0,"0"0"-496"0,0 0 0 0,0 0 0 16,3 10 5184-16,-1 2 960 0,-4 2 176 0,0 4 32 16,-4 2-4656-16,2 0-928 0,-1-1-192 0,1 1-48 15,1 0-304-15,-1-3-64 0,-1-1-16 0,2 0 0 16,0 2-144-16,2-2 0 0,1-2 0 0,-1-3 0 16,-1-3 128-16,2-8-128 0,0 0 0 0,0 0 128 15,-1 10-368-15,1-10-80 0,0 9 0 0,0-9-8704 16,0 0-1728-16</inkml:trace>
  <inkml:trace contextRef="#ctx0" brushRef="#br0" timeOffset="4061.285">22469 8324 35935 0,'6'-16'3200'0,"4"2"-2560"16,2 4-512-16,4-1-128 0,4-3 704 0,3 3 128 15,-2 2 32-15,4-1 0 0,2 5-688 0,4-1-176 16,2 0 0-16,3-1 0 16,1 3-384-16,1 0-96 0,-3 0-32 0,-2-1 0 15,-5 0-3152-15,2-1-640 0</inkml:trace>
  <inkml:trace contextRef="#ctx0" brushRef="#br0" timeOffset="4248.373">23369 8118 32655 0,'0'0'1440'0,"0"0"304"0,0 0-1392 0,2 14-352 0,0 4 0 0,1 1 0 15,-6-1 192-15,3 3-16 0,0 0-16 0,0 2 0 16,0 4 96-16,-1 1 0 0,-1-1 16 0,0 0 0 16,0-2-272-16,-2 2 128 0,-3 0-128 0,2-2 0 15,2-3 0-15,2-2-352 0,-3-2 48 0,1 0 16 16,3-2-608-1,0 1-112-15,0 0-16 0,1-1-16 0,2-2-1152 0,1 0-240 16,-1-2-32-16</inkml:trace>
  <inkml:trace contextRef="#ctx0" brushRef="#br0" timeOffset="4489.775">23655 8184 41343 0,'0'0'1840'0,"0"0"368"0,-9 6-1760 0,2 6-448 16,-7 5 0-16,0 5 0 0,-4 4 0 0,-4 1 0 16,0 3-192-16,-2 2 192 0,0 2 0 0,-3 1 0 15,-1-1 0-15,-1 5 0 16,-2 2-448-16,-5 2 16 0,-4 2 16 0,1-5 0 16,2-6-1088-16,2-1-224 0,-1-5-32 0,4-2-16 15,2-4 304-15,1 0 64 0,3-2 16 0,1-3-7568 0,5-6-1504 16</inkml:trace>
  <inkml:trace contextRef="#ctx0" brushRef="#br0" timeOffset="4749.14">21030 9111 37727 0,'2'-14'1664'16,"3"5"352"-16,6 5-1616 0,7-5-400 0,5-2 0 0,8 2 0 15,6 3 0-15,9 2-192 0,9 1 0 0,7 0 16 0,9-5 176 0,5 1 0 16,3 1 0-16,7 3 0 0,8-1 144 0,-1 4-144 16,-4 0 192-16,4-2-192 0,-1-2 144 0,2-1-144 15,-1 0 0-15,-3 3 144 0,-8 0-144 0,-1 4 192 16,-2 2-192-16,-4-3 192 0,-6-2-336 0,-8 1-64 15,-5 2-16-15,-2 4 0 16,-6 0-1408-16,-3 5-288 0,-4 1-48 0,-4-1-12608 0</inkml:trace>
  <inkml:trace contextRef="#ctx0" brushRef="#br0" timeOffset="5172.949">21960 9334 41343 0,'0'0'1840'0,"0"0"368"0,0 0-1760 0,0 0-448 0,0 0 0 0,8 11 0 16,-4 2-224-16,0 3-128 0,-1 4-32 0,-1 1 0 15,-2 1 240-15,0 2 144 0,0-3-192 0,-2 7 192 16,-2 4-320-16,0-2 64 0,-3-1 0 0,0-2 0 16,-2-1 112-16,-1-1 144 0,-3 0-208 0,3 1 80 15,2-2 128-15,2-1 0 0,2-5 0 0,4-1-128 0,5 0 128 0,1-2 0 16,3-2 0-16,4 0 0 0,4 2 0 0,1-4 0 16,2-4 0-16,3 3 0 0,4 2 0 0,2-1 0 15,3 2 0-15,5-5 0 0,1 0 0 0,4-4 0 16,2 0 0-16,1 0-128 0,0-2 128 0,0 2 0 15,-1-1 0-15,1 0 0 16,2-6-1024-16,0 1-160 0,1-5-32 0,0 1-14480 0</inkml:trace>
  <inkml:trace contextRef="#ctx0" brushRef="#br0" timeOffset="5728.624">23597 7512 31903 0,'-7'-20'1408'0,"4"11"304"0,1 2-1376 0,2 7-336 0,0 0 0 0,0 0 0 0,2-7 0 0,-2 7-208 15,8-2 16-15,-8 2 16 0,8 0 176 0,7 2-128 16,3 1 128-16,1 2-128 0,-2-1 128 0,0 1 0 15,4 0 0-15,2 3 0 0,-1 1 192 0,2 0-16 16,-2 4-16-16,4 1 0 0,-2 0-16 0,1 3 0 16,-2 4 0-16,1 4 0 0,2 3-144 0,-4 8 0 15,0 2 144-15,-4 2-144 0,-2-2 0 0,-2 5 0 16,-2 4 0-16,-2 4 128 0,-3 4-128 0,-3 3 192 16,-4 5-64-16,-1 3 0 0,-3 4 16 0,-1 1 16 15,0-2 0-15,-1 3 0 0,0 0-160 0,-2-1 160 16,0-1-160-16,-2 0 160 0,-1-4-160 0,-2 5 0 15,1-1 144-15,-2 0-144 0,-4-1 160 0,-1-4-32 16,-1-3-128-16,-2-2 192 0,2-1 16 0,-4 2 0 0,-2 1 0 0,1 2 0 16,0-4 160-16,-4-1 16 0,-3-3 16 0,-1 0 0 15,-1-1-16-15,0 0-16 0,-1-2 0 0,2-2 0 16,2-4-96-16,1-2-16 0,2-5 0 0,-2-3 0 16,-2-6 32-16,1-4 0 0,2 2 0 0,-2-3 0 15,-4-1-112-15,6-1-32 0,1-3 0 0,4-1 0 31,2-2-912-31,0-3-176 0,-1-3-32 0,4-5-10368 0,5-1-2080 0</inkml:trace>
  <inkml:trace contextRef="#ctx0" brushRef="#br0" timeOffset="7016.851">23922 7484 15663 0,'-7'-13'688'0,"3"8"144"0,4 5-656 0,-1-8-176 15,1 8 0-15,0 0 0 0,0 0 2240 0,11-4 400 16,2 0 96-16,4 2 16 0,2 0-2208 0,3 1-544 16,1 1 0-16,1 3 0 0,0 2 208 0,3 1-64 15,-1 1-16-15,-3 5 0 0,-2 4-128 0,-3 4 0 16,-3 2 0-16,-4 3 0 0,-2 2 144 0,-9 7-144 16,-5 4 160-16,-3 6-160 0,-5 3 128 0,-4 0-128 15,-6-2 0-15,0-2 144 0,2-2-144 0,-1-3 0 16,1-2 0-16,2 1 0 0,-1 0 0 0,7-2 0 15,4-2 0-15,3 1 0 0,-1-1 0 0,5-1 0 16,3 0 0-16,1 1 0 0,2 2 0 0,1 0 0 0,1 0 0 16,-2 3 0-16,0 4 0 0,-1 1 0 15,-1 0 0-15,-1 5 0 0,-1 5 0 0,-1-3 0 0,-1-4 0 0,0 0 0 16,-2 0 0-16,3-1 0 0,3-2 0 0,0-1 0 16,-2-4 256-16,1 4-48 0,3 4 0 0,-2-2 0 15,-3-4 176-15,-2-1 48 0,-3 0 0 0,-2 3 0 16,-2 2-112-16,-1 2-32 0,-4 0 0 0,0-3 0 15,-3-1-96-15,3-1 0 0,-1 0-16 0,1-3 0 16,-1-3-48-16,3 0 0 0,0 4 0 0,-1-1 0 16,2 2-128-16,2 0 0 0,2-4 0 0,1 0 128 15,2 1-128-15,-1-4 0 0,1-4 0 0,1 1 0 16,-2-4 0-16,-1 0 0 0,-1-3 0 0,-1-1 0 16,0-2 0-16,-5-2 0 0,-2 0 144 0,-1 3-144 0,-4-1 0 15,-2-1 144-15,-4 0-144 0,1 1 0 0,1 0 0 16,-1-1-144-16,1-1-16 0,2-3 0 15,2-2-1696-15,0-4-352 0,4-1-64 0</inkml:trace>
  <inkml:trace contextRef="#ctx0" brushRef="#br0" timeOffset="7935.524">23299 11218 25631 0,'0'0'1136'0,"-8"3"224"0,1-1-1088 0,7-2-272 0,0 0 0 0,0 0 0 16,0 0 0-16,3-8-176 0,0-3 32 0,3-5 0 16,4-2 432-16,1-2 96 0,1 0 0 0,-1-2 16 15,4-3 16-15,-1 2 0 0,-2 1 0 0,2 5 0 16,1 2-48-16,-1 0-16 0,-1 5 0 0,-3 4 0 16,-1 4 32-16,-9 2 16 0,9 1 0 0,-2 4 0 15,-2 5-32-15,-1 3-16 0,1 6 0 0,-5 2 0 16,-5 1-128-16,1 3-32 0,-3 3 0 0,0-2 0 0,-1 1-16 15,-4-1-16-15,1-1 0 0,2 2 0 0,0 0-32 0,3-4 0 16,-2-5 0-16,3-5 0 0,3-4 256 0,2-9 32 16,-4 8 16-16,4-8 0 0,0 0-128 0,4-9-32 15,2-2 0-15,3-6 0 0,0-5-16 0,6-3 0 16,-2 0 0-16,3 0 0 0,2 2-256 0,0 2 128 16,-2 3-128-16,3 1 0 0,-3 2 0 0,0 4 0 15,-2 3 0-15,-3 4 0 0,-1 0 192 0,1 4-64 16,-11 0 0-16,9 10-128 0,0 4 160 0,-3 3-160 15,0 1 128-15,-3 4-128 0,1 1 144 0,0 3-144 16,-4 2 160-16,0-1-160 0,0 0 0 0,-1-3 128 16,-3 1-128-16,2-2 0 0,1-3 0 0,1-2-208 0,1-2 32 15,1 0 16 1,2-2-1136-16,-2-3-240 0,-2-11-32 0,4 10-16 16,-2-1-1680-16,-2-9-352 0,0 0-64 0,17-3-16 0</inkml:trace>
  <inkml:trace contextRef="#ctx0" brushRef="#br0" timeOffset="8203.73">23980 10974 31503 0,'0'0'1392'0,"0"0"288"16,0 0-1344-16,0 0-336 0,11-1 0 0,2 0 0 0,1-1-128 0,4 0-112 15,4-1-16-15,-1-1 0 0,-1-3 256 0,5 0 0 16,3 1 0-16,0 0 0 0,-6 1 144 0,0-1-144 16,0 2 0-16,-2 1 144 0,-2 1-272 0,-2 2-64 15,-4 3-16-15,-2 1 0 16,-6 2-2416-16,-4-6-464 0</inkml:trace>
  <inkml:trace contextRef="#ctx0" brushRef="#br0" timeOffset="8376.737">23978 11223 23951 0,'0'0'1056'0,"0"0"224"0,0 0-1024 0,0 0-256 0,0 0 0 0,7 3 0 16,4-6 2832-16,3 1 512 0,3-1 112 0,3-4 0 15,7-1-2688-15,4-5-560 0,4-1-208 0,5 1 176 16,-5-5-176-16,5 1 160 0,-2-3-160 0,4 1 160 31,-1 1-1696-31,-2 0-352 0,-3 0-64 0,1 3-12544 0</inkml:trace>
  <inkml:trace contextRef="#ctx0" brushRef="#br0" timeOffset="9001.842">24764 10719 25791 0,'0'0'2304'0,"0"0"-1856"16,0 0-448-16,0 0 0 0,0 0 720 0,0 0 48 15,0 0 16-15,0 0 0 0,2 9 368 0,-2 6 64 16,-1 1 0-16,0 8 16 0,-1 7-64 0,-2 4-16 16,0 3 0-16,-3 0 0 0,1 0-448 0,-1 0-112 15,1 1-16-15,-2-2 0 0,-1 1-256 0,0-2-48 16,-1 0-16-16,-2 0 0 0,2 3-256 0,0-2 0 15,-4-3 0-15,2-3 0 16,2-9-1280-16,0-2-304 0,-3-3-64 0,3-6-16 16,4-5-1776-16,-1-6-352 0</inkml:trace>
  <inkml:trace contextRef="#ctx0" brushRef="#br0" timeOffset="9775.788">24802 7630 14735 0,'-6'-8'1312'0,"6"8"-1056"16,0 0-256-16,0 0 0 0,-10 0 2496 0,1 4 448 15,1 4 96-15,0 2 16 0,-3 1-2304 0,-2 4-464 16,-1 4-96-16,-2 2 0 0,-4 1 224 0,-2 0 48 16,-3-1 16-16,-2-1 0 0,-1-2 32 0,-3-2 0 15,-2-3 0-15,-2-2 0 0,2 0 320 0,3-3 64 16,3-4 0-16,2-3 16 0,4-2 16 0,0-3 0 16,4-4 0-16,1 0 0 0,2-1-336 0,3-3-64 0,2 0-16 0,5-4 0 15,1-4-96-15,3-3-32 0,3-4 0 16,1 3 0-16,5 0-176 0,3 2-32 0,2 1-16 0,3 1 0 15,1-3-160-15,2 6 0 0,6 0 0 0,0 4 0 16,1 1-160-16,0 3 160 0,-3 2 0 16,3 6-144-16,0 4 144 0,-4 1-128 0,-2 1 128 0,-1 6-128 15,-1 0 128-15,-3 5-128 0,-2 1 128 0,-1 3-128 16,-6 0 128-16,1 3-160 0,-1-1 160 0,1-1-160 16,0-2 160-16,2-3-160 0,0-3 160 0,1 0-160 15,2-1 160-15,1-5 0 0,1-1 0 0,1-6 0 16,1-3 0-16,0-4 0 0,3-1 0 0,1-1 0 15,0-5 0-15,-1-1 128 0,-1-2-128 0,-2 0 128 16,-6-1-128-16,-1-1 192 0,-1 0-64 0,-2-2 0 16,1 0 64-16,-7-1 0 0,-2 0 16 0,0 2 0 0,-1 3 16 0,-3 4 0 15,-3 1 0-15,-3 3 0 0,-3-1 128 0,-1 4 32 16,-4 1 0-16,-3 5 0 0,-1 5-112 0,-1 3-16 16,-1 1 0-16,-2 4 0 0,0-4-128 0,-4 6-128 15,-3-2 192-15,1 1-192 0,0-1 128 0,1 1-128 16,1-1 0-16,7-3 0 0,6-5 0 0,5 2 0 15,2-3 0-15,2 1 0 16,3 2-848-16,6-7-176 0,0 0-48 0,0 0-11280 16,9 7-2272-16</inkml:trace>
  <inkml:trace contextRef="#ctx0" brushRef="#br0" timeOffset="10855.654">14681 12173 8287 0,'-5'-17'736'0,"2"6"-592"0,1-1-144 0,0 1 0 16,1-2 4016-16,1 2 768 0,-1 0 144 0,1 0 48 16,-1-4-3648-16,-4 1-736 0,0-1-144 0,-1 0-16 0,-2-1-256 0,-2 1-48 15,-2-2-128-15,-3 2 192 0,0-1-32 0,-6 2-16 16,-2 1 0-16,-1 0 0 0,-2 0 224 0,-3-1 32 16,-1-1 16-16,-2 4 0 0,-2 3-32 0,-3 1 0 15,-1-2 0-15,-1 2 0 0,-3 3 48 0,-2 3 0 16,-6 2 0-16,2 3 0 0,2 3 16 0,-1 3 16 15,2 3 0-15,1 2 0 0,0 2 16 0,0 3 0 16,1 4 0-16,1 1 0 0,-2 3-176 0,2 1-48 16,2 0 0-16,3 6 0 0,0 6-80 0,3 3-32 15,0-1 0-15,1 2 0 0,2 1-144 0,1 2 0 16,-1 3 0-16,-2 3 128 0,-1 2-128 0,1 2 0 16,4 5 0-16,-1 0 0 0,0 0 0 0,2-3 0 15,7-1 0-15,1 4 0 0,4-1 176 0,4-2 0 16,4-3 0-16,4-2 0 0,-1-1 208 0,9-2 32 15,1-2 16-15,6 0 0 0,0 4-144 0,3-2-32 0,2-4 0 16,1 0 0-16,3-1-256 0,2-2 0 0,4 0 128 16,3-3-128-16,2-3 0 0,3-3 0 0,0-1 0 15,1-1 0-15,3-5 0 0,3-3 0 0,4-3 0 0,5-5 0 16,2-1 0-16,4-4 0 0,1-5 0 0,2-5 0 16,-1-3 0-16,3-3 0 0,2-6 0 0,3-5 0 15,1-6 128-15,-1-4-128 0,-3-5 0 0,1-3 0 16,-2-3 160-16,0-2-160 0,-1 0 128 0,-2-1-128 15,-5-4 128-15,-4-4-128 0,-3-7 128 0,-6-1-128 16,-1-5 256-16,-7-1-16 0,-3-1-16 0,-5-4 0 16,-2-2 192-16,-5-7 32 0,-5-6 16 0,-3 3 0 15,-4 3-160-15,-3 7-48 0,-6 4 0 0,-3 4 0 0,-6-1 192 16,-3 9 48-16,-2 5 0 0,-7 5 0 0,-4 3 112 0,-5 4 32 16,-2 4 0-16,-4 3 0 0,-2 5-464 0,-6 3-176 15,1 1 128-15,0 3-128 16,1 3-272-16,2 2-144 0,2 2-32 0,5 1 0 15,3-2-2032-15,2 5-400 0,2 2-96 0</inkml:trace>
  <inkml:trace contextRef="#ctx0" brushRef="#br0" timeOffset="23121.456">25280 6456 33167 0,'4'-9'2944'0,"2"1"-2352"15,-1 3-464-15,-5 5-128 16,0 0-1152-16,0 0-256 0,0 0-64 0,0 0 0 0,-11-1 1104 0,-1 1 224 16,-3 2 144-16,-4 1-192 0,-4 1 192 0,-5-1 0 15,-4 2-144-15,-6 2 144 0,-2-3 0 0,-9 3-144 0,-8 1 144 0,-1 2 0 16,0 2-128-16,-2-1 128 0,-3-6 0 15,-5 3 0-15,-6 2 0 0,-1 2-128 0,0-1 128 0,3 0 0 16,-3-1 0-16,-2 2 0 0,-4 1-128 0,-3-1 128 16,3 0 0-16,-3-1 0 0,-7-1 0 0,-2 3 0 15,-1 1 0-15,-4-1 0 0,0-1 0 0,-5 2-160 16,-6 2 160-16,-1-1 0 0,-3-1 0 0,-4 2 0 16,-6-1 0-16,-1-2 128 0,-1 3-128 0,0-1 176 15,-1 1-176-15,0-1 0 0,-1-2 0 0,0 3-176 16,2-2 176-16,0 0 0 0,-2-1 0 0,4 3 0 15,3 1 0-15,-2 0 0 0,0-2 0 0,0-2 0 16,6 1 0-16,0-1 144 0,-5 0-144 0,4 0 0 16,4 2 224-16,-1-3-64 0,-6 0-16 0,5 1 0 0,6 1-144 15,-2 1 192-15,-3-6-192 0,5 6 192 0,5-2-192 16,3 1 0-16,-3 1 144 0,7-3-144 0,6-1 128 16,4 0-128-16,4-1 128 0,2-1-128 0,5-4 144 0,3 1-144 15,8 1 192-15,5 0-192 0,6 0 144 0,5-3-144 16,1-7 0-16,4 3 144 0,2 4-144 0,5 0 0 15,1-1 144-15,5 1-144 0,2-1 0 0,4 0 144 16,3 1-144-16,4-2 0 0,2 1 192 0,2 0-192 16,-2 0 192-16,5 1-192 0,0 2 144 0,2 2-144 15,-2 3 0-15,5 3 144 0,-3 1-144 0,4 3 0 16,-5 2 0-16,4 5 0 0,0-1 0 0,1 3 0 16,2 3 0-16,1 4 0 0,-1 0 0 0,6 5 0 15,-1 3 0-15,0 3 0 0,1 1 0 0,1 2 0 16,0 3 128-16,-2-1-128 0,3 2 176 0,-2 5-48 15,-3 5-128-15,0 3 192 0,0 2-192 0,-1-1 176 0,-1 1-176 0,-3 7 160 16,-1 7-160-16,-3 4 0 0,0 4 0 0,0-3 0 16,-3 0 0-16,1 5 128 0,0 6-128 0,1-2 0 15,-2-6 0-15,2 2 0 0,0 2 0 0,4-4 0 16,2-3 0-16,1 0 0 0,0-1 0 0,0 0 0 16,1 5 128-16,2-5-128 0,3-2 0 0,0 3 128 15,0-2-128-15,3 0 0 0,0-4 0 0,3-1 128 16,2 2-128-16,2-3 0 0,2 0 0 0,1-4 128 15,2-4-128-15,0-3 0 0,1-5 144 0,2-3-144 16,1 1 0-16,2-2 144 0,3 1-144 0,0-4 0 16,3-4 128-16,3-5-128 0,3-2 0 0,0-4 0 15,2-5 160-15,0 0-160 0,2-1 128 0,0 0-128 0,0 1 0 16,2-3 0-16,4-4-224 0,3 0 80 0,2-1-32 16,4-2 0-16,3-3 0 0,2 1 0 0,2-1 176 0,6 1 0 15,2 0 0-15,6-1-128 0,4 3 128 0,0-2 0 16,-3 2 0-16,3-1 0 0,2 0 0 0,1 1 0 15,1-1 0-15,-1 1 0 0,2 4 0 0,3-1 0 16,4 0 0-16,0 2 0 0,-1-3 0 0,-1-2 144 16,7-3-144-16,-1 3 0 0,2 0 160 0,1 0-160 15,-4 0 128-15,4-1-128 0,1-2 896 0,-1 1 112 16,-2 2 16-16,3 4 0 0,3-1-848 0,-2 1-176 16,-4-2 0-16,2 3 0 15,-2 1-864-15,0-2-128 0,-4-2-32 0,-3 0 0 0,-2 2 832 0,1-2 192 16,2 1 0-16,-2-3 0 0,-2-2 0 0,-1 2 0 0,2-1 0 15,1 0 0-15,1-6 0 0,-4-1 0 0,0-1 0 16,-1-1 0-16,5 0 0 0,-3 0 0 16,-7-2 0-16,1-5 0 0,2-4 0 0,2 0 0 0,0 2 0 15,-2-3 0-15,-5-3 0 0,0 1 0 0,1-1-176 0,-3 0 176 16,-1 2 0-16,-6-2 0 0,1-3 0 0,-5 2 0 16,-1 1 0-16,1 1 0 0,0 0 0 0,-4 1 0 15,-4 4 0-15,-8-3 0 0,-6-1 0 0,-1 2 0 16,-2 0 0-16,-4-1 0 0,-4 1 0 0,-1-1 0 15,0 1 0-15,-5 0 0 0,-3-3 0 0,-3 1 0 16,-1-1 160-16,-3 2-160 0,-3 2 160 0,-1-2-160 16,-1-3 128-16,-2 0-128 0,-9 0 0 0,0 0 144 15,0 0-144-15,0 0 128 0,0 0-128 0,0 0 128 16,0 0 80-16,0 0 16 0,0 0 0 0,0 0 0 0,0 0-32 16,-8-2 0-16,1 1 0 0,0-2 0 0,7 3-192 15,-10-4 0-15,0 2 0 0,-1-2 0 0,4-2 0 0,-1-2 0 16,-1 0 0-16,1-1 0 0,1-1 0 0,-1-2 0 15,0-2 0-15,0-4 144 0,-3-4-144 0,1-1 0 16,1 0 0-16,-1-3 0 0,0-1-176 0,-1 1 176 16,3-2-128-16,1-3 128 0,-1-3-224 0,1-3 32 15,2-4 16-15,-1-5 0 0,4-7 176 0,3-1-160 16,3 0 160-16,1 0-160 0,2-1 160 0,0-2 0 16,0-4 0-16,3-2 128 0,0-4-128 0,0 2 144 15,0 2-144-15,-3-1 160 0,4-4-160 0,0-2 0 16,-3-3 0-16,2-1 0 0,-4 4 0 0,3-1-144 0,-2-4 144 15,2-2 0-15,-3-2-192 0,3-2 64 16,-1 2 128-16,-1-1-208 0,-4-4 208 0,1 2-176 16,0-2 176-16,1 0-160 0,-3 1 160 0,1 0 0 0,3-2 0 15,-1 0 0-15,-1-3 0 0,0 3 0 0,2-1 0 0,-4 1 0 16,-1 0 0-16,-1 1 0 0,-1 1 160 0,1-1-160 16,1 2 0-16,-2-4 0 0,-7-2 0 0,0 3 0 15,0-3 0-15,-3 2-240 0,-5 0 32 0,3 3 0 16,-1 0 208-16,-2 0 0 0,1-1 0 0,-1 2 0 15,1 0 0-15,0 4 160 0,-2 2-160 0,2 1 128 16,0-2 0-16,2 0-128 0,2-1 192 0,0 1-64 16,0 2 0-16,0 3-128 0,5 1 192 0,-2-1-64 15,2-5-128-15,1 4-176 0,-1 8 48 0,2 4 0 16,2 4-320-16,-3-3-48 16,0-1-16-16,1 3-8608 0,-3 4-1728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9:20:05.3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5229 3337 32479 0,'-16'-14'1440'0,"6"8"288"0,4 1-1376 0,-4 1-352 16,1-2 0-16,0 3 0 0,1-1 0 0,-1-2-288 15,-3-1 48-15,1-1 16 0,-3-4 224 0,1-1 0 16,1 2 0-16,-3-1 0 0,-4-3 224 0,1 0-64 16,-2-1-16-16,-2 1 0 0,-5 0 48 0,3 0 16 15,2-1 0-15,0-2 0 0,-3 1 80 0,-1-1 16 16,2-1 0-16,-4-1 0 0,0-2 16 0,-2 1 16 16,-3-2 0-16,7 1 0 0,5 0-16 0,-11-2 0 0,-15-2 0 15,-3-3 0-15,-4 3-64 0,4 3-32 0,3 1 0 0,-2-2 0 16,-3-2-64-16,-14 2-16 0,-16 2 0 0,3 0 0 15,2 0-144-15,3 1 0 0,4 3 144 0,-3 5-144 16,-8 4 0-16,0 3 0 0,1 1 0 0,0 3 0 16,1 2 0-16,-6 1 0 0,-1 3 0 0,1-2 0 15,5 4 0-15,0 2 0 0,-5 2 0 0,4 1 0 16,3-1 0-16,2 0 0 0,1 1 0 0,1 2-128 16,3 0 128-16,-1 3 0 0,-3-1 0 0,6-2 0 15,5 1 0-15,3 2 0 0,0 1 0 0,1 0 0 16,-4-2 0-16,3 5 0 0,3 4 0 0,4 2 0 15,-1-3 0-15,5 0 0 0,2 0 0 0,3 1 0 16,1 1 0-16,1 1 0 0,4-2 0 0,0 1-128 16,5 1 128-16,3 0 0 0,6 0 0 0,5 2-128 0,5-1 128 15,3 5 0-15,2 1 0 0,3-1 0 0,4-1 0 0,2 0-160 16,1 2 160-16,3 1 0 0,4-2 0 0,-2 1-128 16,2 0 128-16,2 1 0 0,4 1 0 0,2 2 0 15,3 1 0-15,0 0 0 0,2 2 0 0,6 0 0 16,3-2 0-16,2-1 0 0,0-1 0 0,1-4 0 15,3-4 0-15,2 1 0 0,0-3 0 0,6 1 0 16,4-2 0-16,5 0 0 0,1 0 0 0,5 1 0 16,2-2 0-16,2-1 0 0,0-1 0 0,6-1 0 15,1 0 0-15,5-2 0 0,0-1 0 0,2 0 0 16,0-3 0-16,3-2 0 0,3-2 0 0,1-2 0 16,2-1 0-16,1-3 0 0,2-1 0 0,3-1 0 0,4-2 0 15,-2-1 0-15,-1-1 0 0,1-1 0 0,4-3 144 0,1 1-144 16,-5-5 128-16,2-2-128 0,-1-4 128 0,3-1-128 15,3 3 192-15,-4-4-32 0,-1-6-16 0,-2-3 0 16,1 1 16-16,-5-1 0 16,-3-2 0-16,-3-1 0 0,0-1 16 0,-3 1 0 0,-2-2 0 0,-6 0 0 15,-9-2-32-15,-3-2 0 0,-4-3 0 0,-2-3 0 16,1-3 16-16,-7 1 0 0,-2 1 0 0,-5 1 0 16,-4-2 32-16,-2 1 16 0,-8 1 0 0,-5-1 0 15,-4-1 32-15,-6 1 0 0,-2-2 0 0,-9-3 0 16,-3-1 80-16,-7 1 0 0,-3 2 16 0,-6 3 0 15,-5 3-48-15,-7 0-16 0,-8-3 0 0,-4 4 0 16,-4 4-144-16,-7 2-128 0,-1 2 144 0,-5 1-144 0,-4 0 144 16,-4 6-144-16,-6 6 128 0,-2 2-128 0,1 4 0 15,-1 6-304-15,0 4 48 0,1 6 16 16,0 6-848-16,1 1-192 0,4 4-16 0,2 8-10992 16,6 6-2176-16</inkml:trace>
  <inkml:trace contextRef="#ctx0" brushRef="#br0" timeOffset="1948.613">20810 11155 18431 0,'0'0'816'0,"-5"-3"160"0,5 3-784 0,0 0-192 16,-6-7 0-16,6 7 0 0,0 0 1136 0,0 0 176 15,0 0 32-15,0 0 16 0,0 0-624 0,0 0-128 16,0 0-32-16,0 0 0 0,0 0 64 0,0 0 16 0,0 0 0 0,10 3 0 16,-10-3 48-16,8 6 16 0,1 4 0 15,-1 2 0-15,-3 0-144 0,1 7-48 0,3 3 0 0,-1 2 0 16,1 0-272-16,2 5-48 0,-2 1-16 0,2 3 0 16,-1 1-64-16,3 1-128 0,0 1 176 0,1 1-176 15,1 0 192-15,1-1-64 0,-2-1 0 0,3 2-128 16,1 0 192-16,0-4-64 0,3-3 0 0,-2-3-128 15,0-4 368-15,0-1-48 0,2-5 0 0,-3-1 0 16,1-2 16-16,0-6 0 0,3-2 0 0,-1-1 0 16,0-5 112-16,0-5 0 0,1-2 16 0,1-6 0 15,-1-3 176-15,3-4 16 0,5-5 16 0,0-5 0 16,-3-8-160-16,1-1-16 0,-2-1-16 0,3-3 0 0,-3-2-96 16,1-1 0-16,1-2-16 0,4 0 0 0,1 2-368 15,1 3 0-15,1 4 0 0,0 5 0 0,0 4 0 0,-2 5 0 16,-2 4 0-16,-4 2 0 0,-2 0-192 0,-4 5-48 15,1 3-16-15,-1 2 0 16,-2 0-1216-16,0 3-256 0,-1 1-64 0,1 2-9760 16,-6 4-1952-16</inkml:trace>
  <inkml:trace contextRef="#ctx0" brushRef="#br0" timeOffset="2772.885">18753 13946 33231 0,'0'0'1472'0,"0"0"304"0,0 0-1424 0,3 10-352 0,-3 2 0 0,-3-1 0 31,1 1-368-31,-6 1-144 0,0 3-16 0,-7 0-16 0,0 2 544 0,-2-2 0 0,-3 4 0 0,-2-1 0 16,-2 3 0-16,-1 0 272 0,-5 1-16 0,0 2-16 16,-3 0 208-16,1 2 64 0,-2 0 0 0,-2 5 0 15,-1 1-128-15,-4 4-32 0,-3 0 0 0,-2 3 0 16,-6-5-224-16,2 1-128 0,-2 1 160 0,2-1-160 15,-1-2 208-15,-1 0-48 0,-2 1-16 0,3 2 0 16,-3 1 112-16,1 0 0 0,0 2 16 0,5-2 0 16,5-1-144-16,4-4-128 0,5-5 192 0,5 0-192 15,3-2 224-15,4 0-64 0,2-4-16 0,5 1 0 16,4-1-144-16,3 1 128 0,6 0-128 0,5 1 128 16,6-1-128-16,6 4 0 0,4 0 0 0,7 2 0 0,2-2 0 15,5 1 0-15,6-3 0 0,6-1 0 0,5-3 0 16,4 0 128-16,4-1-128 0,-2 0 128 0,1-4 0 0,2 1-128 15,-2-2 192-15,3-1-64 0,-1-3-128 0,-2-3-256 16,-3-3 64-16,-2-1 16 16,-6-2-2240-16,-7-3-448 0</inkml:trace>
  <inkml:trace contextRef="#ctx0" brushRef="#br0" timeOffset="3500.868">13734 14146 26719 0,'0'0'2368'0,"-5"-6"-1888"0,-1-3-480 0,-2-1 0 0,2-2 1056 0,0-5 112 0,-3-3 32 0,1-3 0 16,-1-4-1200-16,0-1-384 0,2 1 0 0,-2-3 0 15,-4-3 512-15,2 0 112 0,-2 0 16 0,0-2 0 16,-1-1 256-16,1-4 64 0,0-2 16 0,2-4 0 15,-2-6-80-15,-1 1-32 0,0-1 0 0,0-1 0 16,5-2-256-16,0 0-48 0,0 1-16 0,1-5 0 16,4-3-160-16,2 4 0 0,2 5 0 0,0 4 0 15,0 4 160-15,2 6-160 0,2 3 192 0,2 4-192 16,-2 3 256-16,1 3-64 0,-1 2-16 0,1 3 0 16,2 1-48-16,2 2 0 0,0 0 0 0,2 2 0 15,-3 4 0-15,3 3 0 0,2 4 0 0,-1 3 0 0,3 4-128 16,3 6 0-16,-2 4 0 0,5 4 128 0,8 3 0 0,0 5-128 15,2 2 192-15,0 5-64 0,1-2-128 0,2 1 192 16,2-1-192-16,1 2 192 0,0 1-192 0,3-1 0 16,-3-2 0-16,1 0 0 0,-2-3 128 0,-1 2-128 15,-3-4 128-15,-3-1-128 16,-2-4-320-16,0-7-160 0,0-4-32 0,-2-3 0 16,-2 0-1920-16,0-5-400 0</inkml:trace>
  <inkml:trace contextRef="#ctx0" brushRef="#br0" timeOffset="4306.573">13608 7864 30687 0,'-8'-13'1360'0,"8"13"288"0,0 0-1328 0,0 0-320 0,0-6 0 0,0 6 0 16,8-3 0-16,4 0 0 0,-1-1-192 0,4 0 64 15,5-2 128-15,5-1 0 0,2-2 0 0,4-3 0 16,6-4 0-16,3-3 144 0,4-1-16 0,5-2-128 16,4-2 272-16,2 1-48 0,2-1-16 0,1 5 0 15,-1-1-16-15,2 1 0 0,-1 0 0 0,1 2 0 16,1 0 32-16,-2 4 0 0,-1 2 0 0,-3 3 0 16,-7 3-16-16,-5 4 0 0,-2 4 0 0,-3 3 0 15,-3 1-208-15,-5 4 144 0,-4 0-144 0,-3 9 128 16,-3 5-128-16,-4 5 160 0,-5 3-160 0,-4 3 160 0,-6 1-16 15,-6 1 0-15,-4 1 0 0,-4 0 0 0,-6-1 112 0,-3-2 0 16,-2 0 16-16,-5 3 0 0,-4 2 240 16,-4 1 64-16,-8 5 0 0,-1 1 0 0,-2-1-112 0,-4 0-16 15,0-6 0-15,2 0 0 0,4-4-208 0,4 0-48 16,1-2-16-16,8-4 0 0,4-3-352 0,1-2-64 16,5-3-16-16,8-5-11456 15,8-2-2288-15</inkml:trace>
  <inkml:trace contextRef="#ctx0" brushRef="#br0" timeOffset="5666.894">20155 10986 8287 0,'0'0'368'0,"4"-7"80"15,-2 1-448-15,-2 6 0 0,0 0 0 0,6-6 0 16,1-2 1552-16,-4 3 240 0,-1-1 32 0,-2 6 16 16,0 0-816-16,0 0-144 0,0 0-48 0,0 0 0 0,6-4 112 0,-6 4 16 15,0 0 0-15,0 0 0 0,0 0 96 0,0 0 32 16,5 7 0-16,-2 0 0 0,-3 2 16 0,0 0 16 16,0 2 0-16,-1 2 0 0,-1 3-272 0,1 0-48 15,-2 1-16-15,0 1 0 0,0 4-272 0,0 1-64 16,1 3-16-16,-2 0 0 0,1 3-144 0,-2 4-32 15,-3 0 0-15,-1 2 0 0,-1 0-64 0,-2-2-32 16,0 0 0-16,-2-3 0 0,-2 1-32 0,1-2-128 16,-1-1 192-16,1-2-64 0,-1-2 0 0,-1 1-128 15,2-3 192-15,0-2-64 0,0 1 32 0,2-2 0 16,2-2 0-16,3 1 0 0,0 1-160 0,3-1 192 16,0-4-192-16,2-1 192 0,2 1-192 0,0-4 0 0,-1-2 0 15,2-8 0-15,2 8 128 0,-2-8-128 0,0 0 128 0,5 7-128 16,2 0 256-16,-7-7-16 0,5 5-16 0,4 1 0 15,4-2-80-15,-1-1-16 0,0-3 0 0,3 3 0 16,4-1 32-16,2 1 0 0,-4 0 0 0,5-2 0 16,2-1-16-16,5 1 0 0,-3 0 0 0,4 1 0 15,2 0-144-15,2-1 0 0,-1-2 0 0,3 1 0 16,3 1 0-16,-3-1 0 0,2 0 144 0,0 1-144 16,1 3 0-16,-2-4 0 0,-3-1 0 0,-3 1 0 15,-5 1 0-15,-4-1-240 0,3 0 48 0,-8-2 0 16,0-2-1408-16,-5 1-256 15,-12 3-64-15,6-6-13504 0</inkml:trace>
  <inkml:trace contextRef="#ctx0" brushRef="#br0" timeOffset="7056.533">23228 11160 27807 0,'0'-11'1232'0,"0"11"256"0,0 0-1184 0,0 0-304 15,-1-9 0-15,0 3 0 16,1 6-752-16,0 0-208 0,0 0-32 0,0 0-16 0,0 0 1008 0,0 0 0 16,0 0 224-16,0 0-32 0,0 0 48 0,-4 9 16 0,-5 0 0 15,3 2 0-15,5 2 64 0,-4 4 32 0,-2 5 0 0,1 2 0 16,-1 4-112-16,1 4-32 0,-2 4 0 0,0 1 0 15,-3 0-16-15,0 4-16 0,0-1 0 0,1 0 0 16,-1 3-48-16,0-1-128 0,0 0 192 0,0 2-64 16,0 1 48-16,3-5 0 0,3-7 0 0,0-3 0 15,1-3 16-15,2-5 16 0,1-4 0 0,-1-2 0 16,0-4 128-16,1-3 32 0,1-9 0 0,0 0 0 16,0 0 64-16,0 0 16 0,0 0 0 0,0 0 0 15,0 0-128-15,6-10-32 0,-2-2 0 0,2-4 0 16,-1-2-160-16,3-4-128 0,1-7 144 0,1 0-144 15,0-2 0-15,-1-6 0 0,1 1 0 0,2 1 0 16,3 1 128-16,0-3-128 0,1-1 0 0,0-1 0 16,2 1 160-16,4-2-160 0,1 1 160 0,2-3-160 15,1-1 192-15,1 2-64 0,-2 3-128 0,4 5 192 0,-3 4 16 16,2 5 0-16,-2 2 0 0,3 3 0 0,1 2-208 0,2 1 144 16,0 4-144-16,1 2 128 0,1 3-128 15,-2 0 128-15,-3 4-128 0,-2 3 128 0,1 0-128 0,-4 3 192 16,0 1-192-16,-2 4 192 0,-3 2-192 0,1 2 0 15,-4 2 0-15,-1 2 0 0,-7-1 0 0,1 4 0 16,0 3 0-16,-5 1 0 0,-5 1 0 0,-3 5 0 16,-1 3 0-16,-4 0 0 0,-6 1 0 0,-1 2 0 15,-3-1 0-15,-2-2 0 0,-1-3 0 0,-2 0 0 16,-1-3 144-16,-1-1-144 0,-1-4 0 0,-1-1 0 16,-1 2 0-16,0-3 128 0,0-3-128 0,3-1 0 15,1 0 128-15,4 0-128 0,2-1 0 0,3 1 0 0,2-1 0 16,2-2 128-16,2-1-128 0,4 0 0 0,4 1-128 0,-2 0 128 15,3-1 0-15,3 2 0 0,4 4 0 0,3 1-128 16,2-2 128-16,4 2 128 0,3 2-128 0,4 1 176 16,2 2-32-16,1-2 0 0,4-2 0 0,2 3 0 15,1 0 48-15,1 0 0 0,-3 2 0 0,1 0 0 16,0 0 160-16,-1-1 32 0,-1-2 16 0,-2-2 0 16,-1 2-16-16,1-2 0 0,0-3 0 0,-4 1 0 15,-2-3-192-15,-1-2-32 0,-1 1-16 0,-3-2 0 16,-3-2-144-16,0 0 0 0,0-3 0 0,-5 0 128 15,-8-6-128-15,0 0 0 0,11 4-192 0,-11-4 192 16,0 0-224-16,0 0 80 0,10 4 16 0,-10-4 0 16,0 0 128-16,0 0-160 0,0 0 160 0,0 0-160 15,0 0 160-15,0 0-128 0,0 0 128 0,0 0-128 0,0 0-32 0,0 0 0 16,0 0 0-16,0 0 0 0,0 0 160 0,0 0-208 16,-10-5 80-16,-1 3 128 0,11 2-176 0,0 0 176 15,-5-4-128-15,-2 0 128 0,7 4 0 0,0 0 0 16,0 0 0-16,-7-3 0 0,0 1 0 0,7 2 0 15,-6-6 0-15,6 6 128 0,-7-3-128 0,7 3 192 16,0 0-64-16,0 0 0 0,0 0 0 0,-7-4 0 16,7 4 0-16,0 0 0 0,0 0-128 0,0 0 128 15,-4-7-128-15,4 7 128 0,0 0-128 0,0 0 0 16,-1-8 0-16,1 8 0 0,0 0 0 0,0 0 0 16,0 0 0-16,0 0 0 0,0 0-160 0,0 0 0 15,0 0 0-15,0 0 0 16,4-8-240-16,0 1-48 0,-4 7-16 0,0 0 0 15,6-9-2144-15,-6 9-416 0</inkml:trace>
  <inkml:trace contextRef="#ctx0" brushRef="#br0" timeOffset="15420.334">19625 7623 8287 0,'0'0'736'0,"0"0"-592"15,0 0-144-15,-7-1 0 0,7 1 1216 0,0 0 192 16,0 0 64-16,0 0 0 0,0 0-560 0,0 0-96 15,-8 0-32-15,8 0 0 0,0 0-80 0,0 0-32 0,0 0 0 0,0 0 0 16,0 0 160-16,0 0 48 0,0 0 0 0,0 0 0 16,0 0 80-16,0 0 32 0,0 0 0 15,0 0 0-15,0 9-192 0,0-9-32 0,0 0-16 0,0 0 0 16,4 13-32-16,-1-2 0 0,-3-11 0 0,0 0 0 16,0 0-112-16,0 0-32 0,1 10 0 0,-1-10 0 15,0 0-96-15,0 0-32 0,3 9 0 0,1-3 0 16,-4-6-128-16,4 11-16 0,0-3-16 0,-4-8 0 15,7 7-48-15,1 0-16 0,-8-7 0 0,6 9 0 16,3 2-48-16,-1 0-16 0,1-2 0 0,-1 1 0 16,2-1 16-16,1 0 0 0,-1 2 0 0,3-1 0 15,-1 0 32-15,2 0 16 0,0-1 0 0,1 2 0 16,2 0-32-16,-2 0-16 0,1-1 0 0,1 0 0 16,4 0-176-16,2 1 192 0,-2 0-192 0,3 1 192 0,-4-1-192 0,2 1 192 15,1 0-192-15,1-1 192 0,1 0-32 16,0 0 0-16,-1 1 0 0,0 0 0 0,2 0-16 0,-2-1 0 15,3 1 0-15,-1 0 0 0,-1 4-16 0,3-1 0 16,2 1 0-16,1-1 0 0,0 0-128 0,1 1 160 16,0-1-160-16,1 0 160 0,0-2-32 0,0 1-128 15,-2 1 192-15,-1 1-64 0,0 0-128 0,0-1 128 16,-3-1-128-16,2 0 128 0,-3-1-128 0,3 2 0 16,2-1 144-16,-3 0-144 0,-2-3 0 0,-3-1 0 15,3 0 0-15,2 1 128 0,-6 1-128 0,3 0 144 16,-2 0-144-16,1-1 160 0,-2-2-160 0,1 1 0 15,-1 1 0-15,-1 1 0 0,0-1 0 0,0 1 0 16,1-1 0-16,-2 0 0 0,3 3 0 0,-1-2 0 16,-1-1 0-16,-1-3 0 0,-2-1 0 0,0 0 0 0,2-2 128 15,1 4-128-15,-1 1 0 0,1 0 0 0,-1 0 0 16,1 1 0-16,-2-1 0 0,1-1 0 0,-3 0 128 0,3 0-128 16,-4 0 0-16,2-1 0 0,-1-2 0 0,0 0 128 15,0-1-128-15,-1-2 0 0,2 0 0 0,-2 1 128 16,0 0-128-16,-2 2 0 0,0-1 0 0,1-1 0 15,-1 0 0-15,-1 4 0 0,1-2 0 0,1 0 128 16,-1-4-128-16,0 3 0 0,-3-2 0 0,1 1 0 16,-1 2 128-16,-1-1-128 0,3 2 128 0,-2-2-128 15,-1-1 208-15,0 0-32 0,-1-1-16 0,-1 4 0 16,-2-3-160-16,1 1 0 0,1 1 0 0,-3-2 0 16,-5-4 128-16,0 0 0 0,10 5 0 0,-10-5 0 0,9 0-128 15,-9 0 0-15,0 0 0 0,0 0-176 0,0 0 176 0,0 0 0 16,0 0 0-16,6 5 128 0,-6-5-128 15,0 0 0-15,0 0 0 0,0 0 128 0,0 0-128 0,0 0 0 16,0 0 128-16,0 0-128 0,0 0 0 0,0 0 0 16,-8-2 0-16,0 1 128 0,-3-2-128 0,2 0 0 15,1-2 0-15,-1 1 0 0,0-2 0 0,-4 1 0 16,-3-2 0-16,0 3 0 0,-1-3 0 0,1 1 0 16,0-2 0-16,-4 0-128 0,0 1 128 0,0-1 0 15,0-2 0-15,0 0 0 0,-1-1 0 0,0 1-160 16,-1 1 160-16,1-2 0 0,1-4-144 0,-2 2 144 15,-2-1 0-15,0 0-144 0,-1-2 144 0,-3-1-160 16,2-1 160-16,-4 1-160 0,1 3 160 0,0-2-128 16,2 0 128-16,-2-2-128 0,0 1 128 0,1 2 0 15,-2 2 0-15,3 1 0 0,-1-3 0 0,1 2-128 0,-1-1 128 16,-3 2 0-16,-1 0 0 0,-2 1 0 0,0-1 0 0,1 1-128 16,1 1 128-16,0 0 0 0,0 1 0 0,1-3 0 15,-2 0 0-15,2-1 0 0,3 1 0 0,3-1 0 16,0-4 0-16,-1 3 0 0,1 2 0 0,2-1-128 15,0-2 128-15,0 3 0 0,2 1 0 0,-2 0 0 16,2 0 0-16,0 0 0 0,0 1 0 0,1 0 0 16,0-2 0-16,1 1 0 0,0 1 0 0,-1-2 0 15,-1-2 0-15,1-1 0 0,4-1 0 0,-1 2 0 16,-1 1 0-16,1-2 0 0,-3 2 0 0,2 1 0 16,-2-3 0-16,1 0 0 0,2 1 0 0,-3 0 0 15,2 2 0-15,1 0 0 0,-2-2 0 0,2 3 0 0,-2 0 0 16,2 4 0-16,2-1 0 0,-1 0 0 0,1 0 0 0,-2 0 0 15,1 1 0-15,0 0-128 0,1 0 128 16,0 1 0-16,-1 1 0 0,2 1 0 0,0-1 0 0,3 2 0 16,-2 0 0-16,1-1 0 0,4 0 0 0,-2 2 0 15,2 1 0-15,0-1-128 0,3-1 128 0,-1-1 0 16,3-3 0-16,3 7 0 0,0 0 0 0,0 0 0 16,-6 5 0-16,6-5 0 0,0 0 0 0,0 0-128 15,0 0 128-15,0 0 0 0,0 0 0 0,0 0-160 16,0 0 160-16,0 0 0 0,5 7-128 0,5 0 128 15,-2-2 0-15,3 3 0 0,2 3 0 0,2-1-128 16,2-3 128-16,1 1 0 0,3 3 0 0,3 0 0 16,5-1 0-16,1 2 0 0,1 2 0 0,1 0 0 15,-1 2 0-15,4 0 0 0,-1-1 0 0,4 2 0 0,-3-1 0 16,2 3 0-16,0 0 0 0,0 1 0 0,4 1 0 16,0 1 0-16,1-1 0 0,1 3 128 0,2 3-128 15,-5-1 144-15,0 0-144 0,-2-2 0 0,1 1 0 0,3-1 0 16,-2 2 0-16,1-2 0 0,-2-1 144 0,0 1-144 15,3 1 144-15,-2 0-144 0,-3-5 192 0,-2 2-192 16,2 2 192-16,0-1-64 0,-1 0 0 0,3 0-128 16,0-2 192-16,3-1-64 0,-3-2 0 0,-1 1-128 15,-2 0 240-15,2-1-64 0,-1 1-16 0,-2-2 0 16,0-2-160-16,-1-1 0 0,-2-3 0 0,-1 2 0 16,0 3 0-16,1-2 128 0,1-1-128 0,0-2 192 15,-3-1-192-15,-2-1 160 0,1 0-160 0,-5 1 160 0,0-1-160 16,-2-1 0-16,-2 0 0 0,0 0 128 0,-3 1-128 15,-2-3 0-15,0-4 0 0,0 3 128 0,-4 0-128 0,0 1 0 16,-1 0 0-16,-2-1 128 0,0-2-128 16,0 1 0-16,-2 1 0 0,-6-5 0 0,0 0-128 0,0 0-64 15,0 0-16-15,0 0 0 16,0 0-496-16,0 0-80 0,0 0-32 0,0 0 0 16,0 0-1680-16,0 0-320 0,0 0-80 0,-3-7-12960 15</inkml:trace>
  <inkml:trace contextRef="#ctx0" brushRef="#br0" timeOffset="15928.854">21923 8232 18431 0,'-27'-14'816'0,"11"5"160"0,-2 2-784 0,2 0-192 0,-3 0 0 0,2 3 0 16,1 1 2176-16,2-1 400 0,1 1 80 0,1 2 16 15,2 0-1712-15,3 0-352 0,7 1-64 0,0 0-16 16,0 0 224-16,0 0 32 0,0 0 16 0,0 0 0 0,0 0-240 15,0 0-48-15,7 12-16 0,3 0 0 0,4-1-32 0,2 3 0 16,4 3 0-16,5 4 0 0,2 4-16 0,3 1 0 16,6 2 0-16,-1 1 0 0,1 0-96 15,4 2-32-15,0-1 0 0,2 1 0 0,2 2-48 0,-3-2-16 16,-6-1 0-16,0-2 0 0,-1-1 0 0,-3-2-16 16,-7-1 0-16,-2-2 0 0,0-3 0 0,-3 0 0 15,-4 1 0-15,-1-4 0 0,-1 0-48 0,-3-1-16 16,0-2 0-16,-4 2 0 0,-1-3-48 0,-2 0 0 15,-2 0 0-15,-2-1 0 0,-2 0 112 0,-4 0 16 16,-2 2 0-16,-3 3 0 0,-3 0 80 0,-6 3 32 16,-8 1 0-16,-7-2 0 0,-5 2-96 0,-4-1-16 15,-4 1 0-15,-5 4 0 0,-1 1-96 0,-2-3-32 16,-2-5 0-16,0-2 0 0,-4 0-128 0,4 0 128 16,2-2-128-16,3 0 128 0,4-5-128 0,3 1 0 0,2-1 0 0,3-3 0 15,5-3-256-15,4-4-48 0,3-4 0 0,7 1 0 31,6-1-1616-31,8-3-336 0,8-2-64 0,5-6-15568 0</inkml:trace>
  <inkml:trace contextRef="#ctx0" brushRef="#br0" timeOffset="18997.484">14341 8092 14847 0,'0'0'656'0,"-10"5"144"0,2 3-640 16,0-2-160-16,0-3 0 0,2 2 0 0,0 0 0 0,6-5-144 15,-9 5 144-15,4 2-208 0,-3-1 208 0,3 0 0 16,0-1 0-16,-1 1 0 0,0-1 256 0,1 2 80 15,-2-1 32-15,1 1 0 0,0-1 416 0,6-6 96 16,-7 5 16-16,7-5 0 0,-6 8 224 0,6-8 48 16,0 0 16-16,0 0 0 0,0 0-384 0,0 0-80 15,0 0-16-15,0 0 0 0,7 3-208 0,-7-3-48 16,12 0-16-16,-3-1 0 0,2-1 16 0,1-3 0 16,-2 0 0-16,2-4 0 0,3-5 64 0,-1-2 32 15,-1 1 0-15,3 0 0 0,-1-1 16 0,3 1 0 16,0-2 0-16,2 0 0 0,-1-2-112 0,3 1 0 15,3-3-16-15,0-1 0 0,3-3-176 0,-1-1-16 16,1-2-16-16,0 2 0 0,-2 1-32 0,1-2-16 0,0-4 0 16,2 1 0-16,0-2 80 0,1 1 0 0,0 0 16 0,5 1 0 15,-2 1-16-15,1-2 0 0,1 1 0 0,2 0 0 16,-2 2-64-16,1-2 0 0,-4-2-16 0,1-1 0 16,0-1-32-16,1-1 0 0,-1 2 0 0,2-2 0 15,3-2-144-15,-1 2 192 0,0 3-192 0,2-1 192 16,-1 3-192-16,1 0 160 0,-3 2-160 0,-1-1 160 15,-3 0-160-15,-2 3 0 0,-2-1 144 0,1 1-144 16,-4-1 128-16,0 3-128 0,0 2 128 0,-2 1-128 16,-1 0 160-16,0 2-32 0,0 1-128 0,-1 3 192 15,0 0-64-15,-1 2 0 0,1 0-128 0,-1 1 192 0,-1-1-192 16,-2 1 176-16,-1-1-176 0,0 2 160 0,0 0-160 0,-1-1 0 16,-1 0 0-16,2 2 0 0,-2 4 0 15,-1-1 128-15,-2 1-128 0,0 0 0 0,0-1 0 0,-3 2 0 16,0-1 128-16,-4 2-128 0,2 0 0 0,-6 4 0 15,6-5 144-15,-6 5-144 0,0 0 0 0,0 0 0 16,0 0 0-16,0 0 128 0,0 0-128 0,0 0 0 16,0 0 0-16,0 0 128 0,0 0-128 0,0 0 0 15,-9 6 0-15,0 1 0 0,-1 0 0 0,-1 2-128 16,-3 1 128-16,0 2-128 0,-2 1 128 0,-2 1 0 16,-2 2 0-16,2-1-128 0,-7 2 128 0,0 0 0 15,-1 2 0-15,-4 2 0 0,2 1 0 0,0 2 0 16,-2 0 0-16,0 2 0 0,-3 2 0 0,2 1 0 15,-1-1 0-15,-1 2 0 0,-1 0 0 0,-2-3 0 16,-2 2 0-16,-4 2 0 0,-2 3 0 0,-2 1 0 0,-3 1 0 0,2 4 0 16,0 1 0-16,1 1 0 0,-2-1 0 15,2 0-128-15,0-3 128 0,-2-1 0 0,-1-2 0 0,3 1 0 16,2-1 0-16,3 1 0 0,2-1 0 0,3 0 0 16,2-1 0-16,6-1 0 0,-2-2 0 0,3-1 0 15,1-3 0-15,2-1 0 0,2 0 0 0,0-3 0 16,0-1 0-16,0-2 0 0,2-2 0 0,3 0 0 15,-1 0 0-15,5-1 0 0,1-5 0 0,1 1 0 16,-1 0 0-16,3-1 0 0,2 0 0 0,4-6 0 16,3-6 0-16,0 0 0 0,0 0 0 0,0 0 0 15,0 0 0-15,0 0-160 0,0 0 160 0,8-6 0 16,-1-2 0-16,3 0-128 0,0-4 128 0,3-2 0 0,4-5 0 16,4-1 0-16,-1-2 0 0,5-3 0 0,0-3 0 15,4-3 0-15,2-4 0 0,0-5 0 0,2-2 0 0,5-1 0 16,-1-1 0-16,5 0 0 0,3 0 0 0,4-2 144 15,1-1-144-15,2-5 192 0,0 0-64 0,-1 2-128 16,0 0 192-16,2 0-64 0,1-3 0 0,3-1-128 16,2 3 192-16,2 1-64 0,-4-1-128 0,0 1 0 15,0-1 144-15,4 1-144 0,-1 2 0 0,1 2 0 16,-3 4 0-16,-2 4 128 0,-3 2-128 0,-2 3 0 16,-9 1 0-16,0 4 0 0,-3 3 0 0,-4 0 144 15,0 3-144-15,-3 3 0 0,-7 2 160 0,-3 2-160 16,-1 0 128-16,-4 7-128 0,-2 2 0 0,-1 2 0 15,-4-2-224-15,-2 3 80 16,-8 3-608-16,0 0-112 0,0 0-32 0,0 0 0 16,0 0-2304-16,0 0-448 0</inkml:trace>
  <inkml:trace contextRef="#ctx0" brushRef="#br0" timeOffset="19546.744">15687 6259 32831 0,'-11'-9'1456'0,"11"9"288"0,0 0-1392 0,-3-9-352 15,3 9 0-15,0 0 0 16,4-7-320-16,-4 7-128 0,11-5-16 0,0 0-16 0,3-3 304 0,4-1 176 16,2 2-192-16,5-2 192 0,3-2 0 0,3 0 0 15,-1-1 128-15,3-1-128 0,4-3 448 0,-2 2-16 16,3 0 0-16,-2 0 0 0,0 1 80 0,1 0 32 16,0-1 0-16,3 2 0 0,0-2 0 0,3 1 0 15,2-1 0-15,-2 5 0 0,0 4-208 0,-1 3-32 16,-4-2-16-16,0 2 0 0,-3 1-144 0,-1 1-16 15,-1 2-128-15,0 0 192 0,-4 0-192 0,-4 1 0 0,-4 1 128 16,-1 5-128-16,-3 2 160 0,-1-1-16 16,-3-2 0-16,-3 5 0 0,-4 2 144 0,0 3 32 0,-4 0 0 15,-4 3 0-15,-5 3 160 0,-5 6 32 0,-3 2 16 0,-6 6 0 16,-8 6-16-16,0 4-16 0,-3 1 0 0,-6 2 0 16,1 1-144-16,0-4-32 0,-1-2 0 0,1-1 0 15,-4 1-96-15,0 1-32 0,2-4 0 0,0 2 0 16,0 1-48-16,2-3-16 0,3-4 0 0,5 1 0 15,3 0-128-15,3-5-224 0,4 1 48 0,5-5 16 16,3-6-2288 0,5 0-464-16</inkml:trace>
  <inkml:trace contextRef="#ctx0" brushRef="#br0" timeOffset="21355.793">14492 14434 10079 0,'0'0'448'0,"0"0"80"0,0 0-528 0,4 9 0 15,-4-9 0-15,3 10 0 0,0 1 704 0,-3-11 16 16,0 0 16-16,0 0 0 0,2 12-64 0,1-3-16 15,3-4 0-15,-6-5 0 0,0 0 128 0,0 0 32 16,8 7 0-16,-1-1 0 0,1-3 16 0,-8-3 16 16,11 3 0-16,0-1 0 0,-3 1-480 0,0-1-112 0,2-2 0 0,0 2-16 15,0 1-240-15,-3 1 0 0,-7-4 0 0,10 4 0 16,-3 1 208-16,2 0-48 0,-2-2-16 0,0 3 0 16,0-1 128-16,-7-5 32 0,9 5 0 0,-1-1 0 15,0-1-160-15,0 3-16 0,-1-2-128 0,-1 1 192 16,2-1-192-16,-3 3 0 0,1-2 0 0,1-1 0 15,-7-4 0-15,8 5 0 0,0 0 0 0,-8-5 0 16,0 0 144-16,8 5-16 0,-8-5 0 0,9 2 0 16,-9-2 288-16,0 0 48 0,0 0 16 0,7 3 0 15,-7-3-128-15,7 5-32 0,-7-5 0 0,0 0 0 16,0 0-64-16,8 4 0 0,-8-4-16 0,0 0 0 16,0 0-48-16,7 2 0 0,-7-2 0 0,0 0 0 15,0 0 48-15,0 0 0 0,0 0 0 0,0 0 0 16,0 0 96-16,0 0 32 0,0 0 0 0,0 0 0 15,0 0 48-15,9-1 16 0,-9 1 0 0,0 0 0 0,0 0-48 0,0 0-16 16,0 0 0-16,0 0 0 0,0 0-32 0,0 0 0 16,6-5 0-16,-6 5 0 0,0 0 0 0,0 0 0 15,0 0 0-15,0 0 0 0,-6-6-112 0,6 6-32 16,-7-5 0-16,2 0 0 0,5 5 0 0,-9-6-16 16,3-2 0-16,-4 2 0 0,1 2 16 0,0 0 0 15,-1-4 0-15,1 0 0 0,-2 4 96 0,0-3 32 16,-1 0 0-16,-2-2 0 0,-1-1-64 0,-2 0 0 15,-1 1 0-15,0-1 0 0,-3-2-64 0,1 0-32 16,1-1 0-16,0 0 0 0,-2-2-16 0,-2 0 0 16,1-2 0-16,-3 1 0 0,3-2-144 0,-2 1 160 0,2-1-160 15,-2 3 160-15,1-3-160 0,-1-1 128 0,1 2-128 0,-4-2 128 16,1 0-128-16,-2 1 0 0,-3-2 0 0,1 0 0 16,-2-1 0-16,-2 1 0 0,-3-4 0 0,3 1 0 15,-2 0 0-15,1 0 0 0,0-1 0 0,-4-2 0 16,2-1 128-16,-1 3-128 0,0-3 0 0,-2 3 128 15,1 1-128-15,-1 1 0 0,1-1 0 0,3 0 0 16,0 1 0-16,1 2 0 0,2 0 0 0,-1-2 128 16,2-2-128-16,-1-1 128 0,-1-1-128 0,-2 2 128 15,-2 0 0-15,2-2-128 0,1-2 192 0,-2 3-64 16,-1 2-128-16,-1 0 0 0,2 0 0 0,1 3-176 16,0 0 176-16,2 2 0 0,1 2 0 0,-1-3 0 15,-3 0 0-15,0 1 0 0,2-1 0 0,0 0 0 16,1 1 0-16,2-1 0 0,0 0 0 0,1 2 0 0,1-2 0 15,3 0 0-15,1 2 0 0,0-2 0 0,0 1 0 0,1 2 0 16,-1-2 0-16,1 2 0 0,0-2 0 0,0 3 0 16,2 3 0-16,1-2 0 0,1 1 0 0,1 0 0 15,-4 0 0-15,4 2-128 0,1 2 128 0,-1-1 0 16,4 0 0-16,0 3 0 0,2 1 0 0,3 2 0 16,-1 0 0-16,1 0 0 0,0-3 0 0,1 3 0 15,1 1 0-15,9 3 0 0,-8-8 0 0,3 4 0 16,5 4 0-16,0 0 0 0,0 0 0 0,0 0 0 15,-5-8 0-15,5 8-128 0,0 0 128 0,0 0-128 16,0 0 128-16,0 0-128 0,9 8 128 0,0 0-160 16,1 3 160-16,2-1-160 0,-1-2 160 0,2 0 0 15,0-2 0-15,2 4-128 0,-1 1 128 0,1 0 0 16,1-2 0-16,0 3-128 0,2 5 128 0,-2 0-128 16,0 1 128-16,-4-3-128 0,-1-6-112 0,-2 3-16 0,1 2 0 15,-2 1 0 1,-2-4-928-16,-1 2-192 0,0-1-32 0,-2-1-15280 0</inkml:trace>
  <inkml:trace contextRef="#ctx0" brushRef="#br0" timeOffset="21823.944">12493 12751 15663 0,'0'0'1392'0,"0"0"-1120"16,0 0-272-16,-1-7 0 0,-1-3 3696 0,2 10 672 15,0 0 144-15,-1-5 32 0,1 5-3680 0,0 0-736 16,0 0-128-16,-5-3 0 0,-2 0 128 0,0 2 64 15,-3 1 0-15,-1 0 16 0,-1-3 96 0,-5 1 16 16,-4 0 0-16,-5 1 0 0,-2-1 112 0,-5 2 16 16,0 0 16-16,-2 2 0 0,-2 2 112 0,-1 0 0 15,-1-2 16-15,-1 1 0 0,1 4-80 0,-3 0 0 16,0 0-16-16,-3 2 0 0,-3-4-240 0,0 5-32 16,0 2-16-16,3 2 0 0,1-1-64 0,6 1-16 0,0 0 0 0,4 2 0 15,2 0-128-15,5 1 160 0,4-4-160 0,2 1 160 16,1 1-160-16,3 1 128 0,4 2-128 0,6 1 128 15,-1-2-128-15,6 3 128 0,3 1-128 0,6 2 128 16,3 2 0-16,5 1 0 0,1 1 0 0,6-1 0 16,5 2-128-16,2-2 0 0,2-1 0 0,6 2 128 15,3-1-128-15,6 2 0 0,7 1 0 0,-1 2 128 16,3-1-128-16,-1 2 0 0,0 2-160 0,-1-3 160 31,5-5-2368-31,-3 3-368 0,19 11-80 0,-10-9 0 0</inkml:trace>
  <inkml:trace contextRef="#ctx0" brushRef="#br0" timeOffset="23315.584">19671 14704 911 0,'0'0'0'0,"0"0"0"0,0 0 0 0,0 0 0 15,0 0 352-15,0 0-16 0,0 0 0 0,0 0 0 16,0 0-336-16,0 0 0 0</inkml:trace>
  <inkml:trace contextRef="#ctx0" brushRef="#br0" timeOffset="24082.046">19759 14709 8287 0,'0'0'736'0,"0"0"-592"15,0 0-144-15,0 0 0 0,0 0 1120 0,0 0 192 16,0 0 32-16,0 0 16 0,0 0-688 0,0 0-144 16,0 0-16-16,0 0-16 0,0 0-48 0,0 0-16 15,0 0 0-15,0 0 0 0,0 0 160 0,0 0 48 16,0 0 0-16,0 0 0 0,0 0 144 0,0 0 48 16,0 0 0-16,0 0 0 0,-8-1-176 0,8 1-16 15,-8 0-16-15,8 0 0 0,0 0-256 0,0 0-48 16,-8-2-16-16,8 2 0 0,0 0-160 0,0 0-16 0,0 0-128 0,0 0 192 15,0 0-192-15,0 0 128 0,0 0-128 0,0 0 0 16,0 0 128-16,0 0-128 0,-8 0 0 0,8 0 144 16,0 0-144-16,0 0 0 0,0 0 0 0,0 0 0 15,0 0 0-15,0 0 0 0,0 0 0 0,0 0 0 16,0 0-304-16,0 0 64 0,0 0 16 0,0 0 0 16,0 0-80-16,0 0-16 0,0 0 0 0,0 0 0 15,0 0 128-15,0 0 0 0,0 0 16 0,0 0 0 16,0 0 48-16,-5 4 0 0,5-4 0 0,0 0 0 15,0 0-128-15,0 0-32 0,-5 6 0 0,5-6 0 16,0 0-288-16,0 0-64 0,0 0-16 0,0 0 0 16,0 0-688-16,0 0-144 0,0 0-32 0</inkml:trace>
  <inkml:trace contextRef="#ctx0" brushRef="#br0" timeOffset="25245.312">19792 14633 9951 0,'0'0'448'0,"0"0"80"0,0 0-528 0,6-6 0 0,-1 1 0 0,-5 5 0 16,4-6 736-16,1-1 32 0,-2 0 16 0,-3 7 0 16,0 0 16-16,0 0 0 0,4-6 0 15,-4 6 0-15,0 0 32 0,0 0 16 0,0 0 0 0,4-7 0 16,-4 7 48-16,0 0 16 0,0 0 0 0,0 0 0 16,0 0-128-16,0 0-16 0,0 0-16 0,0 0 0 15,0 0-176-15,0 0-48 0,0 0 0 0,0 0 0 16,0 0 176-16,-6 4 16 0,6-4 16 0,0 0 0 15,-9 3-48-15,3 3-16 0,-4-2 0 0,2 1 0 16,2 1-176-16,0-1-48 0,-4 2 0 0,1 1 0 16,0 1-112-16,-1 0-16 0,-4 2-16 0,0 2 0 15,-1-1-16-15,-3 4 0 0,-2 4 0 0,0 1 0 0,-4-1-32 16,1 2-16-16,-6 1 0 0,5 2 0 0,1 0-32 16,-1 2 0-16,-2 0 0 0,1 2 0 0,1 1-32 15,0-1-16-15,-1-1 0 0,0 1 0 0,0 2-32 0,1-2 0 16,-1 2 0-16,-2-1 0 0,-1 0 32 0,0-2 0 15,1-2 0-15,-1-1 0 0,2 1 0 0,2-2 0 16,-4-1 0-16,4-1 0 0,1-2-160 0,1 0 128 16,1 2-128-16,1-4 128 0,0 0-128 0,0-1 160 15,2 0-160-15,-1-2 160 0,1 0-160 0,0-1 160 16,-2 0-160-16,2 1 160 0,2-1-160 0,-1-1 0 16,0-4 0-16,0 2 128 0,3 1-128 0,0 0 0 15,-1-1 0-15,3-2 0 0,0-1 0 0,2-1 0 16,-2 2 0-16,2-3 0 0,3-4 0 0,-2 1 0 15,2 0 0-15,7-3 0 0,-4 1 0 0,4-1 0 0,0 0 0 16,0 0 0-16,0 0 0 0,0 0 0 0,0 0 0 0,3-8 0 16,1 0-176-16,4-1 176 0,2-1-128 0,4-3 128 15,3-3 0-15,2-3-128 0,3-1 128 0,4-2 0 16,3-2 0-16,1-3-160 0,2 0 160 0,6-5 0 16,-2-2 0-16,7-3 0 0,4-4 0 0,4-1 0 15,3 0 0-15,-2-1-128 0,2-2 128 0,-3 1 0 16,-2 0 0-16,2 0 0 0,1 0 0 0,-4 1 0 15,-1-2 0-15,-1 3 0 0,-2 0 0 0,-7 3 0 16,-2 4 0-16,-3 4 0 0,-2 2 0 0,-5 4 0 16,-4 2 0-16,0 3 0 0,-4 4 0 0,-2 1 0 15,-6 1 0-15,1 2 0 0,0 3 0 0,-3 2 0 16,0 1 0-16,-7 6 0 0,0 0 0 0,0 0 0 0,0 0 0 16,0 0 0-16,0 0 0 0,0 0 0 0,0 0 128 0,0 0-128 15,0 0 0-15,-7 7 0 0,-2 1 0 0,-2 2 128 16,-2 1-128-16,0 4 0 0,-1 1 0 0,-3 3 0 15,-2-2 0-15,2 4 0 0,-7 2 0 0,-2 4 144 16,-1 3-144-16,-5 1 128 0,-4 2-128 0,-4 5 128 16,-2 1-128-16,-3 2 128 0,-2 0 64 0,-1 1 0 15,2 2 0-15,-2 1 0 0,-7 2 0 0,-1 1 16 16,-1 2 0-16,0 3 0 0,2-3-16 0,2-1-16 16,1-3 0-16,1-1 0 0,-4 0-48 0,4 2 0 15,1 2 0-15,-4-2 0 0,1-3 48 0,6 0 0 16,1-1 0-16,2 0 0 0,3-3-48 0,3-1-128 15,0 0 192-15,2-2-64 0,2-1-128 0,3-2 128 0,2-2-128 16,3-1 128-16,1-3-128 0,2-3 0 0,3-4 0 16,3-1 0-16,1-3 0 0,0-1 128 0,5-2-128 15,2-2 0-15,1-2 0 0,1 0 0 0,2-4 0 0,5-6 0 16,0 0 0-16,0 0 0 0,0 0 0 0,0 0 0 16,0 0 0-16,0 0-144 0,0 0 144 0,0 0-160 15,0 0 160-15,0 0 0 0,0 0-144 0,11-8 144 16,-1-1 0-16,-2-1 0 0,3 1-144 0,-2-2 144 15,0-1-320-15,3-2-16 0,-1-2 0 0,2 0 0 16,-2-1-592 0,1 2-112-16,-3 1-32 0,0-2 0 0,1 1-1808 0,1 2-352 15,0 4-80-15,0-2-10432 0</inkml:trace>
  <inkml:trace contextRef="#ctx0" brushRef="#br0" timeOffset="25698.147">18289 15647 35007 0,'-21'-2'1552'0,"10"0"320"0,1-1-1488 0,4 1-384 15,6 2 0-15,-7-2 0 0,1 0 192 0,6 2-16 16,-8 0-16-16,1 2 0 0,7-2 272 0,-7 5 48 15,0 1 16-15,0 0 0 0,-3 4 272 0,2 2 48 16,-1 4 16-16,-1 1 0 0,-4 3-288 0,2 3-48 0,1 2-16 16,-2 2 0-16,-1 4-128 0,0 3-32 0,-2 2 0 0,2 4 0 15,1 0-16-15,0 6-16 0,1 5 0 0,-4 0 0 16,2-2-128-16,0 1-32 0,2-2 0 0,-1-1 0 16,4 0 0-16,-2-3 0 0,0-3 0 0,3 2 0 15,1 0-128-15,4-5 160 0,2-5-160 0,1-2 160 16,1 0-32-16,2-8-128 0,4-3 192 0,2-4-64 15,2-3-128-15,3-2 160 0,2-2-160 0,6-5 160 16,6-4-160-16,6-3 0 0,6-5 0 0,4-3 0 16,5-6 0-16,4-5 160 0,2-6-160 0,3-3 160 15,2 2-160-15,2 0 0 0,5-1 144 0,2 0-144 16,-1 1 0-16,-3 3 0 0,-7 4 0 0,1 3 0 16,-4-5 0-16,0 4-240 0,-2 0 48 0,-5 2 0 15,-9 2-2560-15,-5 0-512 0</inkml:trace>
  <inkml:trace contextRef="#ctx0" brushRef="#br1" timeOffset="31037.898">14229 8111 2751 0,'0'0'128'0,"0"0"16"0,0 0-144 0,0 0 0 0,0 0 0 0,8 6 0 16,1-1 2480-16,-1 0 464 0,-8-5 80 0,11 1 32 15,-2-1-1936-15,0 1-384 0,-9-1-80 0,11 3-16 16,-3-3 320-16,-8 0 48 0,0 0 16 0,10 4 0 15,-4-1 96-15,-6-3 32 0,0 0 0 0,8 5 0 16,-8-5-336-16,3 10-64 0,-1-2-16 0,-2-8 0 16,0 0-256-16,-1 8-48 0,-1-1-16 0,2-7 0 15,0 0 96-15,0 0 0 0,-9 7 16 0,0-1 0 16,-2-3 64-16,0 0 16 0,-1-1 0 0,-1 2 0 0,-4-2-160 16,-2 2-48-16,-1-3 0 0,-1 0 0 0,-5 1-144 0,0-1-48 15,1-1 0-15,-6 2 0 0,-4 1 96 0,-1 3 16 16,0-4 0-16,-3 1 0 0,1 2 16 0,-5-3 16 15,-2-2 0-15,-4 1 0 0,0 1-48 0,-4-1-16 16,1-1 0-16,2 2 0 0,-4 2-96 0,0-2-32 16,-2 1 0-16,-3-3 0 0,-1-1-160 0,-4 1 160 15,-4 0-160-15,0 0 160 0,1 0-160 0,-2-2 0 16,-3-3 144-16,0 3-144 0,2 1 160 0,5 0-32 16,0-1-128-16,2-1 192 0,1-1-64 0,0 1 0 15,2 1-128-15,-2 1 192 0,-3 1-192 0,3 0 0 16,5 0 128-16,-2-3-128 0,-2 1 0 0,2 0 0 15,2-1 0-15,1 3 0 0,-4 3 0 0,5-1 0 16,4-2 0-16,1 0 0 0,-2 0 0 0,3 1 0 16,-2 0 0-16,6 2 0 0,4-3 0 0,3 0 0 0,3 3 0 15,0-1 0-15,3-1 0 0,5 0 0 0,2-1 0 0,5 1 0 16,0 2 0-16,5-3 0 0,1-1 0 0,3-1 0 16,2 2 0-16,9 0 0 0,0 0 0 0,0 0 0 15,0 0 0-15,0 0 0 0,0 0 0 0,0 0 0 16,0 0-176-16,10-2 32 0,3-1 0 0,2 2 0 15,2 1 144-15,4-1 0 0,5 0 0 0,6-3 0 16,4 0 0-16,5 2 0 0,3 1-144 0,6 0 144 16,5-2 0-16,2 2 0 0,1 1 0 0,4-3 0 15,4-3 0-15,5 4 0 0,4 1 0 0,-1 0 0 16,-1 0 0-16,2 0 0 0,1-2 0 0,3 1 0 16,4 4 0-16,-1 1 0 0,-4-2 0 0,2 1 0 0,2-4 0 0,3 2 0 15,-5 5 0-15,1-2 0 0,-2-3 128 0,0 0-128 16,3 0 0-16,-4 2 128 0,-1 2-128 0,-3-2 0 15,-2-2 0-15,-3 0 128 0,-2 0-128 0,0 4 0 16,1 1 144-16,-5 0-144 0,-5-3 0 0,-2 0 0 16,-1 0 0-16,-5 0 128 0,-1 1-128 0,-1-1 0 15,-3 1 0-15,-2 0 0 0,-5 1 0 0,-3 1 0 16,-2-1 0-16,-5-1 128 0,-2-1-128 0,0 1 0 16,-7 1 128-16,-1-1-128 0,-3-3 0 0,-3 0 0 15,1 1 0-15,-13-1 128 0,0 0-128 0,0 0 192 16,0 0-64-16,0 0 0 0,0 0 160 0,0 0 32 15,0 0 16-15,-13-1 0 0,-1 0-32 0,-2 1-16 16,-3-3 0-16,-2-1 0 0,-2 0-288 0,-2 1 160 16,-4 1-160-16,-2-2 128 0,-2-1-128 0,-3-1 0 0,-4-2 0 15,-3 4 0-15,-5 2 0 0,0-2 0 0,-2-1 0 0,-3-1 0 16,-7 0 0-16,-4-1 0 0,-3 3 128 0,-3-3-128 16,-3 1 0-16,-3-1 0 0,-2 0 0 0,-3 1 0 15,-3 0 0-15,0 1 0 0,2-1 0 0,-5 4 0 16,-3 2 176-16,0-1-48 0,0 0-128 0,0-1 192 15,0 1-192-15,-3 2 144 0,-4 2-144 0,3 0 128 16,3-3-128-16,-1 1 0 0,-2 4 144 0,2-1-144 16,1 1 0-16,3-3 0 0,2 1 0 0,2 0 128 15,4 2-128-15,3 1 0 0,4 3 0 0,7-2 128 16,6-3-128-16,5-2 0 0,1 1 0 0,5-1 0 16,5 0 0-16,8 0 0 0,4-1-128 0,6 2 128 15,4 0-512-15,5-1-32 0,4-3 0 0,4-1 0 16,9 2-2096-16,0 0-432 0,0 0-64 0</inkml:trace>
  <inkml:trace contextRef="#ctx0" brushRef="#br1" timeOffset="31552.058">11522 7865 35583 0,'-21'-11'1584'0,"9"8"320"0,-1 1-1520 0,0 0-384 0,-2 1 0 0,1 4 0 16,-3 1 0-16,-1 1 0 0,-1 2 0 0,3 1 0 15,-1-1 0-15,1 1-128 0,-2 1 128 0,-2 1 0 16,-4 1 0-16,1 1 0 0,-2 3 0 0,-1-1 0 16,0-1 0-16,-3 0 0 0,-2 1 192 0,0 2-64 0,-6 1 192 15,0 3 64-15,-4 1 0 0,2 0 0 0,-4-1 32 0,1 2 16 16,-1 0 0-16,3-1 0 0,2-2-16 0,3 0 0 15,-1-2 0-15,6 0 0 0,2 2 48 16,3 0 16-16,1-2 0 0,5 1 0 0,5-3-224 0,4-2-32 16,3-1-16-16,3 1 0 0,3-1-16 0,5-1-16 15,2 1 0-15,6-1 0 0,4 0-32 0,5-1 0 16,3-2 0-16,5 1 0 0,2 1 16 0,2-2 0 16,3 0 0-16,5-3 0 0,0 1-160 0,5-1 160 15,0-2-160-15,0 1 160 0,1-2-160 0,-1 0 0 16,-2-2-160-16,-1 1 160 15,0 1-1840-15,1-2-272 0,-2 0-48 0</inkml:trace>
  <inkml:trace contextRef="#ctx0" brushRef="#br1" timeOffset="33478.421">13416 8119 28447 0,'-12'1'1264'0,"12"-1"256"0,-7 2-1216 0,0 1-304 0,0-3 0 16,2 0 0-16,5 0 0 0,0 0 0 0,0 0 128 0,0 0-128 15,0 0 144-15,-5-5-16 0,2-1-128 0,1-2 192 16,2 0 192-16,0-1 48 0,2 1 0 0,0-3 0 15,1-1-112-15,1-3 0 16,1 2-16-16,1-1 0 0,-2-1 80 0,2 1 0 0,0 0 16 0,2 0 0 16,0-2-16-16,0-3 0 0,3 0 0 0,2-1 0 15,1 1-48-15,1 0-16 0,1-1 0 0,0-2 0 16,1 0 0-16,2-2-16 0,2 2 0 0,2 3 0 16,4 1 0-16,-1-2 0 0,2 0 0 0,-3 2 0 15,1 2-96-15,2 2-16 0,-5 1 0 0,3 0 0 16,2-1-32-16,-2 3-16 0,1 2 0 0,-1 0 0 15,3 1-144-15,-2 3 0 0,3-1 0 0,0 3 0 16,-1 1 0-16,2 0 0 0,-1 1 0 0,0 0 0 0,-3 1 0 0,1-1 0 16,-3 0 128-16,-1 1-128 0,-1 1 0 0,-1 1 0 15,0 1 0-15,-2 0 0 0,-1-1 0 0,-3-1 0 16,0 1 0-16,-2-1 128 0,-1 4-128 0,-1 0 0 16,-1 1 0-16,1-1 0 0,-2 0 128 0,-2 0-128 15,-3 1 0-15,2 0 128 0,0 0-128 0,0-1 160 16,-1 1-160-16,0-2 160 0,-6-4-160 0,8 6 0 15,-8-6 144-15,8 7-144 0,-2-1 0 0,0-1 128 16,-6-5-128-16,8 6 0 0,-8-6 0 0,0 0 128 16,4 5-128-16,-4-5 0 0,0 0 128 0,0 0-128 15,0 0 128-15,0 0-128 0,0 0 176 0,0 0-48 16,0 0 0-16,-6-3 0 0,6 3 0 0,-8-3 0 0,-1 0 0 16,0-1 0-16,0 0 16 0,2 1 0 0,7 3 0 15,-15-6 0-15,0-1 16 0,-1 1 0 0,1-1 0 0,0 1 0 16,-1-1-160-16,0 0 192 0,-1 1-192 0,1-2 192 15,-2-1-192-15,-2 1 0 0,1-1 0 0,-1 0 128 16,0 0-128-16,-1 3 0 0,-1-2 0 0,-2 1 128 16,-3 3-128-16,1-1 128 0,-5 2-128 0,0 1 128 15,0 1-128-15,-4 1 0 0,1 0 0 0,1 2 0 16,0 1 0-16,0 2 0 0,0-1 0 0,1 1 0 16,1 1-128-16,-2 3 128 0,1 2 0 0,-1 2 0 15,-3-1 0-15,5 4 0 0,3 1 0 0,-2 3 0 16,-2 2-144-16,3 4 144 0,1 4 0 0,1 2 0 15,0 3 0-15,2 3-128 0,0-1 128 0,2-2 0 16,1-2 0-16,3-1 0 0,-1-2-128 0,5-2 128 0,-1-1 0 16,3 0 0-16,1-2 0 0,3-2 0 0,3-2 0 15,0-3 0-15,3 0 0 0,1-1 0 0,-1-1 160 16,3-1-16-16,2-4 0 0,0-1 0 0,1-1-144 0,3-1 192 16,-6-8-192-16,3 7 192 0,-3-7-48 0,0 0 0 15,0 0 0-15,0 0 0 0,8 6-144 0,-8-6 0 16,0 0 0-16,0 0 0 0,5-7 144 0,1 0 0 15,-1-3 0-15,-1 1 0 0,-1-3-144 0,-1 2 0 16,0 1 0-16,1-3 0 0,4-2 0 0,-3-2 0 16,3 1 0-16,2-1 0 0,1 1 0 0,-2 0 0 15,3-3 0-15,2 2 0 0,-4 0 0 0,2-1 0 16,2-3 0-16,0 0 0 0,-2 1 0 0,3 1 0 16,1-1 0-16,2-1 0 0,2-3 0 0,-1-1 0 0,3 0 0 15,2 0 0-15,-1 0-128 0,5 3 128 0,4 2 0 0,0 0 0 16,1-2 0-16,1 1 0 0,1-1 0 0,-1 3 0 15,-1 3 0-15,-1 2 0 0,-1 1 0 16,1 2-176-16,1 0 176 0,-2 2 0 0,-1 2 0 0,1 1 0 16,0 1 0-16,-1 1 0 0,0 1 0 0,-1 2-128 15,1 2 128-15,-4 1 0 0,0 0 0 0,1 2 0 16,-2-1 0-16,1 3-160 0,-3 2 160 0,2-1-160 16,-3 1 160-16,1 1 0 0,0 0 0 0,0 0 0 15,0-1 0-15,-5 1 0 0,-1-2 0 0,0 1-128 16,-2-1 128-16,-3-3 0 0,-1-1 0 0,0 1 0 15,-5 2 0-15,4-2 0 0,-3 1 0 0,-6-6 128 16,0 0-128-16,0 0 0 0,0 0 128 0,0 0-128 0,6 2 0 0,-6-2 0 16,0 0 0-16,0 0 0 0,0 0 0 0,0 0 0 15,0 0 0-15,0 0 0 0,0 0 0 0,-4-8 0 16,4 8 0-16,-7-5 0 0,-3-1 0 16,4 2 0-16,6 4 0 0,0 0 0 0,0 0 0 0,-7-5 0 15,-2 1 0-15,-1-3-128 0,4 3 128 0,-3-1-128 16,4-1 128-16,-3 2-128 0,0-2 128 0,2 1-192 15,-3-1 192-15,0 0-192 0,2-2-32 0,-1 1-16 16,-2 1 0-16,1 1 0 16,0 1-160-16,-1-1-48 0,-2 0 0 0,0 2 0 15,0 2-992-15,0 1-208 0,-3 0-32 0,1 1-9392 16,-1 1-1888-16</inkml:trace>
  <inkml:trace contextRef="#ctx0" brushRef="#br1" timeOffset="35509.746">19620 7791 18015 0,'-11'-3'800'0,"5"1"160"0,-4 0-768 0,2-2-192 15,-2 0 0-15,1 1 0 0,-1 0 288 0,2 0 16 16,1 0 0-16,-1 1 0 0,2 1 672 0,6 1 144 16,-8-2 32-16,8 2 0 0,0 0-96 0,0 0-16 15,0 0 0-15,0 0 0 0,0 0-464 0,0 0-112 16,9-6-16-16,3 3 0 0,2 0 0 0,3 2-16 16,-1 1 0-16,6-1 0 0,3 0 80 0,3-2 32 15,-3 1 0-15,4-1 0 0,2 2-96 0,5-2 0 0,5-4-16 16,2 5 0-16,3 2-48 0,3 0-16 15,4-1 0-15,1-1 0 0,1 0 16 0,2 1 0 0,3-1 0 16,-1 1 0-16,2 0-192 0,0-2-16 0,2-4-16 16,-2 5 0-16,1 5-160 0,-1 0 160 0,0-4-160 0,2-1 160 15,0 2-160-15,-2 2 0 0,0 0 0 0,-4 1 0 16,1-1 0-16,-1-2 0 0,1 0 0 0,3 0 0 16,6 2 128-16,-3-2-128 0,-3-2 0 0,-1 0 128 15,-1 1-128-15,1-1 160 0,3-2-160 0,-3 3 160 16,-1 0-160-16,-4-2 0 0,-3-3 0 0,-1 1 128 15,-5 2-128-15,1 0 0 0,1 1 144 0,-2-1-144 16,0-3 0-16,-2 3 0 0,-1 0 0 0,-2 2 0 16,-5 0 0-16,-2 0 0 0,-4-1 0 0,-2 2 128 15,-1-1-128-15,-2-1 0 0,-2 0 128 0,0 1-128 16,-3 1 0-16,-4 0 128 0,-1-1-128 0,-3 0 0 0,0 1 128 0,-2 0-128 16,-4 0 160-16,-6 0-160 0,0 0 240 0,0 0-48 15,0 0-16-15,0 0 0 0,0 0 16 0,0 0 0 16,0 0 0-16,0 0 0 0,0 0 32 0,0 0 16 15,-8 0 0-15,-3 1 0 0,0 0-112 0,-1 1 0 16,-2 0-128-16,-3 0 192 0,-1 1-192 0,-1-3 0 16,-1 1 128-16,-2-1-128 0,-4 0 0 0,-1-1 0 15,-5 0 128-15,-6 1-128 0,-2-2 0 0,-6 1 144 16,-5-1-144-16,-3 1 128 0,1 0-128 0,-2-1 0 16,1-2 0-16,-6 1 0 0,-2 1 0 0,-5 1 0 15,-1 0 0-15,2 0 0 0,0 0 0 0,-2 2 0 0,-4 3 0 16,0-1 0-16,-1-2 0 0,4 4 0 0,1-3 0 15,0 4 0-15,0 0 0 0,0 1 0 0,2-2 0 16,0 2 0-16,2-3 0 0,6 1 0 0,0-2 0 16,2 1 0-16,-1 0 0 0,1-1 0 0,2 4 0 0,2-1 0 15,0 2 0-15,4 0 0 0,-2-2 0 0,4 1 0 16,1-2 0-16,1 0 0 0,-1-1 0 0,-1 3 0 16,5-1 0-16,2 2 0 0,2-1 0 0,3-1 0 15,1 1 0-15,3 0 0 0,4 2 0 0,2-3 0 16,4-2 0-16,1 1 0 0,0-1 0 0,3 0 0 15,1 1 0-15,4-2 0 0,3-1 0 0,1-1 0 16,7-1 0-16,0 0 128 0,0 0-128 0,0 0 128 16,0 0-128-16,0 0 0 0,12 3 0 0,1-1 0 15,3 0 0-15,0 0 0 0,4 0 128 0,5-2-128 0,5-2 0 16,6-1 0-16,6-2 0 0,4 2 128 16,3 2-128-16,5 0 0 0,4-1 0 0,4 0 0 0,-1-4 128 15,7 1-128-15,3-2 0 0,4 1 128 0,3 1-128 0,2-2 192 16,4-1-192-16,-1 1 192 0,4-1-64 0,-1 3 0 15,1 0 0-15,2 0 0 0,-1-4-128 0,4 2 0 16,3 0 0-16,-2 0 0 0,-1 3 0 0,-1-3 0 16,2-1 0-16,-5 0 0 0,-5-2 0 0,1 2 0 15,-4 3 128-15,0-3-128 0,0-3 0 0,-5 3 0 16,-3 4 0-16,-7-2 0 0,-2 1 0 0,0 0 0 16,-1 2 128-16,-4 1-128 0,-2 0 0 0,-5-2 0 15,-5 0 0-15,-5 1 128 0,-4 2-128 0,-6 1 0 16,-1 0 0-16,-5-2 0 0,-2 1 0 0,-3 2 0 15,-5-1 0-15,-3 0 128 0,-4 0-128 0,-8 0 0 16,0 0 0-16,0 0 0 16,0 0-640-16,0 0 0 0,-10-1 0 0,-3 0 0 15,-3 0-2304-15,-1 0-448 0,-6 0-112 0</inkml:trace>
  <inkml:trace contextRef="#ctx0" brushRef="#br1" timeOffset="35865.482">22441 7337 28559 0,'0'0'2544'0,"0"0"-2032"0,8 0-512 0,3 2 0 0,2 2 576 0,0 2 0 16,1 0 16-16,4 0 0 0,-1 3-592 0,5 0 0 15,0-1 0-15,6 1 0 0,4 0 192 0,5 2 64 16,5 0 0-16,3 1 16 0,1-1 320 0,0 1 64 16,-1-1 16-16,3 0 0 0,0-3-16 0,-1 1 0 15,0 0 0-15,-2 1 0 0,-1-2-64 0,-5 1-16 16,-3 0 0-16,-5 0 0 0,-5 1-80 0,-4 1-32 16,-4 1 0-16,-2 1 0 0,-5 2-64 0,-3 2-16 15,-5-3 0-15,-3 4 0 0,-2 4 0 0,-5-1 0 16,-3 0 0-16,-3 1 0 0,-4-3-32 0,-5 1-16 15,-4-1 0-15,-4 0 0 0,-4-3-336 0,-2 0 0 16,-4 0 0-16,1 1 0 16,-4 0-512-16,2-3-64 0,3-1 0 0,0-4-16 15,3-1-2464-15,1-1-480 0</inkml:trace>
  <inkml:trace contextRef="#ctx0" brushRef="#br1" timeOffset="37280.065">21233 7904 10127 0,'0'0'896'0,"11"-3"-704"15,-2-2-192-15,1 0 0 0,1 1 1824 0,-4-1 336 16,-7 5 64-16,7-5 16 0,-2-1-528 0,1 0-112 16,-6 6 0-16,0 0-16 0,0 0 32 0,0 0 16 0,0 0 0 0,0 0 0 15,0 0-368-15,0 0-80 0,9 1-16 16,-9-1 0-16,5 8-208 0,0 2-32 0,-3 1-16 0,-2 2 0 16,-1 1-416-16,-3 4-96 0,2-1-16 0,1 3 0 15,-1 1 0-15,-1 3 0 0,-2 2 0 0,-4-1 0 16,-1-1 80-16,1 3 16 0,-7 0 0 0,3 1 0 15,1-2-48-15,-1-2-16 0,-3-2 0 0,2 0 0 16,1-1-224-16,0-1-64 0,-5 0 0 0,3-4 0 16,-1 0 0-16,3-3 0 0,-1-2 0 0,0 1 0 15,3-1-128-15,0 1 160 0,2-7-160 0,1 1 160 16,3-1-32-16,5-5-128 0,0 0 192 0,-5 5-64 16,5-5 0-16,0 0 0 0,0 0 0 0,0 0 0 0,0 0-128 15,0 0 128-15,1-10-128 0,5 0 128 0,2 1-128 0,1 2 0 16,2-3 0-16,2 0 0 0,2-3 0 15,-1-1 0-15,-2 1 0 0,2 1 0 0,2 0 0 16,-2-2 0-16,0-2 0 0,2 1 0 0,0-1 0 0,1 0 0 16,-1-3 0-16,1 2 0 0,-2 0 0 0,3 0 0 15,-1-2 0-15,-1-1 0 0,-9-1 0 0,2-1 0 16,1-1 0-16,-1 1 0 0,-1 0 0 0,-1 2 128 16,-1-2-128-16,-1 1 128 0,-5 0-128 0,1 5 128 15,-1-3-128-15,-1 3 128 0,-4-2-128 0,-1 3 0 16,2-1 0-16,-3 4-176 0,0 1 176 0,0 0 0 15,-1 0 0-15,2 0 128 0,0 1-128 0,0 2 0 16,-6 0 0-16,2 3 0 0,1 0 0 0,-1 1 0 0,0 1 0 16,0 0-128-16,-1 0 128 0,1 1 0 0,1 0 0 15,0 2 0-15,2-1 0 0,-2 4 0 0,9-3-144 16,-6 3 144-16,-2-1 0 0,8-2 0 0,-8 2-144 0,8-2 144 16,0 0 0-16,0 0 0 0,0 0-128 0,0 0 128 15,0 0 0-15,0 0-128 0,0 0 128 0,0 0 0 16,6 11-128-16,2 0 128 0,0 0 0 0,2 0 0 15,0 0 0-15,1 1 0 0,2 3 0 0,-1 1 0 16,1 3 0-16,-2 2 0 0,3 0 0 0,2 4 0 16,4-3 0-16,-2 3 0 0,-3 2 0 0,0 0 0 15,1 2 0-15,-2 2 0 0,-3-1 0 0,-1 0 0 16,0-2 0-16,-6-1 0 0,1 1 0 0,-2-1 0 16,0-2 128-16,-3 0-128 0,-3-6 0 0,0 2 144 15,-2-2-16-15,-2 0 0 0,-3-2 0 0,-1 2 0 0,-3-6 16 16,1 1 0-16,-2 0 0 0,1 0 0 0,1-2-144 0,-1-2 192 15,-7-2-192-15,4-1 192 0,0 2-192 16,1-3 128-16,-3-6-128 0,2 0 128 0,2 0-128 0,2-3 0 16,1 0 144-16,1-2-144 0,0-3 0 0,2 1 0 15,1 3 0-15,3-2 0 0,-1 1 0 0,2 1 0 16,4 4 0-16,0 0-128 0,0-10 128 0,0 2-192 16,0-1 192-16,2 1-192 0,2 1 48 0,1-2 0 15,1-1 0-15,3-1 0 0,0 0-16 0,2-1 0 16,1-1 0-16,2 1 0 0,2-2 32 0,-1 1 0 15,0-2 0-15,-1-1 0 0,0 1 128 0,-3-1 0 16,-2-2 0-16,3-1 0 0,3-1 0 0,0 1 0 16,0 0 0-16,-1-2 0 0,-1-2 0 0,-1-2 0 15,-2-1 0-15,-1 1 0 0,0 0 0 0,0-3 0 0,0 2 0 0,-4 3 128 16,1-3-128-16,-1 6 0 0,-1 0 0 0,0 3 0 16,-1 1 0-16,2 4 144 15,-4 1-144-15,0 1 160 0,1 1-160 0,-1 1 0 0,-1-1 0 0,0 3 0 16,0 6 0-16,0 0 0 0,0-7 0 0,0 7-176 15,0 0 176-15,0 0 0 0,0 0 128 0,0 0-128 16,0 0 0-16,0 0 0 0,0 0 0 0,0 0 0 16,-3 15 0-16,1-1 0 0,-2-1 0 0,3 2 0 15,0 4 0-15,1 3 0 0,5 2 0 0,-5 3-192 16,-3-3 192-16,2 2 0 0,-1 2-144 0,0 0 144 16,0 2 0-16,-2 0 0 0,-3 0 0 0,0-1 0 15,2 2 0-15,-3 0 192 0,-3 0-192 0,-1-4 192 0,0-3-64 16,-1 1 0-16,-3-2 0 0,3-2 0 0,1-2 48 15,-1-1 0-15,-4 0 0 0,0-2 0 0,-3 1-32 16,2-3 0-16,2-2 0 0,0 0 0 0,1 2-144 0,-1-3 160 16,1-1-160-16,2-1 160 0,2-3-160 0,0-2 0 15,0-1 0-15,2-2 128 0,9-1-128 0,-8-3-144 16,0-2 144-16,3-2-208 16,4-2-832-16,1-1-176 0,1 0-16 0,5-2-16 15,2-2-1184-15,2-1-224 0,-1-3-48 0</inkml:trace>
  <inkml:trace contextRef="#ctx0" brushRef="#br1" timeOffset="38944.547">11933 5684 15599 0,'0'0'688'0,"0"0"144"0,0 0-656 0,0 0-176 15,-1-8 0-15,1 8 0 0,0 0 656 0,0 0 112 16,0 0 0-16,0 0 16 0,0 0-224 0,0 0-48 16,0 0-16-16,0 0 0 0,0 0-144 0,0 0-32 15,0 0 0-15,10 1 0 0,0-1 288 0,3-1 48 16,3-2 16-16,2-1 0 0,4 0 128 0,5 0 32 15,1-1 0-15,6-2 0 0,4-4-64 0,4 2-16 16,-2 4 0-16,3-1 0 0,0-1-112 0,1 2-32 16,-4 1 0-16,-1 1 0 0,0 1-144 0,2 0-16 15,1-2-16-15,-2 2 0 0,-1 1-240 0,-3 1-32 16,0 1-16-16,0 1 0 0,-4 1-144 0,-5-1 0 16,-3 4 0-16,-2-2 128 15,-2-3-496-15,-5 2-96 0,-2 1-32 0,-3 1-9232 0,-1-2-1856 0</inkml:trace>
  <inkml:trace contextRef="#ctx0" brushRef="#br1" timeOffset="39524.734">13089 5361 13823 0,'6'-14'1216'0,"-6"14"-960"0,10-8-256 0,-2 2 0 0,-1 0 2416 0,1 1 432 15,-8 5 96-15,10-6 0 0,1 3-2368 0,-2-1-576 16,1 0 0-16,-10 4 0 0,4-7 0 0,-4 7 0 16,4-9 0-16,-4 9 128 0,-7-9 48 0,-1 0 0 15,0 0 0-15,-4 3 0 0,-4-1 256 0,-3 2 48 16,-2 0 16-16,-2 0 0 0,-3-2 160 0,0 1 48 15,-2-1 0-15,-1 0 0 0,0 1-192 0,-1 1-16 16,-1 2-16-16,-4 0 0 0,-4 0-96 0,0 0 0 16,-2 2-16-16,2 3 0 0,-5 2-128 0,1 1-32 15,2 2 0-15,-1 2 0 0,-3 1-48 0,-6 2-16 16,-2 1 0-16,-2 2 0 0,-1 1-144 0,0 1 0 0,2 1 144 16,0 2-144-16,3-1 0 0,1 2 0 0,2 1 0 15,2 3 0-15,2 3 128 0,4 1-128 0,4-2 128 16,3 3-128-16,3 1 0 0,5-3 0 0,4-1 0 0,4-1 0 15,2-1 0-15,4 1 0 0,4-1 0 0,3-1 0 16,3-1 0-16,6 0 0 0,2-1 0 0,5-1 0 16,3 0 0-16,7 0 0 0,6 0 0 0,6-2 0 15,6-4 0-15,5-1 0 0,4 0 128 0,5-7-128 16,2-3 0-16,5-3 0 0,1-2 0 0,4-5 0 16,4-3 0-16,-2-2 0 0,1-6 0 0,-2-1 0 15,1 1 0-15,4-4 0 0,3-2 0 0,-3-2 0 16,-1 2 0-16,-3-2 0 0,-2 0 0 0,-4-4 128 15,-5-2 96-15,-1 0 32 0,-1 0 0 0,-7-2 0 16,-6-5 240-16,-5 2 48 0,-6-2 16 0,-5 7 0 0,-7 2 0 16,-3 4 0-16,-6 5 0 0,-5-2 0 0,-3 2-112 0,-4 2 0 15,-2 2-16-15,-5 1 0 0,-4 0-272 16,-5 2-160-16,-5 0 192 0,-4 1-192 16,-10 0-384-16,3 5-176 0,1 2-32 0,1 1-16 15,1 1-608-15,4 2-112 0,5 2-16 0,2 0-14640 16</inkml:trace>
  <inkml:trace contextRef="#ctx0" brushRef="#br1" timeOffset="40010.817">17716 4851 32255 0,'-15'-13'2864'0,"6"7"-2288"0,1 2-576 0,8 4 0 0,-8 2 1280 16,3 4 160-16,3 4 32 0,-5 3 0 0,-2 2-1328 0,1 5-144 15,1 4-256-15,-3 5 64 0,0 2 192 0,1 5 0 16,1 2 0-16,-1 3 128 0,-1 2-128 0,2-2 0 15,-2-3 0-15,5-3 128 0,-1-3-128 0,4-3 0 16,1-6 0-16,0 0 0 0,1-1 0 0,2-3 0 16,0-5 0-16,2-2 0 15,0-1-480-15,0-2-16 0,-4-9 0 0,6 9 0 16,0-2-1648-16,-6-7-336 0,0 0-64 0</inkml:trace>
  <inkml:trace contextRef="#ctx0" brushRef="#br1" timeOffset="40245.155">17258 5251 37887 0,'-12'-13'1680'0,"8"7"352"0,4 6-1632 0,0 0-400 0,0 0 0 0,0 0 0 16,4-6 128-16,8 3-128 0,7 0 0 0,8-1 128 16,6 1-128-16,4 0 160 0,1-2-160 0,4 2 160 15,2-3-160-15,2 0 0 0,5-1 144 0,2 1-144 16,0 0 128-16,-1 1-128 0,2-1 160 0,-2 1-160 15,0-1 128-15,-1 2-128 0,0-3 0 0,2 2 144 16,0-3-144-16,-1 2 0 0,1 3-192 0,-5 1 192 16,-1 2-1456-16,-5 0-160 0,-2 0-48 0,0 2-8784 15,-3 1-1776-15</inkml:trace>
  <inkml:trace contextRef="#ctx0" brushRef="#br1" timeOffset="40701.757">21065 4778 37775 0,'-8'-9'3360'0,"0"0"-2688"0,8 9-544 0,0 0-128 15,-8 1 0-15,2 5 0 0,-1 1 0 0,0 4 0 16,-2 3 0-16,-1 4-144 0,-2 3 0 0,2 3 0 16,-1 5 144-16,-2 3 0 0,-4 2 0 0,2 3 128 15,2 4-128-15,-2 1 128 0,-1 2-128 0,0-3 128 0,1-3-128 16,5-3 0-16,1-1 128 0,4-2-128 0,-2-2 0 16,4-2 0-16,3-5 0 0,2-1 0 0,1 0 0 15,3-2-320-15,2-1 64 0,3-3 16 16,2-1-1296-16,1-1-272 0,0-2-48 0,1-2-12736 15</inkml:trace>
  <inkml:trace contextRef="#ctx0" brushRef="#br1" timeOffset="40981.718">20487 5190 40031 0,'-10'-16'1776'0,"6"11"352"0,4 5-1696 0,0 0-432 0,0 0 0 0,0 0 0 31,10 4-368-31,0 2-144 0,3 0-48 0,4 2 0 0,4 0 560 0,1 0 0 0,5-1 0 0,1 1 0 16,0 0 0-16,4-4 0 0,2 2 0 0,2-2 0 15,6 1 0-15,-3-2 176 0,2-1-48 0,3-1-128 16,1-1 128-16,-2 0-128 0,-1 0 0 0,-1-1 0 16,-4-4 0-16,4 3 0 0,1-1 0 0,-1 0 0 15,0-2-832-15,2 2-288 0,-3 0-48 16,-1 0-9584-16,-6 0-1904 0</inkml:trace>
  <inkml:trace contextRef="#ctx0" brushRef="#br1" timeOffset="41859.843">22123 4813 10127 0,'-9'-14'896'0,"3"7"-704"16,0-1-192-16,0 2 0 0,2 0 2528 0,-4 1 480 15,2-3 80-15,-4 0 32 0,0 2-2608 0,1 0-512 16,-1-3-128-16,1 0-16 0,-3-2 144 0,-1 0 0 16,-2-2 160-16,-1-1-160 0,1-1 512 0,-3 1 0 15,0-1 0-15,-6 0 0 0,0 2-64 0,-4-1-16 16,-4-1 0-16,1-1 0 0,-4 0-144 0,1 0-32 15,-2 1 0-15,0 1 0 0,-5-2 144 0,0 3 32 16,-3-1 0-16,-5 0 0 0,-5 3 48 0,-1 3 16 0,0 1 0 0,-2 4 0 16,0 2-48-16,-2 1 0 0,-1 1 0 0,-7 2 0 15,-3 4-160-15,1 0-32 0,3 5-16 0,2 2 0 16,-1 2 32-16,2 5 16 0,-3 2 0 0,3 5 0 16,2 6 224-16,3 3 32 0,2 6 16 0,5 4 0 15,-3 4-112-15,1 3-32 0,0 2 0 0,5 6 0 16,3 4-144-16,6 3-16 0,6 2-16 0,4 1 0 15,10-4-48-15,6 1 0 0,8 2 0 0,10-3 0 16,4-5-64-16,13-5 0 0,10-5-128 0,12-5 192 16,7-2-32-16,8-1-16 0,5-3 0 0,10-2 0 15,4-6 32-15,9-5 0 0,6-5 0 0,6-8 0 16,4-8-176-16,4-6 192 0,3-3-192 0,4-9 192 16,1-7-192-16,4-8 0 0,2-5 144 0,0 0-144 0,-5-1 128 15,-2-4-128-15,-2-7 128 0,-11-6-128 0,-7-4 384 0,-6-7 16 16,-5-4 0-16,-11 0 0 0,-14 0 112 0,-12 6 32 15,-9 6 0-15,-12 0 0 0,-12 3 80 0,-8 0 16 16,-8 3 0-16,-9 1 0 0,-6 3-384 0,-15 4-64 16,-12 3 0-16,-13 1-16 15,-7 3-1312-15,-6 1-256 0,-6-1-48 0,-14 2-11312 16,-16 1-2272-16</inkml:trace>
  <inkml:trace contextRef="#ctx0" brushRef="#br1" timeOffset="42765.475">2074 8359 35007 0,'-32'-9'3120'0,"17"7"-2496"0,3 0-496 0,2 5-128 15,2 1 512-15,1 3 96 0,4 2 16 0,0 3 0 16,1 3-816-16,-1 4-176 0,0 2-16 0,3 5-16 15,0 5 128-15,0 8 16 0,0 6 16 0,3 4 0 16,0 5 112-16,0 4 128 0,0 4-208 0,0 8 80 16,3 11 128-16,-4 0-192 0,0 1 192 0,3-4-192 15,1-6-64-15,2-8 0 0,1-8-16 0,1-13 0 16,2-8 272-16,2-8-192 0,0-11 192 0,2-6-160 16,-2-5 464-16,5-8 80 0,4-3 32 0,-1-7 0 15,1-8 96-15,0-10 32 0,2-9 0 0,5-5 0 16,0-2-240-16,1-5-48 0,-1-4-16 0,-2-2 0 0,-3-2-240 15,1 5 0-15,-6 4 128 0,1 2-128 0,1 2 0 16,-2 5 0-16,-2 4 128 0,-2 6-128 0,0 5 0 0,-2 7 0 16,-1 8 0-16,0 7 0 0,1 4-160 0,-5 6 160 15,0 6-128-15,0 8 128 0,0 5 0 0,2 7-160 16,3 5 160-16,3 3 0 0,-2 1-144 0,2 2 144 16,1 1 0-16,3-7-144 0,2-7-208 0,1-8-32 15,0-11-16-15,-1-5 0 0,-1-2 400 0,2-10 0 16,1-10 0-16,2-5 0 0,2-3 384 0,-1-6 144 15,-1-4 48-15,1-4 0 0,-2-8-112 0,-2-1-16 16,1-5 0-16,-1 3 0 0,-2-1-128 0,-4 0-16 16,-1 1-16-16,-4 0 0 0,-1 1-288 0,-4 1 0 0,0 3 128 15,-3 5-128-15,3 2 0 0,-4 6-256 0,2 5 64 16,-1 3 0 0,-3-1-1504-16,2 6-288 0,-1 2-64 0</inkml:trace>
  <inkml:trace contextRef="#ctx0" brushRef="#br1" timeOffset="43157.574">3748 8388 35935 0,'-13'0'1600'0,"13"0"320"15,-8 8-1536-15,-2 6-384 0,2 3 0 0,0 6 0 0,1 4 160 0,-2 6-32 16,-4 7-128-16,-1 5 192 0,0 4-192 0,-2-1-192 16,3-3 48-16,2 0 0 0,-2-2 144 0,5-1-208 15,5-4 80-15,2-7 128 0,1-5 0 0,5-3 0 16,4-1 0-16,3-6 0 0,-2-7 192 0,4-7 16 16,4-6 0-16,2-4 0 0,-3-3-16 0,3-2 0 15,0-8 0-15,1-3 0 0,-4-1 96 0,0-2 16 16,-2-2 0-16,-1 1 0 0,-1-3 32 0,-4 2 16 15,-2 0 0-15,-3 3 0 0,-3 0 192 0,-2 0 32 16,-3 1 16-16,-3-1 0 0,-2 2-192 0,-2 2-32 16,-1 2-16-16,-2 5 0 0,-1 2-352 0,1 2 0 15,-1 1 0-15,2 1 0 16,-1 1-912-16,1 2-256 0,2 0-48 0,0 3-16 16,1 1-1984-16,0-1-400 0</inkml:trace>
  <inkml:trace contextRef="#ctx0" brushRef="#br1" timeOffset="43508.667">4165 8245 29487 0,'0'13'2624'0,"0"7"-2112"0,0 4-512 0,3 4 0 16,5 3 1088-16,-2 5 96 0,-1 3 32 0,2 2 0 15,-2 2-384-15,1 2-80 0,-2-1-16 0,2-3 0 16,-1-3-464-16,1-7-80 0,-2-5-32 0,0-4 0 15,2-4-160-15,-4-5 128 0,-1-2-128 0,-1-11 128 0,0 0 64 0,0 0 0 16,0 0 0-16,0 0 0 0,-2-10 288 0,1-4 64 16,-4-3 16-16,1-2 0 0,0-1-176 0,1-4-16 15,1-2-16-15,-1 0 0 0,2 0-64 16,1 1-16-16,2 0 0 0,4 1 0 0,2 0-272 0,2 4 0 16,1 0 0-16,0 2 0 0,5 3 0 0,0-1 0 15,2 3-144-15,2 1 144 0,3 1-256 0,1-1 48 16,1 3 0-16,2 0-12112 15,2 2-2416-15</inkml:trace>
  <inkml:trace contextRef="#ctx0" brushRef="#br1" timeOffset="43924.449">5012 7363 21183 0,'-11'-11'944'0,"8"7"192"0,3 4-912 0,0 0-224 0,0 0 0 0,2 15 0 16,2 5 3712-16,1 4 704 0,-1 6 144 0,-2 4 32 15,1 4-3696-15,0 6-752 0,-3 5-144 0,-2 6 0 16,-3 7 0-16,-1 2 0 0,-3 3 0 0,-3 3 0 15,-1 4 0-15,2-5-144 0,3-4 144 0,0-8-160 0,-2-11 160 16,3-7 0-16,-1-6 0 0,0-8-128 0,-1-5 288 16,-1-7 64-16,5-2 16 0,1-3 0 0,4-8 336 0,0 0 64 15,0 0 0-15,-6-6 16 0,1-5-80 0,2-6 0 16,3-3-16-16,3-6 0 0,0-4-368 0,3-4-192 16,1 2 192-16,2-2-192 0,1-1 0 0,1 0 0 15,0 0 0-15,6 0 0 0,4 1 0 0,6 0 0 16,-3-1 0-16,4 2 0 0,2 0 0 0,1 2 0 15,1 0 0-15,1-2 0 0,1-2 0 0,2 3 0 16,1 4 0-16,-1 4 0 0,-1 2 0 0,-2 4 0 16,1 1 0-16,-1 6 0 15,1 3-256-15,-4 4-176 0,-6 2-16 0,-3 2-16 16,-3 3-2064-16,-5 4-416 0,-4 6-64 0</inkml:trace>
  <inkml:trace contextRef="#ctx0" brushRef="#br1" timeOffset="44119.058">5108 8056 24879 0,'0'0'2208'0,"0"0"-1760"0,10 9-448 0,5 1 0 16,6 2 4272-16,2 3 768 0,2 1 144 0,4-2 48 15,4-2-4160-15,3 1-832 0,3-2-240 0,3 1 0 16,3 1 0-16,1-2 0 0,0 3 0 0,-2-3 0 15,-1-1-352-15,0-3-64 0,-4 1-16 0,2-1 0 16,-2 2-1232-16,-2-1-240 0,-3-2-48 0,-1 3-9360 16,-1-4-1872-16</inkml:trace>
  <inkml:trace contextRef="#ctx0" brushRef="#br1" timeOffset="44387.987">6472 7325 34095 0,'-8'-11'3024'0,"8"11"-2416"0,0 0-480 0,7-3-128 15,5 3 2368-15,4-3 464 0,6-1 96 0,2 0 16 32,2 0-2768-32,3 0-560 0,2-3-96 0,2-1-32 15,2-3-64-15,0 0 0 0,1 0-16 0,1 1 0 16,-5-4-2224-16,-1 3-432 0,-7 0-80 0</inkml:trace>
  <inkml:trace contextRef="#ctx0" brushRef="#br1" timeOffset="44599.236">6492 7674 20271 0,'0'0'1792'0,"0"0"-1424"15,0 0-368-15,0 0 0 0,14 5 5296 0,3 1 976 16,5-3 208-16,3-1 48 0,5 1-5200 0,3 0-1040 16,5-1-288-16,6-5 0 0,2-3-144 0,1-1-144 15,2-1-32-15,-1-4 0 16,-2-5-2208-16,-2 2-448 0,0 0-96 0,-3 1-12832 15</inkml:trace>
  <inkml:trace contextRef="#ctx0" brushRef="#br1" timeOffset="44991.32">8070 6438 39967 0,'-31'-8'1776'0,"14"11"352"0,-1 9-1696 0,-1 7-432 0,1 4 0 0,-4 6 0 16,-1 8-320-16,-3 3-160 0,-2 9-32 15,-3 10 0-15,-2 9 512 0,0 5 0 0,-1 6 0 0,4 2 0 16,4-3 304-16,3 7 0 0,-3 2 0 0,10-4 0 16,6-6-16-16,5-7 0 0,5-7 0 0,5-5 0 0,4-4-96 15,5-11 0-15,6-8-16 0,2-5 0 0,3-4 96 0,5-4 32 16,3-6 0-16,5-6 0 0,2-4 128 0,5-5 16 16,3-4 16-16,6-9 0 0,1-7-32 0,5-7-16 15,2-7 0-15,2-5 0 0,-1-4-144 0,-4-5-16 16,-2-2-16-16,-5-3 0 0,-6-1-64 0,-7-3-16 15,-8-4 0-15,-10-1 0 0,-8-4-160 0,-9 4 0 16,-9 0 0-16,-11 6 128 0,-11-1-384 0,-8 4-96 16,-9 7-16-16,-7 10 0 15,-12 8-2032-15,-12 9-416 0</inkml:trace>
  <inkml:trace contextRef="#ctx0" brushRef="#br1" timeOffset="54245.241">14763 14735 10591 0,'0'0'464'0,"0"0"112"0,-2-6-576 0,2 6 0 0,0 0 0 0,0 0 0 16,-1-8 688-16,1 8 16 0,-1-5 16 0,1 5 0 16,0 0 416-16,0 0 80 0,0 0 0 0,0 0 16 15,0 0-544-15,0 0-112 0,0 0-32 0,0 0 0 16,0 0-96-16,0 0-32 0,0 0 0 0,0 0 0 0,0 0 224 0,0 0 32 16,0 0 16-16,0 0 0 0,0 0 128 0,0 0 16 15,-3-7 16-15,3 7 0 0,0 0 144 0,0 0 32 16,0 0 0-16,0 0 0 0,2-6-240 0,-2 6-32 15,2-9-16-15,-2 9 0 0,1-8-224 0,-1 8-64 16,4-7 0-16,-4 7 0 0,0 0-144 0,0 0-48 16,3-7 0-16,-3 7 0 0,2-8 0 0,-2 8 0 15,0 0 0-15,0 0 0 0,0 0 176 0,0 0 16 16,-7-4 16-16,-1-1 0 0,-1 3-176 0,-2 0-32 16,-2-1-16-16,-1 2 0 0,-2 0-80 0,-3-1-16 15,-3 0 0-15,-1 2 0 0,-1 0 128 0,-4 0 32 16,-2 2 0-16,-3 0 0 0,-2-1 16 0,-3 0 16 15,-2 0 0-15,-2-1 0 0,-2 0-48 0,-2 1-16 0,-3 1 0 16,-1 0 0-16,-4 1-80 0,-1 0-32 0,-1-1 0 16,-1 0 0-16,1 0-32 0,-3 2-128 0,-4 1 192 0,-3-1-64 15,-1-2-128-15,2 1 160 0,1 4-160 16,2-3 160-16,-1 0-160 0,-2 0 0 0,0-3 0 0,0 1 128 16,0 1-128-16,2 0 0 0,1-1 0 0,0 0 128 15,0 0-128-15,-1 1 160 0,-2-3-160 0,6 0 160 16,-2-2-160-16,4 1 0 0,5 0 0 0,-3 1 0 15,1 0 0-15,2-1 0 0,3-1 0 0,2 0 0 16,-1-1 0-16,2 1 0 0,5-1 0 0,1 0 0 16,2-1 0-16,1 1 0 0,2 1 0 0,-2 1 128 15,-1 1-128-15,6-3 0 0,2 1-160 0,0 2 160 16,1 2 0-16,3 1 0 0,3-3 0 0,2 1 0 16,1 2 0-16,1-1-144 0,4-1 144 0,3 0 0 15,3 3 0-15,1-1-128 0,8-3 128 0,0 0 0 0,0 0 0 16,0 0 0-16,0 0 0 0,0 0-128 0,0 0 128 0,0 0-192 15,16 1 192-15,1-1-192 0,2 0 192 0,5-1 0 16,6-2 0-16,5 1 0 0,8-2 0 0,3 2 0 16,2-1 0-16,2-2 0 0,3 0 0 0,5-1 0 15,7 0 0-15,3-1 0 0,5 1 0 0,0 1 128 16,0-3-128-16,5 2 128 0,6 0-128 0,1 1 0 16,0 4-128-16,1-3 128 0,-1 0 0 0,1 2 0 15,2 1 0-15,-4 0 0 0,-1-2 0 0,-5 1 0 16,0-1 0-16,1 1 0 0,2 0 0 0,-3 0 0 15,-3 1 0-15,-3 0 128 0,-5-1-128 0,4 2 0 16,-3 0-128-16,-3 2 128 0,-4-2 0 0,-5 2 0 16,-5 1 0-16,-3-1 0 0,0-2 0 0,-3 1 0 0,-1 2 0 15,-2-1 0-15,-6 3 0 0,-2-2 0 0,-2 2 0 0,-5-2 128 16,-2 3-128-16,-6 0 0 0,-2-3-176 0,-4 2 176 16,-1-1-128-16,-12-4 128 0,6 7 0 0,-6-7-144 15,0 0 144-15,0 0-160 0,0 0 160 0,-6 8-160 16,-4-2 160-16,-4-1 0 0,-5-1 0 0,-4 0 0 15,-3 2 0-15,-5-4 144 0,-4 0-144 0,-1-1 160 16,-5-1-160-16,-2 2 0 0,-1 2 0 0,-2-2 0 16,-3-3 0-16,-6 0 0 0,-2-2 0 0,-1 2 128 15,-4 0-128-15,-2-1 0 0,-2 0 0 0,-2 0-176 16,-3-2 176-16,-4 2 0 0,-3-1 0 0,1 1 0 16,3-1 0-16,-4 1 0 0,-8 2 0 0,3 0 128 15,-3-5-128-15,2 3 0 0,2 0 0 0,-5 1 0 0,-3 1 0 16,4-1 0-16,4-1 0 0,1 1 0 0,1 0 0 0,1 2 0 15,-3 0 0-15,4 0 0 0,3-1 0 16,3 2 0-16,-2 2 0 0,2-1 0 0,1 0 0 0,5 1 0 16,5-2 0-16,3 0 0 0,4 0 0 0,1 0 0 15,1-1 0-15,3 2 0 0,6-1 0 0,0-1 0 16,3 0 0-16,3 0 0 0,4 1 0 0,4 1 0 16,3-2 0-16,4 0 0 0,3-1 0 0,5 0 0 15,2-1 0-15,4 0-128 0,0 2 128 0,8-1 0 16,0 0-144-16,0 0 144 0,0 0-224 0,0 0 32 15,0 0 0-15,0 0 0 0,15 0-96 0,2 0-16 16,1-1 0-16,7-1 0 16,0 1-160-16,2-1-48 0,0-2 0 0,4 0 0 15,-1 3-1968-15,-2-1-400 0</inkml:trace>
  <inkml:trace contextRef="#ctx0" brushRef="#br1" timeOffset="56978.094">13795 14079 17503 0,'0'0'1552'0,"0"0"-1232"0,0 0-320 0,-4-5 0 15,4 5 1744-15,0 0 304 0,-2-7 48 0,2 7 16 16,0 0-928-16,0 0-176 0,-3-9-48 0,-2 4 0 16,5 5-160-16,0 0-32 0,-6-6-16 0,6 6 0 15,-5-6 16-15,-1 0 0 0,-1-1 0 0,-1 4 0 16,1-2-128-16,0 1-32 0,2 2 0 0,-2 0 0 16,-3 1-192-16,1 2-32 0,-1 2-16 0,-1 1 0 15,-2-1-176-15,0 1-16 0,2 1-16 0,-3 2 0 16,-2 2 64-16,1 1 16 0,1 1 0 0,-1 1 0 0,2 2 64 15,0 1 16-15,-1-2 0 0,0 2 0 0,3 4-96 0,-3 1-16 16,1 1 0-16,1 1 0 0,1-1-80 0,2 1 0 16,-1 1-128-16,1 1 192 0,-3 0-64 0,5 3 0 15,0 2-128-15,3-2 192 0,-4-4-64 0,3-1-128 16,2-2 176-16,-1-2-176 0,0-1 224 0,3-2-64 16,1-1-16-16,0 0 0 0,-1-2-16 0,0-2 0 15,1 0 0-15,1-3 0 0,-1 1 0 0,0-8 0 16,0 0 0-16,0 0 0 0,1 8 16 0,-1-8 0 15,0 0 0-15,0 0 0 0,0 0 0 0,0 0 0 16,0 0 0-16,0 0 0 0,0 0 80 0,0 0 16 16,0 0 0-16,-1-10 0 0,-1-1 0 0,0-1 0 0,1 0 0 15,1-2 0-15,-1 0-64 0,1 0-16 0,1-2 0 16,1 1 0-16,-1-3-160 0,0 0 128 0,0-2-128 0,0-1 128 16,2 0-128-16,1 0 0 0,-2-2 0 0,3 1 128 15,-1 0-128-15,3 1 0 0,-1 0 0 0,3 0 0 16,1 0 0-16,1-1 0 0,0 0 0 0,3 2 0 15,0-1 0-15,2 1 0 0,-1 0-144 0,3 0 144 16,-1 2 0-16,-1 0 0 0,-4 0-128 0,2 3 128 16,4 2 0-16,-1 2 0 0,1-1-128 0,0 3 128 15,-1 3 0-15,-1 2 0 0,-5-2 0 0,1 3 0 16,-1 0-192-16,-1 2 64 0,-10 1 128 0,11 2-208 16,-1 0 16-16,-10-2 0 0,11 6 0 0,-3-1 0 15,-8-5 48-15,9 7 16 0,-2-2 0 0,-7-5 0 16,7 8 128-16,-7-8-160 0,0 0 160 0,0 0-160 0,8 11 160 0,-5-3 0 15,-3-8 0-15,0 0 0 0,0 0 0 0,0 0 0 16,0 0 0-16,0 0-128 0,0 0 128 0,-7 3 0 16,0-3 0-16,1 2 0 0,-3 0 0 0,0 3 0 15,0-4 0-15,-1 1 0 0,0-1 128 0,-3-1-128 16,0 0 160-16,-1 0-160 0,-1 1 0 0,0 3 0 16,-3 0 0-16,2 0 0 0,-2 2 0 0,3 2 0 15,-2-2-144-15,-1 2 144 0,-2 2 0 0,-1 0 0 16,0-2 0-16,-1 3 0 0,1 2 0 0,-2 0 0 15,2-1 0-15,2 3 0 0,-1 1 0 0,1 1 0 16,0 0 0-16,2 1 0 0,-3 2 0 0,2 3 0 16,2-1 0-16,-1 4 0 0,2-1 0 0,2 1 0 15,3 1 0-15,-1 1 0 0,1-1 0 0,2 0-144 0,1-1 144 16,3-3 0-16,1-4 0 0,1 0 0 0,0-3 0 0,2-4 0 16,3 1 0-16,2-3 0 0,2-5 0 0,-7-5 0 15,5 7 0-15,-5-7 0 0,10 3 0 0,-10-3 128 16,0 0-128-16,0 0 128 0,6-8-128 0,-2 3 128 15,-1-6-128-15,1-1 0 0,0-2 0 0,-1-2 0 16,-3-3 0-16,3 1 0 0,2-4 0 0,-3 2 0 16,0-1 0-16,2 1 0 0,-1 0 0 0,3-2-128 15,-1-2 128-15,4 0 0 0,-3-1 0 0,5 2 128 16,-1-4-128-16,2 2 0 0,2-1 0 0,-1 0 0 16,0 1 0-16,1 0 0 0,2-2 0 0,-1 1-128 15,1 1 128-15,0-1 0 0,-1-1 0 0,1-1-128 16,0 2 128-16,2 3 0 0,0-1 0 0,-1 2 0 0,1 1 0 15,2 2 0-15,-2 4 0 0,-1 1 0 0,-3 3 0 0,-1 3 0 16,0-1 0-16,-4 3 0 0,-9 6 0 0,9-4 0 16,0 2-160-16,-9 2 160 0,0 0-192 0,0 0 192 15,8 3-192-15,-8-3 192 0,0 0-224 0,0 12 64 16,-2-1 16-16,0-1 0 0,-4-1 144 0,0 0 0 16,1-1-144-16,-1 0 144 0,0 0 0 0,-3-2 0 15,2 0 0-15,-3 2 0 0,-1 0 0 0,2 2 0 16,1 0 0-16,0-1 0 0,-4-1 0 0,0-1 0 15,-3 3 0-15,0 0 0 0,0-3 0 0,0 2 0 16,2 0 128-16,-1 2-128 0,1 5 0 0,-2 0 0 16,0 2 0-16,1 1 0 0,-1-2 0 0,2 5 0 15,-1 0 0-15,1 1 0 0,1 0 0 0,1 2 0 0,-4 1 0 16,4 0 0-16,1 3 0 0,2 2 0 0,0 0 0 16,1-3 0-16,3 0 0 0,-2 0 0 0,2-2 0 15,0-2 0-15,2-1 0 0,-1-1 0 0,2 0 0 0,0-3 0 16,0-2 0-16,1-1 0 0,0-1 160 0,1-2-160 15,-1-1 128-15,2-1-128 0,1-2 0 0,-1 0 0 16,-2-9 0-16,2 7 0 0,-2-7 0 0,0 0 0 16,0 0 192-16,0 0-32 0,0 0 0 0,0 0 0 15,0 0-160-15,0 0 128 0,0 0-128 0,7-9 128 16,-1 0-128-16,-2-1 128 0,-1-2-128 0,-1 0 128 16,0-2-128-16,1-2 0 0,-2 0 144 0,2-2-144 15,-1-1 128-15,1 0-128 0,3 0 160 0,-3-2-160 16,2-3 0-16,2 0 0 0,-2-3 0 0,2 3 0 15,-1 0 0-15,1 1 0 0,3-2 0 0,-1 2 0 16,-1 1 0-16,3 1 0 0,-1 2 0 0,1-1 0 0,0-1 0 0,0 0 0 16,2 1 0-16,1 0 0 0,1 0 0 0,2 1-128 15,-2 2 128-15,2 3 0 0,-1 0 0 0,0 3 0 16,-3 0-128-16,-1 2 128 0,-2 2 0 0,-2 3 0 16,0-3 0-16,0 5 0 0,-8 2-144 0,9-1 144 15,-9 1 0-15,0 0-144 0,0 0 16 0,10 3 0 16,-10-3 0-16,6 7 0 0,-6-7 128 0,0 0-128 15,8 5 128-15,-8-5-128 0,0 0 128 0,6 8 0 16,-6-8 128-16,0 0-128 0,0 0 0 0,3 8 0 16,-1-2 0-16,-2 0-128 0,0-6 128 0,0 0 0 15,-11 7 0-15,1-1 0 0,-1 2 0 0,-1 0 0 16,-1-2 0-16,-4 2 0 0,-1 3 0 0,-2 0 0 0,2 0 0 16,-1 0 0-16,0 0 0 0,1 2 0 0,2 1 0 15,0 3 0-15,2-1 0 0,0 2 0 0,1 1 0 0,-1 2 0 16,3 1 0-16,-3 4 0 0,2 4 0 0,-1 0 0 15,0 1 0-15,2 2 0 0,-2 0 0 0,1 0 0 16,0 0 0-16,2-2 0 0,-1-3 144 0,5-1-144 16,-1-3 0-16,2-2 0 0,0-2 0 0,2-2 0 15,0-2 128-15,0 0 32 0,1-1 0 0,2-3 0 16,-1-2 0-16,1-1 0 0,1 1 0 0,-1-10 0 16,0 7-32-16,0-7 0 0,1 8 0 0,2-1 0 15,-3-7-128-15,0 0 160 0,0 0-160 0,0 0 160 16,0 0-160-16,0 0 0 0,0 0 144 0,0 0-144 15,0 0 0-15,0 0 0 0,0 0 0 0,0 0 128 16,7-4-128-16,-7 4 0 0,0 0 0 0,0 0 0 0,0 0 0 16,0 0 0-16,0 0 0 0,0 0 0 0,7-5 0 0,-7 5 0 15,0 0 0-15,0 0 0 0,2-9 0 0,-2 9 0 16,0 0 0-16,0 0 0 0,-3-8 0 0,3 8 0 16,0 0 0-16,0 0 0 0,-1-10 0 0,1 4 0 15,0 6-144-15,3-11 144 0,1 1 0 0,1 1 0 16,-2-1-144-16,-1-1 144 0,2 0 0 0,1-3 0 15,2 2 0-15,0-4 0 0,0-3 0 0,-3-1 0 16,2 0 0-16,2 0 0 0,0-4 0 0,1 1-160 16,0 0 160-16,0 0-128 0,2-1 128 0,2 0-160 15,-3 0 160-15,1 2-160 0,1 1 160 0,2 2 0 16,1-2 0-16,0-1-128 0,-3 3 128 0,1 2-128 0,0 3 128 16,2 1-128-16,0 0 128 0,-1 2-128 15,-3 0 128-15,0 2-128 0,-1 1 128 0,1 2 0 0,1-1-144 0,-4 3 144 16,-8 4 0-16,9-5 0 0,0 2-144 15,1 0 144-15,1-1 0 0,-11 4-128 0,0 0 128 0,0 0 0 16,8-5-192-16,-8 5 192 0,0 0-192 0,0 0 192 16,0 0 0-16,0 0 0 0,0 0 0 0,0 0 0 15,0 0 0-15,0 0 0 0,0 0 0 0,0 0 0 16,0 0 0-16,0 0 0 0,0 0 0 0,-6-2 0 16,-1-1 0-16,7 3 0 0,-9 3-128 0,0-1 128 15,-2 2 0-15,0 2 0 0,-3-1 0 0,0 4 0 16,-1 2 0-16,-1 2-128 0,1 3 128 0,-2 0 0 15,1 2 0-15,-1 3 0 0,-2 4 0 0,0 4 0 0,0-1 0 16,-1 3 0-16,1 2 0 0,-1 0 0 16,0 0 0-16,2-2 0 0,2-2 0 0,0 0 0 0,0 0 0 0,1 0 0 15,0 0 0-15,2-3 144 0,1 0 0 0,4-3 0 16,-2 0 0-16,5-1 0 0,-2-1-16 0,5-4 0 16,4 3 0-16,-1-4 0 0,-2-5 0 0,0 2 0 15,-1-1 0-15,1-1 0 0,1-2 0 0,1-2 0 16,-1-7 0-16,0 0 0 0,0 0 48 0,0 0 0 15,-3 11 0-15,3-11 0 0,0 0-32 0,0 0 0 16,0 0 0-16,0 0 0 0,0 0 0 0,0 0 0 16,0 0 0-16,0 0 0 0,0 0-144 0,0 0 0 15,0 0 0-15,6-6 128 0,-6 6-128 0,0 0 0 16,0 0 0-16,0 0 0 0,0 0 0 0,0 0 0 16,5-7 0-16,-5 7 0 0,0 0 0 0,0 0-176 15,0 0 176-15,0 0-128 0,0 0-128 0,0 0 0 0,0 0-16 0,0 0 0 31,0 0-368-31,-9-1-80 0,-4 1-16 0,-2 0 0 16,1 0-1888-16,-1 0-368 0,-3 1-80 0</inkml:trace>
  <inkml:trace contextRef="#ctx0" brushRef="#br1" timeOffset="58588.933">19888 14376 19807 0,'-19'7'880'0,"8"-4"176"0,1-1-848 0,-3 0-208 0,2 3 0 0,1 1 0 0,1 1 0 16,1 0 0-16,2-3 0 0,6-4 0 15,-5 5 144-15,5-5-16 0,-8 4 0 0,8-4 0 0,0 0 608 0,-7 5 112 16,-1 5 32-16,8-10 0 0,-5 5 128 0,5-5 16 16,-6 8 16-16,3 1 0 0,3-9-528 0,-1 9-96 15,1-9-32-15,2 10 0 0,0 0-208 0,3-1-48 16,-3-2-128-16,2 1 192 0,2-1 160 0,0-2 32 15,1-1 0-15,2 1 0 0,2-3 256 0,2 0 64 16,6 0 16-16,0 0 0 0,7-1 16 0,0-1 0 16,4 0 0-16,7 0 0 0,4 0-224 0,4-1-32 15,2-2-16-15,3 2 0 0,2 0-192 0,4 0-32 16,4 0-16-16,5 1 0 0,3 1 32 0,0 0 16 16,1-1 0-16,2 2 0 0,4-1-128 0,-1 2-16 15,-2-2-128-15,-4 0 192 0,0 2-192 0,-1 0 176 16,-2 2-176-16,-1-3 160 0,1-1-32 0,-1 0-128 15,-2 3 192-15,-3-1-64 0,-5-2-128 0,-2-1 192 0,-3 0-192 16,0 0 192-16,-3 1-192 0,-1 0 160 0,-3 1-160 0,-2 1 160 16,-4-2-160-16,-6 2 160 0,-3-2-160 0,-6-1 160 15,1 1-160-15,-4-1 0 0,-5 1 144 0,-2-1-144 16,-3-1 0-16,-8 1 144 0,0 0-144 0,0 0 0 16,0 0 240-16,0 0-64 0,0 0-16 0,0 0 0 15,0 0-160-15,-11-3 192 0,-1 0-192 0,-4 0 192 16,-5 0-192-16,-3 0 0 0,-4 1 0 0,-5-2 0 15,-6 1 0-15,-3 0 0 0,0 0 0 0,-2 1 0 16,0 0 0-16,-2 0 0 0,-4 2 0 0,0-2 0 16,-4 2 0-16,-6-1 0 0,0-1 0 0,-3 2 0 15,-1 0 0-15,-2-1 0 0,-2 0 0 0,-6 0 0 0,-3 0 0 16,-2 1 0-16,-1-1 0 0,-3 1 0 0,-6 0 0 16,0 1 0-16,-2 0 0 0,3 0 128 0,-1-1-128 15,2 0 128-15,2 0-128 0,7 2 128 0,3 2-128 0,12-1 192 16,9 0-192-16,4 1 192 0,5 0-48 0,4 0 0 15,3 1 0-15,7-1 0 0,9 0-144 0,4-3 0 16,6 1 0-16,3-1 128 0,9-1-128 0,0 0 0 16,10 1 0-16,9 0 0 0,9-1 0 0,5 0 0 15,3-2 0-15,6-1 0 0,4 2 0 0,7-3 0 16,4-1 0-16,10-1 0 0,8 3 0 0,3 0 0 16,0-1 144-16,6-1-144 0,1 3 144 0,6-2-144 15,0 2 192-15,6 0-192 0,4-1 192 0,-1 0-192 16,0 3 192-16,-2 0-192 0,1-1 144 0,2 0-144 15,3 0 0-15,-6 1 144 0,-3 1-144 0,3 0 0 0,-1 0 0 0,-5 2 0 16,-8-1 0-16,-5 1 128 0,-6-1-128 0,0 2 0 16,3-2 0-16,-7 1 0 0,-7 2 0 0,-5 0 0 15,-4 2 0-15,-5-2 0 0,-7 0 0 0,-2 0 0 16,-2 3 0-16,-4-1 0 0,-3 0 0 0,-6-3 0 16,-4 2-448-16,-5-1 48 0,-1 3 0 0,-8-2 0 31,-6-6-1216-31,0 0-240 0,-5 6-64 0,-6 0-9728 0,-4-2-1936 0</inkml:trace>
  <inkml:trace contextRef="#ctx0" brushRef="#br1" timeOffset="60572.638">20796 14680 20095 0,'0'0'896'16,"9"0"176"-16,-9 0-864 0,10-1-208 0,0-1 0 0,-3 0 0 0,2-1 272 0,-9 3 16 15,0 0 0-15,0 0 0 0,13-6 768 0,-5 2 160 16,-8 4 16-16,0 0 16 0,0 0-128 0,0 0-32 16,6-5 0-16,-6 5 0 0,0 0-384 0,0 0-96 15,0 0-16-15,0 0 0 0,-5 7 48 0,-2 2 0 16,-2 2 0-16,0 1 0 0,-2 0-128 0,1 1-32 16,1 0 0-16,-4 0 0 0,-2 0-32 0,-1-1-16 15,1-2 0-15,-2 5 0 0,-4 1-112 0,1-1-32 16,-1 3 0-16,-1-2 0 0,-1-1 32 0,-4 0 0 15,-3 0 0-15,0-3 0 0,0 2-64 0,-1-2 0 0,-1 2 0 16,-1 1 0-16,0 0-112 0,2-1-16 0,3-1-128 16,0 0 192-16,2 1-64 0,-2-1-128 0,2-2 176 0,0-2-176 15,-1 2 176-15,-2-3-176 0,-1 0 160 0,-1 0-160 16,0-4 176-16,0 1-176 0,2-3 192 0,-1 0-192 16,0-4 192-16,2 2-64 0,1-2 0 0,-1-2-128 15,1-2 256-15,2-1-48 0,0-1-16 0,2 1 0 16,1 0-32-16,0-2-16 0,0 1 0 0,2-1 0 15,0 1-144-15,0 0 160 0,-2 1-160 0,2 0 160 16,4 0-160-16,0 3 0 0,0 0 0 0,1 0 0 16,-1 2 0-16,3 1 0 0,1 1 0 0,1 0 0 15,0 0 0-15,2 1 0 0,0 1 0 0,9-2 0 16,-6 4 0-16,6-4 0 0,-7 4 0 0,7-4 0 16,-4 7 0-16,4-7-144 0,0 0 144 0,0 0-208 0,0 0 208 15,3 11 0-15,-1-1 0 0,5-3 0 0,2-1 0 16,3-1 0-16,2 2 0 0,4 1 0 0,4-4 0 0,0 0 0 15,4 0 0-15,4-1 0 0,4 1 0 0,2 0 0 16,1-3 128-16,1-1-128 0,3-1 0 0,0 0 0 16,5-1 0-16,2-2 0 0,2-3 144 0,4 1-144 15,1-1 0-15,-2 0 144 0,-2-2-144 0,-1-1 0 16,1-1 0-16,-1 0 0 0,-2 0 0 0,-2 0 0 16,1-3 0-16,0 1 0 0,-4 2 0 0,-3-2 0 15,-2-1 128-15,-3-4-128 0,-3 0 0 0,-4-1 0 16,-2 2 0-16,-4 1 0 0,-1-2 0 0,-4 3 128 15,-3 2-128-15,0 2 0 0,-4 2 0 0,-1 1 0 16,-2 2 128-16,-7 6-128 0,3-7 0 0,-3 7 0 0,0 0 0 16,0 0 0-16,-6-7 0 0,-1 5 0 0,-4 3-176 0,0 0 176 15,0 1 0-15,-2 1-160 0,1 0 160 0,-2 3 0 16,-2-4 0-16,1 4 0 0,-2 0 0 0,1 3 0 16,-2-3 0-16,2 5 0 0,-3 1 0 0,-2 1 0 15,-1-2 0-15,-3 4-128 0,-2 0 128 0,1 3 0 16,-5-2 0-16,0 3 0 0,1 0 0 0,-6 4 0 15,0 0 0-15,0-1 0 0,-1 1 0 0,1-3 0 16,0-2 0-16,-4-2 0 0,2-1 0 0,-5 0 0 16,-2-4 0-16,2-1 224 0,1 0-64 0,-1-1-16 15,-3 0-144-15,1-1 0 0,1 0 144 0,1-5-144 16,-1 1 0-16,1 2 144 0,-3-3-144 0,4 0 0 16,9-1 176-16,2-2-176 0,-1-2 160 0,1 1-160 15,3-2 160-15,1-2-160 0,4-1 160 0,-1-1-160 0,5 0 0 16,2-1 128-16,1-1-128 0,1 2 0 0,0-1 0 0,4 3 0 15,2-1 0-15,2 1 0 0,2 1-144 0,5 4 144 16,-7-4 0-16,7 4-144 0,0 0 144 0,0 0 0 16,0 0 0-16,0 0-128 0,0 0 128 0,0 0 0 15,0 0 0-15,12 1 0 0,-1 0 0 0,2 3 0 16,0 1-144-16,1-1 144 0,2-2-128 0,3 3 128 16,-1-2-160-16,1 1 160 0,3 2 0 0,2-4 0 15,0 0 0-15,3 0 0 0,4 2 0 0,2-5 0 16,1-3 0-16,1 1 0 0,4 1 0 0,-1-4 0 15,0 1 128-15,-1-3-128 0,0-2 0 0,4 1 0 16,0 2 0-16,2-1 0 0,1-3 0 0,2 0 0 16,1 0 0-16,0 1 0 0,-4 1 0 0,1-3 0 0,-4-1 0 15,1 2 0-15,1 1 0 0,-4 0 0 0,3-2 0 0,0-1 0 16,-1-1 0-16,1-1 0 0,-4 1 0 0,-1 0 0 16,-3-3 128-16,-3-1-128 0,-2-4 0 0,-4 0 0 15,-2 1 0-15,-2 0 0 0,-1 1 0 0,-3 2 0 16,-2 3 0-16,-3 0 0 0,0-1 0 0,-1 2 0 15,-4 0 0-15,-1 1 0 0,0 2 128 0,-2 2-128 16,-3 0 0-16,1 1 0 0,1 1 0 0,-2 7 0 16,0 0 144-16,0 0-144 0,-2-4 0 0,2 4 144 15,0 0-144-15,-9 3-224 0,1 1 48 0,-1 1 16 16,0 2 160-16,-1 0-128 0,2 2 128 0,-2 1-128 16,1 0 128-16,-1 2 0 0,-2 1 0 0,1 1-128 0,0-2 128 15,1 1 0-15,-4 2 0 0,1 1 0 16,-1 1 0-16,-1 2 0 0,-3 1 0 0,-2 0 0 0,-2-1 0 0,-3 2 0 15,-2-1 0-15,-1 1 0 0,-3 0 0 0,0 0 128 16,-2 0-128-16,-2 0 0 0,-1-2 0 0,-2 0 144 16,2-2-144-16,-4-1 0 0,0-1 176 0,-3 2-176 15,-4-1 160-15,-1 0-160 0,2-2 176 0,-2-1-176 16,-1-2 192-16,4 3-192 0,3-3 176 0,1-2-176 16,-1-1 160-16,1 0-160 0,0 0 128 0,5-1-128 15,5-1 0-15,-1-1 0 0,-3-1 0 0,4 1 128 16,5-1-128-16,-1-1 0 0,3-4 0 0,2-1 0 15,2 1 0-15,4-1 0 0,-1 0 0 0,2 0 0 16,1 0 0-16,-1-2 0 0,4 1 0 0,2 1 0 0,1 2 0 16,1-2 0-16,1-2 0 0,6 4 0 0,0 0-208 0,0 0 64 15,0 0-16-15,0 0 0 0,0-9 0 0,0 9 0 16,6-5-16-16,4-1 0 0,1 0 0 0,3 1 0 16,1 0 176-16,1 1-208 0,0-2 80 0,2-2 128 15,1 2-320-15,4 1 48 0,0 2 16 0,3 0 0 16,-1-2 32-16,6 1 16 0,5 0 0 0,1-1 0 15,3 0 80-15,0-1 128 0,1 1-208 0,1-2 80 16,1-2 128-16,5 0 0 0,2 1-144 0,4-3 144 16,2-1 0-16,-1-2 0 0,-1 0 0 0,-2 0 0 15,-1-1 0-15,1-2 128 0,2-5-128 0,0-1 192 16,-1 0 48-16,-1-4 16 0,1-2 0 0,0-1 0 16,-5 0 16-16,0 3 16 0,-2 0 0 0,0 5 0 15,1 5-112-15,-4 1-32 0,-9 3 0 0,-2 2 0 0,-1 2-144 16,-6 2 160-16,-5 0-160 0,-4 3 160 15,-10-1-160-15,1 0 0 0,-7 5-160 0,0 0 160 16,-5-7-1536-16,-2 2-224 0,-4 0-32 0,-7 2-16016 16</inkml:trace>
  <inkml:trace contextRef="#ctx0" brushRef="#br1" timeOffset="64031.204">17394 4989 22111 0,'-11'-14'1968'0,"4"9"-1584"16,1 2-384-16,6 3 0 0,0 0 416 0,0 0 0 15,0 0 0-15,0 0 0 0,-6 13-288 0,2 2-128 16,1 3 0-16,0 0 128 0,2 0 64 0,0 2 0 16,1 4 0-16,0 2 0 0,0 2 0 0,0 2 0 0,-1-2 0 15,0 6 0-15,0-2-32 0,0 1 0 16,-3 1 0-16,3 5 0 0,-3 0 64 0,2 3 16 0,-1-1 0 0,1 1 0 15,0 4 16-15,0 1 16 0,1 1 0 0,-2-1 0 16,1-2-32-16,0 2-16 0,-1 4 0 0,1 3 0 16,-1 5-32-16,2 1 0 0,-2-1 0 0,0-1 0 15,0 1-32-15,1 3-16 0,0 4 0 0,1 2 0 16,1 2-144-16,0-3 0 0,0-1 0 0,0 1 0 16,0-2 0-16,-1 3 128 0,1 1-128 0,0 0 0 15,0-1 0-15,-2-1 0 0,-2 4 128 0,2 0-128 16,2 1 0-16,0 0 0 0,-1-4 0 0,-1 2 0 15,-1 3 0-15,-2 2 0 0,3 4 144 0,0-4-144 16,-3-5 0-16,3 2 0 0,-2 1 0 0,3 6 0 16,1 1 0-16,-1-3 0 0,-1-1 0 0,1 3 0 15,0-2 0-15,1 2 0 0,-1 0 0 0,1 1 0 0,2-1 0 0,-1 0 128 16,-2 1-128-16,2-2 0 0,2-3 0 16,-2 0 128-16,-2 1-128 0,3 2 0 0,3 2 0 15,1 0 0-15,-2-2 0 0,2 0 0 0,1-1 0 16,-1 1 0-16,-4-2 0 0,1 3 128 0,0 5-128 0,-1-1 0 15,0 0 0-15,0-3 0 0,-1-3 0 0,-1 1 0 16,-1 5 0-16,-1 1 0 0,1 4 0 0,-1-3 0 16,-2-5 0-16,0 3 0 0,0 4 0 0,-2 4 0 15,1 7 0-15,-1-2 0 0,1-2 0 0,-1 1 0 16,0-2 0-16,-1-3 0 0,-2-2 0 0,3-2 0 16,-1 1 0-16,0-2 0 0,-1 0 0 0,2-1 0 15,2 0 0-15,0 3 0 0,-1 4 0 0,0 1 0 16,2-2 0-16,-1-2 0 0,-1-2 0 0,1 4 0 15,1 2 0-15,-3-2 0 0,4-1 0 0,-4-1 0 0,-2 0 0 16,-1 2 0-16,-2 2 0 0,0-2 0 0,-1-3 0 0,0 4 0 16,-4 5 0-16,1-3 0 0,-4-4 0 0,0 6 0 15,-1 3 0-15,0 0 0 0,-3-4 0 0,1 0 0 16,-4-2 0-16,5 2 0 0,-1 4 0 0,0-4 0 16,-1-1 0-16,1 0 0 0,3 2 0 0,-1-4 0 15,1-3 0-15,3 2 0 0,1 1 0 0,3-3 0 16,1-3 0-16,2-2 0 0,3-2 0 0,-2 1 128 15,4 1-128-15,0-5 176 0,3-5-176 0,-2-3 192 16,3-3-192-16,2 3 160 0,0 3-160 0,-1-2 160 16,2-3 0-16,0-7 0 0,4-2 0 0,-3-4 0 15,0-4 16-15,3 0 0 0,-2 3 0 0,3-1 0 16,-2-2 0-16,-1-4 0 0,0-4 0 0,-1-1 0 0,0-5-48 16,1-3-128-16,-1-1 192 0,-1-2-64 0,2-3-128 15,0-1-256-15,0-4 64 0,-1-4-9568 16,-2-5-1920-16</inkml:trace>
  <inkml:trace contextRef="#ctx0" brushRef="#br1" timeOffset="66068.645">13110 14576 2751 0,'0'0'256'0,"4"7"-256"16,-4-7 0-16,4 6 0 0,-4-6 2048 0,3 7 384 16,-3-7 64-16,5 8 0 0,-5-8-1216 0,4 7-256 15,-4-7-64-15,8 7 0 0,-2 0 48 0,0-1 0 16,-6-6 0-16,0 0 0 0,0 0-160 0,4 7-16 16,2-3-16-16,-6-4 0 0,0 0-336 0,0 0-64 15,6 6-16-15,-6-6 0 0,0 0-96 0,0 0-32 16,0 0 0-16,0 0 0 0,6 2 96 0,-6-2 16 15,0 0 0-15,0 0 0 0,0 0 192 0,4-8 64 16,1-1 0-16,-3 2 0 0,2-2 32 0,1-1 16 0,-1-1 0 16,-1-1 0-16,3-1-256 0,1-2-48 0,-4 0-16 0,3-1 0 15,3-3-208-15,1-2-32 0,1-3-128 16,2 0 192-16,2-1-192 0,0 1 176 0,0 0-176 0,1-2 160 16,0-5-160-16,2 0 0 0,1 3 0 0,2 4 0 15,-4 3 0-15,4 2 0 0,1 0 0 0,-2 1 0 16,1 3 128-16,0 2-128 0,-4-1 0 0,2 3 128 15,0 2 32-15,-1 0 0 0,2 2 0 0,-4 3 0 16,-7-1-160-16,1 4 128 0,0 0-128 0,-1 2 128 16,-9-1-128-16,0 0 160 0,0 0-160 0,0 0 160 15,11 5 48-15,-3-1 16 0,-8-4 0 0,0 0 0 16,0 0-32-16,6 7 0 0,0-2 0 0,-6-5 0 16,0 0-192-16,0 0 176 0,0 0-176 0,0 0 160 15,0 0-160-15,0 0 0 0,0 0 144 0,0 0-144 16,0 0 128-16,4 6-128 0,-4-6 128 0,0 0-128 0,0 0 192 15,0 0-48-15,-3 8 0 0,3-8 0 0,0 0-144 0,0 0 160 16,0 0-160-16,-7 7 160 0,7-7-160 0,0 0 128 16,0 0-128-16,-6 7 128 0,6-7-128 0,0 0 0 15,-9 4 0-15,9-4 0 0,0 0 0 0,0 0 0 16,0 0 128-16,0 0-128 0,-7 4 0 0,7-4 0 16,0 0 0-16,0 0 0 0,-7 6 0 0,7-6 0 15,0 0 0-15,0 0 0 0,-8 4-144 0,8-4-16 16,0 0 0-16,0 0 0 15,-8 5-576-15,8-5-112 0,0 0-32 0,0 0 0 16,-7 3-2208-16,7-3-448 0,-13 1-96 0,13-1-7504 0</inkml:trace>
  <inkml:trace contextRef="#ctx0" brushRef="#br1" timeOffset="67026.818">19418 15295 20383 0,'0'0'896'0,"0"0"192"0,2 9-864 0,1 0-224 16,-3-9 0-16,10 9 0 0,0-2 0 0,5-3 0 15,5-3 0-15,1-2 0 0,6-2 0 0,1-2 192 16,4-1-16-16,0-3-16 0,1-4-32 0,2 0-128 16,4-1 192-16,0 1-64 0,2 0 160 0,5 1 32 15,5-6 0-15,1 1 0 0,-1-1 256 0,0 0 48 0,-1 2 16 16,0-3 0-16,-1-2-32 0,2-1 0 0,2-1 0 0,-1-2 0 16,-4-1 272-16,0-4 48 0,-1-3 16 15,-5-1 0-15,-3-4 48 0,-2 3 16 0,-8-2 0 0,-3 4 0 16,-3 5-128-16,-5 4-32 0,-3 3 0 0,0 2 0 15,-6 3-144-15,-2 3-16 0,-1 2-16 0,-2 1 0 16,-1 3-288-16,-3 7-48 0,2-9-16 0,-2 9 0 16,0 0-112-16,0-6-16 0,0 6-16 0,0 0 0 15,0 0-176-15,0 0 0 0,0 0 144 0,0 0-144 16,-6-7 0-16,6 7 0 0,0 0-192 0,0 0 64 16,0 0-320-16,-9-3-48 15,9 3-16-15,-9-3 0 0,9 3-1920 16,-7-3-400-16,-1 2-80 0</inkml:trace>
  <inkml:trace contextRef="#ctx0" brushRef="#br1" timeOffset="68335.699">10900 11399 16575 0,'-25'-2'736'0,"11"1"160"0,-2 0-720 0,1 1-176 0,1 2 0 0,-1 2 0 16,3-4 384-16,1 0 32 0,1 0 16 0,-1 1 0 15,3 0-32-15,0-1 0 0,8 0 0 0,-6 1 0 16,6-1-32-16,-8 2-16 0,8-2 0 0,0 0 0 16,0 0 208-16,0 0 32 0,0 0 16 0,3 7 0 15,-3-7-32-15,13 4 0 0,4-1 0 0,4 0 0 16,2-2-160-16,6-1-32 0,8-3-16 0,4 2 0 16,5 1 64-16,2-1 16 0,1-2 0 0,8 0 0 15,2-3-80-15,4 3-16 0,4 1 0 0,3-1 0 16,-2-1-32-16,5 1-16 0,-2-1 0 0,8 1 0 15,4 0-48-15,2 2-16 0,0 1 0 0,3-1 0 16,3 1-64-16,3-3-16 0,3 3 0 0,3-1 0 16,2-3-160-16,2 1 0 0,7 3 144 0,-1-3-144 0,0-1 0 0,2 1 128 15,4-2-128-15,-3 1 0 0,2 0 0 0,0-1 0 16,3 2 0-16,-1 0 0 0,1-3 0 0,-2 2 128 16,0-1-128-16,0 0 0 0,1-3 0 0,-2 5 0 15,3 2 0-15,-5 1 128 0,2-5-128 0,0 2 0 16,-1 1 0-16,2 1 0 0,-4 0 0 0,2-1 144 15,2 0-144-15,-1 0 160 0,1-1-32 0,-2-3 0 16,4 0 0-16,-3-1 0 0,4 0 0 0,0 2 0 16,-5-3 0-16,4 2 0 0,-4-1 32 0,2 0 0 15,-2 1 0-15,2 0 0 0,0 2 16 0,0-2 0 16,-3 1 0-16,-3 1 0 0,0 2-176 0,1 0 128 16,0-2-128-16,1-1 128 0,-5 0-128 0,0 1 0 15,0 1 0-15,-3 0 0 0,-4-1 0 0,5-1 0 0,0 1 0 16,0 2 128-16,-6 1 48 0,7-3 0 0,2 0 0 15,-2 1 0-15,-4 0-32 0,5 1 0 0,3 0 0 0,-4-1 0 16,-6-3-144-16,0 2 160 0,4-3-160 0,1 2 160 16,-2-1-160-16,3 0 0 0,0-1 144 0,-3 0-144 15,-2 2 0-15,3-2 0 0,-1 1 0 0,-2 0 128 16,1 2-128-16,0-1 0 0,-3 2 0 0,3-2 0 16,1-2 0-16,-4 1 128 0,-3 2-128 0,0 0 0 15,4-1 0-15,-6 0 128 0,-6 1-128 0,-1 0 0 16,-3 2 128-16,2 0-128 0,-2-2 128 0,-3 4-128 15,-6 0 0-15,-3-1 128 0,0 0-128 0,-1 0 0 16,2-4 0-16,-7 2 0 0,-2 3 0 0,-7-1 0 16,-4-2 0-16,-1 0 128 0,-4-2-128 0,-2 2 0 0,0-1 0 0,-3 4 0 15,-5-2 0-15,-1 2-128 0,-4 0-64 0,-5 2 0 16,-3 1 0-16,-5-2 0 16,-3-1-304-16,-4 0-64 0,-1 1-16 0,-4 1-9920 15,-8-2-1984-15</inkml:trace>
  <inkml:trace contextRef="#ctx0" brushRef="#br1" timeOffset="69698.612">13268 14560 8287 0,'0'0'368'0,"0"0"80"0,0 0-448 0,0 0 0 0,0 0 0 0,0 0 0 15,-1 9 928-15,1-9 96 0,0 0 32 0,0 0 0 0,0 0-288 0,2 8-48 16,-2-8-16-16,0 0 0 0,0 0 384 16,0 0 64-16,0 0 0 0,0 0 16 0,0 0-32 0,0 0-16 15,0 0 0-15,0 0 0 0,-1 9-240 0,1-9-48 16,0 0-16-16,0 0 0 0,0 0-272 0,0 0-48 15,-4 7-16-15,4-7 0 0,0 0-96 0,0 0-32 16,-4 3 0-16,4-3 0 0,-7 4 32 0,7-4 0 16,-8 3 0-16,2-2 0 0,-1-1 32 0,7 0 16 15,0 0 0-15,-4-5 0 0,-3 1-48 0,4-2 0 16,0 0 0-16,1-3 0 0,1-3 64 0,1-2 0 16,0-2 0-16,2-1 0 0,1-3-48 0,3-3 0 15,1-4 0-15,3 0 0 0,1-2-64 0,2 0-16 0,2-1 0 16,0 0 0-16,2-2-144 0,1 3-48 0,1 1 0 0,3-3 0 15,4 2-128-15,0-2 0 0,0-3 0 16,2 3 0-16,-2 1 0 0,4 2 0 0,2 1 0 0,-1 2 0 16,2 0 0-16,-2 1 0 0,2 2 0 0,-2 2 0 15,-5 2 0-15,1 3 0 0,-2 0 0 0,-1 2 0 16,-1 0 0-16,1 2 0 0,-2 2 0 0,0 1 0 16,1 3 128-16,-4-1-128 0,0 2 0 0,0 2 128 15,-2 0-128-15,-1 0 0 0,-4 2 0 0,0-2 0 16,-1 1 0-16,-1 2 0 0,-10-1 0 0,10 2 0 15,-10-2 144-15,0 0-144 0,0 0 160 0,0 0-160 16,0 0 192-16,0 0-64 0,0 0-128 0,0 0 192 16,0 0-16-16,0 0-16 0,0 0 0 0,-6 0 0 15,-5-2-160-15,1 4 0 0,1-2 0 0,-5 0 0 0,2 0 0 16,-2 2 0-16,-1-2 0 0,-1 2 0 0,3 0 0 0,-1 0 0 16,-3-1 0-16,2 0-176 0,0 5 176 0,-1-2 0 15,-3 3-144-15,-1-1 144 0,2 1 0 0,-3 2-176 16,1 1 176-16,-3 1-128 0,-3 0 128 0,-4 3 0 15,-1 3-144-15,-1 2 144 0,-1 6 0 0,-1 0 0 16,1 2 0-16,0 4 0 0,-2 3-128 0,2 3 128 16,1 1 0-16,0-1 0 0,-2 2 0 0,1-1 0 15,1 2 0-15,0 0 0 0,0-1-128 0,3-2 128 16,0-3 0-16,4 0 0 0,2 0 0 0,1-2 0 16,-2-3 0-16,4 0 0 0,1 0 0 0,1-3 0 15,1-3 0-15,3-2 0 0,1-3 0 0,3-3 0 16,0-1 0-16,3-2 0 0,2-1 0 0,1-2 0 0,4-9 0 15,0 0 0-15,-3 8 128 0,3-8-128 0,0 0 128 0,0 0-128 16,0 0 0-16,0 0 0 0,0 0 0 0,8-2 0 16,-1-6 0-16,2-3 0 0,2-3 0 0,1-3 0 15,0-7 0-15,3-2 0 0,4-4 0 0,-1 0 0 16,-2-1 0-16,2-2 0 0,-2-3 0 0,2 2 0 16,2 2 0-16,0 5 0 0,0 1 0 0,1 1 0 15,0 0 0-15,0 2 0 0,0 4 0 0,0 1 0 16,0 0 0-16,0 1 0 0,1 2 0 0,-1 0 0 15,2 3 0-15,0 0 0 0,0 0 0 0,-2 1 0 16,-2 1-1168-16,-1 1-112 0,2 1-32 16,-5-1 0-16</inkml:trace>
  <inkml:trace contextRef="#ctx0" brushRef="#br1" timeOffset="71119.45">13152 8138 18431 0,'-10'-9'816'16,"5"6"160"-16,-2-2-784 0,7 5-192 0,0-7 0 0,0 7 0 0,-4-5 864 16,4 5 128-16,-1-9 32 0,1 9 0 15,0 0-624-15,2-7-112 0,0-1-32 0,2 0 0 0,0-2-32 16,1-1-16-16,2-1 0 0,-2 0 0 0,5 2 240 0,0-3 64 15,2-1 0-15,4-3 0 0,2-2 16 0,4-1 16 16,-1-1 0-16,6-1 0 0,-1-1-288 0,4-3-48 16,1-3-16-16,4 1 0 0,0 0-192 0,2 0 176 15,3 1-176-15,5 0 160 0,6 5 32 0,-2 1 16 16,-2 3 0-16,1 0 0 0,-1 0 64 0,0 4 16 16,1 3 0-16,-3 3 0 0,-1 3 16 0,0 3 0 15,-1 4 0-15,-2 5 0 0,-3 1-48 0,-1 3-16 16,0 1 0-16,-2 4 0 0,0 1-112 0,2 3 0 15,-3 2-128-15,1-4 192 0,-5-4-192 0,2-2 0 16,-1-1 128-16,-2-2-128 0,-3 0 0 0,-4-1 0 16,-2-2 0-16,-1 1 0 0,-3-2 128 0,-5-1-128 0,-1-6 0 15,0 2 144-15,-10 0 48 0,5 4 0 0,-5-4 0 0,0 0 0 16,0 0 32-16,0 0 16 0,0 0 0 0,0 0 0 16,-2-8-16-16,-1 0 0 0,-3 0 0 0,0 0 0 15,-2 1-224-15,0 0 0 0,-2-1 0 0,2 0 0 16,-1 2 0-16,0 0 0 0,-4 1-192 0,1-2 192 15,-3-2-272-15,1 1 48 0,0 1 16 0,-2-1 0 16,0 1 48-16,1 1 16 0,-3-2 0 0,0 2 0 16,0 0-48-16,-4-1 0 0,1 1 0 0,-2-1 0 15,-2 2 192-15,1 0-208 0,1 1 80 0,-3-2 128 16,0 3-144-16,-1 1 144 0,-6 2 0 0,0 1 0 16,-1 1-128-16,-1 0 128 0,-3 3 0 0,-1 3 0 15,-3 1 0-15,0 4 0 0,0-1 0 0,-2 1 0 0,-1 1 0 16,-3 4 0-16,-2 0 128 0,4 2-128 0,4 0 208 0,5 2-48 15,-2 1-16-15,6-2 0 0,6-1 32 0,3 0 0 16,1-3 0-16,3 3 0 0,2 1-176 0,3-2 0 16,2-3 0-16,3-2 0 0,2-3 0 0,0-1 0 15,4-2 0-15,4-8 0 0,0 0 0 0,0 0 0 16,10 7-128-16,0-5 128 0,4-4-176 0,5-5 48 16,2-3 0-16,3-3 0 0,3-4 128 0,6-1-208 15,6-4 80-15,0 0 128 0,6-1-128 0,2 1 128 16,2 1 0-16,3 0 0 0,1-1 0 0,4 0 0 15,3 1 128-15,3 0-128 0,1-1 192 0,0 2-32 16,-4 3-16-16,1 1 0 0,-2 3-144 0,-2 0-192 0,2 1 32 16,-2 1-14656-16</inkml:trace>
  <inkml:trace contextRef="#ctx0" brushRef="#br1" timeOffset="73408.838">1396 7514 15663 0,'-14'-16'1392'0,"5"6"-1120"0,-2-1-272 0,2 1 0 16,3 2 1776-16,-1 5 288 0,7 3 64 0,0 0 16 16,-6 5-1296-16,2 4-256 0,0 3-48 0,1 4-16 15,-1 5-384-15,1 5-144 0,1 4 0 0,-4 6 144 16,2 5 384-16,1 6 80 0,-4 7 16 0,3 6 0 15,-1 6-80-15,0 7-16 0,0 5 0 0,0 6 0 0,-4 7-80 16,2 4-32-16,-2 0 0 0,2 6 0 0,1 4-112 0,3 3-32 16,-2-2 0-16,0 1 0 0,3-2-272 0,-3-2 160 15,-4-3-160-15,1 0 128 0,5 0 0 0,-4-5-128 16,1-6 192-16,1-3-64 0,0-7 16 0,2 0 0 16,3 1 0-16,3-9 0 0,-1-10 48 0,6-8 16 15,5-3 0-15,2-5 0 0,1-6-32 0,1-4-16 16,6-3 0-16,6-5 0 0,2-6-160 0,3-3 0 15,3-6 0-15,3-5 0 0,0-3 0 0,4-6 0 16,4-9 0-16,7-4 0 0,5-2 0 0,4-3 0 16,3-3 0-16,4-3 0 0,0-1 0 0,8-3 0 15,8-2 0-15,1-3 0 0,5-2 0 0,4-7 0 0,4-6 0 16,5-3 0-16,8-2 0 0,3-2 0 0,4 0 0 16,4 2 0-16,1 2 0 0,8 2 0 0,4-6 0 15,-3 4 0-15,-2 2 0 0,5 4 0 0,6 3 0 16,3 2 0-16,1 0 0 0,2-1 0 0,2 0 0 0,2 1 0 15,-4 3 0-15,4-3 0 0,4-5 0 0,-2 3 0 16,-1 2 0-16,0 4 0 0,3 3 0 0,-1-1 0 16,1-3 0-16,-5 4 0 0,-5 0 0 0,-2 2 0 15,-4 0 0-15,-2 1 0 0,-6 0 0 0,-5 4 0 16,-4 1 0-16,-2 4 0 0,-2 2 0 0,-5 3 0 16,-5 0 0-16,-1 4 0 0,2 2 0 0,-6 2 0 15,-7 2 0-15,-4 2 0 0,-5 3 0 0,-2 2 0 16,-4 3 0-16,-5 0 0 0,-6 2 144 0,-4-2-144 15,-4 1 0-15,0 2 0 0,0 0 0 0,-4 3 0 16,-3-3 0-16,-4 2 128 0,-6 0-128 0,-2 0 176 0,-4 0-176 16,-5 1 0-16,-3 0 0 0,-2-1-176 0,-1-2 176 0,-6 1 0 15,-4-1 0-15,-2-2 0 0,-4-1 128 0,-2-1-128 16,-2 0 128-16,-4-3-128 0,0-4 176 0,-3-1-48 16,1-2 0-16,-5-2 0 0,-4-5 272 0,1-3 48 15,1-7 16-15,-3-3 0 0,-2-5-80 0,-1-6 0 16,0-4-16-16,1-7 0 0,-4-8-144 0,-3-2-32 15,1 0 0-15,1-3 0 0,3-4-192 0,-2-7 128 16,1-6-128-16,3-3 0 0,-1-1 0 0,3-8 0 16,0-12 0-16,1 1 0 0,2 2-144 0,2-12-32 15,2-6 0-15,1 3 0 0,-1 0-64 0,5-5-16 16,2-3 0-16,4 4 0 0,-1 4-16 0,3 8-16 16,5 7 0-16,-4 5 0 0,-9 10 288 0,4 8 192 0,2 5-16 0,1 6-16 15,-3 4-32-15,2 7 0 0,0 5 0 16,-2 6 0-16,-9 5-128 0,4 5 0 0,0 3 144 0,-3 2-144 15,-3 4 0-15,0 1-160 0,-2 2 16 0,2 2 0 16,-4 1-96-16,2 2-16 0,-1 0 0 16,-2 3 0-16,0 2 64 0,-3 2 16 0,0 2 0 0,-3-1 0 15,-6 2 176-15,-4 6 0 0,0 3 0 0,-4 2-128 16,-7 4 128-16,-4 0 0 0,-2 4 0 0,-4 5 0 16,-4 0 128-16,-9 5 16 0,-7 2 0 0,-5 4 0 15,-6 4-144-15,-3 1 0 0,0-1 0 0,-8 5 0 16,-7 1 0-16,-5 2 0 0,-2 2 0 0,-5 2 0 15,-6 1 0-15,-3 0 0 0,-3-3 176 0,-5 3-176 16,-5 1 160-16,-1-2-160 0,-1-1 160 0,-6-1-160 0,-8 2 176 0,-3 2-176 16,1 5 192-16,-4-2-192 0,1-2 0 0,-6-1 0 15,-5-1 0-15,-1 0 0 0,-5-3 0 0,3 3 208 16,-1 4-64-16,0-1-16 0,1-1 0 0,-2-1-128 16,-1-2 192-16,3 1-64 0,0-3 48 0,4 2 0 15,0-2 0-15,-3 1 0 0,0 2 16 0,2 1 16 16,1 1 0-16,6 1 0 0,5-2-48 0,-6 0-16 15,-5-4 0-15,6 1 0 0,6-1 112 0,5 0 32 16,4 1 0-16,4 0 0 0,-1-4 192 0,9 3 32 16,6 3 16-16,2-2 0 0,5 1-112 0,5-2-32 15,6-3 0-15,7-2 0 0,6-4-384 0,6-2 0 16,3-1 0-16,6-1 0 0,8-2 0 0,5-2-192 0,11-5 32 16,6-1 16-1,5 4-368-15,4-5-80 0,3-1-16 0,2-4-11936 0,4-1-2368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9:21:39.67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4409 14100 23039 0,'-7'10'2048'0,"0"0"-1648"0,3 0-400 0,-1-2 0 16,-1 0 208-16,1-1-32 0,3-1-16 0,-1 2 0 15,2-1 0-15,1 0 0 0,1 0 0 0,-1-7 0 16,0 0 336-16,0 0 64 0,0 0 16 0,10 0 0 16,-10 0 320-16,8-10 64 0,0-5 0 0,2-1 16 15,1-4 112-15,1-2 0 0,0-3 16 0,-2-5 0 16,-1-1-560-16,4-5-112 0,6-2-32 0,-1-4 0 16,0-2-224-16,3-2-48 0,1-3-128 0,2-2 192 0,-1-4 48 15,1-4 0-15,3-2 0 0,-1 0 0 0,1 4-64 16,1 3-16-16,-1 3 0 0,1 3 0 0,1 4-160 0,-3 4 0 15,-4-1 0-15,1 10 0 0,0 5 0 0,1 4 0 16,-6 3 0-16,0 6 0 0,-3 5 0 16,-2 7 0-16,1 6 0 0,-1 5 0 0,-2 7 0 0,1 8-192 15,-2 7 64-15,-1 8 128 0,-2 5-144 0,-2 5 144 16,-1 6 0-16,-4 9 0 0,-2 8-208 0,-1 4 64 16,-3 2 16-16,0-3 0 0,-1-3-128 0,1-8 0 15,1-10-16-15,3-10 0 0,-2-10 272 0,3-8 144 16,0-7-16-16,2-7 0 0,-1-13 512 0,0 0 80 15,7 0 32-15,2-6 0 0,1-9-32 0,2-5 0 16,3-10 0-16,1-4 0 0,0-4-336 0,2-2-80 16,1-4-16-16,-1-3 0 0,2-4-288 0,0-8 0 15,-2-3 0-15,3-2 0 0,2 1 0 0,-1 1 0 0,0 0 0 16,3 3 0-16,0 2-128 0,1 7 128 0,4 4-208 0,-3 9 80 16,0 7 128-16,-3 5-128 0,-4 6 128 0,0 9-128 15,-5 6 128-15,-2 8-192 0,2 4 192 0,-1 13-192 16,-1 8 192-16,-3 9-160 0,-3 9 160 0,-2 7-160 15,-3 7 160-15,0 10 0 0,0 8 0 0,-4 2 0 16,0 1 0-16,0-4 0 0,-3-4 0 0,-1-4 0 16,-1-5 0-16,0-5 0 0,-1-7 0 0,0-5 0 15,1-8 224-15,0-2 32 0,0-3 0 0,-1-5 0 16,-1-4-128-16,0-4-128 0,2-3 176 0,1-4-176 16,0-5-1920-16,2-3-512 0,-3-1-80 15</inkml:trace>
  <inkml:trace contextRef="#ctx0" brushRef="#br0" timeOffset="241.17">6297 13459 40543 0,'-12'10'1792'0,"4"-7"384"0,-1 0-1744 0,2 3-432 15,2-1 0-15,3 8 0 0,2 4 320 0,-1 6-32 16,-1 3 0-16,-2 5 0 0,-1 4-288 0,-1 2 0 16,1-1 0-16,0 1 0 0,0 1 0 0,-2 1 0 15,-1 2 0-15,-1 2 0 0,0-1-224 0,-1-4 48 0,3-5 16 16,-1-5 0 0,-1-5-1232-16,1-3-240 0,3-5-48 0,-2-2-9392 0,3-4-1888 0</inkml:trace>
  <inkml:trace contextRef="#ctx0" brushRef="#br0" timeOffset="821.933">7092 13643 37487 0,'-11'-2'1664'0,"11"2"336"0,0 0-1600 0,-3-4-400 0,-2-1 0 0,2 1 0 0,-2-3 400 0,-3 4 0 15,-2-2 0-15,-2 0 0 0,-2 0-160 0,-3-1-48 16,-3 0 0-16,-2 2 0 0,-4 1-192 0,-5 2 0 16,-3 3 0-16,0 4 0 0,-2 8-192 0,-2 2 192 15,-1 4-192-15,0 4 192 0,3 2-128 0,1 3 128 16,2 3 0-16,0 2 0 0,2 3 0 0,3 3 320 16,5 1-32-16,2-1-16 0,7-3-112 0,4-3-32 15,1-2 0-15,7-4 0 0,7-5 48 0,4-5 0 16,4-4 0-16,2-3 0 0,4-3-176 0,3-3 192 15,2-5-192-15,4-5 192 0,3-4-16 0,4-8 0 16,7-6 0-16,1-7 0 0,-2-3-176 0,3-5 160 16,3-6-160-16,-1 0 160 0,-3-5-160 0,-2 1 0 15,-3-3 0-15,1-4 0 0,-2-8 0 0,1-3 0 16,-1-3 176-16,-5-1-176 0,-2-2 240 0,-4-5-48 0,2-6-16 16,-3 4 0-16,-3 5-176 0,-2 10 0 0,0 10 0 0,-5 9 0 15,-2 7 0-15,-3 10 0 0,-2 8 0 0,-3 7 0 16,-1 4 192-16,-4 9-64 0,0 0 0 0,-5 9 0 15,0 9 0-15,-6 9 0 0,-5 10 0 0,-4 9 0 16,-6 8-128-16,2 7 0 0,1 9 0 0,-5 5 0 16,-4 6 0-16,-1 9 0 0,0 9 0 0,4-2 0 15,2-5 0-15,4-4 0 0,0-4 0 0,4-8 0 16,4-8 0-16,3-9 0 0,3-7 0 0,-1-7 0 16,2-6-208-16,3-5-80 0,1-4-16 0,2-3 0 15,4-6-2080-15,2-5-432 0,4-1-64 16</inkml:trace>
  <inkml:trace contextRef="#ctx0" brushRef="#br0" timeOffset="1037.055">8261 12586 35935 0,'-9'-3'3200'0,"2"3"-2560"16,7 0-512-16,-9 7-128 0,4 0 1040 0,-3 9 192 16,0 6 48-16,-2 9 0 0,-4 6-960 0,-1 6-192 15,-2 5-128-15,0 6 144 0,-3 8-144 0,-2 7 128 16,-1 5-128-16,1 4 128 0,0-1-128 0,-1 5 0 16,-2 5 144-16,2 1-144 0,0-3 0 0,0-6 0 0,0-6 0 15,4-5 0 1,4-3-576-16,-2-7-64 0,0-3-32 0,5-9 0 15,0-6-64-15,3-6-16 0,1-3 0 0,5-8 0 16,1-5-1808-16,2-6-384 0</inkml:trace>
  <inkml:trace contextRef="#ctx0" brushRef="#br0" timeOffset="1232.92">7601 13494 44223 0,'-17'0'3936'0,"10"1"-3152"0,7-1-624 0,0 0-160 0,11 0 640 16,9 2 112-16,8 3 16 0,1-2 0 0,2-2-640 0,5 1-128 15,5 1 0-15,2 1 0 0,1-3 0 0,1 0-192 16,-1-1 192-16,6 2-160 16,-3 0-224-16,2-2-64 0,0-4 0 0,-4 4 0 15,-2 3-2000-15,-3 1-416 0,-1-1-80 0,-4 0-14080 0</inkml:trace>
  <inkml:trace contextRef="#ctx0" brushRef="#br0" timeOffset="1627.707">8441 13697 44975 0,'0'0'1984'0,"0"0"432"0,0 0-1936 0,13 4-480 0,3-3 0 0,4-1 0 31,3-1-272-31,0-5-160 0,-1-2-16 0,6-1-16 0,3-5 144 0,1-1 16 0,-2-4 16 0,1 1 0 16,-3-3 64-16,-2-1 16 0,-1-4 0 0,-1-1 0 16,-2-3 16-16,-5 6 16 0,0 5 0 0,-4 2 0 15,-4-4 176-15,-3 3 0 0,0 2 0 0,-4 4 128 16,-5 1 48-16,-3 4 16 0,1 3 0 0,-5 4 0 15,-5 3 48-15,-1 6 16 0,-7 4 0 0,-1 3 0 0,-6 6-128 16,-3 9 0-16,-4 3-128 0,4 5 192 0,2 3-192 16,2-3 176-16,1 1-176 0,4-3 160 0,7-2 16 0,1-4 0 15,3-4 0-15,7-2 0 0,5-1-48 0,5 0 0 16,3-2 0-16,5-3 0 0,3 0-128 0,4-5 0 16,6-1 0-16,4-3 0 15,4-2-1040-15,6-5-192 0,4-4-48 0,2-1-11104 16,0-5-2224-16</inkml:trace>
  <inkml:trace contextRef="#ctx0" brushRef="#br0" timeOffset="2017.882">9687 13229 34095 0,'-22'10'3024'0,"8"-2"-2416"0,-2 3-480 0,4 5-128 16,2 5 1984-16,4 3 368 0,-1 3 80 0,1 6 0 16,-3 4-2224-16,0 2-448 0,-3 2-80 0,1 3-32 15,-1 1 192-15,2-3 160 0,-1-5-208 0,5-4 80 16,5-4 128-16,-2-4-160 0,0-6 160 0,-1-4-160 16,1-4 160-16,-1-2 224 0,4-9-48 0,0 0-16 15,0 0 336-15,0 0 64 0,-1-14 16 0,2-4 0 16,2-2-16-16,1-2 0 0,6-6 0 0,0-4 0 15,2-2-176-15,3-1-16 0,1 1-16 0,3-3 0 16,3-1-192-16,0 1-32 0,3 3-128 0,0 4 192 0,3 1-192 0,2 4 0 16,0 2 0-16,1 3 0 0,-1 5-240 0,1 4 64 15,-1 3 16-15,-1 2 0 0,-4 5-192 16,2 3-32-16,-1 4-16 0,2-1 0 16,-3-1-2832-16,-1 1-560 0</inkml:trace>
  <inkml:trace contextRef="#ctx0" brushRef="#br0" timeOffset="2631.758">10845 13159 35007 0,'-11'2'1552'0,"11"-2"320"0,0 0-1488 0,-7 2-384 0,0 4 0 0,2 4 0 16,-1 2 944-16,-2 6 112 0,-1 3 32 0,-2 5 0 16,-2 7-848-16,-2 1-240 0,0 0 0 0,-1 4 128 15,2 0 32-15,-1 3 16 0,-2 1 0 0,2-5 0 16,-1-4 16-16,2-3 0 0,3-7 0 0,1-3 0 16,1-5 176-16,2-2 32 0,1-4 16 0,6-9 0 15,0 0 336-15,0 0 64 0,0 0 16 0,0 0 0 16,9-13-176-16,0-2-16 0,4-3-16 0,1-4 0 15,3-4-304-15,2-2-48 0,1 1-16 0,1-1 0 16,4 1-256-16,0 0 0 0,1 1 128 0,3 5-128 0,0 4 0 16,2 5 0-16,1-1 0 0,-1 4 0 0,-4 6-224 15,1 3 48-15,-4 2 16 0,-2 4 0 0,-4 3 160 0,-3 3-128 16,-1 4 128-16,-4 5-128 0,-4 5 128 0,-1 3-192 16,-3 2 192-16,-4 2-192 0,-3 0 192 0,-1-5 0 15,2-3-144-15,-4-4 144 0,2-2 0 0,0-4 0 16,2-4 0-16,0-6 0 0,4-5 240 0,0 0 64 15,0 0 16-15,0 0 0 0,0 0 16 0,7-5 16 16,2-7 0-16,4-3 0 0,2 0-176 0,2-7-48 16,2-5 0-16,3-2 0 0,3-1-128 0,2-3 0 15,3-1 0-15,1 1 0 0,0 2 0 0,3 6-192 16,3 2 64-16,1 5 128 0,-7 5-160 0,2 5 160 16,-1 3 0-16,-3 8-144 0,-5 6 144 0,-1 5 0 15,-1 6 0-15,0 4 0 0,-4 5 0 0,-1 6 0 0,-1 3 0 16,-4 3 0-16,-3 1-160 0,-2 1 0 0,-1 2 0 15,1 0 0 1,-4 1-1248-16,1-6-240 0,1-4-48 0,1-3-16 16,2-4 576-16,6-1 112 0,3-6 32 0,4-5 0 15,0-4-1472-15,4-5-288 0,1-4-64 0,3-5-16 0</inkml:trace>
  <inkml:trace contextRef="#ctx0" brushRef="#br0" timeOffset="2978.617">13150 12741 38703 0,'-6'-14'3440'0,"4"2"-2752"16,0 2-560-16,9-3-128 0,7-6 928 0,7-1 160 15,1 2 16-15,3-4 16 0,-1-5-1120 0,3-3 0 16,1-1-160-16,2 0 0 0,0 1 0 0,-1 1 0 16,2-2 0-16,1 1 0 0,0 0 32 0,1 2 0 15,-1-1 0-15,1 5 0 0,1 2 128 0,-2 8 0 16,-5 6 128-16,0 6-128 0,-3 2 320 0,-3 7-16 15,-5 6 0-15,-1 6 0 0,-5 11-128 0,-3 4-32 16,-2 5 0-16,-4 6 0 0,-3 6-144 0,-4 12 0 0,-5 11 0 0,-3 4 128 16,-6 0-128-16,-5 5 0 0,-5 5 0 0,0-3 0 15,1-1 0-15,1-6-144 0,1-3 144 0,4-3 0 16,2-4-192-16,3-6 64 0,2-2 128 0,1-6-208 31,2-5-224-31,1-4-32 0,3-4-16 0,0-5 0 0,3-2-2176 16,-3-7-432-16</inkml:trace>
  <inkml:trace contextRef="#ctx0" brushRef="#br0" timeOffset="3200.724">12874 13731 28559 0,'0'0'2544'0,"0"0"-2032"16,0 0-512-16,14-3 0 0,7 1 4224 0,4 2 768 15,6 0 128-15,4 0 48 0,7 0-4144 0,4 1-816 16,5 1-208-16,7 0 0 0,4-6 0 0,1 3 0 16,-2 1 0-16,2 0-160 15,3-2-224-15,1 2-32 0,1-2-16 0,-3 2 0 16,-4 1-1376-16,-2 0-288 0,-3-2-48 0,0 0-10016 16,1-1-1984-16</inkml:trace>
  <inkml:trace contextRef="#ctx0" brushRef="#br0" timeOffset="3698.299">16349 13133 43999 0,'-11'-16'1952'0,"4"8"400"0,-1 2-1888 0,8 6-464 0,-8-4 0 0,-3 3 0 15,-3 1-192-15,-6 4-128 0,-5 3-16 0,-4 4-16 16,-3 0-80-16,-5 3-16 0,-2 3 0 0,-6 2 0 0,-5 3 272 0,-4 7 176 16,0 2-208-16,-4 4 80 0,-1 4 128 15,0 6 0-15,3 2 0 0,-1 1 0 0,3 0 0 0,8-4 0 16,6-7 0-16,11-3 0 0,8-6 208 0,5-1 128 15,4-6 32-15,7-6 0 0,3 1 0 0,6-5 0 16,6-3 0-16,5-4 0 0,6-4-176 0,5-2-16 16,5-4-16-16,5-6 0 0,1-3-160 0,2-3 160 15,-3 2-160-15,2-7 160 0,1-3-160 0,-1 1-176 16,-1-4 48-16,-2 1 0 0,-1-1 128 0,0-1 0 16,1-1-144-16,-4 5 144 0,0 8 0 0,-6 2 208 15,-2 5-16-15,-2 5-16 0,-3 2-176 0,-4 8 0 16,-3 4 0-16,0 6 128 0,-4 3-128 0,-2 4 0 15,0 3 0-15,-1 6 128 0,-1 6-128 0,1 1 0 0,0-3 0 16,-2 0 0-16,1 1 0 0,2-2 0 0,0-2-144 16,3-3 144-1,1-6-1312-15,4-1-208 0,-1-3-32 0,4-3-16 16,1-3-960-16,2-3-192 0,3-2-32 0</inkml:trace>
  <inkml:trace contextRef="#ctx0" brushRef="#br0" timeOffset="4120.144">17135 13096 23039 0,'-10'11'2048'0,"-2"3"-1648"16,1 4-400-16,1 6 0 0,2 4 4288 0,-2 4 784 15,0 5 160-15,-5 1 16 0,0-1-4352 0,0 5-896 16,-3 4-160-16,0-4-32 0,3-2 192 0,4-7-176 15,0-6 176-15,2-4-160 0,2-5 16 0,2-4 0 16,1-4 0-16,4-10 0 0,0 0 144 0,0 0 144 16,0 0-16-16,0 0-128 0,9-12 432 0,3-7-32 15,3-7 0-15,4-1 0 0,1 0-96 0,3-3-32 16,0-3 0-16,4-1 0 0,4-3-112 0,3-2-32 16,4 0 0-16,-1-1 0 0,5 0-128 0,-2 3 0 15,2 6 0-15,0 5 0 0,-5 3 0 0,1 9-224 16,-5 4 80-16,-3 9 16 0,-4 5 128 0,-2 5 128 15,-3 1-128-15,-3 7 176 0,-4 11-176 0,-2 2 0 0,-1 0 144 16,-3 3-144-16,-4 4 0 0,-6 4-128 0,-2 7 0 16,-3-1 0-16,-3 3 0 0,-1-4 0 0,1-4 0 15,0-2 0-15,5-3 0 0,0-4 0 0,2-7 0 0,2-3 0 16,1-6 128-16,2-2-192 0,3-4 192 0,-1-1-192 31,4-5-2480-31,3-1-496 0,2-3-96 0</inkml:trace>
  <inkml:trace contextRef="#ctx0" brushRef="#br0" timeOffset="4574.019">18959 12840 43599 0,'-4'-26'1920'16,"3"12"416"-16,3-1-1872 0,-2 6-464 0,-2 2 0 0,-4 1 0 16,-2 2-320-16,-6 3-144 0,-6 3-48 0,-5 1 0 15,-6 3 48-15,-6 3 0 0,-9 2 0 0,-4 3 0 0,-3 4 224 0,-1 3 48 16,-3 4 16-16,2 0 0 0,3 2 176 0,4-1 0 16,3 3 0-16,3-4 0 0,4 2 0 0,6-2 0 15,6-3 0-15,9-2 0 0,5 4 0 0,6-4 192 16,5-2 0-16,6-1-16 0,4-1-48 0,6 3 0 15,2 2 0-15,6-3 0 0,3-1-128 0,1-1 192 16,-1 3-192-16,2 0 192 0,1 2-192 0,-1 2 0 0,1 1 0 16,-4 2 0-16,-1 3 0 0,-3 2 128 15,-4 1-128-15,-4 0 128 0,-3-3 32 0,-3 1 0 0,-5-3 0 0,-6 2 0 16,-3-3 128-16,-8 1 32 0,-5-4 0 0,-2 0 0 16,-6-1-320-16,-1-2 0 0,-2-4 128 0,-4 0-128 15,0-2 256-15,-2-2-16 0,-3-1 0 0,4-2 0 16,3-7-240-16,2-4 0 0,3-4 0 0,2-3 0 31,5 0-1408-31,4-2-384 0,2 0-80 0,4-5-9984 0,0 2-2000 0</inkml:trace>
  <inkml:trace contextRef="#ctx0" brushRef="#br0" timeOffset="5139.071">19526 12921 44223 0,'2'-18'1968'0,"1"9"400"0,-3 9-1904 0,0 0-464 15,10-4 0-15,-10 4 0 16,0 0-656-16,1 8-240 0,-1 2-32 0,-5 3-16 0,-6 3 512 0,-6 3 112 15,-4 6 0-15,-2 6 16 0,-3 2 144 0,-2 7 32 16,1 1 0-16,-2 5 0 0,-2 3 128 0,-1-1-128 16,-3 2 128-16,1 2-128 0,-1 0 128 0,6-2 0 0,6-7 0 0,8-7 0 15,3-7 0-15,6-4 256 0,5 0-64 16,7-5-16-16,5-4 304 0,6-5 64 0,2-4 16 16,6-1 0-16,5-4-144 0,3-4-32 0,2-4 0 0,0-5 0 15,3-4-384-15,2-4 0 0,3-5 128 0,1-2-128 16,-2-1 0-16,0 1 0 0,-1-2 0 0,-4-1 0 15,-1-3 128-15,-2 2-128 0,-3 1 128 0,-4 5-128 16,-2 5 0-16,-4 5 0 0,-3 4 0 0,-2 4 0 16,-4 3 0-16,-2 3 0 0,-4 6 0 0,-1 3 0 15,-5 4-176-15,-2 2 48 0,-4 3 0 0,-1 6 0 16,-3 6-144-16,-1 3-32 0,0 0 0 0,1 1 0 0,1 0 80 16,4-3 16-16,4-5 0 0,4-4 0 0,3-3 208 0,3-3-144 15,3-1 144-15,5-5-128 0,3-8 384 0,5-1 96 16,1-3 16-16,4-3 0 0,1-2 80 0,2-5 0 15,1-5 16-15,0-3 0 0,-1-4-224 0,-2-5-48 16,-3-4-16-16,-1-1 0 0,-3-1 32 0,-2-3 16 16,-1-3 0-16,-3-2 0 0,-2-1 112 0,0-3 32 15,3-4 0-15,-5 4 0 0,-3 4-208 0,-1 2-32 16,-1 2-128-16,-2 5 192 0,-3 6-192 0,-2 4-128 16,0 2 128-16,-3 2-208 0,-3 2-160 0,-3 3-16 15,-4 1-16-15,1-2 0 16,2 0-80-16,0-2-16 0,0-2 0 0,-1 1 0 15,1 1-16-15,-1 0-16 0,2 0 0 0,0 1-11968 16,1 2-2400-16</inkml:trace>
  <inkml:trace contextRef="#ctx0" brushRef="#br0" timeOffset="5618.766">20825 13187 35935 0,'0'0'3200'0,"0"0"-2560"15,0 0-512-15,9-2-128 0,2 0 352 0,2-1 48 16,2 1 16-16,5 0 0 0,5-1-416 0,6-1-192 16,3-6 0-16,1 1 16 0,-1-1 176 0,2-4 0 15,-2 1 0-15,2-4 0 0,1-1 224 0,-1 0-32 16,-2 3 0-16,-2-3 0 0,-5-1 208 0,0 1 48 16,-7 2 0-16,0 1 0 0,-2 1-128 0,-6 2 0 15,-4 1-16-15,-7 2 0 0,-1 9-160 0,-10-5-16 16,-8 1-128-16,-3 4 192 0,-6 4-192 0,-6 3 0 15,-9 2-192-15,-2 4 192 0,-2 5-160 0,-3 5 160 16,-1 4-128-16,1 5 128 0,1 2 0 0,4 1-160 16,3-4 160-16,7 1 0 0,6 0 0 0,8-1 0 15,8-2 0-15,6-3 0 0,3-3 0 0,7 1 0 16,7 1 0-16,8 0 0 0,3-2 0 0,7-2-192 0,1-6 48 16,8-2 0-1,5 1-416-15,1-4-80 0,-1-3 0 0,3-3-10704 0,3-1-2144 0</inkml:trace>
  <inkml:trace contextRef="#ctx0" brushRef="#br0" timeOffset="6028.281">22254 12701 28559 0,'-19'-4'1264'0,"6"6"272"0,-4 1-1232 0,3 8-304 0,3 9 0 0,-2 7 0 0,-3 6 3776 0,-1 8 704 16,-2 1 144-16,-1 3 32 0,-1 3-3776 16,2 3-752-16,-2 3-128 0,3-2 0 0,-2-2-304 0,3-4 32 15,-1-3 0-15,2-6 0 0,0-6 112 0,5-5 32 16,5-2 0-16,2-6 0 0,0-2 256 0,3-6 64 16,1-10 16-16,5 7 0 0,2 0 176 0,2-4 16 15,-1-6 16-15,3-4 0 0,4-4-96 0,1-3-32 16,2-2 0-16,4-4 0 0,0-1-128 0,4-3-32 15,0-4 0-15,3-1 0 0,2-4-128 0,1-5 0 16,0-3 144-16,4 2-144 0,0 0 0 0,5 2-160 16,-1 4 16-16,-2 4 0 0,-3 5-112 0,0 4-32 0,-2 5 0 0,-2 2 0 15,0 2 0-15,-1 3 0 0,0 4 0 16,-2-1 0 0,0 2-1376-16,-2 0-288 0,-5-1-48 0,2 3-10112 0,0 0-2032 0</inkml:trace>
  <inkml:trace contextRef="#ctx0" brushRef="#br0" timeOffset="6348.337">23700 12708 21183 0,'-13'-7'944'0,"4"2"192"0,-3 1-912 0,1 3-224 0,-2 3 0 0,-6 4 0 16,-9 2 4496-16,-4 3 864 0,-4 3 160 0,-1 1 48 0,-3 0-4672 0,1 0-896 15,-2-2-224-15,3 2-32 0,0 4 256 0,3 0-144 16,5 0 144-16,8 1-128 0,8 1-80 0,3 1-16 16,4-2 0-16,3 2 0 0,8 0 0 0,-1 0 0 15,-2 2 0-15,8-1 0 0,8 0 224 0,1 2 208 16,0 2-32-16,2 4-16 0,2 1 208 0,-2 0 32 16,-1-2 16-16,-3 3 0 0,-3 3 64 0,-2-1 16 15,-2 0 0-15,-2 0 0 0,-6 2-64 0,-2-4-16 16,-4 0 0-16,-1-4 0 0,-4-2 16 0,-4-3 0 15,-7-2 0-15,-6-1 0 0,-5-3-48 0,-5-1 0 16,-4-2 0-16,-4-1 0 0,-4-2-96 0,-4-1-32 16,-2-4 0-16,-4-1 0 15,-9-2-1072-15,-2-3-208 0,-4-2-64 0,2-2-12384 0,5-5-2480 16</inkml:trace>
  <inkml:trace contextRef="#ctx0" brushRef="#br0" timeOffset="7464.823">4750 15049 37775 0,'-14'7'3360'0,"1"-3"-2688"0,-2 2-544 0,3 0-128 16,4 3 0-16,-3 3 0 0,2 4 0 0,0 3-176 16,-1 6 176-16,3 5-160 0,0 6 160 0,3 3-160 15,2 4 160-15,2 3 0 0,0 1 0 0,2-1 0 16,0-1 0-16,2-2-160 0,3-1 160 0,1-5-160 16,1-3 0-16,3-3 0 0,-1-4 0 0,5-4 0 15,2-7-80-15,0-7-16 0,1-6 0 0,3-5 0 16,1-5 416-16,1-3 80 0,1-4 16 0,2-4 0 15,-2-5 176-15,2-2 32 0,1 0 16 0,-1-2 0 0,1 1-32 16,-3 1 0-16,1-2 0 0,-3 2 0 0,-1 1-192 16,-6 3-32-16,0 4-16 0,-2 3 0 0,-5 0-208 0,2 5 176 15,0 6-176-15,-11 3 160 0,6 6-160 0,3 5 0 16,-3 3 0-16,-2 4 0 0,1 5 0 0,0 1-176 16,1 3 176-16,2 0-128 0,0 0-64 15,2 2-16-15,2-3 0 0,4-4 0 0,2-4 32 0,3-1 16 16,2-4 0-16,0-6 0 0,-2-3 160 0,2-2 0 15,3-4 0-15,3-6 128 0,1-4 176 0,-4-1 32 16,-1-5 16-16,-3-1 0 0,-2-2 0 0,-1 0 0 16,-1-1 0-16,-3 0 0 0,-3 0-160 0,0-1-48 15,-4-1 0-15,-2-2 0 0,-4 1-144 0,-1 0 0 16,-2 2-160-16,-1 1 160 16,0 2-1264-16,1 1-144 0,0 0-48 0,1 3-10128 0,0 2-2016 15</inkml:trace>
  <inkml:trace contextRef="#ctx0" brushRef="#br0" timeOffset="7716.546">6144 15106 39615 0,'-14'15'3520'0,"-1"3"-2816"0,1 4-560 0,1 5-144 15,1 4 1264-15,1 4 208 0,-4 3 64 0,2 3 0 16,0 0-1072-16,0-3-208 0,-3 0-32 0,1-3-16 15,0-2-208-15,1-1 0 0,2 1 128 0,-1-2-128 16,0-3-1088-16,1-1-272 0,0-3-48 16,3-6-16-16,0-2-112 0,4-5 0 0,1-5-16 15,4-6-15088-15</inkml:trace>
  <inkml:trace contextRef="#ctx0" brushRef="#br0" timeOffset="7956.703">6936 14671 34095 0,'0'0'3024'0,"0"0"-2416"16,0 0-480-16,0 0-128 0,0 0 2240 0,0 0 448 15,0 9 64-15,-1 5 32 0,-4 5-2256 0,-3 7-528 0,-2 6 0 16,-1 8 0-16,-5 6 0 0,0 4 0 0,-7 2 0 0,1 2 128 15,-5 2-128-15,0 5 0 0,-3 3 0 0,-1 4 0 16,-1 2 0-16,2-3-224 0,3-2 48 0,1-5 16 31,2-1-544-31,3-8-128 0,3-4 0 0,5-9-16 16,3-6-192-16,6-7-48 0,3-6 0 0,4-8 0 16,5-7-1536-16,4-7-320 0,5-7-64 0</inkml:trace>
  <inkml:trace contextRef="#ctx0" brushRef="#br0" timeOffset="8164.12">7494 14619 45087 0,'-17'18'2000'0,"6"-1"416"0,2 4-1936 0,-6 7-480 16,-2 6 0-16,-1 7 0 0,-1 8 176 0,-3 3-176 15,-4 1 192-15,0 0-192 0,2 1 288 0,1 6-48 16,-1 1-16-16,-1 3 0 0,-2 1-224 0,1-1 0 15,0 1-144-15,3-4 144 16,-1-1-2128-16,3-2-336 0,4-1-64 0,-1-7-15360 0</inkml:trace>
  <inkml:trace contextRef="#ctx0" brushRef="#br0" timeOffset="8702.945">9413 14726 33167 0,'0'0'1472'0,"0"0"304"0,-10 2-1424 0,0 4-352 16,0 5 0-16,2 7 0 0,-6 9 1696 0,1 8 272 16,-2 7 48-16,-3 5 16 0,1 6-1504 0,-5 3-288 15,0 1-64-15,-4 5-16 0,-2 5 32 0,-2 0 0 16,-3-4 0-16,2-3 0 0,0-6-192 0,5-9 160 15,0-6-160-15,3-8 160 0,2-3-160 0,4-5 192 16,6-8-192-16,3-6 192 0,4-2 144 0,4-7 48 16,0 0 0-16,0 0 0 0,9-13 0 0,3-3 0 15,4-4 0-15,4 3 0 0,3-4-384 0,3 1 0 16,3 0 0-16,4 4 0 0,4 2 0 0,-5 4-192 16,-2 3 64-16,0 5 0 0,-5 0 128 0,0 6 0 15,-2 5 0-15,-4 3-128 0,-3 3 128 0,-5 3-208 16,-1 2 80-16,-6 3 128 0,-5 0-144 0,-6 2 144 0,-5 1 0 0,-6 1 0 15,-8 2 0-15,-4-2 0 0,-5-3 128 16,-5-1-128-16,-6-3 128 0,0-3-128 0,5-3 0 0,0-5 144 16,0-4-144-16,4-2-256 0,2-5 64 0,4-2 16 31,4-4-1488-31,5-2-288 0,0-2-64 0,7-3-9760 0,6-7-1968 16</inkml:trace>
  <inkml:trace contextRef="#ctx0" brushRef="#br0" timeOffset="9029.972">9517 15643 43599 0,'15'10'1920'0,"3"-2"416"0,7 0-1872 0,2-1-464 16,4 0 0-16,1-4 0 0,0-1 272 0,3-3-32 15,0-2-16-15,6-4 0 0,-1-3-224 0,0-4-128 16,1-5 128-16,0 1-208 0,-1-2-112 0,-5 0 0 15,-8-1-16-15,-4 0 0 0,-5 0 64 0,-7 2 16 16,-6 0 0-16,-1 0 0 0,-7 1 576 0,-3 1 128 16,-5 1 32-16,-6 2 0 0,-5 4-96 0,-4 6-32 15,-3 3 0-15,1 9 0 0,0 6-192 0,-3 6-32 16,-4 0-128-16,1 6 192 0,0 1-192 0,2 4 0 16,3 1 0-16,2 2 0 0,2-1 0 0,3 4 144 15,4 1-144-15,6-3 192 0,3-3-32 0,8-1 0 16,7-1 0-16,5-3 0 0,0-3-160 0,8-2-176 15,3-1 48-15,9-4 0 16,4-5-1296-16,5-2-256 0,2-3-48 0,9-2-16832 0</inkml:trace>
  <inkml:trace contextRef="#ctx0" brushRef="#br0" timeOffset="9647.728">11699 15303 39615 0,'-12'8'1760'15,"5"-1"352"-15,-3 1-1680 0,4 7-432 0,-2 5 0 0,2 6 0 0,-3 6 560 0,-1 5 16 16,-1 5 16-16,-1 5 0 0,0 6-592 0,-2 3 0 15,-2 5 0-15,-3 1 0 0,-2 0 176 0,-5-1 16 16,-4-2 0-16,-3 1 0 0,-2 2-64 0,-2-1 0 16,0-5 0-16,4-8 0 0,3-7 0 0,2-7-128 15,6-7 192-15,0-5-64 0,3-7 320 0,6-7 64 16,5-3 16-16,8-5 0 0,-4-8 48 0,6-7 0 16,4-7 0-16,6-8 0 0,4-5-576 0,4-8 0 15,5-4 0-15,3-5 0 0,3-4 0 0,5-2 0 16,4-3 0-16,3-5-144 0,2-5 144 0,0 5 0 0,0 2 0 15,3 8-128-15,4 7 128 0,2 9-192 0,0 4 192 0,0 9-192 16,-3 7 16-16,-4 8 0 0,-7 2 0 16,-7 8 0-16,-3 5 176 0,-8 6-208 0,-4 4 80 0,-6 4 128 15,-4 6-272-15,-5 0 64 0,-8 4 16 0,-7 6 0 16,-7 3 192-16,-8 2-176 0,-10 3 176 0,-9-1-160 16,-5 1 160-16,-4-3 0 0,-2-3 128 0,4-4-128 15,4-6 0-15,5-4 0 0,4-6 0 0,3-3 0 16,4-4 128-16,5-5 16 0,2-3 0 0,8-4 0 15,3-4-1952 1,8-4-400-16,6-3-80 0,9-5-15440 0</inkml:trace>
  <inkml:trace contextRef="#ctx0" brushRef="#br0" timeOffset="9867.709">12733 15566 25791 0,'-23'5'2304'0,"0"5"-1856"16,-6 1-448-16,3 3 0 0,3 3 5072 0,-3 8 928 16,2 2 176-16,0 4 32 0,0 2-5056 0,3-1-1008 15,2-1-144-15,4-3-144 16,1 1-304-16,5-5-48 0,3-3-16 0,4-2 0 16,1-4-192-16,5-3-64 0,6-2 0 0,2-3 0 0,4-5 320 0,6-3 64 15,5-4 16-15,5-3 0 0,3-6 368 0,4-1 0 16,2-3 0-16,-1 1 0 0,2-5 144 0,-2 0-144 15,-5 0 160-15,-4 0-160 0,-4-1 256 0,-5 2-32 16,-4 1-16-16,-8 0 0 0,-3-1 80 0,-4 4 16 16,-6-1 0-16,-4 5 0 0,-5-3 16 0,-6 4 0 0,-4 4 0 0,-6 2 0 15,-6 3-128-15,-3-1-32 0,-5 8 0 0,1-1 0 16,0 0-320-16,1 2-64 0,5 0-16 0,2 1 0 31,4-1-912-31,2 1-192 0,4-1-48 0,3 2-11120 0,3-2-2224 0</inkml:trace>
  <inkml:trace contextRef="#ctx0" brushRef="#br0" timeOffset="10207.177">13831 15296 27647 0,'-11'-7'1216'0,"11"7"256"0,-6-3-1168 0,6 3-304 16,-11-2 0-16,1 3 0 0,-2 4 3776 0,-4 3 688 15,-7 2 144-15,-6 1 16 0,-6 1-3936 0,1 2-688 16,-1 3-352-16,-1 0 32 16,-1 1-256-16,0 3-48 0,3-3-16 0,5 2 0 0,6 0 320 0,3-2 48 15,8-3 16-15,3 0 0 0,7 1 96 0,5-2 32 16,7-1 0-16,4-1 0 0,3-3-96 0,6 0-16 16,5 0 0-16,1 0 0 0,3-3 240 0,0 3 0 15,1-2 0-15,-1 0 0 0,0 1 0 0,-5-1 0 16,-5-1 0-16,-3 2 0 0,-5 1 368 0,-6 1-48 15,-5 0 0-15,-5-1 0 0,-6-1 112 0,-7 2 16 0,-9 1 0 16,-4 0 0-16,-4-1-96 0,-5 1-16 0,-5 1 0 16,-1 0 0-16,0-2-128 0,1 0-16 0,1 0-16 0,2-2 0 31,-1 0-496-31,3-3-112 0,2-3-16 0,8-2 0 16,2-2-2480-16,10-2-496 0</inkml:trace>
  <inkml:trace contextRef="#ctx0" brushRef="#br0" timeOffset="10486.576">14945 14792 40543 0,'-11'-19'1792'0,"8"11"384"0,3 8-1744 0,0 0-432 16,0 0 0-16,0 0 0 0,0 0 784 0,-8 8 80 15,0 6 16-15,-1 6 0 0,-5 4-880 0,-1 7 0 16,-3 4-256-16,0 6 64 0,-1 5 192 0,-3 2-160 16,0 1 160-16,0 5-160 0,-2 5 32 0,-2 5 0 15,-2 3 0-15,-3-1 0 0,-2-4-112 0,1 0-16 16,0-2 0-16,6-4 0 16,6-6-992-16,4-6-208 0,1-6-32 0,6-5-16 15,2-5 832-15,3-7 160 0,3-6 48 0,5-5 0 16,2-5-1600-16,4-5-320 0</inkml:trace>
  <inkml:trace contextRef="#ctx0" brushRef="#br0" timeOffset="10712.235">14341 15304 46239 0,'-13'-3'2048'0,"13"3"432"0,0 0-1984 0,0 0-496 0,0 0 0 0,7 7 0 16,1-3 128-16,6 1-128 0,0 0 0 0,4-1 0 15,5 0 0-15,1-2 0 0,2-2 0 0,4-1-160 32,4-1-368-32,0-4-80 0,1 2-16 0,-1-4 0 0,-1-1-272 0,2-1-64 0,-2 3-16 0,0-2 0 15,0 2-128-15,0 0-32 0,1-1 0 0,-1 2 0 32,1 3-1136-32,-3 1-224 0,-2 1-64 0</inkml:trace>
  <inkml:trace contextRef="#ctx0" brushRef="#br0" timeOffset="11046.37">14932 15457 42383 0,'0'0'3776'0,"12"5"-3024"16,0-1-608-16,8 1-144 0,4-1 576 0,4 0 96 15,1 0 16-15,2-3 0 0,1-1-688 0,1-2-192 16,1-4-16-16,2-2 0 15,0-3-336-15,1-2-64 0,0-1-16 0,0-2 0 0,-3-1 480 0,-1-1 144 16,-2 1 0-16,-4-1 0 0,-2-1 0 0,-3 2 256 16,-4 0-32-16,-5 2 0 0,-4 1-32 0,-3 4 0 0,-4 0 0 15,-4 2 0-15,-3 0-192 0,-6 4 0 0,-6 3 128 0,-7 4-128 16,-6 3 0-16,-6 5 0 0,-1 2 0 0,-3 2 0 16,0 3-160-16,0 3 32 0,3 3 0 0,-2-2 0 15,2-1 128-15,4 0 0 0,1 1 0 0,2-2 0 16,1 0 0-16,5 1-128 0,6-3 128 0,3 1-128 15,4-2-64-15,5 0-16 0,4-2 0 0,6-1 0 32,6 0-560-32,5-3-128 0,3 0 0 0,4-3-16 0,4 0-2384 15,3-3-480-15</inkml:trace>
  <inkml:trace contextRef="#ctx0" brushRef="#br0" timeOffset="11504.437">16240 15351 28559 0,'-34'13'2544'0,"11"1"-2032"16,-7 5-512-16,0 4 0 0,-1 6 2336 0,-2-1 368 16,-3 4 80-16,-2 2 16 15,-3 0-2800-15,2 1-416 0,-1 1-160 0,5 0-16 16,4 1-80-16,5-5-16 0,6-5 0 0,3-4 0 0,4-3 416 0,5-5 80 15,6-4 0-15,4-2 16 0,-2-9 688 0,13 1 128 16,7-4 16-16,7-5 16 0,9-6-96 0,3-4-32 0,5-6 0 0,5-5 0 16,4-5-256-16,-4-1-48 0,1-1-16 15,1-2 0-15,3-3 352 0,2-3 80 0,0-4 16 0,1-6 0 16,-2-7-32-16,-3-3 0 0,-3 1 0 0,-3-4 0 16,-1-1-304-16,-2-4-64 0,1-1-16 0,-4 7 0 15,-7 6-256-15,-4 12 0 0,-1 9 0 0,-7 8 0 16,-4 8 224-16,-5 7-64 0,-5 6-16 0,-7 10 0 15,0 0 48-15,-6 8 16 0,-5 7 0 0,-4 6 0 16,-5 5-208-16,-1 10-128 0,-4 4 128 0,-1 9-208 16,-1 7 208-16,-1 2-144 0,-1 3 144 0,4 1-128 15,3 4-80-15,4-2-16 0,4 2 0 0,4-4 0 16,2-6 224-16,4-7-192 0,3-1 192 0,3-6-192 16,3-1-1008-16,3-3-192 15,2-3-32-15,3-3-10672 0,2-2-2112 0</inkml:trace>
  <inkml:trace contextRef="#ctx0" brushRef="#br0" timeOffset="12064.762">19113 14938 34319 0,'0'0'1520'0,"0"0"320"0,0 0-1472 0,0 0-368 0,0 0 0 0,0 0 0 16,0 0 0-16,0 0 0 0,0 0 0 0,0 0 0 15,0 0 0-15,-7 3 0 0,-2 2 0 0,-4-2 128 16,-3 2-128-16,-3-1 0 0,1 4 0 0,-7 0 0 16,-4 2 0-16,-3 1 0 0,-2 0 0 0,-2 4 128 15,-2 0 0-15,-5 3 0 0,-1-2 0 0,0 4 0 16,3-1 128-16,4-1 16 0,1 1 16 0,6 1 0 0,6-3-80 15,5 1-16-15,4-5 0 0,6 2 0 0,3-2-48 16,5 0-16-16,5-2 0 0,2 0 0 0,5-3 96 0,6 2 16 16,2-1 0-16,3 0 0 0,-1-1-240 0,6 1 128 15,2 2-128-15,1 2 0 0,-3 5 0 0,-1-3 0 16,-1 1 0-16,-3 3 0 0,-4 3 0 0,-4 0 0 16,-4-1 0-16,-3 1 0 0,-7 0 0 0,-5 0 0 15,-4-1 0-15,-4 1 0 0,-7-1 0 0,-5-1 128 16,-6-2-128-16,-4 1 192 0,-3-2 64 0,-4-4 16 15,-3-2 0-15,0-1 0 0,2-2-16 0,-2-2 0 16,0-4 0-16,-2 1 0 0,-1-1-96 0,3-5-32 16,2-4 0-16,6-2 0 15,1 0-592-15,8-3-128 0,4-2-32 0,5-3 0 16,5-2-2624-16,4 2-528 0</inkml:trace>
  <inkml:trace contextRef="#ctx0" brushRef="#br0" timeOffset="12464.815">19694 15205 38703 0,'-14'-4'1712'0,"14"4"352"0,0 0-1648 0,-13 2-416 0,-1 4 0 0,-2 5 0 16,-3 4-160-16,-5 2-112 0,-3 0-32 0,-1 6 0 15,-6 6 48-15,1 1 0 0,0 0 0 0,2 1 0 16,2 0 48-16,3-1 16 0,1-2 0 0,5 1 0 0,0-4 192 0,6 2 0 16,3-5 0-16,4-4 0 0,5 0 0 0,4-4 0 15,5-2 128-15,6-1-128 0,3-1 672 0,5-1 32 16,6-3 0-16,6-2 0 0,5-3-128 0,2-2 0 16,2-3-16-16,-1-5 0 0,6-6-352 0,-6 0-64 15,-5 0-16-15,-5-3 0 0,-3 0 128 0,-3-2 32 16,-3-4 0-16,-2 1 0 0,-4 1 64 0,-4-1 16 15,-2 0 0-15,-6 0 0 0,-4 2-80 0,-2-1-16 16,-3 2 0-16,-5 3 0 0,-1 1-272 0,-4 3 0 16,-4-1 0-16,-3 5 0 0,-3 2 0 0,-4 4-304 15,-3 1 64-15,-1 0 16 0,-1 2-96 0,4 3-32 16,1-2 0-16,1 1 0 16,0 2-2032-16,3-1-416 0,1-1-80 0,7-2-7984 0,6-1-1600 15</inkml:trace>
  <inkml:trace contextRef="#ctx0" brushRef="#br0" timeOffset="12892.844">20478 15164 35007 0,'0'0'3120'0,"0"0"-2496"0,0 0-496 0,0 0-128 16,0 0 576-16,-11 6 80 0,-6-1 32 0,-3 3 0 0,-3 2-688 15,-4 4 0-15,-1 1 0 0,-3 5 0 16,-2 3-192-16,1 2 192 0,0 2-160 0,2 0 160 0,0 1 0 0,0 2-144 16,0-1 144-16,4 2 0 0,3 1 0 0,5-2 0 15,3-2 0-15,6-3 0 0,2-1 0 0,6-2 0 16,4-1 0-16,7-2 128 0,1-5 224 0,5-3 48 16,0-1 16-16,6 0 0 0,4-3 16 0,0-4 0 15,-1-4 0-15,4-2 0 0,-3-2-176 0,2-1-48 16,-3-3 0-16,-2-2 0 0,0-5 48 0,2 1 0 15,0 0 0-15,-4-2 0 0,-4-3 64 0,-1 1 0 16,-3-1 16-16,-1 1 0 0,-1 1-96 0,-3 2-32 16,-5-1 0-16,-3 1 0 0,-4 2-208 0,-2 2 0 15,-3 2 0-15,1 0 0 16,-5-1-400-16,-2 0-80 0,-4 1-16 0,0 1 0 16,1 1-1056-16,0 2-224 0,1-1-32 0</inkml:trace>
  <inkml:trace contextRef="#ctx0" brushRef="#br0" timeOffset="13368.253">21184 14979 38015 0,'-13'10'1680'0,"7"1"352"0,-2 2-1632 0,-1 6-400 15,-3 3 0-15,-2 3 0 16,-3 2-320-16,0 8-128 0,-4-1-48 0,-2 3 0 0,-3 3 288 0,1 0 48 16,-4-1 16-16,1-3 0 0,3-3 144 0,-1 0 0 15,-3-6 0-15,3-2-128 0,5-3 272 0,4-6 64 16,4-2 16-16,2-3 0 0,4-4 288 0,7-7 64 15,0 0 16-15,0 0 0 0,0 0-112 0,9-4-32 16,5-7 0-16,5 0 0 0,4-2-256 0,1-3-64 16,1-4-128-16,4-2 192 0,3-1-192 0,0-1 128 15,-1 1-128-15,-1-3 0 0,2-5 128 0,0 1-128 16,-1 3 0-16,1 1 144 0,1 3-144 0,-1 6 128 16,-1 2-128-16,-3 5 128 0,-4 4 0 0,1 4 0 0,-1 4 0 15,-2 2 0-15,-5 2 64 0,-3 5 16 0,-5 7 0 16,-2 3 0-16,-3 6-208 0,-6 1 0 0,-2 2 0 0,-4 2 0 15,-2 2 0-15,-3 1 0 0,-1 0-192 0,1 1 192 16,2-1-128-16,-4-1 128 0,1 0 0 0,0-3 0 16,0-3-144-16,2-1 144 0,4-3 0 0,-1-2-144 31,2-2-240-31,3-4-32 0,0-2-16 0,4-3 0 16,6-3-2192-16,-2-3-432 0,-4-5-80 0</inkml:trace>
  <inkml:trace contextRef="#ctx0" brushRef="#br0" timeOffset="13636.438">22084 15153 41231 0,'1'-9'1824'0,"-1"9"384"0,0 0-1760 0,8 5-448 16,-1 3 0-16,-4 5 0 0,-4 3-144 0,-2 1-112 15,-3 5-32-15,-4 6 0 0,-1 4 288 0,-3 1-160 16,-3 0 160-16,-1 3-128 0,-2-2 128 0,-2-1 0 16,-1-3 0-16,0-1 0 0,-3-2 0 0,2 1-128 15,0-4 128-15,-1-4 0 0,2 0-320 0,-1-1 0 16,6-1 16-16,1-4 0 16,2-3-464-16,2-2-112 0,3-4-16 0,2-2 0 15,8-3-1856-15,0 0-368 0,0 0-80 0,1-18-9344 0</inkml:trace>
  <inkml:trace contextRef="#ctx0" brushRef="#br0" timeOffset="14122.687">23174 15044 35935 0,'0'0'1600'0,"0"0"320"16,0 0-1536-16,0 0-384 0,0 0 0 0,0 0 0 0,-12 6-128 0,-1 0-112 15,-5-3-16-15,-4 2 0 0,-4 0-16 0,0 1-16 16,-2-1 0-16,-3 1 0 0,-4-1 416 0,1 1 64 16,-3-1 32-16,-3 3 0 0,-4 1 352 0,3 0 80 15,4 0 16-15,3 1 0 0,-1 0-240 0,7 0-48 16,4 1-16-16,6-2 0 0,4 0-240 0,4-1-128 15,2 1 128-15,6 3-128 0,2 4 320 0,6-1 0 16,4-2 0-16,4 4 0 0,2 4-112 0,5 1-16 16,4 0-16-16,-3 1 0 0,2 0-176 0,-2 1 160 15,0 0-160-15,-2 0 160 0,-5 0-32 0,-3 0-128 16,-1 1 192-16,-3-1-64 0,-6 0-128 0,-3 0 0 16,-4-1 0-16,-4-1 128 0,-9 1 64 0,0-6 0 15,-4-2 0-15,-4-1 0 0,-6-1 144 0,-2-1 48 0,-2-4 0 0,2-1 0 16,-2-3-144-16,2 0-32 0,0-3 0 15,1-3 0-15,1-4-80 0,0-3-128 0,0 0 176 0,5-4-176 32,7-4-864-32,1 0-288 0,5-4-48 0,3-1-16 15,3-1-1280-15,6 1-256 0,3 0-48 0,7 1-12224 0</inkml:trace>
  <inkml:trace contextRef="#ctx0" brushRef="#br0" timeOffset="14637.878">24041 14383 40543 0,'2'-12'1792'0,"-2"12"384"0,0 0-1744 0,10 3-432 16,1 2 0-16,-6 6 0 0,-8 5-192 0,-2 2-112 16,-4 4-16-16,-2 3-16 0,-6 2 192 0,-3 5 144 15,-3 3-192-15,-5 3 192 0,-3 0 0 0,1 5 0 16,-2 2 0-16,-4 4 0 0,-2 1 128 0,-1 2-128 16,-2 1 0-16,1-2 144 0,0 1 96 0,3 0 16 15,0-4 0-15,4 2 0 0,3-1 96 0,2-2 32 0,5-4 0 16,4-4 0-16,3-7 112 0,5-5 16 0,2-1 16 15,5-7 0-15,1 0-96 0,0-4-32 0,6-2 0 0,-1-5 0 16,4-1-400-16,3-3 0 0,1-4 0 0,1-3 0 16,2-5 0-16,4 0-144 0,2-2 144 0,4-4-208 15,-1 0 208-15,6-1 0 0,5-3 0 0,4 1 0 16,-1-2 0-16,2 2 0 0,3 3 0 0,-1 2-144 16,-3 1 144-16,-2 5-160 0,-1 4 160 0,-2 6-160 15,-2 2 160-15,-5 5 0 0,-5 2 0 0,-3 7 0 16,-2 4 0-16,-4 4 0 0,-2 0 0 0,-7 4-128 15,-3 2 128-15,-2 4 0 0,-4 0 0 0,-2 5 0 16,-4 3 0-16,-1-3 0 0,2 0 0 0,1-4 128 16,2-3 64-16,1-3 0 0,4-2 16 0,1-3 0 0,-2-4-48 15,4-2-16-15,1-3 0 0,0-1 0 0,1-3-144 16,2 0 0-16,-1-2 0 0,3-4 0 16,-5-9-336-16,0 0-160 0,11 0-16 0,-11 0-16 15,10-8-1024-15,-3-2-208 0,0 0-32 0,0-1-16 16,-1-2-1600-16,-4-1-320 0,-4-9-64 0,-3-2-16 0</inkml:trace>
  <inkml:trace contextRef="#ctx0" brushRef="#br0" timeOffset="14848.26">22474 14407 54831 0,'-5'-10'2432'0,"5"10"496"0,0 0-2352 0,0 0-448 0,10 11-128 0,-2 3 0 32,0 4-768-32,-3-2-160 0,1 0-32 0,-1-1-16 15,2-1-1456-15,0-1-272 0,-2-4-64 0,0-1-17264 0</inkml:trace>
  <inkml:trace contextRef="#ctx0" brushRef="#br0" timeOffset="26247.455">600 4542 4607 0,'0'0'400'0,"6"7"-400"0,-6-7 0 0,6 5 0 15,-6-5 1088-15,8 6 128 0,-3-2 16 0,1 1 16 16,-6-5-336-16,7 6-64 0,0-2-16 0,-7-4 0 16,5 9 160-16,-2-2 32 0,-3-7 0 0,0 0 0 15,5 9-48-15,2-4 0 0,-2-1 0 0,-5-4 0 16,7 6-112-16,-7-6-32 0,10 0 0 0,1 1 0 15,2 2 0-15,-2 0 0 0,-2-3 0 0,3 0 0 16,3 0-272-16,2 0-64 0,-2-2-16 0,3 2 0 16,0 3 48-16,6 0 16 0,-2 1 0 0,3 0 0 15,0 0-208-15,3 0-32 0,0 1-16 0,1-1 0 0,2 1 16 16,1 0 0-16,3 2 0 0,1-3 0 0,0-2-64 0,5-2-16 16,4 0 0-16,3 3 0 0,2-2 0 0,-1-1 0 15,-1-1 0-15,1 1 0 0,1 1 32 0,3 0 0 16,0-1 0-16,4-1 0 0,3 0-96 0,0-5-16 15,-6-1 0-15,2 2 0 0,1 1-144 0,2-1 160 16,2-1-160-16,4 1 160 0,2 2 64 0,-3 1 16 16,-3-1 0-16,1 0 0 0,0-2 16 0,3 1 0 15,2 1 0-15,2 3 0 0,-3 2-96 0,0-2-16 16,2-1 0-16,-2 0 0 0,2 0-144 0,2-1 0 16,4 2 144-16,-5 0-144 0,0-1 0 0,-4 0 0 15,1-2 0-15,2 3 0 0,3 1 0 0,-3 2 0 0,-3 0 0 16,-2-6 0-16,3-3 0 0,-1 1 0 0,0-1 0 0,1 2 128 15,-2 2-128-15,-1-3 0 0,-1-1 0 0,1 0 128 16,1 3 0-16,0 3 0 0,0 0 0 0,-2 0 0 16,-3-5 0-16,2 2 16 0,-1-1 0 0,2 4 0 15,-2 1-16-15,1 1-128 0,0 0 192 16,-1 0-64-16,-5-1-128 0,0 3 192 0,-1-3-192 0,1 1 192 16,1-1-192-16,2-1 128 0,-1 0-128 0,-2 0 128 15,-3 2 16-15,-1-1 0 0,-2 1 0 0,5-2 0 16,-1-2 48-16,-1 0 16 0,-2-2 0 0,-1 3 0 15,-2-1 0-15,-2 0 0 0,-1 1 0 0,-3 0 0 16,-1 0-16-16,3 1-16 0,-4 0 0 0,-1 0 0 16,0 0-16-16,2 0 0 0,-1 1 0 0,-1-1 0 15,-1-1-32-15,-2 0-128 0,0-1 192 0,-2 3-64 0,1 2-128 16,1 3 160-16,-2-4-160 0,3 0 160 0,-5 0-32 0,4-2 0 16,-4-3 0-16,1 4 0 0,-1 4 64 0,-2-2 16 15,-1 0 0-15,-5-2 0 0,1 1-32 0,-5 1-16 16,0-1 0-16,-1-2 0 0,-2-1 32 0,1 1 16 15,-2 2 0-15,-3-1 0 0,-2-1 0 0,-1 2 0 16,1 3 0-16,-10-5 0 0,0 0-16 0,0 0-16 16,9 2 0-16,-9-2 0 0,0 0-176 0,0 0 160 15,0 0-160-15,0 0 160 0,0 0-160 0,0 0 0 16,0 0-160-16,0 0 160 16,0 0-1232-16,0 0-160 0,-7 6-16 0,7-6-11632 15,-10 6-2320-15</inkml:trace>
  <inkml:trace contextRef="#ctx0" brushRef="#br0" timeOffset="29776.088">21103 4660 22111 0,'-18'-8'976'0,"7"7"208"0,3 3-944 0,-1 0-240 0,1-1 0 0,8-1 0 15,-8 1 336-15,8-1 32 0,0 0 0 0,0 0 0 0,-8 0-368 0,8 0 0 16,-7 0-192-16,7 0 64 0,0 0 128 0,-5-5 0 15,-1-1 160-15,6 6-160 0,0 0 528 0,0 0 16 16,-7-7 0-16,2 0 0 0,5 7 336 0,0 0 64 16,0-10 16-16,1 1 0 0,1-3-80 0,4 1-16 15,0 1 0-15,5 3 0 0,4-2-480 0,3 0-80 16,2-1-32-16,4 1 0 0,4 2 48 0,3 1 0 16,3 2 0-16,3 1 0 0,5-1 80 0,4 1 32 15,4 1 0-15,0 0 0 0,2 0-112 0,1 1-32 16,2 0 0-16,5 2 0 0,5-2-48 0,3 0-16 15,1-1 0-15,-1 2 0 0,-2 2 32 0,2 1 0 16,3 1 0-16,6-2 0 0,6-2-64 0,-6 2 0 16,-4 4 0-16,-1-1 0 0,1 2-192 0,4-1 176 0,-1-1-176 15,-6 2 160-15,-5 0-160 0,2 2 0 0,-3-4 0 16,1 3 0-16,0 2 0 0,0 2 0 0,1 1 128 0,-3-3-128 16,-1-3 0-16,2-1 0 0,1 1 0 0,2 2 0 15,2-2 128-15,-4 2-128 0,-5-1 0 0,0-1 128 16,-1-2-128-16,2 1 0 0,-4-3 0 0,0 3 0 15,-1 1 0-15,-7-1 0 0,-3-3 0 0,-2 0 0 16,-6 0 0-16,1 0 128 0,-4-3-128 0,0 0 0 16,-1 3 144-16,-3-2-144 0,-4 0 160 0,-2-1-160 15,-3 0 160-15,1 0-160 0,-1 0 160 0,-3 0-160 16,-4 0 128-16,-2 1-128 0,-2 1 0 0,4 1 144 16,-4-3-144-16,0 0 160 0,-3 0-160 0,1 1 160 15,-1 0-160-15,-8-1 128 0,9 1-128 0,-9-1 128 16,8 1-128-16,-8-1 0 0,0 0 0 0,9 0 128 0,-9 0-128 0,0 0 0 15,7-3 144-15,-7 3-144 0,0 0 224 0,5-5-32 16,-5 5 0-16,0 0 0 0,3-8 16 0,1 0 0 16,-4 8 0-16,1-9 0 0,-1-1-48 0,1 2-16 15,-1 8 0-15,0-9 0 0,2 0-144 0,-1-2 0 16,-1 0 144-16,3-5-144 0,0-1 0 0,1-1 128 16,0-2-128-16,0 2 0 0,4-3 0 0,-2 2 128 15,0-3-128-15,2-1 0 0,-1-2 0 0,1-2 0 16,2-2 0-16,-2-3 0 0,0-4 0 0,-2-3 0 15,-2-6 0-15,3 0 128 0,-2 0-128 0,3 1 0 16,-2 2 0-16,-1 0 0 0,2 2 0 0,-4 3 0 16,1 0 0-16,-1-2 0 0,0-2 0 0,-2 3 0 15,0-1 0-15,-1 3-128 0,0 4 128 0,-1 1-128 16,-5 1 128-16,3-1-128 0,1-1 128 0,-1 1 0 0,-5 1-144 16,1 1 144-16,4-2 0 0,-2-1-144 0,0 1 144 0,2-1 0 15,-3-2-128-15,2 2 128 0,-2 0 0 0,4 2 0 16,-3-1 0-16,0 2-128 0,2 2 128 0,-4-1 0 15,1 1 0-15,1 0 0 0,0 2 0 0,-1 1 0 16,0 3-144-16,-1 1 144 0,2 1 0 0,-1 1-144 16,1-2 144-16,0 4 0 0,-3 4-144 0,1 1 144 15,1 0 0-15,-1-3 0 0,-2 1 0 0,0 3 0 16,0 2-128-16,3 4 128 0,-3-3 0 0,2 1 0 16,-3 0 0-16,3 1 0 0,-3-1-144 0,2 2 144 15,0-1 0-15,-1 3 0 0,-2-2 0 0,0 3 0 16,2-3 0-16,0 2 0 0,-4 1 0 0,-2 1 0 0,1-1 0 0,1 0-128 15,1-2 128-15,-5 3 0 0,-4 3 0 16,3 1 0-16,0 1 0 0,-4-2 0 0,-2 1 0 0,-2 1-128 16,-1-1 128-16,2-1 0 0,-4 3 0 0,-2 2 0 15,-4 3-128-15,-1-1 128 0,0-3 0 0,-5 0 0 16,-6-1 0-16,-2 1 0 0,1 3 0 0,-1 0 144 16,1 0-144-16,-5-3 128 0,-1-1-128 0,-5-1 0 15,-5 1 0-15,1 1 128 0,1 0-128 0,0 0 0 16,2-2 0-16,-3 1 0 0,-6-3 0 0,-1 0 0 15,-3 2 0-15,1-1 0 0,2 0 0 0,-4-2 0 16,-5-1 0-16,3 1 0 0,1 1 0 0,6 0 0 16,1-3 0-16,1-2 0 0,-4-1 0 0,2 0 0 15,2 0 0-15,0-1 0 0,4 1 0 0,4 0 0 16,2-5 0-16,2 0 0 0,2-1 128 0,-4 1-128 0,4-1 128 16,0 1-128-16,4 2 128 0,4 0-128 0,2 3 0 0,3-3 128 15,-2-3-128-15,1 1 0 0,0-1-192 0,3 2 192 16,2 1 0-16,2-1 0 0,-3-2 0 0,5 3 0 15,4-1 0-15,1 2 0 0,2 0 0 0,3 0 0 16,1-1 0-16,2 1 0 0,3 0 0 0,2 2 0 16,0 1 0-16,5-2 0 0,-2-1 0 0,3 3 0 15,8 2 0-15,-8 0 0 0,8 0 0 0,0 0 0 16,0 0 0-16,0 0 0 0,0 0 0 0,0 0 0 16,0 0 0-16,0 0 0 0,0 0 0 0,0 0 0 15,0 0 0-15,0 0 0 0,2 9 0 0,2 3 0 16,-2 2 0-16,2 4 0 0,-2 0 0 0,2 2 0 15,-1 2-144-15,3 4 144 0,-3 5 0 0,1 3 0 0,1 5 0 16,-1 2-128-16,-1 1 128 0,0 7 0 0,-1 3 0 0,-2 3 0 16,-1 2 0-16,-2 1 0 0,0-2 0 0,1-1 0 15,-4 0 0-15,2 0 0 0,0 1 0 0,-4-1 0 16,1-1 0-16,2-2 0 0,0 2 0 0,0-5 0 16,-3 0 0-16,2-3 0 0,2-2 0 0,-2-1 0 15,-1 0 0-15,1 2 0 0,-2-2 0 0,3-2 176 16,-2-3-176-16,1-3 160 0,-4-3-160 0,3-1 0 15,-3-3 144-15,1 2-144 0,-1-1 128 0,-1-2-128 16,0 2 128-16,2-5-128 0,3-2 128 0,-2 0-128 16,0-2 128-16,4-2-128 0,3 1 0 0,0-5 128 15,-3-4-128-15,4-10 0 0,0 0 0 0,0 0 144 16,0 0-144-16,0 0 0 0,0 0 0 0,0 0 0 0,8 4 0 0,-8-4 0 16,9-4 0-16,0 0-224 0,1 0 32 0,3-2 16 31,3 3-240-31,2-2-48 0,-2 2-16 0,3 2 0 15,1 0-1120-15,-1 0-208 0,0 0-48 0</inkml:trace>
  <inkml:trace contextRef="#ctx0" brushRef="#br0" timeOffset="34092.034">6274 1585 18431 0,'-4'-6'1632'0,"4"6"-1312"0,0 0-320 0,0 0 0 15,0 0 192-15,6-6-16 0,-6 6-16 0,9-3 0 16,2 2-160-16,-2 1 0 0,0 1 0 0,6 1 0 15,1 0 0-15,0 1 0 0,-2 0 0 0,1 1 0 16,2-3 160-16,0 5 0 0,0-3 0 0,1 2 0 16,-1-1 160-16,2-1 16 0,2-1 16 0,1 0 0 15,1 2 128-15,1-2 32 0,2-2 0 0,3 2 0 16,1-1-48-16,4 0 0 0,2 0 0 0,4 2 0 16,3-1 48-16,-3-1 0 0,2 0 0 0,1 0 0 0,1 0-64 15,2 0-16-15,3-3 0 0,1 2 0 0,6 1-80 0,-1 0-16 16,0-1 0-16,0 0 0 0,-1-1-160 0,2 1-48 15,4 0 0-15,0 0 0 0,1 0-128 0,1 1 0 16,1-1 0-16,0 0 0 0,-3-1 0 0,5 0 128 16,3-1-128-16,2 1 0 0,-1 2 0 0,-1-1 0 15,-1-1 0-15,2-1 0 0,-1-2 0 0,2 2 0 16,2 2 0-16,-3 0 0 0,-2 0 176 0,-2 1-48 16,0 1-128-16,1-2 192 0,4-1-32 0,0 4-16 15,-3 0 0-15,0-1 0 0,-3 0-144 0,-3-1 128 16,2-3-128-16,3 2 128 0,1 2-128 0,0-2 0 15,-5 0 0-15,-1 0 128 0,-4 0-128 0,5-1 0 16,4-1 0-16,-2 1 0 0,-1-1 0 0,-2 1 0 16,0-4 0-16,-4 2 0 0,1-1 0 0,2-2 128 0,-2-1-128 15,-1 2 0-15,-1-1 0 0,-1 3 0 0,-5 0 0 16,0-3 0-16,1-1 0 0,0 1 0 0,-3 3 128 0,1 0-128 16,1-2 0-16,-4 2 0 0,-4 1 0 0,-2 1 0 15,-4-1 128-15,-1 0-128 0,-2 0 0 0,-1-2 128 16,-1-1-128-16,0 2 0 0,-2 0 144 0,-1-1-144 15,-2 1 0-15,-3 1 0 0,1-1 0 0,-3 0 0 16,-1 3 0-16,-2 0 128 0,-3-1-128 0,1 1 0 16,-3 2 0-16,0-2 0 0,-2-2 0 0,1 2 128 15,-3 0-128-15,1 0 0 0,-1 0 0 0,-1 0 0 16,2-2 0-16,-2 0 128 0,1 1-128 0,-3 0 0 16,3-2 0-16,-9 3 0 0,0 0 0 0,8-1 0 0,-8 1 0 15,9 0 0-15,-9 0 0 0,0 0 128 0,0 0-128 0,8 4 192 16,-8-4-64-16,0 0 0 0,0 0 32 0,0 0 16 15,0 0 0-15,0 0 0 0,0 0 80 0,0 0 0 16,0 0 16-16,-7-5 0 0,-2 4-272 0,0 0 128 16,-1-1-128-16,-2 0 0 0,-3-2 0 0,-4 3 0 15,-2 1 0-15,-3 0 0 0,-4-2 0 0,1 1 0 16,-6 1 0-16,-2 1 0 0,-2 2 0 0,-2 3 0 16,-2-3 0-16,-3 2 0 0,0-2 0 0,-3 1 0 15,-3-3 0-15,-7 2 0 0,-4-1 0 0,-1 1 0 16,0 1 0-16,0 1 0 0,-2-2 0 0,-5-1 0 15,-4 1 0-15,-3 2 0 0,-1 2 0 0,0-1 0 16,-1-2 0-16,-6 1 0 0,-5 3 0 0,-1-2 0 16,2 2 0-16,-2-1 0 0,-3-4 0 0,1 2 0 0,-2 2 0 15,2-1 0-15,1-2 0 0,-5 1-144 16,-4 1 144-16,4-2 0 0,4 3 0 0,-4-3 0 0,-3 0 0 0,2-1 0 16,4 1 0-16,-1-1 0 0,0-1 0 0,-3 0 0 15,0-1 0-15,6 0 0 0,5 2 0 0,-2 1 0 16,1-5 0-16,4 1 0 0,4 0 0 0,6 0 0 15,3 0 0-15,0-3 0 0,1 0 0 0,1 0 0 16,3 2 0-16,4 0 0 0,5 0 0 0,3-1 0 16,3 0-240-16,1 2-64 0,0-1-16 0,0 1-9520 15,1 0-1904-15</inkml:trace>
  <inkml:trace contextRef="#ctx0" brushRef="#br0" timeOffset="37384.363">685 4708 6447 0,'0'0'576'0,"0"0"-576"0,0 0 0 0,0 0 0 0,0 0 640 0,0 0 32 15,0 0 0-15,0 0 0 0,0 0 208 0,0 0 32 16,0 0 16-16,0 0 0 0,0 0-64 0,0 0-16 16,0 0 0-16,0 0 0 0,11 0-64 0,-4-1-16 15,2-2 0-15,2-1 0 0,1-1-48 0,4 3-16 16,1-2 0-16,1 0 0 0,0-4-256 0,0 2-48 15,2 1-16-15,0 1 0 0,1-2-224 0,-2 1-160 16,3 0 192-16,2 2-192 0,-1 1 368 0,1 1-48 16,1 0 0-16,-1 0 0 0,3-2 16 0,1 2 0 15,1-2 0-15,4 1 0 0,2-1-16 0,3-2 0 16,-1 0 0-16,4 1 0 0,2 2-80 0,1 0-32 16,0-2 0-16,1-4 0 0,1 0-208 0,3 0 144 0,4 2-144 15,-1 1 128-15,0 3 0 0,1-1-128 0,0-3 192 0,4 1-64 16,-4 1-128-16,4-1 192 0,3 1-192 15,0-2 192-15,3 1-64 0,0 0-128 0,-1 2 192 0,0-1-64 16,1-2 16-16,1 2 0 0,-2 2 0 0,4 2 0 16,4-2-144-16,-6 1 160 0,0 0-160 0,1 0 160 15,1 0-160-15,2 2 0 0,1-1 0 0,-1 0 0 16,-2 0 0-16,-1-1 128 0,0-1-128 0,-2 2 0 16,3 3 128-16,-1-1-128 0,2-2 128 0,-3 0-128 15,-4-1 224-15,-1 1-32 0,1 2-16 0,2 1 0 16,-3 0-16-16,2 0 0 0,1-1 0 0,-4 1 0 15,-3-3 0-15,2 3 0 0,1 1 0 0,1 0 0 16,-2-3-16-16,1 0 0 0,-2-1 0 0,1 0 0 16,1-1-16-16,2 0-128 0,-2-3 192 0,2 3-64 0,0-1-128 15,0 0 128-15,-2 1-128 0,-1-3 128 0,-3-2-128 16,3 0 0-16,1 3 0 0,-1 0 0 0,0-1 0 0,-4 2 128 16,1 0-128-16,-5 0 0 0,-2 1 0 0,3 0 0 15,-1 2 128-15,1 0-128 0,-2-2 0 0,2 2 0 16,0 1 0-16,0 1 128 0,-3-2-128 0,-1 1 128 15,0 2-128-15,-1-2 128 0,0 3-128 0,-1-3 0 16,-1-2 0-16,3 2 0 0,1 1 128 0,-2-1-128 16,-5 1 0-16,-2-2 128 0,0 0-128 0,-2 0 0 15,-1-1 0-15,0 1 0 0,2 1 144 0,-1-2-144 16,-2-2 160-16,-1 1-160 0,1 2 192 0,-3 2-48 16,-2-3-16-16,-2 0 0 0,1-1-128 0,-5-1 128 0,-2 0-128 15,-2 1 128-15,-1 1-128 0,-1 1 160 0,-2 0-160 0,-2 0 160 16,-4-1-160-16,0 0 128 0,-9 0-128 0,7 1 128 15,-7-1-128-15,0 0 192 0,0 0-192 0,0 0 192 16,0 0 64-16,0 0 32 0,0 0 0 0,-7-3 0 16,-3 0-80-16,-3-1-16 0,-4 1 0 15,-3 1 0-15,-2-4-192 0,-6 2 0 0,-4 1 0 0,-2 0 0 16,-4 1 0-16,0 0 0 0,-8-1 0 0,-1 2 0 16,0-1 0-16,-3 2 0 0,-2-1 0 0,-3 2 0 15,-3-1 0-15,-3 0 128 0,-1 2-128 0,-1-4 0 16,-1 2 128-16,-7 0-128 0,-1-1 0 0,-6 1 0 15,-5 0 128-15,1 1-128 0,-2 2 0 0,-1-2 0 16,-4-2 0-16,-3 1 0 0,-5 1 0 0,0-1 0 16,1-1 128-16,-6 1-128 0,-4 2 0 0,0 0 0 15,2 1 128-15,-3 2-128 0,-1-1 0 0,0 1 144 16,2-2-144-16,-1 0 0 0,-3 0 0 0,5 3 128 0,4 1-128 0,1-3 0 16,-3-1 0-16,0 3 0 0,2 0 0 0,1 1 0 15,1-2 0-15,1-2 0 0,-3-1 0 0,2-1 0 16,2-1 0-16,1 1 0 0,3 0 0 0,-1 0 0 15,4 0 0-15,2 0-176 0,-1 1 176 0,2 0 0 16,1-2 0-16,6 0 0 0,3-4 0 0,1 2 0 16,3 0 0-16,2 0 0 0,4 0 0 0,3 1 0 15,4-1 0-15,4-1 0 0,2-2 0 0,4-2 0 16,3-1 0-16,1 4 0 0,0 1 0 0,4-1 0 16,7 0 0-16,4-2-128 0,0 0 128 0,2-1-160 15,5 0 160-15,3 0-160 0,3 1 32 0,1 1 0 0,3 1 0 16,2-1 0-16,3 1 0 0,2 0 0 0,7 4 0 0,0 0 0 15,0 0 128-15,-1-7-128 0,1 7 128 16,6-7-128-16,2 3-32 0,5 0 0 0,-2 2 0 0,5 2 0 16,5 0 160-16,3 0-208 0,4 0 80 0,2 0 128 15,5 0-160-15,6 0 160 0,9 1 0 0,3 0-144 16,-2 1 144-16,3-1 0 0,2 0 0 0,4-1 0 16,2-2 0-16,9-2 0 0,6 2 0 0,2-2 0 15,-4 1 0-15,7 1 0 0,4-1 0 0,4 0 0 16,2-1 0-16,1 0 0 0,1 1 0 0,6-2 0 15,1-1 0-15,0-1 0 0,-3-1 0 0,7 2 0 16,5-1 0-16,-3 2 0 0,-1-2 0 0,3 0 0 16,6 1 0-16,-2 0 128 0,-7 1-128 0,3 0 0 15,6 4 0-15,-5 0 128 0,-2 1-128 0,1-2 0 0,0-1 0 0,-3 1 128 16,-1 0-128-16,-1 1 0 0,1-1 128 0,-2 0-128 16,-9-1 128-16,0-2-128 0,-2 0 160 0,0-1-32 15,-1 2-128-15,-8-2 192 0,-4-1-48 0,-4-1-16 16,1 0 0-16,-3 1 0 0,-8-1 16 0,-4 2 0 15,-1 1 0-15,-10 2 0 0,-2-1-144 0,-5-1 160 16,-8-3-160-16,0 3 160 0,-2 1-160 0,-4 2 128 16,-5 1-128-16,-7-2 128 0,-4 2-128 0,-4 1 128 15,1 0-128-15,-10 0 128 0,0 0-128 0,0 0 192 16,0 0-192-16,0 0 192 0,0 0-192 0,0 0 128 16,-11-3-128-16,-3 2 128 0,-1 1-400 0,-2 0-96 15,0-1-16-15,-2 1 0 16,-1 1-2432-16,-4 3-512 0,-12 2-80 0,4-4-9328 0</inkml:trace>
  <inkml:trace contextRef="#ctx0" brushRef="#br0" timeOffset="39287.717">20995 2690 9215 0,'-14'-3'400'0,"6"-1"96"0,1-3-496 0,1 2 0 0,1 2 0 0,5 3 0 16,0 0 2176-16,0 0 352 0,0 0 64 0,0 0 16 15,5 11-1648-15,3-2-336 0,2-3-64 0,-4 4-16 16,0 2 272-16,0 3 48 0,3-1 16 0,-1 3 0 16,-2 1-64-16,1 4-16 0,-5-1 0 0,0 5 0 15,2 0-96-15,-3 3 0 0,-3 1-16 0,-1 3 0 0,3 4-176 0,-4 2-48 16,-5 2 0-16,2 5 0 0,-4 4-96 0,0 2-32 15,-3 1 0-15,-1 1 0 0,0-1-64 0,0 0-16 16,3-1 0-16,0 1 0 0,-4-3 32 0,-1 4 0 16,1 1 0-16,0-1 0 0,-1-4 112 0,-1-2 32 15,6-1 0-15,-2 0 0 0,-2 0-112 0,2 2-32 16,2 4 0-16,1-2 0 0,0-4-128 0,-1-3-32 16,1-2 0-16,3-1 0 0,-1-2-128 0,3-1 160 15,-3-3-160-15,3-2 160 0,-1-2-160 0,1 2 128 16,1-2-128-16,0-1 128 0,0-2 0 0,2-3-128 15,1-1 192-15,-1-3-64 0,0-2-128 0,0-3 160 0,1 0-160 16,2-3 160-16,0-2-160 0,2 1 0 0,-2-12 0 0,6 9 128 16,-1-2-128-16,2 0 0 0,1-1 0 15,1-2 0-15,2-3 0 0,2-1 0 0,1 2 0 0,5-2 0 16,3-2 0-16,2 1 0 0,3-1 0 0,3-2 0 16,3 1 0-16,2-3 0 0,2-1 0 0,0-1 0 15,4 4 0-15,2-1 0 0,1 1 0 0,2-1 0 16,1-4 0-16,5 2 0 0,4 1 0 0,2 0 0 15,2 2 0-15,-3-2 0 0,0 0 0 0,0 0 0 16,-3 2 0-16,6-1 0 0,1 3 0 0,0 1 0 16,-3-1 0-16,-4-2 0 0,-5 0 0 0,2 2 0 15,-4 1 0-15,3 1 0 0,-2 0 0 0,3 1 0 16,2 2 0-16,-4-2 0 0,-2-1 128 0,-2 0-128 0,2 2 0 16,0-2 0-16,1-1 0 0,3 1 0 0,2 1 0 0,-2 2 0 15,3 0 0-15,-4-1 0 0,-4-1 0 0,0-1 0 16,2 2 0-16,-2 1 0 0,1-1 0 15,0 1 0-15,1 2 0 0,0 0 0 0,0 1 0 0,-1-1 0 16,-2-2 0-16,-1 1 0 0,0-2 0 0,1-1 0 16,1 0 0-16,2 1 0 0,3 0 0 0,-5 5 0 15,-4-3-144-15,-1 0 144 0,-1-1 0 0,-2-1 0 16,-4-2 0-16,-2 2 0 0,2 2 0 0,0-2 0 16,0-1 0-16,-2 1 0 0,-1 0 0 0,-3 1 0 15,0-2 0-15,-4-1 0 0,-5-1 0 0,0 0 0 16,0-1 0-16,-1 2 0 0,-3 2 0 0,1-1 0 15,-2 0 0-15,1 1 0 0,0 0 0 0,-2-1 128 16,0-1-128-16,1 2 0 0,1 1 0 0,0 0 0 16,-1 0 0-16,0-1 0 0,-2-2 0 0,2 0 0 0,1 0 0 15,-1 2 0-15,-3-1 0 0,2 3 0 0,0-1 0 0,-2 0 0 16,-1-2 0-16,1 0 0 0,-3 0 0 0,0 1 0 16,-8-2 0-16,9 2 0 0,1 3 0 0,-1-4 0 15,-1 1 0-15,-1 0 0 0,2-1 0 0,-9-1 0 16,0 0 0-16,0 0 0 0,9 1-160 0,-9-1 160 15,0 0 0-15,0 0 0 0,0 0 0 0,0 0 0 16,7-4 0-16,1 1 0 0,-2-3 0 0,2 3 0 16,3 0 0-16,-3-1-192 0,-1-2 192 0,2-1-192 15,-2-3 48-15,2 0 0 0,0-1 0 0,0-1 0 16,1-3 144-16,-1-1-128 0,-1 0 128 0,-1-3-128 16,1-4 128-16,-2-2 0 0,1-5 0 0,-1 0 0 0,-1 0 144 15,3-1-144-15,-3-1 192 0,1-2-192 0,-2-1 160 16,0-1-160-16,2 0 128 0,0-6-128 0,1-2 0 15,0-2 0-15,-4-5 0 0,1 3 0 0,0 2 0 0,0 2 0 16,-2 1 0-16,-1 0 0 0,2-2 0 0,-2-1 0 16,-2 1 0-16,2-2 128 0,1 3-128 0,0 3 0 15,-1 0 144-15,-1 4-144 0,-1 4 0 0,1 1 0 16,0 0 0-16,-1 0 0 0,0-3 0 0,0-1 0 16,-1-1 0-16,2 1 0 0,0 3 0 0,-2 2 0 15,1 0 0-15,0 4 0 0,1 1 0 0,-2 3 128 16,-3 2-128-16,0 2 0 0,2 0 0 0,-2 2 0 15,-1 1 0-15,0 2-192 16,0 3-192-16,-1 2-32 0,-1 0-16 0,0 3-10512 16,-2 2-2112-16</inkml:trace>
  <inkml:trace contextRef="#ctx0" brushRef="#br0" timeOffset="40406.627">9931 4612 11055 0,'-18'-13'976'0,"0"2"-784"0,1 0-192 0,4 2 0 16,3 5 3952-16,2 1 736 0,2 0 160 0,6 3 16 15,-5-1-3728-15,5 1-752 0,0 0-160 0,0 0-32 16,0 0 32-16,0 0 0 0,0 0 0 0,16 0 0 0,4 1-48 15,1-1-16-15,3-3 0 0,2 3 0 0,8-1 864 0,2-1 160 16,2 0 32-16,4-1 16 16,1-1-1712-16,2-1-352 0,2-2-64 0,6 0 0 0,4 1 896 0,5-3 0 15,3 3 0-15,0 0 0 0,0-1 288 0,5 2-16 16,5 0 0-16,1 2 0 0,1 1 96 0,-2 1 16 16,-4 1 0-16,4 0 0 0,3 0-160 0,-1 1-32 15,-1 1 0-15,-2-1 0 0,-5-1-192 0,0 2 0 16,-3 1 128-16,3-1-128 0,4 1 0 0,-4-1 0 15,-6-2 0-15,-2 0 0 0,-5 0 0 0,0 0 0 16,-2 1 128-16,-4 0-128 0,-6-2 0 0,-2 0 0 16,-3 0 128-16,-6 1-128 0,-7-1 0 0,-3 0 128 15,-3 0-128-15,-5 1 0 0,-4 1 192 0,-3 0-48 0,-8-1-16 16,0 0 0-16,0 0 48 0,0 0 0 0,0 0 0 16,0 0 0-16,-12-5-32 0,-7 0 0 0,-1 2 0 0,-3 1 0 15,-6-2-144-15,-4 1 0 0,-8 0 0 0,-3 1 0 16,-2 2 0-16,-4-2 0 0,1 1 0 0,-6 0 0 15,-1 1 0-15,-9 2 0 0,-5 1 0 0,0-2 0 16,-2-1 0-16,-2 0 0 0,-4 0 0 0,-3 2 0 16,-6-1 0-16,0 0 0 0,-1-1 0 0,-5 1 0 15,-8 0 0-15,2-1 0 0,-1-1 0 0,2 3 0 16,-2 2 0-16,2-2 0 0,-1-1 144 0,5 0-144 16,3-1 192-16,2 0-48 0,1-2 0 0,5 1 0 15,6 1-16-15,8 0-128 0,2-1 192 0,5 0-64 16,3-3-128-16,5 0 0 0,4-2 0 0,9 3 128 0,5 0-128 15,8 1 0-15,5-2 0 0,6 2 128 0,6-2-128 0,4-1 0 16,7 5 0-16,0 0 128 0,4-7-128 0,7 1 0 16,7 1 0-16,8-2 0 0,6-1 0 0,9 1 0 15,5-1-128-15,4 0 128 0,5 1 0 0,6 0 0 16,5 1 128-16,5 0-128 0,10-2 144 0,3 0-144 16,4 1 160-16,3-1-160 0,4-2 208 0,4 4-48 15,5 1-16-15,2-1 0 0,3-1 0 0,0 3 0 16,0 0 0-16,0 2 0 0,-1 0-144 0,-3 5 160 15,-2 0-160-15,-6 4 160 0,-7 0-160 0,-2 0 0 16,-1 1 0-16,-8 5-11920 16,-8-1-2464-16</inkml:trace>
  <inkml:trace contextRef="#ctx0" brushRef="#br0" timeOffset="45211.727">3362 5909 14735 0,'-11'6'640'0,"2"-4"160"0,-2-2-640 0,0 3-160 15,1 4 0-15,-2-4 0 0,0-5 944 0,-1 3 144 16,1 2 48-16,0 1 0 0,-3 0-848 0,0-1-160 15,0-3-128-15,0 0 144 0,3 1 128 0,-1 3 32 16,-1 0 0-16,5-4 0 0,0-4 432 0,-1 3 96 16,-3 4 0-16,2-1 16 0,11-2 32 0,-8 0 0 15,1 2 0-15,7-2 0 0,0 0-144 0,0 0-32 16,0 0 0-16,0 0 0 0,0 0-368 0,11 4-80 16,-3-1 0-16,7-2-16 0,2-2 128 0,5 3 16 15,0 3 16-15,5-2 0 0,2-3 32 0,2 0 0 16,2 1 0-16,2 1 0 0,1 0-96 0,2-1-16 15,6-1 0-15,1 0 0 0,3 2 0 0,1 0-16 0,4 0 0 16,1 0 0-16,1-2-48 0,1 0-16 0,1 0 0 16,5-2 0-16,-1-2-48 0,2 1-16 0,2 1 0 0,0 1 0 15,-1 2 0-15,-1-4 0 0,0-7 0 0,4 2 0 16,-1 3-32-16,0 4 0 0,-1 1 0 0,0-3 0 16,-2-5 16-16,-2 2 0 0,2 5 0 0,-1 0 0 15,-3 1-32-15,-3-1 0 0,-2-2 0 0,-3 0 0 16,0 2-128-16,2 2 128 0,-5 3-128 0,3-3 128 15,0-2-128-15,-4 2 0 0,-3 4 0 0,-2-1 128 16,-4-4-128-16,-1 0 0 0,-4-3 0 0,-2 3 128 16,-1 3-128-16,-2-3 0 0,-4 0 144 0,-2 2-144 15,-6 1 128-15,-5 3-128 0,-1 0 160 0,-2-1-160 16,-8-5 192-16,0 0-48 0,0 0-16 0,0 0 0 16,0 0 64-16,0 0 16 0,-12 5 0 0,0-1 0 15,-1 0-16-15,-5-1 0 0,-3 0 0 0,-4 0 0 0,-1 2-192 0,0-2 176 16,-4-2-176-16,-2 1 160 0,-3-1-160 0,-5 1 128 15,-9-1-128-15,2 6 128 0,-3 0-128 0,0 0 160 16,-3-4-160-16,-2 0 160 0,0 4-32 0,-7 0-128 16,-7-2 192-16,1 2-64 0,0-1-128 0,-1-1 0 15,-1-4 0-15,-1 1 0 0,-4 1 0 0,2 2 160 16,3-1-160-16,-2 1 160 0,0-7-160 0,-2 1 0 16,-4 0 0-16,-4 1 0 0,2 2 0 0,3 1 0 15,3-3 0-15,2 0 0 0,-4 0 0 0,3 0 0 16,4-3 0-16,3 1 0 0,6-1 0 0,3 1 0 15,4-3 0-15,3 2 0 0,3 0 0 0,4-2 0 0,3-1 0 16,4 1 0-16,4 1 0 0,5 0 0 16,-1 0 0-16,7 1 0 0,4 0 0 0,3-2 0 0,4-1 0 0,3 0 0 15,0 1 0-15,7 5 0 0,0 0 0 0,0 0-176 16,0 0 16-16,6-6 0 0,2 1 0 0,5 1 0 16,0 3 160-16,7-1-128 0,0 0 128 0,6 2-128 15,3 2 128-15,3 0-128 0,2-1 128 0,5-1-128 16,1 0 128-16,2 0 0 0,0-2 0 0,4 1 0 15,5 2 0-15,0 0 0 0,1 0 0 0,6 0 0 16,1 1 0-16,0-1 0 0,-1 0 0 0,1-1 0 16,2 0 0-16,2 2 0 0,6 2 0 0,-5 1-128 15,0-2 128-15,0 0 0 0,0 0 0 0,-1-3 0 16,-3 0 0-16,2 1 0 0,0 3 0 0,-1 0 0 16,-4 0 0-16,0-4 0 0,-4-4 0 0,-2 2 0 0,-4 3 0 15,0 0 0-15,-1-1 0 0,1 0 0 0,-4-1 0 0,-4 1 0 16,-7 0 0-16,-3-1 128 0,-4-1-128 15,-2 0 0-15,-5 1 0 0,-2-1 0 0,-2-1 0 0,-1 1 0 16,-13 2 128-16,0 0-128 0,0 0 0 0,0 0 128 16,0 0-128-16,-11 2 0 0,-4 1 0 0,-1-3 144 15,-3 0-144-15,-4 0 0 0,-5 0 128 0,-6 0-128 16,-5-4 0-16,-3 4 0 0,-1 4 0 0,-3-3 128 16,-5 2-128-16,0 0 0 0,-6-1 128 0,-2 1-128 15,-5-2 0-15,-2 2 0 0,-3 1 0 0,1 3 0 16,2 0 0-16,-2-3 0 0,-1-1 128 0,0 0-128 15,-2-3 0-15,-1 3 0 0,5 3 0 0,1-1 0 16,1-5 0-16,-1 0 0 0,0 0 0 0,2 1 0 0,4 1 0 16,-1-1 0-16,2 0 0 0,3 0 0 0,2 1 0 15,1-2 0-15,0-2 0 0,4 2 0 0,1 2 0 0,7-1 0 16,5 0 0-16,7-2 0 0,3-2 0 0,4 1 0 16,6 1 0-16,1 1 0 0,5-4 0 0,10 4 0 15,-6-6 0-15,6 6-224 0,0 0 64 0,0 0 16 16,9-7-32-16,3 1 0 0,5 2 0 0,5 0 0 15,1-1 176-15,5 2-160 0,4-2 160 0,6 4-160 16,6 3 160-16,2 0 0 0,1-2 0 0,1 0-128 16,3 3 128-16,0-3 0 0,5-1 0 0,2-2 0 15,6 0 0-15,2 2 0 0,-5-2 0 0,2 2 0 16,0-2 0-16,2 2 0 0,1 1 0 0,1 1 0 16,-2 2 0-16,-3-2 0 0,-2 0 0 0,0 1 0 0,0 2 0 15,-3 1 0-15,-4-1 0 0,-5-1 0 0,1 1 0 16,-4-1 0-16,-4 0 0 0,-2 2 0 0,-4-3 0 0,-3 1 0 15,-2 1 0-15,-6-1 0 0,-3 0 0 0,-5-3 0 16,-2 0 0-16,-6 2 0 0,-8-2 0 0,0 0 0 16,0 0 0-16,0 0 0 0,-11 6 0 0,-2-1 0 15,-3 0 0-15,-4-2 0 0,-5-3 0 0,-4-1 0 16,-3 0 0-16,-3 1 0 0,-3 1-128 0,-4 0 128 16,-6-1-128-16,-1 2 128 0,3 2 0 0,-4-2 0 15,-2-3 0-15,-2 1-128 0,-1 3 128 0,-2-1 0 16,-2 1 0-16,-1-1 0 0,2-4 0 0,0 1 0 15,3 1 0-15,-1 0 0 0,-3-1 0 0,0-1 0 16,0-1 0-16,3 1 0 0,5 0 0 0,3 0 0 16,0-1 0-16,2-1 0 0,1 0 0 0,3 2 0 0,-1 1 0 15,4 0 0-15,1-2 0 0,5 1 0 0,2 2 0 16,6-1 0-16,5-3 0 0,5 1 0 0,3-2 0 16,4 3 0-16,8 2 0 0,0 0-160 0,0 0 160 0,0 0 0 15,11-3-192-15,3 3 192 0,2-2-192 0,6 2 192 16,3-2-144-16,6 4 144 0,3 1 0 0,3-2-144 15,3-3 144-15,2 0 0 0,0-2 0 0,3 3 0 16,2-2 0-16,3 1 0 0,-1 1 0 0,1-1 0 16,-3 1 0-16,-2 1 0 0,-3-2 0 0,0 1 0 15,-4 0 0-15,-1 2 0 0,0 2 0 0,-6 0 0 16,-5 0-768-16,-7 0-112 16,-8-1-16-16,-3 4-16000 0</inkml:trace>
  <inkml:trace contextRef="#ctx0" brushRef="#br0" timeOffset="47554.678">14129 4872 24879 0,'-3'-4'2208'15,"3"4"-1760"-15,0 0-448 0,-8-2 0 16,0 0 144-16,-1 2-144 0,1 2 160 0,-6 0-160 0,-2 0 0 15,-1 0-320-15,0-1 64 0,0-2 0 0,-1-1 112 0,-3 0 144 16,-2 0-208-16,-2 0 80 0,1 1 320 0,-1-1 64 16,-4 0 0-16,-1 0 16 0,-7 0 352 0,-1 1 64 15,-5-1 16-15,-2 1 0 0,-1 1-144 0,-1 0-32 16,-1 0 0-16,1 0 0 0,-1-4-96 0,-2 3-32 16,-4 1 0-16,-4 0 0 0,-4-2-16 0,1 1-16 15,0-1 0-15,-1 2 0 0,-2 0 16 0,-3 0 16 16,-2-1 0-16,-5 0 0 0,4 1-128 0,2 0-16 15,2-1-16-15,-4 0 0 0,-3 1-48 0,-1 0-16 16,-2 0 0-16,2 0 0 0,3-1-32 0,-2 1 0 16,-4-4 0-16,0 4 0 0,-1-1 0 0,3 2 0 15,2 3 0-15,-3-4 0 0,-3-3-16 0,-1 2-128 0,1 1 192 16,2 0-64-16,1 0-128 0,-5 4 0 0,-5-3 144 16,0 1-144-16,-3-2 144 0,2 0-144 0,3-3 192 15,-4 3-192-15,-3 0 256 0,5 0-64 0,0 0-16 0,-3 0 0 16,-6-5 64-16,3 4 16 0,2 0 0 0,5 1 0 15,0-1-64-15,-3 1-16 0,-2 1 0 0,2 0 0 16,3-1-176-16,-2 0 128 0,-2-2-128 0,1 2 128 16,2 2-128-16,3-1 128 0,1-1-128 0,0 0 128 15,-2-1-128-15,-1 1 0 0,0 0 0 0,1 0-176 16,2 0 176-16,-1 1 0 0,-3 1 0 0,5 1 0 16,2-1 0-16,3-1 0 0,2-1 0 0,-2 1 0 15,-3 1 0-15,3 0 0 0,6-2 0 0,-2 2 0 16,5-2 0-16,-2 0 0 0,2-2 0 0,0 1 0 0,1 1 128 15,2 1-128-15,3 1 160 0,4-1-160 0,2-2 160 0,-2-1-160 16,-3 0 160-16,4 2-160 16,0 1 0-16,5 0 128 0,3-1-128 0,2-1 0 0,1-3 0 0,1 1 0 15,0-1 0-15,2 1 0 0,1 0 0 0,2 1 0 16,0-1 0-16,4 0 0 0,2-1 0 0,1-2 0 16,1 0 0-16,2 0 0 0,3 4 144 0,0 1-144 15,4-1 128-15,-1-2-128 0,2 4 160 0,3-1-160 16,0 0 192-16,0 1-192 0,1 0 192 0,1 0-64 15,4 0 0-15,2 2-128 0,-1 0 128 0,2 1-128 16,1-3 0-16,-1 2 0 0,1 1 0 0,1 0 0 16,1 2 0-16,6-5 0 0,0 0 0 0,-5 8 0 15,-2 1 0-15,2 1 0 0,3 0 0 0,0 1 0 16,0 0 0-16,0 2 0 0,-3 2 0 0,3 2 0 0,1 4 0 16,0 1 0-16,0 2 0 0,0 3 0 0,-2 1 0 15,1 2 0-15,-2 2 0 0,-2 1 0 0,-1 1 0 0,0-2 0 16,3 1 0-16,-2 2 0 0,-1 0 0 15,0 1 0-15,-1-3 0 0,-1 0 0 0,3-1 0 0,0 2 0 16,2 2 0-16,0 0 0 0,2-5 0 0,2-2 0 16,-4-2 0-16,2-2 0 0,-1 0 0 0,2-2 0 15,1-2 0-15,0 1 0 0,0-1 0 0,0-3 0 16,-1 0 0-16,0-3 0 0,1 2 0 0,1 0 0 16,0 3 0-16,2-3 0 0,-1-5 0 0,2 0 0 15,-1 0 0-15,3-1 0 0,1-1 0 0,-1 0 0 16,3-4 0-16,0 3 0 0,1 0 0 0,3-2 0 15,3-5 0-15,0 1 0 0,-3 3 0 0,3 0-144 0,6 1 144 16,5-2 0-16,1 0 0 0,0 0 0 16,1 1 0-16,0 0 0 0,1 0 0 0,3 0 0 0,1 0 0 0,2 0 0 15,3 2 0-15,2-2 0 0,0-3 0 0,3 1 0 16,5 3 0-16,-1 1 0 0,1 0 0 0,-1-1 0 16,-1-3 0-16,5 3 0 0,1 1 0 0,4-2 0 15,3 1 0-15,2 0 0 0,0-2 0 0,-1 1 0 16,-1-2 0-16,2 0 0 0,3-3 0 0,1 5 128 15,0-2-128-15,-1 1 0 0,-2 0 0 0,1-1 128 16,2-2-128-16,-1 2 0 0,3 4 0 0,0 0 0 16,-3-4 0-16,1 0 128 0,-1 0-128 0,4-1 128 15,-1 1-128-15,4-1 128 0,0-3-128 0,1 2 0 16,0 0 0-16,0 1 128 0,0-1-128 0,2 2 0 16,1-4 0-16,-4 1 0 0,-3 2 0 0,4 2 0 0,4 0 0 15,0-1 128-15,0 0-128 0,-1 0 0 0,-3 2 0 0,0-3 0 16,1-1 0-16,2 1 0 0,2-1 0 0,-3-1 0 15,-4 1 0-15,1-2 128 0,0-3-128 0,2 3 0 16,6 3 0-16,-7-3 0 16,-4-2 0-16,-1 1 128 0,2-1-128 0,-1 2 0 0,4-1 0 0,-4-2 128 15,-2-2-128-15,-1 0 0 0,6 2 0 0,-4 1 0 16,3 1 0-16,-2-1 0 0,-3 1 128 0,-2 0-128 16,-2 0 0-16,0 0 0 0,-2-3 0 0,3 1 0 15,4 3 0-15,-5-1 0 0,-2-1 0 0,-1 0 0 16,2 0 0-16,-1-2 0 0,2 2 0 0,0 0 0 15,-1 0 0-15,-1 2 0 0,-3 0 0 0,-1 0 0 16,0 0 176-16,1-1-48 0,3 0 0 0,-3 2 0 0,-1 2-128 16,-2 0 0-16,-2-3-192 0,-5 1 192 0,-1 6 0 0,1-4 0 15,0-2 0-15,-1 3 0 0,1 0 0 0,-2 1 0 16,-3-2 0-16,-2 1 192 0,-3 0-192 0,-2 0 0 16,-2 1 0-16,0 1 0 0,-2-1 0 0,-1 0 0 15,-2-1 0-15,1 1 0 0,-4 1 0 0,3-1 0 16,-2-8 0-16,3 6 0 0,-4 1 0 0,0 2 0 15,-4 0 0-15,-2-1 0 0,0-3 0 0,-3 0 0 16,-1 0 0-16,-2 4 0 0,-1 2 0 0,0-2 0 16,-1-4 0-16,-4 0 128 0,2 3-128 0,-1-2 192 15,-8-3-192-15,10 1 192 0,-10-1-192 0,10 3 0 16,-3 1 0-16,-7-4 0 0,9 0 0 0,-9 0 0 16,8-5 0-16,1 3 0 0,-9 2 0 0,0 0 0 15,0 0 0-15,0 0 0 0,0 0 144 0,9 0-144 0,-9 0 160 16,0 0-160-16,6-5 160 0,-1-2-160 0,-3-1 160 0,0 2-160 15,1-1 144-15,1-1-144 0,-4-1 128 0,1-1-128 16,1-5 0-16,1 2 0 0,0-1 128 0,2-2-128 16,-3 1 128-16,2-3 0 0,0-2 0 0,1-5 0 15,-3-2-128-15,1-6 0 0,0-3 0 0,0-6 0 16,-3-7 160-16,0-1 0 0,-1-3 0 0,1-1 0 16,1 0 32-16,-1-7 16 0,-1-5 0 0,1 3 0 15,2 3-80-15,3 3-128 0,-1 1 176 0,3 6-176 16,-2 1 288-16,1 2-48 0,-2 1-16 0,2 3 0 15,-3 3-96-15,2 2-128 0,2 0 176 0,-1 3-176 16,-2 1 0-16,1 3-304 0,1 0 48 0,-1 4 0 16,0 0-1488-16,-4 5-304 15,0 3-48-15</inkml:trace>
  <inkml:trace contextRef="#ctx0" brushRef="#br1" timeOffset="54364.073">15673 5202 11055 0,'4'-13'976'0,"0"-2"-784"0,2 1-192 0,-3 0 0 15,2 0 1776-15,0 1 304 0,-3 2 64 0,0 3 16 16,-1 1-1008-16,-1 7-192 0,1-8-32 0,-1 8-16 15,0 0-336-15,0 0-64 0,0 0 0 0,0 0-16 16,0 0-256-16,-2 9-48 0,0 3-16 0,-2 3 0 16,-1 1 0-16,1 5 0 0,-4 3 0 0,1 1 0 0,0 2-48 15,-2 4 0-15,-1 2 0 0,0 2 0 0,-2 1-128 0,0 4 0 16,0 2 144-16,4-4-144 0,-1-2 128 0,5-5-128 16,3-4 128-16,1-8-128 0,3-3 400 0,4-6 16 15,2-6 0-15,3-2 0 0,-1 0 448 0,3-5 96 16,1-6 0-16,5-3 16 0,0-1-384 0,2-5-80 15,1-2 0-15,0-5-16 0,0 0-304 0,1-2-64 16,1 1-128-16,-1 1 192 0,1-1-192 0,0 5 0 16,-3 1 128-16,2 1-128 0,-6 0 0 0,0 4 0 15,-2 2 0-15,-2 4 0 0,-2 4 0 0,-4 3 0 16,1 4 0-16,-2 3 0 0,-7-5 0 0,5 15-128 16,-4 3 128-16,1 4 0 0,-4-2 0 0,1 6 0 15,-3 4 0-15,1 1 0 0,0 0 0 0,2-1-128 16,0-1 128-16,3-8-208 0,4-2-16 0,1-8 0 15,1-7 0-15,2-3 0 0,1-2 224 0,0-3 256 0,5-6-48 16,2-6-16-16,0-5 224 0,1-6 32 0,0-3 16 0,2 0 0 16,-3 0-192-16,1-1-32 0,-1-2-16 0,-4 2 0 15,-6 4-224-15,1-1 176 0,5-3-176 0,0 0 160 16,-3-2-160-16,-3 3 128 0,2 0-128 0,0 5 128 16,-1 2-128-16,0 4 0 0,-4 2 0 0,1 5 0 15,0 5-384-15,-2 1 64 0,-4 6 0 0,0 0-10032 16,0 0-2000-16</inkml:trace>
  <inkml:trace contextRef="#ctx0" brushRef="#br1" timeOffset="54823.784">16953 4949 12895 0,'-6'-14'576'0,"3"4"112"0,1 0-560 0,2 1-128 16,-1 0 0-16,1 9 0 0,0 0 3680 0,0 0 704 15,0 0 144-15,0 0 16 0,0 0-3680 0,-5 10-736 16,0 3-128-16,-4 4 0 0,-1 4 0 0,-2 4 0 15,-2 5 144-15,-2 3-144 0,-1 4 192 0,-1 2-64 16,0 0 0-16,-3 1-128 0,2-2 352 0,0 2-32 0,1 0-16 0,2-1 0 16,2 0-176-16,0-7-128 0,6-8 192 0,0-4-192 15,1-5 208-15,3-5-64 0,4-10-16 0,0 0 0 16,0 0 512-16,0 0 80 0,8-11 32 0,-2-1 0 16,4 0-240-16,0-3-64 0,2 0 0 0,2-2 0 15,2-1-448-15,0 2 0 0,1 1 0 0,-1 3 0 16,2 3 0-16,-1 5-192 0,2 5 48 0,-2 2 0 15,-4 1 144-15,-2 9-208 0,-1 2 80 0,0 7 128 16,-6 4-192-16,2 4 192 0,-3 3-160 0,0 2 160 16,-3 0-160-16,0 1 160 0,0-3-160 0,1-1 160 15,1-4-1728-15,2-4-256 16,1-5-64-16,4-1 0 0,3-7-1456 0,2-5-288 0</inkml:trace>
  <inkml:trace contextRef="#ctx0" brushRef="#br1" timeOffset="55290.351">17560 5464 31903 0,'-14'-6'1408'0,"6"3"304"0,-1-1-1376 0,-1-1-336 16,-1 1 0-16,1 2 0 0,-2-2 144 0,-1 3-144 15,-4 3 192-15,-1 1-192 0,-3-3 0 0,-2 3 0 16,-4 3 0-16,2 3 0 0,-2 0 0 0,3 1 0 15,4 1 0-15,0 0 0 0,0 0 0 0,3-1 0 16,2-2 0-16,5 1 0 0,0 2 0 0,6 0 0 16,3 0 0-16,2-3 0 0,-1-8 0 0,6 6 0 0,2-1 0 0,0-3 0 15,2 1 0-15,-1-2 160 0,-9-1 0 0,12 0 0 16,4-1 16-16,1-2 0 0,-3-1 0 0,1-2 0 16,0-1-16-16,0 1 0 0,-1 2 0 0,2-2 0 15,-2 0-160-15,0-1 128 0,2 2-128 0,-2-2 128 16,-1-1-128-16,-2 4 0 0,-1 3 144 0,0 3-144 15,0 2 144-15,-1 3-144 0,-2 0 192 16,0 4-192-16,0 3 128 0,-1 0-128 0,-1 1 0 0,0-4 0 16,2 2 0-16,0-3 0 0,1-2 128 0,3-2-128 15,2-3 0-15,2 1 0 0,0-2 0 0,3-3 0 16,3-4 0-16,-3 0 0 0,-1-5-176 0,4-3 176 16,4-4-496-16,1 0 16 0,-3-3 0 0,1 0 0 15,-1 0-432-15,-1-1-96 0,-5-1-16 16,1 0-8032-16,-1-1-1616 0</inkml:trace>
  <inkml:trace contextRef="#ctx0" brushRef="#br1" timeOffset="55592.249">18350 4705 31327 0,'-21'1'1392'0,"10"2"272"0,-4 4-1328 0,0 3-336 0,0 5 0 0,-2 7 0 16,-3 6 576-16,1 2 32 0,-2 6 16 0,2 4 0 15,-1 3-624-15,1 4 0 0,0 4 0 0,0 2 0 16,-3 1 0-16,3-1 0 0,3-3 0 16,0-4 0-1,2-3-416-15,2 0 0 0,3 1 0 0,-1-6 0 16,4-9-864-16,-2-6-192 0,2-5-16 0,4-3-16 15,-1-4 480-15,2-2 80 0,1-9 32 0,0 0 0 0,0 0-1120 16,0 0-208-16</inkml:trace>
  <inkml:trace contextRef="#ctx0" brushRef="#br1" timeOffset="55702.223">17914 5264 28559 0,'0'0'2544'0,"0"0"-2032"16,0 0-512-16,9 5 0 0,2-1 928 0,4 1 96 15,2 1 0-15,5-1 16 0,5 0-656 0,5 1-128 16,6-1-16-16,3-1-16 0,7-3-80 0,2 1-16 16,-2-1 0-16,-2 1 0 15,-6-2-1824-15,1-3-368 0,-3-3-80 16</inkml:trace>
  <inkml:trace contextRef="#ctx0" brushRef="#br1" timeOffset="56154.168">19374 4730 31327 0,'0'0'2784'0,"0"0"-2224"16,0 0-560-16,-8 0 0 0,8 0 448 0,-7 8 0 16,-1 1-16-16,0 3 0 0,0 4-224 0,1 4-32 15,-2 3-16-15,1 2 0 0,1 0-160 0,1 2 0 16,-1 4 0-16,1 1 0 0,-1-1 0 0,2-1 0 16,-1 0 0-16,2-1 0 0,1-1 0 0,1-2 0 15,2-6 0-15,2-1 0 0,1-2 0 0,-1-2 0 16,2-3 0-16,3-2 0 0,-2-3 0 0,1-1 0 15,-6-6 0-15,10 6 0 0,2-2-240 0,1-2-80 16,-1-1 0-16,5-2-16 16,1-1-1504-16,2-1-288 0,3-2-64 0</inkml:trace>
  <inkml:trace contextRef="#ctx0" brushRef="#br1" timeOffset="56389.672">19729 4892 5519 0,'-2'-10'496'0,"2"10"-496"0,-2-9 0 0,2 9 0 16,0 0 5696-16,0 0 1024 0,-9-1 224 0,2 4 32 16,-2 4-5088-16,1 5-1024 0,-1 4-208 0,-3 5-32 15,-4 4-304-15,0 4-48 0,-3 5-16 0,0 8 0 16,-3 3-16-16,2 3-16 0,1-2 0 0,-2 2 0 16,0-1 112-16,1 2 32 0,-4 0 0 0,3 1 0 15,2-1-192-15,2 0-48 0,4-4 0 0,-1-4 0 0,5-7-320 16,2-5-64-16,0-3 0 0,5-4-16 15,3-3-1712-15,4-1-320 0,0-5-80 16</inkml:trace>
  <inkml:trace contextRef="#ctx0" brushRef="#br1" timeOffset="57121.914">20567 5425 25743 0,'-11'5'1136'0,"11"-5"240"0,0 0-1104 0,-1 12-272 16,1-1 0-16,0-11 0 0,0 0 0 0,9 7 128 15,2 1-128-15,-2 0 0 0,2-2 352 0,3-1-32 16,4-3-16-16,0-3 0 0,1-3 288 0,4 0 64 16,6-1 16-16,-2-2 0 0,4-2-288 0,-1 1-48 15,-2-1-16-15,3-1 0 0,1-2-112 0,-1 3-16 0,-4 0-16 16,0 0 0-16,-5-1-176 0,0 1 0 0,-5-1 0 0,-1 1 0 16,-3 0 128-16,-4-1-128 0,-3-1 128 0,-3 1-128 15,-3-2 208-15,-1 1-32 0,-6 0-16 0,-1 2 0 16,-5 1 240-16,-3 0 48 0,-6 3 16 0,-5 4 0 15,-7 2 16-15,0 5 0 0,0 2 0 0,-7 4 0 16,-6 3-352-16,4 5-128 0,-1 3 0 0,3 1 0 16,-1 2 176-16,4-1-176 0,3 2 192 0,4-1-192 15,5-5 192-15,7 2-192 0,8-1 192 0,5-3-192 16,2-1 0-16,4-1 0 0,5-4 0 0,3 2 0 16,4 1 0-16,5-2-176 0,4-2 176 0,2-2-208 15,2-4-384-15,1 1-80 0,3-3-16 16,1-1 0-16,1-1-1888 0,3-2-384 0,4 0-80 15</inkml:trace>
  <inkml:trace contextRef="#ctx0" brushRef="#br1" timeOffset="57546.278">21490 5315 21183 0,'0'0'1888'0,"-9"1"-1504"15,2 2-384-15,-5-1 0 0,-3 0 1200 0,-1 1 160 16,-3 2 48-16,-3 1 0 0,0 3-304 0,0 2-48 16,0 2-16-16,1 3 0 0,-2 0-208 0,1 1-32 15,-1-2-16-15,2 4 0 0,2 3-336 0,1-1-64 0,2 0 0 16,4-2-16-16,1-1-64 0,4-2-16 16,-2-1 0-16,5-4 0 0,4-11-288 0,3 9 0 0,-1-1 0 0,-2-8 0 15,10 4 0-15,-1-4 0 0,3-1 0 0,1-3 0 16,0 1 0-16,4-5 160 0,-2-2-160 0,1 0 128 15,1 1-128-15,-1 0 0 0,1 1 144 0,-4 0-144 16,-4-3 128-16,0 4-128 0,1 1 128 0,-10 6-128 16,6-4 224-16,-6 4-32 0,0 0 0 0,0 0 0 15,0 0 208-15,4 10 48 0,-7 3 0 0,0 3 0 16,0 2-176-16,-5 3-16 0,-2 1-16 0,-3 1 0 16,0-1-240-16,-3 3 0 0,-1 2 0 0,1 1 0 15,0-1 0-15,-3 3 128 0,0 5-128 0,0 1 0 16,-1 1 0-16,1 1 0 0,0-3 128 0,2-1-128 0,-1-1 0 15,5-2 0-15,2-3 0 0,2-5 0 0,2-3-224 16,3-1 16-16,2-1 0 0,3-4 0 16,2-5-1328-16,4-1-256 0,-7-8-48 0,10 5-8400 15,1-5-1696-15</inkml:trace>
  <inkml:trace contextRef="#ctx0" brushRef="#br1" timeOffset="58036.383">21815 5217 8287 0,'0'0'736'0,"0"0"-592"0,0 0-144 0,0 0 0 16,-9 0 3536-16,9 0 688 0,-7 4 128 0,-1 2 16 15,1 6-2720-15,-3 0-560 0,-1 4-96 0,0 3-32 16,-3 0-80-16,-1 3-32 0,0 3 0 0,1 1 0 16,-1 3-144-16,2 1-48 0,0 7 0 0,1-4 0 15,0-3-192-15,2-2-32 0,1-5-16 0,3-2 0 16,1-3-192-16,4-5-32 0,1-13-16 0,0 0 0 15,0 0 144-15,0 0 48 0,0 0 0 0,8-4 0 0,1 0 128 16,2-4 16-16,2-7 16 0,3 0 0 0,5-6-256 0,-1-2-48 16,2-4-16-16,0 0 0 0,1-1-208 0,1 4 0 15,2-1 0-15,-3 4 0 0,1 2 0 0,-4 5 0 16,-2 4 0-16,0 2 0 0,-3 4 0 0,-1 2 0 16,-3 2 0-16,-3 5 0 0,-2 1 0 0,-2 3 0 15,0 5 0-15,-3 0 0 0,-4 1 0 0,0 5 0 16,-1 3 0-16,-5 1 0 0,1 0 0 0,-4-1 0 15,-2 0 0-15,0 1 0 0,-1 0-272 0,1-2-112 16,1-3 0-16,3-5-16 16,-1-4-1920-16,3-1-384 0,3-3-80 0</inkml:trace>
  <inkml:trace contextRef="#ctx0" brushRef="#br1" timeOffset="58438.029">22599 5339 3679 0,'0'0'160'0,"0"0"32"0,-10 0-192 0,1 3 0 0,2 1 0 0,-4-2 0 16,-3 3 7104-16,1 0 1360 0,2 1 288 0,-3-1 48 16,-1 3-7088-16,0-4-1424 0,4 2-288 0,1 0 0 15,2 1 0-15,1 0 0 0,3-2 0 0,4-5 0 16,0 0 0-16,1 10 0 0,1 1-160 0,4-1 160 15,1-1-128-15,3 3 128 0,0 3-160 0,0 3 160 0,2-1 0 0,1 2-144 16,-3 0 144-16,1 2 0 0,-1 2 0 0,-2-1 0 16,-4 0 0-16,-4-4 0 0,-2 0 0 0,-4 0 272 15,0-2-32-15,-6 0-16 0,-4-3 224 0,0-1 64 16,-5 1 0-16,-5-1 0 0,-3 2-64 0,-3-3-16 16,-3-2 0-16,2 0 0 0,2-1-288 0,1-3-144 15,2-4 160-15,1-1-160 16,5-4-1216-16,5-3-320 0,1-1-80 0,6-2-8992 15,5-4-1792-15</inkml:trace>
  <inkml:trace contextRef="#ctx0" brushRef="#br1" timeOffset="59442.954">16299 6530 30399 0,'-21'-5'2704'0,"-2"2"-2160"15,0-3-544-15,-1 4 0 0,0 2 336 0,-2 0-32 16,0 2-16-16,0 2 0 0,-4 1-288 0,0 3 0 16,-1 1-128-16,1 2 128 0,-3 4 0 0,2 1-144 15,2 0 144-15,2 4 0 0,-2 3 0 0,3 1-160 16,-3 1 160-16,5 2 0 0,4 0-128 0,4 3 128 16,4 0 0-16,5-4 0 0,1-5-144 0,5-6 144 15,2-4 0-15,5-2-144 0,1 1 144 0,4-4 176 0,4-4-48 16,4-2 0-16,3-6 144 0,2-2 32 0,3-6 0 15,4-3 0-15,3-5-144 0,5-4-32 0,1-2 0 16,0-1 0-16,-5 2-128 0,0 0 0 0,-2-1 0 0,-1-2 0 16,-1 3 0-16,0-2 0 0,-1 1 128 0,-2 0-128 15,0-1 192-15,-1 0 16 0,-4 1 0 0,2 4 0 16,-5 4-208-16,0 4 144 0,-3 2-144 0,-2 7 128 16,-3 3-128-16,-12 4 0 0,9 5 0 0,-3 5 0 15,-3 0 176-15,-2 6 0 0,-3 7 0 0,-3 5 0 16,-2 1 48-16,-2 4 16 0,-1 5 0 0,1 0 0 15,-2 2-240-15,1-1 0 0,1-1 0 0,1-5 0 16,2-5 0-16,4-1 0 0,-2-4 0 0,2-1 0 16,4 0-160-16,1-4-80 0,-1-3-16 0,1-4 0 15,3-1-1792-15,3-5-352 0,-1 2-80 0,5-3-10256 16</inkml:trace>
  <inkml:trace contextRef="#ctx0" brushRef="#br1" timeOffset="59751.572">16934 6613 18431 0,'1'-7'1632'0,"-1"1"-1312"15,0 6-320-15,0 0 0 0,0 0 2672 0,0 0 464 16,0 0 80-16,0 0 32 0,0 0-2448 0,-8 7-480 16,-2 4-112-16,-1 3-16 0,0 2-192 0,-4 3 144 15,1 3-144-15,2 2 128 0,1-1-128 0,2 3 0 16,0 0 0-16,5-2 0 0,3-3 0 0,4-2 0 0,2-4 0 15,2 0 0-15,2-3 0 0,0-3 0 0,2-5 0 0,-2 0 0 16,2 1 224-16,0-3 16 0,0-3 0 0,2-4 0 16,0-3 240-16,0-1 48 0,-1 0 16 0,-1-2 0 15,-2-3 96-15,-4-2 0 0,1 3 16 0,-5-1 0 16,0 0 112-16,-1-2 0 0,-1 0 16 0,0 1 0 16,-4 4-368-16,2 1-80 0,0 2-16 0,3 8 0 31,-5-9-576-31,4 2-128 0,1 7-32 0,0 0 0 15,0 0-2928-15,0 0-592 0</inkml:trace>
  <inkml:trace contextRef="#ctx0" brushRef="#br1" timeOffset="60277.732">17892 6568 34783 0,'-8'-12'1536'0,"8"12"320"0,0-9-1472 0,0 9-384 0,0 0 0 0,0 0 0 15,0 0-208-15,0 0-112 0,8 6-32 0,1 3 0 0,-3 2 192 0,3 3 160 16,0 3-208-16,0 7 80 0,0 0 128 0,-2 5 0 16,1 6-144-16,0 0 144 0,-1 2 0 0,1-2-176 15,1-4 176-15,0 1-128 0,0-1-144 0,-3-1-32 16,1-1 0-16,-2 3 0 15,0 3-1888-15,0-4-384 0,2-4-80 0,2-9-16 16,-1-6 1376-16,2-4 272 0,-2 0 48 0,5-7-7856 16</inkml:trace>
  <inkml:trace contextRef="#ctx0" brushRef="#br1" timeOffset="60566.646">18354 6637 7359 0,'0'0'656'0,"0"0"-528"15,0 0-128-15,-7 9 0 0,-2 0 5264 0,-1 3 1024 0,1 5 208 16,-5 1 32-16,-1 4-4928 0,-1 4-976 0,-3 2-208 0,-5 4-32 16,-1 2 144-16,-1 3 48 0,1 0 0 0,-3 3 0 15,-1-1-48-15,1 1 0 0,0 2 0 0,1-4 0 16,1-2-288-16,1-4-64 0,0 1-16 0,2-2 0 16,0 0-160-16,3-4 0 0,2-5-160 0,2-3 160 31,2-5-1584-31,3-2-208 0,4-2-64 0,2-3 0 15,5-7-1424-15,0 0-304 0,0 0-48 0,13 2-5968 0</inkml:trace>
  <inkml:trace contextRef="#ctx0" brushRef="#br1" timeOffset="60875.056">18859 6644 33167 0,'-14'4'2944'0,"-1"3"-2352"16,0 5-464-16,-2 5-128 0,-3 1 1056 0,-2 5 192 15,-4 6 32-15,2 2 16 0,2 4-1168 0,2 1-128 16,3 2-256-16,3-2 64 0,5-2-64 0,2-4 0 16,5-4 0-16,2-3 0 0,-1-3 96 0,4-4 16 15,4-4 0-15,4-4 0 0,2-2 144 0,2-4 0 16,3-3 0-16,0-3 128 0,2-6 64 0,-2-3 32 15,1-3 0-15,-2 1 0 0,0-5 192 0,-2 0 32 16,-3-4 16-16,0 1 0 0,-5-2-16 0,1-2-16 16,-4 0 0-16,-1 1 0 0,-2 4-176 0,-1 4-16 0,-1 2-16 0,-1 3 0 15,-1 3-224-15,1 2-208 0,-4-4 32 16,2 9 16 0,4 3-1312-16,-10 0-272 0,-1-2-48 0,1 1-14272 0</inkml:trace>
  <inkml:trace contextRef="#ctx0" brushRef="#br1" timeOffset="61193.523">19541 6662 35935 0,'-15'2'1600'0,"6"2"320"0,3 5-1536 0,3 2-384 15,-1 3 0-15,-1 4 0 0,0 1 416 0,-2 3 16 16,0 2 0-16,4 0 0 0,-2-1-432 0,2-2 0 16,1-2-224-16,0-2 80 0,0 1-128 0,2-3-32 15,0-3 0-15,2-2 0 0,-2-10 144 0,1 9 32 16,-1-9 0-16,0 0 0 0,0 0 448 0,0 0 80 16,11-3 32-16,-1-4 0 0,4-3-96 0,-2-2-16 15,-2 0 0-15,-1-5 0 0,2-1-128 0,2-2-48 16,-2-1 0-16,1 1 0 0,1 1 32 0,-2-1 0 15,-2 0 0-15,0 1 0 0,-1 2-16 0,0 0 0 16,-3 2 0-16,1-1 0 0,-4 2-160 0,1 1 0 16,2 1 0-16,0 2 0 0,-3 2-128 0,2 2-128 15,0-2 0-15,1 1-16 16,-5 7-2128-16,7-5-416 0,0-1-96 0</inkml:trace>
  <inkml:trace contextRef="#ctx0" brushRef="#br1" timeOffset="61842.901">20964 6585 30399 0,'0'0'2704'0,"0"0"-2160"0,0 0-544 0,0 0 0 15,-5 8 432-15,-1 3-32 0,0 4 0 0,-4 2 0 16,1 2-400-16,-1 3-224 0,-1 2 32 0,-1 3 0 15,-1 1 192-15,2 1 0 0,-2-2 0 0,0 0 0 16,-3-5 320-16,3 0 0 0,4-4 0 0,-1-2 0 16,3-3 80-16,2-3 32 0,2-3 0 0,3-7 0 15,0 0 32-15,0 0 16 0,0 0 0 0,10-16 0 16,2 0-80-16,4-4-16 0,3-1 0 0,-1-1 0 16,0-2-240-16,3 1-144 0,1-2 160 0,2 3-160 15,2 3 128-15,-3 1-128 0,-2 3 0 0,0 4 0 0,1 2 160 16,-5 3-160-16,-1 3 160 0,-1 3-160 0,-3 3 288 0,0 4-32 15,-1 3-16-15,-3 5 0 0,-3 3-240 0,0 3 176 16,-1 1-176-16,1 3 160 0,-5 4-160 0,0 0-176 16,0 0 48-16,2-3 0 15,1-4-320-15,0-3-64 0,3-2-16 0,-1-3 0 16,6-3-1632-16,0-2-320 0,3-4-64 0,1-2-11152 0</inkml:trace>
  <inkml:trace contextRef="#ctx0" brushRef="#br1" timeOffset="62227.643">21473 6769 35007 0,'-9'-6'3120'0,"9"6"-2496"0,0 0-496 0,0 0-128 16,0 0 1088-16,0 0 192 0,6-6 32 0,4 4 16 31,2 1-1520-31,5 1-320 0,3-3-48 0,3-1-16 16,0 0 64-16,2 0 16 0,3-3 0 0,-3-1 0 15,-1-2 48-15,2 1 0 0,-1-1 0 0,-1 1 0 0,-4 2 448 0,-3 1 0 0,-1-1 0 0,-3 0 0 16,-2 1 0-16,-5 1 0 0,-6 5 0 0,0 0 160 16,0 0-32-16,0 0 0 0,-13 4 0 0,-3 1 0 15,-5 3-128-15,-1 2 0 0,-1 1 0 0,-1 4 0 16,0 5 0-16,0 1 0 0,4 0 176 0,1 3-176 0,2 5 144 0,2-5-144 15,1-3 128-15,4-3-128 0,3-2 0 0,2-1 0 16,1 0 128-16,4-3-128 0,4-2 0 0,1-1 0 16,0-1-192-16,4-1 192 0,1-5-256 0,6 0 64 15,1-1 0-15,4-2 16 16,1-2-336-16,6-2-80 0,3 0-16 0,2-2-9280 16,1 0-1856-16</inkml:trace>
  <inkml:trace contextRef="#ctx0" brushRef="#br1" timeOffset="62600.404">22234 6831 34095 0,'-3'-12'1504'0,"3"12"320"0,0 0-1456 0,4-9-368 0,5-3 0 0,-3 3 0 16,-6 9 448-16,5-9 32 0,1 0 0 0,0-2 0 15,0-5-352-15,1 2-128 0,-1-3 0 0,0 3 0 16,-3 2 0-16,-3 0 128 0,-2 2-128 0,-1 1 0 16,3 1 0-16,-3 3 144 0,-6 4-144 0,-2 2 128 15,1 2 16-15,0 4 0 0,-3 2 0 0,-4 3 0 16,-4 3-144-16,2 2 0 0,1 0 144 0,3 2-144 16,0 0 0-16,4 0 0 0,3 1 0 0,1-2 0 15,3-1 0-15,4-2 0 0,3-4 0 0,3 0 0 16,-1 0 0-16,3-2 0 0,1-3 0 0,5-3-128 15,2 0-176-15,2-2-16 0,-2 0-16 0,6-3 0 16,1-5-1296-16,2 0-256 0,-2 3-48 0,3-1-7408 16,3 0-1472-16</inkml:trace>
  <inkml:trace contextRef="#ctx0" brushRef="#br1" timeOffset="62972.258">22949 6787 25791 0,'-10'-5'1152'0,"10"5"224"0,-7-5-1104 0,0 3-272 16,-2 2 0-16,-2 2 0 0,-2 1 1632 0,-3 3 272 0,-4 1 48 15,0 2 16-15,-6 2-1632 0,4 5-336 16,-2-1 0-16,2 2 0 0,-2 0 0 0,3 1-160 0,-1 0 160 0,3-1 0 16,3 1 0-16,5-3 0 0,4-2 0 0,4-2 0 15,2-2 224-15,1-9 0 0,6 6 0 0,5-2 0 16,5-2 64-16,-1-1 16 0,4-4 0 0,3-5 0 15,1-3-48-15,3-3-16 0,0-4 0 0,1-1 0 16,2-2-80-16,-1-3-16 0,-5-1 0 0,4-1 0 16,-3-2 80-16,-1 0 16 0,0-2 0 0,-1-1 0 15,0-1-32-15,0-3 0 0,-1-4 0 0,1-5 0 16,0-8 32-16,-3-3 0 0,-3-4 0 0,-1-2 0 16,-1 1 0-16,4 1 0 0,0 3 0 0,1 10 0 15,-4 9 160-15,-4 6 48 0,-3 7 0 0,0 8 0 16,-2 7 192-16,-2 7 64 0,-4 2 0 0,0 0 0 15,-1 20-528-15,-6 6-176 0,-4 7 0 0,-4 6 144 0,-1 4-144 0,0 6 0 16,0 8 0-16,-5 7 0 0,-3 7 0 0,-3 0-144 16,0 3 144-16,2 0-208 15,0-4-432-15,4 1-96 0,0-3-16 0,3-6 0 16,2-8-1920-16,-1-3-384 0,2-6-80 0</inkml:trace>
  <inkml:trace contextRef="#ctx0" brushRef="#br1" timeOffset="63844.589">15770 7432 35007 0,'0'0'1552'0,"0"0"320"0,0 0-1488 0,0 0-384 16,0 0 0-16,0 0 0 0,1 15 512 0,-1 4 16 16,0 2 16-16,0 4 0 0,-1-1-544 0,0 5-224 15,-2 3 16-15,2 2 0 0,-3 3-16 0,1-1 0 16,-2-1 0-16,1-1 0 15,-1-2-448-15,1-2-96 0,1-5 0 0,1-3-16 16,1-2-432-16,0-3-64 0,1-4-32 0,0-4 0 0,0-9 768 0,0 0 160 16,0 0 16-16,0 0 16 0,0 0 608 0,0 0 128 15,0 0 32-15,4-9 0 0,1 1-256 0,1-1-160 16,-3-5 192-16,2 2-192 0,-2 1 0 0,-1-1 0 16,2 3 0-16,-3-1 0 0,-1-2 144 0,0 5-144 15,0 7 0-15,0 0 144 0,0 0-144 0,0 0 0 0,0 0 144 0,0 0-144 16,0 0 0-16,0 0 144 0,0 0-144 0,0 0 0 15,0 0 256-15,0 0-48 0,0 0-16 0,5-8 0 16,3 0 304-16,-1 4 48 0,4 3 16 0,-2-1 0 16,4-1-96-16,0 0-16 0,-1 0 0 0,4-1 0 15,4 2-256-15,3 0-64 0,0-3-128 0,2-1 192 16,-5-1-192-16,1 2 0 0,0 1 0 0,-4-2 0 16,-2-1 0-16,-1 1 0 0,-3 0 0 0,-1 1 0 15,-1 0 240-15,-9 5-48 0,0 0-16 0,0 0 0 16,5 7 160-16,-5-7 48 0,0 11 0 0,-3-3 0 15,1 1-16-15,-3 0 0 0,-1 1 0 0,2 1 0 16,-3 1-368-16,2 2 128 0,1-1-128 0,3-2 0 0,1-2 0 16,0-9 0-16,5 10 0 0,2-4 0 0,2 2-144 15,3-4 144-15,0-4-160 0,4-2 160 0,1-2 0 0,1-3 0 16,-3-1 0-16,4-2 0 0,0-2 0 0,-1 0 0 16,2-3 0-16,-2-1 0 0,-1 1 256 0,-2 0 0 15,-6-1 0-15,-3 3 0 0,0 2 288 0,-4 2 48 16,-4-2 16-16,-3-1 0 0,1-2-80 0,-6 2-16 15,-2 3 0-15,-2 1 0 0,-3 2-512 0,2-1 0 16,1 7 0-16,3-1 0 16,-2 0-1088-16,2 3-256 0,0 1-64 0,2 3-16 15,2 3-1904-15,2-1-368 0,2 3-80 0,3-11 0 0</inkml:trace>
  <inkml:trace contextRef="#ctx0" brushRef="#br1" timeOffset="64373.921">18652 7594 31327 0,'-9'-7'2784'0,"-1"-2"-2224"16,-2-1-560-16,-3 3 0 0,-5 4 1136 0,-2-1 112 15,-5 3 32-15,-2 2 0 0,-2 3-1024 0,-1-1-256 16,-2 3 0-16,-2 3 0 0,-4 2 0 0,0 2 0 15,0 1 0-15,0-1 0 0,4-2 128 0,5 3-128 16,5-2 0-16,5 0 144 0,0-1-144 0,7-2 0 16,4-3 0-16,4 3 0 0,2 2 0 0,3-1 0 15,1-10-192-15,7 12 192 0,2-1-192 0,4 1 192 16,1 0-192-16,3 1 192 0,5 0-128 0,-1 2 128 16,-5 0 0-16,1-1 0 0,2 0 0 0,0 0 0 15,-2 0 0-15,-1 1 0 0,-5-4 0 0,-2 0 0 0,-3-2 144 16,-3 0-144-16,-4 1 304 0,-2 0-16 0,-1 0 0 0,-5-1 0 15,-3-2 48-15,-4-1 16 0,-2 3 0 16,-2-2 0-16,1-2-16 0,-1-1 0 0,-2 0 0 0,3 0 0 16,-2-2-496-16,3-2-96 0,2-2-32 0,0-1 0 31,2-2-2432-31,2 0-480 0,0-1-112 0</inkml:trace>
  <inkml:trace contextRef="#ctx0" brushRef="#br1" timeOffset="65179.092">18772 7714 35007 0,'0'0'3120'0,"0"0"-2496"0,0 0-496 0,0 0-128 0,7 7 0 0,-3 1-256 16,-3-1 64-16,-2 2 0 0,0 1-16 0,-3 2-16 15,-2 5 0-15,1-1 0 0,-3 0-32 0,1 0 0 16,1 1 0-16,1 0 0 0,2 1 80 0,1-3 16 15,-2-2 0-15,4-1 0 0,4-1 160 0,0-1 0 16,2-1 0-16,1-1 0 0,2-5 0 0,1-1 224 16,0-3-48-16,-1 0-16 0,1-1 160 0,2 0 16 15,-2-4 16-15,0 2 0 0,-1-1-176 0,-2-1-48 16,-1-3 0-16,-1 1 0 0,-3-3 0 0,0 0-128 16,-2-1 192-16,-2-1-64 0,0-2 0 0,-3 0-128 15,-1 0 192-15,2 4-64 0,-5 3-128 0,2 3 128 0,2 1-128 16,5 4 128-16,-8-5-128 0,8 5 0 0,-7-3 0 0,7 3 0 15,0 0-128-15,0 0-16 0,0 0 0 0,0 0 0 16,5-10 144-16,4 2 0 0,-1-1 0 0,6 0 0 16,1-3 0-16,3 2 0 0,0-1 0 0,5-2 0 15,1-2 128-15,1-3-128 0,0 2 160 0,3-3-160 16,0 0 160-16,3 0-160 0,1-1 160 0,-1 0-160 16,-3 0 208-16,1 0-48 0,1 1-16 0,-4-2 0 15,-1 1 48-15,-2-1 16 0,-2-1 0 0,-1-2 0 16,-2 0-208-16,-2-2 144 0,0-1-144 0,-1-1 128 15,-1 0 0-15,-2 2 0 0,-1 5 0 0,-3 5 0 16,0 3-128-16,-4 4 160 0,2 3-160 0,-6 6 160 16,0 0-32-16,0 0-128 0,0 0 192 0,-7 11-64 0,-2 6-128 0,-1 6 0 15,-3 5 0-15,0 3 0 0,-1 1 0 0,-2 5 0 16,0 2 0-16,-2 2 128 0,1 0-128 0,0-2 0 16,1-1 0-16,0-1 0 0,1 0 0 0,2-1 128 15,-1-3-128-15,5-4 128 0,0-4 256 0,3-3 64 16,3-2 0-16,2-3 0 0,1-6-112 0,3 0-16 15,3-3 0-15,-1-3 0 0,5 0-320 0,0-5 0 16,3-5 0-16,1 1 0 0,1-2 0 0,1-3 128 16,3-4-128-16,4-1 0 0,-1 1 0 0,3-3 0 15,4 0 0-15,-3-2 0 0,1 1 0 0,4 1 0 16,4 3 0-16,-2 3 0 0,-2-1 0 0,-2 3 0 16,-1 3 0-16,-4 3 0 0,-3 4 0 0,-2 2 0 15,-2 2 0-15,-1 4-128 0,-3 0 128 0,-1 1 0 16,0 1 0-16,0 0-128 0,-4 0-16 0,1 0 0 0,-5-1 0 15,2 2 0-15,-1 0 16 0,-3 0 0 0,0-5 0 0,-1 3 0 16,-1 3 128-16,0-2 0 0,0-1 0 0,2 1 0 16,-1 0 0-16,0-1 0 0,-1-1 128 0,2-1-128 15,-2-9 0-15,4 11 0 0,-1-2 0 0,1 0 128 16,-4-9-128-16,8 8 0 0,-8-8 0 0,7 5 0 16,3 0 0-16,-1-2-128 0,1 0 128 0,1 1-128 15,-2-2 0-15,1 0 0 0,-1 0 0 0,-1-1 0 16,0 1 128-16,-8-2-128 0,10 3 128 0,-1 0-128 15,-9-3-64-15,7 5 0 0,-7-5 0 0,0 0 0 16,0 0-1904-16,0 0-384 0,0 0-80 0</inkml:trace>
  <inkml:trace contextRef="#ctx0" brushRef="#br1" timeOffset="66497.558">20306 7568 29087 0,'0'0'1280'0,"0"0"272"0,0 0-1232 0,0 0-320 0,0 0 0 0,0 0 0 16,0 0 0-16,-6 11 128 0,3 0-128 0,-6 2 0 15,-2 2 336-15,-3 1-32 0,-3 2-16 0,-2 5 0 16,-1 5 240-16,-5 3 48 0,-2-1 16 0,-1 0 0 16,-1-4 224-16,-2 4 32 0,0-4 16 0,0 2 0 0,-1-2-464 0,4-1-80 15,1 1-32-15,5-4 0 0,0-5-288 0,5-1 0 16,0-2 0-16,4-2 0 0,3 0-240 0,1-1-96 15,5-1-32-15,0-1 0 16,4-9-1520-16,0 6-304 0,0-6-64 0,7 7-11136 16</inkml:trace>
  <inkml:trace contextRef="#ctx0" brushRef="#br1" timeOffset="66972.428">20717 7624 17503 0,'-15'6'768'0,"5"-2"176"0,0 5-752 0,1 0-192 0,2 1 0 0,3 1 0 15,2-2 3664-15,3 1 704 0,2-1 144 0,4 1 32 0,3 1-3648 0,3-2-704 16,3-6-192-16,4-2 0 16,1-2 0-16,7-1 0 0,0-1 0 0,1-5 0 15,-1 0 128-15,2-2-128 0,2-1 128 0,1-1-128 0,1-3 272 0,-1 3-16 16,-2-4-16-16,-5 3 0 0,-2 2 32 0,0-1 16 15,-4-2 0-15,-2-1 0 0,-1 2-144 0,-3 2-16 16,-2 2-128-16,-3 0 192 0,-4-2-192 0,-4 1 176 16,-3 0-176-16,-3 2 160 0,-3 4-160 0,-3 1 128 15,-1 3-128-15,-2 5 128 0,-4 3 48 0,-3 1 0 16,-4 4 0-16,-3 5 0 0,-3 5 80 0,-2 5 32 16,-3 3 0-16,1 4 0 0,-2 2-32 0,1 3 0 15,2 5 0-15,5-4 0 0,1-5 48 0,7-3 0 16,4-2 0-16,3-3 0 0,7-1 80 0,4-3 32 15,8-1 0-15,5-2 0 0,3-3-128 0,9-2-32 16,8-1 0-16,7-1 0 0,4-1 96 0,10-4 16 0,7-5 0 0,3 2 0 16,3-4-368-16,3-2 0 0,8-4 0 15,4 2 128 1,5-2-576-16,2 1-128 0,-6 0 0 0,1 1-12240 0,2 1-2448 0</inkml:trace>
  <inkml:trace contextRef="#ctx0" brushRef="#br1" timeOffset="70430.976">482 10551 18431 0,'0'0'1632'0,"0"0"-1312"15,-6-3-320-15,6 3 0 0,0 0 1040 0,0 0 144 0,-9-3 32 16,2 1 0-16,7 2-448 0,0 0-64 0,0 0-32 16,-9-3 0-16,5 1-128 0,4 2-32 0,0 0 0 15,0 0 0-15,0 0 160 0,0 0 32 0,0 0 0 0,0 0 0 16,9-3-256-16,2 2-32 0,2 0-16 0,1 0 0 15,3-1-128-15,1 1-16 0,4 1-16 0,4-2 0 16,1 0-64-16,4-1-16 0,0-1 0 0,7 2 0 16,5-3 0-16,2-1 0 0,0 1 0 0,6 1 0 15,5 3 0-15,3-1 0 0,0-2 0 0,7-1 0 16,1 2 0-16,8 1 0 0,0-3 0 0,-1 0 0 16,0-3-32-16,2 0-128 0,2 0 192 0,2 0-64 15,2-2-128-15,-3 1 192 0,-1 2-192 0,5-3 192 16,2-4-192-16,-2 6 0 0,-2 1 0 0,-1-1 128 15,-1 0-128-15,2 1 0 0,-1 4 144 0,-1-2-144 0,-4 0 0 16,-1 0 0-16,-5 2 0 0,3 1 0 0,1-3 0 16,-4-1 0-16,-3-3 0 0,-5 2 128 0,-2 3-128 0,-1 1 0 15,-6-5 128-15,-3 3-128 0,-4 1 0 0,0 1 128 16,-3 1-128-16,-3-2 0 0,-3 2 128 0,-4 1-128 16,-1 2 128-16,-4 3-128 0,-1-2 128 0,-1 2-128 15,-2 2 128-15,1-1-128 0,-3 1 128 0,-1 1-128 16,-1 0 128-16,-3 1-128 0,-2-2 128 0,-2 0-128 15,-1-3 160-15,-2 1-160 0,-9-4 240 0,6 5-48 16,-3-1-16-16,-3-4 0 0,0 0 32 0,0 0 16 16,0 0 0-16,-8-2 0 0,-3 1 112 0,1-5 32 15,2-2 0-15,-2-3 0 0,-3 0-48 0,2-5-16 16,0-4 0-16,0 0 0 0,0-2 160 0,1-3 48 16,2-3 0-16,0-3 0 0,1-3-128 0,1-5-32 0,3-2 0 15,-2-7 0-15,0-3-224 0,2-2-128 0,1 2 128 16,2-1-128-16,-1 0 0 0,1-9 0 0,1-7 0 15,3 3 0-15,-1 2 0 0,4 5 0 0,-2 2 0 0,4 0 0 16,0 0 0-16,1 1-128 0,2-1 128 0,-1 4 0 16,1 5 0-16,-1 3-128 0,-1 3 128 0,-1 5 0 15,-4-1 0-15,3 5-128 0,1 2 128 0,-4 1 0 16,-3 1-208-16,0 1 32 0,0-1 16 0,-4 6 0 16,-2 7-32-16,2-3 0 0,-3 1 0 0,1 4 0 15,-1 3 192-15,-2 1-192 0,3-1 192 0,-1 2-192 16,-5 3 192-16,4 0-128 0,-3 2 128 0,1 0-128 15,-2 1 128-15,-1-1 0 0,-2 1 0 0,1 0-128 16,-2 4 128-16,-2 0 0 0,1 0 0 0,-3 2-128 0,-5 1 128 16,1 4 0-16,-4 0 0 0,-4 0 0 0,-5-1 0 0,0 0 0 15,4 2 0-15,-4 1-128 0,-6-1 128 0,-3 1 0 16,0-1 0-16,-1 2 0 0,-1 0 0 0,-5-1 0 16,-4 0 0-16,-3-1 0 0,-3 2 0 0,3 0 0 15,1 0 0-15,1-3 0 0,-2-5 0 0,-1-1 0 16,-3-1 0-16,1 1 0 0,-1 1 0 0,3-2 0 15,2-2 0-15,1 0 0 0,1-2 0 0,1-1 0 16,-2 1 0-16,-1 0 0 0,1-3 0 0,2 1 0 16,3 2 0-16,0 0 128 0,-2-1-128 0,1 1 0 15,-5-1 0-15,1 3 0 0,-4 3 0 0,4 0 0 16,4-1 0-16,3 0 0 0,-3-2 0 0,2 0 0 16,1 0 0-16,-1 2 0 0,-4 3 0 0,5-2 0 0,4-1 0 15,3 0 0-15,2 2 0 0,3-4 0 0,1-1 0 0,2-2 0 16,1 1 0-16,-4 1 0 0,1 0 0 0,4 0 0 15,3-5 0-15,1 4 0 0,-4 2 0 0,1 1 0 16,3 0 0-16,1 0 0 0,0-1 0 0,2 2 0 16,2 1 0-16,1-1 0 0,0 1 0 0,3 0 0 15,-2-3 0-15,3-2 0 0,3 0 0 0,-3 3 0 16,0 3 0-16,3-2 0 0,1-3 0 0,3 0 0 16,3 2 0-16,8-1 0 0,-9-1 128 0,9 1-128 15,-7-1 0-15,7 1 0 0,0 0 0 0,0 0 0 16,0 0 0-16,0 0 0 0,-8 1 0 0,8-1 0 15,0 0 0-15,0 0 0 0,0 0 0 0,0 0 0 16,0 0 0-16,0 0 0 0,0 0 0 0,0 0 0 0,0 0 0 0,0 0 0 16,0 0 0-16,0 0 0 0,0 0 0 0,0 0 0 15,0 0 0-15,0 0 0 0,0 0 0 0,0 0 0 16,0 0 0-16,0 0 0 0,0 0 0 0,0 0 0 16,3 8 0-16,0 0 0 0,-3-8 0 0,0 10 0 15,-4 0 0-15,1 0-128 0,-2 0 128 0,3 3 0 16,-6 3 0-16,2 1 0 0,-1-1 0 0,2 5 0 15,0 2 0-15,1 7 0 0,2 8 0 0,-4 2 0 16,-5 2 0-16,-2 4 0 0,-3 3 0 0,0 3 0 16,2 5 0-16,-2 2-128 0,-1 1 128 0,-1 3 0 15,3 1 0-15,-2-6-128 0,0-5 128 0,1-4 0 16,3-7 0-16,1 2 0 0,2 2 0 0,-1-4 0 16,1 0 0-16,3-1 0 0,0-3 0 0,1-1 0 15,2-5 0-15,-1-2 128 0,1-1-128 0,1-3 0 0,0-2 0 16,-2-4 0-16,2-1 0 0,2-2 0 0,0-3 0 0,1-1 0 31,0-2-1680-31,1-1-368 0,0-1-64 0,-1-9-14032 0</inkml:trace>
  <inkml:trace contextRef="#ctx0" brushRef="#br1" timeOffset="72288.634">1400 11853 25567 0,'-12'-5'1136'0,"12"5"224"0,-7-4-1088 0,7 4-272 0,0 0 0 0,0 0 0 15,0 0 384-15,0 0 32 0,0-9 0 0,0 9 0 16,0 0-80-16,0 0-16 0,0 0 0 0,0 0 0 16,5 11 320-16,0 0 64 0,-4 0 16 0,1 1 0 15,1-1-112-15,1 5-32 0,-1 1 0 0,1 1 0 16,4 0-224-16,0 6-48 0,-4 2-16 0,1 4 0 0,-2 2-112 0,0 5-32 16,-3 5 0-16,0-2 0 0,0 0-144 0,-1-1 0 15,-1-4 144-15,-1-1-144 0,-4-4 128 0,0-1-128 16,2 1 128-16,-1-3-128 0,0 0 256 0,0-4 0 15,2-2-16-15,-2 1 0 0,3 1 0 0,0-3 0 16,0-4 0-16,-2 0 0 0,3 0-112 0,0 0 0 16,0-2-128-16,3-3 192 0,-1-11-192 0,5 8 0 15,-5-8 128-15,0 0-128 0,9 5 0 0,1 1 144 16,-10-6-144-16,12 3 128 0,1 1-128 0,1-3 0 16,2-3 144-16,-1 0-144 0,0 0 0 0,1 0 0 15,2-4 0-15,0 1 128 0,2-5-128 0,1 3 0 0,4 3 0 16,0-1 0-16,-2 0 0 0,5 0 0 0,3 3 0 15,1 2 0-15,3 2 0 0,-1-1 0 0,0 1 0 0,2 0 0 16,-2 1 0-16,0-1 0 0,0 3 0 0,2-3 0 16,-1-1 0-16,3 3 0 0,-1 4 0 0,3-1 0 15,0-3 0-15,3 3 0 0,-2-3-144 0,1 4 144 16,0 1 0-16,-3-6 0 0,1-1-144 0,4 0 144 16,3 3 0-16,2-1 0 0,2-2 0 0,2 0 0 15,-2-2 0-15,0 2 0 0,1 0 0 0,-1-3 0 16,1-5 0-16,8 2 0 0,1-2 0 0,3 2 0 15,1 3 0-15,1-3 0 0,-2-2-128 0,2 0 128 16,0 4 0-16,4 0 0 0,2 0 0 0,-1-3 0 16,0-1 0-16,-1-1 0 0,5 2 0 0,0-3 0 15,0-2 0-15,-3 1 0 0,0-2 0 0,1 0 0 16,3-2 0-16,2 3 0 0,-1-4 0 0,-3 0 0 0,-2-2 0 16,0 1 0-16,3-1 0 0,-2 2 0 0,1-4 0 0,-2 2 0 15,-6-1 0-15,-2 2 0 0,-3 0 0 0,1-1 0 16,2 0 128-16,-3 3-128 0,0 2 0 0,-3-2 0 15,-4 0 0-15,-1 0 0 0,-2 1 128 0,3 1-128 16,-1 1 0-16,-3-2 0 0,-3 2 0 0,-2 1 0 16,-3-1 0-16,-4 5 0 0,-1-2 0 0,-3 2 0 15,-3-3 0-15,-3 1 0 0,1 1 0 0,-3 3 0 16,-1-2 0-16,1 2 0 0,-4 1 0 0,0-1 0 16,-1 6 0-16,-3-2 0 0,-6 0 0 0,1 1 128 15,-5-1-128-15,1 2 0 0,0 0 0 0,0-1 128 16,0 1-128-16,-3 0 0 0,-6-3 176 0,7 6-176 15,-7-6 192-15,6 5-192 0,-6-5 192 0,0 0-64 16,4 7 0-16,-4-7-128 0,0 0 160 0,0 0-160 0,2 9 128 16,-2-9-128-16,0 0 0 0,0 0 128 0,0 0-128 0,0 0 0 15,-1 10 144-15,1-10-144 0,-1 9 160 0,1-9-160 16,0 0 144-16,0 0-144 0,0 8 128 0,0-8-128 16,0 0 240-16,0 0-48 0,0 0 0 0,0 0 0 15,0 0 0-15,0 0 0 0,0 0 0 0,0 0 0 16,0 0-32-16,0 0-16 0,0 0 0 0,0 0 0 15,0 0-16-15,0 0-128 0,0 0 192 0,0 0-64 16,0 0 0-16,0 0-128 0,0 0 192 0,0 0-64 16,0 0-128-16,0 0 192 0,0 0-192 0,-8 5 192 15,8-5-192-15,0 0 160 0,0 0-160 0,0 0 160 16,0 0-160-16,0 0 128 0,0 0-128 0,0 0 128 16,-8-1 32-16,8 1 0 0,-4-7 0 0,4 7 0 0,0 0 32 0,-7-7 0 15,5 0 0-15,1-1 0 0,1 8-192 0,0-10 160 16,3-2-160-16,4-2 160 0,-2-4-32 0,2 2 0 15,-2-1 0-15,3-2 0 0,0-3-128 0,0-1 160 16,-1-1-160-16,1-2 160 0,-1-2 0 0,-2 1 0 16,-1-2 0-16,2-1 0 0,-4 0 16 0,1-2 0 15,0 1 0-15,-1 3 0 0,0-1-176 0,1 1 160 16,1 1-160-16,-2 4 160 0,0 2-160 0,-1 3-176 16,0 2 48-16,0 4 0 15,3 2-1008-15,-3 1-192 0,0 1-32 0,-1 8-11520 16,0 0-2304-16</inkml:trace>
  <inkml:trace contextRef="#ctx0" brushRef="#br1" timeOffset="72805.2">3375 13236 36863 0,'0'0'3264'0,"0"0"-2608"16,-3 6-528-16,-3 1-128 0,4 0 320 0,1 4 48 16,0 0 0-16,-1 5 0 0,-1 3-368 0,-2 2 0 15,3 1 0-15,-1 5 0 0,-1 2 128 0,2 3 16 0,-3 2 0 0,0 3 0 16,1-1 16-16,-2-2 0 0,0-1 0 0,1-2 0 16,-3-2-160-16,1-2 192 0,-3-1-192 0,3-2 192 15,-1-4-320-15,2-2-64 0,0-4-16 0,0 0 0 31,2-6-1520-31,-2-1-288 0,6-7-64 0,0 0-13088 0</inkml:trace>
  <inkml:trace contextRef="#ctx0" brushRef="#br1" timeOffset="73263.868">3793 13004 29487 0,'-15'-7'2624'0,"4"2"-2112"16,-2 2-512-16,2 0 0 0,-1 2 1056 0,-1 1 96 15,-1 0 32-15,1 0 0 0,1-3-1184 0,-1 1-400 16,-5-2 0-16,-1 2 0 0,0 2 176 0,-1 0 32 16,-2-3 16-16,0 2 0 0,-2 0 176 0,-2 1 0 15,-2 1 0-15,0 3 128 0,-2-3 32 0,1 1 16 16,-1 0 0-16,-2 2 0 0,-1 4 112 0,-2 3 32 15,-2 2 0-15,-1 3 0 0,0-1-96 0,0 5-16 16,3 2 0-16,2 1 0 0,-2 3 32 0,4 1 0 0,1 0 0 16,4 4 0-16,0 5 80 0,1 5 0 0,1 3 16 15,3 6 0-15,-2 5-160 0,6 6-48 0,1 5 0 0,2 0 0 16,0 0-128-16,4 5 0 0,3 1-192 16,6 0 192-16,4-3-288 0,5-7 64 0,1-8 16 0,4-6 0 15,3-3 208-15,4-5-176 0,2-4 176 0,7-4-160 16,2-7 160-16,3-1 0 0,5-3 0 0,4-8 128 15,5-6 16-15,4-8 16 0,6-6 0 0,-1-6 0 16,-1-4-32-16,0-7-128 0,0-4 192 0,2-7-64 16,-3-3 0-16,4-5-128 0,2-4 192 0,-4-6-64 15,-3-8 80-15,-5-2 16 0,-6-1 0 0,-5 0 0 16,-6-1 272-16,-6-1 48 0,-5-1 16 0,-4 0 0 16,-5 1-160-16,-7 6-16 0,-3 7-16 0,-5 7 0 0,-3 6-368 15,-5 3-320-15,-4-2 64 0,-1 5 16 16,-6 4-1824-16,-2-1-368 0,-4-5-80 0</inkml:trace>
  <inkml:trace contextRef="#ctx0" brushRef="#br1" timeOffset="74626.798">2444 11205 19343 0,'-14'3'848'0,"14"-3"192"15,-7 4-832-15,0 1-208 0,2-1 0 0,5-4 0 0,0 0 1216 0,-5 7 208 16,5-7 48-16,0 0 0 0,0 0-896 0,0 0-192 16,0 0-16-16,0 0-16 0,0 0 288 0,-2-9 48 15,1-2 16-15,0-2 0 0,0-3 96 0,0 1 32 16,1 0 0-16,0-1 0 0,1 0-208 0,1-3-48 15,0-1 0-15,-1 2 0 0,0-1-320 0,1-2-80 16,2-2-16-16,-3 1 0 0,2-1-160 0,0 1 0 16,1 0 0-16,0-1 0 0,-1-3 128 0,2 3-128 15,-2 2 0-15,3 5 128 0,-3 3 0 0,1 2-128 0,0 1 192 16,-1 1-64-16,-3 9-128 0,0 0 192 0,0 0-192 0,0 0 192 16,0 0-192-16,0 0 0 0,0 0 144 0,0 0-144 15,0 0 0-15,0 0 0 0,0 0 0 0,0 0 0 16,0 0 0-16,0 0 0 0,0 0 0 0,0 0-128 15,0 0 128-15,0 0 0 0,0 0 0 0,8 2 0 16,0 1 0-16,-1 1 0 0,-7-4 0 0,12 1 0 16,-1 0 0-16,-1 1 0 0,1 0 0 0,2-1 0 15,4-1 0-15,0 3-128 0,2 0 128 0,4 0 0 16,-1 2 0-16,5-2 0 0,3 0 0 0,2-1 0 16,1 1 0-16,4-2 0 0,0 2 0 0,1-2 0 15,0-1 0-15,4 1 0 0,4 1 0 0,4-2-128 16,2 3 128-16,1-3 0 0,-1-3 0 0,-1 1 0 0,0 3 0 15,3 0 0-15,0 2 128 0,0-3-128 0,0 0 0 16,2 0 144-16,2-5-144 0,-2 1 0 0,-1-3 128 16,0 1-128-16,1-1 0 0,2 0 0 0,2-1 144 0,-2 0-144 15,3-1 0-15,-1 1 144 0,0 2-144 0,0-1 0 16,-1 2 0-16,3-1 128 0,1 2-128 0,-1-1 0 16,2 0 0-16,-3-2 128 0,-3 1-128 0,3-1 0 15,-2 1 0-15,5-1 0 0,0 0 0 0,-3 2 0 16,-5-3 0-16,0 3 0 0,0-1 144 0,1 2-144 15,1-2 160-15,0 4-160 0,2 0 192 0,-4 1-64 16,0-3-128-16,0 1 192 0,-2-1-192 0,2-1 0 16,0 2 128-16,0-1-128 0,-2-2 0 0,-1 2 144 15,-3-2-144-15,1 3 128 0,-4 0 0 0,1-1-128 16,-1 1 192-16,-1 0-64 0,-2 1-128 0,1 0 0 0,2 1 0 16,-1 1 128-16,-5-1-128 0,0 1 0 0,-4 1 0 0,2-1 0 15,2-1 0-15,0 0 0 0,0 1 0 0,0 0 0 16,1 0 0-16,-3 0 128 0,1 1-128 0,-2 0 0 15,0 2 0-15,-3-2 0 0,-2-1 0 0,-1 0 0 16,-1 0 0-16,-2 0 0 0,1 0 0 0,1 0 0 16,2 0 0-16,-5 0 0 0,-1 1 128 0,-3-1-128 15,0 0 0-15,2 0 0 0,-2 1 144 0,1 1-144 16,-2 0 0-16,1-1 0 0,-3 2 0 0,1-2 0 16,-3-1 0-16,-1 1 0 0,1-1 0 0,0 0 128 15,1 0-128-15,-1 0 0 0,0 1 0 0,0 1 0 16,-2 0 0-16,-2-1 0 0,0 0 0 0,1 2 0 0,-1 0 144 15,-2-2-144-15,-3 0 192 0,0 1-192 0,0 1 208 16,1-2-64-16,-2 0-16 0,1 1 0 0,0 0 0 0,-2 0-128 16,0-1 192-16,-8-1-64 0,7 6 0 0,-1-1-128 15,-1 2 192-15,-1-1-64 0,-4-6 16 0,5 9 0 16,-1 1 0-16,0 0 0 0,-1 2-16 0,-2 3 0 16,-1 1 0-16,1 3 0 0,0 2 16 0,0 2 0 15,1 0 0-15,-2 3 0 0,-2 1-144 0,0-2 0 16,-3-2 0-16,3 0 0 0,2-1 0 0,-1-1 0 15,-1-1 0-15,-3 0 0 0,3-2 0 0,0 0 0 16,-1 0 0-16,1-1 0 0,-3-1 0 0,4-2 0 16,-1-1 144-16,-1-1-144 0,-2-2-224 0,1-2-112 15,-2 0-32-15,6-8-11600 16,-6 1-2304-16</inkml:trace>
  <inkml:trace contextRef="#ctx0" brushRef="#br1" timeOffset="75697.541">5122 9731 6447 0,'0'0'576'0,"-11"-1"-576"0,0-2 0 0,1 1 0 15,2 1 4160-15,8 1 704 0,0 0 160 0,0 0 32 16,-6-6-3968-16,4-1-800 0,2-2-160 0,2 0-128 16,3-2 176-16,3 1-176 0,-2 1 160 0,3 0-160 15,0 3 192-15,2 1-48 0,1-1-16 0,-1-1 0 16,4-3 432-16,0 3 80 0,0 4 0 0,1 1 16 16,-1 2 16-16,2 4 0 0,-1 5 0 0,1 2 0 15,1-1-320-15,-2 4-64 0,-5 4-16 0,-2 2 0 16,-3 4-96-16,0 2-32 0,-7 1 0 0,-6 5 0 15,-3 2-144-15,-4 3 0 0,-5-1 0 0,-1 0 0 0,-2-2 128 16,0-2-128-16,-1-4 0 0,1-3 128 0,1-3 320 16,2-1 48-16,0-1 16 0,1-4 0 0,5-1-144 15,-1-3-32-15,-1-2 0 0,6-2 0 0,3 0-208 0,6-8-128 16,0 0 128-16,0 0-128 0,0 0 256 0,11 3 0 16,4-4-16-16,4-1 0 0,0 0 96 0,4 0 32 15,2-3 0-15,5 2 0 0,3 0 80 0,4 1 32 16,4-2 0-16,1 3 0 0,2-1-272 0,1 0-48 15,1 0-16-15,-3-1 0 0,-1 2-144 0,0-1 0 16,-4 0 0-16,1 0 0 0,-3-2 0 0,-1 1-256 16,-2-2 48-16,0 0 0 15,-4 3-2656-15,-3-2-528 0</inkml:trace>
  <inkml:trace contextRef="#ctx0" brushRef="#br1" timeOffset="77701.638">3094 11655 9215 0,'0'0'816'0,"0"0"-656"0,0 0-160 0,0 0 0 16,-1-8 4480-16,1 8 880 0,0 0 160 0,0 0 48 16,0 0-4544-16,0 0-896 0,0 0-128 0,0 0 0 15,0 0 0-15,0 0 192 0,0 0 0 0,7 2 0 16,-7-2 240-16,4 8 48 0,-2 2 16 0,2 0 0 15,2 0 64-15,-2 3 16 0,-3 2 0 0,0 3 0 16,-1 0-160-16,0 6-32 0,2 2 0 0,0 3 0 16,-1 0-160-16,1 3-32 0,-1 1-16 0,-1 0 0 15,1 0-176-15,0 3 128 0,0 3-128 0,-1-2 128 0,0-3-128 16,4 2 128-16,0-7-128 0,-3-1 128 0,-1-5-128 16,0-1 192-16,0-3-192 0,2-1 192 0,2 0-192 0,-1-4 128 15,1-3-128-15,-2 0 128 0,2 0-128 0,-3-1 0 16,-1-10 0-16,1 8 0 0,-1-8 128 0,2 10-128 15,-2-1 0-15,0-9 128 0,6 6-128 0,-6-6 0 16,0 0 0-16,5 7 0 0,1-3 0 0,-6-4 128 16,6 7-128-16,-6-7 0 0,8 5 0 0,0-1 0 15,-8-4 0-15,8 4 0 0,-8-4 0 0,0 0 0 16,11 7 128-16,-1-4-128 0,-10-3 0 0,0 0 0 16,0 0 0-16,9 4 0 0,-9-4 128 0,9 2-128 15,-9-2 0-15,0 0 128 0,0 0-128 0,0 0 160 16,0 0-160-16,9 4 160 0,-9-4-160 0,0 0 128 15,9 4-128-15,-9-4 128 0,0 0-128 0,0 0 0 0,0 0 144 0,0 0-144 16,9 2 128-16,-9-2-128 0,0 0 128 0,0 0-128 16,10 0 144-16,-1 0-144 0,-9 0 192 0,10-1-192 15,-10 1 224-15,11-1-64 0,0 1-16 0,1 0 0 16,-2-1-16-16,2 1-128 0,0 2 192 0,3-1-64 16,-1 3-128-16,3-2 0 0,2-1 144 0,3 2-144 15,1 2 0-15,3-1 0 0,-1 0 0 0,1 0 0 16,1-1 0-16,-1 0 0 0,2-3 0 0,1 1 0 15,3 2 0-15,0-2 144 0,-1-1-144 0,1 2 0 16,1 1 176-16,2 1-176 0,0-4 160 0,1 2-160 16,2 3 0-16,-1 0 128 0,6-2-128 0,1-3 0 15,-3-3 0-15,1 0 0 0,-1 2 0 0,1 0 0 0,2 0 0 16,-1 1 128-16,1-1-128 0,5 0 0 0,2-1 0 0,2 0 0 16,-2-1 128-16,-1 3-128 0,-1 0 0 0,0 3 0 15,0-1 0-15,1 0 0 0,3-1 0 0,2 0 0 16,1 1 0-16,-3-1 0 0,-1 2 0 0,-1-1 0 15,3-1 0-15,1 1 0 0,5 3 0 0,-3-1 0 16,1-2 0-16,0 0 0 0,-3 2 0 0,0 0 0 16,4 2 0-16,-3-1 0 0,1-2 0 0,1 1 0 15,3 0 0-15,-6 0 0 0,-2 1 0 0,0-1 0 16,2 2 0-16,-4-3 0 0,0 4 0 0,3 3 0 16,1 3 0-16,0-1 0 0,-3-3 0 0,0-1 0 15,-4 1 0-15,4 0 0 0,2 1 0 0,-3-1 0 16,-2-2 0-16,3 2 0 0,1 2 128 0,-3-2-128 0,-2-1 0 15,-1-2 0-15,-1 0 0 0,2-2 0 0,0 4 0 16,-2-1 0-16,-2-3 0 0,1 4 0 0,-1-1 0 16,-1 1 0-16,-7-2 0 0,2-3 128 0,0-1-128 15,1 2 0-15,0 4 0 0,1 0 0 0,-5-5 128 0,4 3-128 16,1-1 0-16,1 2 0 0,-4-3 0 0,0 1 0 16,-2-2 0-16,-3 2 0 0,-1 2 0 0,0-2 0 15,2-3 0-15,0 0 0 0,2 0 0 0,1 0 0 16,-2 0 0-16,1 3 128 0,1-4-128 0,0 0 0 15,-3-1 0-15,2 2 0 0,-3 0 0 0,0 1 0 16,-2-5 0-16,2 4 0 0,1 0 0 0,1 0 0 16,-2 1 0-16,-1-1 0 0,-1 0 0 0,-2 1 0 15,4 0 0-15,-2-3 0 0,-1 0 0 0,-2-1 0 16,0-1 0-16,-4 3 0 0,2 1 0 0,-1 1 0 0,0-3 0 16,2 2 0-16,-3-1 0 0,2-1 0 0,1-1 0 15,1-1 0-15,-3 4 0 0,-1-1 0 0,0 1 0 0,-2-3 0 16,-2-3-160-16,-3 1 160 0,-2 2 0 0,-1-2-128 15,-1-2 128-15,1 3 0 0,-5-2 0 0,-1 0 0 16,0 2 0-16,-7 2 0 0,4-10 0 0,2 4 0 16,-6 6 0-16,2-9 0 0,1-2 192 0,-1-2-16 15,-1-4-16-15,0 0 0 0,-1-3 16 0,1 0 0 16,-2-4 0-16,0-6 0 0,0-5 0 0,-1-2 0 16,2-3 0-16,-1-3 0 0,0-4 128 0,0-2 16 15,1 0 16-15,0-4 0 0,1-2-160 0,-1-2-48 16,1-4 0-16,-1 7 0 0,3 6 0 0,0 3 0 15,2 5 0-15,-1 3 0 0,0 4 80 0,-1 1 16 0,2 2 0 16,-4 5 0-16,2 3-224 0,-1 2 0 0,1 0 0 16,-3 0 0-16,0-1-208 0,-2 3-144 0,0 3-32 15,-2 3 0 1,-2-1-2336-16,-1 4-480 0</inkml:trace>
  <inkml:trace contextRef="#ctx0" brushRef="#br1" timeOffset="78548.844">7430 12316 31039 0,'0'0'1376'0,"0"0"288"0,0 0-1344 15,12-5-320-15,-2 0 0 0,2 2 0 0,0 0 0 0,2 2-256 16,1-1 32-16,1 2 16 0,2 1 208 0,-1 1 0 16,0 1 0-16,0 0 0 0,5-1 0 0,-3 2 0 15,-1 4 128-15,-1 1-128 0,1-1 1008 0,-3 0 144 16,-1 2 16-16,-1 0 16 16,0 0-1584-16,-1-1-320 0,-4 0-64 0,-2 1-16 0,-3-2 800 0,-2 3 352 15,-2 0-32-15,-4 2 0 0,-5-2 240 0,-2 1 32 16,-3 1 16-16,-2 0 0 0,1 1-160 0,0-2-48 15,1 3 0-15,0-3 0 0,0-1-256 0,3 1-144 16,3-2 160-16,-1-2-160 0,2-4 0 0,1 1-208 0,3 2 16 16,4-7 0-1,0 0-192-15,0 0-16 0,2 14-16 0,3-4 0 0,5-8 224 0,2 2 64 0,0-2 0 16,2 3 0-16,-2 5 128 0,0-1 0 0,1-1 160 16,-2 0-160-16,1 0 144 0,-2 2-144 0,-2 0 128 0,-3-1-128 15,-5-9 352-15,0 12-16 0,-1 0 0 0,-4-1 0 16,-4 0 240-16,-4 1 32 0,-3-1 16 0,0 0 0 15,-3 2-224-15,-2-2-32 0,1-4-16 0,2 0 0 16,-3 0-352-16,0-1 0 0,1-3 0 0,4 0 128 16,-5-3-672-16,4 0-128 15,2 0-32-15,2-3-10608 0,2-5-2128 0</inkml:trace>
  <inkml:trace contextRef="#ctx0" brushRef="#br1" timeOffset="79027.408">8044 12095 19343 0,'-16'-12'1728'0,"2"1"-1392"15,2 2-336-15,2 1 0 0,0 1 4432 0,-2 2 816 16,0-1 176-16,0 0 16 0,-1-2-4560 0,-2-1-880 15,0 2-256-15,-2 0-16 0,0 2-48 0,-4 0-16 16,-6 1 0-16,3 2 0 0,-2-1 336 0,-4 3 0 16,-5 3-144-16,0 0 144 0,-2 2 0 0,0 2 224 0,-5 2-32 15,0 3-16-15,1 3-32 0,-3 6 0 0,0 4 0 16,0 6 0-16,-3 1-16 0,5 3 0 0,1 3 0 16,6 0 0-16,3 0 80 0,4 3 16 0,2 5 0 0,4 0 0 15,4 2-224-15,5 6 0 0,5 5 0 0,5 1 0 16,5-4-128-16,6-4-80 0,6-6-16 0,7-2 0 15,4-2-96-15,7-4-32 0,5-2 0 0,8-3 0 16,5-6 208-16,3-3 144 0,1-3-192 0,2-10 192 16,2-6 0-16,3-6 0 0,2-3 128 0,2-9-128 15,2-8 272-15,-5-6-32 0,0 0-16 0,-2-3 0 16,3-1 96-16,-2-3 0 0,-3-2 16 0,-2-4 0 16,-5-1 176-16,-8-4 48 0,-6-3 0 0,-7 1 0 15,-6-3 80-15,-7 1 0 0,-7-1 16 0,-6 4 0 0,-8 2-352 0,-2 1-80 16,-4 0-16-16,-6 4 0 15,-6 3-688-15,-3 3-144 0,-6 4-16 0,-5 4-16 16,-4 2-1728-16,-4 3-352 0,-4 1-64 0</inkml:trace>
  <inkml:trace contextRef="#ctx0" brushRef="#br1" timeOffset="79786.713">5936 9044 27647 0,'-20'-9'2448'0,"-1"1"-1952"15,0 0-496-15,-2 0 0 0,-1 4 0 0,-1-1 0 16,-2 2-176-16,0 2 176 0,-1 1 0 0,0 0 0 16,-3 1 0-16,0 2 128 0,-3 3-128 0,-2 5 0 15,-4 4 0-15,-3 1 0 0,-3-2 144 0,-4 6 0 16,-2 6 0-16,1 1 0 0,3-3 16 0,-5 0 0 15,-2 5 0-15,0 1 0 0,1 0 96 0,-1 9 32 16,1-1 0-16,0 6 0 0,3 3-80 0,3 6-16 16,5 2 0-16,4 1 0 0,1 1-32 0,5 1-16 0,4 3 0 15,5 5 0-15,6 3 112 0,8 0 32 0,2 0 0 0,11 3 0 16,5 1-288-16,8 0 0 0,2-1 0 16,10-8 0-16,7-7-192 0,6-7-64 0,4-10 0 15,7-8 0-15,9-7 256 0,9-5-192 0,5-5 192 0,8-3-192 16,-1-4 384-16,10-5 64 0,5-2 32 0,4-2 0 15,0-2-288-15,7-4 0 0,6-4 128 0,-4-5-128 16,0-4 0-16,0-3 0 0,0-7 0 16,-3-5 0-16,-3-6 0 0,-5-4 0 0,-2-3 0 0,-4-1 160 15,-3-1 544-15,-11-1 96 0,-11 2 32 0,-11-2 0 16,-7-5 256-16,-14-2 48 0,-7-4 16 0,-9 4 0 16,-8 3-80-16,-9 4-16 0,-4 5 0 0,-6 3 0 15,-7 4-512-15,-6 3-96 0,-4 3-32 0,-4 4 0 16,-2 0-736-16,-6 4-160 15,-1 3-32-15,-3 3 0 0,0 5-2224 0,-2 4-448 0</inkml:trace>
  <inkml:trace contextRef="#ctx0" brushRef="#br1" timeOffset="81848.026">23520 10763 3679 0,'0'0'320'0,"-5"-6"-320"16,-2 3 0-16,1-1 0 0,1 0 5728 0,-2 2 1072 16,0 1 224-16,-4 0 32 0,-2 1-5648 0,0 0-1120 15,-1-1-288-15,-2-1 0 0,-1 0 176 0,-2-1-32 16,0-3 0-16,-6 0 0 0,-4-1 208 0,-2 0 32 15,-4-3 16-15,1 2 0 0,-3-2 64 0,0-1 16 16,-3-1 0-16,1 1 0 0,2 2-112 0,-3-2-32 16,0 0 0-16,-5 0 0 0,-2 0-32 0,-6 1-16 15,-9 0 0-15,-1 3 0 0,1-1-144 0,-6 0-16 16,-3-2-128-16,-6 3 192 0,-3 0-192 0,-3 0 0 16,2 0 0-16,-3 1 0 0,-7-1 0 0,-2 1 0 0,0 2 0 15,2-1 0-15,2 0 160 0,-3-1-160 0,-2 1 160 16,0 3-160-16,2 0 176 0,-2 0-176 15,-1-2 192-15,-4 2-192 0,-4 3 0 0,1 0 0 0,1-1 0 0,-3 0 0 16,0 0 192-16,-2 2-64 0,-2 0 0 0,0 2-128 16,-2 0 160-16,0-1-160 0,-2-1 128 0,2 3-128 15,0 3 0-15,4-3 0 0,0-2 0 0,-1 3 0 16,0 0 0-16,3 1 0 0,7-3 0 0,-2-1 0 16,-5-1 0-16,5 1 0 0,1 3 0 0,0-2 0 15,-3-2 0-15,1 0 0 0,2 0-176 0,-2 2 176 16,2 0 0-16,1 1 0 0,-2-1 0 0,4 1-128 15,4 2 128-15,-2 0 0 0,-5-1 0 0,3 0 0 16,3-2 0-16,2 3 0 0,3 1 0 0,1-2 0 0,-1 0 0 16,6-1 0-16,4 1 0 0,2 0-128 0,-1 1 128 0,1 0 0 15,2-3 0-15,2 1 0 0,5 2-144 0,3 0 144 16,-2 0-160-16,3 0 160 0,-2-2 0 0,7 3-144 16,2 0 144-16,3 0 0 0,4-3 0 0,2 3 0 15,2-1 0-15,0 3-128 0,0 0 128 0,3 0 0 16,0-2-144-16,1 2 144 0,2 0-160 0,0 1 160 15,4 1-208-15,2-1 80 0,2 0 128 0,1-1-192 16,2 0 192-16,0-1-192 0,1 0 64 0,4 0 0 16,-2 0 0-16,2 1 0 0,-3 1 128 0,4 0 0 15,-1-2 0-15,4 0 0 0,2 1 0 0,3 1 0 16,1 1 0-16,2-2 128 0,0 1-128 0,4 0 0 16,-2 1 0-16,4 1 0 0,-1-1 0 0,2 1 0 0,1 0 0 15,-2 4 0-15,0 1 0 0,2 3 0 0,-2-3 0 0,2 3 0 16,0 0 0-16,1 4 0 0,0 2 0 0,1-1 0 15,0-2 0-15,1 0 0 0,-1 2 0 0,3 0 0 16,3-3 160-16,-3 0-32 0,0-1-128 0,3 1 192 16,2 1-32-16,-1-1-16 0,1-1 0 0,0 0 0 15,-4-1-144-15,3 2 160 0,0 2-160 0,0 0 160 16,2-2-160-16,-3 1 0 0,4 0 0 0,-2 2 128 16,0-2-128-16,-1-1 0 0,0-2 0 0,0 0 0 15,2 1 0-15,-1-1 0 0,0-5 0 0,1 2 0 16,-2-3 176-16,3 1-48 0,1-1-128 0,-1-2 192 15,0-1-32-15,0 0-16 0,0-1 0 0,0 0 0 16,0-2-16-16,0 2-128 0,-3 0 192 0,3-1-64 16,1 0 0-16,0 1 0 0,-1-1 0 0,3 0 0 15,2-1 96-15,1-2 16 0,1 1 0 0,0-1 0 0,2-2-32 0,5-1 0 16,1 2 0-16,2-2 0 0,0 1-208 0,0-2 176 16,0 0-176-16,3-2 160 0,0-2-160 15,-1 0 128-15,1-1-128 0,2 0 128 0,0 2-128 0,1 2 0 16,2-2 0-16,1 1 128 0,2 2-128 0,3 0 0 15,5-2 0-15,0-2 0 0,1-2 0 0,-1 2 0 16,0 0 0-16,4 2 0 0,2 2 0 0,3-1 0 16,3 0 0-16,-1-2 0 0,1-1 0 0,1 1 0 15,-1 0 0-15,0 0 0 0,4-1 0 0,4 0 0 16,-1 0 128-16,1-2-128 0,-3 0 0 0,4 0 0 16,0-1 144-16,5 2-144 0,2 0 0 0,-1 0 0 15,-1 1 0-15,-1-3 128 0,-2 1-128 0,2-1 0 0,3 0 0 16,2 1 0-16,2-3 0 0,-2 0 0 0,-2 1 0 15,4-1 128-15,3 2-128 0,1 0 0 0,-3-2 0 0,1 4 0 16,-2 0 0-16,5 1 0 0,4-1 0 0,-3 0 0 16,2 0 0-16,-1 0 0 0,4 0 0 0,0 1 0 15,3-2 0-15,-6 0 0 0,0 2 0 0,1 0 0 16,3-3 0-16,-1 2 0 0,-5 0 0 0,2-1 0 16,-2 3 0-16,4-3 0 0,2-1 0 0,-4 2 0 15,-1 1 0-15,0 0 0 0,0-2 0 0,1 2 0 16,-1 1 128-16,-2-1-128 0,-5 0 128 0,5 1-128 15,5 0 144-15,-2 0-144 0,-3-2 192 0,5 1-192 16,4 1 0-16,-1-2 0 0,0-3 0 0,0 0 0 16,-3-1 128-16,6 0-128 0,7-4 0 0,-8 0 0 0,-5-1 0 0,-2-2 0 15,1-3 0-15,-3 0 0 16,0-2 144-16,-6-2-144 0,-6-2 0 0,-2 0 144 0,-2 0-16 0,0-4-128 16,1-5 192-16,-6 0-64 0,-4 2 192 0,-6 0 16 15,-8 1 16-15,-2 3 0 0,-3-2-32 0,-5 0-16 16,-2 4 0-16,-1-1 0 0,-1 2-112 0,-3 1 0 15,-1 1-16-15,-2 2 0 0,-4-2-176 0,-1 2 160 16,-2 2-160-16,-4 1 160 0,-2 3-160 0,-2-1 0 16,-1 2 0-16,-4 2 0 0,-1 0-192 0,-3 1 48 15,-1-1 0-15,-4 1 0 16,1 0-1824-16,0 1-352 0,-3-3-80 0,-5 0-14944 0</inkml:trace>
  <inkml:trace contextRef="#ctx0" brushRef="#br1" timeOffset="87187.318">18284 9086 23039 0,'3'-5'2048'0,"-2"-1"-1648"0,2-1-400 0,2 2 0 16,2-2 576-16,0 3 48 0,-7 4 0 0,0 0 0 15,9-1 16-15,-9 1 0 0,0 0 0 0,0 0 0 16,0 0-256-16,4 9-64 0,-4-9 0 0,1 13 0 16,-2 1 160-16,-2-1 32 0,-4 1 0 0,0 4 0 15,-1 5 16-15,-1 2 16 0,-2-2 0 0,0 3 0 16,1 2-96-16,-2 0 0 0,-2 4-16 0,-2-1 0 16,1 0-48-16,2 1 0 0,3 3 0 0,0-3 0 15,1 0-32-15,0 0-16 0,1 1 0 0,4-3 0 16,4 0-80-16,5-5 0 0,1-3-16 0,1-3 0 15,2-4-80-15,2-1-16 0,2-1 0 0,3-2 0 16,4-2 16-16,1-1 0 0,1-1 0 0,1-3 0 16,1-1-32-16,2-3-128 0,-1-3 192 0,1 2-64 0,2 1-128 15,1-1 0-15,-1-1 0 0,2 1 0 0,3 0 0 0,-2 0 0 16,-3 0-192-16,2-2 192 16,1 1-1680-16,-3 0-224 0,-2 0-32 0,-2-3-13312 15</inkml:trace>
  <inkml:trace contextRef="#ctx0" brushRef="#br1" timeOffset="87414.989">18886 9233 35935 0,'-3'-6'3200'0,"3"6"-2560"0,0 0-512 0,0 0-128 15,0 0 0-15,0 0 144 0,0 0-144 0,0 0 160 16,-3 9-160-16,-2 3 0 0,0 3 0 0,-3 6 0 16,-1 3 0-16,-2 4 0 0,-4 3 144 0,-5 5-144 15,0 7 256-15,0 1 0 0,-6 1-16 0,-1 0 0 16,-3 3 240-16,3 2 48 0,-2-4 16 0,0 4 0 16,3 2-224-16,0 1-64 0,-2-2 0 0,2 1 0 15,1-3-112-15,2-2-16 0,2-4-128 0,1-2 192 16,1-5-192-16,2-1 0 0,3 2 0 0,1-3 0 15,0-4-640-15,4-2 0 16,1 1-16-16,5-3 0 0,1-2-2640 0,3-4-528 0,3 0-96 16,5-6-9024-16</inkml:trace>
  <inkml:trace contextRef="#ctx0" brushRef="#br1" timeOffset="88043.703">19583 9227 33279 0,'-23'-21'1472'0,"9"8"320"0,3 0-1440 0,-3-2-352 0,-3 2 0 0,-3 0 0 15,-1 2 0-15,-1-3-128 0,-2-6 0 0,-2 2 0 16,0 2 128-16,1 1 0 0,-4 1 0 0,-1-2-128 16,-2-4 128-16,-2 4 192 0,-6 4-32 0,-2 0-16 15,-3-3 96-15,1-1 16 0,-1 3 0 0,-3 0 0 16,-2 0-64-16,-4 0 0 0,-4 2 0 0,-3 2 0 15,-1 2-192-15,-1 3 144 0,-2 3-144 0,0 1 128 16,-3 1 0-16,-5 8-128 0,-9 4 192 0,-1 4-64 16,2 3-128-16,-6 9 128 0,-6 8-128 0,0 8 128 15,-2 6-128-15,2 8 160 0,0 9-160 0,1 9 160 0,0 8-160 16,6 10 160-16,5 6-160 0,13 4 160 0,9-3-160 0,12 5 0 16,8 0 0-16,12-3 0 0,7-10 0 0,11-2 0 15,12-4 0-15,9-8-176 0,8-10 32 0,8-8 0 16,6-7 0-16,9-3 0 0,7-5 144 0,13-6 0 15,8-5 0-15,10-7 0 0,6-6 128 0,5-10 96 16,7-8 32-16,8-8 0 0,5-10-64 0,7-6-16 16,6-4 0-16,1-3 0 0,-2-7-32 0,2-5 0 15,6-4 0-15,-6-7 0 0,-4-6 272 0,0-9 48 16,-7-8 16-16,-8-4 0 0,-11-6-16 0,-7 1 0 16,-5-6 0-16,-11 1 0 0,-8 1-64 0,-11 11-16 15,-10 8 0-15,-12 6 0 0,-10 4 80 0,-10 1 16 16,-9-1 0-16,-6 4 0 0,-8 8-160 0,-7 5-48 15,-6 1 0-15,-8 3 0 16,-6 2-592-16,-5 4-128 0,-2 4-32 0,-2 4 0 16,-3 1-1392-16,-1 5-288 0,0 3-48 0</inkml:trace>
  <inkml:trace contextRef="#ctx0" brushRef="#br1" timeOffset="128151.38">2592 16344 1839 0,'0'0'160'0,"-5"-2"-160"0,5 2 0 0,0 0 0 16,0 0 5200-16,0 0 1008 0,0 0 208 0,0 0 48 15,0 0-5024-15,0 0-992 0,0 0-208 0,13 7-48 16,-2-1 176-16,3-2 16 0,1 0 16 0,2 1 0 16,-1 4-80-16,5-6-32 0,4-1 0 0,1 1 0 15,1 1-16-15,4 0 0 0,1 0 0 0,2-2 0 16,1-1 64-16,4 0 16 0,5 0 0 0,2 0 0 15,7-1-112-15,2 1-32 0,2 3 0 0,0-4 0 16,-1-2-80-16,3 0 0 0,0 2-128 0,2 0 192 16,-1 0 720-16,3 0 144 0,0-1 32 0,-1 1 0 15,-1 0-1616-15,0 1-320 0,8 1-64 16,-3 0-16-16,2 0 928 0,0-1 0 0,-1-1 0 0,3 0 128 0,1 1-128 16,0-2 0-16,2-1 0 0,-2 1 128 0,2 1-128 0,-1 0 176 15,2 1-176-15,1-1 192 0,0-1-192 0,-1-1 160 16,-5 2-160-16,2 0 160 0,4 0-32 0,-2 0-128 15,2 0 192-15,-3 3-64 0,-2-1 32 0,-1 1 0 16,0 1 0-16,3-2 0 0,2 1-32 0,-2-2 0 16,-2 0 0-16,0 0 0 0,-1 1 0 0,2 0 0 15,2 3 0-15,2 1 0 0,-1-2-128 0,-3-1 128 16,-2-1-128-16,5 0 128 0,3 2-128 0,-1-1 0 16,-1-5 0-16,-3 2 0 0,-2 2 0 0,2 1 0 15,3-3 128-15,0-1-128 0,-1-2 0 0,-6 3 0 0,-2 1 0 0,1-1 0 16,-2-2 0-16,2 1 0 0,2 2 0 0,-4-1 128 15,0-1-128-15,-3 1 128 0,-5 1-128 0,1 0 128 16,4 0-128-16,1 1 192 0,1-2-192 16,-2 0 192-16,-5 0-192 0,0 0 0 0,0 1 144 0,3 1-144 15,-1 0 0-15,-2-1 0 0,-4-1 0 0,-3 0 128 16,-3 0-128-16,-1 0 0 0,-2-1 0 0,-3 0 0 16,-1 0 0-16,0 1 128 0,2 2-128 0,-2-2 0 15,-3-2 0-15,2 0 0 0,-3 2 0 0,-1-1 128 16,-2-1-128-16,-2 1 128 0,-1 2-128 0,-2-1 128 15,0 0-128-15,-1-1 0 0,-3 2 0 0,4-2 128 16,2 0-128-16,-1 0 128 0,1 0-128 0,3-1 128 16,2-3 48-16,1 2 16 0,-3 0 0 0,0 2 0 0,-1 1 0 15,0 1 0-15,-1-3 0 0,1 1 0 0,0 1 0 16,0-4 0-16,0 1 0 0,1 1 0 0,-1 0-192 0,2 0 160 16,0 0-160-16,-2 1 160 0,-4-2-160 0,-1 3 0 15,-1 3 0-15,-1-3 0 0,-2-2 0 0,1 1 0 16,-5 1 0-16,2 1 0 0,0 1 0 0,-3-2 0 15,0-2 0-15,0 2 0 0,-3 2 0 0,0 0 0 16,-3-1 0-16,0-1 0 0,-4-1 0 0,2 1 0 16,-1 3 0-16,3-2 0 0,-3-1 0 0,1-1 0 15,0-1 0-15,0 1 128 0,1 0-128 0,0 0 0 16,-1-1 144-16,3 2-144 0,2 2 0 0,2 1 144 16,2-3-144-16,2 0 0 0,2-1 224 0,0 1-64 15,-1 1-16-15,2-2 0 0,1-1-16 0,4 2-128 16,-3 1 192-16,4-1-64 0,2-1-128 0,2 1 0 0,-1 0 144 15,3 1-144-15,3 0 0 0,-4-1 144 0,-1-1-144 0,0 2 0 16,-1 2 144-16,3-2-144 0,-3 0 0 16,2-1 144-16,1 0-144 0,1 0 0 0,2 0 0 0,-1 1 0 15,1-1 0-15,-1-1 128 0,1 0-128 0,-2-2 0 16,-4 1 0-16,0 1 128 0,-1 1-128 0,-2-2 0 16,0 1 128-16,-1 0-128 0,1 1 0 0,0 0 128 15,-4 1-128-15,1 2 160 0,-2-1-160 0,-2 2 160 16,-1-4-160-16,-4 2 192 0,0 3-192 0,-1 0 192 15,-3-1-192-15,-1 3 128 0,2 0-128 0,-4 2 128 16,1 3-128-16,-1 3 0 0,-1 0 144 0,-4 4-144 16,1 4 128-16,-2 5-128 0,0 9 128 0,-2-2-128 15,-2-1 128-15,0 0-128 0,0 0 160 0,-1 3-160 0,0 1 0 0,0-1 0 16,0 0 0-16,4 1 0 0,-3 4 0 16,2 3 0-16,2 5 0 0,1-3 0 0,-4-5 0 0,3-3 0 15,0 0 0-15,1-2 0 0,-2 0 0 0,1 0 0 16,2-2 0-16,0 4 0 0,0 1 0 0,0 0 0 15,0-3-192-15,-1 1 192 16,4-4-1728-16,-6-2-224 0,1-3-48 0</inkml:trace>
  <inkml:trace contextRef="#ctx0" brushRef="#br1" timeOffset="129341.884">2142 16793 23951 0,'0'0'1056'0,"0"0"224"0,0 0-1024 0,0 0-256 0,0 0 0 0,0 0 0 0,2 12 0 0,2 0 0 16,-1 3 0-16,0 4 0 0,-1 2 224 0,3 5-64 15,1 5-16-15,0 3 0 0,-2 4-16 0,2 1 0 16,0 3 0-16,-2-1 0 0,-6-1-128 0,2-3 160 16,0-5-160-16,0-4 160 0,-2-4-160 0,2-5 0 15,2-3 144-15,0-7-144 0,1-1 320 0,-3-8 0 16,0 0 0-16,0 0 0 0,0 0 832 0,0 0 176 16,-2-9 16-16,4-2 16 0,0-3-240 0,2-4-48 15,0-5-16-15,3-2 0 0,-1 0-480 0,4-3-80 16,0-1-32-16,3-4 0 0,0-5-288 0,4 3-176 15,2 1 192-15,1 2-192 0,0 3 0 0,1 4 0 16,0 2 0-16,1 5 0 0,1 1 0 0,-2 4 0 0,1-2-128 16,-1 6 128-16,-1 3 0 0,-2 3 0 0,0 1-128 0,-1 6 128 15,-2-1 0-15,-2 5 0 0,-2 2 0 0,0 3-144 16,-4 3 144-16,-3 3 0 0,-4 0 0 0,-1 3 0 16,-1 1 0-16,-3-3 0 0,0-3 0 0,-5 0 128 15,-2-1-128-15,-1 1 0 0,-3-2 0 0,0-1 0 16,-2 0 0-16,-2-4 176 0,-3-3-176 0,0 1 192 15,-2-3-192-15,-1-1 160 0,-2-1-160 0,-1-2 160 16,-1-2-160-16,1 1 0 0,2 1 144 0,3-1-144 16,5-2 0-16,3 1 0 0,4 1 0 0,2 1 128 15,4-1-128-15,6 0 0 0,-9 3 0 0,9-3 0 16,3 9-192-16,3 1 64 0,-6-10 0 0,8 13 0 16,3 3 0-16,5 0 0 0,1-1 0 0,3 2 0 0,2 1 128 15,-1-1 0-15,4 3 0 0,-3-2 0 0,2-3 0 16,-4 0 0-16,2 1 0 0,0-1 128 0,0-1-128 0,0 1 144 15,-1-1-144-15,0 1 160 0,0 1-160 0,-1-2 0 16,0-2 0-16,1 1 128 0,-5 0-128 0,1-2 0 16,-2-2 0-16,0 0 0 15,2-3-2880-15,-2-2-496 0</inkml:trace>
  <inkml:trace contextRef="#ctx0" brushRef="#br1" timeOffset="130003.402">2878 17092 6447 0,'0'0'272'0,"0"0"80"0,0 0-352 0,0 0 0 16,-11-1 0-16,3 1 0 0,8 0 1824 0,0 0 288 16,0 0 64-16,0 0 16 0,-8 2-960 0,8-2-192 15,-4 8-32-15,4-8-16 0,0 0-144 0,0 0-16 16,-1 9-16-16,2 0 0 0,1-1-48 0,4 0 0 15,2-3 0-15,0 1 0 0,5 0-32 0,1-1-16 0,1-2 0 16,3-3 0-16,3-3 64 0,0-3 16 16,1-2 0-16,1 1 0 0,1 3-176 0,-2-2-48 0,-4-1 0 15,0-2 0-15,1-1-240 0,-3 1-48 0,-2 0-16 0,-2 0 0 16,-2-3-80-16,-4 1-32 0,0-1 0 0,-3 2 0 16,-5 0 16-16,-1 1 0 0,-3 4 0 0,-4-2 0 15,-5-1-48-15,-1 1 0 0,0 4 0 0,-1 3 0 16,0 3-128-16,-3 4 0 0,-4 2 0 0,2 8 0 15,-2 5 0-15,2 5-176 0,-3 4 176 0,3 2-128 16,1 2 128-16,3 1 0 0,0-2-144 0,5-2 144 16,4-4 0-16,1-2-144 0,4-4 144 0,3-3 0 15,1 0 0-15,3-2 0 0,3-3 128 0,1-2-128 16,2-2 208-16,3-2-48 0,3-2-16 0,1-1 0 16,1-4-16-16,0-1 0 0,3-3 0 0,0 0 0 0,2-2-128 15,2-2-272-15,4-1 64 0,-2 1-9888 16,0-2-1968-16</inkml:trace>
  <inkml:trace contextRef="#ctx0" brushRef="#br1" timeOffset="130375.332">3472 16925 21999 0,'-5'-10'960'0,"5"10"224"0,0 0-944 0,0 0-240 16,0 0 0-16,0 0 0 0,0 0 608 0,0 0 80 15,-3 10 16-15,0 2 0 0,2 4-288 0,0 3-48 0,1 3-16 0,0 6 0 16,0 2-176-16,1 2-48 0,1 0 0 0,1 0 0 16,-1 2 80-16,0-3 16 0,2-2 0 0,1-4 0 15,-1-2 48-15,-1-3 16 0,2-2 0 0,1-4 0 16,0-4 384-16,0-3 80 0,0 1 16 0,0-5 0 15,-6-3 160-15,10-2 32 0,-10 2 16 0,11-8 0 16,0 0 48-16,-2-7 16 0,-3-1 0 0,1-2 0 16,3-1-464-16,0 0-112 0,0-2-16 0,-3-3 0 15,1-7-256-15,2 3-48 0,2 4-16 0,1 0 0 16,1 0-128-16,0-2 0 0,0 3 0 0,-1 6 0 16,-2 1 0-16,1 3 0 0,1 1 0 0,0 2 0 15,-4 0-256-15,1 5-16 0,-1 2-16 0,2 2 0 16,-2-1-1984-16,1 2-400 0,-10 0-80 0,9 7 0 15</inkml:trace>
  <inkml:trace contextRef="#ctx0" brushRef="#br1" timeOffset="130645.872">4032 16908 19343 0,'0'0'1728'0,"0"0"-1392"15,0 0-336-15,5 10 0 0,-5 1 704 0,-4 2 80 16,-4 4 16-16,2 3 0 0,1 3 544 0,-1 3 96 16,-6 1 32-16,1-2 0 0,1-1-512 0,-2 0-80 15,-2 4-32-15,2 0 0 0,1-2-400 0,1-2-64 16,3-2-32-16,0-1 0 0,-1 0-224 0,2-3-128 0,1-1 160 0,2-3-160 16,2-2 128-16,1-1-128 0,-1 1 0 0,2-4 144 31,-1-8-1680-31,0 0-320 0,10 3-80 0</inkml:trace>
  <inkml:trace contextRef="#ctx0" brushRef="#br1" timeOffset="131107.234">4215 17062 15663 0,'-16'13'688'0,"10"-8"144"0,-2-3-656 0,8-2-176 16,-7 10 0-16,3-1 0 0,-1-3 1216 0,5-6 192 15,-5 6 64-15,5-6 0 0,0 10-560 0,0-10-96 16,0 0-32-16,7 9 0 0,0-4-272 0,2-1-48 15,0 0-16-15,2-2 0 0,-1-1 160 0,3-1 32 16,1-2 0-16,2 0 0 0,0-1 32 0,1-1 16 16,0-4 0-16,0 2 0 0,-1-1-256 0,0 1-48 15,-2 0-16-15,0-2 0 0,-1 1-176 0,-2 0-48 16,-1 0 0-16,-2 1 0 0,-2-2 16 0,-2 0 0 0,-2 1 0 0,-2 7 0 16,-4-8 176-16,-2 0 48 0,0-2 0 0,-4 3 0 15,-1 2-64-15,-4 2-16 0,-1 2 0 0,-2 5 0 16,-1 5-128-16,-1 3-32 0,-4 3 0 0,0 1 0 15,-1 2-144-15,4 1 0 0,-1 3 144 0,6 2-144 16,1-1 128-16,7-1-128 0,0 0 128 0,5-1-128 16,2-3 0-16,4 0 0 0,2-3 0 0,4 0 128 15,3-1-128-15,3-2 0 0,1-1 128 0,1-2-128 16,1-3 128-16,3 0-128 0,0-3 160 0,1-1-160 16,2-1 0-16,-1-2 0 0,3-2-128 0,-1-1 128 15,-1-1-2496-15,4-1-400 16</inkml:trace>
  <inkml:trace contextRef="#ctx0" brushRef="#br1" timeOffset="131590.112">4789 17013 24879 0,'0'0'2208'0,"0"0"-1760"15,0 0-448-15,-5 7 0 0,1 4 784 0,-3 0 80 16,0 0 16-16,-1 6 0 0,0 5-144 0,1 0-32 15,-1-1 0-15,3-1 0 0,2-1-480 0,1 0-96 16,1-1-128-16,1-1 176 0,0-3-176 0,2 1 0 16,-2-4 144-16,2-3-144 0,3 0 0 0,-5-8 0 15,6 6 0-15,-6-6 128 0,10 1 208 0,-1-2 48 16,1-2 16-16,2-2 0 0,-1-2 304 0,0-2 64 0,-1-1 16 0,-2 1 0 16,0 0-336-16,-1 2-64 0,-3-2 0 0,1 2-16 15,-5 7-192-15,0 0-48 0,0 0 0 0,0 0 0 16,0 0-128-16,0 0 0 0,-2 8 0 0,-4 3 0 15,1 2 0-15,1 2 0 0,0 1 0 0,2 0 0 16,1 1 0-16,3-1 0 0,3-4 0 0,1 1 0 16,4-4 0-16,0 0 0 0,3-2 0 0,2-2 0 15,2-7 0-15,-1-1 0 0,0-3 0 16,6-2 0-16,1-3 240 0,2-5 16 0,0 1 0 0,-3-4 0 16,-2 0 272-16,-3 0 64 0,-3-3 16 0,-2 1 0 15,-1-1-112-15,-4-1-32 0,-2-3 0 0,-1 3 0 16,-4 2-192-16,0 1-32 0,0 1-16 0,-2 1 0 15,-3 2-32-15,3 3 0 0,-1 2 0 0,0 3 0 0,-2 1-192 0,0 3 144 16,5 4-144-16,0 0 128 0,-5-5-128 0,5 5-144 16,0 0 144-16,0 0-208 15,0 0-1920-15,0 0-384 0,0 0-80 0</inkml:trace>
  <inkml:trace contextRef="#ctx0" brushRef="#br1" timeOffset="132360.557">6504 16804 2751 0,'0'0'256'0,"0"0"-256"16,0 0 0-16,0 0 0 0,0 0 3232 0,0 0 608 16,0 0 112-16,0 0 16 0,0 0-1904 0,0 0-384 15,-1-7-80-15,1 7 0 0,-10-1-576 0,-1 0-96 16,-5-1-32-16,0 4 0 0,-3 1-192 0,-1 2-32 16,-2 0-16-16,-2 4 0 0,2 0-144 0,-2-2-16 0,2 3-16 0,-2-1 0 15,2 0-176-15,1 0-48 0,4-2 0 0,3 1 0 16,3-2-256-16,0 2 160 0,3 1-160 0,5 1 128 15,3-2-128-15,3 1 0 0,3-1 0 0,3 1 0 16,2-1 0-16,3 0 0 0,3-1 0 0,3 2 192 16,2 1 32-16,0-2 16 0,1-3 0 0,-2 3 0 15,0 4-48-15,-1 1-16 0,-4-2 0 0,0-1 0 16,-2 0-176-16,-5 3 192 0,-2 3-192 0,-5-3 192 16,-3-2 48-16,-3 1 16 0,-4 2 0 0,-5 2 0 15,-2-2 224-15,-5-1 48 0,-3-1 16 0,-1 1 0 16,-1 1-80-16,-1-2-16 0,-3-1 0 0,-1-1 0 15,1-3-160-15,1 1-32 0,-2-1-16 0,3-4 0 16,0-1-112-16,1-1 0 0,0-2-128 0,3 0 192 0,1-2-192 16,5-2 0-16,2-1 0 0,7 0 0 15,8 6-1760-15,2-9-352 0,6 1-64 0,5-1-8064 16,4-1-1600-16</inkml:trace>
  <inkml:trace contextRef="#ctx0" brushRef="#br1" timeOffset="132724.178">7009 16923 8287 0,'0'0'736'0,"0"0"-592"0,-9-2-144 0,2 1 0 15,7 1 2384-15,-10 1 448 0,4 2 96 0,-3 1 16 16,0 0-1072-16,-2 4-208 0,-1 0-32 0,0 4-16 16,0 0-416-16,1 3-96 0,-4 3-16 0,3 1 0 15,0-1-320-15,2 1-80 0,-1 1-16 0,5-1 0 16,2 0-416-16,4-1-64 0,3 0-32 0,2-4 0 16,0-3-160-16,4-1 0 0,1-5 0 0,4-1 128 15,2-3 96-15,2-3 16 0,3-3 0 0,-3-3 0 16,1 0 304-16,0-1 64 0,-2-2 16 0,2-3 0 15,-3-3-192-15,0 1-48 0,-3 0 0 0,-1 0 0 16,0-2-128-16,-1-2-48 0,0 0 0 0,-4 2 0 0,-2 0-80 16,1 2 0-16,-4-1-128 0,0 3 192 15,-1 0-64-15,-1 1-128 0,0 4 176 0,1 0-176 0,1 1 0 0,-2 8-304 16,2-7 48-16,-2 7 0 16,0 0-2624-16,0 0-528 0</inkml:trace>
  <inkml:trace contextRef="#ctx0" brushRef="#br1" timeOffset="133167.905">7788 16932 911 0,'0'0'0'15,"0"0"0"-15,0 0 0 0,0 0 0 0,0 0 4000 0,-7 6 720 0,-6-5 144 0,-2 0 16 16,-2 0-2640-16,0 1-544 0,-4 2-96 0,3-1-32 16,-1 0-608-16,-3 3-128 0,-3 3-32 0,-1-1 0 15,0 1-352-15,1-1-64 0,-1-1 0 0,4 1-16 16,0 3-48-16,5 0-16 0,1-1 0 0,4 0 0 16,3 1-64-16,5-1-16 0,1-1 0 0,3-9 0 15,0 0-32-15,7 5-16 0,3-1 0 0,2-2 0 16,2-2 256-16,1-5 48 0,1-3 16 0,4 0 0 15,1 4-128-15,3-1-32 0,2 0 0 0,0 0 0 16,-3 1-176-16,0 1-32 0,-5-1-128 0,1 4 192 16,-1 2-192-16,0 2 0 0,-2-1 0 0,-5 1 0 15,-3 3 0-15,-5 4 0 0,-2 1 0 0,-2 2 0 0,-1 1 192 16,-4 0-64-16,-2 2-128 0,-3 0 192 0,-2 1 80 0,-2-2 16 16,0 4 0-16,0-2 0 0,-3-2 48 0,-1 0 16 15,-1-3 0-15,3-1 0 0,-2-1-112 0,3-1-32 16,-2-5 0-16,2 1 0 0,-1-1-208 0,2 0 176 15,0-1-176-15,2-4 160 0,1-3-160 0,2 0-256 16,2 0 64-16,2-2 16 16,-1-3-3344-16,2-1-656 0</inkml:trace>
  <inkml:trace contextRef="#ctx0" brushRef="#br1" timeOffset="133693.557">8354 16968 19583 0,'0'0'864'0,"0"0"176"0,0 0-832 0,-6-8-208 0,1 2 0 0,-1 0 0 16,-4 0 1744-16,1 1 304 0,-2-1 64 0,-4 3 16 16,0 1-960-16,-2 2-192 0,-1 2-32 0,-3 1-16 15,-3 1-512-15,0 2-96 0,5 3-32 0,-2 1 0 16,1-1-288-16,2 0 0 0,3 0 128 0,4 1-128 0,3 1 0 0,4-2 0 16,4-9 0-16,0 8 0 0,4 1 0 0,3-5 0 15,2-3 0-15,5-1 0 0,4-1 352 0,5-1 16 16,2-1 0-16,1-3 0 0,-1-2-16 0,-1 2 0 15,0 0 0-15,-2 4 0 0,-3 1-192 0,-4 1-32 16,-3 0-128-16,-2 4 192 0,-2 5-192 0,-3 3 176 16,-1 4-176-16,-6 1 160 0,-2 2-16 0,-3 2 0 15,-4 2 0-15,-2 2 0 0,-1-5 192 0,-5 1 48 16,-4 1 0-16,-1-1 0 0,0-1-64 0,-2 1 0 16,0-4 0-16,1 0 0 0,1-1-160 0,2-2-32 15,1-1-128-15,3-6 192 0,2 1-192 0,1-3 128 16,3 0-128-16,6-3 0 15,6-2-1712-15,0 0-432 0,0 0-96 0,0-10-12672 0</inkml:trace>
  <inkml:trace contextRef="#ctx0" brushRef="#br1" timeOffset="134058.362">8766 16954 13823 0,'0'0'1216'0,"0"0"-960"0,0 0-256 0,0 0 0 0,0 0 1264 0,0 0 208 16,0 0 32-16,0 0 16 0,0 0-32 0,0 0 0 15,0 0 0-15,10-3 0 0,-2-3-272 0,0 1-64 16,-8 5-16-16,10-8 0 0,-5 3-352 0,1-3-64 15,-1-1-16-15,-3 3 0 0,-2 6-192 0,2-8-64 16,-2-1 0-16,-1 2 0 0,0 0-128 0,1 7-16 16,-5-7-16-16,-3 3 0 0,-1 1-112 0,-1 2-32 15,-5 3 0-15,-2 3 0 0,-7 3-144 0,-2 1 192 16,-5 1-192-16,5 3 192 0,5 3-192 0,0 1 0 16,0-2 0-16,1 2 0 0,5 0 0 0,5-1 0 15,1-3 0-15,5 1 0 0,1 0 0 0,6 0 0 16,1-4 0-16,5-4 0 0,1-2 0 0,5-1 0 0,5 0 0 15,2-2 0-15,4-3 0 0,4 0 0 0,0-1 0 16,-2-2 0 0,2 0-2144-16,0-2-416 0,-3 1-64 0,1-2-10160 0</inkml:trace>
  <inkml:trace contextRef="#ctx0" brushRef="#br1" timeOffset="134379.941">9369 16920 18431 0,'0'0'816'0,"0"0"160"0,0 0-784 0,-6-7-192 0,-2 0 0 0,-1 4 0 16,-1-2 1904-16,-2 3 336 0,-2 1 64 0,-2 2 0 16,-1 1-1168-16,-3 3-240 0,-1-4-64 0,-3 4 0 15,1 5-320-15,-4 0-80 0,1-3-16 0,4 0 0 0,4 2 0 16,3 1 0-16,3 0 0 0,3 2 0 16,4-2-224-16,1 0-64 0,3-2 0 0,2 0 0 0,3 0 0 0,3-2 0 15,4-2 0-15,1 3 0 0,2 1 64 0,1 1 0 16,3-2 0-16,-2 2 0 0,-1 2-32 0,0-1 0 15,-2-1 0-15,-4 2 0 0,-3 2-32 0,-1-4 0 16,-3 0 0-16,-4 0 0 0,-3-1 0 0,-5-2-128 16,-4 1 192-16,-1 1-64 0,-2-1 64 0,-4 3 16 15,-5-5 0-15,3 0 0 0,0 1-16 0,2-3-16 16,1-2 0-16,2-2 0 0,1-1-176 0,1-2 160 16,2 1-160-16,4-1 160 15,0-5-1408-15,5-2-288 0,-1 0-48 0,5-1-13472 0</inkml:trace>
  <inkml:trace contextRef="#ctx0" brushRef="#br1" timeOffset="134613.01">9701 16666 28559 0,'0'0'2544'0,"0"0"-2032"0,0 0-512 0,0 0 0 16,0 0 448-16,0 0-16 0,0 0 0 0,-10 7 0 15,-1 4 464-15,-1 4 80 0,-2 4 32 0,-1 5 0 16,-1 4-496-16,-2 1-80 0,-1 3-32 0,2 1 0 16,3 1-208-16,0-1-32 0,-1 1-16 0,4 2 0 15,0 1-144-15,2-1 128 0,-2 0-128 0,0-2 128 16,1-5-128-16,3-1 0 0,4-3-192 0,-3-2 192 16,2-5-736-16,2-3-32 0,1-3 0 0,-1 0 0 15,-4-3-2512-15,0-3-512 0</inkml:trace>
  <inkml:trace contextRef="#ctx0" brushRef="#br1" timeOffset="134810.002">9366 17018 6447 0,'0'0'576'0,"12"-6"-576"15,1-3 0-15,4 0 0 0,0 0 5152 0,2 0 928 16,2 0 176-16,4 0 32 0,4 1-3760 0,3 3-752 16,2-3-160-16,0 1-16 0,1 2-688 0,0-1-128 15,-1 1-16-15,-1 0-16 0,-1 3-544 0,1 2-208 16,1 3 176-16,-2-1-176 15,-5-2-1520-15,-3 1-400 0,-3 1-64 0</inkml:trace>
  <inkml:trace contextRef="#ctx0" brushRef="#br1" timeOffset="135387.362">10632 16712 10127 0,'0'0'896'0,"0"0"-704"0,0 0-192 0,0 0 0 15,3-6 1856-15,-3 6 320 0,1-8 80 0,-1 8 16 16,0 0-304-16,0 0-64 0,0 0-16 0,0 0 0 15,-3 8-624-15,0 2-128 0,-5 4-32 0,0 1 0 16,1 4-272-16,-1 2-48 0,0 1-16 0,1 1 0 16,-1 1-128-16,0 2-16 0,-1 1-16 0,2 2 0 15,-1-2-288-15,1 3-48 0,4-3-16 0,-2 0 0 16,-1-1-128-16,3 1-128 0,-2-3 144 0,2-2-144 16,1-2 144-16,-1-1-144 0,0-1 128 0,0-1-128 0,1-5 0 15,0-2 0-15,-2 3 0 0,2-4 0 16,2-9-2096-16,0 0-288 0,0 0-64 0</inkml:trace>
  <inkml:trace contextRef="#ctx0" brushRef="#br1" timeOffset="135785.511">10412 16953 12895 0,'0'0'576'0,"1"-7"112"0,5 0-560 0,3 0-128 16,1 4 0-16,4 0 0 0,1 0 3104 0,0 0 592 15,2 1 112-15,1 2 32 0,2 0-2176 0,1 0-416 16,-1-3-96-16,0 1 0 0,-2-2-624 0,-1 2-112 0,0 1-32 16,-1 0 0-16,-2 0-256 0,1 0-128 15,-2 1 128-15,0 0-128 0,-5 1 0 0,-8-1 0 0,9 6 0 16,-3 3 0-16,-1 1 128 0,-3 2-128 0,-4 1 0 0,-2 5 128 16,0 2 16-16,-2 1 0 0,-3 1 0 15,-1 1 0-15,1 1 32 0,-1-2 0 0,2-3 0 0,-1-3 0 16,4-1-48-16,-1-3 0 0,3-4 0 0,1 1 0 15,2-1 96-15,3-1 16 0,2-1 0 0,0-3 0 16,-5-3 128-16,13 2 16 0,-1-2 16 0,4-3 0 16,3-3 48-16,-2-2 0 0,4 0 0 0,-1 0 0 15,0-1-208-15,-4-2-48 0,0-1 0 0,-1 1 0 16,-1 0-64-16,-3-1 0 0,0-1-128 0,-2 1 192 16,-6-2-48-16,1 1-16 0,-4 1 0 0,0 3 0 15,0 9-128-15,-5-8 160 0,-4 1-160 0,0 2 160 16,-5 3-160-16,1 1 0 0,1-4 0 0,0 5 0 15,1 0-1408-15,-1 3-256 16,3 0-48-16,0-3-14288 0</inkml:trace>
  <inkml:trace contextRef="#ctx0" brushRef="#br1" timeOffset="136280.668">11158 16948 21183 0,'0'0'1888'0,"0"0"-1504"16,0 0-384-16,0 0 0 0,-3 12 608 0,-3 1 48 0,-1 3 16 16,0 1 0-16,-1 2 736 0,-1 3 128 15,0 1 48-15,1 0 0 0,-3 0-640 0,2 1-128 0,-1 2-32 16,1-2 0-16,-3-3-416 0,1 0-96 0,0-5-16 0,0 1 0 16,1-3 0-16,4-2-16 0,-2-2 0 0,3-1 0 15,2-3 256-15,3-6 48 0,0 0 16 0,0 0 0 16,0 0 16-16,0 0 16 0,0 0 0 0,0 0 0 15,5-8 64-15,3-5 16 0,0-2 0 0,2-1 0 16,1-3-224-16,2-1-64 0,0-1 0 0,3-3 0 16,0-2-192-16,2-2-64 0,-1 1 0 0,3 1 0 15,1-1-128-15,2 4-176 0,-2 2 48 0,1 4 0 16,0 5 128-16,-3 2 0 0,-4 3 0 0,1 3-128 16,-1 4 128-16,-3 2 0 0,-3 2 0 0,-9-4 0 15,7 7 0-15,-4 2-128 0,-2 2 0 0,-2 1 0 0,-2 0 128 16,-4 4 0-16,-1-3 0 0,1 0 0 15,-3 3 0-15,-1-3 0 0,-4-3 0 0,2 0 0 0,2-2 0 16,1 0 0-16,0-2 0 0,2-2 0 0,-5-1-256 0,4 0 0 16,1-3-16-16,-1-2 0 15,2 0-1328-15,1-1-256 0,6 3-48 16,0 0-8912-16,-3-6-1792 0</inkml:trace>
  <inkml:trace contextRef="#ctx0" brushRef="#br1" timeOffset="136455.681">11580 16916 24879 0,'0'0'1088'0,"0"0"256"0,0 0-1088 0,0 0-256 0,0 0 0 16,0 10 0-16,-2 4 1600 0,-1-1 272 0,-3-1 48 16,0 4 16-16,-1 0-672 0,-2 2-144 0,4 2-32 0,-5-2 0 15,0 0-688-15,0 1-144 0,0-1-16 0,1 1-16 16,-2 0-224-16,3 1 128 0,0-2-128 0,1 0 0 15,0-3 128-15,2 0-128 0,1-1 0 0,2-3 144 16,-1-1-336-16,3-2-64 0,1-1 0 0,3-1-16 31,-4-6-2608-31,10 2-512 0</inkml:trace>
  <inkml:trace contextRef="#ctx0" brushRef="#br1" timeOffset="136780.967">12057 16846 13823 0,'0'0'1216'0,"-8"0"-960"16,-2 0-256-16,-2 0 0 0,-2 1 2048 0,-4 1 352 15,-2 0 80-15,-3 4 16 0,-1-2-320 0,-5 4-64 16,-2 2-16-16,1 2 0 0,0 3-912 0,1 0-176 16,2 1-48-16,4 1 0 0,6 1-448 0,2 0-80 15,2-5-32-15,3 2 0 0,2 3-96 0,4-3-32 0,1-2 0 0,2-2 0 16,1-1-32-16,4-1-16 0,0 1 0 16,3-2 0-16,1-1 16 0,3 0 0 0,2 0 0 0,1-2 0 15,1 0-80-15,2 0-16 0,0 1 0 16,1-2 0-16,1-1-144 0,2-1 0 0,1 2 0 0,0-2 0 31,-2 0-1744-31,1-1-336 0,-3-1-64 0,0 1-12752 0</inkml:trace>
  <inkml:trace contextRef="#ctx0" brushRef="#br1" timeOffset="137227.93">12484 16798 2751 0,'0'0'256'0,"0"0"-256"16,0 0 0-16,0 0 0 0,0 0 4176 0,0 0 800 16,0 0 144-16,-11-3 48 0,-1 1-2960 0,-3 2-592 15,-2 0-112-15,-3 4-32 0,-6 3-400 0,-1 0-96 16,-4 1-16-16,2 2 0 0,4 0-208 0,1 1-48 15,0 0-16-15,3 1 0 0,3 2-304 0,4-3-64 16,4 1-16-16,0 1 0 0,3-4-128 0,2 4-32 16,4-4 0-16,1-9 0 0,4 9 160 0,3 2 16 15,2-1 16-15,1 0 0 0,1-1 80 0,3-3 16 0,1 0 0 16,1 1 0-16,-2 1-96 0,2 2-16 16,0 1 0-16,0 0 0 0,1 0-112 0,-2 0-16 0,0 2-16 0,-4 1 0 15,-4-2-32-15,-1 1 0 0,-2 1 0 0,-3-2 0 16,-2 2 0-16,-4-1 0 0,-3 0 0 0,-1-1 0 15,0 0 48-15,-4 1 0 0,-2-3 0 0,-2 1 0 16,2-3-64-16,1 0 0 0,0-2 0 0,0 0 0 16,-4-2-256-16,2-2-64 0,1-2-16 0,-1-1-11808 15,1-2-2352-15</inkml:trace>
  <inkml:trace contextRef="#ctx0" brushRef="#br1" timeOffset="137416.591">11706 16582 37775 0,'0'0'3360'0,"-3"-9"-2688"0,7-3-544 0,1 3-128 0,0 1 320 0,-5 8 48 15,6-6 0-15,-6 6 0 0,5-8 176 0,-5 8 32 16,0 0 16-16,0 0 0 16,0 0-1296-16,0 0-256 0,-11 0-48 0</inkml:trace>
  <inkml:trace contextRef="#ctx0" brushRef="#br1" timeOffset="137987.898">7729 17712 19167 0,'0'0'848'0,"0"0"176"0,0 0-816 15,0 0-208-15,0 0 0 0,0 0 0 0,-5-3 1296 0,5 3 224 16,0 0 32-16,-13 1 16 0,-3 1-528 0,1 2-96 16,0 1-32-16,-1 4 0 0,-4 2-240 0,1 0-48 15,-2 2-16-15,3 1 0 0,-2 2-128 0,4-3-32 16,1 1 0-16,5-2 0 0,4-2-192 0,0 0-64 16,4 0 0-16,2-10 0 0,0 0-432 0,0 0-80 0,9 8-32 0,4-3 0 15,-1-1 1184-15,8-3 256 0,0-3 32 0,3 2 16 16,0 2-624-16,2-1-128 0,0-2-32 0,1 0 0 31,-3 0-656-31,-1-1-128 0,-1-1-16 0,-4-1-16 0,-4-2 864 0,-2 3 176 0,-2-3 48 0,-9 6 0 16,6-6-272-16,-3-3-48 0,-2-1-16 0,-3-2 0 15,-1 2 160-15,-5 1 48 0,0-3 0 0,-3 0 0 16,-4 1-240-16,-2 0-64 0,1 1 0 0,-1 3 0 16,2-2-192-16,1 1 0 0,-1 3 0 0,3 0 0 15,1 3-1520-15,2 0-288 16,1-2-64-16,8 4-14336 0</inkml:trace>
  <inkml:trace contextRef="#ctx0" brushRef="#br1" timeOffset="138338.318">8193 17657 25279 0,'0'0'1120'0,"0"0"224"0,-1 10-1072 0,-2 0-272 15,-2 1 0-15,-3 3 0 0,-2 3 1264 0,0 1 192 16,-1-3 32-16,-1 4 16 0,0-1-592 0,-3 0-112 16,1-2-32-16,0 1 0 0,3-2-512 0,1-3-128 15,0-2 0-15,2-1-128 0,3 2 368 0,-1-3-48 16,-3-2 0-16,9-6 0 0,0 0 240 0,0 0 32 16,0 0 16-16,-4-4 0 0,4-1 240 0,0-3 48 15,3-1 16-15,1-1 0 0,0-1-208 0,2-2-64 0,1-1 0 16,3-1 0-16,2 3-304 0,1-1-64 0,3 1-16 15,1-2 0-15,0 2-256 0,5 2 0 0,2 0 0 16,3 1 0-16,-1 0 0 0,0 4 0 0,-1 0 0 0,-3 4 0 31,-3 1-1088-31,-1 2-128 0,-3 2-32 0,0 0-10912 0,-2 2-2176 0</inkml:trace>
  <inkml:trace contextRef="#ctx0" brushRef="#br1" timeOffset="138884.934">9174 17702 17439 0,'-7'-6'768'0,"7"6"176"0,0 0-752 0,0 0-192 16,0 0 0-16,0 0 0 0,-8 0 1264 0,8 0 208 15,-10 6 64-15,1 2 0 0,-3 2-128 0,1 1 0 0,-1 1-16 16,-1 2 0-16,-2 2-112 0,0 0-32 0,2 0 0 15,-1 0 0-15,-1 4-224 0,0-1-64 0,1-2 0 0,1 0 0 16,0-1-400-16,2 1-96 0,0-1-16 0,0-2 0 16,2-5-208-16,1-1-48 0,1-1-16 0,2-2 0 15,5-5 64-15,0 0 16 0,0 0 0 0,0 0 0 16,0 0 112-16,-2-5 16 0,2-3 16 0,3-3 0 16,3-4 80-16,1-2 16 0,3 1 0 0,2-3 0 15,2-2-304-15,6 1-64 0,1 2-128 0,3-1 192 16,-1 2-192-16,6 0 0 0,3 1 0 0,-1 3 0 15,-3 4 0-15,1 1 0 0,-6 1-160 0,0 4 160 16,-6 0 0-16,-2 3-128 0,-2 3 128 0,-4 1 0 16,-1 2-208-16,-8-6 32 0,2 11 16 0,-2 0 0 0,-2 1 0 0,-5-1 0 15,-1-1 0-15,-4-1 0 0,-1 1 160 16,-1 0 0-16,-3 0 0 0,0-1 0 0,-2-1-352 16,1-2 16-16,-3 2 0 0,1-4 0 15,0 1-864-15,1-4-160 0,4-3-48 0,4-1-14912 16</inkml:trace>
  <inkml:trace contextRef="#ctx0" brushRef="#br1" timeOffset="139195.349">9541 17726 19343 0,'0'0'848'0,"0"0"192"0,0 0-832 0,-5 8-208 0,1 1 0 0,-3 0 0 15,-1 2 2240-15,-2 1 416 0,1 3 80 16,-2 1 16-16,0-2-1344 0,-2 0-272 0,-2 2-48 0,3 0-16 16,-2 1-672-16,0-4-128 0,3 0-16 0,0-1-16 15,0 0-32-15,0-1 0 0,3-3 0 0,8-8 0 16,-7 5 208-16,7-5 32 0,0 0 16 0,0 0 0 16,0 0 176-16,1-8 16 0,3-3 16 0,2 0 0 15,0-2 16-15,4-3 0 0,0-2 0 0,2 0 0 16,1 0-368-16,2 0-80 0,2-2-16 0,2 1 0 15,1 2-224-15,-1-3 144 0,1 2-144 0,4 4 128 16,0 0-128-16,1 0-176 0,-3 2 48 0,0 3 0 16,-5 3-80-16,1 0-16 0,-1 0 0 0,-1 4 0 15,-3 3-1584-15,0 1-320 0,1 0-64 16,-3 0-13856-16</inkml:trace>
  <inkml:trace contextRef="#ctx0" brushRef="#br1" timeOffset="139546.672">10075 17737 2751 0,'0'0'256'0,"0"0"-256"16,0 0 0-16,0 0 0 0,0 0 4640 0,0 0 880 15,0 0 176-15,-6-6 48 0,-5 3-3328 0,-4 3-672 16,0 4-128-16,-4 1-16 0,-4 0-768 0,1 3-128 15,2 3-48-15,1 2 0 0,-3-1-112 0,2 2-32 16,2-3 0-16,3 5 0 0,4 0-32 0,0 0-16 0,3-5 0 0,2 2 0 16,2 2-192-16,3 1-32 0,2-4-16 0,3-2 0 15,-4-10 16-15,6 8 0 0,2-1 0 0,3-3 0 16,-1-4 112-16,3-4 32 0,3-4 0 0,1 2 0 16,-1-1 112-16,0-3 16 0,-4-4 16 0,1 0 0 15,-1 4-320-15,1-1-64 0,-4-4-16 0,1 2 0 16,-1 1-128-16,-4-1 160 0,-2 0-160 0,-3 1 160 15,0-2-160-15,-3 2-256 0,-2 0 64 0,-1 1 16 16,1 1-608 0,-3 2-128-16,2 0-32 0,0 1-10368 0,2 1-2064 0</inkml:trace>
  <inkml:trace contextRef="#ctx0" brushRef="#br1" timeOffset="140129.546">10617 17545 19695 0,'-7'-14'864'0,"4"7"192"0,-2 2-848 0,1-1-208 0,1 1 0 0,3 5 0 16,-7-4 880-16,7 4 128 0,-9 0 16 0,0 5 16 15,2-1-352-15,-2 3-80 0,-2 3-16 0,0 4 0 16,0 4 112-16,0 4 32 0,0-1 0 0,1 4 0 15,-2 1 32-15,1 0 16 0,3-2 0 0,-5 1 0 16,-1 0-352-16,3-2-80 0,3-1-16 0,-1-3 0 16,3-3-16-16,-3-3-16 0,2 0 0 0,1-3 0 15,2-1 176-15,4-9 32 0,0 0 16 0,0 0 0 16,0 0-144-16,0 0-16 0,0 0-16 0,0 0 0 16,0 0 64-16,9-6 16 0,-1 2 0 0,2-1 0 0,0-3-288 0,1 0-144 15,0 0 160-15,2 4-160 0,-1 2 0 0,0 0 0 16,-2 1 0-16,2 4 0 0,-2 1-160 0,0 3 160 15,-4 0-128-15,0 1 128 0,-6-8 0 0,3 12-128 16,-3 1 128-16,-2-2 0 0,-1-2 0 0,-5 0 0 16,0 0 0-16,-4-1 0 0,-1 0 128 0,0-3 16 15,1-7 0-15,-1 4 0 0,-1 1 16 0,0-2 0 16,-1-3 0-16,0-2 0 0,3 1-160 0,-1 0 160 16,-1-2-160-16,2 0 160 0,1-4-160 0,1 0-192 15,0 1 32-15,1-2 16 16,1 2-1968-16,4-2-384 0,2-2-64 0,2 1-32 0</inkml:trace>
  <inkml:trace contextRef="#ctx0" brushRef="#br1" timeOffset="140373.3">10910 17470 24815 0,'0'0'1088'0,"0"0"256"0,0 0-1088 0,0 0-256 0,0 0 0 0,-6 7 0 16,-4 1 1216-16,0 3 176 0,-1 3 32 0,-1 6 16 16,-5 3-48-16,0 3-16 0,-1 2 0 0,-1 1 0 15,1 2-576-15,0 0-112 0,2-1-32 0,1-2 0 16,2 1-400-16,0 2-96 0,1-5-16 0,3 2 0 16,-2-1-144-16,2 1 0 0,3-5 0 0,1-2 0 0,1 1-160 0,2-8-112 15,1-4-32-15,1-10 0 16,0 10-1680-16,0-10-352 0,6 7-64 0</inkml:trace>
  <inkml:trace contextRef="#ctx0" brushRef="#br1" timeOffset="140711.345">10834 17818 16575 0,'0'0'736'0,"11"-1"160"15,4-2-720-15,0 0-176 0,3 2 0 0,-1-1 0 0,2-1 1840 0,2-2 336 0,1 0 64 0,0-1 0 16,0 0-1232-16,0-2-256 16,-2-2-48-16,-2 1-16 0,-2 1-240 0,-3-1-64 0,-1-1 0 0,-1 1 0 15,-1 1 224-15,-4 2 32 0,-2-1 16 0,-4 7 0 16,0 0 176-16,0-6 48 0,0 6 0 0,0 0 0 16,-8 0 16-16,-4 3 16 0,-2 1 0 0,-3 4 0 15,-1 3-624-15,-2 3-128 0,-1 2-32 0,-1-1 0 16,-3-1-128-16,4 2 192 0,0 0-192 0,4 1 192 15,2-3-192-15,5-2 128 0,0-2-128 0,6 2 128 16,2 1-128-16,-1-3 0 0,3-10 0 0,0 0 0 16,6 12 0-16,2-2 0 0,0-3 0 0,4-3 0 15,1-3-256 1,2 2-144-16,3 0-32 0,-1-3 0 0,1-3-2240 0,0-3-448 16,1-1-80-16</inkml:trace>
  <inkml:trace contextRef="#ctx0" brushRef="#br1" timeOffset="141304.988">11371 17760 24303 0,'0'0'1072'0,"0"0"224"0,0 0-1040 0,-9 10-256 16,2 1 0-16,-3 2 0 0,1 1 1040 0,-1 1 160 15,-3 1 16-15,-1 1 16 0,-3 4-96 0,2-2-32 16,-1-1 0-16,2 0 0 0,1 2-656 0,2-1-144 15,1-2-32-15,2-1 0 0,3-3-272 0,0-4 160 16,5-9-160-16,-5 8 128 0,2-1 192 0,3-7 48 16,0 0 0-16,0 0 0 0,0 0 464 0,9-4 112 0,-1-1 16 0,2-4 0 15,3-5-128-15,-2-1-32 0,2-3 0 0,2 1 0 16,0-1-496-16,-1-1-112 0,-1 1 0 0,1 1-16 16,1 4-176-16,3 1 0 0,-1-2 144 0,0 0-144 15,-3 2 0-15,-2 6 0 0,0 0 0 0,-3 3 0 16,-9 3 0-16,9-3 0 0,-9 3 0 0,0 0 0 15,7 5 0-15,-2 2 0 0,-5-7 0 0,2 11-128 16,-2 1 128-16,-1 0 0 0,-3-1 0 0,1 0 0 16,-2-1 0-16,2 1 0 0,-3 1 0 0,2-2 0 15,4-10 0-15,-4 9 0 0,-4-2 0 0,8-7 0 16,-5 9 0-16,2-2 0 0,3-7 0 0,-6 5 0 16,1 3 0-16,5-8 0 0,-3 7 0 0,3-7 0 0,0 0 0 15,0 0 0-15,0 0 0 0,0 0 128 0,0 0-128 0,0 0 128 16,0 0-128-16,4-8 128 0,2-1-128 15,3-2 0-15,2-3 0 0,2-1 128 0,-2 0-128 0,3 0 0 16,0-2 0-16,2 1 0 0,0-1 0 0,1 2 0 16,-1 2 0-16,0 2 0 0,-1 0 0 0,-2 2 0 15,0 2 0-15,-2 3 0 0,-1 3 0 0,-1 1 0 16,-9 0 0-16,10 4 128 0,-4 3-128 0,-2 1 0 16,-1 3 0-16,-1-1 0 0,-2-1 0 0,-2 4 0 15,1 3 0-15,-1-2 0 0,-2-2 0 0,0 1 0 16,-1-1 0-16,0 4 0 0,1 5 0 0,-2-1-240 15,0-3 64-15,0 0 16 16,-1-1-1312-16,1 0-256 0,4-3-48 0</inkml:trace>
  <inkml:trace contextRef="#ctx0" brushRef="#br1" timeOffset="141679.028">12150 17771 21183 0,'4'-14'944'0,"1"8"192"0,-5 6-912 0,4-8-224 0,0 0 0 16,-4 8 0-16,0-8 1072 0,0 8 160 0,0 0 48 0,-6-6 0 16,-6 4-368-16,0 1-64 0,-1 3-16 0,-4 1 0 15,-4 2-400-15,-1 1-96 0,0 3-16 0,1 0 0 16,-3 3 144-16,3 0 32 0,3-1 0 0,2 0 0 0,3 1-48 0,5 0 0 15,4 0 0-15,2 1 0 0,2-13-48 0,1 9-16 16,2 1 0-16,5 1 0 0,-1 0 272 0,3-2 48 16,0-4 16-16,1 0 0 0,1 6-144 0,2-1-16 15,-3-1-16-15,1 0 0 0,-1-2-96 0,1 5-32 16,-5 0 0-16,1 1 0 0,-2-4-128 0,-2 4-32 16,0-1 0-16,-4 1 0 0,-3 3 32 0,0-2 0 15,0-2 0-15,-3-2 0 0,-4 3 48 0,0-2 16 16,0-4 0-16,0 1 0 0,-1-2-144 0,0-1-16 15,-3 2-16-15,0-4 0 0,-2-2-176 0,1-1 0 16,0-2 0-16,-2 0 0 16,2-2-2336-16,-5-1-352 0,-1-3-64 0</inkml:trace>
  <inkml:trace contextRef="#ctx0" brushRef="#br1" timeOffset="142405.772">1089 16520 6447 0,'2'-15'576'0,"-1"5"-576"0,-1-2 0 0,0-1 0 0,0 0 2256 0,0 0 352 15,-1 0 64-15,1 2 16 0,0 1-992 16,1 2-192-16,-1 8-32 0,0 0-16 0,-1-9-320 0,1 9-64 16,0 0-16-16,0 0 0 0,0 0-352 0,0 0-80 15,0 0-16-15,0 0 0 0,-4 11-400 0,1 5-80 16,2 3 0-16,-2 4-128 0,0 3 368 0,1 7-48 16,0 7 0-16,0 3 0 0,1-2-128 0,-2 3-48 15,-3 1 0-15,1-2 0 0,2 0-144 0,-1-6 0 16,-1-7 144-16,3-2-144 0,0-1 0 0,0 0 0 15,1-5 0-15,0-4 128 16,-2-2-528-16,3 1-112 0,4 1 0 0,-2-8-7968 16,-2-10-1584-16</inkml:trace>
  <inkml:trace contextRef="#ctx0" brushRef="#br1" timeOffset="142998.537">708 16417 31503 0,'0'0'1392'0,"0"0"288"0,0 0-1344 0,0 0-336 0,10 0 0 0,1-2 0 16,3 2 0-16,1-1 0 0,2-1-192 0,-2 0 64 15,1 1 128-15,-1 0 0 0,6-6 0 0,4 4 0 16,0 0 0-16,2 0 0 0,-2-2 0 0,-1-1 128 0,-2-1-128 0,2-2 0 15,0-2 0-15,0-1 0 16,0-1 0-16,3-3 128 0,-3 0-128 0,0-1 0 0,-2 0 160 16,2-1-32-16,-2-2-128 0,-1 3 192 0,-1 2 160 15,-3 2 32-15,1 1 0 0,0 0 0 0,-1-1-64 0,0 3 0 16,-4 2 0-16,-1 1 0 0,-1 3-128 0,-2-1-16 16,-9 5-16-16,0 0 0 0,0 0-160 0,0 0 0 15,0 0 0-15,6 15 128 0,-3 6-128 0,-2 3 128 16,-2 4-128-16,-3 3 128 0,-3 5-128 0,0 3 160 15,-2 4-160-15,0 3 160 0,-4-3-160 0,2 0 0 16,2-1 144-16,0-4-144 0,-1-2 176 0,3-8-48 16,2-4 0-16,0 1 0 0,2-3 144 0,1-4 32 15,2-2 0-15,0-2 0 0,1-4-80 0,0-3-16 0,-1-7 0 16,0 0 0-16,0 0-16 0,0 0-16 16,0 0 0-16,8-6 0 0,-1-2 48 0,2-2 16 0,-1-4 0 15,-1 0 0-15,1 0-112 0,2 0-128 0,-1-1 176 0,1 1-176 16,0-3 128-16,0 2-128 0,-1 2 0 0,1 3 0 15,-2-1 0-15,0 4 0 0,1 2 0 0,-9 5 0 16,0 0 0-16,0 0 0 0,8 8 0 0,1 3 0 16,-2 4 0-16,-1 2 0 0,1 3-128 0,1 0 128 15,-2 0 0-15,1-2 0 0,-3 7 0 0,2-7 0 16,1-2 0-16,0-1 0 0,1-1 0 0,-4 0 0 16,2-1 0-16,-1-2-192 0,0-5 192 0,-1 3-192 15,1-1-1264-15,0 0-240 0,-5-8-48 0,0 0-14000 16</inkml:trace>
  <inkml:trace contextRef="#ctx0" brushRef="#br1" timeOffset="143357.578">1892 16403 32879 0,'-6'-7'1456'0,"6"7"304"0,0 0-1408 0,0 0-352 16,-5 7 0-16,3 2 0 0,2-9 0 0,-4 17 0 15,-3 2 0-15,2 1-128 0,0-1 128 0,2 2 0 0,-4 1 128 16,4 6-128-16,2 2 0 0,1-1 0 16,-1-3 0-16,2 2 0 0,2-5 0 0,3-1 0 0,-1-2 0 0,2-6 0 15,1-4 128-15,-1-1-128 0,1-2 128 0,1-2-128 16,-9-5 256-16,12 0-32 0,0-1 0 0,-2-2 0 15,-1 0 496-15,1-6 112 0,-3-2 0 0,3-1 16 16,-1 0-272-16,0 0-64 0,-3-1-16 0,2-4 0 16,-2-5-192-16,0 2-48 0,-4 3 0 0,3-2 0 15,-2-3-128-15,3 1-128 0,-4-1 192 0,1 5-192 16,0 0 0-16,1 2 0 0,0 0 0 0,1 2 0 16,-2 3-240-16,0 3-144 15,-3 7-48-15,7-8 0 0,-2 0-2384 0,3 3-464 16,-3-1-112-16</inkml:trace>
  <inkml:trace contextRef="#ctx0" brushRef="#br1" timeOffset="143694.829">2383 16221 6447 0,'0'0'272'0,"-9"4"80"0,3-3-352 0,-3 5 0 16,2 4 0-16,0 2 0 0,-1 4 5104 0,1 2 944 15,0 3 192-15,-1 3 32 0,0 2-4448 0,2 3-896 16,-2 1-176-16,1-2-48 0,2 2-320 0,0 0-80 16,2-3-16-16,-4-2 0 0,2-3-288 0,-2-2 128 15,1-2-128-15,1-3 0 0,0 0 192 0,0-7-64 16,5-8 0-16,0 0-128 0,-4 8 416 0,4-8-32 16,0 0 0-16,0 0 0 0,-1-8 352 0,2 0 64 0,3 0 16 0,2-4 0 15,-1-5-336-15,0 0-64 0,4-2-16 0,-2 0 0 16,3 3-176-16,-1-1-32 0,0 0-16 0,2 0 0 15,-2 2-176-15,1 0 0 0,2 2 0 0,-1 1 0 16,1 1 0-16,0 0-144 0,0 2 144 0,-2 1-208 31,2-1-1936-31,0 1-384 0,0 0-80 0</inkml:trace>
  <inkml:trace contextRef="#ctx0" brushRef="#br1" timeOffset="144056.221">2787 16206 29823 0,'-11'-14'1328'0,"5"11"272"0,6 3-1280 0,-7 2-320 0,-2-1 0 0,-3 4 0 0,-2 2 416 0,0 3 32 16,-1 1 0-16,0 2 0 0,3 3-32 0,1 0 0 16,-2 3 0-16,-1-1 0 0,-3-2-272 0,4-1-144 15,2 1 160-15,3-1-160 0,3 0 0 0,2-2 0 16,3-2 0-16,2-1 0 0,2-2 0 0,0 0 0 15,1 2 0-15,4-4 0 0,4-4 0 0,0 2 0 16,3 4 0-16,-1-2 144 0,-3 1 112 0,2-1 32 16,2-2 0-16,0 4 0 0,2 2-80 0,1-1-16 15,-6-2 0-15,-1 2 0 0,-3 0-64 0,-3-1 0 16,1 0-128-16,-5 1 192 0,-1 2-64 0,-2 0-128 16,-1-1 176-16,-4 1-176 0,-1-1 256 0,-3-1-48 0,-2-2-16 15,-3 2 0-15,-2 0-64 0,-1-4-128 0,0 0 176 16,3-2-176-16,5-1 0 0,0-2 0 0,-1-2 0 0,2-1 0 31,0-3-2944-31,1 0-480 0</inkml:trace>
  <inkml:trace contextRef="#ctx0" brushRef="#br1" timeOffset="144955.524">3269 16153 29487 0,'-6'-7'2624'0,"1"3"-2112"0,0-4-512 0,2 3 0 0,3 5 576 0,-9 0 16 0,1 3 0 0,-5 2 0 0,-3 4-272 0,-1 2-64 15,-4 1-16-15,0 2 0 0,2 2-112 0,-3 1-128 16,2 3 176-16,0 4-176 0,-3-2 0 0,3 5 0 16,2 0 0-16,3 0 0 0,1-2 0 0,1 0 0 15,3 1 0-15,2-6 0 0,1-1 0 0,4-1-144 16,2-3 144-16,3-3 0 0,-2-12 0 0,8 9 0 15,-8-9 0-15,13 4 0 0,-2-4 0 0,2-3 192 16,2-3 0-16,1-4-16 0,2-4 176 0,3-1 32 16,-3-5 16-16,2 2 0 0,-1-2-208 0,1-2-32 15,-2-4-16-15,0 2 0 0,-2-1-144 0,0-1 128 16,-2-2-128-16,-1-3 128 0,0-1 0 0,-3 2-128 16,0 1 192-16,0-2-64 0,-3-3-128 0,-2-1 160 15,0 0-160-15,-2 1 160 0,0 2-160 0,1 4 128 16,0 4-128-16,-3 6 128 0,1 4-128 0,-1 5 160 0,-1 9-160 15,0 0 160-15,0 0-160 0,-2 8 0 0,-1 4 0 0,-4 5 0 16,1 5 0-16,-1 3 0 0,-1 1 0 0,0 7 0 16,0 1 0-16,-3 3 0 0,4 0 0 0,0 3 0 15,1 0 0-15,4-2 0 0,2-5-144 0,2-2 144 16,0-5 0-16,4-2 0 0,1-4 0 0,3-2 0 16,0-5 0-16,1-1 0 0,2 0 0 0,0-4 144 15,2-4 80-15,0-2 16 0,2-3 0 0,2-1 0 16,-2-7-16-16,4-1 0 0,0-4 0 0,0 1 0 15,0 1-224-15,2-3 176 0,-2-3-176 0,-3-1 160 16,-3 1-160-16,3 1 0 0,6-1 0 0,-2 1 0 16,-4-2 0-16,1 6 128 0,-4 4-128 0,-4 2 0 0,-2 2 0 15,-9 5 0-15,10-2 0 0,-10 2 0 0,0 0 0 0,0 0 0 16,-3 11 0-16,-2 0 0 0,0 0 0 0,-4 3 0 16,-3 1 0-16,0 1 0 0,-2-1 0 0,3 0 0 15,1 1 0-15,0-1 0 0,-1-4 0 0,1 0 0 16,2-2 0-16,4-1 0 0,-2-1 0 0,6-7 0 15,0 0 0-15,0 0 0 0,0 0 0 0,0 0 0 16,0 0 0-16,10-1 0 0,-10 1 0 0,12-4 0 16,-2-2 0-16,3-2 0 0,3-3 0 0,-1 0 0 15,-1 1 0-15,-3-2 0 0,-3 2 0 0,1 1 0 16,1 2 0-16,-1 2 0 0,-1-2 0 0,-8 7 0 16,8 1 0-16,-8-1 0 0,0 0 0 0,10 5 0 15,-3 4 0-15,-1 3 0 0,-1-1 0 0,1 1-176 0,2 1 48 16,1 1 0-16,0 3 128 0,2-5 0 0,-2-3 0 15,5-3 0-15,-1 0 0 0,2-5 0 0,2-1 0 16,0-1 0-16,1-4 0 0,3 0 0 0,0-3 128 0,3 0-128 16,-2-1 0-16,2-2 128 0,-4-3-128 0,3 1 0 15,5 1 0-15,-2 1 144 0,-4 2-144 0,0 2 0 16,-6-1 0-16,2 2 0 0,-1 5 0 0,-3 0 0 16,-1 1 128-16,-3 6 32 0,-1 5 0 0,1 2 0 15,-4 1-32-15,3 3 0 0,-3 1 0 0,-1 4 0 16,2 6 0-16,-1-1 0 0,3 0 0 0,-5 2 0 15,1 4 0-15,0 0 0 0,0-3 0 0,-2-1 0 16,-4-5 112-16,0-2 16 0,-4-1 0 0,1-5 0 16,0 2 64-16,-3-5 0 0,-3-2 16 0,-3 0 0 0,-2 1-144 15,-5 0-16-15,-3-3-16 0,-6-2 0 16,-8 3-1856-16,-1-5-368 16,1-3-80-16</inkml:trace>
  <inkml:trace contextRef="#ctx0" brushRef="#br1" timeOffset="151391.662">16734 17033 15663 0,'2'-10'688'0,"2"4"144"0,-1-2-656 0,-3 8-176 0,0 0 0 0,0 0 0 16,0 0 4000-16,2-7 768 0,-2 7 160 0,0 0 16 15,0 0-3888-15,-6-4-784 0,-4 2-144 0,0 0-128 16,-1 2 128-16,-3 0-128 0,-3 0 128 0,-4 2-128 16,-1 0 160-16,-3 0-160 0,0-4 192 0,-5 5-192 15,0 0 416-15,-6 0-32 0,-1-1 0 0,-4 3 0 0,-2-2-48 16,-2 0-16-16,-1 1 0 0,0-3 0 0,0 2 96 16,-2 0 16-16,-3 1 0 0,-3 1 0 0,-4 4-32 0,-2 0 0 15,1-4 0-15,0 5 0 0,0 0-144 0,-1-1-16 16,-3-2-16-16,-1 1 0 0,-4 4-32 0,3-2-16 15,1 1 0-15,3-1 0 0,-1-1 16 0,-2-1 0 16,-2-6 0-16,-2 3 0 0,0 4-48 0,4 2 0 16,2 0 0-16,1-3 0 0,-5-4 48 0,1 3 0 15,-4 2 0-15,5 0 0 0,1 2-16 0,4-4 0 16,5 0 0-16,1-2 0 0,2 3 64 0,1-1 16 16,1-3 0-16,3 0 0 0,2 1-96 0,5 0-16 15,4 0 0-15,5-1 0 0,0 1-144 0,4-2 128 16,4 1-128-16,0 0 128 0,3 0-128 0,3-1 0 0,3-2 0 15,2 2 0-15,1-1 0 0,2 0 0 0,1-1 128 16,7-1-128-16,0 0 0 0,0 0 0 0,0 0-160 0,0 0 160 16,0 0-400-16,0 0 16 0,0 0 0 0,0 0 0 31,0 0-1664-31,0 0-320 0,8-5-64 0,-1 0-14672 0</inkml:trace>
  <inkml:trace contextRef="#ctx0" brushRef="#br1" timeOffset="151824.838">14791 16545 34095 0,'-1'-6'3024'0,"1"6"-2416"16,0 0-480-16,0 0-128 0,0 0 1232 0,0 0 240 15,0 0 32-15,-10 8 16 0,-3 3-1296 0,0 2-224 16,-3 1 0-16,0 2-192 0,-5 2 192 0,-4 3 128 16,-4-1-128-16,-3 3 176 0,-3 0-176 0,-6 2 128 15,-6 3-128-15,-1 1 128 0,-3 1-128 0,0 1 160 16,-1 0-160-16,-2-1 160 0,0 0-160 0,-1 1 192 0,-1 1-192 15,3-1 192-15,0-2 0 0,5 0 0 16,1 0 0-16,3 0 0 0,3-1-32 0,-3 0 0 0,-1 1 0 16,4-2 0-16,3-1-32 0,7 1-128 0,2 0 192 15,5-1-64-15,3 2 0 0,5-3 0 0,5 0 0 0,7 0 0 16,5 0 128-16,5-1 0 0,4 0 16 0,6 2 0 16,7-1-96-16,4-1-32 0,3-1 0 15,8 0 0-15,4 0 16 0,3-3 0 0,2-2 0 0,6-1 0 16,4 3 80-16,2-4 16 0,7-1 0 0,3-2 0 15,3-1-80-15,3 0-16 0,-2-2 0 0,2 0 0 16,4-3-160-16,-4-2 0 0,0-1 0 0,-7 2 0 16,-3-2-1424-16,-2 0-272 15,-5-4-48-15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8:30:37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19263 2504 2751 0,'0'0'256'0,"0"0"-256"16,0 0 0-16,0 0 0 0,0 0 1440 0,0 0 240 15,0 0 48-15,0 0 16 0,0 0-944 0,0 0-192 16,0 0-32-16,0 0-16 0,0 0 0 0,0 0 0 0,0 0 0 0,0 0 0 15,3 11 0-15,-3-11 0 0,0 0 0 0,0 0 0 16,0 0 80-16,0 0 32 0,0 0 0 0,12 3 0 16,-12-3-32-16,13 3 0 0,-2-1 0 0,1 0 0 15,0-4-96-15,2 1-32 0,-3-2 0 0,1 1 0 16,2 1-96-16,3 0-32 0,1 1 0 0,2-3 0 16,1 1-32-16,0 0-16 0,1 1 0 0,2 0 0 15,2 0 0-15,3 1 0 0,1 3 0 0,1-1 0 16,-1 0-96-16,1 1-32 0,0 0 0 0,1-1 0 15,1-2-208-15,3 1 144 0,4 0-144 0,3 3 128 16,2-1-128-16,-1 0 0 0,1-3 144 0,0 1-144 16,0 2 0-16,1-3 128 0,1-2-128 0,1 0 0 15,5-1 0-15,-2 1 144 0,2 1-144 0,1 1 0 16,-1 0 256-16,1-1-64 0,0-2-16 0,3 1 0 0,2 0-176 0,2 2 0 16,-1-2 144-16,3 1-144 0,-1 1 0 0,-1 0 0 15,2-3 0-15,2 3 0 0,2-1 0 0,1 2 0 16,1 2 0-16,1-1 0 0,-6-2 0 0,2 0 0 15,1 0 0-15,1 1 128 0,1 3-128 0,-4-1 0 16,-6-5 0-16,0 2 0 0,-1 3 0 0,1-2 0 16,-5-1 0-16,2 0 0 0,1 0 0 0,-5 0 0 15,-3 0 0-15,-3 1 0 0,-1 0 0 0,-1-1 0 16,1 0 0-16,-1-1 0 0,1-1 0 0,-2-1 0 16,-1 2 0-16,-2 0 0 0,-3-1 0 0,-1 1 0 15,-3 0 0-15,0 0 128 0,-3 0-128 0,0 1 0 16,-1 1 0-16,2 1 0 0,0 0 0 0,-1 0 0 15,-3-1 0-15,1 2 0 0,-4-1 0 0,-1-1 0 0,-1-2 0 16,-2 2 0-16,-2 3 0 0,-2-1 0 0,-5-1 0 0,0-1 0 16,-1-1 0-16,-10 0 0 0,0 0 128 0,0 0-128 15,0 0 128-15,0 0-128 0,0 0 128 0,0 0-128 16,0 0 208-16,-11-1-16 0,-1 1-16 0,-4 0 0 16,-1-1-48-16,-3 1-128 0,-1 1 192 0,-3 0-64 15,-4 0-128-15,0 0 0 0,-2 0 0 0,-2 0 128 16,0-1-128-16,-2 0 0 0,-1-1 0 0,-5 1 0 15,-4 0 0-15,-2-1 0 0,-3-2 0 0,-4 1 0 16,-3 0 0-16,0 1 128 0,1 0-128 0,-2-2 0 16,1 1 0-16,-4-3 0 0,-7 0 0 0,1 3 0 15,0-2 0-15,1 2 0 0,1-1 0 0,-6 0 0 16,-5-1 0-16,-1 1 0 0,-1 2 0 0,0 0 0 16,0-1 0-16,-2-1 0 0,-4 2 128 0,0 0-128 0,-1-2 0 0,2 1 0 15,0-1 0-15,1 1 0 0,-3-1 0 0,4 2 0 16,2 3 0-16,-3-1 0 0,3-2 0 0,-1 0 0 15,-1-1 0-15,4 0 128 0,6 4-128 0,-2 0 0 16,2-2 0-16,1 0 0 0,3 1 0 0,3 1 0 16,1 0 0-16,4 1 0 0,7-3 0 0,0 0 128 15,4-1-128-15,2 1 0 0,4 1 0 0,3 1 0 16,3-1 0-16,3-1 0 0,1 0 0 0,5 0 0 16,2 0 0-16,5 0 0 0,3 1 0 0,5 1 0 15,1 0 128-15,10-2-128 0,-6-1 0 0,6 1 0 16,0 0 0-16,0 0 128 0,0 0-128 0,9 1 0 15,3-3 0-15,5 1 0 0,6 1 0 0,3 0 0 0,2-1 0 16,9 0 0-16,4 1 0 0,4 1 128 0,1 1-128 16,1-1 0-16,2-1 0 0,6 0 0 0,6 0 128 0,7-2-128 15,6 1 0-15,1-1 0 0,1 2 0 0,3-3 0 16,7 0 0-16,-1 2 0 0,0 1 0 0,2 0 0 16,2 1 0-16,5 0 0 0,-2-1 0 0,0 3 0 15,-6-1 0-15,8-1 0 0,6-1 0 0,-3 1 0 16,-2 1 0-16,2 0 0 0,0-2 0 0,0 2 0 15,-1 0 0-15,-4-1 128 0,-6-1-128 0,0 1 0 16,5 2 128-16,-6-2-128 0,-6 3 0 0,-6-1 128 16,-1-1-128-16,-1-1 0 0,2-1 144 0,-4 2-144 15,-3 2 0-15,-4 0 144 0,-6 1-144 0,-1-2 0 16,-2-2 0-16,-4 2 0 0,1-1 0 0,-5 0 0 16,-3-1 128-16,-4 1-128 0,-1 0 0 0,-5 1 0 0,-2 1 0 15,-6-2 0-15,-1-2 0 0,-5 2 0 0,0 2 144 0,-2 0-144 16,-3-2 0-16,0 1 144 0,-3-2-144 0,0-1 0 15,-10 0 0-15,10-1 128 0,-10 1-128 0,0 0 0 16,0 0 0-16,0 0 0 0,0 0 128 0,0 0-128 16,0 0 0-16,0 0 128 0,0 0-128 0,0 0 0 15,0 0-192-15,-8 6 192 16,0-4-576-16,-3-1 0 0,1-1 0 0,0 0 0 16,-4 1-1520-16,-1-1-288 0,0 2-64 0</inkml:trace>
  <inkml:trace contextRef="#ctx0" brushRef="#br0" timeOffset="7230.218">4524 9386 12895 0,'0'0'1152'0,"0"0"-928"16,18-7-224-16,3 0 0 0,1 4 1376 0,5 1 224 0,3-3 64 0,2 2 0 16,5-5-1344-16,2 6-320 0,4 1 0 0,7-2 0 15,5-4 0-15,1 5 0 0,-1 2 0 0,2-2 0 16,2-4 0-16,5 2 0 0,3 0 0 0,1 2 0 16,3-3 0-16,0 1 0 0,2 4 0 0,-2-2 0 15,2-3 0-15,4 1 0 0,4 4 0 0,-1-2 0 16,-4-1 0-16,2 0 0 0,1 3 0 0,3-3 0 15,4 0 384-15,-1 0 0 0,0-4 0 0,4 5 0 16,-1 2 64-16,-1-1 0 0,-1 0 16 0,6-1 0 16,1-3-128-16,1 1-16 0,-2 3-16 0,1-4 0 15,-2-1-48-15,3 0-16 0,3 2 0 0,1-1 0 16,-1-1 0-16,4 0 0 0,4 1 0 0,0 0 0 16,2 0-96-16,2 0-16 0,0 1 0 0,2 1 0 0,0-4 16 15,1 1 0-15,3 0 0 0,0 4 0 0,1 1-144 16,-1-3 0-16,2-5 0 0,-2 4 0 0,0 5 0 0,-1-1 0 15,3-3 0-15,-3 1 0 0,-1 1 0 0,2-1 0 16,-3-3 0-16,4 2 0 0,2 1 0 0,3 1 128 16,4 2-128-16,-4-2 192 0,-3-2-64 0,3 0-128 15,4-2 192-15,-2 0-64 0,-2-1-128 0,2 3 0 16,2 2 0-16,1 0 128 0,-4 0-128 0,1 0 0 16,-1 1 0-16,-1 0 0 0,0-3 0 0,-2 4 0 15,2 3 0-15,-3 0 0 0,-2-2 0 0,0 1 0 16,-4 1 0-16,-1 1 0 0,-2-2 0 0,0 0 128 15,4 1-128-15,-3 0 0 0,-1 2 0 0,0 2 0 16,-1 0 128-16,0-3-128 0,1-5 128 0,-2 3 0 16,1 3 0-16,-1-1 0 0,-7-4 64 0,4 0 0 0,3 1 0 0,-6 2 0 15,-2-1 176-15,0-1 32 0,5-1 16 0,-3 3 0 16,-2 2-112-16,-2-4-32 0,1-1 0 0,2-1 0 16,-6 1-16-16,0-3 0 0,-4-1 0 0,2 2 0 15,2 0 80-15,-2 2 16 0,-4 1 0 0,0-2 0 16,0-1-80-16,3 1-16 0,-5-3 0 0,0 3 0 15,-3 1-64-15,4 1-32 0,1-1 0 0,0 0 0 16,0-2-160-16,-4 1 128 0,-1 1-128 0,-1-1 128 16,6-1-128-16,-4 3 0 0,-5 2 0 0,1 2 0 15,2-4 0-15,-2 1 0 0,4 0 128 0,-5 1-128 16,-5 1 0-16,0 0 0 0,1-1 0 0,1 2 0 16,-4-1 0-16,-1 2 0 0,-2-1 0 0,-1 2 128 15,-1-4-128-15,-1 2 0 0,2-4 144 0,0 2-144 16,1 2 144-16,-5 0-144 0,-2-3 192 0,-1 1-192 0,2 3 192 0,1 2-192 15,0-2 192-15,-1-1-192 0,1-2 144 0,-2 0-144 16,-3 2 0-16,3-1 144 0,2-1-144 0,2 2 0 16,3 1 0-16,-3 1 128 0,-2-4-128 0,-1 3 0 15,-1-1 0-15,4 0 128 0,-2-3-128 0,1 2 192 16,-3 2-192-16,-3-3 192 0,0 0-192 0,0 1 128 16,3 0-128-16,0 0 128 0,-2 1-128 0,1-3 160 15,-1 0-160-15,-1 1 160 0,-2 3-160 0,-1-1 0 16,2-1 0-16,3-1 0 0,3-2 0 0,-4 2 0 15,-2 1 128-15,-4-2-128 0,0-3 128 0,0 0-128 16,2 0 192-16,3 1-64 0,-3 1 16 0,-1 0 0 16,-5 0 0-16,-2 0 0 0,-2 0-16 0,1-1-128 15,1 0 192-15,1 2-64 0,-2 1-128 0,3-1 0 0,-2-2 144 16,-1 0-144-16,-4-4 0 0,-2 3 128 0,0 1-128 16,-3 0 0-16,0-2 0 0,0-2 0 0,-1-3 0 0,0 5 128 15,0 4-128-15,-1-2 128 0,-4 0-128 0,0-2 128 16,-2 0-128-16,0 0 192 0,-2 0-64 0,-4 1 0 15,1-1-128-15,-3 1 128 0,1-2-128 0,-2 2 128 16,1-3-128-16,-1 3 128 0,-1 1-128 0,1 0 128 16,-1-2-128-16,-1 2 0 0,-2 3 0 0,0-3 0 15,-3-2 0-15,1 1 0 0,-1 2 0 0,-2-2 0 16,-2-2 0-16,1-2 128 0,2 3-128 0,-1 1 0 16,-4 3 144-16,2-1-144 0,-1-2 192 0,-1 0-192 15,2 1 176-15,-2 0-176 0,1 0 160 0,-2 0-160 16,-7 0 128-16,8-1-128 0,-8 1 0 0,8-2 144 15,-8 2-144-15,8-3 160 0,-8 3-160 0,0 0 160 0,0 0-160 0,0 0 128 16,0 0-128-16,0 0 128 0,0 0-128 0,0 0 0 16,0 0 0-16,0 0 0 15,0 0-1152-15,-9-5-96 0,2 3-32 0,-6-2-15616 16</inkml:trace>
  <inkml:trace contextRef="#ctx0" brushRef="#br0" timeOffset="15058.142">8376 10474 16527 0,'0'0'720'0,"0"0"176"0,0 0-720 0,0 0-176 15,0 0 0-15,0 0 0 0,0 0 0 0,0 0 0 16,3-5 0-16,-3 5-176 0,0 0 304 0,0 0 48 16,0 0 16-16,10-1 0 0,-10 1 48 0,9 0 16 15,0 0 0-15,-9 0 0 0,10 0 496 0,-2 0 96 16,2-2 32-16,1 4 0 0,-2 0 128 0,3-1 16 16,2-2 16-16,3 1 0 0,-1 2-208 0,3 1-64 0,2 3 0 0,0-3 0 15,2-1-224-15,1 2-48 0,-1 0-16 0,4 2 0 16,2-1-112-16,2 2-32 0,0-2 0 0,1 2 0 15,1-1-144-15,1 1-16 0,0-1-16 0,2-1 0 16,6 2 32-16,3-2 16 0,0 1 0 0,1-1 0 16,-1 0 80-16,0-1 16 0,-2 0 0 0,1-1 0 15,1-3-32-15,0 1 0 0,1 0 0 0,0 1 0 16,0-2-112-16,0 1-32 0,-2 0 0 0,-3 0 0 16,-2-1-128-16,-3 0 192 0,-1-1-192 0,1 1 192 15,-3-1-192-15,-3 0 0 0,1 1 0 0,-1-2 128 16,-5 0-128-16,-2 0 0 0,-3 0 144 0,-3 1-144 15,-3 1 128-15,-3 0-128 0,-2-1 128 0,-9 1-128 16,0 0 192-16,0 0-16 0,0 0-16 0,0 0 0 0,-11-2 112 0,-4 1 32 16,-1 1 0-16,-5-1 0 0,-1 0-304 0,-3 1 0 15,-4 0 128-15,-2 0-128 0,-2 0 0 0,-2 0 0 16,-1-3 0-16,-6 2 0 0,-1 1 128 0,-4 1-128 16,-3 2 0-16,-4-3 0 0,-3 0 0 0,-2 0 0 15,2 0 0-15,-3 0 0 0,0-3 0 0,-3 2 0 16,-2-1 0-16,1 2 0 0,3 0 0 0,2 0 0 15,4-2 0-15,0 1 0 0,3 0 128 0,0 0-128 16,5-2 0-16,1 2 0 0,4 0 0 0,2-1 0 16,5 2 0-16,6-1 0 0,5 0 0 0,5-1 0 15,6-1 0-15,3 2 0 0,1 0 0 0,9 1 0 16,0 0 0-16,0 0 0 0,0 0 0 0,0 0-176 16,14 2 176-16,3 1-208 0,6-3 80 0,5 0 128 0,7 0-208 15,5 0 80-15,4 0 128 0,4 0 0 0,5 0-144 0,-3 0 144 16,3 1 0-16,4-2 0 0,6-3 0 0,2 2 0 15,3 2 0-15,-3 1 128 0,0 0-128 0,-1-1 0 16,-2-2 0-16,3 1 0 0,2 1 128 0,-4 0-128 16,-2 1 0-16,-5-1 0 0,-3-5 0 0,-5 5 0 15,-1 0 0-15,-4 0 0 0,-2 0 0 0,-5 0 128 16,-5 3-128-16,-6-2 0 0,-3 0 0 0,-5 1 0 16,-2 0 128-16,-7 2-128 0,-8-4 0 0,0 0 128 15,-6 6 32-15,-4-1 0 0,-6-3 0 0,-6 1 0 16,-6 2-16-16,-5-1 0 0,-4 2 0 0,-4-2 0 15,-2-1-144-15,-4 1 0 0,-3 1 0 0,-11-1 128 16,-4 1-128-16,-4-1 160 0,0 2-160 0,-2-1 160 16,1 0-160-16,-4 0 128 0,-1 0-128 0,4 1 128 0,3 1 0 15,4-1-128-15,5-1 192 0,6-1-64 0,-1 1-128 16,5-1 0-16,5 0 144 0,9 1-144 0,6-3 0 16,7-1 0-16,3-1 0 0,9 0 128 0,10 0-128 0,0 0 144 15,0 0-144-15,15-2 160 0,4 0-160 0,11-1 0 16,10-1 0-16,6 1-176 0,5-1 176 0,3 1 0 15,5 1 0-15,8-5 0 0,8 0 0 0,2 0 0 16,2 3 0-16,2-2 0 0,0-3 0 0,1 1 0 16,-1-1 0-16,-3 1 0 0,-5 0 0 0,-5 1 128 15,-3-2-128-15,-8 1 0 0,-5 0 0 0,-9 3 128 16,-6 2-128-16,-7 0 0 0,-11 1 0 0,-5 1 128 16,-14 1-128-16,0 0 0 0,0 0-160 0,-18 6-96 15,-11-1-32-15,-10 4 0 16,-12 2-288-16,-6 0-64 0,-7 0-16 0,-5 0 0 15,-9 1-368-15,-1 0-64 0,-4 0 0 0,1 0-9040 0,0-2-1808 0</inkml:trace>
  <inkml:trace contextRef="#ctx0" brushRef="#br0" timeOffset="16870.813">23277 10558 17903 0,'-8'-6'784'0,"8"6"176"0,-9-6-768 0,3 0-192 0,-2 2 0 0,0 1 0 15,-1 0 0-15,3 2 0 0,-3-1 0 0,9 2 0 16,-8 0 0-16,-4 0 0 0,-1 0 0 0,3 2 0 15,10-2 0-15,0 0 0 0,-10-2 0 0,-1 2 144 16,5 2 16-16,6-2 0 0,-10 1 0 0,4 1 0 16,6-2 176-16,0 0 48 0,0 0 0 0,0 0 0 15,0 0 96-15,0 0 32 0,0 0 0 0,0 0 0 0,0 0 128 16,9 4 16-16,2-2 16 0,2-2 0 16,0-1-64-16,5 0-16 0,4 0 0 0,2 0 0 0,1 0-208 0,3 0-32 15,1-2-16-15,1 1 0 0,3-1-160 0,1 0-48 16,2 0 0-16,0 1 0 0,7 0-128 0,0 0 192 15,2-2-192-15,0 2 192 0,0 2-64 0,-2 1-128 16,-1 0 192-16,-5-1-64 0,-1 0-128 0,3 2 192 16,2-1-192-16,-5-1 192 0,0-1-192 0,2 1 0 15,-4 0 144-15,-3 1-144 0,-4 0 0 0,-4-1 128 16,1 0-128-16,-5 0 0 0,-4 3 0 0,-1-1 144 16,-3-2-144-16,-3 0 0 0,-8 0 160 0,10 1-160 15,-1-1 128-15,-9 0-128 0,0 0 256 0,0 0-48 16,0 0 0-16,0 0 0 0,0 0-64 0,0 0-16 15,0 0 0-15,0 0 0 0,-6 5-128 0,-3-3 0 0,-4-3 0 16,-3 1 0-16,0 2 0 0,-4-1 0 0,-1-2 0 0,-5 0 0 16,-1 0 0-16,-3 2 0 0,-3 1 0 0,0 0 0 15,0 1 0-15,0-1 0 0,2 0 0 0,-1 0 0 16,1 0 0-16,-1-1 0 0,0-1 0 0,1 2 0 16,0-2 0-16,2 3 0 0,-1-1 0 0,3-2 0 15,0-1 0-15,4 1 0 0,2 1 0 0,5-1 0 16,5 0-144-16,2-1 144 0,9 1 0 0,0 0 0 15,0 0-192-15,0 0 192 0,14-4-192 0,5 4 192 16,5-2-128-16,6 2 128 0,4 0 0 0,1-1 0 16,2-1 0-16,0 1 0 0,1 0 0 0,3-1 0 15,0-3 0-15,4 2 128 0,2 0-128 0,-1 1 0 16,-1 0 0-16,-2 1 128 0,1 1-128 0,-3 3 0 16,-4 0 208-16,1 0-48 0,-5 0-16 0,-4 1 0 15,-2-2-144-15,-3 1 128 0,-2 1-128 0,-3 0 128 0,-8 0-128 0,-1 1 0 16,-10-5 0-16,0 0 128 0,-3 9-128 0,-3-2 0 15,-4 0 0-15,-5-1 128 0,-4 1-128 0,-4 0 0 16,2 0 0-16,-4-1-176 0,-3-3 176 0,-1 0 0 16,-1 1 0-16,-3-1 0 0,-4 0 0 0,2 0 0 15,3-2-144-15,-4 2 144 16,0 2-1136-16,0 0-144 0,5-2-48 0</inkml:trace>
  <inkml:trace contextRef="#ctx0" brushRef="#br0" timeOffset="22440.24">24126 14587 11455 0,'12'-1'512'0,"-12"1"96"0,0 0-480 0,11 2-128 16,-3-1 0-16,2-1 0 0,1 2 192 0,-2-1 0 15,-9-1 16-15,11 2 0 0,-1 0 192 0,0-2 48 16,0-1 0-16,0 1 0 0,-2 1 272 0,-8-1 64 0,7 0 16 0,-7 0 0 15,8 0 32-15,-8 0 16 0,0 0 0 0,8-1 0 16,-8 1-272-16,0 0-64 0,0 0-16 0,0 0 0 16,5-8-80-16,-5 8-16 0,0 0 0 0,0 0 0 15,-4-10-112-15,2 2-32 0,1 1 0 0,-4 1 0 16,-2 0 64-16,-2 1 16 0,0-2 0 0,0 0 0 16,-3 2-48-16,-1-1-16 0,-3 0 0 0,0-2 0 15,-3-2-16-15,1-1 0 0,-4 1 0 0,-3 1 0 16,-3 2-48-16,-3-2-16 0,-1-1 0 0,0 2 0 15,0 2-16-15,-2-3-16 0,-2-3 0 0,0 0 0 16,-3 3-16-16,-1-1 0 0,-5-1 0 0,0 1 0 16,-2 1 64-16,0 1 16 0,3 1 0 0,0 0 0 15,1-2-48-15,-2-2-16 0,-4 4 0 0,0-2 0 0,-2 1-160 0,-3 0 192 16,0-3-192-16,0 3 192 0,2 1-192 16,-2-1 0-16,-2 1 144 0,-5-1-144 0,0-2 208 0,-2 1-16 15,0 0-16-15,2 2 0 0,2 1 80 0,-1-3 0 16,-5 0 16-16,0 1 0 0,2 1-80 0,2 4 0 15,0-1-16-15,1-2 0 0,0-1-32 0,1 1 0 16,-1-1 0-16,-2 2 0 0,-4-1-144 0,2 3 0 16,2 1 144-16,2-2-144 0,-2 0 0 0,2 0 128 15,-1-1-128-15,-1 1 0 0,-6 3 0 0,7-3 0 16,3 1 0-16,0-2 0 0,1 0 0 0,-1 3 128 16,2 0-128-16,1 4 0 0,1 0 192 0,1 0-48 15,4 2 0-15,-3-1 0 0,1-1-16 0,1 2-128 0,-3-1 192 16,-1 2-64-16,-2 2-128 0,2-2 0 15,1-1 144-15,3-1-144 0,-1 1 0 0,0 2 0 0,-1-3 0 0,-1-1 0 16,-3 3 0-16,4-2 0 0,1 2 0 0,4-2 128 16,1 2-128-16,1 0 0 0,-2-1 0 0,0 1 0 15,0-1 0-15,-2 3 0 0,1-1 0 0,2 1 0 16,1-2 0-16,1 1 0 0,3-1 0 0,-2 1 0 16,1-1 0-16,-2 0 0 0,1 0 0 0,-2 2 0 15,1 0 0-15,3-1 0 0,-1 1 0 0,3 0 0 16,3 2 0-16,0 1 0 0,0 0 0 0,1 0 0 15,-2 4 0-15,1-3 0 0,0-1 0 0,0 1 0 16,2-2 0-16,0 0 0 0,0 2 0 0,1-2 0 16,-1 0 0-16,1 1 0 0,2 0 0 0,-1-1 0 15,0 1 0-15,-1 1 0 0,-2-2 0 0,0 0 0 16,1 0 0-16,-2 1 0 0,1 1 0 0,2-1 0 16,0 0 0-16,5-1 0 0,-2 3 0 0,5-1 0 0,-1-1 0 15,2 0 0-15,1-2 0 0,0 3 0 0,1 2 0 0,-1-2 144 16,-1-2-144-16,0 2 0 0,1 2 0 0,1-1 0 15,1 0 0-15,-1 1 0 0,4-1 0 0,-1 2 0 16,1 2-128-16,2-2 128 0,1-2 0 0,1 2 0 16,2 2 0-16,3-1-144 0,3 1 144 0,1-1 0 15,-1 2 0-15,3 0-128 0,1 3 128 0,4-1 0 16,-1-3-144-16,3 1 144 0,3 0 0 0,3 1-176 16,2 2 176-16,3-2-128 0,3-2 128 0,3-2 0 15,2 4-144-15,3-2 144 0,3 2 0 0,3-2 0 16,-1-1 0-16,5 0 0 0,1-1 0 0,2 2 0 15,2 0 0-15,7-2 0 0,3 0 0 0,4-2 0 0,5 1 0 16,-3-1 0-16,0-1 0 0,1 2 0 0,4-1 0 0,3 3 0 16,3 0 0-16,0-1 0 0,-1 0 0 0,2-1 0 15,0 0 0-15,4-2 0 0,-1 1 0 0,3 1 0 16,0-1 0-16,0 2 0 0,-2-1 128 0,1-2-128 16,2 1 0-16,3 1 0 0,1 1 0 0,0 1 0 15,-3-2 0-15,3 0 0 0,5-1 0 0,-1 2 0 16,1 0 0-16,0-2 0 0,-1-2 0 0,3-2 0 15,4-1 0-15,-3 2 0 0,-4-3 0 0,3 1 0 16,1 0 0-16,-2-3 0 0,-2-1 0 0,-2 2 0 16,1-1 0-16,1 1 128 0,4-3-128 0,0 0 0 15,-4 0 0-15,2 1 0 0,-3 2 0 0,4-3 0 16,0-2 0-16,-6 0 0 0,-6 1 128 0,1-1-128 16,2-1 0-16,0-1 0 0,-1 0 0 0,-2-1 0 0,-3 0 0 15,0 0 0-15,2-2 0 0,2 1 128 0,0 0-128 0,-3-1 0 16,-2 1 0-16,1-1 0 0,1 0 0 0,-3-1 0 15,2 1 128-15,-4-1-128 0,-1-1 0 0,-3-1 0 16,-2 0 0-16,-1 1 128 0,2-3-128 0,-1 0 0 16,-6 0 0-16,-2 0 0 0,-5-1 128 0,-4 2-128 15,-3-2 0-15,-5 1 128 0,3-3-128 0,-4 0 0 16,1 0 0-16,-2 0 128 0,-3-4-128 0,-3 2 0 16,-1-1 0-16,-2 2 128 0,0-1-128 0,-4 0 0 15,-3-1 0-15,1-1 128 0,-3-1-128 0,-1-1 128 16,1 2-128-16,-2 3 128 0,-1-2 0 0,1-1-128 15,0-1 192-15,-1 2-64 0,-5-1-128 0,2 1 128 16,2-2-128-16,-3 2 128 0,-2-1 16 0,-4 1 0 0,-1-2 0 16,-5-2 0-16,-1 2-16 0,-2-4-128 0,-5 0 192 0,-2-2-64 15,-4-2 80-15,-1-2 16 0,-3-4 0 0,-3 3 0 16,-4 3 32-16,-3-1 0 0,-7 0 0 0,-2 0 0 16,-5 5-80-16,-5 0-16 0,-2 2 0 0,-4-2 0 15,-3-3-160-15,-1 0 0 0,-6 3 0 0,-5-1 0 16,-8 0 0-16,2 1-144 0,2 1 144 0,-3 0-160 15,-4 2-1568 1,-2 2-304-16,-1-1-64 0</inkml:trace>
  <inkml:trace contextRef="#ctx0" brushRef="#br0" timeOffset="25472.793">10398 14203 6447 0,'0'0'576'0,"-8"-3"-576"0,8 3 0 0,0 0 0 16,0 0 3776-16,0 0 656 0,0 0 128 0,0 0 32 15,9-4-3472-15,3 0-688 0,1 4-144 0,7-1-32 16,0 0-128-16,5 1-128 0,0-1 144 0,4 1-144 16,1 0 336-16,3 1-16 0,4 1-16 0,2 2 0 15,1-4 48-15,6 3 16 0,5 0 0 0,3 1 0 16,2-2-16-16,0-1 0 0,-1 1 0 0,3-1 0 16,4 2-112-16,2 0-32 0,1-2 0 0,3 1 0 15,0 0 208-15,3-1 32 0,-2-1 16 0,6 0 0 16,4 0 112-16,2 0 0 0,2 2 16 0,-3-2 0 0,1-2-96 15,5 2-32-15,1 2 0 0,-1-2 0 0,-5 2-144 0,5-1-48 16,5 0 0-16,2-1 0 0,-2 0-272 0,4 1 160 16,-3 1-160-16,-2 0 128 0,1-3-128 0,-3 2 0 15,-5 1 0-15,1 1 128 0,-3-3-128 0,3 2 0 16,0-2 0-16,0 2 0 0,-1 0 0 0,-2-1 0 16,1-1 0-16,-1 1 0 0,-3 2 0 0,0 0 0 15,-2 0 0-15,2 2 0 0,3-3 0 0,-3 1 128 16,1 3-128-16,-4-3 0 0,-4 1 0 0,4 1 0 15,1-1 0-15,-2-1 0 0,0 2 0 0,-4-3 0 16,0 1 0-16,-2 1 0 0,3 0 0 0,-1-1 0 16,0 0 0-16,-5-1 0 0,0-2 0 0,0 0 0 15,0 0 144-15,1 0-144 0,-2 0 0 0,-1 0 128 0,-1 0-128 16,0 0 0-16,-2 0 0 0,2 0 128 0,0-1-128 0,2-2 0 16,1 6 0-16,-1-2 0 0,-1 2 0 15,-2-2 0-15,-1-1 0 0,1 1 0 0,2 0 0 0,1-1 0 16,-1 0 0-16,-1 0 0 0,-4-1 0 0,0 1 0 15,-1 2 0-15,0 0 0 0,5-1 0 0,-1-1 128 16,-3-1-128-16,0-1 128 0,-7 1-128 0,0 0 128 16,-4-1-128-16,1-1 0 0,-2 1 0 0,0 0 0 15,0-1 0-15,-3 1 0 0,-3-1 0 0,-3-1 0 16,0 4 0-16,-4-1 0 0,-2-3 128 0,-2 1-128 16,-3 1 0-16,0 2 0 0,-2 0 0 0,-2-1 0 15,-4-2 0-15,0 0 128 0,0 1-128 0,-5 0 0 16,-4-1 0-16,-2 1 0 0,-7 2 0 0,0 0 0 15,0 0 0-15,0 0 144 0,0 0-144 0,0 0 0 0,-8-3 192 16,-5-1-192-16,-1 3 192 0,-5 0-192 0,-3-2 128 0,-4 1-128 16,-3-1 0-16,-4 3 0 0,-4-2 0 0,-5 2 0 15,-6-3 0-15,-6 2 0 0,-5 1 0 0,-3-2 0 16,-2-2 0-16,-3 1 0 0,-2 1 0 0,-9-3 0 16,-7 3 0-16,-3 0 0 0,-2-2 0 0,-5-1 0 15,-4 1 0-15,-4-1 0 0,-2 1 0 0,-4 0 0 16,-4-2 0-16,-1 2 0 0,-1 3 0 0,-2-3 0 15,-3 0 0-15,-4 1 0 0,2 0 0 0,-4 1 0 16,-8-3 0-16,4 0 0 0,-1 2 0 0,0 1 0 16,-6-1 0-16,0 0 0 0,0 1 0 0,-1 0 0 15,-2-2 160-15,0 0-160 0,-2 4 0 0,2-1 0 16,3 0 0-16,0 1 0 0,1 0 0 0,3-1 0 16,1 0 0-16,3 0 0 0,4-1 0 0,1-1 0 0,1 0 0 0,5 1 0 15,6 0 0-15,1-1 0 0,1 1 0 0,1 1 0 16,1 0 0-16,2 0 0 0,1 0 0 0,5 0 0 15,2 0-144-15,6 1 144 0,6 0 0 0,1 0 0 16,5-3 0-16,4 6 0 0,6 0 0 0,2 0 0 16,4-1-192-16,4 0 192 0,5-1-192 0,0 0 192 15,5 3-176-15,4 1 176 0,4-4-160 0,5 2 160 16,7 0 0-16,3 3 0 0,5-2-128 0,7 1 128 16,1-4 0-16,4 1 0 0,3 1 0 0,7-3 0 15,0 0-176-15,0 0 176 0,0 0-192 0,8 8 192 16,4 0-224-16,5-1 64 0,8-1 16 0,5-2 0 15,7-1 144-15,7 1 0 0,5-1 0 0,6-2 0 16,4 1 0-16,5-1 0 0,2-1 0 0,10 0 0 0,8 0 0 0,2-1 0 16,2-1 0-16,7 1 0 0,8-2 0 0,6 1 0 15,2-2 0-15,6 2 0 0,8 0 0 0,-1 1 0 16,-1 0 0-16,10 1 0 0,7-3 0 0,0 3 0 16,-1-1 0-16,4 0 0 0,4 0 0 0,3 0 0 15,4-2 0-15,3-1 0 0,-1 2 0 0,2 2 0 16,-3 0 0-16,4-2 0 0,1-1 0 0,3-1 0 15,0 2 0-15,-1 1 128 0,-4-1-128 0,0 1 128 16,-1-1-128-16,-1 4 128 0,-2-1-128 0,-5 0 176 16,-3-1-176-16,-3 1 192 0,-5 4-192 0,-4-3 0 15,-3-1 144-15,-7 1-144 0,-8 1 0 0,-3 1 0 16,-4-1 0-16,-5-1 0 0,-5 0 0 0,-11 2 0 16,-10-3 0-16,-8 1-128 0,-6-2-16 0,-7 0 0 0,-6-1 0 15,-8 1 0-15,-5 0 144 0,-8-1 0 0,-8 0 0 0,-6-3 0 16,-6 3-272-16,-10 1 16 0,0 0 16 0,-10-6 0 31,-7-1-272-31,-12 0-48 0,-5 1-16 0,-9-1 0 16,-4 1-176-16,-6-1-32 0,0-2-16 0,-1 3 0 15,-2 1-1248-15,-1 0-256 0</inkml:trace>
  <inkml:trace contextRef="#ctx0" brushRef="#br0" timeOffset="26587.58">17883 14072 14735 0,'-5'-3'1312'0,"-1"2"-1056"16,6 1-256-16,-2 2 0 0,0 4 1664 0,-1-1 288 15,3 3 48-15,3 1 16 0,-1 1-1296 0,5 1-256 16,1 0-48-16,1 1-16 0,4 0 16 0,3 0 0 16,1 2 0-16,4-3 0 0,-1 1-224 0,4-2-64 15,2 0 0-15,3 1 0 0,3-2 96 0,1-1 16 0,0-2 0 0,4 1 0 16,-1-2 128-16,0 0 16 0,-2-3 16 0,1 0 0 15,2-1 192-15,0-1 48 0,-2 0 0 0,4-1 0 16,2-1-112-16,0 1-16 0,0-1 0 0,1-4 0 16,-1 0-192-16,-1 2-32 0,0-1-16 0,-1 0 0 15,2 0-128-15,0 0-16 0,1 1-128 0,1 0 192 16,2-2-192-16,0 1 0 0,0-1 128 0,-1 3-128 16,0-2 0-16,-3 0 0 0,-1 2 0 0,2-1 0 15,-1 2 0-15,1 0 0 0,0 1 0 0,0 1 0 16,1 0 0-16,0 2 0 0,0 0 0 0,-1 0 0 15,-4 1 0-15,1-3 0 0,-1 1 0 0,2 1 0 16,-1-2 0-16,3 1 0 0,-1 1 0 0,1 2 0 16,0-1 0-16,-5-1 0 0,-2 0 0 0,0 2 0 0,-4-1 0 15,2 0 0-15,0 2 0 0,-1-1 0 0,0-1 0 0,0 2 0 16,0-1 0-16,2 2 0 0,1-1 0 0,-2 1 0 16,-3-2 0-16,-2 4 0 0,-2-2 0 0,-2 3 144 15,-1-3-144-15,0 2 128 0,0 1-128 0,-1 1 0 16,-2 1 0-16,-1-1 0 0,-2 2 0 0,1 0 0 15,0 0 0-15,-3 0 0 0,-4 0 0 0,1-1 0 16,0-2 0-16,-1 0 0 0,-5 0 0 0,4 0 0 16,-1 1 0-16,0-4 128 0,-3 3-128 0,0-1 0 15,-2-1 144-15,-4-7-144 0,4 8 128 0,2 0-128 16,0-4 160-16,0 1-160 0,-6-5 192 0,0 0-64 16,0 0-128-16,0 0 192 0,0 0-192 0,0 0 176 15,0 0-176-15,0 0 160 0,0 0 16 0,0 0 0 16,0 0 0-16,0 0 0 0,0 0-176 0,0 0 128 0,0 0-128 0,0 0 128 15,-1-9-128-15,1 9-176 0,0 0 48 0,-2-7 0 32,2 7-352-32,-1-9-64 0,1 1-16 0,0 8 0 15,0 0-1664-15,0 0-336 0,0 0-64 0</inkml:trace>
  <inkml:trace contextRef="#ctx0" brushRef="#br0" timeOffset="27077.16">20963 13931 29487 0,'-10'-16'2624'0,"6"8"-2112"15,2 3-512-15,2 5 0 0,0 0-176 0,0 0-144 16,0 0-16-16,0 0-16 0,0 0 208 0,0 0 144 16,-3 10-192-16,3-10 192 0,-3 10-144 0,3-10 144 15,-2 12 0-15,0-1-144 0,0-1 144 0,2 2 0 16,3 0 0-16,1 1 0 0,2 3 0 0,-3 1 0 16,3-1 0-16,1 2 128 0,4 4-128 0,-1 1 192 15,0 0-64-15,-1-1 0 0,2 2-128 0,0-1 0 16,-1-1 128-16,0 2-128 0,-1-7 0 0,-3 4 0 0,4 1 0 15,-3 1 0-15,0-2 0 0,0 1 128 0,0 0-128 16,-2 0 0-16,0-1 0 0,-2 0 128 0,-1-1-128 0,1-2 0 16,-3-4 0-16,-2 0 0 0,-1-3 0 0,0 1 0 15,-1-1 304-15,1-2 32 0,-5-3 16 0,1 0 0 16,-6 0 96-16,0 0 32 0,-2-6 0 0,-4-1 0 16,-3 0-48-16,-3-3-16 0,-6-2 0 0,-4 0 0 15,-5-2 0-15,-2 1 0 0,-2-2 0 0,-1 1 0 16,1-3-16-16,-1 0 0 0,1-1 0 0,1 1 0 15,-1 0-144-15,6 2-48 0,0 0 0 0,2 2 0 16,1 3-208-16,2 1-208 0,3-2 32 0,4 2-10640 16,3 0-2112-16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8:31:17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23657 15304 911 0,'16'0'0'0,"1"-1"0"16,2 0 0-16,3 1 0 0,-1-1 1408 0,2 2 192 15,1 1 32-15,3 0-2896 16,-3-5-576-16</inkml:trace>
  <inkml:trace contextRef="#ctx0" brushRef="#br0" timeOffset="1971.072">24131 15290 911 0,'9'-5'0'0,"-9"5"0"15,0 0 0-15,7-5 0 0,0 1 2640 0,-7 4 448 0,0 0 96 0,0 0 16 16,0 0-1856-16,8-3-384 0,0-1-64 0,-8 4 0 16,0 0-160-16,0 0-32 0,0 0 0 0,0 0 0 15,0 0-192-15,0 0-32 0,0 0-16 0,0 0 0 16,0 0-176-16,0 0-32 0,0 0-16 0,-12 4 0 16,-7-1 16-16,3-2 16 0,1 1 0 0,-3-1 0 15,-8 1 48-15,0 2 16 0,-1-2 0 0,-2 0 0 16,-3 0 0-16,0-2 0 0,-3 0 0 0,0 0 0 15,-1 3-80-15,-3-6 0 0,-9 0-16 0,-1 0 0 16,-2 1-80-16,-3-2-16 0,1 0 0 0,-1-2 0 16,-1 0 16-16,-4-1 0 0,-2 1 0 0,-4-2 0 15,-4-2 32-15,-1 1 0 0,0 1 0 0,-2 1 0 16,-6-1 64-16,-4-2 0 0,-3 2 16 0,1 2 0 0,3 3-96 16,-4-1-32-16,-6 0 0 0,1 1 0 15,1-2-144-15,-1 2 0 0,-3 0 0 0,0-1 0 16,-3 1 0-16,1 0 0 0,2-3 0 0,-1 1 0 0,-1-1 0 0,1 1 128 15,2-5-128-15,0 1 0 0,1 5 0 0,-2-2 0 16,-3 3 128-16,-2-2-128 0,1 0 0 0,0-1 0 16,1 2 0-16,-2 1 0 0,1-2 0 0,0 2 0 15,-2-1 144-15,2 0-144 0,0 2 144 0,3-2-144 16,-3-2 192-16,0 2-192 0,-1-1 208 0,2 3-64 16,-3 0-16-16,0 0 0 0,-3 0 16 0,2-1 0 15,5 0 0-15,-8 3 0 0,0-2-144 0,2 1 192 16,3 1-192-16,-3 1 192 0,-5 0-192 0,1-1 128 15,3 0-128-15,-2 1 128 0,-5 1-128 0,2 0 0 16,3 1 0-16,0 0 0 0,-3-2 128 0,1 1-128 0,-2 0 0 16,0 1 128-16,5-3-128 0,-2 1 0 0,0 1 144 0,1 1-144 15,6 2 144-15,-4-1-144 0,-2 0 192 0,2 2-192 16,4 1 128-16,-1-1-128 0,0 2 0 0,-1-2 0 16,4 0 0-16,0 1 0 0,-4 0 128 0,3 0-128 15,1-1 0-15,3 1 0 0,0-1 0 0,0 0 0 16,0 2 0-16,1-3 0 0,3-1 0 0,-1 1 0 15,-4 3 128-15,1 0-128 0,1-2 0 0,3 1 0 16,2 0 0-16,1 1 0 0,0-1 0 0,0-2 0 16,3-1 128-16,0 1-128 0,1 4 0 0,0-3 0 15,-3 1 0-15,5 0 0 0,3-1 0 0,-1 1 0 16,0-1 0-16,-3 0 0 0,-1 3 0 0,2 0 0 16,0-2 0-16,0 2 0 0,-1 0 0 0,-2 1 0 0,0-1 128 15,3 0-128-15,2-3 0 0,0 3 0 0,0 0 144 0,-1-2-144 16,-2 2 0-16,4 0 144 0,5 0-144 15,-1-2 0-15,2-1 0 0,-2-2 0 0,1-3 0 0,4 3 0 16,2 1 0-16,0-2 0 0,-2-1 0 0,0 0 0 16,0 1 128-16,-2 3-128 0,-1-2 0 0,2 0 0 15,0 0 0-15,-4 2 128 0,-5 3-128 0,1 0 0 16,1 0 0-16,3 1 0 0,1-1 0 0,-3 2 128 16,-2 2-128-16,2-4 0 0,5 0 128 0,0 1-128 15,2 2 0-15,1-1 128 0,-1 0-128 0,0 1 0 16,-4 0 0-16,5 2 128 0,6-1-128 0,-1-2 0 15,-1 2 144-15,1 0-144 0,-1 2 176 0,3 1-48 16,2-1 0-16,3 1 0 0,0-3-128 0,1 0 192 0,-1-1-192 16,1 2 192-16,2-1-192 0,2 0 0 15,-1 1 0-15,7 1 0 0,2-1 0 0,2 0 0 0,3-1 0 0,-1-1 0 16,2 1 0-16,0 0 0 0,-1 3 0 16,3 1 0-16,1-2 0 0,0 3 0 0,0 0 0 0,2-2 0 15,2-1 0-15,3 1 0 0,4-1 0 0,4 0-176 16,-2 0 176-16,2 3 0 0,3 2 0 0,3 0-128 15,2-2 128-15,2 1-128 0,0-1 128 0,6 1-128 16,-1-3 128-16,3 2-160 0,3 1 160 0,-1-2-160 16,3 2 16-16,5 0 0 0,0 1 0 0,3-1 0 15,2-1 144-15,3 2 0 0,3 0-144 0,2 0 144 16,5 1 0-16,1 0-176 0,0-1 176 0,5 0-128 16,4-2 128-16,1 3 0 0,-2 1 0 0,2 1 0 15,0-2 0-15,2 1 0 0,1-3 0 0,3-3 0 0,1-1 0 16,5 0 0-16,4 2 0 0,0-3 0 0,-1-1 0 0,2-2 0 15,2-2 0-15,2 1 128 0,3 0-128 0,4-3 0 16,4 1 128-16,0 0-128 0,-2 0 0 16,6-2 0-16,2 1 0 0,2-2 128 0,5-4-128 0,1 2 0 15,-5-1 0-15,6 0 128 0,5 2-128 0,-1-3 0 16,-3 1 0-16,7 0 0 0,3 1 0 0,1 1 0 16,-1 0 0-16,0-2 0 0,0 2 0 0,3-1 0 15,0-2 0-15,1 0 0 0,-5 3 0 0,6-3 0 16,6 1 0-16,-2 2 0 0,-4-3 0 0,4 1 0 15,3 1 0-15,-2-2 0 0,-4-1 0 0,8 3 0 16,8-1 0-16,-3 1 0 0,-4-2 0 0,7-1 128 16,2 0-128-16,-2 2 0 0,-3 0 0 0,0 0 0 15,5-1 0-15,-1 1 0 0,-3 0 0 0,1 0 0 0,3 1 0 0,-4-1 0 16,-3 0 0-16,0 2 0 0,3 0 0 0,-4 0 0 16,-3 2 0-16,4-1 0 0,3 0 0 15,-2 0 0-15,-2 1 0 0,1-1 0 0,3-1 0 0,-2 2 0 16,-3 1 0-16,2-2 0 0,1-2 0 0,-2 1 0 15,-4 1 0-15,4 3 0 0,3-2 0 0,-1 1 0 16,-6 0 0-16,2 3 0 0,5 5 0 0,-4-2 0 16,-9-2 0-16,6-3 0 0,6-4 0 0,-6 3 128 15,-4-1-128-15,3-1 0 0,1-1 0 0,-3 0 0 16,-6 2 0-16,0 3 0 0,1-2 0 0,-1-3 0 16,-2 1 128-16,-5 0-128 0,0-1 128 0,-1 1-128 15,2-1 192-15,-2 2-16 0,-5-1-16 0,5 1 0 0,3-2-160 16,-1 3 160-16,-2-3-160 0,0-1 160 0,-3-1-160 0,3 3 0 15,1 0 0-15,-1-1 0 0,-4-4 0 16,0 1 0-16,3 1 0 0,-1 1 0 0,-2-2 0 0,-2-1 0 16,-4 0 128-16,1 1-128 0,4 2 0 0,-6-2 0 15,-3-1 0-15,0 2 0 0,-1 1 0 0,0-2 0 16,-1-1 0-16,-1 0 0 0,-8 0 0 0,-1 0 0 16,-3 0 0-16,3 0 0 0,-1 0 0 0,2 0 0 15,-1 0 0-15,-3 3 0 0,-5-2 0 0,0 1 128 16,1 1-128-16,3-2 0 0,2-1 0 0,-1 0 0 15,-4 0 0-15,-3 0 0 0,-4 0 0 0,0 0 0 16,-1-2 128-16,3 0-128 0,0-4 0 0,-1 5 0 16,-2-1 0-16,-3 1 0 0,-2 0 0 0,-3-1 0 15,-2-6 0-15,-2 5 0 0,2-2 0 0,3 0 0 0,1-3 0 16,-1-2 0-16,1 0 0 0,0-1 0 16,-2 0 0-16,-1 0 0 0,-5 0 0 0,3 0 0 0,-3 0 0 0,3-3 0 15,0 0 0-15,-1-1 0 0,0 1 0 0,0-1 0 16,1-1 0-16,-2 1 0 0,-1 1 0 0,-3-2 0 15,-1-1 0-15,-2 1 128 0,-4 3-128 0,2-1 128 16,-1-1-128-16,1 0-144 0,-2-2 144 0,4 0-208 16,1-1 208-16,-1 1 0 0,-2-3 0 0,-3 0 0 15,5 0 0-15,-4-1 0 0,-1 5 0 0,-1-3 0 16,0-2 0-16,2-2 0 0,-4-2 0 0,2-2 0 16,-1 5 0-16,1-1 0 0,2 1 0 0,-2 1 0 15,-2-2 0-15,3 0-144 0,0-2 144 0,-2 1-192 16,-7 0 192-16,2-1 0 0,1 0-144 0,-1 0 144 15,-4-2 0-15,-3 1 0 0,-1 2 0 0,-1-3 0 0,-1-2 0 16,-2-2 192-16,-4 1-192 0,-1 2 192 0,-1 0-64 0,-1 1 0 16,-1-1 0-16,-1 2 0 0,-1-3 32 0,-3 3 0 15,-1-3 0-15,-2-2 0 0,-2-1 32 0,-2 2 16 16,-1-1 0-16,1 0 0 0,-2-3 16 0,-1 2 0 16,1 1 0-16,-4 0 0 0,1 1-96 0,-4 1-128 15,2-1 176-15,-2-1-176 0,-2 3 0 0,-1-1 0 16,2 1 0-16,0-2 0 0,-1 1 0 0,-1-1 0 15,-4-1 0-15,3 2 0 0,-4 1 0 0,-1 2 0 16,-4 2-192-16,-5 4 192 16,-3 2-1504-16,1 1-208 0,0 1-32 0</inkml:trace>
  <inkml:trace contextRef="#ctx0" brushRef="#br0" timeOffset="6801.804">7989 11848 14735 0,'-22'-6'1312'0,"7"3"-1056"0,0 3-256 0,0 0 0 15,2 2 256-15,5-2-16 0,0 0 0 0,8 0 0 16,0 0-64-16,0 0-16 0,0 0 0 0,0 0 0 16,0 0-32-16,0 0-128 0,13 6 192 0,1 0-64 15,2-4 0-15,0-1-128 0,5-2 192 0,1 1-64 16,1 1 16-16,5-1 0 0,-2-1 0 0,5 1 0 15,4 1 96-15,-2 0 16 0,1-1 0 0,2 0 0 16,1 0 160-16,-1 0 32 0,3 0 16 0,-1 0 0 16,4-3 176-16,2-1 16 0,0 2 16 0,6 1 0 15,0 0-128-15,2 0-32 0,1 0 0 0,-2 1 0 16,4 0-224-16,0 0-48 0,4 0-16 0,2 0 0 16,4 0-224-16,0 1 144 0,-2 0-144 0,3-1 128 15,-2-1-128-15,2 0 0 0,0 1 0 0,2 0 0 0,-3 1 0 0,1 0 0 16,0-1 0-16,1-1 0 0,0-2 128 15,3 2-128-15,3 4 128 0,-4-3-128 0,-2-2 0 0,3-1 0 16,-3 1 0-16,2 0 0 0,1 0 0 0,0 2 0 16,-2 0 0-16,1 0 128 0,2-2 16 0,-2 2 0 15,-1 2 0-15,-2 1 0 0,0 0 48 0,-2 2 0 16,-5-5 0-16,2 1 0 0,0 0-192 0,1 2 0 16,-1 2 0-16,-2 1 128 0,-1-1-128 0,-4-2 160 15,1-1-160-15,0 0 160 0,3 1-160 0,1-2 0 16,0 0 0-16,-3 1 0 0,-2 1 0 0,-2 1 128 15,-2-2-128-15,3-2 0 0,-1-2 0 0,0 1 0 16,-2-1 128-16,-1 1-128 0,-2 1 0 0,-1 0 0 16,-2-1 0-16,-2 0 0 0,1 0 0 0,0-1 0 0,1 0 0 15,3-2 128-15,1 2-128 0,1 2 0 0,-1 0 144 0,0 0-144 16,-3-1 144-16,2 0-144 0,1 1 192 0,3-1-192 16,-3-2 144-16,3-1-144 0,0 2 0 0,-1 1 144 15,-3 1-144-15,0-1 0 0,-1-1 0 0,-3-1 0 16,0 1 0-16,0 1 0 0,-1-1 0 0,2 1 0 15,-2 1 0-15,1 0 0 0,-2 4 0 0,-3-2 0 16,0-3 0-16,-5 0 0 0,-2-1 0 0,-1 3 0 16,0 1 192-16,-4 1-64 0,-1-5 0 0,-2 4 0 15,-1 1 112-15,-4 1 16 0,-1-3 0 0,-2 3 0 16,1 0-80-16,-4 0-16 0,-1 1 0 0,-3-1 0 16,0 2-160-16,0-1 0 0,1 0 144 0,-3 1-144 15,-2 2-224-15,-3 0-112 0,-1-8-32 0</inkml:trace>
  <inkml:trace contextRef="#ctx0" brushRef="#br0" timeOffset="10805.817">24252 15540 14847 0,'0'0'656'0,"0"0"144"0,0 0-640 0,0 0-160 15,0 0 0-15,0 0 0 0,0 0 0 0,0 0 0 16,0 0 0-16,0 0-176 0,-7 2 560 0,7-2 128 15,-10-2 0-15,1 2 16 0,-3-3 96 0,0 0 16 16,-3 1 0-16,-1-1 0 0,-4-2-208 0,-1 1-48 16,-1-1 0-16,-4-1 0 0,-6 3-48 0,-2-3-16 15,-1-1 0-15,-2 0 0 0,-1 0 112 0,-4 1 16 0,-4-3 0 16,-6 0 0-16,-6-2-80 0,-3 0-16 0,-2 0 0 0,-1 0 0 16,0-1 32-16,-5-2 0 0,-6 1 0 15,-4-2 0-15,-6 3-192 0,-1-3-16 0,0-5-16 0,-5 1 0 16,-5 3-160-16,4-1 192 0,0 2-192 0,-2-2 192 15,-4 0-192-15,0-1 0 0,1 1 0 0,0 0 0 16,-5-1 128-16,-1 3-128 0,-3-3 0 0,-1 3 128 16,-2-3-128-16,-2 1 0 0,-3-2 0 0,-2 2 128 15,-2 0 176-15,-2 2 16 0,0 0 16 0,-2 0 0 16,-2-2 112-16,-3 4 0 0,-1 2 16 0,-2-1 0 16,-1-1-208-16,4 2-32 0,4 1-16 0,-1 0 0 15,-2-1-208-15,3 2 0 0,2 1 0 0,-2-1 0 16,-2 0 0-16,2 2 0 0,6 3 0 0,-3-3 0 15,-2 0 0-15,1-1 0 0,2 6 0 0,-2-4 0 0,-3 1 0 0,-2-1 0 16,1 2 0-16,1-1 0 0,0 1 128 0,-1 2-128 16,-2 2 0-16,4 1 144 0,4 0 16 0,0 1 0 15,-1-2 0-15,1 1 0 0,6 3 32 0,-3-1 16 16,-2 2 0-16,4 0 0 0,6-2-208 0,0 2 144 16,-1-1-144-16,3 3 128 0,1-2-128 0,-1 1 0 15,-3-1 0-15,2 2 128 0,1-1-128 0,1 1 128 16,-1 4-128-16,3-3 128 0,-4-1-128 0,5 0 0 15,3 2 0-15,-6-2 0 0,0 1 0 0,1 0 0 16,2-1 0-16,0 3 0 0,-3-2 0 0,5 1 0 16,4-1 0-16,2-1 0 0,-5 1-128 0,3-1 128 15,3-2 0-15,2 1 0 0,3 0 0 0,-2-1 0 0,-1-3-144 16,3 1 144-16,3 1 0 0,-4 0 0 0,1-2 0 16,2 1 0-16,-1 3 0 0,4-2 0 0,-2 2 0 0,0 0 0 15,-2 0 0-15,3-1 0 0,0 0 0 0,2 0 0 16,-2 1 0-16,0-2 0 0,1 0 0 0,1 1 0 15,5-1 0-15,5 0 0 0,-2-1 0 0,2 0 0 16,-3 0 0-16,3 0 0 0,3 0 0 0,2-1 0 16,1-1 0-16,-2 1 0 0,-4 2 0 0,3 1 0 15,1 1 0-15,3-2 0 0,0-1 0 0,-2 3 0 16,-1 3 128-16,-1-2-128 0,2 1 0 0,3 0 0 16,3 3 0-16,-1 0 128 0,3 1-128 0,-1 1 0 15,0-2 0-15,0-1 0 0,3 3 0 0,2-1 0 16,2-1 0-16,6 3 0 0,0 1 0 0,-3 0 0 15,1 0 0-15,0-1 0 0,2 0 0 0,1 3 0 16,-2 0 0-16,2 1 0 0,4-3 0 0,2 3 0 0,-2-2 0 0,5 3 0 16,-2 0 0-16,3-2 0 0,0 1 0 0,0 2 0 15,1-1 0-15,2-1 0 0,2 0 0 0,1 2 0 16,0-1 0-16,2 1 0 0,2 2-160 0,2 2 160 16,0 3-128-16,1-2 128 0,-3-1-176 0,4-2 176 15,-1 0-208-15,2-2 80 0,0-1-16 0,2 1 0 16,0-2 0-16,2 1 0 0,4-1 144 0,0-1 0 15,1 2 0-15,2-3 0 0,3 2 0 0,1 3 0 16,0 0 0-16,-1 3 0 0,0-2 0 0,0 0-128 16,4 0 128-16,0 2 0 0,-1 4 0 0,2-1 0 15,4-1 0-15,2-2 0 0,3-3 0 0,1 1 0 16,-1-1 0-16,4-1 0 0,3-1 0 0,5 1 0 0,3-4 0 16,1 2 0-16,0 0 0 0,4-2 0 0,2 1 0 15,2-3 0-15,0-1 0 0,3 0 0 0,3-1 0 16,4 3 0-16,3-3 0 0,4 0 0 0,3-2 0 0,-1 1 0 15,2 1 0-15,2-1 0 0,-2-1 0 0,5 0 0 16,0 1 0-16,1 1 0 0,1-3 0 0,0-1 0 16,3 1 0-16,0 1 0 0,0-2 0 0,5-2 0 15,5-1 0-15,2-1 0 0,-2 3 0 0,1-3 0 16,-3 2 0-16,3 0 0 0,1 1 0 0,2 1 0 16,-1 2 0-16,1-1 0 0,-4-3 0 0,6 3 0 15,1-3 0-15,-1 3 0 0,2 0 0 0,-3 0 0 16,-3 0 0-16,4 2 0 0,3-2 0 0,-1 0 0 15,-1-1 0-15,0 1 0 0,1 1 0 0,5 0 0 0,3-2 0 16,-2 1 0-16,-4-2 0 0,3-1 0 0,2 4 0 16,1 0 0-16,1-1 0 0,-2 0 0 0,-2 1 0 15,4-2 0-15,2 0 0 0,-4 0 0 0,-1-2 0 0,-2 1 0 16,1 1 0-16,1-1 0 0,1 1 0 16,-4 0 0-16,-3 0 0 0,-2 1 0 0,-2 4 0 0,6-1 0 15,4-6 0-15,-1 4 0 0,-8 2 0 0,3 1 0 16,5 0 0-16,-2-1 0 0,-1-4 0 0,0 1 0 15,2 1 0-15,0-2 0 0,8-2 0 0,-5 0 0 16,-5 3 0-16,2-3 0 0,3 0 0 0,0-1 0 16,-2 0 0-16,1 0 0 0,-1 2 0 0,1-1 0 15,4 0 0-15,-3-2 0 0,-3 1 0 0,1 0 0 16,0 1 0-16,1-1 0 0,4 1 0 0,-2-2 128 16,-3 1-128-16,-1-2 0 0,2 0 128 0,3 0-128 0,2 1 128 15,-1-1-128-15,-9-1 128 0,4 0-128 0,4 2 128 16,-2-1-128-16,-3 0 0 0,1 1 144 0,1-2-144 0,2 1 0 15,1 0 128-15,-3 1-128 0,-2 0 0 0,-2-1 0 16,1 1 0-16,4-2 0 0,5 0 0 0,-3-1 0 16,-6 1 0-16,5 1 0 0,5-1 0 0,-6-1 0 15,-3 0 0-15,1 2-192 0,2 1 192 0,1-1-192 16,-1-2 192-16,-2 0-144 0,-5 0 144 0,2 1-128 16,3 1 128-16,-1-2 0 0,1 1 0 0,-4-2 0 15,-5 0 0-15,1 0 0 0,4 0 0 0,-1 1-128 16,-2 0 128-16,-2 0 0 0,-5 0 0 0,0 2 0 15,7-1 0-15,-1 1 0 0,-1-2 0 0,-1 2 0 16,-3 1 0-16,1-1 0 0,3-1 0 0,1 0 0 0,1 2 0 16,-3-2 0-16,-3 2 0 0,4 1 0 0,3-2 0 0,-2 1-160 15,-6 1 160-15,-1-1-160 0,-3-2-32 16,3 4 0-16,2 1 0 0,0-2 0 0,0-2 192 0,-4 2-208 16,-3-1 80-16,0 3 128 0,-3-1-144 0,2 1 144 15,3-2 0-15,-1 1 0 0,-2-2 0 0,-6 1 0 16,-4-3 0-16,-1 2 0 0,2 0 0 0,1-2 0 15,0-2 0-15,3-1 0 0,-3-3 160 0,-1 3-16 16,-5-1 0-16,1 1 0 0,-1 0 0 0,2-1 0 16,5-2 0-16,-6 0 0 0,-2-1-144 0,-2-1 128 15,-2-1-128-15,-3 1 128 0,-3-3-128 0,-1-1 0 16,-2 0 0-16,1-2 0 0,-3-1 144 0,2 0-144 16,-2-2 160-16,-1 1-160 0,-1 0 160 0,-2 0-160 15,0-2 160-15,-1 0-160 0,-1-2 208 0,-1 2-48 0,-3-3-16 16,1 0 0-16,3-1-144 0,-3 1 0 0,0-3 144 0,3-6-144 15,1-1 0-15,3-4 0 0,1 0 0 0,1-1 0 16,1 1-160-16,-4 0 0 0,-1 0 0 0,-3 1 0 16,-4 1 160-16,-2 0-208 0,-4 0 80 0,-3 0 128 15,-1-2 0-15,-5 2 0 0,1-3 0 0,-2 3 0 16,-2 5 0-16,0-3 0 0,0 3 0 0,3 2 0 16,-4 2 0-16,3 0 0 0,-1-1 0 0,1 0 0 15,0-3 0-15,-2 4-256 0,0 0 64 0,0-1 16 16,-2-4-64-16,2-1-16 0,-2 0 0 0,1 0 0 15,-2 0 32-15,-2-2 0 0,-2 0 0 0,0 3 0 16,-2-1 224-16,-1 1 0 0,0 1 0 0,-3 1 0 16,2 1 0-16,-2 1 0 0,1 0 0 0,0-3 0 0,-2-1 0 15,0 2 0-15,1-5 0 0,-4-1 0 0,0 1-272 0,-2 0 32 16,-3-3 16-16,0 2 0 0,0 4 32 0,-3 2 0 16,-5 0 0-16,1 1 0 0,0 0-48 0,-4 2 0 15,-4 2 0-15,-2-1 0 0,1 0 240 0,-3-1-176 16,-4 0 176-16,0 2-160 0,-2-1 160 0,-5 2 0 15,-7 0 0-15,-2 2 0 0,-2 3 0 0,-1 1 0 16,-4-1 0-16,-1 2 0 0,-2 0 0 0,-5 2 0 16,-4 4 0-16,-1-3 128 0,-1-1-128 0,4 0 0 15,-1 0 0-15,-3-1 0 0,-5-1 0 0,2 1 0 16,2-1 0-16,-1 1 0 0,0 0 0 0,-6 0 0 16,-5-1 0-16,0 3 0 0,-1 0 0 0,-2 3 0 15,-8-1 0-15,3-1 0 0,3 0 0 0,1 0 0 16,-7 1 0-16,1 1 128 0,-5 0-128 0,-2 0 0 0,-1-3 0 15,-3 3 128-15,-3 4-128 0,-3-1 0 0,-3-2 0 0,4 2 0 16,-1 0 0-16,3-1 0 0,-2 1 0 0,-1-1 0 16,-5-1 0-16,1 0 0 0,0-3 0 0,1 2 0 15,2 0 0-15,-2-2-160 0,-3-4 160 0,4 3 0 16,1 6-128-16,-3-6 128 0,-4-3 0 0,0 2 0 16,2 0 0-16,-2 3 0 0,-6-1 0 0,1-1 0 15,0-3 0-15,-1 3 192 0,-2 1-48 0,0 3-16 16,-2 1 64-16,1-1 16 0,1 1 0 0,-4-2 0 15,-3 2 96-15,3 1 16 0,2 3 0 0,3 0 0 16,-3 0 16-16,5 2 16 0,-4 1 0 0,7-1 0 16,1-3-112-16,3 2-32 0,0 6 0 0,4 0 0 0,5-2-208 15,-3 0 0-15,0-1 0 0,3 3 0 0,3-1 0 16,0 1 0-16,0-4 0 0,-1 4 0 0,2 0 0 16,-1 1 0-16,-2-2 0 0,3 0 0 0,4 3-192 0,-1 0 192 15,-1-3-192-15,2 4 192 0,-2 1-176 16,-1 1 176-16,0-1-160 0,2 3 160 0,4 1 0 0,2-1 0 15,4-1 0-15,-2 3 0 0,1-1 0 0,3 1 0 16,6-1 0-16,0 0 0 0,1 1 0 0,1-1 0 16,6 0 0-16,3 0 0 0,3 0-176 0,2 1 176 15,0-2-192-15,0 0 192 0,-3 2-320 0,5 1 32 16,2 4 16-16,-1-3 0 0,1-4 96 0,-4 2 32 16,2 1 0-16,2 2 0 0,5-2 144 0,0-1 0 15,-3-3 0-15,3 1 0 0,1 2 0 0,3-1 0 16,-1-1 0-16,5 0 0 0,3-3 0 0,0 2 0 0,-2-2-144 15,-1 0 144-15,-2-1 0 0,2 1-176 0,1 1 176 0,0-1-128 16,1 0 128-16,1 1 0 0,1 1 0 0,1 0 0 16,-6 3 0-16,5-2 0 0,-1-1 0 0,4 4 0 15,1 1 0-15,4 1 0 0,2-1 128 0,3-3-128 16,-1-2 0-16,4 2 128 0,2-2-128 0,0 1 0 16,2-1 0-16,1 1 0 0,4-2 0 0,-1 1 128 15,3 1-128-15,2 0 0 0,-3 0 0 0,5-1 0 16,-1 2 0-16,4 0 0 0,-1 0 0 0,1-2-128 15,2 0 128-15,-1 2 0 0,1-1-144 0,1 0 144 16,-3 1 0-16,0-1-144 0,3-2 144 0,0 2 0 16,0 3-144-16,3-1 144 0,-1-1 0 0,4 0-144 15,3 4 144-15,1-1-208 0,0 0 80 0,2 0 128 0,3-1-160 0,0 1 160 16,0-1 0-16,2 2-144 0,1 0 144 0,3-1 0 16,-1 1 0-16,3-2-128 0,-1 0 128 15,1 1 0-15,2 1 0 0,1-1 0 0,1 0 0 0,-1 1 0 16,2-3 0-16,1 1 0 0,0-1 0 0,2 1 0 15,2-1 0-15,4 1 0 0,-1-3 0 0,6-1 0 16,4-2 0-16,1 0 0 0,4 0 0 0,6-2 144 16,4-5-144-16,3 3 0 0,0 1 128 0,2-2-128 15,-1 1 0-15,5-4 0 0,5-1 0 0,1-1 0 16,0 2 128-16,-1 2-128 0,1 1 0 0,1-2 0 16,2-3 0-16,2 2 0 0,2 3 0 0,3-1 0 15,0 0 0-15,2-2 0 0,0 0 0 0,4 2 0 16,4-3 0-16,3-1 0 0,-1-1-128 0,3 1 128 15,5 1-208-15,2 1 80 0,1-1 0 0,1 0 0 0,-2-1 0 0,3 1 0 16,3 2-16-16,-1-1 0 0,0 0 0 0,4 3 0 16,5-1 144-16,-3 0-160 0,1-1 160 0,3-1-160 15,1-2 160-15,1 4 0 0,-1 1-144 0,5 1 144 16,1-5 0-16,2 1-144 0,-5 2 144 0,6 1 0 16,1 1-128-16,0 1 128 0,-4-3 0 0,4 3 0 15,3 2-192-15,-1 2 192 0,1-1-192 0,2-2 192 16,6 0-160-16,2 0 160 0,-3 0-128 0,4 1 128 15,-1 0 0-15,3 1 0 0,3 0 0 0,-4 0-128 16,-1 0 128-16,2 0 0 0,4 0 0 0,-2 2-128 16,-7 2 128-16,0-1 0 0,-1-2 0 0,-3 4 0 15,-4 5 0-15,2 2 0 0,-1 1 160 0,0-2-160 16,-5 0 160-16,2 0-160 0,1 0 160 0,2 0-160 0,2 0 0 16,-2-2 0-16,-2-1 0 0,5-1 0 0,5-2 0 0,-2 0 0 15,-2-2 0-15,2 1 0 0,3-3 0 16,-5 2 128-16,-1-2-128 0,0 1 0 0,4-3 0 0,-1 2 0 15,0 0 0-15,1 0 0 0,-2-4 0 0,2 1 0 16,2-1 0-16,-3 1 0 0,-4-3 128 0,4-1 0 16,0-1-128-16,2-2 192 0,-3-1 128 0,1-1 0 15,-1-1 16-15,2-1 0 0,0-1 16 0,-1 0 0 16,-3-2 0-16,2 0 0 0,5 2-352 0,1 1 0 16,-2-2 0-16,2 2 0 0,7 1-240 0,1 0-16 15,-6 2 0-15,2-2-11904 0</inkml:trace>
  <inkml:trace contextRef="#ctx0" brushRef="#br0" timeOffset="44695.889">17452 7128 18431 0,'0'0'1632'0,"0"0"-1312"0,0 0-320 0,2-5 0 15,-2 5 176-15,8-4-48 0,-8 4 0 0,13-2 0 16,1 1 0-16,4 1-128 0,1-1 192 0,4 0-64 16,3 0 112-16,4 1 16 0,-1 0 0 0,8 0 0 15,7 0 48-15,3 0 16 0,3-3 0 0,1 5 0 0,3 1-96 0,7-2-16 16,3-3 0-16,5 0 0 0,2 0 64 0,2 0 16 16,-5 2 0-16,6-3 0 0,2-3 240 0,2 2 48 15,1 1 16-15,0 1 0 0,-2-2 176 0,4 0 48 16,1-2 0-16,1 4 0 0,0 3-192 0,1 0-48 15,-3-2 0-15,4 1 0 0,2 1-352 0,0 2-80 16,-5 1-16-16,1-2 0 0,0-2-128 0,2 0 0 16,4 1 0-16,0-1 128 0,-5-1-128 0,0 0 0 15,-2-1 0-15,2 1 0 0,1 1 0 0,-3 0 0 16,-3-2 0-16,2 2 0 0,2 0 0 0,-4 0 128 16,0 0-128-16,-3-4 0 0,-1 2 0 0,-1 0 0 15,2 0 0-15,-2 2 0 0,-2-3 128 0,-3 0-128 16,-3-2 128-16,0 0-128 0,4 6 336 0,2-1-16 15,2 0 0-15,-5 3 0 0,-2-1-64 0,0 0-32 0,6 0 0 0,-3 1 0 16,1 1-224-16,-4-1 176 0,-1-1-176 0,0 2 160 16,-3 0-160-16,1-1 0 0,6-2 144 0,-2 3-144 15,-5 1 0-15,-2-2 144 0,-6 0-144 0,1-1 0 16,0 1 176-16,-3 2-176 0,-2-1 160 0,-2 1-160 16,2 0 192-16,-6-2-48 0,-6 2-16 0,-4 0 0 15,-3 1-128-15,-5-2 0 0,-4-2 0 0,-5 1 128 16,-5 1-320-16,-13-4-64 0,0 0 0 0,0 0-9872 15,-9 6-1968-15</inkml:trace>
  <inkml:trace contextRef="#ctx0" brushRef="#br0" timeOffset="45826.22">3706 8397 19343 0,'0'0'1728'15,"-3"-6"-1392"-15,3 6-336 0,0 0 0 16,0 0 880-16,0 0 96 0,0 0 32 0,11-5 0 16,-1 2-688-16,3 1-128 0,3 1-16 0,0 0-16 0,2-1-32 0,4 0 0 15,2 2 0-15,2 0 0 0,2 0 0 0,3 2 0 16,2 0 0-16,3 1 0 0,2 0-128 0,5 3 128 15,3 2-128-15,1-2 128 0,0-1-128 0,0-3 128 16,1 1-128-16,4-1 128 0,8 2 64 0,-2 0 0 16,-3-2 0-16,3-1 0 0,4 1 272 0,3-2 64 15,2-1 16-15,0 0 0 0,5 0 160 0,-2-1 48 16,0 0 0-16,1 0 0 0,1 0-256 0,3 2-48 16,2-2-16-16,-2 1 0 0,-2 0-176 0,-1 1-48 15,2-1 0-15,2 1 0 0,2 0-208 0,0 1 176 16,-1 1-176-16,-3 0 160 0,2 0-160 0,-1 0 0 15,4 1 0-15,-1-1 0 0,-2-1 128 0,2 2-128 16,0 0 0-16,4-3 128 0,-3-2-128 0,1-1 128 0,-2 2-128 16,2-1 128-16,4-2-128 0,-2-1 192 0,2 1-192 0,-5 0 192 15,-4-1-16-15,2 0 0 0,2-3 0 0,-2 4 0 16,-3-1-48-16,-4 2 0 0,-6 0 0 0,-4 1 0 16,-4 0 0-16,-1 1 0 0,-3-1 0 0,1 2 0 15,-5 2-128-15,-1 3 160 0,-6 1-160 0,-2 2 160 16,-5-2-160-16,-4 3 0 0,-5 2-192 0,-7 1-10304 15,-4 0-2064-15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8:38:28.37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4977 970 23951 0,'1'-1'2128'0,"4"0"-1696"15,2-1-432-15,0-1 0 16,-4-3-432-16,1 2-160 0,0 1-48 0,0 0 0 0,-3-1 640 0,-1-4 0 16,0-3 0-16,-2 0 0 0,-5 0 0 0,-1 0 192 15,-6 2-32-15,-2-2 0 0,-3-2 256 0,-1 1 48 16,-2 0 16-16,-2 0 0 0,0 0 96 0,-5-4 32 0,3-2 0 0,0-1 0 15,-2 1 48-15,-1 0 16 0,1-3 0 0,-3 1 0 16,-1 2-112-16,13 7-32 0,-6-4 0 16,-3-1 0-16,-4 1-128 0,-4-1-16 0,-1-1-16 0,-4 1 0 15,0 1-112-15,-40-10-32 0,10 4 0 0,4 6 0 16,2 1-80-16,6 7-16 0,4 1 0 0,2 0 0 16,-1-3 0-16,-1 2-128 0,0 1 192 0,0 2-64 15,-3-1-128-15,1 0 192 0,-3 2-192 0,4 1 192 16,2-1-192-16,-2-1 0 0,-6-1 0 0,2 0 128 15,-2 0-128-15,0 2 0 0,-1 3 144 0,3-4-144 16,3-1 0-16,-4 0 0 0,-3 1 0 0,-4 3 128 16,1 1-128-16,1 1 0 0,1 2 0 0,-2 1 0 15,-4-1 0-15,3 2 0 0,-3 4 0 0,4 0 0 16,3 1 0-16,3 1 0 0,0 0-144 0,0 1 144 0,-3 2 0 16,3 3 0-16,1 4 0 0,28-8 0 0,-5 6 0 0,-3 2 0 15,-5 1 0-15,-1 2 0 0,-2 2-128 0,0 2 128 16,-4-1 0-16,-39 25 0 0,19-9 0 0,14-8 0 15,9-2-144-15,6-1 144 0,5-2 0 0,3-1 0 16,4 2 0-16,5 1 0 0,2 1 0 0,3 0 0 16,5-1 0-16,1 1 0 0,4 1-144 0,5 0 144 15,2 0 0-15,3-1-144 0,1-1 144 0,2 1 0 16,3 0 0-16,3 2 0 0,4-2 0 0,2 1 0 16,1 3 0-16,5-1 0 0,3-1 0 0,-1 0 0 15,3-2 0-15,1 1 0 0,0-4 0 0,2-2 0 16,1-1 0-16,3 2 0 0,3-1 0 0,2 0 128 15,0-3-128-15,7 0 0 0,2 3 144 0,2-2-144 16,-1 0 192-16,0-4-192 0,0-4 160 0,3 1-160 0,6-1 128 16,1-1-128-16,0 1 176 0,2-3-48 0,-1 0-128 15,-1-6 192-15,-2-2-192 0,4 0 144 0,2-4-144 0,1 1 128 16,3 1-128-16,-2 0 160 0,-1-1-160 0,1-3 160 16,2-4-160-16,3 1 192 0,1-1-192 0,3 0 192 15,-1-4-192-15,1-1 128 0,0-2-128 0,2-1 128 16,6-1-128-16,-2-1 192 0,2 2-192 0,-2-5 192 15,0-4-192-15,3 1 128 0,5 3-128 0,-6-3 128 16,-3-4-128-16,0 0 0 0,1 0 0 0,3 2 128 16,1 0-128-16,0 0 0 0,-5 1 0 0,-4-1 0 15,1-2 128-15,-3 0-128 0,-2-2 0 0,-3 1 128 16,-3-1-128-16,-6-1 128 0,-4-5-128 0,-2-1 128 0,-1-2 32 16,-4 1 0-16,-3 0 0 0,-2-1 0 0,-3-2 64 15,-6 1 16-15,-8-1 0 0,-3 0 0 0,-4-1-64 16,-1-2-16-16,-6-2 0 0,-4-1 0 0,-5-4-160 0,-2 2 192 15,-4 0-192-15,-5 4 192 0,-5 1 32 0,-5 4 16 16,-4 2 0-16,-5 3 0 0,-7 2 64 0,-4 4 16 16,-5 4 0-16,-7 4 0 0,-4 3-320 0,-7 3 0 15,-10 3 0-15,-4 4 0 16,-4 3-448-16,2 7-64 0,-2 4 0 0,-1 0 0 16,0-2-1856-16,3 1-384 0,1 4-80 0</inkml:trace>
  <inkml:trace contextRef="#ctx0" brushRef="#br0" timeOffset="5997.492">4579 3263 14111 0,'0'0'624'0,"0"0"128"0,0 0-608 0,0 0-144 16,0 0 0-16,0 0 0 0,0 0 656 0,0 0 112 15,0 0 0-15,0 0 16 0,0 0-160 0,0 0-48 16,0 0 0-16,8-1 0 0,-8 1-64 0,9-2 0 0,-9 2-16 0,9 0 0 15,-9 0-16-15,11 3 0 0,0-2 0 0,-2-1 0 16,2-1 96-16,0 1 0 0,0-1 16 0,0 1 0 16,0 0-16-16,2-2 0 0,0 1 0 0,0 1 0 15,2 1-240-15,1 1-48 0,3-1-16 0,-1-1 0 16,2-1-128-16,4 1-16 0,-2 0-128 0,2 0 192 16,-3-2-64-16,1 1-128 0,0-2 176 0,2 2-176 15,1 2 304-15,2-2-48 0,-1-1-16 0,0 0 0 16,2-1 80-16,0 1 32 0,-2 0 0 0,1 0 0 15,1-3-128-15,1 3-32 0,2 2 0 0,0 1 0 16,-1 0-64-16,1 0-128 0,0-1 176 0,2-1-176 16,0 0 128-16,-1 0-128 0,0 0 0 0,0 0 0 15,-1 1 144-15,1 0-144 0,0-1 0 0,0 1 144 0,-2 0-144 16,1 0 192-16,1 1-192 0,2 0 192 0,-1 1-192 16,0-1 128-16,-1-1-128 0,-1 0 128 0,0 0 16 15,-2 1 0-15,0 3 0 0,0-2 0 0,-3 2-144 0,0-1 0 16,1-3 0-16,3 0 0 0,-1 0 0 0,0-2 0 15,-2 0 0-15,3 0 128 0,3 0 0 0,1-1 0 16,0-2 0-16,-2 2 0 0,-1 1-128 0,0 2 0 16,0 0 0-16,-2 0 0 0,-1-3 0 0,3 2 0 15,-1-2 128-15,2 1-128 0,0-3 0 0,1 2 0 16,-2 1 0-16,1 2 0 0,0-3 0 0,-1 0 0 16,-1 0 128-16,0 0-128 0,-1 1 0 0,-1 1 0 15,0-4 0-15,0 4 128 0,2 1-128 0,1 0 0 16,1 1 144-16,0-1-144 0,-4-2 0 0,4 2 0 15,0 1 0-15,-1-1 128 0,-3-1-128 0,2 2 176 0,-3-2-176 16,-1 1 192-16,-2 0-192 0,0 2 0 0,1 3-160 16,-2-4 160-16,-1-1 0 0,1 2 0 0,1 2 0 15,1-2 0-15,2-3 0 0,-3 1 0 0,-7-1 0 0,4 1 0 16,4 0 0-16,0 0 0 0,0 0 128 0,2 0-128 16,-4 4 0-16,1-3 0 0,-1 0 0 0,-1 1 0 15,0-2 0-15,1 0 0 0,-3 0 0 0,2 0 0 16,1 0 0-16,0 1 0 0,-1 1 0 0,3-1 0 15,3 0 0-15,-1-1 0 0,1 0 0 0,-1 0 0 16,0 0 0-16,0 0 0 0,2-1 0 0,1 0 0 16,-5 0 0-16,1 0 0 0,1 0 0 0,0-1 0 15,0 2 0-15,0 2 0 0,2-1 0 0,-1 1 0 16,3-1 0-16,-1 2 0 0,1-1 0 0,-2-2 0 16,-1-2 128-16,0 2-128 0,1 3 0 0,-2-2 0 0,1-2 0 15,-4-1 0-15,1-1 0 0,0 2 0 0,-1 1 0 0,2 0 0 16,0 0 0-16,0 0 0 0,-1 1 0 0,1 2 0 15,0-2 0-15,1-1 0 0,3-4 0 0,-3 3 0 16,1 2 0-16,-1-1 0 0,0-1 0 0,-4-1 0 16,1 0 128-16,-1 0-128 0,1 1 0 0,-4 1 0 15,4-1 0-15,-2-1 0 0,1 1 0 0,-1 1 0 16,0 3 0-16,0-5 0 0,0-2 0 0,1 1 0 16,-2 2 0-16,1 0 0 0,-3-2 128 0,-1 1-128 15,1 0 0-15,-1 0 0 0,0 1 0 0,1-2 0 16,-3 1 0-16,1 1 0 0,-3 2 0 0,0 0 0 15,-2 0 0-15,1-1 0 0,-2-2 0 0,-3 1 0 16,-8 1 0-16,10 1 0 0,-10-1 0 0,0 0 0 0,10 2 128 0,-10-2-128 16,0 0 0-16,0 0 0 0,0 0 128 15,0 0-128-15,0 0 128 0,0 0-128 0,-10-1 192 0,3 0-192 16,-4 1 192-16,-2 0-192 0,-1 0 192 0,-2 2-192 16,-5 2 0-16,-1-1 0 0,0 3 0 0,-5-4-144 15,-2 0 144-15,-2 0 0 0,-1 0 0 0,-3 1 0 16,-2 1 0-16,-2-2 0 0,0 0 0 0,-2 1 0 15,-3 0 0-15,-5 2 0 0,-1-2 0 0,-3-1 0 16,1-2 0-16,-1 1 128 0,-1 1-128 0,0 1 0 16,1 2 0-16,-5-4 0 0,-1-1 0 0,-3 1 0 15,-3 0 0-15,2-1 0 0,-1-2 0 0,-1 2 0 16,-1 2 0-16,-4 1 0 0,-4 0 0 0,3-3 128 16,4-2-128-16,-1 1 0 0,-1-1 0 0,-3 2 0 0,-1 2 0 15,1-1 0-15,2-2 0 0,-1 0 0 0,1 1 0 16,0 0 0-16,-1 1 0 0,0-2 0 0,-3-4 0 0,2 0 128 15,3 5-128-15,-1 1 0 0,-2-1 0 0,1 4 0 16,0-1 0-16,5-2 0 0,0-2 0 0,-1-2 0 16,0 1 0-16,0 0 0 0,2 4 0 0,1 0 0 15,2-2 0-15,1 0 0 0,3 0 0 0,-2 0 0 16,-1 0 0-16,1 0 0 0,0-4 0 0,2 2 0 16,2 1 0-16,2 1 0 0,1 0 0 0,0 1 0 15,0 0 0-15,-1-1 0 0,2-2 0 0,1 2 0 16,-1408 2 0-16,2819-2 0 0,-1407-1 0 0,2 0 0 15,1-1 0-15,0 1 0 0,1 1 0 0,1 0 0 16,2-1 0-16,2 1 0 0,-1-1 0 0,3 0 0 16,1-2 0-16,3 1 0 0,0 2 0 0,1 0 0 0,1 2 0 15,2-1 0-15,3 2 0 0,1-1 0 0,-1 2 0 0,3-3 0 16,1-2 0-16,-1 0 0 0,4 0 0 0,0 1 0 16,3 2 0-16,0 2 0 0,1 0 0 0,3-1 0 15,1-1 0-15,2 0 0 0,8-2 0 0,0 0 0 16,-6 2 0-16,6-2 0 0,0 0 0 0,0 0-128 15,0 0 128-15,0 0 0 0,0 0 0 0,0 0 0 16,0 0 0-16,0 0 0 0,0 0 0 0,0 0 0 16,11 1 0-16,-11-1 0 0,9 2 0 0,-9-2 0 15,11-2-1088 1,-2 1-192-16,-9 1-48 0,10-1 0 0,-10 1-1808 16,15-3-352-16,1-1-80 0,7 1-16 0</inkml:trace>
  <inkml:trace contextRef="#ctx0" brushRef="#br0" timeOffset="8099.105">10172 3323 6447 0,'0'0'272'0,"0"0"80"0,0 0-352 0,0 0 0 15,0 0 0-15,0 0 0 0,0 0 928 0,10 1 112 16,-10-1 32-16,12-2 0 0,-3 2-48 0,1-2-16 16,-1-3 0-16,2 2 0 0,0 3-48 0,2 0 0 15,-2 1 0-15,4-1 0 0,2-2-160 0,3 1-32 16,-2 1-16-16,2 0 0 0,-1 1-272 0,5-1-48 15,3 0-16-15,4 1 0 0,-1 0-160 0,2 0-16 16,-1 0-16-16,2-1 0 0,0-1 48 0,1 0 16 16,3 1 0-16,0-1 0 0,1-2 16 0,3 1 0 15,1-1 0-15,3 3 0 0,-2 2 0 0,1-1 0 16,-2-1 0-16,1-1 0 0,2-3-176 0,2 3-128 0,1-3 144 0,0 2-144 16,-1 0 256-16,1 5-32 0,3 0-16 0,-1-2 0 15,-2-2-208-15,1 0 0 0,1-1 0 0,0-1-160 16,2 0 160-16,2 0 0 0,2 2 128 0,-1 0-128 15,-2 1 176-15,-1-4-48 0,2-2 0 0,1-1 0 16,0 1-128-16,0-1 0 0,1 0 0 0,3 3-176 16,-4 2 176-16,-1-3 0 0,-3 0 0 0,4 2 128 15,1 0-128-15,2 0 176 0,-1 0-176 0,-1-1 192 16,-1 0 0-16,-1 1 0 0,-2 1 0 0,1 0 0 16,1 5 32-16,0-3 16 0,0-1 0 0,-1-1 0 15,3 2-112-15,-2 0-128 0,-1 0 176 0,0 0-176 16,0-2 128-16,1 0-128 0,2-2 0 0,-1 3 0 15,3 1 128-15,-3 0-128 0,-4 0 0 0,2-3 0 0,2 0 0 16,0 0 0-16,-1-1 0 0,1 2 0 0,0 1 128 16,-1 1-128-16,-2 0 192 0,3-2-192 0,-1 0 208 0,1 0-64 15,1-1-16-15,2 2 0 0,-2 0 0 0,-1 2-128 16,-1 1 192-16,0 1-64 0,1-3-128 0,-1 2 0 16,1 1 0-16,2-2 0 0,3-2 0 0,1-1 0 15,-4 2 0-15,-2 0 0 0,0 0 0 0,2 2 0 16,3 1 0-16,-1 0 0 0,1-2 0 0,-2 0 0 15,-1-1 0-15,0 3 0 0,0 3 0 0,2-1 0 16,-3 0 0-16,4 0 0 0,1-3 0 0,-2 0 0 16,-2 2 0-16,-2 0 0 0,0 2 0 0,3-2 0 15,-1-2 0-15,1 2 0 0,2 1 0 0,-4 1 0 16,-2-1 0-16,-1-2 128 0,0-2-128 0,0 1 0 0,1 0 0 16,-1-1 0-16,3 0 0 0,-4 1 0 0,-2 0 0 15,-1 2 0-15,-3-2 0 0,4-1 0 0,4-1 0 0,0 0 0 16,-3-1 0-16,0 1 0 0,0 0 0 0,0 2 0 15,-1 4 128-15,-1-3-128 0,-3-1 0 0,3-2 128 16,4-2-128-16,0 1 0 0,1 2 0 0,-4-1 0 16,1 2 0-16,-1-4 0 0,-4 0 0 0,1-1 0 15,4 3 0-15,-1-1 0 0,2-2 0 0,0 1 0 16,-5 1 0-16,0 1 0 0,-1 2 0 0,1-2 0 16,-2-1 0-16,2 0 0 0,1 0 0 0,2 1 0 15,-4 0 0-15,0 0 0 0,1-3 0 0,-1 6 128 16,-1 0-128-16,-1-1 0 0,1-2 0 0,0-1 0 15,0 0 0-15,0 0 0 0,-1 0 0 0,-1 2 0 16,-1 0 0-16,-2 2 192 0,-3 2-192 0,-4-3 192 0,0-3-32 16,-2 0 0-16,-2-2 0 0,0 2 0 0,0 2 16 0,-3 1 0 15,-1-2 0-15,0 0 0 0,-2-2-32 0,-2 2 0 16,-2 0 0-16,-1 0 0 0,1 0-144 0,-2 2 160 16,-1 0-160-16,-3-1 160 0,-1 2-32 0,-1 0-128 15,-1-1 192-15,0-1-64 0,-10-1 0 0,0 0 0 16,6 3 0-16,-6-3 0 0,0 0 64 0,0 0 0 15,0 0 0-15,0 0 0 0,0 0-192 0,0 0 128 16,0 0-128-16,0 0 128 0,0 0-128 0,-6-3 0 16,-4-2 0-16,-1 1 128 0,1 4-128 0,-4 0-272 15,-2-1 64-15,0-1-10176 16,-5-3-2032-16</inkml:trace>
  <inkml:trace contextRef="#ctx0" brushRef="#br0" timeOffset="9811.399">14503 2009 6447 0,'0'0'272'0,"0"0"80"0,-6 2-352 0,6-2 0 16,0 0 0-16,-4 9 0 0,4-9 1888 0,-4 8 304 15,0 2 64-15,2-1 16 0,2-9-1104 0,-1 10-208 16,1 1-64-16,0-1 0 0,0 1 64 0,-1 1 16 16,-2 1 0-16,2 2 0 0,-1 0-16 0,0 1 0 15,-1 2 0-15,0 0 0 0,0-1-304 0,1 2-64 16,4-1-16-16,-2 1 0 0,-2 0-192 0,1 0-64 0,-1-2 0 0,-1 0 0 15,-2-4-64-15,4-2 0 0,1-11-16 0,0 9 0 16,-1 2-32-16,1-11 0 0,1 8 0 0,-1-8 0 16,0 0-16-16,0 0-16 0,0 0 0 0,8-7 0 15,-4-5 144-15,5 0 48 0,2-5 0 0,2-1 0 16,3-3-48-16,1-4-16 0,1 0 0 0,2-2 0 16,-1-3-304-16,3 2 128 0,0 3-128 0,0 0 0 15,0 0 0-15,2 0 0 0,-4 3 0 0,-1 6 0 16,-1 0-384-1,-2 3-128-15,1 2-16 0,-2 2-16 0,-2 2-2080 0,1 1-432 16,-3 3-80-16</inkml:trace>
  <inkml:trace contextRef="#ctx0" brushRef="#br0" timeOffset="10116.344">14469 2232 10127 0,'0'0'896'0,"-10"4"-704"15,0-1-192-15,-1 1 0 0,3 1 2048 0,8-5 384 16,0 0 80-16,0 0 16 0,0 0-1568 0,0 0-320 16,0 0-64-16,0 0-16 0,0 0 224 0,6-12 48 15,4-2 16-15,1-2 0 0,0-6 128 0,6-3 32 16,9-3 0-16,-1-3 0 0,2-2-384 0,4-1-80 0,3-1-16 0,0-2 0 15,3-2 0-15,-2 0 0 0,2 2 0 0,1 3 0 16,0 1-256-16,4 1-48 0,3 1-16 16,1 4 0-16,-1 2-208 0,-2 3 0 0,-7 4 0 0,-3 1 0 31,-5 3-320-31,0 2-96 0,-7 3-32 0,-1 2-8896 0,1 3-1792 0</inkml:trace>
  <inkml:trace contextRef="#ctx0" brushRef="#br0" timeOffset="11115.005">16042 1448 19807 0,'0'0'880'0,"0"0"176"0,-9-3-848 0,9 3-208 0,-5-1 0 0,5 1 0 16,-9-2 0-16,2 3-208 0,-2 4 32 0,3-4 16 16,-4 1 928-16,0 1 176 0,0 3 32 0,-4-1 16 15,2 0-160-15,-2 0-48 0,0 5 0 0,1 4 0 0,1 3-208 0,0 2-32 16,2 1-16-16,1 0 0 0,-3 1-272 0,5-1-48 15,4-2-16-15,2 0 0 0,0 1-192 0,5-3 0 16,5-2 0-16,2-3 0 0,-1-1 0 0,3-1 0 16,4-1 0-16,0-2 0 0,4-4 0 0,0-2 0 15,1-2 0-15,1-2 0 16,-1-1-1264-16,1-2-144 0,1-2-16 0,1 0-9600 0</inkml:trace>
  <inkml:trace contextRef="#ctx0" brushRef="#br0" timeOffset="11417.003">16446 1382 1839 0,'-13'7'0'0,"5"0"160"0,-2 0-160 0,-5 4 0 0,2 2 0 0,0 2 0 16,-1 2 4032-16,-1 0 768 0,1 3 144 0,1 2 48 15,2 1-3584-15,3-1-704 0,2-1-128 0,3-2-48 16,2-1-304-16,-2-2-64 0,1-3-16 0,4-2 0 15,5-2-144-15,3-4 192 0,1-2-192 0,2-3 192 16,2-3 128-16,2-3 16 0,-1-3 16 0,2-2 0 16,-1-2 112-16,2-3 32 0,-2 0 0 0,-3-1 0 15,-3 2-256-15,-1 0-48 0,-3 0-16 0,-1 3 0 16,-3 1-48-16,-2 2 0 0,-1 9 0 0,-5-7 0 16,-5-1 48-16,-2 4 0 0,-4 1 0 0,-1 3 0 15,-2 3-176-15,0 0 0 0,-3-1 0 0,4 2 0 16,1 2-432-16,4-1-112 0,4 0-32 0,2-2-7168 15,7-3-1456-15</inkml:trace>
  <inkml:trace contextRef="#ctx0" brushRef="#br0" timeOffset="11685.769">16724 1329 20271 0,'-6'13'1792'0,"4"6"-1424"15,2 3-368-15,-1 3 0 0,-1-3 1248 0,1 2 176 16,0 2 48-16,1-2 0 0,1-2-1024 0,1-4-208 16,1-2-48-16,1-3 0 0,0-3 128 0,1-1 32 15,3-3 0-15,-8-6 0 0,0 0-80 0,0 0-16 0,8-4 0 0,1-5 0 16,-4-2 224-16,0-4 32 0,-3-6 16 0,2 2 0 16,-1 2-80-16,0-3-32 0,-1-3 0 0,0 3 0 15,2 2-288-15,-1 3-128 0,1-1 128 0,2 3-128 16,0 1 0-16,1 2 0 0,0 1 0 0,2 3 0 31,-1 0-496-31,1 2-16 0,0-2-16 0,0 2-13136 0</inkml:trace>
  <inkml:trace contextRef="#ctx0" brushRef="#br0" timeOffset="12039.056">17108 1349 24879 0,'0'0'2208'0,"0"10"-1760"16,0-1-448-16,0 0 0 0,0-9 272 0,0 0-16 15,4 11-16-15,1-3 0 0,-5-8-240 0,0 0-208 16,11 1 32-16,-2-2 16 0,0 1 336 0,2-1 64 16,-2-1 16-16,0-2 0 0,0 1-256 0,-2-1 0 15,1-1 128-15,-8 5-128 0,6-9 144 0,-4 2-16 16,1-1 0-16,-1 3 0 0,-2-2-128 0,-1-1 0 15,-1-3 0-15,-1 6 0 0,-3 0 0 0,-2 1 0 16,-3-4 160-16,-1 4-160 0,-1 2 176 0,-1 3-176 16,1 2 160-16,1 3-160 0,-2 0 176 0,2 3-176 15,1 1 192-15,0 2-192 0,4 2 192 0,1 2-192 0,3 0 192 16,1 3-192-16,0 2 0 0,2 0 0 0,2-4 0 0,1 1 0 16,1-1 0-16,3-1 0 0,-1-4 0 0,4-2 0 15,4-2 0-15,-1-3-176 0,2-1 176 16,4-4-208-1,-2 0-2048-15,1-2-416 0</inkml:trace>
  <inkml:trace contextRef="#ctx0" brushRef="#br0" timeOffset="12323.132">17514 1257 21183 0,'-4'11'1888'16,"1"3"-1504"-16,-1 1-384 0,-1 3 0 0,3 0 1088 15,-3 2 128-15,-1 0 48 0,4 2 0 0,0 0-640 0,-1 0-128 16,1-1-32-16,1-3 0 0,1-1-32 16,1-1-16-16,0 1 0 0,0-5 0 0,-1-12-64 0,0 0-16 15,0 0 0-15,0 0 0 0,0 0-16 0,0 0 0 16,0 0 0-16,5-10 0 0,-2-3 144 0,0-2 32 16,2-4 0-16,-1 0 0 0,0 0-160 0,0 0-16 15,3-1-16-15,-1 2 0 0,4 2-304 0,-1 0 160 16,0 2-160-16,3 1 128 0,-1 1-128 0,1 3 0 15,-1 1 0-15,1 3 0 0,-1-1 0 0,0 3 0 16,-1 2-160-16,-10 1 160 16,0 0-1552-16,8 1-224 0,-8-1-32 0</inkml:trace>
  <inkml:trace contextRef="#ctx0" brushRef="#br0" timeOffset="12574.062">17932 1172 12895 0,'0'0'1152'15,"0"0"-928"-15,0 0-224 0,0 8 0 0,0 2 3376 0,0 0 624 0,-1 1 128 0,1 1 32 16,-2 3-2976-16,2 0-592 0,0 1-112 0,0 2-32 16,0 1-48-16,0 3-16 0,-3 3 0 0,2 0 0 15,0 0-64-15,0 0-32 0,-1 1 0 0,1 0 0 16,-1-2-160-16,2-1-128 0,-1-4 192 0,1-2-192 15,1-1 0-15,1-3 0 0,-1-2 0 0,0-5 0 16,-1-6-1024-16,0 0-304 0,0 0-64 0,0 0-7312 16,7-10-1472-16</inkml:trace>
  <inkml:trace contextRef="#ctx0" brushRef="#br0" timeOffset="12946.274">18204 1129 13823 0,'0'0'1216'0,"-4"10"-960"16,0 1-256-16,1 1 0 0,-1 1 2320 0,1 1 432 16,-2 2 64-16,1 1 32 0,-4 1-1632 0,3 0-320 15,0 1-64-15,1 1 0 0,1-1-64 0,0-1 0 16,2 0 0-16,-1 1 0 0,-1-2-80 0,1 1-32 0,1-3 0 16,1-2 0-16,0-4-176 0,0-9-32 0,0 0-16 0,0 0 0 15,0 0-144-15,8-2-32 0,1-2 0 0,0-6 0 16,-2-6 16-16,0 0 0 0,0-2 0 0,3 0 0 15,3-3-112-15,1 2-32 0,-3 1 0 0,1 3 0 16,0 2-128-16,1 2 0 0,-1 1 0 0,-2 4 0 16,-1 0 0-16,0 5 0 0,-9 1 0 0,11 5 0 15,0 0 0-15,-2 3-144 0,0 3 144 0,-3 1 0 16,1 3 0-16,-4 0 0 0,2 1 0 0,0 0 0 16,-1 1 0-16,0-2 0 0,-1-2 0 0,3-2 0 15,-3-3 0-15,-3-8 0 0,9 5 0 0,1-4 0 16,0-4-272-16,1-2 0 0,1-3 0 0,1-1 0 15,3-2-176-15,0-1-48 0,-1-1 0 16,1 0 0-16,-2-3-1680 0,0 4-320 16,-1 0-80-16</inkml:trace>
  <inkml:trace contextRef="#ctx0" brushRef="#br0" timeOffset="13349.928">18927 956 22111 0,'0'0'976'0,"0"0"208"15,0 0-944-15,-3 8-240 0,1-1 0 0,-5 1 0 0,2 1 1168 0,-1 0 192 16,-3-3 48-16,-2 6 0 0,2 4-256 0,-5 1-64 16,0 0 0-16,1-1 0 0,-2 2-416 0,1 2-96 0,-2 2 0 15,0 0-16-15,2 0-240 0,1 0-32 0,-1 0-16 0,3 0 0 16,0 1-272-16,4 0 0 0,-3 1 128 0,4-1-128 15,1-2 0-15,3-3 0 0,2-4 0 0,2-3 0 16,3-4 0-16,2-3 0 0,4-4 0 0,1-5-144 16,1-4 144-16,2-4 0 0,-1-6 0 0,0-1 0 15,0-1 272-15,1 0-16 0,-1-2 0 0,-1 2 0 16,-2 0-48-16,0 4-16 0,-1 0 0 0,0 3 0 16,-1 2-192-16,0 6 0 0,-3 4 128 0,-6 2-128 15,0 0 256-15,9 13 16 0,-3 3 0 0,-2 5 0 16,-1 2 64-16,1 3 16 0,-6 5 0 0,-1 2 0 15,0 5 16-15,-3 3 0 0,-1 0 0 0,-2 1 0 16,-2-1-128-16,-1 0-32 0,0-2 0 0,-2-3 0 0,0-1-208 16,-1-4 0-16,0-2 0 0,2-3 0 15,1-3-1792-15,0-4-416 0,1-4-80 0,-1-5-13248 16</inkml:trace>
  <inkml:trace contextRef="#ctx0" brushRef="#br0" timeOffset="13843.97">20148 579 28559 0,'-11'-3'2544'16,"4"3"-2032"-16,-1 3-512 0,0 5 0 0,0 8 400 0,0-2-16 15,-2 0 0-15,3 8 0 16,0 9-640-16,3 6-128 0,1 1-16 0,1 3-16 0,-2-1 416 0,4 3 272 15,5 5-32-15,-2-3-16 0,2-3-224 0,3-4 128 16,1-4-128-16,1-3 0 0,2-1 0 0,-1-5-208 16,2-4 16-16,0-6-8416 15,1-4-1680-15</inkml:trace>
  <inkml:trace contextRef="#ctx0" brushRef="#br0" timeOffset="14184.3">20640 843 29487 0,'0'0'1296'0,"-8"4"288"0,-1 3-1264 0,1 3-320 0,-1-1 0 0,-4 4 0 15,-3-2 0-15,1 2 0 0,-2 0-128 0,1 2 128 16,-4 3 368-16,2 3 160 0,1 3 48 0,3 0 0 16,1-3-288-16,4-1-48 0,2-1-16 0,3-1 0 15,1 0-96-15,1-3-128 0,-3-3 176 0,6-3-176 16,6-4 128-16,4-1-128 0,-1-1 0 0,0-3 0 15,1-3 192-15,-1 0 0 0,3-4-16 0,2-1 0 16,-2 0 16-16,0-2 16 0,0-2 0 0,-3 0 0 0,0-1 0 16,-2 0 0-16,-3-1 0 0,0 2 0 0,-2 1 32 15,-1 1 0-15,-1 3 0 0,-1 7 0 0,0 0-16 0,0 0 0 16,0 0 0-16,2 11 0 0,1 6-80 0,-3 0-16 16,0 1 0-16,1 3 0 0,1 4-128 0,1-2 0 15,1-4 0-15,1-4 0 0,1-2 0 0,1-2 0 16,-1-4 0-16,1-2 0 15,-7-5-480-15,11-4-128 0,2-4-32 0,-1-3 0 16,-2 1-2864-16,-1-7-576 0</inkml:trace>
  <inkml:trace contextRef="#ctx0" brushRef="#br0" timeOffset="14510.106">21071 822 25791 0,'0'0'2304'0,"0"0"-1856"0,-9 6-448 0,3-1 0 15,-2 1 496-15,1 0 0 0,-2-3 0 0,1 0 0 16,-2 1 432-16,2 1 96 0,-1 3 0 0,1-3 16 16,-1 3-352-16,-1 0-80 0,-2 3-16 0,3 1 0 15,1 2-320-15,2 1-64 0,-2-2-16 0,0 1 0 16,2 3-192-16,4-3 0 0,4-4 0 0,1 0 0 16,-2-2 0-16,5 1 0 0,4 0 0 0,-3-5 0 15,2-2 0-15,4 0 0 0,0 0 0 0,5 1 0 16,-1-1 0-16,-1 0 128 0,2-2-128 0,0 2 0 15,0 2 144-15,-2-1-144 0,-2 0 128 0,-3 0-128 16,-3 2 144-16,0 3-144 0,-2 2 160 0,-3 0-160 16,-3 0 352-16,-1 1-32 0,-1 2 0 0,-2 0 0 15,-1 0 16-15,-4 0 0 0,-3-1 0 0,-2 0 0 16,-2 1-144-16,1-2-48 0,-4-6 0 0,2 0 0 16,-1 0-480-16,1-2-112 0,0-2 0 0,1-1-10448 15,2-3-2096-15</inkml:trace>
  <inkml:trace contextRef="#ctx0" brushRef="#br0" timeOffset="14735.304">21435 420 30687 0,'0'0'1360'0,"-6"11"288"0,0 5-1328 0,0 2-320 0,-2 5 0 0,5-5 0 15,-2 6 0-15,1 4-208 0,-1 3 16 0,2 2 16 16,1 2 400-16,0 1 80 0,-1 0 16 0,2 28 0 16,4-12-320-16,-1-6 0 0,0-6 0 0,2-5 0 31,1-2-1008-31,-1-6-256 0,1-4-48 0,-3-1-11232 0</inkml:trace>
  <inkml:trace contextRef="#ctx0" brushRef="#br0" timeOffset="14893.766">21177 994 32255 0,'0'0'1424'0,"0"0"304"16,0 0-1392-16,0 0-336 0,4-7 0 0,3 3 0 15,4 1 0-15,2-2-288 0,-2-6 48 0,10 1 16 16,7 1 512-16,-1-1 96 0,-1 0 32 0,4-2 0 0,3 0-416 16,0 0 0-16,0 0 0 0,-1 1 0 15,-1 0-1600-15,-2 1-336 0</inkml:trace>
  <inkml:trace contextRef="#ctx0" brushRef="#br0" timeOffset="15476.802">22249 697 25919 0,'13'-6'1152'0,"0"-2"224"0,6-5-1104 0,6 2-272 15,1 3 0-15,4 1 0 16,2 0-384-16,-1 3-144 0,1 0-32 0,-1 6 0 0,-1 4 560 0,-3-2 256 16,0-4-32-16,-4 8 0 0,-3 7-224 0,-5 4 0 15,-5 3 0-15,-6 2 0 0,-4 5 0 0,-4 5-128 16,-6 5 128-16,-2 1-160 0,-1 2 160 0,-5 3 0 16,1 1-144-16,0-3 144 0,-1-4-160 0,2-6 160 15,1-5-208-15,2-3 80 0,4-2 128 0,-1-6 144 16,4-2-16-16,2-4-128 0,4-3 384 0,0-8-48 0,0 0 0 0,5 9 0 15,3-2-32-15,2-6-16 0,3-2 0 0,1-1 0 16,2-1-96-16,0-2-32 0,1-1 0 0,3-2 0 16,2 1-160-16,0-3 0 0,-2 2 0 0,-3 1 0 31,-5-1-1840-31,1 0-400 0,3 1-64 0</inkml:trace>
  <inkml:trace contextRef="#ctx0" brushRef="#br0" timeOffset="15979.014">23064 972 3679 0,'0'0'320'0,"0"0"-320"15,-8 3 0-15,1 3 0 0,1 6 6000 0,2 3 1120 16,-1 0 240-16,-1 2 32 0,2 0-5904 0,1 2-1168 15,-1 1-320-15,2 2 0 0,0 1 192 0,2-1-32 16,2-2-16-16,2-3 0 0,-2-1-144 0,5-4 0 16,3-4 144-16,0-1-144 0,1-1 128 0,2-4-128 15,2-3 128-15,2-3-128 0,-1-3 256 0,1-1-32 16,-3-4 0-16,1-2 0 0,-1-4 32 0,-1 0 16 16,0 1 0-16,-2-1 0 0,1 1-64 0,-3 0-16 15,-6 1 0-15,1 1 0 0,0 1-192 0,-1 2 144 16,-3 2-144-16,2 3 128 0,-2 7-128 0,0 0 0 15,0 0 0-15,0 0 128 0,0 0-128 0,0 0 0 0,0 14 0 0,-2 2 0 16,-1 4 0-16,2-3 0 0,2 2 0 0,4-1 0 16,-1-1 0-16,6 0 0 0,0-2 0 15,1-4 0-15,0-4 0 0,3-1-144 0,-1 1 144 0,2-5 0 16,-2-4 0-16,-2-1 0 0,0-3 0 0,-2-1 0 16,2-2 304-16,0-2-48 0,-5-4 0 0,4 0 0 15,-3 1 64-15,0-2 16 0,-3 1 0 0,-1-2 0 16,-1 0-48-16,-1 3-16 0,-2 1 0 0,0 2 0 15,-1 0-80-15,1 3-32 0,0 0 0 0,-2 2 0 16,-3 1-160-16,1-1 0 0,2-2 0 0,0 1 0 16,-6 3-208-16,4 0-80 0,-2 1-16 0,1 0 0 15,2-3-1584-15,4 6-320 16,0 0-64-16</inkml:trace>
  <inkml:trace contextRef="#ctx0" brushRef="#br0" timeOffset="16389.326">23669 1101 27647 0,'0'0'2448'0,"0"0"-1952"0,-3 8-496 15,3-8 0 1,-3 10-800-16,3-10-256 0,0 0-48 0,10 5-16 0,0 0 1344 0,2-3 272 0,1-1 48 16,1-3 16-16,2-5 16 0,-1 2 16 15,0-1 0-15,1-3 0 0,-1-4-128 0,-2 0-16 0,-1-4-16 0,-3 2 0 16,0 1-192-16,-2 1-48 0,-4-2 0 0,1 4 0 16,-3 2-64-16,-2 2-128 0,-3 0 176 0,-2 2-176 15,-2 2 240-15,-3 5-64 0,-4 3-16 0,-1 3 0 16,-2-1-160-16,-4 6 192 0,0 3-192 0,0 4 192 15,-2 2-192-15,3 1 0 0,4 0 0 0,1 0 0 16,2 1 0-16,3-1 128 0,-1-1-128 0,3-2 0 16,3-3 0-16,4 0 0 0,2-1 128 0,4-3-128 15,1-2 0-15,3-2 0 0,-1-2 0 0,7-1 128 16,8-4-128-16,-1 0-192 0,1-1 32 0,1-1 16 16,2-3-560-16,-3 1-96 0,0-4-32 0,-1 2-7872 15,-2 0-1600-15</inkml:trace>
  <inkml:trace contextRef="#ctx0" brushRef="#br0" timeOffset="17225.106">24000 1106 11967 0,'-14'8'528'0,"6"-1"112"0,-3 4-512 0,3-1-128 0,0 0 0 0,-1 0 0 16,1-2 1024-16,0 0 160 0,2-3 32 0,3 1 16 16,3-6-192-16,0 0-32 0,0 0-16 0,0 0 0 15,0 0-288-15,0 0-64 0,0 0-16 0,8 0 0 16,1-4 48-16,0-2 16 0,3-3 0 0,2-2 0 15,-1-2-176-15,2-1-16 0,2-1-16 0,-2 0 0 16,-2 1-32-16,-4-1 0 0,-6-3 0 0,3 1 0 16,4 4-32-16,-5 2-16 0,-4-1 0 0,0 2 0 15,2 3 160-15,-3 7 16 0,0 0 16 0,0 0 0 16,-7 4-144-16,-3 3-48 0,-1-1 0 0,0 6 0 16,-3 4-208-16,3 1-64 0,1 1 0 0,0 2 0 15,0 1-128-15,5 1 0 0,0 1 0 0,2-2 128 0,-1-3-128 16,4 0 0-16,3-2 0 0,1-2 0 0,1-3 0 0,-1-2 0 15,3 0 0-15,0-2 0 0,4-4 0 0,-1-1-144 16,2-1 144-16,3-2 0 16,1-3-704-16,-2-3-16 0,-1 1-16 0,0-3 0 15,4 2-1952-15,0-1-400 0,-1-5-80 0,-1 0-16 0</inkml:trace>
  <inkml:trace contextRef="#ctx0" brushRef="#br0" timeOffset="17476.926">24352 694 24879 0,'0'0'1088'0,"0"0"256"0,0 0-1088 0,0 0-256 0,-1 13 0 0,-4-2 0 16,-3 0 0-16,5 3 0 0,-2 2 0 0,1 5 0 16,-1 3 768-16,-1 3 160 0,2 0 32 0,-1 3 0 15,1 2-96-15,-1 5-16 0,0 6 0 0,2-5 0 16,-2-3-320-16,3-2-64 0,0-3-16 0,2-3 0 15,2-4-272-15,0-3-176 0,0-3 192 0,2 1-192 16,-1-4 0-16,0-3 0 0,0-2 0 0,-3-9 0 31,2 7-768-31,-2-7-64 0,0 0-16 0,0 0 0 0,3-10-2512 0,-1 0-496 16</inkml:trace>
  <inkml:trace contextRef="#ctx0" brushRef="#br0" timeOffset="17806.138">24600 715 22047 0,'0'0'976'0,"0"0"208"0,0 0-944 0,0 0-240 15,0 0 0-15,0 0 0 0,-9 10 224 0,3-1 0 16,0-3 0-16,-1 3 0 0,-1 4 800 0,1 3 144 16,4 0 48-16,-5 1 0 0,-1-2-240 0,0 4-32 15,5 3-16-15,-3 0 0 0,-1-1-224 0,-2-1-32 16,-1-2-16-16,1 2 0 0,2 0-192 0,-1-1-32 15,-2-2-16-15,4 0 0 0,0-2-160 0,2-1-48 16,-3 1 0-16,2-4 0 0,3-4-80 0,3 2-128 16,2 0 176-16,0 1-176 0,-2-1 192 0,5-1-64 15,4 2 0-15,2-2-128 0,-3-2 256 0,6-1-64 16,3 1-16-16,0 1 0 0,-4-2 32 0,7-2 16 16,6 2 0-16,1 0 0 0,-7-4 32 0,4-1 0 15,-4-1 0-15,2 2 0 0,0-2-112 0,-4 0-16 0,-5-3 0 0,2 2 0 16,-4 1-128-16,-3-1 0 0,-8 2-160 0,0 0 160 31,5-9-2176-31,-5 1-320 0,-4 0-80 0</inkml:trace>
  <inkml:trace contextRef="#ctx0" brushRef="#br0" timeOffset="18962.472">16301 2071 13823 0,'0'0'608'0,"0"0"128"0,0 0-592 0,0 0-144 16,0 0 0-16,0 0 0 0,0 0 704 0,-1 9 96 0,-2 7 32 0,1-3 0 15,0 0-32-15,1 5 0 0,-4 5 0 0,1 4 0 16,-2 1-112-16,5 4-32 0,0-1 0 0,2 8 0 15,-1-1-352-15,2 2-80 0,2-4-16 0,-1 0 0 16,2-1-208-16,0-6 0 0,4-4 0 0,1-6 0 31,1-2-640-31,2-6-208 0,-2-6-48 0</inkml:trace>
  <inkml:trace contextRef="#ctx0" brushRef="#br0" timeOffset="19388.202">16718 2247 23951 0,'-16'0'2128'0,"6"-1"-1696"0,-3-1-432 0,1 3 0 0,0 2 192 0,-1 1-32 16,4-3-16-16,-4-1 0 0,4 0-144 0,0 2 0 15,0 4 0-15,1-3-176 0,-1-2 176 0,4 4 0 16,1 3 0-16,0 2 0 0,1 1 0 0,1 2 0 15,0 2 0-15,2 0 0 0,1 1 0 0,2 0 0 16,1-1 0-16,2-2 0 0,0-4 0 0,3-2-128 16,3-3 128-16,0-3 0 0,-1 0 0 0,2-2 0 15,1-2 0-15,0-2 0 0,2-3 0 0,-1-5 144 16,-2-5-144-16,1 0 160 0,1-1-160 0,-2 3 0 0,1 5 144 16,-3-1-144-16,-3-2 0 0,-1 4 144 0,-7 10-144 15,0 0 0-15,0 0 208 0,0 0-64 0,0 0-16 0,-6 14 0 16,-2 5 128-16,4 3 0 0,0 1 16 0,0 0 0 15,1 1-112-15,1-1-32 0,0-1 0 0,-1-3 0 16,6-2-128-16,-1-3 0 0,0-3 0 0,5-2 0 16,4-5-144-16,0-2-112 0,-2-3-32 0,4-2 0 15,3 0-1840 1,-2-6-368-16</inkml:trace>
  <inkml:trace contextRef="#ctx0" brushRef="#br0" timeOffset="19699.746">17092 2219 14735 0,'-10'-9'640'0,"10"9"160"15,-8 2-640-15,0 0-160 0,8-2 0 0,-9 3 0 0,9-3 1872 16,-8 2 352-16,0 1 64 0,8-3 16 0,-8 0-1760 0,-1 2-352 16,9-2-64-16,-6 7 0 0,-2-2-128 0,2 2 0 15,3 0 0-15,-2-1 128 0,0 2-128 0,2 0 0 16,-2 0 0-16,3 1 0 0,0 1 0 0,1-1 0 15,1-9 0-15,1 10 0 0,0 0 0 0,2 0 0 16,3-2-128-16,1 0 128 0,0-1 0 0,1-2 0 16,2 0 0-16,3 0 0 0,-1 2 0 0,4-1 0 15,-1 0 0-15,0 0 0 0,-1 1 0 0,-1 2 0 16,0 0 0-16,-1-1 0 0,-3-1 0 0,-3 1 0 16,-1-1 0-16,-5-7 128 0,1 10 192 0,-2 0 64 0,-1-1 0 15,-2 1 0-15,2 1-16 0,-3-1 0 0,-3-3 0 0,0-1 0 16,-1 2-224-16,-2-5-144 0,2-3 192 0,-1-1-192 15,1-2-208-15,2-4-160 0,2-1-16 0,0-1-16 32,1 0-896-32,3-2-176 0,1 0-48 0</inkml:trace>
  <inkml:trace contextRef="#ctx0" brushRef="#br0" timeOffset="19904.808">17383 1989 18431 0,'0'0'1632'0,"0"0"-1312"0,0 0-320 0,-5-6 0 16,5 6 320-16,0 0-16 0,0 0 0 0,-5 7 0 15,-2 2-112-15,3 3-32 0,1 3 0 0,-3 2 0 0,3 0 160 16,1 3 16-16,0 1 16 0,2 1 0 0,2 2-112 0,-2 0-32 16,0-3 0-16,2 2 0 0,1 2-208 0,1-1 0 15,-1-1 128-15,2 0-128 16,4-2-1296-16,-5 0-304 0</inkml:trace>
  <inkml:trace contextRef="#ctx0" brushRef="#br0" timeOffset="20066.779">17192 2309 23951 0,'-8'-4'2128'0,"1"0"-1696"15,7 4-432-15,0 0 0 0,-1-7 240 0,4-1-48 0,5 0 0 0,3-1 0 16,5-3-192-16,6 1-128 0,3-1 128 0,3 0-208 15,4-1-48-15,0 1-16 0,-1 1 0 0,-3 2-10240 16</inkml:trace>
  <inkml:trace contextRef="#ctx0" brushRef="#br0" timeOffset="20423.891">18098 2090 3679 0,'0'0'320'15,"0"0"-320"-15,0 0 0 0,0 0 0 0,0 0 3520 0,0 0 640 16,0 0 128-16,-9 3 32 0,-1 5-3136 0,0-1-624 16,-3 0-128-16,-1 2-32 0,-2 0 192 0,1 0 48 15,-2 3 0-15,1-1 0 0,0 0-112 0,0 3-16 16,-1-1 0-16,3 3 0 0,0-2-192 0,3-2-32 15,4-1-16-15,3 0 0 0,4-11-144 0,0 0-128 16,4 9 144-16,2-4-144 0,4 0 192 0,1-3-48 16,2-2-16-16,2-2 0 0,1-4 0 0,0 4 0 15,1 2 0-15,-2 1 0 0,-1 1-128 0,0 1 0 16,-3-2 0-16,-3 3 0 0,-1 3 0 0,-7-7 0 16,2 10 0-16,-3 2 0 0,-1 2 0 0,-5 3 0 15,0-1 0-15,-3 1 0 0,-4-4 0 0,1 0 0 16,-1 1 0-16,2-3 0 15,-2 0-560-15,3-2-32 0,1-6-16 0,1-2-7008 0,1-4-1392 16</inkml:trace>
  <inkml:trace contextRef="#ctx0" brushRef="#br0" timeOffset="20744.91">18124 2239 20495 0,'0'0'896'0,"0"0"208"16,9 1-880-16,4 1-224 0,0-1 0 0,3-3 0 16,1-3-128-16,1-1-80 0,-2-1-16 0,3-1 0 15,0-1 224-15,0-2 0 0,-3 3 0 0,-1 1 160 0,1 0-160 16,-2 0 0-16,-3 1 0 0,-1 0 0 0,-4-2 0 0,-6 8 0 16,0 0 0-16,0 0 0 0,0 0 128 0,0 0-128 15,0 0 128-15,-8 1-128 0,-3 3 320 0,0 1-32 16,-1 3 0-16,1-2 0 0,-5 1 112 0,1 1 32 15,3 4 0-15,1-1 0 0,2-2-112 0,0 2-32 16,5 0 0-16,3-3 0 0,1-8-288 0,0 0 0 16,0 0 0-16,9 10 0 0,3-3 0 0,1-3 0 15,2-3 0-15,3 0 0 0,1 2-192 0,1-3-64 16,-2-1 0-16,3-3 0 16,0 0-1856-16,0-4-368 0</inkml:trace>
  <inkml:trace contextRef="#ctx0" brushRef="#br0" timeOffset="20998.708">18809 2141 16575 0,'-11'-8'1472'0,"3"5"-1168"0,0-1-304 0,-3 3 0 16,0 1 1920-16,1 1 320 0,-2 3 64 0,1-1 0 15,0 1-1520-15,0 3-304 0,-1 1-64 0,-2 0-16 16,-2 0-80-16,0 2-32 0,-2 2 0 0,3 1 0 15,1 2-112-15,5-1-32 0,0-1 0 0,4-1 0 16,3-1-144-16,3-1 0 0,-1-10 0 0,9 9 0 16,3-4 0-16,4-3-144 0,0-6 144 0,5-1-208 15,2-3-128-15,0-2-32 0,2-2 0 0,1-1 0 16,-1-1-320-16,1 0-64 0,-1 3-16 0,-2-1-6528 16,0 0-1328-16</inkml:trace>
  <inkml:trace contextRef="#ctx0" brushRef="#br0" timeOffset="21191.922">19101 1744 27407 0,'0'0'1216'0,"0"0"256"0,0 0-1184 0,-8 8-288 16,-1 2 0-16,2 2 0 0,-1 3 0 0,1 2-304 15,1 2 64-15,-1 2 16 0,-3 1 224 0,3 3 0 16,0 5-160-16,3 3 160 0,-1 0 0 0,2-5 0 15,-1 0 0-15,1-1 128 0,3 1-304 0,4-3-64 0,0-2-16 16,-1-2-7488-16,2-3-1488 16</inkml:trace>
  <inkml:trace contextRef="#ctx0" brushRef="#br0" timeOffset="21392.904">18879 2086 27359 0,'0'0'1216'0,"0"0"240"0,0 0-1168 0,0 0-288 0,0 0 0 0,0 0 0 16,6-7 0-16,5-2-272 0,6-2 48 0,5-1 16 15,1 0 208-15,3-3 0 0,4-1 0 0,-2 1 0 16,0 1 0-16,1 3 0 0,-4 1 0 0,0 0 0 16,-2 0-480-16,-2 3-48 0,-4 4-16 0,-3 1 0 15,-2 2-2256-15,-2 3-448 0</inkml:trace>
  <inkml:trace contextRef="#ctx0" brushRef="#br0" timeOffset="21639.174">19395 2080 13407 0,'0'0'592'0,"1"11"128"0,-1-2-576 15,0 0-144-15,0 0 0 0,-1-1 0 0,-2 4 880 0,1 1 144 16,-1-2 16-16,1 2 16 0,-2-2-96 0,2 0-32 0,-2 0 0 0,2 2 0 16,1-1-208-16,1-1-32 0,0-11-16 0,0 9 0 15,0-9-464-15,3 9-80 0,-3-9-128 0,0 0 176 16,0 0-176-16,11 3-192 0,-2 1 32 0,1-4 16 31,2-4-704-31,-1-3-144 0,7-4-32 0,-1 0 0 0</inkml:trace>
  <inkml:trace contextRef="#ctx0" brushRef="#br0" timeOffset="22331.637">19735 1970 25791 0,'0'0'1152'0,"0"0"224"0,-9 0-1104 0,0 3-272 16,1 0 0-16,-2 2 0 0,2 1-192 0,-2 1-80 16,-1 3-32-16,0-1 0 0,1 1 304 0,-2 2 0 15,0 2 0-15,1 2 144 0,0-1-144 0,2 3 128 16,2-1-128-16,-1 1 128 0,4-2-128 0,2 0 0 16,2-2 0-16,3-1 128 0,2 1-128 0,1-5 0 15,-6-9 0-15,10 11 0 0,2 0 0 0,1-4 0 16,1-4 0-16,1-2 128 0,1-2 0 0,2-2-128 15,1 0 192-15,-1-4-64 0,1-2 32 0,1-2 0 0,0-2 0 16,2-1 0-16,-3 0-160 0,-1 0 0 16,1 0 144-16,-3-1-144 0,-1-1 0 0,-2 2 144 0,-2 1-144 0,-2 0 0 15,-4-2 176-15,-1 2-176 16,-3 2 160-16,-4-2-160 0,-3 0 304 0,-2 2-48 0,0 2 0 0,-2-1 0 16,-2 4 16-16,-1 3 0 0,-1 1 0 0,1 3 0 15,1 3-272-15,-3 1 128 0,1-1-128 0,2 0 0 16,2-1 0-16,2-1 0 0,2 1 0 0,6-3 0 15,0 0 0-15,0 0 0 0,0 0 0 0,2-5 0 16,1-3 0-16,5 0 0 0,3-4 0 0,3 0 0 16,3 0 0-16,4-1 0 0,1 2-160 0,2 1 160 15,1 0 0-15,1 2 0 0,-1 4-144 0,1 0 144 16,1-1 0-16,-4 2 0 0,1 0 0 0,-4 5 0 16,-3 3-128-16,-2 3 128 0,-4 1 0 0,-3 3 0 0,-1 1 0 15,-3 4 0-15,0 1 0 0,-4 1 0 0,-1 1 0 0,-2-3 128 16,-1 1 0-16,2-1 16 0,-2-4-16 0,3-2 0 15,1-2 0-15,0-9 0 0,6 8-128 0,0-3 0 16,3-5 0-16,0-2 0 0,2-3 224 0,2 1-32 16,3-4-16-16,0-2 0 0,3-1-48 0,2 0 0 15,2-1 0-15,-1 0 0 0,0 1-128 0,1 2 0 16,-1 3 0-16,-1 3 128 0,-4 6-128 0,3 0 0 16,2 1 0-16,-2 5 0 0,-3 3 0 0,-3 2 0 15,0 1 0-15,-2-1 0 0,0 0 0 0,-4 2 0 16,-1 0 0-16,-2-4 0 0,3-3 0 0,0-1 0 15,-8-8 0-15,11 8 0 0,-2-3-240 0,4-3 32 16,0-4 0-16,0-2 0 16,1-3-1808-16,-2-2-352 0,3-3-80 0</inkml:trace>
  <inkml:trace contextRef="#ctx0" brushRef="#br0" timeOffset="22953.585">21334 1826 16575 0,'0'0'1472'0,"-10"-1"-1168"16,4 2-304-16,-5 1 0 0,-2 0 0 0,-2 1 0 0,-1-3 0 0,-2 0 0 16,0 3 480-16,-1 1 96 0,-2 3 0 15,0 2 16-15,0 1 208 0,-1 2 32 0,1 2 16 0,-1 0 0 16,3 1-352-16,2-1-80 0,0-1-16 0,4-2 0 15,3-3-208-15,2-2-32 0,1 1-16 0,7-7 0 16,0 0-144-16,0 0 128 0,0 0-128 0,0 0 128 16,6 10 320-16,3-3 48 0,2-3 16 0,0-1 0 15,-1-1-336-15,-1 2-176 0,1-1 192 0,-3 4-192 16,-7-7 0-16,9 5 0 0,-6 3 0 0,0 0 0 16,-2-2 240-16,-2 3-64 0,-4 0-16 0,1 1 0 15,-2 1 272-15,0-1 48 0,-6 2 16 0,1-4 0 0,2-1-80 16,-4 2-16-16,-1 0 0 0,2-4 0 0,0-2-192 15,1 0-32-15,-2 0-16 0,1-3 0 0,1-3-160 0,2-2 0 16,-1 0 0-16,5 0 128 16,5 5-1856-16,0 0-368 0,-5-8-80 0</inkml:trace>
  <inkml:trace contextRef="#ctx0" brushRef="#br0" timeOffset="23524.35">21580 1768 13823 0,'0'0'1216'0,"0"0"-960"0,0 0-256 0,0 0 0 16,0 0 864-16,0 0 128 0,0 0 32 0,0 0 0 15,-4 9 0-15,-1-1 16 0,-4-1 0 0,-1 3 0 16,-1 5-112-16,0 1-32 0,1 3 0 0,-1 0 0 15,1-2-384-15,1 0-96 0,3 2-16 0,2 0 0 16,3-4-256-16,3-2-144 0,2 0 160 0,1 0-160 16,3-2 128-16,2-4-128 0,1-2 0 0,0-2 144 15,2-2-16-15,1-2-128 0,0-2 192 0,0-5-64 16,-1 0 0-16,-1-4-128 0,-3 0 192 0,0-2-64 16,-4-2-128-16,0 3 128 0,-3 3-128 0,-1-2 128 15,-2 1-128-15,-2 1 0 0,-2 3 144 0,2-2-144 0,-4 0 0 16,3 0 128-16,-1 3-128 0,5 6 0 0,-6-3 0 0,6 3 0 15,0 0 0-15,0 0 0 0,0 0 0 0,0 0-160 16,0 0 160-16,0 0 0 0,12-4-128 0,3-3 128 16,3-1 0-16,4-2 0 0,1-4 0 0,3-1 0 15,3-3 0-15,-1 1 0 0,1 0 0 16,-1-1 0-16,-3-1 0 0,-1 0 0 0,-2 1 0 0,-2 0 0 16,-2 0 128-16,-3 1-128 0,-4-1 0 0,-2 2 0 15,-3 0 0-15,0 2 0 0,-3-1 0 0,1 2 128 16,-4 4-128-16,-2 3 0 0,2 6 0 0,0 0 128 15,0 0-128-15,-8 10 0 0,-1 5 0 0,-1 5 128 16,-1 4-128-16,-2 4 0 0,-3 3 288 0,1 4-32 16,-2 2-16-16,2 4 0 0,0 1-80 0,-2 4-16 15,0 5 0-15,0 2 0 0,-1 4-144 0,3-5 160 16,1 0-160-16,2-4 160 0,2-1-160 0,2-4 128 0,5-4-128 16,-2-6 128-16,4-5-128 0,5-4 0 15,-1 0 0-15,3-11 0 16,0-4-640-16,-6-9-96 0,0 0-32 0</inkml:trace>
  <inkml:trace contextRef="#ctx0" brushRef="#br0" timeOffset="23673.421">21693 2110 20271 0,'0'0'896'0,"0"0"192"0,0 0-880 0,0 0-208 0,0 0 0 0,0 0 0 15,10 1 480-15,2-1 48 0,1-4 16 0,3-2 0 16,4 1-544-16,0-2 0 0,0-2 0 0,0 0-9856 15</inkml:trace>
  <inkml:trace contextRef="#ctx0" brushRef="#br0" timeOffset="24260.517">22585 1652 20847 0,'0'0'912'0,"3"-9"208"0,-2 2-896 0,0 0-224 16,-1 1 0-16,0 6 0 0,0 0 240 0,-3-7 0 15,-5 4 0-15,2 2 0 0,-2 4 368 0,0 2 80 0,-3 4 16 16,-1 2 0-16,-2 1-48 0,-2 4 0 0,1 3 0 0,-1 1 0 16,-2 1-160-16,0 0-48 15,3 2 0-15,1-2 0 0,2 0-240 0,3-2-48 0,1-4-16 0,5 4 0 16,2-2-144-16,3-2 0 0,3-4 0 0,4-4 0 15,3 0 192-15,4-3-32 0,-1-4-16 0,3-3 0 16,1-5 32-16,1-2 0 0,2-4 0 0,-1-1 0 16,1-1-176-16,-2 1 192 0,2-2-192 0,-1 0 192 15,0 0-192-15,0 1 0 0,0-1 0 0,-3 1 0 16,-3-1 128-16,-1 1-128 0,0-2 0 0,-3 2 128 16,-3-2-128-16,3 1 0 0,-1-2 0 0,0 2 0 15,-4 2 0-15,0 1 0 0,-2-1 0 0,1 5 0 16,0 1 0-16,-3 1 0 0,0 1 0 0,-2 7 0 0,3-5 0 15,-3 5 0-15,0 0 0 0,0 0 0 16,0 0 0-16,0 0 0 0,-7 7 0 0,-1 6 0 0,2 3 0 16,-2 4 0-16,0 1 0 0,-3 3 0 0,0 0 0 15,1 0 160-15,-3 2-160 0,0 0 160 0,0 0-32 0,1 0 0 16,2-1 0-16,-1-2 0 0,1-2 64 0,1 1 16 16,3-4 0-16,1-3 0 0,1-1-16 0,3-2 0 15,1-3 0-15,0-9 0 0,0 0 32 0,0 0 0 16,0 0 0-16,10-4 0 0,1-5 160 0,1-1 48 15,2 0 0-15,0-2 0 0,1-2-272 0,-2 3-160 16,0 1 192-16,0 3-192 0,-1 3 0 0,0 4 0 16,-2 4 0-16,1 5 0 0,-1 2-128 0,0 2 128 15,-2 4-208-15,-2-1 80 0,0 1-16 0,-3 2 0 0,0 1 0 16,2-2 0 0,-3-3-512-16,2 0-112 0,0-3 0 0,0 1-16 15,2-1-2240-15,-3-2-448 0</inkml:trace>
  <inkml:trace contextRef="#ctx0" brushRef="#br0" timeOffset="24630.163">23362 1631 13823 0,'0'0'1216'0,"0"0"-960"15,0 0-256-15,-6 8 0 0,0-1 2416 0,1 3 432 16,-5 2 96-16,2 0 0 0,1 0-1856 0,-2 3-368 15,-1 4-80-15,0 0 0 0,-1 0 128 0,0 5 48 16,-3-4 0-16,2 4 0 0,-1-1-320 0,5 1-64 16,-2-1-16-16,5 0 0 0,-1-1-256 0,2 0-160 15,2-2 192-15,-1-1-192 0,1-1-176 0,0 0-144 16,5-2-16-16,-1-2-16 16,1-5-2160-16,4-2-432 0,5 1-96 0,3-6-16 0</inkml:trace>
  <inkml:trace contextRef="#ctx0" brushRef="#br0" timeOffset="24912.143">23633 1718 26079 0,'0'0'1152'0,"0"0"256"16,1 10-1136-16,-1 0-272 0,-4 0 0 0,-1 3 0 15,-2 3 0-15,0 1-304 0,0 2 64 0,2-2 16 16,1-1 352-16,-1 1 80 0,3 1 16 0,1-3 0 16,1-4-224-16,0-11 176 0,3 11-176 0,-3-11 160 15,6 11-160-15,2-3 0 0,3-2 144 0,2-6-144 0,0-3 208 0,2 0-16 16,1-2-16-16,-1-2 0 0,4-1-176 0,-2 1 0 16,1-3 0-16,-1-3 0 15,0-4-576-15,-1 3-32 0,0 1-16 0,-2 0 0 16,-1 0-1648-16,-1 0-336 0,-1-1-64 0</inkml:trace>
  <inkml:trace contextRef="#ctx0" brushRef="#br0" timeOffset="25064.402">23912 1691 13823 0,'0'0'1216'0,"0"0"-960"15,-3 7-256-15,0 3 0 0,0 0 1824 0,-4 2 320 16,1 3 64-16,2 0 16 0,-5 2-592 0,0 5-112 16,-2 5-32-16,0 2 0 0,0 1-432 0,2 2-96 15,-5 0 0-15,4 2-16 0,2 3-288 0,-2-2-48 0,0-3-16 16,2-1 0-16,2-4-336 0,0-1-64 0,2 1 0 0,1-3-16 31,0-1-1008-31,2 1-192 0,0 2-32 0,0-3-12704 0</inkml:trace>
  <inkml:trace contextRef="#ctx0" brushRef="#br0" timeOffset="25556.797">20220 3517 29487 0,'0'0'2624'0,"0"0"-2112"0,0 0-512 0,0 0 0 16,-5 9-160-16,2-1-144 0,0 3-16 0,1 3-16 16,0 2 336-16,2 5 0 0,2 1 0 0,0 1 0 15,0-1 0-15,1 2 192 0,1 2-192 0,-1-1 192 16,0-1-192-16,2 0 128 0,1-1-128 0,0-1 128 15,1-1-128-15,1-2-144 0,0-3 144 0,1 0-8624 16,0-2-1600-16</inkml:trace>
  <inkml:trace contextRef="#ctx0" brushRef="#br0" timeOffset="25752.602">20114 3773 34095 0,'-11'-11'1504'0,"11"11"320"0,0 0-1456 0,0 0-368 16,0 0 0-16,0 0 0 16,0 0-688-16,11-3-208 0,2-2-32 0,3-1-16 0,1-6 944 0,5 3 0 15,1-1 0-15,1-1 128 0,3-3-128 0,1 2 0 16,-2 1 0-16,1 3 0 16,4 1-448-16,-3 4-176 0,-3 2-16 0,0 0-8192 15,5-1-1616-15</inkml:trace>
  <inkml:trace contextRef="#ctx0" brushRef="#br0" timeOffset="26355.235">21342 3352 21183 0,'0'0'1888'15,"-5"-8"-1504"-15,2-1-384 0,-1 0 0 16,4 3 576-16,-5 1 32 0,-5 2 16 0,0 1 0 16,-1 1 112-16,-2 3 32 0,-2 1 0 0,-1 6 0 15,0 5-128-15,-1 5 0 0,-1 2-16 0,1 3 0 16,2 4-240-16,-1 1-32 0,2 1-16 0,1 0 0 0,3-2-160 16,2-1-48-16,4-4 0 0,3 1 0 0,3-3-128 0,4-2 0 15,3-7 0-15,6 0 128 0,1-2-128 0,4-5 128 16,5-6-128-16,3-5 128 0,6-8 32 0,-1-1 0 15,-1-4 0-15,3-5 0 0,1 0-32 0,1-1-128 16,-3-1 192-16,-3 0-64 0,-3-3-128 0,0 1 0 16,-4-1 144-16,-1 1-144 0,-5-1 0 0,-3 1 128 15,-1 1-128-15,-2-1 0 0,-2 1 0 0,-1 3 128 16,-5 3-128-16,-1 4 0 0,-3 4 0 0,-1 4 0 16,-2 3 0-16,3 6 0 0,0 0 0 0,-7 2 0 15,0 3 0-15,-1 3 0 0,0 3-128 0,-2 6 128 16,0 4-128-16,-2 4 128 0,0 2 0 0,-1 2 0 15,4 1 0-15,-2 2 0 0,0 1 0 0,1-2 0 0,-2 1 0 16,2-2 0-16,2-2 0 0,0-3 0 0,3-3 0 0,3-6 128 16,-2-1-128-16,3-4 0 0,1-11 0 0,0 0 0 15,6 8 160-15,-6-8-32 0,10-1-128 0,3-3 192 16,2-7 192-16,2-4 16 0,0-4 16 16,2 0 0-16,-3-1-224 0,2 3-64 0,1 0 0 0,-3 4 0 15,0 3-128-15,1 4 0 0,4 1 0 0,-2 5 0 16,0 2 0-16,-2 4 0 0,0 3-144 0,1 3 144 15,2 1 0-15,-4 5 0 0,-5 2 0 0,1 1 0 16,-1 0 0-16,0 0 0 0,-5-2 0 0,3 2 144 16,-2-1-144-16,-1-2 0 0,0-2 0 0,-1-2 0 15,2-2-1280-15,-3-3-320 16,-4-9-80-16,8 4-11808 0</inkml:trace>
  <inkml:trace contextRef="#ctx0" brushRef="#br0" timeOffset="26746.492">22942 3000 20959 0,'0'0'928'0,"0"0"192"0,0 0-896 0,2 9-224 0,0-1 0 0,-2 4 0 15,0 3 400-15,-2 1 48 0,0 3 0 0,-1 3 0 16,0 2 560-16,-1 4 112 0,1 0 32 0,-2 6 0 15,0 4-208-15,1 0-48 0,0 1 0 0,-1-2 0 16,-1 1-320-16,3-3-64 0,-5-1 0 0,4-4-16 16,1-1-240-16,-2-1-64 0,2-4 0 0,0 0 0 15,-1 1-192-15,0-3 0 0,2-5 0 0,0-4 0 16,-3-3-1520 0,5-10-336-16,-4 6-80 0</inkml:trace>
  <inkml:trace contextRef="#ctx0" brushRef="#br0" timeOffset="27150.868">23509 2862 27519 0,'0'0'1216'0,"-4"7"256"0,1 10-1168 0,-2 2-304 0,-3 1 0 0,-1 4 0 16,-1 6 0-16,-4 0-144 0,0 0 16 0,-1 7 0 16,-1 0 640-16,0 5 128 15,2 1 16-15,1 1 16 0,1-4-128 0,3-2-32 0,1-3 0 0,5-3 0 16,2-3-272-16,3-6-64 0,3-4-16 16,3-5 0-16,4-3 128 0,3-4 32 0,1-2 0 0,2-4 0 15,5-7 32-15,1-2 16 0,4-5 0 0,-1-3 0 16,4-5-96-16,-1-3-16 0,-3-3 0 0,2-1 0 15,-2-3-96-15,1 0-32 0,-5 0 0 0,-3 1 0 16,-5-1 0-16,-3 3-128 0,-3 2 192 0,-7 2-64 16,-4 1 64-16,-4 2 16 0,-2 2 0 0,-6 4 0 15,-3 1 224-15,-2 5 32 0,-5 0 16 0,-4 4 0 16,-3 4-288-16,-2 3-48 0,-3 4-16 0,1 3 0 16,2 3-128-16,-1 2-176 0,0 2 48 0,1 1 0 15,1 2-768-15,0-3-128 0,1 4-48 16,3-1-9744-16,4 1-1936 0</inkml:trace>
  <inkml:trace contextRef="#ctx0" brushRef="#br1" timeOffset="34135.64">3956 2515 17903 0,'-2'-15'784'0,"2"15"176"0,0 0-768 0,2-8-192 15,-1 0 0-15,-1 8 0 0,0 0 0 0,0 0-192 16,0 0 48-16,5-9 0 0,-4 2 144 0,-1 0 0 15,-1 0 0-15,-4 1 0 0,0-1 0 0,0 1 128 0,2 0-128 16,-4 0 176-16,1 0 304 0,-4-3 64 0,-1-1 16 0,0 0 0 16,-5-1-112-16,1 0-32 0,0 0 0 0,-4-2 0 15,-2-1-48-15,-1-2-16 0,-2 3 0 0,1-1 0 16,-5 1-144-16,1 2-16 0,-4 0-16 0,0 1 0 16,0 1 96-16,1-1 32 0,-1-1 0 0,0 2 0 15,0 3 16-15,0-2 16 0,-1 1 0 0,1 2 0 16,-4-2-128-16,0 3-16 0,-5 0-16 0,0 0 0 15,-1 0-176-15,-2 0 0 0,-3 3 0 0,2 0 0 16,2 1 0-16,2 0 0 0,-2-2 0 0,-3 0 128 16,-5 2-128-16,1 0 0 0,1 0 0 0,-3-1 0 15,-1-2 0-15,3 1 0 0,1 0 0 0,0 1 0 16,-3 1 0-16,1 1 0 0,-3 0 0 0,2 1 0 16,2 3 128-16,0-1-128 0,3 1 0 0,1 1 128 0,1 1-128 0,-1 2 128 15,1-1-128-15,-1 3 128 0,-1 0-128 0,-1 3 0 16,5 3 0-16,2-1 0 0,4-3 0 0,3 0 0 15,2 3 0-15,1 3 0 0,3 0 0 0,1 1 0 16,1-2-144-16,2 1 144 0,1-4 0 0,2 1 0 16,4 0 0-16,-1 1 144 0,2 0-144 0,0 0 0 15,2-1 0-15,2 2 0 0,0 1 0 0,2-1 0 16,1 1 0-16,1-1 0 0,3-2 0 0,-3 1 0 16,3-1 0-16,1 1 0 0,3-1-192 0,-1 2 192 15,-3-1-160-15,2 2 160 0,3 0 0 0,-1-2 0 16,-1-1 0-16,1 1 0 0,1 3 0 0,3-1 0 15,0-3 0-15,0 3 0 0,-1-2 0 0,3 0 0 16,-2-2 0-16,4-1 0 0,2 0 0 0,1 0 0 16,2-1 0-16,-1 0 160 0,2-1-160 0,2 0 0 0,1-1 0 15,2 1 128-15,0 0 0 0,2 0 0 0,1-2 0 0,0 1 0 16,3 1-128-16,5-1 0 0,0-2 0 0,3 1 0 16,5 1 0-16,3 0 0 0,1-1 0 0,5 0 0 15,0 0 0-15,0-2 208 0,1-1-48 0,2 1-16 16,3 1-144-16,3-4 0 0,3-3 0 0,2-1 0 15,-1 0 0-15,1 1 0 0,-3-2 0 0,4-3 0 16,-1-1 144-16,2-3-144 0,3 3 160 0,-4-3-160 16,-6-4 176-16,-1 0-176 0,0-1 192 0,-2-1-192 15,-1-3 160-15,2-2-160 0,2-3 128 0,-2 2-128 16,0 2 128-16,-2-4-128 0,-5-2 0 0,-1-1 128 16,3-2-128-16,-3-1 160 0,-2-2-160 0,1 2 160 15,2-1 0-15,-4 1 0 0,-2 0 0 0,-5 2 0 0,-5 1 80 16,-4 0 16-16,-3-3 0 0,-4 3 0 0,-3 0 256 0,-3-3 48 15,-3 3 16-15,-7-6 0 0,-5-1 96 0,-3-4 32 16,-4 0 0-16,-5-1 0 0,-3-3-256 0,-4 6-64 16,-3 7 0-16,-3 1 0 0,-5 3-384 0,-9 5 128 15,-4 5-128-15,-6 4 0 0,-6 2 0 0,-3 5-272 16,-2 2 32-16,-2 3 16 16,-2 3-592-16,3 3-112 0,3 2-32 0,2 0-9040 15,5 2-1824-15</inkml:trace>
  <inkml:trace contextRef="#ctx0" brushRef="#br1" timeOffset="36271.476">952 3176 24991 0,'-11'-8'1104'0,"11"8"240"15,0 0-1088-15,0 0-256 0,-7-3 0 0,7 3 0 0,0 0 0 0,0 0 0 16,0 0-128-16,-4 6 128 0,4-6 0 0,-1 10 0 16,0 1 0-16,0-1 0 0,1-10 256 0,1 12 32 15,0 0 16-15,1 5 0 0,-1 4 224 0,0 1 48 16,3-1 16-16,-1 4 0 0,-2 4-144 0,-1 2-48 16,0 1 0-16,0 5 0 0,0 0 32 0,-2 6 0 15,-3 4 0-15,3 4 0 0,-1 2-48 0,2 1 0 16,1 1 0-16,-1 2 0 0,-2 1-64 0,2 1-32 15,1 1 0-15,4-2 0 0,-2 0 48 0,0-1 16 16,1-4 0-16,1 4 0 0,-1-2-16 0,1 2 0 16,0 0 0-16,-2 2 0 0,-1 0-16 0,0-1 0 15,1-2 0-15,-1-1 0 0,2-4 32 0,-3-2 0 16,0 0 0-16,1-3 0 0,0-3-80 0,0-2-16 16,-1-1 0-16,1-4 0 0,1-4-64 0,0-4 0 0,-2-4-16 0,0-2 0 15,1-1-176-15,-2-4 0 0,0-1 144 16,0-3-144-16,0 0 128 0,0-5-128 0,1-8 128 0,-3 8-128 15,3-8 0-15,0 0 0 0,0 0 0 0,0 0 0 32,-9-4-432-32,4-2-48 0,3-4-16 0,1-7 0 15,1-5-1936-15,0-5-400 0,0-7-80 0,1-7-11232 0</inkml:trace>
  <inkml:trace contextRef="#ctx0" brushRef="#br1" timeOffset="39357.499">836 3478 19343 0,'-10'-3'1728'0,"10"3"-1392"16,0 0-336-16,0 0 0 0,0 0 640 0,0 0 64 16,0-8 16-16,0 8 0 0,0 0-720 0,10-4 0 15,1 1-160-15,3-1 32 0,1 0 128 0,1 2 0 16,1 1 128-16,2 1-128 0,-2-3 384 0,3 3 16 0,0 3 0 16,2-3 0-16,2-2 48 0,4 1 16 0,0-1 0 0,4 1 0 15,2-3 64-15,5 0 16 0,-1 1 0 0,6 0 0 16,4-1-160-16,0 2-16 0,0-1-16 15,1 0 0-15,-1-1-48 0,2-1-16 0,5-3 0 0,3 3 0 16,1 2-96-16,1 1-32 0,-1-1 0 0,-2-1 0 16,2-1-32-16,3 1 0 0,4-2 0 0,0 2 0 15,1-1 0-15,-2 2 0 0,-2 1 0 0,4-4 0 16,4 1-128-16,0-2 192 0,1 0-192 0,-2 0 192 16,-1 2-192-16,1-3 0 0,0-4 144 0,4 2-144 15,3 2 0-15,-1-1 0 0,-3-1 0 0,2 3 128 16,-5 0 0-16,3-1 0 0,3 0 0 0,-1 2 0 15,-3 3 0-15,3 0 0 0,-1-3 0 0,2 3 0 0,2-2-128 16,0 2 192-16,0 0-64 0,-2 1 0 16,-1-3-128-16,3 3 0 0,0 0 128 0,1 0-128 0,0-2 0 15,1 1 0-15,-1 0 0 0,3-2 0 0,-3 1 0 0,0-1 0 16,-5 0 0-16,3 3 128 0,0 1-128 0,1 1 0 16,1 0 0-16,-4 0 128 0,-1 0-128 0,2 1 128 15,0 1-128-15,1 1 128 0,1 1-128 0,-1-2 0 16,-2-1 128-16,3-1-128 0,2 0 0 0,3-1 0 15,-2-1 0-15,-2-1 128 0,-2 1-128 0,1-1 0 16,5 1 128-16,2-2-128 0,0-1 0 0,0 0 0 16,-3 0 0-16,2 1 0 0,1-1 0 0,1 1 0 15,-4-1 0-15,1 2 0 0,-3 1 0 0,3 0 0 16,1-2 0-16,1 2 128 0,-1 0-128 0,-1 2 0 16,-3 0 0-16,5 0 0 0,3-2 0 0,-2 1 0 15,-5 1 0-15,4 0 0 0,1 0 0 0,0 1 0 0,-1-1 0 16,0 0 0-16,-2-2 0 0,1 0 0 0,5 2 0 0,2 0 0 15,-8-1 0-15,4-1 0 0,3-2 0 0,-2 0 0 16,1 2 0-16,-1 0 0 0,-1 1 0 16,2-2 0-16,4-3 0 0,-1 4 144 0,0 0-144 0,0-2 160 15,1 1-160-15,2 1 0 0,0 0 0 0,-1 2 0 16,1-1-144-16,5 0 144 0,0-1 0 0,-1 2 0 16,-4 0 0-16,0 0-128 0,2-1 128 0,1 1 0 15,-3-1 0-15,-1 0-128 0,1-1 128 0,2 2 0 16,3 2-144-16,-3 0 144 0,-2-2 0 0,1 0-144 15,2 0 144-15,-5 0 0 0,1 0 0 0,-1 3 0 16,2-1 0-16,0-2 0 0,-3 0 0 0,0 2 0 16,-2 0 0-16,-1 0 0 0,2-1 0 0,-3 1 0 15,-1-4 0-15,-2 2 0 0,0 0 0 0,4 2 0 0,2 0 0 16,-3 0 0-16,-1-1 0 0,-2 0 0 0,4-1 0 0,-1 0 0 16,-4 2 0-16,-1-1 0 0,-2-1 0 0,1 0 0 15,4 2 0-15,-3 0 0 0,-5 0 0 0,0 0 0 16,1 1 0-16,-1-1 0 0,0-2 0 0,-1 0 0 15,-3-2 0-15,1 2 0 0,-3 2 0 0,4 1 0 16,2-2 0-16,-2 0 0 0,-4-2 0 0,-2 0 0 16,1 1 0-16,-2 1 0 0,1 1 0 0,-1-1 0 15,-3-1 0-15,-4 1 0 0,-3 0 0 0,0 1 0 16,1-1 0-16,3 0 0 0,-1 0 0 0,-4-1 128 16,-2 0-128-16,-4 1 0 0,-2 2 0 0,3-1 0 15,-1 0 0-15,0 0 0 0,-1-1 128 0,1 1-128 0,-1 0 128 16,-1 2-128-16,-1-1 0 0,-2 0 128 0,0-1-128 0,3 3 0 15,0-2 0-15,3-1 0 0,-4-2 0 16,0 2 128-16,-1 1-128 0,-1 0 0 0,-6 1 0 0,2-3 128 16,-3 1-128-16,2-1 0 0,2 0 0 0,-2 2 0 15,-1 0 0-15,1 2 0 0,2-3 0 0,-3 1 0 16,1 2 0-16,-1-2 0 0,-1-1 0 0,2 0 0 16,0 1 0-16,3-1 0 0,-2-2 0 0,1 1 128 15,0 1-128-15,-3 0 144 0,0-1-144 0,-1-3 160 16,-3 0-160-16,1 1 0 0,-1 0 0 0,3 1 0 15,1-1 0-15,2 1 0 0,-2 0 0 0,1 0 0 16,-2 0 192-16,1 1-64 0,-2 1 0 0,-1-1 0 16,1 0-128-16,-1-1 160 0,1 0-160 0,1 1 160 0,3 3-160 15,2-4 0-15,-4 0 144 0,1 0-144 0,1-4 0 16,-4 2 0-16,0 2 0 0,-2-1 128 0,2-1-128 0,-2 2 128 16,4 1-128-16,-4 0 128 0,0-1-128 15,1-1 192-15,5 0-64 0,-2 2 0 0,-4 2-128 0,-1 2 176 16,-2-1-176-16,3 0 192 0,-4-1-192 0,3 1 128 15,1-2-128-15,1 3 128 0,4-2-128 0,-3 0 0 16,0-1 0-16,-1 1 0 0,2-1 0 0,-2 0 0 16,0 0 0-16,-1 1 0 0,2 1 0 0,-3-1 0 15,1 1 0-15,1 0 0 0,0-2 0 0,3-1 0 16,1 2 0-16,-4-3 0 0,2-3 0 0,-4 1 128 16,2-3-128-16,-1 3 0 0,-1 2 128 0,4 1-128 15,1 0 128-15,-1-1-128 0,2-1 128 0,-1 0-128 0,0 0 0 16,-1 0 128-16,-2-2-128 0,-1-1 128 0,-1 4-128 15,0-1 128-15,-1-2-128 0,1-1 0 0,1-2 144 0,3 3-144 16,-1 2 0-16,1 1 0 0,1-5 0 0,0 4 128 16,-2 0-128-16,-1 0 0 0,-2 0 0 0,1 1 0 15,1-3 0-15,0 2 0 0,3 1 0 0,1 1 0 16,1-1 0-16,0-1 0 0,-3-2 0 16,-1 1 0-16,-4 1 0 0,-2 0 0 0,-1-1 0 0,0 1 0 15,-1 0 0-15,-1 1 128 0,1 0-128 0,2 0 0 16,0 0 0-16,-2 1 0 0,-4 2 0 0,2 0 0 15,0-3 0-15,-1-1 0 0,2 1 0 0,-4 1 0 16,0 1 0-16,-1-2 0 0,-3-1 0 0,3 2 0 16,-3 3 0-16,4-1 0 0,-3 0 0 0,1-2 0 15,0-3 0-15,1 2 0 0,2 2 0 0,-1 0 0 0,-1-2 0 16,2 0 0-16,1-2 0 0,-4 2 0 0,-1 0 0 0,-1-1 0 16,3-2 0-16,-2 0 128 0,0 1-128 0,-1 0 0 15,-1 1 0-15,1-2 0 0,1-2 0 0,0-1 0 16,0 4 0-16,2 1 0 0,-1-3 0 0,1 1 0 15,0 0 0-15,0 0 0 0,-1 0 0 0,-1 0 0 16,-1 0 0-16,0-2 0 0,-2 2 0 0,-2 2 0 16,0 1 0-16,-2-1 0 0,0-2 0 0,-1 0 0 15,-2 1 0-15,2 1 0 0,-4 2 0 0,1-1 0 16,1-1 0-16,-1 0 0 0,1 0 0 0,-1 0 0 16,2-1 0-16,-1 2 0 0,-1 1 0 0,1 2 0 15,1 1 0-15,-1-1 0 0,1-3 0 0,-2 2 0 16,-3 1 0-16,1 1 0 0,0 3 0 0,-1 0 0 0,-3-1 0 15,1 3 0-15,-1 0 0 0,0 1 0 0,0-1 0 16,-2 4-128-16,0 4 128 0,0 4 0 0,1 1 0 16,-3 2 0-16,0 3 0 0,0 1 0 0,-1 2 0 0,-1 3 0 15,-2 1 0-15,2 3 0 0,2-2 0 0,-3 3 128 16,-2 4-128-16,2 0 0 0,2-1 0 0,0 1 0 16,-1 4 0-16,1 0 0 0,-2 0 0 0,2-1 0 15,3-2 0-15,-2 3 0 0,0-2 0 0,1 2 0 16,4-3 0-16,1 0 0 0,-6-1 0 0,3 0 0 15,3-2 0-15,-1 2 0 0,-3-3 0 0,1-2 128 16,1 1-128-16,1-1 0 0,-3 1 0 0,4 1 128 16,-1-1-128-16,1 1 0 0,-1-2 0 0,-2-3 128 15,1-1-128-15,1-3 128 0,3 0-128 0,-3-2 128 16,-2 0-128-16,1-2 144 0,-1-1-144 0,1-2 160 16,-1-1-32-16,0 2-128 0,-1-1 192 0,2-1-64 0,-3-4-128 0,0-1 160 15,-1-1-160-15,1-1 160 0,1 0-160 0,-3-3 128 16,-2-1-128-16,1-1 128 0,1-1-128 0,-1-9 0 15,-1 10 0-15,0-1 0 0,-2 2 0 0,-1-1 0 16,-1 0 0-16,-3-2 0 0,-1 1 0 0,-1-1 0 16,2 0 128-16,-7 2-128 0,-3-2 0 0,-2 2 0 15,-2 1 0-15,-6-1 0 0,-5-1 0 0,-1 0 0 16,-4 1 0-16,-1-2 0 0,-1 2 0 0,-3 2 0 16,-2-1 0-16,-5-1 0 0,-4 0 0 0,-6-2 0 15,-9-1 0-15,1 4 0 0,2 1-128 0,-6-1 128 16,-5-1-160-16,-5-2 160 0,-5-1-224 0,2-2 48 15,-3 0 16-15,-4 1 0 0,-3 3 160 0,-2 1-192 16,-3 0 192-16,-5-3-192 0,-5-5 192 0,-2 1 0 0,0 4-144 0,-7-4 144 16,-4-3 0-16,3 2 0 0,2 0 0 0,-4 1 0 15,-4-4-176-15,-2-1 176 0,5-1-128 0,-5 1 128 16,-4 0-160-16,-3 0 160 0,0-3-192 0,-1-1 192 16,2-3 0-16,-6 0-128 0,-5-1 128 0,3 3 0 15,4 4 0-15,-3-1 0 0,-4-3 0 0,-1 3 0 16,0-2 0-16,4 1 0 0,2-3 128 0,0 3-128 15,-7 1 128-15,2 2-128 0,-1 0 0 0,4-3 0 16,4-1 0-16,-2 0 0 0,-6 2 0 0,6-3 0 16,2-1 0-16,-2-2 0 0,0 1 0 0,-4 0-160 15,-2 4 160-15,4-1 0 0,3 2 0 0,-4-2 0 0,-5 0 0 16,4-1 0-16,0 0 0 0,0 3 0 16,0 2 0-16,-2 2 0 0,-2 0 0 0,4 0 0 0,4-2 0 15,0-1 0-15,-2 2 0 0,2-2 0 0,0 1 0 16,3 1 0-16,5 0 0 0,-6-1-128 0,-1-2 128 0,0 2-160 15,2-3 160-15,-2 4-160 0,1 0 160 0,-2 1 0 16,-2-1 0-16,1 2 0 0,3 1 0 0,-1 3 0 16,-6 0 0-16,3 0 0 0,3-2 0 0,3 0 176 15,1 1-176-15,0 0 192 0,0 3-192 0,4-3 0 16,7 2 0-16,-2-4 0 0,-6-2 0 0,7 0 0 16,4 0-144-16,-1 1 144 0,0 1 0 0,2-2 0 15,1 0 0-15,2 0 144 0,1 0-144 0,0 0 0 16,2 0 0-16,-3 2 0 0,-2 3 0 0,2 0 0 15,1 3 0-15,1-3 0 0,-2-2 160 0,3 1 0 16,3 4 0-16,-1-1 0 0,1 0-160 0,2 0 160 0,5 2-160 0,-1 0 160 16,1-2-160-16,3-2 0 0,5 3 0 15,-1-2 128-15,2-4-128 0,-1 1-176 0,2 0 48 16,3 2 0-16,0-1 128 0,-2 1 0 0,-1-2 0 16,2 3 0-16,4 4 0 0,-3-1 0 0,-3-1 0 0,-1 0 0 15,6 1 0-15,-4-1-160 0,0-1 160 0,1 2 0 16,-1 4-128-16,2-3 128 0,3 2 0 0,-6-2 0 15,-2-3 0-15,2 2 0 0,4 0 0 0,-1 2 0 16,-1 1 0-16,0 2 0 0,-2-2 0 0,5 4 0 16,2-3 0-16,-1 1 0 0,-2 2 0 0,0-1 0 15,0 1 0-15,-2-2 0 0,2 1 0 0,1 0 0 16,0-3 0-16,2-1 0 0,1 0 0 0,2 1 144 0,-2 0-144 16,2 0 0-16,1-2 0 0,2 0 0 0,1-1 0 15,1-2 0-15,0-2 0 0,1 1 0 0,1 5 0 0,0-4 0 16,0-3 0-16,1 0 0 0,-2 0 0 0,4 3 0 15,2-1 0-15,5 1 0 0,2-5 0 0,0 1 0 16,-4 1 0-16,2 0 0 0,2-1 0 0,4 1 0 16,-1-1 0-16,1 0 0 0,2 0 0 0,-1-1 0 15,-4-4 0-15,3 2-176 0,3 2 176 0,3-1 0 16,1-1 0-16,1-1-128 0,0-4 128 0,-2 2 0 16,2 0 0-16,0-1-128 0,1 3 128 0,-1 1 0 15,5 2 0-15,1 1 0 0,-1-2 0 0,3-1 0 16,0-1 0-16,-1 1 128 0,-4 3-128 0,3-2 0 15,2 2 0-15,0-3 0 0,3-1 0 0,1-1 0 16,2 1 0-16,0 0 128 0,-3 0-128 0,2 1 0 0,-1 0 0 16,3 0 128-16,0-1-128 0,1-2 0 0,-3 0 0 0,6 3 128 15,3 2-128-15,1 0 192 0,2-3-64 0,-1 0 0 16,4 0-128-16,1 0 192 0,1 1-64 0,-2 0 0 16,1-2-128-16,2 1 144 0,1-1-144 0,0 2 160 15,1-2-160-15,-2 0 0 0,3-2 0 0,-1 2 128 16,-2 2-128-16,1 0 0 0,4-4 0 0,-1 2 0 15,1 4 0-15,2 1 0 0,0-1 0 0,0-2 0 16,1-4 0-16,0 1 0 0,-1 2 128 0,4-1-128 16,3 1 0-16,0-1-256 0,0-2 64 0,2-1 16 15,1-4-1664-15,4 1-336 16,2 1-64-16,4-3-12752 0</inkml:trace>
  <inkml:trace contextRef="#ctx0" brushRef="#br1" timeOffset="40843.692">9751 5136 21823 0,'0'0'960'0,"-2"-7"208"0,1-3-928 0,1 10-240 16,3-5 0-16,-3 5 0 0,0 0 0 0,11 0 0 16,-3 0-144-16,3 2 144 0,2 0 0 0,2 2-144 15,1-1 144-15,2-1 0 0,3 0 0 0,1-2-160 16,0 0 160-16,5 0 0 0,2-2-128 0,1 2 128 15,2-1 0-15,1 1 0 0,3-2 0 0,3-1 0 16,-3-2 0-16,5-1 144 0,-1-2 144 0,3 0 32 16,0 0 0-16,2 3 0 0,3 1 64 0,-1-1 0 0,-1 1 16 15,-2-1 0-15,-2 1-32 0,1-3-16 0,1 0 0 16,-2 0 0-16,-5 3-80 0,3-1-16 0,-3 1 0 0,-1 2 0 16,-2-2-32-16,-4 4-16 0,-3 0 0 0,-3 3 0 15,-3-2-208-15,-5 1 0 0,-3 1 128 0,-2 0-128 16,-2 0 160-16,-9-3-16 0,0 0 0 0,0 0 0 15,0 0 160-15,0 0 16 0,0 0 16 0,-12 0 0 16,-7 1-32-16,-3 3-16 0,-6-2 0 0,-4 1 0 16,-2-3-288-16,-4 1 128 0,-2 1-128 0,-4 3 0 15,-1 1 144-15,-1 0-144 0,0 1 0 0,-2 0 144 16,-3-2-144-16,2-3 0 0,-3 2 0 0,-1 2 128 16,0 4-128-16,2 0 0 0,1 0 0 0,2-3 0 15,-3-2 0-15,-1-1 0 0,0 1 128 0,5-1-128 0,5 1 0 16,2-2 0-16,1-1 0 0,6 1 128 0,5 1-128 15,4-1 0-15,3 0 0 0,4-2 0 0,4 2 0 16,5-2 128-16,8-1-128 0,0 0 0 0,0 0 0 0,0 0 0 16,0 0 0-16,16 2 0 0,1-3 0 0,5-1-144 15,6-2 144-15,5 2-160 0,6 0 160 0,3 1 0 16,4 0 0-16,3 2-128 0,1 1 128 0,1 0 0 16,3-2 0-16,0-2 128 0,1-1-128 0,0-1 0 15,1 2 0-15,0 1 0 0,1-1 0 0,1 0 128 16,-5-2-128-16,4 0 0 0,-2 1 144 0,-2-3-144 15,2 1 192-15,-3 3-192 0,-6 2 192 0,-4 0-192 16,-3-2 192-16,-5 4-192 0,-5-2 0 0,-2 0 0 16,-6 0 0-16,-5 2 0 0,-4 0 0 0,-2 1 0 15,-10-3 128-15,0 0-128 0,0 0 192 0,-13 7-32 16,-2-2 0-16,-8 1 0 0,-3-1-32 0,-8 1-128 16,-5-2 192-16,-4-2-64 0,-6 2-128 0,-2-1 0 0,-9 0 0 15,3 2 0-15,0-1 0 0,0 1 128 0,-5-1-128 0,1-1 0 16,2-1 0-16,1 3 0 0,-1-2 128 0,7-1-128 15,5 4 0-15,7-3 0 0,2-1 0 0,7-2 128 16,7-1-128-16,9 0 0 0,5 0 0 0,10 1 0 16,0 0-192-16,14-1-64 0,6-2 0 0,11 0-9248 15,7-1-1840-15</inkml:trace>
  <inkml:trace contextRef="#ctx0" brushRef="#br1" timeOffset="54696.665">18767 3571 2751 0,'0'0'256'0,"-7"-6"-256"15,7 6 0-15,-6-4 0 0,0-3 1920 0,-1 1 352 16,1-1 64-16,-1 3 16 0,7 4-1280 0,-7-7-256 16,0-1-48-16,2 2-16 0,5 6-192 0,-4-6-48 0,-5 2 0 0,3-2 0 15,1-1-80-15,1 0-32 0,4 7 0 16,-7-8 0-16,1-1-16 0,0 2 0 0,2 1 0 0,-3 0 0 16,2-1 0-16,1-1 0 0,0 1 0 0,-1 0 0 15,0 2-48-15,-2-1-16 0,2 1 0 0,-3 0 0 16,-2 2 48-16,-1 1 0 0,0 1 0 0,0 1 0 15,-3 1-176-15,-3 1-48 0,2 0 0 0,-1 2 0 16,-5 3-16-16,0-3 0 0,1-1 0 0,-2 1 0 16,-1 3 0-16,-1-3 0 0,-1-2 0 0,-3 0 0 15,-2-3-128-15,-1 0 160 0,-2 0-160 0,0 0 160 16,-3 0 160-16,0 0 16 0,1-1 16 0,-1-1 0 16,3 1-32-16,1-1 0 0,-1 0 0 0,-1-1 0 15,0 0-128-15,-6 0-16 0,-2-3-16 0,1 1 0 16,-2 1-160-16,1 2 0 0,-2 2 0 0,3-1 0 15,-3-2 160-15,1 0-160 0,-1-3 192 0,-3 2-192 16,-3 1 0-16,0 2 0 0,-1 0 0 0,1 0 0 0,1-2 0 16,2 3 0-16,3 1 0 0,3 1 0 0,0-4 0 0,0 2 0 15,-1 1 0-15,1 0 0 0,-3-2 0 0,2 2 0 16,1 2 0-16,-1 1 0 0,2-1 0 0,0 2 0 16,2-2 0-16,-1-1 0 0,-3-1 0 0,-1 1 0 15,0 2 0-15,1 4 0 0,-2 0 0 0,3 1 0 16,2 2 0-16,3 1 0 0,1-1 0 0,3 1 0 15,3 0 0-15,2 2 0 0,0 2 0 0,3-2 0 16,1-2 0-16,0 1 0 0,3 0 0 0,3 1 0 16,0 1 0-16,3-1 0 0,4-1 0 0,2 1 0 15,-3 0 0-15,4 0 0 0,1 2 0 0,2 0 0 16,1 2 0-16,1-2 0 0,4 2 0 0,1-2 0 0,0-2 0 16,1 4 0-16,4 1 320 0,2 1-32 0,2-1-16 15,5-1 0-15,5-1-128 0,0-2-16 0,3 0-128 0,1 2 192 16,1-2-192-16,1-1 176 0,2-2-176 0,2 1 160 15,1-1-160-15,1 1 128 0,3-2-128 0,1 0 128 16,4-2-128-16,2 1 160 0,1 1-160 0,-1-2 160 16,0-1-160-16,1 0 128 0,0-1-128 0,3-1 128 15,5-3-128-15,0 0 160 0,3 3-160 0,-1-1 160 16,-1-2-160-16,-1-1 0 0,1-1 0 0,1 0 128 16,3-1-128-16,2 0 0 0,3 0 0 0,-4-1 128 15,-4-1-128-15,-2 2 0 0,-2 0 0 0,1-1 0 16,-1-1 0-16,1-1 128 0,1-1-128 0,-2 2 0 15,0 3 0-15,-3 0 0 0,-2 0 0 0,-2 0 0 0,-2-4 0 16,0 1 0-16,2 0 128 0,-1-3-128 0,0 0 0 16,-3-3 0-16,-3 2 0 0,-3-1 128 0,-2 2-128 0,-2-2 0 15,-3-2 0-15,-3 1 0 0,-2 1 0 0,-1 0 128 16,-3-2-128-16,-2-1 0 0,-1 0 0 0,-4 0 128 16,-2-2-128-16,-3 0 0 0,0-3 128 0,-3 2-128 15,0-1 0-15,-3 0 128 0,-1 1-128 0,-2 0 0 16,0-2 144-16,-2 2-144 0,-3 1 144 0,0 0-144 15,-2-5 192-15,1 5-192 0,-3-2 0 0,-1 2 0 16,-2 1 0-16,-1 1 0 0,-2-2 0 0,-4 3 0 16,-3-1 0-16,-1-1 0 0,-1 1 0 0,-3-1-144 15,1-1 144-15,-5-1 0 0,0 1 0 0,-1 1 0 16,1 1 0-16,2 1 0 0,-3 1 0 0,1-3 0 16,-1 1 0-16,-1-1-128 0,-6-1 128 0,-1 1 0 15,-2 1 0-15,-1 2-128 0,-2 0 128 0,2-1 0 0,0-1 0 16,0 2 0-16,0 0 0 0,-4 1 0 0,-3-1 0 0,0 0 0 15,3 2 0-15,0 1 0 0,0 4 0 0,2 0 0 16,3-4 0-16,4 3 0 0,1 0 0 0,-1 3 0 16,-3 3 0-16,-1 1-160 0,1 1 160 0,-1 3 0 15,-1-1 0-15,1 2 0 0,1 1 0 0,2 1 0 16,-1 1 0-16,2-1 0 0,-2 0 0 0,2-1-160 16,-1-1 160-16,2 1 0 0,5 0 0 0,0 1 0 15,1 1 0-15,3 0 0 0,3-1 0 0,3 0 0 16,2 1 0-16,2-1 0 0,0 0 0 0,3 0 0 15,0 0 0-15,3 2 0 0,-1 0 0 0,2 0-128 16,1 0 128-16,2-2 0 0,1-2 0 0,1 5 0 0,3 2 0 16,2 0 0-16,1-4 0 0,2 3 0 0,2 2 0 15,4 0 0-15,1 1 0 0,1 2 0 0,2-1 0 0,2 0 0 16,2 0 0-16,3-1 0 0,-1 0 0 0,3 0 0 16,1-3 0-16,3 0 0 0,1 1 0 0,4-1 0 15,1-5 0-15,7 0 0 0,1 1 0 0,5-3 0 16,0-1 0-16,3 0 128 0,1-1-128 0,1-1 0 15,-1 2 0-15,0-4 0 0,2-3 0 0,2 0 0 16,0 1 0-16,4-1 0 0,0 0 0 0,0-1 128 16,-2-2-128-16,1 0 0 0,0 2 0 0,2-1 0 15,4-3 0-15,-2-1 128 0,1-2-128 0,-1 1 0 16,-4-1 0-16,0-1 0 0,-2 0 0 0,-1 1 0 16,1-2 0-16,1-2 128 0,2 0-128 0,-3-1 0 15,3 1 0-15,-2-1 0 0,-5-1 0 0,-4-2 0 0,-2 0 0 16,-1-1 0-16,-1 0 0 0,-1 0 0 0,-2 2 0 15,-2-2 0-15,-2 0 0 0,-3-1 128 0,-5 2-128 0,-1-2 0 16,-1 2 0-16,-3-1 0 0,-4 2 0 0,-1 0 0 16,-4 3 0-16,-1 0 0 0,-1 3 0 0,-4 0 128 15,-3-2-128-15,-1-2 0 0,0 1 0 0,-3 1 0 16,-1 3 128-16,-5-3-128 0,0-2 160 0,-2 0-160 16,-3 0 0-16,-4 0 128 0,-1 0-128 0,-1-1 0 15,-3 3 0-15,-1 2 0 0,-5 0 0 0,-1-1 0 16,-2-2 0-16,-2-1 0 0,-1 3 0 0,-4 1 0 15,-2 0 0-15,-6-2-128 0,-7-1 128 0,-1 2 0 16,-3 3 0-16,0 1 0 0,1-1-128 0,1 2 128 16,-1-3 0-16,-1 0 0 0,0 1 0 0,-2 0 0 0,-2 2 0 0,4 1-128 15,4 2 128-15,-2 0 0 0,1 1 0 16,0 0 0-16,-4-3 0 0,2 7 0 0,0 1 0 16,1 1 0-16,1 1 0 0,4 1 0 0,-3-2 0 15,-2 2 0-15,0-1-128 0,-2 2 128 0,1 2 0 0,5 0 0 16,0 0 0-16,7 0 0 0,4 1-144 0,0 0 144 15,1 0 0-15,5 1-144 0,3 1 144 0,2 1-128 16,4 0 128-16,0 2-128 0,2-1 128 0,0 1 0 16,4-1-144-16,-1-2 144 0,4 0 0 0,4-2 0 15,4 2 0-15,0 0 0 0,3 1 0 0,2-1 0 16,3-1-160-16,2 4 160 0,2-1 0 0,3 1-144 16,1 1 144-16,5 0 0 0,0-2-128 0,5 3 128 0,1 1-128 15,5-2 128-15,6-4 0 0,-2 4-160 0,2 2 160 16,2 1 0-16,9-1 0 0,-2 1-128 0,1-3 128 0,1 0 0 15,3-2 0-15,4 0 0 0,2 0 0 0,1-2 0 16,5-3 0-16,1 1 0 0,-1 1 0 0,-1-1 0 16,-3-1 0-16,5-1 0 0,0-1 0 0,2-1 0 15,4-1 0-15,-1 3 0 0,2-6 0 0,0 2 0 16,-1 2 0-16,4 0 0 0,3 1 0 0,3-3 144 16,2-4-144-16,-4 0 0 0,-4 2 0 0,2-2 0 15,0-1 0-15,0-1 0 0,0-2 0 0,-3 2 0 16,-3-1 0-16,0-1 0 0,-5 0 0 0,1 0 0 15,1-2 0-15,0 2 0 0,0 1 144 0,-3-2-144 16,-4-3 0-16,-3 1 0 0,-3 1 0 0,-2 1 0 16,-2-4 0-16,-1 0 0 0,1-1 0 0,-5 1 128 15,-5 0-128-15,-2-1 0 0,-2-3 0 0,-4 2 0 0,-1 0 0 16,-4 0 0-16,-4 0 0 0,-2-2 128 0,-1-2-128 0,-2 1 0 16,-6 1 0-16,-1-4 0 0,-5-4 0 0,0 1 144 15,-5-3-144-15,-2 3 0 0,-2 0 0 0,-3 3 0 16,-3-1 0-16,-3-1 0 0,2-2 0 0,-2 2 0 15,-6 4 0-15,1-2 0 0,-3 0 0 0,4 2 0 16,-5-1 128-16,2 3-128 0,-2-2 0 0,-1-1 0 16,-1-2 0-16,-3 2 0 0,-7 1 0 0,-2 0-144 15,-4-1 144-15,-3 2 0 0,-4 2 0 0,1 1-128 16,-3 0 128-16,-1-2 0 0,-3-2 0 0,-3 3 0 16,-6 4 0-16,0 0 0 0,3-1 0 0,-4 0 0 15,0-2 0-15,-3 3 0 0,0 3 0 0,5-2 0 16,-3 0 0-16,2 0 0 0,3 4 0 0,1 2 0 0,-1 1 0 15,1 0 0-15,0-2-128 0,4 3 128 0,5 3-128 16,3-1 128-16,2 0 0 0,0 3-160 0,2 1 160 0,4 4 0 16,1 4 0-16,2 3-128 0,5-1 128 0,-2 1 0 15,4 5 0-15,4 1 0 0,1 0 0 0,4 0 0 16,1-1 0-16,5 4-192 0,4 2 192 0,4 2-160 16,3 3 160-16,4-1-208 0,5 2 80 0,4 1 128 15,7 3-384-15,3-1 32 0,4-4 16 0,5-1 0 16,7-1-96-1,7-3-16-15,6-2 0 0,7 0 0 0,7-2 448 0,5 3-160 0,4-3 160 0,2-1 0 16,-2-3-976-16,4-5-96 16,4-5-16-16</inkml:trace>
  <inkml:trace contextRef="#ctx0" brushRef="#br1" timeOffset="62324.679">840 3394 21183 0,'-6'-20'1888'0,"3"8"-1504"0,1-3-384 0,1 0 0 16,1-2-912-16,2 1-256 0,2-4-48 0,-2 3-16 15,-3-1 1232-15,2 0 0 0,4 1 208 0,-2 4-16 16,-1 0 224-16,2 2 32 0,-2-1 16 0,-1 4 0 16,2 1 208-16,-3 7 32 0,0 0 16 0,0 0 0 0,7-7-272 0,-7 7-64 15,0 0-16-15,0 0 0 0,9 3-240 0,-9-3-128 16,0 0 160-16,9 11-160 0,0 2 320 0,-1 4-16 15,-3 4-16-15,1 2 0 0,-2-1 96 0,2 6 0 16,3 5 16-16,-5 4 0 0,-1 4 0 0,1 2 0 16,0 3 0-16,-3 7 0 0,-2 5-80 0,-2 5-32 15,1 5 0-15,-1-1 0 0,1 0-112 0,0 4-32 16,0-1 0-16,0 3 0 0,-1 0-144 0,6-1 160 16,-1-4-160-16,2 0 160 0,0-1-160 0,-2-3 0 15,-1 2 144-15,3-3-144 0,0-2 224 0,-1-3-32 16,-1-3 0-16,-2-5 0 0,0 1 32 0,0-3 0 15,0 1 0-15,-1 0 0 0,-3-2-16 0,1-1 0 0,2-2 0 0,0-4 0 16,-7 1 96-16,4 0 16 0,2-3 0 0,0 1 0 16,-1-1-128-16,1 0 0 0,0-4-16 0,1-1 0 15,1-4-176-15,1-1 160 0,1-2-160 0,0-2 160 16,1-3-160-16,-3-2 0 0,-3-1 0 0,6-2 0 16,0-4 0-16,-1-2 0 0,-2-1 0 0,0-9 0 15,2 7 0-15,-2-7 0 0,0 0 0 0,0 0 0 16,0 0 0-16,0 0 0 0,0 0 0 0,0 0 0 15,-1-11 0-15,1-5 0 0,1-4 128 0,2-6-128 16,-1-6 128-16,2-5-128 0,-2-5 0 0,2-1 128 16,-1-3-128-16,0 0 0 0,1-5 0 0,-3-1 0 15,1-1 0-15,0-3 0 0,-1-2 0 0,1-4 0 16,2-1 0-16,-1-1 0 0,-2 0 0 0,0-3 0 16,2-6 0-16,1 0 0 0,-1-2 0 0,1 2 0 0,1 4 0 0,0-3 0 15,1-2 0-15,-2 2 0 0,2 0 0 0,0 4 0 16,0 7 0-16,-2 3 0 0,0 1 0 0,-2 1 0 15,-1 0 0-15,1 3 0 0,-3 4 0 0,2-1 0 16,1 8 0-16,-1 2 0 0,-1 5 0 0,0 0 0 16,-1 3 0-16,0 1 0 0,-2 3 0 0,1 2 0 15,-4 1 0-15,3 3 0 0,0 3-208 0,0 2 80 16,-1 3 128-16,1 4-208 0,3 10 208 0,0 0 0 16,-4-5 0-16,4 5 0 0,0 0 0 0,-3 12 0 15,-2 3 0-15,0 6-144 0,-1 4 144 0,-1 8 0 16,0 3-144-16,0 3 144 0,-4 4 0 0,-1 7 0 15,-1 6 0-15,1 6 0 0,1 7 192 0,-3 2-64 16,0 2 0-16,-1 6 0 0,2 6-128 0,0 2 128 0,0-1-128 16,4 2 128-16,1 2-128 0,-1 2 0 0,-4 1 144 0,2-1-144 15,5-8 0-15,-3 6 0 0,1-2 0 0,-2-4 128 16,3-1-128-16,-1-4 144 0,2-4-144 0,-1-3 160 16,1-1 96-16,2-5 0 0,-2-4 16 0,3-4 0 15,1-6-80-15,1-4 0 0,0-5-16 0,-2-6 0 16,2-4-176-16,0-2 192 0,1-6-192 0,-1-6 192 15,-1-7-192-15,2-4 0 0,0-8 0 0,0 0 0 16,0 0 0-16,0 0 0 0,0-10 0 0,1-5 0 16,0-5-288-16,-1-6 64 0,-2-2 16 0,2-5 0 15,1-6 48-15,-1-3 16 0,-1-3 0 0,1-4 0 16,1-4 144-16,2 0 0 0,-2-1 0 0,3 0-128 0,0-1 128 16,3-2 0-16,-1-3 0 0,2-3-128 0,0-4 128 15,0 1-192-15,3 0 192 0,-2-1-192 0,-7-5 0 0,5 0-16 16,2-1 0-16,-3 3 0 0,-3 1 80 0,3 2 128 15,3-1-208-15,-2 1 80 0,-3 0 128 0,2 2-160 16,-1-1 160-16,1 2-160 0,0 4-16 0,0-1 0 16,0 0 0-16,4-1 0 0,2 0 16 0,-3 5 0 15,-2 4 0-15,-1 4 0 0,1 3 160 0,-5 1-160 16,-3 3 160-16,1 4-160 0,-2 5 160 0,-3 4 0 16,2 0 0-16,0 6 0 0,1 3 0 0,-1 5 0 15,-2 3 128-15,0 2-128 0,1 1 0 0,0 4 144 16,4 5-144-16,0 0 0 0,0 0 0 0,0 0 0 15,-6 9 0-15,3 6 0 0,2 2 0 0,-1 10 0 16,-6 7 0-16,2 4 0 0,2 7 176 0,-2 8 80 0,1 9 0 16,-2 5 16-16,2 6-80 0,-1 5 0 0,-5 5-16 15,5 5 0-15,2 2-176 0,-1 5 0 0,-2 3 144 0,0-2-144 16,-2-2 0-16,2 4 0 0,2 3 0 0,-3-2 128 16,3-2-128-16,-2 0 0 0,-1 0 128 0,3-6-128 15,-1-7 256-15,2-5 0 0,2-3-16 0,1-3 0 16,-3-1 0-16,1-7 0 0,0-6 0 0,2-6 0 15,1-6-240-15,0-5 0 0,0-6 128 0,4-1-128 16,6-4-1504-16,-2-6-352 16</inkml:trace>
  <inkml:trace contextRef="#ctx0" brushRef="#br1" timeOffset="63872.614">1547 5927 12895 0,'9'-10'576'0,"1"4"112"0,4 1-560 0,5 1-128 0,5 0 0 0,1 4 0 16,3 4 1360-16,4-2 240 0,4-2 64 0,1 4 0 16,2 5-1264-16,2 3-240 0,1-2-160 0,1-1 192 15,4-3-192-15,3 1 0 0,1 1 0 0,6-1 0 16,1-2 0-16,3-3 0 0,-1-2 0 0,2 1 0 15,-1 1 0-15,7-3 0 0,-4-5 0 0,5 3 0 16,1 2 288-16,-3 0-32 0,0-1 0 0,1 0 0 16,4-5 96-16,3 5 16 0,2 1 0 0,-2-1 0 15,-3-2-128-15,1 2-32 0,2-2 0 0,2 2 0 16,2-2-208-16,-1 2 144 0,-3 0-144 0,1-1 128 16,2-2-128-16,4 0 0 0,2-1 0 0,-2-3 128 15,1 1-128-15,-3-2 0 0,3 0 0 0,0 0 0 0,-3-4 0 16,2 0 128-16,-1 0-128 0,3 2 0 0,1 0 0 15,-4 1 0-15,-3 1 128 0,1-1-128 0,-2-1 0 16,2 0 0-16,2 0 0 0,-2 2 0 0,-4 1 0 0,1 0 0 16,0-1 0-16,2 0 0 0,0 3 0 0,-1 0 0 15,-4 0 0-15,2 1 128 0,2-5-128 0,1 1 0 16,2 1 0-16,-3 0 0 0,-4-2 0 0,3 1-144 16,3 1 144-16,-1-4-208 0,1 2-32 0,-4 4 0 15,0-2 0-15,1-2 0 0,1-3 240 0,0 2 0 16,-1 2-160-16,0 0 160 0,-5-1 0 0,2 1 0 15,1 0-144-15,2 2 144 0,-2 2 0 0,-1-1 0 16,-1 2 0-16,-2-1 0 0,-1 1 0 0,4 1 0 16,-1 1 0-16,2 3 0 0,-1-4 0 0,-2 0 0 15,1 2 0-15,0 1 0 0,-1 2-128 0,0-1 128 0,3-1 0 16,-6 2 0-16,-1 1 0 0,4 2 0 0,-1-1 0 16,2-2 0-16,0 1-128 0,-1 1 128 0,-3 3 0 0,0-2 0 15,5 0 0-15,-2-1-128 0,-5 0 128 16,0 2 0-16,0 0 0 0,-1 3-160 0,1 2 160 0,-1-3-128 15,2-1 128-15,2 3 0 0,-2 5 0 0,0-5 0 16,-4-5 0-16,2 1-128 0,-1 1 128 0,2 2 0 16,2-1 0-16,-1-1 0 0,-1 1 0 0,2-2 0 15,2-1 0-15,-1 3 0 0,0 4 0 0,-2-2 0 16,1-2 0-16,-5-1 0 0,-1 0 0 0,4-2 0 16,1-1 0-16,1 3 0 0,-3 1 0 0,0-2 0 15,-1-3 0-15,2-3 0 0,1-2 0 0,2 2 0 16,3-1 0-16,-3-1 0 0,-2 0 0 0,0-1 0 0,0-2 0 15,3 1 0-15,0-1 0 0,0 4 0 0,0-1-176 16,-2-1 176-16,0 0-208 0,0-3 80 0,2 0-32 0,2 1 0 16,2 3 0-16,-3 0 0 0,1-2 160 15,-1 1 0-15,2-5 0 0,0 2 0 0,0 2 0 0,-2 3 0 16,-1 2 0-16,1-5 0 0,-1-5-176 0,1 4 176 16,1 4-208-16,1-1 80 0,-3 2 128 0,0-2 0 15,1-1 0-15,1 0-128 0,1 1 128 0,1 2 0 16,-4-1 0-16,3-2 0 0,3 1 0 0,-1 0 0 15,4 1 0-15,-4-1 0 0,-1-2-144 0,2 0 0 16,1 1 0-16,1 1 0 0,1 1-192 0,-1-2-48 16,-1-1 0-16,-1 5 0 0,2 2 224 0,4-1 160 15,-1-2-208-15,1 2 80 0,-4 2 128 0,2 1 0 16,3 1 0-16,1 3 0 0,1 2 0 0,-3 0 0 16,-1-3 0-16,3 0 0 0,6-4 0 0,-2 2 0 0,-2 0 0 15,1 1 128-15,0-2-128 0,1 2 0 0,-1 0 0 0,-2 0 0 16,-5-2 0-16,5-1 0 0,4-2 0 0,1 3 0 15,-3 1 0-15,-4 1 0 0,-3-2 0 0,5 2 0 16,1 0 0-16,4 2 0 0,-1-3 0 0,-2-1 128 16,-2-2-128-16,6 0 0 0,2 0 0 0,-3 1 128 15,-6-1-128-15,3 1 0 0,0 0 0 0,0 1 128 16,-3-3-272-16,-1 1-48 0,-5-1-16 0,-1 0-7296 16</inkml:trace>
  <inkml:trace contextRef="#ctx0" brushRef="#br1" timeOffset="65456.715">23388 4303 19343 0,'0'0'1728'0,"-6"-5"-1392"16,1-3-336-16,-1 0 0 0,2 1 848 0,4 7 112 15,0 0 0-15,0 0 16 0,-2-6-736 0,2 6-240 16,0 0 128-16,0 0-128 0,0 0 224 0,0 0-16 16,3 8 0-16,0 5 0 0,-1 4 304 0,3 2 64 15,-3 2 16-15,4 3 0 0,-1-2-112 0,-3 4-32 16,0 1 0-16,1 3 0 0,-2 1-192 0,-1 1-32 15,-2 0-16-15,-1 1 0 0,2 0 32 0,-1-2 0 16,-3-2 0-16,0-1 0 0,2-4-16 0,-4-1 0 16,1 0 0-16,-1-4 0 0,0-4-16 0,3-2 0 15,-4 0 0-15,2-2 0 0,-1-5 48 0,7-6 0 16,0 0 0-16,0 0 0 0,0 0 288 0,-5-8 64 16,1-5 16-16,3-6 0 0,0-6-48 0,1-6 0 0,0-7 0 15,1-5 0-15,1-4-400 0,0-1-176 0,-1 3 128 0,3-1-128 16,2 0 0-16,0 1 0 0,4-4 128 0,3 3-128 15,-1 0 0-15,3 0 0 0,0 4 0 0,2 4 0 16,-1 4-144-16,-1 7 144 0,4 6 0 0,-3 2 0 16,-4 1-128-16,2 4 128 0,0 6 0 0,-1 2 0 15,0 1-176-15,-1 5 176 0,-2 5-160 0,-3 4 160 16,-3 3-192-16,-1 4 48 0,0 3 16 0,0 2 0 16,-3 0 128-16,0 2-128 0,-1 2 128 0,-1 1-128 15,0-3 128-15,-2 1 0 0,-5 1 0 0,0-3-128 16,0-3 128-16,-1-3 0 0,-4 0 0 0,2-1 0 15,0 1 0-15,2-4 0 0,-2-3 0 0,2-3 0 16,3-1-576-16,7-5-64 0,-11-2-32 16,5-2-9216-16,-1-5-1840 0</inkml:trace>
  <inkml:trace contextRef="#ctx0" brushRef="#br1" timeOffset="65839.07">23952 3931 20271 0,'-15'-3'1792'0,"15"3"-1424"15,0 0-368-15,-9 5 0 0,0 0 1440 0,-1 1 224 16,2 0 32-16,0 3 16 0,-1 2-1344 0,-1 1-368 16,-1 0 128-16,1 1-128 0,0-1 256 0,0 5 16 15,1 2 0-15,-2-1 0 0,3 2-128 0,-1-1-16 0,0-3-128 16,2 0 192-16,3 0-192 0,2 0 128 0,1-4-128 0,1-2 0 15,0-10 128-15,0 0-128 0,0 0 0 0,10 3 0 16,-2-3 448-16,2-6 0 0,0 1 0 0,0-4 0 16,-1-2-32-16,2-4-16 0,-2-6 0 0,0 1 0 15,-3 4-192-15,2 0-32 0,0 1-16 0,-3-2 0 16,-3 0-32-16,2 2-128 0,-2 5 192 0,0 1-64 16,-2 9 0-16,0 0 0 0,0 0 0 0,0 0 0 15,0 0-128-15,0 0 0 0,0 0 144 0,0 0-144 16,3 15 0-16,2 0 0 0,-4 4 0 0,2-1 128 15,0-2-128-15,3 0 0 0,-3-3 0 0,2 0 128 16,-1-2-128-16,1 0 0 0,1 0 0 0,-3-3 0 16,-3-8-736-16,0 0-64 0,10 5-16 15,-10-5-8464-15,0 0-1680 0</inkml:trace>
  <inkml:trace contextRef="#ctx0" brushRef="#br1" timeOffset="66276.386">24147 3854 12895 0,'0'0'576'0,"0"0"112"0,-9 5-560 0,5-1-128 16,4-4 0-16,-7 13 0 0,0 3 1888 0,3 0 352 15,0 3 64-15,0 1 0 0,1 1-1152 0,-1 2-224 16,0 2-48-16,0 2-16 0,-2-4-176 0,1 0-48 16,3 1 0-16,-1 2 0 0,0 2-160 0,-2 0-32 15,-2 0-16-15,3-2 0 0,4 0-192 0,-1-2-48 0,-3-4 0 0,2-5 0 16,0-4-32-16,-1-2-16 0,-1-1 0 0,4-8 0 15,0 0 144-15,0 0 32 0,0 0 0 0,0 0 0 16,-6-9 432-16,2-7 80 0,3-3 32 0,2-5 0 16,0-1-448-16,2-3-96 0,-1-5 0 0,1-4-16 15,-2-2-304-15,4 0 128 0,0 3-128 0,1 3 0 16,-2 1 0-16,2 2 0 0,0 2 0 0,4 3 0 16,5 3 0-16,0 4 0 0,-3-1 0 0,-1 6 0 15,1 4 0-15,-2 5-144 0,-1 3 16 0,-1 3 0 16,-8-2 128-16,11 9 0 0,-1 3 0 0,-4 3 0 15,-2 2 0-15,1 1-160 0,-4 1 160 0,-2 1-160 16,-4 1 160-16,1 0 0 0,-2-1 128 0,-2 1-128 16,-1-1 0-16,-1-1 0 0,2-2 0 0,0-1-128 0,-1-4 128 15,0-2 0-15,1 2 0 0,3-7 0 16,5-5-160-16,-7 0 0 0,-2-5 0 0,3-1 0 16,1 0-1888-16,0-2-368 15,-2 0-80-15,3-3-9920 0</inkml:trace>
  <inkml:trace contextRef="#ctx0" brushRef="#br1" timeOffset="66579.231">24280 3881 22111 0,'0'0'1968'0,"0"0"-1584"15,10 4-384-15,-1-3 0 0,-9-1 336 0,12-1-16 16,1-2 0-16,0-3 0 0,1-2 240 0,1-3 32 15,0-4 16-15,-2 0 0 0,-2 0-144 0,0-2-16 0,2 1-16 0,-4 0 0 16,0 2-176-16,-3 1-48 0,-3 2 0 0,0 0 0 16,-3-1-48-16,-3 3-16 0,-3 3 0 0,1 3 0 15,-4 1 112-15,1 2 32 0,-5 2 0 0,1 5 0 16,-1 5 96-16,0 4 0 0,-2 4 16 0,3 4 0 16,-1 4-272-16,0 0-128 0,1 0 0 0,4-1 128 15,0-1-128-15,4-2 0 0,2-2 0 0,2-1 0 16,1-5 0-16,3-2 0 0,3-4 0 0,2 0 0 15,2-1 0-15,0-3 0 0,4-4 0 0,0-2 0 16,1-1 0-16,-1-3-256 0,3-1 64 0,-1-5-8864 16,1-2-1776-16</inkml:trace>
  <inkml:trace contextRef="#ctx0" brushRef="#br1" timeOffset="66878.842">24635 3629 16575 0,'-15'5'1472'0,"5"2"-1168"16,0 2-304-16,0 2 0 0,5 1 1968 0,-2 1 336 16,-2 3 64-16,0 1 0 0,6 3-1680 0,0 3-352 15,1 0-64-15,-2 0-16 0,2 0 128 0,1 0 32 16,-1 1 0-16,2-2 0 0,2-3-224 0,0 1-64 16,-1-2 0-16,3-3 0 0,-2-4 16 0,2-1 0 15,-4-10 0-15,3 6 0 0,-3-6 432 0,0 0 64 16,10-2 32-16,1-4 0 0,-2-5 176 0,3-2 48 0,1-6 0 15,2-4 0-15,-2-5-384 0,-1 0-80 16,0-3-16-16,1 0 0 0,2-1-256 0,-1 4-160 0,-1 3 192 16,1 2-192-16,2 0 0 0,-3 5 0 0,-1 4 0 0,-1 3 0 15,1 3 0-15,-2 3 0 0,2 3 0 0,-2 3 0 16,-10-1-192-16,12 10-112 0,-4 2-16 0,-4 3-15360 16</inkml:trace>
  <inkml:trace contextRef="#ctx0" brushRef="#br1" timeOffset="68200.665">23401 4970 8287 0,'0'0'736'0,"0"0"-592"16,0 0-144-16,0 0 0 0,0 0 896 0,0 0 160 15,0 0 32-15,0 0 0 0,0 0-336 0,0 0-64 16,0 0-16-16,8 10 0 0,-4-1 192 0,2 2 32 0,-1 2 16 0,-1 0 0 16,1-1-352-16,1 2-80 0,-1-2-16 0,0 2 0 15,0 0-128-15,-3-1-16 0,1 0-16 0,-1-1 0 16,1-1 32-16,-1-1 16 0,0 0 0 0,-1 0 0 16,0-1 112-16,-1 1 32 0,-2 0 0 0,3-1 0 15,0-2-32-15,-1-7 0 0,-1 9 0 0,0 0 0 16,1 0-144-16,0-2-16 0,0-7-16 0,0 0 0 15,0 9-96-15,0-9 0 0,0 8-16 0,0-8 0 16,0 0 48-16,0 0 16 0,0 0 0 0,0 0 0 16,0 0 528-16,2-8 96 0,0-4 32 0,3-1 0 15,1-1-256-15,-1-3-32 0,0-3-16 0,3 0 0 16,0 0-304-16,1-1-64 0,-1 0-16 0,2 1 0 16,1 1-208-16,-2 2 144 0,-1-1-144 0,3 2 128 15,2-1-128-15,-1 2 0 0,-1 0 0 0,2 2 0 0,-1 0 0 0,0 0 0 16,-2 1 0-16,-1 1 0 0,-2 0 0 0,-1 2 128 15,1 2-128-15,-7 7 0 0,4-7-192 0,-4 7-112 16,0 0-16-16,0 0-16 16,0 0-2688-16,0 0-544 0</inkml:trace>
  <inkml:trace contextRef="#ctx0" brushRef="#br1" timeOffset="68542.635">23747 4913 22111 0,'0'0'1968'16,"0"0"-1584"-16,0 0-384 0,0 0 0 0,6 10 176 0,1-4-48 0,-1 0-128 0,3-4 192 15,1-3 256-15,0-3 64 0,1-1 0 0,2-2 0 16,1-3 208-16,-1-1 48 0,0-2 16 0,0 0 0 16,-1 2-416-16,-1-2-96 0,-2 0-16 0,-3-2 0 15,-1 2-80-15,-2 1-32 0,-2 0 0 0,-2 0 0 16,-3-1-144-16,0 4 192 0,4 9-192 0,-6-9 192 15,-5 6 112-15,2 3 16 0,1 2 16 0,-1 5 0 16,-2 2-16-16,-1 9-16 0,1-3 0 0,0 4 0 16,-1 3-304-16,1 1 0 0,1-1 0 0,3 0 0 15,0 1 0-15,4-2 0 0,0-2 0 0,3-1 0 16,4-4 0-16,2-2 0 0,0-3 0 0,4-3 0 16,1 1 0-16,1-4 0 0,0-2 0 0,2-2 0 15,2-2 128-15,-1-1-128 0,-1-4 192 0,1-4-192 16,-2-5-1200-16,-1 0-336 0,2 0-80 0,-4 0-10800 15</inkml:trace>
  <inkml:trace contextRef="#ctx0" brushRef="#br1" timeOffset="68840.522">24057 4681 20271 0,'1'12'1792'0,"-2"4"-1424"16,-2 4-368-16,0 0 0 0,-1 2 0 0,1 0 144 15,3-1-144-15,2 1 0 0,-2-5 640 0,3 1 0 16,1-1 16-16,1 0 0 0,-5-2-176 0,-1 0-32 16,1-3-16-16,1-1 0 0,3-1 16 0,-4-10 16 0,0 0 0 0,0 0 0 15,0 0 272-15,10-3 48 0,-5-4 16 16,3-1 0-16,0-4 96 0,-2-2 32 0,0-4 0 0,-1-1 0 16,4 0-512-16,-4-2-96 0,-1-1-32 0,3 0 0 15,-1-1-288-15,4-1 160 0,0 5-160 0,0 1 128 16,0 2-128-16,-1 0 0 0,2 2 0 0,-1 3 0 15,-5 2 0-15,3 4 0 0,-1 0 0 0,-7 5 0 16,0 0 0-16,0 0-192 0,13 3 64 0,-7 2 128 31,-6-5-2560-31,0 0-384 0</inkml:trace>
  <inkml:trace contextRef="#ctx0" brushRef="#br1" timeOffset="69166.424">24453 4509 19343 0,'-8'0'1728'0,"-2"0"-1392"16,0 2-336-16,1 1 0 0,2 3 1120 0,-3-2 160 15,-2 4 16-15,1 0 16 0,1 4-352 0,-2-2-64 16,1-1 0-16,0 2-16 0,1 2-304 0,2 0-48 16,2 0-16-16,3 0 0 0,0-2-320 0,3 0-192 15,3-1 192-15,-1-1-192 0,-2-9 160 0,8 7-160 16,2-3 128-16,1-2-128 0,-3-1 416 0,3-2 0 15,2-1 0-15,0 1 0 0,2 0-160 0,1 0-48 16,1 1 0-16,-1 0 0 0,-1 1-208 0,-4 2 128 16,-1 2-128-16,-1 0 0 0,-9-5 0 0,3 9 128 0,-2 0-128 15,-4 2 0-15,-5 2 384 0,-3 1 48 0,-1 2 0 16,-3-1 0-16,-1 0 0 0,0 2 0 0,1 0 0 16,-1-2 0-16,0-3-240 0,2 0-64 0,2 0 0 15,1-3 0-15,1-4-128 0,1-4-176 0,9-1 48 0,-5-2 0 31,0-3-2320-31,2-3-464 0</inkml:trace>
  <inkml:trace contextRef="#ctx0" brushRef="#br1" timeOffset="69376.838">24714 4364 13823 0,'0'0'1216'16,"0"0"-960"-16,0 0-256 0,-5 7 0 0,2 2 2112 15,-2 2 384-15,1 1 80 0,-1 3 16 0,0 0-1392 0,0 3-288 16,1-1-48-16,1 2-16 0,-3 2-384 0,1 0-80 16,-2-1 0-16,2-3-16 0,-1 2-240 0,2 0-128 15,-1-4 128-15,0 0-128 0,-1-1 0 0,1-1 144 16,-1-1-144-16,2-1 0 16,0-2-1600-16,-1-3-448 0,5-6-64 0</inkml:trace>
  <inkml:trace contextRef="#ctx0" brushRef="#br1" timeOffset="69847.195">24830 4378 14735 0,'0'0'640'0,"0"0"160"16,-10 4-640-16,6 3-160 0,-2 1 0 0,1 3 0 0,-4 2 2192 0,0 3 416 0,0 2 80 0,1 3 0 15,0 2-1584-15,0 1-320 0,0 0-64 0,3 2-16 16,3-4-384-16,-2 0-96 0,3-2-16 0,2-4 0 15,3-3-208-15,0-2 0 0,-4-11 128 0,8 8-128 16,0-3 256-16,2-2 0 0,-2-6 0 0,2-2 0 16,2-4 288-16,-3-1 64 0,0-1 16 0,-1-4 0 15,0-8-160-15,-2 3-16 0,-2 3-16 0,-1 2 0 16,-4-1-208-16,-2-2-32 0,0 0-16 0,-2 2 0 16,-1 0-48-16,-1 3-128 0,2 1 192 0,-2 2-64 15,1 1-128-15,2 5 0 0,4 4 0 0,-7-5 128 16,7 5-128-16,0 0 128 0,0 0-128 0,0 0 128 15,0 0-128-15,0 0 0 0,0-9 0 0,5 2 0 0,-5 7-144 16,11-5 144-16,-1 0-192 0,2-1 192 0,-2 1 0 0,3 2-128 16,2 0 128-16,1 0 0 0,-2 1 0 0,0 2-128 15,0 2 128-15,-2 3 0 0,-6 1 0 0,4 3-128 16,0-1 128-16,0 2 0 0,-3 3 0 0,-1-1 0 16,1 1 0-16,-3 3 144 0,-1-1 48 0,-3-1 0 15,0 0 0-15,0-2 0 0,3-1-64 0,-2-1 0 16,-2-2 0-16,1-8 0 0,0 0-128 0,0 0 128 15,0 0-128-15,0 0 128 0,3 9-128 0,-3-9 128 16,0 0-128-16,0 0 128 0,0 0-128 0,0 0 0 16,0 0-192-16,0 0 192 15,-2-7-2016-15,-2-1-288 0,0 0-48 0,-4-1-10704 0</inkml:trace>
  <inkml:trace contextRef="#ctx0" brushRef="#br1" timeOffset="70057.756">24802 4219 20271 0,'-3'-15'1792'0,"0"9"-1424"0,1 0-368 0,2 6 0 15,-2-9 1952-15,5 2 320 0,1 1 64 0,-1 1 16 16,-3 5-1328-16,9-6-256 0,0-3-48 0,-1 4-16 16,0 2-32-16,3 0-16 0,-1 1 0 0,0-1 0 15,-4-3-400-15,-6 6-96 0,0 0-16 0,10 6 0 16,0-5-144-16,-10-1 0 0,0 0 0 0,3 10 0 15,0 2-1632-15,-1 1-352 0,-3-3-80 0,-1 0-16 16</inkml:trace>
  <inkml:trace contextRef="#ctx0" brushRef="#br1" timeOffset="71124.466">24933 4484 6447 0,'0'0'272'0,"0"0"80"0,9-1-352 0,-9 1 0 16,0 0 0-16,10-5 0 0,3 0 2592 0,1 0 448 15,1 0 96-15,-2-2 0 0,0-2-1152 0,1 1-224 0,1-2-48 0,-1 3-16 16,-3 3-752-16,0-1-160 0,-1 0-16 0,-1 1-16 15,0 3-352-15,-2 1-64 0,-7 0-16 0,10 7 0 16,0 3-64-16,-1 5 0 0,-1 6-16 0,-3 1 0 16,1 5-16-16,-2 1 0 0,-1 2 0 0,-1 2 0 15,0 2-64-15,-1-1-16 0,0-2 0 0,0-3 0 32,0 0-448-32,2-3-80 0,-2-4-32 0,0-3-12480 0</inkml:trace>
  <inkml:trace contextRef="#ctx0" brushRef="#br2" timeOffset="82027.43">11699 6665 9375 0,'0'0'416'0,"0"0"96"16,0 0-512-16,0 0 0 0,0 0 0 0,0 0 0 15,0 0 608-15,0 0 32 0,0 0 0 0,-8-7 0 16,-2-1-96-16,2 2-16 0,0 2 0 0,-3-1 0 0,-1 2 32 0,-1-1 0 15,-2-3 0-15,1 4 0 0,2 3-48 0,-2 0-16 16,-1-1 0-16,1-1 0 0,-1 0-256 0,-1 2-48 16,-1 2-16-16,0 1 0 0,2-3-176 0,-2 0 0 15,1 0 144-15,-2 2-144 0,3 1 320 0,2-1-16 16,-1-3 0-16,2 2 0 0,3 2 352 0,9-3 80 16,0 0 16-16,0 0 0 0,-7 1 0 0,7-1 0 15,0 0 0-15,0 0 0 0,0 0-176 0,11 2-48 16,1-2 0-16,7 1 0 0,-1 0 32 0,6 0 0 15,4-1 0-15,3 0 0 0,2-1-304 0,5 0-48 16,4 0-16-16,8-1 0 0,1-1 32 0,8 3 0 16,3 3 0-16,4-3 0 0,1 0 80 0,3-3 16 0,2 0 0 15,5 1 0-15,9 5-64 0,0-1 0 0,-6-2 0 0,7-1 0 16,9 4-256-16,-3-2 160 0,1-1-160 16,-1 0 128-16,2 0-128 0,2 2 0 0,2 1 144 15,-3-1-144-15,-1-1 0 0,5 2 0 0,5-2 0 0,-2 1 0 16,-2-1 0-16,3-1 0 0,1 2 0 0,1 0 128 15,1 2-128-15,0 0 144 0,3-1-144 0,-1 2 160 16,-5-4-16-16,1 1 0 0,5 1 0 0,-2 1 0 16,-2-1-16-16,-1 0-128 0,1 1 192 0,1-1-64 15,-3 0-128-15,1 3 192 0,-2-2-192 0,1-1 192 16,-1 0-192-16,-3 2 160 0,-2-2-160 0,1 3 160 16,4-3-160-16,-5 3 0 0,-2-1 0 0,-2 0 0 15,3-2 0-15,-2-1 0 0,-5-1 0 0,1 1 128 16,1 5-128-16,1-1 0 0,-2-1 0 0,-4-1 128 0,-4 1-128 15,-3-1 0-15,-1 0 0 0,0-1 0 0,1-5 0 0,-7 2 0 16,-6 2 0-16,-1-1 0 0,-2 1 0 16,-3-2 0-16,-6-1 128 0,-1 1-128 0,-6 2 0 0,-2 0 0 15,-7-2 0-15,-3 2 128 0,-4-1-128 0,-5 0 128 16,0 0-128-16,-3 1 128 0,-1 0-128 0,-1-1 192 16,-4 0-192-16,-3-1 192 0,-4-1-192 0,-2 0 0 15,-4-3 144-15,-5 4-144 0,0 0 176 0,0 0-48 16,0 0 0-16,0 0 0 0,-7-5 48 0,-5 2 0 15,-4 0 0-15,-1-2 0 0,-3-1-176 0,-3 1 0 16,-5 2 0-16,0 0 0 0,-6 0 0 0,-5-1 0 16,-5 2 0-16,-3-2 0 0,-5 0 0 0,-4 1 0 15,-1-1 0-15,0-1 0 0,-4 0 0 0,-5 1 0 16,-3 2 0-16,-3-2 0 0,-1-4 0 0,-2 3 0 16,0 1 0-16,-3 1 0 0,-6-4 0 0,0 1 0 0,-4-1 0 0,1 3 128 15,-2-1-128-15,-5 1 0 0,-3-3 0 0,-2 2 0 16,2-2 0-16,-2 2 0 0,-7-1 0 0,-1 2 0 15,4 1 0-15,-4-2 0 0,-5 2 128 0,1 0-128 16,1-2 0-16,-6 2 0 0,-5-3 0 0,3 3 0 16,5 4 0-16,-3-2 0 0,-5-1 0 0,3 0 0 15,2 2 0-15,-4 2 0 0,-3-1 0 0,1 0 0 16,3-2 0-16,-2 1 0 0,-1 2 0 0,1 0 0 16,4 2 0-16,-4-1 0 0,1-1 0 0,2 4 0 15,2-2 0-15,1 1 0 0,-1-2 0 0,2 2 0 16,-3 1 0-16,5-1 0 0,2 2 0 0,5-3 0 15,0-4 0-15,2 1 128 0,-1 3-128 0,6-1 0 0,5 1 0 16,-3 0 0-16,-1-3 0 0,5-1 0 0,6 4 0 0,3 0 0 16,1 0 0-16,3-1 0 0,-1 3 0 15,6-2 0-15,1 1 0 0,6-1 0 0,0 0 0 0,2 0 0 16,-1 0 0-16,4 3 0 0,2-2 0 0,6 1 0 16,5-3 0-16,0 0 0 0,4 4 0 0,0-1 0 15,5 0 0-15,-1-1 0 0,5-3 0 0,-1 1 0 16,5 1 0-16,6-2 0 0,2-3 0 0,3 1 0 15,1 4 0-15,3-2 0 0,8 0 0 0,0-1 0 16,9-1 0-16,0 0 0 0,0 0 0 0,0 0 0 16,0 0 0-16,15-2 0 0,3 2 0 0,3 1 0 15,-2 1 0-15,10-4 0 0,7-5 0 0,5 1 0 16,3 1 0-16,3 1 0 0,2 1 0 0,6 1 0 16,6-2 0-16,8-1 0 0,-1-1 0 0,4 1 0 15,4-2 0-15,2 4 0 0,3 1 0 0,7-1 0 0,4-1 0 0,3 2 0 16,-2-7 0-16,6 2 0 0,5 1 0 0,1-1 0 15,-2 3 0-15,4-2 0 0,3 1 0 0,-1-1 0 16,-1 0 0-16,5 0 0 0,6-1 128 0,0 0-128 16,0-1 0-16,3 2 0 0,3 1 0 0,-2 0 0 15,0-2 0-15,1 2 0 0,3-1 0 0,4 2 0 16,0-1 0-16,0 0 0 0,0-2 0 0,0 4 0 16,3 3 0-16,-2-1 0 0,-3-2 0 0,2 0 0 15,2 2 0-15,-2 0 0 0,-1-1 0 0,-3 2 0 16,3 2 0-16,0 0 0 0,-5-1 128 0,-1 2-128 15,0-1 0-15,-2-1 0 0,-1-2 0 0,-1 3 0 0,-4 1 0 16,1 3 0-16,1-3 0 0,-5 0 0 0,-6 1 0 16,1-2 0-16,5-2 0 0,-6 2 128 0,-5 3-128 0,-4-1 0 15,-3-2 0-15,1-1 0 0,-4 3 0 0,-5-3 0 16,-3-2 0-16,-5 1 0 0,0 4 0 0,-3-2 0 16,-3-3 0-16,-5 2 0 0,-6 2 0 0,-6 0 0 15,-5 2 0-15,0-4 0 0,0-2 0 0,-7-1 0 16,-6-1 0-16,-3 3 0 0,-3 0 0 0,-3 0 0 15,-5 0 0-15,-3-1 0 0,-5-1 0 0,-2 1 128 16,-6-1-128-16,-8 2 0 0,0 0 0 0,0 0 0 16,0 0 128-16,0 0-128 0,0 0 0 0,-10-5 0 15,-5-1 0-15,-7 3 0 0,-3 1 0 0,-6-1 0 16,-5 1 0-16,-3 1 0 0,-7 0-128 0,-1 0 128 16,-4-1 0-16,-3 0 0 0,-5-2 0 0,-7 1-144 0,-6 1 144 15,-3 1 0-15,0 0-128 0,-6-4 128 0,-2 0 0 0,-4 1 0 16,-3 3 0-16,-3 0 0 0,0-2 0 0,-7 1 0 15,-8-1-128-15,1 2 128 0,1-1 0 0,-5 1 0 16,-6-2 0-16,-1 1 0 0,2 0 0 0,-3 0 0 16,-9 1 0-16,3-1-128 0,0-2 128 0,-1 1 0 15,-3 1 0-15,-1 0 0 0,-2-2 0 0,2 1 0 16,2 3 0-16,-2-1 0 0,-4-2 0 0,5 1 0 16,3 1 0-16,-4 1 0 0,-1 1 0 0,0-1 0 15,3-6 0-15,1 5 0 0,1 2 0 0,-1-1 0 16,0 0 0-16,5 2 0 0,4 1 0 0,1-2 0 15,-2 1 0-15,5-1 0 0,4 2 0 0,0 0 0 16,-2-5 0-16,5 2 0 0,1 2 0 0,4-2 0 0,3-2 0 16,3 1 0-16,-2 0 0 0,4 1 0 0,1 5 0 0,1-1 0 15,0-5 0-15,4 3 0 0,-1 4 0 0,5-1 0 16,2 0 0-16,3 0 0 0,2 1 0 0,2 0 0 16,6 1 0-16,6-1 0 0,2 0 0 0,5-1 0 15,3 2 0-15,4 0 0 0,1-2 0 0,6 1 0 16,5-2 0-16,5 0 0 0,4 0 0 0,5 1 0 15,3 0-128-15,5-1 128 0,2-3-144 0,5 1 144 16,8-2-208-16,0 0 80 0,0 0 0 0,0 0 0 16,0 0 0-16,0 0 0 0,13 6 128 0,5-3-192 15,5-2 192-15,6 0-192 0,0 1 192 0,7 1 0 16,8-2 0-16,2-1 0 0,2-4 0 0,5 4 0 16,2-1 0-16,7 0 0 0,6-2 0 0,5 0 0 15,4-2 0-15,5 1 0 0,3-2 0 0,4 2 0 0,7 0 0 16,5-1 0-16,1-1 0 0,7 0 128 0,4 1-128 15,3-1 0-15,-4-3 0 0,9 2 0 0,5-2 0 0,0 0 0 16,1 0 0-16,4 0 0 0,0 2 0 0,2-2 128 16,0 0-128-16,3 1 0 0,2 1 0 0,5 0 0 15,3 2 0-15,4 0 0 0,1-4 0 0,-2 3 0 16,0 0 0-16,4 2 0 0,2 1 0 0,-1-2 0 16,-1 2 0-16,-1-2 0 0,-2-2 0 0,1 5 0 15,-1-1 0-15,-3-1 0 0,-5-3 0 0,0 5 0 16,-1 4 0-16,0 1 128 0,1-2-128 0,-4-1 0 15,-6 0 0-15,1 2 0 0,3 1 0 0,-4-1 0 16,-5-1 0-16,-3 2 0 0,-2 0 0 0,-3-2-128 0,-8-2-16 16,-2 3 0-16,-2 4 0 0,-9-3 0 0,-6-3-16 15,-3 0 0-15,-1 2 0 0,-5 3 0 0,-4 2-144 0,-5 0-16 16,-10-3-16-16,0 0 0 16,-1-1-1520-16,-7 0-320 0,-8 2-48 0,-2-1-10480 15</inkml:trace>
  <inkml:trace contextRef="#ctx0" brushRef="#br2" timeOffset="90256.045">7516 6146 10367 0,'0'0'448'0,"12"-1"112"16,-1 0-560-16,1-2 0 0,1 0 0 0,-2 1 0 15,1 3 768-15,0-2 32 0,0-2 16 0,-3 0 0 0,-1407 2-256 0,2805 1-48 16,-1398-5-16-16,-3 0 0 0,-6 5 80 0,0 0 0 16,0 0 16-16,0 0 0 0,3-11 272 0,-3 1 48 15,0 10 16-15,-4-9 0 0,-6-5-128 0,3 4-32 16,-4-2 0-16,0 1 0 0,-3-1-192 0,1 0-64 15,0 0 0-15,-5-2 0 0,0-5-80 0,-2 3-32 16,0 0 0-16,-3 0 0 0,0-1 0 0,-5 1 0 16,-2-1 0-16,-3 2 0 0,-1-1 48 0,-5 1 0 15,-2-3 0-15,-2 2 0 0,-2 0 0 0,-1 1 0 16,0-3 0-16,-2 3 0 0,-5-1-176 0,-1-1-16 16,-2 1-16-16,-4 0 0 0,-1 1-80 0,0 2-16 15,3-1 0-15,-8 0 0 0,-3-1-144 0,-1 0 0 16,1 3 0-16,0 2 0 0,-1 2 0 0,-2-2 0 15,-4-4 144-15,-2 2-144 0,-2 6 0 0,-1-1 128 16,1 1-128-16,-3 0 0 0,-1 1 0 0,0-1 128 0,-1-1-128 0,3 4 0 16,2 2 0-16,-4 1 0 0,-1-1 0 0,-2 1 0 15,1 0 0-15,-2 2 0 0,-2 3 0 0,2-2 0 16,2-3 0-16,-1 4 0 0,3 4 0 0,-4-4 0 16,-2-3 0-16,2 3 0 0,3 6 0 0,3-5 128 15,-4-4-128-15,2 0 0 0,-2 4 0 0,3 1-128 16,3 3 128-16,-3-4 0 0,5-5 0 0,1 2 0 15,2 2 0-15,4 4 0 0,1 3 0 0,4-3 0 16,3-5 0-16,-2 0 0 0,-4 0 0 0,1 4 0 16,0 3 0-16,2-1 0 0,2-2 0 0,-3 1 0 15,0-1 0-15,0 2 0 0,0 0 0 0,0 4 0 16,2-1 0-16,3 1 0 0,2-1 0 0,-1-1 0 0,-1-3 0 16,3 2 0-16,3-2 0 0,4 2-128 0,2 1 128 15,4 1 0-15,1 0 0 0,2 2-128 0,-4-2 128 16,3 2 0-16,-2 0 0 0,2 3 0 0,1 2 0 0,-1 0 0 15,-1 0 0-15,2 1 0 0,-1 5 0 0,0-1 0 16,-4-2 0-16,3 1-128 0,2 4 128 0,0-2 0 16,1-5 0-16,3 2 0 0,3-1 0 0,6-2 0 15,2-4-144-15,5 0 144 0,1 1 0 0,3 0 0 16,3 2-144-16,1-1 144 0,2 0 0 0,2-2-128 16,0 3 128-16,2-2 0 0,2 2 0 0,-1-5-128 15,4-2 128-15,1 4 0 0,1 2 0 0,4 2-160 16,2-3 160-16,2 2-128 0,3-5 128 0,3 3-128 0,3 1 128 15,0-4-128-15,1-1 128 0,5 1-160 16,4-1 160-16,3 0-160 0,6-1 160 0,3 1-128 0,-1-1 128 0,6 1-128 16,5-1 128-16,0 0 0 0,3-1 0 0,2 2 0 15,1 0 0-15,5 0-128 0,2-2 128 0,5 0 0 16,2-1 0-16,0 0 0 0,0-1 0 0,4 0 0 16,-1 1 0-16,6 0 0 0,3-3 0 0,0 3 0 15,1-3 0-15,2-3 0 0,3-1 0 0,3 2 128 16,2 1 0-16,2-1 0 0,0 1 0 0,2-3 0 15,4-2-128-15,-2 0 192 0,-4 0-64 0,5 0 0 16,5 0-128-16,1 0 176 0,-3 1-176 0,1 0 192 16,0 1-192-16,2 0 0 0,-1 1 0 0,0-3 128 15,0-5-128-15,2 3 0 0,1 0 144 0,-1 2-144 16,-2 0 0-16,0 0 144 0,1 0-144 0,-2 0 0 0,-1-5 128 16,-1 1-128-16,2 0 0 0,-4-1 0 0,-2 1 176 0,-1-1-176 15,0 2 160-15,1-2-160 0,1-4 176 16,-5 2-176-16,1 2 192 0,-1-4-192 0,1-3 160 0,-4 1-160 15,-5 0 128-15,-1 0-128 0,-2 0 0 0,-1-2 0 16,2-1 128-16,-4 2-128 0,-4 2 0 0,3-2 0 16,2-2 0-16,-4 1 128 0,-2-1 16 0,-1-1 0 15,-7 1 0-15,1-1 0 0,1-2-144 0,0-1 0 16,-3 1 0-16,-1 0 0 0,-5 3 128 0,-2-1-128 16,-5-1 128-16,0-4-128 0,-1-4 176 0,-2 0-48 15,-4-3-128-15,-2 2 192 0,-1 1-16 0,-3 1-16 16,-1-1 0-16,-5-3 0 0,-1-1 48 0,-3-4 16 15,-5-3 0-15,-3-2 0 0,-3 0 48 0,-4-3 16 16,-2-5 0-16,-1 5 0 0,-5 2-32 0,-1 4-16 0,-4 2 0 16,-3 0 0-16,-5 2-96 0,-4 1-16 0,-6 4 0 0,-4-2 0 15,-8-1-128-15,-7 1-144 0,-6 2 144 16,-4 8-208 0,-1 10-1152-16,-2 1-240 0,1 3-32 0,-3 0-8800 0,0 4-1744 0</inkml:trace>
  <inkml:trace contextRef="#ctx0" brushRef="#br2" timeOffset="91596.101">3632 7413 6447 0,'-11'-4'272'0,"4"1"80"0,-1 1-352 0,8 2 0 0,0 0 0 0,0 0 0 15,-10-2 1328-15,4 2 192 0,6 0 32 0,0 0 16 16,0 0-864-16,0 0-192 0,-8 0-16 0,8 0-16 16,0 0-16-16,0 0 0 0,3 10 0 0,-3-10 0 15,6 5 128-15,-6-5 32 0,8 10 0 0,0-4 0 16,4 0 144-16,1-1 48 0,1-2 0 0,1 0 0 16,2 1 64-16,3-2 16 0,-4-2 0 0,3 0 0 15,2 2-336-15,2 0-64 0,-1 4-16 0,2-6 0 0,0-4-32 16,3 3 0-16,0 1 0 0,4 0 0 0,3-1-64 15,6 1 0-15,2 0-16 0,1 2 0 0,-2 2-16 0,1-4 0 16,0-4 0-16,1 6 0 0,1 1-160 0,1 1-16 16,1 2-16-16,1-2 0 0,2-3 64 0,0 3 16 15,1-1 0-15,1-1 0 0,-1 0-16 0,3-1 0 16,0-1 0-16,1 3 0 0,1-3-16 0,3 1 0 16,-3-1 0-16,-2 0 0 0,-2 1-64 0,0-1-16 15,-1-1 0-15,2 0 0 0,-3 1 32 0,3 0 0 16,3 3 0-16,-4 0 0 0,-3-3 32 0,1-1 0 15,-1 1 0-15,-1 1 0 0,-1 0 0 0,2 0 16 16,0-1 0-16,1 3 0 0,2 1-48 0,0-1-16 16,-4 3 0-16,0-3 0 0,2-2-16 0,-2 1 0 15,-1 2 0-15,1-2 0 0,-1 0-128 0,-2-1 160 0,0-1-160 16,-1 1 160-16,-3 1-160 0,0 0 192 0,-2-4-192 16,0 6 192-16,0-3-32 0,-1 2 0 0,-1 2 0 15,2-3 0-15,3-3-16 0,-1 1 0 0,-3 2 0 0,-1 1 0 16,-1-5-16-16,-2 2-128 0,-2 2 192 0,1-1-64 15,-1 1-128-15,1 1 160 0,3-3-160 0,-3 2 160 16,-2 0-160-16,-2 0 128 0,2 0-128 0,0 1 128 16,-2-1-128-16,1 0 160 0,-1 0-160 0,-3-2 160 15,-1-1-160-15,-2-1 192 0,-1-4-192 0,0 4 192 16,1 1-192-16,-1 1 192 0,0-3-192 0,-3 1 192 16,1-2-48-16,-2 0 0 0,-1 1 0 0,-1-1 0 15,1 2-16-15,-1 0 0 0,-2 1 0 0,-3-2 0 16,-2-3-128-16,0 2 160 0,-1 1-160 0,-7 3 160 0,9-1-160 15,-1 1 0-15,-8 0 0 0,0 0 0 0,0 0 0 0,0 0 0 16,8 0 0-16,-8 0 0 0,0 0 0 0,0 0 0 16,-9 6-224-16,-1-3 80 15,-1-2-1648-15,-9-1-320 0,-8 2-64 0</inkml:trace>
  <inkml:trace contextRef="#ctx0" brushRef="#br2" timeOffset="93076.539">13382 7466 4607 0,'-9'3'400'0,"2"-1"-400"15,-2-1 0-15,2-1 0 0,-3-1 1584 0,1 1 224 16,1 2 48-16,0 0 16 0,8-2-848 0,0 0-192 15,-9 3-16-15,9-3-16 0,-6 3-208 0,6-3-32 16,0 0-16-16,0 0 0 0,0 0 64 0,0 0 16 16,7 7 0-16,3-2 0 0,2-1 288 0,4-2 64 15,1 2 16-15,4-4 0 0,-1-2-192 0,5-1-32 16,3-2-16-16,4 3 0 0,3 1-192 0,1 0-48 16,3-1 0-16,0-1 0 0,6 2-112 0,2-1-16 0,0 0-16 15,2 0 0-15,4-4-96 0,2 2-16 0,2 1 0 16,3-1 0-16,1 0 16 0,1-1 0 0,-2 1 0 0,1 1 0 15,1-1-48-15,-2 0-16 0,2-1 0 0,-2 2 0 16,0 2-48-16,-3 0-16 0,-4-2 0 0,2 0 0 16,0-3 16-16,0 2 0 0,-4 0 0 0,2 0 0 15,-3 2-32-15,-3-2-128 0,-2 1 192 0,-2 0-64 16,-2 0-128-16,-2-2 128 0,-1 0-128 0,-1 1 128 16,-5 2-128-16,-2 1 128 0,-3 1-128 0,-2-2 128 15,0-3-128-15,-8 2 0 0,-1 1 144 0,-3 0-144 16,-4 2 128-16,-9 0-128 0,0 0 128 0,0 0-128 15,0 0 320-15,0 0 0 0,0 0 0 0,0 0 0 16,-8-1-144-16,-6 1-48 0,-4-1 0 0,-4 1 0 0,-1-4-128 16,-4 2 0-16,-2 4-192 0,-3 2 192 0,-3 0 0 0,-2-2 0 15,0 0 0-15,-4-1 192 0,-2 1-192 0,-2-2 0 16,-2-2 0-16,-3 6 0 0,1 2 0 16,-1 1 0-16,0 0 0 0,1-2 0 0,0-3 0 0,-4 0 0 15,-2-2 0-15,0 3 0 0,-1 0 0 0,1-1 0 16,-2-1 0-16,4 3 0 0,-1 0 144 0,1-1-144 15,-3-3 160-15,3 0-160 0,-2 0 0 0,3 1 0 16,1 4 0-16,3-3 0 0,4-2 0 0,2 0 0 16,1 0 0-16,4-1 0 0,2 0 0 0,3-4 0 15,4 2 0-15,2 1 0 0,5 2 128 0,7 1-128 16,3 0 0-16,11-1 0 0,0 0 128 0,0 0-128 0,-8 0 0 16,8 0 0-16,0 0 176 0,14 0-176 0,6 0 192 15,3 2-192-15,5 2 192 0,3-3-64 0,5-2 0 16,3 1-128-16,5 2 192 0,4-2-192 0,5-1 192 0,6 0-192 15,3-2 160-15,6 6-160 0,1 0 128 0,7-2-128 16,4-3 0-16,4 1 128 0,3 2-128 0,-1 0 0 16,-3 0 0-16,6-2 0 0,1-1 128 0,2 1-128 15,-2 3 0-15,-1-2 0 0,0-2 144 0,-1-1-144 16,-1 2 0-16,-5 1 144 0,-4 1-144 0,1-1 0 16,-2-2 288-16,-5 2-48 0,-3 2-16 0,-6 1 0 15,-7 0-32-15,-4-1-16 0,-8-4 0 0,-2 3 0 16,-4 1-176-16,-6 0 0 0,-2 1 144 0,-7-1-144 15,-1-2 160-15,-9 3-32 0,-4-1-128 0,-9-2 192 16,0 0-1216-16,0 0-240 0,-10 4-48 16,-6-2-9424-16,-9 0-1872 0</inkml:trace>
  <inkml:trace contextRef="#ctx0" brushRef="#br2" timeOffset="96316.065">3440 7448 2751 0,'0'0'256'16,"0"0"-256"-16,0 0 0 0,0 0 0 15,0 0 4368-15,0 0 832 0,0 0 176 0,0 0 16 16,0 0-4240-16,0 0-864 0,0 0-160 0,0 0-128 16,0 0 288-16,0 0-32 0,0 0 0 0,0 0 0 15,0 0 448-15,-2 8 96 0,2-8 16 0,0 0 0 0,-10 3-48 16,2-1 0-16,-2-1 0 0,1 1 0 0,-2 0-96 16,-2-2-32-16,-1 0 0 0,0 1 0 0,-2 0-176 0,0 0-32 15,-2-1-16-15,0 1 0 0,-5 1-16 0,-1 3 0 16,-3-1 0-16,-1-2 0 0,1 1-176 0,-3 0-32 15,-3 0-16-15,-1 2 0 0,0 0-176 0,0 2 160 16,-2-1-160-16,2 0 160 0,1 0-160 0,-4-3 0 16,-1-2 0-16,0 1 128 0,1 1-128 0,0 2 160 15,1-1-160-15,-1 0 160 0,1-1-160 0,2-1 0 16,1 2 0-16,-3 2 128 0,4-4-128 0,1 2 0 16,0 2 0-16,-1-2 128 0,-1-2-128 0,2-1 0 15,2-2 0-15,6 2 0 0,1 3 192 0,6-3-64 16,2 2 0-16,1-3 0 0,2-3-128 0,2 3 192 15,1-1-192-15,8 1 192 0,-7 3-192 0,7-3 0 0,0 0 144 0,0 0-144 16,0 0 0-16,-7 0 0 0,7 0 0 0,0 0 128 16,0 0-128-16,0 0 0 0,0 11 0 0,0 0 0 15,0-1 0-15,0 2-160 0,1 0 160 0,1 5 0 16,0 2 0-16,1 5-128 0,1 2 128 0,-1 1 0 16,-3 2 0-16,0 1 0 0,0 1 0 0,0 2 0 15,0 2 0-15,0 2 0 0,0-2 0 0,-3 3 0 16,-1 1 0-16,0 4 0 0,0 3 0 0,-2-4 0 15,2-3 0-15,-2-1 0 0,1-1 0 0,-1-2 0 16,2 2 0-16,-4-3 0 0,0-1 0 0,1-1 0 16,0-2 0-16,0 1 0 0,0 1 0 0,-2 2 0 15,-1 1 0-15,-3-1 0 0,1-1 128 0,0-1-128 16,0-2 0-16,1-1 0 0,-2 1 128 0,1-1-128 0,-1-1 0 16,2-4 0-16,-1-2 0 0,3 0 0 0,3 3 128 15,-1-5-128-15,0 1 0 0,3-4 0 0,2-5 128 0,-4 1-128 16,0 3 0-16,2-5 0 0,4-11 0 0,-4 8 128 15,1 1-128-15,3-9 0 0,0 0 0 0,0 0 128 16,0 0-128-16,0 0 0 0,-5 9 0 0,5-9 128 16,0 0-128-16,0 0 0 0,0 0 0 0,0 0 0 15,0 0 0-15,9 5 0 0,-9-5 0 0,14 5 0 16,1-1 128-16,0-2-128 0,2 2 0 0,0-3 0 16,2-1 0-16,1 1 0 0,3 1 0 0,2 1 0 15,3-3 0-15,4 0 0 0,4-1 0 0,2 1 0 0,-2-1 0 16,4 1 0-16,3-2 0 0,2 1 0 0,-2 1 0 15,0 1 0-15,2 0 0 0,2 0 0 0,2-1 0 16,1 0 0-16,3 0 0 0,-2 2 0 0,1 3 0 0,-4-5 0 16,-2-2 0-16,-1 1-128 0,-1 2 128 0,1 0 0 15,2 0 0-15,-1-2 0 0,0-1 0 0,-1 2 0 16,-2 2 0-16,-3 1 0 0,-2-2 0 16,-3 2 0-16,0 3 0 0,0-4 0 0,-1-3 0 0,-2 1 0 15,-2-1 0-15,-3 1 0 0,-5 1 0 0,0-1 0 16,0-2 0-16,-4 3 0 0,-3 0 0 0,-2-1 0 15,-3-1 0-15,0 2 0 0,-10-1 128 0,10 4-128 16,-10-4 0-16,5 5 0 0,1 0 0 0,-6-5 0 16,0 0 128-16,0 0-128 0,0 0 0 0,0 0 0 15,-7 6 144-15,7-6-144 0,-10 1 128 0,1 1-128 16,-3 1 0-16,0 2 0 0,-2-3 0 0,2 0 0 0,1 0 0 16,-4 1 0-16,-1-1 0 0,-4 0 0 0,-3-1 0 15,0 1 0-15,1 2 0 0,1-4 0 0,-3-3 0 16,-1 3 0-16,-2 3 0 0,0-3 0 0,-3 0 0 0,-3 0 0 15,-2 0 0-15,-5 3 0 0,-1 0 0 0,2 2 0 16,0-1 0-16,3-1 0 0,-2-2 0 0,-2 2 0 16,4-1 0-16,-5 1 0 0,-1 0 0 0,0-1 0 15,-3-4 0-15,0 2 0 0,3 0 0 0,-1 0 0 16,3-3 0-16,0 2 0 0,2 1 0 0,-4 0 0 16,2-1-128-16,1-2 128 0,-1-4-144 0,0 3 144 15,-4 1-192-15,4 0 192 0,3-1 0 0,3 3 0 16,2-2 0-16,1 2 0 0,0 1 0 0,2-2 0 15,1-4 0-15,0 2 0 0,3 4 0 0,2 0 0 0,0 0 0 16,2 0 0-16,0-2 0 0,3-2 0 0,-1-3 0 16,7 3 0-16,0 0 0 0,2 2 0 0,3-1 0 0,-3 0 0 15,2-2 0-15,0 0 0 0,4-1 0 0,2 2 0 16,-5-1 0-16,7 5 0 0,0 0 0 0,0 0 0 16,0-7 0-16,1-1 0 0,-1 8 0 0,2-10 0 15,3-2 0-15,-2 1 0 0,2 0 0 0,1 1 0 16,-3 0 0-16,3-3 0 0,2-4 0 0,-1 0 0 15,1-2 0-15,1-2 0 0,0-1 0 0,-1-6 0 16,0-5-128-16,0-4 128 0,1-3 0 0,1-5 0 16,-3-5-256-16,2-4 64 0,0-4 16 0,0 0 0 15,1-1-112-15,1 3-32 0,0 1 0 0,1-1 0 16,-2-3 128-16,-1 1 32 0,2 3 0 0,-2 5 0 16,0 3 160-16,-1 5 0 0,-3 3 0 0,-3 4 0 0,3 1 0 15,0 4 0-15,0 2 0 0,-1-2 0 0,-2 4 0 0,1-1 0 16,-2 1 0-16,0 2 0 0,-1 3-128 0,2 1 128 15,-1-1-128-15,-1 0 128 0,-1 2-224 0,-1 2 32 16,0-1 16-16,-1 3 0 0,1 4 48 0,0 1 0 16,0 1 0-16,-3 1 0 0,2 2 128 0,0 0 0 15,-1 0 0-15,4 6 0 0,-3-5 0 0,3 5 0 16,0 0 0-16,0 0 0 0,0 0 0 0,0 0 0 16,0 0 0-16,0 0 0 0,0 0 0 0,0 0 0 15,0 0 0-15,0 0-128 0,11 1 128 0,2 0-128 16,3-1 128-16,1 0-128 0,4-1 128 0,2 1 0 15,6 0-144-15,3 0 144 0,-2-1 0 0,3 0 0 16,3-1 0-16,0-1 0 0,3 2 0 0,0-3 0 0,1 1 0 16,-1 0 0-16,4-1 0 0,-3 2-144 0,2-1 144 15,4 0 0-15,5-1 0 0,-2 2 0 0,-3 2 0 0,-1-1 0 16,0-1 0-16,1 2 0 0,-1-4 0 0,-1 3 0 16,1 1 0-16,-1 0 0 0,1 0 0 0,-3 0 0 15,-2 0 0-15,-2 0 0 0,-3-1 0 16,-3 0 0-16,-6-3 0 0,0 2 0 0,-2 0 0 0,-4 1 0 15,-2-3 0-15,0 0 0 0,-3-2 0 0,-3 3 0 16,-2-1 0-16,-10 4 0 0,0 0 0 0,6-3 0 16,-6 3 0-16,0 0 128 0,0 0-128 0,0 0 0 15,0 0 256-15,0 0-64 0,0 0 0 0,0 0 0 16,-10-2-64-16,-1 0-128 0,-3 1 176 0,-2 1-176 16,0 0 0-16,-3 0 0 0,1 0 0 0,1 1 0 15,-1 1 128-15,-2 0-128 0,-2-2 0 0,-2-1 0 0,-2-1 0 16,-4 0 0-16,-3-2 0 0,-2 4 0 0,0 0 0 0,-2 3 0 15,2-2 0-15,2 1 0 0,0-1 0 0,-1 1 0 16,1-1 0-16,0 1 0 0,-2 1 0 0,0 1 0 16,-4 2 0-16,5-1 0 0,3-1 0 0,-1 2 0 15,-1-1 128-15,1 2-128 0,3 1 0 0,1-1 0 16,1 1 0-16,0 0 0 0,1 0 0 0,2-3-144 16,1-1 144-16,-3 2 0 0,2 1 0 0,0 0 0 15,-1 1 0-15,0-1 0 0,-1-5 0 0,4 2 0 16,-1-2 0-16,4 2 0 0,3-2 0 0,0 1 0 15,2-1 0-15,2 2 0 0,2-3 0 0,0 1 0 16,1-1 0-16,2 2-128 0,-1 2 128 0,8-5 0 16,-8 1 0-16,2 4 0 0,6-5 0 0,-8 8-128 0,0-1 128 0,8-7 0 15,-6 4 0-15,6-4 0 0,-9 4 0 0,2 2-128 16,4 2 128-16,-1 0 0 0,4-8 0 0,-5 11 0 16,1 3 0-16,2 1-128 0,-3 2 128 0,2 1 0 15,-2 2 0-15,2 4-128 0,-1 6 128 0,-2 3 0 16,1 2 0-16,-4 3-128 0,2 3 128 0,-1 6 0 15,0 5 0-15,-1 3 0 0,2 4 0 0,1 0-128 16,1 3 128-16,2-1 0 0,-2 1 0 0,1 3 0 16,2 0 0-16,-1 3 0 0,0 2 128 0,-2-2-128 15,2-4 128-15,0-1-128 0,-1 0 128 0,-1-3-128 16,-1-4 192-16,2-1-48 0,1-4 0 0,0-4 0 16,2-4 176-16,1-3 16 0,2-6 16 0,0-2 0 15,-2-4-48-15,3-1-16 0,-2-2 0 0,2-1 0 0,1 0-112 16,2-3-32-16,-1-5 0 0,1-2 0 0,1 1-144 15,-1-7 128-15,-6-8-128 0,14 2 128 0,-1 1-128 0,1-3 160 16,0-2-160-16,2-2 160 0,-1-4-160 0,1-4 160 16,1-2-160-16,6 2 160 0,4 2-160 0,0-1 128 15,1-3-128-15,2-3 128 0,5-2-128 0,1 3 0 16,2 4 0-16,0-1 0 0,1-2 0 0,-1 3 0 16,1 3 0-16,0 2 0 0,2-4 0 0,-1 0 0 15,4 1 0-15,0 3 0 0,-1 1-256 0,0 2 32 16,-3 0 0-16,-2 1 0 15,-3 3-2048-15,-1-2-416 0,-2-1-64 0</inkml:trace>
  <inkml:trace contextRef="#ctx0" brushRef="#br2" timeOffset="100450.27">12130 2080 19743 0,'-12'-17'880'0,"3"9"176"0,-1 2-848 0,-3 1-208 15,-2-2 0-15,-2 1 0 0,0-2-160 0,-5-1-80 16,-2 0-16-16,-4-1 0 0,-5-1 256 0,-3 0 0 15,-4-4 144-15,-4 2-144 0,-6-1 192 0,0-1-48 16,-2 0-16-16,0-3 0 0,-5 2 144 0,-3-1 32 16,-6 0 0-16,-2 1 0 0,-6 4-48 0,0 1-16 15,-2 1 0-15,-7 0 0 0,-7 0-240 0,-3 3 128 16,0 1-128-16,-3 4 0 0,-2 2 256 0,-1 3-32 16,-3 3-16-16,-2-1 0 0,0 1-80 0,-1 2 0 15,1 3-128-15,3 2 192 0,1 3 112 0,-1 8 16 0,-1 7 0 16,2 2 0-16,4 1-192 0,-2 4-128 0,-1 5 192 15,6 1-192-15,4 0 0 0,4 2 0 0,3 1 0 16,8 2 0-16,4 0 0 0,7 3 0 0,6 4 0 0,7-4 0 16,7-2 0-16,7 0 0 0,4-3 0 0,8 1 0 15,6-1 0-15,8-1 0 0,4-1 0 0,7 3 0 16,7-2 0-16,6-2 0 0,2-3 0 0,10-3 0 16,9 2 0-16,7-1 0 0,8-1 0 0,12-4-144 15,9-5 144-15,11-2 0 0,5 1 0 0,12-5 0 16,12-4 0-16,4-5 0 0,5-5 160 0,7-5-160 15,7-6 0-15,4-7 0 0,3-3 0 0,2-7 0 16,1 0 0-16,4-4 0 0,0-1-128 0,2-1 128 16,0-5 0-16,-5 1 0 0,-4-2 0 0,-2-4 0 15,2 0 0-15,-7-6 0 0,-6-4 144 0,-3-1-144 0,-2-2 0 0,-5 0 0 16,-7 1 0-16,-5-1 0 0,-4 1 464 16,-12-1 16-16,-8-5 0 0,-13-4 0 0,-6-7 96 15,-9 4 32-15,-8 6 0 0,-12 4 0 0,-11 4 416 0,-11 3 64 16,-9 0 32-16,-14 2 0 0,-13 5-144 0,-9 3-16 15,-6 3-16-15,-13 3 0 0,-12 1-816 0,-17 14-128 16,-14 9 0-16,-12 11-176 16,-11 9-1824-16,-11 12-368 0</inkml:trace>
  <inkml:trace contextRef="#ctx0" brushRef="#br2" timeOffset="102719.39">16540 6994 19343 0,'-14'-16'1728'16,"-4"0"-1392"-16,-1410-1-336 0,2814 2 0 15,-1410 1 0-15,-2-1-160 0,-6 2 16 0,0 0 0 0,1-1 144 0,-4-2 0 16,-2 2 0-16,-2-4 0 0,0 3 0 0,-3 0 0 15,-2 1 0-15,-5 0 0 0,-5 2-192 0,-5 0 0 16,-1-1 0-16,-4 0 0 0,-1-2 48 0,-7 0 0 16,-5 2 0-16,-5-1 0 0,-8 1 144 0,-2 1-160 15,0 0 160-15,-6 0-160 0,-10-2 160 0,2 2 0 16,2 2 0-16,-5 0 0 0,-1 1 0 0,0 0 0 16,2 0 0-16,1 5 0 0,-1 1 128 0,0 3 48 15,0 1 16-15,-3 5 0 0,-4 3-192 0,0 3 0 16,3 3 0-16,-2 0 128 0,-4 0-128 0,4 3 0 15,2 1 0-15,0 0-176 0,-1 2 176 0,6 2 0 16,13 2 0-16,-2 0 0 0,2 0 0 0,14 2 128 16,11-1-128-16,9 3 176 0,8-2 80 0,10 2 32 0,6-2 0 15,6-3 0-15,8-3-288 0,8-1 160 0,6 0-160 16,3 1 128-16,8 4 32 0,5-3 0 0,6 0 0 16,5 0 0-16,8 6 160 0,8-2 48 0,11 0 0 0,9 2 0 15,7 2-112-15,4-1 0 0,5 0-16 0,10-3 0 16,10-1-240-16,6-2 144 0,6-1-144 0,7-3 128 15,5-1-128-15,6 0 0 0,3-3 0 0,7 0 0 16,7-1 0-16,1 0 0 0,-2-1 144 0,6-2-144 16,4-4 128-16,5-1-128 0,2 1 160 0,-4-5-160 15,0-2 0-15,1-2 0 0,-3-4 0 0,2 3 0 16,-1 0 0-16,-4-3 0 0,-5-2 176 0,-2-3-176 16,-4-3 208-16,-5-1-64 0,-10-7-16 0,1-1 0 15,-3-2 128-15,-9-5 32 0,-10-4 0 0,-7-4 0 16,-6-1 128-16,-9-1 32 0,-13 3 0 0,-9-2 0 0,-10 2 80 15,-10-4 32-15,-7 2 0 0,-9 0 0 0,-5 3-48 0,-9-2 0 16,-6 0 0-16,-7 0 0 0,-10 2-384 0,-6 3-128 16,-9 3 0-16,-11 4 0 15,-11-1-1776-15,-5 5-400 0,-5 4-96 0</inkml:trace>
  <inkml:trace contextRef="#ctx0" brushRef="#br2" timeOffset="105166.824">21884 8598 19343 0,'-5'-3'1728'0,"5"3"-1392"16,-7-3-336-16,7 3 0 0,0 0 1104 0,0 0 160 16,0 0 16-16,0 0 16 0,0 0-928 0,0 0-192 15,0 0-48-15,11-1 0 0,1 0 192 0,2 0 16 16,3-1 16-16,0-1 0 0,2 2 160 0,3 0 16 15,0-1 16-15,3 0 0 0,5 0-48 0,1 1-16 16,2-1 0-16,4 0 0 0,3-1-32 0,1-3 0 16,3 3 0-16,2-1 0 0,0-2-48 0,1 2-16 15,0-1 0-15,2 1 0 0,5-1-64 0,1 1-32 16,1 3 0-16,0-1 0 0,-3-4-112 0,-1 2-32 0,-4 2 0 16,0 0 0-16,-1-1-144 0,-1 1 0 15,0 1 144-15,-3-1-144 0,0 0 144 0,-2 1-144 0,-2 0 192 16,-3 2-192-16,-4-1 192 0,-2 0-192 0,-6 1 192 0,-1 1-192 15,-1-2 192-15,0 1-192 0,-3 0 192 0,-1-1-192 16,-3 1 160-16,-1 0-160 0,-2 2 128 0,-3-2-128 16,0-2 144-16,-9 1-144 0,0 0 160 0,9 1-160 15,-9-1 144-15,0 0-144 0,0 0 128 0,0 0-128 16,0 0 192-16,0 0-32 0,-9 2-16 0,-2 1 0 16,-4 0 16-16,-3 1 0 0,-1-2 0 0,-3 1 0 15,-1 1-160-15,-3-1 128 0,-3-1-128 0,-5 1 128 16,-4 0-128-16,-4-1 0 0,0-1 0 0,-4 1 0 15,-6 0 128-15,2-2-128 0,-3-3 0 0,0 2 128 16,-2 2-128-16,-4-1 128 0,-3-1-128 0,0 0 128 0,0 1 32 16,1 1 0-16,3 1 0 0,-3 1 0 0,2 1-160 15,1 0 128-15,0 0-128 0,2 2 128 0,2-2-128 0,6 2 128 16,7-3-128-16,3 2 128 0,4 0-128 0,6-3 0 16,6 2 0-16,2-2 0 0,5 0 0 0,5-1 128 15,10-1-128-15,0 0 0 0,0 0 0 0,0 0 0 16,17-3 0-16,5-3 0 0,3 3 0 0,8-1-176 15,8-2 176-15,7-1-128 0,6 0 128 0,8 0 0 16,6 1 0-16,-1-1 0 0,1-2 0 0,5 3 0 16,4 1 0-16,1 2 0 0,1 1 0 0,-3-1 0 15,-5 2 0-15,3 1 0 0,-4 0 0 0,2 0 144 16,-7 1-144-16,-4 1 0 0,-6-2 128 0,-4 0-128 16,-9-2 0-16,-5 5 0 0,-4-1 128 0,-4 0-128 15,-2-1 0-15,-5 0 0 0,-2 0 0 0,-3 2 0 0,-5 0 0 16,-2 2 0-1,-3 2-1664-15,1 0-256 0,0 0-32 0</inkml:trace>
  <inkml:trace contextRef="#ctx0" brushRef="#br2" timeOffset="106398.891">4053 9218 23039 0,'0'0'2048'0,"-8"1"-1648"15,8-1-400-15,0 0 0 0,0 0 848 0,0 0 96 16,0 0 16-16,13-1 0 0,5-2-960 0,3-1 0 0,5 2 0 0,4-2-176 15,3-1 176-15,5-1 0 0,2-3 0 0,5 0 0 16,4 0 0-16,3 2 0 0,3 0 0 0,5 2 0 16,0-1 0-16,2 1 0 0,1-5 0 0,1-1 0 15,5-1 0-15,-2 4 0 0,3 2 192 0,-3 1-64 16,-2-2 112-16,0 1 16 0,1 0 16 0,-3 3 0 16,-1 0-16-16,-1 0-16 0,-4 1 0 0,-1 1 0 15,-4 1-240-15,-3-1 176 0,1 0-176 0,-4 1 160 16,-2 2 0-16,-3 0 0 0,-3-1 0 0,-5-1 0 15,-2-1 64-15,-7 2 16 0,-2 5 0 0,-1412-4 0 16,2811-3 32-16,-1410 1 16 0,-11 0 0 0,0 0 0 16,7 6-80-16,-7-6-16 0,0 0 0 0,-4 8 0 15,-5 0 160-15,-7-1 32 0,-5-3 0 0,-7 2 0 0,-4 2-384 0,-5 0 0 16,-1 1 0-16,-4 1 0 0,-4 1 0 0,-2-1-128 16,-2-4 128-16,-4 2 0 0,-6 2 0 15,-5-1 0-15,-3 2 0 0,-1 0 0 0,2-4 0 0,-1 3 128 16,-2 0-128-16,0-3 176 0,1-4 80 0,1 1 0 15,0 2 16-15,1-1 0 0,-1-1-16 0,1 0-16 16,1-1 0-16,1 2 0 0,3-1-112 0,5 0 0 16,5 1-128-16,5-2 192 0,3-2 96 0,4 2 16 15,4 0 0-15,3 1 0 0,2 0-128 0,6-4-32 16,5-4 0-16,4 4 0 0,6 4-144 0,10-4 0 16,0 0 0-16,0 0 0 0,0 0-192 0,16 5-64 15,4 2 0-15,5-3-16 0,8-2 16 0,3-1 16 16,3-1 0-16,6 0 0 0,5 0 240 0,9-1 0 15,2 0 0-15,8 0 0 0,0-2 0 0,3 1 0 0,3-2 0 16,1 1 0-16,3-2 0 0,1 0 128 0,1 2-128 16,0-3 160-16,2-2-160 0,-1 1 192 0,4-2-192 0,-3 3 192 15,-4-4-192-15,1-1 128 0,2-1-128 0,0 1 128 16,-2 1-128-16,-5 1-144 0,-6 2 144 0,-4-2-16064 16</inkml:trace>
  <inkml:trace contextRef="#ctx0" brushRef="#br1" timeOffset="116218.706">8079 8456 17503 0,'0'0'1552'0,"0"0"-1232"0,0 0-320 0,0 0 0 16,0 0 192-16,4 10 0 0,-4-10-16 0,4 10 0 15,1 1-176-15,1 1 128 0,-2 1-128 0,1 3 128 16,0 3-128-16,1-1 192 0,3-3-192 0,2 4 192 15,-1 4-64-15,2 2-128 0,1 2 192 0,2 0-64 16,-1 2 32-16,0-2 0 0,2 0 0 0,-2-2 0 0,1-2-32 0,0-1-128 16,-2-2 192-16,0-4-64 0,-1-4 128 0,0 0 32 15,2 2 0-15,-3-7 0 0,0-7 592 0,1 0 112 16,0-2 32-16,-1-1 0 0,0-3-64 0,2-4 0 16,1-4 0-16,1-2 0 0,-1-2-256 0,1-2-64 15,0-2-16-15,-1-3 0 0,-1-6-368 0,1 0-64 16,1 2 0-16,-1-1-16 0,-1-1-176 0,1 1 0 15,4 2 144-15,1 1-144 0,1 2 0 0,-4 5 0 16,-1 3 0-16,1 1-128 16,0 0-528-16,-1 4-112 0,-4 3 0 0,0 2-12288 0</inkml:trace>
  <inkml:trace contextRef="#ctx0" brushRef="#br1" timeOffset="116517.352">8422 8939 23439 0,'0'0'1024'0,"0"0"240"0,0 0-1008 0,0 0-256 0,0 0 0 0,0 0 0 15,-4 13 192-15,1 2 0 0,0 1 0 0,3 0 0 16,0 2 32-16,1 4 0 0,-1 4 0 0,2-1 0 16,0-4-80-16,-2 5-16 0,-2-1 0 0,0 2 0 15,-1 0-128-15,-1-2 0 0,-1-1 144 0,-4-1-144 0,3 3 128 0,-4-2-128 16,2-1 128-16,-2-2-128 0,0-2 0 0,2-1 0 16,-1 1 0-16,1-6 0 15,-1-3-1504-15,4-1-320 0,-2-2-64 0</inkml:trace>
  <inkml:trace contextRef="#ctx0" brushRef="#br1" timeOffset="116897.735">9052 8935 25743 0,'-10'7'1136'0,"3"-2"240"0,-5 1-1104 0,-3 4-272 0,0 2 0 0,-2 3 0 15,0 2 128-15,-3 3-128 0,1 4 144 0,2-2-144 16,-1 1 192-16,3 2-64 0,2 3-128 0,2-4 192 16,0-2-192-16,3-1 0 0,2-1 128 0,4-1-128 15,1 2 0-15,2-7 0 0,-1-14 0 0,8 12 0 16,0 0 192-16,1-6-16 0,4-2 0 0,-1-5 0 15,1-5 272-15,1-1 64 0,2 0 16 0,-1-6 0 16,0-5 160-16,-3 0 16 0,1 1 16 0,-2-3 0 16,0-4-208-16,-5 0-64 0,2 0 0 0,-5 4 0 15,-2 2 48-15,-2-1 0 0,-2 3 0 0,-3-2 0 0,2-2-240 0,1 8-32 16,-2 3-16-16,2 1 0 0,0-4-352 16,2 1-80-16,1 2-16 0,0 9 0 15,0 0-3040-15,0 0-624 0</inkml:trace>
  <inkml:trace contextRef="#ctx0" brushRef="#br1" timeOffset="117190.396">9437 8972 17503 0,'-7'-11'768'0,"7"11"176"0,0 0-752 0,0 0-192 16,0 0 0-16,0 0 0 0,0 0 2608 0,0 11 480 0,0 4 112 0,0 0 0 15,1 0-2560-15,0 2-512 0,1 2-128 0,0 1 0 16,-4 4 0-16,2-2 0 0,3 2 0 16,-2-3 0-16,-1-2 0 0,0-4 128 0,4-2-128 0,-1-4 0 15,-3-9 128-15,0 0-128 0,4 6 128 0,-4-6-128 16,0 0 768-16,9-9 80 0,1-4 16 0,-3 0 0 16,-2-2 48-16,2-3 16 0,1-8 0 0,-4 2 0 15,-5 2-512-15,1 2-96 0,2 0-32 0,0-2 0 16,2-3-160-16,0 2-128 0,1 5 192 0,1 2-192 15,3-1-176-15,1 4-144 0,4 1-16 0,0 3-10512 16,-1 3-2096-16</inkml:trace>
  <inkml:trace contextRef="#ctx0" brushRef="#br1" timeOffset="117725.225">10693 8877 31327 0,'0'0'2784'0,"0"0"-2224"15,0 0-560-15,-6-8 0 0,2 4 592 0,4 4 16 16,-7-2 0-16,-2 1 0 0,3-2-608 0,-8 5 0 15,0-2-144-15,-3 3 144 16,-4 2-832-16,-4 3-64 0,-2 0 0 0,-3 2 0 16,-2 1 176-16,3 4 16 0,1 4 16 0,2-2 0 0,-5 0 688 0,4 3 0 0,3 5 0 0,3 4 0 15,3 4 192-15,3-3 32 0,3 0 0 0,5-2 0 16,2-2 32-16,7-5 0 0,3-6 0 0,4 0 0 16,2-4 112-16,2-3 16 0,1-2 16 0,7-6 0 15,4-6-64-15,3-1-16 0,-4-2 0 0,7-4 0 16,6-6-96-16,-2-5-32 0,1-6 0 0,-1 0 0 15,-1 1-192-15,-2-2 176 0,-1-4-176 0,-1-3 160 16,-4 0-160-16,0-2 128 0,-1-2-128 0,0-2 128 16,-3-3 16-16,-6-2 0 0,-2-5 0 0,-1 0 0 15,-5-2 0-15,1 2 0 0,-6 3 0 0,1 5 0 0,-1 10-144 16,0 7 0-16,2 8 0 0,-2 7-176 0,-3 4 16 16,0 10 0-16,0 0 0 0,-8 10 0 0,1 5-32 0,-2 6 0 15,-2 4 0-15,-2 6 0 0,-2 4 192 0,1 6-192 16,-1 4 192-16,-2 9-192 0,0 9 192 15,-1 3 0-15,-3 2-144 0,2 2 144 0,1 3 0 0,0 0 0 16,3-2 0-16,-1-6 0 0,5-8 0 0,5-6 0 16,-1-7 0-16,5-6 0 15,2-5-1056-15,3-5-144 0,4-7-16 0,-2-4-11840 0</inkml:trace>
  <inkml:trace contextRef="#ctx0" brushRef="#br1" timeOffset="118085.112">11224 8898 24879 0,'-14'2'2208'0,"-1"3"-1760"0,1 0-448 0,0 2 0 15,0 0 2240-15,0 8 384 0,0 4 64 0,0 5 0 16,0-4-2192-16,4 9-496 0,4 6 0 0,-1-2 0 15,3-2-160-15,2 0 32 0,3 0 0 0,2-5 0 32,3-4-448-32,-1-1-96 0,4-3-16 0,0-4 0 0,2-3 416 0,2-5 80 0,2-4 0 0,2-2 16 15,0 0 176-15,1-3 0 0,-2-2 0 0,1-4 0 16,-1-1 336-16,-1-4 48 0,-3-2 16 0,-1-1 0 16,-3-3 224-16,-1 0 32 0,-3-1 16 0,-2 0 0 0,-3-2-128 0,-3 2-32 15,-3 1 0-15,-3 1 0 0,-5 3-256 0,0 0-48 16,1-1-16-16,1 2 0 0,2 3-192 0,2 2-160 15,-2 5 32-15,2-1 0 16,2 3-1872-16,7 3-368 0,-5-6-80 0</inkml:trace>
  <inkml:trace contextRef="#ctx0" brushRef="#br1" timeOffset="118452.662">11641 8927 11967 0,'-5'6'1072'0,"2"3"-864"0,-2 4-208 0,0 4 0 16,1 0 5264-16,-4 5 1008 0,1 8 208 0,0 0 48 15,-1 0-5120-15,-2 2-1024 0,0 2-208 0,-1-3-48 16,0-7-128-16,0 0 192 0,1-2-192 0,-1-4 192 16,3-1-192-16,0-6 0 0,0-5 0 0,8-6-176 15,0 0 176-15,0 0 0 0,-5 4 0 0,5-4 128 16,-3-12 0-16,5-3 0 0,1 1 0 0,3-1 0 15,-1-2 16-15,4-1 16 0,2-1 0 0,1-1 0 16,-1 0-160-16,3 1 0 0,1 2 0 0,1 0 0 16,0 2 0-16,1 3 0 0,2 3-128 0,1 1 128 15,2 2-128-15,-2 5 128 0,1 4-160 0,-1 2 160 16,-4 0-144-16,0 5 144 0,-2 3-128 0,-3 4 128 16,-1 3 0-16,-2 2-128 0,-4 0 128 0,-1-1 0 0,-1-2-208 15,-4 2 32-15,-1 2 16 0,-1-4 0 16,-3-4-1472-16,3-1-288 0,2-2-64 15,-1-4-7424-15,3-8-1488 0</inkml:trace>
  <inkml:trace contextRef="#ctx0" brushRef="#br1" timeOffset="118713.612">12641 8240 7359 0,'-7'-13'320'0,"6"5"80"0,3 1-400 0,-2 7 0 0,0 0 0 15,9-4 0-15,2 5 5040 0,-11-1 912 0,0 0 192 0,8 10 48 16,0 1-5040-16,-2 4-992 0,-2 1-160 0,0-1 0 16,-7 0-128-16,1 0 128 0,-1 3 0 0,-4 2 0 15,-4 0 0-15,-1 2-144 0,-1 2 144 0,-1 0 0 16,-3 3 0-16,1 2 0 0,-2-1 0 0,1 5 0 15,-1 3-128-15,0-1 128 0,3 0 0 0,-2-6 0 16,0-4 0-16,-1-2 0 0,0-1 0 0,1-2 0 16,1-6-304-16,0-2-96 15,3-2-32-15</inkml:trace>
  <inkml:trace contextRef="#ctx0" brushRef="#br1" timeOffset="119028.348">12029 8147 32255 0,'1408'0'1424'0,"-1408"0"304"0,-5 8-1392 16,1 5-336-16,-1 0 0 0,-2 7 0 0,-2 4 0 0,1 3 0 15,-7 4-160-15,1 1 160 0,-4 4 0 0,1 2 0 16,-4 1 0-16,-2 5 0 0,-4 4 0 0,0 3 0 16,-3 4 128-16,4 1-128 0,-1 2 0 0,2 0 0 15,-1 0 0-15,-1 0 0 0,5-1 0 0,2-2 0 0,3-2 0 0,4-7 0 16,4-11 0-16,1-6-208 0,6-3 64 0,2-5 16 31,2-7-240-31,4-5-32 0,2-6-16 0,3-1 0 16,3 0-1904-16,-3-5-384 0</inkml:trace>
  <inkml:trace contextRef="#ctx0" brushRef="#br1" timeOffset="119217.483">12537 8920 30399 0,'0'0'2704'15,"0"0"-2160"1,0 0-544-16,12-3 0 0,6-1 2224 0,8 3 336 0,6 3 64 0,9 0 0 0,10-4-2128 0,2 2-496 15,5 3 0-15,2 0 0 0,2-3 0 0,2-2 0 16,4-3 0-16,1 2 0 16,-3-2-1248-16,-5 1-224 0,-8 1-64 15,-1-1-9312-15,-6-1-1872 0</inkml:trace>
  <inkml:trace contextRef="#ctx0" brushRef="#br1" timeOffset="119879.267">14856 8051 2751 0,'0'0'256'0,"0"0"-256"15,-1-6 0-15,1 6 0 0,0 0 4864 0,0 0 944 16,0 0 176-16,0 0 32 0,0 10-4608 0,-1 2-912 16,0 2-192-16,-4 1-48 0,0 2 192 0,-1 2 48 15,-4 4 0-15,1 7 0 0,-2 5 176 0,-3 4 32 16,0 2 16-16,-1 3 0 0,-3 4-96 0,-3 7-32 15,-2-3 0-15,0 5 0 0,-2 4-208 0,-2-2-64 16,1-3 0-16,1-2 0 0,1-6-128 0,7-3-16 16,4-3-16-16,3-6 0 0,-3-5-160 0,5-9 192 15,3-6-192-15,2-3 192 0,1 0 0 0,3-3 16 16,-1-10 0-16,0 0 0 0,10-5 176 0,3 0 48 0,5-5 0 16,3-3 0-16,2-6-304 0,1-2-128 0,-1-2 0 0,1 1 128 15,-1 2-288-15,-2 1-64 0,-2 0-16 0,-1 3 0 16,-3 2 240-16,0 5 0 0,-1 1-160 0,-1 4 160 15,-3 6 0-15,1 4-144 0,-1 3 144 0,-2 4 0 16,0 5-176-16,-2 5 176 0,-3 3-160 0,0 3 160 16,-3 1 0-16,-2 3 0 0,0 0 0 0,-2 5 0 15,0-1 0-15,1-2 0 0,-4-6 0 0,3-3 0 16,0 0-1280 0,1-5-224-16,2-5-32 0,4-4-12480 0</inkml:trace>
  <inkml:trace contextRef="#ctx0" brushRef="#br1" timeOffset="120267.437">15185 8839 35007 0,'-8'-8'3120'0,"-2"2"-2496"15,2 6-496-15,-1 0-128 0,-1 0 512 0,0 5 64 16,-4 1 32-16,-2 5 0 0,3 4-608 0,-1 3 0 15,-2 3-192-15,2 1 64 0,0-1 128 0,-1 2-128 16,2 7 128-16,3-5-128 0,0-3-80 0,5-1-16 16,1-2 0-16,2 0 0 15,2-1-160-15,7-2-48 0,1-5 0 0,3-4 0 0,1-2 176 0,-1-4 16 0,0-3 16 0,1-3 0 16,0-2 224-16,-2-3 0 0,1-2 0 16,-1-4 160-16,0-3 80 0,-1-1 16 0,-3-1 0 15,1-1 0-15,-2 2-32 0,0 2 0 0,-1 3 0 0,-2-1 0 16,2 0 96-16,-2 3 0 0,0 4 16 0,-2 9 0 15,4-11-144-15,-4 11-48 0,0 0 0 0,0 0 0 16,6 5-144-16,2 3-192 0,-1 1 32 0,3 4 16 16,-3 5 144-16,3-1-160 0,-2-1 160 0,3 6-160 15,2 5 160-15,-4 0 0 0,4-4 0 0,1-1 0 16,1-6-1376 0,1 0-192-16,0-2-32 0,1-3-8144 0,-1-3-1632 0</inkml:trace>
  <inkml:trace contextRef="#ctx0" brushRef="#br1" timeOffset="120591.651">15659 8722 13823 0,'-7'-8'608'0,"7"8"128"0,0 0-592 0,0 0-144 15,-5 7 0-15,2 1 0 0,0 1 4352 0,0 5 832 16,2 3 160-16,0 3 32 0,-1 3-4320 0,1 1-864 15,1 3-192-15,0 0 0 0,-1 0 0 0,-1 2 0 16,0 2 128-16,1-1-128 0,0-2 128 0,-2-3-128 16,-1-4 128-16,2-3-128 0,1 1 0 0,0-4 0 15,1-4 0-15,0-11 0 0,0 0 192 0,0 0-64 16,0 0 0-16,8-7 0 0,-1-3 128 0,4-2 32 0,-2-3 0 16,2-2 0-16,1-4-64 0,-1-1-16 0,0-2 0 0,0 1 0 15,1-1-208-15,-2 4 144 0,-1 3-144 16,2-1 128-16,-2-1-128 0,2 2 0 0,1 4 0 15,-3 1 0-15,0 0-208 0,4 0-80 0,0 0-16 0,1 4 0 32,0 6-2800-32,0-1-560 0</inkml:trace>
  <inkml:trace contextRef="#ctx0" brushRef="#br1" timeOffset="120929.018">16199 8936 28559 0,'0'0'2544'0,"9"0"-2032"15,1 0-512-15,3 2 0 0,4 0 1632 0,0-1 224 16,1 0 64-16,0 1 0 0,3 0-1536 0,0-2-384 16,0-1 0-16,0-4 0 0,-3-4-176 0,-2-2-96 15,-2 2-32-15,-1-2 0 0,-7-2 160 0,2 0 144 16,-5 1-208-16,-2-3 80 0,-3-1 128 0,-3 2 192 15,-3 3-32-15,-2 2-16 0,-2 1 176 0,-5 4 48 16,-4 1 0-16,1 7 0 0,-4 5-16 0,0 6 0 16,-5 4 0-16,0 2 0 0,4 1-96 0,2 5-32 15,-2 6 0-15,6 2 0 0,1 2-64 0,5 1-16 16,2 3 0-16,4-5 0 0,6-1-144 0,2-3 160 16,5-1-160-16,4-4 160 0,5-3-160 0,5-5 0 0,6-2 0 0,8-5 0 31,8-3-1616-31,5-5-416 0</inkml:trace>
  <inkml:trace contextRef="#ctx0" brushRef="#br1" timeOffset="121671.185">17968 8367 23951 0,'-6'-8'2128'0,"-2"2"-1696"16,0 1-432-16,-1-1 0 0,1 3 272 0,0 1-16 16,8 2-16-16,-7 1 0 0,7-1 480 0,-11 1 112 15,1 2 0-15,2 5 16 0,0 3-336 0,0 8-64 16,-3 3 0-16,1 2-16 0,-1 4-48 0,-2 6-16 15,-3 4 0-15,2 5 0 0,1 2-48 0,-4 6-16 16,0 4 0-16,1 0 0 0,4-2-160 0,0-2-16 16,2-1-128-16,2-2 192 0,4-1-192 0,4-1 144 15,5-5-144-15,2-3 128 0,1-6-128 0,3-5 0 16,2-3 0-16,4-3 128 16,-2-3-544-16,2-4-112 0,-1-4-32 0,1-4 0 15,-1-4-2320-15,-2-2-448 0</inkml:trace>
  <inkml:trace contextRef="#ctx0" brushRef="#br1" timeOffset="121839.921">17482 8925 30399 0,'-12'0'2704'0,"12"0"-2160"0,0 0-544 0,0 0 0 15,0 0 496-15,0 0-16 0,11-1 0 0,4-2 0 16,5-4-480-16,8 0 0 0,4-2 0 0,5 0-160 15,-1-1 160-15,6 3 128 0,6 0-128 0,-2-2 176 16,-4 1-176-16,-3 1 0 0,-4 3-192 0,-5 2 192 16,-4 0-624-16,-2 2 0 0,-3 1 0 0,-3-1-8432 15,-4-1-1696-15</inkml:trace>
  <inkml:trace contextRef="#ctx0" brushRef="#br1" timeOffset="122030.919">18264 8831 18431 0,'-14'0'1632'0,"5"5"-1312"16,-1 6-320-16,0 4 0 0,-1 1 2960 0,1 5 528 15,-1 3 96-15,0 4 32 0,-3 3-2960 0,2-3-656 16,3 0 0-16,-1 4 0 0,-2 2 0 0,1 2 0 16,2-3 0-16,0-4 0 0,6-6 0 0,1-2 0 15,2-2 0-15,3-3 0 16,7-7-2048-16,-1-3-336 0,1-4-80 0</inkml:trace>
  <inkml:trace contextRef="#ctx0" brushRef="#br1" timeOffset="122587.952">18515 8847 31327 0,'-19'12'2784'0,"-1"5"-2224"0,1 5-560 0,0 0 0 16,1-1 384-16,2 2-16 0,0 3-16 0,2 3 0 16,0 2-352-16,1-3 0 0,1-2 0 0,4-3 0 0,1 2 0 15,4-7 0-15,-3-5 0 0,6 2 0 0,2-2 128 0,4-2-128 16,-1-3 160-16,6-7-160 0,1-6 224 0,2-3-48 16,1-3-16-16,4-5 0 0,-1-10-32 0,3 1 0 15,1 0 0-15,0-2 0 0,4 3-128 0,-4-2 0 16,-3-1 0-16,0 1 0 0,-3-3 0 0,-1 4 128 15,1 4-128-15,1 2 0 0,-2 4 0 0,0 2 0 16,-5 2 0-16,-1 5 0 0,-9 6 0 0,0 0 0 16,0 0 0-16,0 0 0 0,4 16 0 0,-5 1 0 15,-4 3 128-15,-1 2-128 0,-4 1 144 0,-3 4-144 16,-5 0 160-16,4 2-160 0,4 1 160 0,-2 0-160 16,-3-1 160-16,4-4-160 0,1-5 256 0,5-4-64 15,1-1 0-15,2-5 0 0,2-10 64 0,0 0 0 0,10-2 0 16,1-3 0-16,-3-5 48 0,6-3 16 0,6-4 0 15,3-5 0-15,4-7-64 0,-1 1-16 0,3 2 0 16,-2 0 0-16,0 2-240 0,-3 2 0 0,-1 1 0 16,-3 5 0-16,-2 3 0 0,-1 3 0 0,-4 3 0 0,-1 4 0 15,0 3 0-15,-4 4 0 0,-1 5 0 0,-4 5-160 16,-2 2 160-16,-2 5 0 0,-2 4 0 0,-4 0-128 16,0 2 128-16,0 5 0 0,-2 2 0 0,-1-1 0 15,0-3 0-15,0 1 0 0,0-2 0 0,4-2 0 16,1 0-448-16,2-3-128 15,1-4 0-15,2-5-16 0,3-3-1520 0,4-2-288 16,-1-3-64-16,4-6-11056 0</inkml:trace>
  <inkml:trace contextRef="#ctx0" brushRef="#br1" timeOffset="123113.35">19182 8994 27647 0,'-13'10'1216'0,"5"-3"256"0,2 2-1168 0,0-2-304 0,6-7 0 0,0 0 0 15,4 15 272-15,-4-15 0 0,8 0 0 0,7 3 0 16,2 2-64-16,2-3-16 0,0-5 0 0,2-4 0 16,0 0 208-16,-1-4 48 0,0-2 0 0,-2 0 0 0,-2-2-144 15,0 0-32-15,-3 3 0 0,-2-1 0 0,-2 0-48 0,-4 1-16 16,-1 1 0-16,-2 1 0 16,-1 2 208-16,-4-1 32 0,-6 5 16 0,-1 0 0 0,-3 4 176 0,-3 2 16 15,-2 3 16-15,-6 3 0 0,1 0-416 0,-4 5-96 16,-3 4-16-16,0 7 0 0,2 4-144 0,5 1 0 15,2-5 0-15,7 3 0 0,4 4 0 0,6 0 0 16,8 0 0-16,4-4 0 0,7-2 0 0,6-2 0 16,1-2 0-16,4-2 0 0,5-3 0 0,1-3 0 15,0-4 0-15,3 0 0 16,3-2-1632-16,-2-3-304 0,-1-7-64 0</inkml:trace>
  <inkml:trace contextRef="#ctx0" brushRef="#br1" timeOffset="123478.764">20204 8303 31327 0,'0'0'2784'0,"-6"5"-2224"15,-2 2-560-15,0 4 0 16,1 4 224-16,-3 5-64 0,0 8-16 0,-1 4 0 0,-2 5-144 0,1 8 160 16,1 5-160-16,2 5 160 0,0 3 32 15,2 2 16-15,4-1 0 0,-1-1 0 16,0 0-64-16,4-3-16 0,2-3 0 0,4 1 0 15,0 1-1296-15,0-5-272 0,1-2-48 0,-2-6-11824 16</inkml:trace>
  <inkml:trace contextRef="#ctx0" brushRef="#br1" timeOffset="123807.014">19792 8896 34095 0,'-4'-13'1504'0,"4"13"320"0,5-9-1456 0,2 0-368 16,2 0 0-16,7-1 0 0,5-4 0 0,5-3-320 0,5 2 64 0,3 2 16 16,3 0 240-16,2 2 0 0,-1 1 0 0,1 1 0 15,-2 0 0-15,-5 4 0 0,-2 1 0 0,-7 4 0 16,-2 4 0-16,-1 3 0 0,-3 3 0 0,-3 2 0 16,-9 3 0-16,-1 3 0 0,-2 5 0 0,-4 5 160 15,-1 6-16-15,-1 3 0 0,-3 4 0 0,-1 1 0 16,1-1-144-16,0-4 0 0,3-3 144 0,4-2-144 15,3-3 0-15,3-4 0 0,2-4 0 0,6-4 128 16,3-4-128-16,5-5 0 0,5-3 0 0,0-2 0 16,3-3 208-16,1-4 32 0,2-6 0 0,-2-3 0 15,-1-3 192-15,0-1 32 0,-5-2 16 0,-4-3 0 16,-6-6-32-16,-4 2-16 0,-3-2 0 0,-6-1 0 16,-4-3 160-16,-4 2 48 0,-7 5 0 0,-2 2 0 0,-6 3-224 15,-3 5-32-15,-2-1-16 0,-2 6 0 0,-3 5-368 16,-2 5 0-16,-2 2 0 0,2 0-192 15,1 1-1152-15,5 2-256 0,2 0-32 0,7 2-9728 16,3 0-1952-16</inkml:trace>
  <inkml:trace contextRef="#ctx0" brushRef="#br1" timeOffset="124452.045">21499 9150 3679 0,'0'0'320'0,"0"0"-320"0,0 0 0 0,4-6 0 16,-4 6 2720-16,3-6 480 0,-3 6 80 0,0 0 32 0,0 0-2032 16,3-11-416-16,-3-2-80 0,-2 0-16 0,-2 4 512 0,-2 1 112 15,-2 2 16-15,-2 1 0 0,0-2-208 16,-2 3-48-16,-6-1 0 0,0 5 0 0,-2 7-512 0,0 2-96 15,-3 4-32-15,0 5 0 0,-4 3-192 0,0 1-64 16,2 1 0-16,0 0 0 0,5 0-64 0,0 0-32 16,1-1 0-16,4-3 0 0,2-4-160 0,4-2 0 15,3-1 144-15,3 0-144 0,2-2 0 0,1-10 144 16,0 0-144-16,13-4 0 0,3 0 368 0,2-5-48 16,7-4 0-16,3-7 0 0,4-7 96 0,-1 1 16 15,-5 1 0-15,5-6 0 0,2-2-48 0,1-1-16 16,-2 3 0-16,-1-3 0 0,-3-4-32 0,-3 0 0 15,-2 1 0-15,-5-3 0 0,1-4 0 0,-1-3 0 16,-4-4 0-16,-2 2 0 0,0 2-176 0,-4 9-32 16,0 9-128-16,-3 9 192 0,-2 7 32 0,-1 6 0 0,-2 7 0 15,0 0 0-15,-7 9-224 0,-2 9 128 0,-1 5-128 16,-4 8 0-16,1 5 0 0,-2 6 0 0,1 5-208 16,-2 1 64-16,-1-1 144 0,0 5 0 0,-2 4 0 0,-2 3-128 15,2 2 128-15,3-4 0 0,-1-5 0 0,5-6 0 31,7-4-384-31,-1-6-32 0,2-4-16 0,2-4 0 0,3-2-1440 16,1-7-304-16,-1-3-48 0</inkml:trace>
  <inkml:trace contextRef="#ctx0" brushRef="#br1" timeOffset="124799.229">21939 9189 21183 0,'0'0'1888'0,"0"0"-1504"16,0 0-384-16,0 0 0 0,0 0 1824 0,0 0 288 16,-7-4 64-16,0 3 16 0,-1 3-1904 0,-2 4-288 15,-5 1-256-15,-2 3 64 0,-3 2 384 0,3 4 64 16,0 1 32-16,1 2 0 0,-1 0-32 0,3-1 0 15,3 1 0-15,2 0 0 0,3-5 16 0,2-1 0 16,4-1 0-16,3 1 0 0,-1-6-48 0,4 1-16 16,6-4 0-16,-1 0 0 0,0-4 288 0,5-4 48 0,1-3 16 0,5-3 0 15,-1-2 64-15,0-2 16 0,-1 0 0 16,-2-1 0-16,-3-4-64 0,-2-1 0 0,-5-1 0 0,-3 2 0 16,-1-1 80-16,-8 2 16 0,0 2 0 0,-4 4 0 15,-6 1-240-15,-1 3-48 0,-6 0-16 0,-2 6 0 31,-4 2-704-31,1 3-144 0,-2 2-32 0,1 3-11680 0,0 6-2336 0</inkml:trace>
  <inkml:trace contextRef="#ctx0" brushRef="#br1" timeOffset="125096.867">22317 9239 28559 0,'0'0'2544'0,"-4"-6"-2032"16,-4 2-512-16,8 4 0 0,0 0 256 0,0 0-64 15,-10 3 0-15,3 3 0 0,-1 0 224 0,3 5 32 16,0 3 16-16,-1 2 0 0,-3 4 240 0,1 1 32 15,-1-1 16-15,2 3 0 0,-6 3-208 0,4 1-32 16,1-3-16-16,0-1 0 0,4 1-288 0,0-2-48 16,-1-4-16-16,2-3 0 15,0-2-1248-15,2 1-256 0,2-1-48 0,2-7-13152 0</inkml:trace>
  <inkml:trace contextRef="#ctx0" brushRef="#br1" timeOffset="125447.806">22897 8754 23951 0,'0'0'2128'15,"0"0"-1696"-15,0 0-432 0,0 0 0 0,-10 11 2224 0,1 1 352 16,0 3 80-16,-1 1 16 0,-1-2-1888 0,-1 5-368 16,-4 6-80-16,2 3-16 0,1-2 240 0,-2 3 32 15,-2 4 16-15,2 0 0 0,6 2-272 0,0 2-48 16,-2 3-16-16,0-2 0 0,0-1-112 0,0-4-32 16,2-5 0-16,1 2 0 0,1 0-128 0,2-2 0 15,3-3 0-15,0 1 128 16,0-2-496-16,2-3-96 0,3-5-32 0,2 1 0 15,0-1-640-15,1-6-128 0,5-6-16 0,-3-2-8816 16,2-1-1744-16</inkml:trace>
  <inkml:trace contextRef="#ctx0" brushRef="#br1" timeOffset="125622.568">22514 9198 37775 0,'0'0'3360'0,"12"0"-2688"0,-1 0-544 0,5 1-128 32,4 0-512-32,-1 1-144 0,2-1-32 0,4-1 0 0,3-4 688 0,2 3 0 0,2 1 176 0,0 0-48 15,1-2 0-15,-4 1-128 0,-1 2 192 0,-6 1-64 16,-2-2-1040 0,-3 0-224-16,-4 2-32 0,-4-3-8832 0,-3-2-1776 0</inkml:trace>
  <inkml:trace contextRef="#ctx0" brushRef="#br1" timeOffset="125787.16">22310 8958 44223 0,'-22'-1'1968'0,"13"-1"400"0,3-1-1904 0,6 3-464 16,0 0 0-16,0 0 0 16,-8 0-768-16,8 0-240 0,0 0-48 0,0 0-16 0,0 0 768 0,0 0 160 15,-9-1 144-15,9 1-208 16,0 0-1424-16,0 0-288 0,0 0-48 0</inkml:trace>
  <inkml:trace contextRef="#ctx0" brushRef="#br1" timeOffset="126873.627">23532 9274 33119 0,'-14'5'1472'0,"6"-5"288"0,-1-3-1408 0,-2 6-352 15,0 3 0-15,-3-1 0 0,-3-2 0 0,0 2 0 16,-1 2 0-16,0 1-128 0,1-1 384 0,-1 4 64 16,0 0 32-16,-1 1 0 0,0 4-128 0,2-2-32 15,1 2 0-15,3-1 0 0,3 0-64 0,2-1-128 16,4-3 176-16,2 1-176 0,5 0 128 0,-1-1-128 15,-2-11 0-15,8 9 0 0,3-4 176 0,1-3-176 16,-1-2 160-16,1 0-160 0,4 0 272 0,-1 2-32 16,0 0-16-16,0-2 0 0,-2-2 32 0,0 0 16 15,0-1 0-15,-2 2 0 0,-2 1-112 0,1-1-32 16,-2-2 0-16,-8 3 0 0,0 0-128 0,8-4 0 0,-8 4 144 16,0 0-144-16,8 5 0 0,0-1 0 0,-8-4 0 0,10 3 0 15,-1 1 0-15,0 0 0 0,-1 0 0 0,3 0 0 16,3-4 0-16,1-5 0 0,-2-4 0 0,6 1 0 15,3-1 0-15,3 1 128 0,0-5-128 0,4-3 0 16,1-5 0-16,0 3 144 0,0-2-144 0,0-2 0 16,-3-4 160-16,2 2-160 0,-4-1 128 0,0-3-128 15,-3-4 176-15,4-3-48 0,1-4-128 0,-3 1 192 16,1 0-192-16,-3-2 0 0,-1-6 128 0,-2 4-128 16,4 2 0-16,1 1 0 0,-1-1 0 0,-1 1 0 15,-3-3 0-15,0 3 0 0,-2 1 0 0,-2 3 0 16,-2 6 0-16,-1 3 0 0,-1 4-144 0,-2 5 144 15,-2 0-192-15,-2 4 48 0,0 6 16 0,-5 7 0 16,0 0 128-16,0 0-160 0,0 0 160 0,-8 11-160 0,-3 1 32 0,-2 5 0 16,-4 6 0-16,-3 8 0 0,-4 5 128 0,0 5 0 15,1 2 0-15,-1 4 0 0,-3 5 0 0,2 1 0 16,1 2 0-16,2-2 128 0,2-2-128 0,4 2 0 16,2 0 0-16,7-6 0 0,4-4 0 0,3-5 176 15,3-6-176-15,1-6 192 0,4-7-192 0,2 0 128 16,1-2-128-16,2-2 128 0,2-1 16 0,-3-6 0 15,0-6 0-15,5-4 0 0,4-4 80 0,0-1 16 16,1-1 0-16,1-5 0 0,0-6-96 0,0 0-16 16,1 3 0-16,-2-4 0 0,-2-1-128 0,3-3 0 15,0-2 144-15,1-1-144 0,-2 3 0 0,5-2 0 16,5-4 0-16,-1-2 0 0,-4-1 0 0,3-2 0 0,3 0 0 16,1-2 0-16,0 2 0 0,-2-1 0 0,-5-3 0 0,1-1 0 15,-3-4 0-15,-3-4-160 0,-3-1 160 16,-3 3-160-16,0 3-96 0,-2 2 0 0,0 3-16 0,0 2 0 15,-5 3 32-15,0 5 16 0,0 1 0 0,-3 3 0 16,-1 4 224-16,1 2-176 0,-5 3 176 0,0 3-160 16,-1 2 160-16,-1 3 0 0,0 0 0 0,-4 3 0 15,1-1 0-15,4 5 0 0,-7 2 144 0,-4 3-144 16,-1-2 0-16,-1 5 0 0,-1 3 0 0,-2 5 0 16,0 4 128-16,-4 3-128 0,-1 3 144 0,-3 3-144 15,2 5 256-15,-7 6-32 0,-2 9-16 0,-1 6 0 16,1 5 112-16,0 4 0 0,-2-1 16 0,3 7 0 15,5 2-144-15,4 3-48 0,1 2 0 0,7-5 0 16,2-11 16-16,6-2 0 0,2-6 0 0,3-2 0 0,1-5 80 16,5-6 16-16,4-10 0 0,2-1 0 0,0 4-256 0,4-6 0 15,4-11 0-15,-2 0 0 16,-3-3-768-16,3-4-208 16,-1-7-48-16,1-4-10896 0,-2-6-2192 0</inkml:trace>
  <inkml:trace contextRef="#ctx0" brushRef="#br1" timeOffset="128937.787">23645 9221 911 0,'0'0'0'0,"0"0"0"0,0 0 0 0,0 0 0 0,0 0 1616 15,7-4 240-15,-7 4 64 0,0 0 0 0,0 0-800 0,3-7-160 16,-2-3-16-16,-1 5-16 0,0 5-208 16,0 0-32-16,-2-6-16 0,2 6 0 0,0 0-112 0,-9-3-32 15,5 0 0-15,4 3 0 0,0 0 240 0,0 0 32 16,-7-6 16-16,7 6 0 0,0 0 368 0,0 0 80 15,-2-5 16-15,2 5 0 0,0 0-96 0,-2-8-16 16,-3 0 0-16,1 4 0 0,4 4-240 0,0 0-48 16,-8 0-16-16,-1 0 0 0,0 0-144 0,-2 0-16 15,0 0-16-15,1 0 0 0,-4 3-240 0,2 0-64 16,0-1 0-16,0 2 0 0,0 2-112 0,-2-1-16 16,-1 1-16-16,2 2 0 0,1 3-240 0,-1 3 144 15,1 1-144-15,-1-2 128 0,-3 2-128 0,3-1 0 0,-1 1 144 16,-1 1-144-16,1-1 0 0,1 4 0 0,0 2 0 15,2 1 128-15,1 1-128 0,1-2 0 0,-1-4 0 16,1 4 0-16,5 0 0 0,1 1 0 0,2 0 0 0,-1-4 0 16,-1-2 0-16,6-3 0 0,1-3 0 0,0-1 0 15,-1-2 176-15,-3-7-48 0,9 6 0 0,2-2 0 16,-2 0 176-16,1-5 16 0,0-5 16 0,0-1 0 16,0 3-144-16,1 0-16 0,-1-4-16 0,1 0 0 15,1-2 0-15,-2-2 0 0,-2-1 0 0,4-1 0 16,-2-7-32-16,1 4-128 0,0 0 192 0,-2 0-64 15,1-4-128-15,1 0 128 0,-2-1-128 0,0 4 128 16,-2 4-128-16,1-1 0 0,-1 1 0 0,0-1 0 16,-1-2 0-16,0 2 128 0,1 3-128 0,0-1 0 15,-2-3 0-15,-2 2 0 0,2 3 128 0,-2 1-128 0,-1 2 0 16,-2 8 0-16,0-10 0 0,3 3 0 0,-3 0 0 0,0 7 0 16,0 0 128-16,0 0-128 0,0 0 0 0,0 0 0 15,0 0 144-15,-8 3-144 0,2 3 0 0,1 4 128 16,-2 4-128-16,3 1 0 0,-4 3 0 0,2 0 0 15,-2-2 0-15,1 5 0 0,4 1 0 0,-3 1 0 16,1 0 0-16,1 1 128 0,-3 1-128 0,5-2 0 16,2-1 128-16,1-2-128 0,-1-6 0 0,3-3 144 15,-3-11-144-15,9 9 0 0,-1 1 192 0,3-5-192 16,2-6 192-16,3-4-192 0,3-2 208 0,2-4-64 16,-2-5-16-16,4-1 0 0,2-4-128 0,1 3 0 15,-4 1 0-15,3 0 0 16,-3 1-448-16,-1-1-128 0,-3 2-32 0,-1 3 0 15,0 5-2208-15,-2 3-448 0</inkml:trace>
  <inkml:trace contextRef="#ctx0" brushRef="#br1" timeOffset="139631.076">1621 11031 8287 0,'0'0'736'0,"0"0"-592"0,-4-9-144 0,1 0 0 16,0 1 2656-16,3 8 496 0,0 0 112 0,0 0 0 16,-3-11-2048-16,-2 3-432 0,5 8-80 0,0 0 0 15,-5-8-112-15,1 3-16 0,-1-1 0 0,-1 0 0 16,6 6-112-16,-6-2-16 0,-3-1-16 0,3 1 0 16,-1 0 64-16,0 0 16 0,-3-1 0 0,10 3 0 15,-5-3 96-15,-2 1 32 0,7 2 0 0,-6-3 0 16,6 3 32-16,0 0 16 0,-3-6 0 0,3 6 0 15,0 0-176-15,0 0-16 0,0 0-16 0,10 0 0 0,1 2-272 0,5 0-48 16,1 1-16-16,6-2 0 0,0-2 32 0,7 1 0 16,5-1 0-16,3 1 0 0,0 0-48 0,4-2 0 15,2 0 0-15,1 1 0 0,1 1-128 0,2-1 192 16,0-3-192-16,2-2 192 0,-1 1-192 0,4-1 160 16,3 3-160-16,-1-2 160 0,-3-1-160 0,-1-2 128 15,-3-1-128-15,4 3 128 0,5 0-128 0,-5 1 0 16,-1-3 0-16,1 6 0 0,-1 3 0 0,0 0 0 15,-4-2 0-15,3 1 0 0,-3 1 192 0,1 0-64 16,3 0 0-16,1-1 0 0,-2 0 0 0,0 0 0 16,-3 1 0-16,-2 0 0 0,-1-1-128 0,-2-1 192 15,1-1-192-15,-3 1 192 0,-5 1-192 0,4 0 160 16,3-1-160-16,0 0 160 0,-1-4-160 0,-5 3 0 16,-1 3 144-16,-2-3-144 0,-2-6 0 0,-2 0 144 0,-3 2-144 15,1 3 0-15,3 0 160 0,-5 0-160 0,-3 1 128 0,-3 1-128 16,0 3 192-16,1 0-32 0,1 1-16 15,-4-2 0-15,-4 0-144 0,-1 1 192 0,3 1-192 16,-4 1 192-16,-2-4-192 0,-9 0 160 0,0 0-160 0,0 0 160 16,0 0-160-16,0 0 192 0,0 0-192 0,0 0 192 15,0 0-192-15,0 0 192 0,0 0-192 0,0 0 192 16,0 0-32-16,-10 0 0 0,3 3 0 0,-7-2 0 16,-3-3 0-16,1 1 0 0,0 0 0 0,-3-2 0 15,-2 1-32-15,-6 0-128 0,-2-5 192 0,-2 5-64 16,-1 1-128-16,-2 0 0 0,-1 0 144 0,-6 1-144 15,-4-1 0-15,0 1 0 0,0 1 0 0,-6-2 128 16,-4-1-128-16,-2-1 0 0,4 0 0 0,-4 3 0 16,-4 3 0-16,0-3 0 0,-3-3 0 0,1 2 0 0,0 3 0 15,2 0 0-15,-1-2 0 0,0-1 0 0,-8-1 0 0,3 1 0 16,3 1 0-16,1-1 0 0,1-1 0 0,-5 1 0 16,-1 1 0-16,-1 0 0 0,0 0 0 0,3-1 0 15,5-3 0-15,-1 2 0 0,1 1 0 0,1 1 0 16,-1 0 0-16,4 0 0 0,3-1 0 0,6 0 0 15,2 1 0-15,2-1 0 0,4-3 0 0,4 2 0 16,2 1 0-16,3 0 0 0,1 2 0 0,4-1 0 16,1-1 0-16,3 3 0 0,2 1 0 0,3 0 0 15,4-3 0-15,4-1 0 0,9 1 0 0,0 0 0 16,0 0-144-16,0 0 144 0,0 0-160 0,0 0 160 16,0 0-208-16,13 2 80 0,2 0 128 0,1-1-128 0,4 2 128 15,2 0-128-15,2-1 128 0,4 1 0 0,1 1 0 16,4-1-128-16,2-3 128 0,5 0 0 0,5 0 0 0,2 0 0 15,0 0 0-15,5 0 0 0,3 0 0 0,0 2 0 16,-2 0 0-16,6-2 0 0,2-2 0 0,4 1 0 16,1 3 0-16,2-1 0 0,-3-1 0 0,1 0 0 15,0 1 0-15,3 0 0 0,-5-1 0 0,5 0 0 16,0-1 0-16,-2 0 0 0,-3-1 0 0,-1 2 0 16,0 1 0-16,2 0 0 0,-2 0 0 0,0 1 0 15,-7-1 0-15,-2 1 0 0,-4-2 0 0,1 0 0 16,1-2 0-16,-5 4 0 0,-2 1 0 0,-2-1 0 15,-1-2 0-15,-3 0 0 0,-6 0 0 0,-2 2 0 16,-2 3 0-16,-6-2 0 0,0-3 0 0,-6 1 128 0,-1 1-128 16,-3 0 0-16,-4 2 0 0,-1-2 0 0,-8-2 0 0,0 0 128 15,0 0-128-15,0 0 0 0,0 0 176 0,0 0-48 16,0 0 0-16,0 0 0 0,-10 4 16 0,-4 0 0 16,-2-4 0-16,-3 0 0 0,-1 2-144 0,-5-2 0 15,-3 0 0-15,-5-2 0 0,-4-3 0 0,0 3 0 16,-1 2 0-16,-2 1 0 0,-6-2 0 0,-1-1 0 15,-1-3 0-15,-3 3 0 0,-4 1 0 0,-1 0 0 16,-5-1 0-16,-2 0 0 0,0-1 0 0,1 0 0 16,-3-1 0-16,-4 0 0 0,-4 2 0 0,-2-1 0 15,1-4 0-15,-2 3 0 0,3 1 0 0,-5-1 0 16,-2 0 0-16,7 1-176 0,4-2 176 0,5 2 0 16,5 0 0-16,1 2-128 0,1-2 128 0,3 3 0 15,1 3 0-15,4-2 0 0,1-2 0 0,6 1 0 0,5-2 0 16,3 2 0-16,2 0 0 0,2 0 0 0,5-1 0 15,4 1-128-15,0 4 128 0,5-4 0 0,3 0-144 16,5 0 144-16,8 0-176 0,0 0 48 0,0 0 0 0,0 0 0 16,0 0-112-16,14-1-16 0,4-2 0 0,3 3 0 15,6 1 256-15,6-1-192 0,6-2 192 0,6 2-192 16,5 2 192-16,8 0 0 0,2-2 0 0,1 0-144 16,2-2 144-16,3 2 0 0,5 2 0 0,4-1 0 15,4-1 0-15,2 0-128 0,-3 0 128 0,3 3 0 16,0-1 0-16,4 0 0 0,-2-4 0 0,0 4 0 15,-4 3 0-15,2-2 0 0,0 1 0 0,-2-2 0 16,-3-2 0-16,-3-2 0 0,-5 1 0 0,-4 2 0 0,-3-1 0 16,-2 0 0-16,0-1 0 0,-7 1 0 15,-4 3 0-15,-6-2 0 0,-6 0 0 0,-4 3 0 0,-5 4 0 0,-3 0 0 16,-6-2 0-16,-3 2 0 0,-2-2 0 16,-8 0 0-16,-2 1 0 0,-6-1 0 0,-5 0 0 0,-3 0 0 15,-3 1 0-15,-5 2 0 0,-7-3 0 0,-2 3 0 16,-2-2 0-16,-8-2 0 0,-7 0 0 0,-2-2 0 15,-6 0 0-15,-1 2 128 0,-2 0-128 0,-3 1 0 16,-3-3 128-16,-4-1-128 0,-3-2 0 0,-4 1 144 16,-2 1-144-16,5-1 0 0,0-2 128 0,-3 1-128 15,-4-2 0-15,3 4 0 0,2 1 0 0,6-1 0 16,1-1 0-16,0-1 0 0,1-2 0 0,5 1 0 16,4-1 0-16,1 1 0 0,2-1 0 0,6 2 0 15,3-2 0-15,4 1 0 0,1 0 0 0,3-1 0 16,3-4 0-16,4 3 0 0,6-1 144 0,3 1-144 0,2-1 0 15,7 0 144-15,4-2-144 0,3 1-256 0,3 5 64 0,8-6 16 16,3 0 0-16,7-1 0 0,4 0 0 0,5 3 0 16,0 0 176-16,6 0-208 0,4-3 80 0,7 2 128 15,3-3-160-15,6 3 160 0,4 2 0 0,3-3-144 16,-3-2 144-16,3 3 0 0,3 2 0 0,4 0 0 16,-3-1 0-16,4 0 0 0,3 1 0 0,-4 1 0 15,-5 0 0-15,0 1 0 0,-2-2 0 0,2 2 0 16,0-2 0-16,-5 2 0 0,-7-1 0 0,-2-2 128 15,-5-2-128-15,-5 1 0 0,-3 3 0 0,-6 0 0 16,-5-1 0-16,-3 1 144 0,-2 0-144 0,-7 0 0 16,-2 4 128-16,-10-2-128 0,0 0 0 0,0 0 0 0,0 0 0 15,-12 5 128-15,-6-1-128 0,-3 0 0 0,-7-1 128 16,-5 0-128-16,-5 0 0 0,-8 1 0 0,-9-2 128 0,-4-1-128 16,-4 2 0-16,-1 1 0 0,-1 0 0 0,-4 0 0 15,-3 0 128-15,0-1-128 0,-2 0 128 0,1 0-128 16,2-1 192-16,-1-2-192 0,-2 0 176 0,1 0-176 15,-2 0 160-15,5-1-160 0,2-4 128 0,3 1-128 16,-1 2 0-16,3 2 0 0,1 0 0 0,7 2 0 16,8-1 0-16,3 0 0 0,7-1 0 0,7-1 0 15,7 0 0-15,8 0 0 0,5-3-128 0,10 4-80 16,4-7-16-16,5-1 0 16,6 4-1568-16,8-3-320 0,8-1-64 0,9 0-8480 15,8-1-1696-15</inkml:trace>
  <inkml:trace contextRef="#ctx0" brushRef="#br1" timeOffset="145238.009">9299 10904 13823 0,'0'0'1216'0,"-9"-1"-960"0,9 1-256 0,-8-3 0 16,8 3 1312-16,-9-3 224 0,9 3 32 0,0 0 16 16,-5-6-800-16,5 6-144 0,-7-4-48 0,7 4 0 15,0 0-208-15,0 0-32 0,0 0-16 0,0 0 0 16,0 0-80-16,0 0 0 0,7 5-16 0,1 0 0 16,-8-5 400-16,12 5 64 0,1 3 32 0,1 0 0 15,1-4-32-15,3-1 0 0,4 0 0 0,2-1 0 16,5 3-64-16,2 0-32 0,4-2 0 0,5 1 0 15,-1 0-128-15,5-1-32 0,1-1 0 0,3 0 0 16,0-2-32-16,3 0-16 0,1 1 0 0,6-1 0 0,3 0-80 0,-1 0 0 16,-3 0-16-16,1 0 0 0,2 2-112 0,-2 0-32 15,1-4 0-15,3 0 0 0,1 4-160 0,-2-2 128 16,-2-2-128-16,0 0 128 0,1-1-128 0,1 1 0 16,-2 2 0-16,2-1 128 0,-4-2-128 0,-1 0 160 15,-5 2-160-15,-1 0 160 0,-1 0-160 0,-2 1 192 16,1 0-192-16,-2 0 192 0,-2 0-64 0,-2 1 0 15,-1 0 0-15,-3-1 0 0,-4-1-128 0,-4 1 128 16,-2 1-128-16,-1-1 128 0,-3 1-128 0,-2-3 0 16,-3-4 0-16,-2 4 128 0,-4 3-128 0,-2-1 128 15,-11 0-128-15,9 0 128 0,-9 0 32 0,0 0 0 16,0 0 0-16,0 0 0 0,0 0 96 0,0 0 0 16,0 0 16-16,-13 0 0 0,-4-1-144 0,-3 0-128 0,-1-1 192 15,-5 2-192-15,-3 0 0 0,-1-2 0 0,-4 0 0 16,-3-1 0-16,-6 2 0 0,2 3 0 0,-5 2 0 15,0-2 0-15,-2-2 128 0,-2 0-128 0,1 1 0 0,-8-1 0 16,-5 0 0-16,-3 0 128 0,-1-3-128 0,-2 3 0 16,0 3 128-16,-4-3-128 0,-6-1 0 0,-2 1 0 15,-2 2 0-15,-1 1 0 0,0 1 0 0,-4-1 0 16,-5-4 0-16,5 3 0 0,1 3 0 0,5-2 0 16,4-1 128-16,2-1-128 0,4-3 0 0,3 3 0 15,8 3 0-15,6 0 128 0,7-4-128 0,5 2 0 16,7 0 128-16,3 1-128 0,3 1 0 0,6-3 0 15,3-3 0-15,5 2 0 0,2 1 0 0,5 0 0 16,1-4 0-16,7 3 0 0,0 0 0 0,0 0 0 0,0 0 0 16,15 3-144-16,2-2 144 0,5-1-192 0,7 0 192 15,4 0 0-15,7-1-144 0,6-2 144 0,5-2 0 16,6 1 0-16,5 0 0 0,3 1 0 0,0 1 0 0,2-4 0 16,4-3 0-16,3 2 0 0,8 5 0 0,-2-2 0 15,-1-1 0-15,0-1 0 0,0 0 0 0,2 3 0 16,4 3 0-16,-5 0 0 0,-4-3 0 0,0 1 0 15,-2-1 0-15,-3 2 0 0,1 4 0 0,-6-2 0 16,-6 0 0-16,-3 1 0 0,-3 1 0 0,-1-2 0 16,-5 0 0-16,-3-1 0 0,-7 0 0 0,-4 2 0 15,-2 5 0-15,-4-4 0 0,-3-3 0 0,-7 1 0 16,-4 1 0-16,-6 0 0 0,-8-2 0 0,0 0 0 16,0 0 0-16,0 0 128 0,0 0 48 0,-15-1 0 0,-7-1 0 15,-6 0 0-15,-3 0-176 0,-8 1 160 0,-5 1-160 16,-2-1 160-16,-3-1-160 0,-2-2 0 0,-4-1 0 15,-5 0 0-15,-5 1 0 0,-3-1 0 0,-3 1 0 16,-2 1 0-16,1 0 0 0,-4 1 0 0,-2-1 0 0,-2 2 0 16,0 1 0-16,0-2 0 0,-1-1 0 0,-2 1 0 15,-1 0 0-15,4 0 0 0,1 0 0 0,1 1 0 16,1-2 0-16,1 1 0 0,0 0 0 0,3 1 0 16,4 2 0-16,4-1 0 0,8-1 0 0,5-1 0 15,5-2 0-15,5 0 0 0,1 2 0 0,9 1 0 16,7-2 0-16,4 3 0 0,2 0 0 0,6 0 0 15,4 0-176-15,9 0 48 0,0 0 0 0,0 0 0 16,9-3-112-16,4 2-16 0,5 0 0 0,11 0 0 16,7 1 256-16,7 0-192 0,5-1 192 0,8-1-192 0,3-2 192 15,8 2 0-15,9-2 0 0,3 1-144 0,2 2 144 16,7 0 0-16,4-1 0 0,1 0 0 0,1 0 0 0,-1 2 0 16,1-3 0-16,1 2 0 0,3-1 0 0,1 2 0 15,-3 0 0-15,3 0 0 0,2 0 0 0,-3 0 0 16,-3 1 0-16,-5 4 0 0,-3-2 0 0,-5 1 0 15,0-1 0-15,-6-1 0 0,-6 1 0 0,-8-1 0 16,-6-1 0-16,-5 2 0 0,-6-2 0 0,-8 2 144 16,-8 2-144-16,-7-1 0 0,-6-4 144 0,-6-1-144 15,-10 1 0-15,0 0 144 0,0 0 112 0,-10 0 32 16,-8-5 0-16,-9 3 0 0,-11 2-32 0,-6 0-16 16,-6-2 0-16,-10 1 0 0,-7 0-240 0,-8 1 0 15,-2-1 0-15,-3-1 0 0,-5 1 0 0,-5 1 0 16,-5 0 0-16,-1 1 0 0,0 2 0 0,-3-2 0 0,-2-1 0 15,2 3 0-15,2 3 0 0,0-2 0 0,2-1 0 16,1-1 0-16,4 1 0 0,6 0 0 0,6 0 0 0,6-1 0 16,0-2 0-16,8 0 0 0,6-1 0 0,6 2 0 15,5 2 0-15,8-2 0 0,9-5 0 0,7 4 0 16,6 3 0-16,7-2 0 0,10-1 0 0,0 0 0 16,0 0-288-16,17-6 48 0,9 2 16 0,9 1 0 15,6-4 96-15,7-1 128 0,10 1-208 0,1-2 80 16,6 0 128-16,3 2 0 0,6 2 0 0,4-1 0 15,3 0 0-15,2 1 0 0,-1 1-176 0,5 0 176 16,1-2 0-16,1 2 0 0,2 1 0 0,-5 1 0 16,2 0 0-16,-1 0 0 0,-4-1 0 0,-5 0 0 15,-5 3 0-15,-7 0 0 0,-5 0 0 0,-3 1 0 0,-7 1 0 16,-4 1 0-16,-3-1 0 0,-5 0 0 0,-5-2 0 0,-9 5 0 16,-6-2 0-16,-5 0 0 0,-4 1 0 0,-10-4 128 15,0 0-128-15,0 0 0 0,0 0 208 0,-15 4-64 16,-7 0-16-16,-7 1 0 0,-7-2-128 0,-6 3 192 15,-10-1-192-15,-4-3 192 0,-4-1-192 0,-8 0 0 16,-9 4 0-16,-5-2 0 0,-3-1 0 0,-3-2 0 16,-4 0 0-16,-5 5 0 0,-2 2 0 0,0 0 0 15,2-3 0-15,-4 1 0 0,0-1 0 0,3 4 0 16,5 2 0-16,6-2 0 0,0-4 0 0,8-1 0 16,4 2 0-16,9-4 0 0,6 1 0 0,10-1 0 15,6 0 0-15,6 0 0 0,8-1-208 0,6-1 80 16,7-1 128-16,5 1-208 0,5 1-112 0,7 0-32 15,0 0 0-15,12 3 0 0,8-3 48 0,5-1 16 0,8 0 0 16,10-2 0-16,8-4 288 0,7 0-160 0,7 1 160 0,3 0-128 16,3 6 128-16,5-3 0 0,5-2 0 0,3-1 0 15,5-1 0-15,-2 3 0 0,-3 1 0 0,0-2 0 16,1-1 0-16,-4 0 0 0,-2 2 128 0,-4-1-128 16,-7 0 176-16,-5 3-48 0,-6 1 0 0,-10 1 0 15,-7 2-128-15,-9 1 192 0,-9 0-192 0,-7 1 192 16,-15-4-192-16,0 0 0 0,-7 11 0 0,-17 3 0 15,-12 1-912 1,-12 5-224-16,-14 0-32 0,-14 1-9632 0,-11-1-1920 0</inkml:trace>
  <inkml:trace contextRef="#ctx0" brushRef="#br1" timeOffset="147217.07">20345 10972 911 0,'0'0'0'0,"0"0"0"0,-12-4 0 0,3 1 0 0,2-1 0 0,0 0 0 16,7 4 3552-16,-7-3 624 0,2 0 128 0,5 3 32 16,0 0-3024-16,0 0-608 0,0 0-112 0,0 0-16 15,0 0-96-15,0 0-16 0,0 0 0 0,0 0 0 16,0 0 160-16,0 0 16 0,0 0 16 0,0 0 0 0,0 0 256 0,0 0 48 16,9 3 16-16,4 0 0 0,3 1-192 0,4-2-32 15,2-2-16-15,6 0 0 0,0-2-128 0,6 4-32 16,-1 0 0-16,5-2 0 0,0-1-256 0,3 0-48 15,0-1-16-15,3 2 0 0,2-2-48 0,1 0-16 16,2-2 0-16,1 1 0 0,4 1 128 0,0 1 32 16,-1-1 0-16,0-1 0 0,4-2 112 0,2 3 32 15,1 1 0-15,1 1 0 0,2 1-128 0,-2 0-32 16,-1-1 0-16,-1 0 0 0,0 0-144 0,2 0-48 16,3 0 0-16,-4 3 0 0,-6 1-144 0,-3-2 0 15,-5 1 0-15,-1-1 128 0,-3-2-128 0,1 0 0 16,0 0 0-16,-4 0 0 0,-4 0 128 0,-7 1-128 15,-1 1 0-15,-3-2 128 0,-7-1-128 0,-2-1 128 16,-7-3-128-16,-8 5 128 0,0 0 48 0,0 0 0 0,0 0 0 0,0 0 0 16,0 0 80-16,-9-2 32 0,-6 1 0 0,-1-1 0 15,-7-3-128-15,0 2-32 0,1 0 0 16,-4 2 0-16,-5 1-128 0,-3-2 0 0,0-1 0 0,-1 1 0 16,0 0 0-16,-5 0 0 0,-4-3 128 0,-4 0-128 15,-5-2 0-15,-3 0 0 0,-3 3 0 0,2 0 0 16,0-1 0-16,-2-1 0 0,-3-1 0 0,0 2 0 15,-1 1 0-15,-1 2 128 0,0 1-128 0,4 0 0 16,3 1 0-16,2 0 128 0,-3-2-128 0,4 1 0 16,4-2 0-16,0 2 0 0,3 1 0 0,6-1 0 15,5 0 0-15,5 0 0 0,5-3 128 0,4 2-128 16,3 4 0-16,5-1 0 0,4-4 0 0,10 3 0 16,0 0 0-16,0 0 128 0,0 0-128 0,0 0 0 0,12 0 0 0,7 0 0 15,5 0 0-15,5 0 0 0,8-4 0 0,7 3 0 16,2-1 0-16,8-2 0 0,3 0 0 0,3 0 0 15,-3-1 0-15,8 2 0 0,3 1 0 0,5 1 128 16,-2 1-128-16,2-4 0 0,-1 2 144 0,0 2-144 16,3 3 160-16,-1 1-160 0,0-1 160 0,-5 0-160 15,-2 1 160-15,-5 0-160 0,-5 0 0 0,-1 0 128 16,-4-1-128-16,1-1 0 0,-4 2 0 0,-2-1 0 16,-7 1 0-16,-5-2 0 0,-4-2 0 0,-7 3 0 15,-2 0 0-15,-6-1 0 0,-3-2 0 0,-13 0 128 16,0 0-128-16,0 0 0 0,0 0 0 0,-9-1 0 15,-5 0 0-15,-7 0 0 0,-10-4 0 0,-6 2 0 16,-8 1 0-16,-9 1 0 0,-9 0 0 0,-1 0 0 16,2 1 0-16,-8-3 0 0,-3-3 0 0,-4 3 0 0,-4 1 0 0,4 2 0 15,3 0 0-15,0 2 0 0,-2-1 144 0,4 0-144 16,4 0 192-16,7 1-32 0,5 2-16 0,5 0 0 16,3-1-144-16,4 0 0 0,3 0 144 0,5 0-144 15,5-1 128-15,4-2-128 0,5-2 160 0,8-1-160 16,14 3 128-16,-8-4-128 0,1 1 0 0,7 3 144 15,0 0-144-15,14-4 0 0,8-4 0 0,8-1 0 16,7-2 0-16,4 1 0 0,6 2 0 0,9 1 0 16,6-1 0-16,5 1 0 0,4 2-224 0,4-1 80 15,1 1 144-15,4 2 0 0,6 2 0 0,0-2 0 16,-1 1 0-16,-4 1 0 0,-6 1 160 0,2 0-160 16,3 0 240-16,-3 2-48 0,-3 0-16 0,-5 2 0 15,-7 0-176-15,-4 3 0 0,-7-2 0 0,-4 3 0 0,-4 0 0 16,-7 2 0-16,-7-3 128 0,-3 1-128 0,-6 0-192 0,-5 2-80 15,-4 2-16-15,-8-1 0 16,-3-11-2128-16,-13 11-416 0,-5 1-96 0</inkml:trace>
  <inkml:trace contextRef="#ctx0" brushRef="#br1" timeOffset="148959.823">1510 11604 24879 0,'-14'-1'2208'15,"3"1"-1760"-15,2 2-448 0,2 0 0 16,-1-1 416-16,8-1 0 0,0 0 0 0,-6 0 0 15,6 0-224-15,0 0-32 0,0 0-16 0,0 0 0 0,0 0 64 0,0 0 16 16,0 0 0-16,0 0 0 0,0 0 128 0,0 0 32 16,11 4 0-16,2-4 0 0,3 0 96 0,4 0 32 15,0-2 0-15,7-1 0 0,4 1 0 0,3 1 16 16,5 1 0-16,4-1 0 0,3 0-80 0,1 0-32 16,3-1 0-16,0-1 0 0,-2-1-112 0,3 1-32 15,5-2 0-15,-1 2 0 0,2 0 48 0,1-1 16 16,-1 0 0-16,0 1 0 0,-1-1-144 0,-2 1-48 15,3-1 0-15,2 0 0 0,-3 2-144 0,0 2 0 16,-1-2 144-16,-2 2-144 0,-4 2 0 0,-3-2 144 16,1 2-144-16,-1 1 0 0,0-1 128 0,0 1-128 0,0 0 0 15,0 1 0-15,-2-2 176 0,-5 0-176 16,-1 1 160-16,-7 0-160 0,0-3 128 0,-3 4-128 0,-1-2 0 16,-3 0 0-16,0-3 144 0,-2 1-144 0,0 1 128 0,-6 0-128 15,-4-1 144-15,-1 0-144 0,-2 0 160 0,-2 0-160 16,-7 0 176-16,0 0-176 0,0 0 192 0,0 0-192 15,0 0 336-15,0 0-32 0,0 0-16 0,0 0 0 16,-15-2 64-16,-1 0 16 0,-5 1 0 0,0 1 0 16,1-2-192-16,-5 1-48 0,-3 1 0 0,-1-1 0 15,-2-1-128-15,-4 1 128 0,-3-1-128 0,-6 0 128 16,0 0 0-16,-2 0-128 0,0 2 192 0,-3-4-64 16,1 2-128-16,0 1 0 0,-4 0 0 0,-4 1 0 15,-6 0-128-15,-2 2 128 0,-2-1 0 0,2 4 0 16,-1-2 0-16,-1 2 0 0,-3 0-144 0,3 0 144 15,4 2 0-15,2 1 0 0,5-2 0 0,1 1 0 0,3-3 0 16,0 3 0-16,2-1 128 0,1 1-128 0,3 0 0 0,-1-3 0 16,-1 0 0-16,2 2 0 0,4-2 0 0,2 1 0 15,4-2 0-15,4-1 0 0,3-1 0 0,1 1-128 16,3 1 128-16,2-1 0 0,0-1-160 0,6 1 160 16,3 0-128-16,2 1 128 0,1-3-128 0,1 1 128 15,3-1-128-15,6 0 128 0,0 0-128 0,0 0 128 16,0 0-128-16,14 6 128 0,0-2-160 0,3-3 160 15,5-2-192-15,5-2 192 0,3 0-128 0,3-1 128 16,3 0 0-16,9-1 0 0,9-2-128 0,2 1 128 16,4 0 0-16,5 2 0 0,2-1 0 0,4 1 0 15,3 0 0-15,-2 1 0 0,1 0 0 0,0 0 0 0,3 1 0 16,-1-1 0-16,-1 1 0 0,3 2 0 0,1 0 0 0,-4 0 0 16,-5-2 0-16,-1 4 0 0,-1 0 0 0,-1 3 144 15,4 1-144-15,-2-1 192 0,-2-2-192 16,-6 1 192-16,-3 1-64 0,-4-2-128 0,-1-1 192 0,0 2-64 15,-4-2-128-15,-3-1 160 0,-4-1-160 0,-5-1 160 16,-3-1-160-16,-5 1 160 0,-4-1-160 0,-3 2 160 16,-6-1-160-16,-5 0 0 0,-10 1 144 0,9-2-144 15,-9 2 176-15,0 0-48 0,0 0 0 0,0 0 0 16,0 0 112-16,0 0 16 0,-10-2 0 0,-4 2 0 16,-5-2-80-16,-6-1-16 0,-6 1 0 0,-2 1 0 15,-2 0-160-15,-2 0 0 0,-6 0 0 0,1 0 0 16,-4 0 0-16,-2 1 0 0,-3 1 0 0,-5 0 0 15,-5 0 0-15,-5 1 0 0,-5 0 0 0,3 2 0 0,2-2 0 0,-8 4 0 16,-6 0 0-16,1 1 0 0,1-2-144 16,0 1 144-16,-1-1 0 0,-4 1 0 0,-3-1 0 0,2 1 0 15,4 0 0-15,1 1 0 0,0-1-128 0,3 0 128 16,3-1 0-16,5 0 0 0,4-2 0 0,5-1 0 16,6-2 0-16,7 0 0 0,6 0 0 0,7 0 0 15,3 2 0-15,7 0 0 0,3-1 0 0,7-1 0 16,5 1 0-16,8-1 144 0,0 0-144 0,0 0-224 15,11 0 48-15,6-4 16 0,7-2 16 0,4-1 0 16,4 1 0-16,9 1 0 0,5 1 144 0,6-1 0 16,3-1 0-16,6 0 0 0,9 2 0 0,1 1 0 15,3-1 0-15,3 2-128 0,3 2 128 0,3-2 0 16,1-2 0-16,2 1 0 0,-1 4 0 0,1-2 0 0,-3-2 0 16,-3-1 0-16,-3-2 0 0,-2 2 0 15,-3 0 0-15,0 0 0 0,2-1 0 0,-5-1 0 0,-7 2 0 0,-7-2 0 16,-3 2 0-16,-7-1 0 0,-2 0 0 0,-4 2 0 15,-2 0 0-15,-9 1 0 0,-7-1 0 0,-1 2 0 32,-4-3-896-32,-6 2-256 0,-10 2-64 0,0 0-16704 0</inkml:trace>
  <inkml:trace contextRef="#ctx0" brushRef="#br1" timeOffset="165924.215">14721 11746 10703 0,'0'0'464'0,"7"-4"112"0,-1-1-448 0,5 2-128 0,-2 3 0 0,0-1 0 16,2-4 592-16,-3 2 112 0,3 1 0 0,3 0 16 16,2-2-160-16,2 1-48 0,1 0 0 0,5 1 0 15,0-1-64-15,4 2 0 0,2-1-16 0,3 0 0 16,2-3-176-16,2 2-16 0,0 2-16 0,0 0 0 15,-1-2 32-15,1-1 0 0,6 1 0 0,2 2 0 16,1 1 192-16,3-2 64 0,2-4 0 0,1 3 0 16,-1 3 192-16,-1 0 32 0,2-1 16 0,1 1 0 15,3-2-304-15,2 1-48 0,1-2-16 0,2 2 0 16,-1 0-224-16,1-2-160 0,-2 2 192 0,5-1-192 16,4 0 128-16,3 1-128 0,-3 0 0 0,0 1 0 15,-2 4 128-15,1-2-128 0,0-1 0 0,3-1 0 16,2 0 0-16,1-1 0 0,-5 2 0 0,2-1 0 0,-2-1 192 0,2-1-192 15,3-2 192-15,-2 2-192 0,-1-1 288 0,-1 2-48 16,-4-4-16-16,4 3 0 0,5 0-224 0,-2 1 128 16,-1-1-128-16,-3-1 0 0,-2 1 128 0,2 2-128 15,2 0 0-15,3 0 144 0,-2-2 48 0,-1 0 0 16,-4 0 0-16,3 0 0 0,-1 2-192 0,5 0 160 16,-2-1-160-16,-1-1 160 0,-3 0-32 0,4 2 0 15,0 2 0-15,1-1 0 0,2-1-128 0,-4 1 128 16,0 0-128-16,-2 2 128 0,-3-3-128 0,3 0 0 15,1 0 0-15,1 0 128 0,-3 0-128 0,-2-1 0 16,-4-2 0-16,3 1 0 0,3 3 0 0,-2 0 128 16,0-1-128-16,0-1 0 0,1 0 0 0,-2 0 0 15,-2 1 128-15,2 0-128 0,0-1 0 0,1-1 192 16,0 0-192-16,0 0 192 0,-4 4-192 0,0 0 0 16,-1-2 0-16,2 0 128 0,2 0-128 0,-4 0 0 0,-3-2 0 15,-1 0 0-15,-3 2 0 0,2 0 0 0,1 0 0 0,-1 2 0 16,-2 0 0-16,1-2 0 0,2 0 0 0,-3 0 0 15,-4 1 128-15,1-1-128 0,1-1 0 0,1 1 128 16,3 3-128-16,0 0 0 0,-1 0 0 0,-1-1 0 16,-5-2 0-16,-1 1 0 0,-2 2 0 0,0-2 0 15,1 1 0-15,-1 1 192 0,-3-1-192 0,1 0 192 16,2-1-64-16,-3 1 0 0,-3 1 0 0,-2 0 0 16,-4 0-128-16,-4 2 0 0,0-2 144 0,-5 3-144 15,-1-3 0-15,-3 1 0 0,-2 0-160 0,-5 2 160 16,-2-3-2288-16,-11-3-336 0,0 0-80 15,-10-2-16-15</inkml:trace>
  <inkml:trace contextRef="#ctx0" brushRef="#br1" timeOffset="167341.512">5268 11838 11055 0,'0'0'480'0,"10"-6"112"0,2-2-464 0,2 0-128 0,4 2 0 0,4-1 0 16,4-1 1968-16,4 3 368 0,3 1 80 0,4 0 16 0,1 0-1968 16,0 2-464-16,2 1 0 0,4-2 0 0,0-1 0 0,5 0 0 15,0 0 0-15,3 1 0 16,0-1 0-16,0 0 0 0,1 4 0 0,0 0 0 0,1 0 0 0,2-1 0 16,3-4 0-16,-3 1 0 0,-1 4 0 0,2 1 0 15,0 1 0-15,2-1 160 0,-1 0-160 0,2-1 0 16,-2 0 0-16,6-2 128 0,4-1-128 0,-2 2 160 15,-3 0-160-15,2-2 160 0,2 0-32 0,-2-1-128 16,1 3 192-16,3 0-64 0,0 2-128 0,1-4 160 16,-7-5-160-16,5 3 160 0,2 2-160 0,0 1 0 15,4-1 0-15,0 0 128 0,-5-1-128 0,3-1 0 16,2-2 0-16,2 2 0 0,-1 1 0 0,1 0 0 16,-2-1 0-16,-1 0 0 0,1 0 0 0,0 2 0 0,2 0 0 15,-3 0 0-15,0 0 0 0,-3-2 0 0,4 3 0 0,1 1 0 16,3-1 0-16,-2-1 0 0,-2 2 0 0,-3-1 0 15,3-1 0-15,3 0 0 0,1-3 0 0,-2 3 0 16,0 1 0-16,0 0 0 0,1 1 0 0,2 1 0 16,3-3 0-16,1 1 0 0,-4 1 0 0,-1 1 0 15,0 0 0-15,0-1 0 0,3 0 0 0,-3 1 0 16,-6 1 0-16,4 0 0 0,-1 0 0 0,2-2 0 16,-1 1 0-16,-2 1 0 0,-4-1 0 0,-2 1 0 15,3 1 0-15,-1 0 0 0,2 1 0 0,-2-1 0 16,-2-2 0-16,0 1 0 0,4 0 0 0,-2 0 0 15,5 0 0-15,-3-1 0 0,-4-2 0 0,2 1 0 16,-1 1 0-16,1 0 0 0,-5 1 0 0,2-1 0 0,-1-2 0 16,0-2 0-16,-5 3 0 0,1-1-176 0,1-1 176 0,-2 0 0 15,4 0 0-15,-3 0 0 0,-2 2 0 16,1-1 0-16,-4-2 0 0,0 1 0 0,0-1 0 0,4 0 192 16,-1 1-32-16,-2 0-16 0,-2 0 240 0,0-2 64 15,-1 4 0-15,-4 0 0 0,-1-3-256 0,3 0-64 16,3 1 0-16,-1-1 0 0,-2-1 0 0,-4 1 0 15,-2-1 0-15,2 2 0 0,0 0-128 0,3-1 160 16,-5 1-160-16,1 2 160 0,0-1-160 0,-1 1 0 16,-2-1 144-16,1-1-144 0,-5 1 128 0,1 0-128 15,0-1 160-15,2 2-160 0,-2 1 0 0,2 0 128 16,0 0-128-16,-2 0 0 0,-2 1 176 0,-1 0-16 16,-2 3 0-16,2-2 0 0,-2 1 80 0,0-3 16 15,0 1 0-15,-1 0 0 0,0 0-96 0,2 1-16 0,0-2 0 16,0 1 0-16,-1 2-144 0,-1-1 192 0,-2-4-192 0,1 2 192 15,0 0-192-15,0-1 160 0,-2-1-160 0,1 2 160 16,-2-2-160-16,0 0 0 0,1 2 0 0,-3-1 0 31,-3 0-896-31,-2-1-272 0,-5 0-48 0,-1 0-16 0</inkml:trace>
  <inkml:trace contextRef="#ctx0" brushRef="#br1" timeOffset="168194.36">19963 12167 10127 0,'-11'-1'896'0,"1"0"-704"15,1 0-192-15,-1-1 0 0,0-2 464 0,-1 1 64 16,-1-1 16-16,3 0 0 0,9 4 352 0,-10-7 80 16,5-5 16-16,2 0 0 0,1-2 0 0,5-1 0 15,-1 0 0-15,2-4 0 0,1-2-512 0,4 0-96 16,3-1-32-16,-1-1 0 0,0 2-144 0,4 0-16 0,1-1-16 15,3 2 0-15,1 3 176 0,-3 1 32 16,2 0 16-16,0 2 0 0,-2 0-64 0,0 4-16 0,-3 1 0 0,-1 1 0 16,-3 1-48-16,-1 4-16 0,-2 2 0 0,-7 1 0 15,7 2 48-15,0 2 0 0,-4 5 0 0,-1 4 0 16,-2 5-16-16,-1 4 0 0,-3 2 0 0,-1 3 0 16,1 0-160-16,-1 1-128 0,-2 0 144 0,4 0-144 15,-2-3 128-15,3-2-128 0,0-1 0 0,0-2 0 16,1-2 0-16,1-1-240 0,0-4 32 0,1 1 0 31,-2-2-2176-31,-1-4-432 0</inkml:trace>
  <inkml:trace contextRef="#ctx0" brushRef="#br1" timeOffset="168432.358">19991 11935 28559 0,'-12'9'2544'0,"5"-2"-2032"0,-2-1-512 0,4 3 0 0,-2 3 0 0,2 1 0 16,0 2 0-16,1 1-160 0,3 3 160 0,2 2 0 15,1 0-144-15,1 3 144 0,-3-2 0 0,2 1 0 16,-1 1 128-16,3 2-128 0,5 1 128 0,0-1-128 16,4 1 128-16,2-3-128 0,3-2 144 0,-1 0-144 15,3 1 160-15,-2-4-160 0,2-3 0 0,-2 1 0 16,2-1 0-16,-2 1 0 0,-2-1-176 0,1 1-128 0,-2-4-16 0,1-1-16 31,-1 0-1888-31,0-2-368 0,2-1-80 0</inkml:trace>
  <inkml:trace contextRef="#ctx0" brushRef="#br1" timeOffset="168978.393">20493 12396 9215 0,'0'0'400'0,"0"0"96"0,0 0-496 0,0 0 0 16,-5 8 0-16,5-8 0 0,0 0 2032 0,0 0 304 16,0 0 64-16,0 0 16 0,12 4-1888 0,-2-3-368 15,0-3-160-15,1 0 128 0,2 0 448 0,3-2 64 16,1 0 32-16,2-3 0 0,-1 0-224 0,0-1-64 16,1-2 0-16,2-1 0 0,0-1-128 0,-1-1-48 15,-1-2 0-15,-2 2 0 0,-3 0-16 0,0 1 0 16,-1 1 0-16,-4 0 0 0,-1 1 64 0,-2 0 16 15,-2-1 0-15,-3 1 0 0,-3 1 400 0,-4 1 80 16,-2-3 16-16,-1 4 0 0,-3 3-160 0,0-1-32 0,-4-1 0 0,0 6 0 16,-2 6-64-16,-1 3-32 0,0 2 0 0,-1 0 0 15,-2 4-256-15,1 4-48 0,0 4-16 0,2 0 0 16,-3-1-160-16,6 1 0 0,2 1 0 0,4-2 0 16,3-4 0-16,5 0 0 0,2-3 0 0,4 1 0 15,3-3-192-15,2-1 192 0,5 1-160 0,2-3 160 16,4-2 0-16,0-2-144 0,1 0 144 0,1-3 0 15,0-3 0-15,1-2-128 0,1 0 128 0,2-3 0 16,1-1-512 0,-1-1 0-16,2 2-16 0,-4-2 0 0,-4-1-1632 0,0 2-320 15,-2-1-64-15,0 1-16 0</inkml:trace>
  <inkml:trace contextRef="#ctx0" brushRef="#br1" timeOffset="169220.891">21092 12091 27295 0,'0'0'1216'0,"0"0"240"0,0 0-1168 0,0 0-288 16,0 0 0-16,0 0 0 0,10 5 0 0,-1 0-272 15,3 2 48-15,-1 1 16 0,-1 3 208 0,1 2 0 16,1 1 0-16,2 1 160 0,2 2 0 0,-2-1 0 15,0 2 0-15,-1 1 0 0,3-1-160 0,-1 0 0 16,-1 0 0-16,-3-3 0 0,-2 2 0 0,-2 0 0 16,3 0-192-16,-4-1 192 15,2-3-1936-15,-4 2-272 0,1-1-48 0,-3-1-7472 0</inkml:trace>
  <inkml:trace contextRef="#ctx0" brushRef="#br1" timeOffset="169445.055">21473 12002 21023 0,'0'0'928'0,"0"0"192"0,-11 4-896 0,3-1-224 0,8-3 0 0,-9 6 0 16,-1 3 560-16,1 2 64 0,-3 1 16 0,-2 5 0 0,-2 3-48 0,0 3 0 16,1-1 0-16,0 3 0 0,2 4-96 0,0 0-32 15,0 1 0-15,1 0 0 0,-1-1-176 0,0 0-32 16,0-1-16-16,2-2 0 0,2 4-240 0,2-2 0 15,0-2 0-15,1-4 0 16,1-5-1632-16,2 1-368 0,1-3-80 0,1-5-8272 16</inkml:trace>
  <inkml:trace contextRef="#ctx0" brushRef="#br1" timeOffset="170464.015">21745 12020 29487 0,'0'0'1296'0,"-12"-1"288"0,-3 0-1264 0,3 0-320 0,-1 1 0 15,1 3 0 1,-2 2-640-16,0 3-176 0,-1 2-32 0,-2 2-16 0,1 2 864 0,-1 3 0 0,1 0 256 0,1 4-64 16,2 1-32-16,1-1 0 0,1-1 0 0,2-1 0 15,3-1-16-15,3-1 0 0,1-4 0 0,6-2 0 16,-1-2-144-16,3-2 0 0,3-1 0 0,2-3 0 15,-1-3 176-15,4-2 0 0,4-1 0 0,1-5 0 16,-1-2 48-16,1-3 16 0,0-1 0 0,1-2 0 16,1 0-240-16,-3-2 144 0,0 1-144 0,-3 2 128 15,-4 3 0-15,-2 1 0 0,-1-1 0 0,-3 2 0 16,-1 4 32-16,-4 6 0 0,0 0 0 0,0 0 0 16,0 0 96-16,0 0 32 0,0 0 0 0,-2 9 0 0,1 2 80 15,-1 1 16-15,0-1 0 0,-2 3 0 0,-2 0-384 0,3-1 0 16,5-2 0-16,2-1 128 0,0-1-128 0,-1-1 0 15,-3-8 0-15,0 0 128 0,12 4-128 0,2-4-128 16,2-4 128-16,0-1-192 0,5-2 384 0,-1-4 80 16,-1-5 16-16,-2 1 0 0,0 0-128 0,-1-1-32 15,0-1 0-15,0 0 0 0,-2 3-128 0,0 3 128 16,-3 2-128-16,-1-1 128 0,-1 5-128 0,-2-1 0 16,-7 6 0-16,9-1 128 0,-9 1-128 0,6 4 0 15,-6-4 0-15,7 11 0 0,-5 3 128 0,0 0 0 16,0 1 0-16,-2 2 0 0,0 0-128 0,-2 1 0 15,2 0 144-15,0-2-144 0,2-3 0 0,0-2 0 16,0-1 0-16,-2-10 0 0,0 0 0 0,8 6 0 16,-8-6 0-16,12 0 0 0,-1-3 0 0,2-1 0 0,2-5 128 0,3-2-128 15,-2-2 128-15,1-2-128 0,-1-1 160 16,0 1-160-16,-2-2 0 0,-3 2 128 0,-1 2-128 0,-1 2 0 16,3 2 0-16,-2 3 0 0,-10 6 0 0,0 0 0 15,0 0 0-15,0 0 0 0,0 0 0 0,0 0 0 16,1 10 0-16,-1 1 128 0,-2 0-128 0,-4 0 0 15,1 1 0-15,0 1 0 0,-1-2 0 0,1-4 0 16,5-7 0-16,0 0 0 0,0 0 0 0,0 0 0 16,0 0 0-16,0 0 0 0,0 0 0 0,14-4 0 15,1-4 192-15,-1-2-16 0,-2-2 0 0,4-1 0 16,0-2-48-16,2 1-128 0,-3 0 192 0,1 2-64 16,-3 1-128-16,-1 2 0 0,-3 3 0 0,1 1 0 0,-2 3 0 15,1 2 0-15,-9 0 0 0,7 5 0 0,-1 3 0 16,0 1 0-16,-1 2 0 0,2 1 0 0,-3 0 0 0,4 1 0 15,1 2 0-15,2-3 0 0,-2-1 0 16,5-2 0-16,1-4 0 0,2-1 0 0,1 0-128 0,2-4 128 16,1-4 0-16,5-2 0 0,-1-1 0 0,1-3 192 15,2-2-32-15,2-2 0 0,0-3 0 0,1 1 0 16,-6-3 0-16,1 1 0 0,-1-1-160 0,-2 0 128 16,0-1-128-16,-2 4 128 0,-1-1-128 0,1 1 0 15,-4-1 144-15,-1 3-144 0,-4 4 0 0,0 2 144 16,-1 3-144-16,-1 2 0 0,-10 3 0 0,9 1 0 15,1 1 0-15,-10-2 0 0,6 9 176 0,0 2-176 16,-4 1 160-16,-2 0-160 0,0 1 128 0,0 3-128 16,-1-1 0-16,-4 0 0 0,2 1 128 0,-2 1-128 15,-3-1 0-15,5-3 0 0,-1-1 0 0,1 1 128 0,-2-1-128 0,-1-1 0 16,-2-3 0-16,2 1 176 0,-3-1-176 16,0-2 160-16,-1 0 96 0,1-1 0 0,-4-2 16 0,2 1 0 15,-1-2 48-15,2-1 0 0,-1-2 0 0,0-1 0 16,1-3-160-16,2 1-32 0,2 0 0 0,2-1 0 15,4 5-128-15,-4-6 0 0,3-2 0 0,3 1 0 16,4 1-288-16,-1-2-32 0,2 2-16 0,1 2 0 16,2 1-1728-1,-3 1-352-15,-7 2-64 0</inkml:trace>
  <inkml:trace contextRef="#ctx0" brushRef="#br3" timeOffset="-166234.83">5230 13450 15663 0,'0'0'688'0,"6"-2"144"0,-6 2-656 0,11-5-176 0,-2 1 0 16,1 1 0-16,0 0 384 0,-2 2 32 0,-8 1 16 0,9-2 0 15,-9 2-272-15,0 0-160 0,0 0 192 0,0 0-192 16,7-5 272-16,-7 5-48 0,2-11-16 0,-2 5 0 15,0 6 240-15,0 0 64 0,-5-11 0 0,-1 3 0 16,6 8-128-16,-9-4-32 0,-2 1 0 0,1-3 0 16,1 1 160-16,2-1 48 0,0 0 0 0,-1 0 0 15,-1 2-208-15,1-3-32 0,-2-4-16 0,1 2 0 16,-1 5 112-16,-5-3 32 0,0-2 0 0,-2 2 0 16,2 0-256-16,-1-2-32 0,-5 1-16 0,0-2 0 15,-2 1-144-15,-2-3 128 0,-1 1-128 0,1 1 128 16,-4 1 0-16,-1-3 0 0,-1-5 0 0,-2 5 0 0,-4 5 32 0,2-3 0 15,0-3 0-15,-6-1 0 0,-3 0 96 16,0 1 0-16,2 1 16 0,-3 0 0 0,0-2-16 0,2 1 0 16,3 1 0-16,-2-2 0 0,-2 0 16 0,-1 1 0 15,-3 2 0-15,1 2 0 0,-1-4-144 0,-3 2-128 16,-2 0 144-16,2 3-144 0,-2 0 0 0,0 1 128 16,-1 3-128-16,-1-3 0 0,0-1 144 0,-1 1-16 15,-3 3 0-15,2-3 0 0,4 1 128 0,-2 1 32 16,1-2 0-16,-4 4 0 0,1 2-144 0,1 2-16 15,-2-1-128-15,2-1 192 0,3-2-192 0,3 0 0 16,0 2 0-16,0-1 0 0,-2 2 128 0,-1-1-128 16,-1 2 0-16,1-1 144 0,0 0-144 0,4 3 128 15,1 0-128-15,1-1 128 0,-1 3-128 0,-4-2 0 0,0-5 144 16,5 2-144-16,4 4 128 0,1 2-128 0,2 1 128 16,1 2-128-16,3-4 128 0,0 1-128 0,-3-2 128 0,2 2-128 15,-3 4 144-15,2-1-144 0,-3 0 192 0,1 0-192 16,1 3 0-16,0 0 0 0,3 0 0 0,0 0-192 15,-2-1 192-15,4 4 0 0,0 1 0 0,0-1 0 16,-4-4 0-16,4-2 0 0,2 4 0 0,1-1 0 16,1 3 0-16,2-1 0 0,4 1 0 0,-1 1 0 15,1 1 0-15,-1 1 0 0,2 0 0 0,1-2 0 16,1 0 0-16,-2-1 0 0,1 1 0 0,1 0 0 16,2 1 0-16,-2-1 0 0,-2 0 0 0,2-1 0 15,1 3 0-15,2 0 0 0,3-2 0 0,1 0 0 16,-2 4 0-16,3-2 0 0,3-3 0 0,2 3 0 0,-3 0 0 15,5 3 0-15,2 0-128 0,1 0 128 0,-1-2 0 16,3 0 0-16,-3 0 0 0,2 0 0 0,-2 0 0 0,2-1 0 16,4 0 0-16,0-2 0 0,-1 1 0 0,1-3 0 15,3-1-128-15,-1 2 128 0,4-2 0 0,-1 1 0 16,-1 2 0-16,2-2 0 0,4 0 0 0,-3 2 0 16,-1-1 0-16,1-1 0 0,4 1 0 0,2 0 0 15,1 1 0-15,1 0 0 0,-2-2 0 0,2 0 0 16,0 1 0-16,4-2 0 0,-3 0 0 0,4 0 0 15,1 4 0-15,0-4 0 0,0-3 0 0,3 0 0 16,2-1 128-16,-1 2-128 0,1 1 0 0,2 0 128 16,0 0-128-16,2-1 0 0,4 0 128 0,-2 0-128 15,-1-2 0-15,1 2 0 0,-2-1 0 0,0-2 0 16,1 0 0-16,3 0 0 0,5 0 144 0,-2-2-144 0,0-1 0 16,-1-1 144-16,3 3-144 0,1-2 0 15,-4-1 144-15,2 1-144 0,-1-1 0 0,2 2 144 0,1 3-144 0,-3-3 0 16,2 0 128-16,2-1-128 0,-1 1 0 0,1-1 0 15,0 0 0-15,1-2 0 0,-4 0 0 0,2 3 0 16,0-1 128-16,2 0-128 0,0 0 0 0,3-1 0 16,3 0 128-16,-3 0-128 0,1 2 0 0,0-1 0 15,-2 2 0-15,-1-2 0 0,-1 1 0 0,1-2 0 16,2 1 0-16,2-3 0 0,0 0 0 0,-1 2 0 16,-2 1 128-16,-1-2-128 0,-2-3 0 0,0 1 0 15,0 0 0-15,0-1 0 0,2-2 0 0,-2-1 0 16,-5-2 128-16,3 2-128 0,-1 0 0 0,0 1 0 15,0-4 0-15,-4-1 0 0,1 2 0 0,0-2 0 16,-3 4 144-16,1-2-144 0,2-2 0 0,0 0 144 0,1-1-144 0,2 2 0 16,-2-2 0-16,1 0 0 0,-2-1 128 0,-1-1-128 15,-4 0 0-15,4 0 128 0,0 0-128 0,0 1 160 16,0-5-160-16,-1 2 160 0,-2 2-160 16,1 0 0-16,-2-1 144 0,-1-1-144 0,-1-1 0 0,0 1 128 15,-5 0-128-15,0-2 0 0,0 0 0 0,-2-1 144 16,-1-1-144-16,0 1 0 0,0 0 192 0,1-1-192 15,-1-1 192-15,-1 1-192 0,-3-3 224 0,0 2-64 16,2-2-16-16,-1-1 0 0,-3-1-144 0,1 1 192 16,-2 1-192-16,0-2 192 0,1 2-64 0,0 1 0 15,0 0 0-15,-2 0 0 0,-2 1 0 0,1 0-128 16,-3-3 192-16,-1 2-64 0,-1 1-128 0,-2 1 128 16,1-5-128-16,-4 2 128 0,-2 0 0 0,-1 2 0 15,-1-1 0-15,0 1 0 0,-1-2 112 0,-4 0 16 16,-1 2 0-16,-2-1 0 0,0 0 16 0,-5 1 16 0,-2-1 0 0,1 0 0 15,-4-1-32-15,1 2-16 0,-1 3 0 0,-1 0 0 16,-2 1-240-16,-1 2 0 0,-1 1 0 0,0 0 0 16,-2 2 0-16,1 1 0 0,0-1 0 0,-1 1 0 15,2 3-288-15,-3-1-48 0,0 0-16 0,3 0 0 32,1 3-2304-32,2 2-464 0</inkml:trace>
  <inkml:trace contextRef="#ctx0" brushRef="#br3" timeOffset="-159419.949">5789 14239 7359 0,'0'0'656'0,"0"0"-528"0,-6-4-128 0,6 4 0 16,0 0 1920-16,-8-3 368 0,8 3 64 0,0 0 16 15,0 0-1520-15,0 0-288 0,0 0-64 0,0 0-16 16,0 0 32-16,0-9 16 0,3 0 0 0,-3 9 0 16,0 0 0-16,8-6 0 0,-2-1 0 0,3 3 0 15,-2-1 64-15,3 4 16 0,-1-1 0 0,1 1 0 16,2-3 32-16,2 0 0 0,4 2 0 0,3 1 0 16,2-1-160-16,0 1-32 0,2-2 0 0,4 1 0 15,-1-1-144-15,1 0-48 0,1-1 0 0,2 0 0 16,3 0-16-16,0-1-16 0,4 2 0 0,-1 1 0 0,2-3 64 0,1 1 16 15,1 3 0-15,2 0 0 0,-1 0-64 16,2-1-16-16,-1 1 0 0,3 0 0 0,-1 0-32 0,0 1 0 16,0 2 0-16,4-1 0 0,1 1-64 0,-3-1 0 15,-2 0-128-15,0 0 192 0,0-1-16 0,2-1-16 16,2-1 0-16,0 0 0 0,-2 2 144 0,3 0 16 16,-3-1 16-16,1 1 0 0,-4 0-96 0,1 0-32 15,1-2 0-15,-1 0 0 0,-1 0-16 0,3 1 0 16,1 2 0-16,1 0 0 0,-1-3 48 0,-3 2 0 15,-3 0 0-15,4 0 0 0,2-3-112 0,2 3 0 16,-4 0-128-16,1 4 192 0,4-2-64 0,-1 2-128 16,-4 0 176-16,-1-2-176 0,-2 2 160 0,1 1-160 15,1-1 128-15,0 0-128 0,-2-1 128 0,1 0-128 16,0 0 0-16,0 1 128 0,-7-1-128 0,2-1 0 16,-3 0 0-16,2 0 128 0,-4 1-128 0,4-2 0 0,-1 1 144 0,1-1-144 15,-1 1 144-15,-1-2-144 0,0 0 192 16,-3 4-192-16,-1-2 192 0,-2-1-64 0,-3-1 0 0,2 1-128 15,1 1 144-15,-2 0-144 0,0-2 0 0,1 0 144 16,-1 4-144-16,-1-3 0 0,-2-1 0 0,3 1 0 16,-5 1 0-16,3-1 0 0,-1 0 128 0,-2 1-128 15,0 1 0-15,-1-2 0 0,1 0 0 0,-2 1 128 16,1-2-128-16,-1 1 0 0,2 1 0 0,-2-1 0 16,2 3 0-16,-2-3 0 0,3-1 0 0,-2 0 0 15,2 0 0-15,-6 0 0 0,0 0 128 0,4 1-128 16,0-2 0-16,0 0 0 0,-4-3 144 0,1 4-144 0,0 0 128 15,-2 0-128-15,-2-3 128 0,-1 2-128 16,-3 1 128-16,0 0-128 0,1 0 160 0,-2 0-160 0,-11 0 160 0,6-2-160 16,-6 2 160-16,0 0-160 0,8-2 160 0,-8 2-160 15,0 0 160-15,0 0-160 0,0 0 208 0,0 0-48 16,0 0-16-16,0 0 0 0,0 0-16 0,-10-4 0 16,-2 0 0-16,-1 1 0 0,-2-1-128 0,-2 1 0 15,-3-1 0-15,-2 0 128 0,-3 1-128 0,-2 0 0 16,-1-1 0-16,-1 2 0 0,-4 1 0 0,-1 0 0 15,-1-1 0-15,0 0 0 0,-4 2 0 0,1-1 0 16,-2-1 0-16,-3 1 0 0,-6-1 0 0,-2 0 0 16,0 1 0-16,-5 2 0 0,-1-1 0 0,0 0 0 15,-4 1 0-15,0-1 0 0,-5-1 0 0,0 1 0 16,0 0 0-16,2-1 0 0,1 1 0 0,1-1 0 16,-4 1 0-16,-2 0 0 0,-1 0 0 0,-1 1 0 15,0 0 0-15,-2 0 0 0,-1-2 0 0,-2 0 0 0,-2-1 0 0,5 2 0 16,-1 1 0-16,2-2 0 0,-2-5 0 0,-2 4 0 15,1 2 0-15,1-1 0 0,1-1 0 0,2 1 0 16,1-1 0-16,-2 1 0 0,2 0 0 0,-2 0 0 16,0 0 0-16,4 1-144 0,4-2 144 0,-2 2 0 15,-2-2 0-15,-1 1 0 0,3 1 0 0,4-2 0 16,1 2 0-16,2 0 0 0,1-1 0 16,-3 0-160-16,1 0 160 0,2 0 0 0,3 0 0 0,2 1-128 15,3 0 128-15,1 0 0 0,3 0 0 0,0 0 0 16,3-1-128-16,-1 0 128 0,2-3-128 0,1 3 128 15,-1 0-160-15,5 1 160 0,0 2-192 0,1-2 192 16,0 0 0-16,2 0 0 0,3 0 0 0,-1 0 0 16,1 0 0-16,2 0 0 0,0-1 0 0,2 1 0 0,0 1-128 15,2 2 128-15,0-2 0 0,2-1 0 0,7 0 0 16,0 1-128-16,0 1 128 0,3-1 0 0,0-1 0 16,4 0 0-16,8 0 0 0,0 0 0 0,-7 1-176 0,7-1 176 15,0 0-160-15,0 0 160 0,0 0-192 0,0 0 192 16,0 0-208-16,12 7 80 0,-2-2 128 0,1 0 0 15,0-1 0-15,5 1-128 0,5-2 128 0,3 0 0 16,0 0 0-16,4 0 0 0,-1 1 0 0,5-1 0 16,1 1 0-16,1-1 0 0,3 1 0 0,3 0-128 15,4-2 128-15,3 0 0 0,2 0 0 0,1 3 0 16,3-1 0-16,-1-1 0 0,1 0 0 0,-2-1 0 16,3-1 0-16,5 1 0 0,2 1 0 0,2 0 0 15,-2-3 0-15,2 0 0 0,-1 0 0 0,3-2 128 0,1 0-128 16,2 0 0-16,4-1 0 0,2-1 144 0,-3 1-144 15,0 0 0-15,1-2 128 0,3 1-128 0,8 2 0 0,-4-1 0 16,-3 0 0-16,1 2 0 0,2-2 0 0,2 2 0 16,2 1 128-16,1 0-128 0,-6-1 0 0,3 0 0 15,3 1 0-15,-2 1 0 0,0 2 0 0,-4-1 0 16,-3-2 0-16,-2 0 0 0,-2 0 0 0,0 1 0 16,0 3 128-16,-4-1-128 0,-6-1 0 0,2 1 0 15,-1 1 176-15,1-1-176 0,3-1 160 0,-3 2-160 16,-3-1 176-16,-2 0-176 0,1-1 192 0,0 3-192 15,0-1 144-15,-1 1-144 0,1-3 0 0,-3 1 144 16,-1 0-144-16,-3 0 0 0,-1-2 0 0,-3 1 0 0,0 1 0 16,-1 2 0-16,-1-1 0 0,-1-1 0 0,0-1 0 15,-3 2 0-15,-4-1 0 0,-2 1 0 0,-3-1 0 16,-2-2 0-16,-3 1 0 0,-1 1 0 0,-3 2 0 0,-2-1 0 16,-1-6 0-16,-2 4 0 0,-1 0 0 0,-2 0 128 15,-7 0-128-15,0-1 0 0,0-1 128 0,-9 0-128 16,0 0 128-16,0 0-128 0,0 0 128 0,0 0-128 15,0 0 128-15,-8-5-128 0,-4 0 128 0,-2 1-128 16,-4 2 128-16,-2 0-128 0,-4 0 0 0,-1 0 0 16,-3-4 0-16,-1 2 0 0,-2-1 0 0,-2 2 0 15,-5 0 0-15,-3 1 0 0,-4-1 0 0,-2 1 0 16,-7 0 0-16,0 1 0 0,1 1 0 0,-3-3 0 16,-7-2 0-16,-4 2 0 0,-2 0 0 0,-3-1 0 15,-3 1 0-15,-2 0 0 0,-3-3 0 0,-5 2 0 0,-4 0 0 16,1 2 0-16,3-3-128 0,-3-1 128 0,-6 0 0 15,1 1 0-15,0 1 0 0,1-1 0 0,-1-1 0 0,1 1 0 16,-2 2 0-16,4 2 0 0,4 0 0 0,-3-1 0 16,0-2 0-16,0 2 0 0,1 2 0 0,-1-1 0 15,2 0 0-15,0 1 0 0,-4 0 0 0,2 1 0 16,1 0 0-16,-2 3-176 0,-2-3 176 16,1 0-128-16,0 1-16 0,4-1 0 0,3 1 0 0,2-2 0 15,0 0 144-15,6 2 0 0,6 1-144 0,4 1 144 16,7-2 0-16,-1 0 0 0,4 0 0 0,3 0 0 15,-2 0 0-15,7-1 0 0,5-1 0 0,3 0 0 16,3 3 0-16,4 1 0 0,3-2 0 0,6 1 0 16,1-1-144-16,4 2 144 0,3-4 0 0,3 1 0 15,3-1-128-15,2 0 128 0,8 0 0 0,0 0 0 0,0 0-208 16,0 0 64-16,0 0 16 0,0 0 0 0,8 5-16 16,5 0 0-16,3-1 0 0,5-3 0 0,0 0 144 0,7-1 0 15,5-1 0-15,3 1 0 0,3-1 0 0,8 1 0 16,11 0 0-16,0-2 0 0,3 0 0 0,3-1 0 15,4 1 0-15,3 0 0 0,3-1 0 0,4 2 0 16,3-3 0-16,4 1 0 0,6-1 0 0,3-1 0 16,5 2 0-16,3 1 0 0,4 0 0 0,3-1 0 15,4 0 0-15,4 1 0 0,-4 0 0 0,5 2 0 16,0-3 0-16,3 2 0 0,1 0 0 0,3 0 0 16,4 0 0-16,1 1 0 0,0 0 144 0,-3 1-144 15,-5 2 192-15,5 0-192 0,3 1 192 0,-2 2-64 16,-5-1 0-16,-3 1-128 0,0-2 128 0,-10 1-128 15,-9 1 0-15,-5-2 0 0,-6 0 0 0,-5 0 0 0,-7-1 0 16,-10 3 0 0,-10-2-1648-16,-9 2-432 0,-11-2-96 0</inkml:trace>
  <inkml:trace contextRef="#ctx0" brushRef="#br3" timeOffset="-157739.431">11777 14349 17903 0,'-9'-6'784'0,"4"4"176"0,5 2-768 0,0 0-192 0,-5-2 0 0,5 2 0 16,0 0 320-16,0 0 0 0,0 0 16 0,10 2 0 16,0 0 16-16,3-1 0 0,5 0 0 0,4 1 0 15,3 0 144-15,4-2 16 0,1-2 16 0,3 1 0 16,1 4-32-16,5 1-16 0,2-1 0 0,4-1 0 15,2 1 32-15,7-2 16 0,6 1 0 0,-2-3 0 16,0-2-48-16,4 1-16 0,3 4 0 0,3-1 0 16,4-2-32-16,0-1-16 0,3 1 0 0,2 0 0 15,1-1 0-15,2 1 0 0,3 1 0 0,-2-1 0 16,-3-2 0-16,2 3 0 0,1 3 0 0,1-2 0 16,2-3-48-16,-3 0-16 0,-1 2 0 0,-2 0 0 0,-3 5-32 0,2-4-16 15,1-4 0-15,-1 3 0 0,-3 2-48 0,2 1-16 16,1 0 0-16,-2-2 0 0,-2-1-80 0,-3 0-16 15,-2 0 0-15,-1-3 0 0,-2 0-16 0,1 1-128 16,4 1 192-16,-4 0-64 0,-1-1-128 0,-3 0 128 16,-1-1-128-16,-1 2 128 0,0 0-128 0,1 1 128 15,2-1-128-15,-3 1 128 0,-3 0-128 0,-2 0 0 16,-2 0 0-16,4 1 128 0,1 0-128 0,-3 0 0 16,-2-1 144-16,-1 0-144 0,1 0 0 0,-4 1 128 15,-3 1-128-15,-1 0 0 0,1-2 0 0,-3 0 144 16,-1 0-144-16,2-2 0 0,1-1 128 0,-1 1-128 0,-3 1 0 15,-1-1 0-15,-2-4 192 0,-1 3-64 16,1-2 0-16,-1 3-128 0,-2 0 240 0,4 2-64 0,-2 2-16 16,-1-1 0-16,0-1-160 0,-1 0 0 0,0 0 144 15,-2 0-144-15,-2-1 0 0,-3 2 0 0,1 2 0 0,-4-2 0 16,-2-4 0-16,0 2 0 0,-1 0 0 0,0 2 0 16,2 0 0-16,-2-1 128 0,1-1-128 0,-5 1 0 15,0 1 0-15,1-1 0 0,-1 0 0 0,2-1 128 16,-2-1-128-16,0 2 0 0,1 3 0 0,-3-3 0 15,-3-2 0-15,-1 0 0 0,0-1 0 0,-2 3 0 16,-1 0 0-16,-2-1 0 0,0 0 0 0,-7 1 128 16,0 0-128-16,0 0 0 0,0 0 0 0,0 0 128 15,0 0-128-15,0 0 0 0,0 0 0 0,0 0 0 16,0 0-1216-16,0 0-176 0,-11 2-16 16,-4 2-14432-16</inkml:trace>
  <inkml:trace contextRef="#ctx0" brushRef="#br3" timeOffset="-154881.895">8291 14055 5519 0,'6'-2'496'0,"0"-2"-496"16,1 0 0-16,1 1 0 0,-8 3 1024 0,9-4 128 16,1-1 0-16,-3 0 16 0,-7 5-192 0,0 0-32 15,10-3-16-15,-10 3 0 0,6-2 0 0,-6 2 0 0,0 0 0 16,0 0 0-16,0 0-352 0,0 0-64 16,0 0 0-16,0 0-16 0,0 0-224 0,0 11-32 0,-2 0-16 0,-1-1 0 15,-1 2 32-15,-2 1 0 0,1 0 0 0,-3 1 0 16,0-2-64-16,0 1-16 0,1 1 0 0,-1-1 0 15,0-1-32-15,-2-1 0 0,1 4 0 0,-1-1 0 16,-1-2-144-16,0 1 192 0,-1 2-192 0,-3 0 192 16,-1 0-32-16,-2 2 0 0,3-1 0 0,-1 1 0 15,0-3 64-15,-2 1 16 0,0-2 0 0,0 2 0 16,3-1 16-16,-2 0 0 0,1-2 0 0,-1 3 0 16,2 1 48-16,-3 1 16 0,-3-1 0 0,1 0 0 15,1 1-96-15,-2 0-16 0,-2 1 0 0,-3-1 0 16,-1-2-208-16,0-1 0 0,-2 0 0 0,1-1 0 0,2-2 192 15,0 0-48-15,-2 0-16 0,-1 0 0 0,1 0 96 16,0 2 16-16,1-4 0 0,-2 2 0 0,2 2-48 0,-2-1 0 16,-1 0 0-16,-1 0 0 0,0-1-32 0,-1 2-16 15,0 2 0-15,1 0 0 0,0-4-144 0,0-2 192 16,1-4-192-16,-1 5 192 0,1 4-64 0,0-2 0 16,1-3 0-16,-1 1 0 0,0 1 16 0,2 0 0 15,-2 1 0-15,-1-2 0 0,0 0 0 0,1 1 0 16,-1-1 0-16,1 0 0 0,-1-1-144 0,2 0 128 15,-1 1-128-15,2 0 128 0,3-1-128 0,-1 0 128 16,0 0-128-16,2-3 128 0,-1 3-128 0,1 0 160 16,-2 0-160-16,1-1 160 0,0 1-160 0,-4 1 160 15,-1 1-160-15,5 0 160 0,3-1-160 0,0 1 192 16,-2 2-192-16,2-3 192 0,2-1-192 0,0 0 192 0,-1 0-192 16,2 0 192-16,-1 1-64 0,2 0-128 15,3 1 192-15,-3-2-64 0,0 1-128 0,1 0 192 0,1-1-192 0,-1 1 192 16,-1-1-48-16,0 1 0 0,0-1 0 0,2 2 0 15,-4-1 16-15,0 0 0 0,0 0 0 0,4 0 0 16,-1 1-32-16,1-1-128 0,-3 0 192 0,3-1-64 16,-1 1 48-16,2 0 0 0,-1 1 0 0,2-1 0 15,1 1-176-15,1 0 160 0,-4 0-160 0,2 0 160 16,1-1-160-16,1 0 128 0,-2 0-128 0,3 0 128 16,-2 0-128-16,-1 0 0 0,1-1 144 0,1 0-144 15,1-1 0-15,1 0 144 0,1 0-144 0,1 0 0 16,1-1 192-16,-1-1-64 0,1 3 0 0,2 0-128 15,0 1 176-15,-1-2-176 0,-1-1 160 0,2 2-160 0,-1 2 128 16,1 0-128-16,-1 0 0 0,2-3 0 0,4-8 128 16,-5 9-128-16,2 2 0 0,-1-5 0 0,4-6 0 0,0 0 128 15,-5 9-128-15,5-9 0 0,-3 7 0 0,3-7 144 16,-4 5-144-16,4-5 128 0,0 0 0 0,-5 7 0 16,-1-1 0-16,6-6 0 0,0 0-128 0,0 0 0 15,0 0 0-15,0 0 0 0,0 0-144 0,-4 6 144 16,4-6 0-16,0 0 0 0,0 0-336 0,-7 4 32 15,0-2 16-15,7-2 0 16,0 0-288-16,0 0-64 0,-10 0-16 0,5 0 0 16,5 0-1600-16,-9-1-320 0,1-1-64 0</inkml:trace>
  <inkml:trace contextRef="#ctx0" brushRef="#br3" timeOffset="-154507.85">5295 15439 20271 0,'0'0'896'0,"0"0"192"0,0 0-880 0,2-8-208 0,-2 8 0 0,0 0 0 15,0 0 0-15,0 0 0 0,10-4 0 0,-10 4 0 16,0 0 0-16,0 0 0 0,2 8 0 0,0 1 0 15,0 0 480-15,-2 2 96 0,-1 2 32 0,0 3 0 16,0 0 224-16,-1 3 32 0,0-1 16 0,-3 1 0 0,2 0-224 0,-1 3-32 16,0 1-16-16,-2 0 0 0,0-1-176 0,3 1-48 15,-1-1 0-15,-2 0 0 0,2 0-64 0,0-1-32 16,3-3 0-16,-1-3 0 0,0-3 32 16,2 1 0-16,2 1 0 0,1-2 0 0,1-4-48 0,0-1 0 15,-4-7 0-15,10 7 0 0,-1-2 80 0,3-2 16 16,2-1 0-16,4-4 0 0,2-1 16 0,0-2 16 15,-3-2 0-15,5-1 0 0,4 0-176 0,3-2-32 16,0 0-16-16,-3 0 0 0,-1 1-176 0,-1-1 0 16,0 0 0-16,-2 1 128 0,-2 2-128 0,1 0 0 15,-1 3 0-15,-1-1 0 16,-4 1-2432-16,-2 2-400 0</inkml:trace>
  <inkml:trace contextRef="#ctx0" brushRef="#br3" timeOffset="-153767.49">7453 15397 17503 0,'0'0'768'0,"0"0"176"0,0 0-752 15,0 0-192-15,-1-8 0 0,1 8 0 0,0 0 608 0,0 0 96 16,-3-8 0-16,-2 4 16 0,0 1-480 0,-3 1-112 16,-1-1 0-16,-2 0-128 0,-1-1 176 0,-2 0-176 15,-3 2 160-15,0 0-160 0,-4 5 480 0,1-1 0 16,0 1 0-16,1 2 0 0,-1 3 48 0,0 1 16 16,0-1 0-16,0 5 0 0,0 1-192 0,1 3-32 0,0 2-16 0,2 2 0 15,2 0-96-15,2 1-16 16,2-1 0-16,4 0 0 0,-1-4 64 0,6-1 0 0,2-3 0 0,5 0 0 15,2 1 16-15,5-1 16 0,-1-5 0 0,6-1 0 16,3-2 16-16,1-1 0 0,3-2 0 0,-1-3 0 16,2-6-64-16,2-4-16 0,5 4 0 0,1-6 0 15,-6-2-96-15,3-4 0 0,-1 2-128 0,0-3 192 16,-3-3-192-16,3 0 128 0,-3-3-128 0,1-1 0 16,-1-2 128-16,-2-3-128 0,1-3 0 0,-1-2 144 15,0-4-144-15,-2 0 0 0,-2 1 144 0,1 1-144 16,0 0 0-16,0 3 0 0,-3 3 0 0,0 5 128 15,-2 4-128-15,0 3 0 0,-2 1 0 0,-2 5 0 16,0 0 0-16,-4 5 0 0,0 5 0 0,-8 5 0 16,4-7 0-16,-4 7 0 0,0 0 0 0,0 0 0 0,0 0 0 15,3 10 0-15,-2 2 0 0,-2 5 0 0,-1 4 0 0,-1 3 224 16,-3 2-48-16,-1 4-16 0,-4 2-16 16,-3 1 0-16,0 4 0 0,-1 2 0 0,-2-3-144 0,3 0 160 15,3-2-160-15,0-1 160 0,4-3-160 0,-1-2 0 16,1-4 0-16,1 0 0 0,5-1 128 0,1-1-128 15,-1-5 0-15,1-2 128 0,1 0-128 0,-1 1 0 16,1-1 0-16,3-3 0 0,0-1 0 0,2-1 128 16,2-1-128-16,0 0 0 0,1-3-224 0,0 1-128 15,2-1-32-15,0-1-9104 16,2 1-1840-16</inkml:trace>
  <inkml:trace contextRef="#ctx0" brushRef="#br3" timeOffset="-153383.124">8245 15237 23039 0,'-11'-12'1024'0,"8"6"192"0,3 6-960 0,-5-8-256 0,5 8 0 0,0 0 0 15,0 0 704-15,0 0 112 0,-6-2 16 0,6 2 0 16,-5 7-672-16,-1 3-160 0,-1 4 0 0,2 1 0 15,0 1 176-15,2 3 0 0,-2 3 0 0,2 1 0 16,0 1 32-16,0 2 16 0,-1-1 0 0,3 0 0 0,1-2-224 16,2-2 176-16,2-4-176 0,0-2 160 0,0-2-160 15,1-2 160-15,-1-2-160 0,3-1 160 0,2-3 336 0,-1-1 64 16,-8-4 16-16,15-2 0 0,0-2 80 0,1-2 32 16,-2-4 0-16,1-1 0 0,2-4-256 15,-2-2-48-15,1-4-16 0,0 0 0 0,-1 0-112 0,1-1 0 16,-2-2-16-16,-2-4 0 0,1 2 112 0,0 1 32 15,-2 2 0-15,1 0 0 0,-2 2-224 0,1 1-32 16,1 2-128-16,-5 4 192 0,1 3-192 0,-4 1 0 16,2 0 0-16,-1 4 0 0,-5 6 0 0,0 0-192 15,0 0 48-15,0 0 0 16,3-8-1952-16,-3 8-384 0,0 0-80 0</inkml:trace>
  <inkml:trace contextRef="#ctx0" brushRef="#br3" timeOffset="-152932.712">8842 15242 911 0,'0'0'0'0,"0"0"0"0,0 0 0 0,10 5 0 0,3 3 0 0,-1 1 0 15,2 0 5936-15,0 2 1104 0,0 1 208 0,2-1 48 16,0-4-5888-16,3-1-1168 0,2-3-240 0,1 2 0 16,0-3-192-16,-1-1 0 0,3-3 16 0,-1-2 0 15,3 0 176-15,1-2 0 0,-2-1 0 0,1-1 128 16,0 0 256-16,-1 1 64 0,0-3 16 0,-2 1 0 16,1 1-96-16,-4 1-32 0,-1-1 0 0,-2 0 0 0,-3 0-192 0,-2 2-144 15,-1 1 192-15,-4-3-192 0,-5-2 384 0,-2 0-16 16,-2 1-16-16,-3 0 0 0,-2 0 144 0,-4 1 16 15,-3-1 16-15,-2 2 0 0,-1 2-80 0,-7 1-32 16,-2 2 0-16,-6 2 0 0,-6 1 48 0,-4 5 16 16,-6 0 0-16,-1 4 0 0,-1 4-288 0,3 1-64 15,2 4-128-15,6 4 192 0,5 4-32 0,5-3-16 16,2 1 0-16,6-1 0 0,6 2-144 0,4 1 0 16,3-3 0-16,6 0 0 0,2-1 0 0,4-1 0 15,7 0 0-15,5 1 0 0,0-2 0 0,6 1 0 16,4 0 0-16,3 0 0 0,4-1-288 0,4 0 64 15,1 0 16-15,4-1 0 16,3-2-1136-16,-1 1-240 0,-3 1-32 0,-6-4-12832 0</inkml:trace>
  <inkml:trace contextRef="#ctx0" brushRef="#br3" timeOffset="-151177.756">6918 15901 15663 0,'-11'-6'688'0,"4"5"144"0,-7 2-656 0,1-1-176 0,-1 0 0 0,1 2 0 15,0 1 1456-15,-3 1 256 0,-3 0 48 0,-1 1 16 16,-4-5-1568-16,1 0-208 0,-2 2-240 0,1 0 48 16,-3-1 192-16,2-2-160 0,0-2 160 0,-5 2-160 15,-1-1 544-15,-3-1 96 0,-2 0 32 0,-1-1 0 16,-4 0 192-16,-1 0 64 0,-3 2 0 0,-1 0 0 0,-4-3-288 16,0 3-48-16,-2-2-16 0,-6-1 0 0,-4-1-144 15,0-1-16-15,1-1-16 0,1 2 0 0,3-1 176 0,0-2 32 16,0-3 16-16,-1 1 0 0,-1-1-32 0,1-1-16 15,-4 0 0-15,0-1 0 0,0 0-160 0,0 2-48 16,-4 0 0-16,-2-1 0 0,-3 2-208 0,-2 1 144 16,-3 1-144-16,-1 1 128 0,-2 1-128 0,-3-1 0 15,0 0 0-15,2 1 0 0,0-1 0 0,1 1 0 16,0 3 0-16,-1-1 0 0,1-2 176 0,6-2-48 16,4-2-128-16,-3 2 192 0,1 0 64 0,0 3 0 15,3-3 0-15,2 1 0 0,-3 1-96 0,1-1-16 16,-5 0 0-16,-1 2 0 0,-4 0-144 0,2 4 0 15,3-1 0-15,-2-1 0 0,2 2 0 0,-3 0 0 16,-1-1 0-16,2 0 0 0,2 3 0 0,0 0 0 0,3-3 0 16,1 3 0-16,-2 1 144 0,2 0-144 0,1-2 160 0,4 1-160 15,2 0 0-15,3 0 0 0,1-1 0 0,-3 1 0 16,3-1 0-16,2 3 0 0,2 0 0 0,4 2 0 16,4 0 0-16,0 0 0 0,-1 0 0 0,-3-1 0 15,2 5 0-15,-2-2 0 0,2 1 128 0,3 1-128 16,2-1 0-16,3 0 0 0,3-4 0 0,3 4 0 15,2-2 128-15,3 1-128 0,2-2 0 0,3 1 144 16,4-2-144-16,0 0 128 0,2 1-128 0,5-3 128 16,3 1-128-16,3 0 0 0,7-2 0 0,0 0 0 15,-7 2 0-15,7-2 128 0,0 0-128 0,0 0 0 16,0 0 0-16,0 0 0 0,0 0 0 0,0 0 0 16,0 0 0-16,13 5 0 0,-3-4 0 0,0 1 0 15,1 0 0-15,-2 0 0 0,-9-2 0 0,13 4 0 0,-1 0 0 0,-2-3 0 16,-10-1 0-16,10 3 0 0,1 1 0 0,-11-4 0 15,10 7 0-15,-3 2 0 0,0 0 0 0,-1 0 0 16,-6-9 0-16,4 13 0 0,-1 2-144 0,1 4 144 16,-2 4 0-16,-2 0 0 0,0-1 0 0,-2 3 0 15,0 1 0-15,0 1 0 0,-2 1 0 0,1 1 0 16,-4 0 0-16,-1 1 0 0,-2 1 0 0,2 2 0 16,-6 1 0-16,2 1 0 0,-1 0 0 0,1 3 0 15,-1-1 0-15,3-3 0 0,2-4 0 0,0-4 0 16,0-2 0-16,1 0 0 0,4-4 0 0,2-1 0 15,1-1 0-15,1-3 0 0,0-2 0 0,0 2 0 16,1-3 0-16,3 0 0 0,-2-1 0 0,2-2 0 0,2-2 0 16,1 1 0-16,-8-8 0 0,7 9 0 0,2-3 0 0,0 1-160 15,1-1 160-15,1-2 0 0,3-2 0 16,-2 1 0-16,4 2 0 0,3-1 0 0,1 0 0 16,2-1 0-16,2 2 0 0,4 3-160 0,2 2 160 0,2-2 0 15,5-2 0-15,4-1 0 0,-2-4 0 0,6-1 0 16,2 1 0-16,2-1 0 0,3 0 0 0,-1 2 0 15,6-1 0-15,0 2 0 0,2-1 0 0,2-1 0 16,-1 0 0-16,2-1 0 0,0-1 0 0,4 0 0 16,4-1 0-16,3 0 0 0,1 0 0 0,0 0 0 15,-3 1 0-15,4 0 0 0,-2-2 0 0,5 2 0 16,4 1 0-16,-2 0 0 0,-2-1 0 0,4 2 0 16,5 4 0-16,0-1 0 0,-2 2 0 0,0 0 0 15,1 2 0-15,1 2 0 0,-2-5 0 0,-2 1 0 0,0-2 0 16,-1 0 0-16,1-2 0 0,2 1 0 0,3-1-144 0,-4-4 144 15,-2-3 0-15,-1 1-144 0,-3 4 144 0,0 2 0 16,-1 3 0-16,-3-1 0 0,-2-4 0 0,-2 1 0 16,-3 3 0-16,1-3 0 0,2-1 0 0,-4 0 0 15,-5 0 0-15,1 0 0 0,-1 2 0 0,3-1 0 16,2 0 0-16,-1 1 0 0,-3 2 0 0,-5 0 0 16,-3-1 0-16,1-2 0 0,0-3 0 0,0 3 0 15,-1 3 0-15,-3-1 0 0,-2-1 0 0,-4 0 0 16,-3 1 0-16,-3-1 0 0,-4 0 0 0,1-1 0 15,-1-3 0-15,0 2 0 0,-4 2 0 0,0-1 0 16,-4-1 0-16,2 2 128 0,-4 5-128 0,0-4 0 16,-4-2 0-16,0 2 0 0,-3 1 0 0,-3-2 128 15,-2 0-128-15,-2-1 128 0,-1 1-128 0,-3-1 0 0,3-1 0 0,-10 0-128 16,6-1 128-16,-6 1 0 0,0 0 0 0,9-3 0 16,-9 3 0-16,8-2 128 0,-8 2-128 0,0 0 0 15,8 2 0-15,-8-2 0 0,0 0 0 0,0 0 0 16,0 0 0-16,8-2 0 0,-1-4 0 0,-7 6 0 15,0 0 0-15,0 0 144 0,0 0-144 0,5-6 0 16,-1-4 160-16,-2 1-160 0,-1 2 128 0,-1 7-128 16,2-7 0-16,-1-7 0 0,-2-8 128 0,1 1-128 15,1-1 240-15,0-1 16 0,-1 2 0 0,2-7 0 16,0-4 192-16,-1-4 32 0,0-3 16 0,1-8 0 16,0-7-48-16,2-3 0 0,-1-3 0 0,0 4 0 0,-1 6 0 15,2 5-16-15,-1 2 0 0,0 6 0 0,1 4-48 16,-2 2 0-16,0 1 0 0,-1 3 0 0,-2 1-384 15,1 4 0-15,-1 6 0 0,0-1 0 16,0 0-1360-16,0 1-256 0,0 2-48 0,-2 6-15536 16</inkml:trace>
  <inkml:trace contextRef="#ctx0" brushRef="#br3" timeOffset="-147722.08">3461 17640 12895 0,'0'0'1152'0,"0"0"-928"16,-5-4-224-16,5 4 0 0,0 0 624 0,0 0 80 15,0 0 0-15,0 0 16 0,0 0-304 0,0 0-64 16,0 0-16-16,0 0 0 0,0 0 208 0,0 0 32 16,0 0 16-16,0 0 0 0,0 0 304 0,0 0 48 15,0 0 16-15,0 0 0 0,0 0-208 0,12 5-48 16,1-1 0-16,-2-2 0 0,0 1-160 0,3 0-32 15,4 1-16-15,-1-1 0 0,1-1 0 0,5 0 0 16,5 0 0-16,2 1 0 0,2 1-48 0,0-2-16 16,1 1 0-16,1-1 0 0,1 1-144 0,3-2-32 15,0 0 0-15,5 0 0 0,5-1-96 0,-1 1-32 16,0 2 0-16,0 1 0 0,1-2-128 0,-1 0 192 16,1 0-192-16,1 2 192 0,0-2-192 0,2 2 192 15,2-1-192-15,0 2 192 0,3 0-64 0,-4 1-128 0,1 0 192 16,0 1-64-16,0-3 0 0,3 2 0 0,3 1 0 0,-1-2 0 15,-3 2-128-15,-4-3 192 0,0-1-192 0,-3 4 192 16,3-2-192-16,-1 3 0 0,3-3 0 0,-1-1 128 16,1 0 0-16,-2 1 0 0,-1-3 0 0,-1 1 0 15,1 1 32-15,2 0 0 0,-3 0 0 0,5 1 0 16,2-2 32-16,-1 0 0 0,-4 2 0 0,-2-1 0 16,-3-1-192-16,2 1 192 0,1-2-192 0,4 1 192 15,-1 4-192-15,3-1 0 0,-1 0 0 0,1-1 128 16,-7-2-128-16,2 1 0 0,-2 3 0 0,3-3 0 15,0-1 0-15,0 0 0 0,1-1 0 0,-1 1 0 16,-2 1 176-16,-2 0-48 0,-2-8-128 0,1 3 192 0,0 2 80 16,2 2 16-16,0-6 0 0,2 2 0 0,-2-3-16 15,0 1 0-15,0 0 0 0,-3 1 0 0,-2-1-80 0,1 1 0 16,1 1-16-16,3 0 0 0,3-1-176 0,2 2 192 16,1-2-192-16,-1 0 192 0,-2 0-192 0,0 0 128 15,-3-1-128-15,4 2 128 0,1 1-128 16,3 0 0-16,0 0 0 0,-2 0 0 0,-3 0 0 0,2-1 0 15,-2-1 0-15,2 2 0 0,-1 2 128 0,2-1-128 16,1-1 0-16,-1-1 128 0,1 1-128 0,-1-1 0 16,-1 0 144-16,0-1-144 0,3 0 0 0,-1 2 128 15,3 2-128-15,-1-1 0 0,2-3 0 0,-4 1 0 16,-3 1 0-16,2 0 0 0,2 0 0 0,-1-1 0 16,4-1 0-16,-2 1 0 0,-3 1 0 0,-1-2 0 0,-2 0 0 15,1 0 128-15,2 1-128 0,-1 1 0 0,3 2 128 16,4-1-128-16,2-2 0 0,-3 0 144 0,-2 0-144 0,1 1 0 15,2 2 144-15,2-1-144 0,2-2 0 0,1 0 144 16,-1 1-144-16,0 1 128 0,-2-1-128 0,6 0 128 16,-1 0-128-16,5 0 128 0,-4 0-128 0,-1 0 128 15,-2 0-128-15,-2-1 160 0,-1 0-160 0,3 1 160 16,1 0-160-16,0-1 0 0,-4-2 0 0,-2 1 128 16,-1 0-128-16,1 0 0 0,3 2 0 0,2 0 0 15,2 0 0-15,-3-1 0 0,-3-2 0 0,1 2 0 16,-2 1 0-16,2 1 0 0,2 2 0 0,1-2 0 15,-1 1 0-15,-2-2 0 0,-1 0 0 0,-1 1 0 16,3 3 0-16,2 0 0 0,1-1 0 0,-1-2 0 16,-3 1 0-16,-3-2 0 0,-1-2 128 0,1 2-128 0,3 2 0 15,-3 1 0-15,-4-3 0 0,1 0 0 0,2-3 0 0,-5 3 0 16,-3-2 0-16,2 4 0 0,0-4 0 0,3 0 0 16,-1 0 0-16,1-2 0 0,-3 1 0 15,0 1 0-15,-1-1 0 0,1-1 0 0,1 3 0 0,0-1 0 16,5 1 0-16,-3-1 0 0,-2 0 0 0,-3-4 0 15,0 1 0-15,1 0 0 0,-2 2 0 0,1 0 0 16,2-1 0-16,2 1 0 0,-2 1 0 0,-1-4 0 16,-2 1 0-16,-1 0 0 0,-1 2 0 0,0 0 0 15,-1-1 0-15,0 2 0 0,4 0 0 0,2-1 0 16,0-2 0-16,-1 2 0 0,-2 1 0 0,0 1 0 16,-2 0 0-16,0 0 0 0,1 1 0 0,3-3 0 15,3 2 0-15,0 1 0 0,-4 0 0 0,-1 1 0 16,-1 2 0-16,0-3 0 0,0 0 0 0,3 0 0 15,2 0 0-15,1 0 0 0,-3-3 0 0,1 3 0 0,-1 0 0 16,-3-1 0-16,-2 0 0 0,2 0 0 0,2 0 0 16,2 1 0-16,1 0 0 0,1 0 0 0,-3 0 0 0,-2 0 0 15,-2 0 0-15,1-1 0 0,1-1 0 0,0 1 0 16,1-1 0-16,1 1 0 0,1 0 0 0,-2 0 0 16,-5-1 0-16,-2 2 0 0,-2 0 0 0,0 0 0 15,0 0 0-15,2-1 0 0,-1 1 0 0,-1 1 0 16,-1 1 0-16,0 0 0 0,-1 1 128 0,-1-1-128 15,-1-1 0-15,-5-1 0 0,-2 0 0 0,-5 2 0 16,0 0 0-16,-1 2 0 0,-1-3 0 0,-1 1 0 16,-2 1 0-16,-2-1 0 0,-1-2 0 0,0 3 0 15,-3-2 0-15,-2 0 0 0,-1-1 0 0,-1 0 0 16,-10 0 0-16,0 0 0 0,10-1 0 0,-10 1 0 0,0 0-176 16,0 0-16-16,0 0 0 0,-4-7 0 15,-4 2-1792-15,-3-1-352 0,-3 2-80 0</inkml:trace>
  <inkml:trace contextRef="#ctx0" brushRef="#br3" timeOffset="-133010.692">5122 16848 4607 0,'0'0'400'0,"-12"-1"-400"0,1-2 0 15,2 1 0-15,-4 1 1408 0,1-1 208 0,1 2 48 0,1 0 0 16,-3 0-640-16,3 0-112 0,-2 0-16 0,1 2-16 16,0-2-48-16,1 1-16 0,0-1 0 0,0 1 0 15,10-1 128-15,-7 1 16 0,-1-2 16 0,8 1 0 16,0 0-32-16,0 0-16 0,0 0 0 0,0 0 0 15,0 0-384-15,0 0-80 0,0 0-16 0,0 0 0 16,0 0-208-16,0 0-48 0,11 0-16 0,3 1 0 16,1 2 208-16,6-1 32 0,5-1 16 0,-2 1 0 15,2 0 16-15,4 2 0 0,3 2 0 0,1 0 0 16,0-3-128-16,5 1-32 0,3 2 0 0,4 1 0 16,-4-1-160-16,1 1-128 0,0-1 192 0,0 0-192 0,0-2 144 15,-2 1-144-15,-1 0 0 0,0 1 144 16,1-1-144-16,2 1 128 0,-2 0-128 0,0 1 128 0,1-4 0 0,-7 3-128 15,-3 1 192-15,-2 0-64 0,-3-3-128 0,-3 2 0 16,-2-1 144-16,-3 1-144 0,-3-2 0 0,-3 1 144 16,-1-2-144-16,-4 0 0 0,-8-3 128 0,0 0-128 15,0 0 0-15,0 0 0 0,0 0 208 0,0 0-64 16,0 0-16-16,0 0 0 0,0 0 176 0,-10-2 16 16,-1 0 16-16,-5 0 0 0,-1-1-192 0,-5 0-144 15,-1 0 192-15,-3 2-192 0,0-1 176 0,-4-4-176 16,-2 1 160-16,-1-1-160 0,1 2 160 0,0-1-160 15,1 1 160-15,-1 1-160 0,1-1 128 0,0 2-128 16,-1-2 0-16,-1-1 144 0,0 1-144 0,-3 3 0 16,-2 0 0-16,0-3 0 0,-3 1 0 0,3 0 0 0,0-2 0 15,3 1 0-15,-2 0 0 0,3-1 0 0,2 1 0 16,1-1 0-16,0 1 0 0,3 2 0 0,0-3 0 0,4 3 0 16,3 0 0-16,4 0 0 0,4 0 0 0,3 0 0 15,3 1 128-15,7 1-128 0,0 0 0 0,0 0 128 16,0 0-128-16,10 3 0 0,2 1 0 0,5-1-176 15,5-2 176-15,5-1 0 0,3 0 0 0,5 0 0 16,3 0 0-16,4 0 192 0,8-1-64 0,3 0 0 16,4 0-128-16,3 1 0 0,-2 1 128 0,0-1-128 15,1-1 0-15,-1 0 0 0,0-1 0 0,2 2 128 16,1 1-128-16,-2 0 0 0,-3 0 0 0,-7 2 128 16,-4 2-128-16,-2-2 128 0,-5-3-128 0,-1 2 128 15,0 3-128-15,-4 0 0 0,-4 2 128 0,-5-3-128 16,-3-1 0-16,-8 1 144 0,-5-2-144 0,-8-2 0 15,0 0 192-15,0 0-64 0,0 0 0 0,-10 5-128 0,-6 0 224 0,-6-3-64 16,-6 0-16-16,-4 0 0 0,-4-3-144 0,-4 1 0 16,0-1 0-16,-10 1 128 0,-4-1-128 0,-6 0 0 15,-6-2 0-15,-1-2 0 0,0 0 0 0,1-1 0 16,-2 1 0-16,1 0 0 0,-1 2 0 0,4-1 0 16,1-2 0-16,5 2 0 0,7 3 0 0,4-4 0 15,6 0 0-15,1 2 0 0,5-2 0 0,3 3 0 16,1 0 0-16,5 0 0 0,4 0 0 0,4 1 0 15,5 1 0-15,3 0 0 0,2-1 0 0,8 1 0 16,0 0 0-16,0 0 0 0,0 0 0 0,14 2 0 16,6 2-128-16,5-2 128 0,2-2 0 0,6 2 0 15,6 0 0-15,5-1 0 0,2 1 0 0,4 1 0 16,12 1 0-16,1 0 0 0,2-2 0 0,-3-1 0 0,-2-2 0 0,-2 3 0 16,-1 2 0-16,0 0 0 0,1-4 0 0,-3 1 0 15,-4 1 0-15,-4 0 0 0,-7-4 0 16,-3 2 0-16,-6 2 0 0,-1-1 0 0,-7 1 128 0,-4 1-128 15,-6-2 0-15,-3-1 0 0,-10 0 0 0,0 0 0 16,0 0 0-16,0 0 160 0,0 0-160 0,-14-1 160 16,-5 1-32-16,-7 2 0 0,-5-1 0 0,-5-1 0 15,-11-1-128-15,-7-1 0 0,-4-2 0 0,-3 2 0 16,-2-1 0-16,-4 1 128 0,-3-2-128 0,-3 0 0 16,-3 0 0-16,2-2 0 0,5-1 0 0,2 2 0 15,5 1 0-15,6 0 128 0,0 2-128 0,10 1 0 16,8-1 160-16,8 1-160 0,3 0 192 0,7 1-192 0,4-2 0 15,4 2 0-15,12 0 0 0,0 0 0 0,0 0 0 16,11 6 0-16,6-4 0 0,9 0-144 0,9-2 144 16,4 0 0-16,8-1 0 0,3 1-128 0,3-1 128 0,6 1 0 15,7 0 0-15,4-2 0 0,1-1 0 0,0 0 0 16,-6 1 0-16,1 1 0 0,-2 0 0 0,4 1 0 16,-5 0 0-16,0 1 0 0,-2 1 0 0,-12 2 0 15,-6-1 0-15,-9 0 0 0,-5 1 0 0,-7-1 0 16,-6 0 0-16,-4 2 0 0,-12-5 0 0,0 0 0 15,0 0-144-15,-12 8 144 0,-9 1-128 0,-10-1 128 16,-9-2-160-16,-13 1 160 0,-11-3-240 0,-6 4 48 16,-7 0 16-16,-5-2 0 15,-6 2-848-15,-4 2-160 0,-5 0-32 0,7 0-16 16,5 0-1296-16,6-4-256 0</inkml:trace>
  <inkml:trace contextRef="#ctx0" brushRef="#br3" timeOffset="-129683.005">4867 16883 19119 0,'0'0'832'0,"0"0"192"16,0 0-816-16,-3-7-208 0,0 0 0 0,3 7 0 0,0 0 0 0,0 0 0 16,0 0-144-16,0 0 144 15,0 0 0-15,0 0 0 0,0 0 208 0,0 0-64 0,0 0 224 0,0 0 32 16,7-5 16-16,-7 5 0 0,0 0-64 0,0 0-16 15,9-1 0-15,0 1 0 0,-1-1-48 0,4 1-16 16,4 1 0-16,5 0 0 0,3 0-80 0,7 0 0 16,2 2-16-16,3 0 0 0,4-2-48 0,-1 0 0 15,4-1 0-15,4 1 0 0,4 0 0 0,2 2-128 16,1-1 192-16,0 0-64 0,-3 0-128 0,1 0 128 16,-1 1-128-16,-4 0 128 0,-1 1-128 0,1-3 160 15,1 2-160-15,-1-1 160 0,-1 1-160 0,-2-1 0 16,-6-1 0-16,-3 0 128 0,-2-1-128 0,-6 0 0 15,-2 0 144-15,-5 0-144 0,-3 2 144 0,-4 0-144 0,-4 0 192 0,-9-2-192 16,0 0 336-16,0 0-32 0,0 0-16 0,0 0 0 16,-10 2-32-16,-5-2-16 0,-6-3 0 0,-5 2 0 15,-2 1-240-15,-5 0 128 0,-6-2-128 0,-6 0 0 16,-1 1 0-16,-2 0 128 0,-6 0-128 0,0 1 0 16,-1-1 0-16,-3 2 0 0,-4 0 128 0,-1-1-128 15,-2-1 0-15,5 0 0 0,5-1 0 0,4 2 0 16,8 0 0-16,5 0 0 0,4 0 0 0,6-1 0 15,5 1 240-15,8-2-48 0,3-1-16 0,12 3 0 16,0 0 48-16,0 0 16 0,14-4 0 0,8 0 0 16,7-1 64-16,5 1 16 0,6-1 0 0,7 1 0 15,5-3-112-15,9 2-16 0,6 2 0 0,-1-4 0 16,-1 0-64-16,3 0-128 0,4-2 176 0,-1 0-176 16,2-1 128-16,-4 2-128 0,-3 1 0 0,-3 2-9344 15,-5 1-1904-15</inkml:trace>
  <inkml:trace contextRef="#ctx0" brushRef="#br3" timeOffset="-125728.044">5123 16788 21183 0,'0'0'1888'0,"0"0"-1504"15,-3-5-384-15,3 5 0 16,0 0-576-16,0 0-176 0,-1408 0-32 0,2816 0-16 0,-1408 0 800 0,0 0 272 15,9 2 0-15,5 0 0 0,5-1 304 0,6-2 64 16,7-1 16-16,6 0 0 0,6 0 112 0,8-2 0 16,3 3 16-16,3-2 0 0,0 2-304 0,-3 1-64 15,0 4-16-15,-3-3 0 0,1-1-208 0,-3 3-64 16,-2-3 0-16,-2 2 0 0,-3 2 16 0,-3 1 0 16,-3-3 0-16,-4 2 0 0,-3 2 144 0,-4 1 32 0,-2 0 0 15,-3 0 0-15,-2-2-16 0,-4-1 0 0,-4 0 0 0,-2 0 0 16,-9-4-48-16,0 0-16 0,4 8 0 0,-4-8 0 15,-6 5 144-15,-5 1 16 0,-5-2 16 0,-8 1 0 16,-4 0-224-16,-11-2-64 0,-7-1 0 0,-7 0 0 16,-7 0-128-16,-3 2 0 0,-4 0 0 0,-1-2 0 15,-3-1 0-15,-1-1 0 0,-5-1 0 0,1 1 0 16,0 1 192-16,9-3-64 0,5-3 0 0,5 1 0 16,8 4 192-16,1-2 48 0,5-3 0 0,8 2 0 15,6 0-112-15,4 1-32 0,4-2 0 0,7 2 0 16,4 1-96-16,10 1-128 0,0 0 176 0,0 0-176 15,0 0 128-15,13-4-128 0,8-2 0 0,9 2 0 16,7 0 0-16,9 2 0 0,2-2 0 0,4 0 0 0,3 1 0 16,2 0 0-16,4 0 0 0,7 1 0 0,2 0 0 15,-3 0 0-15,-8 0 0 0,3 0 0 0,0 1 0 0,-4-2 0 16,-4 0 0-16,-6 1 0 0,-2 2 0 0,-7 1 0 16,-7 1 0-16,-7 0 0 0,-6-1 0 0,-6 1 0 15,-13-2 0-15,0 0 0 0,0 0 144 0,0 0-144 16,0 0 0-16,-12 0 144 0,-7 4-16 0,-8-1 0 15,-11-1 0-15,-7 2 0 0,-5 0-128 0,-6 2 0 16,-2-1 0-16,-3 0 128 0,-4-1-128 0,-3 3 0 16,-4-2 0-16,8 1 128 0,8-2-128 0,9 0 0 15,7-1 0-15,8-1 0 0,6-1 0 0,6 0 0 16,4-1 0-16,5 4-176 16,11-4-1760-16,0 0-368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8:43:44.66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8696 5129 3679 0,'0'0'160'0,"-1"-8"32"0,1 8-192 0,0-7 0 16,-5-3 0-16,5 10 0 0,-3-5 1552 0,1-2 272 16,-1 0 48-16,3 7 16 0,-4-5-1024 0,-1 0-208 15,-1 1-32-15,2 1-16 0,4 3 288 0,-8-5 48 16,4 1 16-16,4 4 0 0,0 0 224 0,0 0 48 15,0 0 16-15,0 0 0 0,0 0-416 0,0 0-64 16,0 0-32-16,0 0 0 0,0 0-272 0,0 0-48 16,12-3-16-16,-1 3 0 0,1 2 192 0,1-2 48 15,0-1 0-15,3 0 0 0,-1 1-64 0,2 0 0 16,0-1 0-16,2-1 0 0,3 1-128 0,0-2-16 0,3 0-16 16,1 1 0-16,2 2-96 0,3-2 0 0,2 0-16 0,4 1 0 15,1 2-32-15,1 1 0 0,1 0 0 0,1-1 0 16,1 0-128-16,-2-1-16 0,3-1-128 0,4 0 192 15,4-2-192-15,2 3 176 0,1 3-176 0,1-3 160 16,1-3-160-16,0 0 0 0,0 0 0 0,0-3 128 16,1 0-128-16,3 0 128 0,0 2-128 0,1-1 128 15,-4 1 96-15,1 0 16 0,-1 0 0 0,2 2 0 16,-2-1 32-16,2-1 16 0,3 1 0 0,0 1 0 16,-3-1-96-16,2 0-32 0,1 0 0 0,1 3 0 15,2-1-160-15,0 1 0 0,1-2 0 0,-2 0 0 16,0-1 0-16,2 1 0 0,0 0 128 0,4-1-128 15,0 1 0-15,-2-3 0 0,-2 1 144 0,1-1-144 16,2 4 0-16,3-2 0 0,-1 0 0 0,0-1 0 16,-3 0 0-16,2 2 0 0,-3 1 0 0,1 0 128 0,1 1-128 15,1-3 0-15,-2 0 0 0,-2 1 0 0,-2 1 128 16,0 0-128-16,5 1 128 0,0-3-128 0,4 2 128 0,0 2-128 16,-5-2 128-16,4 1-128 0,4-1 0 0,-4 0 0 15,0 0 0-15,-2 0 128 0,-3 1-128 0,3 0 0 16,0 0 0-16,2-1 0 0,-2-1 0 0,0-1 0 15,-2 2 0-15,-2 1 128 0,-3 3-128 0,4-1 0 16,3-2 0-16,-1 0 0 0,-4 0 0 0,0 2 0 16,-1-1 0-16,2-1 0 0,3 0 0 0,-1 0 0 15,1-1 0-15,0 2 0 0,-4 1 0 0,1-1 0 16,-3-2 0-16,2 1 128 0,2 0-128 0,0 0 0 16,-3-1 0-16,1 1 0 0,-2 0 0 0,0 2 144 15,-1 2-144-15,2-3 0 0,2-1 128 0,-1 0-128 0,-3 1 0 16,-3 0 0-16,0 0 0 0,4 0 128 0,2 0-128 15,-1 0 0-15,-2 0 128 0,0 2-128 0,-1-1 0 0,-4-1 0 16,1-1 0-16,1 3 0 0,5-1 0 0,-2 1 0 16,-2-2 176-16,-1 0-176 0,-4-1 160 0,1 2-160 15,1 0 208-15,-1-1-48 0,0 3-16 0,2-3 0 16,-3 0-144-16,0 0 160 0,-4-1-160 0,1 1 160 16,2 1-160-16,4 2 0 0,0 0 0 0,1 0 0 15,-2 1 0-15,-1-1 0 0,-2 1 0 0,-1 0 0 16,-2-1 0-16,2 0 0 0,2-1 128 0,-2-2-128 15,3 1 0-15,-4 2 0 0,-2 1 0 0,2 1 0 16,-5-2 0-16,3-1 0 0,-1 2 0 0,3-1 128 16,1-1-128-16,-2 1 0 0,1 2 0 0,-5 0 0 0,-3 0 0 15,2-1 0-15,-1-2 0 0,1 0 0 0,3 1 0 16,0-1 0-16,-6 0 0 0,3 2 0 0,-1 0 0 0,-2 1 0 16,-2-2 128-16,-4 1-128 0,3-4 0 0,-3 0 0 15,5 0 0-15,0 0 0 0,-1-1 128 0,1 1-128 16,1 0 0-16,-2 2 128 0,-2 3-128 0,0-3 0 15,-2-1 0-15,-2 1 128 0,0-1-128 0,-1-1 0 16,1-1 0-16,-1 1 0 0,2 0 0 0,2-1 0 16,-6 2 0-16,-1-1 0 0,1 2 0 0,-1-2 0 15,-1-1 0-15,0 0 0 0,-4 1 0 0,0-1 0 16,0-1 0-16,0 0 0 0,0 1 0 0,1 2 0 16,-1 0 128-16,0-2-128 0,0-1 0 0,-2 1 0 15,-2 0 0-15,0 0 0 0,0 0 0 0,-2 0 0 16,1 1 0-16,0 0 0 0,-2 0 0 0,-1 0 0 0,0-1 144 15,-2 0-144-15,1-1 0 0,-1 1 0 0,3 2 0 16,-2-2 0-16,-1-2 0 0,2 0 0 0,0 1 0 0,0-1 128 16,2 0-128-16,-3-1 0 0,-1-3 0 0,2 1 0 15,1 3 0-15,0 0 0 0,-2-2 0 0,-1 0 0 16,-2 2 0-16,-1 1 0 0,2 1 0 0,-3-2 0 16,-2 0 0-16,-3-4 0 0,3 4 0 0,-3 0 0 15,-7 2 0-15,9-4 0 0,-3 2 0 0,-6 2 128 16,0 0-128-16,0 0 0 0,9-4 0 0,-9 4 0 15,0 0 0-15,0 0 128 0,7 2-128 0,-7-2 0 16,0 0 0-16,0 0 0 0,0 0 0 0,0 0 0 16,0 0 0-16,0 0 0 0,0 0 0 0,0 0 0 15,-7-3 0-15,-2-1 0 0,0 1 0 0,-3 1-128 0,0 1 128 16,-2 1 0-16,-1 0 0 0,-3 0 0 0,0 0 0 0,0 0 0 16,-4 2 0-16,-1-1-128 0,-5-1 128 15,1 0 0-15,0 1 0 0,-1-1 0 0,-7-1-160 0,0-1 160 16,-2-1-192-16,-6-2 192 0,-1 1-176 0,-2 0 176 15,-4 3-160-15,1-2 160 0,0 0-128 0,0-1 128 16,-1 0 0-16,-3 1-144 0,-4-2 144 0,-1 1 0 16,-1-3 0-16,0 4 0 0,-1 0 0 0,0-1 0 15,0-1 0-15,-3 2 0 0,-3-3 0 0,-3 4 0 16,0 2 0-16,-1-1-128 0,3-2 128 0,0-1 0 16,-4 2 0-16,-3 0 0 0,-5 0 0 0,2-1 0 15,3 0 0-15,-2 2 0 0,-3 0 0 0,-1 1-128 16,-1 1 128-16,3-1 0 0,3 0 0 0,-2 1 0 15,-3 1 0-15,1 2 0 0,1-4 0 0,1 0 0 16,3 1 0-16,-3 0 0 0,-3 1 0 0,-1-2 0 0,-2-1 0 0,3-1-128 16,0 1 128-16,0 2 0 0,-4-1 0 0,2 0 0 15,1-1 0-15,-1 0-160 0,1 4 160 0,-2-2 0 16,-1-1-128-16,2-1 128 0,4 1 0 0,0 1 0 16,-1 1-176-16,-2-1 176 0,2-2-160 0,0 1 160 15,3 0-176-15,-1-1 176 0,-2-2-192 0,-1-1 192 16,-2 0 0-16,4 1 0 0,3-1 0 0,1 1 0 15,-5-1 0-15,1 2 0 0,0-2 0 0,3 2 0 16,4 1 0-16,-3-1 0 0,-2 0 0 0,2-1-160 16,-2 2 160-16,3 1 0 0,0-2 0 0,2 0 0 0,1 1 0 15,-4 1 0-15,-1 1 0 0,1-1 0 0,3-1 0 16,-3 0 0-16,-1 1-144 0,-1 0 144 0,-1 0 0 0,5 0-176 16,-1 1 176-16,1-1-128 0,-4-1 128 0,0 1 0 15,-1 1 0-15,3 1 0 0,-1 2 0 16,3 0 0-16,-1-2 0 0,-1 0 0 0,-3 1 0 0,5 1 0 15,5-1 0-15,-1 0 0 0,0 2 0 0,1-2 0 16,-4-1 0-16,0 3 0 0,2-1 0 0,0 0 0 16,1 2 0-16,-4-2-128 0,0-2 128 0,-4 3 0 15,0 1 0-15,1-1 0 0,2-2 0 0,1-1 0 16,0 1 0-16,-1 1 0 0,-4 4 0 0,4-3 0 16,0-2 0-16,0 0 0 0,-3-2 0 0,1 2 0 15,2 1 0-15,0 1 0 0,4-1 0 0,-1 0 0 16,0-2 0-16,1 0 0 0,2-1 0 0,0 1 0 0,1 2 0 15,1-2 0-15,0-2 0 0,3 0 0 0,-4-2 0 16,1 3 0-16,0 2 0 0,1-1 0 0,1-1 0 16,3-1 0-16,-2-1 0 0,1 1 0 0,-1 1 0 0,0 1 0 15,0 1 0-15,1-1 0 0,3-1 0 0,-1-1 0 16,0-1 0-16,-1 0 0 0,1 1 0 0,1 1 0 16,3 1 0-16,0 0 0 0,2-1 0 0,1 2 0 15,-2-3 0-15,-1 2 0 0,0 0 0 0,-1 1 128 16,3 1-128-16,0 0 0 0,1-3 0 0,3 1 128 15,-3 0-128-15,-1 1 0 0,-1-2 0 0,3 2 0 16,1 0 0-16,2 3 0 0,2-1 0 0,2 0 128 16,1-2-128-16,0 0 0 0,1 1 0 0,-3-1 128 15,1-1-128-15,4-2 0 0,4 1 0 0,2 1 0 16,1 2 0-16,2-1 0 0,2-1 0 0,4 0 0 16,2 1 0-16,0 0-128 0,3-1 128 0,4 0-192 15,0 1-1488-15,3-1-304 16,2-1-64-16</inkml:trace>
  <inkml:trace contextRef="#ctx0" brushRef="#br0" timeOffset="3055.499">18939 760 18719 0,'-4'-9'832'0,"4"9"160"15,0 0-800-15,-5-7-192 0,2-1 0 0,3 8 0 0,-3-6 128 0,3 6 0 16,0 0-128-16,0 0 192 0,-3-6 304 0,3 6 48 16,-5-6 16-16,5 6 0 0,0 0 0 0,0 0 0 15,0 0 0-15,0 0 0 0,0 0-192 0,-4 12-48 16,-2 2 0-16,4 1 0 0,-1 0-64 0,-1 5-32 16,0 4 0-16,2 5 0 0,1 3-32 0,-3 4-16 15,1 3 0-15,1 1 0 0,0 3-176 0,1-1 0 16,2-1 0-16,0-5 0 0,0-5 128 0,2-5-128 15,2-1 128-15,-2-7-128 0,2-3 0 0,4-4 0 16,1-3 0-16,2-2 0 0,0-3 240 0,3-3-48 16,-1-2 0-16,4-5 0 0,1-1 272 0,3-6 48 15,-3-1 16-15,2-4 0 0,1-2-112 0,-2 0-32 16,-4 1 0-16,0-4 0 0,-3 0-208 0,-3 2-48 0,-5 1-128 0,1 5 192 16,-2 2-192-16,-1 3 176 0,-3 3-176 15,0 8 160-15,0 0-160 0,0 0 0 0,2 11 144 0,-2 2-144 16,0 4 0-16,0 2 0 0,1 3 0 0,0 4 0 15,0 1 0-15,1 1-128 0,2-1 128 0,2 2 0 16,-1-2 0-16,4-1 0 0,-2-3 0 0,3-5 0 16,0-1 0-16,0-5 0 0,1-2 0 0,-2-5 0 15,4-2 0-15,0-5 0 0,1-2 0 0,3-6-128 16,-1-4 352-16,1-5 80 0,-1-2 16 0,3-3 0 16,2-3 192-16,-6-3 32 0,0-2 16 0,-4 0 0 15,-1 1-176-15,-1 0-16 0,-6 0-16 0,1-1 0 16,-3 0-96-16,-1 4-32 0,0 5 0 0,-1 4 0 15,0 3-224-15,0 4 176 0,2 1-176 0,0 3 160 0,-1 8-160 16,0 0 0-16,-2-6 144 0,2 6-144 16,0 0-1024-16,0 0-288 0,0 0-48 0</inkml:trace>
  <inkml:trace contextRef="#ctx0" brushRef="#br0" timeOffset="3452.751">19680 1081 18879 0,'-14'7'832'0,"8"0"192"0,-1 0-832 16,2 3-192-16,-2 2 0 0,3 0 0 0,0-1 0 0,2 0 144 0,0-2-144 0,5 2 128 15,1-2 160-15,3-1 32 0,2-1 0 0,3-2 0 16,4-3 256-16,-1-2 48 0,3 0 16 0,0-4 0 16,2-4 128-16,2-2 16 0,2-1 16 0,3-1 0 15,-1-5-32-15,-1-1 0 0,0-3 0 0,-2 2 0 16,-1 3-192-16,-4-1-32 0,-2-2-16 0,-5 3 0 16,-1 2-64-16,-5 1-16 0,-4 2 0 0,-2 2 0 15,-6 1 368-15,-1 3 64 0,-4 3 16 0,-5 4 0 16,-3 5-224-16,-2 2-32 0,0 3-16 0,-2 6 0 15,1 5-368-15,-1 0-80 0,3 2-16 0,3 0 0 0,2 0-160 16,3-1 0-16,1-1 0 0,7-2 0 0,1-1 0 16,4-5 0-16,4-3 0 0,2 0 0 0,5 0-192 0,4-2 192 15,0-1-192-15,7-2 192 16,4-3-1088-16,4-1-112 0,1-2-16 0,6-1-9088 16,2-2-1840-16</inkml:trace>
  <inkml:trace contextRef="#ctx0" brushRef="#br0" timeOffset="4035.104">21005 871 15663 0,'0'0'688'0,"0"0"144"0,-10-3-656 0,3 3-176 0,-1 3 0 0,1 3 0 15,2 0 2368-15,0 5 448 0,-1 3 96 0,-1 3 16 16,1 2-2368-16,-1 2-560 0,3 1 0 0,-2 1 0 15,2 1 128-15,1 2 0 0,3-1 0 0,2-2 0 16,-1-5-128-16,2 1 0 0,0 0 0 0,4-3 0 0,5-2 0 16,-2-3 0-16,2-4-192 0,1-1 192 15,3-2 0-15,0-4 0 0,1-3 0 0,-1-5 0 0,2-2 320 0,-1-3 48 16,1-2 0-16,-2-3 0 0,0-3 48 0,-1 0 16 16,-3-2 0-16,-1 3 0 0,-2 1-112 0,-5 2-32 15,0 3 0-15,-2 3 0 0,-1 3 32 0,-1 8 0 16,0 0 0-16,0 0 0 0,0 0-80 0,-7 13-16 15,3 6 0-15,-1-1 0 0,-1-2-224 0,2 1 0 16,-1-2 0-16,3 1 0 0,1 1 0 0,1-1 0 16,0-2 0-16,3-4 0 0,4-4 0 0,2-1 0 15,1 0 0-15,2-4 0 0,2-3 0 0,1-4 0 16,3-3 0-16,0-5 0 0,-2-1 368 0,3-4-32 16,2-3 0-16,-2-2 0 0,1-2-16 0,-1 1-16 0,-3 1 0 15,-1 2 0-15,-4 2-144 0,-1 4-32 0,-5 4 0 0,1-1 0 16,-2 3-128-16,-1 2 0 0,-3 8 144 0,0 0-144 31,3-8-272-31,-3 8-128 0,0-7-32 0,0 7 0 16,0 0-2000-16,0 0-384 0,0 0-96 0</inkml:trace>
  <inkml:trace contextRef="#ctx0" brushRef="#br0" timeOffset="4281.191">21826 853 32591 0,'0'0'1440'0,"-6"8"304"0,1 4-1392 0,-3 4-352 16,0-2 0-16,1 3 0 0,2 1 0 0,1 1 0 15,-4 1 0-15,2-1-192 0,-3-3 192 0,2 2 0 16,-1-3 0-16,4 0 0 0,-1-2 0 0,-2-2 0 15,1-3 0-15,5 2 128 16,1-1-672-16,0-9-128 0,0 0-32 0,0 0-13024 0</inkml:trace>
  <inkml:trace contextRef="#ctx0" brushRef="#br0" timeOffset="4575.416">22548 372 27695 0,'0'0'1216'0,"0"0"272"0,0 0-1184 0,-3 10-304 0,2 0 0 0,0 2 0 16,0 1 0-16,-5 2 0 0,0 3 0 0,0 3 0 15,-3 2 288-15,5-7 160 0,-3 6 16 0,0 5 16 16,-2 4 64-16,0 3 16 0,-2-1 0 0,-1 2 0 16,-1-2-288-16,-11 29-48 0,1-11-16 0,4-6 0 0,1-5-208 15,4-6 0-15,2-3 0 0,3-5 0 16,-2-3-1344-16,3-5-320 0,4-6-64 16,2-2-10768-16</inkml:trace>
  <inkml:trace contextRef="#ctx0" brushRef="#br0" timeOffset="4833.564">23153 251 30399 0,'0'0'2704'0,"0"9"-2160"15,-5 3-544-15,-5 5 0 0,-3 5 0 0,-1 5 0 0,0-2-192 0,-5 6 48 16,-5 2 144-16,12-11 128 0,-2 6-128 0,-2 7 176 16,-2 3 208-16,0 3 32 0,2 2 16 0,0-3 0 15,0 0-240-15,-14 34-64 0,8-14 0 0,7-7 0 16,2-5-128-16,1-5 0 0,2-3 0 0,3-4-9648 16,0-4-1808-16</inkml:trace>
  <inkml:trace contextRef="#ctx0" brushRef="#br0" timeOffset="5134.41">21632 358 43311 0,'-15'-19'1920'0,"4"9"384"0,-1 1-1840 0,1 3-464 15,-1 1 0-15,2 3 0 16,2 2-1632-16,8 0-416 0,-8-3-96 0,8 3-16 15,0 0-80-15,-7-1 0 0,1-3-16 0</inkml:trace>
  <inkml:trace contextRef="#ctx0" brushRef="#br0" timeOffset="5743.351">18455 2061 7359 0,'0'0'656'16,"-10"-4"-528"-16,2 0-128 0,0 0 0 0,8 4 2800 0,0 0 528 0,0 0 96 0,0 0 32 15,-8-1-1792-15,8 1-368 0,-8 6-64 0,4 3-16 16,-1 2-528-16,1 4-112 0,0 4-32 0,2 4 0 16,-3 2-192-16,3 4-32 0,0 3-16 0,1-2 0 15,1 1-128-15,1-1-32 0,1 1 0 0,2-3 0 16,3 0-144-16,1-7 0 0,1-5 144 0,3-3-144 15,-1-3 176-15,4-6-48 0,2-8 0 0,3-3 0 16,5-3 352-16,-3-6 64 0,0-7 16 0,2-7 0 16,4-3 112-16,-2-1 32 0,-1-1 0 0,-2 1 0 15,-2 1-400-15,-4 2-80 0,-4 2-16 0,-4 2 0 16,-3 5-80-16,-1 3 0 0,-4 3-128 0,-1 3 192 0,-1 2-192 16,-1 2 176-16,2 9-176 0,0 0 160 0,-4-3-320 0,4 3-64 15,0 0-16-15,0 0 0 16,-2 10-2512-16,4-2-496 0</inkml:trace>
  <inkml:trace contextRef="#ctx0" brushRef="#br0" timeOffset="6101.434">19396 1995 33343 0,'-28'2'1472'0,"7"0"320"0,0 1-1440 0,-1 1-352 16,0 0 0-16,3 0 0 0,-2 2 0 0,0-1-160 0,0 1 16 0,4-1 0 16,2 1 144-16,2-1 0 0,2 2-144 0,4-1 144 15,3 2 0-15,4 0-176 0,0-8 176 0,9 10-128 16,3 0-16-16,3-3 0 0,4 1 0 0,2 1 0 16,2 0 144-16,2-1-128 0,2 1 128 0,0-1-128 15,1-2 128-15,-3 2 0 0,1 2 0 0,0 0 0 16,-7 1 0-16,-1 0 0 0,-4 0 0 0,-3 1 0 15,-4 1 0-15,-5 2 0 0,-5 1 0 0,-3 2 0 16,-4-1 256-16,-4 5 48 0,-6 0 0 0,-2 0 0 16,-3 2 80-16,-3-2 32 0,-1-1 0 0,-1-2 0 15,0-5-224-15,1-3-64 0,0-3 0 0,2-5 0 16,0-3-624-16,3-1-128 0,4-2-16 16,5-3-16-16,4-2-2544 0,6-4-512 0</inkml:trace>
  <inkml:trace contextRef="#ctx0" brushRef="#br0" timeOffset="6425.026">19726 2156 28559 0,'0'0'2544'0,"0"0"-2032"15,0 9-512-15,4-3 0 0,3-1 288 0,3-2-32 16,1-1-16-16,5-2 0 0,5-1-240 0,3-2 0 15,1-1-192-15,0-2 192 0,2-1 0 0,0 1 0 16,0-1 0-16,0 1 0 0,-1 0 0 0,-6 1 128 0,-4-1-128 0,-1 2 0 16,-2-1 224-16,-7 1-48 0,-6 4-16 15,4-8 0-15,-5 1 240 0,1 7 48 0,-7-5 16 0,-4 1 0 16,-5-3 176-16,-4 5 16 0,-2 2 16 0,0 0 0 16,-1 1-160-16,0 2-48 0,-3 2 0 0,3 4 0 15,3 3-224-15,2 3-48 0,3 0-16 0,3 3 0 16,0 2-176-16,3 2 0 0,2 1 0 0,4-1 0 15,3 2 0-15,4-1-176 0,3 4 176 0,5-3-128 16,5-2 128-16,6-2-128 0,7-5 128 0,3-2-128 16,5-2-1104-1,6-3-224-15,5-5-32 0</inkml:trace>
  <inkml:trace contextRef="#ctx0" brushRef="#br0" timeOffset="6944.058">21359 1647 12895 0,'0'0'1152'0,"0"0"-928"0,0 0-224 0,-5-2 0 16,5 2 2224-16,-9 1 400 0,-1 3 64 0,4 3 32 16,1 1-1728-16,0 5-352 0,-9 7-64 0,0 5 0 15,-1 4 192-15,-2 7 64 0,1 4 0 0,-1 6 0 16,2 4-176-16,-1 3-16 0,1 1-16 0,0-5 0 15,3 0-208-15,2-3-32 0,0-7-16 0,0 1 0 16,5-4-224-16,1-3-144 0,1-7 192 0,1-7-192 16,-1-2 224-16,2-5-64 0,1-2-16 0,0-10 0 15,0 0 128-15,0 0 32 0,0 0 0 0,9-10 0 16,0-2 80-16,1-7 32 0,-4-4 0 0,4-2 0 16,-1-1-272-16,2 3-144 0,0 1 160 0,1 3-160 15,0 2 0-15,-2 5 0 0,1 3 0 0,-2 5 0 0,2 2-160 16,-2 2 160-16,-9 0-128 0,9 9 128 0,0 4 0 15,-3 2-160-15,-1 1 160 0,1 3 0 0,-6 2 0 0,0 2 0 16,0 2 0-16,0 1 0 0,-4-3 144 0,1 3-144 16,1-3 128-16,1 0-128 0,0-1 0 0,0-4 0 15,0-5 0-15,1-3 0 16,1 0-1920-16,-1-10-256 0,0 0-48 0</inkml:trace>
  <inkml:trace contextRef="#ctx0" brushRef="#br0" timeOffset="7159.952">21786 2170 34095 0,'-20'5'1504'0,"6"1"320"0,-1 4-1456 0,-1 2-368 0,0 3 0 0,-2 0 0 15,6 0 0-15,-2 4-320 0,2-1 64 0,1-1 16 16,2-1 240-16,1 1 0 0,2 2 0 0,1-1 0 15,2-4 0-15,1-2 0 0,1-2 0 0,1 0-144 32,0-10-1392-32,3 9-256 0,3-2-64 0,-6-7-11008 0</inkml:trace>
  <inkml:trace contextRef="#ctx0" brushRef="#br0" timeOffset="7547.403">22103 2108 15663 0,'-8'-4'1392'0,"-2"1"-1120"16,-2 1-272-16,1 2 0 0,-2 1 3248 0,1 1 592 15,-1 1 112-15,0 2 16 0,-2-1-3168 0,3 3-640 16,-2 2-160-16,0 2 0 0,-1 2 0 0,0 2 0 16,-2 1 0-16,3 1 128 0,3 3-128 0,3-1 0 15,2-2 0-15,4-1 0 0,2-3 0 0,4-1 0 16,3 0 0-16,1-4 0 0,-8-8 0 0,16 0 0 15,-1-2 0-15,2-3 0 0,0-2 224 0,0-3 160 16,-2-4 48-16,1 1 0 0,-2-1-32 0,-3 2 0 16,0 2 0-16,0 0 0 0,-6 1-160 0,-5 9-48 15,0 0 0-15,0 0 0 0,0 0-32 0,6 12-16 0,-3 6 0 16,-4 7 0-16,-3 6 144 0,-1 4 32 0,-1 3 0 16,-4 1 0-16,1 1-144 0,-1-1-32 0,-2 0 0 0,-1-1 0 15,-2-3-16-15,1 0 0 0,-1 3 0 0,-1-1 0 16,0-2 0-16,-2-6-128 0,1-1 192 0,1-3-64 15,3-2-128-15,2-6 0 0,1-5 0 0,2-5 128 32,8-7-1168-32,0 0-240 0,-7-10-64 0,0-6-13664 0</inkml:trace>
  <inkml:trace contextRef="#ctx0" brushRef="#br0" timeOffset="8248.61">22484 1700 28559 0,'0'0'1264'0,"0"0"272"0,0 0-1232 0,0 0-304 16,0 0 0-16,0 0 0 0,0 0 0 0,0 0 128 16,0 0-128-16,0 0 0 0,-6 12 320 0,-2 3-64 15,1 4 0-15,-3 3 0 0,0 4 304 0,1 5 48 16,-4 6 16-16,1 3 0 0,-4 1-48 0,3 2 0 15,1 2 0-15,-4 0 0 0,-3-5-32 0,1 1-16 16,2 3 0-16,0-1 0 0,1-1-320 0,2-5-64 16,4-3-16-16,1-4 0 0,3-7-128 0,0-4 0 15,0-6 144-15,2-2-144 0,0-1 160 0,3-10-32 0,0 0-128 16,0 0 192-16,7-9 64 0,0-4 0 0,-5-4 0 0,4-5 0 16,5-3-80-16,3 3-16 0,0 2 0 0,0-1 0 15,-1-2-160-15,2 5 0 0,-1 4 0 0,-1 2-176 16,-1 2 176-16,0 5 0 0,0 3 0 0,1 2-128 15,-2 2 128-15,0 3-192 0,-3 3 192 0,1 5-192 16,0 6 192-16,-2 1 0 0,-3 2-144 0,0 0 144 16,1 0 0-16,-4 0 0 0,1-2 0 0,0-2 0 15,2-1 0-15,-1-3 0 0,0-3 128 0,0-2-128 16,3-2 0-16,-6-7 0 0,0 0 0 0,11 3 0 16,1-3 0-16,-2-2 0 0,2 1 128 0,0-6-128 15,0-5 0-15,3 1 0 0,1 2 0 0,-1 0 128 16,1-1-128-16,-2 2 0 0,-1 0 0 0,1 1 0 0,-3 4 0 15,-2 0 0-15,-3-2 0 0,1 1 0 0,1 1 0 16,1-2 0-16,-9 5 0 0,9-8 128 0,2 0-128 16,-2-1 0-16,-5-2-160 0,2 2 160 0,1 0 0 0,-3-2 0 15,-2 0 0-15,-1 0 0 0,-1 0 0 0,-1-1-144 16,-2-2 16-16,-3 2 0 0,3 1 128 0,-3 2-160 16,-1 2 160-16,-2 3-160 0,-2 1 160 0,1 3-192 15,1 2 192-15,0 4-192 0,-1 3 64 0,-2 3 0 16,1 4 0-16,-2-1 0 0,0-1 128 0,1 2-128 15,0 3 128-15,2 0-128 0,2 2 128 0,0-3 0 16,4 1-144-16,2-4 144 0,1-1 0 0,1-4 0 16,0-1 0-16,2 0 0 0,3-2 0 0,2-1 0 15,-7-6 0-15,9 5 0 0,2-2 0 0,1 1 0 16,-1-2 0-16,1-2 0 0,0-1 0 0,1 0 0 0,2 1 0 16,-1-1 0-16,-3 0 0 0,5-1-224 0,5-1 48 0,-2 3 16 31,-3 0-2640-31,2 0-528 0</inkml:trace>
  <inkml:trace contextRef="#ctx0" brushRef="#br0" timeOffset="8670.962">23006 2179 31439 0,'-12'8'1392'0,"4"-3"288"0,1 0-1344 0,2 1-336 15,0 2 0-15,5-8 0 0,0 0 0 0,0 0 0 16,0 0-192-16,0 0 64 0,0 0 128 0,8-2 0 16,6-1 0-16,-1-5 0 0,0 0 0 0,4-4 256 15,1 0-64-15,0 1-16 0,-4 1 16 0,0 1 16 16,-4-2 0-16,1 1 0 0,-2 0-80 0,-4 1 0 15,-1 1-128-15,-4 8 192 0,-1-9 48 0,-2 4 0 16,3 5 0-16,-13-3 0 0,-2 3-32 0,-3 4 0 16,-1 1 0-16,-1 4 0 0,-1 1-32 0,1 2-16 15,1 6 0-15,1-2 0 0,1 1-160 0,2 1 0 0,-1 3 0 16,2-1 0-16,0-4 0 0,4 1 0 0,3-1 0 0,2 0 0 16,0-3 0-16,4-3 0 0,1-10 0 0,0 0 0 15,4 14 0-15,1-5 0 0,-5-9 0 0,10 4 0 16,1-5-240-16,-1-1 80 0,-1-1 16 0,1-2 0 31,0 0-1392-31,-1-1-256 0,0-1-64 0,1 1-16 16,2 2-352-16,-3 1-64 0,0-1-16 0,0 2-7648 0</inkml:trace>
  <inkml:trace contextRef="#ctx0" brushRef="#br0" timeOffset="9207.651">23148 2023 23039 0,'0'0'1024'0,"0"0"192"0,-7 0-960 0,-1 2-256 0,-2 1 0 0,1 2 0 15,-3 0 656-15,-3 2 96 0,-2 2 16 0,-1 0 0 16,-3-1-240-16,0 1-32 0,1 3-16 0,-2 0 0 15,3 2-112-15,2-1-32 0,2-2 0 0,1 2 0 16,4-1-208-16,3 0-128 0,4 0 128 0,1 0-128 16,2-2 224-16,2 1-32 0,1 1 0 0,3-2 0 15,0-1 128-15,5 1 0 0,1 0 16 0,3 0 0 16,-1 2-144-16,1-1-16 0,1-2-16 0,-1408 1 0 16,1410 2-160-16,1406-1 128 0,-1410-4-128 0,-1 2 128 15,-1 1-128-15,-4 1 0 0,-3-3 144 0,-3 2-144 16,-1 1 256-16,-2-1-32 0,-2-1 0 0,-5 1 0 15,1-1 192-15,-6 1 32 0,0 0 16 0,-2 0 0 16,-4-2 0-16,2-1 0 0,-3-2 0 0,1-1 0 0,-1-2-144 16,3 0-16-16,-4 2-16 0,2-2 0 0,1 0-288 15,1-1 0-15,0 1 0 0,2-2 0 16,1-1-1408-16,4-1-224 0,3-1-48 0,4-3-13040 16</inkml:trace>
  <inkml:trace contextRef="#ctx0" brushRef="#br0" timeOffset="9464.559">23691 1531 25791 0,'-6'5'2304'0,"-7"-1"-1856"0,-4 2-448 0,-2 3 0 16,1 5 2448-16,-1 2 400 0,0 7 80 0,2 3 16 15,-4 0-2416-15,2 4-528 0,0 3 0 0,2 2 0 16,0 2 0-16,3 4 0 0,1 7-160 0,1-1 160 16,0-2 0-16,3 0 0 0,2-1 0 0,2-1 0 15,0-2-208-15,0 1 80 0,0-4 128 0,4 0-208 32,2 2-1856-32,2-6-368 0,-2-8-80 0,1-4-6512 0,2-4-1280 0</inkml:trace>
  <inkml:trace contextRef="#ctx0" brushRef="#br0" timeOffset="9656.707">23213 2048 34095 0,'0'0'1504'16,"12"-1"320"-16,4-2-1456 0,3 2-368 0,4 1 0 0,1 0 0 0,4-1 496 0,4-2 16 15,2 0 16-15,7 2 0 0,6-2-384 0,8 1-144 16,7-1 0-16,1 0 144 0,-1-1-144 0,-5-2 0 15,-3 2 0-15,-6-2 0 16,-1-5-704-16,-8 1-160 0,-5 0-32 16,-11 2-9280-16,-8-1-1840 0</inkml:trace>
  <inkml:trace contextRef="#ctx0" brushRef="#br0" timeOffset="10588.598">18267 3326 20271 0,'-6'-14'896'0,"2"4"192"16,2-2-880-16,-2 0-208 0,0 0 0 0,0 0 0 15,1 0 1152-15,-6-1 192 0,-1-1 48 0,-1 2 0 0,0-2-944 0,-1 2-192 16,-1 2-48-16,-3 1 0 0,0 0 112 0,-3 3 0 16,-1 2 16-16,-2 3 0 0,-1 2-32 0,-1 5-16 15,-1 2 0-15,-2 4 0 0,1-1-288 0,-1 4 128 16,-1 6-128-16,0 3 0 0,1 3 0 0,0 0 0 15,3 0 0-15,2-1 0 0,2 0 128 0,5-3-128 16,5-1 0-16,5-4 0 0,6-5 0 0,4-2 0 16,1-1 0-16,6-2 0 0,5-5 192 0,2 0-192 15,1-3 192-15,2-2-192 0,1-2 272 0,2-3-48 16,-2-2-16-16,2 0 0 0,-1-5-64 0,-1 0-16 16,2-1 0-16,-2-3 0 0,0-1-128 0,-2 2 0 15,0 0 144-15,-2 5-144 0,-6 4 0 0,-1 3 0 0,-2 1 0 16,-10 4 128-16,0 0-128 0,11 8 128 0,-6 6-128 15,-2 2 128-15,-3 3 240 0,-2 4 48 0,-2 1 16 16,-3 2 0-16,-1 1-112 0,-3 3 0 0,-3-1-16 0,-2 2 0 16,-2 0-144-16,-1 1-32 0,-3-1 0 0,1-2 0 15,1-2-128-15,-3-2 128 0,1-2-128 0,-3-1 128 16,2-7-384-16,-3-2-64 0,2-4-32 0,2-1-9488 16,2-2-1888-16</inkml:trace>
  <inkml:trace contextRef="#ctx0" brushRef="#br0" timeOffset="11019.786">18845 3026 21183 0,'0'0'1888'0,"-9"2"-1504"16,9-2-384-16,-9 5 0 0,-3-1 640 0,2 3 64 16,-1 2 16-16,0 3 0 0,0 3-240 0,-2 4-48 15,-3 3-16-15,1 1 0 0,0 0 0 0,-2 3 0 16,1 3 0-16,0 1 0 0,1 0-112 0,2 0-32 15,1-1 0-15,3-3 0 0,2-3-64 0,3-3-16 0,0-2 0 0,4-5 0 16,4-2-48-16,-1-3-16 0,-3-8 0 0,7 5 0 16,0-2 224-16,3-3 32 0,2-1 16 0,2-4 0 15,1-5-64-15,3-3-16 0,-2-3 0 0,3 0 0 16,-2-3-144-16,2-2-48 0,-2-3 0 0,1 1 0 16,-1 3-128-16,-1 0 0 0,1-1 0 0,-1 4 0 15,1 1 0-15,-2 4 0 0,1 5 0 0,-1 0 0 16,0 3 0-16,0-2 0 0,-2 2-144 0,1 0 144 15,-2 3-160-15,0 0 32 0,-1-1 0 0,1 1-9216 16,-4 1-1824-16</inkml:trace>
  <inkml:trace contextRef="#ctx0" brushRef="#br0" timeOffset="11437.657">19559 3165 30239 0,'-11'-7'1344'0,"4"4"256"0,-3 0-1280 0,0 0-320 16,-1-2 0-16,-4 3 0 0,-5 2 0 0,0 2 0 16,0 0 0-16,2 4-192 0,-4 1 192 0,1 3 0 15,2 2 0-15,-1 3 0 0,3 1 0 0,0 4 0 16,1 1 128-16,1 0-128 0,5 0 0 0,1-1 0 15,3-2 0-15,3 1 0 0,4-4 0 0,3-1 0 0,2-1 0 0,4-5 0 16,3-3 0-16,-1-3 0 0,1 1 0 0,0-5 0 16,1-1 144-16,1-2-144 0,0 0 192 0,0-6-192 15,-2-2 224-15,2-2-64 0,0 0-16 0,-4 0 0 16,-3-1-144-16,0 2 192 0,-2 1-192 0,-3 3 192 16,-3 10 0-16,0 0 16 0,0 0 0 0,0 0 0 15,-8-4 112-15,2 8 0 0,-1 5 16 0,-2 2 0 16,3 2-208-16,-3 2-128 0,3 2 160 0,1 0-160 15,1 2 0-15,2-1 0 0,2-3 0 0,4-1 0 16,1-1 0-16,3 0 0 0,3-4 0 0,3-2 0 16,3-4-128-16,0 0-32 0,2-3 0 0,4-3 0 15,-3 0-1936-15,1-4-384 16,9-7-80-16,-2 0 0 0</inkml:trace>
  <inkml:trace contextRef="#ctx0" brushRef="#br0" timeOffset="11883.344">20067 3287 31727 0,'-7'-9'1408'0,"4"2"288"0,-2 1-1360 0,0-1-336 16,0 1 0-16,-1 1 0 0,-2 3 0 0,1 1-240 15,-1 0 48-15,0 3 0 0,-4 4 192 0,2 1 0 16,0 3-160-16,-2 3 160 0,-3 4 0 0,-1 0 0 15,2 1 0-15,2 3 0 0,3 0 0 0,-1-1 0 16,1-2 0-16,4 0 0 0,4-4 0 0,2-1 0 0,-1-13-144 0,9 8 144 16,-1 0 0-16,2-5 0 0,4-4 0 0,1-1 0 15,2-7 880-15,2-1 224 0,6-4 48 0,-1-4 16 32,2-3-1616-32,3-2-336 0,-4-2-64 0,0-3-16 0,2-1 864 0,-5-3 0 0,-1-3 0 15,-1 3 192-15,-3 1 80 0,-1-1 32 0,-4-2 0 0,-2-1 0 16,-2-5-80-16,0 1-16 0,-1 0 0 0,-2 3 0 15,0 3-208-15,-1 7 144 0,-3 11-144 0,-1 5 128 16,-2 5 48-16,2 5 0 0,-8 2 0 0,0 10 0 16,-3 9-176-16,-1 7 192 0,-2 3-192 0,-1 4 192 15,0 3-64-15,-1 5 0 0,0 3 0 0,1 3 0 16,0 3-128-16,1 1 0 0,2 1 0 0,2-5 0 16,5-7 0-16,2-6 0 0,2-6 0 0,5-2 0 0,0-5 0 15,7-6-272-15,-1-5 64 0,5-3 16 16,1-2-544-16,2-6-96 0,1-4-32 15,1-4-9008-15,1-3-1808 0</inkml:trace>
  <inkml:trace contextRef="#ctx0" brushRef="#br0" timeOffset="12226.993">20444 3385 24351 0,'0'0'1088'0,"0"0"208"0,1 10-1040 0,4-2-256 16,1-1 0-16,3-1 0 0,0-1 240 0,3-3-16 16,4-3 0-16,4-1 0 0,2-1 208 0,1-2 32 0,3-4 16 0,-3 1 0 15,1-2-80-15,0-2-16 0,-1-3 0 0,-1 1 0 16,-1-1 64-16,-3-1 16 0,-3 1 0 0,-4-1 0 16,-1 2 96-16,-2 2 16 0,-6-1 0 0,-2 3 0 15,-2 3 48-15,-6 2 16 0,-3 2 0 0,-3 0 0 16,-3 3 128-16,0 4 16 0,-4 1 16 0,-1 6 0 15,-2 8-432-15,-1 2-96 0,0 1-16 16,1 3 0-16,1 1-256 0,1 4 0 0,3-2 0 0,5-2 0 16,4 0 0-16,5-1 0 0,8-2-160 0,2-3 160 15,2-5-144-15,7 0 144 0,6 1-192 0,4-4 192 16,4-2-448 0,-1-4 32-16,4-1 0 0,4-3 0 0,4-2-2784 0,1-2-544 0</inkml:trace>
  <inkml:trace contextRef="#ctx0" brushRef="#br0" timeOffset="12812.551">21934 3256 3679 0,'-21'8'160'0,"6"-3"32"0,-2 3-192 0,-2 2 0 0,-2 3 0 0,-3 5 0 16,-2 5 5840-16,-2-1 1136 0,3-1 208 0,-1 0 48 16,6-2-5776-16,0 0-1168 0,7-2-288 0,0-3 0 15,6-5 0-15,3-2 0 0,4-7 0 0,0 0 0 16,0 0 0-16,10 5 0 0,4-5 0 0,-1-4 0 15,4 0 0-15,1-4 0 0,4-3 144 0,2-2-144 16,3-1 192-16,-3 1-64 0,-3-3-128 0,0 1 192 16,1-3 0-16,-4 5-16 0,-2 3 0 0,-3 2 0 15,-2 2-176-15,-3 1 160 0,-8 5-160 0,0 0 160 16,0 0-160-16,9 4 0 0,-9-4 0 0,11 5 0 16,-4 1 128-16,-7-6-128 0,9 6 0 0,-3 0 128 0,-6-6-128 15,10 2 0-15,0-5 0 0,0-1 0 0,0 1 0 0,4-5 0 16,2-5 0-16,0-2 0 0,0-4 0 0,1-3 128 15,2-3-128-15,1 1 128 0,2-1 128 0,-6 2 0 16,0-1 16-16,-1 0 0 0,0-2 240 0,-2-3 64 16,-7-2 0-16,0-3 0 0,-1-4-144 0,-2-2-32 15,2 3 0-15,3 5 0 0,-2 3-272 0,2 9-128 16,-6 5 0-16,1 4 128 0,1 3-128 0,-4 8 0 16,0 0 0-16,1 14 0 0,-2 3 0 0,-2 9 0 15,1 8 192-15,-1 8-64 0,-5 1 96 0,2 4 16 16,-1 4 0-16,-2 5 0 0,-2 4-240 0,-3 2 144 15,-5 3-144-15,1 0 128 0,-3-1-128 0,1-1 128 0,0-6-128 16,2 0 128-16,0-4-128 0,1-5 0 16,2-2 0-16,2-6 0 0,-1-7-208 0,1-3-128 0,3-5-32 15,2-5 0 1,-1-5-2320-16,1-8-448 0</inkml:trace>
  <inkml:trace contextRef="#ctx0" brushRef="#br0" timeOffset="12983.46">21855 3644 31327 0,'15'-11'2784'0,"-5"5"-2224"0,2-3-560 0,0 5 0 15,3-1 1040-15,5 2 112 0,1-3 0 0,3 0 16 16,-4-5-976-16,5 1-192 0,2 0 0 0,3-3 0 16,2 0-128-16,0-2 128 0,-1 2 0 0,3 1 0 15,-1 0-1584 1,2 1-240-16,-2-2-48 0</inkml:trace>
  <inkml:trace contextRef="#ctx0" brushRef="#br0" timeOffset="13689.379">23631 2871 20671 0,'0'0'912'0,"9"-2"192"0,-6-6-880 0,-3 8-224 0,0 0 0 16,0 0 0-16,0 0 528 0,1-9 64 0,0-1 16 0,-3 4 0 16,-6 3 544-16,1-1 128 0,-1 0 0 0,-1 2 16 15,-1 2-272-15,-2 2-64 0,-4 0-16 0,-1 0 0 16,-1 0-160-16,-1 2-16 0,-3-1-16 0,-1 4 0 15,-1-2-192-15,-2 2-48 0,-3-1 0 0,1 0 0 16,-3 2-192-16,-1-1-64 0,-1 1 0 0,2 2 0 16,4-1-256-16,2-1 0 0,3 0 0 0,3 1 0 15,2-1 128-15,3-1-128 0,5 0 0 0,3-2 0 16,-1-1 0-16,7-4 128 0,0 0-128 0,0 0 0 16,-8 4 192-16,8-4-64 0,0 0 0 0,0 0-128 15,-3 8 176-15,3-8-176 0,-5 5 160 0,5-5-160 16,-5 7 128-16,1 0-128 0,-2-1 0 0,1 1 0 15,-1-1 144-15,-1 1-144 0,-1-2 128 0,-2 2-128 0,3 3 0 16,-3-1 0-16,-1 2 128 0,3 0-128 0,-3-2 0 0,1 3 0 16,1-2 0-16,1 1 0 0,1 0 0 0,0 0 0 15,0 0 128-15,3 0-128 0,-3-3 0 0,4 1 0 16,3-9 0-16,0 0 0 0,-1 10 0 0,1-10 0 16,0 0 0-16,3 9 128 0,4-1-128 0,-1-2 160 15,4 0-160-15,0-1 160 0,2 0-32 0,4-1 0 16,-1-1 0-16,3 4 0 0,2 2-128 0,0-2 0 15,2-1 144-15,3-1-144 0,2 3 0 0,-3 1 0 16,1 1 0-16,-2 1 0 0,1 2 0 0,-1 2 0 16,-1 4 128-16,-4-1-128 0,-4-2 0 0,-1 2 0 15,-3 0 0-15,-1 0-128 0,-4 0 128 0,-1-2 0 0,-1-2 128 16,-5 2-128-16,-2-1 496 0,-1 1 16 0,-3-2 16 0,-2-1 0 16,-3-1 80-16,-3 1 16 0,-3 1 0 0,-4-2 0 15,1 1-240-15,-5-3-32 0,-1 0-16 0,-4 1 0 16,-3-4-192-16,-2-1-144 0,0-6 192 0,1 0-192 31,-1-1-576-31,2 0-240 0,-1-1-32 0,5-3-16 16,5-1-1584-16,5 1-320 0,1 2-64 0,7-2-16 0</inkml:trace>
  <inkml:trace contextRef="#ctx0" brushRef="#br0" timeOffset="14324.013">18566 5537 27647 0,'0'0'2448'0,"-6"-5"-1952"0,-2-4-496 0,3 4 0 16,5 5 752-16,0 0 48 0,0 0 16 0,0 0 0 0,0 0-208 15,0 0-32-15,0 0-16 0,0 0 0 16,-3 11-112-16,1 2 0 0,2 4-16 0,0 7 0 0,1 5-176 0,0 4-16 16,0 1-16-16,3 3 0 0,0 1-96 0,-1 1-128 15,0-2 176-15,0-1-176 0,1-2 160 0,0 1-160 16,-3-2 128-16,1-5-128 0,1-5 128 0,-2-3-128 16,-2-8 0-16,2-1 128 0,4-3-128 0,-5-8 128 15,0 0-128-15,13-1 128 0,0-7 160 0,6-5 32 16,0-4 0-16,1-8 0 0,2-7 32 0,0-2 16 15,3 0 0-15,-3 0 0 0,0-5-368 0,2 3 128 16,0 0-128-16,-3 3 0 0,1 3 0 0,-1 1 0 16,-1 4 0-16,-1 2 0 0,2 3 0 0,-4 6-160 15,-5 3 16-15,-2 2 0 16,-2 0-1392-16,-8 9-256 0,0 0-64 0,0 10-13184 0</inkml:trace>
  <inkml:trace contextRef="#ctx0" brushRef="#br0" timeOffset="14697.028">19363 5756 28559 0,'-16'12'1264'15,"9"-1"272"-15,-3 3-1232 0,4 3-304 0,1 3 0 0,4-2 0 16,-2-5 256-16,6 0-16 0,2-1 0 0,2 0 0 15,3-5-240-15,4-4 0 0,2-4 0 0,3-1 0 16,6-3 0-16,-4-4 272 0,0-6-16 0,3-1-16 0,6-3 928 0,0 0 192 16,-4 0 48-16,0-2 0 15,-4-4-1776-15,-3 3-336 0,-2 3-80 0,-4 1-16 0,-4 0 800 0,-3 2 0 16,-4-1 0-16,-2 4 144 0,-4 3 128 0,-1-1 32 16,-4 0 0-16,-4 4 0 0,-3 6 464 0,1 3 80 15,0 4 32-15,-6 3 0 0,-1 1-496 0,3 4-112 16,2 5-16-16,-2 4 0 0,-2 0-256 0,1 4 0 15,0 0 0-15,4 5 0 0,2 2 0 0,1-1 0 16,3 0 0-16,5-3 0 0,-1 0 0 0,6-3 0 16,5-1 0-16,4-2-144 15,4-5-1216-15,4-2-240 0,5-3-64 0,0-3-8480 16,4-3-1696-16</inkml:trace>
  <inkml:trace contextRef="#ctx0" brushRef="#br0" timeOffset="15061.584">20076 5716 28559 0,'-9'2'2544'0,"-1"1"-2032"0,2 2-512 0,-1-1 0 16,5 0-272-1,-3 3-160-15,3 3-16 0,0 3-16 0,-1 0 592 0,1 5 128 0,0-1 32 0,1 8 0 16,-4 2 0-16,-1 2 0 0,-1-2 0 0,1 1 0 0,-1-1 176 16,3 0 48-16,-2-2 0 0,4-3 0 0,2 0-48 15,0-3 0-15,-1-5 0 0,2-3 0 0,2-2 96 0,-1-9 16 16,0 0 0-16,0 0 0 0,0 0 64 0,9-5 32 16,0-7 0-16,1-2 0 0,4-6-32 0,1-5-16 15,2-6 0-15,0 1 0 0,4 2-432 16,0-1-64-16,2 1-128 0,-1 1 176 0,0 1-176 0,2 0 0 15,-2 3 0-15,1 2 0 0,0 2 0 0,0 0 0 16,0 1 0-16,0 3 0 0,0 2 0 0,-1 2-144 16,-5 1 0-16,-2 3 0 15,-1 3-1584-15,-3 2-304 0,-11 2-64 0,12 2-8208 16,1 0-1664-16</inkml:trace>
  <inkml:trace contextRef="#ctx0" brushRef="#br0" timeOffset="15512.668">21183 5683 6447 0,'0'0'576'0,"0"0"-576"0,-6 4 0 0,-2-1 0 15,0-2 5968-15,0 2 1088 0,-3 1 224 0,-3 0 32 16,-1 2-5776-16,-2-2-1168 0,-1 0-240 0,-3-2-128 15,-6 0 640-15,1 0 16 0,0 0 16 0,-3 3 0 16,2-1-144-16,-4 4-16 0,-3 2-16 0,4-1 0 16,5-3-208-16,3 1-32 0,1 1-16 0,4 0 0 0,7 2-240 0,-1 1 128 15,5-2-128-15,-1 1 0 0,3-1 0 0,4 0 0 16,3-2 0-16,3 2-160 0,0 0 160 0,5 1 0 16,-1 1-144-16,4-2 144 0,3-3 0 0,4 2 0 15,0 1 0-15,1 1 0 0,-3-1 0 0,-1 0 0 16,2-1 0-16,-4 1 0 0,-2 0 0 0,-1 3 0 15,0-1 0-15,-5 2 0 0,-2 1 160 0,-4 3-160 16,-4 0 192-16,-2 1-192 0,1 1 368 0,-4 0-48 16,-5 0 0-16,0 0 0 0,-1-1 0 0,4-2-16 15,-1-3 0-15,-1 0 0 0,-3-1-48 0,-2-3-16 16,3-3 0-16,-5-2 0 0,0-3-80 0,-1-2-16 16,-1-2 0-16,0-1 0 0,1 0-144 0,0 0 0 15,0-3 0-15,3 0 0 16,-3 2-448-16,4-1-192 0,1 0-16 0,0 1-16 15,1 2-2080-15,3 2-400 0,2 0-96 0</inkml:trace>
  <inkml:trace contextRef="#ctx0" brushRef="#br0" timeOffset="15808.108">21804 5682 37311 0,'0'0'1664'0,"-7"9"320"0,-4 5-1584 0,-2 1-400 16,-2 0 0-16,-2 4 0 0,-2 4 0 0,2 3-192 16,-5 1 0-16,1 4 16 0,-1 1 176 0,0 1 224 15,1 2-48-15,-2-3-16 0,1-2 0 0,0 0 0 16,-1-2 0-16,4-2 0 0,0-3-160 0,3-1 0 15,-3-2 144-15,5-2-144 0,3-2 0 0,1-3-240 16,0-2 48-16,2-3 0 16,3-1-1936-16,5-7-384 0,0 0-80 0,0 0-11392 0</inkml:trace>
  <inkml:trace contextRef="#ctx0" brushRef="#br0" timeOffset="16766.212">22327 5773 23951 0,'0'0'2128'0,"-8"11"-1696"0,-7 0-432 0,1 1 0 16,2 1 1872-16,-2 4 304 0,-2 0 48 0,-4 3 16 15,-2 1-1888-15,1 1-352 0,-1 5 0 0,3 1-192 16,0-1 384-16,1 1 96 0,1-5 16 0,4 1 0 16,0 0 80-16,4-3 32 0,1-3 0 0,1-2 0 15,4-2 96-15,2-2 32 0,1-2 0 0,0-10 0 0,0 0-272 0,0 0-48 16,11 4-16-16,-2-4 0 0,2-4 160 0,1-3 16 16,2-2 16-16,1-1 0 0,0-4-192 0,0 1-32 15,1-4-16-15,-1 2 0 0,-2-4-160 0,-1 2 192 16,-3-1-192-16,-2 0 192 0,-2 1-192 0,-2-1 160 15,0 0-160-15,-4 0 160 0,-4 0-160 0,-1 3 128 16,0 3-128-16,-1 1 128 0,0-1-128 0,2 4 0 16,0 0 0-16,5 8 0 0,0 0 0 0,0 0-144 15,6-7 144-15,1 1-208 0,3 2 64 0,0 0 16 16,2 1 0-16,6-2 0 0,5-4 128 0,1 1 0 16,0 0-144-16,4 1 144 0,1-1 0 0,-2 1 0 15,-3 4-144-15,-1 1 144 0,0 1 0 0,-1 2 0 16,-2 2-128-16,-4 5 128 0,-4 2 0 0,1 2 0 15,-2 2 0-15,-4 2 0 0,-2-1 0 0,-2 2 0 0,-1-1 0 16,-2 2 144-16,-3 1-144 0,1 0 128 0,-2 1-128 0,1-5 128 16,0-1-128-16,1-3 0 0,2-2 0 0,0-9 128 15,0 0-128-15,0 0 0 0,1 10 144 0,-1-10-144 16,0 0 128-16,7-4-128 0,1-2 160 0,3-2-160 16,-1-2 192-16,2-1-48 0,2 0-16 0,1-4 0 15,-1-1-128-15,-1 3 0 0,0 3 0 0,-1 2 0 16,4 3 0-16,-1 1 0 0,1 2 0 0,-2 4 0 15,-1 5 0-15,0 3 0 0,-1 3-160 0,-1 2 160 16,-2 2-192-16,1 1 192 0,-3-2-208 0,0 2 80 16,-3-1-64-16,1 0 0 0,2-3 0 0,-2-3 0 15,2 0 48-15,2-1 0 0,2-1 0 0,-1-2 0 0,3-1-32 16,-1-4 0-16,0-4 0 0,3-1 0 0,4-2 48 0,0-4 0 16,1-6 0-16,2 0 0 0,1-4 128 0,3 0 0 15,5 1 160-15,-4-2-160 0,-3-2 208 0,2 1-48 16,4 0-16-16,-1 1 0 0,0 3-144 0,-2 0 160 15,-1-1-160-15,-1 4 160 0,-3 2-160 0,1 2 0 16,-3 0 144-16,1 4-144 0,-1 2 0 0,-3 4 0 16,1 4 0-16,-2-3 0 0,0 1 0 0,-3 2 0 15,0 4 0-15,-2 0 128 0,0 1 0 0,-2 0 0 16,-6 2 0-16,2 3 0 0,-2 0 16 0,-3 0 16 16,-4-2 0-16,-2 4 0 0,-1 4 96 0,-1-3 32 15,-3-1 0-15,-4 0 0 0,-2 1 208 0,-1-2 32 0,2-3 16 16,-2 0 0-16,-4 1-80 0,2-2-16 0,0-1 0 15,-3-1 0-15,0 0-128 0,-3-1-48 16,-1-4 0-16,0 0 0 0,-4-1-144 0,5-2-128 16,3-1 192-16,3 0-192 0,1-1 0 0,4-1 0 0,-1 1 0 0,5-2 0 15,1-1 0-15,2-2-272 0,4 0 16 0,0-2 16 32,1-1-400-32,0 0-96 0,1 2-16 0,1-6 0 15,0 1-1472-15,1-1-288 0,-4-1-64 0,0 0-13392 0</inkml:trace>
  <inkml:trace contextRef="#ctx0" brushRef="#br0" timeOffset="16925.295">21931 5347 49759 0,'-12'-6'4416'0,"1"0"-3520"16,1 2-720-16,4-1-176 15,6 5-352-15,0 0-96 0,0 0-32 0,0 0 0 0,0 0 176 16,0 0 48-16,0 0 0 0,5-4 0 16,-5 4-928-16,9-6-176 0,-9 6-48 0,6-7 0 15,-2-1-1616-15,-2-2-336 0</inkml:trace>
  <inkml:trace contextRef="#ctx0" brushRef="#br0" timeOffset="50653.941">956 6651 21183 0,'0'0'1888'0,"0"0"-1504"0,0 0-384 0,0 0 0 15,0 0 128-15,0 0-128 0,0 0 128 0,7-7-128 16,-7 7 0-16,0 0 0 0,0 0 0 0,0 0 0 16,0 0 0-16,8 4 144 0,-8-4-144 0,5 9 160 15,0 2 240-15,-2 4 48 0,-1 1 16 0,1 4 0 16,-2 2 128-16,-1 6 32 0,-1 3 0 0,-1 4 0 16,1 3-48-16,-3 3-16 0,-3 1 0 0,0 6 0 15,3 2 0-15,-1 8 0 0,-6 5 0 0,1 6 0 16,0 3 16-16,-4 2 0 0,0 0 0 0,0 1 0 15,-2 1-96-15,4 5-16 0,4 1 0 0,-3-5 0 16,0-6 16-16,2-4 0 0,1-2 0 0,3-4 0 16,-3-3 96-16,0-1 0 0,0-4 16 0,2-4 0 0,4-4 16 15,-5 2 0-15,-1-1 0 0,4-3 0 0,3-5-176 16,-2 0-48-16,-5 3 0 0,3-3 0 0,3-5-192 0,-1-1-32 16,-1 0-16-16,1-3 0 0,0-5-144 0,2-1 0 15,1-4 0-15,-1 0 0 0,-1 0 0 0,2-3 0 16,-1-6 0-16,1 0 0 0,0-10-336 0,0 0-48 15,0 0-16-15,0 0 0 16,0 0-1712-16,0 0-320 0,-5-15-80 0,4-3-7760 16,1-6-1552-16</inkml:trace>
  <inkml:trace contextRef="#ctx0" brushRef="#br0" timeOffset="53528.562">832 6744 19343 0,'-11'-11'1728'0,"2"3"-1392"0,1 0-336 0,2 0 0 16,6 8 576-16,0 0 64 0,0 0 0 0,0 0 0 15,1-10-448-15,3 1-64 0,0 3-128 0,2 0 176 0,3 2-176 16,-9 4 0-16,9-5 0 0,3 1 128 0,4-2 160 0,3 3 32 16,3-1 0-16,1 2 0 0,3-2 144 0,0 2 48 15,2-1 0-15,0 1 0 0,1 0 80 0,2 1 32 16,0 0 0-16,4 0 0 0,1 1-112 0,2-1 0 15,4 0-16-15,4 1 0 0,5 2-48 0,0 1 0 16,-2 1 0-16,1-1 0 0,-1-1-64 0,2 0-32 16,-1 0 0-16,4 0 0 0,7 0-96 0,-2 0 0 15,-1 0-16-15,-2-1 0 0,-1 2-48 0,5-3-16 16,1 0 0-16,3-3 0 0,6 3-176 0,-3 0 160 16,-4-1-160-16,1 0 160 0,3 0-160 0,3 0 0 15,-2 1 0-15,2-2 128 0,-3-1 16 0,2-1 0 16,-1 1 0-16,3 0 0 0,3-1 32 0,2 0 0 15,1-2 0-15,0 1 0 0,-1 2-176 0,2-2 192 16,0 3-192-16,0-2 192 0,0-2-192 0,0 0 0 0,-1 0 0 0,2 1 128 16,2 1-128-16,-1 1 0 0,-2 1 0 0,0 0 0 15,-1-2 0-15,5 1 0 0,0 0 0 0,1 0 0 16,-4 0 0-16,0-1 0 0,0-2 0 0,3 2 0 16,2-1 0-16,-3 2 128 0,-4-1-128 0,1 0 0 15,0 1 128-15,3-1-128 0,3-3 128 0,-5 4-128 16,-3 3 128-16,0-1-128 0,2-4 128 0,2 3-128 15,4 1 0-15,-4 1 128 0,-5-1-128 0,1 1 0 16,0 0 0-16,1 1 128 0,2 1-128 0,-3-3 0 16,-4-2 0-16,5 1 128 0,-1 1-128 0,2 2 0 15,1 0 128-15,-4 1-128 0,-3 0 0 0,1 0 128 16,0 1-128-16,4 0 0 0,1-1 0 0,-2-1 128 16,-5 0-128-16,1 0 0 0,3 0 0 0,2 2 128 0,6 0-128 0,-3-3 0 15,-2 0 0-15,1 0 0 0,4 0 0 0,0 1 0 16,0-2 0-16,0 1 0 0,2 0 0 0,0 1 0 15,1 0 0-15,-3 0 0 0,-3-1 0 0,1 0 0 16,-4 0 128-16,7 1-128 0,4 2 0 0,0-3 0 16,-5 0 0-16,2 0 0 0,0-2 128 0,2 2-128 15,-1 3 0-15,0-2 128 0,0-2-128 0,-2 0 0 16,6-1 0-16,-1 4 0 0,-5 1 0 0,-1-1 0 16,-2-1 128-16,3 1-128 0,4-1 0 0,-2 1 0 15,-3-2 144-15,2 1-144 0,1 1 128 0,2 0-128 16,-1-1 128-16,0 0-128 0,-6-2 128 0,5 0-128 15,2 0 160-15,-1 1-160 0,-6 0 144 0,2 0-144 16,0-2 128-16,5 1-128 0,4 1 0 0,-3 0 128 16,-4-1-128-16,-1-1 0 0,3 2 0 0,-2 0 128 0,0 0-128 15,-2 0 0-15,-3 0 128 0,6 0-128 0,1 2 128 16,-2-2-128-16,-1 0 0 0,-1 0 0 0,-5-3 128 0,4 3-128 16,8 3 0-16,-5-3 0 0,-1-3 0 0,-2 3 128 15,4-2-128-15,-1 1 0 0,4-1 0 0,-2-1 128 16,-1-2-128-16,-2 3 0 0,1-2 0 0,0 1 0 15,0 1 0-15,-2 0 0 0,0 0 0 0,1 0 0 16,5 2 0-16,-3-3 0 0,-4 2 0 0,-1 1 0 16,2-1 0-16,0 1 0 0,0 2 0 0,-2-2 0 15,-2 0 0-15,4 0 0 0,1-1 0 0,2 1 0 16,-4 4 0-16,-1-3 0 0,2 1 0 0,-2 0 0 16,3 0 0-16,-2 2 0 0,-4-2 0 0,0 0 0 0,4 0 0 15,0 1 128-15,3 2-128 0,-3 0 0 0,-2-1 128 16,-2 0-128-16,0-1 128 0,5 3-128 0,1 2 128 0,-3-2-128 15,-3-1 0-15,3 0 128 0,-2 2-128 16,3-1 0-16,2 2 0 0,-4-1 0 0,-3-1 0 0,0 0 0 16,3-3 0-16,0 1 0 0,2 2 0 0,-1 0 0 15,-4 1 0-15,4 0 0 0,0-4 0 0,2-1 0 16,-1 0 128-16,-3 3-128 0,-4 0 0 0,4 1 0 16,0-2 0-16,0 2 0 0,-3 0 0 0,1-1 0 15,0-2 0-15,0 1 0 0,3 3 0 0,-2-2 0 16,-3 0 0-16,1 0 0 0,0 0 0 0,-1-1 0 15,-1-1 0-15,1 2 0 0,-2-1 0 0,-2 2 0 16,1 0 0-16,3-1 0 0,2-3 0 0,0 0 128 16,-1 1-128-16,-4-1 0 0,-1 0 0 0,2-1 0 0,1-1 0 15,0 0 0-15,-3 1 0 0,0 1 128 0,-3-1-128 0,-1-1 0 16,-1 0 0-16,1-1 0 0,1-1 0 0,-3 0 0 16,-4 2 0-16,0 2 0 0,2 1 0 0,1 2 0 15,2-2 0-15,-2 0 0 0,-2-1 0 0,0 1 0 16,-3-2 0-16,3 2 0 0,1 1 0 0,-1-1 0 15,2-1 0-15,-3-1 0 0,-3-1 0 0,-5 0 0 16,-2-2 0-16,3 0 0 0,1-1 0 0,-3 2 0 16,-5-1 0-16,2 1 0 0,0 0 128 0,-2 1-128 15,-1-1 0-15,-4 0 0 0,2-2 0 0,-1 2 0 16,2 5 0-16,2 0 0 0,-1-2 0 0,0-1 0 16,-1-2 0-16,-2-2 0 0,-1 1 0 0,-3 1 0 15,-1 0 0-15,-1 1 0 0,0 1 128 0,0-4-128 0,1-3 0 0,0-1 0 16,-3 1 0-16,5 1 128 0,-2 3-128 0,1 0 0 15,-6-1 0-15,0-1 0 0,-1 2 0 16,1-2 0-16,1-1 128 0,2 2-128 0,-2 0 0 0,2-2 0 16,3 1 0-16,-3-2 0 0,0 0 0 0,0-2 0 15,-4-1 0-15,-3 3 0 0,0 1 0 0,-2 2 0 16,1 0 128-16,-2-3-128 0,-2-2 0 0,1 2 0 16,1 0 144-16,-2 2-144 0,3 0 144 0,-4 1-144 15,-3 2 192-15,2-2-192 0,6-4 128 0,1 3-128 16,-7 1 0-16,2 2 0 0,-2 1 0 0,1 0 0 15,-5-2 0-15,-1 1 0 0,0 1 0 0,-3 0 0 16,0 0 0-16,0 0 0 0,-7 1 0 0,2 1 0 16,0-2 0-16,-1 1 0 0,-8-1 0 0,9 2 0 0,-1-1 0 15,-8-1 0-15,0 0 0 0,0 0 0 0,0 0 0 16,7 7 0-16,-7-7 0 0,5 9 0 0,-4 0 0 16,-1-9 0-16,0 10 0 0,0-2 0 0,-1 2 0 0,0 1 0 15,-2 1 0-15,-2 1 0 0,0-1 0 0,-1 4 0 16,2 2 0-16,-3 2 0 0,1 1 0 0,-2 2 0 15,-1 3 0-15,1 2 0 0,-2 1 0 0,-2-1 0 16,-3 1 0-16,1 2 0 0,0-3 0 0,0 5 0 16,-1 0 0-16,1 6 0 0,-2-1 0 0,1 1 0 15,-2-1 0-15,1 2 0 0,-3 2 0 0,5 2 0 16,2 2 0-16,-1-2 0 0,1-2 0 0,-1 0 0 16,0 4 0-16,2-2 0 0,0-2 0 0,2 5 0 15,0-1 0-15,0-2 0 0,1-2 0 0,-2-1 0 0,2 0 128 16,0 1-128-16,1 2 0 0,-2-1 0 0,3-1 0 0,-2-1 0 15,2 2 0-15,0 0 0 0,-2 0 0 0,2-2 0 16,1-5 0-16,1 3 0 0,-2-4 128 16,2-1-128-16,1 1 0 0,0 1 0 0,1 1 0 0,-1 0 0 15,1-3 0-15,-1-2 0 0,2-3 0 0,0-2 0 16,0-4 0-16,1-1 0 0,0-3 144 0,0 1-144 16,-2-3 0-16,1-3 144 0,1-4-144 0,0 1 0 15,-1-2 144-15,-3 0-144 0,2-1 0 0,-2 2 128 16,-1 2-128-16,-2-3 0 0,1-3 0 0,-1 2 144 15,-2 1-144-15,-1 2 0 0,-3 1 144 0,-3 2-144 16,2-1 0-16,-7 2 144 0,-6 0-144 0,0 3 0 16,-4-2 0-16,-4 1 128 0,-3-2-128 0,-2 2 0 0,-1-3 0 15,-3-1 0-15,-1-1 0 0,-9-2 0 0,-9 0 0 16,-5 0 0-16,2 0 0 0,-5 1-176 0,-3 0 48 0,-6-5 0 16,-8-1 128-16,0 0 0 0,-6 2-144 0,-3-2 144 15,-5-3 0-15,0-1 0 0,-2 1 0 0,0-1 0 16,-4 0-128-16,-2-2-16 0,-6-3 0 0,-1-1 0 15,-5 1 144-15,0 2 0 0,0-2 0 0,-4 0-128 16,0-3 128-16,-6 1 0 0,-2-2 0 0,-5 1 0 16,-4 2 0-16,-3-4 0 0,-3-4-144 0,2 4 144 15,-3 6-192-15,-3-5 16 0,-4-7 16 0,-1-3 0 16,-2 3-80-16,-2-1-16 0,0 7 0 0,-2-4 0 16,-2-4 256-16,-3 2 0 0,-3 4-160 0,-1 1 160 15,0 3 0-15,-1 1 0 0,2 1 0 0,-2-2 0 16,-1 1 0-16,0-3 0 0,-1 2 0 0,2 4 0 0,2-2 0 0,2 1 0 15,4 1 0-15,-1-2 0 16,-1-3 0-16,-3-1 0 0,-3 0 0 0,2 3 0 0,0 4 0 0,3 1 0 16,1-1 0-16,-1-1 0 0,-3-1 128 0,1 3-128 15,-2 1 128-15,4 1-128 0,0 2 144 0,4 0-144 16,4 2 160-16,0 2-160 0,2-6 0 0,0 3 0 16,1 3 0-16,3-3 0 0,7-2 0 0,3-2 0 15,-2 0 0-15,0 1 0 0,1 2-192 0,6-3 192 16,7-1-192-16,-3 0 192 0,-4 1 0 0,5 0 0 15,4 0 0-15,-4 0 0 0,-3-1 0 0,3 1 0 16,3 1 0-16,-2 1 0 0,6 1 176 0,-2-1-176 16,-1-2 192-16,5 5-192 0,0 1 144 0,-2 2-144 15,-4-1 0-15,5-2 144 0,2 0-144 0,-3-2 0 16,-4 0 0-16,2 3 0 0,3 0 0 0,1 1 128 0,1-2-128 16,-1-1 0-16,-6-2 192 0,3 3-64 0,2 4 0 0,-2 0 0 15,-2-3 48-15,4-1 0 0,1-1 0 0,1 5 0 16,1 1-176-16,4 0 160 0,0-1-160 0,-1-3 160 15,-1-1-160-15,6-1 0 0,0 2 0 0,2-3 0 16,-1-1 0-16,3-1 0 0,1-2-160 0,0 6 160 16,-7 1 0-16,6 2 0 0,2-1 0 0,-1-2 0 15,-6-1 0-15,5 2 0 0,4 2 0 0,-1 2 0 16,-2 1 0-16,2 1 0 0,3-1 128 0,-1-3-128 16,0 2 0-16,5 0 0 0,3 1 0 0,-3-1 0 15,-5-2 0-15,8 0 0 0,8-2 0 0,-1 1 0 0,-1-3 0 16,-1 2 0-16,1-1 0 0,3 1 0 0,-1 1 0 15,-1-1 0-15,-5-2 0 0,4 1 0 0,4 0 0 16,2 1 0-16,-2-3 0 0,2 2 0 0,1 3 0 16,1-1 0-16,5-2 0 0,-1 0 0 0,-4-2 0 0,3 0 0 15,3 1 0-15,4-2 0 0,6-1 0 0,-2-1 0 16,1 0 0-16,0-2 0 0,1-3 128 0,0-1-128 16,6 0 0-16,1 4 0 0,0 1 0 0,1 0 0 15,-3-1 0-15,2-1 0 0,3 0 192 0,4-1-64 16,1 0 0-16,1 2-128 0,1 1 176 0,-1 0-176 15,-2-1 160-15,2 1-160 0,2 0 0 0,1-1 128 16,1-1-128-16,3-1 0 0,1 0 0 0,-1 2 0 16,-3 1 0-16,1-1 0 0,0-2 0 0,2 1 0 15,4 2 128-15,2 0-128 0,0 1 0 0,4 0 144 0,2 0-144 16,-1-1 128-16,2-1-128 0,0-1 0 0,-1 1 0 0,-2 4 0 16,-4 0 0-16,5-1 0 0,4-1 128 0,-1 2-128 15,-7 1 0-15,5 1 0 0,2 1 0 0,5 1 0 16,0-2 0-16,4-1 0 0,1 1-144 0,6 0 144 15,5 0-320-15,1 2-16 0,3-2 0 0,7-4 0 32,0 0-3056-32,0 0-592 0</inkml:trace>
  <inkml:trace contextRef="#ctx0" brushRef="#br0" timeOffset="57109.976">2143 7831 15135 0,'-18'0'672'0,"8"0"144"0,0-1-656 0,0-1-160 16,-1 1 0-16,1-1 0 0,3 0 0 0,1 2 128 16,-2 1-128-16,8-1 128 0,-8-2-128 0,0 0 0 15,-1 0 0-15,-1 2 128 0,0 0-128 0,0 1 0 16,1-1 144-16,2-1-144 0,-4 0 448 0,2 0 0 15,0 1 16-15,2 2 0 0,7-2 208 0,-6 4 32 16,6-4 16-16,0 0 0 0,0 0-128 0,0 0-16 16,0 0-16-16,-1 9 0 0,1-9-96 0,0 0-16 15,6 8 0-15,3-2 0 0,2 0 96 0,3 1 16 16,2-1 0-16,1-1 0 0,2-1 64 0,4-1 16 16,4 0 0-16,2 0 0 0,6 2-48 0,4-4 0 0,2-1 0 15,3 2 0-15,3 3-96 0,2-3-32 0,0-2 0 0,3-1 0 16,6 0-208-16,3 0-32 0,3 0-16 0,0-2 0 15,0 0-208-15,1 0 144 0,2-1-144 0,2 1 128 16,4-1-128-16,2-1 128 0,0 2-128 0,-1-2 128 16,1-1-128-16,2-1 128 0,-1 0-128 0,3-1 128 15,2-1-128-15,1-1 192 0,-3-2-192 0,2 1 192 16,2 1-32-16,-2 3 0 0,1-1 0 0,1-1 0 16,3-2-32-16,0 2-128 0,0 4 192 0,-3-1-64 15,1-1-128-15,-2-1 192 0,3 0-192 0,-2 1 192 16,4-1-192-16,-6 1 0 0,-2 1 144 0,3 1-144 15,1 3 128-15,1 0-128 0,-2 1 128 0,1 0-128 16,-5-3 128-16,1 0-128 0,6 1 128 0,-3 0-128 0,-4 8 0 16,0-4 144-16,2-1-144 0,-1-1 0 0,0-4 128 15,0 3-128-15,-3-1 0 0,-1 2 0 0,1 2 176 0,0 1-176 16,0 0 160-16,0-2-160 0,-5-2 272 0,2 0-32 16,-4-1-16-16,2 2 0 0,2 3 48 0,-3-1 16 15,-1-1 0-15,-4-1 0 0,1 0-96 0,0 0 0 16,1-1-16-16,1 2 0 0,3-1-32 0,-1 1 0 15,-3 1 0-15,-1-2 0 0,2-4-144 0,2-1 0 16,2 2 0-16,-3-2 0 0,-2 1 0 0,1-1 0 16,0 3 0-16,-1-2 0 0,0-1 0 0,-2 2 0 15,-2 0 0-15,0 1 0 0,-3-1 128 0,0 0-128 16,2 0 192-16,3 3-64 0,2 0 32 0,1-1 0 16,-7-2 0-16,1 2 0 0,0 0-160 0,0-1 0 15,1-3 144-15,1 3-144 0,1 2 0 0,-3-1 144 0,-1-1-144 16,-1 0 0-16,2-1 0 0,-1 0 0 0,-2 2 0 15,-3 1 0-15,1 1 128 0,-1 0-128 0,-2 0 0 0,0-1 0 16,-3 0 0-16,3-1 128 0,2-1-128 0,1 3 0 16,-3 0 160-16,1 3-160 0,-2-1 128 0,1 0-128 15,0-3 0-15,2 1 128 0,0 1-128 0,1 2 0 16,0-2 0-16,-2 2 0 0,-2-1 0 0,-2 0 0 16,-2-1 0-16,2-1 0 0,-1-1 128 0,1 1-128 15,1 2 0-15,-1 0 0 0,-3 2 0 0,-1-4 0 16,-1 1 0-16,2 0 0 0,0 0 0 0,0 0 128 15,2 0-128-15,1-2 0 0,1-2 0 0,-1 2 0 16,-2 4 0-16,0-2 0 0,-4-1 0 0,3 1 0 0,0 1 0 16,2 1 0-16,-1 0 0 0,-1-1 0 0,-2 1 0 15,-1 0 0-15,-1-2 0 0,-1 0 0 0,0-1 0 16,0 0 0-16,-1-1 0 0,3 2 0 0,4 2 0 0,-2-1 0 16,-1-1 0-16,-1-1 0 0,-2-1 144 0,1 1-144 15,-5 0 160-15,4 0-160 0,0-2 0 0,-1 1 0 16,1 0 0-16,2 1 0 0,1-1 0 0,0 1 0 15,-2 0 0-15,-1 0 0 0,-3 0 0 0,0 1 0 16,3 0 0-16,-1 1 0 0,0 0 0 0,2 3 0 16,2-2 0-16,0-2 0 0,-1-2 0 0,0 1 0 15,-4 0 0-15,1 1 0 0,0 1 0 0,1 0 0 16,-2-1 0-16,0 0 0 0,0-1 0 0,0 0 0 16,-2-2 0-16,-3 2 0 0,1 2 0 0,-2 1 0 15,-3 1 0-15,0-1 0 0,-3-4 128 0,2-1-128 0,1 2 0 16,-4 2 144-16,-2 0-144 0,0-2 0 0,1-1 0 15,-3 1 0-15,0 2 0 0,0 0 128 0,1-1-128 16,-3-1 128-16,-1 0-128 0,-3 0 0 0,1 0 0 0,-1 0 0 16,-3 0 0-16,0 0 0 0,0 0 0 0,-1 1 0 15,0-1 128-15,-2 2-128 0,-1-4 128 0,0 2-128 16,-1 0 0-16,0 0 0 0,-1 4 0 0,-9-4 0 16,11 3 0-16,-11-3 0 0,0 0 0 0,7 2 128 15,-7-2 0-15,0 0-128 0,0 0 192 0,0 0-64 16,0 0-128-16,0 0 192 0,0 0-192 0,0 0 192 15,0 0-192-15,0 0 0 0,-8 0 0 0,-3 0 128 16,0 0-128-16,-1 0 0 0,-1 1 0 0,-5 0 0 16,-2-1 0-16,-1 1 0 0,-1-1 0 0,-4 1 0 15,-4-1 0-15,-2 2-144 0,-4-2 144 0,-1 1 0 0,-4 2-192 0,0-3 64 16,-5-3 128-16,1 2-208 0,-2 1 48 0,-2 0 16 16,-4-2 0-16,-4 2 0 0,-2-3 16 0,-3 1 0 15,-3 1 0-15,0-1 0 0,-2 1 128 0,-3-3-128 16,-6 2 128-16,-2 2-128 0,-1 2 128 0,-3 0 0 15,1-4-144-15,-5 2 144 0,-3 4 0 0,0-1 0 16,0 1-144-16,-3 0 144 0,-2-3 0 0,0 1 0 16,3 2 0-16,-1 1 0 0,0-1 0 0,0 0-128 15,-3-1 128-15,3 3 0 0,2 3 0 0,-4 0 0 16,-3-3 0-16,2 0 0 0,1-3-128 0,0 1 128 16,-3 0 0-16,0 1 0 0,1 1 0 0,3 1 0 15,-1 0 0-15,0-2 0 0,-7-2 0 0,4 5 0 16,2-3 0-16,1 2 0 0,-4-1 0 0,2 2 0 0,2 2 0 15,0-2 0-15,-2-3 0 0,1 0 0 0,-2 0 160 0,3 2-32 16,3 0-128-16,-3 0-160 0,-3-4 160 16,3 4-208-16,0 5 208 0,0-2 0 0,-2-5 0 0,0 3 0 15,6 2 0-15,0 0 0 0,3-4 0 0,1 1 0 16,-2-1 0-16,2 1 0 0,3 1 0 0,0-1 0 16,0-3 0-16,-2-1 0 0,-2 1 0 0,4 0 0 15,3 0 0-15,-1 0 0 0,-2-4 0 0,2 1 0 16,1 0 0-16,3-1 0 0,3 0 0 0,1 0 0 15,-1 0 128-15,2 1-128 0,0 1 0 0,3-2 0 16,1-2 0-16,3 0 0 0,3-2 128 0,-1 1-128 16,0 1 0-16,2-2 128 0,-1 0-128 0,5 2 0 0,3 1 128 15,-1-2-128-15,1-3 0 0,-1 0 0 0,2 2 0 16,-4 0 0-16,-1 1 0 0,2-2 0 16,-1-1 0-16,2-1 0 0,0 0 0 0,-2 1 0 0,-2-2 0 0,-2 1 0 15,3 1 0-15,1-1 0 0,5 3 0 0,-2-1 0 16,1 0 0-16,-3-1 0 0,0-1 0 0,-2 1 0 15,1 3 0-15,1 2 0 0,2 1 0 0,-1 2 0 16,-1-1 0-16,-3 1-144 0,2 1 144 0,-3-1-128 16,-5 1 128-16,3 0-128 0,2 1 128 0,0-2-192 15,2-1 192-15,-1 3-192 0,0 1 192 0,0 0-128 16,-1 0 128-16,0 0-128 0,1 0 128 0,-3 0 0 16,0 2 0-16,2-2 0 0,2 2 0 0,1-1 0 15,1 2 0-15,-1 0-128 0,-3-2 128 0,-1 1 0 16,2-3 0-16,0 3 0 0,1 0 0 0,1-1 0 0,2 0 0 15,-2-2 0-15,0-1 0 0,2 0 0 0,0 1 0 16,2 0 0-16,-2 1 0 0,2-1 0 0,2-2 0 16,3 2 0-16,3-1 0 0,2-1 0 0,-2-1 0 0,0 1 0 15,0 1 0-15,1-1 0 0,1 0 0 0,-2-2 0 16,-3-1 0-16,4 0 0 0,5 0-144 0,-2 1 144 16,-2 0-192-16,-1 2 48 0,-6 0 0 0,0-1 0 15,2-1 16-15,0 0 0 0,1-1 0 0,5 3 0 16,4 2 128-16,-1-1 0 0,2-1-144 0,1-1 144 15,0-1 0-15,0-1 0 0,1 1-144 0,1 1 144 16,3 1 0-16,6 1 0 0,-2-2 0 0,6-1 0 16,0 0 0-16,5-1-128 0,2 1 128 0,3 3 0 15,-1-1 0-15,3 1-192 0,9-3 192 0,0 0-160 16,-7 0-16-16,7 0 0 0,0 0 0 0,0 0 0 0,0 0 32 0,0 0 0 16,14 5 0-16,3-3 0 0,2 1 144 0,0-5-128 15,5 0 128-15,5 0-128 0,2 0 128 0,4-1 0 16,3 1-144-16,2 0 144 0,3-5 0 0,2 3 0 15,5 0 0-15,4 0 0 0,4 2 0 0,5 1 0 16,2-1 0-16,0 1 0 0,-3 1 0 0,5-1 0 16,4-2 0-16,1 2 0 0,6 0 0 0,2 1 0 15,-3 2 0-15,5-2 0 0,2-2 0 0,4 0 0 16,1-1 0-16,0 0 0 0,2 2 0 0,3 0 0 16,-1 0 0-16,1 0 0 0,-3-1 0 0,7 1 0 15,2-4 0-15,1 4 0 0,-5 0 0 0,2-1 0 16,3 0 0-16,-1 0 0 0,2-1 0 0,1 1 0 15,-4 0 0-15,3 1 0 0,1 0 0 0,0 0 0 16,-8-2 0-16,3 2 0 0,5 0 0 0,-3 0 0 16,-1 0 0-16,-1-2 0 0,0-3 0 0,1 3 0 0,-4 1 0 0,2-3 0 15,-1-1 0-15,2 0 0 0,-3 2 0 0,2-2 0 16,-2 0 0-16,4 0 0 0,-1 1 128 0,-2 0-128 16,-3 2 0-16,0 0 0 0,3-2 0 0,1 2 0 15,-4 0 0-15,-2-2 0 0,-3-1 0 0,4 1 0 16,3 4 0-16,-3 0 0 0,-4-2 0 0,2-2 0 15,4-1 0-15,-1 0 0 0,-2 1 0 0,1 0 128 16,0 1-128-16,-1 1 0 0,-3 1 0 0,-2-2 0 16,-4-3 0-16,-1-1 0 0,2-3 0 0,0 4 0 15,2 3 0-15,-4 1 0 0,1-2 0 0,-1 1 0 0,2-3 0 16,-3 2 0-16,1-1 0 0,-2 2 0 16,-3 2 0-16,1-1 0 0,3 2 0 0,-2-4 0 0,-2-1 144 15,-4-1-144-15,-3 0 160 0,2-1-160 0,1 3 0 0,-2-2 0 16,-1 1 0-16,-3 0 0 0,0-1 0 0,0 3 0 15,3-4 0-15,2 3 0 0,0 2 0 0,0-2 0 16,-6-1 0-16,2 0 0 0,0 2 0 0,2-1 0 16,2-1 0-16,-3 0 0 0,-2 2 0 0,-1 0 0 15,-4 1 0-15,2 0 0 0,0-2 0 0,2 2 0 16,-1 0 0-16,-1 1 0 0,-3 1 0 0,-1 1 0 16,-5-3 0-16,3 2 0 0,0 1 0 0,0-1 128 15,1 1-128-15,-4-3 0 0,-3 2 0 0,-2 1 176 16,-3 0-176-16,2 1 160 0,1 2-160 0,0-2 0 15,3 1 0-15,-4 1 128 0,0-3-128 0,-2-1 0 16,-4 4 0-16,-2-1 0 0,0 0 0 0,-4-2 0 0,2 1 0 0,-2 0 0 16,-2 3 0-16,-1-2 128 0,0 0-128 0,-1 1 0 15,-2 1 176-15,-1-1-48 0,-1-1-128 0,-1-1 192 16,-4-1-48-16,2 0-16 0,-6 5 0 0,0-3 0 16,-1-1 0-16,1-1 0 0,-2-1 0 0,-2 1 0 15,-3 2 32-15,2-1 0 0,-1-3 0 0,0 2 0 16,0 2 0-16,0-2 0 0,1 0 0 0,-2 0 0 15,0 0-160-15,-1 0 160 0,1 4-160 0,-12-4 160 16,0 0-160-16,0 0 0 0,12-2 0 0,-1 0 128 16,-2 2-128-16,-9 0 160 0,0 0-160 0,0 0 160 15,8 0-160-15,-8 0 128 0,0 0-128 0,0 0 128 16,0 0-128-16,0 0 0 0,0 0 0 0,0 0 128 16,0 0-128-16,0 0 0 0,0 0 0 0,0 0-176 15,0 0-736-15,-14 6-160 0,0 0-16 16,-1 2-10448-16,-5-2-2096 0</inkml:trace>
  <inkml:trace contextRef="#ctx0" brushRef="#br0" timeOffset="63123.566">1558 7961 6447 0,'0'0'576'0,"-8"-5"-576"0,1 1 0 0,0 1 0 16,7 3 1920-16,-8-3 256 0,3 0 64 0,0 1 16 16,5 2-1360-16,-5-3-256 0,5 3-64 0,-6-4-16 15,6 4-48-15,0 0 0 0,0 0 0 0,0 0 0 16,-4-4 192-16,4 4 48 0,0 0 0 0,0 0 0 16,0 0-16-16,0 0 0 0,0 0 0 0,0 0 0 15,0 0-192-15,9-2-32 0,0 0-16 0,3 0 0 16,-1 1-80-16,2 0-16 0,2 0 0 0,6-2 0 15,2 0-32-15,4-3-16 0,1-2 0 0,3 3 0 16,0 0-32-16,3 1 0 0,2 1 0 0,2-1 0 0,-4 1-64 16,2 1 0-16,-1 1-16 0,1 1 0 0,-5-1-48 0,6-1-16 15,2-3 0-15,5 5 0 0,0 0-32 0,4 2 0 16,1-2 0-16,-2-2 0 0,0 1-16 0,-1-1-128 16,1 0 192-16,4-1-64 0,2 1 32 0,2 0 0 15,1-1 0-15,-2 1 0 0,2 0-160 0,-1 1 160 16,-3-1-160-16,3 1 160 0,6 0-160 0,-1 0 128 15,-1-1-128-15,-1 3 128 0,-3 3-128 0,0-1 0 16,-4-3 0-16,5-1 128 0,2-1-128 0,1 0 160 16,0 1-160-16,-3 0 160 0,-6 1 16 0,2-1 0 15,1-3 0-15,-2 3 0 0,-1 0-16 0,4 1 0 16,0 0 0-16,1 0 0 0,-3 0-160 0,3 0 160 16,-4 0-160-16,1-1 160 0,0 0-160 0,-3 0 0 0,2 0 144 15,1 1-144-15,1 2 0 0,-1-1 0 16,0-1 0-16,-4 1 0 0,0 1 0 0,0-2 0 0,-1 0 0 15,3 0 128-15,-1 0-128 0,2 3 0 0,-4-1 128 16,0 0-128-16,-1-1 0 0,-1 0 144 0,-1 0-144 0,2-1 0 16,0-1 128-16,4 1-128 0,-3 0 0 0,0 1 0 15,3 0 0-15,-2 0 0 0,-2-1 0 0,0 2 0 16,2 0 128-16,-2-2-128 0,0 0 0 0,4 0 0 16,4 3 0-16,-3 0 160 0,1 1-160 0,-1 0 128 15,-3-1-128-15,0 1 128 0,1-2-128 0,0-1 128 16,1 0-128-16,-1-1 0 0,-1-2 0 0,-1 2 128 15,0 2-128-15,-2 0 0 0,-1-2 0 0,-1-1 0 16,-1-2 0-16,2 2 0 0,3 2 128 0,-1-1-128 16,0-1 0-16,-2 0 0 0,2 1 0 0,-4 0 128 0,-2 1-128 15,2-1 0-15,0 0 0 0,3-2 128 0,1 2-128 16,1-3 0-16,3 1 0 0,-3 1 0 0,-5 1 0 0,0 0 0 16,-1-1 0-16,-1-1 0 0,1 0 0 0,1 0 128 15,-2 1-128-15,4 0 0 0,2 0 0 0,-4 1 128 16,-2 2-128-16,0 1 0 0,1-1 0 0,-3 0 0 15,1-2 0-15,1-1 0 0,2 0 0 0,2 1 0 16,0 1 0-16,2 1 0 0,1-2 0 0,0-1 0 16,-5 1 0-16,1 0 0 0,0-1 0 0,0 1 0 15,0 1 0-15,2-2 0 0,0-1 0 0,-1 2 128 16,-1 0-128-16,0 0 0 0,-2-1 0 0,-1 1 0 16,1 0 128-16,-3 0-128 0,3 0 0 0,-1 0 0 15,2 0 0-15,1 0 128 0,-3 0-128 0,1 0 0 16,1-2 0-16,-3 2 128 0,0 3-128 0,-1-1 0 0,1 0 0 15,-2-1 0-15,2-3 0 0,-2 1 0 0,5 0 0 16,-3 0 0-16,-1 1 0 0,-1 0 0 0,3 0 0 0,-3 1 0 16,0 1 0-16,-1-2 0 0,1-1 128 0,2 0-128 15,-3 0 0-15,5 0 0 0,-1-1 0 0,1 2 0 16,3 0 0-16,0 2 0 0,-1-1 0 0,-1-1 0 16,0-1 0-16,-3-1 0 0,-1 2 0 0,1-1 0 15,4-1 0-15,-1 0 0 0,-1-1 0 0,1 0 0 16,0 5 0-16,0-1 0 0,-2 0 0 0,1-1 0 15,-2-1 0-15,3-3 0 0,-1 1 0 0,3 1 0 16,-1 1 0-16,3 1 0 0,0 0 0 0,-1 0 0 16,-1 0 0-16,0-1 0 0,-1-3 0 0,-2 3 0 15,1 1 0-15,2-1 128 0,2-1-128 0,-1 2 0 0,-1 0 0 16,-2 2 0-16,0 0 0 0,-1-2 0 0,0 0 0 16,-2 0 0-16,0 0 0 0,1 3 0 0,3-2 0 0,-2 0 0 15,1-1 0-15,1 0 0 0,1 0 0 0,1 2 0 16,-3 0 0-16,0-1 0 0,-1-3 0 0,1 1 0 15,2 0 0-15,0 0 0 0,-1-1 0 0,2 2 0 16,2 1 128-16,-1 0-128 0,-2-1 0 0,-3-1 0 16,-1-3 0-16,2 4 0 0,-2 3 0 0,0-1 0 15,4-1 0-15,-1 0 0 0,2 0 0 0,-1-1 0 16,-1 0 0-16,0 0 0 0,-3 1 0 0,0 0 0 16,2-1 0-16,-1 0 0 0,2 2 0 0,0-2 0 15,1-2 0-15,-2 1 0 0,0 0 0 0,1 1 128 16,-1 1-128-16,-2-1 0 0,-1-1 0 0,2 0 0 0,0 1 0 15,-1 0 0-15,-3-1 0 0,5 1 0 0,0 2 0 16,2 0 0-16,-2-1 0 0,0-1 0 0,-5 0 0 16,2 1 0-16,-3 3 0 0,2 0 0 0,-1-2 0 15,2 2 0-15,1-1 0 0,-1 1 0 0,-2 1 0 0,1 0 0 16,0-1 0-16,1 0 0 0,-2-2 0 0,-1 3 0 16,3-1 0-16,0 1 0 0,3-2 0 15,-2-1 0-15,0 0 0 0,2 0 0 0,-2-1 0 0,1 3 0 16,-3-1 0-16,-1 1 0 0,-1 3 0 0,-2-5 0 15,-1 0 0-15,-1-1 0 0,2-1 128 0,-1 2-128 16,1 1 0-16,0 0 0 0,-2-1 0 0,0-1 0 16,0 2 0-16,-3 1 0 0,0 2 0 0,-2-3 0 15,-1-2 0-15,-2-1 0 0,1 0 0 0,-3 1 0 16,1 1 0-16,-2 0 0 0,0 1 0 0,1-1 0 0,0 1 0 16,-3-3 0-16,-3 0 128 0,0 1-128 0,-3 3 0 0,0-1 0 15,1-2 0-15,-1 0 0 0,-1 0 0 16,-4 1 0-16,1 1 0 0,-9-3 128 0,0 0-128 0,0 0 0 15,0 0 0-15,0 0 128 0,0 0-128 0,0 0 0 16,0 0 144-16,0 0-144 0,-7-3 0 0,-1 2 128 16,-3 0-128-16,1 1 0 0,-2 1 0 0,-4 0 0 15,-1 2 0-15,-2-3 0 0,-2-4 0 0,0 2 0 16,-3-1 0-16,0 1 0 0,-1 3 0 0,-3-1 0 16,-2-1 0-16,-4-2 0 0,-2-1 0 0,-4 1-128 15,1-1 128-15,-3 2-128 0,-5 0 128 0,2 0 0 16,0-2 0-16,-1 2 0 0,-1 0 0 0,-2-1 0 15,-3-2 0-15,-1 1 0 0,-2 0 0 0,-1-1-128 0,-2 3 128 16,2-2 0-16,1 0 0 0,-5 2 0 16,-2 0 0-16,0-1 0 0,1-3 0 0,0 2 0 0,-2 0 0 15,0 0 0-15,1 2 0 0,-2-2 0 0,-6-1 0 0,0 3 0 16,-1 0 0-16,3 0 0 0,-1 0 0 0,0-2-128 16,-4-1 128-16,0 2 0 0,-3 0 0 0,2-2-128 15,-1 0 128-15,1 2 0 0,-5-1 0 0,0 1-128 16,0-5 128-16,1 6 0 0,2-1 0 0,-1-2 0 15,-3 0 0-15,-4-1 0 0,2 4 0 0,1-2 0 16,0-3 0-16,-2 2 0 0,-1 1 0 0,-1 2 0 16,4 0 0-16,0 0 0 0,-3-1 0 0,-1 0 0 15,-2 1 0-15,3 1 0 0,5-1 0 0,-4 2 0 16,-2 0 0-16,-1 0 0 0,0 1 0 0,1 0 0 16,2 0 0-16,-3-2 0 0,2-1 0 0,-1 2 0 0,0 2 0 15,0-3 0-15,0 0 0 0,-2-1 0 0,2-1 0 0,0 2 0 16,4 1 0-16,-1 1 0 0,-2 1 0 0,-1 1 0 15,-4 2 0-15,3 1 0 0,3-2 0 0,-1-3 0 16,-5 2 0-16,5 2 0 0,5 3 0 0,0-2 0 16,-1-2 0-16,0-2 0 0,1-1 0 0,1 2 0 15,1-2 0-15,0 2 0 0,1-2 0 0,-3 1 0 16,-4 1 0-16,4-1 0 0,4 1 0 0,2-3 0 16,-3 0 0-16,0 1 0 0,-1 2 0 0,3 0 0 15,4 1 0-15,1-2 128 0,0 0-128 0,0 0 0 16,-1 0 0-16,-2 2 0 0,5 0 0 0,-1 0 0 15,4 0 0-15,-3-2 0 0,-3 0 0 0,0-1 0 0,2 0 0 16,4 2 0-16,4-1 0 0,-1 0 0 0,0 1 0 16,1 1 0-16,-1-4 0 0,-1 1 0 0,0 0 0 15,2 1 0-15,2 0 0 0,-1-1 0 0,-1-2 0 0,-1 1 0 16,-1 0 0-16,1 0 0 0,3 1 0 0,-2-1 0 16,3 0 0-16,-1 0 0 0,-3-1 0 0,2 1 0 15,-1 0 0-15,2 1 0 0,2 0 0 0,2-1 0 16,3 0 0-16,-3-1 0 0,1-2 0 0,-4 3 0 15,-3 0 0-15,2 3 0 0,1-1 0 0,0-2 0 16,1-2 0-16,-1-1 0 0,0 1 0 0,0 1 0 16,1 3 0-16,1-2 0 0,1-2 0 0,-1-2 0 15,1 2 0-15,-1 0 0 0,2-2 0 0,-2 1 0 16,1 0 0-16,1 2 0 0,2 1 0 0,3-1 128 0,1-2-128 16,1-2 0-16,0 3 0 0,1 0 0 0,-4 0 0 15,3 2 0-15,-1 1 0 0,1 0 0 0,0 1 0 16,3 0 0-16,2-2 0 0,1 3 0 0,0 0 0 0,1-1 0 15,-2-1 0-15,1 1 0 0,-2-1 0 0,-2 1 0 16,1 2 0-16,5-1 0 0,-1 1 0 16,4 0 0-16,3-2 0 0,-1 2 0 0,-3 0 0 0,2-2 0 15,-1-1 0-15,1 0 0 0,-3-1 0 0,0 1 0 16,0 1 0-16,0 1 0 0,-1 0 0 0,2 0 0 16,3 2 0-16,0-1 0 0,-2-3 0 0,3 1 0 15,-4-1 0-15,2 3 0 0,-2-1 0 0,1 1 0 16,-3-3 0-16,1 3 0 0,6 1 0 0,-4-1 0 15,0-2 0-15,2 2 0 0,1 2 0 0,4-1 0 16,-1 0 0-16,3-2 0 0,-4-2 0 0,1-1 0 0,1-1 0 16,-2 2 0-16,-1 1 0 0,4 3 0 0,3-5 0 0,-1 0 0 15,3 0 0-15,0 0 0 0,5 0 0 0,-2 0 128 16,-1 0-128-16,4 2 0 0,2 0 0 0,3-2 0 16,0-3 0-16,2 2 0 0,2-3 0 0,2 3 128 15,5 1-128-15,0 0-240 0,-8-1 64 0,8 1 16 31,0 0-1488-31,0 0-288 0,0 0-64 0</inkml:trace>
  <inkml:trace contextRef="#ctx0" brushRef="#br1" timeOffset="74066.013">17970 2228 27647 0,'-4'-9'2448'16,"0"0"-1952"-16,-2 1-496 0,1-1 0 16,2 1-640-16,3 8-208 15,0 0-48-15,-8-8-16 0,0-5 720 0,0 1 192 0,0 1 0 0,-2 2 0 0,-2 0 0 0,-2 0 0 16,-3-1 0-16,-1 2 0 0,-3-2 0 0,-8 0 224 16,-4-2-48-16,1-3-16 0,-3 1 160 0,-1 0 16 15,0-1 16-15,-5 2 0 0,2 0-32 0,-4-1 0 16,-2-3 0-16,-4 0 0 0,-8-1-96 0,-2-2-32 15,-2 2 0-15,-2 0 0 0,0 1 64 0,-2 2 0 16,-2 1 0-16,-9-1 0 0,-7 1 0 0,0 1 16 16,3 0 0-16,-7 1 0 0,-7 1-144 0,-3 1-128 15,1-1 192-15,-5 1-192 0,-3 0 0 0,1-1 0 16,-5 0 0-16,-1-1 0 0,0-1 0 0,-5-2 0 16,-1 2 0-16,-3-4 0 0,-2-1 128 0,1 1-128 15,1 3 0-15,-1 0 0 0,-5-2 128 0,-1 0-128 0,-5-2 192 16,-2 3-192-16,-2 1 192 0,0 0-64 0,0 1 0 0,-2 2-128 15,-3 1 128-15,-1 0-128 0,0 1 0 0,-2 1 0 16,1-1 0-16,-2 0 0 0,-2 0 128 0,1 1-128 16,3-3 0-16,1 2 0 0,-1-1 0 0,-3 1 0 15,-5 0 0-15,4 3 0 0,4-3 0 0,-4 1 0 16,-4 1 224-16,-5 0-64 0,-5 0-16 0,1 2 0 16,1 0 112-16,1 4 32 0,1 1 0 0,-2-2 0 15,-3 0 0-15,1 0 0 0,-1 1 0 0,4 2 0 16,2 1-288-16,-2 2 160 0,-4-1-160 0,3 0 128 15,2-1-128-15,1 1 0 0,0 3 0 0,-1-1 0 16,-3 0 0-16,1-1 128 0,1 1-128 0,3-1 0 16,2 0 0-16,-2 1 128 0,-3-4-128 0,1 3 0 15,0 4 128-15,4-1-128 0,5-1 0 0,2 1 128 0,-2-2-128 16,3 2 0-16,1 3 0 0,3-1 0 0,6-3 0 16,-1 3 0-16,-5 4 0 0,6-1 0 0,10-1 0 0,-1 1 0 15,-4 0 0-15,4 2 0 0,-2-1 0 0,3-1 0 16,0 2 0-16,5-1 128 0,4 1-128 0,-3 0 0 15,2 0 0-15,5 2 0 0,3-2 0 0,0 1 0 16,1 1 0-16,3-1 0 0,5-2 128 0,-2 3-128 16,-3-3 0-16,4 1 128 0,5 1-128 0,2 0 0 15,0-1 0-15,3 1 0 0,-2-1 0 0,6-1 0 16,0-1 0-16,-1 4 0 0,-1 1 0 0,2 3 0 16,5-1 128-16,2 0-128 0,2 5 0 0,-2-2 0 15,-3 1 0-15,4 0 0 0,2 3 0 0,3-1 0 0,2-1 0 16,-3-1 0-16,-4-1 0 0,4 2 0 0,3 2 0 15,5 0 0-15,-1-2 0 0,4 0 0 0,1 3 0 0,0 2 128 16,-1 0-128-16,5 3 0 0,4 2 0 0,2 3 0 16,2-1 0-16,-1 1 0 0,0-4 0 0,2 1 0 15,1-1 0-15,3-2 0 0,2-2 0 0,4 2 0 16,4 1 0-16,1-1 0 0,3-3 0 0,5 3 0 16,3 0 0-16,4 1 0 0,2-1 128 0,4-2-128 15,2 0 0-15,2 0 0 0,1-2 0 0,4-1 128 16,2-1-128-16,4-2 0 0,5 2 0 0,1 0 0 15,0 1 0-15,3 0 0 0,3 2 0 0,3-1 0 16,1-1 0-16,6 0 0 0,5-3 0 0,2 2 0 16,2 0 0-16,7 1 0 0,1-3 0 0,3 0 0 15,0 0 0-15,2-2 0 0,2 0 0 0,5-2 0 0,6-2-128 16,-3 2 128-16,0 2 0 0,3-3 0 0,3 0 0 0,1 1 0 16,1 3-144-16,4-1 144 0,3-3 0 0,3 2 0 15,0 1 0-15,-3-1 0 0,-3-1 0 0,7-1 0 16,5 0 0-16,2 3 0 0,-3-3 0 0,1-2 0 15,3-4 0-15,0 0 0 0,4-2 0 0,-2 1 0 16,1 0 0-16,2-1 0 0,1-1 0 0,1-2 128 16,1 2-128-16,1-3 0 0,-2-2 0 0,2-3 0 15,8 1 128-15,-5 1-128 0,-1-1 0 0,3 1 0 16,4-2 0-16,-2-1 0 0,-3-2 0 0,0 0 128 16,-1 0-128-16,4 2 0 0,1 2 0 0,1-2 0 15,-1-1 0-15,1 1 0 0,2-1 0 0,-2-1 0 16,2 0 0-16,1 1 0 0,2-2 0 0,-2 1 0 0,-1-1 0 15,4 1 0-15,2 0 128 0,-1-2-128 0,-1-3 0 16,2 2 0-16,5 1 0 0,-2 0 0 0,-4-2 0 16,6 1 0-16,1-1 0 0,-2 0 0 0,-7 0 0 0,8 0 0 15,4-1 0-15,-3 2 0 0,-5-1 0 16,6 2 0-16,1-4 0 0,-3 2 0 0,-5 1 0 0,4 1 0 16,5-1 0-16,-1 2 0 0,-6 0 0 0,4 0 0 15,2 1 0-15,1 0 0 0,-2-2 0 0,-2 0 0 16,1 4 0-16,-1 0 0 0,-4-3 0 0,3 1 0 15,2 2 0-15,-2-1 128 0,-1-3-128 0,1 2 0 16,-1-1 0-16,-2 2 0 0,-5-3 0 0,2 2 0 16,2 2 0-16,-3 1 0 0,-4-1 0 0,1 0 0 15,0-2 0-15,-2 3 0 0,-5 0 0 0,3 3 0 16,5-2 128-16,-2 6-128 0,-3-2 0 0,1 0 0 0,-1-2 0 16,0 0 0-16,-1-1 0 0,-2 2 0 0,-4-2 0 15,3 1 128-15,1-2-128 0,-3-1 0 0,-3 2 0 0,2-2 0 16,0-2 0-16,0 1 0 0,-3 1 0 0,-2 1 0 15,-3-2 0-15,4 0 0 0,-1 0 128 0,0 0-128 16,0 1 0-16,-4-1 0 0,2-1 0 0,0 1 128 16,1 1-128-16,-2 0 0 0,-4 0 144 0,0-1-16 15,4 0 0-15,0-1 0 0,1 0 0 0,-4-2-128 16,-3-1 192-16,4 3-64 0,2 0-128 0,-2-1 128 16,0 1-128-16,-2-2 128 0,0 0-128 0,2-1 0 15,2 1 144-15,-5 0-144 0,-3 0 0 0,1-2 0 16,1 0 0-16,0-1 0 0,1 3 0 0,-1-1 0 0,-4-1 0 15,-2-1 128-15,0-4-128 0,2 1 0 0,-2 5 0 16,-1-3 0-16,-4-1 0 0,-2 0 0 0,-3-2 0 16,0 2 0-16,-1-1 0 0,1 0 128 0,1-1-128 0,-4 2 0 15,-1-2 0-15,-3 0 0 0,2 2 0 16,0 0 128-16,2 1-128 0,-3 1 0 0,2 1 0 0,-3 0 0 16,-3-1 0-16,0-3 0 0,-4 2 0 0,1-1 0 15,-1 2 0-15,1-2 0 0,1-2-144 0,-5 1 144 16,-3 0 0-16,-3-2 0 0,1-2 0 0,-5 0 0 15,0-1 0-15,0 2 0 0,1-2 0 0,2-1 0 16,-3 0 0-16,3-1 0 0,0-2 0 0,0 1 0 16,-2-1 0-16,-2-2 0 0,-3-1 0 0,-1-2 0 15,-1-1 0-15,-2 0 0 0,-1-1 0 0,-4-1 0 16,0-3 0-16,-4 0 0 0,-3 0 0 0,1-2 0 16,-2-3 0-16,-1-1 160 0,1 1-16 0,-3-4 0 0,-7-1 176 15,4-1 16-15,-2 3 16 0,-3 1 0 0,-6 1 64 16,-2 2 16-16,1 0 0 0,-3 3 0 0,-1 0-288 0,-2 1-144 15,-2 2 160-15,-2-1-160 0,0 0-144 0,-2-1-128 16,-2 3-32-16,-1-1 0 16,-3 0-2256-16,-2 3-464 0</inkml:trace>
  <inkml:trace contextRef="#ctx0" brushRef="#br1" timeOffset="75737.452">9876 3348 7359 0,'0'0'656'0,"0"0"-528"0,0 0-128 0,0 0 0 0,0 0 880 0,10 7 144 15,-1-4 16-15,0 1 16 0,-9-4-368 0,12 4-80 16,-2-1-16-16,0 2 0 0,-2-3-16 0,2 1 0 15,2 1 0-15,5-2 0 0,2-2 128 0,4 2 32 16,0-1 0-16,4 1 0 0,1-1-128 0,3 0-32 16,-1-2 0-16,2 0 0 0,2-1-128 0,5 0-48 15,2-3 0-15,4 3 0 0,2 1-64 0,3 0-16 16,2-1 0-16,0 0 0 0,2-1 128 0,3 0 0 16,2 0 16-16,2 1 0 0,3-1-64 0,1 2-16 15,2 0 0-15,-1-1 0 0,2-1-80 0,1-1-32 16,4 2 0-16,2 1 0 0,2 2-96 0,1-2-32 15,0-3 0-15,7 0 0 0,6 2-144 0,0 0 160 16,-2 1-160-16,4-1 160 0,0-2-160 0,4 1 0 0,-1 1 144 16,-2-2-144-16,-1-4 128 0,3 1-128 0,4 5 128 15,-6 0-128-15,-2 1 192 0,-1 0-48 0,3-2 0 0,-1 2 0 16,-4 1-16-16,0-2 0 0,0-2 0 0,1 2 0 16,-2 2-128-16,-2 0 192 0,-3 1-192 0,0-1 192 15,0 0-32-15,0 0 0 0,0 0 0 0,-1 2 0 16,0 0 0-16,1-1 0 0,-1-2 0 0,0 4 0 15,2 4-32-15,-3-2-128 0,2 1 192 0,-1-3-64 16,-3-1-128-16,0 1 0 0,-4 1 0 0,-1-2 0 16,-1 0 0-16,-1-2 0 0,2-1 0 0,-5 2 0 15,1 3 0-15,-7-1 0 0,-2 0 128 0,-4-2-128 16,-1 1 0-16,0-1 0 0,-3 1 0 0,-1 0 0 16,0-1 128-16,-6 1-128 0,-4-1 192 0,0 4-64 15,-1-3 0-15,-2-1-128 0,-1 0 192 0,-2 0-64 0,1-1-128 16,-2 0 0-16,-4-2 0 0,1 1 128 0,-2 2-128 0,0 1 0 15,-5-2 0-15,-3 0 0 0,-2 0 128 0,-2 0-128 16,-3 0 0-16,-2 0 128 0,-2-1-128 0,-2 0 0 16,-1-2 0-16,-8 3 0 0,0 0-144 0,0 0-64 15,0 0-16-15,0 0 0 0,0 0-32 0,0 0 0 16,-11 0 0-16,-4 0 0 0,-5 0 256 0,-3 1-144 16,-3 1 144-16,-6-1-128 0,-6-2 128 0,-1 0-192 15,-5-1 192-15,-2 2-192 0,-2 2 192 0,-4-1 0 16,-1-2-144-16,-4 1 144 0,-4-2 0 0,-4 2 0 15,-4 3 0-15,-2-1 0 0,-1-3 128 0,-1 0-128 16,-8 1 0-16,-3 0 128 0,-6 1-128 0,-3-2 0 16,1-1 144-16,-4 1-144 0,-5 1 0 0,3 0 0 15,-1-1 0-15,-6 0 128 0,-5-2-128 0,2 0 0 0,-1-1 0 16,0-1 0-16,-3 1 0 0,2 2 0 0,1 0 0 0,-1-3 0 16,-1-3 0-16,3 3 0 0,3 1 0 0,2 0 128 15,-3 0-128-15,1 1 0 0,-3-1-176 0,1-1 176 16,-2-3-144-16,3 1 144 0,3 4-128 0,0-2 128 15,2-2 0-15,1 2-128 0,-1 3 128 0,5-1 0 16,2-3 0-16,2-1 0 0,-1 3 0 0,4 1 0 16,2 3 0-16,4 0 0 0,1-3 0 0,2 2 0 15,2 1 0-15,3 0 0 0,1 0 0 0,4 1 0 16,0 2 0-16,0 0 0 0,-2 2 0 0,1-1 0 16,4 0 0-16,3-1 0 0,3 3 0 0,0-2 0 15,1-1 0-15,5 2 0 0,3-1 0 0,4 4 0 16,3 1 0-16,5-1 0 0,1 0 0 0,5 0-128 0,4-1 128 15,3 0 0-15,4-1-144 0,4 1 144 0,2 0-192 0,5-2 48 16,0-1 0-16,5-1 0 0,7-3-112 16,0 0 0-16,0 0-16 0,0 0 0 0,7 7 16 0,4-2 16 15,0-1 0-15,5-1 0 0,5-3 240 0,2 0 0 16,3-1 0-16,6 1 0 0,4 1 208 0,4 0-64 16,5-1-16-16,7 0 0 0,6 1 0 0,5-1-128 15,2-2 192-15,9-1-64 0,4 0-128 0,9 2 0 16,1-1 144-16,5 0-144 0,5-5 0 0,4 3 128 15,6 1-128-15,3 1 0 0,3-1 0 0,4 3 0 16,6 2 0-16,4 0 128 0,1-2-128 0,3 0 0 16,0 0 0-16,7 1 0 0,8 2 0 0,-2-2 0 15,4-1 0-15,-3 1 0 0,3 1 0 0,0 0 0 16,4 0 0-16,1-2 0 0,-1-2 0 0,1 1 0 0,-1 0 0 0,3 1 0 16,2 0 0-16,-1 0 0 0,-3 0-128 0,-5 0 128 31,-1 0-1600-31,-1 2-224 0</inkml:trace>
  <inkml:trace contextRef="#ctx0" brushRef="#br1" timeOffset="81142.207">4558 3372 1839 0,'-12'-3'0'0,"12"3"160"0,-8 1-160 0,1-1 0 0,-1 0 0 0,8 0 0 15,0 0 2928-15,0 0 544 0,0 0 112 0,0 0 32 16,0 0-2416-16,0 0-496 0,0 0-80 0,0 0-32 15,0 0 304-15,0 0 64 0,11 6 16 0,-2-3 0 16,4-1-384-16,0-2-80 0,2-2 0 0,2 2-16 16,0 2-208-16,1 0-32 0,3-4-16 0,0 2 0 15,3 2 48-15,-1-4 16 0,3-1 0 0,4 0 0 16,1 1 48-16,1-1 16 0,0-1 0 0,4 1 0 16,4-1-112-16,0 2-32 0,1 0 0 0,1 0 0 0,-5 1 0 0,4-3 0 15,-3 2 0-15,4-1 0 0,2-1 32 0,2 0 0 16,3 5 0-16,0-1 0 0,2-3-112 0,1 2-16 15,-5-2 0-15,2 0 0 0,1 0-128 0,0 0 0 16,2-2 144-16,1 2-144 0,2 1 0 0,-3 2 144 16,-2 1-144-16,2-2 0 0,-1-3 128 0,1 0-128 15,0 1 0-15,-1 0 0 0,1-2 128 0,1 1-128 16,-1 3 192-16,-1 1-192 0,-4 1 144 0,1-1-144 16,1 0 0-16,-1 2 144 0,4 2-144 0,2 1 0 15,-3-2 0-15,1 3 128 0,-1 0-128 0,-3-1 0 16,2 0 0-16,-4-2 0 0,-1-1 0 0,2-1 0 15,2 1 0-15,0 0 0 0,-2 1 0 0,0 0 128 0,-1-2-128 16,-3 0 0-16,-2-1 0 0,1-1 0 0,-1-3 128 16,0 1-128-16,-4 3 0 0,3 0 0 0,-3 0 0 15,3 0 128-15,-4 3-128 0,-1 1 0 0,-3-2 0 0,-1-2 0 16,-1-1 0-16,-3 0 0 0,-2 0 0 0,2 1 0 16,-1 0 0-16,-1-2 128 0,-1-2-128 0,-4 3 0 15,-4 1 144-15,-1 0-144 0,2-1 160 0,-5 1-160 16,-3-1 208-16,-9 1-48 0,0 0-16 0,10 0 0 15,-4 0 48-15,-6 0 16 0,0 0 0 0,0 0 0 16,0 0-80-16,0 0 0 0,0 0-128 0,0 0 192 16,0 0 48-16,0 0 0 0,0 0 0 0,-10 0 0 15,3-1-48-15,-4 1-16 0,-4 0 0 0,1 1 0 16,2 0-176-16,-6 1 0 0,-2 1 0 0,0 0 128 16,-2-2-128-16,0 2 0 0,-3 2 0 0,0 2 0 0,0-3 0 15,-3 1 0-15,-3-1 0 0,-2 0 0 0,-2-4 0 16,1 0 0-16,-2-2 0 0,-2 5 0 0,-2 1 0 15,0 0 0-15,1 0 0 0,0-1 0 0,-4-1 0 0,-2 0 128 16,-2-3-128-16,1 1 0 0,2 1 128 0,-5 2-128 16,-1-1 0-16,0 1 128 0,-1-1-128 0,1-2 0 15,-2-3 0-15,-2 2 0 0,0 0 128 0,-1 2-128 16,0 2 0-16,-1-2 128 0,1-2-128 0,1 0 0 16,-1 1 0-16,-1-2 0 0,-4-1 128 0,0 0-128 15,3 3 0-15,1 0 128 0,-1 0-128 0,1-2 0 16,0-3 0-16,-3 1 0 0,0 2 0 0,1 2 0 15,2 0 0-15,-2 2 0 0,2 1 0 0,2-1 0 16,0-1 0-16,-1 0 0 0,-2 0 0 0,1 1 0 16,-2 1 0-16,4 0 0 0,3 1 0 0,2 0 0 0,0-2 0 15,2-1 0-15,0-1 0 0,1 0 0 0,1 1 0 16,-1 0 0-16,1-1 0 0,5 2 0 0,1-1 0 0,4 3 0 16,2-4 0-16,1 0 0 0,1 0 0 0,5 0 0 15,-2-1 0-15,4-2 0 0,1 0 0 0,2 1 0 16,1 0 0-16,3-1 0 0,0 0 176 0,4 1-176 15,2 1 0-15,3 1 0 0,8 0 0 0,0 0 0 16,-6-2 0-16,6 2 0 0,0 0 0 0,0 0 0 16,0 0 0-16,0 0 0 0,0 0-160 0,12 2 160 15,3-2 0-15,1 2 0 0,-1 0 0 0,4-1 0 16,2-1 0-16,1 1 0 0,2 2 0 0,1-2-128 16,4-1 128-16,3-1 0 0,4 0 0 0,-1-2 0 15,3 1 0-15,2 0 0 0,5 1 0 0,2-1 0 16,0 2 0-16,0 0 0 0,0-1 0 0,3-1 128 0,2 0-128 15,-1 0 0-15,4 3 0 0,4-2 0 0,2 0 0 0,1 0 0 16,-3 3 0-16,2-1 0 0,0-2 0 0,4 0 0 16,1 0 0-16,2 2 0 0,2 1 0 0,-1-1 0 15,-1-4 0-15,3 1 0 16,0 0-880-16,2 0-80 0,0 2-32 0,0-2 0 0,-3-3 1600 16,3-1 320-16,0 0 64 0,-1 1 16 0,1 2-784 0,-3 0-224 15,-3-2 0-15,2 1 128 0,-2-2-128 0,0 3 0 16,-1 0 0-16,-2-1 128 0,-3 0-128 0,-1 0 0 15,-3-1 0-15,-3 2 0 0,1 1 0 0,-1 0 0 16,1-2 0-16,-2 4 0 0,0 0 0 0,-5 0 0 16,-7-4 0-16,1 2 128 0,-2-1-128 0,-5 3 0 0,-3 3 0 15,-2-4 0-15,-3-3 0 0,-3 2 0 0,-2 2 0 16,-4 0 0-16,-3-2 0 0,-2 0 128 0,-3-1-128 0,-10 3 0 16,0 0 0-16,0 0 0 0,0 0 0 0,0 0 128 15,0 0-128-15,0 0 0 0,0 0 0 0,-11-1 0 16,-3 0-224-16,1 0-112 0,0 0-32 0,-2 0 0 31,-2 0-2256-31,-3 0-448 0</inkml:trace>
  <inkml:trace contextRef="#ctx0" brushRef="#br1" timeOffset="82239.155">1714 3474 6447 0,'0'0'272'0,"0"0"80"0,0 0-352 0,0 0 0 16,0 0 0-16,0 0 0 0,0 0 1152 0,0 0 176 15,0 0 16-15,0 0 16 0,0 0-928 0,0 0-192 16,-3-6-48-16,3 6 0 0,0 0-32 0,0 0-16 15,0 0 0-15,0 0 0 0,0 0 304 0,0 0 64 16,0 0 16-16,0 0 0 0,3-6 224 0,-3 6 32 16,12-4 16-16,-2 1 0 0,-10 3-208 0,11-3-32 15,0-2-16-15,2 4 0 0,3 1-96 0,1 0 0 0,4-1-16 16,-1 2 0-16,2 2-112 0,1-2 0 0,1 0-16 16,3-1 0-16,1 0-16 0,2 0 0 0,2-1 0 15,3 0 0-15,4-1-96 0,1 1 0 0,2-1-16 0,3 1 0 16,4 1 48-16,-2-3 16 0,-1-1 0 0,0 2 0 15,0 0-16-15,1 0 0 0,0 0 0 0,0-4 0 16,2 1 0-16,3 0 0 0,-2 1 0 0,-1 3 0 16,-4 0-32-16,0-2 0 0,1-2 0 0,0 2 0 15,-1 0-48-15,1 1-16 0,2-1 0 0,-3 1 0 16,-1 0 0-16,-5 2 0 0,-1 0 0 0,-5-2 0 16,-1-2-128-16,-3 1 0 0,-2 1 144 0,-1-1-144 15,0 2 192-15,-3 0-48 0,-2 0 0 0,-4-1 0 16,-3 2 80-16,-3 0 16 0,-11 0 0 0,9-1 0 0,-9 1-32 15,0 0 0-15,0 0 0 0,0 0 0 0,0 0 64 0,0 0 16 16,0 0 0-16,0 0 0 0,0 0 112 0,0 0 32 16,-11 0 0-16,-3 3 0 0,-4 0-240 0,-1 1-32 15,0-4-16-15,-3 1 0 0,-1-1-144 0,-3 2 0 16,1 0 0-16,-1-2 128 0,-3-1-128 0,-2 0 0 16,-2 0 0-16,-3 0 0 0,-1-1 0 0,-5 0 0 15,-3 1 128-15,3 1-128 0,1 4 0 0,3-2 0 16,-5 1 0-16,0-2 0 0,-2-1 0 0,-1 2 0 15,-2 0 0-15,-2-1 128 0,-4-1-128 0,1 0 0 16,2 1 0-16,-1 1 0 0,-2 1 0 0,0-1 0 16,-1-3 0-16,3 2 0 0,6 4-336 0,4-3 48 15,5 0 16-15,4 2 0 16,3 0-1488-16,5 1-288 0</inkml:trace>
  <inkml:trace contextRef="#ctx0" brushRef="#br1" timeOffset="87711.142">9350 2180 15887 0,'0'0'704'0,"0"0"144"0,0 0-672 0,0 0-176 15,-1-10 0-15,-1 3 0 0,2 7 128 0,-2-9-128 16,-2-1 192-16,0 1-64 0,0 0 16 0,1 3 0 16,0-4 0-16,-1 1 0 0,0-2 240 0,-1 1 64 15,1 0 0-15,-1 0 0 0,1-1 256 0,0 3 64 16,-5-5 16-16,3 5 0 0,-3-1-32 0,3 2-16 16,-3-2 0-16,1 1 0 0,-3-2-256 0,0 3-48 15,-1 3-16-15,1-2 0 0,-3-3-240 0,2 4-48 16,-1 2-128-16,-2-1 192 0,0 1-64 0,0 1-128 15,-1 0 176-15,2 1-176 0,0 1 0 0,-1 2 0 16,0 0 0-16,-1 2 0 0,0 1 0 0,-1 4 0 16,1 0 0-16,-1 4 0 0,1-1 0 0,-1 0 0 0,0 0 0 0,0 2 0 15,1 0 0-15,-1 2 0 0,2 0 0 0,-2 0 0 16,1-1 128-16,-2 1-128 0,1 0 192 0,-1 1-192 16,1-1 288-16,0 4-48 0,1 1-16 0,-1 0 0 15,-1-2 16-15,3 5 0 0,-4 1 0 0,3 3 0 16,-1 1-96-16,3-1-16 0,2 0 0 0,-2 0 0 15,-1-3-128-15,2 0 0 0,1-1 0 0,4 0 0 16,0-2 144-16,1 0-144 0,-2-4 160 0,4 1-160 16,2 0 0-16,0 0 128 0,1 1-128 0,2 1 0 15,0 0 0-15,0 1 0 0,-2 1 128 0,3 0-128 16,3-2 0-16,1-1 0 0,-4-1 0 0,1-1 0 16,-1 2 128-16,1-1-128 0,2-2 0 0,0 2 0 15,-2-2 0-15,1-1 128 0,3 1-128 0,1-1 0 16,-1 0 0-16,2-3 0 0,-3-2 128 0,3 0-128 0,-4 4 0 0,3-3 128 15,0-2-128-15,-1-1 0 0,2 3 128 0,0-1-128 16,2 0 0-16,3-2 144 0,-1-3-144 16,1 1 0-16,-1 1 144 0,1-2-144 0,3 1 0 15,-2 0 0-15,-1-4 0 0,-1 2 128 0,2 1-128 0,-2 0 0 16,1 0 128-16,0-2-128 0,0-1 0 0,2-1 128 16,0 0-128-16,0 0 0 0,-1 1 0 0,1-4 0 15,0-2 0-15,2 1 128 0,0 1-128 0,2-1 128 16,4-3-128-16,-1 0 128 0,-1-2-128 0,3-1 0 15,-2-2 128-15,4 1-128 0,-2-2 0 0,0 0 144 16,-1-5-144-16,0 2 0 0,-1 0 240 0,0-2-64 16,-3 0-16-16,0-2 0 0,-2-1-16 0,1 0 0 15,-2-3 0-15,2-3 0 0,-3 0 80 0,0-2 16 0,0-3 0 16,0-2 0-16,-1-4-16 0,0 3 0 0,1 0 0 16,-1-1 0-16,-5-3-32 0,1 0 0 0,0-1 0 0,-1-2 0 15,-7-4 0-15,2-5-16 0,-1 0 0 0,-3-1 0 16,-2 4 16-16,-2 4 16 0,1 3 0 0,-6 4 0 15,-2 2 240-15,-2 2 64 0,-2 1 0 0,-2 3 0 16,0 1-192-16,-3 4-16 0,0 1-16 0,-1 3 0 16,0 2-144-16,1 1-16 0,-3 2-128 0,2 2 192 15,3 2-192-15,-3 1 0 0,0 0 0 0,2 6 0 16,3-1-1088-16,0 3-144 16,1 3-48-16,-1 4-9472 0,1 2-1920 0</inkml:trace>
  <inkml:trace contextRef="#ctx0" brushRef="#br1" timeOffset="97350.325">10013 3447 911 0,'12'-6'0'0,"-3"0"0"15,3-1 0-15,2 0 0 0,0 5 2624 0,3-1 432 16,0 0 80-16,4 2 32 0,3 1-2112 0,2-2-416 16,-2 0-96-16,3 0-16 0,2-1-144 0,4 0-16 15,4-2-16-15,1 2 0 0,-2 3 32 0,4 0 16 16,2-2 0-16,3 1 0 0,0 0 80 0,3 0 16 15,5 0 0-15,1 0 0 0,4 0 64 0,3 1 16 0,0 1 0 16,1 2 0-16,0 1-80 0,0 1-16 0,2-3 0 16,4 2 0-16,5 3-304 0,-1 1-176 0,0-3 192 0,1 0-192 15,0-1 208-15,4-1-64 0,2 1-16 0,1 0 0 16,-1 0 32-16,2-1 0 0,2-3 0 0,-2 0 0 16,-2 1 144-16,1-1 16 0,-3 0 16 0,2-1 0 15,2-2 16-15,1 2 0 0,1 1 0 0,1 0 0 16,-5 0-32-16,2 1 0 0,2 1 0 0,0 0 0 15,-1 0-320-15,-4-1 0 0,-3-1 0 0,2 0 0 16,1-1 0-16,1 0 0 0,0 0 0 0,-1 0 0 16,-2-2 0-16,0 2 0 0,0 0 0 0,0 0 0 15,0 0 0-15,-1-1 0 0,-3 0 0 0,3-2 0 16,0 0 0-16,-1 1 0 0,-1 0 0 0,-5 1 128 0,-3-1-128 16,5-3 0-16,-3 0 0 0,0 1 128 0,-1 4-128 15,-3 0 192-15,-3 0-64 0,-3 0 0 0,-1-1 48 0,3 2 16 16,-1 0 0-16,1 0 0 0,-3 0-64 0,-2 1 0 15,-2 0 0-15,-2 1 0 0,1 2-128 0,2-2 0 16,-3-1 0-16,0 1 0 0,-1 2 0 0,-3 1 128 16,-2-1-128-16,-1 1 0 0,-5-3 0 0,-2 1 0 15,-3 0 0-15,-3 0 0 0,-1-3 0 0,-5 0 0 16,0 0 128-16,-2 0-128 0,-3 0 0 0,0 0 0 16,-3 0 0-16,-4 0 0 0,-3 1 0 0,-9-1 192 15,8 0-192-15,-8 0 192 0,0 0-192 0,0 0 192 16,0 0-192-16,0 0 192 0,-9 0-192 0,-4 0 192 15,-6 0-192-15,-4 0 192 0,-2 3-192 0,-7-3 0 16,-6-2 0-16,-1 0 0 0,-3 3 0 0,-7-1 0 0,-6 0 0 16,-5 1 0-16,-5 1 0 0,-3-1 0 0,-1 1 0 0,-6 1 0 15,-7-1 0-15,-3 0 0 0,-8 1 0 16,1 1 0-16,-5-1 0 0,-4 0 0 0,-4-1 0 0,-3 2 0 16,-2 0 0-16,-4 0 0 0,-6 0 0 0,-3 0 0 15,-4 1 0-15,1 0 0 0,-5 1 0 0,-2 0 0 16,-8 0 0-16,6-3 0 0,0 4 0 0,-2-1 0 15,-3 0 0-15,0-1 0 0,-3-2 0 0,3 1 0 16,6 2 0-16,-4 0 0 0,-3-1 0 0,3 2 0 16,3 0 0-16,1 0 0 0,4 0 0 0,4-1 0 15,6 1 128-15,8-1-128 0,6-3 128 0,9 2-128 16,4 2 0-16,8 0 0 0,3-3 0 0,7 3 0 16,5-2-1120-16,5 3-208 15,5 1-32-15,7 0-16 0</inkml:trace>
  <inkml:trace contextRef="#ctx0" brushRef="#br1" timeOffset="100854.791">1643 3527 3679 0,'-1'-8'320'0,"1"8"-320"16,0 0 0-16,0 0 0 0,0 0 2304 0,0 0 384 0,3-4 64 0,-3 4 32 15,10-2-2112-15,-1 1-416 0,-1-1-96 0,3 1-16 16,2 1 192-16,4 0 48 0,4-1 0 0,2-1 0 15,1-3 0-15,6 1 0 0,2 0 0 0,1-1 0 16,0 5-256-16,-1-1-128 0,0-1 128 0,1 1-128 16,0 1 0-16,2 1 144 0,0 0-144 0,4 1 0 15,1 0 0-15,1 1 0 0,0 0 0 0,2-2 0 16,2-2 224-16,1 0-64 0,0 1-16 0,5-1 0 16,0-2 64-16,0 0 16 0,2 3 0 0,1-1 0 15,1 0-32-15,0 1 0 0,-4-1 0 0,-1 0 0 16,-1 0-192-16,-1 2 176 0,0-2-176 0,-1 1 160 15,-1 0-160-15,-2 0 0 0,-6 0 0 0,-1-1 128 16,-5-3-128-16,-3 1 0 0,-3-5 0 0,-3 5 128 16,-2 3 32-16,-3-1 0 0,-4-1 0 0,-2-1 0 15,-1 3 208-15,-11 0 32 0,0 0 16 0,0 0 0 0,0 0-16 16,0 0 0-16,0 0 0 0,0 0 0 0,0 0 176 0,-12 2 16 16,-3-1 16-16,-4 1 0 0,-4 0-352 0,-2-1-80 15,-3-1-16-15,-3 1 0 0,-6-2-160 0,1 1 160 16,-1 0-160-16,-3-1 160 0,-3-1-160 0,4 1 0 15,-1 1 0-15,2 0 0 0,-1-1 192 0,0 1-32 16,-3 0-16-16,-1 0 0 0,-2 0-16 0,-1 0-128 16,0 1 192-16,0 1-64 0,-2 0-128 0,2 3 0 15,0-1 0-15,-1-2 0 0,1-3 0 0,-3 1 0 16,-3 0 0-16,4 1 128 0,-1 1-128 0,3-1 0 16,4-1 0-16,1 0 0 0,5 0 0 0,5-1 0 0,1-1 0 15,4 0 0-15,4 1 0 0,1-1 0 0,5 2 0 16,3-1 0-16,1-3 0 0,2 3 0 0,2 0 0 0,8 1 0 15,0 0 0-15,0 0 0 0,0 0 0 0,0 0 0 16,0 0-208-16,13 0 80 0,2 0 128 0,6 0-208 16,4-1 64-16,4 1 16 0,4 0 0 0,6 0 0 15,6-1 128-15,5-1 0 0,2-1 0 0,5 3 0 16,4-2 0-16,2 0 0 0,-1-3 0 0,2 0 0 16,0 1 0-16,-1 2 0 0,-1 0 0 0,-5 1 0 15,-5-2 0-15,-4 1 0 0,-4 0 0 0,-3-2 0 16,-5 1 0-16,-1-1 0 0,-3-1 0 0,-5 2 0 15,-4 3 0-15,-4 1 0 0,-3-2 0 0,-5 0 128 16,-11 1 64-16,0 0 32 0,0 0 0 0,0 0 0 16,0 0 128-16,-9 4 32 0,-9 4 0 0,-6 0 0 0,-10-3-128 15,-5 3 0-15,-5 0-16 0,-9 1 0 16,-12 2-240-16,-6 3 0 0,-7-2 0 0,-2 4 0 16,-5 3-448-16,-3 1-48 0,-2 0 0 0,1 2 0 15,4 0-2000-15,8-2-384 0,-18 8-96 0,19-6-16 0</inkml:trace>
  <inkml:trace contextRef="#ctx0" brushRef="#br1" timeOffset="109009.628">2061 3507 18431 0,'-1'-10'1632'0,"0"1"-1312"16,1 9-320-16,0 0 0 16,-3-9-656-16,3 9-208 0,0 0-32 0,0 0-16 0,1-7 912 0,-1 7 0 15,0 0 128-15,0 0 0 0,7-5 64 0,3 2 32 16,1 1 0-16,2 0 0 0,1 0 336 0,5 2 64 16,3-2 16-16,3 1 0 0,3 1-240 0,3 3-32 15,2 1-16-15,3 0 0 0,4-1-224 0,0 2-128 16,3-2 128-16,0 3-128 0,3-2 0 0,4 0 0 15,-1 0 0-15,2 0-6016 16,0-3-1136-16</inkml:trace>
  <inkml:trace contextRef="#ctx0" brushRef="#br1" timeOffset="110139.337">5044 3446 6447 0,'-19'-21'576'0,"7"8"-576"0,-4 0 0 15,1 0 0-15,8 1 1664 0,1 1 240 0,2 1 32 0,0 2 16 16,3 2-1136-16,1 6-240 0,3-8-32 0,-3 8-16 16,0 0-208-16,11-2-64 0,-2-2 0 0,6 4 0 15,1 3-16-15,4-1-16 0,1-1 0 0,1 1 0 16,1 1-224-16,3 2 0 0,4-1 128 0,3-1-128 15,3 0 0-15,5-1 0 0,4-2 128 0,5 1-128 16,0 0 0-16,5 0 176 0,3-1-176 0,4-1 160 16,0-1 32-16,7 0 0 0,5-1 0 0,1 1 0 15,1 1 256-15,-3-1 64 0,0-1 16 0,3 2 0 16,3-3 80-16,0 2 16 0,-2 0 0 0,-1 2 0 16,-1 0-176-16,2 2-48 0,0 1 0 0,-1 1 0 15,-1 0-400-15,-4 0 0 0,-2 0 0 0,-2-2 0 0,-1-2 0 16,0 2 128-16,0 3-128 0,-3-2 0 0,-5-1 0 0,-3-4 0 15,-1-1 128-15,-1 0-128 0,0 2 0 16,-4 0 0-16,0 1 0 0,-4 2 0 0,-2 2 0 0,-6 0 0 16,-3-4 0-16,-2 1 128 0,-3 0-128 0,-5 0 160 15,-2-1-160-15,-3 1 160 0,-4 1-160 0,-3-2 128 16,-3-3-128-16,-9 3 128 0,0 0-128 0,0 0 160 16,0 0-160-16,0 0 160 0,0 0 144 0,0 0 16 15,-11-1 16-15,-5 0 0 0,-4-2-160 0,-3 1-48 16,-2 1 0-16,-3-2 0 0,-4 0-128 0,-3 0 0 15,-3-3 0-15,-2 3 0 0,-2 2 0 0,-2 1 0 16,-2 0 0-16,-3 0-176 0,1-1 176 0,-7 0 0 16,-3-3 128-16,-5 1-128 0,-5 3 0 0,-4 0 0 15,-3 0 0-15,-2 0-128 0,-2-1 128 0,-6 0 0 0,-6 1 128 16,3-1-128-16,3 1 0 0,2-1 0 16,1-3 0-16,2 2 0 0,1 1 0 0,3-1 0 0,6-1 0 0,-1-1 0 15,-2-1 0-15,1 1 0 0,3 2 0 0,4 1 0 16,0 0 0-16,2-1 0 0,2-5 0 0,1 3 0 15,0 4 0-15,-1 2 0 0,4 0 0 0,4 2-128 16,0 1 128-16,5-1 0 0,2 0 128 0,4-1-128 16,6-1 0-16,3 0 0 0,4 0 0 0,7-1-192 15,8-1 192-15,3 0 0 0,1 0 0 0,10 0 0 16,0 0 0-16,0 0 0 0,0 0 0 0,9 2-128 16,2-1 128-16,6 0-128 0,8 3 128 0,4-1-128 15,3-1 128-15,6-1 0 0,6-1 0 0,3 0 0 16,7 1 0-16,5-1 0 0,6-1 0 0,4 2 0 0,2 1 0 15,6-1 144-15,6-4-144 0,1 3 160 0,3 3-160 0,-2 0 128 16,0-1-128-16,1 0 128 0,0-2-128 0,0 2 160 16,1 1-160-16,-2 2 160 0,-2-5 16 0,1 0 0 15,-1 0 0-15,-4 2 0 0,-3 2-176 0,-4 1 0 16,-3-3 0-16,-2-1 0 0,0 2 0 0,-4 2 0 16,-5-1 0-16,-5 0 0 0,-7-2 0 0,-6 1 0 15,-3 0 0-15,-5 3 0 0,-2-4 0 0,-7 1 0 16,-3 0 0-16,-5 0 0 0,-4 1-224 0,-3 2-80 15,-8-6-16-15,-3 10-11584 0</inkml:trace>
  <inkml:trace contextRef="#ctx0" brushRef="#br1" timeOffset="117251.966">1275 4038 7359 0,'-4'-5'656'0,"-2"-1"-528"0,2 0-128 0,0-1 0 15,1 1 704-15,-2 0 96 0,-1 0 32 0,6 6 0 16,0 0-256-16,-6-2-64 0,-4 1 0 0,1 2 0 16,1 1-272-16,8-2-64 0,-9 3-16 0,0 2 0 15,-1-1 128-15,2 2 32 0,-1 2 0 0,1-1 0 16,-2 1 64-16,1 0 0 0,1 1 16 0,-3 0 0 15,0 4-80-15,1-1-32 0,-3-2 0 0,0 6 0 0,-1 6-80 0,-1 3-16 16,0 3 0-16,-1 0 0 0,2-1 96 0,-1 4 16 16,-3 4 0-16,3 3 0 0,0 1 48 0,-2 5 16 15,-4 3 0-15,1 8 0 0,5 2-144 0,-2 3-32 16,-3-3 0-16,4 2 0 0,4-3-192 0,3 1 0 16,-1-2 0-16,6-2 0 0,0 1 0 0,3-2 0 15,1 0 0-15,4-7 0 0,-2 1 144 0,4 2-144 16,4 0 128-16,-1-2-128 0,-1-2 208 0,1 1-32 15,0-3-16-15,2-1 0 0,4-2-160 0,-2 2 160 16,0-2-160-16,0 0 160 0,-3-3-160 0,1 3 160 16,-1-2-160-16,1 2 160 0,0-1-160 0,0 0 160 15,0-3-160-15,1-3 160 0,0-6-160 0,1-2 0 16,-2-3 0-16,0-1 0 0,1 0 256 0,-4-3-16 0,2-2-16 16,-2-2 0-16,-1-1 0 0,-1-2 0 0,1-2 0 15,-4-2 0-15,-3-6 16 0,5 9 0 0,-2-2 0 16,-3-7 0-16,0 0 64 0,0 0 16 0,0 0 0 0,0 0 0 15,0 0 160-15,0 0 32 0,0 0 16 0,-6-6 0 16,2-1-192-16,-4-1-32 0,1-2-16 0,-2-5 0 16,1 0-160-16,-4 0-128 0,2-2 192 0,0-3-192 15,-3-2 160-15,1-5-160 0,-2-5 128 0,1-1-128 16,5 1 144-16,-3-2-144 0,-3-2 160 0,6-2-160 16,-3 1 192-16,1-1-64 0,0 0-128 0,-2-2 192 15,-2 0-192-15,6-1 0 0,2-2 128 0,1 1-128 16,-6-1 0-16,5 2 0 0,0-2 0 0,1-1 0 15,2 0 0-15,-2-1 0 0,2-2 0 0,2 0 0 16,4-2-144-16,2 0 144 0,-4 1-208 0,3 2 80 0,6 0 128 16,-3 4-160-16,-4 0 160 0,5 1-160 0,3 0 160 0,2 0 0 15,0 0 0-15,0 1 0 0,4 3 0 0,-1 3-160 16,2-1 160-16,0 2 0 0,0-2-144 0,-1 7 144 16,-1 4 0-16,0-1-144 0,-1-1 144 0,2 2-192 15,0 1 192-15,0 2-192 0,-3 1 64 0,1 0 0 16,0-1 0-16,-1 4 0 0,-1 2 128 0,-4 2 0 15,1 1-144-15,2 1 144 0,-2 3 0 0,-3 2-144 16,-3-1 144-16,-4 7 0 0,5-4-160 0,-5 4 160 16,0 0-128-16,0 0 128 0,0 0-224 0,0 0 32 15,0 0 16-15,-7 1 0 0,-2 2 176 0,0-1 0 16,-1 3 0-16,0 0-128 0,-1 4 128 0,1 1 0 16,1 1 0-16,-1 1 0 0,-2 0 0 0,-1 4-128 0,1-1 128 15,1 0 0-15,-3 5 0 0,0 0 0 0,-1 1 0 16,0 0 0-16,-3 1 0 0,1 1 0 0,-4 1 0 0,1 3 0 15,1 1 0-15,0 4 0 0,-6 2 0 16,6 6 128-16,3-1-128 0,-1 6 0 0,-7 2 0 0,5 3 0 16,2 5 128-16,0 2-128 0,-2 4 160 0,2 4-160 15,2 4 128-15,2 0-128 0,2-1 0 0,1-2 144 16,3 1-144-16,1 0 0 0,1 2 0 0,3-4 0 16,1-3 0-16,3-6 0 0,3-2 0 0,2-3 0 15,-1-5 0-15,5 1 0 0,2-1 0 0,3-2 0 16,6-1-1024-16,4-5-272 15,12 11-64-15,2-12-16 0</inkml:trace>
  <inkml:trace contextRef="#ctx0" brushRef="#br1" timeOffset="120132.345">1157 6652 1839 0,'0'0'160'0,"0"0"-160"15,3-8 0-15,-3 8 0 0,4-9 1168 0,-4 9 208 0,2-6 32 16,-2 6 16-16,0 0-656 0,0 0-128 0,-1-7-16 0,1 7-16 16,0 0-32-16,-4-4 0 0,-4 3 0 0,1 3 0 15,-3 1-112-15,2 4-16 0,-1 1-16 0,-1 1 0 16,-1 0 16-16,-3 2 16 0,2 3 0 0,0 2 0 16,-1 0-112-16,2 4-32 0,-3 3 0 0,0 2 0 15,0 3-96-15,-2 3-32 0,0 2 0 0,0 4 0 16,1 2-32-16,-3 4-16 0,-4 3 0 0,3 3 0 15,-1 4-144-15,2 6 160 0,-2 5-160 0,1 3 160 16,-1 2-160-16,-1 0 192 0,0-1-192 0,1 4 192 16,4 0-192-16,0 1 0 0,1-3 0 0,1-4 0 15,3-5 0-15,5 1 128 0,-2 4 0 0,3-1 0 16,2-3 224-16,-1-2 32 0,3-2 16 0,2-1 0 0,3-1-32 16,-1 0-16-16,1 0 0 0,3-3 0 0,-2-5-208 15,2-2-144-15,0-3 192 0,0-1-192 0,1 1 176 0,0-1-176 16,-2-1 160-16,1 0-160 0,2 0 160 0,-3-1-160 15,3 1 160-15,-2-3-160 0,1-4 144 0,-1-2-144 16,2-5 128-16,-3-2-128 0,3-5 0 0,-2-1 0 16,2-3 0-16,-7-3 0 0,-1-1 144 0,-1-3-144 15,0-9 160-15,0 0-160 0,-2 6 288 0,2-6-32 16,0 0-16-16,0 0 0 0,0 0 208 0,-7-2 64 16,2-8 0-16,0-1 0 0,0-2-256 0,-2-2-32 15,-2-3-16-15,1 0 0 0,1-3-80 0,0-2-128 16,0-3 176-16,0-3-176 0,2-3 128 0,-3-1-128 15,1 2 0-15,2-7 0 0,0-6 0 0,2 0 160 16,1-2-160-16,-3-4 128 0,3-3-128 0,1-6 0 0,0-5 0 16,1-2 0-16,2-4 0 0,3-1 0 0,-3-3 0 15,1-4 0-15,2-4 0 0,0 6 0 0,-1 6 0 0,2 3 0 16,1 1 0-16,-1 0 0 0,5-1 0 0,2 3 0 16,-1 6 0-16,4-1 0 0,0 2 0 0,2 0 0 15,-3-2 0-15,3 0 0 0,3 2 0 0,4-1 0 16,4 1 0-16,-3 1-144 0,3 2 144 0,-1 1 0 15,1 1-336-15,0 2 32 0,-6 1 16 0,1 5 0 16,-4 3 80-16,-2 5 16 0,-1 3 0 0,-2 6 0 16,0 2 192-16,-1 3-144 0,-1 5 144 0,-2 1-128 15,-6 2 128-15,-1 3 0 0,3 1 0 0,-4 3 0 16,-3 0 0-16,-1 0 0 0,-1 0 0 0,2 7 0 16,0 0 0-16,0 0 0 0,0 0 128 0,0 0-128 0,-8-3 0 15,0 2 0-15,-1 2 0 0,3 2 128 0,6-3-128 0,-11 5 0 16,0 0 0-16,2 3 0 0,-2 2 0 0,0 2 0 15,0 0 0-15,-2 2-128 0,-3 1 128 0,1 5 0 16,0 2-144-16,-3 3 144 0,-2 3 0 0,0 4 0 16,-1 3-144-16,-3 2 144 0,1 3 0 0,-2 5 0 15,1 3 0-15,-2 8 0 0,-1 3 0 0,-1 7 0 16,4 5 0-16,-2 7 0 0,-1 5 0 0,3 7 0 16,-3 7 0-16,1 3 0 0,2 1 0 0,0 4 0 15,0 5 0-15,2-4 0 0,4 5 0 0,2-3 0 16,1 0 0-16,5-5 0 0,5 1-144 0,4-4-128 15,2-2-32-15,5-4-9968 0</inkml:trace>
  <inkml:trace contextRef="#ctx0" brushRef="#br1" timeOffset="123886.97">1672 10594 5519 0,'-11'0'496'0,"5"-1"-496"0,-5-1 0 0,3-1 0 15,2 3 3136-15,6 0 544 0,-5-1 96 0,5 1 32 16,0 0-2656-16,0 0-544 0,0 0-96 0,0 0-32 15,0 0-256-15,0 0-48 0,0 0-16 0,0 0 0 0,0 0 0 16,0 0 0-16,0 0 0 0,0 0 0 0,9-6 304 0,-9 6 64 16,0 0 16-16,13-3 0 0,-1 1 96 0,0-1 0 15,3 2 16-15,0 0 0 0,0 0-192 0,3 2-32 16,3-3-16-16,5 3 0 16,4 1-80-16,3-1-16 0,0-1 0 0,0 3 0 0,1-1 0 0,4-1-16 15,1-1 0-15,2 1 0 0,1 1-32 0,2 1 0 16,5 3 0-16,2-4 0 0,-2 0-16 0,1 2 0 15,-2-2 0-15,2 0 0 0,-3 1-32 0,2-3-16 16,3 0 0-16,3 1 0 0,1 2-48 0,-1-2-16 16,0-2 0-16,-4 0 0 0,-1-1 48 0,5 1 16 15,4 1 0-15,2-3 0 0,2 1-80 0,-2 1-128 16,-4 0 176-16,0 1-176 0,0-1 176 0,0-2-176 16,1 1 160-16,1 1-160 0,1 1 128 0,-1 0-128 15,-2-1 0-15,-1-2 0 0,-3 0 128 0,3 1-128 0,4 0 0 16,-2 1 0-16,-3 0 160 0,2 1-160 0,-2 3 160 0,0-2-160 15,-5-1 256-15,2 0-32 0,1 0-16 16,3 2 0-16,2 4-16 0,0-3 0 0,-3 1 0 0,-4-2 0 16,0 0-192-16,1 2 0 0,1 0 128 0,-1-2-128 15,-1-2 128-15,-2 2-128 0,-1 0 176 0,-2 0-176 16,-4-2 0-16,-2-1 0 0,-2 0 0 0,-1 1 0 16,0 1 0-16,1 0 0 0,-4 3 0 0,1-4 0 15,-1-2 0-15,1 2 128 0,-3 0-128 0,1 0 0 16,-4-3 176-16,1 3-176 0,-3 1 160 0,1-1-160 15,-3-1 144-15,-1 1-144 0,0 0 128 0,2-1-128 16,-2 0 0-16,0 0 0 0,0 1 128 0,-2-1-128 16,-4-1 0-16,1 1 0 0,-2 1 0 0,0-1 0 0,-2-2 128 15,-3 3-128-15,-1-2 0 0,-2 1 128 0,1 0-128 16,-2 0 0-16,-8 1 0 0,0 0 128 0,0 0-128 16,0 0 0-16,6-1 144 0,-6 1-144 0,0 0 128 0,0 0-128 15,0 0 160-15,0 0-160 0,-8-5 176 0,-1 1-176 16,-4 1 192-16,-2 0-192 0,-1 1 0 0,-6 0 0 15,-4 1 0-15,-1 0 0 0,-2-2 0 0,-1 3 0 16,-1-3 0-16,-1 3 0 0,-1 0 0 0,-3-1 0 16,-1-1 0-16,-4 1 0 0,-5-1 0 0,-6 1 0 15,0 1 0-15,-3 0 0 0,-1 0-144 0,-2-1 144 16,-1-3-128-16,-5 4 128 0,-4 0-160 0,-4 0 160 16,-2 0-192-16,-2 0 192 0,-1 0-256 0,-2 0 48 15,-4 1 16-15,2 2 0 0,-4-2 48 0,4-1 16 0,0-1 0 16,0-1 0-16,-3 2 128 0,5 0 0 0,4-1 0 15,-1 1 0-15,-2 1 0 0,0 2 0 0,-1 0 0 16,1-1-128-16,1 0-48 0,-1 1 0 0,-3 0 0 0,3 0 0 16,0 0 176-16,2 0-192 0,2 0 192 0,2-1-192 15,2 3 192-15,-2-1-192 0,1 0 192 0,4 0-192 16,5 0 192-16,7 0 0 0,1 1 0 16,6-1 0-16,1-2 0 0,5 2 0 0,3 0 0 0,4-2 0 15,2 2 0-15,6 0 0 0,2-1 0 0,5 1 128 16,-1 0-128-16,4 0 0 0,-1 2 0 0,4-2 0 15,0 2 0-15,2-1-208 0,1-2 80 0,1 0 128 16,2 0-144-16,-1-1 144 0,9-2 0 0,-5 3 0 16,5-3-128-16,0 0 128 0,-7 1 0 0,7-1 0 15,0 0 0-15,0 0 0 0,0 0 0 0,0 0 0 16,0 0 0-16,0 0 0 0,13 2 0 0,-1-1 0 0,2-1 0 16,-1 0 0-16,3-3 0 0,1 2 0 0,0-2 0 15,4 1 0-15,3-1 0 0,1 0 0 0,-1 0-288 0,-3 3 48 16,0-2 16-16,-4 0-15136 15</inkml:trace>
  <inkml:trace contextRef="#ctx0" brushRef="#br1" timeOffset="125443.059">7656 10625 19343 0,'0'0'1728'0,"0"0"-1392"15,0 0-336-15,0 0 0 0,0 0 0 0,0 0 0 16,9 1 0-16,3-1 0 0,4 0 0 0,0 0 176 16,2 0-176-16,1 0 192 0,3-2-32 0,-2 1 0 15,5 0 0-15,-1 1 0 0,2-2-32 0,2 2 0 16,-1-2 0-16,6 1 0 0,1 1 384 0,3-1 80 15,-2-2 16-15,6 1 0 0,4 3 80 0,1 1 16 0,1 0 0 0,0-1 0 16,1-3-240-16,1 2-32 0,3 1-16 16,0-2 0-16,-1-1-96 0,4 1-32 0,3 0 0 0,-5 1 0 15,2 0 32-15,-1-1 0 0,2-3 0 16,5 2 0-16,2 0-64 0,-2 1-16 0,1 1 0 16,1 0 0-16,-4-1-112 0,0 0 0 0,4 0-128 0,1-2 192 15,0 1-192-15,-3 0 128 0,1 0-128 0,-2 1 0 16,-1 1 0-16,-2-3 128 0,-1-1-128 0,6 2 0 15,0 2 0-15,0 0 0 0,-5-1 0 0,-2 0 0 16,-1 0 0-16,-2-3 0 0,-2 2 128 0,1 1-128 16,1 0 0-16,-4 0 0 0,-1-1 0 0,0 2 0 15,-3 1 256-15,-4-1-64 0,2-3 0 0,-1 2 0 0,-3 1 0 16,1 0-16-16,-4 0 0 0,1 0 0 0,2 0 48 16,-5 0 16-16,-1 1 0 0,-2 1 0 0,-1-4 32 0,-5 2 16 15,0 0 0-15,-1 0 0 0,-1 0 16 0,-2 0 0 16,1-1 0-16,0 1 0 0,-2 0-48 0,-1 0-16 15,-1 0 0-15,-1 0 0 0,2-1-112 0,1-2-128 16,-6 2 176-16,2-1-176 0,3 1 192 0,-2-2-64 16,1 1 0-16,-2 1-128 0,1 1 176 0,0-1-176 15,2-3 160-15,1 1-160 0,-2 2 144 0,1 0-144 16,2 0 128-16,-4-1-128 0,3 0 0 0,1-1 128 16,0 0-128-16,1 0 0 0,2-2 0 0,2 1 0 15,0-3 128-15,0 3-128 0,2 1 0 0,1-2 0 16,3 1 0-16,2 1 128 0,0 2-128 0,0 1 128 15,-1-2-128-15,-1 0 128 0,-2-1-128 0,1 0 0 16,1 2 0-16,2-3 0 0,0-1 0 0,3 0 0 0,3 3 0 16,-2 0 0-16,-5-1 0 0,2 2 0 0,2 1 0 15,2 0 0-15,-4 0 0 0,0 0 128 0,-1 1-128 16,1-1 0-16,2 0 0 0,2 0 128 0,0 0-128 0,-1 1 0 16,0-1 0-16,0 0 0 0,3-1 0 0,-1 2 0 15,-2 1 0-15,0-1 0 0,-3-2 0 0,1-1 0 16,-1 0 0-16,2 0 0 0,-1 1 128 0,-1-1-128 15,-2 0 0-15,2-1 0 0,5 0 0 0,-3 3 0 16,-3-1 0-16,1 0 0 0,-2-2 0 0,0 2 0 16,-1 1 0-16,0-2 0 0,-2-2 0 0,3 2 0 15,2 1 128-15,-2 0-128 0,-3 0 0 0,0 1 128 16,2-1-128-16,-1 1 0 0,-3 0 0 0,1 1 128 0,-3 1-128 16,-1-2 0-16,-3-2 0 0,-1 1 0 0,-1 1 0 15,-2 0 0-15,-1-2 128 0,-2 0-128 0,-2 0 0 0,0 2 0 16,0 2 0-16,-1-2 128 0,-1-3-128 15,1 2 0-15,-3 2 0 0,-8-1 128 0,0 0-128 0,0 0 0 16,8-1 0-16,-8 1 0 0,0 0 0 0,0 0 0 16,0 0 0-16,0 0 0 0,0 0 0 0,0 0-144 15,-4 8 0-15,4-8 0 16,0 0-1968-16,-9 9-400 0</inkml:trace>
  <inkml:trace contextRef="#ctx0" brushRef="#br1" timeOffset="126537.352">16353 10683 2751 0,'-13'-4'256'0,"13"4"-256"0,0 0 0 0,0 0 0 0,0 0 2368 0,0 0 416 16,5-3 96-16,3 0 0 16,1 2-2704-16,-9 1-560 0</inkml:trace>
  <inkml:trace contextRef="#ctx0" brushRef="#br1" timeOffset="127319.04">16447 10673 14623 0,'0'0'640'0,"-8"-1"144"0,1 0-624 0,7 1-160 16,-8-2 0-16,0 2 0 0,-2 0 608 0,2 1 96 16,-3 0 0-16,1-1 16 0,0-1-352 0,-2 1-80 15,0 0-16-15,1 0 0 0,1-2 208 0,4 0 32 0,6 2 16 16,0 0 0-16,0 0 288 0,0 0 48 0,0 0 16 16,0 0 0-16,0 0 16 0,0 0 16 0,0 0 0 0,7-2 0 15,9-2-160-15,4 1-48 0,4 2 0 0,2-1 0 16,5 1-240-16,2-4-48 0,2 1-16 0,2 0 0 15,3 2-144-15,5-1-16 0,5-1-16 0,5 0 0 16,4 2 64-16,2 0 16 0,0 1 0 0,3-1 0 16,-1-2 96-16,4 1 32 0,2 0 0 0,2 0 0 15,-4 2-64-15,-5-1-16 0,-4-1 0 0,-3 1 0 16,-1 4-176-16,-3 0-48 0,-1-1 0 0,-3 1 0 16,-3 2-128-16,-5-1 128 0,-9-1-128 0,-5 1 128 15,-3 1-128-15,-6-3 128 0,-6 0-128 0,-10-1 128 0,0 0-128 16,0 0 0-16,0 0 0 0,0 0-176 15,-11 2 176-15,-9-1 0 0,-6-1 0 0,-12 2 0 0,-8 2 0 16,-4 0 0-16,-3-2 0 0,-7 2 0 0,-1-2 0 0,-9 1 0 16,-7 2 0-16,-4-2 0 0,-4-1 0 0,-3 0 128 15,4-1-128-15,-4 3 128 0,-4-1-128 0,4-1 176 16,5-1-176-16,0 1 192 0,5 2-192 0,6-1 128 16,1 0-128-16,10-2 128 0,8 1 32 0,7-1 0 15,7 0 0-15,7 0 0 0,8 0-160 0,2-1 192 16,5-1-192-16,8 0 192 0,9 1-192 0,0 0 0 15,0 0 0-15,15 1 0 0,7 0 0 0,7-1 0 16,7 1 0-16,11-2 0 0,10-2 0 0,7 0 0 16,5 2 0-16,3-2 0 0,-1 0 0 0,8-3 0 15,0 0 0-15,2 1 0 0,-1 3 176 0,2-1-48 16,-3-2-128-16,0 2 192 0,3 0-192 0,-5-1 0 0,-5 2-144 16,-7 1 144-16,-7-3 0 0,-4 3 0 0,-4 1 0 0,-8 2 0 15,-8 1 0-15,-7-1 0 0,-6-1 0 0,-7 3 0 16,-7-1 0-16,-7-3 0 0,-9 6 0 0,-7-2-144 15,-6 1 144-15,-11 1-128 0,-10-3 128 0,-9 1-128 16,-6-2 128-16,-14 0 0 0,-7 0 0 0,-7 0 0 16,-3-1 0-16,-8-1 0 0,-4-1 0 0,2 1 0 15,2 0 0-15,4 0 176 0,3-3-48 0,4 2 0 16,2 0 256-16,12 1 32 0,5 0 16 0,13-1 0 16,11-1-192-16,10-1-48 0,6 2 0 0,10-1 0 15,7 1-64-15,10 1-128 0,5-8 176 0,11 4-176 16,8 1 0-16,13-2 0 0,13-1 0 0,12-2 0 0,9 1 0 15,6 2 0-15,1-4 0 0,7 0 0 16,6-2 0-16,3 2 0 0,-1 3 0 0,1-1 0 0,0-3 0 16,0 1 0-16,-4 3 0 0,-8 1 0 0,-8 3-368 0,-7 1-16 15,-8 0-16-15,-7 3-11360 16,-5 2-2256-16</inkml:trace>
  <inkml:trace contextRef="#ctx0" brushRef="#br1" timeOffset="129504.437">7412 11809 19343 0,'-10'-3'1728'0,"3"1"-1392"16,-1 0-336-16,8 2 0 0,0 0 1344 0,0 0 208 16,0 0 48-16,0 0 0 0,0 0-928 0,0 0-176 15,11 2-48-15,2 0 0 0,-2 0-208 0,5-2-48 16,2-2-16-16,2 0 0 0,4 0 80 0,5-1 32 16,3-1 0-16,3 2 0 0,0-1 144 0,8-1 16 0,5-2 16 15,3 3 0-15,1 2-144 0,1-3-16 0,2-3-16 0,4 0 0 16,4 2 752-16,5 1 160 0,0 3 16 15,4-2 16 1,-1-4-1680-16,1 3-320 0,0 4-80 0,2-1-16 0,7-3 864 0,-3 2 128 0,-3 1 64 0,3 0 0 16,1-1-192-16,4 2 128 0,3 2-128 0,-4-1 128 15,1-2-128-15,1 1 0 0,7 1 0 0,-8 1 128 16,-1-2-128-16,2-2 0 0,1 2 0 0,2-2 0 16,-1-4 0-16,-2 4 0 0,-2 0 0 0,-3 0 0 15,-1 1 128-15,2-1-128 0,5 0 0 0,-4-2 128 16,-6 0-128-16,2 1 0 0,0 3 0 0,2-1 0 15,2-3 208-15,-2 3-32 0,-3 3-16 0,1-2 0 16,-1-4-160-16,2 1 160 0,1 1-160 0,-1 1 160 16,-2 1-160-16,2-1 0 0,4-4 0 0,-3 0 128 0,0 1-128 0,-1 2 0 15,-2 2 0-15,0-3 0 0,1 0 0 16,0 1 0-16,-3 0 0 0,-2 1 0 0,-1-1 0 16,-1 1 0-16,4 0 128 0,0 0-128 0,-3 1 0 0,1 2 0 15,-4-1 0-15,1 1 128 0,-1-2-128 0,0 0 0 16,-3 1 0-16,-2 1 128 0,0-2 0 0,-4 0-128 15,-2 0 192-15,-2 2-64 0,3 0-128 0,1-1 192 16,1-1-192-16,-1 1 192 0,-2-1 32 0,-1 2 16 16,-3 0 0-16,3-2 0 0,-3-2-240 0,3 2 0 15,4 4 128-15,-5-2-128 0,-1-3 0 0,-1 1 144 16,1 0-144-16,-3 0 128 0,-1 0-128 0,2 0 0 16,2 0 0-16,-1 1 0 0,-2 0 0 0,-1-1 128 0,-3 0-128 15,0 2 0-15,-2 1 0 0,1-1 128 16,-2 0-128-16,2 0 0 0,4 0 0 0,0 0 0 0,-2-2 128 0,-2 1-128 15,-3 3 0-15,0-1 192 16,2 1-192-16,-1-1 192 0,-1-2-64 0,2 2 0 0,2 0 0 0,-1-2 0 16,-3-1-128-16,-2 1 192 0,0 1-192 0,0 1 192 15,1-4-192-15,1 2 0 0,2 1 144 0,0-2-144 16,-1 0 0-16,1 0 0 0,0 0 0 0,-1 0 128 16,0 3-128-16,-3-3 0 0,0-3 0 0,2 2 0 15,1-1 0-15,0 1 144 0,1 0-144 0,1 0 0 16,-1-1 128-16,-2-1-128 0,-1 1 0 0,0 0 0 15,-2 0 160-15,2 0-160 0,-3-1 128 0,4 1-128 16,1 4 128-16,1 0-128 0,0-1 128 0,0-1-128 16,-4 0 128-16,0-1-128 0,-2-1 0 0,0 2 128 15,-1 2-128-15,3 0 160 0,1 1-160 0,-2 1 160 0,-1 2-32 16,2-3-128-16,-2-3 192 0,1 0-64 0,-4 1 0 0,2 0 0 16,-2-1 0-16,-1 4 0 0,3-1-128 0,0 0 160 15,2 1-160-15,-2-2 160 0,1-4-160 0,-1 2 0 16,1 0 0-16,0 2 0 0,0 1 0 0,-2 0 0 15,0 0 128-15,-1-2-128 0,-1-2 0 0,1 0 0 16,3-1 0-16,-3 2 0 0,0-1 0 0,3 1 0 16,3 1 0-16,-4 3 0 0,0 0 128 0,-2-1-128 15,-2 0 128-15,-1-2-128 0,0 2 128 0,2 0-128 16,-1-6 0-16,-1 2 128 0,-2 1-128 0,2 2 0 16,1 1 0-16,3 2 0 0,-4-5 128 0,0 2-128 15,-3 1 0-15,0-3 128 0,0-2-128 0,-3 0 0 16,-1 3 0-16,-1 0 128 0,-2 0-128 0,1 0 128 0,-1-1-128 15,-1 0 128-15,-3 1-128 0,0-1 0 0,-1-1 0 16,0 0 0-16,1-1 0 0,-2 1 192 0,2 1-192 16,0 2 192-16,-2 0-192 0,2-1 0 0,-1-3 0 0,-3 2 128 15,-1 1-128-15,-3 0 0 0,0 1 0 0,-1-2 0 16,-1-3-144-16,-9 3 144 0,0 0-192 0,8-5 192 16,-4-1-240-16,-4 6 64 0,0 0 16 0,0 0 0 15,2-5-112-15,-2 5-32 0,0 0 0 0,0 0 0 31,0 0-1392-31,-6-2-288 0,-4-3-48 0</inkml:trace>
  <inkml:trace contextRef="#ctx0" brushRef="#br1" timeOffset="140761.579">6243 15149 18431 0,'0'0'816'0,"-8"-3"160"0,8 3-784 0,0 0-192 0,-6-1 0 0,6 1 0 16,0 0 1136-16,0 0 176 0,0 0 32 0,0 0 16 16,0 0-672-16,0 0-144 0,0 0-32 0,11 1 0 15,2 2 16-15,0-2 0 0,1 1 0 0,3-4 0 0,0 2 32 0,5 0 0 16,3-1 0-16,3 1 0 0,2-2 32 0,1 2 16 15,1 1 0-15,0-1 0 0,2 0-96 0,5 0 0 16,3 0-16-16,3 0 0 0,1 2-48 0,5 1-16 16,1-1 0-16,-2 0 0 0,0 0-32 0,1 2 0 15,2 0 0-15,2-1 0 0,2-1-48 0,3 1-16 16,1-1 0-16,0 0 0 0,-2-1-16 0,-1-1-16 16,0 0 0-16,1 1 0 0,2 1-112 0,0 1 0 15,2-8-16-15,-2 3 0 0,-2 1-48 0,-1 0 0 16,4 1 0-16,4-2 0 0,-1-3 16 0,1 2 0 15,-4 1 0-15,1 0 0 0,0-1-144 0,0 2 0 16,-1 1 144-16,4 1-144 0,-1 0 0 0,0 3 144 16,-3 1-144-16,-1 0 0 0,3 1 128 0,0 0-128 15,0-1 0-15,-1 0 0 0,-2-1 0 0,-1-1 0 16,-2 1 0-16,-2 0 0 0,0 0 128 0,-2-1-128 16,-1-1 0-16,0-1 0 0,-2-1 0 0,-1-1 0 0,-4 0 0 0,-1 2 0 15,0 2 0-15,3 0 0 0,4 2 0 0,-1-5 0 16,-5 0 0-16,0 0 0 0,1 0 0 0,1 0 0 15,-2 1 0-15,0-1 0 0,-1 0 0 0,2 1 0 16,1 1 160-16,1 0-160 0,1-2 128 0,-2 0-128 16,0-1 224-16,-2 0-32 0,0 0-16 0,0 0 0 15,4-1-176-15,-2-1 0 0,2-2 0 0,-1 2 0 16,1 1 0-16,-2-1 0 0,0-4 0 0,-3 1 0 16,2 4 0-16,-2-2 0 0,1 0 0 0,0 2 128 15,1-1-128-15,1 1 0 0,0-4 0 0,-1 3 128 16,-1 0-128-16,-4 0 128 0,1 2-128 0,0-1 128 15,1-1-128-15,0 2 192 0,2 0-192 0,2-1 192 0,0 2-192 16,-2-1 192-16,1 1-192 0,-1 0 192 0,-4 1-192 16,0-1 160-16,1-1-160 0,0 1 160 0,-3 1-160 0,1-1 0 15,1-2 144-15,-1 1-144 0,-3 0 128 0,-2 0-128 16,-3-3 128-16,0 2-128 0,-1 2 144 0,0 0-144 16,2-1 192-16,-1 2-192 0,1-1 224 0,3 2-64 15,5 1-16-15,-2-3 0 0,-2 0-144 0,2 0 0 16,-4 0 0-16,3 1 128 0,-4-1-128 0,2 0 0 15,1 0 0-15,-1 0 128 0,3 0-128 0,-4 0 0 16,-1 1 0-16,2-1 128 0,-1 0 0 0,0 0 0 16,-3 0 0-16,0 0 0 0,-6 0 48 0,2 0 0 15,0-1 0-15,0 1 0 0,1 1-48 0,0 0-128 16,1 0 192-16,-1-1-64 0,1 1-128 0,-1-1 0 16,1 0 144-16,-2 0-144 0,-1-1 0 0,2 1 128 0,0-1-128 15,0 2 0-15,-1-3 0 0,3 2 0 0,1 1 0 0,-2 0 128 16,-1-2-128-16,1 0 0 0,1 0 0 0,0 0 0 15,2 1 0-15,-1 1 0 0,-1 0 0 0,-1-1 0 16,-2 0 0-16,-2 0 0 0,0 1 0 0,1-1 0 16,-1 0 0-16,0 1 0 0,1 0 0 0,1 2 0 15,2-1 0-15,-4 0 0 0,-1-2 0 0,1 1 0 16,1 1 0-16,1-1 0 0,0 2 0 0,-1-1 0 16,0-1 0-16,-1 0 0 0,0 0 0 0,0 0 0 15,0 0 0-15,0 1 128 0,2 1-128 0,-2-1 0 16,1 1 0-16,-2-1 0 0,3 1 0 0,-1-1 0 15,-1-1 0-15,-1 1 0 0,0 0 0 0,1-1 0 16,-3-1 0-16,-1 1 0 0,0 1 0 0,-1-1 0 0,0-1 0 0,0 2 0 16,-4 0 0-16,1 0 0 0,-1 0 0 0,1-2 0 15,1 0 0-15,-2 0 0 0,2 2 0 0,2-1 0 16,-1 0 0-16,1 0 0 0,0 0 0 0,0 0 0 16,0 0 0-16,-1-1 0 0,0 0 0 0,0 0 0 15,-1 0 0-15,-1 1 0 0,1 0 0 0,-2 0 0 16,-3 1 0-16,2-4 0 0,-1 2 0 0,1 0 128 15,-1 3-128-15,2-1 0 0,-2-2 0 0,2 0 0 16,0 1 0-16,1-1 0 0,2 0 0 0,3 0 0 16,-3 1 0-16,0 0 0 0,0 0 0 0,1-1 0 15,1-1 0-15,-1 0 0 0,2 1 0 0,-2 1 0 16,0 1 0-16,2 1 0 0,-2-2 0 0,1 0 0 16,0 1 0-16,0 1 0 0,-1-2 0 0,0 2 0 0,-2-1 0 15,2 0 0-15,1 0 0 0,1 1 0 0,2 1 0 0,2-1 0 16,0-1 0-16,1 0 0 0,-4 2 0 0,2-2 0 15,-1 2 0-15,-1-3 0 0,1-2 0 0,-1 1 0 16,-3 1 0-16,3 1 0 0,-3-4 0 0,4 4 0 16,-2 0 0-16,2 0 0 0,2 0 0 0,1-1 0 15,-1-1 0-15,3 1 0 0,3-1 0 0,-2 0 0 16,0 0 0-16,0 3 0 0,1 0 0 0,-2-1 0 16,-1-1 0-16,0 1 0 0,0-1 0 0,0 1 0 15,3-4 0-15,0 2 0 0,0 0 0 0,1 2 0 16,3-1 0-16,-3 0 0 0,2 1 128 0,0-1-128 15,-3-1 0-15,2 1 0 0,-2 2 0 0,0-3 0 16,0-2 0-16,2 0 0 0,-2-1 0 0,2 3 0 0,0-1 0 16,3 1 0-16,-3 0 0 0,0 1 0 0,-1 3 0 15,0-1 0-15,-4 2 0 0,-3-3 0 0,0-1 0 0,-1 1 0 16,2 1 0-16,-3-2 0 0,1-1 0 0,3 0 0 16,2 2 0-16,-2-1 0 0,-1 0 0 0,1 1 0 15,-1-1 0-15,1 0 0 0,-1 1 0 0,0-2 0 16,-5 4 0-16,2-2 0 0,-2 0 0 0,0 1 0 15,1-3 0-15,-1 0 0 0,0 0 0 0,1-2 0 16,-2 0 0-16,1 2 0 0,-1 1 0 0,-1 0 0 16,-1-1 0-16,-3 0 0 0,2 0 0 0,0 4 128 15,1 0-128-15,-3-1 0 0,-1 0 128 0,-1-2-128 16,0-1 160-16,1 3-160 0,-1 3 160 0,1-4-160 16,-5 0 160-16,2 0-160 0,-1 0 0 0,0 1 0 0,1-1 0 15,-3 0 0-15,1-2 0 0,0 1 0 0,-3 1 128 16,2 0-128-16,-10-2 0 0,11 0 128 0,-11 0-128 15,7 2 0-15,2-1 0 0,-9-1 0 0,9 0 0 0,-9 0 0 16,8 1 0-16,-8-1 0 0,7 2 0 0,-7-2 0 16,0 0 0-16,0 0 0 0,0 0 0 0,0 0 0 15,0 0 128-15,0 0-128 0,0 0 0 0,0 0 144 16,0 0-144-16,0 0 0 0,0 0 0 0,0 0 0 16,0 0 0-16,0 0 0 0,0 0 0 0,0 0 0 15,0 0 0-15,0 0 0 0,0 0 0 0,0 0 0 16,0 0 0-16,0 0 0 0,0 0 0 0,0 0 0 15,0 0-128-15,0 0 128 0,0 0 0 0,0 0 0 16,0 0 0-16,0 0 0 0,0 0 0 0,0 0 0 16,8 4 0-16,-8-4 0 0,10 3 0 0,-1 0 0 0,-9-3 0 15,11-1 0-15,-4 1 0 0,2-1 0 0,-1 0 0 0,3-1 0 16,1 1 0-16,-2-2 0 0,0 1 0 16,2 1 0-16,1 0 0 0,-1 0 0 0,1-2 0 0,1 2 0 15,-1 0 0-15,2 0 0 0,3 0 0 0,-1-2 0 16,1 0 0-16,2 1 0 0,-3-1 0 0,4 1 128 15,0 0-128-15,0-2 0 0,1 0 0 0,1-1 0 16,0 0 0-16,3 2 0 0,1-3 0 0,0 0 0 16,2 0 0-16,2 2 0 0,0-2 0 0,1 3 0 15,0-2 0-15,2 1 0 0,-1 0 0 0,0-1 0 16,1 1 0-16,0-2 0 0,2 3 0 0,2-1 0 16,6-2 0-16,1 2 0 0,2-1-128 0,0 0 128 15,1-2 0-15,0 2 0 0,1 1 0 0,-2 2 0 0,0-2 0 16,5 1 0-16,1-1-160 0,-1 1 160 0,0 0 0 15,1-1-144-15,1 1 144 0,0 2 0 0,0-1 0 0,3 0-128 16,6 0 128-16,0 0-128 0,-3 1 128 0,-1 0-128 16,-2-2 128-16,2 1 0 0,2-1-144 0,2 2 144 15,1 0 0-15,2 0-144 0,0-1 144 0,0 0 0 16,-4-2 0-16,3 2 0 0,5 1 0 16,0 0 0-16,3-1 0 0,-6 1 0 0,-3-2 0 0,2 2 0 15,2 1 0-15,0-2 0 0,-2-2 0 0,1 0 0 16,0 2 0-16,-2 2 0 0,-3-2 0 0,1 1 0 15,3-1 0-15,-1 1 0 0,0 0 0 0,-3-1 0 16,-5 1 0-16,2 0 0 0,-5 1 0 0,2 1 0 16,-3 0 0-16,3 2 0 0,-1-1 0 0,-2 0 0 0,-4 1 0 15,-4 1 0-15,-4-2 0 0,0 0 0 0,-1 0 0 16,-4-1-160-16,1 0 160 0,-1 2-128 0,-7-2-64 0,-3 1 0 16,-3 0 0-16,-5 1 0 15,-2 2-320-15,-5-2-80 0,-11-3-16 0,0 0 0 16,0 0-1824-16,-14 3-352 0,-11 0-80 0,-8-3-16 0</inkml:trace>
  <inkml:trace contextRef="#ctx0" brushRef="#br1" timeOffset="143373.184">3867 14523 28735 0,'-7'-11'1280'0,"4"4"256"0,-1-2-1232 0,-1 0-304 0,2 0 0 0,1-1 0 0,0-2 192 0,-2 1-32 15,0 0 0-15,1-2 0 0,-1-4 16 0,0 0 0 16,-3-1 0-16,0 0 0 0,-3-1-176 0,1 0 0 15,-3 4 0-15,-3-3 0 0,-2 0 0 0,-4-1 0 16,-3-1 0-16,-4 1 0 0,-3 2 0 0,0 0 160 16,-1 1-32-16,-4-2-128 0,-4 2 368 0,-1-1-48 15,-1 0 0-15,-4-1 0 0,0-1-128 0,-6 3-16 16,-2 0-16-16,-3 3 0 0,-2 0-160 0,3-1 0 16,2 1 0-16,1-1 0 0,-1 7 0 0,-2 0 0 15,-4 0 128-15,2 1-128 0,2 0 0 0,0 3 0 16,0 0 0-16,0 2 128 0,-1 1-128 0,-1 0 0 15,0 0 144-15,0 3-144 0,-3 2 0 0,3 1 0 0,0-4 0 16,4 5-192-16,1 2 192 0,0-1 0 0,-1-1 0 0,5 2 0 16,3 1 0-16,5 2 0 0,0 1 0 0,5 2 0 15,-3 2 0-15,4-1 0 0,2-1 0 16,0 1-128-16,-3 4 128 0,0 1 0 0,-1 0 0 16,-1 2-128-16,1 0 128 0,2 1 0 0,0 0 0 0,1 3 0 15,1 2 0-15,2 2 0 0,1 3 0 0,3-1 0 16,3-2 0-16,-2 1-128 0,3 1 128 0,4-1 0 15,1-2 0-15,0-2 0 0,2 0 0 0,0-1 0 16,5 2 0-16,3-2 128 0,-3 4-128 0,2 0 0 16,0 0 0-16,1 0 0 0,1-3 0 0,2 1 128 15,2-1-128-15,2 1 0 0,4 0 0 0,4-4 0 16,3-1 0-16,2 0 0 0,2-2 0 0,4 0 0 16,3 0 0-16,-1 0 144 0,4 0-144 0,2 2 0 0,1 2 144 15,4-1-144-15,1-1 0 0,4 2 144 0,4-3-144 0,4 0 0 16,1-2 0-16,2-2 128 0,4 0-128 0,3-3 0 15,2-3 0-15,3-2 128 0,4-2 80 0,3-3 16 16,3-1 0-16,2-2 0 0,-1-2 96 0,5-1 32 16,2-4 0-16,1-1 0 0,2 2-64 0,2-4-16 15,-2 0 0-15,3-3 0 0,-2-2-96 0,0-3-32 16,3 0 0-16,-5-2 0 0,-3 0-16 0,-2-3 0 16,0-2 0-16,0-1 0 0,3 1-128 0,-4-2 160 15,-7 2-160-15,-1 1 160 0,-1-2-160 0,-4 0 160 16,-3-2-160-16,-3 3 160 0,-2 0-160 0,-5-1 128 15,-3-2-128-15,-4 0 128 0,-2-1-128 0,-6 1 160 16,-1-1-160-16,-3-2 160 0,-1 0-160 0,-3-3 192 0,-3 2-192 16,-4 1 192-16,-3-2-64 0,0 2 0 0,2 2 0 0,-5 0 0 15,-5-1 48-15,0 2 0 0,-4 0 0 0,-2-2 0 16,-1-1 16-16,-5 0 0 0,-2 1 0 0,-1 1 0 16,0 2-192-16,-5-1 192 0,-7-2-192 0,0 2 192 15,0 0-192-15,-5-3 0 0,-3 3 0 0,-1 1 0 16,-1 2 0-16,0 0 0 0,-4-1 0 0,-3 1 0 15,-4 0 0-15,-2 0 0 0,0 1 0 0,-2 2 0 16,-4 0 0-16,3 2 0 0,-1-2-144 0,-5 3 144 16,-1 0 0-16,-2 3-192 0,0-2 192 0,-1 2-160 15,-2 4 160-15,4-1-128 0,3 0 128 0,0 1-128 16,-2 0 128-16,0 1 0 0,-4 2-144 0,1 0 144 16,0-2 0-16,0 4-144 0,0 2 144 0,-3 1 0 15,-4 2-224-15,-1 2 64 0,-2 0 16 0,-3 3 0 0,2 0-48 16,0-1 0-16,0 1 0 0,-3 1 0 0,-1 8 192 15,1-1-208-15,3 0 80 0,1-1 128 0,2 0-144 0,3-1 144 16,3-1 0-16,3 1 0 0,1-2 0 0,6 3 0 16,4 3 0-16,4 3 0 0,2 1-128 0,4 0 128 15,-2 1 0-15,4-1 0 0,1 2-176 0,1 3 176 16,-1 0-160-16,2 2 160 0,3-3-192 0,2 2 192 16,-4 3-208-16,6 1 80 0,3 2 128 0,0 1-160 15,-2 1 160-15,1 0-160 0,5 1 160 0,0-4-208 16,1-1 80-16,4 0 128 0,2 0-192 0,4-1 192 15,3 1-160-15,2 0 160 0,1-1-160 0,4 3 160 16,2 0-160-16,4 1 160 0,3-1-144 0,4-1 144 0,4-1-128 16,4-3 128-16,3-2 0 0,4-2-160 0,4-1 160 15,5-1 0-15,5-1 0 0,2-1-128 0,0-4 128 16,5 1 0-16,4-2 0 0,4-1 0 0,-2-4 0 0,3 0 0 16,0 0 0-16,3-3 0 0,0 0 0 0,3-4 0 15,3-1 0-15,1 0 0 0,1-3 0 0,1-4 0 16,-3-2 0-16,4-2 128 0,4 1-128 0,0-5 144 15,-2-5 32-15,0-1 0 0,-1 0 0 0,0-2 0 16,-3-4-48-16,-1-3 0 0,0-2 0 0,-5-2 0 16,-4-1-128-16,-2-4 160 0,-4-3-160 0,-3 3 160 15,-2-2-160-15,-6 4 192 0,-5 3-192 0,-6 4 192 16,-6 2-192-16,-6 2 0 0,-5 3 0 0,-5 6 0 16,-5 4-1856-1,-5 2-448-15</inkml:trace>
  <inkml:trace contextRef="#ctx0" brushRef="#br1" timeOffset="144918.151">6213 15089 25567 0,'-11'-7'1136'0,"5"4"224"0,6 3-1088 0,0 0-272 16,0 0 0-16,1-8 0 0,2 2 352 0,6 1 16 15,3 3 0-15,6 0 0 0,5 1-112 0,5-1-32 16,5 0 0-16,5 1 0 0,1-1 96 0,3-1 32 15,1 1 0-15,4-3 0 0,5 3-96 0,2 1 0 16,3-2-16-16,5 0 0 0,0 2-32 0,2 0 0 16,-3 1 0-16,4-1 0 0,3-1 32 0,2 0 0 15,-3 0 0-15,3 2 0 0,-2 4-16 0,1-2 0 0,1-2 0 16,3 1 0-16,-1 1-32 0,1 2-16 0,1-1 0 16,-3-2 0-16,3-2 0 0,5 2 0 0,7 1 0 0,-3 2 0 15,-5-2 0-15,2 2 0 0,3 0 0 0,-2-1 0 16,0 0-48-16,1 2 0 0,-2-1 0 0,-2 1 0 15,2 3-128-15,2-2 128 0,-1-2-128 0,1 2 128 16,-3-1-128-16,0-1 0 0,0 0 0 0,2 1 128 16,1 0-128-16,-4-3 0 0,-3-2 0 0,4 0 128 15,1 4-128-15,2-3 128 0,-2-1-128 0,-1 1 128 16,-1 1 0-16,3-1-128 0,-1-1 192 0,-1 0-64 16,-2-1-128-16,0 1 0 0,0-2 0 0,3 4 128 15,0-1-128-15,-1 0 0 0,-1 0 144 0,-2 1-144 16,-2 0 0-16,2 3 144 0,1-3-144 0,-1 1 0 0,-4 2 128 15,0-1-128-15,-4 1 0 0,1 1 0 0,4-1 0 16,-3 2 0-16,-1 0 0 0,-4-1 0 0,-1 3 128 0,2-3-128 16,3-1 0-16,-4 1 0 0,-2 1 0 0,-1 1 0 15,-2 0 0-15,0-1 0 0,-3 2 192 0,2 0-64 16,2-1 0-16,2-1-128 0,1-3 320 0,-1 3-64 16,-4 4 0-16,0-1 0 0,-1-3-96 0,2 1-32 15,2 0 0-15,1 3 0 0,-1 0-128 0,0 0 0 16,-1-2 0-16,-1 0 128 0,-1 0-128 0,3 0 0 15,3 2 0-15,-1-3 0 0,-2 1 0 0,0-2 128 16,-1-2-128-16,-1-1 0 0,3-2 0 0,-1-2 0 16,0 0 128-16,-1 0-128 0,-4-1 0 0,2 0 0 15,-1-4 144-15,4 3-144 0,-1-2 0 0,0 0 128 0,1 3-128 16,-3-2 0-16,-4 0 0 0,2-1 0 0,4 1 0 16,-2 1 0-16,-2 2 0 0,2-2 0 0,0 0 0 15,-1 1 0-15,-5 1 0 0,2-1 0 0,0 0 0 0,2 0 0 16,3-1 0-16,0 0 128 0,-2 1-128 0,-2 2 0 15,0-1 0-15,-2-3 0 0,2 2 0 0,-1 1 0 16,1 0 0-16,2 0 0 0,0-2 0 0,1 4 0 16,-2-1 0-16,1 2 0 0,1-1 0 0,2-1 0 15,4 0 0-15,-2 1 0 0,-1 4 0 0,1-4 0 16,-3 0 0-16,-1 0 0 0,7-1 0 0,-2 2 0 16,1-1 0-16,0-1 0 0,-3-1 0 0,1 2 0 15,1 0 0-15,1 1 0 0,0-3 0 0,2 2 0 16,2 1 0-16,-4 0 0 0,-4 0 0 0,3-2 0 0,3-2 0 15,0 1 0-15,-1 2 0 0,3 1 0 0,-1 0 0 16,-3 1 0-16,0-1 0 0,4-1 0 0,2 1 0 0,2 3 0 16,-4-2 0-16,-2 0 0 0,-4-1 0 0,3-1 0 15,1-2 0-15,1 1 0 0,0-2 0 0,-4 1 0 16,-2 1 0-16,2-1 0 0,-3-1 0 0,2 1 0 16,2-1 0-16,-1 0 128 0,-1 0-128 0,-3 0 0 15,-3-1 0-15,4 0 0 0,4 1 0 0,-3 1 0 16,1 0 0-16,0 0 0 0,-2 0 0 0,-2 1 0 15,-1 1 0-15,2-2 0 0,4 0 0 0,1 1 0 16,1 0 0-16,-2 0 0 0,-1-1 0 0,-1-1 0 16,2 0 0-16,1 0 0 0,2-1 0 0,-1 2 0 15,-2 2 0-15,-1-4 0 0,-4 1 0 0,4-1 0 0,3 1 0 16,1 0 0-16,-4 0 0 0,-2 1 0 16,-1 0 0-16,-1 0 0 0,2 0 0 0,2 0 0 0,4 0 0 15,-1 2 128-15,3 1-128 0,-1 1 0 0,-1-1 0 0,4 0 0 16,3-1 0-16,2 1 0 0,1 1 0 0,-2-1 128 15,-3 1 0-15,3-2 0 0,4 0 0 0,3 0 0 16,-1 2 0-16,2-1 16 0,-4 1 0 0,3-2 0 16,4 2 0-16,-3 0 0 0,-1 3 0 0,-4-4 0 15,-2-1 0-15,0 2 0 0,2 1 0 0,-3 1 0 16,-5-1-16-16,-6-1-128 0,-1 1 192 0,2-1-64 16,1 1-128-16,-2-2 0 0,-4 0 144 0,-4 1-144 15,-3-1 0-15,-2 0 0 0,-5-1 0 0,-2-1 128 16,-2 2-128-16,-3-1 0 0,-1 0 0 0,-3 0 0 15,-3 2 0-15,-5-2-240 0,-4-1 64 0,-2 1 16 16,-3-2-1104-16,-3 0-208 0,-4-2-64 16,-11 2-9776-16,0 0-1952 0</inkml:trace>
  <inkml:trace contextRef="#ctx0" brushRef="#br2" timeOffset="154279.518">913 12161 27807 0,'-8'-11'1232'0,"8"11"256"0,0 0-1184 0,0 0-304 0,0 0 0 0,0 0 0 15,-7 0-192-15,7 0-112 0,-10 2-16 0,5 4 0 16,-2 1 320-16,3 0-192 0,-1-1 192 0,1 3-160 15,0 0 160-15,0 1 128 0,0 1-128 0,-3 0 176 16,3-1 112-16,0 3 32 0,-1 3 0 0,-3 4 0 16,-3-1 128-16,2 3 16 0,-1 2 16 0,-1 4 0 15,-4 3-96-15,1 2 0 0,3 3-16 0,-2 4 0 0,0 7-32 16,0-1 0-16,-2-1 0 0,1-2 0 0,1-3-16 0,2 0 0 16,-3-1 0-16,2-2 0 0,1-1 32 0,2-1 0 15,-1 0 0-15,3-2 0 0,-2 1-48 0,3-5-16 16,-1-2 0-16,2-3 0 0,3-2-128 0,2-3-32 15,1-4 0-15,2-1 0 0,0 0 0 0,0-5 0 16,4 1 0-16,1-1 0 0,1 0-128 0,3 0 128 16,1-4-128-16,4 2 128 0,1-1-128 0,2 0 128 15,1-2-128-15,8-1 128 0,7-3-128 0,1 3 0 16,-1 0 0-16,5 0 128 0,4 0-128 0,1 0 0 16,0-1 144-16,4 3-144 0,1 0 0 0,5-1 128 15,4 1-128-15,3 1 0 0,0 1 0 0,2 1 128 0,0 1-128 16,3-4 0-16,3-1 0 0,2 1 0 0,4 0 0 15,-1 0 0-15,-3-2 0 0,4 0 0 0,0 1 0 16,2-1 128-16,1 1-128 0,1 0 0 0,-5-1 0 0,3 0 0 16,6 1 0-16,-2 1 0 0,4-2 0 0,-2 2 0 15,-1 2 0-15,4 0 0 0,6-6 0 0,-1 4 0 16,0 1 0-16,4-1 128 0,-3-2-128 0,3 0 0 16,1 0 0-16,0 0 128 0,0 0-128 0,5-1 0 15,1-2 0-15,1 0 144 0,-1 0-144 0,2 3 0 16,2 0 128-16,-1-3-128 0,-1-1 0 0,3 1 0 15,1 3 0-15,-1 0 0 0,-2 3 128 0,1-1-128 16,2-2 0-16,-1 1 160 0,-2-2-160 0,6-2 128 16,2 0-128-16,-2 0 128 0,-1-2-128 0,2 0 128 15,4-2-128-15,-3 4 0 0,-2 5 0 0,2-2 0 0,1-1 0 0,-6 1 0 16,-2 2 128-16,1-2-128 0,2 0 0 16,-3 3 160-16,-5-1-160 0,0 2 160 0,1 1-16 0,3-1 0 15,-1 1 0-15,1-2 0 0,4-1-144 0,1 1 192 16,0 0-192-16,2-4 192 0,-2-5-192 0,3 1 0 15,-1 2 0-15,3 0 128 0,0 0-128 0,2 0 0 16,-5 3 0-16,0-2 0 0,1-2 0 0,-2 2 0 16,-4 2 0-16,1-2 0 0,1-1 0 0,-2 0 0 15,-1 1 0-15,-1-1 0 0,-1 0 0 0,0 2 0 16,2 1 0-16,0 1 0 0,0-3 0 0,-1 1 0 16,-1 0 128-16,0-1-128 0,-5 2 0 0,4 2 0 15,0 0 0-15,-1 0 0 0,-4-2 0 0,5 0 128 16,4 1-128-16,-2 0 0 0,-7-2 0 0,6 0 128 15,1-2-128-15,-1 4 0 0,-4 0 0 0,3-1 0 16,3 0 0-16,-3-1 0 0,-2-2 0 0,1 0 0 0,-2-1 0 16,3 1 0-16,-3 1 0 0,-1 3 0 0,-3 0 0 0,3-1 0 15,3 1 144-15,-2 0-144 0,-4-2 160 16,2 2-160-16,0 2 176 0,0 0-176 0,-4 0 192 0,2 0-192 16,2 0 160-16,-2-1-160 0,0 0 128 0,0 0-128 15,-1 0 208-15,0 0-32 0,5 3-16 0,-8 0 0 16,-4-2 32-16,4 2 16 0,3-2 0 0,-4 1 0 15,-4 2-32-15,3 1-16 0,-3 1 0 0,0-2 0 16,0-3-160-16,-2 3 160 0,-7 0-160 0,3 1 160 16,2 0-160-16,-1-2 0 0,3 0 0 0,-5 2 128 15,-1-1-128-15,2-3 0 0,1 1 144 0,-2 0-144 0,2 1 0 16,-1 1 128-16,2 0-128 0,1 0 0 16,2-4 0-16,-3 3 0 0,-4 2 0 0,0 1 0 0,1-2 0 15,-1 1 0-15,0-1 0 0,-6 0 0 0,-4 0 0 0,1-1 0 16,-3-6 0-16,1 3 0 0,-2 2 0 0,-2 0 128 15,-3-2-128-15,-2 2 0 0,-3-2 0 0,1 0 0 16,3-1 0-16,0 2 128 0,-2 0-128 0,-2-1 0 16,-5-2 0-16,-1 0 0 0,1 2 0 0,-2-1 0 15,1 0 0-15,1-1 0 0,1-1 0 0,-1 0 0 16,-5 1 0-16,-2-1 0 0,-3-2 0 0,-3 4 0 16,-1-2 0-16,-4-2 0 0,0-1 0 0,-2 1-160 15,2 1 160-15,-3-1-160 0,-3 0 160 0,-1 1 0 16,-1-3-144-16,0 2 144 0,-3 0 0 0,-1 0 0 15,-2 0 0-15,1-1 0 0,-3-3 0 0,-1 4 0 0,0-1 0 16,-3-1 0-16,1-2 0 0,-2 0-176 0,-2 2 176 0,0-1-192 16,-1 0 192-16,-1-2 0 0,0-1-144 0,-2 2 144 15,1 0 0-15,-2 0 0 0,0-3 0 0,-2-1 0 16,1-2 0-16,0 2 0 0,1 0 0 0,0-4 0 16,-4-5 0-16,2 0 0 0,2-2 0 0,-2-1 0 15,1-4 0-15,2 0 0 0,1 2 144 0,0-4-144 16,3 0 0-16,1-1 144 0,-3-2-144 0,4-2 0 15,2-1 128-15,1-4-128 0,2-6 0 0,-2-2 0 16,3-3 0-16,1-2 0 0,1 1 0 0,1-4 0 16,1 2 0-16,0-3 0 0,1-2 0 0,2-1 0 15,0-1 0-15,0 2-176 0,1 1 176 0,0 1-160 0,2 2 160 16,0 2 0-16,-3-2 0 0,2 1-128 16,-2-2 128-16,2 2 0 0,-2 4 0 0,2 2 0 0,-4 1 0 15,0-1 0-15,1 3-144 0,-1 3 144 0,0 5 0 16,2-1 0-16,1-3-144 0,-1 3 144 0,-2 3 0 15,-3-1-160-15,0 0 160 0,0 2-128 0,-1 3 128 0,-2 3-160 16,-2 2 160-16,-4 2-160 0,0 2 160 0,-2 2 0 16,-2-2 0-16,-3 6 0 0,-2 1 0 0,0 2 0 15,-1 0 0-15,-2 3 0 0,-2-1 0 0,-2 3 0 16,3 4-176-16,-9-6 176 0,0 1-256 0,-2 1 64 16,-3 1 0-16,-5 1 0 0,-4 0 32 0,-5 0 16 15,-2-1 0-15,-4 2 0 0,-6 5 144 0,-1-4-192 16,-1-3 192-16,-4 2-192 0,-4 1 192 0,-8 0 0 15,-5 1 0-15,-4 3 0 0,-2-2 0 0,0 0 0 16,-5-2 0-16,-4 0-128 0,-4 0 128 0,-6 1 0 16,-1 0 0-16,-3 1 0 0,-1 1 0 0,-6 0 0 0,-5 1 0 15,0 0 0-15,0-4 0 0,-6 2-128 0,-8 0 128 0,-1 1 0 16,0 1 0-16,-3-1 0 0,-1-1 0 16,-2-1-128-16,-8 0 128 0,4 0 0 0,0-2 0 0,-5 1 0 15,-6 1 0-15,-1 1 0 0,-3-2 0 0,0 2-128 16,-1-2 128-16,-5 1 0 0,-1-4 0 0,-1 3 0 15,-4 0 0-15,1 0 0 0,0-2 0 0,-2 1 0 16,-3 1 0-16,1-3-160 0,-1-1 160 0,1-2-160 16,2 4 160-16,-5-1-192 0,0 0 192 0,-4 0-192 15,-1-2 192-15,4 0 0 0,0 2 0 0,2 0 0 16,0-2 0-16,-3 3 0 0,-3-2 0 0,1-1 0 16,2 4 0-16,-2-1 0 0,0-1 0 0,-1 0 0 15,-2 2 0-15,3-1 0 0,-3-1 128 0,0-2-128 0,2 0 0 0,0 2 128 16,2-1-128-16,-3 0 0 0,1-2 0 0,-3 2 0 15,-1-1 0-15,2-1 0 0,4 1 128 0,1 0-128 16,-1 2 128-16,1 2-128 0,-1 0 224 0,4 0-32 16,1-3 0-16,4 2 0 0,3 0-32 0,1 2-16 15,0-2 0-15,3 1 0 0,-1-2-144 0,5 1 128 16,4-2-128-16,-3 3 128 0,-1-3-128 0,3 0 192 16,2-2-192-16,2 1 192 0,2 1-48 0,1-1 0 15,-1 2 0-15,6-3 0 0,8 2 96 0,-1 0 16 16,-3-1 0-16,7-1 0 0,8-2-96 0,2 1-16 15,2 2 0-15,2-2 0 0,4-1-144 0,3 0 0 16,-2 0 0-16,2 1 0 0,3 2 0 0,3-2 0 0,3 2 0 16,0-2 0-16,-1-3 0 0,2 4 0 0,0-1 0 15,1 2 0-15,0 0 0 0,-1 0 0 0,1 0 0 16,1 3 0-16,0 0 0 0,2 1 0 0,-2-1 0 16,2-1 0-16,4 2 0 0,-3 0 0 0,3 1 0 0,2 0 0 15,0 0 0-15,0 2 0 0,1-1 0 0,2 3 0 16,1-3 0-16,1 1 0 0,-3 0 0 0,0 0 0 15,-1 1 0-15,1 2 0 0,2 1 0 0,-2 0 0 16,-4 1 0-16,1 2 0 0,2-1 0 0,1 1 0 16,1 2 0-16,-2 0 0 0,1 0 0 0,1 2 0 15,0 3 0-15,1-4 0 0,3-4 0 0,2 0 0 16,-2 1 0-16,2 0 128 0,3-2-128 0,3-1 0 16,4-1 128-16,-1 1-128 0,-2 1 0 0,3-2 128 0,1 0-128 15,-2-1 0-15,-1 3 0 0,2 0 0 0,2 1 0 0,3 0 0 16,-2-3 128-16,0 2-128 0,-2 1 0 0,0-3 0 15,6 1 0-15,0-1 0 0,2 1 0 0,3 0 0 16,1 2 0-16,-2-1 0 0,-3-5 0 0,5 4 192 16,5 1-192-16,-4 0 192 0,1-2-192 0,2 1 0 15,2-2 144-15,4 3-144 0,2 1 192 0,2 0-48 16,0-2 0-16,4 0 0 0,0 1-144 0,2 3 192 16,-2-2-192-16,5 1 192 0,2-2-192 0,5-1 0 15,4 2 0-15,3-3 0 0,-1-1 0 0,3 0 0 16,-3 1-144-16,10-5 144 15,0 0-496-15,2 7 16 0,-2-7 0 0,5 8 0 16,-5-8-2048-16,13 6-416 0,4-4-64 0</inkml:trace>
  <inkml:trace contextRef="#ctx0" brushRef="#br2" timeOffset="155514.441">21831 12476 17503 0,'0'0'1552'0,"0"0"-1232"0,0 0-320 0,0 0 0 16,0 0 704-16,0 0 96 0,0 0 16 0,0 0 0 15,0 0-128-15,0 0-32 0,0 0 0 0,0 0 0 16,0 0 320-16,0 0 64 0,0 0 16 0,0 0 0 16,-7 5 0-16,-2-1 0 0,0 1 0 0,-3 1 0 15,-5 1-288-15,1 2-64 0,-2 4-16 0,-2-2 0 0,-5 2-240 0,-2 1-32 16,-1 2-16-16,-5 2 0 0,-2 1-176 15,-4 3-32-15,-7 0-16 0,1 2 0 0,-3 4-176 0,-2-1 192 16,-1 0-192-16,1-1 192 0,3-2-64 0,2 0-128 16,1 2 192-16,2-3-64 0,0-3-128 0,2 1 160 15,3-1-160-15,5-1 160 0,1-2-32 0,3-3 0 16,-2-2 0-16,5 1 0 0,4 3-128 0,2-2 192 16,2-1-192-16,-2-2 192 0,2-1-192 0,4 1 0 15,2 0 0-15,2-2 128 0,3-5-128 0,6-4 160 16,0 0-160-16,0 0 160 0,-2 7-160 0,2-7 0 15,0 0 0-15,0 0 128 0,5 6-128 0,6 1 0 16,1 0 0-16,4 1 0 0,2 0 0 0,1-2 0 16,4-2 0-16,6 3 0 0,3 1 0 0,1 0 0 15,2 0 0-15,-1 0 0 0,2 0 176 0,0 2-48 16,-3-1-128-16,-2 0 192 0,0-6-192 0,-3 3 144 0,-1 0-144 16,-1 0 128-16,1-2-128 0,-4 3 0 0,1 0 0 0,-6 1 128 15,-4 0-128-15,0 0 0 0,1-3 144 0,-4 2-144 16,-1 0-240-16,-1 2-112 0,-2-1-32 0,-7-8 0 31,0 0-2176-31,12 4-432 0,-2 3-80 0</inkml:trace>
  <inkml:trace contextRef="#ctx0" brushRef="#br2" timeOffset="156137.503">20913 13047 15663 0,'-11'-10'688'0,"4"6"144"0,-1 2-656 0,8 2-176 16,0 0 0-16,-7-1 0 0,-1 0 592 0,8 1 96 15,0 0 16-15,0 0 0 0,0 0 16 0,0 0 16 16,0 0 0-16,0 0 0 0,0 0 160 0,8 4 48 16,-8-4 0-16,10 5 0 0,2 1 96 0,2-2 32 15,-2-1 0-15,2-3 0 0,2 1-176 0,4 1-48 16,-1 1 0-16,2-2 0 0,2-4-144 0,1 1-48 16,4 1 0-16,4 1 0 0,4-1-80 0,5-3-32 0,3-3 0 15,6 0 0-15,5 0-48 0,0 1-16 0,-2-1 0 0,1-2 0 16,0-1-176-16,3 3-48 0,1 0 0 0,0-4 0 15,1-4-48-15,-5 2-16 0,-4 6 0 0,0-2 0 16,-2 1 16-16,0 0 0 0,3-4 0 0,-2 2 0 16,-2 2-80-16,0 0 0 0,-1-1-128 0,-2 1 192 15,-3-2-192-15,-2 1 128 0,0 2-128 0,-1-1 0 16,1-3 0-16,1 0 128 0,2 1-128 0,0-2 0 16,1 3 0-16,-5 0 144 0,1-1-144 0,-6 3 128 15,-2 4-128-15,-1 1 0 0,0-1 0 0,-2-1 0 16,-2 2 128-16,-2-1-128 0,-1 3 0 0,3-2 128 15,1-3-128-15,-5 1 0 0,-3-1 0 0,3 2 0 0,-1 0 128 16,1 1-128-16,-2-1 0 0,-3-1 128 0,1 3-128 16,-3 0 128-16,-2 2-128 0,-1-2 128 0,-4-1-128 0,1-1 128 15,-2 2-128-15,-7 1 128 0,0 0-128 0,8 0 160 16,-8 0-160-16,0 0 160 0,0 0-160 0,8-2 0 16,-8 2 0-16,7-5 128 0,-7 5-128 0,0 0 0 15,0 0 0-15,0 0-176 16,0 0-352-16,0 0-80 0,0 0-16 0,0 0 0 15,0 0-1904-15,0 0-384 0,-8 3-80 0,0 1-11456 0</inkml:trace>
  <inkml:trace contextRef="#ctx0" brushRef="#br2" timeOffset="157155.356">20717 12965 14735 0,'-13'9'1312'0,"4"-5"-1056"15,0 0-256-15,-2 0 0 0,-1-1 640 0,2 2 80 16,-1 6 16-16,1 0 0 0,0-4 112 0,-2-3 32 16,2 0 0-16,3 2 0 0,-1 5 144 0,2-3 16 15,6-8 16-15,0 0 0 0,-3 10-320 0,2-3-64 16,3-1-16-16,-2-6 0 0,0 0-144 0,8 3-16 16,3 3-16-16,1-6 0 0,-2-3 224 0,4-5 32 0,2-3 16 15,2 2 0-15,3 3-80 0,1-3-16 0,1-3 0 0,4 0 0 16,6-1-176-16,-5 2-32 0,-1-3-16 15,2-2 0-15,4-4-160 0,2 1-16 0,-1 4-16 0,-1-1 0 16,-3-1-96-16,2-2-16 0,0 0 0 0,1 2 0 16,1 0 0-16,2 0-128 0,-2-4 192 0,0 1-64 15,2 5-128-15,1 0 0 0,-4 1 144 0,-1 0-144 16,-2-2 0-16,-5 2 128 0,0 1-128 0,-3-2 0 16,-2 0 176-16,0 2-48 0,0 1 0 0,-2 2 0 15,-2 0-128-15,0 2 192 0,-1-2-192 0,-1 0 192 16,-1 2-16-16,2 0 0 0,0 0 0 0,-1 2 0 15,-1 0-16-15,-1 2 0 0,0 0 0 0,-1 1 0 16,-2-1 16-16,-2 0 0 0,-7 4 0 0,10-2 0 0,-2-1-48 16,-8 3 0-16,0 0 0 0,0 0 0 0,8-1 64 0,-8 1 0 15,0 0 0-15,0 0 0 0,0 0-16 0,0 0 0 16,0 0 0-16,-5 9 0 0,-4-2-32 16,-1 2 0-16,-4 0 0 0,-2 0 0 0,-3 0-144 0,-1 2 128 15,-3 3-128-15,0 1 128 0,-2 1-128 0,-1 2 160 16,-2 3-160-16,-2-1 160 0,-2-2-160 0,0-1 128 15,-4 4-128-15,0 0 128 0,-2 0-128 0,0 0 0 16,1 1 0-16,0-1 0 0,-3-1 0 0,2 0 0 16,3 4 128-16,0-1-128 0,0-2 0 0,-3-1 0 15,2 1 0-15,-2 0 0 0,3 0 0 0,3-1 0 16,1-1 0-16,4-4 0 0,4-3 0 0,0 1 0 16,2 2 0-16,3-2 0 0,3-4 0 0,-1 2 0 15,3 1 0-15,3-2 0 0,3-4 0 0,1 1 0 0,6-7 0 16,-2 9 0-16,4 2-144 0,2-3 144 0,3 1-192 0,3 0 192 15,0 2-144-15,6-3 144 0,7-1 0 0,4-1-144 16,-3-1 144-16,6 1 0 0,3-1 0 16,4 2 0-16,-1-1 0 0,2 1 0 0,-1 2 0 0,1 0 0 15,-1 1 0-15,-2-1 0 0,0-2 0 0,3 2 0 16,0 2 0-16,-6-1 0 0,-9-3 0 0,0-1 0 16,2 1 0-16,-3-3 0 0,-4-1 0 0,1 1 128 15,-2 1-128-15,-3 0 0 0,-3-2 0 0,-2 1 128 16,-3 0-128-16,-6-4 0 0,8 1-176 0,-8-1 176 15,0 0-1248-15,0 0-160 0,0 0-16 16,0 0-16-16,0-7-960 0,0 7-192 0,-6-5-32 0,-1 0-11232 16</inkml:trace>
  <inkml:trace contextRef="#ctx0" brushRef="#br2" timeOffset="158142.143">20752 13186 11055 0,'-14'-5'480'0,"6"4"112"0,-1 1-464 0,3-1-128 16,-3-1 0-16,2 1 0 0,7 1 2512 0,0 0 496 16,-8-3 80-16,8 3 32 0,0 0-2032 0,0 0-416 15,0 0-80-15,0 0-16 0,0 0-112 0,9-5-16 16,0 0-16-16,3-1 0 0,2 1 64 0,4-3 16 0,6-1 0 0,-2 0 0 15,3 5 112-15,0-1 16 0,4-2 16 0,4 1 0 16,5 2-160-16,-2 0-48 0,3-2 0 0,-1-2 0 16,5-1 48-16,3-1 0 0,4 0 0 0,2 0 0 15,0 2-64-15,3-4-16 0,2-1 0 0,0 2 0 16,-2 3-128-16,2-1-32 0,3 1 0 0,2-2 0 16,1 0-64-16,-1 1-32 0,1 1 0 0,-2 1 0 15,-2-3-32-15,5 0-128 0,4 2 192 0,1 0-64 16,-5 0-128-16,-2-1 160 0,-4 0-160 0,-2 1 160 15,2 2-16-15,0 0 0 0,-2 2 0 0,-1-1 0 16,-1 1-144-16,-3 1 160 0,-3-2-160 0,-2 0 160 16,-1-2-160-16,-2 2 0 0,2 0 0 0,-1 1 0 15,-2-2 0-15,0 2 0 0,-6 1 128 0,2-1-128 0,1 3 0 16,-2 0 0-16,-2 0 0 0,-2 0 0 0,-1-2 0 16,1 3 0-16,0 0 0 0,-2 0 0 0,-3-5 0 0,0 1 128 15,-1 2-128-15,-4-1 0 0,-5 1 0 0,-1 0 128 16,-2-2-128-16,-1 3 0 0,-3 1 144 0,-4 0-144 15,-7 0 160-15,9 3-160 0,-9-3 192 0,0 0-64 16,0 0-128-16,0 0 192 0,0 0-48 0,0 0-16 16,0 0 0-16,0 0 0 0,-8 0 0 0,0 0 0 15,-8 0 0-15,2 1 0 0,1 2-128 0,-4 1 0 16,-5-1 0-16,-1-1 0 0,-2 1 0 0,-1 2 0 16,-2 2 0-16,-1 0 0 0,-3-3 0 0,0 1 0 15,2-2 128-15,-6 2-128 0,-8-2 0 0,0 0 0 16,0-2 0-16,-3 4 0 0,-5 2 0 0,1 1 0 0,0 0 0 15,-1-1 0-15,0 0 0 0,-6 2 0 0,-6 1 0 0,-2-3 0 16,-2-1 0-16,4 1 0 0,-2 0 0 0,-2 2 0 16,-2 0 0-16,-3 0 0 0,-1-3 0 0,2 1 0 15,3 1 0-15,0 3 0 0,-3 0 0 0,-2-2 0 16,-3 0 0-16,5 1 0 0,8 0 0 0,0 0 0 16,3 0 0-16,0-1 0 0,4 1 0 0,1-3 0 15,0 3 0-15,3-2 0 0,3-3 0 0,4 3 0 16,1 1 0-16,2 0 0 0,1-2 0 0,4 1 0 15,-2 0 0-15,3-2 0 0,1 2 0 0,3 0 0 16,4-3-128-16,3 3 128 0,-1-1 0 0,7-1 0 16,3 0 0-16,1-2 0 0,1 2-144 0,3-2 144 15,3 0 0-15,2 1 0 0,7-5 0 0,0 0 0 0,0 0 0 0,0 0-128 16,0 0 128-16,0 0 0 0,0 0 0 16,0 0-192-16,0 0 192 0,13 1-160 0,-2-1 160 0,5-2 0 15,5-4-144-15,3 0 144 0,6-2 0 0,7-1 0 16,4-1-144-16,5-1 144 0,4-3 0 0,1 2 0 15,3 0 0-15,9-6 0 0,8-5 0 0,5-2 0 16,1-2 128-16,4 1-128 0,4 1 176 0,2-3-176 16,7 2 192-16,-3 0-192 0,-1 5 160 0,-1 1-160 15,-2-1 128-15,1 0-128 0,-1 0 0 0,-6 3 0 16,-7 3 128-16,-2-1-128 0,-4-1 0 0,-4 5 0 16,-5 2 0-16,-7 1 128 0,-5 1-128 0,-6 1 0 15,-8 1 0-15,-6 4 0 0,-7 3-160 0,-3 2-64 16,-5 1-16-16,-2-1 0 15,-10-3-1680-15,0 0-320 0,1 10-80 0,-1-10-7920 0,0 0-1568 16</inkml:trace>
  <inkml:trace contextRef="#ctx0" brushRef="#br2" timeOffset="158658.422">21605 12516 19343 0,'0'0'1728'0,"0"0"-1392"16,0 0-336-16,0 0 0 0,0 0 1008 0,0 0 128 15,-7 3 16-15,7-3 16 0,-8 7-720 0,0-2-160 16,-5 2-32-16,-2 0 0 0,0 1 640 0,-4 6 128 16,-6 5 32-16,-4 0 0 0,-4 1-224 0,-3 4-64 15,-4 5 0-15,-2 1 0 0,-2 1-112 0,0 2-16 16,-2 4-16-16,2 0 0 0,-2-1-208 0,-1 1-32 16,-2-2-16-16,5 1 0 0,2 0-208 0,5 0-32 15,4-2-128-15,3-5 192 0,7-2-192 0,3-6 144 16,4-3-144-16,3-2 128 0,3-2 32 0,2-5 0 0,4-3 0 15,4-6 0-15,0 0-32 0,0 0-128 0,0 0 192 16,0 0-64-16,12 3-128 0,1-2 160 0,1-1-160 0,3-1 160 16,4-2-32-16,1 0-128 0,4 2 192 0,-2-2-64 15,4-2-128-15,4 2 160 0,3-2-160 0,2 2 160 16,2 3-160-16,3-1 0 0,1-2 144 0,5 1-144 16,4 2 128-16,3 0-128 0,3 0 128 0,-3-1-128 15,-1-2 0-15,-6 1 128 0,-4 3-128 0,-3-2 0 16,0 0 0-16,-4-1 0 0,-3 0 0 0,1 2 0 15,-3 3-192-15,-2 0-96 0,-7-2-32 0,-4 4 0 16,-4-2-1616-16,-2 0-336 16,-1 2-64-16,-2-2-11568 0</inkml:trace>
  <inkml:trace contextRef="#ctx0" brushRef="#br2" timeOffset="158995.88">20919 13124 32255 0,'-23'-7'2864'0,"12"1"-2288"15,0-1-576-15,5 2 0 0,6 5 0 0,0-8 0 16,3-2 0-16,2-1 0 16,5 0-432-16,2 3-32 0,7 1-16 0,4-1 0 0,5-1 480 0,3 2 208 15,2 1-16-15,6 1 0 0,3 0 64 0,10-1 16 16,-1 0 0-16,11 1 0 0,9-2 64 0,1 1 16 15,1-2 0-15,6-3 0 0,8-3 16 0,0 1 0 16,3 1 0-16,0 0 0 0,-1-1-112 0,3 0 0 0,2-1-16 0,-3 1 0 16,-7 4-80-16,-1-5-16 0,2-2 0 0,-3 3 0 15,-4 3-144-15,-9 1 128 0,-7 1-128 0,-7 1 128 16,-2-1-128-16,-4 0 128 0,-6 5-128 0,-8 0 128 16,-5-3-128-16,-6 2 0 0,-4-1 0 0,-5 4 0 31,-4 3-352-31,-11-2-160 0,0 0-16 0,0 0-9968 0,9 6-1984 0</inkml:trace>
  <inkml:trace contextRef="#ctx0" brushRef="#br2" timeOffset="173938.007">19644 10956 10127 0,'-5'-12'896'0,"0"4"-704"16,-1-2-192-16,-1 2 0 0,2 2 848 0,-5 0 144 16,-1-4 32-16,-1 1 0 0,-1 3-832 0,-1 1-192 15,-1-2 0-15,0 0 0 0,-6-3 0 0,1 0 0 16,0 0 0-16,-1-1 0 0,-2-2 0 0,1-1 128 15,-2 0-128-15,0 2 192 0,-2 2 16 0,0-1 0 16,-3-3 0-16,0 1 0 0,-3-1 16 0,-1 1 0 16,-4 0 0-16,-2 1 0 0,-2 2 32 0,-1-1 0 15,2 1 0-15,0-2 0 0,-4-1 48 0,-1 0 16 16,-5-2 0-16,0 3 0 0,-3 2-80 0,-3 0-16 0,-2 1 0 0,-2 1 0 16,3 0-224-16,-2 3 176 0,-4 0-176 0,-2 0 160 15,-4-2-160-15,-1 3 0 0,3 3 0 16,0-3 0-16,-1-3 0 0,-2-1 0 0,-4 0 0 0,-1 3 0 15,0 1 0-15,1 0 0 0,-3-4 0 0,-4 3 0 16,-2 3 0-16,-2 2 128 0,5 0-128 0,2-1 0 16,1-4 128-16,-3 2-128 0,1 1 128 0,1 1-128 15,1-1 128-15,0 0-128 0,0-3 0 0,0 4 128 16,-1 2-128-16,1-1 0 0,3-1 0 0,2 1 128 16,-2 1-128-16,0 2 0 0,-2 0 144 0,0 3-144 15,1-3 0-15,-2 0 128 0,-2 1-128 0,-1 0 0 16,-2 2 0-16,5-1 0 0,7-3 0 0,5 3 0 15,4 1 0-15,4-2 144 0,3-3-144 0,2 1 0 0,4 5 480 16,0 1-16-16,1 2 0 0,3 1 0 0,3-3-288 0,-2 1-176 16,1 0 192-16,0 0-192 0,1 2 192 0,-3-1-64 15,0-1 0-15,0 2-128 0,-1 2 0 0,-1 3 0 16,0-3 0-16,0 1-144 0,0 2 144 0,-1-1 128 16,-3 0-128-16,3 3 176 0,3 0-176 0,6-2 0 15,2 0 0-15,9-2 0 0,1-3 192 0,6 0 176 16,4 1 16-16,3 3 16 0,4 2-48 0,4-2-16 15,2-3 0-15,0 4 0 0,1 2-208 0,5 1-128 16,0 1 160-16,1-2-160 0,2 0 0 0,0 1 128 16,2 1-128-16,2 2 0 0,2-1 144 0,2 0-16 15,2-1 0-15,0 5 0 0,5 2 0 0,2 1 0 16,-3-3 0-16,7 1 0 0,5 2-128 0,1-1 128 16,5-1-128-16,1-1 128 0,1 0 0 0,3-1 0 15,2-5 0-15,3-1 0 0,2 2 48 0,1-3 0 0,4 0 0 0,0-2 0 16,-2 2 16-16,1-3 16 0,1-2 0 15,1-1 0-15,3 1 128 0,3-2 32 0,0-1 0 0,3 1 0 16,-3-2-96-16,4 1-16 0,4 0 0 0,2 0 0 16,3 0-80-16,0 1-32 0,-2-4 0 0,2 2 0 15,2 2-144-15,2-5 0 0,2 1 0 0,-1-1 128 16,-3 2-128-16,2-1 0 0,2 1 144 0,2 2-144 16,2-3 0-16,-1 2 144 0,-3-3-144 0,2 0 0 15,2 1 0-15,1-3 0 0,-2-2 0 0,-1 0 0 16,1-1 128-16,1 0-128 0,2 1 0 0,-1-3 0 15,0-2 128-15,0 0-128 0,1 3 0 0,1-3 0 16,2-4 0-16,-5 0 0 0,-5 3 0 0,3 2 0 0,-1 0 0 16,1 2 0-16,0-1 0 0,-5 2 0 0,-5-1 128 0,4 0-128 15,4-1 0-15,-1-1 0 0,-3 0 128 0,-2 0-128 16,0 1 0-16,4-1 0 0,1-2 0 0,-2-3 0 16,-2 2 0-16,-6-1 0 0,0 0 128 0,-1 0-128 15,0-6 144-15,-2 2-144 0,0 2 0 0,-5-2 128 16,-6-2-128-16,-1-1 0 0,-1 0 0 0,-5 1 144 15,-2-1-144-15,-2-3 128 0,0-2 0 0,-2 1 0 16,-6-1 0-16,-4-1 0 0,-4 1 64 0,-4-3 16 16,-4 0 0-16,-4-2 0 0,-3-3 32 0,-4-1 0 15,-3-1 0-15,-3-1 0 0,-6 2-48 0,-2 2-16 16,-3 1 0-16,-5-2 0 0,-2 0-176 0,-2-1 128 16,-3-1-128-16,-5-1 128 0,-5-1 32 0,-4-2 0 0,-4-5 0 15,-5 1 0-15,-4 1 96 0,-4 1 0 16,-3 1 16-16,-3 2 0 0,-5 1-144 0,-10 2-128 0,-9-1 192 15,-7 0-192-15,-3 1 0 0,-11 0 0 0,-9-1 0 0,-4 3 0 16,-5 3 0-16,-5 1-144 0,-5-2 16 0,0 4 0 16,1 3-208-16,0 4-48 0,-1 1 0 0,3 4 0 31,5 4-1856-31,5 2-384 0</inkml:trace>
  <inkml:trace contextRef="#ctx0" brushRef="#br2" timeOffset="198234.478">9106 13313 16575 0,'-7'2'1472'0,"0"-2"-1168"15,0-2-304-15,7 2 0 0,-3 5 704 0,3-5 96 16,0 0 16-16,0 0 0 0,0 0-496 0,10 6-112 16,2-2-16-16,3 1 0 0,1-1 368 0,1-2 64 15,4-2 16-15,1 0 0 0,5 1-112 0,-2-1-16 0,4-2 0 0,3 1 0 16,4 1-192-16,1-2-64 0,4 0 0 0,2 1 0 15,3 0-128-15,2 1-128 0,0 1 192 0,-1-1-192 16,0-2 256-16,3 0-64 0,3 2-16 0,2 0 0 16,3 2 224-16,-2-2 48 0,1-2 16 0,2 2 0 15,0 0 96-15,-1 3 16 0,5 0 0 0,3 0 0 16,0-3-144-16,2 1-32 0,-1 2 0 0,3-1 0 16,1-2-176-16,4-1-32 0,0-1-16 0,1 2 0 15,0 1-176-15,1-1 192 0,2-1-192 0,2 1 192 16,-1 2-192-16,1-1 128 0,-3-1-128 0,3 0 128 15,2 0-128-15,-3 2 128 0,1-1-128 0,-1-1 128 16,-4-1 0-16,1 4-128 0,0 1 192 0,0-2-64 0,1-2 128 16,-4 0 32-16,-1 1 0 0,1-1 0 0,3 2-128 15,3 0-32-15,-1 2 0 0,-1-1 0 0,-1-5 0 16,-2 4-128-16,-1 5 192 0,7-4-64 0,1-2-128 0,-3 0 192 16,-3 0-192-16,1 4 192 0,4 0-192 0,1 1 160 15,0-2-160-15,-3 2 160 0,2 3-160 0,1-1 128 16,1 1-128-16,-2-1 128 0,1-2-128 0,2 2 128 15,1 2-128-15,1 0 128 0,-3-5 0 0,-1 2-128 16,-3 2 192-16,0-3-64 0,-1-1-128 0,1 0 160 16,5 2-160-16,-3 1 160 0,-3 0-160 0,3-2 0 15,-1-3 0-15,2 4 128 0,4 3-128 0,-4 1 0 16,-2 0 0-16,-1-5 0 0,0-2 0 0,2-1 0 16,-3 4 0-16,-1-2 0 0,-5 2 0 0,3-3 0 15,0-2 0-15,1 4 128 0,0 1-128 0,-1 1 0 0,-6-1 0 0,1-3 0 16,-2-1 0-16,4 2 128 15,-1 3-128-15,-2-2 0 0,-6-1 0 0,2-1 128 16,2 0-128-16,2 1 0 0,0-1 0 0,-2-1 0 0,-4 1 128 0,-1-1-128 16,-1 1 0-16,1-1 0 0,0-1 144 0,1 0-144 15,0-2 0-15,-2 1 0 0,1 1 0 0,-5 2 0 16,2-4 0-16,0 0 128 0,-1-1-128 0,1 1 0 16,-1 1 0-16,-3-1 0 0,-4-1 0 0,2 1 128 15,-4 1-128-15,0-1 0 0,2 0 0 0,0 1 0 16,-2 0 0-16,1-1 0 0,-1 0 0 0,-3 2 0 15,-3 0 0-15,0 0 0 0,-1-4 0 0,-1 4 128 16,2 2-128-16,1 0 0 0,-1 2 0 0,0-2 0 16,-1-2 0-16,-4 2 0 0,0-2 0 0,-6 1 0 15,-4-1 0-15,1-1 0 0,-5 3 0 0,0-3 0 0,0 0 0 16,1 0 0-16,-2 0 0 0,-1 1 0 0,-1-1 0 16,0 0 128-16,-1-1-128 0,-2-1 0 0,-3 1 0 0,1 0 128 15,-3 1-128-15,-1-1 0 0,-4-1 0 0,2 1 0 16,-3-1 0-16,-7 1 128 0,0 0-128 0,0 0 0 15,0 0 0-15,0 0 128 0,0 0-128 0,0 0 0 16,0 0 0-16,0 0 0 0,0 0 0 0,-8-2 0 16,-6 1 0-16,0 0 0 0,0-1 0 0,-5 1 0 15,-4 1 0-15,-2 0 0 0,-5 0 0 0,-1 0 0 16,-5-2 0-16,-1 2-128 0,-4 2 128 0,-5-1 0 16,-8-1 0-16,-7 0 0 0,-4 0 0 0,-3-1 0 15,1-1-144-15,-4 1 144 0,-8 0-128 0,0-2 128 16,-3 1-160-16,1 0 160 0,-1-1-144 0,-1 0 144 0,-5-2-128 15,-1 0 128-15,-5 1 0 0,-1 0 0 0,-2-1 0 16,-1 1-128-16,-3-2 128 0,1 1 0 0,-2-1 0 0,-5 2 0 16,-6-2 0-16,2 2 0 0,2 0 0 0,-6 2 0 15,-7 0 0-15,1 0 0 0,-1-4 0 0,0 3 0 16,-4 2 0-16,-2-2-128 0,0-3 128 0,2 4 0 16,-2 2 0-16,-1-1 0 0,-3-2 0 0,1-1-128 15,1 0 128-15,-1-1 0 0,-2 1 0 0,1 1 0 16,1 1 0-16,-3-1 0 0,-2 0 0 0,0 1 0 15,-3-3 0-15,0 2 0 0,-3-1 128 0,-2 2-128 16,-3 0 0-16,-4 0 0 0,-3 0 0 0,-3 1-128 16,0 0 128-16,-7 2 0 0,-4 0 0 0,-3 5 0 15,-5-2 0-15,-2 0 0 0,-2-3 0 0,-2 6-128 16,3 4 128-16,2 0-160 0,3 0 160 0,-5 1-160 0,-2 0-16 16,3 4 0-16,-1-1 0 0,1 0 0 15,-1 3-1600-15,0 3-320 0,-3 2-64 16</inkml:trace>
  <inkml:trace contextRef="#ctx0" brushRef="#br2" timeOffset="208057.863">12953 15678 12895 0,'9'-13'576'0,"-4"6"112"0,1-1-560 0,2 2-128 16,-1 1 0-16,2 0 0 0,0 1 2656 0,-1 1 496 15,-8 3 112-15,0 0 0 0,7-7-2400 0,0 1-480 16,-3-1-112-16,-4 7-16 0,-1-9-112 0,0 0-16 16,0 1-128-16,-2-2 192 0,-7 3-64 0,0-2 0 15,0 2-128-15,-3-2 192 0,-3-1 0 0,-1 1-16 16,-5-2 0-16,-2 2 0 0,-3-5 112 0,-4 0 32 15,-4-1 0-15,0 1 0 0,0 0 160 0,-3-2 32 16,0 0 16-16,-1 3 0 0,3 1-80 0,1-1-32 16,-1-1 0-16,-1 0 0 0,-1 0-64 0,-4 1-16 0,-4 1 0 0,-2 1 0 15,0-2-64-15,-3 1-16 0,-2 1 0 0,-4-1 0 16,0-2-48-16,-3 2-16 0,-4 1 0 0,-2 2 0 16,-6 1-64-16,4 0 0 0,1 0-128 0,-2 0 192 15,-4 0-64-15,3 2-128 0,-2-1 176 0,1 0-176 16,-2 2 128-16,-3-1-128 0,-1 1 0 0,-2-1 0 15,-6 1 160-15,2-1-160 0,1-1 128 0,-4 0-128 16,-1 0 128-16,-1 1-128 0,-5-1 128 0,0 1-128 16,-4-1 176-16,0 2-48 0,-2 1-128 0,4 0 192 15,2-2-32-15,-4 2-16 0,-1 2 0 0,1 0 0 16,1-1 0-16,0 0 0 0,0 0 0 0,1 1 0 16,-1 0-144-16,3 1 0 0,5-3 0 0,-1 2 0 15,-3-2 0-15,3 2 0 0,-1 1 0 0,-1-1 0 16,-2-1 0-16,1 2 128 0,0 1-128 0,4 1 0 0,1-1 0 0,0 1 128 15,-3-2-128-15,4 4 0 0,2 2 0 16,2 0 0-16,2-1 128 0,3 1-128 0,2-2 0 16,5 4 0-16,2 1 0 0,2 0 0 0,2-2 0 0,-2 1 0 15,0 3 0-15,1 1 0 0,0 0 0 0,5-1 0 16,1 4 0-16,3 1 0 0,-1 1 0 0,3 1 0 16,1 1 0-16,2 3 0 0,-1 1 0 0,5 1 0 15,3 0 0-15,4 2 0 0,1-2 0 0,5 0 0 16,2 0 0-16,2 0 0 0,1 2 0 0,4-3 0 15,1 0 0-15,2 3 0 0,0 1 0 0,2 1 0 16,0-1 0-16,7 0 0 0,0-2 0 0,5 4 0 16,2 0 0-16,4 0-176 0,2-4 176 0,0 0 0 0,2 1 0 15,4 1 0-15,2-2 0 0,-1-1 0 0,2-1 0 16,5 0-128-16,4 1 128 0,3 0 0 0,2-3 0 16,1 0-128-16,3-2 128 0,0 0 0 0,3 1 0 0,1 0 0 15,0-3 0-15,5 2 0 0,3-2 0 0,1 2 0 16,1 0 0-16,6-2 0 0,3-2 0 0,4 3 0 15,-3 0 0-15,3 0 0 0,2-4 0 0,3-1 0 16,6-2 0-16,2 3 0 0,3 3 0 0,-1-5 0 16,1-5 0-16,6 3 0 0,1-2 0 0,2 0 0 15,0-2 0-15,0-2 0 0,0 2 0 0,7-1 0 16,3-2 0-16,0 0 0 0,-1 1 0 0,2-1 0 16,1-2 0-16,3 0 0 0,-1 1 0 0,3-1 128 15,-1-1-128-15,0 1 0 0,1 0 0 0,-2 1 0 16,-4 1 0-16,2-1 0 0,2-4 0 0,1 3 0 0,2 3 0 15,0-3 0-15,0-4 0 0,4 2 0 0,-1 4 0 16,1-4 0-16,1-3 0 0,0 1 0 0,2 2 0 0,-4 0 0 16,1 5 0-16,-1-3 0 0,3-4 0 0,-1 2 0 15,-4 1 0-15,2-1 0 0,3-1 0 0,-5 0 0 16,-3 3 0-16,-1-2 0 0,-4-2 0 0,-1-1 0 16,0 2 0-16,-4-2 128 0,-6-4-128 0,-1-2 0 15,-2-2 0-15,2 2 128 0,3 1-128 0,-6-1 0 16,-5 0 0-16,-4-1 0 0,-2-3 0 0,-5 1 0 15,-3-1 0-15,-2-1 128 0,0 0-128 0,-6 0 0 16,-3 1 0-16,-4-1 128 0,-5 1-128 0,-5 0 176 16,0-1-176-16,-6 1 192 0,-2-2-192 0,0 1 0 0,-1-3 0 15,-3 2 0-15,-5-1 0 0,0 0 0 0,-3-3 0 16,-1 1 0-16,-1-5 0 0,-5 1 0 0,-2 2 0 16,0-3 0-16,-1-3 0 0,-4 2 0 0,-4-2 0 0,-3 1-176 15,2-1 176-15,-3 1-192 0,-4 1 192 16,0-1-192-16,-2 3 192 0,-2 0 0 0,-3 0-144 0,0-1 144 15,-6-1 0-15,-2 1 0 0,-3-2 0 0,-5 1 0 16,-6-1 0-16,0 1 0 0,-2 1 0 0,-6 2 0 16,-2 0 0-16,0 1 128 0,1 1-128 0,-3 0 0 15,-3 3 0-15,-5 2 0 0,-2-2 0 0,-1 0 0 16,-1 2 0-16,-3 1 0 0,-4-1 0 0,-2 0 0 16,-3-2-128-16,-4 5 128 0,-2-4 0 0,-2 4 0 15,-3 0 0-15,-4 2 0 0,-3 2 0 0,-3-1 0 16,1-2 0-16,-3 3 0 0,1 3 0 0,2-2 0 0,3-1-128 15,-4-1 128-15,0 5 0 0,-2-2 0 0,6 2 0 16,-6-1 0-16,1-1 0 0,0 2 0 0,-1 2 0 0,2 1 0 16,-2-1-144-16,2 0 144 0,0-1 0 15,2 3 0-15,-1 3 0 0,1-2 0 0,0-1-176 0,0 0 176 16,1 1-160-16,-2 1 160 0,1 1-128 0,4 0 128 16,0 0 0-16,5 4-144 0,-1 2 144 0,0-1 0 15,1 1 0-15,1 2 0 0,2 0 0 0,2 1 0 16,5 0 0-16,0 2-128 0,1-2 128 0,2 2 0 15,5 3 0-15,0-3 0 0,-1 0 0 0,3 0 0 16,5-1-144-16,3 1 144 0,5 2 0 0,0-1 0 16,-1-1 0-16,5 3 0 0,1-1 0 0,2 4 0 15,3-3 0-15,3 2 0 0,3-1-128 0,4-1 128 0,1 0 0 16,2 4 0-16,3 2 0 0,3 0-144 0,0 0 144 16,2-1 0-16,3 2 0 0,1-1-128 0,4-1 128 0,0 1 0 15,4 0 0-15,-2 1-128 0,0 2 128 0,0-1 0 16,3-1 0-16,3 1-128 0,3 1 128 0,0 2 0 15,0-1 0-15,5-1 0 0,2-2 0 16,5 4 0-16,1-1 0 0,2 2 0 0,2-1-128 0,5 0 128 16,2-1 0-16,4-1 0 0,1-2 0 0,1 2 0 15,3-1-128-15,4-3 128 0,-1 0 0 0,3 1 0 16,0 0 0-16,3-2 0 0,2 0 0 0,2 0 0 16,4 4-128-16,3-3 128 0,2-1 0 0,0 1 0 15,4 1 0-15,1-1 0 0,-3-3 0 0,7 0 0 16,3-1 0-16,5 0 0 0,0 0 0 0,1-1 0 15,-1 0 0-15,3-1 0 0,1 0 0 0,4-1 0 0,1-3 0 16,3 2 0-16,-3 1 0 0,1-2 0 0,0-4 0 16,1 1-128-16,1-1 128 0,1 2 0 0,0-2 0 15,1-1 0-15,-1-3 0 0,5 0 0 0,0 2 0 0,1-3 0 16,-2-1 0-16,1 2 0 0,3-2 0 0,2 1 0 16,3-3 0-16,0-1 0 0,-1 0 0 0,5-1 0 15,3-1 0-15,0 1 0 0,-5 0 0 0,6 0 0 16,4-1 0-16,-3 1 0 0,-3 0 0 0,2 1 128 15,2 0-128-15,2 0 0 0,2-2 0 0,0 2 0 16,-2 0 0-16,0-3 0 0,1-1 0 0,-2-1 0 16,-2 1 0-16,3 0 0 0,2-1 0 0,-4-1 0 15,-9 2 0-15,3-6 0 0,1 2 0 0,-4-1 0 16,-3 0 0-16,-2-1 0 0,-1 0 0 0,0 0 0 16,-2-1 0-16,-3-2 0 0,-5-1 0 0,-1 0 128 0,1-4-128 15,-4 1 0-15,-4-3 0 0,-3 2 0 0,-1-2 128 16,-4 0-128-16,-4-2 0 0,0 3 0 0,-1 2 128 0,3 0-128 15,-3-2 0-15,-4 3 0 0,-1 0 128 0,-3 2-128 16,-6-4 0-16,-3-1 0 0,-1 2 0 0,-5-2 0 16,-3-2 128-16,-1 0-128 0,-6-2 0 0,-2-1 144 15,-6 1-144-15,-3 0 160 0,-2 0-160 0,-5-3 160 16,-4-1-160-16,-3-2 128 0,-6-1-128 0,-2 2 128 16,-4-1-128-16,-5 0 0 0,0 0 0 0,-2 0 0 15,-6-3 0-15,0 1-144 0,-2 1 144 0,-3 0 0 16,-2 1-128-16,-6 0 128 0,-2 1 0 0,-2 2 0 15,-2 0 0-15,-3 1 0 0,0 3 0 0,0-3 0 16,-4 2 0-16,-2 1 0 0,-5-1 0 0,-6 2 0 0,-3 0-128 16,0-2 128-16,-2-3 0 0,-5 2 0 0,-6-3-160 15,-2 2 160-15,-4 0-128 0,-2-1 128 0,-2 3-160 16,-3-1 160-16,-5 2-192 0,1 1 192 0,2-3-144 0,-5 3 144 16,-4 5 0-16,3-1-144 0,2 2 144 0,-5-1 0 15,1 2-144-15,3 2 144 0,3 2 0 0,-4 0 0 16,-2-1 0-16,-1 1 0 0,3 2-144 0,-2 2 144 15,-4 1 0-15,-4 1 0 0,0 1 0 0,-4 2 0 16,0 2 0-16,-3 2 0 0,3 1 0 0,-1-1 0 16,-1 0 0-16,0 4-160 0,3 2 160 0,0-1-208 15,-1 0 80-15,8 0 128 0,10 0-176 0,0 2 176 16,1 0-128-16,1-1 128 0,1-1 0 0,6 3 0 16,5 0 0-16,-1 0 0 0,-2 1 0 0,3 0 0 0,6-1 0 15,-3 3 0-15,-1 2 0 0,4 2 0 0,-3-2 0 0,5 2 0 16,2-2 0-16,5 4 0 0,-2 2 0 0,6-2-128 15,4 0 128-15,3 3 0 0,3 3 0 0,6-2 0 16,6 0 0-16,5-1-128 0,3 0 128 0,4 1 0 16,1 1 0-16,3 1 0 0,4 0 0 0,4 0 0 15,4 6 0-15,1 2 0 0,2-3 0 0,3 2 0 16,3-1 0-16,0 1-160 0,6 2 160 0,1 1 0 16,0-1-256-16,4 1 64 0,3-4 16 0,3 2 0 15,3 2-16-15,3-1 0 0,1-1 0 0,-1 2 0 16,0 2 192-16,4 3 0 0,2-4-144 0,3 2 144 15,1-2 0-15,4-2 0 0,1-1 0 0,3 0 0 16,3-1 0-16,4-1 0 0,4-2 0 0,5 1 0 0,5 1-144 16,1-3 144-16,0-1 0 0,4-1 0 0,3 5 0 15,5-3 0-15,5-3 0 0,1-2 0 0,0-1 0 0,4 0 0 16,2 2 0-16,5-5 0 0,-2-2 0 0,3 2 0 16,0 1 0-16,5-2 0 0,4-4 0 0,4-2 0 15,2-2 0-15,2-1 0 0,2-2 0 0,4 1 0 16,3-2 0-16,2-4 0 0,2-3 0 0,0 0 0 15,1 1 0-15,1-2 0 0,3-2 0 0,1-1 0 16,1-5 0-16,3 1 0 0,2 2 0 0,0 0 144 16,-3-4-144-16,2-3 128 0,1 1 0 0,-1-2-128 15,-3-3 192-15,2 1-64 0,1-7-128 0,-3 1 128 16,-2-3-128-16,-2-2 128 0,-6 1-128 0,-4-3 128 16,-7-2-128-16,-4-2 128 0,-3 0-128 0,-8 0 128 15,-7 3-128-15,-8 3 128 0,-3-1-128 0,-7 3 0 0,-3 3 0 0,-9-3 0 16,-2 3 128-16,-6 2-128 0,-6 1 0 0,-7 3 128 15,-4-2-256-15,-5 2-64 0,-1-4-16 0,-2-2-14720 16</inkml:trace>
  <inkml:trace contextRef="#ctx0" brushRef="#br2" timeOffset="-207260.389">9254 16707 2751 0,'0'0'256'0,"0"0"-256"16,0 0 0-16,0 0 0 0,-1-10 2112 0,1 10 384 15,1-10 80-15,-1 10 16 0,0 0-1344 0,3-9-272 16,-1-2-48-16,0 4-16 0,-2 7-16 0,7-11 0 15,-4-3 0-15,2 0 0 0,-2 0 224 0,1 1 32 16,-1-3 16-16,0-1 0 0,-1 1-304 0,1 1-64 16,2-1-16-16,-1 1 0 0,1 0-304 0,1-1-64 15,3 3-16-15,0-1 0 0,0-1-128 0,0 2-16 16,1 1-16-16,-1 3 0 0,0-2-240 0,-1 4 128 16,-2 1-128-16,2 3 0 0,-8 3 0 0,10 0 0 15,-10 0 0-15,11 6 0 0,-3 4 0 0,0 2 0 16,-2 3 0-16,0 1 0 0,-1 5 256 0,0 1-64 15,3 0 0-15,-6 2 0 0,-1 5 48 0,2 0 0 16,1-2 0-16,-1 1 0 0,1-3-48 0,-3 0 0 16,1-2 0-16,1-1 0 0,2-1-192 0,0-3 128 0,1-4-128 15,-2-1 0-15,1 0 128 0,0-2-128 0,1-1 0 16,1 0 144-16,0-3-144 0,-7-7 192 0,0 0-192 0,5 5 192 16,-5-5-192-16,0 0 0 0,0 0 0 0,0 0 0 31,0 0-2400-31,0 0-416 0,-11-1-64 0,1-2-7952 0</inkml:trace>
  <inkml:trace contextRef="#ctx0" brushRef="#br2" timeOffset="-206877.043">9397 16479 16991 0,'0'0'752'16,"0"0"144"-16,0 0-704 0,0 0-192 0,-7-1 0 0,7 1 0 0,-10 3 1296 0,5 3 240 16,0 3 32-16,1 0 16 0,-2-1-496 0,2 8-80 15,1 7-32-15,0 1 0 0,1-2-448 0,0 2-80 16,1 5-32-16,0 4 0 0,1-1-16 0,0-1 0 16,1-1 0-16,-1 3 0 0,0-1-96 0,1 2-32 15,1 0 0-15,0 2 0 0,2-3-80 0,-1 4-32 16,1 0 0-16,3 0 0 0,2-6-32 0,1-1 0 15,0-1 0-15,3 2 0 0,1-4 16 0,2 1 0 16,0-2 0-16,2-1 0 0,-2 1 752 0,4-2 160 0,2-1 32 16,3-1 0-1,2 1-1648-15,-1-2-320 0,2 0-64 0,-2-1-16 0,3-2 960 0,0 0 0 16,2-1 0-16,1-2 0 0,1-2 128 0,0 0-128 0,-1-3 160 0,3 1-160 16,4 0 0-16,-1 0 0 0,-2 0 0 0,1-1 0 31,-2 0-1008-31,-2 0-240 0,-3 1-48 0</inkml:trace>
  <inkml:trace contextRef="#ctx0" brushRef="#br2" timeOffset="-206035.162">10543 17537 13823 0,'-11'-2'608'0,"11"2"128"0,-8 2-592 0,-1 0-144 0,2 0 0 0,7-2 0 16,-10 1 880-16,2 0 144 0,8-1 16 0,-8 0 16 15,8 0-128-15,0 0-32 0,0 0 0 0,0 0 0 16,4-8-32-16,3 2-16 0,6-4 0 0,2 0 0 0,3 0-160 0,2-1-48 15,4-3 0-15,-2 0 0 0,2 0-416 0,-1 0-96 16,3 1 0-16,3 1-128 0,-3 3 128 0,1-2-128 16,-3 2 0-16,1 2 0 0,2 4 192 0,-2 2-64 15,-4 1 0-15,-3 0-128 0,-2 3 0 0,-4 5 0 16,-1 3 0-16,-4 2 0 0,-3-1 480 0,-1 7-16 16,-6 5 0-16,-1 3 0 0,-5 0-64 0,-4 4-16 15,-4 4 0-15,-3 2 0 0,0 1-208 0,0-4-48 16,-1-3-128-16,0-3 192 0,0-1-192 0,-2-2 176 15,2-1-176-15,3-3 160 0,-3-4-32 0,3-1 0 16,-1 1 0-16,0 0 0 0,4-1 80 0,-2-3 16 16,1-2 0-16,2 0 0 0,-1 1-80 0,2-3-16 0,0-4 0 15,2 1 0-15,2 0-128 0,2 0 0 0,7-6 0 16,0 0 128-16,0 0-128 0,0 0 0 0,0 0 0 0,4 9 0 16,-4-9 0-16,9 4 0 0,3 0 144 0,3 1-144 15,3-2 336-15,0 0 0 0,3-3 0 0,0 0 0 16,1 0-112-16,2 2-32 0,2-4 0 0,-1-1 0 15,2 0-64-15,0 1 0 0,-3 1-128 0,2-1 192 16,2 1-192-16,-2 0 176 0,0 0-176 0,-1 0 160 16,-4 3-160-16,-1-2 0 0,-2-1 0 0,-2 1 128 15,-3 1-128-15,0 0 0 0,-2 0 0 0,0-2 0 16,-2-2-2000 0,0 1-336-16,-9 2-64 0</inkml:trace>
  <inkml:trace contextRef="#ctx0" brushRef="#br2" timeOffset="-205687.499">11290 17770 15663 0,'0'0'1392'0,"0"0"-1120"16,0 0-272-16,0 0 0 0,0 0 960 0,0 0 128 0,0 0 16 0,9 0 16 15,2-4 112-15,0 1 32 16,5-1 0-16,4-3 0 0,-1 1-432 0,3-1-64 0,2-1-32 0,3-2 0 15,0 2-128-15,-1 0-32 0,-1-2 0 0,0 1 0 16,-3 1-240-16,0 1-48 0,0-1-16 0,-3 1 0 16,0 1-272-16,0 1 160 0,1 0-160 0,-3 1 128 31,-2 1-1344-31,-2 1-288 0,2 1-48 0</inkml:trace>
  <inkml:trace contextRef="#ctx0" brushRef="#br2" timeOffset="-204930.538">12194 17352 11055 0,'0'0'976'0,"0"0"-784"0,0 0-192 0,0 0 0 16,0 0 1280-16,0 0 192 0,0 0 64 0,0 0 0 16,0-11-544-16,0 11-96 0,9-7-32 0,2 3 0 15,1 0-128-15,3 1-32 0,4 1 0 0,2 0 0 16,2 0-64-16,2 2 0 0,0 2-16 0,-1-2 0 16,-2 0-256-16,1 2-48 0,-6 1-16 0,0-1 0 15,-3 0-96-15,1 2-16 0,-6 0 0 0,1-1 0 16,-2 4 32-16,-2 1 0 0,-6-8 0 0,1 11 0 15,-2 0 320-15,-2 0 64 0,-2 0 16 0,-3-1 0 0,-1 0-112 0,-1 2 0 16,-3 0-16-16,1 0 0 0,0-1-288 16,2-2-48-16,-1 1-16 0,2-1 0 0,1 1-144 0,2 0 0 15,3-1 0-15,1 0 0 0,-1 0 0 16,4 2 0-16,3 0 0 0,3 0 0 0,-1 0 0 0,4 1-176 16,-1 2 176-16,3 3-128 0,1-2 128 0,1 0 0 15,1 2 0-15,-3-1-128 0,2 2 128 0,0 1 0 16,-1 0 0-16,1 0 0 0,-2 1 0 0,-2-4 0 15,-4 1 0-15,-1 1 128 0,-3-1 16 0,-2 0 16 16,-1-3 0-16,-1 0 0 0,-2 1 256 0,2 0 48 16,-5 0 16-16,1 0 0 0,-3-4 80 0,0 2 16 15,-2 0 0-15,0-1 0 0,0-2 16 0,-3-1 16 16,-1-1 0-16,-2-2 0 0,-3 0-96 0,-1-2 0 16,-1-2-16-16,-5-1 0 0,-2 0-176 0,-3 1-48 15,-2-5 0-15,0 2 0 0,7 1-272 0,-1 1 160 0,1-1-160 0,0-1 128 16,4-2-272-16,2 0-64 0,3-2-16 0,2 1 0 31,4 1-1696-31,1-1-352 0,4 1-64 0</inkml:trace>
  <inkml:trace contextRef="#ctx0" brushRef="#br2" timeOffset="-204273.089">13150 17262 15663 0,'0'0'688'0,"0"0"144"0,-6-12-656 15,4 4-176-15,0 0 0 0,-1 0 0 0,-3 4 1056 0,6 4 176 16,-4-6 48-16,-3 3 0 0,-3 1 16 0,-2 2 16 16,-1 0 0-16,0 5 0 0,-3 1-352 0,2 1-80 15,-1 2-16-15,-1 2 0 0,1 1-400 0,2 3-80 16,1-1 0-16,2 1-16 0,2 3-176 0,1 0-48 16,2-3 0-16,2-2 0 0,2 1-144 0,2 1 128 0,1-4-128 15,2 0 128-15,3-4 64 0,2 4 0 0,1-2 0 16,1 0 0-16,0-2 192 0,3-2 64 0,3-3 0 0,2-1 0 15,-2-1-48-15,0-2 0 0,1-3 0 0,-5-1 0 16,-2 0-160-16,-3-1-48 16,2 0 0-16,-4 0 0 0,2-3-16 0,-4 0-16 0,0 0 0 0,0-2 0 15,0-1 16-15,-2-2 0 0,-2 0 0 0,-2-1 0 16,1-2-176-16,-2 0 0 0,1 1 0 0,1 1 0 16,1 2 0-16,1 3 0 0,3 3 0 0,1 0 0 15,1-1 0-15,3 2 0 0,1 3-176 0,1-1 176 16,1 4-144-16,2 1 144 0,2 1-160 0,-1 3 160 15,1 0-144-15,-1 2 144 0,-1-1-128 0,1 1 128 16,-2-1 0-16,-2 1-160 0,0 0 160 0,0 1 0 0,-1-1 0 16,0 1-128-16,-1 1 128 0,-2-1 0 0,1 2 0 15,-3-2 0-15,2-2 0 0,1 1 0 0,-1 3 0 0,0-1 0 16,-2 1 0-16,0 2 0 0,-2-1 0 0,-2 2 0 16,1 1 0-16,-3 2 0 0,-3-1 192 0,-2 4 64 15,0 2 0-15,-1 4 0 0,-2 0 16 0,-1-1 16 16,-2 0 0-16,1 0 0 0,-2 1-96 0,-1 0-32 15,0 0 0-15,-2 0 0 0,-1-1-32 0,0-1 0 16,-2-1 0-16,0 1 0 0,-2 1-128 0,0 0 192 16,-1-2-192-16,2-1 192 0,3-3-192 0,0 3 0 15,-3 1 0-15,4 0 128 0,1-4-128 0,2 2 192 16,1-1-192-16,0-2 192 0,2-1-192 0,3-2 0 16,2-2 0-16,2-2 0 15,0-2-1424-15,3-7-272 0,0 0-48 0</inkml:trace>
  <inkml:trace contextRef="#ctx0" brushRef="#br2" timeOffset="-203774.339">13599 17792 11055 0,'0'0'480'0,"0"0"112"16,0 0-464-16,0 0-128 0,0 0 0 0,0 0 0 0,0 0 2064 0,-8-6 400 16,8 6 80-16,-9-1 16 0,-3 1-768 0,1 1-128 15,1 1-48-15,-1 4 0 0,-4 4-432 0,-1 2-96 16,2-1 0-16,1 2-16 0,0 2-480 0,2 3-80 15,1 1-32-15,1 0 0 0,1 0-224 0,2 0-32 16,2 0-16-16,2-1 0 0,2 0-16 0,2-3 0 16,2-2 0-16,2 1 0 0,1 0 192 0,3-3 16 15,3-3 16-15,-2-4 0 0,2 2 32 0,0-3 16 16,2-1 0-16,2-2 0 0,2-4-128 0,1-1-16 16,-3 0-16-16,0-3 0 0,-1-3 144 0,2-2 16 15,-1-5 16-15,-4 1 0 0,-4-2 160 0,-2-2 48 0,0-1 0 16,-3 0 0-16,-3-1-112 0,-2 1-32 0,0 1 0 0,-3 0 0 15,-1 0-160-15,0 4-48 0,-3 2 0 16,0 4 0-16,-1-1-208 0,1 2-128 0,-2 3 160 0,0 1-160 16,0 4 0-16,-2 2-192 0,0 0 16 0,2 4 0 31,2 3-3024-31,1 3-592 0</inkml:trace>
  <inkml:trace contextRef="#ctx0" brushRef="#br2" timeOffset="-199903.126">14620 16184 2751 0,'-11'-4'256'0,"2"1"-256"16,9 3 0-16,-7-1 0 0,3-4 2752 0,4 5 512 15,0 0 112-15,0 0 16 0,0 0-2160 0,7-4-416 0,2 1-96 0,4 1-16 16,1 4-320-16,4-1-80 0,2 2-16 0,3-2 0 16,4-2 240-16,5 2 48 0,3 2 16 0,5 1 0 15,4-4 208-15,8-3 32 0,9 0 16 0,0 0 0 16,2 0-224-16,2 0-48 0,2 2-16 0,1-3 0 16,5-1-192-16,2 3-48 0,-4 1 0 0,2-1 0 15,0-2 48-15,0 1 0 0,1 1 0 0,-2 1 0 16,1-1 96-16,-5-1 32 0,0-2 0 0,0 2 0 15,-2 1-80-15,2 1-16 0,0 1 0 0,-3-2 0 16,-5-1-80-16,0-2-32 0,-3 0 0 0,1 2 0 16,0 2-96-16,0-1 0 0,-2-4-16 0,-2 4 0 15,-3 2-176-15,2-1 192 0,-1-2-192 0,1 0 192 16,-1 2-192-16,3 1 160 0,3 0-160 0,-2-2 160 16,-4 1-160-16,0 0 192 0,0 0-192 0,0 0 192 0,3 0-192 15,0-1 160-15,1 0-160 0,1 2 160 0,-1 0-160 0,0 2 128 16,-3 2-128-16,2-2 128 0,-2-2 0 0,3 1-128 15,-1 3 192-15,1 0-64 0,-1-5-128 0,-3 0 160 16,-2-2-160-16,1 3 160 0,0 1-160 0,0-2 0 16,-3-2 144-16,4 2-144 0,4 1 128 0,-1 0-128 15,-5-1 128-15,-2-1-128 0,1-1 176 0,-1 1-48 16,1 0 0-16,1 1 0 0,-3-2-128 0,-1 3 0 16,1 3 0-16,-4-3 0 0,-2-3 0 0,0 0 0 15,-1 1 0-15,-2 1 128 0,1 1-128 0,-2-1 0 16,-2 0 0-16,4 0 128 0,1 0-128 0,1 2 0 15,-5 0 0-15,0-1 128 0,-1-1-128 0,-4 0 0 16,-3 1 0-16,2 0 0 0,0 0 0 0,1-1 128 0,-1-2-128 16,0 1 0-16,-1 2 0 0,1 0 128 0,2 0-128 0,1 0 0 15,-1 0 128-15,1 2-128 0,0 0 0 16,-4-2 128-16,-2 0-128 0,1 3 128 0,-1 1-128 0,2 1 128 16,-4-2-128-16,4-1 0 0,-2 0 0 0,2 2 0 15,-4-1 0-15,-1 0 128 0,-2 1-128 0,2-1 0 16,1 0 128-16,-1 3-128 0,-2-3 128 0,1 1-128 15,-2-1 144-15,0 0-144 0,-3 2 160 0,-2 0-160 16,-1-2 144-16,0-1-144 0,-1-2 128 0,-3 2-128 16,0 0 128-16,0 0-128 0,-11-2 0 0,9 0 128 15,-3-2-128-15,-6 2 0 0,8 3 144 0,-8-3-144 16,0 0 0-16,0 0 144 0,0 0-144 0,0 0 0 16,0 0 128-16,0 0-128 0,0 0 0 0,0 0 0 15,0 0 176-15,-9 2-176 0,-1-3 160 0,-2 1-160 0,-2 2 144 0,-2 1-144 16,-1 2 128-16,-4-1-128 0,-2-3 144 15,-3-1-144-15,-5 0 160 0,-1 1-160 0,-4 2 128 0,3-1-128 16,1 0 0-16,-2 0 0 0,-2-4 0 0,-4 1 128 16,-2-1-128-16,-9 1 0 0,-9 1 0 0,-6 2 128 15,-4 2-128-15,2-4 0 0,3-2 0 0,3 2 128 16,0 3-128-16,-1 0 0 0,-5-3 0 0,1 0 0 16,0 0 0-16,-1 1 0 0,4 2 0 0,-4 0 0 15,-7-1 0-15,3 1 0 0,3-2 0 0,2 0 128 16,1 0-128-16,-1 1 0 0,-2 0 0 0,-4 2 0 15,-3 0 0-15,1-2 0 0,5 2 0 0,-2-2 0 16,-2-3 0-16,-6 2 0 0,-3 3 0 0,0-1 128 16,3-3-128-16,1 0 0 0,-3 0 0 0,5 0 0 15,5 4 0-15,4-1 0 0,4-1 0 0,2-1 0 0,2-1 0 16,-4-1 0-16,-4-2 0 0,1 3 0 0,3 4 0 0,1 0 0 16,2-1 0-16,-2-1 0 0,-1-1 128 0,-3 3-128 15,-5 0 0-15,3-2 0 0,0 1 128 0,1 2-128 16,-2 0 0-16,-1 1 0 0,-4-2 0 0,5 3-160 15,5 1 160-15,5-3 0 0,5-3 0 0,-1 2 0 16,2 0 0-16,0 1 0 0,5-2 0 0,-1 0 0 16,-2 1 0-16,2 2 0 0,4 0 0 0,1-1 0 15,0-3 0-15,-3 0 0 0,-1 2 0 0,-2-1 0 16,0-1 0-16,1 1 0 0,2-2 0 0,2 2 0 16,0-1 0-16,1-1 0 0,0 1 0 0,3-2 0 15,-2-3 0-15,4 3 0 0,1 0 0 0,4-1 0 16,8-1 0-16,0 0 0 0,4 1 0 0,2 1 0 15,1 0 0-15,3 0 0 0,1-1 0 0,1 1-128 0,0-1 128 0,-1-1 0 16,1-2 0-16,0 0 0 0,1 1 0 0,-1 1 0 16,0 0 0-16,0-1 0 0,-3 1 0 0,1 1 0 15,-2-1 0-15,-1 0 0 0,-2-2 0 0,-1 2 0 16,1 0 0-16,4 0-128 0,-1 2 128 0,2 2 0 16,0 0 0-16,1-1 0 0,3-1 0 0,2 0-128 15,-2 0 128-15,2 0 0 0,4 0 0 0,-1 0 0 16,1-1 0-16,7 1-128 0,0 0 128 0,0 0 0 15,0 0 0-15,0 0 0 0,0 0-144 0,0 0 144 16,0 0-160-16,0 0 160 0,0 0-192 0,11 1 192 16,3-1-208-16,6 0 80 0,-1-2 128 0,8-1 0 15,2 1-144-15,7 2 144 0,5 1 0 0,2-1 0 0,0 0-144 0,3 0 144 16,4-1 0-16,5-1 0 0,6 2 0 16,2 0 0-16,4-2-128 0,-1 1 128 0,0 3 0 0,1-3 0 15,4-3 0-15,-1 1 0 0,1-1 0 0,-3 4 0 16,-1 1 0-16,2 2 0 0,-1-6 0 0,2 2 0 15,2 1 0-15,-1 1 0 0,1 3 0 0,-4-2 0 16,-2-3 0-16,3 0 0 0,5 0 0 0,-3-2 0 16,1 3 0-16,-4 4 0 0,-3-1 0 0,1-2 0 15,0-2 0-15,1 0 0 0,1 2 0 0,-3 2 0 16,-4 1 0-16,-1-2 0 0,2-3 0 0,1 1 0 16,-2 0 128-16,4 1-128 0,1 4 0 0,-2-4 144 15,-4-3-144-15,0 0 160 0,0 0-160 0,3 1 160 0,4 1-160 16,0 0 192-16,-3 0-192 0,0-1 192 0,-3-1-192 15,3-1 0-15,2-2 144 0,1 4-144 0,-3 2 0 16,-1 0 0-16,-3-1 0 0,2-1 128 0,1-3-128 0,0 3 0 16,0 2 0-16,1-1 0 0,2 3 0 15,-6-1 0-15,-1 0 0 0,-2 1 128 0,-1 2-128 0,0-4 0 16,0 2 0-16,-2 0 128 0,1 3-128 0,-7-1 0 16,-1 0 0-16,-6-2 0 0,1-2 0 0,0-1 0 15,2 0 0-15,-4 1 128 0,-3 1-128 0,-1 0 0 16,1-5 0-16,-2 4 0 0,-5 3 0 0,-4-1 128 15,-2-1-128-15,-2-1 0 0,-3-1 0 0,0 0 0 16,-3 0 0-16,-1 0 128 0,-3 0-128 0,0-1 0 16,0 0 0-16,-1 0 0 0,-5-1 0 0,-6 2 0 15,0 0 0-15,0 0 128 0,9-5-128 0,-9 5 128 0,0 0-128 16,0 0 128-16,-4-5-128 0,-2-1 128 0,-2 0-128 0,-4 1 128 16,0 2-128-16,-2-1 0 0,-2 0 128 0,-2 1-128 15,-1 0 0-15,-5 0 0 0,-4-1 0 0,-3 0 0 16,-5-1 0-16,-1-1 144 0,-6-1-144 0,-2 2 0 15,-3 0 0-15,-1 0 0 0,-5-3-192 0,-4 3 48 16,-9-3 16-16,-2 1 0 0,-6 3 0 0,2 0 0 16,1 0-32-16,-5 1 0 0,-7 0 0 0,4 0 0 15,3 1 160-15,1 0-192 0,0 2 192 0,-2-3-192 16,-5 1 192-16,-4-3 0 0,-2 1 0 0,-4 3 0 16,-6 1-160-16,-1 0 160 0,-2 1-192 0,-1 0 192 15,-4 1-192-15,0 1 64 0,-6 0 128 0,4-2-208 16,4-1 208-16,-2 1-192 0,-1 0 192 0,5-1-192 15,1-1 192-15,0 1 0 0,0 0 0 0,4 3 0 0,5 1 0 16,0 0 0-16,4-2 0 0,-1 0-144 0,2 1 144 0,3 3 0 16,4-1 0-16,-4-1 0 0,-4 0 0 15,4 2 0-15,6 2 0 0,3 1 0 0,5-2 0 0,-1-3 0 16,-2-2 0-16,5 4 0 0,13 4 0 0,6-1 0 16,5-4 0-16,7-2 0 0,6 3 0 0,8-1 0 15,4 0 0-15,6-2-128 0,3 0 128 0,3-1 0 16,8-2-144-16,0 0 144 0,0 0-192 0,0 0 48 15,15-3 0-15,3 1 0 0,3 2 144 0,8-1-208 16,8-1 80-16,6 0 128 0,8-1-160 0,9 1 160 16,5 0 0-16,9-1-144 0,4-6 144 0,9 1 0 15,13 2 0-15,3-3 0 0,5-3 0 0,6 5 0 16,9 6 0-16,0-3-128 0,0-6 128 0,3 2 0 0,8 4 0 16,2-2-128-16,3 0 128 0,-1 0 0 0,-1 1 0 15,3 3 0-15,4 1 176 0,-3 0-48 0,-5 0 0 0,1 0 0 16,2 1 32-16,-2 2 0 0,-2 2 0 0,-10 0 0 15,-10 3-160-15,-4-4 0 0,-3-3 144 0,-6 0-144 16,-6 2 0-16,-9 1 144 0,-9 0-144 0,-6-5 0 16,-6-1 128-16,-11 1-128 0,-8 0 0 0,-10 3 0 15,-7 2 176-15,-11-3-176 0,-7-4 160 0,-12 4-160 16,0 0-992-16,-17 2-288 16,-11-2-64-16</inkml:trace>
  <inkml:trace contextRef="#ctx0" brushRef="#br2" timeOffset="-198137.339">22198 16178 10367 0,'0'0'448'0,"0"0"112"0,-8 0-560 0,8 0 0 16,-9-2 0-16,0-1 0 0,0 6 784 0,2-2 48 16,-1-2 16-16,0 1 0 0,1-3 32 0,7 3 0 15,-9 4 0-15,2-3 0 0,7-1 16 0,-6-1 0 16,6 1 0-16,0 0 0 0,0 0-336 0,0 0-64 16,0 0-16-16,0 0 0 0,8 5-48 0,6 2-16 15,4 1 0-15,8-4 0 0,6-4 272 0,2 0 48 0,2 0 16 16,4 1 0-16,6-2-160 0,1 0-16 0,-1 0-16 0,7-1 0 15,3-2-224-15,4-1-32 0,1-3-16 0,1 5 0 16,-1 3 112-16,0 0 32 0,-3-1 0 0,3-2 0 16,-1 1-64-16,-2 1-16 0,1 2 0 0,-3 0 0 15,-2-1-144-15,-1 0-16 0,-7 0-16 0,0 0 0 16,-1 0-48-16,-2 0-128 0,-1 0 192 0,0-1-64 16,-2-1-128-16,-1 0 160 0,-3 0-160 0,-4 1 160 15,-3-2 16-15,-3 2 0 0,-2-1 0 0,-2 0 0 16,-2 0 64-16,-2-1 16 0,-2 1 0 0,-2 2 0 15,-2 2-256-15,-1-3 0 0,0-3 0 0,-2 3 0 0,-9 1 128 16,0 0-128-16,0 0 176 0,0 0-176 16,0 0 192-16,0 0-192 0,0 0 192 0,0 0-192 0,-11 0 288 15,-3 1-48-15,-1 1-16 0,-2 0 0 0,-5 4-16 0,-3-2 0 16,-4 0 0-16,-5-1 0 0,-4 1-208 16,-8 3 144-16,-1 1-144 0,-1-1 128 0,-5 0-128 0,1 2 0 15,2-1 144-15,-5 1-144 0,-3-2 0 0,-2-1 128 16,-4 2-128-16,3 3 0 0,1 2 128 0,7 1-128 15,3-7 128-15,2 2-128 0,3 0 128 0,2 0-128 16,1-1 128-16,2-1-128 0,4-1 0 0,5 0 0 16,6-1 0-16,1 0 128 0,5-4-128 0,4 1 128 15,5 1-128-15,10-3 128 0,0 0-128 0,0 0 144 16,0 0-144-16,0 0 160 0,14 0-32 0,3 0 0 16,6 0 0-16,7-3 0 0,7 0-128 0,4 0 192 15,3 2-192-15,1-3 192 0,1 0-192 0,2-2 0 0,1 0 144 16,6 1-144-16,6 4 0 0,1 1 0 0,4 0 0 0,-3 5 128 15,-2-2-128-15,2 4 0 0,2-1 0 0,4 2 0 16,-1-1 0-16,-6 0 0 0,-4 1 0 0,-7-1 0 16,-6-5 0-16,-1 0 0 0,-3 0 0 0,-3 0 0 15,-11 1 0-15,-4-2 0 0,-4-2 0 0,-5-1 0 16,-3 1 0-16,-11 1 144 0,0 0-144 0,0 0 0 16,0 0 192-16,-11-6-64 0,-6 0 0 0,-8 3-128 15,-5-3 128-15,-6 1-128 0,-2-3 0 0,-6 3 0 16,-3 1 0-16,-10 1 0 0,-5-1 0 0,-3 3 0 15,-2 3 0-15,2 1 0 0,3-1 0 0,-4 1 0 16,-4-2 0-16,4 0 0 0,5 1 0 0,6 0 0 16,1 3 0-16,8-4 0 0,7 0 0 0,2 1 0 0,10-1 0 15,2 1 0-15,6-1 0 0,5 0 0 0,6-2 0 0,8 1 0 16,0 0 0-16,0 0-144 0,11 0 144 0,4 0 0 16,6-1 0-16,6 1-128 0,4 0 128 0,9-3 0 15,2-4 0-15,8 1 0 0,4 0 0 0,4 1 144 16,0 0-144-16,-3-1 0 0,0-2 128 0,-1 0-128 15,3 2 0-15,1 1 0 0,-4 1 0 0,1 2 128 16,-5 4-128-16,-4-1 0 0,-8 0 128 0,-2 1-128 16,-7 1 0-16,-6-1 0 0,-5 0 128 0,-5-1-128 15,-3 0 0-15,-10-1 0 0,0 0 160 0,0 0-160 16,0 0 128-16,-11 7-128 0,-2-3 176 0,-5 3-48 16,-2 0-128-16,-3 2 192 0,0 0-192 0,-3 1-256 15,-2 1 48-15,2 2-11856 0,-3 3-2368 16</inkml:trace>
  <inkml:trace contextRef="#ctx0" brushRef="#br2" timeOffset="-196267.052">1261 17474 21183 0,'0'0'944'0,"-7"-7"192"0,-1 2-912 0,8 5-224 15,0 0 0-15,0 0 0 0,0 0 192 0,0 0-16 16,10-6 0-16,-2 3 0 0,0-2 16 0,4 2 0 0,0-1 0 0,7 0 0 15,1 0 384-15,5-2 64 16,0 1 32-16,6-1 0 0,4 1 32 0,2-1 16 0,0 0 0 0,6-1 0 16,4 1-64-16,8-1-16 0,2-1 0 0,7 2 0 15,4-1-32-15,4 4-16 0,2 0 0 0,6-1 0 16,7 1-160-16,1 1-48 0,-1 1 0 0,3-2 0 16,5 0-160-16,0 0-32 0,4 0-16 0,1-2 0 15,-2 1-176-15,7-2 192 0,4 3-192 0,-2-1 192 16,-3-1-64-16,1 3 0 0,5 0 0 0,-2 1 0 15,-5-2 48-15,0 2 0 0,6 0 0 0,-4 2 0 16,-2 0-16-16,3-1 0 0,2-1 0 0,-3 1 0 16,-2 0 0-16,2-1 0 0,1-2 0 0,-2 0 0 15,-6 0 16-15,-3 2 0 0,-3-1 0 0,-1 1 0 0,2 0-176 0,-3 0 192 16,-9 0-192-16,0 0 192 16,-3-3-192-16,1 3 0 0,-2 0 144 0,-6 0-144 0,-6 0 0 0,-2-1 144 15,-2 0-144-15,-2-1 0 0,-2 2 176 0,-1 5-176 16,-1-1 160-16,-6 0-160 0,-2-1 128 0,-3 2-128 15,-6-1 0-15,2 0 144 0,-3 1-144 0,-3-2 0 16,-3 0 0-16,-1-1 0 0,-1 1 128 0,-4 0-128 16,-5-2 128-16,-1 0-128 0,-1 0 160 0,-1 2-160 15,-3 0 192-15,-5-2-192 0,-9 0 256 0,0 0-64 16,0 0-16-16,0 0 0 0,0 0 192 0,0 0 32 16,0-8 16-16,-5 3 0 0,-5 0-128 0,-3 1-32 15,-4-2 0-15,-2 1 0 0,-3-1-128 0,-3 2-128 16,0-1 144-16,-2 2-144 0,-5-1 192 0,-2-1-64 15,-3 2-128-15,-2-1 192 0,-2-2-192 0,-6 2 0 0,-11-2 128 16,-1 4-128-16,-3 2 0 0,-2 0 0 0,-6-3 0 16,-7 2 0-16,-9 0 0 0,-5 1 0 0,-5 1 0 15,-4 0 0-15,-9-1 0 0,-1 2 0 0,0 2 0 0,-3-1 0 16,-5-3 0-16,3 2 0 0,3 1 0 0,-3-2 0 16,1-1 0-16,5 2 0 0,6 1 0 0,1-1 0 15,0 0 0-15,0 1 0 0,1 3 0 0,1-2 0 16,4-1 0-16,-2 2 0 0,-8-1-128 0,4 2 128 15,4-1-144-15,-4-1 144 0,-8-2-208 0,5 2 80 16,6 2 128-16,-3 0 0 0,-2 1 0 0,1 1-128 16,9-1 128-16,3 0 0 0,3 1 0 0,3-2-128 15,-2 0 128-15,11-2 0 0,9 2 0 0,7-2-128 16,8-3 128-16,4 2 0 0,3 0 0 0,4 1 0 0,6-3 0 16,4 2 0-16,5 1 0 0,4-1-128 15,2-1 128-15,8 0 0 0,3-1-144 0,9-1 144 0,0 0-304 0,0 0 16 16,0 0 0-16,0 0 0 0,15 5 32 0,2-2 0 15,5-3 0-15,5 1 0 0,8-1 80 0,3-1 32 16,5-1 0-16,6-1 0 0,7-1 144 0,10 1 0 16,13 0 0-16,6-3 0 0,2-1 0 0,8-1 0 15,11 1 0-15,1 2-128 0,0-2 128 0,10-2 0 16,8 3 0-16,0-2 0 0,-5 3 0 0,9-1 128 16,4-1-128-16,1 2 0 0,-5-4 0 0,3 4 0 15,4-1 0-15,-2-2 0 0,1 0 0 0,-3 0 0 16,-6 2 0-16,2 0 0 0,1-2 0 0,-8 3 0 15,-9-3 0-15,1 4 0 0,3 1 0 0,-6 1 0 16,-7-1 0-16,2 1 0 0,-2 1 0 0,-3 4 0 0,-3 0 0 16,-6-3 0-16,-4-4 0 0,-3 3 0 0,-3 3 0 15,-5 0 0-15,-6-2 0 0,-9 0 0 0,-4-2 0 16,-2 2 128-16,-3 1-128 0,-4 1 0 0,-2 0 0 16,-6 1 128-16,-2-2-128 0,-6 2 0 0,-6-1 0 0,-3-1 0 15,-6-1 128-15,-2 0-128 0,-5-1 128 0,-1 1-128 16,-9 0 128-16,0 0-128 0,0 0 128 0,0 0-128 15,0 0 160-15,-8 0-32 0,-4-4-128 0,-5 3 192 16,-5-2-192-16,0 0 176 0,-5 0-176 0,-4-3 160 16,-3 2-160-16,-2 0 0 0,-3-1 0 0,-3 2 0 15,-2 1-128-15,-2-1 128 0,-4-1-160 0,-7 1 160 16,-3-3 0-16,-9 3-144 0,-6 0 144 0,-4-1 0 16,-3 1 0-16,-9 2-160 0,-10 1 160 0,-3 1 0 0,-1-1-240 15,-11 3 64-15,-10 3 16 0,-1 0 0 0,-1 2 160 16,-6 1-192-16,-2 4 192 0,-4-1-192 0,-4 3 192 0,3 0 0 15,5 0 0-15,0 2 0 0,-2-1 0 0,5 0 0 16,4-2 0-16,4 0 0 0,2 0 0 0,0-1-192 16,-1 0 192-16,4-3-192 15,2-1-480-15,2-1-96 0,-2-1-32 0,6 1 0 16,3-2-544-16,2 2-128 0,-2-1 0 0,1 4-16 16,2 1 208-16,3 2 64 0,3 3 0 0,1 1 0 15,-1 0 0-15,6 5 16 0,6 2 0 0,3-2 0 0</inkml:trace>
  <inkml:trace contextRef="#ctx0" brushRef="#br2" timeOffset="-183792.255">17947 17349 4607 0,'0'0'400'0,"0"0"-400"0,0 0 0 0,0 0 0 15,0 0 2048-15,0 0 320 0,0 0 64 0,10 7 0 16,-10-7-1824-16,0 0-368 0,12 5-80 0,-2 1-16 15,-10-6 48-15,14 2 0 0,2 0 0 0,-4 1 0 16,1-3 176-16,2 1 32 0,3 0 16 0,2-1 0 16,1 0-32-16,4 1 0 0,4-1 0 0,-1 0 0 15,3 0 0-15,0-1-16 0,-2-1 0 0,2-1 0 16,1 1 16-16,0 0 0 0,2-1 0 0,2-1 0 16,6 1 256-16,3 0 64 0,2-2 16 0,1 2 0 0,4 1 0 15,-1 0 0-15,1 1 0 0,4-1 0 0,2 0-208 0,6 1-64 16,6 2 0-16,-3-1 0 0,-1-1-224 0,1 1-48 15,-3-2-16-15,4 1 0 0,2 1 16 0,2 0 0 16,0-1 0-16,-1 1 0 0,-6 0-48 0,5 1-128 16,6 0 192-16,1 1-64 0,0-2-128 0,-2 2 192 15,-3 2-192-15,4 0 192 0,1-2-192 0,-2-1 0 16,-1 2 144-16,-2-1-144 0,0 2 208 0,-1 1-16 16,4-1-16-16,0-1 0 15,-1 3-32-15,-5 0 0 0,0 3 0 16,-1 0 0-16,2-1-144 0,0 0 0 0,2 1 0 0,-5 0 0 0,-1-1 0 0,-2-3 0 15,-3 2 128-15,1-1-128 0,2 2 0 0,-1-2 0 16,-2-3 0-16,-3-2 128 0,-4 1-128 0,-2 0 0 0,-3 1 0 16,1-1 0-16,-1-2 192 0,-1 0-32 15,-3-1-16-15,-5 0 0 0,1 0 32 0,-4-1 0 0,-1 0 0 0,-4 1 0 16,-5 1-176-16,1 0 0 0,-3-1 144 0,-2-1-144 16,-2 3 0-16,0-1 128 0,-3-1-128 0,-1-1 0 15,-4 2 0-15,-1 0 128 0,-2-1-128 0,-2-1 0 16,-8 2 0-16,0 0 144 0,0 0-144 0,0 0 0 15,0 0 224-15,0 0-64 0,0 0-16 0,0 0 0 16,-8 3 0-16,-4-3 0 0,-3 2 0 0,-3-4 0 16,-3-1-16-16,-3 1-128 0,-2 2 192 0,-5-1-64 15,-4-1 0-15,-6 1-128 0,-6 1 192 0,-6 1-64 16,-4 1-128-16,-1-1 128 0,1-1-128 0,-3 0 128 16,-1 0-128-16,-7 1 0 0,-6 0 0 0,-3-1 0 15,-1-2 0-15,-1 1 0 0,0 2 0 0,-6-2 0 0,-5-2 0 16,1-2 0-16,3 1 0 0,-6 1 0 0,-7 1 0 15,-3-1 0-15,0-2 0 0,-5 2 0 0,-5 0 0 16,2 1 0-16,3-1 0 0,-3 1 128 0,-2-1-128 0,0 1 0 16,3-1 0-16,3 1 0 0,0 1 0 0,2-2 0 15,2 1 0-15,4 0 0 0,5 2 0 0,-1 2 0 16,-2-1 0-16,7-1 0 0,8-1 0 0,4 1 0 16,2 2 0-16,6 0 0 0,3-2 0 0,10 0 0 15,4 1 0-15,8-1 0 0,4 0 0 0,10 0 0 16,5 0 0-16,8 1 128 0,3-1-128 0,6 1 0 15,8-1 0-15,0 0 0 0,0 0 0 0,0 0 0 16,14 0 0-16,6 0 0 0,7-1-144 0,9 0 144 0,5 1 0 16,9-3 0-16,4-1 0 0,3 3 0 15,2-2 0-15,10 0 0 0,5 1 0 0,9 1-128 0,7 0 128 16,3 0 0-16,1 0 0 0,10 1 0 0,7 0 0 0,3 0 0 16,-3-1 0-16,10 1 0 0,6 1 0 0,-1 1 0 15,0-1 0-15,1 0 144 0,3 0-144 0,1 2 128 16,-1-1 0-16,-6 0-128 0,-6-2 192 0,1 1-64 15,2 1 80-15,-7 0 16 0,-3 2 0 0,-2 0 0 16,-2 2-16-16,-5-1 0 0,-5 1 0 0,-7 2 0 16,-5 3-208-16,-4 0 0 0,-3-2 0 0,-7 3 0 15,-9 3-2048 1,-9-3-336-16,4 0-80 0,-26-4-11264 0</inkml:trace>
  <inkml:trace contextRef="#ctx0" brushRef="#br2" timeOffset="-180350.196">18253 17740 16063 0,'0'0'704'0,"0"0"160"0,0 0-688 0,0-7-176 16,0-2 0-16,-1 1 0 0,1-2 1056 0,3 2 176 16,-2-2 48-16,2-3 0 0,2 0-320 0,1-2-64 15,-2 1-16-15,1-1 0 0,3-3-288 0,0-1-48 0,0-1-16 0,-1 3 0 16,2 3 32-16,0 2 0 0,-1-2 0 0,0 3 0 15,0 3-112-15,-3 1 0 0,2 2-16 0,-7 5 0 16,7-6-208-16,0 3-32 0,-7 3-16 0,0 0 0 16,9-1-48-16,-9 1 0 0,0 0 0 0,11 8 0 15,-2 3 16-15,-3 0 0 0,1 0 0 0,0 2 0 16,-4 0 16-16,0 1 0 0,1 1 0 0,0 1 0 16,-2-1-160-16,1 1 192 0,1-3-192 0,-1 1 192 15,1 0-192-15,-1-1 0 0,0-2 0 0,0-2 0 16,3 1 0-16,-4 0 128 0,0-4-128 0,-2-6 0 15,3 10 0-15,-3-10 0 0,0 0-144 0,0 0 144 16,0 0-1760-16,0 0-240 0,0 0-48 16</inkml:trace>
  <inkml:trace contextRef="#ctx0" brushRef="#br2" timeOffset="-180079.89">18413 17557 19295 0,'0'0'848'0,"0"0"176"0,0 0-816 0,0 0-208 16,0 0 0-16,-7 4 0 0,-1 3 1296 0,0 1 224 15,0 4 32-15,0 2 16 0,1 4-432 0,1 1-96 16,-1 0-16-16,3 3 0 0,-2 0-384 0,3-1-64 16,0-1-32-16,1 0 0 0,4-1-176 0,1 0-48 15,1-2 0-15,2 1 0 0,1-2-80 0,2-2-32 16,0-2 0-16,2 1 0 0,1 1 48 0,2-2 16 0,1-1 0 0,1-4 0 15,2-4-96-15,1 1-32 0,3 0 0 16,-2-3 0-16,1-2-144 0,-1-2 0 0,-2 0 0 16</inkml:trace>
  <inkml:trace contextRef="#ctx0" brushRef="#br2" timeOffset="-179189.476">19126 17787 13823 0,'0'0'1216'0,"-3"-9"-960"0,3 9-256 0,-4-8 0 0,0-3 960 0,4 11 128 0,-3-13 48 0,0 6 0 16,3 7 48-16,0 0 16 0,0 0 0 0,0 0 0 16,0 0-352-16,0 0-64 0,-8-2-16 0,2 7 0 0,2 1-240 0,-1 3-48 15,1 6-16-15,1 1 0 0,0 4-128 0,-3 1-16 16,2 0-16-16,-1 2 0 0,3 4 48 0,-4 2 16 15,-2 0 0-15,0 0 0 0,3-1-144 0,-1-2-32 16,0-2 0-16,1-3 0 0,1-3-192 0,0-5 144 16,-1-4-144-16,5-9 128 0,-1 9 16 0,1-9 0 15,0 0 0-15,0 0 0 0,0 0 240 0,0 0 64 16,10-8 0-16,0-3 0 0,0-5 112 0,-2-5 16 16,0-6 16-16,0 1 0 0,-2-5-320 0,4 0-64 15,2-1-16-15,4 0 0 0,0 1-192 0,3 0 144 16,1 1-144-16,-2 3 128 0,3 2-128 0,1 3 0 0,-2 1 0 15,0 2 0-15,-2 0-128 0,0 6 128 16,-2 2 0-16,-4 3 0 0,0 3 0 0,-1 0 0 0,-2 2-144 16,-9 3 144-16,8 5 0 0,-2 3 0 0,-6-8 0 15,4 14 0-15,-3 3 0 0,-1-1-128 0,-1 0 128 0,-4 1 0 16,-2 0 0-16,0-1 0 0,-2 0 0 0,-1-2 0 16,-1-2 0-16,0-1 0 0,0-1 144 0,0 0-144 15,1-1 0-15,-3 0 0 0,1-4 0 0,-2 1 0 16,0-2 192-16,0-2-32 0,-2-2-16 0,2-1 0 15,1-2-144-15,0-2 0 0,2 0 144 0,4-1-144 16,1-1-1952 0,2-1-464-16,3-1-80 0,4-1-32 0</inkml:trace>
  <inkml:trace contextRef="#ctx0" brushRef="#br2" timeOffset="-178805.417">19638 17711 7359 0,'0'0'656'16,"0"0"-528"-16,0 0-128 0,0 0 0 0,-5-9 2160 0,-2 3 400 16,-1 0 64-16,8 6 32 0,-11 0-992 0,-1 4-208 15,-1 0-48-15,-2 0 0 0,0 3-416 0,0 3-96 16,1 0 0-16,0 0-16 0,-1 1-208 0,-1 1-32 15,4-1-16-15,2 1 0 0,3 0-128 0,1-2-32 16,2-3 0-16,4-7 0 0,0 9-176 0,3-1-32 0,-3-8-16 0,0 0 0 16,11 5 112-16,0-3 32 0,0 0 0 0,0-3 0 15,0-2 32-15,1-2 16 0,-2-3 0 0,2 1 0 16,1-2-176-16,-1 0-16 0,2 1-16 0,-5 1 0 16,0 0-96-16,-1 2 0 0,-8 5-128 0,8-6 192 15,-8 6-192-15,0 0 0 0,0 0 128 0,0 0-128 16,0 0 0-16,0 0 0 0,0 0 0 0,4 9 0 15,-1 0 128-15,-3-9 0 0,3 10-128 0,0-2 192 16,-1 3-192-16,2-1 0 0,1-1 0 0,0-1 0 16,-5-8 0-16,9 9 0 0,-1-3 0 0,1 0 0 15,-9-6-192-15,12 4-96 0,-1-1-16 0,1-3-9760 16,-2-2-1968-16</inkml:trace>
  <inkml:trace contextRef="#ctx0" brushRef="#br2" timeOffset="-178475.492">19892 17710 20095 0,'0'0'896'0,"-6"9"176"0,2 0-864 0,-2 0-208 15,0 3 0-15,-1 1 0 0,-3 1 1184 0,1 0 192 16,-1-1 32-16,-1 0 16 0,2 2-464 0,1-3-80 15,0-1-32-15,2-2 0 0,1 0-368 0,5-9-80 16,0 0-16-16,0 0 0 0,-3 10 64 0,3-10 16 16,0 0 0-16,0 0 0 0,0 0 448 0,0 0 96 0,0 0 16 0,6-10 0 15,0-2-640-15,2-4-128 0,-3-1-32 0,5 1 0 16,-2 2 80-16,3-1 16 0,1-2 0 16,-1 2 0-16,1 0-144 0,1 3-32 0,2 1 0 0,-1 0 0 15,0 0-144-15,1 3 0 0,-1 1 0 0,2 4 0 16,2 0 0-16,0 1 0 0,-3 1 0 0,0 2 0 15,1 4-208-15,-1 0-80 0,-2 2-16 0,1-1-10624 16,-4 3-2128-16</inkml:trace>
  <inkml:trace contextRef="#ctx0" brushRef="#br2" timeOffset="-178114.301">20438 17485 6447 0,'0'0'576'0,"0"0"-576"15,0 0 0-15,0 0 0 0,0 0 3920 0,0 0 688 16,-5 7 128-16,-3 0 16 0,-3-2-2432 0,4 5-480 0,-1 0-112 16,1 3 0-16,0 0-752 0,0 3-144 15,1 2-16-15,-1-1-16 0,1 3-368 0,0 2-80 16,1-2-16-16,2 1 0 0,-1 0-208 0,2 1-128 0,-1-1 128 0,1-3-128 16,0-1 0-16,1-2 0 0,0 1 0 0,1-1 128 15,-2-1-128-15,-2-2 0 0,2-2 0 0,0 2 0 31,0 0-1168-31,-1 1-208 0,1-2-32 0</inkml:trace>
  <inkml:trace contextRef="#ctx0" brushRef="#br2" timeOffset="-177891.31">20166 17721 23039 0,'9'-2'2048'15,"3"1"-1648"-15,1 0-400 0,1 0 0 0,1-3 912 0,0 1 112 16,0 0 0-16,2-1 16 0,0 1 176 0,3-1 48 16,-1-3 0-16,1 1 0 0,-2-1-384 0,3 4-80 15,-1-3-16-15,-1 2 0 0,-3-2-496 0,0 3-96 16,-1 1-32-16,2 0 0 0,-1-2-160 0,0 2 0 16,-4 0 0-16,0 2 0 15,0 0-2560-15,-3 0-432 0,4-5-80 0,-13 5-32 0</inkml:trace>
  <inkml:trace contextRef="#ctx0" brushRef="#br2" timeOffset="-177481.696">20875 17737 15663 0,'0'0'1392'0,"-4"5"-1120"15,-5 2-272-15,3 0 0 0,-3 3 1408 0,1 1 208 16,-4 0 48-16,1 5 16 0,0 0-144 0,0 1-48 16,-2-4 0-16,2 3 0 0,0 2-736 0,2 0-160 15,0-1-16-15,1-1-16 0,1-7-400 0,1 4-160 16,3-1 128-16,1-2-128 0,2-10 0 0,0 0 0 15,-2 8 0-15</inkml:trace>
  <inkml:trace contextRef="#ctx0" brushRef="#br2" timeOffset="-176855.227">21179 17750 13823 0,'0'0'1216'0,"0"0"-960"0,-8-5-256 0,8 5 0 0,-10-3 1104 0,0 2 176 0,1-3 48 0,-4 4 0 16,-1 3 112-16,0 0 32 0,-4 2 0 0,2 1 0 16,-2 0-384-16,1 1-64 0,-2 3 0 0,5 1-16 15,3-3-176-15,3 0-48 0,-5-1 0 0,4 2 0 16,3 0-368-16,6-9-80 0,0 0-16 0,0 0 0 15,1 11-160-15,5-1-32 0,3-4-128 0,2 0 192 0,-1-5 64 0,4-1 0 16,2-1 0-16,1 1 0 0,-1-3-32 0,-1-1 0 16,-2-2 0-16,0 0 0 0,0 2-224 0,-1 1 176 15,-3-2-176-15,0 3 160 0,-9 2-160 0,10 0 0 16,-1 2 144-16,-9-2-144 0,0 0 0 0,0 0 0 16,0 0 0-16,9 6 0 0,-4 0 0 0,-5-6 0 15,0 0 0-15,8 8 128 0,-2-1-128 0,2-2 0 16,-8-5 0-16,11 3 0 0,1-2 0 0,1 2 0 15,3-2 0-15,0-3 0 0,2-3 0 0,1-1 0 16,-2-1 0-16,5 0 0 0,0-1 0 0,2-2 0 16,1-2 128-16,-1-1-128 0,0 0 0 0,-1 0 144 15,-2-1-144-15,0-1 0 0,-2-2 128 0,-1-4-128 16,1-3 0-16,-1-4 0 0,-2-3 0 0,-1 0 160 0,-1-1-160 16,-2-1 128-16,-1 0-128 0,-2 6 0 0,-2 7 144 15,-1 5-144-15,-3 3 0 0,-2 2 0 0,-2 5 0 0,1 5 0 16,-8-2 144-16,0 5-144 0,-2 1 192 0,-2 5-192 15,-4 3 256-15,-1 4-48 0,-1 4-16 0,-3 6 0 16,1 2-192-16,0 4 144 0,1 3-144 0,-1 5 128 16,0-2-128-16,2 0 160 0,3-1-160 0,3 1 160 15,0-2-160-15,3-2 0 0,0-3 144 0,6-2-144 16,2 0 0-16,3-1 0 0,1-3 0 0,1-1 128 16,1-3-128-16,-2-2 0 0,1-3 0 0,0-2 0 15,2-3 0-15,-4-2 0 0,-2-9-160 0,0 0 160 16,0 0-2816-16,0 0-464 0</inkml:trace>
  <inkml:trace contextRef="#ctx0" brushRef="#br2" timeOffset="-176674.864">20644 17462 27647 0,'0'0'2448'16,"1"-8"-1952"-16,7-3-496 0,0 3 0 0,3-1 2928 0,-1 2 480 15,-1 0 112-15,-1 3 0 0,-8 4-2736 0,8-6-544 16,2 2-112-16,-10 4-128 0,0 0 0 0,8 0 0 16,-8 0 0-16,0 0-18080 0</inkml:trace>
  <inkml:trace contextRef="#ctx0" brushRef="#br2" timeOffset="-170856.865">17921 17286 16527 0,'0'0'720'0,"0"0"176"16,0 0-720-16,0 0-176 0,0 0 0 0,0 0 0 15,0 0 640-15,0 0 112 0,0 0 16 0,5-6 0 16,-5 6-464-16,0 0-96 0,10-4-16 0,1 0 0 15,-1 2-32-15,2 0-16 0,0 0 0 0,2 2 0 0,3-2 208 0,4-1 32 16,4 1 16-16,4 0 0 0,3 2 224 0,3 0 32 16,3 0 16-16,2 2 0 0,3-1-160 0,2 1-16 15,2 1-16-15,5-2 0 0,6-1-352 0,4 0-128 16,2 2 0-16,1 1 144 0,2-2-16 0,1-2 0 16,4-2 0-16,4 2 0 0,5 1 64 0,0 1 0 15,-2 0 0-15,5 0 0 0,-1-1-16 0,5 2 0 16,0 2 0-16,-3-1 0 0,-5 0-176 0,6 1 128 15,2 0-128-15,-1 0 128 0,-3 1-128 0,-1-1 0 16,-2-1 0-16,0 2 128 0,1-2 0 0,-1 0-128 16,-3 1 192-16,0-1-64 0,-2-2 176 0,1 1 16 15,1 1 16-15,0 0 0 0,-2 0-144 0,-3 0-16 16,-1 1-16-16,2 0 0 0,2 1-160 0,-5-1 0 16,-1-2 144-16,-6 4-144 0,-6 0 0 0,-1 1 128 0,-1-2-128 15,-3 1 0-15,-2-2 0 0,-5 3 0 0,-8-2 0 0,-4 1 128 31,-5-2-848-31,-6 2-176 0,-5-1-16 0,-7-3-16 0</inkml:trace>
  <inkml:trace contextRef="#ctx0" brushRef="#br2" timeOffset="-168198.358">8211 17635 1839 0,'0'0'160'0,"0"0"-160"0,0 0 0 0,0 0 0 16,0 0 1568-16,0 0 288 0,0 0 48 0,6-5 16 16,-6 5-768-16,0 0-160 0,-1-7-32 0,-1 2 0 15,-6 1-32-15,1-1-16 0,-4 1 0 0,-4 0 0 16,-3 2-368-16,-1-1-80 0,-4 1-16 0,1 0 0 16,-4 0-128-16,-2 0-16 0,-3-1-16 0,0 2 0 15,1-3 32-15,-3 0 0 0,-3-3 0 0,-1 1 0 16,-4-2-64-16,-2 0 0 0,-1 1 0 0,-2-2 0 15,-1-2 0-15,-1 1 0 0,-1-1 0 0,-3 0 0 16,-1 2 96-16,-5-2 16 0,-2-2 0 0,-1411 0 0 16,2814-2-80-16,-1407 3-16 0,3 0 0 0,-3 0 0 0,-2 0-16 15,-3 0 0-15,-1 1 0 0,2 0 0 0,4 2 80 16,1-2 16-16,-3 0 0 0,-1 2 0 0,-4-2 32 16,1 3 0-16,0 0 0 0,2-1 0 0,1-1-112 0,-2 1-16 15,-6-1 0-15,1 3 0 0,1 2-128 0,-1 0-128 16,0-3 192-16,-1 0-192 0,-3 3 128 0,1 1-128 15,4 0 0-15,3 0 0 0,0-1 144 0,1 0-144 16,-6-1 0-16,1 1 144 0,3-1 80 0,2 3 16 16,3-1 0-16,3 0 0 0,-4 2 48 0,-2-3 16 15,3 3 0-15,0 0 0 0,4 4-80 0,-1-1-16 16,-1-2 0-16,-2 1 0 0,-4 2-208 0,0 0 144 16,0 2-144-16,2 2 128 0,0 0-128 0,-4-1 0 15,-4-2 0-15,4 3 0 0,3 0 0 0,7-1 0 16,0-3 0-16,3-1 0 0,2 2 0 0,-3-2 240 15,0-1-64-15,0 3-16 0,0-1 48 0,3 0 16 0,5 0 0 16,-3-1 0-16,2 1-224 0,-5 2 176 0,-3 1-176 16,0 2 160-16,-2 2-160 0,1-1 0 0,2 2 0 0,-3 1 0 15,-1 0 0-15,-3 3 0 0,-8 0 0 0,6 1 0 16,5 1 0-16,-1 0 0 0,1 1 0 0,0 1 0 16,3-1 0-16,0 0 0 0,-2 0 0 0,6-1 0 15,6 1 0-15,-2-1 0 0,3 2 0 0,-1-5 0 16,-1-1 0-16,4 3 0 0,2 2 0 0,1-1 0 15,0-2 0-15,3 0 0 0,4 2 0 0,2-1 0 16,1-1-144-16,2 0 144 0,-2 0 0 0,4-1 0 16,5 0-160-16,-2 0 160 0,0 0-128 0,8-2 128 15,4 0 0-15,3-2-128 0,3 1 128 0,2 0 0 16,3-1-128-16,3 0 128 0,2-9-128 0,2 10 128 0,3 1-128 16,0-4 128-16,-5-7-128 0,9 11 128 0,2 2 0 0,4-4-160 15,3 1 160-15,1 1 0 0,1-3 0 0,6 1 0 16,-1-1 0-16,3 1 0 0,2 2-128 0,2-2 128 15,4-4 0-15,5-1 0 0,1-1 0 0,5 1 0 16,7-2 0-16,2 2 0 0,1 4 0 0,-2-3 0 16,0-2 0-16,6 1 0 0,2 0 0 0,3 1 0 15,2-3 0-15,0 2 0 0,-2-1 0 0,2-3 0 16,3-4 0-16,3 1 0 0,7 3 0 0,-3-2 0 16,-3-4 0-16,2 1 0 0,2 2 0 0,1-2 0 15,4 1 128-15,-5 0-128 0,-4 1 0 0,1 1 0 16,5 0 0-16,1 2 0 0,4 2 0 0,-4 0 0 15,-2 1 0-15,4 3 0 0,1 2 0 0,1 2 0 0,-4-3 0 16,0 2 0-16,1 1 0 0,1 0 0 0,5 0 0 16,-1-3 0-16,-2 1 0 0,1-3 128 0,-3-2-128 0,5 1 0 15,2 1 0-15,-2-3 0 0,-1-3 128 16,1 1-128-16,3 2 0 0,-2 1 128 0,-4-2-128 0,2 0 0 16,2-1 0-16,-3 4 0 0,-2-1 0 0,0 0 0 15,-1 1 0-15,2 0 128 0,7 3-128 0,-3-1 0 16,-2 2 0-16,-1 1 0 0,0-2 0 0,2 2 0 15,2 1 0-15,-1 1 0 0,-5-3 128 0,4 1-128 16,6 1 0-16,-3-2 0 0,-1-2 0 0,-3 0 0 16,0 3 0-16,1-1 0 0,2-1 0 0,-2-2 0 15,-6-1 0-15,-2-2 0 0,0-2 0 0,-1 0 0 16,-4 0-192-16,-5-2 192 0,-6-2-192 0,-5 0 192 0,-1-2 0 16,-3 2 0-16,-1-2 0 0,-2 1 0 0,-3-1 0 15,-4 1 0-15,1-1 0 0,-7 0 0 0,-1-3 0 16,-3 1 0-16,-1 2 0 0,1 0 0 0,-3-2 128 0,1 0 0 15,0-5-128-15,-2 2 192 0,-4 2-192 0,0-1 0 16,-1-1 0-16,-3-4 0 0,0 2 128 0,-4-1-128 16,-1 0 0-16,-1-1 0 0,-5 0 0 0,-2-5 0 15,-1-4 0-15,-6 3 0 0,-2 3 160 0,-3 0-160 16,-3-3 160-16,-4-1-160 0,-1 0 384 0,-5-2-32 16,-1-3 0-16,-7-4 0 0,-4-5 224 0,-1 0 64 15,-2-2 0-15,-3 0 0 0,-3-1 64 0,-2 3 0 16,-2 1 16-16,-2 3 0 0,-3 2-208 0,-6 3-64 15,-4 1 0-15,-5 2 0 0,-4 2-304 0,0 4-144 16,-2 1 128-16,3 1-128 0,1-2-176 0,1 1-112 0,-2-1-32 16,2 2 0-1,-2 3-1328-15,5 0-272 0,4 2-48 0</inkml:trace>
  <inkml:trace contextRef="#ctx0" brushRef="#br2" timeOffset="-153655.588">17808 17267 10127 0,'-5'-10'896'0,"-1"3"-704"16,1 3-192-16,5 4 0 0,0 0 1792 0,0 0 320 16,0 0 64-16,0 0 0 0,0 0-1552 0,0 0-320 15,8-6-64-15,2 3-16 0,-1 1 144 0,4 0 16 16,-1-2 16-16,3 1 0 0,3 3 128 0,0 0 32 16,2 0 0-16,1 0 0 0,3 3-160 0,2 1-16 15,2-2-16-15,6-1 0 0,6-1-64 0,4 2-16 16,-1 2 0-16,3-2 0 0,1-2-64 0,4 1-16 15,-3 0 0-15,5-1 0 0,3-1-48 0,2 1-16 16,4-1 0-16,0 1 0 0,0 1 64 0,0 0 16 16,0 0 0-16,1 0 0 0,7-2-32 0,0 1-16 15,-1 2 0-15,0-1 0 0,-3-2-176 0,2 0 192 0,3-3-192 16,2 2 192-16,-1 2-192 0,-1 0 128 0,-5 0-128 0,-1 0 128 16,1 0-128-16,2 3 160 0,5 0-160 0,-1 0 160 15,-1 1-160-15,0 0 128 0,-3 1-128 0,5 0 128 16,3 1-128-16,-2-1 160 0,-1-1-160 0,0 2 160 15,-2-1-160-15,3 0 0 0,2 0 0 0,-1 0 0 16,-3-1 0-16,-3 1 128 0,-3-2-128 0,2 0 0 16,2 0 0-16,-2 1 0 0,-3 0 0 0,-2 1 0 15,-1-1 0-15,-1 0 0 0,2 0 128 0,3 0-128 16,3 0 0-16,-4 2 0 0,-4-4 0 0,-3 0 0 16,-5 1 0-16,2-1 0 0,-1 0 0 0,-2-1 0 15,0-1 0-15,-2 0 0 0,-4 1 0 0,-2 1 128 16,-4 1-128-16,-2-2 0 0,-3 0 0 0,-2 1 0 0,-3 0 0 15,-2-1 0-15,0 0 0 0,-1 2 0 16,-2-1 0-16,-1 0 0 0,-6 0 0 0,2-1 0 0,-1-2 0 0,-5 1 128 16,-3-1-128-16,-1 1 0 0,-10 0 128 0,0 0-128 15,0 0 0-15,0 0 128 0,0 0-128 0,0 0 128 16,0 0-128-16,0 0 128 0,0 0-128 0,-15-1 0 16,-1 1 144-16,-6 0-144 0,-3-2 0 0,-2 0 128 15,-3 2-128-15,-3 0 0 0,-1 0 128 0,-4 0-128 16,0-3 128-16,-7 2-128 0,-7 1 160 0,-3-1-32 15,-5-1-128-15,-3 0 192 0,-2 1-64 0,-3 0-128 16,-4 1 176-16,-9-2-176 0,-9 1 144 0,-2-1-144 16,2-1 0-16,-3 1 144 0,-6 1-144 0,0-1 0 15,1 0 0-15,-5 0 0 0,0 1 0 0,-3-3 0 16,0 0 0-16,-4 0 0 0,-4-3 0 0,3 3 0 16,4 1 0-16,-6-1 0 0,-2 0 160 0,3 1-160 0,3 1 192 0,1 1-192 15,1-1 192-15,2 1-192 0,0 1 192 0,2 1-192 16,5 0 128-16,-1 1-128 0,-1 2 0 0,7 0 0 15,9-4 0-15,0 1 0 0,-2 0 0 0,6 2 0 16,4-2 0-16,7-1 0 0,5-1 0 0,4 1-144 16,3 0 144-16,4 0 0 0,0-2 0 0,4 2 0 15,5 0 0-15,7 2 0 0,5-1 0 0,5-1 0 16,7-1 0-16,5 1 0 0,5 0 0 0,10 0 0 16,-5-2 0-16,5 2-160 0,0 0 160 0,0 0 0 15,13 3-240-15,2-1 64 0,7-1 16 0,6 1 0 16,5 0 160-16,7 1-160 0,2-2 160 0,6 0-160 15,2 1 160-15,2-1 0 0,5-1 0 0,8 1 0 0,11 0 0 16,2 0 0-16,4 0 0 0,6 1 0 0,6-2 0 16,4 0 0-16,3 0 0 0,2 0 0 0,-1 0 0 15,6 0 0-15,5 0 0 0,-1 0 128 0,-5 0-128 0,5 1 0 16,4 2 128-16,-2-2-128 0,-5 0 128 0,1 1-128 16,5 1 128-16,-3-1-128 0,-6 1 0 0,2 0 128 15,1 1-128-15,-6-1 0 0,-5 2 0 0,1 1 144 16,2-2-144-16,-4 2 0 0,-7-1 0 0,-2 1 0 15,-3-2 0-15,0 1 0 0,0 0 128 0,-10 1-128 16,-6-1 0-16,-8 1 0 0,-4 0 0 0,-2 3 0 16,-1-2 0-16,-5-1 0 0,-10 0 0 0,-1-3 0 15,-6 3 0-15,-5-3 0 0,-6 0 0 0,-4 0 0 16,-5 1 0-16,-12-4 0 0,0 0 0 0,0 0 128 16,0 0-128-16,0 0 0 0,-15 1 240 0,-6-1-64 0,-5-1-16 15,-11-3 0-15,-7 2-160 0,-5-2 128 0,-1-1-128 0,-2 1 128 16,-5 2-128-16,-5-3 0 0,-7 0 0 0,-3-1 128 15,0 2-128-15,-2-1 0 0,-2-2 0 16,-4 0 0-16,-5 2 0 0,-2 2 0 0,-3-3 0 0,-2 2 0 16,-1 0 0-16,-6 2 0 0,-6 0 0 0,-2-1 0 15,-1-2 0-15,-3 3 0 0,-3 0 0 0,-3 0 0 16,-1-2-192-16,-2 2 192 0,0 0-160 0,2 0 160 16,0 0 0-16,4 0 0 0,2 0 0 0,4 0 0 15,0 1 0-15,0 0 0 0,1 1 0 0,7-1 0 16,7-1 0-16,0 0 0 0,2 2 0 0,8 2 0 15,6-2 0-15,8 0 0 0,5 0 0 0,7 0 0 16,4 1 0-16,8 0 0 0,8-3 0 0,6 0 0 16,6 1 0-16,6-1 0 0,5 2 0 0,4-1 0 0,10 1 0 0,0 0-144 15,0 0 144-15,11-1 0 0,5 0-256 0,10-1 48 16,3-1 0-16,7 2 0 0,6 1 208 16,6-1 0-16,2-1-160 0,11 1 160 0,8-2 0 0,9 0 0 15,6 0 0-15,7 0 0 0,7 0 192 0,9-2-64 16,7 2 0-16,5 0 0 0,3-1 64 0,3 3 16 15,3-2 0-15,6 1 0 0,5-1-32 0,1 2-16 16,-2 0 0-16,3 0 0 0,1 0 32 0,-1 0 16 16,-3 1 0-16,-5 1 0 0,-6-1-208 0,-2 1 0 15,0 4 128-15,-8 1-128 0,-4-1 0 0,-5 1 0 16,0 1 128-16,-8 0-128 0,-6 3 0 0,-9 1-160 16,-10-1 32-16,-1 2-9888 15,-6 2-1968-15</inkml:trace>
  <inkml:trace contextRef="#ctx0" brushRef="#br2" timeOffset="-130581.068">14099 16129 16415 0,'0'0'720'0,"2"-9"160"0,5 3-704 0,-1-1-176 16,3 4 0-16,0 1 0 0,2 1 0 16,2-1 0-16,3-3 0 0,-1 4 128 0,3 3 0 0,2-1 0 15,1-1 0-15,2 3 0 0,3-2-128 0,2 1 128 16,2 1-128-16,6-1 128 0,2 2-128 0,4 1 0 16,2 4 0-16,2 0 0 0,1-1 0 0,3-1 0 15,0 1 0-15,8 1 0 0,2 1 0 0,3 0 0 16,1-3 0-16,2 1 0 0,2-3 0 0,-1 2 0 15,4 1 0-15,3-5 0 0,8-3 0 0,-1 3 128 16,-1 2-128-16,2-1 128 0,0 1 0 0,2-3 0 16,2-2 0-16,-4 3 0 0,-1 1 208 0,3 0 48 15,2-3 0-15,3 2 0 0,0 2-64 0,1 1-16 0,-3 2 0 16,0-3 0-16,-1-5-80 0,-1 3-16 16,-3-1 0-16,-1 2 0 0,1 1-208 0,1-3 0 0,5 1 128 15,-2-1-128-15,-4 0 0 0,-2 0 0 0,1-2 128 0,3-3-128 16,1 1 0-16,-4 1 0 0,-2 0 0 0,3-1 0 15,-2 1 128-15,0-3-128 0,-2 1 0 0,-3 0 144 16,-1 1-144-16,1-1 0 0,2-2 0 0,1 2 0 16,-2 3 0-16,-2-2 0 0,-2 0 0 0,4-1 0 15,0-3 160-15,-3 2-160 0,1 1 192 0,-3 1-192 16,-7 2 192-16,4 0-64 0,1 0 0 0,-1-2-128 16,-1 0 176-16,-1 1-176 0,-3 1 160 0,-2 0-160 15,1-2 0-15,0 2 0 0,-1 2 0 0,0 1 0 16,-4 1 144-16,-2-2-144 0,-3-1 128 0,-3 1-128 15,1 3 0-15,-2-3 0 0,-2-3 128 0,1 1-128 0,-5 2 0 16,0 0 0-16,-2 1 144 0,-3 1-144 0,-2-1 0 16,-2 0 144-16,-5 4-144 0,-2-4 0 0,-4-1 192 15,-2 0-64-15,-1-2 0 0,-4 1-128 0,-3 0 256 0,2-1-64 16,-3 0-16-16,-4 0 0 0,-7 0 80 0,0 0 32 16,0 0 0-16,0 0 0 0,0 0 96 0,-10-5 32 15,-2 3 0-15,-3 1 0 0,-7-4-32 0,-5 0-16 16,-2-1 0-16,-3 1 0 0,-3 0-224 0,-5 0-144 15,-2-2 192-15,-4 3-192 0,-5 2 144 0,-1-1-144 16,-6-4 0-16,0 4 144 0,-6 1-144 0,-4-1 0 16,-6 0 144-16,0 1-144 0,0 0 0 0,-4 2 0 15,-5-5 0-15,-4 4 128 0,-5 1-128 0,0 0 0 16,1 1 0-16,-5-1 128 0,-11-1-128 0,1 2 0 0,2 3 0 16,-6-3 0-16,-6-1 0 0,1 0 0 15,0 5 0-15,-2-4 0 0,-7-2 0 0,1 0 0 0,1 4 0 16,0 0 0-16,-3-4 0 0,0-2 0 0,2-1-176 0,1 2 176 15,-1 9-128-15,4-3 128 0,5-5 0 0,1 0-144 16,1 4 144-16,6-2 0 0,4-2 0 0,2 1 0 16,1 2 0-16,5 4 0 0,6 1 0 0,1 0 0 15,1-4 0-15,0-1 0 0,5 1 0 0,3 1 0 16,2 5 0-16,1-3 0 0,0 2 0 0,1-1 0 16,3-1-224-16,4 2 32 0,7 0 16 0,3-3 0 15,8-4 176-15,1 0-192 0,6 4 192 0,7-5-192 16,6 0 192-16,8 1 0 0,8 1 0 0,2-1 0 15,11-1 0-15,0 0-128 0,0 0 128 0,13 0 0 16,3 2-144-16,10-1 144 0,7-1-160 0,3 2 160 0,7-4 0 16,4 1 0-16,7-2 0 0,8 0 0 0,9-1 0 0,5 2 128 15,1 1-128-15,8-3 160 0,4-3-160 0,5 4 0 16,5 1 0-16,4-2 0 0,2-2 128 0,5 2-128 16,6 2 0-16,3-2 128 0,1-2 0 0,2 3 0 15,1 2 0-15,4-1 0 0,4 0 32 0,-1-3 0 16,-3 2 0-16,6 3 0 0,2 4-160 0,0-3 192 15,-3-5-192-15,-1 3 192 0,2 4-192 0,-3-1 0 16,-3-2 144-16,-2 1-144 0,-1 3 0 0,0-2 128 16,0 0-128-16,-6 0 0 0,-7 3 0 0,-2-2 144 15,-3-1-144-15,-5 3 0 0,-5 0 0 0,-7 1 0 16,-8-2 0-16,-2-1 0 0,-2 0 144 0,-4 0-144 16,-3 3 0-16,-6-1 144 0,-7-4-144 0,-3 1 128 0,-4 1-128 15,-3 0 128-15,-3-4-128 0,-7 1 0 0,-2 2 0 16,-6 2 128-16,-4-1-128 0,-3 2 0 0,-4-5 144 15,-6 0-144-15,-12 0 0 0,0 0-128 0,0 0 0 0,0 0 0 32,-11 0-1664-32,-9 2-320 0,-22 4-64 0,-8-4 0 0</inkml:trace>
  <inkml:trace contextRef="#ctx0" brushRef="#br2" timeOffset="-128669.006">1470 17173 11055 0,'-15'-13'480'0,"7"7"112"0,1 2-464 0,7 4-128 0,0 0 0 0,-8-3 0 16,0 0 1648-16,8 3 304 0,0 0 64 0,0 0 16 16,0 0-1520-16,0 0-320 0,0 0-48 0,0 0-16 15,0 0 32-15,0 0 0 0,9 7 0 0,2 0 0 16,1-3 64-16,1 1 16 0,-2-1 0 0,4 1 0 15,3-1-48-15,2 1 0 0,2-1 0 0,4-2 0 16,4-2 176-16,3-1 16 0,2-2 16 0,4-1 0 16,2 1-128-16,2 2-16 0,1-1-16 0,1 1 0 15,2-1-112-15,0 1-128 0,3 0 176 0,3 0-176 0,1-1 272 16,4 0-48-16,4-4-16 0,0 4 0 0,-2 2-32 0,4-1-16 16,3-2 0-16,2-1 0 0,2 1-160 0,-1 2 128 15,-1 4-128-15,3-3 128 0,3-5-128 0,2 3 0 16,4-1 0-16,1 3 128 0,-2 0-128 0,0 1 0 15,0 3 0-15,1-1 0 0,-3 1 0 0,-2 0 0 16,-3-2 0-16,0 0 128 0,1 1-128 0,3 1 0 16,1-4 0-16,-3 0 0 0,-3 0 0 0,-1 2 0 15,-1 0 0-15,4-1 0 0,-3-2 0 0,0 3 0 16,-3 1 0-16,-3 0 0 0,-3-2 128 0,3 1-128 16,-1-2 0-16,-1 2 128 0,-4 5-128 0,-5-3 0 15,-2 3 0-15,-2-4 128 0,-4-1-128 0,-1 2 0 16,-2 0 0-16,-4-1 0 0,-4 0 0 0,-2-3 0 15,-2 0 0-15,-3 1 0 0,-3 1 128 0,-3 0-128 16,-3-2 128-16,-5 2-128 0,-3-1 208 0,0 1-32 0,-11-2-16 0,0 0 0 16,0 0 160-16,0 0 48 0,0 0 0 0,0 0 0 15,0 0 112-15,0 0 32 0,0 0 0 0,0 0 0 16,-20-2-112-16,-2-1-16 0,-2 3 0 0,-4-3 0 16,-7-3-384-16,-1 2 128 0,-6 1-128 0,-2-1 0 15,0 1 0-15,-6 0 0 0,-4-2 0 0,-6 0 0 16,-4-2 0-16,-2 1 0 0,-3-1 128 0,2 0-128 15,-1 0 0-15,-3-2 0 0,-3 0 144 0,0 4-144 16,1 1 0-16,-1 0 128 0,0-2-128 0,-3-2 0 16,-3-3 0-16,-1 0 0 0,-2 1 0 0,-1 1 128 15,-2 0-128-15,-5 0 0 0,-7-3 0 0,0 5 0 16,0-1 0-16,-5 1 0 0,-6-2 0 0,0 2 0 16,2 1 0-16,-2 4 0 0,1 2 0 0,2 0 0 0,6 0 0 0,3 0 0 15,4 0 0-15,5 4 0 0,5-1 0 0,7-1 0 16,7-3 0-16,1 5 0 0,3 7 0 0,4-1 0 15,6-3 0-15,2-1 0 0,7 1 0 0,7-2 0 16,2 1 0-16,8-3 0 0,3-1 0 0,7 1 0 16,5-1 0-16,4 0 0 0,5-2 0 0,5 0 0 15,0 0-144-15,0 0 144 0,10 0-192 0,9-1 16 16,8-1 16-16,10-3 0 0,7 1 160 0,10-3 0 16,8-4 0-16,6 4-128 0,7-2 128 0,11 0 0 15,11 1 0-15,7 1 128 0,4 0-128 0,14 0 0 16,10 0 128-16,7 2-128 0,2 1 0 0,8-3 0 15,5 2 0-15,7 1 128 0,2 6-128 0,2 1 0 0,0-2 0 16,-1 1 128-16,0-1-128 0,0 3 0 0,1-2 0 16,-4 0 0-16,-1-3 0 0,-5-1 0 0,-5-3 0 0,-5 5 0 15,-5-1 0-15,-6-1 0 0,-3-2-192 0,-6 2 64 32,-7 4-960-32,-5 0-192 0,-8 2-48 0</inkml:trace>
  <inkml:trace contextRef="#ctx0" brushRef="#br2" timeOffset="-117185.463">18133 17421 8287 0,'0'0'736'0,"0"0"-592"0,0 0-144 0,3-9 0 16,1 2 976-16,-4 7 176 0,0 0 16 0,7-4 16 16,-1-1-672-16,0 1-128 0,-6 4-16 0,0 0-16 15,0 0-80-15,10-2-16 0,-10 2 0 0,10-2 0 16,0 1 112-16,-1-1 16 0,-9 2 0 0,12-3 0 15,-2 1-64-15,1 1-16 0,-1 0 0 0,2 1 0 16,3 0-48-16,3 0 0 0,-1 0 0 0,2-1 0 16,3 3 128-16,3-1 0 0,5-1 16 0,4-1 0 15,6-1 208-15,5 1 32 0,4 1 16 0,10-2 0 0,0-2-16 16,4 2-16-16,3 1 0 0,3 1 0 0,6-3-320 16,3 3-64-16,1 0-16 0,0 0 0 0,-2-1-224 0,5 1 176 15,-1 2-176-15,2 0 160 0,-2-2-160 0,1 2 0 16,-5 0 0-16,2 2 128 0,3-2-128 0,1 1 128 15,-4 2-128-15,-1 0 128 0,-3 1 0 0,1 0-128 16,0 0 192-16,-4-2-64 0,-2 3-128 0,-4-1 0 16,-4 4 144-16,2-2-144 0,0-2 128 0,-1 1-128 15,-2-1 128-15,-4-1-128 0,-4-1 272 0,-3 2-16 16,-4 1 0-16,-1-2 0 0,0-1-48 0,-2 1-16 16,0-1 0-16,-6 2 0 0,0-1 64 0,-3 1 0 15,-2-2 0-15,-6-1 0 0,-2 1-256 0,-3-1 0 0,-2-1 0 16,-3 0 0-16,-4 1 0 0,1-3 0 0,-4-3 128 15,-9 3-128-15,9 3 0 0,-9-3 144 0,8-5-144 16,-8 5 128-16,0 0 80 0,0 0 16 0,0 0 0 0,0 0 0 16,-6-7 96-16,-3 1 0 0,-4 3 16 0,-1-3 0 15,-3-3-144-15,-4 3-16 0,-6-3-16 0,-4 1 0 16,-5 1-160-16,-1 1 128 0,-1 0-128 0,-2 0 128 16,-4 1-128-16,-3-1 0 0,-1 2 0 0,-4-1 128 15,-3 1-128-15,-5-1 0 0,-5 3 0 0,-1-1 0 16,0-1 0-16,-3 0 0 0,-2 1 0 0,-6 1 0 15,-7 1-128-15,-1 0 128 0,-1-2 0 0,-4 2 0 16,-5 1 0-16,0 0 0 0,1-1-144 0,-2 0 144 16,2 0 0-16,-4 1 0 0,1 0 0 0,3-1 0 15,2 0 0-15,-3-3 0 0,-2 3 0 0,0 0 0 16,4 0 0-16,2 0 0 0,-4-1 0 0,6 1 0 0,4-1 0 16,5 0 0-16,7 2 0 0,3 0 0 0,3-1 0 0,3 1 0 15,6 0 0-15,4 0 0 0,9 0 0 0,8-2 0 16,6 0 0-16,7 1 0 0,4-1 0 15,7 1 0-15,4-1 0 0,9 2 0 0,0 0 0 0,0 0 0 16,15-1-192-16,7 0 192 0,6-1-192 0,9 1 64 16,13-2 128-16,6 0-208 0,5 1 208 0,10 0 0 15,8 0 0-15,9 0-144 0,12-2 144 0,8 1 0 16,2 1 0-16,12 0 128 0,10 1 0 0,4-1 16 16,3 2 0-16,4 0 0 0,2 0 48 0,6 0 16 15,7 0 0-15,1 3 0 0,0-1 0 0,1 0 0 16,-2 0 0-16,0 2 0 0,-3-2 16 0,0 1 0 15,-1 0 0-15,-6 1 0 0,-5 0-96 0,-4 3 0 16,1 0-128-16,-13 1 192 0,-7 1-192 0,-7 0 0 0,-4-2 0 16,-13 4 0-16,-11 1 0 0,-9 1 0 0,-8 0-208 0,-10-3-9984 15,-12 1-2000-15</inkml:trace>
  <inkml:trace contextRef="#ctx0" brushRef="#br3" timeOffset="-102686.934">1030 1847 37775 0,'-22'-28'1664'16,"12"15"368"-16,4 4-1632 0,0 3-400 0,6 6 0 0,0 0 0 16,-4-3-2064-16,4 3-496 0,0 0-112 0,0 0-16 0,0 0 2112 0,0 0 400 15,2 13 176-15,-2 2-128 0,-3 1 128 0,-1 0 0 16,2 2-144-16,-2 4 144 0,-1 2 0 0,-1 4-144 16,-3 5 144-16,-1 2 0 0,-1-1 0 0,-1 4 0 15,-1 2 0-15,-1 5 0 0,3 3 208 0,-1 9-48 16,2 7-16-16,2 4 0 0,-3 1 48 0,1 2 0 15,1 4 0-15,-3 1 0 0,-1 2-48 0,0-1 0 16,4-1 0-16,-2-2 0 0,2-5-144 0,1 0 0 16,1 2 0-16,1-7 128 0,0-5-128 0,1-8 0 15,4-3 0-15,-3-3 0 0,0-4 128 0,0-3-128 0,0-3 0 16,1-2 128-16,1-1-128 0,0-3 160 0,-2-3-160 0,3-4 160 16,2-4 160-16,-1-4 48 0,0-2 0 0,3-2 0 15,-3-10 16-15,0 0 16 0,6 6 0 0,-6-6 0 16,10 6-96-16,0-1-32 0,2-3 0 0,1-2 0 15,0-2-144-15,4-2-128 0,2 0 192 0,2-1-192 16,1-1 144-16,6-2-144 0,3-1 0 0,4 2 144 16,2-2-144-16,1-2 0 0,2-5 0 0,5 7 0 15,2 2 0-15,5 1 0 0,2-2 0 0,4 0 0 16,5 1 0-16,-2 2 0 0,0 0 0 0,3 1 0 16,4-1 0-16,3 1 0 0,2 3 0 0,-1 0 0 15,2-1 0-15,2-1 0 0,3 0 0 0,6 0 0 16,1 3 0-16,2 0 0 0,2 0 0 0,3 0 0 15,3-1 0-15,1 2 0 0,-1 0 0 0,4-1 0 0,5-1 0 16,2 0 0-16,-5 1 0 0,4 4 0 0,1 3 0 16,2-2 0-16,1-1 0 0,-2-1 0 0,1 4 0 0,4 0 0 15,2 0 0-15,5 0 0 0,-2-2 0 0,0 1 0 16,1 0 0-16,1-4 0 0,6-4 0 0,-1 3 0 16,-5 5 144-16,4-2-144 0,5-2 0 0,-3-2 144 15,-4 1-144-15,3 3 0 0,2 1 128 0,-1 2-128 16,-3 1 0-16,0 0 0 0,-1 1 0 0,1-2 0 15,1-2 0-15,0 1 0 0,-2 0 128 0,1 0-128 16,3-2 0-16,-2 3 0 0,-1-1 128 0,3 0-128 16,0-4 0-16,-1 0 0 0,-1 2 128 0,3-2-128 15,5 0 144-15,-2 0-144 0,-2 2 160 0,-2-2-160 16,2 0 160-16,-2-1-160 0,-1 0 144 0,-1 2-144 16,0 2 128-16,2-3-128 0,0-3 160 0,-3 1-160 15,-4 2 192-15,2 0-192 0,2-1 160 0,-1-1-160 0,-2 2 128 0,2-2-128 16,-1 0 128-16,-1 0-128 0,-2 0 0 0,4 0 128 15,2 1-128-15,1-1 0 0,-8-1 0 16,2 2 128-16,2 1-128 0,-4 0 0 0,-4-4 0 0,0 2 0 16,5-1 0-16,-6 0 0 0,-4-2 128 0,0 2-128 15,2 0 0-15,-6 1 0 0,-5 0 0 0,4-1 0 16,-1 1 0-16,-1 0 0 0,-4 1 0 0,1-2 128 16,0 1-128-16,-2-1 0 0,-2 0 0 0,-3 1 0 15,-1 1 0-15,1-1 0 0,3-1 0 0,-2 0 0 16,-4-1 0-16,1-2 0 0,1 0 128 0,0 0-128 15,2 1 0-15,-6 0 0 0,0 2 0 0,0-1 0 16,0-2 0-16,0 3 0 0,-2 0 0 0,-2 0 0 0,-3 0 0 16,2 0 0-16,-1 1 0 0,-2 1 0 0,-1 1 0 0,-5 0 0 15,0 1 0-15,0-2 0 0,0-1 0 0,-1 1 0 16,-2 1 0-16,-2 1 0 0,-5 2 0 0,3-2 0 16,-1-1 0-16,0 3 0 0,0-1 0 0,-2 2 0 15,0-1 0-15,-4 1 0 0,-3 0 0 0,4 0 0 16,2-1 0-16,1 1 0 0,-1-1 0 0,-3 2 0 15,-2-2 0-15,-6 0 0 0,-1 1 0 0,-2 0 0 16,-1-2-128-16,3 2 128 0,-1-1 0 0,-2 1 0 16,-2-1 0-16,-3 1 0 0,-4 0 0 0,0 2 0 15,-4 1 0-15,0-2 0 0,-2 1 0 0,-1 1 0 16,-1 1 0-16,2-1 0 0,-1-2 0 0,-1 1 0 16,-4-1 0-16,2 0 0 0,0 2 0 0,-4 0 0 0,0-2 0 15,-5-2 0-15,-2-1 0 0,0 1 0 0,-3-2 128 16,1 0-128-16,-3 0 0 0,0-1 0 0,-1-1 144 15,1-2-144-15,-2-1 0 0,0-2 128 0,-4 2-128 0,-5 2 0 16,10-5 128-16,-3 0-128 0,-2-2 128 0,2 0-128 16,-3-5 128-16,0-2-128 0,0-4 160 0,-2-1-160 15,2-2 0-15,-1 0 0 0,-1-2 0 0,0-3 0 16,2-4 0-16,-3-4 0 0,0-7 0 0,-1-3 0 16,-1-1 0-16,1 0 0 0,0 0 0 0,0 0 0 15,0-2 0-15,0-4 0 0,2-1 0 0,-1-3 0 16,-1-8 0-16,2 1 0 0,0 3 0 0,1-3 0 15,-2-1-160-15,0-4 160 0,1-4-128 0,-1 1 128 16,-1 4 0-16,0 2 0 0,-3 0 0 0,2 3 0 0,-2 3 160 16,1-4 16-16,-1-3 0 0,1 4 0 15,1 7-48-15,-4 4-128 0,2 6 192 0,0 0-64 0,0-1-128 16,1 4 0-16,1-1 0 0,0 1 128 0,-2 1-128 0,2 5 0 16,1 4 0-16,-1 4 0 0,-1-2 0 0,2 2 0 15,-1 2 0-15,0 0 0 0,-1 4 0 0,0 1 0 16,1-2 0-16,-3 3 0 0,1 2 0 0,-1 2 0 15,0 2 0-15,-2 0 0 0,-1-2 0 0,1 4 0 16,-2 1 0-16,0 3 0 0,-2 0 0 0,-1-1 0 16,-3 1 0-16,-4 1 0 0,-2 2 0 0,-8-2 0 15,-4 0-144-15,-4 2 144 0,-5 4 0 0,-3 3-160 16,-2 0 160-16,-1-1-128 0,-4-2 128 0,-5 0 0 16,-8-3 0-16,-2 3 0 0,-5 3 0 0,-1-3 0 15,0 0 0-15,-8-3 0 0,-8 1 0 0,0-1 0 0,-2 0 0 16,-2-1 0-16,-4-2 0 0,-5 2 0 0,-6 0 0 15,-1-1 0-15,-1-5 0 0,-5 1 0 0,-6 4 0 0,-3-4 0 16,3-1 0-16,-4-2 0 0,-3 1 0 0,-6 0 0 16,-4-1 0-16,-1 2 0 0,1-1 0 0,-4-1 0 15,-4 1 0-15,-3-1 0 0,-1 1 0 0,0-1 0 16,3 0 0-16,-5 1 0 0,-3 0 0 0,-3 0 0 16,-2-4 0-16,1 1 128 0,4 1-128 0,-3 0 0 15,-3-1 208-15,0 2-16 0,-3 0-16 0,2 1 0 16,-3-1-32-16,4 2 0 0,-3 1 0 0,-3 2 0 15,-5-1-144-15,1 4 0 0,0 0 144 0,4 3-144 16,-3 1 0-16,2 2 0 0,-1 4 0 0,1-2 128 16,-1-2-128-16,2 0 0 0,-1-4 0 0,5 4 0 0,2 2 0 15,2 0 0-15,0 0 0 0,-1-2 0 0,4-2 0 0,4 1 0 16,1 0 0-16,0 0 0 0,-2 4 0 0,3-1 0 16,1 1 0-16,2 1 0 0,0 1 0 0,-2 1 0 15,-1 1 0-15,2 2 0 0,2 1 0 0,2 3 0 16,-1 0 0-16,-2 3 0 0,-3-2 0 0,3 2-160 15,2 0 160-15,3 1-160 0,1 0 16 0,2 1 0 16,-2-1 0-16,5 2 0 0,4 1 144 0,-1-2-208 16,1-3 80-16,2-1 128 0,7 3-160 0,1 1 160 15,-1-1 0-15,3 0-144 0,6-2 144 0,0-2 0 16,-2-1 0-16,3 1 0 0,4-2 0 0,-1-1 0 16,2-2 0-16,4 1 0 0,7 0 0 0,0 0 0 15,-3 0 0-15,5 0 0 0,4-1 0 0,4 2 0 0,3-1 0 16,0-1 0-16,1-4 0 0,4 1 0 0,4-1 0 15,9 1 0-15,6-1 0 0,0-1 144 0,0-1-144 0,3-1 0 16,2-1 128-16,4-1-128 0,4 0 0 16,3-1 0-16,4-1 0 0,0 0 0 0,7 1 128 0,0 0-128 15,1 0 0-15,1-1 0 0,3-1 128 0,1-2-128 16,-5 1 0-16,5 0 0 0,5-2 0 0,-2 1 0 16,2 2 128-16,4-1-128 0,1 0 0 0,2 0 0 15,0 0 0-15,3-1 0 0,0 3 0 0,3-1 0 16,-1 1 144-16,3 1-144 0,6 0 0 0,-4-1 144 15,-2-3-144-15,6 4 0 0,-7-1 0 0,2 0 0 16,5 1 0-16,0 0 0 0,-8 2 0 0,8-2 0 16,0 0 0-16,-5 4 0 0,5-4 0 0,-6 5 0 15,0 1 0-15,3-1 0 0,3-5 0 0,-5 11 0 0,1-1-128 16,0 2 128-16,0 0 0 0,-2 9 0 0,-1 7 0 0,0-1 0 16,0 1 0-16,0 3 0 0,-1 3-128 0,0 2 128 15,-2 5 0-15,-1-1 0 0,1 5 0 0,-1 5 0 16,-5 3-144-16,2 4 144 0,-1 6 0 0,-1-2 0 15,2 1 0-15,-3-1 0 0,1 0 0 0,-2 1 0 16,1 0 0-16,0 2 0 0,0 2 0 0,1-2 0 16,1-4 0-16,-1 2 0 0,0-2 0 0,1 0 0 15,-1-3 0-15,2-2 0 0,0-4 0 0,3-6 0 16,0-7 0-16,1 0 0 0,2-2 0 0,0-2 0 16,1-2 0-16,3-3 0 0,0-4 0 0,2 1 0 15,-1 1 0-15,2-3 0 0,0-2 0 0,0-1 0 0,1-1 0 16,2-4 0-16,1-2 0 0,-2 0 0 0,0-3 0 15,1 1 0-15,1 0 0 0,-1-1 0 0,2-1 0 16,-4-10 0-16,5 10 0 0,3-2 0 0,1 0 0 0,0 1 0 16,-2 0 0-16,3-2 0 0,2 1 0 0,1-2 0 15,0 0 0-15,4 0 0 0,3-2 0 0,1 2 0 16,2 1 0-16,1 0 0 0,4-2 0 0,2 0 0 16,4-3-128-16,1 0 128 0,0 0 0 0,1 1 0 15,3 0-128-15,0-1 128 0,3-1 0 0,5-1 0 16,5 0-128-16,3-2 128 0,0-2 0 0,1 1 0 15,0 2-128-15,3 0 128 0,3 0 0 0,4-2 0 16,3-4-144-16,2 2 144 0,1-3 0 0,2 0-144 16,2 1 144-16,10-1 0 0,8-1 0 0,-1 0 0 15,-1 3 0-15,7-5 0 0,4-1 0 0,0-1-128 16,-1 2 128-16,3-1 0 0,5 2 0 0,1 2-128 0,0-3 128 16,4 1 0-16,-2 1 0 0,-2 1 0 0,-2 2 0 15,2-1 0-15,3-1 0 0,0 3-128 0,-3 3 128 0,2-3-128 16,-2-4 128-16,2 6-128 0,2 2-48 0,0-3 0 15,2-4 0-15,-2 1 0 0,-2 2 32 0,3-1 0 16,1 1 0-16,-2-3 0 0,-5-2 144 0,4-1-192 16,3-1 192-16,-1 3-192 0,-3 4 192 0,-1-1 0 15,3 1 0-15,-1 0 0 0,-3-1 0 0,5-2 0 16,4 0 0-16,-2 1 0 0,-3 0 0 0,3 1 0 16,5 1 0-16,-3-3 0 0,-3 0 0 0,3-1 0 15,3 0 0-15,-3 4 0 0,-1 0 0 0,3 4 0 16,0-2 0-16,-1 1 0 0,-2-2 0 0,0 2 0 0,0-1 0 15,-5 3 0-15,-5 2 0 0,5 0 0 0,2 0 0 16,1 1 0-16,-6-1 0 0,5 0 0 0,3-3 0 0,-1 3 0 16,-6 2 0-16,3 0 0 0,4-4 0 0,1-1 0 15,-1-2-144-15,1 0 144 0,-1 3-160 0,1-3 160 16,0-2-128-16,-2 2 128 0,1 1 0 0,0 0-144 16,-2-3 144-16,-3 2 0 0,0 1 0 0,-3 0 0 15,2-2 0-15,-1 2 0 0,0 0 0 0,-3 0 0 16,0 0 0-16,-1-1 0 0,-1 2 0 0,-4 0 0 15,-2-1 0-15,5 2 0 0,2 0 0 0,-4-1 0 16,-3 0 0-16,2-1 0 0,1-1 0 0,-4 1 0 16,-4 1 0-16,2-1 0 0,2-3 0 0,-1 3 0 15,-3 1 0-15,0 0 0 0,-3 0 0 0,-2-1 0 16,5-3 0-16,-4 2 0 0,-5 1 0 0,2 1 0 0,1 0 0 0,-1 2 0 16,-5 1 0-16,-1 0 0 0,2 0 0 15,-2-1 0-15,0 1 0 0,-4 1 0 0,-2 1 0 0,2 0 0 16,-2 2 0-16,2-4 0 0,1-2 0 0,-3 1 0 15,-3 2 0-15,-4 0 0 0,-1 1 0 0,2 0 0 16,0-4 0-16,-2 3 0 0,-2 1 0 0,-5 3 0 16,0-5 0-16,0 4 0 0,0 1 0 0,0 1 0 15,1 0 0-15,-4-3 0 0,-5-3 0 0,-4 2 0 16,-1-1 0-16,-5 1 0 0,-2 1 0 0,2 0 0 16,-1 2 0-16,-3 0 0 0,-2-2 0 0,-3 1 0 15,-2-2 0-15,-2 1 0 0,-3 5 0 0,-1-2 0 16,-3 0 0-16,-1-3 128 0,-4-1-128 0,-2-1 0 15,0 0 0-15,-2 2 128 0,-3-2-128 0,0 0 128 16,-1-1-128-16,-1-2 128 0,-10 0-128 0,10-2 0 0,-1-2 128 16,-9 4-128-16,5-6 192 0,0 0-48 0,-1-2 0 0,0-3 0 15,-1-4 32-15,-2-3 0 0,-1-2 0 0,0-2 0 16,0-2-176-16,0-4 0 0,-1-3 0 0,0-4 128 16,-1-2-128-16,2-6 0 0,4-6 0 0,-1-3 0 15,2-2-192-15,2-1 192 0,1-1-192 0,1-3 192 16,-1-3-192-16,0-2 192 0,4-1-160 0,-3-3 160 15,0-3-192-15,-1-1 192 0,-1-1-208 0,1-1 80 16,0 0 128-16,-2 1-128 0,-1 3 128 0,-2 4-128 16,-3 0 128-16,-1 4 0 0,-2 4 128 0,-1 0-128 15,-2 3 128-15,0 5-128 0,1 6 160 0,-1 6-160 16,0 5 0-16,-2 2 0 0,0 1 0 0,1 4 0 16,0-1-240-16,-1 3 16 0,-2 1 0 0,1 4 0 0,-5 4-16 15,1 1 0-15,0-1 0 0,0 4 0 0,-3 4 48 0,3 1 16 16,0-3 0-16,0 4 0 0,-3-1 176 0,2 3 0 15,-1 1-144-15,0 3 144 0,-1 1 0 0,-1 3-144 16,-5-1 144-16,0 2 0 0,-3-1 0 0,-2 2 0 16,-3-1 0-16,-6 3 0 0,-4 3 0 0,-4 2 128 15,-2 1 0-15,0 0 16 0,-3 1-144 0,-5-2 0 16,-3-1 0-16,-7 2 0 0,-6 2 0 0,-2-1 0 16,-1 0 0-16,-7-1 0 0,-4-3 0 0,-6 0 0 15,-6 1 0-15,-5 0 0 0,-4-3 0 0,-5 0 0 16,-6 1 0-16,-5-7 0 0,-5-1-128 0,0-2 128 15,0-2-160-15,-10 0 160 0,-9 1 0 0,-1 1 0 0,1-2-128 16,-5-2 128-16,-6-4 0 0,-3 1 0 0,-9 0 0 16,-2 0-144-16,-2 1 144 0,-7 2 0 0,-2-3 0 15,-1 1 0-15,-1-1 0 0,-8 2 144 0,-1-2-16 0,-4 3-128 16,-3 1 160-16,0 0-160 0,-1-2 128 16,-2 1-128-16,-2-1 0 0,2 2 0 0,1-3 128 0,3 2-128 15,-2 0 0-15,1-1 0 0,2 1 0 0,0-1 0 16,1-3 0-16,0 0 0 0,4 1 0 15,-2-1 0-15,3-1 0 0,-3 1 0 0,2-3 0 0,5-2 0 16,3-3 0-16,7 2 128 0,4 0-128 0,3 2 0 16,-2 1 128-16,-1 2-128 0,1-1 128 0,2 0-128 15,4 1 128-15,2 4-128 0,0 0 0 0,1 3 128 16,-1 0-128-16,-2 0 0 0,2-1 0 0,4 2 0 16,6 3 0-16,1 3 0 0,1 0 0 0,2 1 0 0,-2-2 0 0,5 0 0 15,2-2 0-15,5 4 0 0,1 5 0 16,4-2 0-16,3-3 0 0,1 2 0 0,1 3 0 0,0-1 0 15,-2-1 0-15,7 2 0 0,5 1 0 0,0 2 0 16,-2-1 0-16,6 0 0 0,8 0 0 0,-4-2 0 16,-3-1 0-16,6 2 0 0,6 2 0 0,0 3 0 15,0 1 0-15,5-2 0 0,3-1 0 0,6 0 0 16,2 2 0-16,4-2 0 0,0 1 0 0,6 0 0 16,6 3 0-16,5-5 0 0,4-4 0 0,4-4 0 15,2-3 0-15,5 1 0 0,3 3 0 0,5-4 0 16,7-3 0-16,3-1 0 0,3 0 0 0,5 0 128 15,3 1-128-15,5-2 128 0,2-3-128 0,4-1 160 0,2 2-160 16,3 0 160-16,6 3 0 0,-4-5 0 0,1 2 0 16,3 3 0-16,0 0-160 0,0 0 0 0,-3-7 144 0,3 7-144 15,0 0 0-15,0 0 0 0,0 0 0 0,0 0 0 16,0 0 0-16,9 10 0 0,0 1-128 0,-1 4 128 16,1 2 0-16,-3 2-160 0,4 1 160 0,-1 3 0 15,0 3 0-15,3 5-128 0,0 2 128 0,-1 3 0 16,-1 3 0-16,-3 7 0 0,1 7-128 0,0 4 128 15,0 1 0-15,-4-1 0 0,-3 0 0 0,1 1 0 16,2 2 0-16,-4 2-128 0,-6-2 128 0,2 0 0 16,3 1 0-16,-2-2 0 0,-1-5 0 0,2-3 0 15,-2-1 0-15,3-2 0 0,1 2 0 0,-1-7 0 16,-1-2 0-16,-1-1 0 0,1-6 0 0,2-1 0 16,1-2 0-16,2-2 0 0,-1-3 0 0,-2 3 0 0,0-3 0 0,1-2 0 15,0-1 128-15,3 0-128 0,-1-3 0 16,2-1 0-16,0-2 0 0,5 0 0 0,-1-2 0 15,0 0 0-15,-1-2 0 0,3-2 0 0,3-2 0 0,1-1 0 16,1 1 0-16,4-1 0 0,3-1 0 0,0-2 0 16,3 2 0-16,3-3 0 0,3 0 0 0,5-2 0 15,2-2 0-15,1 0-160 0,2-2 160 0,5 2 0 16,9 0 0-16,-1 0 0 0,1 0 0 0,3 0 0 16,0-2 0-16,2 0 0 0,2 2 0 0,4 0-128 15,5 2 128-15,-1-1 0 0,2-2 0 0,5-1 0 16,4 2 0-16,5 0-128 0,1 0 128 0,4 0 0 15,1 0 0-15,6 0 0 0,3 0-128 0,2-1 128 16,-1-1-128-16,6 0 128 0,8-2 0 0,0 1-128 16,0-1 128-16,3 1 0 0,3 2 0 0,0 0 0 0,-1 1 0 0,4-1 0 15,1 1 0-15,5-1-128 0,4-2 128 16,-3 2-192-16,-1 2 192 0,5 0 0 0,3-2 0 16,0 0 0-16,0-1 0 0,1 0 0 0,0 2 0 0,4-1 0 15,6-3 0-15,0-1 0 0,-2 0 0 0,0 2 0 16,0-4 0-16,5-1 0 0,6 1 0 0,-2-1 0 15,2 1 0-15,-5 1 0 0,0 0 0 0,1-2 0 16,1-1 0-16,2 2 0 0,-2 1 0 0,0 1 0 16,-1-3 0-16,0 2 0 0,0 0 0 0,0 3 0 15,-2-3 0-15,0 1 0 0,1-3 0 0,-1-1 0 16,0-2 0-16,-3 1 0 0,-1-2 0 0,-2 2 0 16,-4 3 0-16,5-2 0 0,-3-1 0 0,3 0 0 15,-5 2 0-15,0 0 0 0,-6-1 0 0,1 1 0 0,0 2 0 16,-5-2 0-16,-7-1 0 0,5 1 0 0,0 3 0 15,0-1 0-15,-6 0 0 0,-1-1 128 0,-1 2-128 0,0-2 0 16,-2 0 0-16,0 0 0 0,0 0 0 0,1-1 0 16,-2 1 0-16,-3-1 0 0,-5 3 0 0,2-2 0 15,-4-2 0-15,-1 3 0 0,-3 1 0 0,1 1 0 16,-1-2 0-16,-1 4 0 0,-4 1 0 0,-2 0 0 16,-1-1 0-16,0-1 0 0,-3 1 0 0,-4 1 0 15,-7 2 0-15,1-1-128 0,0 0 128 0,-1 1-160 16,-2 3 160-16,-4-1-160 0,-4-1 160 0,-1 1-128 15,3 2 128-15,-3 0-128 0,-2 2 128 0,-4-2 0 16,-4 0 0-16,-2 0-128 0,1 2 128 0,-2 1-128 16,-2-4 128-16,-4 2-128 0,-1 0 128 0,-5 1 0 15,-4-3 0-15,-2 2 0 0,-6-2 0 0,-1 2 0 0,1-1 0 0,-4 3 0 16,-1-1 0-16,1 3 0 0,0 0 0 16,0 0 0-16,-1 0 0 0,-1 0 0 0,-5-1 0 0,0 3 0 15,-3-2-128-15,0-1 128 0,-6 0-128 0,2-1 128 16,-2 0 0-16,-2 0-128 0,-1-3 128 0,0-1 0 15,-2-1 0-15,-1-3 0 0,-3-1 0 0,0 1 0 16,-8 0 0-16,8 0 192 0,2-2-64 0,-10 2 0 16,0 0 0-16,9-2 0 0,-1-1 0 0,-8 3 0 15,0 0-128-15,8-4 0 0,0-3 0 0,-4 0 0 16,-1-1 0-16,3-3 0 0,-2 0-192 0,2-2 64 16,-3 1-96-16,3-2-16 0,-1 0 0 0,3-3 0 15,-5-4 16-15,2-2 0 0,1-3 0 0,1-3 0 16,2-4 32-16,-3-4 0 0,0-5 0 0,0-1 0 0,1 0 192 0,2-2 0 15,4-3 0-15,-2-7-144 0,0-6 144 16,1-7 0-16,2-6 0 0,1-2 128 0,-4 2-128 0,1-4 176 16,1-5-176-16,-1-2 192 0,1-3 32 0,-2 6 16 15,1 2 0-15,0-2 0 0,0-3 0 0,-4 8 0 16,0 9 0-16,-2 7 0 0,2 6-48 0,-2 3-16 16,-2 7 0-16,0 1 0 0,-1 0-176 0,-2 1-192 15,0 2 32-15,0 5 16 0,-1 5-32 0,1 4 0 16,-1 2 0-16,0 3 0 0,-1 5-32 0,0 1-16 15,0 1 0-15,1 3 0 0,-1 2-64 0,-4 1-16 16,0 2 0-16,-1-1 0 0,-3-1 64 0,3 4 16 16,-3 0 0-16,0 1 0 0,-3-1 96 0,-2 0 128 0,-3 2-208 15,0 1 80-15,-4 2 128 0,-3 2 0 0,-7 1 0 16,-1 2 0-16,-4 0 0 0,-2 2 0 0,-1 1 0 16,-2 1 0-16,-3 1 0 0,-4 0 0 0,-4 1 0 0,-4 0 128 15,-7 1-128-15,-4-1 0 0,-1-2 0 0,0 2 0 16,-4 2 0-16,-4-2 0 0,-6 2 0 0,-3-4 0 15,0-1-192-15,-5-2 32 0,-3 0 16 0,-5-2 0 16,-6-1-80-16,-1 1-16 0,-3-1 0 0,-4 0 0 16,-6-3 240-16,-4 0-192 0,-5-1 192 0,-2 1-192 15,-5-1 192-15,-5 1 0 0,-8-1 0 0,-4 0 0 16,-2-4 0-16,0 1 0 0,0 1 0 0,-7-1 0 16,-8 2 0-16,-6 0 0 0,-5 0 0 0,1-1 0 15,0-1 176-15,-7 2-176 0,-7-2 160 0,0-1-160 16,-3 4 192-16,-2-1-64 0,-3-2-128 0,-4 1 192 0,-5 2-64 15,0 0-128-15,-2-2 176 0,0 3-176 0,-6 3 144 16,1 0-144-16,-1 2 0 0,-1-1 144 0,-4 1-144 0,2-1 0 16,0 0 0-16,1-1 0 0,-3-1 0 0,2-1 0 15,2-1 0-15,0 0 0 0,2 0 0 0,-1 0 0 16,1 1 0-16,3-2 0 0,1-2 0 0,0-1 0 16,3 2 0-16,3 2 192 0,1 0 0 0,3 0 16 15,3 0 0-15,-3 2 0 0,0 4 48 0,1 2 16 16,0 1 0-16,2 5 0 0,3-2-96 0,4 8-32 15,4 4 0-15,-1 1 0 0,1-1-144 0,10 2 0 16,10 1 0-16,5 1 0 16,2-2-432-16,6-1-64 0,4 2-16 0,11 2-8704 15,10 3-1760-15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8:50:09.8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6234 1673 12895 0,'0'0'576'0,"0"0"112"0,0 0-560 0,0 0-128 16,0 0 0-16,0 0 0 0,0 0 0 0,0 0 0 16,0 0 0-16,0 0 0 0,0 0 0 0,0 0 0 15,0 0 0-15,0 0 0 0,9 3 160 0,-9-3 96 16,10 2 32-16,0 1 0 0,0-2 208 0,1-1 32 15,1-1 16-15,-2 2 0 0,1-2-32 0,1 0 0 16,3-1 0-16,2-1 0 0,2 1 16 0,5-1 0 16,-1-2 0-16,4 1 0 0,3 0 240 0,1-3 64 15,1-1 0-15,4 0 0 0,1-2-80 0,3 1-16 16,5 0 0-16,1 0 0 0,-1 0-96 0,3 2 0 16,0 0-16-16,0 1 0 0,1 0-304 0,4 1-64 0,6-3-16 15,-1 2 0-15,3 3-80 0,-1 3-16 0,0 0 0 0,0-3 0 16,1-1-144-16,1 2 192 0,3-1-192 0,5 1 192 15,-2 1-192-15,0-3 160 0,-2 2-160 0,0 0 160 16,2 1-160-16,1-1 0 0,2-2 144 0,-2 3-144 16,-1 2 0-16,1-1 0 0,-2-3 0 0,1 1 0 15,-1 0 128-15,0 1-128 0,-2 1 128 0,-2 0-128 16,-4 0 144-16,3-2-144 0,0 0 192 0,0 0-192 16,-4 3 144-16,-1 1-144 0,-3-2 0 0,-1 1 144 15,-4 1-144-15,-2-2 128 0,0-4-128 0,0 2 128 16,1 0-128-16,-3 2 0 0,-2 0 0 0,-3 0 0 15,-1 0 0-15,-4 0 128 0,-3 0-128 0,-3 0 128 16,-2 0-128-16,-5-2 0 0,-2-2 0 0,-1 2 0 16,-4 2 0-16,-4-1 0 0,-1-2 0 0,-2 1 0 15,-8 2 128-15,0 0-128 0,0 0 128 0,0 0-128 0,0 0 192 16,0 0-32-16,-9-5-16 0,-2 2 0 0,-2 3-144 0,-3-1 160 16,-1-1-160-16,-3-1 160 0,-3 4-160 0,-3-1 0 15,-1-1 0-15,-5 0 128 0,-3 0-128 0,-6 1 0 16,-1 2 0-16,-3 1 0 0,-2-2 0 0,-1 0 0 15,-2-2 0-15,-2 1 0 0,-2-1 0 0,-4 1 0 16,-6 0 128-16,1 2-128 0,-1 2 0 0,0 1 160 16,1-3-160-16,-4 0 160 0,-8 0-160 0,-1 0 0 15,-1 2 0-15,0 0 0 0,-1 2 0 0,-1-3 128 16,-6-1-128-16,2 1 0 0,-2 5 0 0,0-4 0 16,1-4 128-16,-3 3-128 0,-1 0 0 0,4 1 0 15,0 1 0-15,-1-2 0 0,-2-3 0 0,3 1 128 0,1 2-128 16,5 2 0-16,5-2 0 0,0-2 0 0,1-2 128 0,1 1-128 15,-2 3 0-15,5 2 0 0,5-2 0 0,3 0 0 16,0-1 0-16,4-2 128 0,3 0-128 0,-1 2 128 16,1 3-128-16,6 0 0 0,1-3 0 15,2 1 0-15,3 0 0 0,4-1 0 0,3-2 0 0,1 0 0 16,1 2 0-16,5 0 0 0,2 0 0 0,5 0 0 16,5-1 0-16,1 1 0 0,1 2 0 0,7-1 0 15,6-3 0-15,0 0 0 0,0 0 0 0,5 7-176 16,6-3 176-16,4 1-128 0,1-1 128 0,6-1-128 15,6 3 128-15,2 0 0 0,3-2 0 0,7 0 0 16,2-2 0-16,8 1 0 0,3-2 128 0,4 0-128 16,6-1 0-16,-1 0 0 0,0 0 0 0,4 0 0 0,6 0 0 15,2-1 0-15,6 0 0 0,-1-1 0 0,-3 0 0 16,2 0 0-16,4-1 0 0,1 3 0 0,3-1 0 0,-4 0 0 16,-3-2 0-16,1 0 0 0,3-1 0 0,2 0 0 15,0 2 0-15,-2 0 0 0,-2-2 128 0,1-1-128 16,2 0 128-16,-4 1-128 0,-3 3 176 0,-4-2-48 15,-3-3 0-15,-4 2 0 0,-2 1-128 0,-4 1 0 16,0 0 0-16,-10 2 128 0,-2 0-128 0,-6 0 0 16,-4-1 0-16,-4 1 0 0,-4 1 0 0,-3-2 128 15,-2-1-128-15,-8 1 0 0,-3 1 0 0,0 0 128 16,-7-1-128-16,-7 1 0 0,0 0 128 0,0 0-128 16,0 0 128-16,-6-7-128 0,-9 1 128 0,-2 4-128 15,-6-2 0-15,-3 2 128 0,-1-1-128 0,-8-1 0 16,-5 0 0-16,-4 0 0 0,-4 0 0 0,-8 3 0 0,-6 2 0 15,-2 0 128-15,-2 1-128 0,-4-4 0 0,-6 0-160 0,-2 2 160 16,-2 4 0-16,0-2 0 0,2-2 0 16,-3 0 0-16,-6 2 0 0,1 1 0 0,-3 3 0 15,2-3 0-15,1-3 0 0,-5 2 0 0,-2 4 0 0,3-1 0 16,7 1 0-16,-3-2 0 0,-1 1 0 0,0-1 0 16,0 1 0-16,6-1 0 0,4-2 0 0,1 1 0 15,2 1 144-15,4 0-144 0,-2 0 0 0,8 2 144 16,3-1-144-16,8 1 0 0,3-4 0 0,3 0 128 15,2 0-128-15,6 1 0 0,4-2 0 0,2 2 0 16,6-1 0-16,4-1 0 0,5-1 0 0,5 0 0 16,4 0 0-16,9 0 0 0,0 0 0 0,0 0 128 15,0 0-128-15,16-1 0 0,3 0 0 0,7 0 0 0,3 0 0 16,6 1 0-16,1 0 0 0,7 0 0 0,4-2 0 0,5 2 0 16,4-2-144-16,7 0 144 0,4 2 0 0,4 0 0 15,4 2 0-15,2 0 0 0,2 0 0 0,6 0 0 16,4 0 0-16,1 3 0 0,-1-3 0 0,5-1 0 15,2-1 0-15,-2 1 0 0,-2 1 0 0,0-1 0 16,0-2 0-16,0 1 0 0,0-2 0 0,-5 2 0 16,-3 2 0-16,0-2 0 0,2 0 0 0,-2 1 0 15,-3 2 0-15,-5-1 0 0,-5-1 0 0,-1-1 0 16,-2 0 0-16,-4 1 0 0,-5 0 0 0,-5 0 0 16,-6 0 0-16,-6 0 0 0,-7 1 0 0,-6-2 0 15,-6 0 0-15,-5 3 0 0,-5-1-144 0,-6-2-80 16,-7 0-16-16,0 0 0 15,-7-3-368-15,-6-1-80 0,-4 1-16 0,-4 0 0 16,-5 1-1664-16,-6-2-352 0,-5 1-64 0</inkml:trace>
  <inkml:trace contextRef="#ctx0" brushRef="#br0" timeOffset="1948.78">11808 1843 3679 0,'0'0'320'16,"0"0"-320"-16,-3-6 0 0,3 6 0 0,0 0 1824 0,0 0 288 15,0 0 64-15,0 0 16 0,0 0-1232 0,0 0-240 16,0 0-48-16,0 0-16 0,0 0-176 0,0 0-32 15,0 0-16-15,8-2 0 0,1-1-32 0,1 0 0 16,-1 2 0-16,2 0 0 0,-2 0-32 0,3 1-16 16,0 2 0-16,2-2 0 0,3-2-16 0,1 2 0 15,1 1 0-15,2-2 0 0,-2-1 48 0,3 1 16 16,2 1 0-16,3 0 0 0,1 0-16 0,4-2 0 16,3-2 0-16,-1 3 0 0,1 4-112 0,4 0-16 15,0-3-16-15,3 0 0 0,0-1-16 0,-1 1 0 16,3 0 0-16,3-2 0 0,4 0-224 0,1 0 0 15,3 0 128-15,-1 0-128 0,1-2 128 0,-1 1-128 16,-2-1 176-16,3 0-176 0,3 2 144 0,-1 0-144 0,2-1 0 16,-2-1 144-16,-2 1-144 0,0 1 0 0,-2 1 144 15,0 0-144-15,-1-5 128 0,4 1-128 0,1 0 128 0,1 2-128 16,-1 2 176-16,-2 0-48 0,-1-4 0 0,-1 2 0 16,-2 1 96-16,0 0 16 0,3-1 0 0,-1 2 0 15,-2-2 0-15,1 3 0 0,-2-1 0 0,-1 1 0 16,0 0-240-16,-1 0 144 0,0 0-144 0,2 0 128 15,0-2-128-15,1 0 0 0,-4-2 144 0,-2 3-144 16,-3 3 0-16,-1-2 0 0,0-1 0 0,-1-1 128 16,-2 1-128-16,0-1 0 0,2 2 0 0,1-1 0 15,-4-3 0-15,-1 2 0 0,-1 1 0 0,-2 1 128 16,-2 0-128-16,-2 1 0 0,-2-3 0 0,0 0 0 16,-2 3 0-16,3-2 128 0,-1 0-128 0,1 0 0 15,-2 1 0-15,3-3 0 0,1 3 0 0,-3-1 128 0,-3-1-128 16,-2 1 0-16,-1 1 0 0,0-1 128 0,0 0-128 0,-2 1 0 15,-3-2 0-15,-1 0 0 0,1 1 0 0,-4 1 0 16,-1-1 0-16,-2 1 0 0,-9 0 0 0,8 1 128 16,-1 2-128-16,-7-3 0 0,0 0 0 0,0 0 0 15,0 0 0-15,0 0 0 0,0 0 0 0,0 0 0 16,0 0 0-16,0 0 0 0,0 0 0 0,0 0 0 16,-6 6 0-16,-1-1 128 0,-2-5-128 0,-1 2 0 15,-4 0 0-15,-2 0 128 0,1-1-128 0,-4-1 0 16,-5 0 0-16,-1 1 0 0,-2 0 0 0,-3-1 0 15,-5 0 0-15,2 3 0 0,0 0 0 0,-1-2 0 16,0-1 0-16,0 1 0 0,-2 0 0 0,-2 1 0 0,-2 1 0 16,-4-1 0-16,-5-1 0 0,-2 1 0 15,-3 1 0-15,-1 1 0 0,1-2 0 0,-1 0 0 0,-2-1 0 0,-4 0 0 16,-6 4 0-16,-2-3 0 0,-2 1 0 0,0-1 0 16,0 1 0-16,-3-1 0 0,-2 1 0 0,1-2 0 15,0-1 0-15,0 0 128 0,3 0-128 0,-4-1 0 16,0 1 0-16,0 0 0 0,-1-2 0 0,3 2 128 15,4 0-128-15,-2 0 0 0,-1 0 0 0,0 0 0 16,-3 0 0-16,5 0 0 0,3-1 0 0,-3 1 0 16,-3 0 0-16,2 3 0 0,-2-2 0 0,4 1 0 15,4-2 0-15,0 0 0 0,-2-1 0 0,0 4 128 16,0 0-128-16,6-1 0 0,1-3 0 0,3 1 0 16,4 2 0-16,4 3 0 0,3-3 0 0,3 0 0 0,3-2 0 15,4 0 0-15,1 0 0 0,5 0 0 0,4 1 0 16,4-1 0-16,1-1 0 0,6 2 0 0,5 0 0 0,0-1 0 15,3-1 0-15,8 1 0 0,0 0 0 0,0 0 0 16,0 0 128-16,0 0-128 0,12 0 0 0,5 0 0 16,4-1 0-16,4 0 128 0,4 0-128 0,5 0 0 15,5 0 128-15,5-3-128 0,2 3 0 0,3 0 128 16,3 0-128-16,6 0 0 0,7 0 144 0,6 1-144 16,6 0 192-16,0-1-192 0,1-3 144 0,6 2-144 15,8 0 0-15,2 0 144 0,0 0-144 0,4-1 0 16,1 0 0-16,5 1 0 0,-2 1 0 0,3 1 128 15,-1 0-128-15,4 0 0 0,0 0 160 0,1 0-160 16,-2 0 192-16,-2 0-192 0,-1 0 160 0,-2 0-160 16,-3 1 128-16,1 1-128 0,-1-1 128 0,-5-1-128 0,-7 0 0 15,-3 1 128-15,-1 1-128 0,-2 1 0 0,0-2 0 0,-6-1 0 16,-7 0 0-16,-3 1 0 0,0 3 0 0,-2 0 0 31,-2-2-1056-31,1 0-240 0,-6 1-48 0</inkml:trace>
  <inkml:trace contextRef="#ctx0" brushRef="#br0" timeOffset="4194.99">19618 1475 14735 0,'0'0'1312'0,"0"0"-1056"0,-9-1-256 0,9 1 0 16,0 0 288-16,0 0 0 0,-5 1 0 0,5-1 0 15,0 0-112-15,0 0-32 0,0 0 0 0,0 0 0 16,13-3 304-16,-3-2 48 0,1 1 16 0,1-4 0 16,-2 1 16-16,0-3 16 0,1-1 0 0,-1-1 0 15,-2-2-208-15,3-3-32 0,-1-1-16 0,2-2 0 16,0-2 16-16,2 0 0 0,-6 0 0 0,5-3 0 16,0-3 16-16,-1-3 0 0,-2-1 0 0,1-2 0 15,3-3 0-15,-1 0 0 0,1-5 0 0,-4 3 0 16,3-1-16-16,-4 0 0 0,-2 2 0 0,1 1 0 15,-3 0-128-15,1 3-32 0,-2 3 0 0,-2 5 0 16,-2 1-144-16,-1 10 160 0,0-1-160 0,0-1 160 0,1 0-160 16,-1 1 192-16,-2 2-192 0,0 1 192 0,0 1-16 15,-2-7 0-15,-1 8 0 0,2 3 0 0,-1 3 48 0,2-1 16 16,3 6 0-16,-8-3 0 0,8 3-16 16,-6 0 0-16,-4 2 0 0,4 3 0 0,-2 0-224 0,0 3 0 15,-3 1 0-15,8-1 0 0,-4 6 0 0,0 1 0 16,-1 2 0-16,0 3 0 0,0 6 0 0,0 1 0 15,0 1 0-15,-7 25 0 0,6-7-128 0,-1-3 128 16,4-3 0-16,2 0 0 0,-1-3 0 0,2 2-128 16,1-2 128-16,1-2 0 0,2-2 0 0,-1-3 0 15,0-1 0-15,0-4 0 0,4-2 0 0,1-2 0 16,0-3 0-16,-1-3 0 0,3-3 0 0,2-1-192 16,-1 0 192-16,0-2-208 15,2-1-560-15,-1-2-96 0,2 0-32 0,1-1 0 16,-1 0-1424-16,0-2-304 0</inkml:trace>
  <inkml:trace contextRef="#ctx0" brushRef="#br0" timeOffset="4597.744">20333 932 25791 0,'-12'-8'1152'0,"5"4"224"0,-4 1-1104 0,1 0-272 0,1-1 0 0,0-2 0 16,1 3 0-16,-3 1-304 0,1 1 64 0,1 1 16 16,-2 0 480-16,3 3 112 0,-1 4 16 0,1 1 0 0,-2 2-128 15,0 2 0-15,0 3-16 0,0 2 0 0,2 3-240 0,-1 1 128 16,-2 0-128-16,4 0 0 0,1-3 128 16,1 1-128-16,3 0 0 0,1-4 0 0,1-3 0 0,2 2 0 15,3-6 0-15,2-1 0 0,0-2 0 0,3-2 0 16,-1-6 0-16,2-1-160 0,1-5 160 0,0-1 192 15,1-1-32-15,1-4-16 0,-1-4 80 0,1-2 16 16,-2-2 0-16,-1 0 0 0,-1 2-240 0,0 3 176 16,-4 2-176-16,1 4 160 0,-4 3-160 0,-3 9 0 15,0 0 0-15,0 0 0 0,0 0 0 0,0 0 0 16,6 9 0-16,-2 1 0 0,0 3 272 0,-3 4-16 16,1 1-16-16,1 2 0 0,1-1-112 0,2-2-128 15,-1-1 176-15,5-3-176 0,-1-1 0 0,2-3 0 0,2-5 0 16,0 2 0-1,-1-4-848-15,2-4-128 0,1-4-32 0,0-2-11328 0</inkml:trace>
  <inkml:trace contextRef="#ctx0" brushRef="#br0" timeOffset="4963.003">20941 666 27647 0,'0'0'2448'0,"-8"4"-1952"0,-3 4-496 0,1-3 0 16,0-3-128-16,-2 1-128 0,4 3-32 0,0 2 0 15,4 2 288-15,-5-1 192 0,-1-3-16 0,-1 4-16 0,0 2 32 0,0 0 16 16,1 0 0-16,1-1 0 0,3 0-80 16,0-2-128-16,4-2 176 0,2-7-176 0,3 9 0 0,3-3 0 15,-1 0 0-15,4-2 0 0,-1 0 0 0,4 1 0 16,3-3 0-16,1 0 0 0,-1 0 224 0,3 2-64 15,3-1-16-15,1 1 0 0,2 1-144 0,-1 0 160 16,-2 1-160-16,1-1 160 0,-4 1-160 0,-3 2 0 16,-3-1 0-16,-5 4 0 0,-2-1 144 0,-2 0-144 15,-5 2 160-15,-2 2-160 0,-3 1 432 0,-7 3-16 16,-4 3 0-16,-5 0 0 0,0 0-64 0,-4-2-16 16,-3-3 0-16,5 0 0 0,4-4-336 0,2-2 144 15,1-4-144-15,3-2 0 16,1-8-448-16,5 0-192 0,3-5-32 0,5-3-8480 0,5-3-1712 15</inkml:trace>
  <inkml:trace contextRef="#ctx0" brushRef="#br0" timeOffset="5231.319">21577 340 22111 0,'0'0'1968'16,"0"0"-1584"-16,-8 3-384 0,4 4 0 15,0 3 1168-15,0 1 160 0,2-1 16 0,-1 2 16 0,-2 3-1008 16,2 2-208-16,0 2-144 0,1 6 192 0,-1 3 48 0,2-8 16 16,0 5 0-16,-1 5 0 0,0 2-96 0,1 0-16 15,1 0 0-15,1 0 0 0,0 0-144 0,3 23 160 16,0-9-160-16,2-9 160 15,1-6-1200-15,-3-4-240 0,1-2-64 0</inkml:trace>
  <inkml:trace contextRef="#ctx0" brushRef="#br0" timeOffset="5390.543">21314 814 21183 0,'-10'-8'1888'0,"10"8"-1504"0,0 0-384 0,0 0 0 0,0 0 1840 0,8-5 288 16,9-3 64-16,6 0 16 0,5 1-2048 0,4-4-416 0,6-7-64 0,1 3-32 16,1 3 352-16,4-2 0 0,2-2 0 0</inkml:trace>
  <inkml:trace contextRef="#ctx0" brushRef="#br0" timeOffset="5893.966">22270 556 23039 0,'-5'-17'2048'0,"6"7"-1648"0,4 0-400 0,5-2 0 0,3 0 688 0,4 0 48 16,4 0 16-16,2 1 0 0,-1 1-752 0,4 0-256 15,-3 3 0-15,3-1 0 0,1 1 384 0,-2 2 64 16,2 1 32-16,0 3 0 0,0 1-96 0,-3 3 0 0,-3 4-128 15,-2 3 192-15,-7 1 64 0,-2 4 16 0,-5 4 0 16,-4-4 0-16,-2 5 32 0,-3 3 0 0,-2 2 0 0,-4 3 0 16,-1 4-144-16,1 2-32 0,-4-2 0 0,-11 23 0 15,3-13 0-15,7-8-128 0,4-8 192 0,4-5-64 16,0-4 192-16,4-5 48 0,3-12 0 0,0 0 0 16,6 8-32-16,4-4 0 0,1-2 0 0,4-3 0 15,3-3 48-15,3-1 16 0,2 0 0 0,4-2 0 16,4-2-176-16,2 1-32 0,0-1-16 0,1 0 0 15,1-1-176-15,-3-1 0 0,-4-1 0 0,0 1 0 16,-4 2-1072 0,-3 1-288-16,-3 2-64 0</inkml:trace>
  <inkml:trace contextRef="#ctx0" brushRef="#br0" timeOffset="6671.638">19467 2080 25791 0,'-13'-3'2304'0,"6"2"-1856"0,7 1-448 0,0 0 0 0,0 0 192 0,0 0-64 15,0 0-128-15,0 0 192 0,0 0-192 0,-1 10-208 16,5 3 32-16,1-1 16 0,-2 1 160 0,4 4 0 15,5 1 0-15,-4 4 0 0,-3 4 0 0,1 3 0 16,0 3 0-16,3 0 0 0,1-4 0 0,2-1 0 16,0 1 0-16,3-4 128 0,-1-5-128 0,1-4 0 15,1-3 0-15,0-6 0 0,1-4 0 0,-1-3 0 16,1-3 0-16,0-2 0 0,2-6 192 0,0-8 32 16,-4-7 0-16,2 0 0 0,-1 2 32 0,0-2 0 15,-2 3 0-15,-3 3 0 0,1 1-256 0,-2 5 144 16,-1 4-144-16,-1 2 128 0,1 4-128 0,-9 5 0 15,8 1 0-15,0 3 0 0,-4 5 0 0,2 2 160 0,0 4-160 16,-3 5 160-16,1 0 32 0,0 1 16 0,2-1 0 16,-1 2 0-16,2 2-208 0,1-1 128 0,2-3-128 15,-1-5 0-15,2-4 0 0,1-4 0 0,2-3 0 0,-2-4 0 16,1-1 128-16,0-8-128 0,-1-2 0 0,1-5 0 16,2-5 256-16,-4-4-64 0,-1-3 0 0,1-1 0 15,-3 0 0-15,-1 2-16 0,-4 0 0 0,0-1 0 16,-3 0-48-16,-2 1 0 0,-1 4 0 0,1 3 0 15,-2 4-128-15,0 2 128 0,2 3-128 0,0 2 128 16,2 9-128-16,0 0 0 0,-1-9 0 0,1 9 0 16,0 0-224-16,0 0-32 0,6-7 0 0,3 4 0 15,1 2-2480-15,1 1-496 0</inkml:trace>
  <inkml:trace contextRef="#ctx0" brushRef="#br0" timeOffset="6989.992">20330 2167 25567 0,'0'0'1136'0,"0"0"224"0,0 0-1088 0,0 0-272 16,0 0 0-16,10 3 0 0,4-2-128 0,1-2-96 15,1-2-16-15,1-1 0 0,2-2 496 0,0-2 112 16,2 0 16-16,3-3 0 0,-1-1-192 0,0 1-16 15,-3 0-16-15,-3 1 0 0,-1-2-160 0,-4-1 192 16,-4 4-192-16,-3 0 192 0,-3 1-48 0,-2-1 0 0,-2-2 0 16,-3 4 0-16,-3 1 192 0,-3 3 48 0,-3-2 0 0,-4 4 0 15,-3 1 192-15,-1 6 32 0,1 3 16 0,1 3 0 16,0 3-304-16,1 3-64 0,1 0-16 0,3 2 0 16,1 0-240-16,3-1 0 0,0-3 0 0,6 0 0 15,5-2 0-15,5-2 0 0,0-1 0 0,5-1 0 16,0-5-144-16,6 2 144 0,5-4-208 0,3-2 80 31,3-3-320-31,1 0-48 0,4-2-16 0,-1-1 0 0,-1-1-1792 16,-2-2-384-16,-2-2-64 0</inkml:trace>
  <inkml:trace contextRef="#ctx0" brushRef="#br0" timeOffset="7347.356">20732 2091 23039 0,'0'0'2048'0,"0"0"-1648"15,0 0-400-15,0 0 0 0,11-3 0 0,3-3 0 16,0-4 0-16,5-1 0 0,3-2 480 0,-2 0 16 16,-2-5 0-16,2 3 0 0,-1 2-336 0,-1-3-160 15,-1 4 160-15,0-1-160 0,0-1 0 0,-3 0 128 16,-3-1-128-16,-1 3 0 0,-6 4 0 0,1 2 144 15,-4 0-144-15,-2 1 128 0,-2-1 176 0,-2 4 16 0,-5 2 16 16,1 3 0-16,0 1 368 0,-4 2 80 0,-3 4 16 0,-1 1 0 16,2 4-448-16,4 0-96 15,3 1 0-15,1 4-16 0,-2 3-240 0,-2-1 144 0,3-1-144 0,3-2 128 16,4-1-128-16,2-1 0 0,1 1 0 16,3-5 0-16,1-2-144 0,6-2 144 0,2-3 0 0,3-1 0 15,3 0-144-15,2-3 144 0,1-3 0 0,1-1-144 16,0 0-192-16,0-1-48 0,-2-3 0 0,0-3-8304 15,0 1-1664-15</inkml:trace>
  <inkml:trace contextRef="#ctx0" brushRef="#br0" timeOffset="7630.783">21411 1458 24879 0,'0'0'1088'0,"0"0"256"0,0 0-1088 0,-8 0-256 16,3 1 0-16,5-1 0 0,-6 10 128 0,2 3-128 15,0 3 144-15,0 5-144 0,-1 2 640 0,-2 3 16 16,-1 3 16-16,2 2 0 0,1 1-240 0,1 1-48 16,2 0-16-16,-1 0 0 0,-2 0-128 0,1 0-32 15,3 0 0-15,4-1 0 0,-1-2-80 0,1-3 0 16,1-1-128-16,0-4 192 0,1-1-192 0,0-2 0 15,1-8 0-15,-2-1 0 16,-4-10-736-16,4 8-32 0,-4-8-16 0,0 0-7600 16,10-5-1536-16</inkml:trace>
  <inkml:trace contextRef="#ctx0" brushRef="#br0" timeOffset="7938.922">21733 1460 15663 0,'-11'6'1392'0,"-1"4"-1120"0,-1 2-272 0,-1 3 0 16,-1-1 2560-16,1 2 448 0,0 2 80 0,-2 1 32 16,0 1-2304-16,-1 2-464 0,2-3-96 0,0 1 0 15,-2 0 0-15,2 0 16 0,-1-3 0 0,2 1 0 16,1 1-272-16,2-3 128 0,1-2-128 0,3 0 0 0,2-2 128 0,2-1-128 15,1-2 0-15,5 2 0 0,0 1 0 0,2-1 128 16,2-3-128-16,3 2 0 0,2 1 256 0,0-1-48 16,2 2-16-16,2-2 0 0,-1-1 80 0,3-1 16 15,1-1 0-15,-3-1 0 0,3-3-64 0,-1-1-16 16,1 1 0-16,3-3 0 0,-2-1-208 0,1-2-256 16,0-1 48-16,-3-2 16 15,-1 1-2432-15,1 1-496 0,9-3-80 0,-1 0-32 0</inkml:trace>
  <inkml:trace contextRef="#ctx0" brushRef="#br0" timeOffset="8566.653">22448 1434 23951 0,'0'0'1056'0,"-11"-4"224"0,1 3-1024 0,1-1-256 16,-6-2 0-16,0 4 0 0,-2 5 176 0,-4-3-32 16,1 1 0-16,-6 2 0 0,-3 2 400 0,5 1 80 15,9 0 16-15,-1 1 0 0,-3 3-272 0,0 2-48 0,6 1-16 0,1 1 0 16,3 0-96-16,4 0-16 0,3-2 0 16,5-2 0-16,3 2-192 0,4 0 128 0,2-2-128 0,3 1 0 15,1-2 256-15,1-1-32 0,-2 0-16 0,4-1 0 16,5-2-16-16,-1 1 0 0,2-1 0 0,-1 0 0 15,1 0-64-15,-6 1 0 0,-3-3-128 0,-4-1 192 16,-12-4-192-16,0 0 0 0,4 10 128 0,-5-2-128 16,-5 0 368-16,-5-1 16 0,-6 2 16 0,-6 1 0 15,-8 3 96-15,-1-1 16 0,0-1 0 0,-1 0 0 16,-1 0-384-16,4 0-128 0,1 0 0 0,6-1 144 16,1-2-560-16,6 1-112 15,4-1-32-15,5-5 0 0,2-5-1520 0,5 2-304 0,-1-7-64 16</inkml:trace>
  <inkml:trace contextRef="#ctx0" brushRef="#br0" timeOffset="9240.883">23023 1376 16575 0,'0'0'1472'0,"0"0"-1168"15,0 0-304-15,0 0 0 0,0 0 1008 0,0 0 144 16,0 0 16-16,0 0 16 0,0 0-608 0,-8 7-112 16,-1-1-16-16,2 1-16 0,2 0 352 0,-1 2 80 0,-2 1 16 0,1 6 0 15,-1 1-240-15,2 1-32 0,-3-2-16 0,2 2 0 16,1 2-224-16,1-1-48 0,3-3-16 0,2-2 0 15,-1-2-128-15,2-2-32 0,-1-10 0 0,5 9 0 16,-1-2 32-16,-4-7 0 0,9 2 0 0,2-2 0 16,-4 2 160-16,3-5 48 0,0-3 0 0,0 0 0 15,0-1-32-15,-1-1 0 0,-3 0 0 0,-1-2 0 16,1-1-160-16,-1 1-48 0,-5 1 0 0,1-3 0 16,0 1-144-16,-1 1 192 0,0 1-192 0,0 3 192 15,0 6-192-15,0 0 0 0,1-10 0 0,1 1 0 16,2 2 0-16,2 1 0 0,1-3 0 0,4 1 0 15,2-2 0-15,2-2 0 0,2-3-144 0,-1-2 144 16,4 0 0-16,6-2 0 0,4-1 0 0,1-1 0 0,-1-2 0 16,-4-1 0-16,0 0 0 0,-1-1 144 0,-4-5-16 15,-1 1-128-15,-3 0 192 0,0-2-64 0,-3-1 0 0,-2-1 0 16,-3 0 0-16,-4 0 0 0,1 4 0 0,-2 4-128 16,-3 5 192-16,-1 5-64 0,-1 3 64 0,1 5 16 15,0 7 0-15,0 0 0 0,0 0 112 0,-5 7 0 16,-1 5 16-16,1 5 0 0,-5 8-336 0,3 4 0 15,0 6 0-15,0 5 128 0,-3 4-128 0,3 2 0 16,0 2 0-16,1-1-128 0,0 1 128 0,1 4 0 16,1 0 0-16,-1 2 0 0,2 1 0 0,1-3 0 15,1-1 128-15,1-7-128 0,3-2 0 0,0-5 0 0,1-6 0 16,-1-4 0 0,3-2-336-16,-1-7-144 0,-3-2-32 0,2-4 0 15,-1-3-320-15,-3-9-80 0,0 0-16 0,0 0 0 16,-5-16-2128-16,-2-1-416 0</inkml:trace>
  <inkml:trace contextRef="#ctx0" brushRef="#br0" timeOffset="9369.657">23146 1649 12895 0,'0'0'1152'0,"0"0"-928"0,0 0-224 0,0 0 0 15,0 0 2368-15,11-2 448 0,1-2 64 0,7 0 32 16,7-4-1056-16,3 2-192 0,0-4-64 0,2 0 0 16,2-1-656-16,0-2-144 0,1-4-32 0,2 0 0 15,2-2-432-15,1 4-80 0,-1-1-32 0,0 1 0 16,-2-2-224-16,-2 3 0 0,-4 0 0 0,-4 4 0 15,-9 2-2624-15,-2 3-448 16</inkml:trace>
  <inkml:trace contextRef="#ctx0" brushRef="#br0" timeOffset="10088.652">21846 2309 29487 0,'-17'2'1296'0,"5"3"288"0,1 2-1264 0,3 5-320 0,1 5 0 0,0 2 0 16,-3 3-288-1,3 2-112-15,0 2-32 0,0 2 0 0,-3 0 432 0,5 1 304 0,-2 1-48 0,4-1-16 16,1 1-96-16,-1 0-16 0,2-3 0 0,-1-3 0 15,0-3-128-15,2-5 0 0,2-4 144 0,-1-3-144 16,0-2 128-16,-1-7-128 0,0 0 128 0,0 0-128 16,0 0 528-16,0-6 48 0,1-6 0 0,2-4 0 0,-2-3-64 0,1-1-16 15,1-4 0-15,3-1 0 16,-1-1-336-16,4-2-160 0,-5 1 160 0,3 0-160 0,-1 0 0 0,0 2 0 16,4 0 0-16,2 3 0 0,-1 4 0 0,5 0 0 15,0 4 0-15,1 3-160 0,2 3 160 0,-1 1-128 16,0 4 128-16,-2 3-128 0,-1 2 128 0,1 4 0 15,-2 2-144-15,-2 3 144 0,-1 1 0 0,-2 2 0 16,-2 1 0-16,-3 4 0 0,-2 3 0 0,-2 0 0 16,-2-1 192-16,0-1-64 0,-5-3 0 0,1 4-128 15,-3 0 192-15,1-3-64 0,-4-5-128 0,1-2 0 16,0-2 144-16,0-4-144 0,0-1 0 0,1-6 128 0,2-2-128 16,2-1 0-16,-2-2 0 0,4-2 0 15,-1-4 0-15,4 1 0 0,1-1 0 0,6-2-208 16,0 0 48-16,4 0 16 0,0 1 144 0,2-1-208 0,3-2 80 0,0 2 128 15,1 0-144-15,2 0 144 0,0-1 0 0,1 3 0 16,-1 4-144-16,2 0 144 0,0 4 0 0,-1 3-144 16,0 6 144-16,-1 1-128 0,-1 2 128 0,-2 3-128 15,-2 2 128-15,-1 2 0 0,1 3 0 0,-6 0-128 16,-6 1 128-16,1 2 0 0,1-3 0 0,2 2 0 16,-5 0 0-16,3-2 0 0,4-1 0 0,-1-1 0 15,0 0 0-15,1-1 0 0,-1-2 0 0,3-1 0 16,-2-2-1168-16,2-1-256 0,-4 2-48 15,1-4-11568-15</inkml:trace>
  <inkml:trace contextRef="#ctx0" brushRef="#br0" timeOffset="10527.826">22739 2342 23039 0,'-1'-10'2048'0,"1"10"-1648"16,-9-4-400-16,-1 0 0 0,-1 2 800 0,1 0 80 15,2-1 16-15,0 2 0 0,-8 3-368 0,2 2-64 16,0 2-16-16,-2 4 0 0,1-1 80 0,-1 5 16 16,1 2 0-16,2 4 0 0,1 3-288 0,2-1-48 15,-2 0-16-15,3 1 0 0,1 0-192 0,5-2 144 16,-4-3-144-16,4-4 128 0,1-2-128 0,2 0 0 0,0-12 0 0,4 8 0 15,-4-8 0-15,10 3 0 0,-2-4 0 0,3-3 0 16,2-4 144-16,2-2 48 0,2-5 16 0,-2-2 0 16,2-5-16-16,0 0-16 0,1 0 0 0,-5 0 0 15,-6-1-176-15,3 3 192 0,2 3-192 0,0 5 192 16,-7 2-192-16,4 5 0 0,-2 3 0 0,-7 2 0 16,11 8 0-16,-5 3 0 0,-1-1 144 0,-1 4-144 15,2 4 240-15,-2 0-32 0,-1 1 0 0,1-1 0 16,1-1-208-16,2 0 128 0,-4-4-128 0,4 0 0 15,1-3 0-15,2-2 0 0,-1-4-176 0,2-2 176 16,1-2-848-16,1-2-48 0,1-3-16 16,1-4 0-16,-1-4-1136 0,1-3-240 0,0-1-32 15,-3-3-8608-15</inkml:trace>
  <inkml:trace contextRef="#ctx0" brushRef="#br0" timeOffset="10769.967">22991 1978 28447 0,'-8'11'1264'0,"2"-1"256"0,-1 5-1216 0,-2 3-304 16,0-1 0-16,1 5 0 0,1-1 0 0,-1 2 0 15,0 4 0-15,3 0 0 0,3 3 176 0,2 1 128 16,-3 0 16-16,5 2 16 0,2 0-208 0,1-2-128 0,1 5 160 15,-2-4-160-15,3-4 0 0,-2 0 128 0,1 0-128 0,-2-4 0 32,1-4-1136-32,-2 0-272 0,1 0-48 0,-1-4-10320 0</inkml:trace>
  <inkml:trace contextRef="#ctx0" brushRef="#br0" timeOffset="10969.183">22899 2386 13823 0,'0'0'608'0,"0"0"128"0,0 0-592 0,10-4-144 0,-1-5 0 0,3 3 0 0,2 3 2480 16,3-7 464-16,2-5 80 0,5 0 32 16,1 3-2208-16,5-1-432 0,1-1-96 0,1-1 0 0,-2 0-192 0,1 2-128 15,-2-1 144-15,-1 1-144 0,3 4 0 0,-2 1 0 16,-6 0 0-16,0 3 0 15,-5 1-1728-15,-1 2-432 0</inkml:trace>
  <inkml:trace contextRef="#ctx0" brushRef="#br0" timeOffset="11355.132">23304 2417 26719 0,'0'0'2368'0,"0"0"-1888"0,0 0-480 0,3-8 0 32,-1-1-640-32,4-2-208 0,2 0-48 0,2-2-16 0,2-2 912 0,-1-3 176 0,2-3 32 15,1-1 16-15,2 0 128 0,-2-1 32 0,0 0 0 0,0 2 0 16,-1 1-224-16,-2 3-32 0,0-1-128 0,0 3 192 16,-2 0-192-16,-3 4 144 0,-1-1-144 0,-1 5 128 15,1 1-128-15,-5 6 0 0,0 0 0 0,0 0 128 16,0 0 0-16,0 0-128 0,-8 1 192 0,0 4-64 15,-4 0 0-15,1 5-128 0,-1 3 192 0,1 3-64 16,-2 0-128-16,2 3 0 0,1-1 0 0,1 3 0 16,0 0 0-16,0-1 0 0,2-1 0 0,1-1 0 15,4 0 128-15,0-1-128 0,-1-2 0 0,6-3 128 16,0-3 48-16,2 0 0 0,3-2 0 0,1-1 0 16,2-3 96-16,1-1 32 0,1 1 0 0,4-6 0 0,0 0-304 15,4-1 0-15,3-1 128 0,-3 0-128 16,-1-2-496-16,1 1-144 0,-3-1-48 0,-1-2-11632 15</inkml:trace>
  <inkml:trace contextRef="#ctx0" brushRef="#br0" timeOffset="11671.705">23835 1965 19343 0,'-4'8'1728'0,"0"1"-1392"0,-4 4-336 0,0 4 0 16,-1 2 1856-16,2-1 320 0,-3 2 48 0,1 1 16 16,-1 0-1648-16,1 0-320 0,-1-2-64 0,1 0-16 15,0-1 48-15,0 0 0 0,-1-3 0 0,2-2 0 16,3-1-96-16,0 0-16 0,0-1 0 0,3-3 0 16,2-8 160-16,0 0 32 0,0 0 0 0,0 0 0 15,2-8 448-15,0-3 112 0,5-2 16 0,-1-4 0 16,-1-4-400-16,1 0-80 0,1 0-16 0,1-2 0 15,0 1-256-15,3 1-144 0,-1 1 160 0,2 0-160 16,1-1 0-16,0 3 0 0,-2 0 0 0,2 3 0 16,0 1 0-16,1 1 0 0,1 2 0 0,-2 1 0 15,1 0-128-15,2 4 128 0,-3 1 0 0,0 2 0 16,1-2-800-16,0 2-48 16,-2 3-16-16,-1 2 0 0,-1-1-2496 0,1 1-496 0</inkml:trace>
  <inkml:trace contextRef="#ctx0" brushRef="#br0" timeOffset="11862.477">24147 1802 11967 0,'0'0'1072'0,"0"0"-864"16,0 0-208-16,7 9 0 0,0 3 1872 0,-1 2 336 16,-3 4 64-16,-1 0 16 0,0 1-1040 0,-1 2-208 15,-1 5-32-15,-2 2-16 0,-2-1-160 0,0 1-48 16,0-2 0-16,-1 0 0 0,-2-1-512 0,-2-2-96 15,3-1-32-15,-3-1 0 0,3-1-144 0,-1 1 0 0,0-6 0 0,-1 1-8112 16,4 0-1488-16</inkml:trace>
  <inkml:trace contextRef="#ctx0" brushRef="#br0" timeOffset="12498.952">24491 1792 22111 0,'0'0'1968'16,"-8"4"-1584"-16,0 2-384 0,-3-2 0 16,1 1 1008-16,1 1 112 0,1 2 32 0,0 4 0 0,-3 2-704 0,3 2-144 15,1-1-32-15,0 2 0 0,-2 0 176 0,1 1 16 16,1 2 16-16,3-1 0 0,-2-1-80 0,2-1-16 15,-2-4 0-15,4-1 0 0,0-1-128 0,4-2-48 16,-2-9 0-16,2 10 0 0,1-1-80 0,-1-1 0 16,-2-8-128-16,5 8 192 0,2-4-16 0,1 0-16 15,-8-4 0-15,11 0 0 0,0-2-16 0,2-1 0 16,-2 2 0-16,2-2 0 0,0-2-144 0,0 1 0 16,1 0 0-16,-3 1 128 0,-3 3-128 0,-8 0 0 15,0 0 0-15,11 3 128 0,-1-1-128 0,0 0 0 16,0 0 0-16,0 3 0 0,2-2 0 0,-1 0 0 15,-1 2 0-15,1-2 0 0,0-1 0 0,1 1 0 16,-3-3 0-16,1 1 0 0,0 2 128 0,0-2-128 0,-10-1 128 16,12-4-128-16,1-2 0 0,-2-1 0 15,-2 0 0-15,2-4 0 0,-2-5 128 0,2 0-128 0,0-2 0 16,-3-2 128-16,2-4-128 0,2-1 0 0,-1-2 144 0,1-1-144 16,-1-3 0-16,4-2 0 0,1-2 0 15,1-5 128-15,-2-3-128 0,2-6 0 0,0-6 0 0,1-7 128 16,2-5-128-16,-4 3 0 0,-3 3 0 0,5 6 0 15,-2 1 0-15,0 8 0 0,-8 5 0 0,0 6-128 16,-4 5 128-16,-2 4 0 0,-3 5 0 0,-3 5 0 16,-1 7 176-16,-4 3-48 0,-2 0 0 0,-1 5 0 15,0 5 112-15,-1 3 16 0,2 5 0 0,-2 5 0 16,-5 3-256-16,1 5 0 0,2 8 0 0,-3 4 0 16,1 5 0-16,0 2-160 0,3 1 160 0,1 6-128 15,1 3 128-15,1 4 0 0,2-1 0 0,3-1 0 0,4-2 0 16,0 0 0-16,-1-2 0 0,3 0 0 0,2-2 0 0,0-4-128 15,0-3 128-15,3-6 0 16,-3-3-1344-16,1-6-176 0,-1-2-32 0,0-8-12192 16</inkml:trace>
  <inkml:trace contextRef="#ctx0" brushRef="#br0" timeOffset="12669.155">24376 1590 45151 0,'0'0'4016'0,"0"0"-3216"16,-8 0-640-16,8 0-160 16,0 0-912-16,0 0-224 0,0 0-32 0,0 0-16 15,0 0 448-15,0 0 96 0,6 7 0 0,3-3 16 0,-9-4 304 0,10 0 48 0,0 0 16 0,-10 0 0 32,0 0-2496-32,0 0-512 0</inkml:trace>
  <inkml:trace contextRef="#ctx0" brushRef="#br0" timeOffset="13728.208">23428 2646 21935 0,'0'0'960'0,"0"0"224"0,-1-7-944 0,1 7-240 0,0 0 0 0,4-7 0 15,-4 7-128-15,0 0-80 0,8-5-16 0,-8 5 0 16,9-2 688-16,1 1 144 0,1-2 32 0,-1 6 0 16,3 0-80-16,0 2-16 0,0 2 0 0,2 2 0 15,3 2-176-15,-2 1-48 0,-2 2 0 0,3 2 0 16,0 0-32-16,1 4-16 0,-1 2 0 0,-3 1 0 0,-1 1 48 0,-1 4 16 15,-1 1 0-15,-4 3 0 16,-2-1 48-16,0-1 0 0,-4-1 0 0,0 0 0 0,-2-1-80 0,-6 0-16 16,-1 0 0-16,-1-2 0 0,-2-1-32 0,-2 2 0 15,-3-1 0-15,1 1 0 0,-1-2-64 0,-3 0-32 16,-1-2 0-16,0 3 0 0,0-3-160 0,1-2 128 16,-1-3-128-16,2 2 128 0,-3 1-128 0,0-3 0 15,-1-3 144-15,-2 1-144 0,2 1 0 0,-6-2 0 16,-1 1 0-16,-4-1 0 0,-3 1 0 0,0-1 0 15,2 0 0-15,-2 1 128 0,-6-1-128 0,1-2 0 16,0-1 0-16,0 3 0 0,-2-2 0 0,-5 0 0 16,-2-1 0-16,-3-2 0 0,-2 0 0 0,1 2 0 15,0 0-144-15,0-3 144 0,0 1 0 0,-6-2 0 0,-6-2 0 16,2 1 0-16,-2 2 0 0,2 1 0 0,2-1 0 0,-5-1 0 16,-4-3-208-16,-1-1 80 0,-5 1 128 0,0 1-208 15,2-1 208-15,-4 0 0 0,-6-2-160 0,3 0 160 16,3 1 0-16,3-1 0 0,2 0-144 0,-2 1 144 15,-2-2 0-15,2 2 0 0,3 3 0 0,-1 1 0 16,4-1 0-16,1 2 0 0,-2 1 0 0,3 1 0 16,2 1 0-16,2 1 0 0,6-1 0 0,0 2 0 15,0-2 0-15,-1 0 0 0,-3-1 0 0,5 0 0 16,4 0 0-16,2-2 0 0,1-2 0 0,6 1 0 16,5-1 0-16,2 0 0 0,2 3 0 0,3 1 0 15,1-3 160-15,2 2-160 0,-2 1 160 0,3-2-160 16,3-4 144-16,1-1-144 0,1 2 128 0,5 3-128 0,3-2 0 15,3 3 0-15,2 0 0 0,0 1 0 0,-1 1 0 16,2 2 0-16,0-2 0 0,3 3 0 0,-2-1 0 16,4 3 0-16,1-2 0 0,3 3 0 0,1-3-144 0,3 2 144 15,0-3 0-15,3 1 0 0,2 2 0 16,0-1 0-16,2 0 0 0,2-2 0 0,-6-1 0 0,5-1 0 16,5-1 0-16,2-1 0 0,-1-2 0 0,2 0 0 15,-2-1 0-15,-1-1-160 16,0-3-1376-16,-3 2-288 0,-2 0-48 0</inkml:trace>
  <inkml:trace contextRef="#ctx0" brushRef="#br0" timeOffset="14547.316">20274 4611 18431 0,'-12'-1'816'0,"3"0"160"16,-1 0-784-16,-1 1-192 0,-1 1 0 0,-3 1 0 0,2 0 1344 0,0 2 208 16,0 1 48-16,1 2 16 0,0-1-784 0,-2 3-144 15,1 1-48-15,0 4 0 0,2 3-368 0,2-1-80 16,-1 2 0-16,5 0-16 0,3-2-176 0,-1 2 0 16,3-3 0-16,5-2 0 0,-2-1 0 0,4-2 0 15,0-2 0-15,2-1 0 0,1-4 0 0,1-1 0 16,3-3 144-16,0-2-144 0,-2-3 336 0,2-3 0 15,0-2 0-15,0-1 0 0,-1-1-96 0,-1 1-32 16,-1-1 0-16,-1 0 0 0,-1-2-208 0,-5 4 176 16,0 4-176-16,-4 7 160 0,0 0-160 0,0 0 128 15,0 0-128-15,0 0 128 0,0 0 64 0,0 0 16 16,1 8 0-16,2 2 0 0,0 2 0 0,-1 2 0 0,1-1 0 16,2 0 0-16,0-4-208 0,0 0 0 0,1-2 128 0,3-1-128 15,0-2 0-15,2-4 0 0,1-3 0 16,1-1 0-16,3-2 0 0,-1-2 0 0,2-4 0 15,-4 2 0-15,-3-6 928 0,2 0 144 0,3 0 16 0,1-1 16 32,-1 0-1680-32,-2 3-320 0,0-2-80 0,1 4-16 0,-5 0 800 0,2 1 192 0,2 0 0 0,-4 3 0 15,2 3 0-15,-1-1 0 0,0-1 0 0,-1-1-144 16,1-1 16-16,-2 0 0 0,-1-1 0 0,0-1 0 16,-2-2-256-16,2-1-64 15,1 0 0-15,-2-2 0 0,0 1 48 0,2-2 0 0,-3 0 0 0,-1-3 0 16,0-1 64-16,-1 0 16 0,-1 0 0 0,0 0 0 15,-2-1 320-15,2 0-144 0,0 2 144 0,0 2 0 0,-1 0 0 16,2 3 0-16,-2 0 0 0,-1 2 0 0,0 1 192 16,0 2-48-16,0 1-16 0,0 4 0 0,0 5 192 0,0-8 48 15,0 8 0-15,0 0 0 0,0-6-48 0,0 6-16 16,0 0 0-16,0 0 0 0,0 0-48 0,0 0 0 16,0 0 0-16,0 0 0 0,0 0-64 0,-3 12-32 15,2-1 0-15,1 5 0 0,0 4 48 0,0 3 16 16,-1 1 0-16,1 3 0 0,0 0-96 0,2 2 0 15,3 1-128-15,0-1 192 0,1 1-64 0,0 2-128 16,2 3 176-16,0-2-176 0,0-1 128 0,2-2-128 16,1-4 0-16,2-1 0 0,-2-4 0 0,2-1 0 15,0-2 128-15,-1-4-128 16,1-3-288-16,-2-1-112 0,0-5-32 0,-1-1-9152 16,-10-4-1824-16</inkml:trace>
  <inkml:trace contextRef="#ctx0" brushRef="#br0" timeOffset="14737.456">20578 4447 28559 0,'-10'-3'2544'0,"10"3"-2032"0,-5-3-512 0,5 3 0 15,0 0 1568-15,8-6 224 0,3 1 32 0,2-2 16 16,3-1-1840-1,3 0-448-15,2-2-64 0,3 1 0 0,1-1 512 0,1 0 0 0,3 1 0 0,3 2 0 16,4-1-1664-16,-6 2-400 0</inkml:trace>
  <inkml:trace contextRef="#ctx0" brushRef="#br0" timeOffset="15077.516">21630 4060 23039 0,'0'0'2048'0,"0"0"-1648"0,0 0-400 0,-1 12 0 16,0 1 784-16,1 2 80 0,-4 0 16 0,3 3 0 16,-2 2 16-16,1 4 16 0,0 4 0 0,1 2 0 15,-1 1-208-15,1 1-32 0,-1 0-16 0,1 1 0 16,0 1-208-16,0-2-32 0,1-3-16 0,2 0 0 16,1-3-224-16,1 1-48 0,-1-2-128 0,0-1 192 15,3-3-608 1,-3-3-128-16,3-3-32 0,0-4-9056 0,-6-11-1824 0</inkml:trace>
  <inkml:trace contextRef="#ctx0" brushRef="#br0" timeOffset="15439.433">21771 4429 26719 0,'0'0'2368'0,"0"0"-1888"16,0 0-480-16,13 4 0 0,3-2 0 0,4-2 0 15,1-2 0-15,1-3 0 0,1-3 192 0,0-1-48 16,0-2-16-16,-1-1 0 0,-2-2 112 0,-2-2 16 16,-4 0 0-16,0 0 0 0,0 1-96 0,-2 0-16 15,-5-1 0-15,1 2 0 0,-5 1 64 0,-1 1 16 16,-4 1 0-16,0 3 0 0,-2 3 144 0,-3 3 16 16,1 2 16-16,-5 5 0 0,-3 1 224 0,1 5 32 15,-1 4 16-15,-1 0 0 0,-1 5-304 0,0 1-64 0,-3 3-16 16,4 0 0-16,0 1-288 0,3 0 160 0,3-3-160 0,2-3 128 15,2 2-128-15,5-3 0 0,5-3 0 0,2-2 0 16,1-3 0-16,4-1 0 0,2-2-144 0,2-1 144 31,-1-3-448-31,2-3-16 0,-1-3-16 0,2 0-9408 0,-1-4-1888 0</inkml:trace>
  <inkml:trace contextRef="#ctx0" brushRef="#br0" timeOffset="15902.685">22526 4231 12895 0,'-11'-4'576'0,"6"3"112"0,-5 1-560 0,1 1-128 15,0 3 0-15,1-1 0 0,-1-1 3184 0,-2 1 592 16,0 2 128-16,2 1 32 0,-5 3-2800 0,1 1-560 16,-2 1-128-16,2 1 0 0,1 3-192 0,1 1-16 15,-2 3-16-15,3-1 0 0,2 1-80 0,3 1-16 0,0-1 0 0,4-4 0 16,4-4-128-16,2-2 0 0,1-4 0 0,3-1 0 15,1-3 128-15,2-1 0 0,4-4 0 0,-1-2 0 16,0-4 160-16,2-3 32 0,1-2 0 0,-1 0 0 16,0 0-176-16,-2-1-16 0,-1 1-128 15,-2 2 192-15,-1-2-192 0,-2 4 0 0,0 4 128 0,-2 1-128 16,-7 6 0-16,0 0 0 0,0 0 0 0,0 0 0 16,7 6 0-16,0 1 0 0,-3 3 128 0,1 0-128 15,-1 3 128-15,-1 1-128 0,0 0 176 0,1-2-176 16,0-2 240-16,3-1-64 0,1-2-16 0,-2 0 0 15,-6-7-160-15,10 4 0 0,1-3 0 0,-1-2 0 16,2-1-384-16,-1-2 32 0,-2-4 16 0,1-1 0 16,2-5-2736-16,3-1-528 0,7-10-112 15,-1 6-32-15</inkml:trace>
  <inkml:trace contextRef="#ctx0" brushRef="#br0" timeOffset="16247.777">23032 3963 29487 0,'0'0'2624'0,"-8"5"-2112"16,-3 0-512-16,2 4 0 0,-1 1 0 0,2 1-352 16,2 0 48-16,1 0 16 0,-1-1 288 0,-1 2 224 15,-1 0-32-15,4 0-16 0,1-1-176 0,2 1 128 16,2 0-128-16,1-1 128 0,-2-11-128 0,4 11 160 0,4-2-160 15,1-3 160-15,0-2 32 0,3-1 16 0,1-2 0 0,2 3 0 16,2-3 80-16,-1 0 16 0,3-1 0 0,-1 1 0 16,-2 0-304-16,-4 1 160 15,-12-2-160-15,9 7 128 0,0 2-128 0,-5 0 0 0,-4-9 0 0,2 8 0 16,2 3 288-16,-9 3-32 0,-5 0 0 0,-4 1 0 16,-1-2 144-16,-3 5 32 0,-2-1 0 0,-1-2 0 15,0-1-224-15,2-3-32 0,0 0-16 0,0-2 0 16,1-1-160-16,1-3 0 0,3-1 0 0,-1-2 0 15,3 0-160-15,2-3-112 0,2-2-32 0,1-2 0 16,3 1-1968-16,1-3-400 16,5-3-80-16</inkml:trace>
  <inkml:trace contextRef="#ctx0" brushRef="#br0" timeOffset="16573.38">23570 3592 31263 0,'0'0'1392'0,"-7"4"272"0,-3 6-1328 15,3 1-336-15,-1 3 0 0,2 4 0 0,-2 2 0 0,0 3 0 0,0 3-192 0,1 3 64 16,2 0 480-16,0 3 96 0,0 1 32 0,4-1 0 16,2-2-96-16,2 0-32 0,-1-3 0 0,3-2 0 15,2 3-160-15,2-4-48 0,0-2 0 0,1 0 0 16,-4-2-144-16,4 0 0 0,-1-2 0 0,-1 0 0 16,-4 0-160-16,2-2-112 0,-1-2-32 0,0-2 0 15,-2-2-1520 1,-3-10-304-16,0 0-64 0,0 0-10416 0</inkml:trace>
  <inkml:trace contextRef="#ctx0" brushRef="#br0" timeOffset="16741.068">23305 4022 29311 0,'11'-11'1296'0,"-1"4"272"0,1-1-1248 0,5 0-320 15,1-3 0-15,6-2 0 0,0 0 0 0,5 0 0 16,3-2 0-16,5-4 0 0,6-2 336 0,3 0 16 15,1 0 0-15,0 1 0 0,-1 2-352 0,-4 0 128 16,-5-1-128-16,0 2-9040 16,-5-1-1856-16</inkml:trace>
  <inkml:trace contextRef="#ctx0" brushRef="#br0" timeOffset="18762.536">20541 5244 24239 0,'0'0'1072'0,"-7"-2"224"0,2-1-1040 0,-4 3-256 0,0 1 0 0,-1 4 0 16,-2 1-384-16,-2 5-128 0,-1 0-16 0,-1 4-16 15,0 2 544-15,-1 4 0 0,2 3 160 0,-1 3-32 0,0-1-128 0,0 5 0 16,2 3 0-16,1 0 0 0,0-4 0 0,4 1 0 15,3 2 0-15,4-7 0 0,2-5 0 0,4-3 0 16,1-4 0-16,5-4-128 0,3-6 128 0,4-4 128 16,4-4-128-16,1-2 176 0,-2-5 192 0,5-3 32 15,2 0 16-15,3-7 0 0,0-7-160 0,-4 1-16 16,-3-1-16-16,-2 1 0 0,-2-3 48 0,-5 4 16 16,-4 7 0-16,-4 0 0 0,-1 0 272 0,-6 1 48 15,-5 3 16-15,-3 2 0 0,-3 4 32 0,-3 2 16 16,-4 1 0-16,-5 5 0 0,-5 7-272 0,1 4-48 15,1 0-16-15,-2 1 0 0,-1-1-528 0,3 1-96 16,2 0-32-16,3 0 0 16,4 2-2480-16,3-6-496 0</inkml:trace>
  <inkml:trace contextRef="#ctx0" brushRef="#br0" timeOffset="19127.296">20923 5297 27647 0,'0'0'1216'0,"-5"8"256"0,3 2-1168 0,-2 1-304 0,-1 4 0 0,2 0 0 16,1-3 0-16,2 3 160 0,-1 2-160 0,-2 1 128 16,2 0-128-16,0 1 0 0,1 0 0 0,-1-2 0 15,0 4 0-15,-1-1 0 0,-1-5 128 0,1 2-128 0,4-2 192 0,-4 0-32 16,0-2-16-16,-2-4 0 0,4-9 16 0,0 0 0 15,0 0 0-15,0 0 0 0,-6-7 144 16,3-3 16-16,2-1 16 0,2-7 0 0,6-7-64 0,-3 0-16 16,-2 1 0-16,0-4 0 0,3 0-256 0,0 0 0 15,3 4 0-15,3 4 0 0,0 0 0 0,2 4 0 16,0-1 0-16,2 4 0 0,-2 3 0 0,1 5 0 16,-1 2 0-16,-2 3-144 0,0 0 144 0,0 5 0 15,-1 1-144-15,0 5 144 0,0 3-128 0,-4 1 128 16,-2 2-160-16,2 1 160 0,-4 4-192 0,0 0 48 15,0-1 16-15,-1 3 0 16,0 5-352-16,-1-3-64 0,-2 2-16 0,1-5 0 16,2-3-1744-16,-1-3-368 0</inkml:trace>
  <inkml:trace contextRef="#ctx0" brushRef="#br0" timeOffset="19474.903">21387 5405 17503 0,'0'0'1552'0,"0"0"-1232"0,0 0-320 0,0 0 0 16,0 0 2640-16,0 0 480 0,10 4 80 0,-1-6 32 15,-1-4-3040-15,4-2-624 0,-1-3-112 0,4 0-32 16,-1 1 576-16,0-1 192 0,-2-2 0 0,1 2 0 0,-5 1-48 15,1 2-16-15,-2 0 0 0,-2 0 0 0,-3 0 112 16,-2 2 16-16,0 6 0 0,-5-3 0 0,-3 1 336 0,-2 5 80 16,-4 1 16-16,-4 6 0 0,-2 1-176 0,-4 5-48 15,-1 2 0-15,3 4 0 0,2-2-224 0,3 2-48 16,0 0-16-16,3-1 0 0,0 0-176 0,5-3 128 16,4 0-128-16,5 1 128 0,4-3-128 0,2 0 0 15,4-2 0-15,2-4 0 0,2-6 0 0,5-1 0 16,7 1 0-16,3-4 128 15,4-5-1856-15,1-5-368 0</inkml:trace>
  <inkml:trace contextRef="#ctx0" brushRef="#br0" timeOffset="20728.491">22706 5126 19343 0,'0'0'1728'16,"0"0"-1392"-16,0 0-336 0,0 0 0 0,-6-7 256 0,1 2 0 15,-2-1-16-15,-2 1 0 0,-4-2 336 0,0 2 64 16,-1 0 0-16,-3 3 16 0,2 1 0 16,-1 1 0-16,2 0 0 0,0 1 0 0,-1 6-192 0,0 2-32 15,0 1-16-15,0-1 0 0,1 1-128 0,3-4-32 16,-1-1 0-16,4 2 0 0,1-2-256 0,1 0 128 16,6-5-128-16,0 0 0 0,0 0 192 0,0 0-64 15,0 0 0-15,0 0-128 0,0 0 304 0,4-9-48 16,1 1-16-16,-1 1 0 0,2-2-240 0,-2 1 0 15,1 0 0-15,0 2 0 0,-2 0 0 0,-3 6 0 16,7-4 0-16,-7 4 0 0,0 0 0 0,0 0 0 16,8-6 0-16,-8 6 0 0,0 0 0 0,0 0 0 15,0 0 0-15,0 0 0 0,0 0 0 0,0 0 0 16,0 0 128-16,0 0-128 0,0 0 0 0,0 0 128 0,0 0-128 0,0 0 0 16,5-3 0-16,-5 3 128 0,6-5-128 0,-6 5 0 15,4-6 0-15,-4 6 0 0,0 0 128 0,0 0-128 16,3-4 0-16,-3 4 0 0,0 0 0 0,0 0 0 15,0 0 0-15,5-7 128 0,-5 7-128 0,0 0 0 16,0 0 256-16,0 0-64 0,0 0 0 0,0 0 0 16,0 0 112-16,0 0 16 0,0 0 0 0,0 0 0 15,0 0-128-15,-8 5 0 0,-2-1-16 0,5 0 0 16,5-4-176-16,-11 6 0 0,0-3 0 0,2 4 128 16,-2 3-128-16,0 2 0 0,-2 2 0 0,2-2 0 15,-4-1 0-15,2 1 0 0,0 1 128 0,-1 2-128 16,-3-1 0-16,2 0 0 0,3 2 0 0,-3-2 0 15,0-2 0-15,4 0 0 0,5-3 0 0,2 1 0 0,1 1 0 16,2 0 0-16,1-1 0 0,4 0 0 0,5-4 0 16,-1-1 0-16,-8-5-128 0,12 3 128 0,3-3 0 0,2 0 0 15,1 0 0-15,1-4 0 0,1-2 176 0,-3-2-48 16,3-1-128-16,0-4 192 0,1-1-192 0,-4 0 128 16,1-2-128-16,-1 0 0 0,-1-3 0 0,-1 2 128 15,0-3-128-15,-3 3 0 0,-2-2 0 0,0 2 128 16,-3 3-128-16,-2 5 0 0,-3 2 128 0,-2 7-128 15,0 0 0-15,0 0 144 0,0 0 48 0,0 0 0 16,0 0 0-16,-2 14 0 0,-2 4-16 0,1 5 0 16,-1 5 0-16,0-2 0 0,2 1-176 0,0 0 0 15,-2 3 144-15,1 1-144 0,1 2 0 0,1 3 0 16,-1 1 0-16,0 0 0 0,1-3 0 0,-3-2 0 0,2-4 0 16,0 2 0-16,-1 0 0 0,0-2 144 0,1-1-144 0,2-5 0 15,0-5 128-15,1 1-128 0,4-2 0 16,-1-2 0-1,-2-5-352-15,-2-9-128 0,8 6-32 0,-8-6-9472 0,11 0-1920 0</inkml:trace>
  <inkml:trace contextRef="#ctx0" brushRef="#br0" timeOffset="21088.444">22865 5042 27231 0,'0'0'1216'0,"0"0"240"0,-3-7-1168 0,3 7-288 16,0 0 0-16,0 0 0 0,0 0-192 0,0 0-112 16,0 0-16-16,-6 6 0 0,2 1 576 0,3 2 128 15,0 2 0-15,1 2 16 0,0 2-48 0,1 3-16 16,0 2 0-16,3 0 0 0,1-3-112 0,1 0-32 15,0-3 0-15,4-1 0 0,-1-1-64 0,1-1-128 16,2-1 176-16,1-7-176 0,-1 0 240 0,1-6-64 16,-1 1-16-16,1-2 0 0,1-1 176 0,0-2 48 15,-2-5 0-15,0 0 0 0,-1-3-64 0,1-2 0 16,-3-4 0-16,0 1 0 0,-4-1-144 0,0 5-48 16,-2-3 0-16,-4 0 0 0,-3-1-128 0,-1 3 160 0,2 1-160 15,0 2 160-15,-4 2-160 0,4 3-224 0,0 1 48 0,3 8 16 31,-3-5-1904-31,3 5-384 0,-8-6-80 0</inkml:trace>
  <inkml:trace contextRef="#ctx0" brushRef="#br0" timeOffset="21435.99">23156 4983 2751 0,'12'-3'128'0,"-12"3"16"0,9 3-144 0,0 0 0 0,4 0 0 0,3-1 0 15,2-4 5072-15,-2 0 992 0,-2-2 192 0,2-1 32 16,1-4-4864-16,-1 0-976 0,-3-1-192 0,0 1-32 0,0 0 128 16,0-2 32-16,-4-2 0 0,0 2 0 15,-2 4-64-15,-2 0 0 0,-5 7 0 0,0 0 0 0,3-10 0 0,-3 10-16 16,0 0 0-16,-9-4 0 0,-1 3 0 0,-6 5 0 16,1 6 0-16,-6 0 0 0,-1 2-304 0,2 3 0 15,-2 0 0-15,1 5 0 0,-2 5 0 0,6-1 0 16,6-2 0-16,-1 0 0 0,0-1 0 0,2-4 0 15,2 2 0-15,5-4-144 0,3-2 144 0,0 0 0 16,0-13 0-16,6 6-128 0,7 0 0 0,3-6 0 16,0-5 0-16,3 1 0 15,3-3-256-15,-1-1-32 0,2-3-16 0,0-5-8224 16,0-2-1648-16</inkml:trace>
  <inkml:trace contextRef="#ctx0" brushRef="#br0" timeOffset="21717.789">23701 4862 21183 0,'0'0'944'0,"-12"2"192"0,-3 4-912 0,-1 1-224 0,2 2 0 0,-2 2 0 16,-2 0 1280-16,0 1 192 0,0-1 64 0,1 3 0 15,1 1-1024-15,1 0-192 0,1-1-32 0,5-1-16 16,5-3-96-16,4-10-32 0,-5 7 0 0,7 3 0 15,2 1 48-15,-4-11 0 0,5 9 0 0,6-2 0 16,0-4 128-16,2 0 48 0,0-1 0 0,1 3 0 16,-1 0-176-16,2 1-48 0,-4 0 0 0,0 1 0 15,-3 0-144-15,-2-1 0 0,-1 2 144 0,-5-8-144 0,-2 10 160 0,-1 1-32 16,-2 0-128-16,-2 0 192 0,-4 1 256 0,-4 1 32 16,-1 1 16-16,-3-1 0 0,1-2-352 0,-1-3-144 15,-1-1 128-15,2-3-128 16,1-1-1216-16,1-3-320 0,3-3-64 0,0-1-11600 15</inkml:trace>
  <inkml:trace contextRef="#ctx0" brushRef="#br0" timeOffset="21939.778">23949 4500 29487 0,'0'0'2624'0,"0"0"-2112"0,0 0-512 0,0 0 0 15,0 0 0-15,4 9 0 0,1 4-240 0,-4 3 80 16,-4 1 304-16,0 7 64 0,0 3 16 0,1 1 0 16,-4 3 32-16,4 2 16 0,-1 1 0 0,-1 3 0 15,-2-3-272-15,2 1 0 0,2-3 128 0,0 1-128 32,-2 0-400-32,0 1-144 0,2-1-32 0,0-1-12560 0</inkml:trace>
  <inkml:trace contextRef="#ctx0" brushRef="#br0" timeOffset="22460.506">23802 4937 20271 0,'0'0'896'0,"0"0"192"16,8-6-880-16,2 1-208 0,0-2 0 0,3 1 0 0,3-3 1488 0,1-1 256 15,1-2 48-15,2-2 16 0,2 1-1104 0,1 0-240 16,0-1-32-16,-1 0-16 0,1-1-32 0,-6 3 0 15,-1 2 0-15,-2 3 0 0,-1 2-160 0,-4 3-32 16,-9 2-16-16,9 3 0 0,-2 3-176 0,-1 3 160 16,-4 1-160-16,-2 4 160 0,-1 3 80 0,-2 4 16 15,3 0 0-15,-1 0 0 0,-4-1-256 0,3-1 144 16,4-1-144-16,2 0 128 0,1-3-128 0,0-3 0 16,1-2 0-16,3-3 128 0,3-5-128 0,-2-4 192 15,1 0-192-15,2-2 192 0,3 0 48 0,-3-3 16 16,-1-1 0-16,-2-2 0 0,0-2-48 0,-3 0 0 0,-1-3 0 15,-4 3 0-15,-1 0-208 0,-1 3 176 16,-2-2-176-16,0 2 160 0,-5 2-160 0,0 1 128 0,-1 4-128 0,0 0 128 16,-3 1-128-16,1 1 0 0,0 1 0 0,0 2 0 15,-1 2-144-15,2 0 144 0,0 4-192 0,2-5 192 16,7-4-160-16,0 0 160 0,0 0-128 0,0 0 128 16,0 0-128-16,0 0 128 0,8-2-128 0,2 0 128 15,2-5 0-15,-1 0-128 0,2-2 128 0,0-1 0 16,-1-1 0-16,2 0 0 0,-3 1 0 0,1 1 0 15,-1-3 0-15,1 3 0 0,-3 2 0 0,0 2 0 16,0 4 0-16,0 1 144 0,-9 0-144 0,11 3 0 16,-1 2 160-16,0 0-160 0,1 4 128 0,-3 3-128 15,-1 2 128-15,1 2-128 0,3 0 0 0,1 1 128 16,-2-1-128-16,1 0 0 0,0-2 0 0,3-2 128 0,2 0-128 0,-1-1 128 16,0-1-128-16,-4-4 128 0,2-4-128 0,-2 0 0 15,1-1 0-15,0 1 128 16,3 2-480-16,1-1-96 0,-1-1-32 0,-1-1-14400 15</inkml:trace>
  <inkml:trace contextRef="#ctx0" brushRef="#br0" timeOffset="23519.025">23012 6052 19295 0,'0'0'848'0,"0"0"176"0,0-6-816 0,0 6-208 0,0 0 0 0,0 0 0 15,0 0 128-15,0 0 0 0,0 0-128 0,0 0 192 16,-6 4 848-16,1 4 176 0,-3-1 16 0,1 6 16 15,1 1-544-15,-3 1-96 0,1 2-32 0,3 0 0 16,-1 2-176-16,3 0-32 0,0-3-16 0,1-1 0 16,2-4-352-16,2-2 144 0,-1 0-144 0,2-1 0 15,-3-8 256-15,10 3-48 0,-10-3-16 0,14-2 0 0,0 0 288 0,-3-4 48 16,3-2 16-16,0-3 0 0,0-3-192 0,-1 1-32 16,1-1-16-16,-6-2 0 0,-1 3-112 0,-1 1-32 15,-1 0 0-15,-2 0 0 0,-5 1 96 0,-1-1 32 16,0-1 0-16,-2 2 0 0,-1 5-80 0,-2 2-16 15,-1-5 0-15,1 5 0 0,1 1-48 0,-2 1-16 16,1-1 0-16,8 3 0 0,-4-2-128 0,4 2 0 16,0 0 0-16,0 0 0 0,0 0 0 0,5-7 0 15,2-1 0-15,-1 0 0 0,3-2 0 0,0 1-144 16,2-1 144-16,1 2 0 0,1 4 0 0,1 1 0 16,0 0 0-16,-4 1 0 0,-10 2-144 0,0 0 144 15,13 7 0-15,-1 2-144 0,-5 2 144 0,0 2 0 16,0 0 0-16,0 2 0 0,-2 2 0 0,-1-1 128 15,0 0-128-15,0-1 128 0,-1 1-128 0,1-3 176 0,-3-3-176 16,2 1 192-16,4-5-32 0,-3 1 0 0,-4-7 0 0,10 3 0 16,1-1-32-16,0-3 0 0,0-3 0 0,2-2 0 15,-1 0 80-15,3-2 16 0,-2 0 0 0,1 1 0 16,-1 0-224-16,1 0 176 0,-1 2-176 0,-2 3 160 16,0 4-160-16,1-1 160 0,1-1-160 0,-3 4 160 15,0 6-160-15,1 0-192 0,-2 2 32 0,-1 0 16 16,-1-1 0-16,0 2 0 0,-1 0 0 0,1-1 0 31,-3-3-384-31,2 1-80 0,-2-1-16 0,3 0 0 16,2 0-1536-16,-1-3-304 0,-8-6-64 0,10 3-16 0</inkml:trace>
  <inkml:trace contextRef="#ctx0" brushRef="#br0" timeOffset="24109.147">22459 7112 23039 0,'0'0'2048'15,"0"0"-1648"-15,0 0-400 0,0 0 0 16,0 0-160-16,0 0-112 0,12 3-32 0,2-4 0 16,-1-5 816-16,2 0 144 0,2-4 48 0,1-2 0 0,2-2 48 0,1-1 16 15,1-4 0-15,1 0 0 0,-2-3-192 0,-1 0-48 16,-4 0 0-16,0 1 0 0,-1 0-160 0,-4 0-48 15,-2 0 0-15,-6 6 0 0,0 6-32 0,-3 9-16 16,0 0 0-16,-5-8 0 0,-1 1-16 0,-3 5-16 16,-2 4 0-16,0 6 0 0,1 4-32 0,-4 5 0 15,-6 3 0-15,3 2 0 0,1 2-80 0,3 0-128 16,2 0 176-16,1 3-176 0,2-1 128 0,1 3-128 16,2-3 0-16,3-2 0 0,2-2 0 0,2 1 0 15,0-2 0-15,4-3 0 0,0-5 0 0,2-1 0 16,1-3 0-16,3 0 0 0,3-3-256 0,2-2-48 15,0-6-16-15,2-1 0 16,1-5-1952-16,2-3-400 0,0-3-80 0,2 0 0 0</inkml:trace>
  <inkml:trace contextRef="#ctx0" brushRef="#br0" timeOffset="24455.411">23284 6829 27647 0,'-15'2'1216'0,"0"-1"256"0,-2 0-1168 0,-3 3-304 0,3 2 0 0,0 3 0 16,2 4 448-16,-3 3 48 0,-2-1 0 0,-1 3 0 15,-2-1 320-15,4 2 64 0,-2 0 16 0,4 1 0 16,2 4-656-16,2-2-240 0,3-2 176 0,1-2-176 16,3-3 128-16,4-2-128 0,1-4 0 0,3-2 144 15,-2-7-144-15,8 6 0 0,0-2 0 0,3-5 0 0,1-5 0 16,3-4 0-16,2-4 0 0,0-1 0 0,3-2 0 15,-1 1 0-15,1-4 0 0,-3 0 0 0,-3-2 0 0,0 3 0 16,-3 4-160-16,-1 1 160 0,-2 4 0 0,2-1 0 16,-3 1 0-16,-7 10 0 0,0 0 0 0,8 10-144 15,-3 0 144-15,2 1-128 0,-1 3 128 0,0 1 0 16,0 2 128-16,0 1-128 0,2-2 0 0,0 2 0 16,2 0 0-16,-1-4-128 0,3-6-16 0,0-1 0 15,-1 0 0-15,1-4 0 16,2 1-624-16,-1-4-128 0,-1-2-32 0,-2-1-12432 0</inkml:trace>
  <inkml:trace contextRef="#ctx0" brushRef="#br0" timeOffset="24748.449">23742 6761 18431 0,'0'0'1632'0,"-6"-1"-1312"0,1 1-320 0,-5 4 0 16,-2 4 1984-16,3-1 320 0,-1 2 64 0,-2 1 0 16,-5 1-1344-16,-1 2-288 0,4 2-48 0,-1 2-16 15,-1 3-240-15,-2 2-48 0,1 1-16 0,0 0 0 16,2-1-80-16,0-2-16 0,4-1 0 0,5-3 0 16,0 0-144-16,2-3-128 0,1-3 144 0,3-10-144 15,0 0 0-15,6 5 0 0,-6-5 0 0,12 0 0 16,2 0 0-16,1-4 0 0,1-3 0 0,1-3 0 0,-2-2 0 0,4-1 0 15,5 0-176-15,-4 0 176 16,-2 3-704-16,-1 0-32 0,1-2 0 0,1 2-8192 16,-4 2-1632-16</inkml:trace>
  <inkml:trace contextRef="#ctx0" brushRef="#br0" timeOffset="25249.237">24131 6263 26719 0,'0'0'2368'0,"-8"11"-1888"0,-2 0-480 0,2 5 0 16,-2 0-144-16,3 3-128 0,0-1-32 0,0 5 0 15,-1 4 464-15,2 4 96 0,-1 1 0 0,1 1 16 16,0 1 352-16,2 2 64 0,0 1 16 0,2-1 0 16,1 0-48-16,0 1 0 0,-1-2 0 0,2-3 0 15,1-3-128-15,-1-1-16 0,0-3-16 0,2-4 0 16,0-4-144-16,3-5-32 0,1-5 0 0,1 1 0 16,-7-8 0-16,8 4 0 0,-8-4 0 0,0 0 0 15,4-6-64-15,2-4-32 0,0-2 0 0,-5 0 0 0,-2-3-96 16,0 2-128-16,2 1 176 0,-2 0-176 0,-4-1 160 15,3 1-160-15,6-1 128 0,-1-1-128 0,-6 2 0 16,3 0 0-16,4 0 128 0,-2 0-128 0,2-1 0 0,-1 0 0 16,-1-1 0-16,4 2 0 0,4-3 0 15,-2 2 0-15,-1-2 0 0,3 0 0 0,2 0 0 0,0-1 0 16,-3-1 0-16,2 1 0 0,3 1 0 0,0 0 0 16,1 2 0-16,0 1 0 0,1 2 0 0,-1 3 0 15,0 2 0-15,1 1 0 0,-4 2 0 0,1 0-144 16,0 2 144-16,-2 8 0 0,-2 2-208 0,-1 3 64 15,-1-1 16-15,-1 2 0 16,-4-1-576-16,0 2-96 0,1-3-32 0,-1 3 0 16,-2-2-2176-16,0 0-432 0,0 1-80 0</inkml:trace>
  <inkml:trace contextRef="#ctx0" brushRef="#br0" timeOffset="25573.479">24399 6555 11967 0,'0'0'528'0,"0"0"112"0,0 0-512 0,0 0-128 16,-1 10 0-16,1-10 0 0,-2 9 736 0,2-9 112 16,0 10 32-16,0-10 0 0,-4 6-880 0,4-6 0 15,0 0 0-15,2 9-192 16,-2 1-640-16,0-1-128 0,0-9-16 0</inkml:trace>
  <inkml:trace contextRef="#ctx0" brushRef="#br0" timeOffset="25926.098">24336 6548 22575 0,'0'0'992'0,"0"0"224"0,0 0-976 0,0 0-240 0,0 0 0 0,0 0 0 15,1 12 0-15,-1-2 0 0,0-10-144 0,2 11 144 16,0 0 736-16,1 3 240 0,-2 0 48 0,1 2 16 15,2 2-208-15,-1 1-64 0,0 2 0 0,0 2 0 0,0 2-48 16,3 2-16-16,2-1 0 0,-1 0 0 0,1-2-320 0,0 2-64 16,-1-2 0-16,2-1-16 0,0-3-160 15,-1 0-16-15,-2-4-128 0,0-4 192 0,-1-3-416 0,-5-9-96 16,4 7 0-16,-4-7-9216 16,0 0-1824-16</inkml:trace>
  <inkml:trace contextRef="#ctx0" brushRef="#br0" timeOffset="26214.274">24153 6101 21183 0,'-8'-7'944'0,"8"7"192"0,0 0-912 0,0 0-224 0,-6-4 0 0,6 4 0 16,0 0 688-16,0 0 80 0,-3 7 32 0,2 4 0 15,-3 0 352-15,3 3 64 0,1 1 0 0,-3 6 16 16,-5 4-400-16,4 3-64 0,7 0-32 0,-5 4 0 16,-5 4-160-16,3 2-48 0,3-2 0 0,-2-1 0 15,-1-2-336-15,2-1-64 0,0 0 0 0,1-3-128 16,0-2-1040-16,0 0-320 0,-4-3-64 0,3-2-12016 15</inkml:trace>
  <inkml:trace contextRef="#ctx0" brushRef="#br0" timeOffset="26879.406">22411 7785 15663 0,'0'0'688'0,"-2"-8"144"0,-2 3-656 0,4 5-176 15,0 0 0-15,0 0 0 0,0 0 2880 0,0 0 560 16,0 0 96-16,0 0 32 0,5 7-2848 0,1 4-560 15,1 4-160-15,0-1 0 0,-1 0 144 0,1 2-16 16,-1 0-128-16,2 3 192 0,0 1-192 0,-2-1 128 16,3 1-128-16,-2-2 0 0,-1-3 128 0,0-5-128 15,1-2 0-15,-1-1 0 0,0 1 128 0,-6-8-128 16,7 5 0-16,-7-5 144 0,8-2 0 0,1-1 0 16,-3-5 0-16,3-1 0 0,2-7 256 0,0-1 48 0,0-3 16 0,1-2 0 15,-3-2-224-15,2-3-48 0,1 0-16 16,-2 1 0-16,0 4-176 0,1 4 0 0,-2 1 144 0,0 0-144 15,-4-4 0-15,4 3 0 0,0 4 0 0,0 4 0 32,-3 3-448-32,2 2-64 0,1-1-16 0,-4 1-13312 0</inkml:trace>
  <inkml:trace contextRef="#ctx0" brushRef="#br0" timeOffset="27200.746">22844 7781 32255 0,'0'0'2864'0,"0"0"-2288"0,0 0-576 0,8 7 0 16,0 1-720-16,2-1-256 0,1 0-48 15,1-5-16-15,3-6 1040 0,1-2 0 0,-2 0 208 0,2-4-16 0,3-1 16 0,-1-3 16 16,-2-3 0-16,1-2 0 0,-2 0-32 0,-1-2-16 16,1-2 0-16,-5 3 0 0,-2 3-176 0,-1 3 192 15,-2 0-192-15,-6 2 192 0,-4-1-192 0,-2 6 128 16,-2 0-128-16,0 3 128 0,-6 3-128 0,0 6 0 15,1 3 0-15,-1 3 128 0,0 0 0 0,-1 4-128 16,1 5 192-16,1 3-64 0,1 4-128 0,0 0 0 16,5 2 144-16,0-4-144 0,0-1 0 0,4-1 0 15,1-1 0-15,3-2 0 0,3-1 0 0,1-4 0 16,1-2 0-16,6-2 0 0,-1-2 0 0,3-4 128 16,1-3-128-16,3-2 176 0,-1-1-176 0,4-4 0 0,0-5 0 15,1-3 0 1,-2-3-1296-16,2-2-304 0,2-1-48 0,-3-2-10944 0</inkml:trace>
  <inkml:trace contextRef="#ctx0" brushRef="#br0" timeOffset="27496.296">23331 7525 13823 0,'0'0'608'0,"-9"7"128"0,-1-1-592 0,2 5-144 0,4 3 0 0,-5 3 0 16,1 5 3168-16,-1 5 608 0,4 1 112 0,-2 0 16 15,1-2-2736-15,4-1-544 0,2 1-112 0,1-1-32 16,0 4-96-16,1-4 0 0,0-3-16 0,3-3 0 16,0-4-32-16,2 0 0 0,-4-4 0 0,2-2 0 0,2-4-64 15,-7-5-16-15,0 0 0 0,9-7 0 0,0-3 32 0,-1-2 0 16,0-5 0-16,0 0 0 0,0-3-128 0,-1-2-32 16,0-3 0-16,-1-2 0 0,1-1-128 0,2 1 0 15,-3 4 144-15,3 1-144 0,-3 4 0 0,4 1 0 16,-2 5 0-16,1 0 0 0,-1 0 0 0,1 1 0 15,1 1-176-15,-3 4 176 16,-7 6-1472-16,10-3-192 0,0 0-32 0,-1 3-7472 16,-9 0-1504-16</inkml:trace>
  <inkml:trace contextRef="#ctx0" brushRef="#br0" timeOffset="27849.648">23688 7560 10127 0,'0'0'896'0,"0"0"-704"0,0 0-192 0,0 0 0 16,0 0 3536-16,-5 7 688 0,-2-3 128 0,7-4 16 16,-4 7-3152-16,-4 0-640 0,-4-2-128 0,4 2-32 15,4-1 656-15,-3 2 128 0,-1 0 16 0,2 3 16 16,-2-3-432-16,0 2-96 0,0 0 0 0,0 1-16 16,0 0-272-16,3 1-48 0,2 0-16 0,1-1 0 15,-1-2-224-15,3-9-128 0,1 11 128 0,0-1-128 16,0 0 0-16,3-1 128 0,-4-9-128 0,8 9 0 15,4-2 0-15,1 1 128 0,4 1-128 0,2-1 0 16,4 0 0-16,-1 1 144 0,-4-1-144 0,-1 1 0 16,1-3 128-16,-4 0-128 0,-3 1 0 0,-2 0 0 15,-3-1 0-15,-6-6 128 0,0 0-128 0,0 8 0 0,-1 2 368 16,-4-2-48-16,-3 1 0 0,-1-5 0 0,-4-2 16 0,0 3 0 16,-2-3 0-16,-5 0 0 0,-1-1-208 0,2-1-128 15,4 0 160-15,2-1-160 0,0 0-208 0,1 0-144 16,-1 0-32-16,1 1 0 15,-3 0-1792-15,3 0-352 0,2 0-80 0,1-1-11536 16</inkml:trace>
  <inkml:trace contextRef="#ctx0" brushRef="#br0" timeOffset="28082.517">24112 7505 26719 0,'0'0'2368'0,"0"10"-1888"0,-4 2-480 0,1 0 0 16,1 4 1056-16,-5 0 112 0,1 1 32 0,-3 3 0 15,2-2-480-15,-2 3-80 0,2 1-32 0,-3 1 0 16,-1-1-224-16,1 3-64 0,-1 1 0 0,0-1 0 16,-1-6-192-16,2-1-128 0,2-2 128 0,0-1-128 31,0 0-416-31,0-3-160 0,0-1-16 0,2-2-16 15,1-3-2224-15,5-6-448 0</inkml:trace>
  <inkml:trace contextRef="#ctx0" brushRef="#br0" timeOffset="28547.788">24264 7578 20271 0,'-1'10'1792'0,"-1"3"-1424"16,0 2-368-16,-2 3 0 0,1 0 1728 0,2 1 256 16,-1 1 64-16,-1 2 16 0,-1 1-1408 0,0 0-272 15,2-2-64-15,1-2-16 0,1-5 16 0,2 1 16 16,1-2 0-16,1-3 0 0,-4-10-16 0,5 9 0 16,-5-9 0-16,0 0 0 0,0 0 96 0,12-4 16 15,0-2 0-15,-5-3 0 0,2 0-48 0,-4-3 0 16,0 1 0-16,0-3 0 0,-2-3-192 0,1 1-32 0,-4-1-16 15,0 2 0-15,0-2-144 0,0 5 128 16,-1 2-128-16,1-1 128 0,2 1-128 0,0-1 0 0,0 1 0 0,3 4 0 16,-5 6 0-16,4-5 0 0,4 1 0 0,-2 1 0 15,1-3 0-15,1 2-144 0,1 1 144 0,0 1 0 16,-9 2 0-16,11 3 0 0,0 2 0 0,-1 0 0 16,-1-2 0-16,-9-3 0 0,9 2 0 0,0 5 0 15,-4 1 0-15,3 3 0 0,-3-1 0 0,1-1 0 16,-1-2 0-16,1-1 0 0,0 1 0 0,3 2 0 15,1 0 160-15,-1-2-160 0,1-1 160 0,-1 0-160 16,-2 2 176-16,4-1-176 0,0-3 192 0,2 3-192 16,1 1 128-16,0 0-128 0,0-1 0 0,-1-2 0 15,0 0 128-15,-5-1-128 0,1 0 0 0,-9-4 0 16,10 5-224-16,-10-5-96 0,0 0-32 0,0 0 0 16,0 0-2656-16,0 0-512 0</inkml:trace>
  <inkml:trace contextRef="#ctx0" brushRef="#br0" timeOffset="28723.739">24104 7396 41471 0,'-19'-3'3680'0,"10"0"-2944"16,2-4-592-16,7 7-144 0,0 0 768 0,0 0 128 15,0 0 32-15,0 0 0 16,0 0-1248-16,0 0-240 0,10-2-48 0,1 0-16 15,2 0-496-15,-2 1-96 0,0-1-32 0,1-1-10608 16,1-1-2128-16</inkml:trace>
  <inkml:trace contextRef="#ctx0" brushRef="#br0" timeOffset="50215.142">12000 1760 11967 0,'-4'-5'1072'0,"0"0"-864"15,4 5-208-15,0 0 0 0,0 0 1072 0,-5-5 160 16,2 1 48-16,3 4 0 0,0 0-1040 0,0 0-240 16,0 0 0-16,0 0 0 0,0 0 0 0,0 0 0 0,0 0-144 0,0 0 144 15,10 1 0-15,2 2-128 0,2-2 128 0,3 1 0 16,4 0 0-16,4-2 0 0,1-1 0 0,6 1 0 15,6 2 128-15,5 0 16 0,3-2 0 0,2-1 0 16,2-1 64-16,0 1 16 0,3 1 0 0,2 0 0 16,6-1 160-16,2 0 16 0,3 0 16 0,1 0 0 15,-2 0-16-15,2-1 0 0,3-1 0 0,1 2 0 16,1 4-144-16,-1 0-16 0,2 0-16 0,-3-3 0 16,-2-3-224-16,2 0 0 0,0 0 0 0,1 2 0 15,-2-1 128-15,-2 1-128 0,-2 1 0 0,0 0 0 16,1-1 272-16,0-1-32 0,-5 1-16 0,-2 2 0 0,-4 2-224 15,-1-2 144-15,-1-1-144 0,-1 0 128 0,-2 0-128 0,-2 0 192 16,-1-1-192-16,-5 2 192 0,-4-1-48 0,-4 2 0 16,-1 0 0-16,-4 0 0 0,-2-2 16 0,-3-2 0 15,-1 0 0-15,-3 1 0 0,-4 3 96 16,-1 2 0-16,-4 1 16 0,-3-4 0 0,-8-1-128 0,0 0-16 16,0 0-128-16,0 0 192 0,0 0 0 0,0 0 0 15,-9-3 0-15,-6 2 0 0,-2 1-192 0,-6-2 0 16,-5 1 128-16,-5-2-128 0,-5 0 144 0,-8 1-16 15,-3 0 0-15,-6 0 0 0,1-1-128 0,-3 1 0 16,0 0-160-16,-4-1 160 0,-3-2 0 0,-1 2 0 16,-1-1 0-16,-4 2 0 0,1 2 0 0,-5-1 0 15,-1 0 0-15,-3 1 0 0,-4 0 0 0,0 0 0 16,4-1 144-16,-4 1-144 0,-5 1 208 0,-1 2-48 16,0 3-16-16,3-2 0 0,-1-3-144 0,-2 1 160 0,-5 1-160 0,6-1 160 15,5 1-160-15,3-1 0 0,2-2 0 0,5 4 0 16,-1 1 0-16,7 1 0 0,3-2 0 0,6-2 0 15,8-2 128-15,5 0-128 0,4 3 0 0,6 1 128 16,3-2 128-16,8 1 0 0,2 1 16 0,6-1 0 16,5 0 32-16,10-3 0 0,0 0 0 0,0 0 0 15,0 0-128-15,9 5-32 0,5-1 0 0,8-2 0 16,4-2-144-16,7 0 128 0,6 0-128 0,7-1 128 16,7-2 0-16,6-1 0 0,5 1 0 0,4-1 0 15,5-1-128-15,3 1 160 0,2-2-160 0,9 0 160 16,7-3-160-16,1 2 160 0,0 2-160 0,4-2 160 15,4 0-160-15,-2-2 0 0,-4 2 0 0,3 1 0 16,0 0 128-16,1 3-128 0,-4 0 0 0,-2-1 128 0,-3 1-128 16,-1 1 0-16,0 0 0 0,-9 0 0 0,-6 2 0 15,-2 3 128-15,-3-2-128 0,-3-1 0 0,-3-1 0 16,-6 1 128-16,-8 2-128 0,-6 1 0 0,-3-3 0 16,-9 0 128-16,-3 0-128 0,-8 1 0 0,-3 1 128 0,-3-2-128 15,-4-1 0-15,-12 1 128 0,0 0-128 0,0 0 0 16,0 0 0-16,0 0 0 0,-14-1 0 0,-5 1 128 15,-4 1-128-15,-11-3 0 0,-4-2 0 0,-10-3 0 16,-8 2 0-16,-8 0 0 0,-8 4 0 0,-5-1 0 16,-5-2 0-16,-6-2 0 0,-7 2 0 0,-3-1 0 15,-6 1-128-15,-2-2 128 0,-5 1 0 0,2-1 0 16,2 2 0-16,-1 0 0 0,-3-3 0 0,3 1 0 16,4 2 0-16,0-1 0 0,-1-1 0 0,6 1 0 15,7 0 0-15,2 1 0 0,0 0 0 0,5 0 0 0,3 1 0 16,5 1 0-16,6-2 0 0,3 0 0 0,7 1 0 0,5-1 0 15,-1 2 0-15,9 0 0 0,6 0 0 0,6 2 0 16,5 0 0-16,8-3 0 0,5 1 0 0,7 1 0 16,11 1 0-16,0 0 0 0,0 0 0 0,14-2 0 15,8-4-128-15,10 2 128 0,8 3-160 0,12 1 160 16,4 0 0-16,10-1-144 0,2-2 144 0,10 0 0 16,9 2 0-16,0-1 0 0,1 0 0 0,7-1 0 15,7-2 0-15,0 3 0 0,2 1 0 0,2 0 0 16,3-3 0-16,0 4 0 0,0 3 0 0,-1-2 128 15,-2-3-128-15,-1 2 176 0,-1 2-176 0,-4 1 192 16,-6 0-192-16,-4 3 0 0,-3 0 0 0,-4 0 128 16,-7-3-128-16,-6 1 0 0,-5-1 0 0,-4-1 128 0,-4-1-128 0,-7 1 0 15,-7 2 0-15,-5 1 128 0,-8 1-128 16,-6-1 0-16,-9 1 0 0,-4-2 0 0,-11-4 0 0,0 0 0 16,-11 4 0-16,-9-1 0 0,-11-1-384 0,-12 0 64 15,-9 1 0-15,-10 0 0 16,-6-6-192-16,-9 1-48 0,-7-2 0 0,-8 3 0 15,-3 3 320-15,-4-2 64 0,-1-5 16 0,-2 5 0 0,1 5 160 0,-4-2 192 16,1-1-32-16,-4 1-16 0,-3-1 48 0,2 3 0 16,2-1 0-16,-1 1 0 0,-2 2-192 0,9-1 0 15,8 1 144-15,4-1-144 0,-1-1 0 0,7 0 0 16,4 2 0-16,8-3 128 0,5 2-128 0,8-2 128 16,-1 0-128-16,6-2 128 0,5 0-128 0,8-2-160 0,7-2 160 15,4 2-208 1,6 0-448-16,9-1-96 0,6-2-16 0,8 3 0 15,4-7-1888-15,9-3-384 0</inkml:trace>
  <inkml:trace contextRef="#ctx0" brushRef="#br0" timeOffset="63512.041">3186 3519 7359 0,'0'0'656'0,"-8"8"-528"16,3-3-128-16,-2 0 0 0,0-2 528 0,0 1 80 16,7-4 16-16,-10 5 0 0,0-1-496 0,2-1-128 15,0 0 0-15,2-1 0 0,-3 1 0 0,9-3 128 16,-6 1-128-16,6-1 128 0,-10 2 272 0,0-1 64 16,0-1 16-16,3 0 0 0,7 0 288 0,-8 0 48 15,-2 0 16-15,2 2 0 0,-1-4 224 0,9 2 48 16,-6-1 16-16,6 1 0 0,0 0-48 0,0 0-16 0,0 0 0 0,0 0 0 15,0 0-208-15,0 0-32 0,0 0-16 0,0 0 0 16,6 5-176-16,5-2-48 0,5 0 0 0,1 0 0 16,3 1 128-16,3-2 0 0,1-1 16 0,6 0 0 15,3 2-192-15,4-2-32 0,0 0-16 0,2-1 0 16,1 0-240-16,3-1-48 0,3 1-16 0,4 0 0 16,2-3-32-16,1 3 0 0,3 2 0 0,-1-2 0 15,1-2 0-15,2 2 0 0,-1 3 0 0,2-1 0 16,5-1 48-16,0-1 0 0,-2 2 0 0,0-1 0 15,0-1-192-15,-2 1 0 0,0-1 0 0,1 0 0 16,2 0 128-16,-2 1-128 0,-1 2 128 0,-1-3-128 16,-2-3 144-16,1 0-144 0,-2 0 160 0,3 1-160 15,1 1 128-15,-2-1-128 0,-4 1 0 0,-1 0 144 0,-2-1-144 16,2 1 0-16,2 0 144 0,-2-2-144 0,0-3 128 16,-2 2-128-16,-3 0 128 0,-4 2-128 0,0-1 160 15,-3 2-32-15,0 1-128 0,-1-1 192 0,-2 0-192 0,0 1 176 16,-2 0-176-16,-1 0 160 0,0 0-160 0,-1 0 0 15,-3 0 144-15,-1 2-144 0,-3 0 128 0,1 0-128 16,-5 0 128-16,1 2-128 0,-4-2 128 0,0 1-128 16,0 0 128-16,-3 1-128 0,-1-2 128 0,-1-1-128 15,-2-1 160-15,-3 1-160 0,0-1 192 0,-1 2-48 16,-9-2-16-16,0 0 0 0,0 0 16 0,0 0 0 16,0 0 0-16,0 0 0 0,0 0 48 0,0 0 0 15,-9 0 0-15,-2 1 0 0,-4 2-192 0,-2-3 192 16,1-1-192-16,-4-1 192 0,-3 2-192 0,1 2 0 15,-4-2 0-15,0-2 128 0,-1-1-128 0,-4 1 0 16,-2 2 0-16,-6 0 0 0,1 0 0 0,-6-1 0 0,-1-2 128 16,-2 0-128-16,1 3 0 0,-2 0 0 0,-7 0 0 0,0 1 0 15,-5 1 0-15,0 2 0 0,-2 3 0 16,0-1 0-16,-1-1 0 0,-2 0 128 0,-6 1-128 0,-1 1 0 16,-1 2 0-16,0 0 0 0,1-3 0 0,1 1 0 15,-4 2 0-15,1-1 0 0,2-2 0 0,1 1 0 16,4 2 0-16,0-4 0 0,1-1 0 0,0 0 0 15,-2-2 0-15,4 1 0 0,2-1 0 0,3 2 0 16,4 0 0-16,-2-1 0 0,0-3 128 0,2 3-128 16,3 0 0-16,2 0 0 0,1 1 0 0,5 0 0 15,5 0 0-15,3 1 0 0,8-2 0 0,1 1 0 16,4-5 0-16,2 0 0 0,6-1 0 0,4 2 0 16,3 0 0-16,8 0 0 0,0 0 0 0,0 0 0 15,0 0-192-15,0 0 192 0,13 2-160 0,0-2 160 0,4-2-160 16,4 1 160-16,4 2-160 0,4-2 160 0,4-3 0 15,3 0 0-15,3 1-128 0,6 2 128 0,3 2 0 0,3-1 0 16,-3 0 0-16,-1-3 0 0,1 0-176 0,-1 0 16 16,0 0 0-16,2 0 0 15,-1 0-2160-15,0 0-432 0,1 1-96 0</inkml:trace>
  <inkml:trace contextRef="#ctx0" brushRef="#br0" timeOffset="64778.417">8974 3562 1839 0,'-15'0'160'0,"-7"-2"-160"15,-2-2 0-15,-1 0 0 0,2 0 2496 0,-3 0 480 16,-2 1 96-16,3 0 0 0,-2-1-2640 0,-2 4-432 0,-1-1-304 16,2 1 48-1,-1-2-704-15,2 1-160 0,-2 0-32 0,-1 0 0 16,2 0 432-16,-1 1 80 0,2 0 0 0,1-1 16 0,2 1 1200 0,2 1 256 0,0-1 32 16,1 2 16-16,1 1 304 0,1 3 64 0,2 1 16 0,2-2 0 15,-1 0-224-15,2-1-32 0,3-2-16 0,0 2 0 16,2 4-416-16,3-2-96 0,6-6-16 0,-5 7 0 15,5-7 16-15,1 10 0 0,2 0 0 0,3-2 0 16,4-4 400-16,2 1 80 0,2 3 0 0,3-3 16 16,1-4-224-16,5 1-48 0,3 1-16 0,3 0 0 15,0 0-176-15,5 0-16 0,6 0-16 0,0 1 0 16,1-1 80-16,5-1 16 0,3-1 0 0,2 1 0 16,-2 1-128-16,5-1 0 0,3 0-16 0,2 0 0 15,2 1-112-15,6-3 0 0,0-3-16 0,2 3 0 0,-3 1-96 16,2-1-16-16,3-1 0 0,2-2 0 0,-1 0-32 0,-1 0-16 15,-4 3 0-15,3-2 0 0,3-2-144 0,0 0 160 16,-1 2-160-16,-3 0 160 0,2-2-16 0,-3 0 0 16,2 2 0-16,-2 1 0 0,-2-1 16 0,1 0 0 15,-3-1 0-15,0 2 0 0,0 1 16 0,1 3 0 16,-1-1 0-16,2-3 0 0,-2-3 0 0,-2 2 0 16,-1 1 0-16,-1 2 0 0,-1 0-176 0,0 0 192 15,2-1-192-15,-2 1 192 0,0 3-192 0,0 0 160 16,-6-2-160-16,0-1 160 0,1 1-160 0,-1 1 0 15,-1 0 0-15,2-1 0 0,1-2 0 0,-4 1 128 16,-3-1-128-16,-2 0 0 0,-3 0 0 0,0 2 0 16,-1-2 128-16,-1 2-128 0,1-2 0 0,-3 0 0 0,-5 0 144 0,0-2-144 15,-2-1 0-15,-1 1 128 0,-2 1-128 16,-5 0 0-16,0-1 128 0,-5 0-128 0,-1-1 128 16,-4 1-128-16,-3 0 128 0,-1 0-128 0,-2-3 160 0,-8 5-160 15,0 0 192-15,6-4-64 0,-6 4-128 0,5-8 192 16,-5 1 32-16,-3 0 0 0,3 7 0 0,-7-6 0 15,-2 1-96-15,-1 2 0 0,-2 0-128 0,-2 0 192 16,-2-3-192-16,-3 1 0 0,-6 1 0 0,0 0 0 16,-3 4 0-16,-3 0 0 0,-4-1 0 0,-3-1 0 15,0 2 0-15,-4-1 0 0,0 1 0 0,-2-1 0 16,-1 0 0-16,-5 2 0 0,-2 0 0 0,-6 0 0 16,-2-1 0-16,-1 0 0 0,4-1 0 0,-2 1 0 15,-4 3 0-15,-1 1 0 0,-6-1 0 0,-2-1 0 16,0-2 0-16,-3 1 0 0,1 0 0 0,-3 0 0 0,-4-1 0 15,1 0 0-15,-4 2 0 0,0-2 0 0,1 0 0 0,-2 0 0 16,-3 0 0-16,1 0 0 0,-1 3 0 0,0 0 0 16,-2 0 0-16,0 1 0 0,-3-3 0 0,2-1 0 15,4-1 0-15,-1 1 0 0,-1 1 0 0,1-1 0 16,4-2 0-16,-1 2 0 0,0 2 0 0,-1-1 0 16,4-1 0-16,0 0 0 0,7-1 0 0,-2 0 0 15,-3 0 0-15,6 1 0 0,2 2 0 0,5 1 0 16,0-1 0-16,3-2 0 0,2-1 0 0,3 1 0 15,3-1 0-15,1 1 0 0,5 0 0 0,5 1 0 16,3 0 0-16,6-1 0 0,6-2 0 0,5 0 0 16,3 1 0-16,4 0-160 15,4 0-320-15,4 0-64 0,10 1-16 0,-6-4 0 16,6 4-2576-16,0 0-528 0</inkml:trace>
  <inkml:trace contextRef="#ctx0" brushRef="#br0" timeOffset="66455.876">14952 3584 16575 0,'0'0'1472'0,"0"0"-1168"15,0-6-304-15,0 6 0 0,0 0 704 16,0 0 96-16,0 0 16 0,10 5 0 0,-3-2-624 0,3-1-192 16,1 2 128-16,-1 0-128 0,2 0 128 0,1 2-128 15,3-1 192-15,1-1-192 0,2-2 144 0,3-1-144 16,-2 0 0-16,3 1 144 0,1 2 208 0,3 0 32 16,-3-1 16-16,6-1 0 0,1-3 160 0,7 0 16 15,-2 0 16-15,5-1 0 0,-2-1-80 0,3 0 0 16,2 1-16-16,-2 0 0 0,1 0 192 0,1 0 32 15,1-3 16-15,2 4 0 0,3 2-112 0,-1 0-32 16,2-1 0-16,0 0 0 0,-2-1-320 0,2 1-64 16,-1 4-16-16,1-2 0 0,2 2-192 0,-1 1 0 15,1-1 0-15,0-3 0 0,-2-2 128 0,-1-1-128 0,-2 0 0 16,-1 2 0-16,0 2 0 0,2-2 0 16,1-1 0-16,-4 1 0 0,-3 1 0 0,-1 1 0 0,0 2 128 15,-3 0-128-15,-2-3 0 0,-3 0 0 0,-2-1 0 0,0 2 0 16,0 1 128-16,-1 1-128 0,1-2 0 0,-3 0 0 15,-4-1 0-15,-2-1 128 0,-1-1-128 0,-2 1 0 16,-1 0 0-16,-3 3 0 0,-5 2 128 0,-1-3-128 16,-10-2 0-16,0 0 0 0,6 4 0 0,-6-4 0 15,0 0 128-15,0 0-128 0,-6-2 0 0,-3 1 144 16,0 1-144-16,-2 0 128 0,-4-1-128 0,-1 0 128 16,-7 0-128-16,-2-1 0 0,-3 0 0 0,-1 4 0 15,-4 1 0-15,0-1 0 0,-1-2 0 0,-2-2 0 16,-3-3 0-16,-5 2 0 0,-2 1 0 0,-2 3 0 15,0 2 0-15,-2 0 0 0,-1-3 0 0,0-2 0 16,0 0 0-16,-4 1 0 0,-3 2 0 0,-3-2 0 16,-2-2 0-16,2 1 0 0,0 1 0 0,1-1 0 0,-1-1 0 15,1-1 128-15,-5-2-128 0,0 3 0 0,0 3 128 0,2 0-128 16,2-3 0-16,0 0 128 0,2 0-128 0,0 0 0 16,-2 0 0-16,5-3 0 0,0 2 0 15,4 0 0-15,4 2 0 0,2-1 0 0,-1 0 0 0,2-3 0 16,1-1 0-16,2 3 0 0,3 3 0 0,1 0 0 15,4-1 0-15,5-1 0 0,4 0 0 0,2 2 0 16,4-1 0-16,3 0 0 0,3-2 0 0,4 3 0 16,9 1 0-16,0 0 0 0,0 0 0 0,0 0 0 15,0 0 0-15,0 0 0 0,0 0 0 0,10 4 0 16,2-2 0-16,6-1 0 0,3-1 0 0,5 0 0 16,4 3 0-16,6-1 0 0,5-1 0 0,3 2 0 15,3 0 128-15,4-1-128 0,-1-2 160 0,9 0-160 0,5 0 192 0,7 3-192 16,4 3 256-16,2-2-64 0,-1-1-16 0,3-1 0 15,2 0-176-15,4 1 160 0,0 2-160 0,-1 0 160 16,-1 2 32-16,3-1 16 0,3 1 0 0,-2-3 0 16,-4 0 16-16,-1 0 0 0,-3 2 0 0,1-1 0 15,-2 1-48-15,-5-1-16 0,-4 1 0 0,-2 1 0 16,-2 2-160-16,-2 0 192 0,-4-1-192 0,-2-1 192 16,-1 0-192-16,-8 1 0 0,-5 0 0 0,-6 0 0 15,-7-2-1440 1,-6-2-224-16,-4 0-32 0,-6 1-16 0</inkml:trace>
  <inkml:trace contextRef="#ctx0" brushRef="#br0" timeOffset="68022.918">15304 3441 6447 0,'0'0'272'0,"-11"2"80"0,-1 0-352 0,2 3 0 0,0 1 0 0,0-2 0 16,-1-4 1184-16,0 1 160 0,-1 2 48 0,2 0 0 15,-2-1-528-15,2 1-96 0,-1-1-32 0,1-2 0 16,1 2-80-16,2 1-16 0,0 3 0 0,7-6 0 15,0 0-208-15,0 0-48 0,0 0-16 0,0 0 0 16,0 0 32-16,0 0 16 0,0 0 0 0,0 0 0 16,0 0 240-16,9 6 48 0,2-1 16 0,-1-1 0 15,3 0-48-15,1-2-16 0,0-1 0 0,3-1 0 0,-1 0-208 16,3 1-64-16,3 1 0 0,-1-2 0 0,3-2-80 16,0 2-32-16,3 1 0 0,0 1 0 0,-1-1-32 0,0-1-16 15,0 0 0-15,-2 1 0 0,-1 1-224 0,-1-2 144 16,-3 0-144-16,1 0 128 0,-4 0-128 0,-1 1 0 15,-1 0 0-15,-3-1 128 0,-1-2-128 0,0 0 0 16,-10 2 0-16,8 0 0 0,-8 0 0 0,0 0 128 16,0 0-128-16,0 0 0 0,0 0 208 0,0 0-32 15,0 0-16-15,0 0 0 0,-11 3 16 0,-1 0 0 16,-4 1 0-16,-2-1 0 0,-3-5-176 0,-2 2 128 16,-6 2-128-16,3-1 128 0,-1 0 64 0,-1 0 0 15,-4 0 0-15,0 1 0 0,1 0-32 0,2-2 0 16,2 0 0-16,1 0 0 0,1 0-160 0,3 0 160 0,4 3-160 15,1-3 160-15,2-3-160 0,3 2 0 0,2-3 144 16,3 1-144-16,7 3 128 0,0 0-128 0,0 0 160 0,0 0-160 16,0 0 352-16,0 0-32 0,9-7 0 0,1 5 0 15,2-2-176-15,2 2-144 0,2 0 192 0,0 1-192 16,1-1 160-16,0 0-160 0,2 2 128 0,3-2-128 16,-2 1 128-16,2 0-128 0,0 0 0 0,1 0 128 15,0 1-128-15,-2 0 0 0,-4-1 0 0,1 1 0 16,0 1 0-16,-3 1 0 0,-4 2 128 0,-1-4-128 15,0 0 0-15,-10 0 0 0,0 0 0 0,0 0 0 16,0 0 0-16,0 0 0 0,0 0-160 0,0 0 160 16,0 0-400-16,-9 6 16 0,2-1 0 0,-4-1 0 15,-1 0-2176-15,0 1-448 0</inkml:trace>
  <inkml:trace contextRef="#ctx0" brushRef="#br0" timeOffset="70063.211">16604 4089 12895 0,'0'0'576'0,"0"0"112"0,0 0-560 0,-3-7-128 0,-1-1 0 0,3 1 0 16,1-2 1120-16,1-1 192 0,3-1 32 0,-2 1 16 15,2-1-720-15,1-1-160 0,-1-3-32 0,-1-2 0 16,1 1-320-16,0-2-128 0,2-2 0 0,-2-1 0 16,0-2 192-16,2 2-64 0,-2-2-128 0,1 3 192 15,0 2 16-15,-2 0 0 0,1-1 0 0,0 5 0 0,3 4 96 0,-4 3 16 16,0-1 0-16,-3 8 0 0,0 0-32 0,0 0 0 15,9 10 0-15,-3 2 0 0,-2 1-80 0,0 2-16 16,-1 5 0-16,-1 2 0 0,-1 4-32 0,1 1-16 16,1-1 0-16,1 2 0 0,-4-4-144 0,-2 1 0 15,0 1 0-15,2-2 128 0,4 0-128 0,-2 0-224 16,-2 1 48-16,2-3 16 16,0-7-288-16,2 0-64 0,-1-3-16 15,1 2-6160-15,-1-1-1232 0</inkml:trace>
  <inkml:trace contextRef="#ctx0" brushRef="#br0" timeOffset="70366.492">16574 3966 21183 0,'0'0'1888'0,"-5"5"-1504"0,-4 5-384 0,3 3 0 16,-1 4 448-16,-1 1 0 0,0 5 16 0,1 1 0 15,0 0-464-15,0 2 0 0,1 3 0 0,-1-1 0 0,1 0 128 0,-1 0-128 16,3 0 0-16,0-3 144 0,-2 1 16 0,1-3 0 15,2-1 0-15,3 0 0 0,-2 0-160 0,-1 0 0 16,0-1-192-16,1-3-10240 16</inkml:trace>
  <inkml:trace contextRef="#ctx0" brushRef="#br0" timeOffset="71100.109">15835 5011 14735 0,'0'0'640'0,"-8"-4"160"0,-3 1-640 0,5 3-160 15,6 0 0-15,-9 0 0 0,-1-1 0 0,1-1-256 16,2-3 64-16,-2 3 16 0,-1 2 176 0,2 1 0 15,-2 1 0-15,0-1 0 0,-1-2 0 0,-2 1 0 16,0 3 0-16,0 1 0 0,-2 1 0 0,-1 2 0 16,-3-1 0-16,2-1 0 0,-2 3 0 0,-1-2 0 15,-1-2 0-15,3 3 0 0,-1 3 0 0,1-1 0 16,2-3 0-16,0 0 0 0,2-1 0 0,4 0 0 16,0 1 0-16,10-6 0 0,-4 4 0 0,4-4 256 0,2 8-64 0,4-1-16 15,1 0 160-15,2-2 48 0,4 2 0 0,2 1 0 16,0-2 48-16,1 3 16 0,2 0 0 0,2 2 0 15,-3-1-224-15,0 0-32 0,1 0-16 0,-2 1 0 16,1 1-176-16,-1-1 128 0,-3 0-128 0,-1 0 128 16,-2-1-128-16,-1-2 128 0,-2 1-128 0,-2 1 128 15,-4 2 192-15,-1-1 16 0,-1 0 16 0,-3 0 0 16,-2-2 352-16,0 0 80 0,-5-3 16 0,-1 1 0 16,-3-1-400-16,1 1-80 0,-3-2 0 0,0 1-16 15,-2 0-112-15,-1-1 0 0,-3 0-16 0,1-3 0 16,0-3-176-16,-1 0-272 0,0-3 64 0,1 0 16 15,0-2-2144-15,2 0-416 16</inkml:trace>
  <inkml:trace contextRef="#ctx0" brushRef="#br0" timeOffset="71626.803">16173 4797 13823 0,'0'0'608'0,"-6"-4"128"0,0-2-592 0,6 6-144 0,0 0 0 0,-8 0 0 15,8 0 2816-15,0 0 544 0,-8 6 96 0,2 3 32 16,0 2-2832-16,1 2-656 0,-1 2 0 0,1 2 0 16,-2-1 0-16,2 4 0 0,-3 2 0 0,1 2 0 15,0 3 0-15,-1 0 0 0,-4 4 0 0,1 0 0 16,-1-1 0-16,1 0 0 0,1 0 0 0,2-3 0 16,-2-2 0-16,2-2 0 0,4-4 0 0,1-2 0 15,-1-5 0-15,4-2 144 0,0 0-144 0,4-2 0 16,1-1 144-16,2-2-144 0,-7-5 0 0,11 1 144 15,1-3-144-15,0-3 0 0,0-1 0 0,2 0-176 0,-1 1-128 16,1-3-16-16,-1-3-16 0,0 0 0 0,-1-3 16 0,0 1 16 16,-1 4 0-16,-1-1 0 0,1 0 304 15,-2 4-192-15,0 2 192 0,-9 4-160 0,9-1 288 0,-9 1 48 16,0 0 16-16,9 7 0 0,-4 4 80 0,1 3 32 16,-3 1 0-16,-1 6 0 0,0-2-176 0,-1 0-128 15,-1 1 192-15,0 1-192 0,0-2 0 0,0 3 0 16,0-3 0-16,1-1 0 0,3 0 0 0,-2-2 0 15,1 1 0-15,2-5-144 16,1-2-352-16,0-4-64 0,-6-6-16 0,11 2-10240 0</inkml:trace>
  <inkml:trace contextRef="#ctx0" brushRef="#br0" timeOffset="71982.51">16625 5235 18431 0,'-8'-4'1632'0,"2"1"-1312"0,6 3-320 0,-8 4 0 15,-1 0 1760-15,0 5 288 0,-2 1 48 0,0 2 16 16,-2 0-1728-16,2 1-384 0,0 0 0 0,1 3 0 16,1 0 0-16,3 2 0 0,0-2 0 0,3 1 0 15,2-5 0-15,1-1 0 0,0-11 0 0,2 11 0 16,-2-11 0-16,7 12 0 0,-1-4 128 0,-6-8-128 15,11 0 496-15,0-2 32 0,1-2 16 0,0-1 0 0,-2 0-48 16,2 1-16-16,1 0 0 0,-1-4 0 0,-4-4-208 16,2-1-32-16,1-1-16 0,-4 4 0 0,-2-1 32 15,0 0 0-15,-4-2 0 0,0 0 0 0,-1 0 48 0,-1 1 16 16,1 0 0-16,-2 3 0 0,-4 2-160 0,6 7-32 16,0 0 0-16,0 0 0 0,-7-2-400 0,7 2-96 15,-9-2-16-15,9 2 0 16,0 0-1888-16,-6 5-384 0,6-5-80 0</inkml:trace>
  <inkml:trace contextRef="#ctx0" brushRef="#br0" timeOffset="72270.468">16971 5269 6447 0,'0'0'272'0,"0"0"80"0,-11 4-352 0,4 5 0 0,2 4 0 0,0 2 0 16,-2-2 5072-16,1 3 944 0,0 3 192 0,-3 2 48 16,3 2-5008-16,-2-1-992 0,4-1-256 0,0-2 0 15,-2-5 0-15,0-3 0 0,0-2 0 0,6-9 0 16,-6 5 0-16,6-5 128 0,0 0-128 0,0 0 0 16,0 0 416-16,0 0-16 0,-1-7 0 0,4-5 0 15,4-6 96-15,1-4 16 0,1-4 0 0,1 2 0 16,0 4-304-16,2 1-48 0,2-1-16 0,0 0 0 15,-1-2-144-15,2 1 160 0,1 0-160 0,1 4 160 16,0 3-160-16,-1 1 0 0,3 2 0 0,0 3 0 16,-3 1-176-16,2 3 176 0,3-1-128 0,-4 3 128 15,0 2-1680-15,-1 1-256 0,1 1-48 16</inkml:trace>
  <inkml:trace contextRef="#ctx0" brushRef="#br0" timeOffset="72580.739">17771 4715 39679 0,'-9'-11'1760'0,"9"11"352"0,0 0-1680 0,0 0-432 0,0 0 0 16,-1 14 0-1,-3 2-256-15,-1 5-144 0,0 5-32 0,-2 1 0 0,1 3 256 0,-2 3 176 0,0 3-208 16,3 3 80-16,-1-1 0 0,1 4 0 0,-3 3 0 0,1 3 0 16,0 2-32-16,-1-1 0 0,-1 0 0 0,2-4 0 15,3-4-32-15,0-2-16 0,2-4 0 0,1 1 0 16,1-1-48-16,2-4-16 0,2-5 0 0,-1-3 0 16,2-3-32-16,-1-1 0 0,2-1 0 0,-1-4 0 15,3-5-1808 1,-3-2-352-16,-5-7-80 0</inkml:trace>
  <inkml:trace contextRef="#ctx0" brushRef="#br0" timeOffset="72774.214">17198 5163 40543 0,'-3'-14'1792'0,"6"10"384"0,6 0-1744 0,6 2-432 16,5 0 0-16,9 3 0 0,9 2 384 0,5 4-16 16,3 1 0-16,6-2 0 0,3-2-544 0,8-2-96 15,7-1-32-15,6 0 0 16,4-1-2704-16,-1-2-528 0</inkml:trace>
  <inkml:trace contextRef="#ctx0" brushRef="#br0" timeOffset="74516.809">18097 5207 16991 0,'-5'-9'752'0,"5"9"144"0,0-10-704 0,0 2-192 0,0 8 0 0,0-10 0 16,2 1 448-16,1 3 48 0,-2 1 16 0,-1 5 0 15,0 0-112-15,0 0-16 0,0 0 0 0,0 0 0 16,5 11-256-16,-1 2-128 0,-2 1 128 0,0 1-128 15,-2 3 128-15,-1 3-128 0,0 1 128 0,-3 1-128 16,1 1 128-16,-2 1-128 0,1 2 128 0,0 2-128 16,-3 0 0-16,1-1 0 0,1-1 128 0,-1-1-128 15,-1 4-512-15,4-3-128 0,-3 0-16 16</inkml:trace>
  <inkml:trace contextRef="#ctx0" brushRef="#br0" timeOffset="74728.475">17856 5420 21183 0,'0'0'1888'0,"0"0"-1504"16,7-2-384-16,4-3 0 0,3-1 432 0,1 1 16 16,2 1 0-16,1 3 0 0,2 4-288 0,2 0-160 15,1-3 192-15,4 1-192 0,0 0 144 0,3 1-144 16,-1-2 0-16,2 0 144 0,1 0-144 0,-2 2 0 15,-4 3 0-15,-2 0 0 16,-3-3-1536-16,-2-1-320 0</inkml:trace>
  <inkml:trace contextRef="#ctx0" brushRef="#br0" timeOffset="75301.561">18466 5315 31327 0,'0'0'2784'0,"0"0"-2224"0,0 11-560 0,0 2 0 16,0 4 0-16,0 4 0 0,-1 0 0 0,-1 3 0 16,-1 5 0-16,0-1 0 0,-2 3 0 0,-2 2 0 15,-1 2 0-15,-2-2-192 0,-4 0 48 0,0-3 16 16,-1-6-256-16,0-4-64 0,1-1 0 0,1-4 0 0,1-3 208 0,2-3 48 15,2-6 0-15,8-3 0 0,-7 0 192 0,7 0 0 16,0 0 0-16,-2-11 0 0,2-4 224 0,3-4-64 16,2 1-16-16,4-2 0 0,3-5-144 0,-1 1 0 15,1 0 144-15,2-2-144 0,1-4 176 0,-1-1-48 16,1-1 0-16,2 4 0 0,-1 7-128 0,2 2 0 16,0 2 0-16,0 3-176 0,2 4 176 0,-1-1 0 15,-2 7 0-15,-1-1 0 0,-3 0 0 0,-1 5 0 16,-4 3 0-16,0 4-128 0,-2 2 128 0,1 2-160 15,-5-1 160-15,0 5-160 0,-2 7 160 0,-2 0 0 16,-2-1 0-16,-3 2 0 0,-2 3 0 0,-2 1-128 16,-2-2 128-16,1-4 0 0,2-6 0 0,0-3 0 0,0 1 0 15,2-8-128-15,8-5 128 0,0 0 0 0,-7 4 0 0,7-4 128 16,0 0-128-16,0 0 176 0,0-8-176 0,3-4 192 16,3-4-192-16,2-1 0 15,3-2 144-15,3-1-144 0,0 1-144 0,0 2-112 0,-3 4 0 0,2-3-16 16,3-1 48-16,-1 1 16 0,1 3 0 0,-2 4 0 15,-2 4 208-15,-1 1 0 0,-11 4-160 0,8 5 160 16,-8-5 0-16,7 10-144 0,-4 1 144 0,-1 3 0 16,-1 2 0-16,-2 5 0 0,-4 1 0 0,-3 3 0 15,0-1 0-15,-4 0 0 0,0 1 128 0,-3 1-128 16,-1-2 0-16,3 0-208 0,5-1 16 0,-2-3 0 16,2-3-1824-16,3-1-352 15</inkml:trace>
  <inkml:trace contextRef="#ctx0" brushRef="#br0" timeOffset="75703.214">18818 5576 29487 0,'0'0'2624'0,"0"0"-2112"16,0 0-512-16,0 0 0 0,11 2 432 0,0 1-32 15,1 0 0-15,2-1 0 0,-1 0-608 0,2 0-128 0,2-2-32 0,-1-1 0 32,1-2-368-32,-1 0-80 0,0-2-16 0,-4 0 0 15,-2-4 304-15,-5 1 48 0,1-1 16 0,-4 1 0 0,-2-3 464 0,-1 1 0 0,0 0 0 0,-3 1 0 16,4 9 320-16,-7-2 96 0,-3 0 32 0,-1 2 0 15,-1 3-192-15,-2 3-16 0,0 4-16 0,-2 2 0 16,-3 3-224-16,1 1 0 0,1 2 0 0,0 1 0 16,1-2 0-16,0 1 0 0,4-2 0 0,3 1 0 15,-1-2 0-15,6-2 0 0,3 2 0 0,1-5 0 16,0-10 0-16,3 9 0 0,4 0 0 0,1 0 0 16,0-1 0-16,2-2-128 0,2 0 128 0,2-2-160 15,0 0-1888-15,1-3-368 16</inkml:trace>
  <inkml:trace contextRef="#ctx0" brushRef="#br0" timeOffset="76138.817">19282 5590 28559 0,'-14'-12'1264'0,"6"7"272"0,-3 1-1232 0,2 3-304 15,0 2 0-15,-3 5 0 0,0 3 192 0,-1 2 0 16,-1 1-16-16,1 1 0 0,0-1-176 0,1 2 0 16,2 1 0-16,1-1 0 0,1 1 0 0,3 1 0 15,0-3 0-15,0-1 0 0,3-1 0 0,2-1 0 16,1-1-144-16,-1-9 144 0,0 0 0 0,0 0-160 0,11 3 160 0,2-3-128 16,2-2 128-16,1 1 0 0,-1-5 128 0,1 0-128 15,0-3 0-15,2 0 144 0,0 1-144 16,0-3 0-16,0-2 128 0,0-1-128 0,0-2 0 0,-1 0 0 15,2-3 0-15,0-2 0 0,-2-4 0 0,3 0 0 16,-2-1 144-16,-1-1-144 0,0-3 0 0,-2-2 144 16,1-1-144-16,-2 1 0 0,-1 1 0 0,-5 2 0 15,-4 1 0-15,-1 6 0 0,-2 6 0 0,1 4 0 16,0 3 128-16,-2 9 0 0,0 0 0 0,0 0 0 16,-5 8 0-16,-6 3 0 0,0 4 0 0,-4 4 0 15,-1 0-128-15,-1 6 0 0,0 5 0 0,-1 1 0 16,0 4 0-16,1 2 0 0,-1 3 0 0,-2 1 0 0,1 0 0 15,-1-1 0-15,0-3 0 0,1-2 0 0,3-4 0 16,2-1-272-16,4-5 64 0,1-3 16 16,3-3-496-16,5-1-80 0,2 0-32 0,0-4 0 15,2-3-1392-15,-3-11-288 0</inkml:trace>
  <inkml:trace contextRef="#ctx0" brushRef="#br0" timeOffset="76372.102">19604 5555 28559 0,'0'0'2544'0,"0"0"-2032"15,-8 8-512-15,2-1 0 0,3 4 448 0,-3 4-16 16,-3 2 0-16,2 4 0 0,3 2-432 0,-1-1 0 0,-1-1-144 0,1 0 144 15,1 0-128-15,2 1 128 0,-2-2 0 0,4 0 0 32,4-3-688-32,-2 0-16 0,-1-1-16 0,-1-6-7648 0,0-10-1520 0</inkml:trace>
  <inkml:trace contextRef="#ctx0" brushRef="#br0" timeOffset="76798.601">19652 5667 15663 0,'-10'-5'1392'0,"10"5"-1120"15,-8-2-272-15,8 2 0 0,0 0 2768 0,-5 9 496 16,1 2 112-16,0 4 16 0,1-2-2752 0,2 2-640 16,-2 1 0-16,1-1 0 0,4-1 0 0,1 3 0 15,-1-2 0-15,5 0 0 0,3-2 0 0,2-2 128 16,-1 0-128-16,3-1 0 0,-1-3 176 0,3-1-176 15,0-3 160-15,1-3-160 0,-1-3 0 0,2 0 128 16,0-2-128-16,-1-1 0 0,-2-4 0 0,2 2 128 16,0 0-128-16,0 2 0 0,-2-2 128 0,-3 0-128 15,2 0 0-15,-5 0 0 0,1-3 0 0,-2 3 128 16,-1 3-128-16,-7 5 0 0,6-6 0 0,-6 6 0 16,0 0 0-16,0 0 0 0,0 0 0 0,0 0 0 15,0 0 0-15,-3 12-160 0,-1 1 160 0,1 0 128 0,-1-2-128 16,-1 1 176-16,-1-2-176 0,-1 2 0 0,4-1 144 0,0-1-144 15,3-10 0-15,-2 11 0 0,-4-2 0 16,4 0 0-16,2 0 0 0,0-9 0 0,0 0 0 0,2 12 0 16,0-1 0-16,3 1 0 0,-3 3 0 0,3 0 0 15,2 0 0-15,1 2 0 0,2-1 0 0,3 3 0 16,0 0 0-16,0-3-208 0,-2 1 16 0,0-3-12480 16</inkml:trace>
  <inkml:trace contextRef="#ctx0" brushRef="#br0" timeOffset="77004.622">19550 5434 44975 0,'-11'-22'1984'0,"7"13"432"0,4 9-1936 0,9 0-480 15,3 4 0-15,3 3 0 16,-1 1-544-16,2 5-208 0,2 5-32 0,2-1-16 16,0 3-2256-16,-3 0-448 0,6 7-80 0,-6-8-32 0</inkml:trace>
  <inkml:trace contextRef="#ctx0" brushRef="#br0" timeOffset="77881.314">20013 5790 17503 0,'5'-11'1552'0,"-5"11"-1232"0,6-6-320 0,2 1 0 15,-8 5 1760-15,0 0 288 0,0 0 64 0,8 5 16 16,-8-5-1744-16,7 6-384 0,-7-6 0 0,0 0 0 15,3 17 0-15,-3 1-128 0,-1-1 128 0,-2-4 0 0,0-1 0 16,-1-1 0-16,1 5 0 0,-1-3 0 0,0-4 192 0,4-9 32 16,-4 11 0-16,2 0 0 0,2-1 80 0,0-10 16 15,0 0 0-15,0 0 0 0,0 0 32 0,0 0 16 16,0 0 0-16,0 0 0 0,12-1 96 0,-2 0 32 16,2-2 0-16,1 0 0 0,0-4-272 0,4 1-48 15,0-2-16-15,1 2 0 16,0 0-160-16,0-1 0 0,1 1 0 0,-3 0 128 0,0 4-128 0,-2 1 0 15,-4 1 0-15,0 3 0 0,-2 2 0 0,-2 4-176 16,-1 2 176-16,-3 0-128 0,-1-3 128 0,-1 2 0 16,-1 0-144-16,0 1 144 0,-1 0 0 0,-2 2 0 15,1-2 0-15,-3-1 0 0,2-3 0 0,4-7 0 16,0 0 0-16,0 0 0 0,0 0 0 0,0 0 0 16,0 0 0-16,0 0 0 0,0 0 176 0,3-10-48 15,2 1-128-15,0 1 192 0,2 3-48 0,3-4-16 0,3-2 0 16,-2 3 0-16,1 4-128 0,1 2 0 0,0 1 0 15,2 1 0-15,-1 0 0 0,0 5 0 0,-4 6 0 0,2 5 0 16,3 0 0-16,-4 4 0 0,-5 2 0 0,1 1 0 31,-4 3-704-31,0-1-128 0</inkml:trace>
  <inkml:trace contextRef="#ctx0" brushRef="#br0" timeOffset="99557.483">15383 3666 2751 0,'-2'-16'128'0,"2"7"16"0,-1 1-144 0,1 0 0 16,-1-2 0-16,1 0 0 0,-2 1 1584 0,2 2 272 15,0 7 64-15,-3-8 16 0,-2 0-1488 0,0 2-320 16,5 6-128-16,0 0 128 0,-6-5 16 0,-1 0 0 15,0 2 0-15,7 3 0 0,-8 0 48 0,8 0 16 16,-8 3 0-16,8-3 0 0,-7 5 176 0,7-5 48 16,0 0 0-16,-4 8 0 0,-2-1 112 0,6-7 32 15,-4 10 0-15,1-1 0 0,1 2-144 0,2-11-32 16,0 0 0-16,0 10 0 0,0-1 256 0,0-9 48 16,0 0 16-16,0 10 0 0,2-1 336 0,1 1 64 15,3 0 16-15,0 0 0 0,2-4-432 0,3 0-96 16,2 1-16-16,2-2 0 0,1 0-272 0,1-2-48 15,2-2-16-15,3-1 0 0,-1-1-64 0,3 0 0 0,-2 1-16 16,4-4 0-16,-3-3 80 0,1-1 32 16,0 1 0-16,0-2 0 0,2 0 96 0,-1 0 0 0,0 0 16 15,0 2 0-15,2 2-144 0,-2 0-16 0,-3-3-16 0,2 3 0 16,-4-3-224-16,-1 2 144 0,-4 1-144 0,-3 0 128 16,0 3-128-16,-12 2 192 0,0 0-192 0,8-2 192 15,-8 2-192-15,0 0 0 0,0 0 144 0,0 0-144 16,0 0 0-16,0 0 0 0,0 0 0 0,0 0 0 15,-8 9 0-15,0 0 0 0,-1 1 0 0,-5-2 128 16,-2 2-128-16,-3 2 144 0,0-2-144 0,-2 0 160 16,-2-2-160-16,-2 1 128 0,-1 1-128 0,0-3 128 15,0 3 0-15,-3-2 0 0,-2-2 0 0,-2 0 0 16,-2-2 16-16,-3-1 0 0,1-3 0 0,-2 1 0 16,2 1-16-16,3 1-128 0,4 0 192 0,2-1-64 15,-1-5 0-15,5 1-128 0,3-3 192 0,2 2-64 0,2 1-128 16,1-2 160-16,1-4-160 0,0 3 160 0,4 1-160 15,0 0 128-15,-1-3-128 0,2 0 128 0,2-2-128 0,0 1 0 16,1 0 0-16,3 1 0 0,1-5 0 0,0 3 128 16,3 2-128-16,0 0 128 0,0-1-128 0,0 0 0 15,0 2 0-15,0 6 0 0,0 0 0 0,0 0 0 16,0 0 0-16,0 0 0 0,6-7 0 0,2 4 0 16,-8 3 0-16,7-1 128 0,-7 1-128 0,10 2 0 15,-1 0 0-15,0 0 128 0,0 0-128 0,2 2 0 16,1 0 0-16,0-1 0 0,2 0 0 0,2 0 0 15,0 2 0-15,1-1 0 0,1-3 0 0,3 1 0 16,1-2-192-16,2 0 192 0,4 2 0 0,0-2 0 0,0-1 0 16,2 0 0-16,0-1 0 0,1 2 0 0,-2-2 0 15,1-2 0-15,-2 0 0 0,-1 1 128 0,-3-2-128 16,-1 2 0-16,-1-2 192 0,0 0-64 0,0-1 0 0,-1 1 0 16,-4-2-128-16,0 0 0 0,-1-1-192 0,0 2 192 15,-3 2 0-15,1 1 0 0,-3-2 0 0,0 1 0 16,-1-3 0-16,-1 2 0 0,-9 5 0 0,8-7 0 15,-2 2 0-15,-6 5 0 0,0 0 0 0,0 0 0 16,4-11 0-16,-4 11 0 0,0 0 0 0,0 0 0 16,0 0 0-16,0 0 0 0,0 0 0 0,0 0 0 15,0 0 0-15,0 0 0 0,0 0 0 0,-9 0 0 16,-2 2 0-16,1 1 0 0,0 1-128 0,-1 0 128 16,-1 5 0-16,0 0 0 0,-3-2 0 0,0 2 0 15,-1 1 0-15,-3 1 0 0,1 0 0 0,-2 0 0 0,1 2 0 16,-4 1 128-16,-1 2-128 0,-1-1 128 0,-1-2-128 15,0 0 0-15,-2-2 144 0,-1 1-144 0,1 1 0 0,-2-1 128 16,-1-1-128-16,0 0 0 0,-1 0 128 0,2-1-128 16,1-6 128-16,2 0-128 0,-3-2 128 0,0-2-128 15,3-2 128-15,-1-3-128 0,2 0 128 0,0-3-128 16,2-2 128-16,1 1-128 0,1-2 0 0,2 1 128 16,5-1-128-16,0 1 0 0,-1 2 0 0,4-2 0 15,2-3 0-15,0 0 128 0,4 1-128 0,-1 2 0 16,2 3 128-16,1-4-128 0,0-4 0 0,3 3 0 15,1 2 0-15,0 1 0 0,0-4-176 0,0 2 176 16,0 2-208-16,1 1 80 0,-1 8 128 0,0 0 0 16,0 0-144-16,0 0 144 0,0 0 0 0,0 0-144 15,0 0 144-15,0 0 0 0,0 0-192 0,9 5 192 0,-2 1-192 16,1 2 192-16,0 1-144 0,1 2 144 0,2 0 0 0,-3 0-144 16,3-1 144-16,1-1 0 0,4 3 0 0,-1-1 0 15,4 1 0-15,2 0 0 0,1-1 0 0,-1 2 128 16,3-1-128-16,-2-2 0 0,2-4 0 0,-1 2 0 15,3 0 0-15,-2-4 128 0,2-4-128 0,2-1 176 16,0 0-176-16,3 0 128 0,1-2-128 0,0 0 128 16,0-1-128-16,0-1 0 0,-2 1 144 0,-1-3-144 15,0 1 0-15,-4-2 128 0,1-1-128 0,-1-1 0 16,-2-1 0-16,-1 1 128 0,-1-1-128 0,-2 2 0 16,0-1 0-16,-1 2 0 0,-3 1 0 0,-2-1 128 15,0-3-128-15,-2 1 0 0,-1 2 0 0,-1 1 0 16,-9 7 0-16,7-6 0 0,-7 6 0 0,0 0 0 15,0 0 0-15,0 0 0 0,0 0 0 0,0 0 0 0,0 0 0 16,0 0 0-16,-9 5 0 0,-3 1-128 0,-5-2 128 0,1 3 0 16,-2 2 0-16,0 0-128 0,-6 1 128 0,4 0 0 15,-4 1 0-15,1 2 0 0,-2 4 0 0,0-1 0 16,-2 1 0-16,0-2 0 0,-1-1 0 0,-1-2 0 16,-3-1 0-16,0 0 0 0,-1-4 0 0,-1 3 144 15,1 1-144-15,0-2 0 0,-1-3 128 0,2-3-128 16,1-3 0-16,2 2 0 0,2 0 128 0,-2 0-128 15,3-4 0-15,2 0 0 0,-1-2 128 0,5-2-128 16,-1 0 0-16,4-2 0 0,2-2 144 0,2 0-144 16,2 0 0-16,-2-1 144 0,2-2-144 0,3-2 0 15,-2-2 144-15,2 2-144 0,1 0 0 0,3 0 0 0,3 0 0 16,1 0 0-16,1 1 0 0,3 1-192 0,2 1 32 16,1-3 0-16,-2-1 16 0,3 2 0 0,-2 0 0 15,4 3 0-15,-2 0 144 0,0 1-128 0,-5 2 128 0,2 2-128 16,-5 6 128-16,9-5 0 0,-2-1 0 0,-7 6-128 15,0 0 128-15,0 0 0 0,9 6-144 0,-9-6 144 16,0 0-128-16,4 11 128 0,-3 0-160 0,0 1 160 16,0 1 0-16,3 0-144 0,-2-1 144 0,0 1 0 15,2 4 0-15,4-2 0 0,-1-1 0 0,3 0 0 16,-3 1 0-16,3 2 0 0,2-2 0 0,-1-4 0 16,0-5 0-16,4 4 0 0,0 3 0 0,3-2 128 15,-1-4-128-15,4-2 0 0,-1-3 0 0,4 1 0 16,1 0 0-16,3-2 128 0,1-2-128 0,1-1 128 0,1 1-128 15,1 1 176-15,1 1-176 0,-1-2 192 0,0-2-192 16,-2 0 160-16,-1 1-160 0,0-1 160 0,-5 0-16 16,-1-1 0-16,-2-3 0 0,-2 2 0 0,-4-1-144 15,-1 1 0-15,-1-3 0 0,-2 2 0 0,-11 6 0 0,0 0 128 16,7 3-128-16,-7-3 0 16,1-9-832-16,-5 4-240 0,-6 3-48 0,-6 1-16 0</inkml:trace>
  <inkml:trace contextRef="#ctx0" brushRef="#br0" timeOffset="101354.507">16375 3436 8287 0,'0'0'736'0,"0"0"-592"0,-5-3-144 0,5 3 0 16,0 0 864-16,0 0 144 0,-8-2 16 0,8 2 16 16,0 0-320-16,0 0-64 0,-8 1-16 0,8-1 0 0,-6 4 80 0,6-4 16 15,-7 7 0-15,3 1 0 0,-4 1-144 16,2 0-16-16,1 1-16 0,1-1 0 0,0 3-288 0,2 0-48 16,1 0-16-16,2 1 0 0,2-2-80 0,3-2-128 15,2 1 176-15,1-1-176 0,2 1 544 0,3-1 0 16,-1408-1 0-16,2817 0 0 0,-1404 1 144 0,4 0 16 15,-2-4 16-15,4 5 0 0,0-2-224 0,1 3-48 16,1 1-16-16,1-4 0 0,2 0-160 0,2-4-16 16,1-1-16-16,0-1 0 0,-2 0-240 0,5-2 0 15,0-2 0-15,0 2 0 0,-1 0 128 0,1-1 16 16,-1-3 16-16,-2-3 0 0,1 1-16 0,0-1 0 16,-2-2 0-16,0 3 0 0,1-1 64 0,-1 1 16 0,-1-3 0 15,-2 0 0-15,0-1-16 0,-3-1 0 0,-2-1 0 0,-2 4 0 16,-2 5-16-16,-2-1 0 0,-3-3 0 0,0 1 0 15,-3 3-64-15,-1 1-128 0,-11 2 176 0,7-1-176 16,-7 1 128-16,0 0-128 0,0 0 0 0,0 0 0 16,0 0 0-16,0 0 0 0,0 0 0 0,0 0 0 15,-2 9 0-15,-3-1 0 0,-3 1 0 0,0 1 0 16,-6 0 0-16,-1 0 128 0,-4 1-128 0,-3-1 0 16,-1 2 144-16,0 2-144 0,0 3 0 0,-5-3 144 15,-2-4-144-15,-2-3 192 0,-1-1-192 0,2 3 192 16,-1 2-192-16,1-2 160 0,0-6-160 0,2 4 160 15,2-4-160-15,-1-1 0 0,-1-1 144 0,-1-1-144 16,1-1 0-16,1 0 144 0,1 0-144 0,1-1 0 0,1-6 144 16,-2 0-144-16,1-4 0 0,2 3 144 0,-4 2-144 0,4-2 0 15,1-2 144-15,0 0-144 0,1 0 0 0,2 0 0 16,-2-1 0-16,3 0 128 0,3-1-128 0,2 2 0 16,0-2 0-16,2 2 128 0,0-1-128 0,2-1 0 15,5 1 0-15,-2 1 0 0,2 2 0 0,2 0 0 16,-1 1 0-16,4 8 0 0,-1-10 0 0,1 10 0 15,-1-9 0-15,1 9 128 0,2-9-128 0,-2 9 0 16,0 0 0-16,0 0 0 0,7-3 0 0,-7 3 0 16,0 0-144-16,11 1 144 0,-4 4 0 0,3 0-176 15,-3-1 176-15,2 4-128 0,-1 3 128 0,2 1 0 16,1 0 0-16,-1 1-128 0,1 2 128 0,2 0 0 16,2 3 0-16,-1-2 0 0,1 1 0 0,2 0 0 0,-1 0 0 15,3-1 0-15,2 1 0 0,1-2 0 0,0-1 0 16,1-1 0-16,1-4 0 0,3 2 0 0,0 4 0 15,3-4 128-15,-3-1-128 0,4 0 176 0,3-1-176 0,-2-2 192 16,-2-1-64-16,1-3-128 0,1-1 192 0,-2 0-64 16,1-2-128-16,1-2 0 0,4-2 144 0,-1-1-144 15,-4 1 0-15,1-2 128 0,0-1-128 0,-1-1 0 16,-2 0 0-16,-3-2 128 0,-1-1-128 0,-3-1 0 16,1-1 0-16,-4-2 144 0,0 1-144 0,-2 0 0 15,1-1 128-15,-3 0-128 0,-2 1 0 0,-2 4 0 16,-3 3 0-16,-1 2 0 0,-7 5 0 0,0 0 0 15,3-8 0-15,-3 8 0 0,0 0 0 0,0 0 0 16,0 0 0-16,0 0 0 0,-10 6 0 0,0-2-144 16,-1 3 144-16,-1 2-128 0,-2-2 128 0,-1 7-128 0,-2 3 128 15,0 0 0-15,-2-3 0 0,-1 1 0 0,-3-2 0 0,0 0 0 16,-5 1 0-16,2-1 0 0,-2 2 0 0,-1-3 0 16,-3-2 0-16,0-1 0 0,-1 0 0 0,1-2 128 15,0-1-128-15,0-1 128 0,-1-2-128 0,1 2 176 16,0 0-176-16,1-4 192 0,-7-3-16 0,3 0 0 15,1 0 0-15,1 0 0 0,-3-2-176 0,3 2 0 16,2 0-192-16,0-2 192 0,1-4 0 0,2-2 0 16,0-1 0-16,0 1 0 0,1 0 0 0,2-1 0 15,1-2 0-15,1-1 0 0,-1-2 0 0,5 2 0 16,-1-1 128-16,3 2-128 0,2 1 0 0,3-1 0 16,3 1 0-16,1 0 0 0,1-2 0 0,2 2 0 15,0 2 0-15,1 2 0 0,4 8 0 0,-2-6-144 0,2 6 144 16,0 0 0-16,0 0-176 0,0 0 176 0,0 0-160 15,9 0 160-15,-9 0-176 0,12 7 176 0,0 2-192 16,3 2 192-16,0-2-144 0,3 4 144 0,0 2 0 0,4-1-144 16,-1 2 144-16,4-1 0 0,0 0 0 0,2-1 0 15,3-6 0-15,3 2 0 0,1-1 0 0,3-2 0 16,0-2 0-16,3 0 0 0,1-1 0 0,2-2 0 16,0-3 0-16,1 0 0 0,-2 0 0 0,-1-2 128 15,1-3-128-15,1 0 0 0,-2-2 128 0,1 1-128 16,1-2 0-16,-5 3 0 0,1 0 0 0,-5 1 128 15,-5 2-448 1,0-1-64-16,-7 0-32 0,-3 2-14176 0</inkml:trace>
  <inkml:trace contextRef="#ctx0" brushRef="#br0" timeOffset="106187.71">1923 4771 4607 0,'-12'-5'192'0,"12"5"64"0,-11-3-256 0,2 0 0 16,9 3 0-16,-7-1 0 0,-1-2 2688 0,8 3 512 15,-8-2 80-15,8 2 32 0,-7 0-2656 0,-1 0-528 16,1-2-128-16,7 2 0 0,0 0 160 0,0 0 0 15,-6 0 0-15,6 0 0 0,0 0 352 0,0 0 64 16,0 0 0-16,0 0 16 0,0 0-64 0,0 0-16 16,0 0 0-16,0 0 0 0,0 0-176 0,0 0-32 0,0 0-16 0,8-1 0 15,5 0 96-15,0 1 32 0,2 0 0 16,2 0 0-16,0 0-32 0,3-1 0 0,2 0 0 16,1 0 0-16,1-1-64 0,3 1 0 0,1 0-16 15,2-1 0-15,2 2 32 0,5-1 16 0,2 0 0 0,2 1 0 16,-2 1-16-16,2 0 0 0,1 2 0 0,1-2 0 15,-1-1-80-15,5 0 0 0,-1 2-16 0,3-4 0 16,3 1-48-16,0 0 0 0,2-1 0 0,-4 2 0 16,1-1-16-16,3 0-16 0,0-1 0 0,3 1 0 15,3 1-160-15,1 0 128 0,-2 0-128 0,1 0 128 16,-2-2-128-16,2 1 0 0,4-1 144 0,1 1-144 16,-2 0 0-16,0 0 0 0,-1-1 0 0,0 2 0 15,-2-4 0-15,1 1 144 0,-1 1-144 0,4 1 0 16,4 1 208-16,-3 0-64 0,-1 0-16 0,1-1 0 0,0-2 16 15,2 1 0-15,-3 2 0 0,0 0 0 0,-2 2-144 16,0 0 128-16,-1-1-128 0,1-1 128 0,0-3 0 0,0 1 0 16,3 2 0-16,-2 0 0 0,-4 2 64 0,1 1 16 15,0-2 0-15,2 0 0 0,-1-1-48 0,2 2-16 16,2 1 0-16,0 1 0 0,-2-2-144 0,0 0 192 16,3 0-192-16,3 0 192 0,0 2-192 0,-4 1 0 15,0 0 0-15,0-1 0 0,1-1 0 0,0-2 128 16,-1 3-128-16,2 0 0 0,2 1 144 0,-5-2-144 15,-3 0 160-15,3 2-160 0,5-1 224 0,-3-1-48 16,-2 2-16-16,-1-1 0 0,-3 0-32 0,1 1-128 16,-4-2 192-16,1 0-64 0,1 0-128 0,-1 1 160 15,-1-1-160-15,-3 0 160 0,-1-1-160 0,-1 1 128 16,-4 0-128-16,3 1 128 0,-1-3-128 0,2 1 0 16,-5 0 144-16,3 0-144 0,0 1 0 0,-2 0 0 0,-3 0 0 0,-1 0 128 15,-2 1-128-15,-1-1 0 0,1-2 0 0,1 0 0 16,1 1 0-16,1 0 0 0,-3 0 0 0,-1-1 0 15,-3 1 0-15,-2-1 128 0,-3-2-128 0,0 3 0 16,0 0 0-16,0 0 0 0,-1-2 0 0,2 0 128 16,-2 0-128-16,-1 0 0 0,-3 0 0 0,0 0 0 15,2-2 0-15,0 2 0 0,-2 0 0 0,1 0 128 16,-5-1-128-16,0 0 0 0,2-1 0 0,-3 1 0 16,1 0 0-16,-2 1 0 0,3 0 0 0,-2 0 128 15,1 0-128-15,1 1 0 0,-1 0 0 0,0-1 0 16,0-1 0-16,3 1 0 0,-1-1 0 0,2 3 0 15,-2 0 0-15,1 0 0 0,0-2 0 0,-1 0 0 16,1 0 0-16,1-1 0 0,-2 0 0 0,1-1 0 0,1 1 0 16,0 1 0-16,2 0 0 0,1 1 0 0,1-1 0 15,-1-2 0-15,5 1 0 0,-4 0 0 0,-4 0 0 0,2-1 0 16,0 0 0-16,-2 2 0 0,-1 0 0 0,1 2 0 16,1-2 0-16,0 0 0 0,1-2 0 0,0 2 0 15,1-1 0-15,-1 1 0 0,3-1 0 0,0 0 0 16,0 0 0-16,0 0 128 0,0 0-128 0,-1-2 0 15,1 0 0-15,-1 2 0 0,0 1 0 0,0-2 0 16,-1 1 0-16,0 0 0 0,1 1 0 0,1 0 0 16,1 0 0-16,0 0 0 0,1-1 0 0,-3-1 128 15,-2 1-128-15,-3 2 0 0,1-2 0 0,-2 1 0 16,2 0 0-16,-4 0 128 0,1 0-128 0,1 3 128 16,-2-1-128-16,1-1 128 0,-2 1-128 0,1-2 128 0,0 0-128 0,-1 2 128 15,1 0-128-15,-2 1 0 0,-2-1 0 0,1-1 0 16,-1-1 0-16,-3-1 0 0,-2-1 0 0,2 1 128 15,-2-1-128-15,-2 2 0 0,1 0 0 0,-3-2 0 16,-1 1 0-16,1 0 128 0,-2 1-128 0,1 0 0 16,-2-2 0-16,-8 2 128 0,10-2-128 0,1 1 0 15,-3 1 0-15,1 0 0 0,2 0 0 0,-2 1 128 16,0 1-128-16,0 0 0 0,1 0 0 0,2-1 0 16,-2-1 0-16,2 1 0 0,2 1 0 0,-1-2 0 15,-1 0 0-15,0 0 0 0,0 0 0 0,2 1 0 16,0 0 0-16,1-1 0 0,2 0 0 0,0 0 0 15,4 1 0-15,-3 0 0 0,1 0 0 0,-1 0 0 16,1-1 0-16,2 3 128 0,-2-1-128 0,0-2 0 16,0-2 0-16,2 0 0 0,1 2 0 0,1 0 0 0,-2-1 0 0,3 0 0 15,-1-1 0-15,3 1 0 0,-1 0 0 16,-1 1 0-16,0-1 0 0,-1-1 128 0,-1 0-128 0,0 1 0 16,0 0 0-16,0 1 0 0,-4-3 0 0,0 1 0 15,-2-1 0-15,0 2 0 0,-1-1 0 0,-1 0 0 16,1 0 0-16,-2-1 0 0,-1 6 0 0,0-3 0 15,0-3 0-15,1 2 0 0,-1 0 0 0,-2 1 0 16,1 1 0-16,0-1 0 0,-2 0 0 0,0 0 0 16,-9 0 0-16,11 0 0 0,-11 0 0 0,9-1 0 15,-9 1 0-15,0 0 0 0,0 0 0 0,0 0 0 16,0 0 0-16,0 0 0 16,0 0-384-16,0 0-64 0,-12-1 0 0,-4 0-10736 0,-1 0-2144 15</inkml:trace>
  <inkml:trace contextRef="#ctx0" brushRef="#br0" timeOffset="107304.816">4776 4983 20271 0,'0'0'1792'16,"0"0"-1424"-16,-3-5-368 0,3 5 0 15,0 0 0-15,0 0-192 0,0 0 32 0,5 8 0 16,-2 3 160-16,0 4-160 0,0 2 160 0,-1 3-160 0,-1 1 160 16,-1 4 0-16,-1 2 0 0,1 0 0 15,1 1 0-15,0 0 0 0,-2 3 0 0,1 0 0 0,1 2 128 0,-1-1-128 16,-1 1 160-16,1-4-160 0,0-2 160 0,0-4-160 16,1-4 160-16,-1-3-160 0,-1-2 512 0,0-1 16 15,0-2 0-15,1-11 0 0,0 0 432 0,0 0 64 16,2-7 32-16,0-4 0 0,-1-2 16 0,2-5 0 15,-1-4 0-15,1 0 0 0,0 2-704 0,0-1-144 16,2-1-32-16,-1-3 0 0,2 0-192 0,0-2 0 16,2 1 128-16,2 3-128 0,2 1 0 0,0-1 0 15,2 2 0-15,2 2 0 0,-1 4 0 0,-2 2 0 16,-2 2-128-16,2 2 128 0,0 2 0 0,-1 2-160 16,4 0 160-16,2 1-128 15,-4 1-1920-15,2 0-368 0</inkml:trace>
  <inkml:trace contextRef="#ctx0" brushRef="#br0" timeOffset="107728.374">5214 5289 21183 0,'0'0'1888'16,"0"0"-1504"-16,0 0-384 0,0 0 0 16,0 0 1472-16,9 1 240 0,-9-1 32 0,11 2 16 15,0 0-1552-15,1-2-208 0,0-1-240 0,2 0 48 16,0-1-432-16,2-1-80 0,2-4-32 0,-1-1 0 16,-2 0 144-16,-1-1 16 0,-2-1 16 0,-1-1 0 0,-2 0 560 0,0-1 0 15,0 0 0-15,-3 1 0 0,0 1 0 0,-3 0 192 16,0-1-16-16,-3 2-16 0,-3 1 336 0,-1 1 64 15,-3-2 16-15,-3 3 0 0,0 3-96 0,2 2-16 16,0-1 0-16,-1 4 0 0,-1 2-464 0,-1 3 128 16,0 3-128-16,0 2 0 0,0 3 0 0,1 4-128 15,1 2 128-15,2 1-208 0,-4 0 208 0,3-1 0 16,4 3-160-16,1-2 160 0,2-2 0 0,4 0 0 16,1-1 0-16,1 1 0 0,-1-5 0 0,3 0 0 15,3 0 0-15,2-3 0 0,3-3 0 0,0 1 0 16,-2 1 0-16,3-4 0 15,1-5-1088-15,1-3-256 0,2-2-64 0</inkml:trace>
  <inkml:trace contextRef="#ctx0" brushRef="#br0" timeOffset="108040.737">5786 5141 29487 0,'0'0'1296'0,"-6"11"288"0,-1 5-1264 0,5 0-320 0,2 1 0 0,0 3 0 15,-3-1 208-15,1 3-16 0,-1 3 0 0,2-2 0 16,0-2-192-16,1-5 0 0,0 0-192 0,0-2 192 16,0-3-624-16,0-11-16 0,0 0 0 0,0 0 0 15,-4 9 448-15,4-9 192 0,0 0-192 0,-1-7 192 0,0-3 0 0,-2-1 208 16,2-1 0-16,5-3 0 0,0-5 128 0,1-1 32 15,-1 0 0-15,1 0 0 0,3 1-128 0,3 2-32 16,1-1 0-16,1 2 0 0,-3 2-208 0,2 2 0 16,1 1 128-16,3 1-128 0,1 1 0 0,3 1 0 15,1 2-144-15,1 2 144 16,1 1-1248-16,-2 0-160 0,1 0-16 0</inkml:trace>
  <inkml:trace contextRef="#ctx0" brushRef="#br0" timeOffset="108454.688">6422 5173 17503 0,'-13'-10'768'0,"8"5"176"0,-2-1-752 0,0 2-192 0,1-1 0 0,-2 2 0 15,-1 3 2576-15,-3 5 496 0,-3-3 80 0,2 2 32 16,-1 1-2832-16,-1 0-560 0,-2 3-112 0,1 0-32 16,-5-2-112-1,2 1-32-15,2 3 0 0,0-1 0 0,2-2 368 0,1 0 128 0,1-1 0 0,5 0-144 16,-1 1 144-16,4-3 0 0,5-4 0 0,0 0-128 0,0 0 128 16,0 0 0-16,4 8 0 0,3-3 0 0,4 0 0 15,2-2 0-15,0 2 160 0,3 1-160 0,1-2 256 0,0 2-64 16,1-1 0-16,1 2 0 0,0 1-192 0,-2-1 0 15,-8 0 128-15,-2 2-128 0,0 2 128 16,0 0 0-16,-4 0-128 0,-2-3 192 0,-1-8-192 0,-3 10 176 16,-4 0-176-16,-3 1 160 0,-8 0 160 0,-2-1 48 15,-1-1 0-15,-1 0 0 0,-1 0-32 0,2-4 0 16,-1-3 0-16,1 0 0 0,2 2-128 0,1-1-16 16,2-2-16-16,2-2 0 0,3-3-432 0,0 0-64 15,5 1-32-15,6 3-8496 16,0 0-1712-16</inkml:trace>
  <inkml:trace contextRef="#ctx0" brushRef="#br0" timeOffset="108695.58">6736 5139 28559 0,'0'0'2544'0,"0"0"-2032"0,0 0-512 0,-5 13 0 16,0 1 320-16,-1 1-16 0,1 2-16 0,-4 2 0 15,-4 3-288-15,0 1 0 0,-1 3 0 0,-1-4 0 16,-3 0 0-16,2 1 0 0,-3 0 0 0,2 0 0 0,-3 0 0 16,3 0 0-16,-2 0 0 0,2-4 0 15,1-6-1440-15,-1-1-352 0,2-1-64 0,3-3-9424 16</inkml:trace>
  <inkml:trace contextRef="#ctx0" brushRef="#br0" timeOffset="109292.888">6972 5236 29487 0,'0'0'1296'0,"-10"2"288"0,2 2-1264 0,1 1-320 16,3 3 0-16,-1 3 0 0,1 2 512 0,0 1 32 0,-1-1 16 0,2 2 0 16,-1 1-560-16,3 1 0 0,1-2 0 15,0 1-144 1,-1-2-240-16,1-1-64 0,1-3 0 0,1 0 0 0,-2-10 208 0,4 10 48 0,-4-10 0 0,0 0 0 16,0 0 192-16,9 3 0 0,-1-2 0 0,1-2 0 15,0-2 0-15,0-3 128 0,-3-3 0 0,0 0-128 16,-2 0 240-16,1 0-64 0,0-1-16 0,-3-2 0 15,1-3-160-15,-2 0 128 0,-1 4-128 0,-1 0 128 16,-3 0-128-16,2-2 0 0,-2 2 144 0,1-1-144 16,2-2 192-16,1 0-48 0,1 1 0 0,3 2 0 15,1 2-144-15,2 2 128 0,2-2-128 0,4 1 128 16,-1-1-128-16,3 3 0 0,2 1 0 0,2 3-176 16,-2 2 176-16,3 2 0 0,0 4 0 0,0 1-128 0,-4 1 128 15,-1 2 0-15,0 5-144 0,-4-1 144 0,0 0 0 0,1 2 0 16,2-1-144-16,-6 1 144 0,-3 1 0 15,-2-1 0-15,0 2 0 0,-1-6 0 0,-1-1 0 16,0-1 176-16,-1-10-176 0,4 11 160 0,-1-1 32 0,-3-10 0 16,0 0 0-16,8 5 0 0,-8-5 0 0,12 2 16 15,0-4 0-15,2-3 0 0,0-7 32 0,0-1 0 16,1-1 0-16,3 1 0 0,-2 3-240 0,1-1 144 16,-2-1-144-16,1 1 128 0,2 1-128 0,0 0 128 15,-2 2-128-15,0 1 128 0,-1-1 48 0,-1 5 0 16,1 2 0-16,-3 2 0 0,-2 1-176 0,-1 4 192 15,1 3-192-15,-3 4 192 0,-2 2-192 0,1 3 0 16,-2 2 0-16,1 2 0 0,-2 1 0 0,-1 0 0 16,-1 1 0-16,4-1 0 0,4-2 0 0,-2 0 0 15,2 1 0-15,5 0 0 0,3 0 0 0,4-2 0 0,1-3 0 16,3 0 0 0,3-2-1488-16,0-1-336 0,2-3-64 0</inkml:trace>
  <inkml:trace contextRef="#ctx0" brushRef="#br0" timeOffset="109590.218">8916 5003 35935 0,'-10'-8'3200'0,"10"8"-2560"0,0 0-512 0,0 0-128 0,-4 17 416 0,-1 4 64 15,-1 1 16-15,-1 6 0 0,0 6-496 0,0 3-192 16,-1-1 16-16,0 2 0 0,0 0 176 0,0 0 0 16,0 2 0-16,0-3 0 0,1-2 0 0,-1 2 0 15,0 0-192-15,2-1 64 16,0 1-1728-16,1-5-352 0,1-3-64 0,3-4-11808 0</inkml:trace>
  <inkml:trace contextRef="#ctx0" brushRef="#br0" timeOffset="109836.776">9133 5310 40543 0,'0'0'3600'0,"11"-1"-2880"0,3 0-576 0,2 1-144 16,2 1 0-16,3 1-256 0,1 2 64 0,0 0 16 15,3 1-672-15,2 2-144 0,2-5-32 0,4 0 0 16,3 0-1600-16,-2-3-336 0,-2 0-64 0,-2-2-10032 15</inkml:trace>
  <inkml:trace contextRef="#ctx0" brushRef="#br0" timeOffset="110420.383">10171 5004 29199 0,'-8'-12'1280'0,"3"5"288"0,5 7-1248 0,-3-7-320 0,-1-1 0 0,4 8 0 16,0 0 0-16,0 0 0 0,0 0 0 0,0 0 0 16,10-6 0-16,2 2 0 0,1 1 0 0,5 0-144 15,1 0 144-15,4 2-128 0,3 1 128 0,1 1-128 16,1 1 128-16,1 2 0 0,1-1 0 0,0 4 0 16,2-1 0-16,-1 6 0 0,-3 1 0 0,-4 1 0 15,-3-2 0-15,-6 2 0 0,-4 3 0 0,-4-1 0 16,-5 2 0-16,-4-1 0 0,-5 2 0 0,-4 1 0 0,-4-4 0 15,-5 3 176-15,-4-4-176 0,0 1 192 0,0-2-64 16,1-1 0-16,-1-3 0 0,0 0 0 0,5-1-128 0,5 2 160 16,4-3-160-16,3-3 160 0,7-5-160 0,0 0 0 15,4 9 0-15,2-4 0 0,1 0 0 0,4 0 0 16,2 0 0-16,5 1-176 0,7 1 176 0,4 1 0 16,3 0 0-16,1 4 0 0,-2 2 0 0,0 1 0 15,-3 0 0-15,-4 2 0 0,-4-2 256 0,-4 5 64 16,-5-1 32-16,-4-2 0 0,-6 0 304 0,-4 2 64 15,-4-3 16-15,-8 2 0 0,-7-1 160 0,-8 2 48 16,-10 0 0-16,-5-3 0 0,-3 0-288 0,-2-1-48 16,-4 2-16-16,4-2 0 0,1-3-272 0,1 0-64 15,-2-2-16-15,3 0 0 16,0-2-784-16,8-3-160 0,10 1-16 0,4-2-16304 0</inkml:trace>
  <inkml:trace contextRef="#ctx0" brushRef="#br0" timeOffset="114786.99">2904 10247 16575 0,'0'0'1472'0,"0"0"-1168"16,0 0-304-16,0 0 0 0,0 0 656 0,0 0 80 15,0 0 16-15,11 2 0 0,-1 3-464 0,-1 3-96 16,-2 1 0-16,-3 6-16 0,3 8-176 0,0 2 0 0,1 0 144 0,-2 3-144 16,-3 3 192-16,1 1-16 0,1 3-16 0,-2 1 0 15,1-5 32-15,1 0 16 0,-1-1 0 0,-2-5 0 16,2-4-16-16,-1-4 0 0,0-4 0 0,2 0 0 16,-4 0 80-16,1-4 16 0,-2-9 0 0,0 0 0 15,0 0 304-15,10 0 64 0,-5-5 16 0,5-5 0 16,-1-5 96-16,1-1 0 0,-1-2 16 0,0-3 0 15,2-1-496-15,0-4-96 0,0-3-32 0,3 1 0 16,2 2-160-16,2 1 0 0,-1-1 0 0,0 2 128 16,2 3-128-16,-2 4 0 0,1 4 0 0,-1 0 0 15,-1-3-336-15,-1 6 48 0,1 2 16 0,-1-1 0 16,0-1-1968-16,-2 2-384 0</inkml:trace>
  <inkml:trace contextRef="#ctx0" brushRef="#br0" timeOffset="115177.659">3511 10456 11055 0,'0'0'976'0,"0"0"-784"15,0 0-192-15,0 0 0 0,8-6 2656 0,4 3 480 16,5-2 112-16,-5 2 16 0,-2 1-2608 0,2-2-512 15,5-3-144-15,5 1 0 0,0 2 0 0,2-3 128 16,-4-2-128-16,-1-1 0 0,0 1 0 0,-4-1 0 16,-1 0 0-16,-4 0 0 0,-4-1-144 0,0 1 144 0,-2 0-128 15,-2 0 128-15,-2 3 0 0,-2-2 0 0,-1-1 0 0,-3 3 128 16,-3 4 192-16,-3 1 64 0,-3-1 0 0,-2 2 0 16,0 2 0-16,-1 3 16 0,-4 2 0 15,0 2 0-15,-1 3-144 0,2 1-48 0,5 3 0 0,-2 0 0 16,-1 4-208-16,-1-2 128 0,0 3-128 0,4 2 0 15,3 1 176-15,4-1-176 0,1-4 192 0,3 1-192 16,4-4 128-16,2 2-128 0,1-3 0 0,4-3 0 16,2-3 144-16,1-1-144 0,6 1 0 0,5-3 144 15,2 1-144-15,3-6 128 0,-2 0-128 0,6-2 128 16,5 1-1536-16,0-2-304 16,11-5-64-16,-9-3-16 0</inkml:trace>
  <inkml:trace contextRef="#ctx0" brushRef="#br0" timeOffset="115458.471">4008 10286 26783 0,'-9'12'1184'0,"6"-3"240"0,0 1-1136 0,2 1-288 16,-1 1 0-16,2 2 0 0,2 2 0 0,-2 0 0 15,-1 1 0-15,0 0 0 0,1 3 0 0,0-3 0 16,0-5 128-16,1 0-128 0,0 3 0 0,-1-4 0 15,0-4 128-15,0-7-128 0,0 0 0 0,0 0 160 16,0 0-160-16,0 0 128 0,0 0 352 0,0-9 64 16,0-3 16-16,0-1 0 0,3-3 0 0,0 0 0 15,1-2 0-15,2 1 0 0,-3-1-304 0,3 3-64 0,0 0-16 16,7 2 0-16,5-1-176 0,-2 4 128 0,2-1-128 0,2 2 128 16,3 0-128-16,-2 2 0 0,1 0 0 0,0 2 0 15,0 2 0-15,-1 0 0 0,-5 0-160 0,0 1-9328 16,-1 2-1872-16</inkml:trace>
  <inkml:trace contextRef="#ctx0" brushRef="#br0" timeOffset="115842.572">4803 10208 25455 0,'0'0'1120'0,"0"0"240"0,0 0-1088 0,-5-4-272 16,-1-2 0-16,-1 5 0 0,-1 3 0 0,-2 3 128 15,-2-1-128-15,-2 4 0 0,1 0 0 0,-1 0 0 16,-1 1 0-16,0 1 0 0,0 0 0 0,2 0 0 16,-1-1 0-16,2 1 0 0,4 1 0 0,0-2 0 15,1-2 0-15,4 1 0 0,2 2 0 0,3 1 0 16,4 0 0-16,-2-1 0 0,3-3 0 0,2 3 0 15,2 1 0-15,3 1 0 0,-4-2 0 0,2 1 240 16,-1 2-48-16,-1 1-16 0,-3 0-48 0,0-2 0 16,-1 2 0-16,-3-1 0 0,-2 0-128 0,-2-1 0 15,-3-2 0-15,-3 1 128 0,-2-2 368 0,-4 1 64 0,-3-1 16 16,1-2 0-16,-1-3-112 0,-1-2-16 0,-4-1 0 16,1 1 0-16,0-1-240 0,2-2-48 0,-1-3-16 0,5 1 0 31,5-3-464-31,9 6-80 0,0 0-32 0,0-8-12864 0</inkml:trace>
  <inkml:trace contextRef="#ctx0" brushRef="#br0" timeOffset="116026.378">5293 10200 29487 0,'-8'7'1296'0,"8"-7"288"15,-6 7-1264-15,3 3-320 0,0 2 0 0,1 4 0 0,-1 3 896 0,0 3 112 16,-1 0 16-16,-2 1 16 0,3 1-816 0,-2 0-224 16,-1 2 0-16,-1 0 0 15,2-3-288-15,-3-1-144 0,1-1-16 0,0-2-9152 16,0-1-1808-16</inkml:trace>
  <inkml:trace contextRef="#ctx0" brushRef="#br0" timeOffset="116661.386">5713 10221 23039 0,'0'0'2048'0,"0"0"-1648"0,-5 7-400 0,-1 1 0 16,-1 2 1600-16,1 2 224 0,-1 2 48 0,1 2 16 15,0 2-1488-15,1 2-400 0,3 3 128 0,0-2-128 16,-1-1 0-16,2-3 0 0,1 0 0 0,2-1 0 15,2 1 0-15,0-1 0 0,0-3 0 0,3-3 0 16,-2-2 0-16,5-1-144 0,-2-6 16 0,-8-1 0 16,10-1 128-16,-2-3-192 0,-8 4 192 0,10-6-192 15,0-1 192-15,-4-1 0 0,-1-4 160 0,1 1-160 16,-4-2 176-16,1 3-176 0,-1-1 192 0,-1 0-192 16,-3-2 256-16,1-2-64 0,1 0-16 0,0 0 0 15,-1-2-176-15,3 2 160 0,3 1-160 0,1 1 160 16,4-1-160-16,2 2 0 0,4 0 0 0,0 3 0 0,0 2-176 15,1 2 176-15,4 1-128 0,1 2 128 0,1 2 0 16,-1 2-160-16,0 0 160 0,-4 2 0 0,-1 1-144 16,-1 4 144-16,-3-1 0 0,-3 3-144 0,0 3 144 0,0-2 0 15,-6-2 0-15,-1 3 0 0,0 4 0 0,-1-1 0 16,-2-4 0-16,0-2 0 0,0-10 192 0,0 11 0 16,4 2 16-16,-3-7 0 0,-1-6-48 0,0 0-16 15,0 0 0-15,0 0 0 0,10-5 48 0,-1 0 0 16,1-4 0-16,0-2 0 0,2-2 0 0,1 2 0 15,1 2 0-15,3-1 0 0,2-2-192 0,-1 2 0 16,0 1 0-16,3 3 0 0,3-1 0 0,-2 3 0 16,-3-2 0-16,-1 4 128 0,2 2 32 0,0 1 0 15,-1 0 0-15,-1 2 0 0,2 3-160 0,-1 3 0 16,-4 3 0-16,-3-2 0 0,-1-2 0 0,1 0 128 0,1 4-128 16,-4-2 128-16,1 0 0 0,1-1 0 0,-1-3 0 15,2 0 0-15,2-2 0 0,0 1 0 0,2 0 0 0,2 1 0 16,2-1-128-16,3 3 0 0,1 0-160 15,0-1 160-15,-1 1 0 0,4 2 0 0,0 0 0 0,3 2 0 16,1-2 0-16,-3-1 0 0,1-3 128 0,-5 2-10304 16,0 2-2080-16</inkml:trace>
  <inkml:trace contextRef="#ctx0" brushRef="#br0" timeOffset="117327.193">7276 10188 28559 0,'-11'-5'2544'0,"1"0"-2032"16,-1 2-512-16,2 1 0 0,0 0 384 0,-1 1-32 15,-1 2 0-15,-1 1 0 0,-3 1-352 0,1 2 144 16,-1 0-144-16,3 1 0 0,1 0 0 0,2 3 0 16,1 1 0-16,2 0 0 0,1-1-256 0,2 1-64 15,3-2-16-15,3 2 0 0,1 5 80 0,0-4 32 16,5 0 0-16,1 2 0 0,4 2 224 0,3 1-192 15,1-2 192-15,-3-1-192 0,-3-1 192 0,2 1 0 16,2 2 0-16,-1-2 160 0,-2 0-32 0,1-1 0 16,-5 2 0-16,-2 0 0 0,-6-3 144 0,-3 0 32 15,-2 0 0-15,-3 0 0 0,-2 0 400 0,-2-1 64 16,-1-1 32-16,-3 0 0 0,-5 0-240 0,-2-2-48 16,-1-2-16-16,1-3 0 0,1-2-224 0,2 0-32 0,3-1-16 15,0-1 0 1,5-6-1168-16,2 0-224 0,3-3-48 0,5 0-13024 0</inkml:trace>
  <inkml:trace contextRef="#ctx0" brushRef="#br0" timeOffset="117648.675">8442 9869 32879 0,'-1'-11'1456'0,"1"11"304"0,0 0-1408 0,1 7-352 16,-1 0 0-16,0 4 0 0,-1 1 0 0,-1 4 0 16,-2 7 0-16,1 0 0 0,-5-1 0 0,2 0 0 15,-1 1 0-15,0 3 0 0,0 2 0 0,0 0 0 16,2-5 0-16,-1 0 0 0,3 0 0 0,1-3 0 15,1-2 0-15,2-4 0 0,2-3 0 0,1 0 0 16,3 1 0-16,1-3 0 0,0-5 144 0,3-1-144 16,0 0 192-16,2-3-192 0,-1-1 128 0,1-2-128 15,2-2 0-15,1-2 0 16,1-2-2032-16,1 0-464 0</inkml:trace>
  <inkml:trace contextRef="#ctx0" brushRef="#br0" timeOffset="117880.516">8854 9835 31727 0,'0'0'1408'0,"-2"9"288"0,0 1-1360 16,1 4-336-16,-2 4 0 0,0 6 0 0,1 7 288 0,-2-1-16 0,-3 4 0 0,1 0 0 15,-1 3-80-15,-3-2 0 0,0-1-16 0,-1 4 0 16,-3 4-176-16,-2-1 128 0,0 2-128 0,-4-1 128 15,-2-1-128-15,-1 0 0 0,-1 0 0 0,3-3 0 16,3-4-176-16,3-4-64 0,0-6-16 0,2-1 0 16,0-2-1600-16,4-4-320 0,4-6-64 15,5-11 0-15</inkml:trace>
  <inkml:trace contextRef="#ctx0" brushRef="#br0" timeOffset="118410.139">9763 9709 29951 0,'0'0'1328'0,"0"0"272"0,0 0-1280 0,0 0-320 0,0 0 0 0,0 0 0 16,-2 15 0-16,-2-3 160 0,3-1-160 0,-1 1 128 16,-2 0 16-16,2 1 0 0,-1 2 0 0,1 1 0 15,1 4-16-15,1-3-128 0,0-1 192 0,3 2-64 16,0 3-128-16,-3-3 0 0,1-7 0 0,2 4 128 16,1 0-128-16,2-2 160 0,-3-2-160 0,2 0 160 15,-2-1 0-15,1 1 0 0,-2-1 0 0,-2-10 0 16,0 0 0-16,0 0 0 0,0 0 0 0,0 0 0 15,-3 8 288-15,-5-4 48 0,2-2 16 0,-5 0 0 16,-2 2-144-16,-4 1-32 0,-2-1 0 0,-3-2 0 16,-3 2-208-16,-1 0-128 0,-4-1 128 0,3 1-128 15,1-1 0-15,2-1 0 0,1-1 0 0,0 1 128 0,1 1-128 16,1 1 0-16,0-1 0 0,3-1 0 0,3 3 0 0,3 0 0 16,1-1 0-16,2 3 0 0,0 1 0 0,3-1 0 15,2 2 0-15,-1 1 0 0,1 0 0 0,1 2 144 16,2 1-144-16,0 1 0 0,1 2 128 0,1-1-128 15,0 1 0-15,2 1 0 0,-1 3 0 0,1 1 128 16,1 0-128-16,-1-2 0 0,1-4 176 0,0 1-176 16,2-1 160-16,-2-2-160 0,3-2 144 0,1 0-144 15,0-3 128-15,1 0-128 16,0-2-256-16,-3 1-144 0,-6-7-32 0,9 3-15568 0</inkml:trace>
  <inkml:trace contextRef="#ctx0" brushRef="#br0" timeOffset="118979.17">10386 9799 25743 0,'0'0'1136'0,"0"0"240"0,0 0-1104 0,0 0-272 0,0 0 0 0,0 0 0 15,0 0 768-15,0 0 80 0,0 0 32 0,12 4 0 16,1-1-256-16,3-3-48 0,1 0-16 0,4-3 0 16,2 0-272-16,1-1-48 0,4-1-16 0,-1-1 0 15,3 2 16-15,-3-2 0 0,2-3 0 0,1 1 0 16,-3 4-240-16,1-2 0 0,-3 1 0 0,-1-3 0 31,-1-1-1488-31,-3 2-192 0,-9 1-48 0,-1 2-10944 0</inkml:trace>
  <inkml:trace contextRef="#ctx0" brushRef="#br0" timeOffset="119308.355">10300 9810 6447 0,'-20'3'272'0,"8"-1"80"0,1 3-352 0,-1 1 0 15,1 2 0-15,3 1 0 0,1 0 5328 0,1-2 1008 16,-2-1 192-16,3 4 32 0,1 4-4944 0,0 2-976 16,1 0-208-16,0 2-48 0,1 0-176 0,3-1-32 15,3-3-16-15,3 4 0 0,1-1 16 0,4 1 0 16,2-3 0-16,5 2 0 0,5-2-176 0,3 0 0 16,4-2 144-16,-1 0-144 0,-1 1 0 0,3 1 144 15,3 0-144-15,-2-2 0 0,-2-1 224 0,-4 0-64 16,-1 0-16-16,-3 2 0 0,-6-3-144 0,-1-1 192 15,-6-3-192-15,-4 5 192 0,-2 2 176 0,-5-3 32 0,1-11 16 16,-10 12 0-16,-4 3 256 0,-3-3 48 0,-5 0 16 0,-6-1 0 16,-5 0-160-16,0 0-16 0,1 4-16 0,-2-2 0 15,-4-3-400-15,0 0-144 0,1 1 0 0,2-2 144 16,2 1-144-16,3-2 0 0,4-4 0 0,4 0 128 31,5-2-1408-31,4-2-304 0,13 0-48 0,0 0-14640 0</inkml:trace>
  <inkml:trace contextRef="#ctx0" brushRef="#br0" timeOffset="119835.879">12223 10252 20271 0,'-9'-5'1792'0,"1"0"-1424"16,-3 4-368-16,1-2 0 0,0-3 3200 0,-2 1 576 15,0 0 128-15,-2 1 0 0,-3 0-3120 0,0 0-624 16,-2 1-160-16,-2 1 0 0,-2 1-128 0,-2 1-64 16,-1 1-16-16,-3 2 0 0,-4 2 32 0,-5 0 16 15,-1 5 0-15,0 1 0 0,5-1 160 0,1 3 0 16,1 2 0-16,4 3-128 0,2 4 128 0,4-3 0 15,4-5 0-15,0 3 128 0,6 3-128 0,2-2 0 0,6-5 0 16,3-2 0-16,1-1 0 0,0-10 0 16,9 7 0-16,5-5-128 0,1-4 128 0,4-7 0 0,4-6 0 0,4-2 0 15,0-2 0-15,2 0 128 0,2-3-128 0,1-4 176 16,3-1-176-16,-2-1 0 0,1 4 144 0,-2-2-144 16,-2-3 0-16,-2-2 128 0,-3-2-128 0,-1-3 0 15,-1-4 144-15,-1 0-144 0,-1-3 192 0,-1-1-192 16,0-2 0-16,-2 4 0 0,1 3 0 0,-1 8 0 15,-3 9 0-15,-7 8 0 0,-9 5 0 0,1 9 0 16,0 0 128-16,0 0-128 0,6 7 144 0,-4 7-144 16,-6 4 240-16,-1 5-48 0,-3 3-16 0,-1 6 0 15,-4 6-48-15,-3 3 0 0,1 5 0 0,-1 2 0 16,-3 3-128-16,2-2 0 0,2-2 0 0,3 0 0 16,0-2 0-16,3-2 128 0,1-3-128 0,3-2 0 15,3-3-480-15,2-4-176 0,3-6-48 0,2-3 0 16,1-2-1568-16,3-6-320 15,2-4-64-15</inkml:trace>
  <inkml:trace contextRef="#ctx0" brushRef="#br0" timeOffset="120181.675">12401 10260 29087 0,'0'0'1280'0,"0"0"272"0,0 0-1232 0,11 0-320 0,1-2 0 0,2 1 0 15,1-2 192-15,-1 1-32 0,3-1 0 0,0 2 0 16,-2-4-32-16,2-1 0 0,-1-1 0 0,1-1 0 16,-1 0-128-16,0-2 0 0,-4-2 0 0,-1 2 0 15,-3 1 0-15,-2-2 0 0,0-3 160 0,-4-1-160 16,-2 4 320-16,-2 0-64 0,-1 3 0 0,-3 1 0 15,-2 3 336-15,-3 2 64 0,-1 6 16 0,-2 1 0 16,-2 2-288-16,1 3-64 0,-2 4-16 0,2 3 0 16,-1 1-304-16,1 1 0 0,2 1 0 0,2 1 0 15,0 3 0-15,2 1 0 0,3-1 0 0,2 2 0 16,4-3 0-16,1-1 0 0,3-1 0 0,1-2 0 16,3 1-576-16,4-4-160 15,-1-5-32-15,6-1-9072 0,2 2-1808 0</inkml:trace>
  <inkml:trace contextRef="#ctx0" brushRef="#br0" timeOffset="120550.165">13188 10240 19343 0,'0'0'1728'0,"-4"-7"-1392"16,4 7-336-16,-7-8 0 0,0 1 2048 0,7 7 320 15,0 0 80-15,-11-1 16 0,-4 2-1920 0,0 5-384 16,-1-4-160-16,-2 2 128 0,-3 2-128 0,1 2 0 16,3 3 0-16,1-2 0 0,2 0 0 0,3 0 0 15,-1 1 0-15,2-1 0 0,2-2 0 0,3 0 0 0,5-7 0 0,0 0 0 16,-1 13 0-16,1-5 0 0,0-8 0 0,5 13 0 16,-2 1 0-16,4-2 0 0,0-3 0 0,1 1 0 15,3 2 0-15,-1-1 0 0,-1 1 0 0,0-1 128 16,-1-1-128-16,-2 1 192 0,-1 1-192 0,-3-1 192 15,-3-2-192-15,-1-1 0 0,2-8 0 0,-10 7 0 16,-5 1 384-16,0-1 32 0,-3-5 16 0,-1-2 0 16,-1-2 128-16,-4 0 16 0,0-2 16 0,0-2 0 15,3-9-256-15,2 3-48 0,-1-1-16 0,3 0 0 16,4 1-400-16,5 0-96 0,2-5-16 0,4 7 0 16,2 10-2512-16,7-10-512 15,4-2-112-15</inkml:trace>
  <inkml:trace contextRef="#ctx0" brushRef="#br0" timeOffset="120857.45">13985 10214 27119 0,'0'0'1200'0,"0"0"256"0,-5-6-1168 0,5 6-288 16,-8-1 0-16,-4 1 0 0,-5 1 416 0,-2 2 32 15,-2 1 0-15,-4 1 0 0,-3 2-160 0,-3 2-32 16,-2 2 0-16,-6 1 0 0,-5 1-128 0,4 0-128 16,2 5 192-16,4-3-192 0,2-1 176 0,2 1-176 0,4-2 160 15,5 2-160-15,4 1 144 0,3-2-144 16,7-2 128-16,1-1-128 0,5 0 176 0,4-1-48 0,4 0-128 0,5-5 192 16,1-1 32-16,6-1 0 0,4 0 0 0,5-3 0 15,0-2-352-15,6-1-80 0,6-2-16 0,-1 1 0 31,2 0-1872-31,-1-3-368 0,-2-2-80 0</inkml:trace>
  <inkml:trace contextRef="#ctx0" brushRef="#br0" timeOffset="121163.287">14319 10249 20271 0,'0'0'1792'0,"0"0"-1424"16,0 0-368-16,0 0 0 0,-3 12 1696 0,1-2 272 15,-2 1 48-15,-2 2 16 0,-1 1-1520 0,0 5-288 16,-2 1-64-16,-3 2-16 0,0 0 48 0,-2 0 0 16,1 0 0-16,0 0 0 0,-5 1-16 0,1-1 0 15,-3-3 0-15,1-2 0 0,2 1 80 0,0-2 0 16,-2 0 16-16,3-4 0 0,1-4-96 0,5-3-32 16,-1 1 0-16,5-4 0 0,6-2 208 0,0 0 32 15,-4-9 16-15,4-1 0 0,3 0 160 0,3-2 16 16,5-4 16-16,1-2 0 0,5-2-288 0,1 0-64 15,1 1-16-15,3-3 0 0,2-5-224 0,0 3 144 16,1 3-144-16,1 2 128 0,0 3-128 0,1 0 0 16,2 2 0-16,2 5 0 0,0 4 0 0,-1-1 0 15,0 0 0-15,-2 2 0 0,-3 6 0 0,1 0-144 0,2 0 144 0,-2 2-160 32,-4 0-1984-32,0 2-400 0,-1 3-80 0</inkml:trace>
  <inkml:trace contextRef="#ctx0" brushRef="#br0" timeOffset="121390.069">14930 10319 26719 0,'0'0'2368'15,"0"0"-1888"-15,0 9-480 0,-1-1 0 16,-4 1 832-16,2 2 64 0,0 2 0 0,-1 2 16 0,1 1-688 15,-1 0-224-15,-3 2 128 0,0 1-128 0,1 2 0 16,-2 0 0-16,0-1 0 0,1-1 0 16,-1-1 0-16,-1 0 0 0,-1-3 0 0,3-1-192 15,-1-2-2608-15,1-1-512 0</inkml:trace>
  <inkml:trace contextRef="#ctx0" brushRef="#br0" timeOffset="121796.558">15300 10275 23951 0,'-12'7'2128'0,"8"-1"-1696"0,-4 5-432 0,2 6 0 15,-4 4 2064-15,1 5 336 0,-1 6 64 0,-2 0 16 16,-1 0-1984-16,-2-1-496 0,1 0 0 0,-1-2 0 15,-2-2 0-15,0-2 0 0,-2-1 0 0,0-2 0 16,-1 0 0-16,2-4 0 0,-1-3 0 0,3-5-160 16,3-1 160-16,7-5 0 0,6-4-144 0,0 0 144 15,-1-9 0-15,2 0 0 0,4-4 192 0,5 1-64 16,1-5 0-16,7-3-128 0,1-2 192 0,0 0-64 16,1 1-128-16,1-3 160 0,1-3-160 0,2 0 160 15,2-2-32-15,0 2-128 0,1 0 192 0,4 5-64 16,1 5-128-16,-1 4 0 0,-2 2 0 0,1 3 128 15,3 2-128-15,0 3 0 0,-3 1 0 0,-1 5 0 0,-3 7 0 16,-3 2 0-16,-2 1 0 0,-4 3 0 0,-3 1 144 0,-4 2-144 16,-6 2 160-16,-4-1-160 0,-3-3 0 0,-7 2 0 15,-5-2-208-15,-9-1 64 16,-6 1-1344-16,-4-4-272 0,-8-2-48 0,-1-1-7152 16,-3-1-1408-16</inkml:trace>
  <inkml:trace contextRef="#ctx0" brushRef="#br0" timeOffset="122086.149">16360 9735 18431 0,'0'0'1632'0,"-6"-5"-1312"0,6 5-320 0,0 0 0 16,-6 5 3504-16,0 7 624 0,1 6 128 0,-6 4 32 16,-6 3-3472-16,0 7-688 0,-4 5-128 0,-2 7 0 15,-3 6 0-15,1 3 0 0,-1-3-128 0,-1 1 128 16,0 0 0-16,0 1 0 0,-4 4 0 0,1-1 0 16,-2-2-144-16,0-2 144 0,2-3 0 0,4-7-144 15,6-5-2224-15,3-8-448 16,0-6-96-16,4-7-16 0,1 1-48 15,-1-10-16-15</inkml:trace>
  <inkml:trace contextRef="#ctx0" brushRef="#br0" timeOffset="122398.514">15756 10280 34383 0,'0'0'1520'0,"10"-4"320"0,1-1-1472 15,4 0-368-15,5 1 0 0,0 3 0 0,2 3 176 0,4-1-48 16,4-1 0-16,4 0 0 0,3 2-128 0,0 0 0 15,2 0 0-15,-2-2 0 0,-2-2 0 0,0 0 0 16,0 2-192-16,-2-2 192 0,-4 0-432 0,0 0 48 16,-2 1 0-16,-3 2 0 0,-3 1 208 0,-5 0 176 15,-2 3-208-15,-4 0 80 0,-4 4 128 0,1 3 0 16,-6 3 0-16,-1 3 0 0,-7 2 144 0,-2 3 112 16,0 4 32-16,-4 1 0 0,0-2-32 0,-2 2 0 0,-4-2 0 0,0 1 0 15,2-2-96-15,-2-2-32 0,-2-1 0 0,0-2 0 16,2-4-128-16,-2 1 192 0,3-1-192 0,-1-5 192 15,4-3-192-15,0-1 0 0,-1-3-192 0,2-2 192 32,2-2-656-32,2-1-16 0,2-2 0 0,2-2-9312 0,-1 0-1872 0</inkml:trace>
  <inkml:trace contextRef="#ctx0" brushRef="#br0" timeOffset="123115.464">16633 10299 26719 0,'4'-8'1184'0,"-4"8"240"0,0 0-1136 0,0 0-288 0,0 0 0 0,0 0 0 0,0 0 1552 0,-1 11 256 15,-1 3 48-15,-2 2 16 0,-2 3-1488 0,-1 1-384 16,-1 1 0-16,2 2 0 0,-1 2 0 0,1-2 0 16,1-3 0-16,1 1 0 0,2 1 0 0,2-1 0 15,2-5 0-15,2-1 0 0,3-2 0 0,2-3 128 16,3 1-128-16,1-5 0 0,1-2 144 0,3-2-144 15,0-2 192-15,2-2-192 0,-2-2 208 0,2-3-64 16,1-3-16-16,-3 0 0 0,-4-2-128 0,-1 0 192 16,-1-1-192-16,-1-2 192 0,0-1-192 0,-3-1 128 15,-2 1-128-15,-3-2 128 0,-4-1-128 0,1 2 192 16,-4-3-192-16,1 4 192 0,-2 2-192 0,1 2 160 16,-1-1-160-16,2 2 160 0,-4 4-160 0,1 0 0 0,0 0 144 0,2 1-144 15,0-2 0-15,5 8 0 0,0 0 0 16,0 0 0-16,-5-7 0 0,6 2 0 0,5-1 0 0,0 1 0 15,-6 5 0-15,10-7 0 0,4 2 0 0,4 1 0 16,0 1 0-16,2 1 0 0,1 1 0 0,-1 0 0 16,2 0 0-16,-1 1 0 0,-3 1 0 0,0 3 128 15,0-1-128-15,-1 3 128 0,-1 0-128 0,-2 5 128 16,-2 3-128-16,-1 1 0 0,-2 0 0 0,0 3 128 16,-4 1-128-16,0 1 0 0,-4 0 0 0,0-2 0 15,-1 0 0-15,0-2 0 0,-1-2 0 0,1 0 0 16,0-4 0-16,0-10 128 0,1 7-128 0,-1-7 128 15,0 0-128-15,7 5 176 0,3-4-176 0,1-2 192 16,-1-2 0-16,2 0 16 0,0-1 0 0,4-3 0 0,0-2-16 16,1-1-16-16,-2 1 0 0,1-2 0 0,-2 0 16 0,6-4 0 15,3 1 0-15,-1 1 0 0,-1 3-192 0,0 2 128 16,-2 3-128-16,0-4 128 0,-2 2-128 0,-2 5 0 16,-2 4 0-16,-1 0 0 0,0 0 0 0,-2 1 0 15,-3 3 0-15,0 4 0 0,-2 2 0 0,-2 2 0 16,2 0 0-16,-1 2 0 0,1 2 0 0,-4 1 0 15,-1-2-144-15,0 0 144 0,0-2 0 0,-4 0 0 16,1-2 0-16,0 0 0 0,-1-2 192 0,0-2 0 16,-6 0 0-16,-1-2 0 0,-1 0 192 0,-3-1 48 15,-3 0 0-15,-3-1 0 0,-5 0-112 0,0-1-32 16,-2 1 0-16,4-2 0 0,2 0-144 0,0-2-16 16,-1-1-128-16,1-2 192 0,1-2-192 0,4-1-160 15,3 1 32-15,2-4 0 16,2-2-1872-16,1-2-368 0,6-1-80 0,2-1-13824 0</inkml:trace>
  <inkml:trace contextRef="#ctx0" brushRef="#br0" timeOffset="124151.138">18705 10225 25919 0,'-18'-7'1152'0,"7"6"224"0,3 1-1104 0,-1-1-272 0,0 1 0 0,0 2 0 16,0 5 0-16,3-1-272 0,-3 3 48 0,0 2 16 16,-1 2 208-16,4 8 0 0,2 2-160 0,-2 1 160 15,-5 1 0-15,-1 2 0 0,-2 3 128 0,0 2-128 16,-1 0 256-16,3-2-48 0,-2-3 0 0,3-1 0 16,0 0 32-16,2-4 0 0,0-5 0 0,2-4 0 15,4-3 96-15,-2-2 32 0,5-8 0 0,0 0 0 16,0 0-96-16,0 0-16 0,0 0 0 0,8-4 0 15,2-6 288-15,3-5 48 0,2-3 16 0,1-1 0 16,3-4-288-16,-1-2-48 0,-1-6-16 0,3 0 0 16,2 0-256-16,2 4 128 0,1 0-128 0,-1-1 0 0,2-3 0 15,-1 3 0-15,-1 3 0 0,0 4 0 0,-3 2 0 0,0 5 0 16,0 2 0-16,-4 4 0 0,0 5 0 0,0 5 0 16,-1 4-160-16,0 3 160 0,-3 0 0 0,-2 5-144 15,-7 3 144-15,2 4 0 0,-3 3-192 0,-4 1 64 16,-5 0 128-16,0 0-208 0,-4 3 208 0,-2-4 0 15,-2-2 0-15,-2-1 0 0,0-4 144 0,0 1-144 16,2-3 0-16,-3-5 144 0,3-3-144 0,2-3 0 16,1-2 0-16,1-4 0 15,2-3-640-15,0-4-224 0,2-3-32 0,2-1-16 16,4 2-2512-16,4-3-496 0</inkml:trace>
  <inkml:trace contextRef="#ctx0" brushRef="#br0" timeOffset="124539.58">19285 10140 14847 0,'-1'-13'656'0,"1"13"144"0,0 0-640 0,2-9-160 0,-1 2 0 0,-1 7 0 16,4-11 576-16,-4 11 96 0,0 0 16 0,0 0 0 15,0 0 224-15,0 0 48 0,0 0 16 0,0 0 0 16,-4 11 32-16,-2-2 0 0,1 1 0 0,-4 2 0 15,0 4-560-15,0-1-96 0,2 1-32 0,0 1 0 16,2-2-144-16,1 1-48 0,5 0 0 0,4-3 0 16,0 0-128-16,4-4 0 0,0-2 0 0,4 2 128 15,3-3 96-15,1-1 16 0,2-3 0 0,3-2 0 0,2-2 208 16,2 0 64-16,4-2 0 0,-5 0 0 0,-4-3-256 16,-2 1-32-16,-4 0-16 0,-1 0 0 0,-2-1-80 0,-5 0-128 15,-1 0 176-15,-6 7-176 0,0 0 576 0,-6-8 0 16,0 0 0-16,-6 3 0 0,-6 0 0 0,-3 3 0 15,-3 1 0-15,2 2 0 0,-4-3-416 0,4 2-160 16,-1 0 128-16,4 0-128 0,1-2 0 0,4 0-256 16,2-1 48-16,2-1 0 15,10 4-1936-15,-6-4-384 0,4-3-80 0</inkml:trace>
  <inkml:trace contextRef="#ctx0" brushRef="#br0" timeOffset="124862.582">19973 10040 30687 0,'-26'2'1360'0,"11"1"288"0,-1 0-1328 0,-2 3-320 0,1 1 0 0,-3 2 0 16,3 2 0-16,-1 1 0 0,-2 0-160 0,2 2 160 15,1 0 0-15,3 2-128 0,-2-1 128 0,4-1 0 16,2-1 0-16,4 1 0 0,3-1 0 0,2-1 0 15,2-2 0-15,6-1 0 0,2 2 0 0,3-1 0 16,0 0 0-16,2-2 0 0,1 2 0 0,0 1 0 16,0 1 0-16,1 3 0 0,-2 0 0 0,-1-1 0 15,-2-1 0-15,-3 0 0 0,0 3 0 0,-6 1 0 16,-2-1 128-16,-2 0-128 0,-7-3 0 0,0 1 0 0,-1 2 256 16,-2-3-32-16,-2-1-16 0,-2-1 0 0,1-1 112 0,-1-1 32 15,-1 0 0-15,-1-3 0 0,1-4-352 0,1-1 0 16,0-2 0-16,0-1 0 15,2-6-2048-15,4-2-496 0,4-3-80 16</inkml:trace>
  <inkml:trace contextRef="#ctx0" brushRef="#br0" timeOffset="125075.142">20391 9710 29599 0,'0'0'1312'0,"-8"5"272"0,1 5-1264 0,-2 6-320 0,0 2 0 0,-3 3 0 16,-2 1 192-16,0 6-32 0,-1 4 0 0,0 5 0 15,0 6 96-15,-2 1 0 0,1-2 16 0,-1 0 0 16,3 0-80-16,-1-2-32 0,2-4 0 0,1 1 0 16,2-1-160-16,1-2 0 0,4-1 0 15,3-2 0 1,-2-6-2064-16,4-1-352 0,4-2-64 0,-1-5-16 0</inkml:trace>
  <inkml:trace contextRef="#ctx0" brushRef="#br0" timeOffset="125319.025">20050 10193 23039 0,'-20'-4'2048'0,"4"3"-1648"15,5-2-400-15,0 2 0 0,4-2 2432 0,7 3 416 16,0 0 80-16,0 0 16 0,0 0-2528 0,16 0-416 15,3 0-256-15,0 0 48 0,4-1 208 0,3 1-144 16,1 0 144-16,2 0-128 0,1-3 128 0,-3 3 0 16,2 0 0-16,-1 3 0 0,2-1 0 0,-1 0 0 15,0-1 0-15,0 2 0 0,-5 0-240 0,2-1 48 16,2-1 0-16,-4 1 0 16,-2 1-1424-16,-4 0-288 0,-1-1-48 0,-1-2-10272 0</inkml:trace>
  <inkml:trace contextRef="#ctx0" brushRef="#br0" timeOffset="125733.06">20672 10197 22287 0,'0'0'976'0,"0"0"224"0,0 0-960 0,0 0-240 0,0 0 0 0,6-2 0 15,-6 2 272-15,8-2 16 0,-8 2 0 0,9-2 0 16,-2-1 352-16,1 1 64 0,0-1 0 0,0 1 16 15,-8 2-64-15,9-4-16 0,-1 2 0 0,0 1 0 16,-8 1 0-16,8-4 0 0,-8 4 0 0,7-5 0 16,0 2-80-16,-7 3-32 0,6-3 0 0,-6 3 0 15,0 0-128-15,0 0-16 0,0 0-16 0,0 0 0 16,0 0-32-16,0 0 0 0,0 0 0 0,0 0 0 16,0 0-128-16,0 0-16 0,0 0-16 0,-8 3 0 0,-1 1-48 0,-3 3 0 15,0-2 0-15,-1 3 0 0,-2 1-128 0,0 0 192 16,0 3-192-16,-2-1 192 0,-1-1-192 0,2 1 0 15,1 0 0-15,0 0 128 0,2-1-128 0,2 0 128 16,-1-1-128-16,5 2 128 0,3 0-128 0,1 0 0 16,3-11-160-16,1 13 160 0,4 3 0 0,4-5 0 15,4-7-128-15,3 2 128 0,-1 2 0 0,4-1 0 16,3 1 0-16,2-6-144 0,2-2 144 0,1-1 0 16,1 1 0-16,0-1 0 0,-3-4 0 0,-3 1 0 15,-1 1 0-15,0 0-128 16,-2-2-320-16,-1 1-48 0,1 1-16 0,-2 0 0 15,-4 0-1344-15,-2 0-288 0,-1 1-48 0,-3-1-6656 16,-7 3-1328-16</inkml:trace>
  <inkml:trace contextRef="#ctx0" brushRef="#br0" timeOffset="126154.662">21205 10302 24351 0,'-17'-4'1088'0,"5"4"208"0,-3 3-1040 0,0 0-256 0,-2 1 0 0,-1 4 0 15,-4 1 0-15,-2 2 0 0,-2 0 0 0,-2 1 0 16,-2 0 320-16,5 3 176 0,5 2 16 0,0 0 16 0,-5-1 16 16,5-2 0-16,6-2 0 0,4 0 0 15,3 0-160-15,6-3-48 0,2-2 0 0,5-3 0 0,4 0 112 0,1-6 0 16,3-2 16-16,6-4 0 0,2-2 80 0,5-5 16 15,3-7 0-15,2 0 0 0,0-2-288 0,-3-1-48 16,0-4-16-16,-2-1 0 0,1 1-80 0,-1-2 0 16,1-3-128-16,-2-3 192 0,3-6-192 0,-5-2 176 15,-4-4-176-15,0-5 160 0,2-4-32 0,1-2-128 16,-1-4 192-16,-2 8-64 0,-4 8-128 0,-2 5 0 16,-1 7 144-16,-5 13-144 0,-2 11 128 0,-3 4-128 15,-3 8 128-15,0 0-128 0,-3 12 240 0,-7 9-32 16,-4 7 0-16,-5 9 0 0,-4 2-208 0,1 4 176 15,1 7-176-15,-1 4 160 0,0 4-160 0,-1 4 0 16,-1 1 144-16,2-2-144 0,3-4 0 0,4-3 0 16,1-6 0-16,4-4 0 0,2-3 0 0,1-5 0 0,3-5 0 15,1-3-128 1,3-4-1328-16,3-4-256 0,1-4-48 0,3-6-12544 0</inkml:trace>
  <inkml:trace contextRef="#ctx0" brushRef="#br0" timeOffset="126491.064">22212 9639 23039 0,'-10'-7'2048'0,"10"7"-1648"0,-8-2-400 0,1 4 0 0,-1-1 2144 0,0 4 352 16,-2 4 64-16,3 3 0 0,-4 5-2096 0,0 3-464 15,-2 0 0-15,1 6 0 0,-2 1 0 0,0 7 176 16,-1 4-32-16,0 2 0 0,-1 8 48 0,-1 1 0 16,1 4 0-16,-3 1 0 0,0-3-192 0,-1-1 160 15,2 0-160-15,0-1 160 0,0 0-384 0,5-4-80 16,-1-7-16-16,3-5 0 15,5-3-2256-15,3-6-464 0,2-6-96 0</inkml:trace>
  <inkml:trace contextRef="#ctx0" brushRef="#br0" timeOffset="126975.558">21864 9787 31327 0,'4'-11'2784'0,"4"-1"-2224"0,3 1-560 0,4-5 0 16,0-1-192-16,6-1-128 0,-1 1-48 0,2 0 0 15,0-1 368-15,2 1-176 0,1-3 176 0,2 5-128 16,0 3 128-16,1 2 0 0,-2 1 128 0,2 3-128 16,-4 3 224-16,-2 6-32 0,-7 6 0 0,2 4 0 15,0 3-64-15,-1 4-128 0,-4 2 176 0,-5 5-176 0,-2 5 288 16,-3 2-48-16,-5 1-16 0,-4 6 0 0,-3 1 16 15,-1 2 0-15,-3 1 0 0,-1 0 0 0,0 1 16 16,-1 3 0-16,-2-3 0 0,-3 0 0 0,0-8-112 0,4-1-16 16,1-5 0-16,4-2 0 0,2-3-128 0,3-5 160 15,0-6-160-15,4-1 160 0,1-2-160 0,2-2 128 16,0-3-128-16,0-8 128 0,0 0 48 0,4-6 0 16,1-3 0-16,3-3 0 0,3-3 64 0,2-5 16 15,3-4 0-15,0 2 0 0,2 3-256 0,1 1 0 16,-1 1 128-16,-2 0-128 0,-5 2 0 0,2 1 0 15,2 2 0-15,0 1 0 0,-3 1 0 0,-2 3 0 16,-1 3 0-16,-9 4 0 0,0 0 0 0,9-1 0 16,-9 1-128-16,0 0 128 0,9 12 0 0,-3 0 0 0,-2 1 0 15,-3 1 0-15,0 2 0 0,-2 0 0 0,-1 2 0 0,0 2 0 16,2-1 0-16,0 2-128 0,-1-1 128 0,-1 1 0 16,2-2 0-16,2-3 0 0,-1 0 0 0,2 0 0 15,1 2 0-15,1-2 0 0,0-5 0 0,1-2 0 16,4-5-240-16,-2 4-32 0,2-1-16 0,0-6 0 31,0-2-2304-31,0-3-464 0,1 1-80 0</inkml:trace>
  <inkml:trace contextRef="#ctx0" brushRef="#br0" timeOffset="127302.435">22666 10181 30399 0,'-5'4'2704'0,"-2"3"-2160"16,-1 3-544-16,3 1 0 0,-1 0 576 0,2 2 0 15,1 3 0-15,-2 1 0 0,2-2-576 0,1-1 0 16,-3-3 0-16,2 7 0 0,1 1 0 0,1-5 0 16,1-4 0-16,3 0 0 0,1 1 0 0,1-2 0 15,0-4 0-15,4 0 0 0,0-3 0 0,6-1 0 16,5-1 0-16,0-3 0 0,-2-3 256 0,5-4-64 15,4-2-16-15,1 0 0 0,-2 0 16 0,-3-2 0 16,0-2 0-16,-3 0 0 0,0-2-192 0,-5 3 0 16,-3-3 0-16,-1 2 128 0,-3 0 0 0,-1 2 0 0,-5 3 0 15,0 1 0-15,-1 1-128 0,-2 1-176 16,-1 3 48-16,-4-2 0 16,6 7-1600-16,-7-6-320 0,-1-2-64 0,0 4-10848 0</inkml:trace>
  <inkml:trace contextRef="#ctx0" brushRef="#br0" timeOffset="127661.884">23089 10068 23039 0,'0'0'2048'0,"0"0"-1648"0,0 0-400 0,-7 10 0 16,-2 6 1280-16,3-1 160 0,-3-1 32 0,2 3 16 15,-3-2-1184-15,1 3-304 0,1 1 0 0,-2 0 0 16,0-1 320-16,-2 0 16 0,2 3 0 0,-1 1 0 0,-1-2 80 15,-1 2 16-15,3-4 0 0,2-1 0 0,-1-1-224 16,4-3-32-16,2-1-16 0,0-3 0 0,3-9-160 0,0 0 160 16,0 0-160-16,0 0 160 0,0 0 80 0,8-2 16 15,1-6 0-15,-1-2 0 0,3-2-64 0,-2-3 0 16,1-4 0-16,1 2 0 0,-2 1-192 0,1 1 0 16,2 0 128-16,-2 0-128 0,0 0 0 0,2 0 0 15,0 3 128-15,2 2-128 0,-1-1 0 0,1 3 0 16,-1-1 0-16,-1 2 0 0,-4 3 0 0,0 3 0 15,-8 1 0-15,9-3 0 0,-9 3-304 0,0 0 48 16,0 0 16-16,0 0 0 16,0 0-2480-16,8-2-496 0</inkml:trace>
  <inkml:trace contextRef="#ctx0" brushRef="#br0" timeOffset="128021.814">23658 10194 18431 0,'0'0'1632'0,"8"-3"-1312"0,-2-2-320 0,-6 5 0 15,0 0 2176-15,0 0 384 0,0 0 64 0,0 0 0 16,-3-8-1984-16,-2 3-384 0,5 5-96 0,-9-8-16 16,-4 2 496-16,2 1 80 0,1 1 32 0,-1 2 0 15,-6 1-224-15,1 2-32 0,-2 2-16 0,2 0 0 16,-2 4-288-16,1 1-48 0,0-2-16 0,2 4 0 15,0 3-128-15,1 2 0 0,1-1 0 0,3 1 128 0,1-3-128 16,4 2 0-16,1-2 0 0,1 1 0 0,3-2 0 16,3 0 0-16,-3-11 0 0,7 13 0 0,3-1 128 0,0-1 0 15,1-2 0-15,1 1 0 0,1 1-128 0,-2 0 0 16,0-2 0-16,-1 1 128 0,-4-1-128 0,-1 0 0 16,1 0 0-16,-5 2 128 0,-4-1 32 0,-2 2 0 15,1 0 0-15,-2 1 0 0,-5 1 272 0,-1-2 48 16,-1-1 16-16,-2 1 0 0,2-2-112 0,-4-2 0 15,-2-2-16-15,0 1 0 0,2-5-224 0,-1-1-144 16,-3-3 192-16,2-2-192 0,2 1 0 0,-1-4 0 16,1-2-192-16,6 0 48 15,4 1-1648-15,3-2-336 0,3 1-64 0,5-2-7664 16,1 0-1520-16</inkml:trace>
  <inkml:trace contextRef="#ctx0" brushRef="#br0" timeOffset="129203.996">23949 10242 20271 0,'0'0'1792'0,"0"0"-1424"0,-8-3-368 0,1 2 0 16,-4 1 608-16,3 0 48 0,-2 0 16 0,-1 2 0 16,-1 0-496-16,-2 3-176 0,1-3 0 0,-1 4 144 15,-1 0 384-15,-2 4 80 0,-2 4 16 0,1 2 0 16,-2-1-64-16,1 1-16 0,-3 1 0 0,5 1 0 15,1 0-176-15,2-2-48 0,0-4 0 0,5 1 0 0,7 0-32 16,-1 0-16-16,3-13 0 0,4 11 0 0,0-1 112 0,7 0 32 16,0-4 0-16,2-4 0 0,3-3-32 0,1-1-16 15,4-2 0-15,0-2 0 0,0-8-112 0,0-1-32 16,1-4 0-16,0 1 0 0,-5-2-16 0,2-2 0 16,0 0 0-16,0-1 0 0,0 2-208 0,-2-3 0 15,-1-2 128-15,0-3-128 0,-2-4 0 0,0-6 176 16,2-6-176-16,0 0 160 0,0-1-160 0,-6 4 0 15,-4 1 144-15,2 7-144 0,5 8 0 0,-3 4 0 16,-9 5 0-16,1 6 0 0,-2 11 0 0,0 0 0 16,0 0 0-16,0 0 0 0,-9 4 0 0,2 5 0 15,0 7 0-15,-4 5 128 0,-6 5-128 0,-3 2 176 0,2 0-176 16,-1 2 192-16,0 4-192 0,1 1 0 0,-2 0 144 16,4 2-144-16,0-2 128 0,4-2-128 0,3-1 128 15,3-4-128-15,1-3 0 0,3-1 0 0,2-3 0 16,5-1 0-16,1-1 0 0,3-3 0 0,1-6 0 0,3-4 128 15,3 1 64-15,0-4 0 0,2-4 16 0,3-2 0 16,3-2-16-16,-1-1-16 0,-2-2 0 0,1-1 0 16,2-5-176-16,-2 0 160 0,2-2-160 0,-2 2 160 15,-4 1-160-15,-1 2 0 0,2 1 0 0,-6 1 0 16,-2 4 0-16,-1 0 0 0,-2 2 0 0,-8 3 0 16,0 0 0-16,0 0 0 0,0 0 0 0,0 0 0 15,-5 6 0-15,0 2 0 0,-5 1 128 0,0-1-128 16,-1-2 0-16,-4 1 160 0,-3-3-160 0,1 3 160 15,3 1-160-15,-4 0 0 0,-3 2 0 0,4 2 128 16,4 2-128-16,0 0 0 0,-1 1 0 0,0 1 0 0,2-3 0 16,1 0 0-16,7-1 0 0,-1-1 0 0,4 1 0 0,6-4 0 15,-5-8 0-15,9 7 0 0,3-2 0 0,0-3 0 16,1-3 0-16,0-1 0 0,5-1 0 0,-1-2 160 16,4 0-160-16,0-4 160 0,0-4-160 0,0-2 128 15,-2 1-128-15,-2 1 128 0,-1 1-128 0,-2 0 0 16,-3-1 0-16,-1 4 128 0,-10 9-128 0,0 0 0 15,6-5 0-15,-6 5 0 0,0 0 0 0,0 0 0 16,0 11 0-16,-1-1 0 0,1-10 0 0,-5 12 0 16,0 4 0-16,0-3 0 0,-2-1 0 0,2-1 0 15,2-1 0-15,0-1 0 0,1 2 0 0,2-2 0 16,2-3 0-16,-2-6 0 0,8 5 0 0,1-2 0 16,1 0 0-16,0-1 0 0,2-4 0 0,1-1 0 15,0-3 0-15,1 2 0 0,1 0 128 0,-1-3-128 0,-2-2 0 0,1 3 128 16,1 4-128-16,-5 0 0 0,-9 2 0 0,10 1 0 15,-1 2 0-15,-2 3 0 0,-2 2 0 0,-3 2 0 16,-3 0 0-16,2 1 0 0,3 2 0 16,-3-2 0-16,-2 0 0 0,0-1 0 0,1-10 0 0,2 12 0 15,0-1 0-15,4-1 0 0,-6-10 0 0,6 6 0 16,1-1 0-16,-1-2 0 0,-6-3 0 0,9 1 0 16,-1-3 0-16,2-2 0 0,0-2 0 0,2-1 0 15,1 0 0-15,-1-2 0 0,-5-2 0 0,3 4 128 16,-2 2-128-16,0 0 192 0,-4 1-192 0,-4 4 192 15,0 0-192-15,0 0 0 0,0 0-192 0,-4 10 192 16,-5 1-144-16,0 7 144 0,-2-1 0 0,2 7 0 0,-1 6 0 16,-4 3 0-16,0 3 0 0,-1 3 0 0,-4 0 0 15,0 1 0-15,0-3 0 0,-1 1 0 0,1-2 0 0,-3 3 224 16,-1-4-32-16,-1-2-16 0,1-3 144 0,-4-1 48 16,-1 0 0-16,-1-4 0 0,2-2-16 0,-3-1 0 15,-1-1 0-15,2-4 0 0,6-5-16 0,2-6 0 16,4-3 0-16,0-5 0 0,2 0-16 0,4-5-16 15,5-4 0-15,5-6 0 0,1-3 48 0,3-1 16 16,1 0 0-16,6 1 0 0,2-1-240 0,0 3-128 16,-1 2 128-16,3 1-128 0,3 4 0 0,2 1 0 15,0 3 0-15,1 1 0 0,-2 2 0 0,0 0 0 16,3 2 0-16,-1 1-128 0,-2 0 128 0,-1 1-192 16,0 0 192-16,-2 1-192 15,-2 1-384-15,1-2-64 0,-6-1-32 0,-8 1 0 16,0 0-1904-16,0 0-384 0,0 0-80 0,0 0-16 0</inkml:trace>
  <inkml:trace contextRef="#ctx0" brushRef="#br1" timeOffset="134709.86">9380 4595 21183 0,'-4'-13'944'0,"-1"4"192"0,3 0-912 0,1 0-224 16,1 9 0-16,0 0 0 16,2-4-464-16,-2 4-144 0,0 0-32 0,0 0 0 0,5-6 640 0,-5 6 192 0,5-5 0 0,3 3 0 15,1 0-64-15,1 4-128 0,1-1 192 0,3-1-64 16,2 0 192-16,5 1 16 0,3 2 16 0,3-2 0 15,4-2 160-15,5-2 48 0,5 1 0 0,4-2 0 16,2 3-32-16,6-1 0 0,5-1 0 0,8-1 0 16,6 3-96-16,0-1-32 0,1-1 0 0,4-2 0 15,4 0 48-15,3-2 0 0,4 0 0 0,3-1 0 16,-1-1-16-16,7 0 0 0,2 0 0 0,-1 2 0 16,-1 2-112-16,1 1 0 0,3 0-16 0,-3-1 0 15,-1 1-112-15,1 0 0 0,0 2-16 0,-2 1 0 16,0 0-176-16,-4 0 0 0,-2 0 144 0,-2 1-144 15,-5 2 0-15,0 0 144 0,-2-1-144 0,-8-1 0 16,-6 0 128-16,-1-1-128 0,-2 0 0 0,-4 1 0 0,-3 1 0 0,-7-1 0 16,-6 0 128-16,-7 0-128 0,-4 0 0 0,-5 0 0 15,-7 0 0-15,-4 1 0 0,-7-1 144 0,-10 0-144 16,0 0 0-16,0 0 144 0,0 0 176 0,-18-1 48 16,-4 0 0-16,-7 0 0 0,-6 1-192 0,-8-1-48 15,-9 0 0-15,-1 0 0 0,-4 0-128 0,-1 1 0 16,-1 1 0-16,-9 0 0 0,-9 1 0 0,-2 0 0 15,-1-3 0-15,-2 3 0 0,-5 2 0 0,-3 0 0 16,-7-3 128-16,1 2-128 0,1 1 0 0,-5-1 0 16,-1-1 0-16,-2-1 0 0,2 3 0 0,0-2 0 15,-2-1 0-15,4 1 0 0,4 1 0 0,4 0 0 16,7-3 0-16,0 1 0 0,3 2 0 0,4-2 0 16,3-2 128-16,7 1-128 0,3 0 0 0,5 0 0 0,4-1 0 15,7-1 0-15,6-3 0 0,7 3 0 0,4 1 0 0,8 0 0 16,3-1 0-16,7 1 0 0,4 0 0 0,9 1 0 15,0 0 0-15,11-4 0 0,4 2 0 16,8 0 0-16,10 0 0 0,9 1 0 0,5-1 0 16,11 2 0-16,4-1 0 0,13 0-144 0,5-1 144 0,9 2 0 15,3-3 0-15,8 2-128 0,7-2 128 0,2 1 0 16,0 0 0-16,3 0 0 0,3 0 0 0,0-1 0 16,-2 2 0-16,2 1 0 0,2 1 0 0,-1-1 0 15,-4 3 0-15,0-3 0 0,-1 0 0 0,-4 2 0 16,-6 2 128-16,-5 0-128 0,-6-3 0 0,-1 3 0 15,-3 2 0-15,-9 0 128 0,-7 0-128 0,-8 0 0 16,-6 0 0-16,-6 0 0 0,-8 1 0 0,-4-3 0 0,-9-1 128 16,-7-2-128-16,-4 3 0 0,-9-2 144 0,-9-2-144 0,0 0 0 15,-16 1 0-15,-7-1 128 0,-8-1-128 0,-6 0 0 16,-6 0 0-16,-7-1 128 0,-8-3-128 0,-4 2 0 16,-8 0 0-16,-3 1 0 0,-4 1 0 0,-7-2 0 15,-5-1 0-15,-8 2 0 0,-3 2 128 0,-3 0-128 16,-4-2 0-16,-4 0 128 0,-5 1-128 0,-1 1 0 15,-3 1 0-15,2-1 0 0,1-1 0 0,1 0 0 16,-3 1 0-16,5 0 0 0,-1-1 0 0,5 1 0 16,2-1 0-16,9 1 0 0,7 0 0 0,8 0 0 15,7-2 0-15,8 2 0 0,5 2 0 0,7 0 0 16,6-1 0-16,10-1 0 0,7 0 0 0,9 1 0 16,9 1 0-16,7 0 0 0,9-2-128 0,0 0 128 0,18 0 0 0,10 0 0 15,7 0-144-15,13 0 144 0,9 0-192 0,9 0 192 16,8 0-144-16,7-1 144 0,7 0 0 0,6-2-144 15,4 0 144-15,9 1 0 0,10 0 0 0,1 2 0 16,3-4 0-16,2 3 0 0,0-2 0 16,4 0 0-16,1-2 0 0,1 1 0 0,0-1 0 0,-2 2 0 15,-1 1 0-15,-4 2 144 0,-6 1-16 0,-2 0-128 16,-4-1 304-16,-5 2-48 0,-7 4-16 0,-5 0 0 16,-9 1-96-16,-6 1-16 0,-4 1 0 0,-11 3 0 15,-8 1-128-15,-9 1 0 0,-9-1 0 0,-8 4 128 16,-11 3-2064-16,-10-1-432 15</inkml:trace>
  <inkml:trace contextRef="#ctx0" brushRef="#br1" timeOffset="137420.388">2892 5545 13071 0,'0'0'576'0,"8"-2"128"16,-8 2-576-16,9-6-128 0,-1 1 0 0,-8 5 0 15,0 0 768-15,0 0 128 0,0 0 32 0,0 0 0 0,0 0-144 16,0 0-16-16,0 0-16 0,-6 5 0 0,-2 1 0 0,-2-1 0 16,-3 0 0-16,-1-2 0 0,-3-1-112 0,-1 3 0 15,-5 0-16-15,-4 2 0 0,-1-2 128 0,-2 3 16 16,-1 0 16-16,-1 1 0 0,-4-2-64 0,1 0-16 15,0-2 0-15,-2 0 0 0,-2 0-128 0,0-1-48 16,0-2 0-16,-4-2 0 0,-5-2-144 0,0 2-16 16,0 0-16-16,-2 0 0 0,2 2-128 0,1-2-32 15,2 0 0-15,1 0 0 0,-1-2-64 0,-1-1-128 16,0 1 176-16,3 2-176 0,2 2 192 0,2 1-192 16,-1-1 192-16,4-1-192 0,3 0 144 0,2-1-144 15,-1-1 0-15,2 0 144 0,1-3-144 0,0 2 0 0,0 0 144 16,5 0-144-16,0-1 128 0,3 1-128 0,-1 1 160 0,2 1-160 15,2 0 128-15,2 0-128 16,5 0 0-16,0 0 0 0,1 0 0 0,2 1 0 0,8-1 0 0,0 0 0 16,0 0 0-16,-7 2 128 0,7-2-128 0,0 0 0 15,-7 5 0-15,7-5 0 0,-5 8 0 0,2-1 0 16,3-7 0-16,-2 10 0 0,2-1 0 0,0 1-160 16,0 2 160-16,0 0 0 0,0 4 0 0,2 1 0 15,-1 3 0-15,1 3 0 0,-1 4 0 0,0 1 0 16,-1 4 0-16,0 3 0 0,-1 4 0 0,1 3 0 15,0 3 0-15,0 0 0 0,-1 0 0 0,-2 4 0 16,-3 3 0-16,3 1 0 0,1 0 128 0,-2-1-128 16,0 2 0-16,1 1 0 0,1-4 0 0,1 0 128 0,-1-3-128 15,0 1 128-15,0 2-128 0,-3 0 128 0,3-2 32 16,0 2 16-16,-1 2 0 0,0-5 0 0,2-3 16 0,1 0 16 16,0-1 0-16,0 1 0 0,0-2-64 0,0 0-16 15,3-4 0-15,-1-2 0 0,0 0-128 0,1-4 192 16,2-1-192-16,-3-4 192 0,0-2-192 0,1-4 128 15,1 0-128-15,-2-3 128 0,0-3-128 0,-1 1 192 16,1-3-192-16,-1 0 192 0,-2-1-192 0,1-2 128 16,0 0-128-16,-1-4 128 0,1-7 32 0,0 0 0 15,-1 9 0-15,1-9 0 0,0 0-160 0,0 0 0 16,0 0 0-16,2 9 0 0,-2-9 208 0,6 8-32 16,-6-8-16-16,0 0 0 0,10 7-160 0,2-2 160 15,-2-3-160-15,3-1 160 0,2 0-160 0,3-1 0 16,4-1 0-16,1 1 0 0,1 0 0 0,6 1 0 0,1 0 0 15,2-1 0-15,2 0 0 0,2 0 0 16,3 0 0-16,3 2 0 0,3-1 0 0,4 1 0 0,1-4 0 0,4 1 0 16,0-2 0-16,0 1 0 0,-1-1 128 0,3-1-128 15,3 1 0-15,0 2 0 0,1-1 0 0,-2-1 0 16,-5 1 0-16,0 0 0 0,-5 0 0 0,1 1 0 16,-1 1 0-16,-3 0 0 0,-6 0 0 0,1 1 0 15,-3 4 0-15,-1-1 0 0,-5-2 0 0,-4 0 0 16,-1-3 0-16,-4 1 0 0,-1 0 0 0,-4-1 0 15,-2-1 0-15,-2-1 0 0,-2 2 0 0,-2 0 0 16,-10 1 0-16,9-1 0 0,-9 1 0 0,0 0 0 16,0 0 0-16,0 0 0 0,0 0 128 0,0 0-128 15,0 0 0-15,-10 2 128 0,0-2-128 0,-4 5 128 16,-3-1-128-16,-2 1 0 0,-3-2 0 0,-5 2 0 16,0 2 0-16,-4-2 0 0,-2-2 0 0,-1 0 0 0,1 0 0 15,-2 3 0-15,-2-1-144 0,0 1 144 0,-3-3 0 0,2-2-160 16,3-2 160-16,-5-1-128 0,-1-3 128 0,1 1 0 15,-1-3 0-15,3 3-128 0,1 3 128 0,1-1 0 16,1-2 0-16,2 1 0 0,2 0 0 0,1-4 0 16,0 2 0-16,0-1 0 0,1 0 0 0,0-1 0 15,1 3 0-15,-2-2 0 0,0-2 0 0,3 2 0 16,-3-3 0-16,0 5 0 0,-1-1 0 0,0-1 0 16,0-1-160-16,3 2 160 0,4 1-160 0,1 1 160 15,1 0-128-15,0-1 128 0,1 1 0 0,0 1 0 16,4 0 0-16,-1-1 0 0,2 0 0 0,-1 0 0 15,2-2 0-15,0 1 0 0,1-1 0 0,1 0 0 16,3 1 0-16,-2-1 0 0,2-1 0 0,1 0 0 0,-3 2 0 16,3-2 0-16,4-1 0 0,-3-1 0 0,-2 0 0 0,1 1 0 15,3-4 0-15,-1 0 0 0,0-3 0 0,1 0 0 16,2 0 0-16,-1-4 0 0,2-3 0 0,0-3 0 16,-1-2 0-16,4-4 0 0,3-1 0 0,-2-1 0 15,-1-1 0-15,3-3 0 0,0-1 0 0,2-4 0 16,-2-2 0-16,2-4 0 0,1-5 0 0,-1-3-128 15,0 2 128-15,-3-1 0 0,0-2 0 0,2 2 0 16,-1 0 0-16,1 3 0 0,-4 0 0 0,4 2 0 16,-1 1 0-16,-3 3 0 0,-3 1 0 0,1 3 0 15,4 2 0-15,-2 0 0 0,-2 1 0 0,1 0 0 16,-1 1 0-16,2 2 0 0,1 1 0 0,-1 0-128 16,-2-2 128-16,0 2 0 0,0 2 0 0,1 1 0 0,-2-1 0 0,3 0 0 15,1 2 0-15,-2 4-128 0,-2 1 128 0,1 2 0 16,0 0 0-16,-3 6 0 0,3 1 0 0,0 4-160 15,0 2 160-15,1 1 0 0,1 1-128 0,-2 1 128 16,2 7 0-16,0 0 0 0,0 0-160 0,0 0 160 16,0 0-128-16,0 0 128 0,0 0-144 0,0 0 144 15,9-3-160-15,-9 3 160 0,9 2 0 0,2-1-144 16,-1 2 144-16,5 1 0 0,3-1-128 0,4 1 128 16,3 0-128-16,3 0 128 0,-1-1 0 0,4-2-128 15,1-1 128-15,2-1 0 0,3-1 0 0,2 1 0 16,3-1 0-16,3 1 0 0,1 0 0 0,1 0 0 15,2-2 0-15,-1 1-128 0,1-1 128 0,-1-3 0 0,0 0 0 16,3-2 0-16,2 0 0 0,1 1 0 0,-3-1 0 16,1 2 0-16,-4 3 0 0,-2-1 0 0,-5-1 0 0,0 0 0 15,-4 2 0-15,2 0 0 0,-6 0 0 0,-2 1 0 16,-7 1 0-16,0 1 0 0,-1 0 0 0,-3 0 0 16,-8 0 0-16,-1 1 0 0,-1 0 0 0,-10-1 0 15,0 0 0-15,0 0 0 0,0 0 0 0,0 0 0 16,0 0-208-16,-12 9 32 0,-3-3 16 0,-2-1 0 15,-2-4 160-15,-3 2-208 0,-6 3 80 0,-3 0 128 16,-2 0-128-16,-2-1 128 0,-3 0 0 0,-5-2 0 16,-3 0 0-16,-2-1 0 0,-6 0 0 0,-1 2 0 15,-4-1 0-15,1 4 0 0,4 1 0 0,-2-5 0 16,0-4 0-16,1 1 0 0,2 2 0 0,1 0 0 16,0 1-144-16,5 1 144 0,4-4 0 0,4 2 0 15,3 1 0-15,2 1 0 0,2-1 0 0,0 1 0 0,1 1 0 0,0 0-128 16,2-2 128-16,2 2 0 0,6-3-144 0,-2 0 144 15,0 2-208-15,2-2 80 0,6-1-16 0,1 3 0 16,0 0 0-16,2-2 0 0,5 2 144 0,7-4-128 16,-7 5 128-16,3 2-128 0,-2 3 128 0,4 3-208 15,3-1 80-15,-1 4 128 0,0 1-192 0,2 4 192 16,4 5-160-16,-3 1 160 0,0 3-128 0,2 4 128 16,-1 7 0-16,-2 2-144 0,-1 3 144 0,-1 2 0 15,0 3 0-15,0 3 0 0,2 3 0 0,-2 4 0 16,-2 7 0-16,0-2 0 0,0-3 0 0,-3 1 0 15,-1-1 0-15,3 1 0 0,-2 2 0 0,1-1 0 16,-2-3 0-16,1-2-128 0,1-2 128 0,-2-2 0 0,1 0 0 16,-1 5 0-16,2-2 0 0,0-5 0 0,-1-5 0 15,0-1 0-15,1-4 0 0,-4-1 0 0,3 0 0 0,-2-4 0 16,0-1 0-16,-1 0 128 0,-1 3-128 0,0-4 0 16,2-3 0-16,-2-5 0 0,2-5 0 0,1-3 128 15,2-3-128-15,1-7 0 0,1-5 128 0,2 1-128 16,0-7 0-16,0 0 0 0,4 6 0 0,5-3 128 15,0-3-128-15,3-2 0 0,2 0 0 0,3 0 0 16,1 0 0-16,8-3 128 0,4-2-128 0,5 0 128 16,0 3-128-16,5-1 192 0,7 1-64 0,0 1 0 15,1-1-128-15,2 0 0 0,-1 0 128 0,2-3-128 16,2 1 0-16,1 2-208 0,-2 2 16 0,1 2-15280 16</inkml:trace>
  <inkml:trace contextRef="#ctx0" brushRef="#br1" timeOffset="145761.067">4321 7721 7487 0,'0'0'320'0,"0"0"80"0,0 0-400 0,0 0 0 0,0 0 0 0,-7 3 0 15,7-3 816-15,-8 1 80 0,2 3 0 0,-1-3 16 16,0-2-352-16,-2 3-80 0,2 4-16 0,-3-1 0 15,1-3-256-15,-1-1-48 0,-2 2-16 0,1 0 0 16,2 0 128-16,-1-1 32 0,4-2 0 0,6 0 0 16,0 0 256-16,0 0 48 0,0 0 16 0,0 0 0 15,0 0 80-15,0 0 0 0,0 0 16 0,11-2 0 16,3-1-240-16,2-2-48 0,4-1-16 0,2 0 0 16,7 1-32-16,0-3-16 0,3-3 0 0,1 3 0 15,3 4-48-15,1-4-16 0,0-4 0 0,3 1 0 16,-4 1 32-16,1 2 16 0,-2 3 0 0,-3-2 0 15,-4 1-96-15,-2 0 0 0,-3 3-16 0,-1 0 0 16,-1-2-80-16,-3 1-16 0,-1-1 0 0,-4 3 0 0,-13 2-144 16,0 0 160-16,0 0-160 0,0 0 160 0,0 0-160 0,0 0 0 15,-4 7 144-15,-4-1-144 0,-3-1 144 0,-3-1-144 16,-5 1 192-16,-4-1-192 0,-5 5 304 0,-1-3-48 16,-3-2-16-16,-4 2 0 0,0 3-240 0,1 1 0 15,2-2 0-15,1-3-160 0,1-1 160 0,3 0 0 16,3 1 0-16,5 0 128 0,2-3-128 0,3 0 0 15,4-1 0-15,2 3 128 0,3 0-128 0,6-4 0 16,0 0 0-16,0 0 0 0,0 0 0 0,16 0 128 16,2-3-128-16,8-1 128 0,3 2 160 0,3-1 32 15,-1 0 16-15,2-1 0 0,3 1 0 0,2-4 0 16,-1-1 0-16,1 1 0 0,-5 4-64 0,1-1-16 0,-1 0 0 16,-3-1 0-16,0 2-32 0,-5 2-16 0,-7 2 0 15,-4-1 0-15,-3-3-80 0,-11 3-128 0,0 0 176 0,0 0-176 16,0 0 128-16,-8 6-128 0,-7-1 0 15,-3 3 0-15,-9 2 0 0,-1-2 128 0,-4-1-128 0,-4-1 0 16,-3 1 144-16,-5 2-144 0,-5 3 0 0,1-1 144 16,2-2-144-16,1 2 0 0,0 1 0 0,4-1 0 15,4-2 0-15,4-1 128 0,4-2-128 0,4 1 0 16,2-3 0-16,4-2 0 0,3-4 128 0,7 0-128 16,9 2 0-16,0 0 0 0,0 0 0 0,0 0 0 15,15 0 0-15,6-1 0 0,2 1 0 0,6-5 0 16,4-4-128-16,5-2 128 0,3-2 0 0,2 4 0 15,1 1 0-15,1-2 0 0,1-3 0 0,-1 1 0 16,-1 3 0-16,-5 3 0 0,-3 2-144 0,-1-2 144 16,-4-2 0-16,-8 3 0 0,-4 6 0 0,-5-1 0 0,-4-2 0 15,-10 2 0-15,0 0 0 0,-8 5 0 0,-4 0 0 0,-10 2 0 16,-3-1 0-16,-6 1 0 0,-4 3 0 0,-3 1-128 16,-3 1 128-16,-2 1 0 0,0-1 0 0,0 2 0 15,2 3-128-15,4-3 128 0,4-3 0 0,2 0 0 16,7 0 0-16,4-1 0 0,3-2 0 0,6-2 0 15,5-4 128-15,6-2-128 0,0 0 0 0,0 0 0 16,12 0 0-16,7-3 0 0,6-2 0 0,5-3 0 16,3-2 0-16,5-1 0 0,6-2 0 0,2 0 0 15,1-1 0-15,0 1 0 0,-1 4 0 0,1-4 0 16,0-3 0-16,-3 3-160 0,-6 3 160 0,-5 2 0 16,-7 3 0-16,-5 0 0 0,-4 1 0 0,-6 4 0 0,-11 0 0 15,0 0 0-15,-5 6 0 0,-9 1 0 0,-8 1-144 0,-9 4 144 31,-7 5-416-31,-6-1-16 0,-6-1 0 0,-4-2 0 16,-2 3-400-16,-3 0-96 0,-4 4-16 0,-1-1 0 16,1-3-1872-16,1 0-368 0</inkml:trace>
  <inkml:trace contextRef="#ctx0" brushRef="#br1" timeOffset="149334.963">12988 7767 17503 0,'-17'-6'1552'0,"6"2"-1232"0,1 2-320 0,-2 1 0 16,0 1 0-16,-1 0 0 0,-1 0 0 0,1 2 0 15,-2 3 128-15,-3 1 64 0,0 2 0 0,2-4 16 16,0 0-208-16,2-1 176 0,1 1-176 0,2 1 160 16,-1406-1 256-16,2825-4 48 0,-1414 6 16 0,6-6 0 15,0 0-64-15,0 0-16 0,0 0 0 0,6 9 0 16,4 0 192-16,4-3 48 0,2-3 0 0,1-1 0 16,5-1-128-16,4-1-32 0,1 0 0 0,4-2 0 0,0-1-48 15,4-2-16-15,3-2 0 0,1 0 0 0,-2 1-208 0,2 0-32 16,0 1-16-16,2 1 0 0,1-1-32 0,-5 0-128 15,1 0 192-15,-5 0-64 0,0 2-128 0,0-1 0 16,-2-4 144-16,-4 1-144 0,-3 3 0 0,-2 1 128 16,-6 2-128-16,-2 0 0 0,-5-2 0 0,-9 3 0 15,0 0 0-15,0 0 128 0,0 0 0 0,0 0 16 16,-7 3 0-16,-6 0 0 0,-6 0 48 0,-7 3 0 16,-4 2 0-16,-2-2 0 0,-2-2-192 0,-3 2 192 15,-5 0-192-15,-3 0 192 0,-4-2 0 0,0 2 0 16,4 0 0-16,-4 3 0 0,1 2-64 0,2-2 0 15,2-1 0-15,5-2 0 0,4-1-128 0,5 1 0 16,4 1 144-16,6-3-144 0,6-3 0 0,6 3 144 16,8-4-144-16,0 0 0 0,0 0 144 0,11 4-144 15,6-3 0-15,5-1 144 0,3 1 48 0,7-2 16 0,5-3 0 16,3-2 0-16,4 0-16 0,2-1 0 0,0-1 0 0,3 2 0 16,0-2-48-16,2-1-16 0,-5-2 0 0,-1 3 0 15,-3-1 0-15,-4 0-128 0,-2-1 192 0,-4 0-64 16,-3 2 64-16,-5 1 16 0,-10 2 0 0,-3 2 0 15,-3 1-64-15,-8 2-16 0,0 0 0 0,0 0 0 16,-8-2 192-16,-7 3 16 0,-6 3 16 0,-5 2 0 16,-6 0-224-16,-2 2-128 0,0 0 160 0,-7 0-160 15,-3 1 0-15,4-3 0 0,-1-1-208 0,8 2 64 16,6 1 144-16,8-2 0 0,3 0 0 0,6 0 0 16,5 2-176-16,3 0 176 0,2-1-208 0,0-7 80 15,3 7-272-15,8-2-48 0,4-1-16 0,3-1 0 16,4-3-368-16,4 0-64 0,3 0 0 0,2-3-13376 15</inkml:trace>
  <inkml:trace contextRef="#ctx0" brushRef="#br1" timeOffset="155057.947">9991 8889 22975 0,'-7'-10'1024'0,"7"10"192"0,0-5-960 0,0 5-256 15,0 0 0-15,-4-8 0 0,-1-2 144 0,3 4-16 16,1-3 0-16,-1 4 0 0,2 5 0 0,-6-8 0 16,0-1 0-16,-3 0 0 0,-2 0 128 0,0 1 32 15,2 1 0-15,-4-1 0 0,-1-1 64 0,-1 0 16 16,1-2 0-16,-1 2 0 0,-2 3-48 0,1-3 0 16,-2-1 0-16,0 0 0 0,-1 4-64 0,-1-2-32 15,0-1 0-15,1 1 0 0,-4 1-16 0,1 0 0 16,-1 1 0-16,0-2 0 0,-1-1 32 0,-2 4 0 15,-2 3 0-15,0-4 0 0,0 3-32 0,-1 1 0 16,1 0 0-16,1 4 0 0,-1 0-64 0,2 1-16 0,3 0 0 0,1 0 0 16,-1-3-128-16,1 1 0 0,1 2 0 15,-1 1 128-15,-3 1-128 0,4-1 0 0,-1-1 0 0,1 4 0 16,1 0 0-16,2 1 0 0,1 0 0 0,-2 0 128 16,-2 1-128-16,2-1 0 0,-1 0 0 0,0 1 0 15,1 1 0-15,0-1 0 0,-1-1 0 0,1 0 0 16,1 0 0-16,2 0 0 0,-5 1 0 0,1-1 0 15,-1-3 0-15,2 3 0 0,1 1 0 0,0 1 0 16,2 0 0-16,0 1 0 0,2 0 0 0,0 1 0 16,0 1 0-16,3 2 0 0,0 0 0 0,2-1 0 15,0 3 0-15,1 0 0 0,-1 1 0 0,1 1 0 16,-1 2 0-16,-2-2 0 0,3-2 0 0,-1 4 0 0,-1 6 0 16,3 0 0-16,-3-5 0 0,3 0 0 0,0-3 0 0,2 2 0 15,3 1 0-15,1-3 0 0,1-6 0 0,2 0 0 16,1 3 0-16,2-1 0 0,-2 1 0 0,1-1 0 15,2 0 0-15,3 1 0 0,-2-1 0 0,4 0 0 16,3-3 0-16,-1 2 0 0,-2 0 0 0,5 1 0 16,4-2 128-16,0 0-128 0,2 0 144 0,2-1-144 15,3-1 160-15,-2 1-160 0,0-2 0 0,3-1 0 16,-2-4 0-16,4 1 0 0,2 3 0 0,1-5 0 16,2-1 0-16,0 0 0 0,2 0 0 0,1-1 0 15,-2 4 0-15,2-5 0 0,-3-3 0 0,-1 0 0 16,-2-1 0-16,0 0 0 0,0 1 128 0,1 0-128 15,1-6 0-15,-2 5 0 0,-1-1 0 0,2 2 128 16,2-4-128-16,-2 2 0 0,-2 0 0 0,0-4 0 16,0 0 0-16,-2-1 0 0,-2-5 0 0,1 4 128 0,-3-1-128 15,1 0 0-15,0 0 0 0,-3-1 128 0,1-1-128 0,-2 1 0 16,-1 1 0-16,-1-3 128 0,-3 0-128 16,1 1 0-16,-4-2 128 0,-2-1-128 0,-1 1 0 0,-1-1 144 15,-1-2-144-15,-4 0 128 0,0 0-128 0,-3 0 128 16,1 2-128-16,-4-4 192 0,-4-3-192 0,1 3 192 15,1 2-192-15,1 3 160 0,2 2-160 0,-4-3 160 16,-5-2 0-16,0-2 0 0,1-1 0 0,-2 1 0 16,3 2-160-16,-5 2 0 0,-2-1 0 0,0 3 128 15,-2 3-128-15,-2-1 0 0,0 0 0 0,0-1 0 16,-1 1 0-16,0 1 0 0,-1-1 128 0,2 2-128 16,-4-1 0-16,0 1 0 0,-1 0 0 0,0 1 0 0,-2-1 0 15,1 1 0-15,-4 1 0 0,1-1 0 16,1 0 0-16,-1 2 0 0,-2-1 0 0,0 1 0 0,-1 1 0 15,3 2 0-15,3 2 0 0,-3-1 0 0,1-2 0 16,1 1 0-16,-3 0 0 0,1 3 0 0,-1 0-128 16,-3 0 128-16,-2 1 0 0,-1 1 0 0,3 3 0 0,-2-1 0 15,-1 0 0-15,0 3 0 0,2 2 0 0,1 1 0 16,2-1 0-16,2 0 0 0,0-3 0 0,-1 2 0 16,0 0 0-16,-1 2 0 0,1 1-128 0,-1 0 128 15,3-1 0-15,0 1 0 0,2 0 0 0,0 2 0 16,-1 2-144-16,-1-1 144 0,4-2 0 0,-2 4 0 15,2 2 0-15,-1 1 0 0,1-2 0 0,1 0 0 16,0 0 0-16,2 3 0 0,2 1 0 0,0-2 0 0,2 1 0 16,2 1 0-16,1 1-128 0,2-3 128 0,1 0 0 15,3 0 0-15,2 3 0 0,2-1 0 0,2 2 0 0,2-1 0 16,2-2 0-16,2 0-128 0,1-2 128 16,1 1 0-16,0 0 0 0,3-1 0 0,1 1 0 0,1 2 0 15,-1-1 0-15,4 2 0 0,1 1 0 0,4-3 0 16,0-4 0-16,3 2 0 0,3 3 0 0,0-4 0 15,2-1 0-15,4-2 0 0,3 0 0 0,-1-1 0 16,0-2 0-16,0 0 128 0,1-2-128 0,-3-2 0 16,1 1 0-16,0-3 0 0,0-4 0 0,3 0 0 15,0 0 0-15,2 0 0 0,-4-3 0 0,3 0 0 16,2-2 0-16,-2 2 0 0,-1 3 0 0,0-3 0 16,2-5 128-16,-2 0-128 0,1-2 0 0,-1 1 0 0,1 1 0 15,0-2 128-15,-3-1-128 0,0 0 0 0,1 0 0 16,0 2 0-16,-2 1 0 0,-2-4 0 0,-6-2 0 0,0-3 128 15,0-1-128-15,-2 0 0 0,-2 1 0 0,0 1 128 16,-1-5-128-16,0 2 0 0,-3 1 0 0,-1-3 0 16,-2 0 0-16,1-1 0 0,-6 1 128 0,-1 0-128 15,0-1 0-15,-2-1 144 0,-1-2-144 0,-1 0 0 16,-4 2 0-16,-1-2 128 0,-1 0-128 0,-5 3 0 16,-1 2 0-16,0 0 128 0,2 0-128 0,-2 2 160 15,-5 1-160-15,-1-2 160 0,1 1-160 0,-1 0 0 16,1 3 0-16,-2-2 0 0,-1 0 0 0,-2-1 0 15,2-1 0-15,-2 4 0 0,1 0 0 0,-2-2 0 16,-1-3 0-16,0 3 0 0,0-2 0 0,-4 1 0 16,0 2 0-16,-1-2 0 0,-1 2-160 0,-1 0 160 0,0 1 0 15,-3 3-144-15,-1 0 144 0,4 3 0 0,-2 0 0 16,2 1-128-16,2 1 128 0,-3 1 0 0,2 3 0 0,0 1 0 16,-1 1 0-16,0 1 0 0,0 1 0 0,-4 1 0 15,-2-1 0-15,1 2 0 0,-1 1 0 0,-2 1-128 16,-1 3 128-16,1-2 0 0,1-1 0 0,1-1 0 15,0 6 0-15,0-4 0 0,-2-2 0 0,2 2-128 16,-1 2 128-16,0 1 0 0,0 0 0 0,1 1 0 16,0-5 0-16,1 4 0 0,-1 3 0 0,1 3 0 15,0-1 0-15,2 0 0 0,1-2 0 0,1 3 0 16,2 2 0-16,1 1 0 0,2-2 0 0,-1 1 0 16,2-2 0-16,1 3 0 0,-2 2 0 0,2 2 0 15,3-5 0-15,0 4 0 0,2 2 0 0,-1 1 0 0,1 1 0 16,3 0-128-16,4-1 128 0,3 4 0 0,1 1 0 15,2-1-128-15,1-3 128 0,0 1 0 0,1 3 0 0,2-1 0 16,2-3 0-16,3 1 0 0,3 0 0 0,1 0 0 16,0 3 0-16,1-3 0 0,3-3 0 0,0 2 0 15,3 1 0-15,1-2 0 0,1-1 0 0,1-3 0 16,2-1 0-16,-1-2 0 0,2 1 0 0,3-1 0 16,0-1 0-16,3-3 0 0,2-1 0 0,1-1 0 15,3-1 0-15,2-3 0 0,3-2 0 0,1-1 144 16,0-4-144-16,-1 0 0 0,-1 2 0 0,2-4 0 15,1-1 0-15,4-1 0 0,2-1 0 0,0 1 128 16,3-4-128-16,-3 1 0 0,0-3 0 0,-1-1 0 16,-2-1 0-16,2-2 0 0,-2-3 0 0,0-1 0 15,-2-3 0-15,1 0 0 0,0-2 0 0,-1-2 0 16,-5-4 0-16,-1 2 0 0,-4-1 0 0,-1 1 0 0,-3-2 0 0,-1-2 0 16,-4-1 160-16,1-2-160 0,0-1 128 15,-5-1-128-15,-6-2 128 0,-2-1-128 0,-2-2 128 0,-6 6-128 16,-6 4 176-16,-2 3-48 0,-2-1-128 0,-4 1 192 15,-4 3 80-15,-5 0 16 0,-3 2 0 0,-3 2 0 16,-2-4-288-16,-5 4 0 0,-4 2 0 0,-6 0 0 31,-5-1-448-31,-5 3-64 0,-2-1 0 0,-8 7 0 0,-8 5-2592 0,-3-1-528 16</inkml:trace>
  <inkml:trace contextRef="#ctx0" brushRef="#br1" timeOffset="164495.885">5717 2033 23951 0,'2'-8'2128'0,"-2"8"-1696"15,0 0-432-15,9-5 0 0,2 0 0 0,1 3 0 16,4-1-144-16,2 2 144 0,2 1 0 0,4 1 176 16,5 0 0-16,1 0 0 0,0 1 16 0,5-1 16 15,1-2 0-15,5 0 0 0,1 0 16 0,5-1 0 16,2-3 0-16,4 2 0 0,4 0 224 0,1 1 32 15,2-1 16-15,1 1 0 0,3-3 16 0,7-1 0 16,0 1 0-16,4 2 0 0,1 5-64 0,1-4 0 16,-1-1 0-16,4-2 0 0,5-2-112 0,-1 3-16 15,4 0-16-15,2-2 0 0,-2-5-96 0,5 2-16 16,6 2 0-16,-3 2 0 0,-4-6-32 0,4 3-16 16,3 2 0-16,-1-2 0 0,-1 3-144 0,-1 1 0 15,0 0 144-15,0-1-144 0,-3 1 0 0,-6-1 0 16,-3 0 0-16,0-1 0 0,2 2 0 0,-4 3 0 15,-6 1 0-15,-2 0 0 16,-3-3-576-16,-2 5-16 0,-2 1-16 0,-2-1-8912 0,-2-2-1776 0</inkml:trace>
  <inkml:trace contextRef="#ctx0" brushRef="#br1" timeOffset="175235.394">2417 5569 17503 0,'3'-18'768'0,"2"8"176"0,0 1-752 0,3 0-192 15,2 0 0-15,2 3 0 16,-1 0-304-16,1 1-80 0,2-1-32 0,-1 1 0 0,-2-1 416 0,-3 1 0 0,2-2 0 0,-1 3 176 16,-9 4-176-16,6-5 128 0,-6 5-128 0,4-6 128 15,-3-1 240-15,-1-2 32 0,-2 2 16 0,-1 2 0 16,-5 2 128-16,0-3 32 0,-1-1 0 0,-2-1 0 15,-1 0-208-15,-3 2-48 0,-2-1 0 0,-1-1 0 16,-1-1 32-16,-2 0 0 0,-2 1 0 0,-1-1 0 16,0 3 96-16,-2-2 0 0,-2 4 16 0,-2 0 0 15,-1 2-64-15,3 1-16 0,0 1 0 0,1 1 0 16,-1-1-192-16,-2 3-64 0,1 2 0 0,-2 0 0 16,-1 0-128-16,-3 0 0 0,-6 1 0 0,-1 2 0 15,-2 5 0-15,-1-1 128 0,0-2-128 0,-2-1 0 0,-3 0 0 16,2-1 0-16,-1-1 0 0,1 0 0 15,1 1 144-15,1 0-144 0,0-2 160 0,5 0-160 16,3 1 0-16,1-1 0 0,1-4 0 0,3 5-160 0,3-1 160 16,2 2 0-16,2 1 0 0,1-1 128 0,-1-4-128 15,3 3 144-15,0 1-144 0,2-1 160 0,0-4-160 0,4 2 0 16,1 2-160-16,2-1 160 0,2 2 0 0,-1-2 0 16,2-1 0-16,4 1 0 0,2 2 128 0,1 0-128 15,1-2 0-15,2 3 0 0,1 0 0 0,-1 1 0 16,-1 2 0-16,-2-3-144 0,4 0 144 0,0 2 0 15,-1 3 128-15,3-2-128 0,3 0 0 0,-5 1 0 16,-2 2 0-16,-1 2-128 0,7 1 128 0,-3 1 0 16,0 2 128-16,1 5-128 0,1 2 0 0,1 3 0 15,1 2 0-15,-4 2-128 0,-1 5 128 0,2 0 0 16,2 2 0-16,-2 1 0 0,-1 2 0 0,-1 0 0 0,0-2 128 16,-1 6-128-16,0 1 0 0,-1 0 0 0,-1-3 0 0,2 3 0 15,2-2 0-15,-1 1 0 0,-1 2 0 0,1-4 0 16,1-2 0-16,-1 3 0 0,-1 1 0 0,1-1 0 15,1-2 0-15,-1 0 0 0,0-4 0 0,2-2 0 16,-1 1 0-16,0 1 0 0,-1-6 0 0,0 6 128 16,-1 1-128-16,0 0 0 0,-1-1 128 0,1-3-128 15,0-5 0-15,0 0 128 0,-1 1-128 0,-2-5 0 16,-2 2 144-16,3-3-144 0,-2 1 192 0,2-3-192 16,-4-1 128-16,4-2-128 0,-2-5 0 0,2 1 0 15,0-1 128-15,1-2-128 0,2 0 144 0,0-5-144 16,0-2 176-16,-1 0-176 0,-2-1 192 0,1-3-192 15,2-6 240-15,0 0-64 0,0 0-16 0,0 0 0 16,5 6 48-16,-5-6 16 0,0 0 0 0,5 4 0 0,-5-4 32 16,10 0 16-16,-1-1 0 0,3-1 0 0,2 0-48 15,3-2-16-15,2 3 0 0,3-1 0 0,0 1-208 0,3 0 0 16,1 0 128-16,4-1-128 0,2-3 0 0,4 2 0 16,1 1 0-16,3-1 0 0,5 1 0 0,-1 1 0 15,2 2 0-15,1 1 0 0,3 1 0 0,-3-2 0 16,-1-1 0-16,-1 2 0 0,-1 1 0 0,2-1 0 15,0 1 0-15,4-1 0 0,-2 1 0 0,1 3 0 16,-2-3 0-16,-2 0 0 0,-1 1 0 0,-3-3 0 16,1-2 0-16,-1 1 0 0,-2-2 128 0,2 2-128 15,1 0 0-15,-4 0 0 0,-4 2 0 0,-1 0 128 16,-3-2-128-16,-3 3 0 0,1 0 0 0,-5 1 0 0,-2-1 128 16,-3-1-128-16,0 1 0 0,-2 0 0 0,-2-1 0 15,-1 2 0-15,0 2 0 0,-4-2 0 0,0-1 0 0,-9-3 0 16,6 5 0-16,-6-5 0 0,0 0 0 0,6 10 0 15,-5-1 0-15,-1-1 0 0,-1 1 0 0,-6-1 0 16,-1-2 144-16,-5 0-144 0,-2-1 128 16,-3 2-128-16,-6 1 128 0,-2-2-128 0,-4-1 128 15,-3-1-128-15,-3 1 144 0,-4-2-144 0,-2 0 160 0,-3-4-160 16,0-2 0-16,0 1 128 0,1-2-128 0,2 1 0 16,0-3 0-16,1 1 128 0,-3 1-128 0,0-1 0 15,1 1 0-15,0-4 0 0,2 0 0 0,1 2 0 16,0 0 0-16,2 1 128 0,0-2-128 0,2-2 0 15,-3 1 0-15,3-2 0 0,2-2 128 0,-3 1-128 16,1-3 0-16,3 2 0 0,3 1 0 0,1 1 0 16,-2 0 0-16,2 1 0 0,3-1 0 0,2 2 0 15,3 1 0-15,0 2 0 0,2-3 0 0,3 0 0 0,-1 2 0 16,2 0 0-16,0 1 0 0,4-3 0 0,3-1 0 16,-2-2 0-16,1-1 0 0,2 0 0 0,3 1 0 15,0-1 0-15,-1-3 0 0,3-1 0 0,1 1 0 0,0-3 0 16,-1 1 0-16,0-4 0 0,2 1 0 0,2-1 0 15,2-2 128-15,-1-2-128 0,-1-6 128 0,3-3 0 16,-1-4-128-16,3-5 192 0,-2-6-192 0,2-1 176 16,2 0-176-16,0-4 160 0,-2 2-160 0,1-4 0 15,1-7 0-15,0-3 0 0,-1-2 0 0,3 1 0 16,-3 1 0-16,1-2 0 0,-1-4 0 0,-1 1 0 16,0 3 0-16,-1 4 0 0,-1 3 0 0,-2 5 0 15,-2 1 0-15,1 7 0 0,0 3 0 0,-2 2 0 0,-3 1 0 16,2 5 0-16,-1 2 0 0,1 5 0 0,0 3 0 15,-1 2 0-15,-1 1-160 0,-1 2 160 0,1 5 0 0,1 2-144 16,-2-3 144-16,2 3 0 0,-1 2 0 16,1 1 0-16,-2 4-144 0,4 8 144 0,-4-8-160 0,1 1 160 15,-3-1-144-15,3 2 144 0,3 6-128 0,-5-7 128 16,3-1-128-16,2 8 128 0,0 0-128 0,0 0 128 16,-3-7 0-16,3 7 0 0,0 0 0 0,0 0-128 15,0 0 128-15,11-1-160 0,2 0 160 0,2 0-160 16,3 1 160-16,6-1-128 0,4-1 128 0,7-1-128 15,2-3 128-15,7 2 0 0,6 0-144 0,0-3 144 16,2-1 0-16,2-4 0 0,1 0 0 0,4-3 0 16,1 1 0-16,4 2 0 0,-1 0 0 0,-1 1 0 0,-5 1 0 15,2-2 0-15,1 0 0 0,-1-1 0 16,0-1 0-16,-5 1 0 0,-4 0 0 0,-1-1 0 0,-6-4 0 16,-3 5 0-16,-3 1 0 0,-4 3 0 0,-4 0 0 0,-2 3 0 15,-3-1 0-15,-7 3 0 0,-1 0 0 0,-2 2 0 16,-3 1 0-16,-11 1 0 0,0 0 0 0,0 0 0 15,0 0 0-15,0 0 0 0,-4 8-176 0,-5-1 176 16,-4 2-128-16,-5 1 128 0,-6 0 0 0,-1-2-160 16,-1-1 160-16,-4 1 0 0,-2-1 0 0,-4-1 0 15,-3 1 0-15,-3 1 0 0,-1-1-128 0,-6 2 128 16,-5 0 0-16,0-2 0 0,0-4 0 0,-2 0 0 16,-4 0 0-16,0 3 0 0,-2 1 0 0,0-2 0 0,-1-1 0 15,1 1 0-15,0-1 0 0,0 0 0 0,2-3 0 0,2 1 0 16,-2 0 0-16,6 1 0 0,4 4 0 0,6-2 0 15,5 1 0-15,1-2 0 0,4 3 0 0,2 1 0 16,2-2 0-16,1 2 0 0,4 0 0 0,2-3 0 16,3 0 0-16,2-1-160 0,1 0 160 0,4 1-128 15,2-1-48-15,4 2 0 0,0-1 0 0,7-5 0 16,0 0 32-16,-2 11 0 0,0 0 0 0,2 1 0 16,3 1 144-16,4 2-208 0,1 1 80 0,2 1 128 15,-2 0-192-15,2 4 192 0,0 2-160 0,0 5 160 16,0-1 0-16,-5 7 0 0,3 5-128 0,0 5 128 15,-2 7 0-15,0-1 0 0,-1 0 0 0,0 2-144 16,-1 5 144-16,-4 1 0 0,0 2 0 0,0 4 0 16,0 0 0-16,-1-1 0 0,-7-1 0 0,2 0 0 0,0-4 0 15,0 4 0-15,-3-2 0 0,1 0 0 0,1-2 0 16,-1-2 0-16,-3-6 0 0,3 0 0 0,-1 2 0 16,2-1 0-16,0-6 0 0,0 2 0 0,1 1 0 0,0 1 0 15,3-5 0-15,-3-4 0 0,-3-1 0 0,3-3 0 16,3-1 0-16,-2-2 0 0,1-4 0 0,-1-1 0 15,2-5 0-15,3 1 0 0,2 0 0 0,-2-1 0 16,0-4 0-16,0-3 128 0,2 0-128 0,-2-3 0 16,-3-1 0-16,2-2 128 0,2-2 16 0,-1-8 16 15,0 0 0-15,0 0 0 0,5 6 80 0,-5-6 16 16,0 0 0-16,9-1 0 0,2 0 112 0,4-2 16 16,0 2 16-16,3-2 0 0,4 2-160 0,4 0-48 15,4 0 0-15,3 1 0 0,3 1-192 0,4 0 0 16,3 2 0-16,3-1 0 0,6 0 0 0,4 0 0 0,0 1 0 15,1 4-9792-15,0 2-1856 0</inkml:trace>
  <inkml:trace contextRef="#ctx0" brushRef="#br1" timeOffset="177374.749">5403 7167 13583 0,'0'0'592'0,"4"-9"144"0,-2-2-592 0,0 0-144 16,-2 11 0-16,5-10 0 0,-4 2 256 0,-1 8 0 0,1-10 16 0,-1 10 0 15,0-6-272-15,0-3 128 0,0-1-128 0,-2 2 0 16,2 8 128-16,-10-5-128 0,3-1 0 0,-3 0 0 16,-1-3 0-16,1-1 0 0,-3 0 0 0,0 0 0 15,0-3 320-15,-1-1-64 0,-3-2 0 0,1 1 0 16,-2-1 144-16,-1 1 32 0,-2-3 0 0,-1 1 0 15,-2-2-80-15,-1 2-16 0,-4-2 0 0,-2 1 0 16,-3 2-80-16,0-1 0 0,-2 2-16 0,-1-2 0 16,-5 1-48-16,-2-1 0 0,-1-1 0 0,-3 2 0 15,1 3-192-15,-2-1 176 0,-3-3-176 0,-2 2 160 16,2 2-32-16,-2-1-128 0,-1 2 192 0,-3-1-64 0,-1-1-128 16,-4 2 192-16,-4-3-192 0,3 4 192 0,-2 3-192 0,2-3 128 15,0-1-128-15,-2 2 128 0,-2 1-128 16,-2 1 0-16,-2 0 0 0,0 4 0 0,-3 2 0 0,-2 1 128 15,0-1-128-15,-1 0 0 0,0 2 128 0,1 4-128 16,4 0 0-16,2 3 128 0,-2-4-128 0,3 3 0 16,1 0 0-16,1 5 128 0,1 5-128 0,3-3 0 15,3-2 0-15,0 1 128 0,3 1-128 0,3 2 0 16,-1 2 0-16,4 1 0 0,3-1 0 0,1 2 0 16,4 1 0-16,0-1 0 0,0-1 0 0,1 4 0 15,-1 3 0-15,6 2 0 0,4 0 0 0,0 0 0 16,3 1 0-16,1 2 0 0,3 0 0 0,1-1 0 15,6 0 0-15,2 0 0 0,0-5 0 0,5 0 0 16,0 0 0-16,4 0 0 0,1 1 0 0,2-1 0 0,3-1 0 16,3 4 0-16,2 2 0 0,2 0 0 0,3-2 0 15,-1 3 0-15,3 1 0 0,4 0 0 0,1 1 0 0,2 0 0 16,2-3 0-16,3-3 0 0,-1 2 0 0,4 1 0 16,2 1 128-16,-1 0-128 0,5 0 128 0,4-1-128 15,5 1 128-15,-1 0-128 0,2-3 0 0,1 0 128 16,0-3 32-16,6-1 0 0,5 0 0 0,1-2 0 15,3-2-160-15,0-2 0 0,2 0 0 0,2-2 0 16,-1 2 0-16,4-3 128 0,1-3 0 0,2 1 0 16,3 0 0-16,-1-1-128 0,-2 0 192 0,4 0-64 15,3 0 0-15,0-2 0 0,1 0 0 0,-1-3 0 16,1-1 64-16,-3-3 16 0,3-2 0 0,0 2 0 0,2-1 16 16,-5-2 0-16,-1-3 0 0,-1-1 0 0,1 1-64 15,1-3-16-15,-2 0 0 0,-1-1 0 0,-1 0-144 0,-3-2 160 16,-2 0-160-16,-1-3 160 0,-2-1-160 0,1-2 128 15,1 1-128-15,-3 1 128 0,-2-1-128 0,-2 0 128 16,1-3-128-16,-3 0 128 0,-2-1 0 0,-1 0-128 16,-4 0 192-16,0-1-64 0,-1 0-128 0,-4 0 0 15,-3 0 0-15,-4-1 0 0,-4-4 0 0,-1-1 0 16,-2 0 128-16,-4 1-128 0,-2 0 144 0,1-3-144 16,-6 0 160-16,1-2-160 0,-4 3 176 0,-2-4-176 15,-1-2 192-15,-7-2-192 0,-3 0 192 0,0 0-64 16,-5-1 0-16,-3 0-128 0,-3-1 176 0,-3 2-176 15,-4 1 160-15,-2 3-160 0,-3 2 0 0,-3-6 0 16,-3 0 0-16,-3 0 0 0,-2 1 0 0,-6 0 0 16,-2 0-128-16,0 2 128 0,-5 3 0 0,-2 0-128 0,-1-1 128 15,-3 1 0-15,-1 1 0 0,-3 0 0 0,-3 2 0 0,-3 0 0 16,-2 3-144-16,1-1 144 0,-3-1 0 0,-1-2-144 16,-8 0 144-16,0 3 0 0,-1 2-144 0,-2 3 144 15,-3-1 0-15,-2 4-176 0,-5 3 176 0,-3 0-128 16,-2 0-48-16,-3 2 0 0,-2 1 0 0,2 8 0 15,-2 7-112-15,1 0-32 0,0-1 0 0,-1 4 0 16,-2 4 64-16,3 1 0 0,3 1 0 0,-2 0 0 16,3 0 64-16,6 7 0 0,5 7 16 0,6-1 0 15,5-4 176-15,2 4-192 0,-1 2 192 0,5 5-192 16,-2 4 192-16,8 1 0 0,5 3-144 0,0 4 144 16,1 2 0-16,4 2 0 0,6 4-144 0,4 2 144 15,2 0 0-15,8 4-192 0,9 1 192 0,3 3-160 0,7-2 0 16,4-2 0-16,8 2 0 0,8-2 0 15,2 1-304-15,7-2-64 16,10 0-16-16,12 1 0 0,9 2-544 0,12-5-96 0,6-2-32 0,17-7 0 16,12-5 80-16,11-2 16 0</inkml:trace>
  <inkml:trace contextRef="#ctx0" brushRef="#br1" timeOffset="178609.663">14064 7194 1839 0,'11'-18'160'0,"-2"4"-160"0,2-3 0 0,0 0 0 15,-1 3 3184-15,-1 1 592 0,-5-2 128 0,0 1 32 16,0 0-2944-16,-4 0-592 0,-4 2-112 0,-1-3-32 15,-2-4-96-15,-3-3-32 0,-2-3 0 0,-4 0 0 0,-5-1-128 0,-4-1 0 16,-1-4 0-16,-6 2 128 0,-5 3-128 0,-5 2 160 16,-3 0-160-16,-7-2 160 0,-6 0 16 0,-4 2 0 15,-4 3 0-15,-3 1 0 0,-3 0-48 0,-5 2 0 16,-10-3 0-16,0 5 0 0,-1 3 16 0,-1 3 0 16,-2-1 0-16,-4 2 0 0,-8 4 16 0,3 2 0 15,2 1 0-15,-7 2 0 0,-4 3-160 0,-4 3 0 16,0 4 0-16,-3 1 128 0,-6 2-128 0,0 1 0 15,2 3 0-15,0 2 128 0,-3 3-128 0,4 0 0 16,1 0 0-16,4 4 0 0,-2 5 0 0,7 3 0 16,8-2 0-16,0 2 0 0,7 1 0 0,8 6 0 15,4 1 0-15,6-1 0 0,6-3 0 0,2 3 0 0,4 1 0 16,3 2 0-16,5 1 0 0,6 1 0 0,7 2 0 16,5 2 0-16,6 0 0 0,10 0 0 0,5-5-144 15,4-1 144-15,5-1 0 0,7 2 0 0,5 0 0 0,7 1 0 16,5 2 0-16,8-4 176 0,2-5-176 0,13-1 160 15,8-4 0-15,10-2 0 0,6-3 0 0,7 0 0 16,4-1 0-16,7 0 0 0,7-2 0 0,6-3 0 16,7-1 0-16,6-1 0 0,9-3 0 0,4 0 0 15,1-3 64-15,6-2 16 0,3-3 0 0,3-2 0 16,-3-6-32-16,4-2 0 0,3-1 0 0,3-6 0 16,-5-5 16-16,-2-2 0 0,-4-2 0 0,0-2 0 15,-5-4 16-15,-5-1 0 0,-7 0 0 0,-7 2 0 0,-4 0 48 16,-6-3 16-16,-7-3 0 0,-7 3 0 0,-9 1-304 15,-3-5 160-15,-6-4-160 0,-4 2 128 0,-4 0-128 16,-7 4 160-16,-2-2-160 0,-5-2 160 0,-1-4-160 0,-5 1 0 16,-3 2 144-16,-3 1-144 0,-2-2 128 0,-2 0-128 15,-1 0 128-15,-8 2-128 0,-6 4 0 0,-6-2 0 16,-4-2 0-16,-8 1 128 0,-8 0-128 0,-11 4 0 16,-10-1 0-16,-14 1 128 15,-12-1-592-15,-14 6-112 0,-14 5-32 0,-12 2-11040 0</inkml:trace>
  <inkml:trace contextRef="#ctx0" brushRef="#br1" timeOffset="185383.852">17206 9719 5519 0,'-19'0'496'0,"-7"0"-496"15,-3-3 0-15,-1 1 0 0,1-2 464 0,-2 1 0 16,-1 1 0-16,0-1 0 0,-1-1-80 0,2 0 0 16,1 3-16-16,2 1 0 0,0-3 480 0,2 1 112 15,2 0 0-15,3-1 16 0,4 6-144 0,3-3-48 16,3-4 0-16,4 2 0 0,7 2 32 0,0 0 0 15,0 0 0-15,0 0 0 0,0 0 208 0,0 0 32 16,9-2 16-16,3-1 0 0,4 2-656 0,1-1-128 16,4-1-32-16,6 0 0 0,2 1 16 0,8-2 0 15,3 1 0-15,5 0 0 0,5-2-16 0,6 3 0 16,8-2 0-16,7 2 0 0,3 2-48 0,2-2-16 0,-1 1 0 16,3-1 0-16,3 0-64 0,4 0 0 0,4-3-128 0,-4 4 192 15,1 3-32-15,0 0-16 0,5-5 0 0,-4 3 0 16,-5 3-16-16,1 0 0 0,-1 2 0 0,-1-1 0 15,-2-3-128-15,-4 1 128 0,-4 1-128 0,-3 2 128 16,-2-1-128-16,-3-1 128 0,-2 1-128 0,-2-1 128 16,-3 1-128-16,-8 1 0 0,-2-2 0 0,-6 0 128 15,-3 1-128-15,-4-2 0 0,-1 0 0 0,-2-1 0 16,-1-2 0-16,-3 0 0 0,1 0 176 0,-6 1-176 16,-6 0 128-16,-4-1-128 0,-1-1 0 0,-3-3 144 15,-7 5-144-15,0 0 128 0,0 0-128 0,0 0 128 16,0-9 80-16,-1 1 16 0,-2 0 0 0,3 8 0 15,-9-8-48-15,-2 3-16 0,-5-1 0 0,-5 2 0 0,-1 0-32 16,0 1 0-16,-4-1 0 0,0 0 0 0,-3 3-128 16,-1 2 0-16,-2-2 144 0,-5-1-144 0,-4 0 0 0,-5 0 0 15,-1 1 0-15,-2 1 0 0,-2 2 0 0,2-1 0 16,-2-1 0-16,0 0 0 0,-3 2 0 0,2 0 0 16,-4-5 0-16,-3 4 128 0,-6 4-128 0,3-2 0 15,0-3 0-15,-2-1 0 0,-4 0 0 0,-2 1 0 16,-4 2 0-16,0 0 0 0,3-2 0 0,-3 0 0 15,-1 0 0-15,0-1 0 0,4 3 0 0,6-1 0 16,6-1 0-16,6 2 0 0,7 2 0 0,3-1 0 16,3 0 0-16,3 0 0 0,2 0 0 0,3 1 0 15,2 1 0-15,5-2 0 0,5-3 0 0,6 0 0 16,4 0 0-16,2 2 0 0,8-2 0 0,0 0-160 16,0 0 160-16,0 0-160 0,14 8-32 0,4-3 0 0,5-1 0 15,8-1 0-15,7-1 192 0,2-1 0 0,4 0 0 0,5-1 0 16,6-1 0-16,8-2 0 0,6-3 0 0,6 3 0 15,3 1 0-15,6 1 128 0,3-1-128 0,5 1 176 16,5-3 16-16,-1 2 0 0,0-2 0 0,7 1 0 16,1 2 0-16,2 1 0 0,-2 1 0 0,4 2 0 15,1-1-64-15,-2-2 0 0,-5-2 0 0,0 2 0 16,1 3-128-16,-5 0 0 0,-5 1 0 0,-4-1 0 16,-4 0 0-16,-1 3 128 0,-4 1-128 0,-5 1 0 15,-8-4 0-15,-7 3 128 0,-6 1-128 0,-4-2 0 16,-10 1 0-16,-2 0 0 0,-10-3 0 0,-7 1 0 15,-5 0-240-15,-4-1 32 0,-6 0 0 0,-6-4 0 16,0 0-192-16,-10 2-48 0,-6-1 0 16,-7 2 0-16,-8-3-912 0,-3 2-192 15,-8 2-48-15,-5-2 0 0</inkml:trace>
  <inkml:trace contextRef="#ctx0" brushRef="#br1" timeOffset="195694.95">7370 12741 13823 0,'0'0'1216'0,"0"0"-960"16,0 0-256-16,0 0 0 0,0 0 864 0,0 0 128 15,0 0 32-15,0 0 0 0,0 0-448 0,0 0-64 16,9-4-32-16,-9 4 0 0,9 2 32 0,0 0 16 15,-9-2 0-15,12 0 0 0,-2 0 272 0,0 3 48 16,0-1 16-16,0 0 0 0,1-4-32 0,1 1 0 16,-1-1 0-16,2 0 0 0,2 2-128 0,2-2-48 15,0 0 0-15,4-1 0 0,3-1-208 0,0 2-32 16,-2 1-16-16,3 0 0 0,3-4-128 0,5 2-16 16,3 4-16-16,-1-1 0 0,0-1-48 0,-3 0 0 15,1-1 0-15,0 1 0 0,0 1 0 0,2-2 0 16,1-4 0-16,1 3 0 0,-3 2 64 0,3 0 0 15,3-1 0-15,1 0 0 0,0 2 16 0,-3 0 16 0,-1-1 0 16,-1 1 0-16,1-4-32 0,1 2 0 0,-3 0 0 0,1-1 0 16,-3 0 32-16,4-1 0 0,4 1 0 0,1 1 0 15,-1 1-96-15,-3 0 0 0,-1-1-16 0,-4 1 0 16,-1 0-176-16,0-2 192 0,1 0-192 0,0 1 192 16,-1 0 0-16,3 1 16 0,2 0 0 0,1 1 0 15,1 1 0-15,-1 0 0 0,-2-1 0 0,-3 1 0 16,0 1-48-16,-1 0-16 0,-2 0 0 0,-1-2 0 15,1-2 0-15,0-1 0 0,-4 0 0 0,4 2 0 16,2 1-16-16,0 0 0 0,0-3 0 0,0 2 0 16,2 1-128-16,-5 0 192 0,-2 1-192 0,0-1 192 15,1 0-64-15,0-1 0 0,2-3 0 0,-2 2 0 16,0-1-128-16,3 0 192 0,1 0-192 0,3-2 192 16,0 2-192-16,2 1 192 0,0 0-192 0,-3 1 192 0,0 0-192 0,0-3 160 15,-1-1-160-15,1 1 160 0,-1 2-32 16,0 0-128-16,4 0 192 0,0 1-64 0,-3-3-128 0,4 1 128 15,2 0-128-15,-1 1 128 0,-3-2-128 0,-1-3 128 16,-1-1-128-16,2 1 128 0,-2 4-128 0,-1 2 0 16,1-1 144-16,0 0-144 0,-1-3 0 0,4 2 128 15,1 1-128-15,0-1 0 0,-3-2 0 0,1 2 0 16,-3 0 0-16,0 1 128 0,0 0-128 0,0-1 0 16,0-1 0-16,1 1 0 0,0 1 0 0,2 0 0 15,-1 0 0-15,4 0 0 0,0 1 0 0,2 1 0 16,-3 1 0-16,-2-1 0 0,0 0 0 0,-3 0 0 15,1 0 0-15,4-1 0 0,0 1 0 0,4 0 0 16,-1-3 0-16,0 2 0 0,2 1 0 0,-1 0 0 0,-3-1 0 16,-1 0 128-16,0 0-128 0,-1 3 0 0,1 1 0 15,-1-1 0-15,-3-4 0 0,3 1 0 0,5 1 0 0,1-1 128 16,-2-1-128-16,-1-2 0 0,-1 1 0 0,-4 1 0 16,-4 2 0-16,2 0 0 0,2 0 0 0,-1 0 128 15,1 0-128-15,4 1 0 0,-2 0 0 0,1-1 0 16,0 0 0-16,-2 0 0 0,-1-1 0 0,-2 1 0 15,-5 1 0-15,2-1 0 0,0-1 0 0,-2 1 128 16,0 2-128-16,1 2 176 0,2-2-176 0,-2-2 192 16,-7-1-192-16,4 2 0 0,4 2 0 0,1 0 0 15,-4-6 0-15,2 2 0 0,-1 5 0 0,-1-1 0 16,0-6 0-16,-4 3 0 0,2-3 0 0,-5 4 0 16,0 2 0-16,1 0 0 0,1-2 128 0,1 1-128 15,-2 0 0-15,-1 0 0 0,-2 1 0 0,0-1 0 0,1-2 0 0,2 0 192 16,2 0-192-16,-1 1 192 0,2 1-192 15,-2-1 0-15,0-1-160 0,0-2 160 0,-2 1 0 16,-1 2 0-16,-3 2 0 0,3-1 0 0,-3-2 0 0,1 3 0 16,-2 0 0-16,1-1 0 0,-2-2 0 0,1 1 0 15,1 1 192-15,0 1-192 0,0-2 0 0,-1 0 0 16,0-1 0-16,1 2 0 0,-2 1 0 0,-2 0 0 16,4-2 0-16,1 1-144 0,0 1 144 0,-2 0 0 15,-1 1 0-15,0-2 0 0,1-2 0 0,-2 0 0 16,-1 7 0-16,0-5 0 0,2-6 0 0,-4 2 0 15,-1-1 0-15,1 3 0 0,-3 0 0 0,-7 0 0 16,10 0 0-16,-10 0 0 0,8 0 0 0,0 2 0 16,-2 0 0-16,-6-2 128 0,10 0-128 0,-10 0 0 15,7 3 0-15,-7-3 0 0,0 0 0 0,8 0 0 0,-8 0 0 16,8 1 0-16,-8-1 0 0,0 0 0 0,0 0 0 0,0 0 0 16,0 0 0-16,0 0 0 0,0 0 0 0,0 0 0 15,0 0 0-15,0 0 128 0,0 0-128 0,0 0 0 16,0 0 0-16,0 0 144 0,0 0-144 0,0 0 0 15,-10 2 128-15,-2 3-128 0,0 0 0 0,-3-2 0 16,1-1 0-16,-2 0 128 0,-3 3-128 0,-3-2 0 16,-4-1 0-16,-2 1 0 0,-1-3 0 0,0 2 0 15,-1 1 160-15,-2 4-160 0,-2-3 128 0,-2-1-128 16,-4 1 0-16,-4 0 128 0,-4 3-128 0,-5-3 0 16,-8-3 160-16,4 1-160 0,3 1 192 0,2-2-192 15,1 0 0-15,-1 0 0 0,-6-1 0 0,0 1 0 0,-1 1 0 16,-1-1 0-16,-3-3 0 0,0 4 0 0,1 2 128 0,-5-2-128 15,-5-1 0-15,2 0 0 0,-5 0 0 16,8 2 0-16,0 3 0 0,-4-4 0 0,-6-3 0 0,4 1 0 16,1 1 0-16,1 1 0 0,-1 0 0 0,-2-2 0 15,-1-5 0-15,2 4 0 0,-2 3 0 0,5 0 0 16,0 0 0-16,2 1 0 0,0-1 0 0,0 0 0 16,-5 0 0-16,3 2 0 0,2-6 0 0,2 2 0 15,-3 0 0-15,-2-2 0 0,-5-1 0 0,1 1 0 16,6 2-128-16,2 1 128 0,1 0 0 0,-5-1-144 15,-4-1 144-15,3 0-128 0,7 0 128 0,0 2-128 16,4 1 128-16,2-3-128 0,1-5 128 0,-3 2 144 16,-3-2-16-16,2 4-128 0,5 2 0 0,5-1 0 15,0-1 0-15,2 3-192 0,-3 2 192 0,-2-2 0 16,-2-3 0-16,0 0 0 0,0 1 0 0,4 2-144 0,-4 3 144 16,1-2 0-16,0-7-176 0,-4 2 176 0,-4 1-208 0,2 2 80 15,6 2 128-15,6 0-192 0,1-1 192 0,4 0-192 16,3 3 192-16,1-1 0 0,-2-2 0 0,-2-1 0 15,-2-1 0-15,4 2 0 0,3 8 0 0,0-6 0 16,2-4 0-16,0 1 0 0,1 1 160 0,-1 3-160 16,1 1 0-16,-6-2 0 0,0-3-176 0,-3 2 176 15,-3 3-128-15,2-1 128 0,6-2 0 0,2 2 0 16,3 1 0-16,2 1-144 0,1-1 144 0,2 0 0 16,2-5 0-16,0 2 0 0,-2 1 0 0,0-1 0 15,-1-1 0-15,1-1 0 0,2-1 0 0,3 2 0 16,2 2 0-16,2 0-128 0,0-1 128 0,-1 0 0 0,-2-1 0 15,3 2 0-15,-4-1-128 0,4-3 128 0,-2-3 0 0,2 3 0 16,1 3 0-16,-2 1 0 0,-3-3 0 0,-2 0 0 16,3-1 0-16,-1 2 0 0,4 1-160 0,-2-1 160 15,4-2-128-15,3 2 128 0,5 2 0 0,3-1 0 16,0 3 0-16,1-3-128 0,-3-2 128 0,2 1 0 16,1 2 0-16,8-3 0 0,-7 5 0 0,7-5-128 15,0 0 128-15,0 0 0 0,0 0 0 0,0 0-160 16,0 0 160-16,0 0 0 0,0 0-176 0,11 5 176 15,2 0-160-15,-1-1 160 0,0-1 0 0,4 0-144 16,7-4 144-16,2 2 0 0,3 1 0 0,4 0 0 16,2-3 0-16,2 1 0 0,-1 1 0 0,2-1 0 15,3-2 0-15,4 0 0 0,1-2 0 0,5 2 0 16,10 2-128-16,-2-1 128 0,-1-6 0 0,0 2 0 0,-1 2 0 16,6-2 0-16,4 1 0 0,1-1 0 0,6 1 0 15,-4 1 0-15,0-2 0 0,1 0 0 0,0-2 0 0,3 1 128 16,4 0-128-16,-4 3 0 0,-2 0 0 0,-5-2 0 15,2-1 0-15,7 0 0 0,8 2 0 0,-5 0-128 16,-4 3 128-16,-1 0 0 0,-2-1 0 0,5 1 128 16,2 1-128-16,-2 0 0 0,-5-2 0 0,-1 1 0 15,-5-3 0-15,10 2 0 0,5 0 0 0,-1 0 0 16,-4-2 0-16,-2 2 0 0,-6 0 0 0,7 2 0 16,9 1 0-16,-2-1 0 0,-2-1 0 0,-4 0 0 15,-3 1 0-15,5 0 0 0,7 1 0 0,-6 0 0 16,-7-3 0-16,2 2 0 0,-3 0 0 0,1 2 0 0,-2 0 0 15,0 2 0-15,-4-2 0 0,-2 1 0 0,-4 0 0 16,2-2 0-16,-1-2 0 0,3 4 0 0,2 2 0 0,-3 2 0 16,-3-4 0-16,-3-1 0 0,-1-3 0 0,-1 2 0 15,-3 2 0-15,4 0 0 0,4-6 0 0,-2 2 144 16,-6 4-144-16,-1-3 0 0,-3-3 0 0,4 1 0 16,-1 1 0-16,3 1 0 0,5 1 0 0,-1 1 128 15,-2 4-128-15,-1-4 0 0,-6-4 128 0,3 2-128 16,-1-2 0-16,1-1 0 0,-4 2 128 0,2-1-128 15,1-2 0-15,-2-1 0 0,-3 4 128 0,-2 0-128 16,1 0 192-16,-4 1-192 0,1 0 208 0,2 1-64 16,2-3-16-16,1 1 0 0,0 0 0 0,-2 0-128 15,-2-2 192-15,-1 2-64 0,-3 1-128 0,0-1 0 16,-4-2 0-16,1 1 0 0,2 2 128 0,-4 0-128 16,-1 1 0-16,-1-1 128 0,0 0-128 0,0-1 0 0,-2-1 0 15,-1 2 0-15,-3 2 0 0,1-2 192 0,-6-2-192 0,1 0 192 16,-1 2-192-16,-2 2 0 0,0 0 0 0,1-2 0 15,1-1 0-15,-2 1 0 0,1 2 144 0,1-1-144 16,-1-1 0-16,0 1 144 0,-3 1-144 16,1 0 0-16,0 0 128 0,0 0-128 0,-3 0 0 0,1-1 0 15,1 0 0-15,-3 0 0 0,-3 0 0 0,0-1 0 16,0 1 0-16,-10-1 0 0,8 3 0 0,-8-3 0 16,9-3 0-16,-9 3 0 0,0 0 0 0,0 0-144 15,0 0-1584-15,0 0-320 0,0 0-64 16,-7 0-16304-16</inkml:trace>
  <inkml:trace contextRef="#ctx0" brushRef="#br2" timeOffset="-212399.33">15203 12879 8287 0,'-8'0'736'0,"-1"-2"-592"16,0-3-144-16,-2 3 0 15,1 1 1424-15,10 1 256 0,-7-5 48 0,7 5 16 0,0 0-448 0,0 0-80 16,0 0-32-16,0 0 0 0,0 0-128 0,0 0-32 15,8-6 0-15,2 3 0 0,1-1-480 0,3 1-96 16,-2 2-32-16,3 0 0 0,2 2 32 0,2 0 0 16,1 1 0-16,5 1 0 0,1-1 64 0,3 1 32 15,4 1 0-15,5 1 0 0,-1-2-128 0,4 0-32 16,4 1 0-16,1 0 0 0,0-1 0 0,7 0-16 16,4-3 0-16,4 1 0 0,1 1-112 0,0 0-32 15,1 0 0-15,2 1 0 0,-1 0-96 0,3 1 0 16,4 0-128-16,1-2 192 0,-1 1-64 0,-1-1-128 15,-2-1 176-15,3 2-176 0,5-1 176 0,-1 0-176 16,-2 0 160-16,-1-2-160 0,2 0 208 0,0 3-48 16,3-3-16-16,3 3 0 0,-2-1 32 0,0 0 0 0,-5 1 0 15,4 2 0-15,1-1 0 0,2-1 0 0,-1-1 0 0,-1 2 0 16,-4 1-176-16,1 0 128 0,6-2-128 0,-3 3 128 16,0 0-128-16,-1 2 192 0,-1-6-192 0,1 4 192 15,1-2-192-15,1 0 0 0,-2 0 0 0,0 0 0 16,-2 3 0-16,0-4 0 0,2 1 0 0,-1 0 0 15,-2 0 0-15,-3-2 0 0,-1 1 0 0,0-1 0 16,2 3 0-16,0-1 0 0,2-3 128 0,-3 1-128 16,-2 4 0-16,2 1 0 0,4 1 0 0,2-2 0 15,0 1 0-15,0 0 0 0,1 0 0 0,-1 1 0 16,-1-1 0-16,0 0 0 0,0 0 0 0,-1-1 0 16,-1 4 0-16,1-1 192 0,4 1-192 0,-4-1 192 0,-1-1-192 15,-3-3 0-15,-2 2 0 0,0-3 128 0,-1-2-128 16,6 3 0-16,3 1 0 0,-1 0 128 0,-6-3-128 0,3 0 0 15,0 0 0-15,3 0 128 0,-2 1-128 0,-3 2 0 16,-6-1 0-16,2 0 128 0,-1-2-128 0,4 0 0 16,0 2 0-16,1 1 128 0,-5-2-128 0,0-2 0 15,-2-2 0-15,1 0 0 0,-1 2 0 0,2-1 128 16,-2-1-128-16,0 2 0 0,-6 0 0 0,1 1 0 16,-2-6 128-16,0 3-128 0,0 0 0 0,-1 4 0 15,2 0 0-15,-2-1 0 0,-4-1 0 0,0-2 128 16,-2 0-128-16,0 1 0 0,3 0 0 0,1 2 0 15,0-1 128-15,1-1-128 0,-6 2 0 0,-2-1 0 16,0 0 0-16,-2-1 0 0,-1 0 0 0,-3 2 0 0,2 1 0 16,0-1 0-16,-4-1 0 0,-3-1 0 0,-4-1 0 15,-2 1 0-15,-1 3 0 0,-4-1 128 0,-3-1-128 16,-3 2 0-16,-1-2 0 0,-4 0 0 0,-2 0 0 0,-2 3 0 16,-2-3 0-16,-1 2-144 0,-1 3 144 0,-6-7-160 31,0 0-384-31,0 0-80 0,-10 3-16 0,-5 1 0 15,-5 1-2256-15,-5-4-464 0</inkml:trace>
  <inkml:trace contextRef="#ctx0" brushRef="#br2" timeOffset="-210722.468">1284 13977 3679 0,'0'0'320'0,"8"-1"-320"15,1 1 0-15,1-1 0 0,1-1 2496 0,1 0 416 0,1 0 96 16,4 0 0-16,5 1-1808 0,2 3-368 0,-1 1-80 0,1-1-16 16,1-3-160-16,4-1-48 0,2-1 0 0,4 0 0 15,-1-1-48-15,4 3-16 0,4 0 0 0,2-1 0 16,1-6-80-16,4 3-32 0,1 1 0 0,2 1 0 15,-1 1-80-15,0 1-16 0,6-4 0 0,3 2 0 16,-3 1 48-16,1 0 0 0,1-1 0 0,0 0 0 16,-3 2 0-16,5 0 0 0,0 1 0 0,7-1 0 15,0 0-16-15,-2 1 0 0,-3 1 0 0,4 1 0 16,4-1-96-16,0-1-32 0,1 0 0 0,-1 0 0 16,1 0-32-16,0 3-128 0,-1 2 192 0,3-4-64 15,-3-2 32-15,2-1 0 0,-1-4 0 0,0 4 0 0,-3 1 96 16,3 0 0-16,0 0 16 0,2-2 0 0,1 1-16 15,-1 1 0-15,-5 1 0 0,3-1 0 0,5-2 0 16,-3 1-16-16,0-2 0 0,0 2 0 0,2 2-80 0,1 0-16 16,1 1 0-16,-1406-1 0 0,2813-2-16 0,-1407 0-128 15,-1 1 192-15,2 0-64 0,5-3-128 0,-4 0 160 16,1-3-160-16,2 3 160 0,-1 2-32 0,2-1-128 16,3-1 192-16,-4-1-64 0,-1-2-128 0,0 1 160 15,-1 2-160-15,3-1 160 0,2 0-160 0,-1 1 0 16,-4-1 144-16,3 2-144 0,3 0 128 0,-2 1-128 15,0-1 160-15,-2 3-160 0,-2 0 176 0,3 3-176 16,-2-2 192-16,2 1-192 0,-3 0 176 0,2 1-176 16,-1 2 160-16,2-1-160 0,0 1 176 0,1-1-176 15,-3 0 192-15,2 1-192 16,3-2-592-16,1 0-240 0,0 0-32 0,-1-1-16 0,0 0 1584 0,-1 1 304 16,2 1 64-16,0-1 16 0,-6-2-832 0,3 2-256 0,1-1 128 15,2 1-128-15,-2-4 0 0,-1-1 160 0,1 1-160 0,-1 1 128 16,-3 0-128-16,3 0 0 0,-1-1 0 0,-1 0 0 15,0-1 0-15,-1 1 128 0,2-4-128 0,-2 3 0 16,1 1 128-16,-1 0-128 0,1 0 128 0,2 0-128 16,-1 0 0-16,-1 1 0 0,-2-2 0 0,3 2 0 15,3-2 0-15,0 2 0 0,0-2 0 0,-4 1 0 16,1 0 0-16,-1 0 0 0,0 0 0 0,2 0 0 16,-3 0 144-16,2 1-144 0,-3 2 160 0,-1 2-160 15,3-2 0-15,-1 2 0 0,0-3 0 0,-3 1 0 0,-3 1 0 16,3 0 0-16,2-2 0 0,-1 1 0 0,-6-1 0 15,1 2 0-15,-1 1 0 0,4-1 144 0,2-2-144 16,-2 1 0-16,-2 0 0 0,-1 2-176 0,2-2 176 16,-1-1 0-16,-4-1 0 0,-1 0 0 0,1 1 0 15,-3 0 0-15,-3-1 0 0,3-1 128 0,0 0-128 0,1 1 0 16,-5 0 0-16,-2 0 0 0,-2-1 192 0,2 0-48 16,2 0 0-16,-3 0 0 0,-1-2 0 0,-1 1 0 15,1-1 0-15,0 1 0 0,-1 1-144 0,-1-1 160 16,1 1-160-16,-1-1 160 0,0 0-160 0,0 1 0 15,-4 0 0-15,-1 0 128 0,-2-2-128 0,3 0 0 16,3 3 0-16,-3-1 0 0,2-1 0 0,-2 1 0 16,-2 1 128-16,-1 0-128 0,1 0 0 0,-1 0 0 15,4 0 0-15,-2-2 0 0,2 0 0 0,-3 1 0 16,-2 0 0-16,0 0 0 0,-5 1 0 0,0 0 128 16,2 1-128-16,-2 0 0 0,0 2 0 0,-1 0 0 0,1 1 128 0,-4 0-128 15,0-4 0-15,-1 2 0 0,-5 0 144 16,-1 2-144-16,-2-1 0 0,1-1 128 0,-1 0-128 0,-1 1 0 15,1 2 0-15,-2 0 0 0,-2 1 0 0,0-2 0 16,1-4 128-16,-4 2-128 0,1 0 160 0,-1 0-160 16,-4-2 0-16,2 0 0 0,-4-2 0 0,-1 2 0 15,-1 3 0-15,-2-1 0 0,1-1 0 0,-3 0 0 16,-1-2 144-16,0 1-144 0,3 0 128 0,-3 0-128 16,-1 0 160-16,1 0-160 0,0-1 192 0,-1 1-192 15,-2 0 176-15,1 0-176 0,-2-1 160 0,1 1-160 16,0-1 144-16,1 1-144 0,-2 1 128 0,-2-1-128 15,-7 0 0-15,9-2 0 0,-2-3 128 0,-7 5-128 0,0 0 0 16,0 0 0-16,0 0 0 0,0 0 0 16,8-4-320-16,-8 4-80 0,0 0-32 15,-4-8-10944-15,-3 0-2192 0</inkml:trace>
  <inkml:trace contextRef="#ctx0" brushRef="#br2" timeOffset="-185366.342">3102 12914 22223 0,'9'-5'976'0,"-9"5"224"16,0 0-960-16,6-7-240 0,-6 7 0 0,9-5 0 16,-4-1 224-16,-5 6 0 0,9-4 0 0,-9 4 0 0,2-9-96 15,-1 2 0-15,-1 7-128 0,-1-9 192 0,1 9 64 0,-5-11 0 16,-5-2 0-16,-2 1 0 0,-4-1 0 0,-1 1 0 16,-3 1 0-16,-2-2 0 0,0-4-64 0,-4 1-16 15,1 2 0-15,-1-1 0 0,-4-3-176 0,0-1 192 16,-2 2-192-16,-2 1 192 0,-4 0-192 0,2 2 160 15,1-1-160-15,-2 1 160 0,-1 6 32 0,-1 1 0 16,3-2 0-16,2 3 0 0,-2-4-16 0,1 4 0 16,-1 1 0-16,0 1 0 0,-2 0-176 0,-1 0 0 15,-2 0 144-15,-1 4-144 0,0 6 0 0,2-5 0 16,-2-4 0-16,-1 6 0 0,-2 7 0 0,2 1 0 16,-2-1 0-16,0 0 0 0,-3-3 0 0,6 5 0 15,2 2 0-15,4-2 0 0,0-5 0 0,6 1 0 0,1 1 0 16,4 2 0-16,1 4 0 0,3 1 0 0,1-6-144 0,2 4 144 15,2 3 0-15,0 2-144 0,3 2 144 0,-1-1 0 16,-2-1 0-16,1 3-128 0,0 2 128 0,0-2 0 16,2-2 0-16,-1 0 0 0,-3 4 0 0,3-2 0 15,2 1 0-15,-2 1 0 0,-2 1 0 0,1 2 0 16,-1-1 0-16,1 0 0 0,3 1-128 0,0-2 128 16,0-2 0-16,2 0 0 0,4 1 0 0,2 1 0 15,0-4 0-15,1-1 0 0,6-1 176 0,0 2-176 16,2 0 320-16,3 1-32 0,0 3-16 0,3-4 0 15,5 2-64-15,2-1-16 0,2 1 0 0,-1-2 0 16,5 0-64-16,2 0-128 0,1 3 176 0,3 2-176 16,1-6 144-16,0 4-144 0,1-4 0 0,1 0 144 0,1 0-144 15,0 0 0-15,1-5 0 0,-1 1 0 0,2-1 128 16,3-1-128-16,-3 0 0 0,4-1 128 0,-3-2-128 0,3-2 0 16,-3-1 144-16,1 2-144 0,-2-2 128 0,2-3-128 15,3-2 128-15,2 0-128 0,-3 1 176 0,1-1-48 16,3-3 0-16,-2-3 0 0,1-2 64 0,-1-1 0 15,-2 0 0-15,-2-2 0 0,1-2 48 0,0-2 16 16,1 0 0-16,-2-1 0 0,3-2-64 0,-1 1-16 16,-1-3 0-16,-1-1 0 0,-1-1 16 0,-3-2 16 15,0-3 0-15,-1 0 0 0,-1-1-208 0,0 0 0 16,-2 1 0-16,-2-1 0 0,0-6 0 0,0 1 0 16,3 2 0-16,-4-1 144 0,-1 2 64 0,-1 1 16 15,-5 1 0-15,-2-1 0 0,-3 3-32 0,-3-5-16 0,-1-3 0 16,-4-2 0-16,0 0-48 0,-3-2-128 15,-2-2 192-15,-2-2-64 0,-2 0-128 0,-2 0 128 0,-4 3-128 0,-2 0 128 16,0-2-128-16,-6 2 0 0,-1 0 0 16,-4 0 0-16,0 4 0 0,-2-1 0 0,-2 3 0 0,-5 1 0 15,-2 4 0-15,0 3 0 0,1 2-128 0,1-1 128 16,-1 0 0-16,-2 1 0 0,-2 6 0 0,-2 2 0 16,0-3-160-16,-5 2 160 0,-1 2 0 0,-1 2-144 15,-2 4 144-15,1 0-128 0,-1-2 128 0,-3 3-128 16,1 1 128-16,-3 2-192 0,-3 2 192 0,-1-1-192 15,0-2 192-15,1 1-128 0,3 1 128 0,1 1-128 16,4 1 128-16,1 0-128 0,1 0 128 0,2 2-128 16,0 5 128-16,4-2-128 0,-1 0 128 0,2 4-128 15,0 5 128-15,-1 2 0 0,1 2-144 0,0 2 144 0,1-2 0 16,-1 4-144-16,-2 5 144 0,0-1 0 0,-2 0 0 16,-2 2 0-16,0 0 0 0,2 2 0 0,2 1-160 0,4-1 160 15,-1-2-128-15,3 2 128 0,3 1 0 0,0 2-160 16,4 6 160-16,0-3 0 0,5-3-128 0,2 1 128 15,1-1 0-15,4 1 0 0,3 1-176 0,1 1 176 16,4-2-160-16,1 0 160 0,1 2-192 0,5-2 48 16,4-2 16-16,1 3 0 0,3-2-48 0,2 2 0 15,3 3 0-15,2-3 0 0,2-3 32 0,1 0 0 16,2-2 0-16,2-1 0 0,2-1 144 0,0-2-128 16,2 3 128-16,4-4-128 0,2 0 128 0,2-2 0 15,0 0 0-15,4-3 0 0,4-2 0 0,1 0 0 0,0 1 0 16,1-2 0-16,1-3 0 0,2-1 0 15,0-4 0-15,4-1 0 0,2-5 0 0,2 1 0 0,1-3 0 0,-1-3 128 16,-2-1-128-16,1-3 128 0,1-1-128 0,3-4 128 16,4-2-128-16,0 0 128 0,0-3-128 0,-4 0 128 15,-4-5 0-15,1-2 0 0,1-1 0 0,-2-1 0 16,-3 0-128-16,0-4 128 0,-1-1-128 16,-3 0 128-16,-3 1-128 0,-5 1 0 0,0 0 0 0,-1-3 128 15,-1-4-128-15,-3-1 144 0,-3 0-144 0,0-2 160 16,-1-1-16-16,-4-3 0 0,-4-3 0 0,-1 2 0 15,-2 2 112-15,-2-3 0 0,-6-3 16 0,-2 0 0 16,-5-1-64-16,0-2-16 0,-6-2 0 0,0 0 0 16,-2 2 16-16,0 3 0 0,-4 2 0 0,-4 2 0 15,-2 0 48-15,-4 3 16 0,-3 3 0 0,-4-2 0 16,-4 4-272-16,-2 0 128 0,-1 0-128 0,-5 4 0 16,-4 4 0-16,-4 3 0 0,-5 2 0 0,-5 2-144 0,-5 5-16 15,-6 4 0-15,-3 2 0 0,0 1 0 0,2-3 16 0,-7 6 0 16,-1 0 0-16,0 7 0 0,-2 1-80 0,3 2-16 15,4-2 0-15,2 7 0 16,1 5-208-16,4 1-64 0,6-5 0 0,2 4 0 16,-2 0-1632-16,5 0-336 0</inkml:trace>
  <inkml:trace contextRef="#ctx0" brushRef="#br2" timeOffset="-183416.55">12093 13745 13295 0,'-8'-5'576'0,"8"5"144"0,0 0-576 0,0 0-144 0,-3-4 0 0,3 4 0 16,0 0 1088-16,0 0 176 0,0 0 32 0,0 0 16 15,4-8-624-15,5 3-128 0,1 1-32 0,2 1 0 16,1-2-208-16,4 0-64 0,1 1 0 0,3 0 0 15,0 2-64-15,3 1-32 0,3-1 0 0,3 0 0 16,1 0 112-16,2 2 32 0,2 0 0 0,2 0 0 16,-1-2 272-16,5 1 48 0,1 2 16 0,3-1 0 15,2 2-160-15,4-1-32 0,-4 0 0 0,3 1 0 16,-1 0-112-16,1 0-16 0,-3-1-16 0,3-1 0 16,0-1-128-16,1 0-32 0,-2 0 0 0,-2 1 0 0,-2 1 48 15,-1 0 0-15,-2-1 0 0,-2 1 0 0,-4 2-64 0,0-3-128 16,0 0 192-16,-1 0-64 0,-2 0-128 0,-1 0 160 15,-3 0-160-15,0 0 160 0,-5 2-160 16,0 0 0-16,-2 1 0 0,-2 0 0 0,-3 0 0 0,-2 0 128 16,-3 0-128-16,-1 1 0 0,0-2 0 0,-11-2 0 15,0 0 128-15,0 0-128 0,0 0 0 0,0 0 0 16,0 0 0-16,0 0 128 0,0 0 0 0,0 0-128 16,-12 3 192-16,-2-1-64 0,-6-4 0 0,-2 1-128 15,-1 0 192-15,-3 1-64 0,-5-1 32 0,-1 0 0 16,-1-1 0-16,-2 2 0 0,-5 2-32 0,-2-1 0 15,-1-2 0-15,-6 0 0 0,-3-1-128 0,-3 2 0 16,-3 1 0-16,-3-1 0 0,1-1 0 0,-1-2 0 16,3 1 0-16,-1 1 0 0,0 1 0 0,0 0 0 15,1-2 0-15,5 2 0 0,0 2 0 0,7 0 0 0,3-1 0 16,2-1 0-16,2-1 0 0,2 1 0 0,3 1 0 0,3-1 0 16,2 0 0-16,6 0 0 0,5 0 0 0,4 0 0 15,3 0 0-15,11 0 0 0,0 0 0 0,0 0 0 16,0 0-208-16,0 0 80 0,17-1 128 0,3 0-208 15,4-2 208-15,6 0-176 0,4-1 176 0,1 3-160 16,4-3 160-16,4 0 0 0,3 3 0 0,8-1 0 16,4-1 0-16,4 1 0 0,-2-2 0 0,2 3 0 15,1 1 0-15,1 0 144 0,4-2-144 0,-2 1 0 16,-2 1 144-16,1 0-144 0,-1 1 0 0,-4-1 144 16,-3 0-144-16,-1 0 160 0,-1 0-160 0,-3 2 160 15,-5 2-32-15,-5-1-128 0,-3 0 192 0,-5 0-64 0,-4 1-128 16,-5-1 0-16,-7-1 0 0,-4 0 128 0,-4 1-128 15,-10-3 0-15,5 7 0 0,-5-7 128 0,-8 7 16 0,-4-2 0 16,-6-1 0-16,-6 0 0 0,-9-1 48 0,-6 2 0 16,-2-4 0-16,-8 1 0 0,-5 3-192 0,-3-2 0 15,-2-3 144-15,-6 0-144 0,-8 0 128 0,0 1-128 16,-4 2 160-16,-2-3-160 0,0 0 144 0,1 0-144 16,0-2 128-16,5 2-128 0,5 2 0 0,8-1 0 15,5-1-192-15,6 0 192 0,4 1 0 0,6 1 0 16,2 0 0-16,8-2 0 0,2 0 0 0,6-1 0 15,5 2 0-15,6 0 0 0,10-1-128 0,0 0-64 16,0 0-16-16,15 0 0 0,10 0-128 0,3-2-32 16,4-3 0-16,4 3 0 0,7 0 368 0,8 0 0 15,7-3 0-15,7 1 0 0,3 1 0 0,3-1 0 16,0 1 0-16,3 0 0 0,5-2 0 0,2 2 0 0,-1 1 0 16,-3 1 0-16,-4 1 0 0,-1-3 0 0,0-1 128 0,-1 4-128 15,-4 0 144-15,-5 0-144 0,-6 3 160 0,-5 0-160 16,-7-2 176-16,-8 1-176 0,-7 1 192 0,-6 2-192 15,-5-1 144-15,-7 0-144 0,-11-4 0 0,0 0 144 16,-11 12-144-16,-9-2 0 0,-7-1 0 0,-10-1 128 16,-8 2-128-16,-8-3 0 0,-8 0 0 0,-10-1 128 15,-6 1-272-15,-8-1-64 0,-11 0-16 0,-3 1 0 16,-4-3 0-16,4 2 0 0,4-1 0 0,5 2 0 16,3 0 224-16,10-1-176 0,6 1 176 0,11-1-160 15,6 2 160-15,8 0 0 0,5 5 0 0,8-4 0 16,7-4 0-16,9 1 0 0,10-1 0 0,7-5 0 0,13 7-288 15,9-4-80-15,9-3-16 0,6 0 0 0,9 0 384 16,10 0 0-16,6-4 0 0,7-2 0 0,8-1-144 0,8-2 144 16,0-1 0-16,5-2 0 0,2 0 0 0,-1 1 176 15,-1 2 0-15,-7 1 0 0,0 2-176 0,-5 0 128 16,-6 2-128-16,-7 1-13456 16</inkml:trace>
  <inkml:trace contextRef="#ctx0" brushRef="#br0" timeOffset="-145561.641">14756 14400 14559 0,'4'-14'640'0,"0"7"144"0,-4 7-624 0,0 0-160 16,4-7 0-16,-2-1 0 0,-2 8 704 0,1-6 128 15,-1 6 0-15,0 0 16 0,0 0-208 0,0 0-64 16,0 0 0-16,0 0 0 0,0 0-80 0,-6 9-32 15,0 0 0-15,-1 4 0 0,0 8-128 0,-1 1-16 16,2 1-16-16,-1 5 0 0,-2 3-304 0,0 0 0 16,1 1 0-16,-2 1 0 0,3-4 176 0,-1-2-176 15,4-2 160-15,3-6-160 0,3-1 128 0,1-4-128 16,2-4 0-16,1 0 144 0,2 0 16 0,3-4 0 16,1-4 0-16,3-3 0 0,0-3 288 0,1 0 64 15,2 1 16-15,1-6 0 0,3-3-256 0,-1-3-48 16,2-1-16-16,0 1 0 0,-2-2-208 0,0 1 144 15,-4-3-144-15,1 1 128 0,1 1-128 0,-3-1 0 0,-2 3 0 16,0-3 128-16,-2 0 0 0,-2 4 0 0,-2 4 0 16,2 3 0-16,-4-2 128 0,-1 2 32 0,0 1 0 0,-5 6 0 15,0 0-144-15,0 0-16 0,0 0-128 0,2 15 192 16,0 3-32-16,0 2-16 16,-1 0 0-16,0 2 0 0,-1-1-144 0,2 1 0 0,0 2 0 0,2-2 128 15,-1-5-128-15,3-4 0 0,2-3 0 0,-2-1 0 16,3-3 0-16,1-2 0 0,1-7 0 0,0-1 0 15,2 0 160-15,0-4 96 0,3-2 32 0,-2-2 0 16,-2-3 208-16,0-3 32 0,0-2 16 0,2-1 0 16,-3-1-240-16,-2-2-48 0,-1-2-16 0,0 1 0 15,0 2-112-15,-1 0 0 0,3-1-128 0,-3 2 192 16,-1 7-192-16,0-1 0 0,-1 1 0 0,1 2 0 0,-2 1 0 16,1 1-160-16,-2 1 0 0,-3 10 0 15,3-6-2224-15,-3 6-448 0</inkml:trace>
  <inkml:trace contextRef="#ctx0" brushRef="#br0" timeOffset="-145139.456">15523 14620 19119 0,'0'0'832'0,"10"6"192"0,1-2-816 0,1-1-208 0,0-3 0 0,0 2 0 16,2-2 0-16,-3-2 128 0,0 2-128 0,0-2 0 15,2-2 144-15,-3-1-144 0,1 0 128 0,1-2-128 16,-3 0 128-16,1-1-128 0,0-1 0 0,-3 0 128 16,-1 1 128-16,0 0 0 0,-2 0 16 0,-2 2 0 15,-1-2 192-15,-1 0 48 0,-1-1 0 0,-1 2 0 16,-2-1 128-16,-3 2 48 0,-2 2 0 0,-1 2 0 15,-1 1-80-15,-2 2-16 0,-6 1 0 0,1 4 0 16,-2 2-224-16,0 1-48 0,-3-2-16 0,3 5 0 16,3 4-160-16,-1 1-16 0,-2-1-128 0,6 1 192 15,4 0-192-15,1 0 0 0,4-1 128 0,3-1-128 16,-2-4 0-16,6 1 0 0,1 1 0 0,3-1 0 0,3-3 128 16,2 1 0-16,2-4-128 0,3 3 192 0,1 1 32 15,3-4 0-15,0-2 0 0,2-1 0 0,1 1-224 0,1-2 128 16,0-1-128-16,2-2 0 15,-3-2-1792-15,1-3-448 0</inkml:trace>
  <inkml:trace contextRef="#ctx0" brushRef="#br0" timeOffset="-144681.257">16325 14103 24879 0,'-8'-10'2208'0,"8"10"-1760"0,0 0-448 0,0 0 0 15,0 0 144-15,0 0-144 0,-1 11 160 0,-3 4-160 16,-1 1 0-16,1 4 0 0,-1 0 0 0,0 3 0 16,-3 3 0-16,-1 4 128 0,-1 1-128 0,-1 4 0 15,-1 0 192-15,-5 5-48 0,-3 4-16 0,1-2 0 16,1-3 48-16,4-6 0 0,2-6 0 0,4-4 0 15,2-2-176-15,2-6 0 0,2-5 0 0,2-10 0 16,2 11 448-16,3-2 0 0,-5-9 0 0,9 4 0 16,3-4 352-16,1-2 80 0,5 3 16 0,-1-3 0 15,3-2-544-15,4-2-96 0,1-2-32 0,2 0 0 16,-3 2-224-16,2 0 0 0,3 0 0 0,0 1 0 16,-2 3 0-16,-5 3 0 0,-1 1 0 0,-1 2-160 0,-5 0 160 15,0 4 0-15,-6 4 0 0,0 1-128 0,-2-1 128 0,-4 0 0 16,-4 2 160-16,-3 1-160 0,-4 3 192 0,-4-3-64 15,-4-3-128-15,-1-1 192 0,-6-1 48 0,-1 1 0 16,-6-2 0-16,0-4 0 0,4-5 80 0,-1-1 32 16,1 0 0-16,3-3 0 0,2-3-176 0,4 0-48 15,4 1 0-15,4-1 0 16,5 1-1552-16,6-4-320 0,7-3-64 0,8-2-16 16</inkml:trace>
  <inkml:trace contextRef="#ctx0" brushRef="#br0" timeOffset="-144190.138">17901 14229 28559 0,'0'0'2544'0,"-1"8"-2032"16,1 2-512-16,0 2 0 0,0 4 0 0,0 5 0 15,-4 4 0-15,2 3 0 0,0 2 0 0,1 3 0 16,-1 1 0-16,0 1 0 0,-1-1 0 0,-3-2 0 16,-1-1 0-16,-2 2 0 0,1 3-224 0,-6-3-144 0,0-1-16 0,1-2-16 31,0-1-2464-31,-1-4-480 0,0-6-112 0,2-3-2496 0,0-1-496 16</inkml:trace>
  <inkml:trace contextRef="#ctx0" brushRef="#br0" timeOffset="-143901.984">17674 14635 25791 0,'0'0'1152'0,"0"0"224"0,0 0-1104 0,0 0-272 0,12-3 0 0,3 2 0 16,1 1 608-16,4 0 64 0,4 0 16 0,-1 0 0 15,5 0-416-15,-1 0-80 0,2 0 0 0,-2-2-16 16,3 0-176-16,1 4 128 0,1-4-128 0,0 2 128 0,0-3-128 15,1 0 0-15,0 1 0 0,0 0 128 0,4 1-368 0,0 0-80 16,0 1 0-16,-2 0-12352 16</inkml:trace>
  <inkml:trace contextRef="#ctx0" brushRef="#br0" timeOffset="-143652.987">19444 14301 32415 0,'-8'13'1440'0,"4"1"288"0,-4 4-1376 0,3 2-352 0,2 1 0 0,-4 4 0 16,0 2 0-16,0 2 0 0,-1 2 0 0,0-1 0 16,-1-3 0-16,0 2 0 0,-4-3 0 0,2 2 0 15,-2-6-272 1,1-3-128-16,0-2-32 0,3-2 0 0,-1-3-400 0,5-1-64 0,-2-1-32 16,3-3 0-16,4-7 112 0,0 0 32 0,0 0 0 0,0 0-6896 15,0 0-1392-15</inkml:trace>
  <inkml:trace contextRef="#ctx0" brushRef="#br0" timeOffset="-142536.302">19941 14364 18831 0,'-13'0'832'0,"13"0"176"0,-9 3-816 0,2 2-192 16,-1 0 0-16,1 4 0 0,0 2 320 0,-2-1 32 15,-1-2 0-15,0 5 0 0,0 2 288 0,1 1 64 16,1-5 16-16,-2 2 0 0,1 2-64 0,1-1-16 16,1-4 0-16,1-1 0 0,0-1 64 0,2-2 0 0,4-6 0 15,0 0 0-15,0 0-144 0,0 0-32 16,0 0 0-16,0 0 0 0,0 0-176 0,7-11-32 0,-1 2-16 16,3-6 0-16,2 0 16 0,-1-2 16 0,2 0 0 0,2-1 0 15,2-3-336-15,1 1 0 0,2 3 0 16,2 0 0-16,-3 1 0 0,0 2 0 0,1 1 0 0,1 6 0 15,1 2 0-15,-1 3 0 0,-4 0 0 0,-1 6 0 16,-1 6 0-16,-3 5 0 0,-3 0 0 0,-1 4 0 16,-6 2 304-16,0 1 32 0,-1 0 16 0,-2 2 0 15,-6 4-160-15,1-3-48 0,-3-1 0 0,0-1 0 16,0-1-144-16,1-2 0 0,1-5 144 0,2-1-144 16,1-2 0-16,3-1 0 0,0 0 0 0,4-4-192 15,-2-7-2432-15,9 2-512 0,4-4-80 16,1-7-32-16</inkml:trace>
  <inkml:trace contextRef="#ctx0" brushRef="#br0" timeOffset="-141086.758">21319 14265 19343 0,'3'-8'1728'0,"-2"-1"-1392"15,-3 3-336-15,0-3 0 0,-5 2 1712 0,2 1 272 16,0 3 48-16,-5 0 16 0,-3 3-1472 0,-1 3-272 16,-1 0-64-16,-1 3-16 0,-4 3 48 0,0 3 16 15,-2 4 0-15,1 4 0 0,-1 3 176 0,0-1 48 0,0-1 0 16,-2 4 0-16,4 2-32 0,3 1 0 0,-2-2 0 0,5 1 0 15,5-2-288-15,5-3-48 0,0-4-16 0,8-3 0 16,-1-3-128-16,5-2 0 0,2-1 0 0,4-6 0 16,2 0 0-16,5-3 192 0,2-3-192 0,6-2 192 15,2-5 0-15,2-4 0 0,4-3 0 0,3-2 0 16,-2-3-192-16,4 0 0 0,3 0 144 0,0 0-144 16,1 1 0-16,-4 0 0 0,-3-1 0 0,-2 0 0 15,1 1 0-15,1-1 0 0,0-1 0 0,0-1 128 16,1 1-128-16,2-2 0 0,-5-3 0 0,-1 0 0 15,0 0 0-15,-5-2 144 0,-2-1-144 0,-5-6 0 0,-2-5 160 16,-3 2-160-16,0 0 128 0,-3 2-128 0,-3 1 0 16,-1 4 128-16,-1 4-128 0,-3 2 0 0,-3 5 128 0,-3 5-128 15,-2 1 0-15,-1 5 128 0,-3 2-128 0,-1 5 0 16,-4 4 0-16,-1 2 128 0,-2 2-128 16,-2 0 0-16,-3 5 0 0,0 5 0 0,-5 7 192 0,0 3-64 15,-6 4 0-15,-2 1 0 0,-1 11-128 0,-2 3 0 16,0 2 144-16,-5 4-144 0,1 3 0 0,3 0 0 15,0 1 0-15,5-4 0 0,1-2 0 0,10-1 0 16,3-1 0-16,6-9 0 0,3-7 0 0,6-3 0 16,2-2 0-16,4-4 0 0,3-5 0 0,0-4 0 15,4-3 0-15,3-2 0 0,3-3 0 0,3-3 0 16,1-3 0-16,2-3 0 0,2-2 0 0,3-4 0 16,6-1 0-16,-2-1 0 0,-4-2 0 0,0-1 0 15,-2-2 0-15,0 3-128 0,-4 1 128 0,0 3 0 0,-2 1 0 16,-4 2 0-16,1 2 0 0,-4 2 0 0,-1 2 0 0,-2 1 0 15,-2 1 0-15,-10 1 0 0,0 0 0 0,0 0 0 16,0 0 0-16,0 0 0 0,-7 7 0 0,-1 2 0 16,-3 1 0-16,-2 2 0 0,1 2 0 0,-6 3 0 15,1 1 0-15,-1 0 0 0,-1 3 0 0,3-1 0 16,-1 0 0-16,1-3 0 0,-1 0 0 0,4 0 0 16,4-1 0-16,5-3 0 0,3-2 0 0,1-1-128 15,2-2 128-15,4-2-128 0,2-1 128 0,3-3-128 16,0-2 128-16,5-3 0 0,3-5 0 0,-2 0 0 15,3-2 0-15,1-2 144 0,1-4-16 0,1-1-128 16,0 1 176-16,-1-2-176 0,-1-1 160 0,-2 1-160 0,-2-2 192 16,-5 2-48-16,-9 4-16 0,1 0 0 0,4-2-128 0,-3 2 160 15,1 4-160-15,-1 2 160 0,1 3-160 0,-6 5 160 16,0 0-160-16,0 0 160 0,-5 8 80 0,4 5 16 16,1 2 0-16,-1 2 0 0,-3-1-256 0,0 4 0 15,1 2 128-15,0 0-128 0,-2-6 0 0,5 2 0 16,5-3 0-16,0-1 0 0,-3-4 0 0,7-4 0 15,6-1 0-15,0-3 0 0,4-1 0 0,4-2 0 16,4-5-128-16,2-1 128 0,-1-1 0 0,2-2 0 16,0-3 0-16,0-3 144 0,-3-2-144 0,2-1 128 15,-1 4-128-15,0 1 128 0,-1 1-128 0,-4 4 0 16,-3 3 0-16,2 1 0 0,1 3 0 0,-2 1 0 16,-4 0 0-16,-1 6 0 0,1 5 0 0,-4 1 0 0,-3-1 0 15,-1 3 0-15,-3 3 0 0,-1 0 0 0,-2 1 0 16,-2-2 0-16,-2 0 0 0,-1-2 0 0,1-1 0 0,-6 1 0 15,-1-2 0-15,2-1 0 0,-1-1 0 0,-1-2 0 16,0-1 0-16,8-6 0 0,0 0 0 0,0 0 0 16,-8 1 0-16,-1-2 128 0,-2-3-128 0,11 4 0 15,-3-9 0-15,-1-1 0 0,-4-2 0 0,3 0 0 16,5 0 0-16,-1-1-176 0,0 0 176 0,0 1-192 16,3 0 64-16,0 2 0 0,2 1 0 0,-1 1 0 15,-1 0 128-15,-2 8 0 0,0 0-144 0,0 0 144 16,0 0 0-16,0 0-144 0,0 0 144 0,5 12 0 15,-2-3-160-15,1 1 160 0,3-3-128 0,-2 1 128 16,5 1 0-16,-2 1 0 0,1 0 0 0,1-2-128 0,3-1 128 16,-1-3 0-16,0 1 0 0,1-2 0 0,0-2 0 0,1 1 0 15,0-2 0-15,-1 0 0 0,1 0 0 0,0 0 0 16,-1-2 0-16,0 2 0 0,-1-2 0 16,4 0 0-16,-1 0 0 0,0-1 0 0,1-1 0 0,1 0 0 15,2-3 0-15,0-1 0 0,-1-2 0 0,-2-2 0 16,-5 1 0-16,3 0 0 0,2-4 0 0,2 2 0 15,3-2 0-15,0 1 0 0,-4-1 0 0,-1 0 0 16,-2 1 0-16,2-1 0 0,-1-3 0 0,-3 2 0 16,-2 0 0-16,1 3 0 0,2 2 0 0,-4 2 0 15,-1 0 0-15,0 4 0 0,-1 3 0 0,-7 2 0 16,0 0 0-16,0 0 0 0,0 0 0 0,8 6 0 16,-3 4 0-16,-2 1 0 0,-3 2 0 0,0 5 0 15,-1 2 0-15,-4 2 0 0,0 1 0 0,-1 3 0 16,-3 1 128-16,-1 0-128 0,-1-1 128 0,0-2-128 0,-2-3 160 15,-2-4-160-15,-3 2 352 0,-3-4-32 0,-7 1 0 0,1-4 0 16,3-2 192-16,-7-1 16 0,-6-1 16 16,2-2 0-16,2-2-288 0,2 0-64 0,1-4-16 15,2-4 0 1,0 0-960-16,4-5-192 0,-2-3-48 0,6-2-16048 0</inkml:trace>
  <inkml:trace contextRef="#ctx0" brushRef="#br0" timeOffset="-140443.208">14365 15411 27647 0,'0'0'2448'0,"0"0"-1952"15,11 0-496-15,4-1 0 0,2 0 992 0,6 0 96 16,5 2 32-16,-1 1 0 16,0 0-2032-16,3-1-416 0,1-2-80 0,2 0-7104 15,0 0-1440-15</inkml:trace>
  <inkml:trace contextRef="#ctx0" brushRef="#br0" timeOffset="-140082.235">14568 15465 9215 0,'-27'-3'400'0,"12"1"96"0,0 2-496 0,-3 0 0 0,2-2 0 0,-2 5 0 15,-3 0 3712-15,1 1 640 0,-2 1 128 0,0 1 16 16,0 2-3056-16,0 1-608 0,-1-1-128 0,2 1-32 15,0 2-32-15,5 0-16 0,0-3 0 0,3 2 0 16,4 1-240-16,5 1-32 0,2 1-16 0,3-1 0 16,3-2-128-16,5 2-16 0,2 2-16 0,3 0 0 15,2-2 16-15,5-1 0 0,1-1 0 0,3 4 0 16,3 3-64-16,-2-3 0 0,3-2 0 0,-2 4 0 0,-1-1-128 16,2 0 0-16,6 5 144 0,-2-2-144 0,-5-2 128 0,-1 1-128 15,-5 0 160-15,-3-1-160 0,-2-3 192 0,-6-1-48 16,-4 0-16-16,-5 0 0 0,-2-1 288 0,-8-1 48 15,-2-1 16-15,-5 0 0 0,-6 1 176 0,-7-4 48 16,-5 0 0-16,0-1 0 0,-1 0-320 0,-1-1-48 16,-2-1-16-16,0-2 0 0,3-1-320 0,2 0 144 15,0 3-144-15,2-6 0 16,1 0-1392-16,4-2-384 0,1-2-80 0,7-1-13888 0</inkml:trace>
  <inkml:trace contextRef="#ctx0" brushRef="#br0" timeOffset="-139652.012">15464 15476 36863 0,'-23'-9'3264'0,"8"8"-2608"0,-2 2-528 0,2 3-128 16,0 1 176-16,-2 3 0 0,-2 1 0 0,0 0 0 15,-3 4-432-15,-2 0-64 0,1 1-32 0,-1 1 0 16,0-1-192-16,-2 5-32 0,0 2-16 0,2 2 0 16,0 4 400-16,2 1 192 0,1 4-192 0,3 1 192 15,4 0-144-15,5-2 144 0,7 0 0 0,4-6 0 16,7-5 0-16,4-1 0 0,4-3 0 0,1-1 144 16,4-6 128-16,2-1 32 0,0-3 0 0,3-4 0 0,-1-1-96 15,1-6-16-15,2-4 0 0,-1 0 0 0,2-2 32 0,-3-2 0 16,0-4 0-16,0-4 0 0,1-1-16 0,-4 0 0 15,-2 0 0-15,-7-1 0 0,-5-1 112 0,-3-2 32 16,-4 0 0-16,-5-1 0 0,-6 0 80 0,-3 1 16 16,-4 2 0-16,0 5 0 0,-1 4-208 0,-3 2-48 15,0 1 0-15,-1 3 0 0,0 3-192 0,-1 1-160 16,1 3 32-16,2 3 0 16,0 2-1200-16,2 2-224 0,0 1-48 0,3 0-9408 15,3 2-1856-15</inkml:trace>
  <inkml:trace contextRef="#ctx0" brushRef="#br0" timeOffset="-139088.871">16063 15247 32255 0,'-4'-7'2864'0,"4"7"-2288"0,0 0-576 0,-9 3 0 15,-1-2 288-15,-1 2-48 0,-1 3-16 0,-3 3 0 16,0 2-448-16,-2 0-96 0,0 0 0 0,0 1-16 16,1 1 144-16,1 1 16 0,6 2 16 0,1 0 0 15,-2-1 160-15,1 1 0 0,0-1 0 0,2 2-128 16,0-3 128-16,4-1 0 0,3-2 0 0,0-1 0 16,1 1 256-16,2-2 0 0,-3-9-16 0,10 9 0 0,-1-2 144 0,1 0 16 15,-3-3 16-15,4 1 0 0,2-3-112 0,1 0-32 16,-1 0 0-16,-1-2 0 0,1-2-144 0,-1-1-128 15,-1-3 192-15,-2 2-192 0,-2-3 176 0,-3 1-176 16,1-2 160-16,-3 0-160 0,-3 1 176 0,-3-2-176 16,-1-2 192-16,-3 1-192 0,-2-3 160 0,-4 1-160 15,1 1 128-15,-1-2-128 0,-1 0 0 0,1 2 128 16,2 2-128-16,2 1 0 0,2 0 0 0,3 3 0 16,-1-2 0-16,5 2 0 0,1 5 0 0,6-7 0 15,2 1 0-15,5 0 0 0,1-3 0 0,3 1-144 16,3 2 144-16,3 0 0 0,0-1 0 0,3 0 0 15,-1 0 0-15,0 1 0 0,0-2 0 0,1 4 0 16,-2-1 0-16,3 2 0 0,1-1 128 0,-1 0 0 0,-2 2-128 16,-1 3 192-16,-4 1-192 0,-1 2 176 0,-1 0-176 15,-1 5 160-15,-4 3-160 0,-2 1 128 0,-4 0-128 16,-3 6 128-16,-4 2 48 0,-8 1 0 0,-5 4 0 0,-1 2 0 16,-1 2 32-16,-3-1 16 0,-4 2 0 0,-2 1 0 15,-2-2 32-15,0-1 16 0,-1-1 0 0,3-2 0 16,-1-2-80-16,3 0-32 0,-2-4 0 0,3-2 0 15,0 0 32-15,1-2 0 0,0-2 0 0,4-1 0 16,0-2-192-16,3-3 0 0,0 0 0 0,3-4 0 16,2 0-240-16,8-4-128 0,0 0-16 0,0 0-16 15,0 0-2288-15,0 0-464 16,9-1-96-16,3 0-10816 0</inkml:trace>
  <inkml:trace contextRef="#ctx0" brushRef="#br0" timeOffset="-138745.514">16601 15579 22111 0,'-4'-9'1968'0,"4"9"-1584"15,0 0-384-15,0 0 0 0,0 0 2480 0,0 0 400 16,-11 3 96-16,-1 3 16 0,-1 4-2224 0,-1 2-432 16,-2 3-80-16,0 1-32 0,-3 3-224 0,0 2 144 15,2 1-144-15,-3-1 128 0,0 0-128 0,3 0 0 16,1-2 0-16,3 0 0 0,2 0 0 0,4-2 0 15,5-2 0-15,2-3 0 0,4-2 0 0,1-2 0 16,3-1 144-16,5-3-144 0,3 0 448 0,1-3 32 0,3-1 0 16,3-2 0-16,-1-3-80 0,3-1-16 0,-3-3 0 0,0-1 0 15,-2-2-80-15,-2-2-32 0,-3 0 0 0,-2-1 0 16,-3-3 304-16,-2 1 48 0,-3-2 16 0,-3-1 0 16,-3-2-32-16,-3 2 0 0,-3 3 0 0,-3 0 0 15,-1 1-400-15,-2 2-80 0,-2 0 0 0,-2 4-128 16,0 2 0-16,-2 0-320 0,-1 1 32 0,4 3 16 15,-1 1-1456 1,3 3-304-16,1 3-48 0,4-3-9136 0,9 0-1840 0</inkml:trace>
  <inkml:trace contextRef="#ctx0" brushRef="#br0" timeOffset="-138442.638">17883 15290 23039 0,'-10'-4'2048'0,"3"-1"-1648"15,0 1-400-15,7 4 0 0,0 0 1808 0,-7 0 288 16,-1 0 48-16,1 4 16 0,-2-1-1728 0,4 0-432 15,-3 2 0-15,3 3 0 0,-1 2 128 0,1 3-128 16,-2 3 128-16,0 3-128 0,1 6 336 0,-1-2-16 16,-1 1 0-16,2 0 0 0,-1 1-64 0,1 0 0 0,-4-1-16 0,1 0 0 15,0-1-240-15,3 2 0 0,1 0 0 0,2-3 0 32,1-4-544-32,2 0-48 0,1-3-16 0,3 1 0 15,3 0-1200-15,-3-2-240 0,2-3-64 0</inkml:trace>
  <inkml:trace contextRef="#ctx0" brushRef="#br0" timeOffset="-138165.093">17438 15529 37775 0,'0'0'3360'0,"6"-5"-2688"16,3 3-544-16,1 0-128 0,1 0 0 0,1 0 160 15,1-1-160-15,5 1 160 0,4 0-160 0,4 1 0 16,4-3 0-16,2-2 0 0,0 2 0 0,6 1-144 16,3-1 0-16,1 0 0 0,0-2-96 0,-4 1-16 15,2-1 0-15,-4 2 0 16,-1-1-1152-16,3 1-256 0,-1 0-32 0,2 0-12896 16</inkml:trace>
  <inkml:trace contextRef="#ctx0" brushRef="#br0" timeOffset="-137746.599">19812 15229 24879 0,'0'0'2208'0,"0"0"-1760"16,7-8-448-16,2 3 0 0,0 0 528 0,4-1 32 16,3 0 0-16,2-1 0 0,3 3-560 0,1-2 0 15,2-1 0-15,4 2 0 0,3 1-256 0,1-3-96 16,-1-2-32-16,0 2 0 15,-2 0-64-15,-2 2 0 0,0 0-16 0,-4 1 0 16,-2-2-480-16,-1 2-80 0,-4 2-32 0,-1-2 0 16,-4 3-752-16,-1 1-160 0,-10 0-16 0,10 1-4912 0</inkml:trace>
  <inkml:trace contextRef="#ctx0" brushRef="#br0" timeOffset="-137398.25">20150 15211 9215 0,'-33'3'400'0,"11"2"96"0,-6 2-496 0,-1 1 0 0,1-1 0 0,-3 0 0 16,-1 3 3232-16,-1 0 544 0,0 1 128 0,2-1 0 15,1 0-2480-15,3 1-496 0,-1-1-96 0,4 0-32 16,0-1-416-16,5-1-96 0,4-1-16 0,3 2 0 16,4 0-16-16,1-3-16 0,7-6 0 0,2 10 0 15,4 0 304-15,3 1 64 0,3 1 16 0,5 0 0 16,1 1-144-16,2-1-32 0,-1 1 0 0,4 1 0 16,3 0-128-16,2 0-48 0,2 0 0 0,-2-1 0 15,0 1 48-15,0 0 16 0,0 1 0 0,-1-1 0 16,0-1-80-16,-4 3 0 0,-4-1-16 0,-3 0 0 15,-5-1-16-15,-4 2 0 0,-3 2 0 0,-5 2 0 0,-5-4 48 16,-2 1 16-16,-8-2 0 0,-4 3 0 0,-1-2 16 0,-1-1 0 16,-3-2 0-16,-1 0 0 0,-2-2-48 15,0 2-16-15,-3 0 0 0,1-3 0 0,2-2-240 0,0-3 128 16,-1 1-128-16,1-3 0 16,0-3-288-16,-1-2-160 0,0-3-16 0,5-1-16 15,4-2-2192-15,7-1-432 0,5-1-96 0,3 1-10112 0</inkml:trace>
  <inkml:trace contextRef="#ctx0" brushRef="#br0" timeOffset="-137004.778">20936 15273 11967 0,'-24'-3'1072'0,"14"3"-864"0,0 4-208 0,-1 4 0 16,-7 8 5712-16,0 4 1104 0,-2 3 224 0,-3 2 32 15,0 3-5728-15,-3 1-1136 0,0 2-208 0,3 0 0 16,1-3 0-16,1 1-160 0,0 0 160 0,3 0 0 16,0-1-192-16,4-2 192 0,1-3-192 0,3-2 192 15,5 1-160-15,3-4 160 0,2-5-128 0,3-1 128 16,5-1 0-16,3-2-160 0,4-2 160 0,3-3 0 15,3-3 0-15,2-3 304 0,3-5-48 0,6-2 0 0,-1 0-32 16,1-5-16-16,3-2 0 0,-1-3 0 0,-2-1-208 16,3 2 144-16,0-5-144 0,-1 2 128 0,-3-2 80 15,-2-1 16-15,-3 0 0 0,-7 1 0 0,-3-1 128 0,-2 1 32 16,-3-1 0-16,-4 3 0 0,-2 0 96 0,-6 4 32 16,-5 3 0-16,-3 0 0 0,-1 1-240 0,-5-1-32 15,-6 3-16-15,-3 1 0 16,-5 2-544-16,1 0-96 0,-3 2-32 0,-4 4 0 15,-5 3-1872-15,4 2-384 0,3-2-80 0,2 2-12832 0</inkml:trace>
  <inkml:trace contextRef="#ctx0" brushRef="#br0" timeOffset="-136364.571">22053 15105 28559 0,'-4'-15'1264'0,"4"15"272"0,0 0-1232 0,-4-7-304 0,4 7 0 0,-10-3 0 16,-1 1 400-16,-2 0 32 0,-4 2 0 0,-3 3 0 15,-2-2-432-15,-4 2 0 0,-2 2 128 0,-1 1-128 16,-2 4 1072-16,1 1 176 0,2 1 32 0,1 3 16 15,-1 1-1488-15,2 4-320 0,4 1-48 0,1 2-16 16,2 0 720-16,3 0 144 0,3-2 32 0,3-2 0 0,3-2-320 0,4-3 0 16,2-2 0-16,3-1 0 0,2-1 160 0,2-3-32 15,3-3 0-15,2 0 0 0,-1-3 112 0,4-1 16 16,2-3 0-16,0-3 0 0,1-1-256 0,-1-3 144 16,2 0-144-16,-3-3 128 0,-1-3-128 0,0 1 0 15,-7 2 144-15,2-3-144 0,-1-1 0 0,-2 0 128 16,-2 1-128-16,-1 0 0 0,0 4 0 0,2-2 144 15,-2 2-144-15,0 2 0 0,-3 10 0 0,6-9 0 16,1 1 0-16,1 2 0 0,-1 0 0 0,3 2-144 16,2-2 16-16,4 2 0 0,5-1-64 0,0 2-16 15,3 0 0-15,-1 1 0 0,2-1 208 0,-2 0-192 16,2-1 192-16,1-1-192 0,1 2 192 0,0 2 0 0,1-1 0 16,1 1 0-16,-1 0 0 0,-1 2 0 0,-2 1 192 0,-3 0-192 15,-4 1 432-15,1 2-32 0,-2 0 0 0,-3 3 0 16,-6 1 48-16,-3 3 16 0,-1 2 0 0,-4 5 0 15,-2 3-48-15,-8 3-16 0,-4 3 0 0,-6 1 0 16,-3 3-128-16,-1 5-16 0,-1 2-16 0,-5 1 0 16,-4 0-64-16,-2 1-16 0,-4 0 0 0,3 3 0 15,-3 0-160-15,3-1 0 0,-4-3 0 0,1-1 128 16,2-2-128-16,3-1 0 0,2-3 0 0,3-6 128 16,3-4-128-16,7-1 192 0,-1-2-192 0,4-4 192 15,1-1-384-15,5-5-64 0,1 1 0 0,3-5-16 16,7-6-2016-1,0 0-400-15,0 0-64 0,0 0-12384 0</inkml:trace>
  <inkml:trace contextRef="#ctx0" brushRef="#br0" timeOffset="-136002.964">22603 15868 26719 0,'-11'5'2368'0,"-1"4"-1888"16,-2 4-480-16,0 6 0 0,-3 7 2896 0,1 2 496 15,-3 1 80-15,-1 4 32 0,-1 3-2816 0,3-1-560 16,0 0-128-16,2 0 0 0,0 0 0 0,3-3 0 16,1-3 0-16,2-2 0 0,2-5 0 0,5-1 0 15,3-2 0-15,5-2 144 0,4-3 224 0,4-2 32 0,4-2 16 16,3-4 0-16,4-2-96 0,1-3-32 0,3 0 0 0,1-3 0 15,3-3-144-15,1-1-16 0,1-1-128 0,3-2 192 16,-2-2-16-16,-1-3-16 0,-2-4 0 0,-1-4 0 16,-2-4 0-16,-3-3 0 0,-4 0 0 0,-6 1 0 15,-4 4 112-15,-2 1 32 0,-6-2 0 0,-4 3 0 16,-4 2 144-16,-2 2 16 0,-3 3 16 0,-7-3 0 16,-6 3-176-16,-2-1-48 0,-3 1 0 0,-1 0 0 15,3 4-256-15,-5 2 0 0,-2-1-176 0,2 2 176 16,1 2-384-16,3 1 48 0,-1 3 0 0,3 2 0 15,3 0-960-15,2 3-192 16,4 2-48-16,1 1-11088 0,4 4-2224 0</inkml:trace>
  <inkml:trace contextRef="#ctx0" brushRef="#br0" timeOffset="-130791.692">1930 15845 18431 0,'-6'-5'1632'0,"6"5"-1312"0,0 0-320 0,-4-6 0 15,4 6 368-15,-1-5 0 0,0-1 0 0,1 0 0 16,0 6-96-16,0 0-16 0,0 0 0 0,3-5 0 15,1-4 64-15,-4 9 0 0,0 0 0 0,0 0 0 16,8-5 224-16,-8 5 48 0,6-5 16 0,-6 5 0 16,10-3 272-16,-3 0 48 0,-7 3 16 0,12-2 0 15,2-1-192-15,1 2-48 0,0 0 0 0,4 0 0 16,2-1-320-16,3 2-64 0,4 0 0 0,-1 2-16 16,3-4-160-16,5 1-16 0,1 0-128 0,3 0 192 15,2 1 0-15,-1-2 0 0,1 1 0 0,2 0 0 16,2-1 64-16,2-2 0 0,-1 0 0 0,4 1 0 15,3 1-48-15,-2 1 0 0,2-1 0 0,-2 1 0 0,-2-3-208 0,2 0 0 16,2 1 0-16,1 0 0 0,6-2 240 0,-2 2-48 16,0-2-16-16,-2 0 0 0,0 2-32 0,0 1 0 15,4 1 0-15,3 1 0 0,-1-2-16 0,-2-1 0 16,0 1 0-16,-2 1 0 0,-2 0-128 0,1 2 0 16,4 2 0-16,0-2 128 0,3-1-128 0,-1-1 0 15,-3-1 0-15,1 2 128 0,-2 1-128 0,0 1 0 16,-4 0 0-16,2 2 0 0,2-4 0 0,-3-1 0 15,-1 0 0-15,-1 2 0 0,0 1 0 0,-1 0 0 16,-1 0 0-16,0 0 0 0,6-2 0 0,-5 0 0 16,0 0 128-16,-4 3-128 0,-2-1 0 0,1 0 0 15,3 1 144-15,0-2-144 0,-1-1 128 0,1-1-128 0,2 0 128 16,-3 1-128-16,-1 2 0 0,0 0 0 16,1-2 0-16,2 0 128 0,-1 0-128 0,3-2 0 15,2 0 0-15,1 0 128 0,-4 0-128 0,1 0 0 0,-4 2 0 0,5-1 0 16,4-2 0-16,-1 1 0 0,1-3 0 0,0-1 0 15,-3 2 0-15,0 0 0 0,-1 2 0 0,2 0 0 16,3 0 0-16,0 1 0 0,4-4 0 0,-1 2 0 16,-4 1 0-16,0 2 0 0,0 0 0 0,0 0 0 15,-3 0 0-15,2-1 0 0,4 1 0 0,-5-1 0 16,-3-2 0-16,-1 2 0 0,0 0 0 0,-3 1 0 16,0 1 0-16,0 3 0 0,1-2 0 0,0-1 0 15,0-1 0-15,0 0 0 0,-4 1 0 0,2 0 0 16,0 0 0-16,1 3 0 0,-1 1 0 0,4-3 128 15,1-2-128-15,-1 0 0 0,-5 0 0 0,3 2 0 0,-1 2 0 16,3 0 144-16,2-1-144 0,0 1 0 0,-2-2 128 0,0-1-128 16,-2-1 0-16,0 0 0 0,-4-1 0 0,4 1 0 15,-3 0 0-15,2 0 0 0,-3-1 128 0,1 0-128 16,3 0 144-16,-4 0-144 0,-2-1 320 0,-1 2-16 16,-2-3-16-16,1 2 0 0,2 0-96 0,-2 0 0 15,0-1-16-15,3-1 0 0,2 0-176 0,-3 0 128 16,-4 0-128-16,0-3 128 0,-2-1-128 0,-2 2 0 15,-1-1 0-15,2 2 0 0,1 1 128 0,-1-2-128 16,-2 1 0-16,0 0 128 0,-2-1 16 0,1 1 0 16,0 0 0-16,-1 2 0 0,-3-1 64 0,1-1 16 15,-2 1 0-15,1 1 0 0,0 1-96 0,3-2-128 16,1 2 176-16,-1 1-176 0,-5-1 128 0,1-1-128 16,0 1 0-16,0 1 0 0,-1 0 0 0,-2-1 0 15,0 0 128-15,-1 0-128 0,-1 1 0 0,0 0 160 0,0-1-160 0,0 1 128 16,-2 1 32-16,3-1 0 0,-4-2 0 0,2 1 0 15,-2 0-32-15,2 2-128 0,-3 0 192 0,0 0-64 16,0-1-128-16,-3 0 0 0,2 1 0 0,-2-1 0 16,-4 0 0-16,0 0 128 0,-1-1-128 0,-2 0 0 15,-3 0 160-15,1 0-160 0,-1-2 192 0,-8 3-192 16,0 0 256-16,8-2-64 0,-8 2-16 0,0 0 0 16,8-3 16-16,-8 3 0 0,7-1 0 0,-7 1 0 15,0 0-192-15,8-3 128 0,-8 3-128 0,0 0 128 16,0 0-128-16,0 0 160 0,0 0-160 0,0 0 160 15,0 0-160-15,0 0 0 0,0 0 0 0,7-3 128 16,-7 3-128-16,0 0 0 0,7-1 0 0,-7 1 0 0,0 0 0 0,9-2 0 16,-9 2 128-16,0 0-128 0,0 0 0 0,7 0 128 15,-7 0-128-15,0 0 128 0,0 0 0 0,0 0 0 16,8-1 0-16,-8 1 0 0,0 0 0 0,8-2-128 16,-8 2 192-16,0 0-64 0,8-2-128 0,-8 2 0 15,0 0 0-15,0 0 0 0,6-3 0 0,-6 3 0 16,0 0 0-16,8-1 0 0,-8 1 0 0,0 0 0 15,0 0 0-15,6-1 0 0,-6 1 0 0,0 0 0 16,0 0 0-16,0 0 0 0,8-2 0 0,-8 2 0 16,8 1 0-16,-8-1 0 0,8 1 0 0,-8-1 0 15,5-3 0-15,-5 3 0 0,0 0 0 0,0 0 128 16,0 0-128-16,0 0 0 0,0 0 0 0,0 0 0 16,0 0 128-16,0 0-128 0,0 0 0 0,0 0 0 0,7-3 0 15,-7 3 0 1,0 0-1152-16,0 0-128 0,-4-7 0 0,-2 3-11584 0,-2 0-2304 0</inkml:trace>
  <inkml:trace contextRef="#ctx0" brushRef="#br0" timeOffset="-117385.392">10856 16804 6447 0,'0'0'272'0,"0"0"80"0,0 0-352 0,0 0 0 0,0 0 0 15,0 0 0-15,0 0 1088 0,0 0 160 0,0 0 32 0,6 7 0 16,1 1-640-16,-7-8-128 0,0 0-32 0,0 0 0 16,11 5 160-16,0-2 48 0,-4-1 0 0,4 0 0 15,4-2 208-15,0 0 32 0,0 0 16 0,1 0 0 16,-1 0-272-16,4-1-48 0,2-3-16 0,1 4 0 16,1 0-48-16,3 0-16 0,3-2 0 0,1-1 0 15,1 2-160-15,6 1-16 0,2 0-16 0,2 0 0 16,4 1-48-16,1-1-16 0,-1-1 0 0,2 2 0 15,-2 2-16-15,2-1 0 0,1-2 0 0,5 0 0 16,1 1-32-16,2 1-16 0,-1-1 0 0,-1-1 0 16,-2 0-64-16,3 2-16 0,0 1 0 0,1-2 0 0,3-2-16 15,0 1 0-15,2 0 0 0,-1 0 0 0,-3-2 16 16,1 1 0-16,0 0 0 0,4 0 0 0,2 1-144 0,-4 0 128 16,2 0-128-16,-3 0 128 0,-1-1-128 0,-1 1 160 15,1 0-160-15,3-1 160 0,-1 0-160 0,-3 0 192 16,-3-3-192-16,-1 2 192 0,0 1-48 0,0-1 0 15,2-2 0-15,1 1 0 0,3-1-16 0,-2 1-128 16,-2-2 192-16,1 2-64 0,-2 0-128 0,2-2 192 16,0-1-192-16,2 0 192 0,0 2-192 0,0 0 192 15,-5 1-192-15,0-1 192 0,-1-1-192 0,-2 0 0 16,3-2 144-16,0 2-144 0,1 1 0 0,0 1 128 16,-2-1-128-16,1 2 0 0,-3 0 128 0,0 1-128 15,1 1 160-15,-1 0-160 0,0-2 128 0,2 1-128 16,0 1 0-16,-1 0 144 0,0 1-144 0,-2-1 128 15,-3-2-128-15,2 0 128 0,1 1-128 0,0 0 160 16,0-1-160-16,1 2 160 0,-1 0-16 0,2 0 0 0,-5-1 0 0,-3 1 0 16,0 1-144-16,1-1 0 0,1-1 0 0,1 1 0 15,-1 3 0-15,1-2 0 0,2-1 0 0,-2 1 0 16,-2 1 0-16,-4 0 0 0,1-2 0 0,2-1 0 16,-1-2 0-16,3 3 0 0,1 3 0 0,1-1 0 15,2-1 0-15,-1 3 0 0,-2 0 0 0,2 2 0 16,-1-4 128-16,0 0-128 0,3-2 128 0,0 1-128 15,3 5 208-15,-4-3-32 0,-2-3-16 0,-1 2 0 16,-2 4 64-16,-1-2 16 0,0-1 0 0,0-1 0 16,1-2-16-16,1 0 0 0,1 2 0 0,0 0 0 15,1 1-224-15,-1-1 176 0,-6-3-176 0,1 2 160 0,0 3-160 16,-4-2 0-16,2-3 0 0,1 1 0 0,2 1 0 16,3 0 0-16,-3 0 128 0,2-1-128 0,-1-1 0 0,-1 1 0 15,-4 2 0-15,1-2 128 0,-4-2-128 0,1 0 0 16,1-2 0-16,2 2 0 0,0 2 0 0,0-1 0 15,1-1 0-15,-3 1 0 0,-3 1 128 0,1 0-128 16,-4 0 0-16,1-1 128 0,-2 0-128 0,-1-2 0 16,-1-1 0-16,1 2 0 0,-2 0 128 0,2-3-128 15,1-1 128-15,-3 1-128 0,-7 3 192 0,2 0-64 16,0 0 0-16,-4 0 0 0,0 1-128 0,-1 2 192 16,-3 1-192-16,-1-2 192 0,-1-2-192 0,-1 2 0 15,0 0 144-15,-2 2-144 0,-1-2 0 0,-8 0 0 16,0 0 0-16,9 4 0 0,-3 1 0 0,-6-5-128 15,0 0 0-15,0 0 0 16,0 0-400-16,0 0-80 0,2 7-16 0,-2-7-9888 0,0 0-1984 0</inkml:trace>
  <inkml:trace contextRef="#ctx0" brushRef="#br0" timeOffset="-75628.746">16195 18208 33919 0,'0'0'1504'0,"0"0"304"0,0 0-1440 0,-7-3-368 16,7 3 0-16,0 0 0 0,0 0 0 0,-4-5-288 15,-3-3 48-15,4 0 16 0,3 8 224 0,0-10 0 16,0 0 0-16,0 1 0 0,0-1 0 0,1 0 0 16,-1 10 0-16,4-10 0 0,1-2 208 0,-3 2-16 15,2 1 0-15,1 0 0 0,-5 9-48 0,6-6-16 16,1-6 0-16,0 6 0 0,-7 6-128 0,0 0 128 15,0 0-128-15,0 0 128 0,8-1-128 0,-8 1-144 16,8 4 144-16,-8-4-208 16,0 0-1760-16,6 7-336 0</inkml:trace>
  <inkml:trace contextRef="#ctx0" brushRef="#br1" timeOffset="-34973.748">12800 17180 12895 0,'0'0'1152'0,"0"0"-928"0,0 0-224 0,0 0 0 16,-6-3-176-16,-2-1-80 0,8 4 0 0,-8-2-16 16,-2 0 1168-16,1 1 224 0,0 0 48 0,-2 2 16 15,-2 2-352-15,0 0-80 0,1-1-16 0,-3 2 0 16,-2 3-144-16,-3 0-16 0,-2 1-16 0,0 0 0 16,-1-1-112-16,2 2 0 0,-1 4-16 0,2-2 0 15,-2-1-48-15,1 1 0 0,0 1 0 0,0 0 0 16,0-1-64-16,1 0-32 0,3 0 0 0,-1 2 0 15,1-1-160-15,3-1-128 0,-1-1 144 0,4-2-144 0,1-1 128 0,3 0-128 16,1-1 0-16,6-6 144 0,0 0-144 0,0 0 192 16,0 0-192-16,8 10 192 0,2-2 64 0,4-1 0 15,1-1 16-15,3-1 0 0,1 0 0 0,3 3 0 16,1-2 0-16,-2 1 0 0,0-2-272 0,1 0 128 16,1 1-128-16,0 0 0 0,1-3 192 0,-1 3-192 15,0-3 192-15,0 2-192 0,-3 3 192 0,-1 0-192 16,-1-3 192-16,1 2-192 0,-3 2 208 0,-1-1-64 15,-2 1-16-15,-1-2 0 0,-2-3-128 0,-1 2 0 16,-2 1 0-16,0-2 0 16,-7-5-1888-16,0 0-416 0,0 0-64 0</inkml:trace>
  <inkml:trace contextRef="#ctx0" brushRef="#br1" timeOffset="-34730.336">12378 17375 10127 0,'0'0'896'0,"0"0"-704"0,0 0-192 0,6-1 0 16,3-2 1872-16,1 1 352 0,2 1 64 0,4 0 16 15,2-1-640-15,3 1-112 0,3 1-16 0,6-1-16 16,3-1-304-16,6 0-48 0,3 1-16 0,1-2 0 15,2 0-256-15,2-1-48 0,-4 2-16 0,-2 0 0 16,-4 1-320-16,-1-1-64 0,-1-1 0 0,-2 2-16 0,-2 1-240 0,-1 2-32 16,-2 0-16-16,-5 1-9888 15,0 1-1984-15</inkml:trace>
  <inkml:trace contextRef="#ctx0" brushRef="#br1" timeOffset="-33764.153">13868 17672 1839 0,'-6'10'0'0,"0"-4"160"0,1 1-160 0,0-2 0 0,-1 1 0 0,6-6 0 16,0 0 2928-16,0 0 544 0,0 0 112 0,0 0 32 15,0 0-1536-15,0 0-304 0,0-11-64 0,5-1-16 16,0-3-528-16,2 0-96 0,2-3-32 0,3-3 0 16,2-7-480-16,0 0-112 0,-1-1 0 0,2 0-16 15,2-1-240-15,3 0-32 0,-3-3-16 0,2 0 0 16,-4 1-144-16,3-1 160 0,2-1-160 0,-1 1 160 16,-3 2-160-16,-1 7 0 0,1 5 0 0,-3 2 0 15,-1 1 0-15,0 3 0 0,-1 5 0 0,-1 4 0 16,-10 4 0-16,10 1 0 0,-10-1 0 0,10 12 0 15,-3 5-128-15,0 5 128 0,-4 1-160 0,1 3 160 16,-2 2-192-16,-2 1 48 0,-1 0 16 0,-3 0 0 0,0 1 128 16,-4 1 0-16,1 0 0 0,0-3 0 0,0-3 0 0,5-5 128 15,1-7-128-15,1-2 176 0,0-2-176 0,0-9 0 16,0 0 0-16,0 0 0 0,10-6 448 0,3-5 0 16,2-4 0-16,0-3 0 0,3-2 32 0,-2-2 16 15,2-2 0-15,1-2 0 0,1-1-320 0,0-4-176 16,1-3 192-16,-1-1-192 0,1 1 144 0,2 4-144 15,-3 5 0-15,0-1 144 0,1 5-144 0,-1 3 0 16,1 6 0-16,-3 2 0 0,-3 2-128 0,0 5 128 16,0 3-160-16,-4 5 160 0,-1 6-208 0,-4 4 48 15,2 1 16-15,-5 5 0 0,1 5 144 0,-3 2-160 16,-2 2 160-16,-2-1-160 0,0 2 160 0,-5 1 0 16,1 0 0-16,-4 0 0 0,-1 0 144 0,2-2-144 0,-2-3 192 15,4-3-192-15,3 0 192 0,1-3-64 0,-3-2 0 16,3-4-128-1,2-5-320-15,0-2-192 0,2-8-16 0</inkml:trace>
  <inkml:trace contextRef="#ctx0" brushRef="#br1" timeOffset="-33447.601">14995 17300 22223 0,'-10'5'976'0,"10"-5"224"0,-8 3-960 16,-2 0-240-16,-1 1 0 0,0 2 0 0,-4 1 560 0,-1 2 64 15,4 2 16-15,1-1 0 0,2 0-64 0,0 0-16 16,3 1 0-16,2 0 0 0,4 0-336 0,4-1-64 16,0 0-16-16,5-1 0 0,3-2 48 0,3 0 0 15,1-3 0-15,2 0 0 0,0-2 144 0,2-3 48 16,2-4 0-16,0 3 0 0,-1-3 64 0,-2-3 0 15,-2 3 16-15,-1-2 0 0,-4-1 96 0,-3-1 16 16,-4-1 0-16,-1 4 0 0,-4 6 48 0,-5-11 16 16,-4 1 0-16,-3 1 0 0,-3 0-176 0,-2 2-16 15,-4-1-16-15,1 1 0 0,-1 3-288 0,-1-1-144 16,1 2 160-16,4 1-160 0,1 2-192 0,5 1-128 16,3 0-16-16,8-1-10416 15,0 0-2096-15</inkml:trace>
  <inkml:trace contextRef="#ctx0" brushRef="#br1" timeOffset="-33124.262">15503 17240 14735 0,'-16'11'640'0,"8"-2"160"0,-1 2-640 0,-2 2-160 0,1 4 0 0,1-3 0 16,-4-2 2176-16,2 3 384 0,0 0 96 0,0 0 16 15,0-1-1200-15,2-1-256 0,1-1-32 0,2 0-16 16,-1-1-656-16,3-2-128 0,4-9-16 0,-2 10-16 16,2-10 112-16,0 0 32 0,0 0 0 0,0 0 0 0,0 0 336 0,0 0 80 15,7-7 16-15,2-2 0 0,0-2-96 16,-1-3 0-16,-1 1-16 0,1-3 0 0,1 0-192 0,0 1-48 16,2-3 0-16,-1 3 0 0,4-3-256 0,1 3-48 15,2 0-16-15,0 1 0 0,2 2-256 0,-1 2 0 16,-1 4 0-16,1 1 0 0,-2-1 0 0,0 4 0 15,-1 1 0-15,-2 2 0 0,-1 0 0 0,-1 3 0 16,0 0 0-16,-1 4-144 16,-4-1-1840-16,2 3-384 0,-4 0-64 0</inkml:trace>
  <inkml:trace contextRef="#ctx0" brushRef="#br1" timeOffset="-32590.415">16547 17231 13823 0,'0'0'608'0,"0"0"128"0,-7-3-592 0,7 3-144 15,-6-2 0-15,6 2 0 0,-8-2 880 0,8 2 144 0,0 0 16 0,0 0 16 16,0 0-416-16,0 0-64 0,0 0-32 16,0 0 0-16,0 0-352 0,0 0-192 0,0 0 192 0,0 0-192 15,0 0 0-15,0 0 0 0,0 0 0 0,6-4-8832 16</inkml:trace>
  <inkml:trace contextRef="#ctx0" brushRef="#br1" timeOffset="-32022.344">15630 17407 9215 0,'0'0'816'0,"-3"8"-656"16,3-8-160-16,-1 8 0 0,1-8 1792 0,0 0 320 15,3 7 64-15,3-1 0 0,0 0-832 0,4-3-192 0,1-2-16 0,4-1-16 16,0 0 192-16,3 0 32 0,0-4 16 0,4-2 0 16,-1 0-496-16,0-1-96 15,-1 0-32-15,-1 1 0 0,-1-3-288 0,-1 0-64 0,-1-1-16 0,0 0 0 16,-3 1-144-16,-1-1-32 0,0 0 0 0,-6 0 0 16,-2 2-48-16,-3-2-16 0,-3 0 0 0,-4 3 0 15,-1 1 96-15,-3 2 16 0,-6 0 0 0,0 4 0 16,-3 4 80-16,-1 0 32 0,-3 4 0 0,-1 2 0 15,-2 2 16-15,0 2 0 0,2 3 0 0,2 2 0 16,4 2-80-16,-1 1-16 0,3 1 0 0,5 1 0 16,2-2-48-16,3-3-16 0,5-2 0 0,2 0 0 15,5-4-64-15,3-2-16 0,6-2 0 0,2-1 0 16,4-2 64-16,8-5 0 0,5-2 0 0,1-3 0 0,0 1-320 16,2-1-64-16,4-4-16 0,-1 0-10784 15,-1 1-2144-15</inkml:trace>
  <inkml:trace contextRef="#ctx0" brushRef="#br1" timeOffset="-31326.778">17119 17310 7359 0,'0'0'320'0,"0"0"80"0,0 0-400 0,0 0 0 0,0 0 0 0,0 0 0 16,0 0 3264-16,-8 1 576 0,0 0 128 0,8-1 0 15,-7 4-1920-15,-2 2-384 0,2-1-64 0,-2 2-32 16,3 2-480-16,-3 2-80 0,1 2-32 0,0-1 0 15,1 2-256-15,-2 3-48 0,3 0-16 0,-3 2 0 16,1-1-256-16,-2-1-48 0,1-1-16 0,2 0 0 16,-1 2-144-16,1-2-48 0,3-2 0 0,-2-1 0 15,3 0-144-15,1-1 160 0,0-3-160 0,2 0 160 16,0-9-1040 0,0 0-208-16,3 6-32 0,-3-6-8640 0,10 1-1728 0</inkml:trace>
  <inkml:trace contextRef="#ctx0" brushRef="#br1" timeOffset="-30981.228">17332 17341 21183 0,'0'0'1888'0,"-4"8"-1504"16,4-8-384-16,-8 12 0 0,0 1 672 0,-2 0 64 15,1 0 16-15,-2 1 0 0,0 2 672 0,0-1 144 16,1 0 32-16,1-1 0 0,2-3-736 0,1 0-144 15,1-3-16-15,2 3-16 0,-5-2-288 0,8-9-48 16,0 0-16-16,0 0 0 0,-1 9-32 0,1-9-16 0,0 0 0 16,0 0 0-16,10-4 176 0,-2-1 48 0,-8 5 0 0,12-9 0 15,3-2-112-15,0 0-16 0,-3-2 0 0,2 0 0 16,-3 1-384-16,1 0 128 0,0 1-128 16,0 1 0-16,1 6 0 0,-2-2 0 0,0 5 0 0,0 0 0 15,-1 3 0-15,0 6 0 0,-1 2-176 0,-3 2 176 16,-1 2 0-16,-1 3-128 0,-1 1 128 0,-3 3 0 15,-3 2 0-15,0-1 0 0,0-1 0 0,1 0 0 16,-1-3 0-16,2-1 0 0,0 2 0 0,3-4 0 16,0-1-2768-1,2-3-480-15,4-2-80 0</inkml:trace>
  <inkml:trace contextRef="#ctx0" brushRef="#br1" timeOffset="-30684.136">18268 17254 15663 0,'0'0'1392'0,"4"-9"-1120"15,-3 0-272-15,-1-1 0 0,-1 4 1328 0,-4-4 208 16,1-2 32-16,-2-3 16 0,0 1 64 0,-2-3 16 16,-1 0 0-16,1-3 0 0,1 0-624 0,0 4-112 15,-1 3-32-15,2 0 0 0,-2 0-208 0,3 6-48 16,-1 4-16-16,-2 4 0 0,0 3-288 0,-4 1-48 15,1 6-16-15,-5 5 0 0,-3 6-80 0,1 2-32 16,0 7 0-16,-2 2 0 0,2 1 96 0,-2 4 32 16,-1 0 0-16,-1-1 0 0,1-1 144 0,-3 2 16 0,-3-4 16 15,2 3 0-15,0 4-176 0,1-4-32 0,-3 0-16 16,7-2 0-16,1-3-240 0,2-4 0 0,3-3 0 0,3-5 0 31,0-1-1008-31,3-3-288 0,3-5-64 0,0-6-9072 0,5-5-1824 0</inkml:trace>
  <inkml:trace contextRef="#ctx0" brushRef="#br1" timeOffset="-30304.51">17703 17569 12895 0,'0'0'576'0,"10"-1"112"0,1-1-560 0,1 0-128 0,2-1 0 0,4 0 0 16,2 0 2992-16,3 1 560 0,3 0 112 0,-1-2 32 15,1-1-2032-15,0-2-416 0,-3 0-80 0,2-1-16 0,-3 2-656 16,3 1-144-16,-1-2-32 0,0 1 0 0,-1-1-160 0,-1 0-32 15,-3 2-128-15,-3-1 192 0,-2 1-192 0,-2 2 0 16,-5 2 128-16,-7 1-128 0,0 0 0 0,0 0 0 16,0 0 0-16,0 0 0 0,-2 12 0 0,-4 2 144 15,-8 1-144-15,-1 1 128 0,-2 4 64 0,-1-2 0 16,0 1 0-16,3-1 0 0,2-2 0 0,3-1 0 16,2 0 0-16,5-3 0 0,-1-2-192 0,4-1 192 15,4-2-192-15,3 1 192 0,1-1 80 0,3-3 32 16,3-1 0-16,3-2 0 0,-1-1 240 0,3-1 48 15,2-4 16-15,1-2 0 0,-1-1-96 0,0 0 0 16,-4-4-16-16,-1 2 0 0,-5-1-64 0,-2 2-16 16,-4-2 0-16,-3 2 0 0,-3 1-32 0,-2 1-16 15,-5-1 0-15,-3 2 0 0,-4 1-112 0,-4 2-32 0,-2-1 0 16,-2 3 0-16,-3 1-224 0,3 2 0 0,-1 1 0 0,4 0-160 31,1 0-2528-31,3-1-496 0</inkml:trace>
  <inkml:trace contextRef="#ctx0" brushRef="#br1" timeOffset="-28929.766">18874 17410 17903 0,'0'0'784'0,"0"0"176"0,-7-5-768 0,1 1-192 15,3-1 0-15,3 5 0 0,0 0 912 0,0 0 144 16,-9 0 32-16,2 3 0 0,-1 2-48 0,1 3 0 15,-2 2 0-15,5 4 0 0,-4 3-528 0,2 0-128 16,-2 2 0-16,1 4-16 0,3 0-112 0,-4 0 0 16,3 0-16-16,0-1 0 0,3-1-32 0,2-3 0 15,1-3 0-15,4-1 0 0,1-2-80 0,4-5 0 16,-2-2-128-16,3-3 192 0,2-2 224 0,1-3 32 16,2-3 16-16,-1-3 0 0,0-2 48 0,1-2 0 0,-1-2 0 0,0-1 0 15,-1 1-192-15,-3 1-16 0,0-4-16 0,-1 4 0 16,-5 2-96-16,0 2 0 0,-2 2-16 0,-3 8 0 15,0-7-176-15,0 7 0 0,0 0 0 0,0 0 0 16,0 0 0-16,0 0 0 0,-4 13 0 0,-1 1 0 16,2 1 0-16,-2 1 0 0,2-3-144 0,1 0 144 15,1 0 0-15,1 0 0 0,1-2 0 0,2-1 0 16,4-4 0-16,-1-3 0 0,3-3 0 0,3-1 0 16,6-2 0-16,-2-5 256 0,1-3-64 0,1-2 0 15,1-5 384-15,1-2 64 0,-1-2 0 0,-3 3 16 16,-1 2-240-16,-3 0-48 0,-1-2-16 0,-1 0 0 15,-2-2-160-15,0 6-16 0,-2 3-16 0,-2 1 0 16,-1 1-160-16,2 2 0 0,-1 0 0 0,-4 8 0 16,0 0-1360-16,0 0-256 0,0 0-48 0,0 0-13872 15</inkml:trace>
  <inkml:trace contextRef="#ctx0" brushRef="#br1" timeOffset="-28739.879">19517 17382 21183 0,'0'0'944'0,"-7"9"192"0,3 0-912 0,-3 2-224 15,-3 1 0-15,1 2 0 0,1 2 1792 0,-1 0 320 16,-1 1 64-16,0-1 16 0,0 2-656 0,1-1-144 0,2-1-32 16,-2-1 0-16,2 3-768 0,2-3-144 0,-1-2-48 0,2 0 0 15,2-4-256-15,-1 1-144 0,2-2 160 0,1-8-160 16,0 0 0-16,0 0 0 0,8 3 0 0,-8-3 0 31,11 1-2480-31,-2-2-384 0,1-4-80 0</inkml:trace>
  <inkml:trace contextRef="#ctx0" brushRef="#br1" timeOffset="-28441.031">20043 16963 21071 0,'1'-11'928'0,"-1"11"208"0,3-9-912 0,-3 9-224 16,0 0 0-16,0 0 0 0,-1-7 1600 0,1 7 256 15,0 0 64-15,0 0 16 0,-10-1-720 0,-1 4-160 16,-1 4-32-16,0 2 0 0,1 6-192 0,-2 6-32 15,-1 3-16-15,1 2 0 0,-2 1-208 0,-1 3-64 16,0 5 0-16,1 0 0 0,-1 2-192 0,1-1-32 16,-1 0-16-16,2 0 0 0,1-2-112 0,3-1-32 15,0-1 0-15,3-2 0 0,-1-3-128 0,2-2 128 16,2-1-128-16,0-4 128 0,2 0-128 0,1-2-192 16,1-5 32-16,1-2 16 15,0-3-1872-15,-1-8-368 0,0 0-80 0</inkml:trace>
  <inkml:trace contextRef="#ctx0" brushRef="#br1" timeOffset="-28087.638">20422 16861 18431 0,'0'0'1632'0,"0"0"-1312"16,0 0-320-16,0 0 0 0,-6 7 1056 0,0 1 144 16,3 3 16-16,-5 1 16 0,-1 2 304 0,-3 3 48 15,0 5 16-15,-1 5 0 0,-1 3-352 0,-1 5-64 16,0 2-16-16,-1 3 0 0,0 0-288 0,-1 2-64 15,0 0-16-15,-1 0 0 0,0-3-400 0,0 2-80 16,-2-3 0-16,3-1-16 0,1-5-176 0,3 1-128 16,1-6 144-16,1 0-144 0,4-3 208 0,3-2-48 15,1-2-16-15,1-2 0 16,5-5-656-16,0 0-128 0,-1-4-16 0,4-1-10096 16,-6-8-2000-16</inkml:trace>
  <inkml:trace contextRef="#ctx0" brushRef="#br1" timeOffset="-27293.979">20999 17349 10127 0,'0'0'448'0,"-5"-4"96"0,-1-2-544 0,-1 1 0 16,-1-3 0-16,2 3 0 0,1 0 1584 0,-2 1 208 16,0-2 32-16,-1 2 16 0,2 0-704 0,-2 1-144 15,-1 0-32-15,0 2 0 0,9 1-144 0,-11 0-48 16,-4 0 0-16,-2 4 0 0,1 4-64 0,-3 4-32 15,-2-1 0-15,-1 5 0 0,-2 1-128 0,0 4-32 16,1 2 0-16,0 1 0 0,2 5-128 0,3-3-48 16,3 0 0-16,1 0 0 0,1 1-48 0,7-3-16 15,0-2 0-15,5-2 0 0,1-2 0 0,5-5 0 16,3 0 0-16,5-4 0 0,1-1 32 0,5-3 0 16,4-4 0-16,3-2 0 0,3-2-64 0,4 0-16 15,3-4 0-15,0 0 0 0,-2-2-464 0,0 1-80 0,-2-1-32 16,-1 2-13664-16</inkml:trace>
  <inkml:trace contextRef="#ctx0" brushRef="#br1" timeOffset="-26276.822">21465 17334 22047 0,'-12'2'976'0,"4"-1"208"0,-1 1-944 0,-3 3-240 0,-5 0 0 0,-3 2 0 16,0 2 832-16,-2 2 128 0,-2 2 32 0,-3 1 0 16,-1 2-64-16,3 1-16 0,-1 3 0 0,6 0 0 15,1-1-400-15,4-3-96 0,4-2-16 0,5 0 0 16,2 0-144-16,6-4-48 0,2-4 0 0,4 0 0 16,3-3 176-16,3-2 16 0,4-3 16 0,1-1 0 0,6-3 48 0,-3-3 16 15,0 0 0-15,2-1 0 0,2-1-96 0,-3 1-32 16,-4 1 0-16,0-2 0 0,-3-3-32 0,-5-1-16 15,-2 2 0-15,-5-1 0 0,-3 1-48 0,-3-1-16 16,-3 2 0-16,-5 2 0 0,-3-1-96 0,-3 2-16 16,-1 0 0-16,-3 2 0 0,1 3-128 0,-2 2 0 15,0-2 0-15,2 3 0 0,1 2 0 0,0 0 0 16,6-1 0-16,1 3 0 0,4-3 0 0,7 0 0 16,0 0 0-16,0 0 0 0,0 0-240 0,11-7 80 15,2-1 16-15,5 1 0 0,6 0 144 0,0-1-208 16,1-1 80-16,3 3 128 0,-2-3-144 0,1 1 144 15,0 2 0-15,0-1 0 0,-2 1-128 0,-1 2 128 0,-2 1 0 16,-1 3 0-16,-5 2-160 0,0 0 160 0,-4 2-128 0,-1 1 128 16,-3 5 0-16,-1 0-160 0,-1 0 160 0,-3 1 0 15,-2 3 0-15,-1 2 0 0,-1-1 0 0,0 0 0 16,-5 1 0-16,2 0 0 0,-2 1 0 0,-1-1 0 16,0 1 0-16,-2-2 128 0,2-2-128 0,-2-2 144 15,3-1 0-15,0 0 0 0,0-2 0 0,6-8 0 16,0 0 0-16,0 0 0 0,0 0 0 0,0 0 0 15,0 0 64-15,0 0 16 0,6-8 0 0,0-3 0 16,-1-1 16-16,1-1 0 0,2-1 0 0,1 1 0 16,0 2-240-16,0 0 176 0,1-1-176 0,1 1 160 15,0 1-160-15,0 2 0 0,1 1 0 0,1 3 0 16,-2-1 0-16,0 2 0 0,-2 3-176 0,-9 0 176 16,10 2-144-16,-2 3 144 0,1 0-160 0,-9-5 160 0,5 11 0 0,-1 0-144 15,-3 0 144-15,-1 0 0 0,-2-1 0 0,-1 0 0 16,1 0 0-16,0 0 0 0,2-10 0 0,-1 11 0 15,2-3 0-15,-1-8 0 0,0 0 0 0,7 7 0 16,-7-7 0-16,9 0 0 0,1 0 0 0,0 0 0 16,3-3 0-16,1-1 0 0,-1 0 0 0,1 0-208 15,-2-4 80-15,3 0 128 0,-2 2-240 0,0-1 80 16,0-1 16-16,0 2 0 0,2 2 144 0,-2 2-208 16,-4 1 80-16,-1 1 128 0,-8 0-224 0,10 6 80 15,-3 1 16-15,-2 2 0 0,-5-9 128 0,7 12-192 16,-4 4 192-16,1-4-192 0,-4-12 192 0,4 11 0 0,2-4-144 15,-3 2 144-15,-3-9 0 0,6 7 0 16,1-1 0-16,2-1 0 0,0-3 0 0,2-2 0 16,-1-1 0-16,3-2 0 0,0-2 0 0,3 0 128 0,2-2-128 0,0-1 0 15,0 3 128-15,2-3-128 0,-3-1 128 0,0-2-128 16,-1-2 224-16,-1 1-32 0,0-2-16 0,2-2 0 16,2 2 16-16,-4 0 16 0,-3 0 0 0,-1-1 0 15,-3 1-208-15,0 2 176 0,-5 2-176 0,0 1 160 16,0 0-160-16,-3 9 160 0,0 0-160 0,-6-4 160 15,-3 2-160-15,-1 5 128 0,-5 0-128 0,-1 3 128 16,-1 2-128-16,-5 3 192 0,0 4-192 0,-4 0 192 16,3 2-192-16,1 0 192 0,3 3-192 0,4 1 192 15,5 0-192-15,4-3 0 0,4-3 0 0,4 4 0 16,4-1 0-16,6 0 128 0,6-3-128 0,4 0 0 16,2-1 128-16,5-2-128 0,3-4 0 0,3-2 128 0,2-2-128 0,3-1 0 15,0-1 144-15,0-3-144 16,-1-2-2000-16,3-2-480 0,3-1-80 0,1-1-32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8:59:03.61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1902 744 22111 0,'-12'-11'1968'0,"1"1"-1584"16,2 1-384-16,3 5 0 15,6 4-336-15,0 0-160 0,0 0-16 0,0 0-16 0,0 0 304 0,0 0 64 0,0 0 16 0,0 0 0 16,0 0 144-16,-1 15-208 0,2 0 80 0,0 1 128 15,2-3 0-15,1 0 0 0,-3 0 0 0,0 5 0 16,0 2 0-16,0 2 0 0,1-4 0 0,0 6 0 16,-1-2 0-16,2 5 0 0,0 6 192 0,-1 2-64 15,-1-3 240-15,1 0 32 0,2 1 16 0,-1 2 0 16,-3 2-16-16,0-1 0 0,-1 0 0 0,0 2 0 16,0 1-80-16,-3 3-32 0,0 3 0 0,-3 1 0 15,3 5-48-15,0-2-16 0,-2-2 0 0,2-6 0 16,-2-3-48-16,1-2-16 0,-1 0 0 0,2-2 0 15,-3-2 48-15,2-1 16 0,-1-2 0 0,-1 0 0 16,1 0-32-16,2-3-16 0,0-1 0 0,1-6 0 0,0-1 16 16,1-4 16-16,-2 0 0 0,3-3 0 0,1-2-208 0,0 1 176 15,0-1-176-15,1 0 160 0,-1-9-160 0,5 9 160 16,-3 0-160-16,-2-9 160 0,0 0-160 0,9 5 128 16,-2-1-128-16,3 0 128 0,-1 1 64 0,2-1 0 15,2-2 0-15,3 0 0 0,-1 0 64 0,3 0 32 16,-1-4 0-16,2 2 0 0,3 0-128 0,-1-1-32 15,2 1 0-15,3-1 0 0,3 1-128 0,3 0 0 16,2 1 0-16,3 0 0 0,4-1 0 0,1 3 0 16,1 0 0-16,0 0 0 0,-4-3 0 0,3-1 0 15,2 0 0-15,3 1 0 0,0 2 0 0,4 0 0 16,6-2 0-16,1 2 0 0,-4 3 0 0,-1-3 0 16,-1 1 0-16,5 2 0 0,5-2 0 0,4-1 0 0,-1-1 0 15,1 3 0-15,-2 2 0 0,3-1 0 0,-1-4 0 0,3 1 0 16,3 0 0-16,0 0 0 0,-3 0 0 0,2 1 0 15,0 1 0-15,2-1 0 0,0 1 0 0,-1-2 0 16,1 0 0-16,-2 1 0 0,-1 2 0 0,3-1 0 16,1-1 0-16,3 1 0 0,0-1 128 0,1 1-128 15,-1 2 0-15,2-1 0 0,4-1 0 0,0-2 128 16,-3-1-128-16,1 2 0 0,0 2 0 0,4-1 0 16,3-1 0-16,-1 1 128 0,-3-3-128 0,1 1 0 15,4-4 0-15,-1-1 0 0,0-2 0 0,0 3 0 16,-2 1 128-16,1 0-128 0,2 0 0 0,-1-2 128 15,-4 0-128-15,1 1 0 0,1 3 0 0,4-2 0 16,2-1 0-16,-4 1 0 0,-4 0 144 0,4-1-144 16,3 1 128-16,-1 0-128 0,-3 2 128 0,-1-1-128 0,-2 1 144 0,4-1-144 15,3-1 192-15,-2 1-192 0,-1 3 208 16,-1 0-64-16,4 0-16 0,0 0 0 0,2 0-128 0,-2-1 192 16,0 1-192-16,3-3 192 0,0-1-192 0,-2 1 0 15,-3 0 0-15,2 0 0 0,3-1 0 0,0 0 128 16,0-1-128-16,-2-1 0 0,0 3 0 0,2 4 0 15,-1-1 0-15,-2-1 0 0,-8-3 0 0,5 1 0 16,6 1 0-16,-1-1 0 0,-1 0 0 0,-2 0 0 16,-2 0 128-16,1 1-128 0,2 2 0 0,-2-1 0 15,-1-1 0-15,1 2 0 0,4-1 0 0,-3 2 0 16,-1 0 144-16,1-2-144 0,-3-2 0 0,2 0 0 16,4-3 0-16,-3 2 0 0,-4 3 0 0,2-1 0 15,1-2 128-15,2 0-128 0,-1-1 160 0,-2 3-32 0,-2 2-128 16,0-2 192-16,3-1-64 0,-1 0-128 0,-4 5 176 15,0-5-176-15,0-5 176 0,3 4-176 0,1 0 160 0,-3 0-160 16,-3 1 144-16,4 0-144 0,-1 0 128 0,1 0-128 16,2-1 128-16,-1 0-128 0,-4 0 128 0,4 1-128 15,3 1 128-15,0-1-128 0,-2 0 0 0,0-2 128 16,0-2-128-16,0-1 0 0,0-2 0 0,-2 3 0 16,-5 3 0-16,3-2 0 0,2 2 0 0,-3-2 128 15,0-1-128-15,-5 1 0 0,-3 3 0 0,6-2 0 16,-1-2 176-16,1 1-48 0,-3-1-128 0,-2 1 192 15,-3 1-48-15,6 0-16 0,4 2 0 0,0-4 0 16,-4-2-128-16,-2-1 0 0,0 3 0 0,3 0 128 0,3 2-128 16,-3 0 0-16,-5-5 144 0,0 3-144 15,2 1 0-15,2-1 0 0,4 0 0 0,-3 1 0 0,-7-2 0 16,3 2 0-16,2 0 0 0,0 2 0 0,3-2 0 16,-3 2 0-16,-2 0 0 0,-3 0 128 0,2 0-128 0,4-1 0 15,4-2 0-15,-5 2 0 0,-2 1 0 0,-4 1 0 16,1-1 0-16,3 2 0 0,0 1 0 0,-1 3 0 15,-6-2 0-15,0-1 0 0,-4 0 0 0,4 0 128 16,4-2-128-16,-1 2 0 0,-8 2 128 0,0-3-128 16,-2 0 128-16,1 2-128 0,1 0 128 0,2-1-128 15,0-1 160-15,-3-1-160 0,-2-2 176 0,-3 0-176 16,1 0 192-16,1 0-192 0,2 2 208 0,0 2-64 16,0 0-16-16,-3 1 0 0,-4-1-128 0,-1 2 128 15,0-1-128-15,3-3 128 0,1-3-128 0,1 3 0 16,-1 3 0-16,-3-1 0 0,-4-2 0 0,-3 0 0 15,-1 0 128-15,3 0-128 0,-3-1 0 0,-1 1 0 0,0 0 0 16,2 0 0-16,-4-1 0 0,-4 2 128 0,0-1-128 0,-4 1 0 16,0 1 0-16,-1 0 0 0,-2-3 128 0,0 4-128 15,-2 1 0-15,-1 0 0 0,0 0 0 0,-1-1 0 16,0 1 0-16,-2 0 0 0,-1-1 0 0,0 0 0 16,-3 1 0-16,1 0 0 0,-3 1 0 0,0 0 0 15,-2-2 0-15,-1 2 0 0,1 0 0 0,-2-1 0 16,0-6 0-16,-2 1 0 0,1-1 128 0,-2 2-128 15,-2-1 0-15,0-1 128 0,-1-4-128 0,-1 2 128 16,0 2-128-16,0-3 128 0,0 1-128 0,0-6 128 16,-4-1 0-16,0-1-128 0,-1 0 192 0,2-4-64 15,1 0-128-15,-3-5 160 0,-1 0-160 0,3-2 160 0,2-4-160 16,0 0 128-16,-2-4-128 0,-2-3 128 0,-4-6-128 16,0 3 0-16,1 1 0 0,0-1 0 0,1 2 0 0,2 1 0 15,-3-2 0-15,0 0 0 0,1-2 0 0,1 2-144 16,2-5 144-16,1-2 0 0,1-1-160 0,-1 5 160 15,2 1-128-15,-1 4 128 0,0 0 0 0,0 3 0 16,-2 4 0-16,-1-1 0 0,-1-1 0 0,1 2 0 16,-2 1 0-16,-1 3 176 0,0 0-176 0,-1-2 0 15,-2-1 0-15,0 2 128 0,0 3-128 0,0 1 0 16,0 0 0-16,-2 4 128 0,-4 0-128 0,1 2 0 16,1 0 0-16,0 3 0 0,0 1 0 0,-4 0 0 15,2 0 0-15,-2 1 0 0,1 2 0 0,-3-1 0 16,-1-1 0-16,2 1 0 0,-1 2 0 0,-1 2 0 0,-3 3 0 15,-1 1 0-15,-3-3 0 0,3 1 0 0,-2 0 0 16,-3 2 0-16,0 0 0 0,-2 2 0 0,-2-1 0 0,0 1 0 16,-2-1 0-16,1 3 0 0,-4 1 0 0,-2-1 0 15,0 0 0-15,-4 0 0 0,-1 2 0 0,1-1 0 16,0 0 0-16,1-2 0 0,-1-3 0 0,-2 3 0 16,2 4 0-16,2-2 0 0,-5 2 0 0,0-3 0 15,-6 1 0-15,1-2 0 0,1 0 0 0,-2 2 0 16,-3 1 0-16,3 1 0 0,1-1 0 0,1-1 0 15,-1-2 0-15,-2 0 0 0,-3 2 0 0,-3-2 0 16,-1-1 0-16,1 2 0 0,1 0 0 0,1 0 0 16,2-2 0-16,-2 0 0 0,-5 2 0 0,-1 4 0 15,-1-3 0-15,-4 1 0 0,3-2 0 0,0 2 0 0,2 0 0 16,-5 2 0-16,0 0 0 0,-1-1 0 0,-1-1 0 16,0-1 0-16,-1-2 0 0,3 0 0 0,0 0 0 0,-4-3 0 15,-2-3 128-15,0 3-128 0,1 3 0 0,0-1 0 16,2-3 0-16,-1 1 0 0,0 0 0 0,-4 4 0 15,-1 0 0-15,2-2 0 0,3-3 0 0,3 0 0 16,-1 1 0-16,-2 0 0 0,-3 1 0 0,-2-1 0 16,0 0 0-16,2 0 0 0,2 1 0 0,-3-2 0 15,-2-1 0-15,-4 1 0 0,2 1 0 0,3 0 0 16,2 0 128-16,-1 0-128 0,-4 0 0 0,0 0 0 16,-3 2 0-16,4 0 0 0,3-1 0 0,1-1 0 15,-1-2 0-15,-1 2 0 0,-3 0 0 0,4 2 0 16,0 2 0-16,1-3 0 0,-1-2 0 0,-1 0 0 15,-3-1 0-15,3 1 0 0,-3 5 0 0,4-3 0 0,1-3 0 0,-2 0 0 16,-3 1 0-16,-1 0 0 0,-1-2 0 0,5 2 0 16,1 1 0-16,-4-2 0 0,-1-2 0 0,-3 2 0 15,0 2 0-15,3 0 0 0,0 1 0 0,0-4 0 16,-2-3 0-16,0 1 0 0,-3 1 0 0,4 0 0 16,0 0 0-16,-1 1 0 0,-2-1 0 15,1 0 0-15,1-2 0 0,4 2 0 0,4 0 0 0,-4 0 0 16,-2 1 0-16,1 1 0 0,0 0 0 0,3-1 0 15,0-2 0-15,-1 0 0 0,0 1 0 0,-3 1 0 16,-3 1 0-16,4-2 0 0,3-2 0 0,0 0 0 16,-2 3 0-16,-3 0 0 0,1-1 0 0,-1 1 0 15,0-3 0-15,1 4 0 0,1-1 0 0,-7 1 0 16,-4-3 0-16,3 0 0 0,5-3 0 0,-2 5 0 0,-3 3-128 16,-2-2 128-16,0-2 0 0,1 0 0 0,1 0 0 0,-4 0-144 15,-5 4 144-15,1-1 0 0,1-4 0 0,-1 0-128 16,0 4 128-16,1-2 0 0,0-3 0 0,2 2 0 15,1 1 0-15,-2-1 0 0,-2 1 0 0,1-2 0 16,4-2 0-16,1 3 0 0,3 1 0 0,-5 1 0 16,-1-3 0-16,-2 1 0 0,2 3 0 0,2-1 0 15,0-2 0-15,-4 3 0 0,-3 1 0 0,3 0 0 16,3 0 0-16,-2 0 0 0,0 0 0 0,-4 0 0 16,0 0 0-16,2 0 0 0,1 1 0 0,0 0 0 15,-5 0 0-15,5-1 0 0,6 0 0 0,-5 2 0 16,-3 2 0-16,1-1 0 0,2-3 0 0,1 0 0 15,1 2 0-15,-2 1 0 0,-3 0 0 0,-1 1 0 0,-3-4 0 16,1 3 0-16,-3 3 0 0,0-2 0 0,1-2 0 0,1 1 0 16,3 2 0-16,-3 0 0 0,0 1 0 0,0-3 0 15,1-3 0-15,-1 1 0 0,-3-1 0 0,1 2 0 16,-1 2 0-16,2-3 0 0,3-2 0 16,-1 0 0-16,0 0 0 0,4-1 0 0,4 0 0 15,-1-2 0-15,-2 4 0 0,-1 0 0 0,1 2 0 0,2-4 0 16,3-1 0-16,-2-1 0 0,-2 2 0 0,4 1 0 15,5 0 0-15,1-1 0 0,3-3 0 0,-2 2 0 16,-2 2 0-16,2 0 0 0,6-1 0 0,1-1 0 16,0 0 0-16,0 2 0 0,-2 1 0 0,1-1 0 15,2-5 0-15,2 3 0 0,2-1 0 0,0 3 0 0,0-1 0 16,-3 0 0-16,-1-1 0 0,3 0 0 16,2 3 0-16,3-1 0 0,2-2 0 0,-1 3 0 0,0-3 0 0,2 3 0 15,-3 1 0-15,3 1 0 0,3-2 0 16,1 1 0-16,3 2 0 0,-1 0 0 0,0 1 0 0,-1 0 0 15,0-5 0-15,-1 4 0 0,4 3 0 0,3 1 0 16,1-3 0-16,1 1 0 0,0 0 0 0,1 1 0 16,-2 0 0-16,-1 1 0 0,1-4 0 0,4 2 0 15,5-1 0-15,1 2 0 0,-1-1 0 0,3 1 0 16,2-4 0-16,2 2 0 0,2 2 0 0,-3-3 0 16,2 3 0-16,1-2 0 0,4 0 0 0,-1 2 0 15,2 3 0-15,0-3 0 0,4-1 0 0,0-2 0 16,-1 2 0-16,2 0 0 0,4 1 0 0,2-1 0 15,0-3 0-15,2 1 0 0,3 3 0 0,0-2 0 16,6-4 0-16,-4 5 0 16,4-5-1152-16,0 0-160 0,0 8-32 0,0 1-9504 0,-3 0-1888 0</inkml:trace>
  <inkml:trace contextRef="#ctx0" brushRef="#br0" timeOffset="5519.463">2560 3951 6447 0,'0'0'272'0,"0"0"80"0,0 0-352 0,0 7 0 0,0-7 0 0,0 0 0 16,2 9 944-16,-1-2 112 0,1 1 32 0,-2-8 0 16,4 9-656-16,-3-1-128 0,-1-8-32 0,6 8 0 15,-6-8 176-15,7 7 16 0,-7-7 16 0,0 0 0 16,15 8 64-16,-6-3 16 0,-9-5 0 0,8 7 0 15,1-2-96-15,1 1-16 0,2-1 0 0,-3 0 0 16,-9-5 128-16,11 0 32 0,0-1 0 0,0-2 0 16,2 1 80-16,2-2 16 0,1-5 0 0,0 2 0 0,0 1-224 15,1-3-32-15,3 2-16 0,-2-4 0 0,0-3-48 0,1-1 0 16,0-3 0-16,-1 0 0 0,0-4-384 0,0 0 0 16,-1-2 0-16,2-2 0 0,3-4 0 0,-2-4 0 15,0-4 0-15,-1 0 0 0,0 2 0 0,0 0 0 16,-3-2 0-16,0 1 0 0,-1-1 128 0,0 1-128 15,0-3 0-15,-1 0 128 0,-1-2-128 0,-3 1 0 16,-1 0 144-16,1 2-144 0,-5 3 128 0,3-2-128 16,0 3 128-16,-1 1-128 0,0 0 0 0,-1 1 0 15,-1-2 0-15,-2 2 128 0,0 1-128 0,0-1 0 16,-1-4 0-16,-1 4 0 0,-1 6 0 0,0-1 0 16,0-1 0-16,0 1 128 0,1 4-128 0,-2 1 0 15,-2-1 128-15,1 2-128 0,-1-1 0 0,1 3 128 16,-2-1-128-16,-1-1 0 0,0 1 144 0,-2 1-144 0,0 1 192 15,-2 4-192-15,-2 0 320 0,-1-3-64 0,1 2 0 0,0-1 0 16,1 1-80-16,-1 2-32 0,-3 2 0 0,-2 1 0 16,-1 0-144-16,1 0 160 0,3 1-160 0,1 2 160 15,1 2-160-15,-3 2 0 0,-2 0 0 0,2 0-176 16,1-3 176-16,-1 2 0 0,0 3 0 0,1 1 0 16,0-1 0-16,0 0 0 0,-2 0 0 0,0 2 0 15,1 2 0-15,-1 2-128 0,0-2 128 0,-1-2 0 16,-1-1 0-16,-1 2 0 0,-3 3 0 0,3 1-128 15,-2-2 128-15,2 3 0 0,-2 3 0 0,1-2 0 16,-1 1 0-16,0-2 0 0,0-1 0 0,3 4-128 16,1 6 128-16,0-2 0 0,-2-2 0 0,2 3-128 15,0 3 128-15,1 0 0 0,-1 2 0 0,0 0 0 16,1-1 0-16,-2 1-128 0,1-1 128 0,-2 2 0 0,3 2 0 16,-2-2 0-16,1 0 0 0,-2 1-128 15,0 0 128-15,1 0 0 0,-2 0 0 0,1 1 0 0,-1 1 0 0,2 3 0 16,3 3 0-16,-2 0 0 0,-1-3 0 0,3 0 176 15,4 0-176-15,-5 1 192 0,0 2-192 0,0 0 0 16,-1-2 0-16,4 0-176 0,2 0 176 0,0 1 0 16,-2 0 0-16,2 0 0 0,1 2 0 0,1 2 0 15,1 2 0-15,-1 0 0 0,2-1 0 0,0-1 0 16,2-1 0-16,1 0 0 0,3-2 0 0,0 0 0 16,1-3 0-16,-1 1 128 0,0-1-128 0,1 2 0 15,1 0 128-15,-2-1-128 0,-2-3 0 0,1 3 128 16,1 3-128-16,0 0 0 0,-1-2 0 0,1 0 0 15,1-3 0-15,-1 2 0 0,1-4 0 0,0-2 0 0,0-3 0 16,1 3 0-16,3 1 0 0,-2-1 0 0,1 0 0 0,1-2 0 16,0 1 0-16,3-2 0 0,1 2 0 0,-1-2 0 15,1-2 144-15,1 1-144 0,-2-1 192 0,3 0-192 16,2-1 144-16,-2-1-144 0,2-2 0 0,0-2 144 16,1-3-144-16,1-1 0 0,2 1 0 0,-1-3 0 15,3-1 0-15,3-1 128 0,-2-1-128 0,2-2 0 16,0-4 128-16,-2 0-128 0,0-5 0 0,1 5 128 15,-1 2-128-15,0-1 192 0,0-3-192 0,-3 3 192 16,0 1-192-16,0-2 192 0,0 1-192 0,-1-1 192 16,1-1-192-16,-2 0 192 0,1 1-192 0,-1-1 192 15,-1-1-192-15,-1 1 0 0,0 3 0 0,-4 0 0 16,2-3 128-16,-11 6-128 0,0-10 0 0,2 2 128 16,-2 8-128-16,0 0-224 0,4-9 48 0,-4 9-8416 15,0 0-1696-15</inkml:trace>
  <inkml:trace contextRef="#ctx0" brushRef="#br0" timeOffset="6814.808">4889 2554 19295 0,'-9'-7'848'0,"4"2"176"0,-3-1-816 0,0-1-208 0,3 0 0 0,-1 3 0 16,0 1-192-16,-4 3-96 0,0 0-16 0,0 0 0 16,-1-3 160-16,-1 1 144 0,0 0-208 0,1 2 80 15,-4 0 128-15,2 2 0 0,-1 0 128 0,-2 1-128 0,0-3 256 0,-2 0-32 16,2 0 0-16,-1 1 0 0,3 3 112 0,-2 1 32 15,-1-1 0-15,-1 4 0 0,2-1-224 0,-2 2-144 16,-3 2 192-16,3 0-192 0,0 1 208 0,1 3-64 16,-1 0-16-16,-1-1 0 0,-1-2-128 0,3 2 0 15,-2 0 144-15,3 1-144 0,-2 1 128 0,3 0-128 16,0 0 128-16,1 3-128 0,-1 3 144 0,1 0-144 16,0-1 192-16,0-1-192 0,0 5 512 0,0 1 0 15,2-2 0-15,1 0 0 0,1 0-352 0,0-2-160 16,-1-1 128-16,0 1-128 0,0 2 0 0,2 2 0 15,-2-1 0-15,3 0 0 0,1-1 0 0,3 2 0 16,-1 1 0-16,2 2 0 0,0 1 128 0,2-2 0 16,-3 0 0-16,2 0 0 0,0 2 128 0,2-1 32 0,2-2 0 0,-2 1 0 15,-4-2-288-15,2 0 0 0,2 1 0 0,1-2 0 16,1-1 0-16,1 2 0 0,3-4 0 16,-3 2 0-16,0-2 192 0,1-1-192 0,1-3 192 15,3 2-192-15,0 1 224 0,0-1-64 0,1 1-16 0,3-1 0 16,-2-4-16-16,2-1 0 0,0 0 0 0,3-1 0 15,0-2-128-15,0 0 0 0,1 0 144 0,-1-1-144 16,1-1 128-16,-1-3-128 0,0-4 128 0,0 2-128 16,0 2 128-16,1-1-128 0,0-3 128 0,-1-2-128 15,1-1 208-15,-2 0-16 0,-1-4-16 0,5 0 0 16,0 0 48-16,0-3 16 0,3 0 0 0,1-1 0 16,-3-3-80-16,2 0-16 0,0-3 0 0,-2-2 0 0,1-1 16 15,0-2 0-15,-1-3 0 0,-3 0 0 16,2-3 0-16,1-1 0 0,-2 0 0 0,1-4 0 0,0-4 16 0,-4 0 0 15,0 2 0-15,0 1 0 0,-1 0-16 0,0-4 0 16,-2-1 0-16,-4-5 0 0,3-3 96 0,-3-1 0 16,0-2 16-16,-3 3 0 0,-1 2 16 0,-1 4 0 15,-1 1 0-15,-2 4 0 0,-2 0 80 0,-1 4 16 16,-3-1 0-16,-1 6 0 0,-2 0 80 0,-1 2 32 16,0 1 0-16,0 1 0 0,-1 2-128 0,2 4-32 15,-2 2 0-15,1 0 0 0,0-1-336 0,0 1 0 16,-2-2 0-16,2 8 0 15,0 5-576-15,0 1-64 0,-2-1-32 0,1 2-10144 16,-3-1-2048-16</inkml:trace>
  <inkml:trace contextRef="#ctx0" brushRef="#br0" timeOffset="8163.784">8985 3544 15663 0,'-23'-3'1392'0,"-1"3"-1120"0,1 4-272 0,0 1 0 15,0-2-288-15,0 0-112 0,1 0-32 0,0 3-3952 16,-4 5-800-16</inkml:trace>
  <inkml:trace contextRef="#ctx0" brushRef="#br0" timeOffset="9737.314">7716 3810 19983 0,'-7'-7'880'0,"7"7"192"0,0 0-864 0,0 0-208 0,0 0 0 0,0 0 0 16,0 0 224-16,0 0 0 0,0 0 0 0,11 2 0 15,0-1-224-15,1 2 0 0,0 1 0 0,2 1 0 16,0-2 144-16,0 1-144 0,-2-1 128 0,6 1-128 16,0 1 512-16,2-1 0 0,4 1 16 0,-2-2 0 15,4 0 32-15,1 1 0 0,6-2 0 0,3 1 0 16,5-6-112-16,3 2 0 0,6 0-16 0,-1-1 0 16,2 1-112-16,1-1-32 0,1-2 0 0,3-2 0 15,4 3 176-15,2-1 48 0,-1 0 0 0,2 2 0 16,0 1-64-16,1 0 0 0,-2-1 0 0,3-3 0 15,3-1-128-15,2 2-16 0,-1 0-16 0,1 3 0 16,1 0-96-16,1 0-32 0,3-4 0 0,1 3 0 0,1-1-160 16,0-2 128-16,0-1-128 0,1 0 128 0,1 2-128 0,3-2 0 15,-1 1 0-15,2-1 0 0,-5 0 0 0,0 0 128 16,-1 2-128-16,0-1 0 0,0 1 0 0,1-3 0 16,2 0 0-16,2 0 0 0,-1 2 144 0,-1 2-144 15,-1 3 160-15,-2-1-160 0,1-3 128 0,1 1-128 16,1-1 0-16,-1 0 0 0,-2-3 144 0,1 5-144 15,1 3 128-15,3-1-128 0,-1-1 160 0,-1-1-160 16,-3 2 192-16,0 3-192 0,0 1 128 0,1-2-128 16,0-3 0-16,-2 2 0 0,-3 2 0 0,2 3 0 15,1-1 0-15,1-2 0 0,-2-3 0 0,-1 0 0 16,-2 0 0-16,-1 1 0 0,0 3 128 0,-2-2-128 16,-1-4 0-16,-6 2 0 0,-1 2 0 0,-4-1 128 0,0-2-128 15,0 1 0-15,-4-2 160 0,3 4-160 0,-1 2 128 16,0 0-128-16,-1-3 160 0,-2 1-160 0,-5-1 192 15,0 2-192-15,3 1 128 0,-3-2-128 0,-2 0 0 0,0 0 0 16,-1 2 0-16,2 0 0 0,-7 0 0 0,1 1 0 16,-2-2 128-16,1 0-128 0,-4 0 0 0,-1-1 0 15,-2 1 128-15,0-2-128 0,-1-1 0 0,-2 2 0 16,1 4 160-16,-1-2-160 0,-3 1 128 0,-2-3-128 16,-1 0 176-16,-2 0-48 0,-1 2-128 0,0-2 192 15,-5-2-192-15,1 2 144 0,-4 0-144 0,1 1 128 16,-1 0-128-16,0-2 0 0,-3-1 0 0,-1 0 128 15,-8 0-128-15,0 0 0 0,7 1 144 0,-7-1-144 16,0 0 128-16,0 0-128 0,0 0 128 0,0 0-128 16,0 0 144-16,0 0-144 0,0 0 192 0,0 0-192 0,-7-5 0 0,-3 2 0 15,-1 0 0-15,-4 0 0 0,0-1 0 16,-5 0 0-16,-2-2 0 0,-3 2 0 0,-1 1 0 0,-6 0 0 16,-4 3 0-16,0 0 0 0,-5-4 0 0,1 2 0 15,-6 3 0-15,0-2 0 0,0-4 0 0,-2 3 0 16,-10 0 0-16,-2 2 0 0,1-2 0 0,-3 1 0 15,-3 0 0-15,-2 0 0 0,-4-1 0 0,-4 2 0 16,-3 2 0-16,0 0 0 0,-3 1 0 0,0-3 0 16,-7 0 0-16,-1 2 0 0,-4 4 0 0,0-2 0 15,-1-1-128-15,-3 1 128 0,-7 0 0 0,4-2 0 16,3-2 0-16,-3 3 0 0,-3 2 0 0,-1 2 0 16,-1-1 0-16,-2 1 0 0,-4-4 0 0,2 2 0 15,0 0 0-15,0 1 0 0,-2-2 0 0,1 3 0 16,-2-1 0-16,0 0 0 0,1-2 0 0,-2 0 0 0,2 0 0 0,1 0 0 15,-1-1 0-15,3 3 0 0,1 2 0 0,-3-1 0 16,-2-1 0-16,5-3 0 0,1 3 0 0,5 0 0 16,0-2 0-16,1 1 0 0,-2 2 0 0,7-4 0 15,2 0 0-15,2 1 0 0,1-1 0 0,3 1 0 16,4 1 0-16,5-1 0 0,3 0 0 0,6-2 0 16,0-1 0-16,4 0 0 0,2 1 0 0,5 0 0 15,5 0 0-15,3-1 0 0,3-2 0 0,4 0 0 16,1 1 0-16,1-1 0 0,2-1 0 0,7 1 0 15,6 1 0-15,4 0 0 0,0 1 0 0,6-3 0 16,2-2 0-16,6-1 0 0,1 2 0 0,7 3 0 16,0 0 0-16,0 0 0 0,0 0 0 0,10-5-192 0,3 3-16 0,2-2 0 15,1-1 0-15,6 2 0 0,5 1 208 16,5 1-144-16,3-3 144 0,4 1-128 0,1-2 128 16,2-1 0-16,1 2 0 0,6-2 0 0,2 3 0 0,8 0 0 15,3-1 0-15,3 1 0 0,2 2 0 0,1-1 0 16,1-1 0-16,5 0 0 0,4 1 0 0,1 0 0 15,2 0 0-15,2-2-128 0,4 0 128 0,1 2 0 16,1 1 0-16,2-2 0 0,0-1 0 0,4 1 0 16,4-2 0-16,1 2 0 0,-2-1 0 0,4 0 0 15,4 0 0-15,-4-1 0 0,2 1 0 0,1-1 0 16,4-1 0-16,-1 1 0 0,0-2 0 0,1 4 0 16,2 0 0-16,0 1 0 0,0-3 0 0,2-2 0 15,-1-1 0-15,3 4 0 0,0 2 0 0,-2 0 0 0,-1-3 0 16,-1 2 0-16,1 3 0 0,-3-1 0 0,0-2 0 15,0 1 0-15,-3 5 0 0,2-3 0 0,0-3 0 0,-6 2 0 16,-4 2 0-16,-4-1 0 0,-4-1 0 0,1-1 0 16,2 2 0-16,-4 2 0 0,-2 3 0 0,-2-3 0 15,2-2 0-15,-3 1 0 0,-2-1 0 0,-3 3 0 16,-5 0 0-16,1-1 0 0,-2-2 0 0,-1 0 0 16,1-1 0-16,-5 0 0 0,-5-1 0 0,-4 4 0 15,-5 0 0-15,2-1 0 0,-2 0 0 0,0-1 0 16,-1 0 0-16,-4 1 128 0,-4 1-128 0,-3 0 0 15,-5 1 0-15,-2-1 0 0,-8 0 0 0,-1-1 0 16,-4 0-288-16,-4 0 32 0,-3-1 0 0,-7 4 0 16,-1 2-1696-16,-6 3-336 15,-5 1-64-15</inkml:trace>
  <inkml:trace contextRef="#ctx0" brushRef="#br0" timeOffset="13939.718">13650 4281 21183 0,'-12'-10'944'0,"7"6"192"0,3-2-912 0,2 6-224 15,-3-4 0-15,3-3 0 0,2 0 624 0,0 0 80 16,3 1 0-16,3-1 16 0,-3 1-720 0,5-1 0 16,-1-2 0-16,2-2-160 0,1 0 160 0,0 0 0 15,-2-1 0-15,1-2 0 0,-1-4 0 0,1 3 0 16,-1-3 0-16,0 3 0 0,-1-1 0 0,-3 6 0 0,1 1 0 0,-2 0 0 16,-1-1 0-16,1 0 0 0,-1 1 0 0,-4 9 0 15,0 0 176-15,0 0-48 0,3-8 0 0,-3 8 0 16,0 0 144-16,5 7 32 0,-5-7 0 0,4 12 0 15,1 2-96-15,2 5-16 0,-3 3 0 0,2 2 0 16,0-1-192-16,0 4 176 0,0 0-176 0,2 2 160 16,-1 0-160-16,1 0 0 0,2-1 0 0,-2-2 128 15,2-1-128-15,-1-1 0 0,0-2 0 0,0-2 0 16,1-2 0-16,-1-1 0 0,-2 1 0 0,2-4 0 16,0-2 0-16,0-2 0 0,-3-1 0 0,0 0 0 15,-6-9-448 1,0 0-160-16,0 0-32 0,0 0-10384 0</inkml:trace>
  <inkml:trace contextRef="#ctx0" brushRef="#br0" timeOffset="14192.325">13600 4159 16575 0,'-21'3'1472'0,"10"0"-1168"16,-3-1-304-16,-2 4 0 0,2 2 320 0,1 1 0 15,3 0 0-15,1 3 0 0,0 1 368 0,5 2 80 16,1 1 0-16,3-1 16 0,1 1 16 0,4 0 0 16,3 2 0-16,3 4 0 0,3 1-32 0,2 1 0 15,0 0 0-15,8 2 0 0,8 0-144 0,2 5-48 16,3 3 0-16,-1-1 0 0,2-1-256 0,0 1-64 16,-3 1-16-16,0 1 0 0,3 2-240 0,-7 1 128 0,0-2-128 15,0 3 0-15,-5-2 0 0,-1 2 0 0,-3 0 0 16,-1-1 0-16,-3-3 0 0,0 2-192 0,-3 1 48 0,0-1 0 31,-3-2-448-31,1 0-96 0,-2-1-16 0</inkml:trace>
  <inkml:trace contextRef="#ctx0" brushRef="#br0" timeOffset="15048.552">14875 5236 22111 0,'-13'-11'1968'0,"6"4"-1584"15,3 0-384-15,-2 3 0 0,6 4 320 0,0 0-32 16,0 0 0-16,0 0 0 0,-4 11-288 0,1 4 0 16,2 2 0-16,1 3 0 0,-1 0 0 0,2 3 0 0,4 1 0 15,-1 4 0-15,1 4 0 0,-3-2 0 16,0 2 0-16,1-1 0 0,1-1 0 0,2-5 0 0,1-4 0 0,0-2 0 15,-3-3 0-15,1-4 0 0,2-4 144 0,-3-1-144 16,-4-7 912-16,9-4 96 0,1-7 16 0,-1-4 0 16,-2-2 48-16,2-6 16 0,1-9 0 0,3 3 0 15,1 2-656-15,0-2-128 0,0-5-32 0,2 2 0 16,0-1-272-16,1 2 128 0,-1 4-128 0,2 0 0 16,-2 2 0-16,1 3 0 0,-2 2 0 0,0 7 0 31,1 3-624-31,-1 0-16 0,1-1-16 0,-1 5 0 0,0 4-2176 15,2 0-432-15</inkml:trace>
  <inkml:trace contextRef="#ctx0" brushRef="#br0" timeOffset="15419.769">15582 5284 21183 0,'0'0'1888'0,"0"0"-1504"16,0 0-384-16,0 0 0 0,0 0 960 0,0 0 112 15,9 2 16-15,1-1 16 0,1-1-912 0,2 0-192 16,-2-1 0-16,3-5 0 0,2-7 0 0,0 1 0 16,2-3 0-16,-1 2 0 0,-3 0 0 0,-2 0 0 15,-2-1 0-15,-3-1 128 0,-1 1-128 0,-3 1 0 16,-2 0 0-16,-3 2 0 0,-2 0 0 0,-5 2 144 0,0 1 0 0,-2 3 0 15,-4 0 64-15,-1 5 16 0,-4 0 0 0,2 5 0 16,-2 1-16-16,0 4 0 0,-1 1 0 16,1 4 0-16,2 5-208 0,0 2 0 0,2 1 0 0,0 0 0 15,2-1 0-15,2 0 0 0,3 0 128 0,2 0-128 16,4-1 0-16,3 0 0 0,2-1 0 0,4-2 0 16,1-3 0-16,2-3 0 0,4-3 0 0,3 2 0 31,0 0-496-31,3-2 16 0,2-2 0 0,2-2-7264 0,2-3-1472 0</inkml:trace>
  <inkml:trace contextRef="#ctx0" brushRef="#br0" timeOffset="15719.344">16178 5056 13823 0,'0'0'1216'0,"-7"1"-960"16,0 4-256-16,1 4 0 0,1 3 2096 0,-1 0 368 15,1 5 80-15,1 0 16 0,-2 3-2000 0,1 3-400 16,-1 4-160-16,1 0 128 0,-1 1-128 0,3-2 0 16,1-2 144-16,-2-1-144 0,2-3 0 0,1-3 128 15,1-4-128-15,1-3 0 0,0 0 0 0,-1-10 144 16,0 0-144-16,0 0 0 0,0 0 640 0,7-5 0 16,-1-4 16-16,2-5 0 0,0-3-16 0,1-3 0 15,2 0 0-15,-2-2 0 0,1-1-432 0,1 1-80 16,0-3-128-16,3 1 176 0,0 0-176 0,2 2 0 15,2 2 0-15,2 1 0 0,2 0 0 0,-1 4 0 0,-2 2 0 16,2 4 0-16,0 0 0 0,5 4 0 0,4 3 0 0</inkml:trace>
  <inkml:trace contextRef="#ctx0" brushRef="#br0" timeOffset="16124.696">17021 4963 6447 0,'-5'-13'272'0,"0"5"80"16,-1 1-352-16,6 7 0 0,-4-6 0 0,4 6 0 0,-9-3 4720 0,9 3 864 16,-10-1 176-16,0 3 48 0,-1 3-4720 0,0 1-960 15,0 1-128-15,-2-1 0 0,-2 1-256 0,-1-1 80 16,1 2 16-16,0 1 0 0,-1 1 160 0,3 1 0 15,2 2-144-15,3-3 144 0,-2-2 0 0,5-1 0 16,1 0 0-16,0 2 0 0,0 1-144 0,1-1 144 16,3-9 0-16,1 11 0 0,2-2 0 0,4 1 0 15,1-1 0-15,3 1 0 0,1 1 0 0,3 0 128 16,0 0 0-16,1-1 16 0,-1-3-16 0,-1 3-128 16,-2-2 192-16,-1 1-64 0,-1 1-128 0,-3 0 0 15,-2 0 144-15,-1-2-144 0,-4-8 0 0,0 9 144 16,0-9-144-16,-5 11 0 0,-1-1 448 0,-2 1 0 15,0-1-16-15,-4 0 0 0,-2-4-64 0,-3 3-16 0,-1-2 0 16,-3 2 0-16,-2-4-80 0,3 3-16 0,1-2 0 16,3-1 0-16,0-3-64 0,5 0 0 0,-1-2-16 15,3 0 0-15,9 0-304 0,0 0-64 0,0 0-16 0,0 0-9072 16,0 0-1824-16</inkml:trace>
  <inkml:trace contextRef="#ctx0" brushRef="#br0" timeOffset="16371.563">17691 4934 9215 0,'-6'-7'816'0,"6"7"-656"16,0 0-160-16,0 0 0 0,0 0 4656 0,0 0 896 15,-2 10 176-15,-3 3 32 0,-1 5-4672 0,1 3-960 16,-4 2-128-16,2 3 0 0,-2-1 0 0,1 0 0 16,-3-1 0-16,0 1 0 0,-2 1-192 0,1 1 192 15,0-2-192-15,1-2 192 16,1-2-2304-16,0 1-320 0,-3 0-80 0</inkml:trace>
  <inkml:trace contextRef="#ctx0" brushRef="#br0" timeOffset="16942.963">17993 4953 27647 0,'0'0'1216'0,"0"0"256"0,0 0-1168 0,-7 4-304 0,0 1 0 0,0 6 0 15,0 3 528-15,-1 3 48 0,0 6 16 0,1-2 0 16,-1 0-592-16,3 0 0 0,0 3 0 0,2-3 0 15,2 2 0-15,2-1 0 0,2-2 0 0,4-3 0 16,-1-1 0-16,4-2 0 0,0-4 0 0,1-3-128 16,-1-4 128-16,1-3 0 0,0-2 0 0,0-3 0 15,-1 1 0-15,-1-3 0 0,-1 1 0 0,-3-4 0 16,-1-2 0-16,-2-4 144 0,-3 1-144 0,-1 2 0 0,-1 1 160 0,-1-1-160 16,0-1 128-16,-1-2-128 0,-1 0 0 0,1 2 128 15,1-1-128-15,4-1 0 0,4-1 192 0,3 2-64 16,5 3 0-16,4-1 0 0,2-4-128 15,6 1 128-15,2-2-128 0,0 5 128 0,-3 4 32 0,4 2 0 16,3 0 0-16,-2 3 0 0,-5-1-16 0,0 3 0 16,-5 1 0-16,-2 4 0 0,-2 3-144 0,-4 1 128 15,-4 2-128-15,0 2 128 0,-3 2-128 0,-2 4 160 16,-2-1-160-16,-2 4 160 0,-2 4 48 0,1 0 16 16,-4-2 0-16,3 0 0 0,-1-5-16 0,3 1 0 15,0-3 0-15,1 1 0 0,2-4-208 0,4-2 144 16,0-4-144-16,3-1 128 0,2-3 32 0,3-3 0 15,0-4 0-15,2-2 0 0,3-2-16 0,0-4 0 16,2-3 0-16,4 0 0 0,3-1-144 0,2 2 0 0,-2-1 144 0,2 3-144 16,0 3 0-16,-1 3 0 0,-1 0 0 15,1 1 0-15,-3 1 0 0,-2 3 0 0,-4 5 0 0,0 5 0 16,-3 5 128-16,0 1-128 0,-3 1 128 16,1 2-128-16,-4 5 0 0,1 1 0 0,0 1 0 0,-3-2 0 15,1-3 0-15,0 0 0 0,-2 1 0 0,1-4 0 16,-2-2 0-16,3-1 0 0,-2-2 0 0,0 0-192 15,1-2-1536 1,1 0-320-16,0-3-64 0,4-3-16 0</inkml:trace>
  <inkml:trace contextRef="#ctx0" brushRef="#br0" timeOffset="17476.905">20103 4351 29135 0,'-3'-18'1280'0,"3"7"288"0,1-1-1248 0,3-2-320 16,4 0 0-16,0 4 0 15,2 4-288-15,2 1-112 0,-1 4-32 0,4-2 0 0,3 0 432 0,3 1 0 16,3 0 0-16,2 5 0 0,3-1 256 0,1 3 16 0,1 2 16 0,0 2 0 16,-2 2-144-16,-5 2-16 0,-6 2-128 0,-5 2 192 15,-4 2-192-15,-5-1 0 0,-3 1 0 0,-6 0 0 16,-6-1 0-16,-6 2 176 0,-5 1-176 0,-3 0 160 16,-4 0 0-16,2 1 0 0,0 0 0 0,1-5 0 15,5-1 0-15,2-2 0 0,6 0 0 0,2 0 0 16,7-3-160-16,0 1 0 0,4-1 144 0,5 1-144 15,4-1 0-15,3 0 128 0,2 2-128 0,3 0 0 16,0-1 0-16,6 3 0 0,0 1 0 0,5 1 0 16,2 2 0-16,-2 1 0 0,-3 1 0 0,1 0 128 15,0 1 96-15,-4 3 32 0,-1 4 0 0,-3 1 0 16,-5-1 208-16,-4 4 48 0,-5 5 16 0,-4-4 0 16,-3-1 48-16,-3-1 0 0,-4-1 0 0,-4-2 0 0,-5-1-64 15,-2-2-16-15,-4-1 0 0,-5 1 0 0,-6-2-16 16,-1 0 0-16,-2 1 0 0,2 1 0 0,1-2-480 15,0-4 0-15,-2-3 0 0,-2-3-11616 16,0-6-2336-16</inkml:trace>
  <inkml:trace contextRef="#ctx0" brushRef="#br0" timeOffset="18273.801">15153 6512 32303 0,'-22'-13'1424'0,"7"5"304"0,-3 0-1376 0,-4 2-352 0,0 0 0 0,-3 4 0 15,-2 2 0-15,3 5-192 0,2 1 32 0,-2 3 0 16,-2 2 160-16,4 1-208 0,0-1 80 0,3 1 128 16,2 0-160-16,4 0 160 0,2-1 0 0,3 0-144 15,-1403 1 144-15,2818-2 0 0,-1406 0 0 0,4 1-128 16,0 0-16-16,4 0 0 0,3 0 0 0,3 0 0 16,1-1 144-16,4 2-192 0,2 1 192 0,1 2-192 15,1-1 192-15,-1 1 0 0,0 1 0 0,-1 0 0 16,-1 0 0-16,-2-2 0 0,-1-2 0 0,-3-2 0 0,-4 1 0 15,-3-1 0-15,-2-1 0 0,-6-9 0 0,0 11 0 0,-3-2 0 16,-3-2 0-16,-5 1 0 0,-2-4 240 0,-4 1-32 16,-1-3 0-16,-3 1 0 0,-2-1-80 0,2-2 0 15,-1-1-128-15,1-3 192 0,-2-2-192 0,3 0-192 16,5-2 48-16,1 0 0 16,2 0-720-16,2-2-144 0,4 2-16 0,1-1-7520 15,3 0-1504-15</inkml:trace>
  <inkml:trace contextRef="#ctx0" brushRef="#br0" timeOffset="19644.782">15117 6207 20271 0,'1'-17'896'0,"0"7"192"0,0 3-880 0,1 1-208 0,-2 6 0 0,0 0 0 15,4-11 448-15,0 2 32 0,-3 1 16 0,-1 8 0 16,0 0-240-16,0 0-32 0,-1-6-16 0,1 6 0 15,0 0 288-15,0 0 48 0,-9 1 16 0,4 4 0 16,-3 1-112-16,0 4 0 0,-2 4-16 0,-1 5 0 0,-1 3 192 0,-1 5 32 16,-1 6 16-16,1 2 0 0,-2 2-208 0,0 4-32 15,-2 6-16-15,3 1 0 0,3 3-16 0,-2-1 0 16,-4 0 0-16,3-1 0 0,2-4-64 0,-1-3-16 16,1-6 0-16,2-3 0 0,1-3 48 0,5-6 0 15,0-5 0-15,3-5 0 0,1-4 112 0,0-10 32 16,0 0 0-16,11 1 0 0,2-5-160 0,3-4-32 15,1-6 0-15,2-4 0 0,1-3-320 0,3-4 128 16,4-5-128-16,2 3 0 0,0-4 0 0,0 2 0 16,-2 3 0-16,-2 2 0 0,-2 3 0 0,0 3 0 15,-5 4 0-15,-1 5-128 0,-1 5 128 0,-3 6 0 16,-1 5 0-16,-3 4-128 0,0 4 128 0,-2 8 0 16,1 5-144-16,-3 6 144 0,-2 3 0 0,-2 3 0 0,1 5 0 15,1-2 0-15,0-1 0 0,0-3 0 0,1-3 0 16,3 1 0-16,-2-5 0 0,5-4 0 0,-2 1 0 0,5-7 0 31,5-6-416-31,-2-1-16 0,1-4 0 0,3-6 0 16,-1-5-496-16,3-3-96 0,2-2-32 0,-2-3-8752 0,1-6-1760 0</inkml:trace>
  <inkml:trace contextRef="#ctx0" brushRef="#br0" timeOffset="19816.556">15865 6586 35935 0,'0'0'3200'0,"0"0"-2560"15,1 11-512-15,-3 0-128 0,-3 1 128 0,3 3 16 16,-2 3 0-16,-2 4 0 0,-3 5-144 0,2 4-176 16,2 2 48-16,-1 1 0 0,-1 0 128 0,2 0 0 15,0-2 0-15,1-2 0 0,2-2-144 0,0-4 0 16,4-2 0-16,0-2 0 15,2-3-1968-15,3-1-400 0,-1408-2-80 0,2818-3-6352 16,-1409-8-1264-16</inkml:trace>
  <inkml:trace contextRef="#ctx0" brushRef="#br0" timeOffset="20212.058">16407 6544 8287 0,'-9'-4'736'0,"-5"1"-592"0,-7 1-144 0,1 5 0 16,2 4 4480-16,-3 3 848 0,-2 3 176 0,-2-1 48 16,0 5-4368-16,1-1-864 0,1 4-192 0,1 1-128 15,1 0 288-15,1 1-48 0,1-2-16 0,3-1 0 16,2 0-224-16,1-2 128 0,1-2-128 0,4 0 0 16,2-1 0-16,4-2 0 0,3-2 0 0,-1-10 0 15,0 0 0-15,12 2 0 0,-1-2 0 0,3-5 0 16,2-3 176-16,-1-2-176 0,2 1 192 0,2-3-192 15,0-4 208-15,3 1-64 0,1 1-16 0,0 2 0 16,3 2 0-16,0 2 0 0,-2 4 0 0,-1 0 0 0,-2 3 0 16,-1 3-128-16,0 3 192 0,-3 5-64 0,-1 4 64 0,-5 5 0 15,-1 5 0-15,-1 3 0 0,-5 5-64 0,-2-1 0 16,-3 0 0-16,-1 3 0 0,-3 1 0 0,-3 2 0 16,-2-2 0-16,-5 0 0 0,-2 1 80 0,-1-1 16 15,1 2 0-15,-1-3 0 0,0-2-224 0,2-4 176 16,1-1-176-16,0-4 160 0,1-2-160 0,3-4 0 15,2-5 144-15,-2-1-144 0,2-3-176 0,2-3-96 16,-1-4-32-16,8-1 0 16,-7-4-2032-16,3 0-416 0,-2-3-64 0</inkml:trace>
  <inkml:trace contextRef="#ctx0" brushRef="#br0" timeOffset="20763.551">17311 5795 33631 0,'-15'3'1488'0,"5"4"304"0,1 5-1424 0,-1 3-368 0,-2 2 0 0,1 6 0 15,3 7 0-15,-1 8-192 0,-5 5 32 0,1 4 0 16,0 4 160-16,-2 1 0 0,-1-2 0 0,1 3-128 16,-5 1 128-16,2 0 0 0,2-1 0 0,-2 0 0 15,1-2 0-15,0-3 0 0,1 0 0 0,-2-8 128 16,-1-3-128-16,3-5 0 0,0-7 128 0,3-4-128 0,2-4 144 0,2-4-144 16,4-1 192-16,5-12-192 0,0 0 272 0,-1-8-48 15,0-3-16-15,3-3 0 0,3-4-448 0,4-2-80 16,1-1-32-16,0-2 0 0,1-2-32 0,-1 0-16 15,1 2 0-15,1 3 0 0,1 3 192 0,-2 3 32 16,1 1 16-16,-1 3 0 0,1 2 160 0,-2 3 0 16,0 2 0-16,1 6 0 0,-2 2 144 0,0 5 16 15,0 1 0-15,1 2 0 0,1 3-160 0,-3 0 160 16,0 2-160-16,-1 0 160 0,-2 3-160 0,0 1 128 16,0 3-128-16,2-1 128 0,-4-3 0 0,1-3-128 15,0 1 192-15,0 2-64 0,-2 0-128 0,4 1 128 0,1-1-128 16,-2-1 128-16,0-3-128 0,2 0 0 0,1-2 0 15,-1-2 0 1,-2-1-1936-16,6-2-368 0,1-3-80 0,3-2-16 0</inkml:trace>
  <inkml:trace contextRef="#ctx0" brushRef="#br0" timeOffset="21094.309">17577 6545 33167 0,'0'0'2944'0,"-7"2"-2352"15,1 4-464-15,6-6-128 16,0 0 544-16,0 0 96 0,-1 5 0 0,1-5 16 0,7 10-656 0,3-5-352 16,2-4 32-16,2-2 16 0,4-3 304 0,0-1-160 15,1-3 160-15,0-1-128 0,1 0 128 0,-2 1-160 16,0-2 160-16,-2-1-160 0,0-1 160 0,-4-2 0 15,-3 0 0-15,-3 3 128 0,0 6 0 0,-4-3 16 16,-3-2 0-16,-4 2 0 0,0 4 96 0,-6 0 16 16,-2 0 0-16,-3 5 0 0,-1 7-96 0,-3 3-16 15,-4 3 0-15,2 4 0 0,0 3 48 0,0 2 0 16,0 3 0-16,2 0 0 0,2 2-192 0,2 2 0 16,-1 0 0-16,3 0 0 0,2 1 0 0,3-2 0 15,0-3 0-15,5 3 0 0,2 2-144 0,3-2-16 16,1-2 0-16,5-4 0 15,0-7-1264-15,4-1-256 0,4-3-48 0,3-2-7936 0,2-3-1568 16</inkml:trace>
  <inkml:trace contextRef="#ctx0" brushRef="#br0" timeOffset="21429.817">18332 6494 35007 0,'-13'-13'3120'15,"0"4"-2496"-15,-1 5-496 0,2 4-128 0,2 3 704 0,-2 3 128 16,1-1 32-16,1 5 0 16,3 2-1520-16,1 0-304 0,-1 2-64 0,1-2-16 15,3-1 144-15,-3 1 48 0,2-1 0 0,1 2 0 16,-2 1 256-16,2 0 48 0,1 0 16 0,1-1 0 0,-1 1 528 0,5 1 304 15,1-2-48-15,3 3 0 0,-1 3 80 0,2 3 16 16,1-1 0-16,0-2 0 0,-1-2 48 0,0 2 16 16,-1 2 0-16,0 0 0 0,1-3-128 0,-2 1-32 15,-3-1 0-15,-1-2 0 0,-2-3-16 0,-1-2-16 16,-2-2 0-16,-3 0 0 0,-2 1-32 0,-1 0 0 16,-5-2 0-16,-2-4 0 0,-4 0-48 0,-1 0-16 15,-2-3 0-15,-2-1 0 16,-4-4-576-16,1-1-112 0,1-3-16 0,4 1-9728 15,2-3-1952-15</inkml:trace>
  <inkml:trace contextRef="#ctx0" brushRef="#br0" timeOffset="21755.337">19033 5889 39279 0,'0'0'1728'0,"0"0"384"0,0 0-1696 0,0 0-416 16,-1 13 0-16,0 0 0 15,-4 3-576-15,1 5-208 0,-4 4-48 0,0 6 0 0,0 6 560 0,-6 1 96 16,0 3 32-16,-2 4 0 0,-1 4 144 0,1 2 0 15,-4 2 0-15,1 2 0 0,0 1 0 16,2-1 0-16,0-5 0 0,0 0 0 0,1-5 0 0,2-3 0 16,-1-1 0-16,2-1 0 15,1 1-512-15,2-6-112 0,3-6-16 0,2-5-16 16,4-6-752-16,-1-5-128 0,1-4-48 0,1-9-11712 0</inkml:trace>
  <inkml:trace contextRef="#ctx0" brushRef="#br0" timeOffset="21969.219">18603 6491 32255 0,'0'0'2864'0,"0"0"-2288"0,0 0-576 0,12 0 0 16,5 1 1536-16,8 3 208 0,1-1 48 0,5 1 0 15,2 1-1664-15,3-3-320 0,4-3-64 0,1 0 0 16,6 0-272-1,1-3-48-15,2 1-16 0,2-3 0 16,0-1-2656-16,-2 0-528 0,-6 1-96 0,-4 0-32 0</inkml:trace>
  <inkml:trace contextRef="#ctx0" brushRef="#br0" timeOffset="22504.031">20202 6404 28559 0,'0'0'1264'0,"-4"-7"272"0,-2-2-1232 0,1 0-304 16,-2 1 0-16,1 3 0 15,-5 5-464-15,-3 0-160 0,-1-4-16 0,-5 7-16 0,-3 4 384 0,-3 1 80 16,-5 0 0-16,-3 3 16 0,-3 2 176 0,0 8 176 15,-5 3-48-15,3 2 0 0,1 2 352 0,4-1 64 16,-1 1 16-16,6-1 0 0,3 1 16 0,7-2 0 0,4-1 0 16,4-2 0-16,5-2-384 0,5-4-192 0,3 0 192 0,6-5-192 15,2-2 128-15,4-5-128 0,4-4 0 0,3-3 0 16,2-2 160-16,1-4-160 0,1-4 128 0,4-4-128 16,3-1 0-16,1-2 0 0,1 0 128 0,1 1-128 15,0-1 144-15,-2 4 0 0,-2-1 0 0,-1 3 0 16,-1-1 16-16,-5 3 0 0,-1 4 0 0,-7 2 0 15,0 2-160-15,-3 3 0 0,-5 3 0 0,-8-3 0 16,5 13 0-16,-2 2 128 0,-3 4-128 0,-1 3 128 16,-4 2 0-16,-1 4 0 0,-1 0 0 0,-3 6 0 15,-3 6-128-15,-2 2 128 0,0-2-128 0,-5 2 128 16,-4 1 0-16,-3 2 0 0,0-1 0 0,-3-1 0 0,1-1 32 16,-2 1 0-16,-2 1 0 0,-3 1 0 0,5 1-16 15,-1-2 0-15,0-3 0 0,0-5 0 0,1-3 16 16,-2-3 0-16,-1-4 0 0,1 0 0 0,2-3-160 0,3-5-144 15,3-2 144-15,2-5-208 16,-1-1-528-16,2-8-96 0,3-5-32 0,2-2-8864 16,2-1-1792-16</inkml:trace>
  <inkml:trace contextRef="#ctx0" brushRef="#br0" timeOffset="22913.322">20604 6177 36863 0,'0'0'3264'0,"-7"8"-2608"0,0 1-528 0,-1 5-128 15,-1 4-224-15,-1 5-80 0,-2 4-16 0,0 3 0 16,2 4 16-16,-1 5 0 0,0 3 0 0,0 0 0 16,0-4 304-16,-1-1 0 0,3-1 0 0,-2-3 0 15,-6 0 0-15,2-1 0 0,1-1 0 0,-1-1 0 16,2-2 0-16,2-4 192 0,1-3-16 0,0-4-16 0,3-6 48 16,1-3 16-16,6-8 0 0,0 0 0 15,0 0 128-15,0 0 32 0,2-10 0 0,1-4 0 0,0-7-224 16,1-1-32-16,5-2-128 0,1-2 192 0,0 1-192 0,0-2-160 15,0-2 32-15,1-2 0 0,0-1 128 0,2 2-192 16,0 1 192-16,3 1-192 0,0 4 0 0,6 2-16 16,0-1 0-16,0 9 0 0,-1 6 16 0,1 2 0 15,1-3 0-15,-1 4 0 16,-1 6-192-16,0 2-48 0,-1-1 0 0,-1 1-9840 16,1-1-1968-16</inkml:trace>
  <inkml:trace contextRef="#ctx0" brushRef="#br0" timeOffset="24008.089">21072 6336 32255 0,'-7'0'2864'0,"-1"0"-2288"0,-3 0-576 0,1 4 0 31,0 3-256-31,-3 2-176 0,-1 1-16 0,-3 2-16 0,-1 2 144 0,1 4 48 0,-4 3 0 0,1 1 0 15,0-1 272-15,-2 4 0 0,0 1 0 0,0 2 0 16,1-2 0-16,2-1 0 0,1 0 0 0,2-1 0 16,0 2 144-16,3-3-144 0,5-4 128 0,3-1-128 15,1-6 208-15,6-2-32 0,1-2-16 0,2-3 0 16,-5-5 112-16,12-2 32 0,-1-4 0 0,5-2 0 16,1-1-144-16,3-5-32 0,2-1 0 0,2-2 0 15,4-1-128-15,-2-1 0 0,-7-1-160 0,2 3 160 0,2 3 0 16,-2 2-144-16,-3 1 144 0,-3 3 0 0,-2-2 0 0,-2 4 0 15,-2 3 0-15,-9 3 176 0,8 5-48 0,-3 2 0 16,-2 2 0-16,0 2 0 0,-6 5-128 0,1 0 0 16,-1 1 0-16,-1 1 0 0,0 2 0 0,-1 2 0 15,-1 2-128-15,4-3 128 0,0-3-208 0,0 0 16 16,2-3 16-16,4-5 0 0,3-3 176 0,1-6 0 16,3-4 0-16,3-1 0 0,1 0 128 0,2-3 0 15,0-4 0-15,4-2 0 0,1-1-128 0,1-3 144 16,-1-1-144-16,2-1 160 0,1-1-160 0,1 2 128 15,0-2-128-15,0 1 128 0,-2 4-128 0,3-1 0 16,1 2 144-16,0 2-144 0,0 2 0 0,-1 1 0 16,1 1 0-16,-4 3 128 0,0 1-128 0,-1 1 0 0,-1 3 0 0,-1-3 0 15,-1-2 0-15,0 1 0 0,-2 3 0 0,-1 1 0 16,0 1 0-16,-5-1 0 0,-3 0 0 16,-1 2-128-16,1 1 128 0,-9-3-128 0,0 0 128 0,0 0-128 15,0 0 128-15,-5 5 0 0,-2 2-144 0,-5-1 144 16,-2 1 0-16,-3 1 0 0,-2-1 0 0,-4 3 0 15,0 3-176-15,0 1 176 0,0-1-128 0,0 2 128 16,0 2 0-16,0 0-160 0,0 0 160 0,1 3 0 16,2 2-144-16,2 1 144 0,3 3 0 0,2-2-144 15,2-4 144-15,2-1 0 0,1 0 0 0,6-2 0 16,4 1 0-16,5-2 0 0,-1 0 0 0,5-4 0 16,4-3 0-16,0-3 0 0,5 1 0 0,2-3 0 15,1-2 144-15,3-2 16 0,1-1 0 0,1-3 0 0,2-5-16 16,3-3 0-16,4-2 0 0,-1-3 0 0,0 0-144 15,5-2 128-15,3-5-128 0,-3-3 128 0,-2 2-128 0,-2 0 0 16,0-4 0-16,-3-3 0 0,1-4 0 0,2 0 0 16,-3-4 0-16,1-5 0 0,-2-2 128 0,0-5-128 15,0-3 0-15,-2-3 128 0,-1-5-128 0,-3 0 128 16,-4-2-128-16,-4-6 128 0,-1-4-128 0,-3 2 0 16,-2 6 0-16,0 6 128 0,-3 2-128 0,0 9-144 15,-3 4 144-15,-1 10-208 0,-2 8 208 0,-1 11 0 16,2 8 0-16,-5 4-144 0,-5-2 144 0,5 7 0 15,0 0 0-15,-8 16 0 0,-4 5-160 0,-2 4 160 16,-3 7-192-16,-2 4 192 0,-1 5 0 0,-4 6-128 16,-3 6 128-16,0 5 0 0,3 6 0 0,-2 3 0 15,-4 5 0-15,0-2 0 0,-1 0 0 0,3 2 0 0,2 2 0 16,6-4 0-16,2-3 0 0,5-6 0 0,2-7 0 16,4-5 144-16,5-6-144 0,4-2 128 0,4-2-128 15,4-6 128-15,2-5 192 0,4-6 16 0,6-7 16 0,2-1 0 16,5 0 16-16,4-7 0 0,4-2 0 0,1-4 0 15,4-3-176-15,-2-4-16 0,-1-3-16 0,1-5 0 16,1-7-160-16,0 2 0 0,-2 1 0 0,2-3 0 16,2-6 0-16,-7 0 0 0,-4-1 0 0,-1 2 0 15,-1-3 0-15,-4 1 0 0,-6-1 128 0,-2 2-128 16,-4-1 160-16,-3 0-160 0,-7-1 192 0,0 6-192 16,-4 6 192-16,-3 3-64 0,-2 4 0 0,-4 0-128 15,-4 2 176-15,-3 4-176 0,-2 4 160 0,-5 5-160 0,-9 2 0 16,-1 7 0-16,1 3 0 0,-1 5 0 0,-1 0 0 15,0 6 0-15,1 2 0 0,1 6 0 0,1-1 0 16,1 4 0-16,-1 4 0 0,3 2 0 0,1-1 144 16,4 0-144-16,0-2 128 0,8-1-128 0,7-1 0 0,4-6 128 15,4-5-128-15,6-1 0 0,8-2 0 0,3-3-320 16,6-2 48-16,5-3 16 16,4-4-1536-16,5-4-288 0,2-1-64 0</inkml:trace>
  <inkml:trace contextRef="#ctx0" brushRef="#br0" timeOffset="27272.403">2095 4059 21935 0,'-11'-12'960'0,"5"5"224"0,3 2-944 0,3 5-240 15,0 0 0-15,0 0 0 0,-2-6 0 0,2 6 0 16,0 0 0-16,0 0 0 0,0 0 0 0,0 0 0 16,0 0 0-16,0 0 0 0,8 7 0 0,3 0-128 15,1-2 128-15,3-1 0 0,2 0 0 0,3 0 0 0,5-1 0 0,2 0 0 16,7-2 0-16,3-2 0 0,1-2 0 0,4 0 144 15,0-2 112-15,3 0 32 0,3 0 0 16,3 3 0-16,4-1 16 0,3 1 0 0,1 0 0 0,0-1 0 16,-3-3-16-16,2 3 0 0,3 1 0 0,6-1 0 15,2-2-16-15,3 1 0 0,-1-3 0 0,-1 1 0 16,2 3 32-16,-1 0 0 0,3-2 0 0,-1 2 0 16,-4 5-304-16,-3-1 160 0,0 1-160 0,-4-1 128 15,0-2-128-15,0 1 0 0,-2 2 0 0,0 0 128 16,-3 1-128-16,-2 1 0 0,-3-2 0 0,-3-1 0 15,-1-1 0-15,-2 1 0 0,-2-1 0 0,-2 2 0 16,-1 1 0-16,-3 1 128 0,-2-2-128 0,-4 0 0 16,-3 0 160-16,-4 2-160 0,-3-1 192 0,-2-1-192 15,-5-2 0-15,-3-1 0 0,-1 0 0 0,-11 1 0 0,0 0 0 16,0 0 208-16,0 0-64 0,0 0-16 0,0 0 224 0,0 0 32 16,-8 0 16-16,-5-1 0 0,-3-2-192 0,-6 1-32 15,-1 6-16-15,-7-4 0 0,-2-2-160 0,-4-1 0 16,-4 1 0-16,-1 0 0 0,2 2 0 0,-6 0 0 15,-1 0 0-15,-2 0 0 0,0 3 0 0,-7 1 0 16,-5-1 0-16,0 0 128 0,-2-3 0 0,2 1-128 16,-1 0 192-16,2 3-64 0,-6-1 80 0,-1-1 16 15,-2 0 0-15,-1 2 0 0,0 0-48 0,3 2-16 16,-2-1 0-16,-1-1 0 0,-3 0 0 0,3 2 0 16,-2 3 0-16,5-1 0 0,0-4 0 0,1 1 0 15,-2 0 0-15,3 1 0 0,3-2-32 0,4 2 0 16,1-2 0-16,4 3 0 0,6 1-128 0,3-1 0 0,6-2 0 15,2-1 0-15,3-3 0 0,2 1 0 0,7 2 0 16,3-2 0-16,0-5 0 0,6 2 0 0,5 0 0 16,9 1 128-16,0 0-128 0,0 0-192 0,0 0 32 0,12 2 16 15,5 2-64-15,4-1-16 0,3 0 0 0,4-1 0 16,5 0 80-16,4 0 16 0,1 1 0 0,10-1-9488 16,3-1-1904-16</inkml:trace>
  <inkml:trace contextRef="#ctx0" brushRef="#br0" timeOffset="28767.198">23888 3123 28559 0,'6'-22'2544'0,"-2"10"-2032"15,2-1-512-15,-2 2 0 16,3 3-1104-16,-1 1-320 0,0 1-64 0,0-1-16 0,-2 2 1248 0,-4 5 256 16,3-8 0-16,-2 0 0 0,-2 1 0 0,-2-1 0 15,-2-1-128-15,-4 0 128 0,0-1 0 0,-1 0 0 16,-6 1 0-16,1-2 0 0,-5-5 496 0,-1 0-16 15,-2 1 0-15,-6 1 0 0,-2-1-80 0,-5 0-16 0,-1 1 0 0,-4 1 0 16,-2 3-80-16,-2 0-32 0,0-1 0 0,-1 0 0 16,-1-1-272-16,-7-2 128 0,-6-4-128 0,1 4 0 15,-3 2 224-15,-4 0-64 0,-1-4-16 0,-1 1 0 16,-6-1 16-16,-5 2 0 0,-10 0 0 0,1 1 0 16,2-2-160-16,-6 1 0 0,-7 0 144 0,0-1-144 15,-1 3 0-15,-6-2 128 0,-7 1-128 0,0-2 0 16,-1 0 0-16,-5 2 0 0,-4 0 0 0,1-1 0 15,3 1 0-15,-4 2 0 0,-4 0 160 0,1 4-160 16,3 1 256-16,-2 1-32 0,-4-1-16 0,0 1 0 16,0-3-64-16,2 6-16 0,0 1 0 0,-1-1 0 15,0-1-128-15,3 3 0 0,-1 2 0 0,0-2 128 16,-6-2-128-16,6 1 0 0,6 1 0 0,-2 3 128 16,-3 3 16-16,6-1 0 0,2 0 0 0,-1 0 0 0,-6 5-16 0,5-1 0 15,3-2 0-15,1 0 0 0,1 3-128 0,10 0 0 16,5 1 144-16,1-2-144 0,-1 3 0 0,3-2 0 15,8-1 0-15,1 2 128 0,3 1-128 0,1 1 0 16,3 0 0-16,3 0 128 0,3 2-128 0,4-3 0 16,5 0 0-16,0 2 0 0,0 3 0 0,6-2 0 15,4-1 0-15,6 2 0 0,5 2 0 0,6 3 144 16,2 1-144-16,6 0 160 0,1 1-160 0,5 4 0 16,1-1 144-16,3 2-144 0,1 1 0 0,3 0 0 15,-1 4 0-15,2-2 0 0,1-3 0 0,-1 3 0 16,3-1 0-16,4 1 0 0,4 0 0 0,1 0-160 15,2 0 160-15,2 1-160 0,2 0 160 0,6 1-128 16,-1-2 128-16,7 0-128 0,4-1 128 0,0 1 0 0,2 1 0 16,5-2 0-16,0-5 0 0,4 2 0 0,-1-3 0 0,8 4 0 15,-1 1 0-15,7 0 0 0,2-1 0 0,3 2 128 16,5 0-128-16,1-1 0 0,-2 0 128 0,4 1-128 16,0-3 0-16,7-1 128 0,5 1-128 0,1-3 0 15,3-1 224-15,4-1-32 0,1-4 0 0,8 0 0 16,11 6 64-16,1-5 16 0,-4-1 0 0,8-2 0 15,6 0-80-15,3-2-32 0,0 0 0 0,5-3 0 16,2-1-160-16,-1-1 192 0,-5 5-192 0,6-3 192 16,3-4-48-16,1 2 0 0,-3 1 0 0,8 0 0 15,5-2-16-15,-2-1 0 0,0-3 0 0,3 3 0 16,-1 1-128-16,4-3 160 0,3-3-160 0,0 4 160 0,-2-1-160 16,6-1 0-16,0-5 144 0,-2-2-144 0,-3 3 0 15,-2 0 128-15,0 0-128 0,0 0 0 0,-2-3 0 16,-2 0 144-16,-3 1-144 0,3-3 0 0,0 0 128 0,-7-1-128 15,-7-1 0-15,0-3 0 0,3-4 0 0,-7 1 160 16,-8-1-160-16,4 0 128 0,6-2-128 0,-10-1 0 16,-6-3 144-16,0-1-144 0,-1-1 144 0,-3-2-144 15,-4 2 192-15,-8-2-192 0,-6 2 192 0,1-5-192 16,2 0 192-16,-4-3-192 0,-5 0 352 0,-8 1-32 16,-8-1-16-16,-3-5 0 0,-8-4-16 0,-1 1 0 15,-1-1 0-15,-7 3 0 0,-9 2-160 0,-6-3-128 16,-6-1 144-16,-4-2-144 0,-3 1 128 0,-9-2-128 15,-9-1 0-15,-8-3 0 0,-8 0 128 0,-4 2-128 0,-6 1 0 16,-6 2 144-16,-5-1-144 0,-10 0 0 0,-13-2 0 16,-4 5 0-16,-4 3 0 0,-1-4 0 0,-5 1 0 15,-4 2 0-15,-5 6-224 0,-1 3 80 0,3 4 16 0,-9 4 0 32,-7 5-1584-32,0 3-304 0,1 3-64 0,-7 1-16 0</inkml:trace>
  <inkml:trace contextRef="#ctx0" brushRef="#br0" timeOffset="37622.603">12054 4327 17503 0,'7'-12'1552'0,"0"5"-1232"0,-3 1-320 0,1 2 0 16,-5 4 992-16,8-4 144 0,0 2 16 0,-8 2 16 16,0 0-992-16,0 0-176 0,0 0 0 0,0 0-160 15,0 0 160-15,0 0-160 0,0 0 160 0,0 0-160 16,0 0 160-16,-10-1 0 0,-2 1-144 0,-1 1 144 15,-2-1 0-15,-1 0 0 0,-2 0-144 0,0-1 144 16,-3-1 0-16,-2 0 0 0,-3-2 0 0,-2 2 0 16,-4-2 144-16,1 3-16 0,0-3 0 0,-3 1 0 15,-3 0 144-15,-2-2 32 0,3 4 0 0,-3 0 0 16,-2 0 64-16,-5-1 16 0,-3-1 0 0,-5 0 0 16,0 2-128-16,-4 0 0 0,-4-1-16 0,1 1 0 15,-2 0-240-15,-4-2 0 0,-5-2 0 0,-1 2 0 16,-2 1 0-16,0-3 0 0,1-1 0 0,-6 0 0 0,-1 1 0 15,-2-1 0-15,-2 1 128 0,1-1-128 0,-3 4 288 16,0 0-32-16,-3 0-16 0,2 2 0 0,0-3 80 0,-1 2 32 16,-5-2 0-16,-1 2 0 0,-5 3-160 0,1-3-48 15,0-3 0-15,0 1 0 0,1 1-16 0,2 0 0 16,2-2 0-16,-2-1 0 0,-3 1 112 0,2 0 16 16,1 1 0-16,-2 1 0 0,-3-1 0 0,0-1 16 15,2 0 0-15,-3 2 0 0,-1 1-80 0,3 0 0 16,-1-3-16-16,2 3 0 0,-4 3-48 0,2-1 0 15,-4-1 0-15,1 0 0 0,5 2-128 0,-5 0 128 16,-3-1-128-16,4 0 128 0,2-2-128 0,1 0 0 16,0 0 0-16,2-2-176 0,0 0 176 0,1 2 0 15,-1 2 0-15,0 1 0 0,4 1 0 0,3-1 128 16,2-1-128-16,-2-1 128 0,-3-1-128 0,4 1 192 0,5 3-64 16,0 0 0-16,0-3-128 0,-1 0 0 0,-1 0 0 15,2-2 0-15,-1 2 0 0,2 2 0 0,-5 2 0 0,3 1 128 16,2-3-128-16,4 1 0 0,-3-1 0 0,2 0 0 15,0 0 0-15,1 1 0 0,7 3 0 0,-1-3 128 16,3-2-128-16,-3-1 0 0,1-1 0 16,1 1 0-16,-2 2 0 0,4 1 0 0,1-2 0 0,0 1 0 15,-4 0 0-15,1 3 192 0,1-1-32 0,3 1-16 16,3-1-16-16,-1 0 0 0,-3 1 0 0,3 1 0 16,3 0-128-16,1 0 192 0,-3 2-192 0,6-1 192 15,1 0-192-15,1-2 0 0,0-3 0 0,2 1 0 16,3 0 128-16,1 1-128 0,5-2 0 0,3 0 128 15,2-1-128-15,2 0 128 0,3-1-128 0,1-2 128 16,-1-1-128-16,4-2 160 0,4 2-160 0,-1 2 160 0,1-1 32 16,5 1 0-16,3-1 0 0,2 0 0 0,3 1-192 0,2 1 0 15,0 3 144-15,4-2-144 0,0-1 0 0,2 0 144 16,-3 2-144-16,5 0 0 0,5-2 0 0,0 0 0 16,-8 4 0-16,3 3 0 0,-1-1 0 0,6-6 0 15,-2 8 0-15,0 2-144 0,-1 1 144 0,2 2 0 16,-1 1-144-16,2 1 144 0,0 0 0 0,1 3 0 15,1 0-144-15,0 4 144 0,-4 2 0 0,1 3 0 16,-1 1 0-16,1 4 0 0,0 2 0 0,0 2 0 16,-2 0 0-16,-1 3 0 0,-1 1 0 0,-2-1 0 15,-2 2 0-15,1-3 0 0,-1 1 0 0,-4-1 0 16,-1 1 0-16,1 4 0 0,1 4 0 0,0-1 0 16,-2-1 0-16,-2-4 0 0,1 1 0 0,-1-5 0 0,1 0 0 15,0-1 0-15,-1 1 0 0,0 2 0 0,-1-4 0 0,0-1 0 16,0-3 0-16,3 1 0 0,3-1 0 0,-3-3 0 15,-3-1 0-15,6-3 0 0,4-2 0 0,-1-1 0 16,1-4 0-16,2 1 0 0,1-2 0 16,4-4 0-16,2 1 0 0,2-2 0 0,0-2 0 0,1 1 0 15,1 0 0-15,3 1 0 0,2 1 0 0,1-2 0 16,8-5 0-16,2-1 0 0,1-1 0 0,0 2 0 16,2 0 0-16,4 1 0 0,-2-2 0 0,3 2 0 15,0-2 128-15,3 0-128 0,4 0 0 0,3 0 0 16,1-1 0-16,5 2 0 0,4-1 0 0,3 0 0 15,-2-2 0-15,0 0 0 0,3-1 0 0,1 1 0 0,4 0 0 16,2 1 128-16,5-1-128 0,0-1 0 0,-2 3 0 16,1 1 0-16,5-2 0 0,3 3 0 0,3 1 0 15,0-1 0-15,0 1 0 0,3-2 0 0,3-2 0 16,4 2 0-16,3 0 0 0,-3 1 0 0,0-2 0 0,0 0 0 16,5 1 0-16,2 0 0 0,1 1 0 0,1-4 0 15,-2-2 0-15,5 1 0 0,0 2 0 0,1 0 0 16,0-2 0-16,3 1 0 0,3 1 0 0,-1 2 0 15,1-1 0-15,2-1 0 0,2 1 0 0,-1-1 0 16,-3-1 0-16,6 1 0 0,4 3 0 0,-3-2 0 16,-4 0 0-16,4-1 0 0,4 0 0 0,-3 2-128 15,-4 1 128-15,4-3 0 0,5 1 0 0,-2 1 0 16,-5 1-128-16,3-1 128 0,3-1 0 0,-2 0 0 16,-1-1 0-16,3 2 0 0,4 0 0 0,-2 2 0 15,-5-2 0-15,3 0 0 0,4-3 0 0,-4 1 0 0,-2-1 0 16,1 3 0-16,4-2 0 0,-2 1 0 0,-2-1 0 15,-2 1 0-15,0 0 0 0,-7 3 0 0,-4-3 0 16,2 1 0-16,4 4 0 0,-4-3 0 16,-6 0 0-16,-1 0 0 0,-4 2 0 0,1-1 0 0,-4 0 0 0,-3 1 0 15,-4 0 0-15,-1 2 0 0,3 0 0 0,-7 1 0 16,-2 0 0-16,-3 0 0 0,-6 0 0 0,0 1 0 16,-2-1 0-16,-3 0 0 0,-1-1 0 0,-5 1 0 15,-2 0 0-15,-3 0 0 0,-2 0 0 0,-2 0 0 16,-4-3 0-16,0 1 0 0,-3 0 0 0,0 0 0 15,-5 1 128-15,0-3-128 0,-5-2 0 0,-2-1 0 16,-4 1 0-16,-2 0 128 0,-1-2-128 0,-3 0 0 16,-1-2 0-16,-2 1 128 0,0 1-128 0,-1-3 0 0,0-3 128 15,-1-2-128-15,-2 0 0 0,0-1 0 0,-2 1 128 0,0-2-128 16,-2-1 0-16,0-1 144 0,-1-1-144 0,-2-1 0 16,0-2 144-16,-2-3-144 0,1-1 0 0,1-2 128 15,-1-2-128-15,1-2 0 0,0-2 0 0,-2-2 0 16,0-1 0-16,1-2 128 0,4-1-128 0,0-3 0 15,2-4 0-15,2-3 128 0,3-3-128 0,-1-1 0 16,1-3-128-16,1 0 128 0,0-3 0 0,1 0-160 16,-1-2 160-16,0-3 0 0,0-7 0 0,-1 2 0 15,-2 1 0-15,-1 3 0 0,1 1 256 0,-1 1 16 16,-2-1 0-16,0-3 0 0,-1-2 224 0,2 3 32 16,-1 5 16-16,0 2 0 0,1 5-96 0,0 1-32 15,2 2 0-15,0 2 0 0,0 3-272 0,1 1-144 0,2 0 160 16,-3 5-160-16,1 5 0 0,2 1-240 0,1 1 32 0,1 3 0 31,-2 2-560-31,-1 6-128 0,-2 3 0 0,-3 4-10240 0,-1 2-2048 0</inkml:trace>
  <inkml:trace contextRef="#ctx0" brushRef="#br0" timeOffset="46528.499">23841 3226 15663 0,'0'0'1392'0,"0"0"-1120"16,0 0-272-16,0 0 0 0,0 0 1856 0,0 0 304 15,0 0 64-15,-1-11 16 0,-2 0-1632 0,-1 3-320 16,-1-2-64-16,-3 0-16 0,-2 0 48 0,-4 0 0 0,-3 1 0 0,-1-1 0 16,-4-1-128-16,-4 0-128 0,-2-1 176 0,-5 0-176 15,0 1 128-15,-2 1-128 0,-2-2 0 0,1 2 0 16,0 1 128-16,-1 1-128 0,-2-3 192 0,0-3-192 16,-3-1 0-16,-3 0 0 0,-5-1 0 0,-2-1 0 15,1-2 0-15,0 1 0 0,-1 1 0 0,-1-1 0 16,-2 0 160-16,-6 0-32 0,-5-4 0 0,-3 3 0 15,-1 1 0-15,0 5-128 0,-1-2 192 0,-4 1-64 16,-5-1-128-16,0 0 0 0,0-1 0 0,-3 2-176 16,2 0 176-16,-5 0 0 0,-9-1 0 0,4 2 0 15,1 0 0-15,-3-1 0 0,-5-2 128 0,1 4-128 16,0-1 0-16,0-3 0 0,-4-1 0 0,-3 1-128 16,0 2 128-16,-3 1 0 0,0-1 0 0,1 0 0 0,-3 0 128 15,-1 1 0-15,-1-2 0 0,-3 4 0 0,1 3 0 16,3 0 0-16,2 0 0 0,0 2 0 0,-2-2-128 0,4 2 176 15,1-2-176-15,-1 2 192 0,-4 1-192 0,4 3 192 16,5-1-192-16,-3 2 192 0,-2 1 32 0,3 3 16 16,4-2 0-16,-1 2 0 0,-3-3-48 0,3 0 0 15,1 1 0-15,0 2 0 0,-2 3-64 0,0-4-128 16,2 0 176-16,4 2-176 0,2 3 128 0,-2 1-128 16,-4 0 0-16,1-2 0 0,5 2 0 0,3 1 0 15,1 0 0-15,2 3 0 0,2 3 0 0,4 2 0 16,8 0 0-16,-1 2 0 0,-1-2 0 0,2 2 0 15,4 1 0-15,5 0 0 0,4 1 0 0,2 0 0 16,5-2 0-16,-4 4 0 0,1 3-128 0,2-3 128 16,2 1 0-16,2-1-144 0,3-3 144 0,2 4-128 0,1 4 128 15,2-2-128-15,2 2 128 0,2-2-160 0,-5-1 160 0,4 1-160 16,4 0 160-16,4-1 0 0,3-2 0 0,5 2 0 16,4-2 0-16,5 2 0 0,3-1 0 0,6 1 0 15,5 1-144-15,5-1 144 0,6 1-160 0,3 2 160 16,3-1-256-16,5 2 32 0,5-3 16 0,6 1 0 15,3-2 208-15,4-2 0 0,2-2 0 0,1 2-144 16,2 1 144-16,6 1 0 0,4-4 0 0,6-2 128 16,2 2 48-16,0 0 16 0,0 2 0 0,4-1 0 15,6-5-64-15,4 5 0 0,2 0 0 0,2 0 0 16,-2-2-128-16,3-2 192 0,5-1-192 0,3 0 192 16,4 3-192-16,0-3 192 0,2-2-192 0,5 0 192 0,6 3-192 15,-2-3 160-15,-3 1-160 0,5-4 160 16,6 0-160-16,-2-1 0 0,-3-2 0 0,3 1 128 0,4 1-128 0,-5 0 0 15,-3 4 0-15,1-3 0 0,5-2 0 0,-1-1 0 16,-4 1 0-16,6 0 0 0,1 0 0 0,-4 1 128 16,-3 0-128-16,1-3 0 0,2-1 0 0,-2 0 0 15,-5-1 0-15,3 2 0 0,2 0 0 0,1 0 0 16,-1 1 0-16,-2 0 0 0,0-1 0 0,1 3 0 16,-1-2 128-16,0-1-128 0,1-1 0 0,-1 1 0 15,-3 2 0-15,-2-2 128 0,-1-2-128 0,1-2 0 16,5 0 0-16,-4-1 0 0,-5-1-240 0,3-2 80 15,5-2 16-15,-9 1 0 0,-7 1 144 0,-3 0 0 16,1-2 0-16,1-2 0 0,-1 0 0 0,-3-3 0 16,-6-2 0-16,3 1 0 0,3-2 0 0,-4 1 0 15,-6 1 0-15,-1-4 0 0,-4-2 0 0,1 0 0 0,-2 3 0 0,0-2 128 16,2-1-128-16,-4 0 0 0,-8-2 0 0,0 2 0 16,-2-2 0-16,1-2 128 0,4-1-128 0,-4 0 0 15,-5-3 0-15,-4-3 0 0,-4-2 0 0,-3-4 128 16,-4 0-128-16,-2-3 0 0,-1-4 128 0,-4-4-128 15,-5 1 256-15,0-1-32 0,-4 2 0 0,-4-3 0 16,-6-3 272-16,-3 0 48 0,-4 0 16 0,-7-2 0 16,-5 1-112-16,-6-2 0 0,-6 0-16 0,-5 2 0 15,-8 3-112-15,-5 2 0 0,-7 0-16 0,-9-2 0 16,-11-4-304-16,-13 4 0 0,-10 2-208 0,-10 1 80 16,-5 2-320-16,-12 7-48 15,-10 6-16-15,-8 3 0 0,-10 3-2096 0,-2 6-416 0</inkml:trace>
  <inkml:trace contextRef="#ctx0" brushRef="#br0" timeOffset="63159.023">2445 5530 28559 0,'-7'-16'1264'0,"7"16"272"0,-2-5-1232 0,2 5-304 0,3-8 0 0,-3 8 0 31,9-2-1168-31,3-1-304 0,-1-2-48 0,2 3-16 0,3 3 1264 0,2-2 272 0,4-4 0 0,3 1 0 16,2 3 0-16,5 1 0 0,4 1 128 0,2-2-128 16,3-2 176-16,5 1-48 0,-4 1 0 0,6 1 0 15,2 0 128-15,6 1 32 0,5 1 0 0,6-2 0 16,2-3-32-16,3 1 0 0,-1 5 0 0,2-2 0 15,3-3 16-15,5-1 0 0,4 3 0 0,0-2 0 16,-2-1 112-16,4 0 32 0,8 0 0 0,0 1 0 16,2 0-16-16,1-1 0 0,3-3 0 0,-1 4 0 15,4 1-80-15,3-1 0 0,0-3-16 0,2 4 0 16,-1 1-96-16,1-1-16 0,0-1 0 0,1 0 0 0,3 1-192 16,-1-1 144-16,1 1-144 0,0-1 128 0,6-1-128 0,-3 1 128 15,2 1-128-15,0 2 128 0,-1-1 16 0,3 1 0 16,3 0 0-16,-4 0 0 0,-1-2-16 0,2 2 0 15,3 4 0-15,-7 2 0 0,-5 0-128 0,2 0 192 16,0 3-192-16,-1 0 192 0,-2 3-64 0,3-3 0 16,-3-3 0-16,1 1 0 0,-2 0 0 0,-3 0 0 15,0-6 0-15,-4 6 0 0,-3 4-128 0,-2-2 160 16,-3-6-160-16,1 3 160 0,0 3-160 0,-5 0 160 16,-3-1-160-16,-3-1 160 0,2 0-160 0,-4 1 0 15,-5 0 0-15,-5-1 0 0,-3 2 0 0,-3 1 0 16,0 0 128-16,-5-1-128 0,-1-1 0 0,-3 1 0 15,-2 2 0-15,-5-2 0 0,-4-2 0 0,-4-1 0 16,-4 0 0-16,-3-2 128 0,-1 1-128 0,-4-1 0 0,-2 2 0 16,-3-4 0-16,-7 2 0 0,-1 0 0 0,-3 1 128 0,-1-2-128 15,-2-1 0-15,-11-3 0 0,0 0 0 0,0 0 0 16,0 0 0-16,-8-4 128 0,-3 1-128 0,-5-1 128 16,-4 0-128-16,-5 1 128 0,-6-1-128 0,-3 0 128 15,-5-1-128-15,-7 0 0 0,-3 2 0 0,-12-2 0 16,-6-2 0-16,-3-1 0 0,-4 6 0 0,-5-5 0 15,-6-3 0-15,-5 4 0 0,-9-2 0 0,-1 1 0 16,-6-1 0-16,-5 0 0 0,-7-1 0 0,-3 1 0 16,-3 1 0-16,-2 1 128 0,-8 1-128 0,-5-3 0 15,-5-2 0-15,1-1 0 0,1 0 128 0,-4 5-128 0,-3-2 0 16,-3 1 0-16,0-3 144 0,-1 4-144 0,-1-2 128 16,-4 4-128-16,-1-2 160 0,-6 3-160 0,-2 1 144 15,-1 1-144-15,2 2 128 0,-1 0-128 0,1 0 0 0,1 1 0 16,1 1 0-16,4-2 0 0,0-2 0 0,5 2 0 15,5 2 0-15,3-1 0 0,1-1 0 0,3-1 0 16,3 0 0-16,7 2 0 0,2 5 0 0,2-6 0 16,2 1 128-16,5 2-128 0,4 4 0 0,0-2 0 15,-2 0 0-15,6 3 0 0,9-1 0 0,1 1 0 16,-1-1 0-16,7 1-176 0,6-1 176 0,8-2-192 16,11-1 192-16,5-3-192 0,5 2 192 0,8 0 0 15,2 0 0-15,8-1 0 0,6 1 0 0,8 0 0 16,4 2 128-16,6-2-128 0,3-1 0 0,7-2 0 15,2-2 0-15,9 1 0 0,0 0-192 0,0 0 32 16,9 10 16-16,6 0 0 0,7-5 144 0,7-1-208 0,5 1 80 16,9-1 128-16,7-3 0 0,5 1 0 0,3 0 0 0,6 0 0 15,7 1 0-15,7-4 0 0,8-3-144 0,3 1 144 16,-1 3 0-16,12-1 0 0,8-1 0 0,2-1 0 16,2 5 0-16,8-2 0 0,7-2 0 0,5 1 0 15,-1 0 0-15,7 0 0 0,5 0 0 0,5 1 0 16,6 0 0-16,6-1 0 0,2-2 0 0,-1 3 0 15,-1 0 0-15,6 0 0 0,5-4 0 0,5 2 144 16,2 0-144-16,-2 1 160 0,-4 2-160 0,2-2 160 16,-1-1-160-16,3 2 160 0,1 2-160 0,1 1 160 15,0-1-160-15,-4 2 192 0,-4 2-192 0,0 1 192 16,-1 1-192-16,-1-1 0 0,2-1 0 0,-5 0 0 0,-1 3 128 16,-5-1-128-16,-5-2 0 0,-4 3 128 0,-4-1-128 15,-3 1 0-15,-6-2 0 0,-7 2 0 0,-5-2 0 0,-4-2 0 16,-6 1 0-16,-6-1 0 0,-5 2 0 0,-7 0 0 15,-5 0 0-15,-8 0 0 0,-9-7 0 0,-5 3 128 16,-9 2-128-16,-6-2 0 0,-6-3 128 0,-9 1-128 16,-7 1 0-16,-5 1 128 0,-6-3-128 0,-7 0 0 15,-6-1 144-15,-9 1-144 0,0 0 192 0,-7-4-16 16,-8-3-16-16,-7 0 0 0,-8-1-160 0,-8-1 128 16,-8-2-128-16,-9 1 128 0,-9 0-128 0,-7 2 0 15,-9 1 0-15,-8-3 0 0,-8-1 160 0,-9 0-160 16,-6 1 192-16,-10 1-192 0,-5-1 224 0,-10 4-64 15,-6-1-16-15,-11 1 0 0,-8-1-16 0,-5 3 0 16,-9 4 0-16,-1-1 0 0,-2-3-128 0,-2 2 128 16,-4 1-128-16,4 1 128 0,2 0-128 0,-2 0 128 15,-2 0-128-15,0 0 128 0,-2-1-128 0,4 0 0 0,2-3 144 16,-3 2-144-16,4 1 0 0,-1 2 0 0,-1 1 0 16,1-2 128-16,-3-2-128 0,5 4 0 0,5 2 0 15,0 0 0-15,1 2 0 0,6-1 0 0,3 1 0 0,6 0 0 16,1 4 0-16,10-1 0 0,10-1 0 0,3-2-128 15,7 1 128-15,8-1 0 0,8 1 0 0,6 0 0 16,3-2 0-16,7 1 0 0,8 0 0 0,10 1 0 16,6-1 0-16,6 1-160 0,6-1 160 0,5-1 0 15,7-1-192-15,7-1 192 0,8-3-192 0,6 2 192 16,3 2-192-16,9 1 64 0,11-5 128 0,0 0-208 16,0 0-16-16,0 0 0 0,15 6 0 0,6 1 0 0,5-2 48 0,11-1 16 15,8-3 0-15,4 1 0 0,4 0 160 16,4 3 0-16,7-1-144 0,11-2 144 0,11-2 0 0,4 0 0 15,1 2-144-15,8 1 144 0,9-3 0 0,3 0 0 16,0 0 0-16,12 0 0 0,11 2 0 0,2 0 0 16,3 2 0-16,2-1 0 0,8-2 0 0,6 0 0 15,6-1 0-15,3 0 0 0,1-2 0 0,4 3 0 16,3 2 0-16,2 0 0 0,5-4 0 0,1-1 0 16,-1 2 0-16,5-1 0 0,2 0 0 0,-2 0 0 15,-2-3 0-15,-2 3 0 0,-4 1 0 0,1 1 0 16,-4-2 0-16,1-2 0 0,-2-1 0 0,-7 1 144 15,-6 2-144-15,-5-1 128 0,-8-2-128 0,-3 1 128 16,-4 5-128-16,-7-4 128 0,-9 1-128 0,-3 1 128 16,-5 3-128-16,-11-2 128 0,-9-2-128 0,-6 1 0 15,-9 1 0-15,-2-1 0 0,-3 0 0 0,-12-1 0 0,-10-2 128 16,-9 1-128-16,-9 2 0 0,-7-1 0 0,-3 0 0 0,-10-1 0 16,-8-2 0-16,-7 4 0 0,-5-8-160 0,-6 0 160 15,-9 0-160-15,-10 1 160 0,-10-2-160 0,-12 2 160 16,-8 2-160-16,-8-2 160 0,-12 2-160 0,-8 1 160 15,-7-2 0-15,-10 1 0 0,-6 2 0 0,-12 0 0 16,-7 0 256-16,-4 2-16 0,-8 1 0 0,-8 4 0 16,-7 1 16-16,-10 5 16 0,-6 2 0 0,-6 0 0 15,-1-1-144-15,-1 4-128 0,1 3 192 0,-2 2-192 16,1-1 192-16,-1 2-192 0,3 2 192 0,3-3-192 16,2-1 256-16,6-3-48 0,2-2-16 0,5 4 0 0,1 3-192 15,2 1 144-15,2-5-144 0,11 0 128 0,8-2-128 16,12-1 0-16,4-2 0 0,11-2 0 0,10-4 0 15,9 2 0-15,7-3 128 0,10-3-128 0,7 2 0 0,10-3 0 16,9 0 0-16,7 0 0 0,7-1-176 0,7-1-16 16,4-5 0-16,5 4 0 15,2 0-256-15,5 0-48 0,5-1-16 0,6 3 0 16,0 0-2032-16,0 0-400 0,7-6-96 0,5-2-16 0</inkml:trace>
  <inkml:trace contextRef="#ctx0" brushRef="#br0" timeOffset="66271.623">2423 3914 18431 0,'-15'-16'1632'0,"7"8"-1312"0,1-1-320 0,1 1 0 15,1 0 0-15,-1 4 0 0,2-1 0 0,0 1 0 16,-1 0 0-16,1 2 128 0,-3-4-128 0,5 3 0 15,2 3 0-15,-4-5 0 0,0 1 0 0,4 4 0 16,0 0 0-16,-3-4 0 0,3 4 0 0,0 0 128 16,0 0 160-16,0 0 32 0,0 0 16 0,0 0 0 15,6-6 16-15,2 4 0 0,6 1 0 0,-2 1 0 16,2-2-96-16,2 2 0 0,4-4-16 0,3 4 0 16,4 3 0-16,5-2 0 0,1-1 0 0,5 2 0 15,2 0-48-15,4 1-16 0,3 2 0 0,3 0 0 16,1-1 16-16,-1-1 16 0,0 3 0 0,5-1 0 15,3-2 112-15,3 2 32 0,3 1 0 0,-1 2 0 16,-3-2-32-16,2 1 0 0,0 0 0 0,4-1 0 0,-1 1-160 16,4-3-32-16,0 1-128 0,-3-2 192 0,-2 0-192 0,-1-2 128 15,5 0-128-15,-4-1 0 0,6 0 192 0,-3 0-64 16,-4-2-128-16,-3 0 192 0,-2-1-32 0,0-1-16 16,-1-1 0-16,-4 3 0 0,0 1 64 0,-4 1 16 15,-3 0 0-15,-5 0 0 0,-1-3-96 0,-2 2 0 16,-3-2-128-16,-4 2 192 0,-1 1-192 0,-7 0 176 15,-2 0-176-15,-3 1 160 0,-6 0-160 0,-1 1 128 16,-1 2-128-16,-1-2 128 0,-1-1 16 0,-8-1 0 16,0 0 0-16,0 0 0 0,0 0 48 0,0 0 16 15,0 0 0-15,0 0 0 0,0 0 96 0,-12-2 16 16,-4 1 0-16,-4 0 0 0,-2-2-128 0,-3 1-32 0,-2 0 0 16,-3 1 0-16,-1-1-160 0,-3 1 0 15,-3-1 0-15,-4 1 0 0,-4-1 192 0,0 1-64 0,-4 1 0 0,1 1 0 16,-6-2-128-16,0 2 0 0,-3 0 0 0,-2 0 128 15,-4 0-128-15,-1 1 0 0,0-1 144 16,0 1-144-16,2 0 0 0,-4-1 128 0,1-2-128 0,-4 0 0 16,-5 0 128-16,0 1-128 0,2 0 128 0,-1 0-128 15,1 0 128-15,0 0-128 0,-4 0 128 0,0 0-128 16,2 0 0-16,6 0 144 0,2 0-144 0,1 0 0 16,-2 0 128-16,4 0-128 0,5 0 0 0,4 0 0 15,4 0 0-15,3 0 0 0,5 0 0 0,2 0 0 16,5-2 0-16,0-1 0 0,3 0 0 0,3 1 0 15,4 1 128-15,6 0-128 0,4-1 144 0,0 0-144 16,1 2 0-16,5 0 0 0,9 0 0 0,0 0 0 0,0 0 0 16,9-2 0-16,2 0 0 0,4 1 0 0,6 1 0 15,7-1 0-15,3-2 0 0,3 1 0 0,4 2-144 0,4-1 144 16,4 0 0-16,4 0-144 0,5 0 144 0,3-2 0 16,7 2 0-16,0 0-128 0,1-1 128 0,4 0 0 15,1-1 0-15,6 1 0 0,4 2 0 0,0 2 0 16,-4-1 0-16,2 1 0 0,-2 2 0 0,2-1 0 15,1 0 0-15,-4 2 0 0,-3-2 0 0,-3-1 0 16,0-2 0-16,1 1 0 0,0 2 0 0,-5 1 0 16,-4 0 0-16,-5-1 0 0,-2 0 0 0,-3 0 0 15,-3 0 0-15,-1 2 0 0,-3-1 0 0,-4 0 0 16,-6 1 160-16,-6-2-160 0,-2 0 0 0,-6 1 0 16,-6-2 0-16,-1-2 0 0,-6-2 0 0,-8 2 0 15,0 0 0-15,0 0 0 0,0 0 128 0,-8-1 0 0,-4-2-128 16,-5 1 192-16,-7-1-192 0,-4 0 144 0,-7-1-144 0,-5 3 128 15,-6-1-128-15,-4 1 0 0,0-1 0 0,-4 0 0 16,-3-3 0-16,-3 0 0 0,-2-3 144 0,-2 0-144 16,-1 2 224-16,2-1-32 0,-3-1 0 0,-1 2 0 15,-2-2 0-15,-5 1-16 0,0 3 0 0,2 2 0 16,-1-3-176-16,-3 1 192 0,-3 0-192 0,1 3 192 16,-2 1-192-16,4 1 0 0,1 1 0 0,0-1 0 15,1 0 0-15,5 0 0 0,1 4 0 0,6 0 0 16,5 2 0-16,3-1 0 0,5 0 0 0,3-1 0 15,2 0 0-15,5-1 0 0,2-1 0 0,8 2 0 16,5-1 0-16,4-1 0 0,8 0 0 0,1-1 0 16,3 1-160-16,8-3 160 0,0 0-208 0,11 3 80 0,6 2-176 15,6-1-16-15,8 1-16 0,3-2 0 0,8 0 336 0,0-2 0 16,6 0-144-16,9-1 144 0,7 0 0 0,6-1 0 16,6 0 0-16,1 1 0 0,-1 0 0 0,5 0 0 15,10-3 0-15,0 2 0 0,-1 0 0 0,2-1 0 16,2-1 0-16,-3 1 0 0,-1 0 0 0,-4 1 0 15,-8-4 0-15,-2 2 0 0,-3 0 0 0,-3 1 0 16,0-3 0-16,-8 3 0 0,-5 2 0 0,-6 0 0 16,-5-1 0-16,-3 0 0 0,-3 0 0 0,-5 2 0 15,-4 1 0-15,-5 2 0 0,-3 0 0 0,-5 0-160 16,-7-1 160-16,-2 2-128 16,-9-5-448-16,0 0-64 0,-12 5-32 0,-6 5 0 15,-7-1-1856-15,-8 1-368 0,-7 0-80 0</inkml:trace>
  <inkml:trace contextRef="#ctx0" brushRef="#br0" timeOffset="72226.938">16641 3997 21183 0,'-2'-7'1888'0,"1"-1"-1504"16,1 0-384-16,2 2 0 0,-2 6 0 0,8-5-160 16,2 0 16-16,5 0 0 0,5-1 320 0,2 0 64 0,4 1 16 0,5-1 0 15,3 0-256-15,4-1 0 0,1 1-192 16,2 2 192-16,-2 1 0 0,3 0 0 0,5-4 0 0,4 3 0 15,7 1 128-15,2 1 128 0,4 1 16 0,2-1 16 16,0 0 336-16,6 2 64 0,7 0 16 0,4 0 0 16,2 0-352-16,3 0-64 0,2 0-16 0,6 1 0 15,9 1-16-15,-2 0 0 0,-2-3 0 0,2 3 0 16,6 4-16-16,1-3-16 0,-5 2 0 0,8 0 0 16,1 2 32-16,4 1 0 0,-4 2 0 0,5 1 0 15,4 1-112-15,-3-2-16 0,0 0 0 0,5 0 0 16,2 3-128-16,2-1 0 0,0 3 0 0,-3-2 0 15,-3-2 0-15,-1 1 128 0,1 1-128 0,-2 0 0 16,-5-3 0-16,1 4 0 0,-3-3 0 0,1 1 0 16,-5 0 0-16,-2-1 0 0,0-1 0 0,-2 0 0 0,-6 2 176 15,-5-2-48-15,-6-4-128 0,-1 2 192 0,-1 0-32 0,-5-1-16 16,-7 2 0-16,-7-1 0 0,-5-3 0 0,-3 1 0 16,1-2 0-16,-2 3 0 0,-5-1-144 0,-2 0 160 15,-2-1-160-15,-8 1 160 0,-6 0-160 0,-4-1 0 16,-2-3 0-16,-8 0 0 0,-3 2 0 0,-4-3 0 15,-4 1 176-15,-11-2-176 0,0 0 0 0,0 0 128 16,0 0-128-16,0 0 0 0,-13-2 0 0,-6 2 0 16,-6-1 0-16,-8-1 0 0,-6-1 0 0,-11 0 0 15,-8 0 0-15,-10-1 0 0,-2 4 0 0,-5-1 0 16,-4-2 0-16,-1417-2 0 0,2804 2 0 0,-1413 0 0 16,-2-2 0-16,-10 1 0 0,-11 0 0 0,-2-2 0 15,-4-2 0-15,-1 2 0 0,-5 3 0 0,-3-1 0 0,-2 0 0 0,-2-2 0 16,-1-1 0-16,-2 0 0 0,-1 0 0 15,-4 3 0-15,-3 3 0 0,1-3 0 0,4 1 0 0,-1 0 0 16,-3 1 0-16,-4 1 0 0,-2 0 0 0,-1 1 0 16,0 0 0-16,1 1 0 0,5-1 0 0,0 4 0 15,2 5 0-15,1-4 0 0,0 1 0 0,6-1 0 16,11 2 0-16,4 0 0 0,0 0 0 0,12 0 0 16,11-2 0-16,3 0 0 0,6-2 144 0,11 0-144 15,9 5 0-15,9-3 0 0,6-4 0 0,5 1 0 16,5 0 0-16,7 0 0 0,9 2 128 0,8-2-128 15,8-1 0-15,6 0 128 0,5-1-128 0,14 0 0 16,0 0 128-16,0 0-128 0,11-1 128 0,12-1-128 16,8-3 0-16,9 0 128 0,10-2-128 0,9-1 0 0,5 0 176 15,11-2-48-15,15-2-128 0,6 0 192 0,6-2-192 16,9 0 144-16,11-1-144 0,5 0 128 0,4 2-128 0,9 1 0 16,7 0 0-16,7-1 128 0,4 1-128 0,2 1 0 15,0 1 0-15,5 1 0 0,2-1 0 0,8 1 0 16,3 2 128-16,4-1-128 0,2 0 0 0,-1 3 0 15,-5 0 144-15,4 2-144 0,1 0 208 0,0 2-16 16,-7 1-16-16,-1 2 0 0,-1 0-176 0,-8 3 128 16,-4 0-128-16,-7-2 128 0,-7-1-128 0,-4 1 0 15,-4-1 144-15,-14 1-144 0,-13 0 0 0,-7 0 0 16,-2-1 0-16,-12 0 128 0,-14 0-128 0,-10 0 0 16,-8 1 0-16,-10-1 0 0,-7 0 0 0,-9-1 0 15,-6-1 0-15,-10 0 0 0,-10 0-208 0,-8 0-16 0,-7 0 0 0,-10-2 0 31,-6-3-176-31,-13 2-48 0,-9-1 0 0,-11-1 0 0,-13-1 224 0,-10 0 32 16,-9 2 16-16,-9-1 0 0,-4-1 176 0,-9 1 0 0,-13 3 0 0,-7-1 0 16,-4-1-128-16,-6 0 128 0,-5 3-128 0,-5-1 128 15,-9-1 0-15,-5 2 144 0,-10-1 0 0,-5 2 0 16,-6 0 112-16,-1 2 0 0,-1 0 16 0,0 1 0 16,-5 0 0-16,-2 0 0 0,-5 0 0 0,-1 0 0 15,-2-1-128-15,-1 3-16 0,-5 1-128 0,-1 1 192 16,0-3-192-16,3 5 0 0,5 0 0 0,12 1 0 15,11-1 160-15,10-1-160 0,10 2 160 0,7 1-160 16,5 3-832 0,12 1-272-16,12 1-48 0</inkml:trace>
  <inkml:trace contextRef="#ctx0" brushRef="#br0" timeOffset="84366.529">3814 6425 19343 0,'18'-21'848'0,"-2"11"192"0,6 2-832 0,8-1-208 0,2-2 0 0,5 5 0 31,2 2-400-31,6-3-128 0,2-3-32 0,2 4 0 0,1 2 560 0,5 1 0 0,-1-1 0 0,4-2 0 16,2 0 0-16,2-1 0 15,4 0 0-15,2 1 0 0,0-3 0 0,5 0 0 0,6-2 176 0,1 4-176 16,1 0 208-16,5-1-64 0,-1-2-16 0,5 0 0 16,2 2-128-16,2 0 0 0,0-1 144 0,4 0-144 15,5 1 128-15,0-1-128 0,-2 0 128 0,3-1-128 16,0-1 208-16,1 1-16 0,2 2-16 0,2 0 0 15,2-3 112-15,-1 2 32 0,3 2 0 0,-2-2 0 16,0 0 80-16,3 1 32 0,-2 5 0 0,0-2 0 16,-4 1-224-16,1 2-32 0,0 3-16 0,-1-1 0 15,0-3-32-15,0 2-128 0,-3 1 192 0,0 1-64 0,-5 2-128 16,2-3 0-16,0-3-192 0,-5 3 192 16,-3 4 0-16,-2-4 0 0,3-5 0 0,-2 5 0 0,-1 1 0 0,-1 2 0 15,-3-3 0-15,1 2 0 0,-2 0 0 0,-4 0 192 16,-4 0-64-16,-1 2 0 0,-2-1-128 0,-2-1 0 15,-1-2 144-15,-4 2-144 0,-1 2 0 0,-4 0 128 16,-5-4-128-16,-3 0 0 0,-2-2 0 0,-3 1 128 16,-1 1-128-16,-4 1 0 0,-3 1 0 0,-5-2 0 15,-2 0 0-15,-8 0 128 0,-2 2-128 0,-3 1 144 16,-6-1-144-16,0-2 160 0,-5-4-160 0,-4 3 160 16,-8 1-160-16,7 3 160 0,-7-3-32 0,0 0 0 15,0 0 0-15,0 0 0 0,0 0 128 0,-12-5 0 16,-4 0 16-16,-6-1 0 0,-4-2-96 0,-4 3-32 15,-6 2 0-15,-3-3 0 0,-6-3-144 0,-5 2 0 16,-4 1 0-16,-2 2 0 0,-4-2 192 0,-2 0-64 0,-10-4 0 16,2 1 0-16,-5 3-128 0,-1 1 192 0,-2-4-192 15,-2 4 192-15,-6-1-192 0,-3 2 0 0,-8-1 144 0,-4 2-144 16,-3 0 128-16,-4-2-128 0,-1 1 128 0,-6 0-128 16,-2-3 0-16,-4 1 144 0,-6 3-144 0,-8-1 0 15,-5-2 0-15,-1 1 0 0,1-2 0 0,-4 3-192 16,-2 0 192-16,1 2 0 0,-4 1 192 0,3 0-192 15,1 0 0-15,3 0 0 0,0 1 0 0,9-2 0 16,7 1 0-16,6-2 0 0,8 0 0 0,4 1 0 16,3 2 0-16,2 0 0 0,-3-1 0 0,6 2 0 15,5 1 0-15,1 0 0 0,-1-1 0 0,5-1 0 16,3 3 0-16,4-2 0 0,5 1 0 0,3-2 0 0,3 1 0 0,2 1 0 16,3-1 0-16,7 0 0 0,9 0 0 0,1 2 0 15,6-1 0-15,8-1 0 0,8 1 0 0,6-2 0 16,6-1 0-16,5 1 0 0,11 0 0 0,0 0 0 15,0 0 0-15,14 3 0 0,9-3-272 0,8 1-64 16,7 1-16-16,12-1 0 0,11-1 352 0,10-1 0 16,9-2-144-16,7 1 144 0,5 1 0 0,10 0 0 15,15 0 0-15,5 1 0 0,3 0 0 0,10-1 0 16,9-1 0-16,9 2 0 0,8 1 0 0,4 1 0 16,1-1 0-16,8 1 0 0,2 1 0 0,6 2 0 15,4-1 0-15,6 3 0 0,4 1 0 0,6 4 0 16,5 0-144-16,3-2 144 0,1-5 0 0,-2 0 0 15,1-2 0-15,-2 0 0 0,-2 2 0 0,-7-1 0 0,-6 0 0 16,-7 2 0-16,-7-1 128 0,-9 2-128 0,-7 1 192 16,-9 2-192-16,-8-2 144 0,-14 6-144 0,-12 2 0 15,-15-1-11712-15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9:01:07.75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5266 2058 11055 0,'-14'-9'480'0,"6"6"112"0,-2-2-464 0,1 0-128 15,1 2 0-15,0 2 0 0,8 1 1568 0,0 0 288 16,-10 0 64-16,3 0 16 0,7 0-1568 0,0 0-368 16,-7 1 0-16,7-1 0 0,0 0 0 0,-8 3 0 15,8-3 0-15,0 0 0 0,0 0 144 0,0 0 48 16,-4 8 0-16,4-8 0 0,0 0 128 0,0 0 48 15,0 0 0-15,3 10 0 0,-3-10-32 0,7 9 0 16,0-3 0-16,2 0 0 0,-3-1 144 0,5 1 32 16,4-2 0-16,1 0 0 0,2 1 64 0,3-1 32 15,3 2 0-15,3 0 0 0,-3 0-96 0,5-1-32 16,6 2 0-16,2 1 0 0,-2 2-160 0,4-1-48 16,-1 1 0-16,3 0 0 0,-2 0-16 0,7-1-16 15,1 1 0-15,2 2 0 0,3-2 0 0,0-1 0 0,-1-3 0 0,2 3 0 16,0 4-32-16,2-1 0 0,-1-2 0 0,4 1 0 15,4 2-208-15,-1 1 144 0,1-1-144 0,0-2 128 16,-1-5-128-16,3 2 0 0,0-2 144 0,2 1-144 16,1 3 0-16,-2-1 128 0,-4 0-128 0,0-4 0 15,-1-1 0-15,3-2 144 0,2 0-144 0,0 1 0 16,-1 3 128-16,-2-2-128 0,0-2 0 0,5 1 0 16,0-3 0-16,-1 0 0 0,-3 0 0 0,3 0 0 15,-1 3 128-15,2-1-128 0,-1-2 0 0,3 1 0 16,4 0 1008-16,-4-1 80 0,2 0 32 0,-4 3 0 15,0-1-1696-15,1 1-320 16,-2 1-80-16,2 0-16 0,0-3 864 0,-1 1 128 0,-2 2 0 0,2-2 160 16,-1 0-160-16,3-1 0 0,0-1 0 0,-2 1 0 0,-2 1 0 15,-1-3 0-15,0-2 128 0,-1 1-128 0,3 0 0 0,0 0 0 16,1 1 0-16,-4 0 128 0,-3-1-128 16,3 0 0-16,0-2 0 0,1 2 0 0,2-1 0 15,1 1 0-15,0-1 0 0,-3 0 0 0,-3-2 0 0,1-3 128 16,-1 2-128-16,2 4 0 0,3 0 192 0,-3 4-64 15,-2-2 0-15,-2 0 0 0,3-2 0 0,0 4-128 16,1 2 192-16,0-1-64 0,-2-1-128 0,-1 0 192 16,-1 0-192-16,-2 1 192 0,4-1-192 0,-2 0 0 15,-2 0 0-15,2 2 0 0,-4 1 0 0,0-3 0 16,0-2 128-16,1 0-128 0,3 2 0 0,-2 1 0 16,3 0 0-16,0 2 0 0,0-2 0 0,-3-1 0 15,-2-2 0-15,1 1 128 0,2 1-128 0,-2 0 0 0,2 1 0 16,-4 0 0-16,-2 1 0 0,-1 2 0 0,-3-1 0 0,2 0 0 15,-1-2 0-15,2-1 0 0,2 0 128 0,-2 2-128 16,0 0 0-16,-1 2 160 0,-2 0-160 0,-1 1 160 16,1-1-160-16,2 1 0 0,1-3 144 0,0 1-144 15,2 0 0-15,-2 0 144 0,-2 0-144 0,0 1 0 16,-2 0 128-16,-2 1-128 0,0-1 0 0,0-1 0 16,0-2 0-16,-1 0 0 0,0 1 0 0,2 0 0 15,-4 2 128-15,1-1-128 0,-1 1 0 0,0-1 0 16,-5 2 128-16,3-1-128 0,-2 0 0 0,2-1 0 15,-4 2 128-15,1 0-128 0,-1 0 0 0,-1-1 0 16,0-3 0-16,-1 0 0 0,1 1 0 0,-4 0 0 16,-1 2 128-16,-2-2-128 0,-1-2 0 0,1 1 0 15,-1 0 160-15,0-2-160 0,-3-2 128 0,-2 2-128 0,-1 2 0 16,-4 0 128-16,1-3-128 0,-2 1 0 0,1 1 128 0,-4 0-128 16,-1 1 0-16,0-3 128 0,-3-2-128 0,0 0 160 15,-1-2-160-15,-8 4 160 0,7 0-32 0,-7 0-128 16,0 0 192-16,8-3-64 0,-8 3 16 0,8-3 0 15,-8 3 0-15,0 0 0 0,2-9 32 0,0 1 0 16,-2 8 0-16,2-10 0 0,-2 0-48 0,-1 2 0 16,0-1 0-16,1 0 0 0,-1-3-128 0,-1-2 0 15,0-2 0-15,-2 1 128 0,1-2-128 0,0-2 160 16,-2-6-160-16,0 0 160 0,-2-1-160 0,3-1 128 16,-4-1-128-16,4-8 128 0,0-5-128 0,-1 1 0 15,2 5 0-15,-1-1 128 0,3-3-128 0,0 1 0 0,1-1 0 16,0-2 0-16,2-4 0 0,3-3 0 0,1-3 0 15,-1 3 0-15,1 2 0 0,1 1 0 0,-3 1 0 0,2 4 0 16,-1 0 0-16,0 1 0 0,-3 0-144 0,0 0 144 16,2-2 0-16,-1 2 0 0,-1 4 0 0,1 3 0 15,0 2 0-15,3 1 0 0,-5 3 0 0,1 1 0 16,2 2 0-16,-2 0-192 0,-2 0 192 0,1 2-208 16,0 4 208-16,-2-1 0 0,-1 0-160 0,1 1 160 15,-2 4 0-15,1 2 0 0,-2 0-144 0,0 0 144 16,1 2 0-16,0 0 0 0,0 0 0 0,-3 3 0 15,1-2 0-15,0 3 0 0,-3 1 0 0,2 1-160 16,-2-2 160-16,-1 2 0 0,-3 3-144 0,-1 0 144 16,0 0 0-16,-6 3 0 0,-6 4-144 0,1-2 144 0,-4-1 0 15,0 1 0-15,-3 3-128 0,-1 0 128 0,-2-1 0 0,-1 0 0 16,-4-2 0-16,-2 2 0 0,-2 0 0 16,-3-2 144-16,-2 1-144 0,-5-2 128 0,-1-1-128 15,0 1 0-15,0-1 144 0,-6 0-144 0,-4-2 0 0,-5 2 144 16,-2-1-144-16,0-2 0 0,4 3 128 0,-6-4-128 15,-5-2 0-15,-1 2 0 0,-1-1 0 0,-3 2 128 16,3 3-128-16,-4-4 0 0,-4-4 128 0,1 4-128 16,1 1 0-16,1-1 0 0,0-1 0 0,-4 0 0 15,-5-2 0-15,3 3 0 0,2 0 128 0,-5 0-128 16,-2-3 0-16,-1-1 0 0,2 3 128 0,-2-2-128 16,1-2 0-16,-2 1 0 0,-2 3 0 0,1 0 0 15,2-1 0-15,-5 2 0 0,-4-4 128 0,4 2-128 16,2-1 0-16,-3 2 0 0,-2-1 128 0,1 1-128 0,4 0 0 15,-6 1 0-15,-2-4 0 0,1 4 0 0,5 2 0 0,-1-2 0 16,-2-3 0-16,0 3 0 0,2 3 0 0,0-3 0 16,1-5 0-16,2-1 128 0,-2-4-128 0,5 4 0 15,2 4 0-15,2-2 0 0,-5-1 0 0,3-1 0 16,2-2 0-16,0 4 0 0,2-1 0 0,0 2 0 16,-2-3 0-16,5-1 0 0,3-2 0 0,1 3 0 15,-1 3 128-15,2-2-128 0,2 1 0 0,3-3 0 16,1 3 0-16,0 0 0 0,-2 2 0 0,0 0 0 15,1-3 0-15,3 4 0 0,-1 2 0 0,-1-1 0 16,-2-3 128-16,2 1-128 0,2-1 0 0,5 2 0 16,2 0 0-16,0 1 0 0,0-2 0 0,2 1 0 15,2 0 0-15,4-2 0 0,3 1 0 0,1 0 0 0,1-1 128 16,1 2-128-16,2-2 0 0,0 2 0 0,1-2 0 16,2-1 0-16,5-3 0 0,4 3 0 0,2-1 0 0,2 2 0 15,1 2 0-15,3-3 0 0,1-3 128 0,0 3-128 16,0-1 0-16,3 2 0 0,1 0 0 0,3-1 0 15,0 0 0-15,4 0 0 0,0 3 0 0,2 0 0 16,1 0 0-16,3 0 0 0,1-1 0 0,2 2 0 16,1 1-160-16,0-1 160 0,1 1 0 0,0-1 0 15,0 0 0-15,3 2 0 0,0 2-128 0,6-3 128 16,-7 1 0-16,0 3 0 0,2 1 0 0,-2 1 0 16,0-2 0-16,7-4 0 0,-3 7-144 0,-2 0 144 15,0 2 0-15,0 1 0 0,-2 1 0 0,3 1 0 16,0 0 0-16,-1 0 0 0,0 3 0 0,1-2 0 15,0 1-128-15,-1 3 128 0,0 1 0 0,-2 7 0 0,2 0 0 16,0 2 0-16,1 2 0 0,-3 1 0 0,1 1 0 0,-3 0 0 16,2 4 0-16,-2-2 0 0,0 1 0 0,-1 0 0 15,0-2 0-15,2 1 0 0,-1 1 0 0,3 2 0 16,-2-3 0-16,2 2 0 0,3 3 0 0,-2-4 0 16,0 0 0-16,2-1 0 0,-1-2 0 0,2-2 0 15,2 0 0-15,0 1 0 0,0-2 0 0,5-1 0 16,-1-2 0-16,1 0 0 0,-2-2 0 0,1-2 0 15,0 0 0-15,-1-2 0 0,-3 0 0 0,2-4 0 16,3-5 0-16,-2 1 0 0,1-2 144 0,-2 1-144 16,-2-1 128-16,3 1-128 0,-3-10 0 0,0 0 128 15,0 0-128-15,0 0 0 0,4 9 144 0,-4-9-144 16,0 0 144-16,0 0-144 0,0 0 192 0,0 0-192 0,0 0 192 16,0 0-192-16,0 0 192 0,0 0-192 0,4 9 128 15,-4-9-128-15,0 0 0 0,6 8 0 0,-6-8 0 0,0 0 128 16,7 6-128-16,-7-6 0 0,0 0 0 0,0 0 0 15,0 0 0-15,0 0 0 0,0 0 0 0,5 9 0 16,-5-9 0-16,0 0 0 0,0 0 0 0,0 0 0 16,10 7 0-16,-10-7 0 0,0 0 0 0,0 0 0 15,7 10 0-15,-7-10 0 0,0 0-320 0,0 0-64 16,0 0 0-16,0 0-17088 0</inkml:trace>
  <inkml:trace contextRef="#ctx0" brushRef="#br1" timeOffset="4262.626">3515 8348 18543 0,'-8'12'816'0,"4"-4"176"0,4-8-800 0,-2 9-192 16,1 2 0-16,1 0 0 0,2 0 0 0,1-2 0 15,-3-9 0-15,8 14 0 0,-4-1 208 0,5-1 0 16,-1-2 0-16,-1-2 0 0,-7-8 304 0,8 6 48 16,7 0 16-16,3-3 0 0,1-4-32 0,3-5 0 0,3-1 0 15,1-3 0-15,2-1-240 0,1-5-48 16,0-6-16-16,2-1 0 0,0-1-112 0,0-5-128 0,-1-5 176 0,3-3-176 15,2-2 144-15,-2 0-144 0,-2-5 0 0,4 0 144 16,2-1-144-16,-2 0 128 0,-1-3-128 0,1 0 128 16,-2-3 80-16,-1-4 16 0,1-2 0 0,-1 2 0 15,-2 3-80-15,-1 2-16 0,-4 1 0 0,0 0 0 16,0-4-128-16,-1 4 0 0,-1 1 0 0,-2 1 0 16,-2 0 160-16,-1 1-160 0,-3 3 192 0,0 2-192 15,-3 5 0-15,-2 0 0 0,-3 0 0 0,0 4 0 16,-6 6 288-16,0 1-48 0,-2-1-16 0,1 4 0 15,-5 2 0-15,1 3 0 0,0 3 0 0,-1 1 0 16,-3 5 96-16,1-2 32 0,-3 1 0 0,0 2 0 16,0 5-176-16,-4 2-48 0,0 2 0 0,-1 4 0 0,1 4-128 15,0 2 0-15,-2 3 0 0,-2 5 0 0,-4 3 0 0,0 7-144 16,2 2 144-16,-1 5 0 0,-2 1 0 0,0 4 0 16,0 6 0-16,2 3 0 0,-2 4 0 0,2 3 0 15,-2 0 0-15,0 1 0 0,-2 1 0 0,3 0 0 16,0 1 0-16,2-4 0 0,0-2 128 0,-1-2-128 15,2 0 0-15,4-5 0 0,3-5 256 0,3-2-64 16,1-5 0-16,2-2 0 0,1-1 16 0,-1-1 0 16,0-4 0-16,5-1 0 0,5-3-208 0,1-1 144 15,0-2-144-15,-3-1 128 0,-2-3-128 0,7-1 0 16,7-3 0-16,0-1 0 0,-5-1 0 0,2-1-176 16,6-3 16-16,3-2 0 15,0 1-880-15,3-4-176 0,1-3-48 0</inkml:trace>
  <inkml:trace contextRef="#ctx0" brushRef="#br1" timeOffset="4615.846">4985 7623 13823 0,'-14'-11'1216'0,"10"7"-960"0,4 4-256 0,0 0 0 0,0 0 2624 0,0 0 464 16,0 0 112-16,0 0 0 0,0 0-2576 0,-11 6-624 15,0 3 0-15,3 1 0 0,5 0 192 0,-6 5-16 16,-3 4 0-16,0 3 0 0,1 2 48 0,-2 4 16 15,1 0 0-15,0 4 0 0,1 1-16 0,-3 1 0 16,2-2 0-16,0-1 0 0,0 4-32 0,1-2-16 16,-2 1 0-16,3-2 0 0,2-4-176 0,-1-3 0 15,3-2 144-15,0-4-144 16,0-6-288-16,2-3-128 0,4-10-32 16</inkml:trace>
  <inkml:trace contextRef="#ctx0" brushRef="#br1" timeOffset="5299.517">5390 7630 29951 0,'0'0'1328'0,"-2"15"272"0,0 4-1280 0,1 1-320 0,1-5 0 0,-4 8 0 16,-1 7 0-16,0 2 0 0,-1 1-176 0,0 0 176 16,-1-1 0-16,-3-2 0 0,0 3 0 0,0-5 0 15,-3-2 0-15,2-3 0 0,0-2 0 0,0-3 0 16,-1-2 0-16,1-4 0 0,1-3 0 0,0-2 0 0,5-3 0 16,5-4 144-16,-9 0-144 0,9 0 128 0,-5-11 192 0,1 0 16 15,2-2 16-15,2-2 0 0,2-3 80 0,2-1 16 16,1-4 0-16,4 1 0 0,-1 0-320 0,3 0-128 15,3-2 0-15,1 0 128 0,2 0-128 0,3 1 0 16,5 1 0-16,-1 0 0 0,1-5 0 0,4 6 0 16,3 4 0-16,-2 2 0 0,-1 2-160 0,-3 3 160 15,1 5 0-15,-2 4-144 0,-3 3 144 0,-1 3 0 16,-3 3 0-16,-2 3-128 0,1 4 128 0,-4 3 0 16,-3 1-144-16,-1 4 144 0,-2 3 0 0,0 2 0 15,-3 0 192-15,-2 1-64 0,-3 0 80 0,-1-3 16 16,-1-2 0-16,1-5 0 0,-2 0-80 0,3-4-16 15,-1-2 0-15,0-1 0 0,1-1 48 0,1-2 0 0,0-1 0 16,0-8 0-16,0 0 48 0,0 0 16 0,0 0 0 0,0 0 0 16,0 0 160-16,4-8 48 0,-1-3 0 0,2-1 0 15,0-1-144-15,2-5-32 0,0 1 0 0,0-1 0 16,2-2-272-16,2 1 0 0,4-1 128 0,0-1-128 16,0 0 0-16,3 1 0 0,4 0 0 0,2 3 0 15,1 1 0-15,2 2 0 0,0 1 0 0,2 4-144 16,-4 6 144-16,1 0-128 0,-1 1 128 0,-3 4-128 15,0 4 128-15,1 5 0 0,2 5 0 0,-2 1-128 16,2-1 128-16,0 4 0 0,1 3-144 0,-3 1 144 16,-3 2 0-16,1 0 0 0,4 1 0 0,0 1 0 15,0 1 0-15,1-1 0 0,-5 0 0 0,-1-1 0 0,-2 0 0 16,0-1 0-16,-3 1 0 0,-1-4 0 16,-2-2-720-16,-2-4-32 0,-4 1 0 15,1-4-9904-15,-6-1-1984 0</inkml:trace>
  <inkml:trace contextRef="#ctx0" brushRef="#br1" timeOffset="5488.893">5558 6837 43311 0,'-19'-16'1920'0,"12"11"384"0,7 5-1840 0,0 0-464 0,0 0 0 0,10 2 0 31,1 4-1328-31,-2 7-352 0,0 3-80 0,0 5-15712 0</inkml:trace>
  <inkml:trace contextRef="#ctx0" brushRef="#br1" timeOffset="6165.775">3646 8936 27647 0,'-8'-7'2448'0,"8"7"-1952"0,-8-4-496 0,8 4 0 0,0 0 880 16,-6 5 80-16,3 3 0 0,-4 3 16 0,-2 1-976 15,3 5 0-15,2 4 0 0,-5 6-208 0,-4 3 208 0,-2 4 0 16,-2 4-160-16,-2 1 160 0,-1 3 0 0,0 1 0 15,0 1-144-15,3 2 144 0,0 4 0 0,1-2 0 16,2 1 0-16,4-6 0 0,2-5 0 0,1 0 0 16,4-2 0-16,-1-2 0 0,3-9 0 0,2 1 0 15,2-3 0-15,2-2 0 0,2-4 176 0,2 1-16 16,2-4 0-16,2 0 0 0,2-2 96 0,3-2 0 16,2 0 16-16,-1-4 0 0,3-5-144 0,-1 0-128 15,-2 0 192-15,2-1-192 0,1-3-176 0,1-2-144 16,0 0-16-16,-1-2-9072 15,-2 2-1792-15</inkml:trace>
  <inkml:trace contextRef="#ctx0" brushRef="#br1" timeOffset="6380.604">3155 9548 37775 0,'-11'-2'3360'0,"11"2"-2688"0,0 0-544 0,0 0-128 16,17-1-160-16,3 2-64 0,3 1-16 0,0 1 0 15,4 3-64-15,2-2-16 0,1 0 0 0,0-3 0 16,2-2-192-16,3-3-64 16,5-2 0-16,-4-1 0 0,1 1-2096 0,0-2-416 15</inkml:trace>
  <inkml:trace contextRef="#ctx0" brushRef="#br1" timeOffset="6752.293">4142 9361 35935 0,'-4'-3'3200'0,"4"3"-2560"0,0 0-512 0,0 0-128 31,0 0-384-31,0 0-112 0,12-1-16 0,1 1 0 0,2 3 240 0,2 1 32 0,0 2 16 0,2-3 0 16,0-4 224-16,2 2 0 0,0 2-160 0,3 0 160 15,-1-4 0-15,3 2-176 0,3 1 176 0,-2-1-128 16,4 1 128-16,2-1 0 0,-1-1 0 0,0 2 0 16,1 2 0-16,-1-2 0 0,-2-2-144 0,-1 1 144 15,-2 1-480-15,-2-1-32 16,0 2 0-16,-1 0 0 0,-2-4-2416 16,-3 0-480-16,5-4-112 0,-5 2 0 0</inkml:trace>
  <inkml:trace contextRef="#ctx0" brushRef="#br1" timeOffset="7142.421">4711 9125 36511 0,'0'0'1616'0,"0"0"336"0,0 0-1568 0,0 0-384 15,0 0 0-15,11 0 0 0,1 1-192 0,-1 3-128 16,2 4-32-16,5-2 0 0,2-1 352 0,2 2-176 16,4 4 176-16,0-3-128 0,2 0 128 0,2-2-208 0,3 4 80 0,-1 1 128 15,-4 3-176-15,0 0 176 0,-2 0-128 0,-3 3 128 16,-1 0 0-16,-3 1 0 0,-3-2 0 0,-1 3-128 16,0 0 128-16,-2-3 0 0,-5 0 0 0,0-1-128 15,-2 0 128-15,-3 2 0 0,-2-2 0 0,-3 1 0 16,-4-3 256-16,-2 0 0 0,-1 1-16 0,-5 4 0 15,-3 0 208-15,-3-1 64 0,-3-2 0 0,-2-2 0 16,-4-1-256-16,-1 3-32 0,-3-4-16 0,0 1 0 16,2 1-208-16,0-2 0 0,1-4 128 0,4 1-128 15,1-3 0-15,5-1-240 0,4-3 48 0,4-1 16 16,2 0-2000 0,2-2-416-16,2-6-80 0,5-1-11200 0</inkml:trace>
  <inkml:trace contextRef="#ctx0" brushRef="#br1" timeOffset="7817.615">7175 9233 28559 0,'-14'4'2544'0,"-1"1"-2032"0,-4 4-512 0,3-1 0 16,-1 2 176-16,-1 1-176 0,-3 3 192 15,-5 1-192-15,0 2 0 0,-3 0 0 0,-2 0 0 0,-6 2-192 16,1 2 0-16,-6-2 16 0,-1 3 0 0,-1-1 0 15,1-3 176-15,-1 1 0 0,1-2-144 16,-2-1 144-16,0-6 0 0,0-1 0 0,0 0 160 0,3-1-160 16,-1 0 512-16,6-5 0 0,2-3 0 0,2-1 0 15,1-2 80-15,3-4 16 0,2 0 0 0,3 2 0 16,2 0-192-16,2-2-32 0,2-4-16 0,3-2 0 16,0-3-176-16,4 2-16 0,3 2-16 0,2-2 0 15,3-1-160-15,2 2-176 0,1 1 48 0,3 3 0 16,4 1 0-16,1 3 0 0,3-3 0 0,3 4 0 0,0 1 128 15,4 3-128-15,0 5 128 0,5-2-128 0,-3 2 128 0,8-2-160 16,0 1 160-16,2 4-160 0,3 1 160 0,-2 0 0 16,-3-3-144-16,5 4 144 0,0 4 0 0,0 0 0 15,0-5 0-15,0 5 0 0,-1 1 0 0,-1-1 0 16,1-4 0-16,2-2 0 0,3-4 0 0,1 1 0 16,-1 0 0-16,2 1 0 0,3-2 0 0,0-2 0 15,-2-3 0-15,0-1 0 0,-3-2 0 0,2-4 0 16,-3-2 0-16,0-2 128 0,0-2-128 0,-3 2 0 15,-1 0 0-15,1-4 0 0,-1-3 144 0,-1-2-144 16,-2 2 160-16,-3-1-160 0,-6 1 352 0,-3-2-32 16,-3-1 0-16,-3 0 0 0,-7-1 256 0,-1-2 32 0,-3-2 16 15,-3 5 0-15,-6 5 80 0,-3 1 32 16,-5 3 0-16,-2-1 0 0,-4-3 16 0,-4 6 0 0,2 5 0 16,-2 1 0-16,-9-1-336 0,3 1-64 0,0 2-16 15,0 5 0-15,1 6-208 0,4 0-128 0,0-2 160 16,1 0-160-16,-1-3 0 0,3 2 0 0,4 0-208 0,-1-1 64 31,1 0-1792-31,6-2-368 0,5-2-64 0,4-3-14272 0</inkml:trace>
  <inkml:trace contextRef="#ctx0" brushRef="#br1" timeOffset="8990.058">8035 7381 13823 0,'0'0'1216'0,"-2"-10"-960"0,-1-1-256 0,2 3 0 16,1 8 1952-16,0 0 352 0,0 0 64 0,0 0 0 15,-4-7-1280-15,4 7-256 0,0 0-48 0,0 0-16 0,0 0-192 0,-6 9-32 16,1 4-16-16,-3 3 0 0,2 6-32 0,0 2-16 16,2 5 0-16,-1 4 0 0,0 3-288 0,0 2-48 15,1 0-16-15,1 6 0 0,2 1-128 0,1 0 0 16,1-2 0-16,0-4 0 0,0-3 0 0,2-6 128 16,3-5-128-16,1-4 0 0,4-4 0 0,-3-4 0 15,1-6 128-15,0-2-128 0,3-5 448 0,1-5 48 16,1-2 16-16,4-5 0 0,3-4-64 0,2-5-16 15,0-3 0-15,2-3 0 0,2-4-240 0,-2-1-64 16,0-3 0-16,-2-3 0 0,-1-1-128 0,-2 0 0 16,-1 1 0-16,-1 1 128 0,0 8-128 0,-1 1 0 15,-2 4 144-15,-1 1-144 0,-1 0 0 0,-1 4 0 16,-1 5 0-16,-3 4 128 0,-1 2-128 0,-7 8 0 16,0 0 0-16,0 0 0 0,0 0 304 0,3 11-16 0,0 4 0 15,-3 5 0-15,-3 7-64 0,-1 3-16 0,-3 0 0 16,0 2 0-16,-2 2-208 0,0 4 0 0,0 2 128 0,2-1-128 15,1-3 0-15,3-4 0 0,1-5 0 0,0-1 0 16,4-1 0-16,1-3 0 0,3-4 0 0,1 1 0 16,3-2 0-16,1 0 0 0,1-3 0 0,2-1 0 31,3-6-304-31,2-1-144 0,4-1-48 0,-1-3-9792 0,0-4-1952 0</inkml:trace>
  <inkml:trace contextRef="#ctx0" brushRef="#br1" timeOffset="9388.187">9705 6540 24879 0,'0'0'2208'0,"-4"-6"-1760"16,-2 1-448-16,6 5 0 0,0 0 1152 0,-7 4 128 16,3 1 48-16,-5 5 0 0,0 5-1184 0,-3 2-144 15,-7 5-192-15,0 1 32 0,-5 3 160 0,0 1 0 16,0 5 0-16,-5 5 0 0,-1 5 0 0,-2 3 0 0,0 3-128 0,-1 2 128 15,0 4 0-15,1 2 144 0,1 5 0 16,1 6 0-16,1 4 64 0,2 0 16 0,1-2 0 0,4-2 0 16,-1-3-224-16,6-4 0 0,5 0 128 0,5-5-128 15,3-5 0-15,2-4 128 0,5-6-128 0,2-5 0 16,4-2 0-16,3-5 0 0,2-5 0 0,4-2 0 31,2-5-1600-31,1-1-304 0,5-2-64 0</inkml:trace>
  <inkml:trace contextRef="#ctx0" brushRef="#br1" timeOffset="9702.579">9894 7328 19343 0,'-12'-9'1728'0,"12"9"-1392"16,0 0-336-16,0 0 0 0,0 0 4048 0,0 15 752 15,3 2 128-15,0 5 48 0,3 5-4144 0,3 1-832 16,1 3-128-16,-2 3-64 0,0 3 192 0,3 0 0 16,4 3 0-16,2-2-128 0,1 2 128 0,0 0 0 15,0 0-144-15,-1-3 144 16,-1-1-528-16,-2-3-48 0,-3-3 0 0,0-1 0 15,-1-2-1600-15,-2-3-320 0,-3-5-64 0,0-2 0 16,-2-5 832-16,0-2 192 0,2-4 16 0,-5-6 16 0</inkml:trace>
  <inkml:trace contextRef="#ctx0" brushRef="#br1" timeOffset="10044.988">10466 7300 4607 0,'-9'-11'400'0,"1"4"-400"0,2 0 0 0,-1 4 0 0,7 3 6784 0,0 0 1280 15,-6 10 256-15,0 5 64 0,2 5-6816 0,-5 3-1360 16,-9 6-208-16,2 2-160 0,1 1 160 0,-2 3 0 15,-3 1-144-15,-1 2 144 0,-3 0 0 0,1 4 0 16,-4 2 0-16,0 5 0 0,-4 1 0 0,-2-3 0 16,-2-3 0-16,2-2 0 0,-1-4 0 0,2-2 0 15,2-3 0-15,2-4 0 0,-2-1 0 0,-1-1 0 16,3 1 0-16,2-7 0 16,3-5-512-16,3-1-64 0,3-3-32 0,2-2-9168 15,4-4-1824-15</inkml:trace>
  <inkml:trace contextRef="#ctx0" brushRef="#br1" timeOffset="10244.399">10672 7976 23039 0,'-17'10'2048'16,"0"5"-1648"-16,-1 4-400 0,1 4 0 16,1 4 3808-16,-2 1 672 0,0 2 144 0,-5 1 32 15,-2-2-3920-15,-1 2-736 0,-1-1-240 0,5-4 0 16,7-3-1536-16,0-4-304 0,0-6-64 0,3-2-13008 16</inkml:trace>
  <inkml:trace contextRef="#ctx0" brushRef="#br1" timeOffset="10643.682">11469 6948 35071 0,'-20'5'1552'0,"6"5"320"0,0 2-1488 0,-2 7-384 0,-1 4 0 0,1 4 0 15,1 3 0-15,-3 6-128 0,-5 7 0 0,2 1 0 16,-1 5 128-16,0 1 0 0,1 3-144 0,-1 0 144 16,2-2 0-16,3 0 0 0,1-1 0 0,1-2 0 15,1-2 0-15,3-2 0 0,3-2 0 0,1-4 0 16,2-7 0-16,3-5 0 0,2-5 0 0,2-5 0 15,1 0 0-15,3-2 0 0,1-4 0 0,1-4 0 16,2 0 0-16,2-3 0 0,3-1-192 0,0 1 192 16,2-3-560-16,2-3 16 0,4-2 0 0,-1-2 0 15,0 2-2352-15,-2-4-480 16</inkml:trace>
  <inkml:trace contextRef="#ctx0" brushRef="#br1" timeOffset="10852.345">10738 7539 35183 0,'-12'-3'1552'0,"12"3"336"0,0 0-1504 0,0 0-384 16,0 0 0-16,0 0 0 0,0 0 0 0,15 8-192 16,3 0 32-16,2-2 0 0,5-3 160 0,4 1 0 15,7-2 0-15,3 0 0 0,5 0 0 0,0-2 0 16,1-3 0-16,1-1 0 15,2-2-1088-15,1 0-192 0,1-2-48 0,-2-1-12736 0</inkml:trace>
  <inkml:trace contextRef="#ctx0" brushRef="#br1" timeOffset="11264.543">11439 6568 28559 0,'-9'-9'2544'0,"1"3"-2032"0,5-1-512 0,3 7 0 0,0 0 1424 0,0 0 192 16,7-2 48-16,3 2 0 0,2 2-1472 0,-1 3-192 15,2 2-256-15,2 3 64 0,1-1 192 0,2 3-128 16,-1 3 128-16,4 5-128 0,1 3 128 0,1 5 0 16,2 3 0-16,3 5 0 0,4 1 0 0,1 6 0 15,2 3 0-15,-2 4 0 0,0 1 0 0,-2 4 0 16,-2 2 0-16,-7 1 0 0,-5 1 0 0,-2 2 0 16,-4 2 0-16,-4-2 0 0,-2 0 0 0,-4-5 0 15,-2-3 0-15,-5-1 128 0,-1 3-128 0,-4-4 144 16,-3-3-144-16,-3-5 160 0,-4-3 128 0,-3-4 32 15,-1-4 0-15,-3-2 0 0,-1-2 0 0,0-1 0 16,-2-4 0-16,1-1 0 0,3 1-192 0,1-3-128 0,4-1 192 16,2-5-192-1,4-4-1072-15,2-1-320 0,3-4-64 0,2-5-13424 0</inkml:trace>
  <inkml:trace contextRef="#ctx0" brushRef="#br1" timeOffset="11757.077">12472 7238 30527 0,'0'0'1344'0,"0"0"288"0,0 0-1312 0,0 0-320 0,0 0 0 0,0 0 0 16,0 0 0-16,14 3 0 0,0-4 0 0,3 5 0 15,7 3 288-15,4-2-16 0,3-3 0 0,2-1 0 16,1-1-16-16,5-1 0 0,5 1 0 0,2-5 0 16,-2-2-256-16,0 1 128 0,1 2-128 0,0-1 0 15,-1 0 0-15,-1-1 0 0,0 2 0 0,-4 2-192 16,1 1-464-16,-3-1-96 16,1-1-16-16,-6 3 0 0,-3-1-1952 0,-4 2-400 15</inkml:trace>
  <inkml:trace contextRef="#ctx0" brushRef="#br1" timeOffset="11990.671">12476 7724 35007 0,'0'0'3120'0,"0"0"-2496"16,0 0-496-16,0 0-128 0,0 0 1072 0,14 0 192 15,1-2 32-15,7 0 16 0,6-1-1312 0,7-3-224 16,8-2-64-16,9 1-16 0,3-2 176 0,5-2 128 16,2-1-192-16,-1 0 192 15,1 1-464-15,2-1 16 0,1-1 0 0,-2 4 0 16,2 1-1472-16,-6 2-304 0,-4 1-48 0,2-1-7216 0,-1 2-1456 16</inkml:trace>
  <inkml:trace contextRef="#ctx0" brushRef="#br1" timeOffset="13411.341">12769 2578 18431 0,'-5'-1'1632'0,"-5"-1"-1312"0,0 2-320 0,1 0 0 16,0 0 1184-16,2 2 160 0,-2 2 48 0,2 1 0 16,7-5-1184-16,-5 8-208 0,-1 0 0 0,3 0-144 15,2 1 144-15,0 0 0 0,1-9 0 0,0 13 0 16,-5 3 0-16,3 1 0 0,1 2 128 0,-1 2-128 16,0 0 240-16,0 4-32 0,-1 4 0 0,2 1 0 0,3 3-48 15,-2 1-16-15,0 2 0 0,4-1 0 0,6 0-144 16,1-1 160-16,3-1-160 0,1 0 160 0,2 1-160 0,2-2 128 15,0-2-128-15,2 2 128 0,2 2 112 16,-1-1 16-16,4-2 0 0,-3-1 0 0,1 3 48 0,2-4 16 16,2 2 0-16,3-3 0 0,3 1-64 0,1-1-16 15,-1-2 0-15,6 0 0 0,4-1-96 0,1-2-16 16,0 0 0-16,0 0 0 0,1 0 32 0,3-3 0 16,0-4 0-16,4 2 0 0,0-1 64 0,2 2 16 15,0-3 0-15,-1-1 0 0,-5 0-112 0,2 1-128 16,1-2 176-16,-2 1-176 0,-2-1 128 0,3 3-128 15,3-1 0-15,-5 0 0 0,0 0 208 0,-2 1-64 16,-2 2-16-16,1 3 0 0,2 2 32 0,-1-1 0 16,-2 1 0-16,0 3 0 0,-1 1-160 0,0 3 128 0,-4 0-128 15,-2-1 128-15,-1 3-128 0,-1-3 128 0,-1-1-128 0,-3 0 128 16,2 1-128-16,-1 1 0 0,0 2 0 0,-1 1 0 16,-1 3 0-16,0 1 128 0,-3 3-128 15,-3 1 0-15,-1 1 128 0,-5-3-128 0,0 2 0 0,-4 0 128 16,0 0 32-16,-4 1 0 0,-2-1 0 0,-1 6 0 15,-1 2 64-15,-2-1 16 0,1-3 0 0,-3-1 0 16,1-2-48-16,-1-1 0 0,-2 0 0 0,-1 2 0 16,0 2 0-16,0 3-16 0,-2 4 0 0,0-3 0 15,-1-6 0-15,1-2 0 0,-4 1 0 0,-1-1 0 16,0-3 32-16,0-1 16 0,-1 1 0 0,-2 4 0 16,-1 4-32-16,0-4 0 0,0-5 0 0,-2-1 0 15,0-2 0-15,1 0-16 0,2-3 0 0,-1 0 0 0,1-3-176 16,1 3 160-16,-2-1-160 0,1-1 160 0,1-3-160 15,0 3 0-15,2 0 144 0,-2-2-144 0,3 1 0 0,2-3 144 16,0 1-144-16,0-3 0 0,2 0 128 0,0-3-128 16,-4-2 0-16,3-1 0 0,2 0 0 0,0-3 0 15,-1-1 0-15,1 0 0 0,-2-2 0 0,3 0 0 16,-2-1 0-16,1 0 0 0,-2 1 0 0,1-3 0 16,2 1-208-16,0-2 80 15,0-8-320-15,0 8-64 0,-1 0-16 0,1-8 0 16,0 0-1248-16,0 0-240 0,0 0-48 0,0 0-7424 15,0 0-1488-15</inkml:trace>
  <inkml:trace contextRef="#ctx0" brushRef="#br1" timeOffset="13796.609">14612 6454 16575 0,'-19'10'1472'0,"0"0"-1168"0,4-1-304 0,0 5 0 16,-1 2 4032-16,6 3 736 0,4 2 160 0,-2 2 16 15,4 0-4080-15,1 2-864 0,5 2 0 0,1-3-208 16,2 1 208-16,4-1 0 0,4 1 0 0,2-1 0 15,0-1 0-15,0 0 0 0,1-2 0 0,0-1 0 0,3-2 224 16,-1-1-16-16,-2-3 0 0,3-3 0 0,0-2 112 0,0-4 0 16,2-2 16-16,2-7 0 0,0-3-128 0,6-5-16 15,5-4-16-15,-1-3 0 0,1-3 32 0,5-4 16 16,6-4 0-16,1-2 0 0,1-1-80 0,0 2-16 16,-1-1 0-16,2 1 0 0,3 0-128 0,-1 4 0 15,0 0 0-15,-1 2 0 16,-1 0-1312-16,-3 1-240 0,-3-1-48 0</inkml:trace>
  <inkml:trace contextRef="#ctx0" brushRef="#br1" timeOffset="15867.768">2239 12186 21183 0,'-14'1'944'15,"14"-1"192"-15,-8 6-912 0,8-6-224 0,-2 9 0 0,2-9 0 16,0 0 1504-16,0 0 256 0,0 0 48 0,7 6 16 0,1-2-1504 0,2-3-320 16,3-4 0-16,3-1 0 0,-1 0 0 0,2-1 0 15,2-3 0-15,-1-3 0 0,0-4 0 0,0-2 0 16,2 3 0-16,1-4 0 0,0-2-128 0,2-4 128 16,-2 0 0-16,2-1-144 0,0 1 144 0,2 0 0 15,-2-5 0-15,3-1-128 0,0-1 128 0,-4 2 0 16,-5-5 0-16,-1-3 0 0,2-2 128 0,-4-3-128 15,-2 0 128-15,-3 1-128 0,-2 3 256 0,-4-1-32 16,-3 4 0-16,0 6 0 0,0 3-64 0,-1 4-16 16,-1 1 0-16,-1 7 0 0,-3 3 80 0,-2 4 16 15,-1 4 0-15,0 2 0 0,-3 1-112 0,1 3-128 16,0 3 176-16,-4 5-176 0,-5 3 0 0,-1 4 0 16,-1 2 0-16,0 5-144 0,-1 5 144 0,0 3 0 0,0 5-144 15,-1 6 144-15,1 4 0 0,0 4 0 0,-2 4 0 16,2-1 0-16,3-1 128 0,1-2-128 0,2-5 128 15,5-2-128-15,1-1 0 0,0-5 0 0,4-5 0 0,1-1 0 16,3 0 0-16,0-2 0 0,2-4 128 0,1 1-128 16,1-6 128-16,4-3-128 0,2-1 128 0,0-3-128 15,0-4 0-15,3-3-176 0,1-2 16 0,3-4-8752 16,1-4-1760-16</inkml:trace>
  <inkml:trace contextRef="#ctx0" brushRef="#br1" timeOffset="16224.601">3002 11909 33167 0,'-10'2'2944'0,"3"2"-2352"15,-2 1-464-15,3 4-128 0,0-4 416 0,0 6 64 16,2 4 16-16,-3 3 0 0,2 0-496 0,2 0-128 15,-2 0-16-15,3 4 0 0,-1 2-48 0,2 0-16 16,2-3 0-16,2 0 0 0,4 0-64 0,-1-3-16 16,4 0 0-16,-2-6 0 0,1-2-32 0,2-4-16 15,1 0 0-15,1-1 0 0,-1-4 16 0,1-3 0 16,3-5 0-16,-3-1 0 0,-3 1 320 0,-2-3 0 16,0-4 0-16,-1-2 0 0,-2 1 0 0,-1-2 128 15,-6 0 0-15,1-1 0 0,0-1 128 0,-3 2 0 16,-7 0 16-16,0 1 0 0,0-1 48 0,-3 2 16 0,-1-1 0 15,1 3 0-15,-1 4-144 0,0 2-16 0,2 0-16 16,2 3 0-16,1-1-160 0,1 3 0 0,2 2 0 0,-2 1 0 31,1 1-448-31,-1 3-128 0,4 1-32 0,-1 0-8960 0,6-6-1792 0</inkml:trace>
  <inkml:trace contextRef="#ctx0" brushRef="#br1" timeOffset="16608.762">3441 11834 28559 0,'0'0'2544'0,"-6"8"-2032"0,-1-2-512 0,3 5 0 0,0 5 1152 16,-1 1 128-16,-1 5 16 0,2-1 16 0,0 0-1056 0,-3 1-256 16,-2 0 0-16,1-2 0 0,1-3 0 0,-1 1 0 15,-2-1 160-15,1-2-160 0,2-4 128 0,0 0-128 16,0-3 0-16,7-8 128 0,0 0-128 0,0 0 192 15,0 0-192-15,0 0 192 0,-1-9 0 0,2-1 16 16,3 0 0-16,-1-2 0 0,4-6-16 0,1 2 0 16,5-2 0-16,-4 1 0 0,4 0-64 0,0 0 0 15,0-2-128-15,2 2 192 0,3 4-192 0,3 2 0 16,2-1 0-16,-2 3 0 0,0 2 0 0,-1 4 0 16,-5 7-160-16,0 1 160 0,5 2-144 0,0 5 144 15,-1 1-160-15,-2 5 160 0,-1 3-128 0,-5 1 128 16,-3 0 0-16,-1 2-144 0,-1 0 144 0,-5 2 0 15,-1-1 0-15,0-2 0 0,0-1-320 0,1-3 32 0,3 0 0 16,1-5 0 0,-1-3-2016-16,0-4-384 0,-4-7-96 0,14 0-16 0</inkml:trace>
  <inkml:trace contextRef="#ctx0" brushRef="#br1" timeOffset="17022.643">4320 11801 35471 0,'-12'-3'1568'0,"5"-2"336"16,0 0-1520-16,-1 4-384 0,-2 3 0 0,0 0 0 0,-1-3 0 0,-1 3-208 16,-1 1 16-16,-2 4 16 15,-4 1-336-15,-3 1-80 0,-2 0-16 0,-2 4 0 0,1 2 304 0,0 1 64 16,3 1 16-16,-2 4 0 0,2-4 224 0,0 2 0 15,2 0-160-15,3-3 160 0,4 0 0 0,4-2-144 16,4-3 144-16,1-1 0 0,4 1 0 0,0-11 0 16,0 0 0-16,0 0 0 0,14 9 0 0,-2-6 0 15,1-3 128-15,3-4-128 0,4-4 192 0,0-2-64 16,0-2-128-16,3-2 192 0,0-4-192 0,2 2 0 16,1-1 0-16,-3 2-160 0,-1 0 160 0,-1 3 0 15,-6-1 0-15,4 5 0 0,-1 4 0 0,-1 3 0 16,-3 2-144-16,1 4 144 0,-4 2 0 0,0 6 0 15,-4 3 192-15,1 2-64 0,-3 4 176 0,-1 3 16 16,-4-2 16-16,-4 5 0 0,-3 5 16 0,-3 2 0 0,-6 3 0 16,-1-1 0-16,-6 1-160 0,-4-1-48 0,-3-1 0 15,-3 1 0-15,-4-5-144 0,3 1 0 0,-1-2 144 0,0-1-144 32,-2-5-416-32,3-1-160 0,-1-5-16 0,4-2-9536 0,2-3-1904 0</inkml:trace>
  <inkml:trace contextRef="#ctx0" brushRef="#br1" timeOffset="17440.6">4750 11869 41055 0,'-13'2'1824'0,"13"-2"368"0,0 0-1744 0,0 0-448 0,0 0 0 0,3 7 0 31,6-4-352-31,1 1-160 0,5-1-16 0,3-2-16 15,2-1 32-15,3-2 0 0,4-3 0 0,1 1 0 16,-5 1-208-16,5-4-48 0,2 0 0 0,2 1-9808 0,0-3-1968 0</inkml:trace>
  <inkml:trace contextRef="#ctx0" brushRef="#br1" timeOffset="17753.089">5957 11151 34095 0,'0'0'1504'0,"0"0"320"0,-4-9-1456 0,4 9-368 16,0 0 0-16,0 0 0 0,0 0 1568 0,3 12 240 15,-2 4 48-15,-1 2 16 0,-2 6-1616 0,-5 3-256 16,1 3-176-16,-3 4 32 0,1 4-160 0,-4 5-16 15,0 2-16-15,0-1 0 0,2-1 128 0,-3 2 16 16,-1 6 16-16,0-3 0 0,-1 3 176 0,-1-1-208 16,1-2 80-16,3-4 128 15,3-5-832-15,-1-2-64 0,4-9 0 0,-2-4 0 16,1-2-272-16,3-3-64 0,-1-2-16 0,2-8-8336 0,3-9-1664 0</inkml:trace>
  <inkml:trace contextRef="#ctx0" brushRef="#br1" timeOffset="17947.776">5509 11683 37775 0,'0'0'3360'0,"0"0"-2688"0,0 0-544 0,0 0-128 0,0 0 896 0,11 1 128 15,2 0 48-15,4 2 0 0,3 4-1072 16,1-1 0-16,4-4 0 0,0 1-192 0,3-4 32 0,3-1 16 15,2 1 0-15,0-2 0 16,0-2-1936-16,0-1-384 0,-3 0-80 0,3-2-12960 16</inkml:trace>
  <inkml:trace contextRef="#ctx0" brushRef="#br1" timeOffset="18330.749">6111 11830 34095 0,'0'0'3024'0,"0"0"-2416"0,9-2-480 16,3 2-128-16,2-4 448 0,3 0 80 0,0-3 16 0,6-1 0 16,-1 1-544-16,3-3 0 0,-6-3-192 0,6-1 48 31,2 0-256-31,-1 0-48 0,-2-1-16 0,-1 0 0 0,-2 0 80 0,-4-1 0 0,-3-1 16 0,-3 0 0 15,-1 3 368-15,-5 0 0 0,-3 1 0 0,-2 4 0 16,0 9 272-16,-7-7 32 0,-3 5 0 0,-2 2 0 16,-3 2 80-16,-4 3 0 0,-2 5 16 0,-1 1 0 15,0 3-96-15,-2 1-32 0,0 1 0 0,0 4 0 16,3 4-144-16,2-2-128 0,-1-3 144 0,6 0-144 16,3 2 0-16,2 0 128 0,4-6-128 0,4 0 0 0,1-2 0 15,2-1 0-15,2 0 0 0,5-2 0 16,4-3 0-16,2 0 0 0,3 3 0 0,2-1 0 15,1-4-576-15,5-2-48 0,4-3-16 0,2 0-9776 16,0 2-1952-16</inkml:trace>
  <inkml:trace contextRef="#ctx0" brushRef="#br1" timeOffset="18637.182">6878 11593 33167 0,'0'0'2944'0,"-7"13"-2352"15,2 4-464-15,1 3-128 0,2 2 144 0,-2 1 16 0,-3 2 0 0,-1 1 0 16,-3 5-32-16,-1-2-128 0,0-5 192 0,0 1-64 16,2-2 0-16,-1-2 0 0,-1-2 0 0,1-5 0 15,0-4 48-15,2-3 0 0,-2-3 0 0,4-1 0 16,7-3 304-16,0 0 64 0,-3-8 16 0,3-2 0 15,0-2 32-15,6-5 16 0,3-2 0 0,3-3 0 16,2-3-352-16,1 2-64 0,1-2 0 0,4-2-16 16,3-1-176-16,2 0 0 0,3 3 0 0,1 0 0 15,0 3 0-15,-1 2 0 0,2 1 0 0,-2 4 0 16,-1 4 0-16,3 1-144 0,2 0 144 0,-1 1-160 16,-2 0-1568-16,4 2-320 0,4 1-64 15,-4 2-16-15</inkml:trace>
  <inkml:trace contextRef="#ctx0" brushRef="#br1" timeOffset="19251.693">7829 11508 35247 0,'-11'7'1552'0,"5"-2"336"0,-5 3-1504 0,3 2-384 16,1 2 0-16,-2 4 0 0,-3 1 0 0,-1 4 0 0,-2 2 0 15,3 0-192-15,2 1 192 0,1 1 0 0,0-2 0 0,-2 0 0 16,-2 0 0-16,-2-1 0 0,-1 1 0 0,2-4 0 16,0-3 0-16,3-3 0 0,-2-3 0 0,5-1 0 15,-2-1 128-15,4-4-128 0,6-4 128 0,0 0-128 16,0 0 336-16,0 0 0 0,0 0 0 0,0-14 0 15,0-3 96-15,7 0 16 0,4-2 0 0,0-1 0 16,-3-1-240-16,5-1-32 0,3 0-16 0,1 0 0 16,-1 0-160-16,4 2 0 0,2 1 0 0,2 2 0 15,0 2 0-15,0 2 0 0,-2 2 0 0,0 2 0 16,0 2 0-16,-5 4 0 0,0 3 0 0,-2 3-176 16,-1 1 176-16,-2-1 0 0,-3 2 0 0,0 4 0 15,-1 2 0-15,-2 1-192 0,-6-12 64 0,0 18 0 16,0 3 128-16,-1-1 0 0,-3-2-144 0,-1-2 144 0,1-4 0 15,2-1 0-15,-3-1 0 0,3-1 0 0,2-9 0 16,0 0 192-16,0 0-192 0,0 0 192 0,0 0-64 0,0 0 0 16,0 0 0-16,10-4 0 0,2 0 16 0,-1-4 0 15,2-3 0-15,3-2 0 0,3-2-144 0,1-1 0 16,1 1 0-16,2-1 128 0,-3 2-128 0,4 0 0 16,4-2 0-16,2 2 0 0,2 4 0 0,1 0 0 15,0-2-128-15,-3 6 128 0,-1 1 0 0,0 5 0 16,-1 5-144-16,0-2 144 0,0 3 0 0,-1 4 0 15,1 4 0-15,0 2 0 0,-5 4 0 0,3 1 0 16,4 0 128-16,0 4-128 0,-2 2 144 0,1 2-144 16,-4-3 128-16,0 3-128 0,-3-1 0 0,-1-1 0 15,-2-1 0-15,0 0-11680 0,-2-3-2384 16</inkml:trace>
  <inkml:trace contextRef="#ctx0" brushRef="#br1" timeOffset="20034.714">2903 12859 29487 0,'-6'2'2624'0,"6"-2"-2112"0,-8-3-512 0,8 3 0 16,0 0 352-16,0 0-32 0,-4 9-16 0,0 1 0 15,2 0-304-15,1 2-144 0,-2 1 16 0,2 5 0 16,-2 4 128-16,1 5-160 0,1 2 160 0,-1 7-160 0,0 7 160 0,0 3 0 15,-4 2 0-15,2 3 0 0,-2 0 0 0,-3-7 0 16,2-4 0-16,-2 0 0 0,3-3 0 0,-1-6 0 16,0-7 0-16,3-4 128 0,1 0 368 0,2-6 80 15,1-4 0-15,0-10 16 0,7 5 112 0,-7-5 0 16,11-3 16-16,2-3 0 0,3-4 16 0,0-2 0 16,2-4 0-16,0 0 0 0,-1-5-480 0,3 0-80 15,-1 2-32-15,3 4 0 0,-2 2-144 0,2 2 0 16,1 3 0-16,-2 4 0 0,1 3 0 0,-2 3-176 15,0 2 176-15,-1 1-128 0,-1-1 128 0,-5 1-128 16,-2 3 128-16,-1 1-128 0,-1 1 128 0,-4 2 0 16,-9 1 0-16,0 3 128 0,-3-1 48 0,-4-1 16 15,-4-1 0-15,-3 2 0 0,0 1-16 0,-4 0 0 16,-2-4 0-16,2 0 0 0,2 1-48 0,0-3 0 16,-3-2 0-16,2-3 0 0,2-2-128 0,0-1 160 0,4-5-160 15,2-1 160 1,-2-4-1120-16,3 1-240 0,2 1-32 0,3-3-9744 0,1-2-1952 0</inkml:trace>
  <inkml:trace contextRef="#ctx0" brushRef="#br1" timeOffset="20446.117">3517 13462 29423 0,'0'0'1296'0,"10"3"288"0,1 1-1264 0,1 0-320 15,-2 0 0-15,4 0 0 0,3-5 176 0,3-2-32 16,2-1 0-16,-1-3 0 0,-3-1 32 0,1-2 0 16,-1-2 0-16,-3 1 0 0,-2 0-176 0,-2 0 0 15,0-3 0-15,-3 3 0 0,-2-2 192 0,-2 1 0 16,-3 2 0-16,-1-1 0 0,-1-1 64 0,0 1 32 15,-4 1 0-15,-1 2 0 0,-4 3 224 0,0 2 64 16,-3-2 0-16,-1 5 0 0,0 5-448 0,-1-1-128 16,-3 4 0-16,-2 3 0 0,-1 1 0 0,5 3 0 15,3 3-128-15,2 3 128 0,0 1 0 0,2 1 0 16,0 1 0-16,0 4 0 0,1-2 0 0,1 0 0 16,5-1 0-16,2-3 0 0,2 1 0 0,3 0 0 0,2-3 0 15,3-4 0-15,-1-3 0 0,4-3 0 0,2-1 0 0,8-1 0 16,5-4 0-16,3-4 0 0,1-2 0 0,2-1-10240 15,-2-5-1920-15</inkml:trace>
  <inkml:trace contextRef="#ctx0" brushRef="#br1" timeOffset="20902.641">4333 12781 27983 0,'0'0'1232'0,"0"0"272"0,0 0-1200 0,0 0-304 15,0 0 0-15,0 10 0 0,-1 2 0 0,-2 0-144 16,0 1 16-16,-1 4 0 0,0 0 128 0,-2 2 0 15,0 0 0-15,-2 6 128 0,-2 6 272 0,-1 3 64 16,-1 2 16-16,-3 4 0 0,-3 1 0 0,-2 3 0 16,-1 1 0-16,-2-2 0 0,1-2-160 0,-3 0-48 15,1-1 0-15,4-6 0 0,4-7-96 0,5-5-32 16,4-4 0-16,3-5 0 0,-1-4 176 0,5-9 48 16,0 0 0-16,0 0 0 0,0 0-32 0,0 0 0 0,11-10 0 0,6-3 0 15,5-3-208-15,-1-2-128 0,2-4 160 16,3 0-160-16,2 0-144 0,-1 1-128 0,-2 2-32 0,2 2 0 15,-1 0 80-15,3 3 16 0,-3-1 0 0,1 7 0 16,-2 3 208-16,-2 3-192 16,1 2 192-16,-2 4-192 0,-5 3 192 0,-3 4-144 0,-4 2 144 0,2 4-128 15,-2-1 128-15,-2 4 0 0,-6 1 0 0,-1 1-128 16,-1 2 128-16,-1 0 224 0,-1-1-48 0,-6 3-16 16,0 0-160-16,-2 2 0 0,4-1 0 0,1 0-176 15,3-3-1488-15,0-3-320 16,-3-4-48-16,4-1-16 0</inkml:trace>
  <inkml:trace contextRef="#ctx0" brushRef="#br1" timeOffset="21359.349">5214 13216 16575 0,'-9'-8'736'0,"9"8"160"0,-6-2-720 0,-2-2-176 16,2 1 0-16,-3 0 0 0,0-1 2368 0,-5 4 432 16,-2 6 80-16,-1-1 32 0,-6 1-2368 0,-4 2-544 15,-2 2 0-15,2 2 0 0,3 4 0 0,-1 0 0 16,-4-2 0-16,2 3 0 0,1 4 0 0,5 1 304 0,3-1-48 0,1-1 0 15,2-1-80-15,5-1-32 0,4 0 0 0,2-5 0 16,2-3-144-16,2-10 0 0,0 0 0 0,9 12 0 16,-3-2 336-16,4-5-16 0,3-8 0 0,3-3 0 15,1-6 112-15,2-3 16 0,-1 0 0 0,-1-2 0 16,0-2-320-16,1-2-128 0,-1 0 128 0,2 1-128 16,0 1 0-16,-1 2 0 0,-3-4 0 0,-1 4 0 15,-2 3 0-15,-1 2 128 0,-1 1-128 0,-2 2 0 16,-1 3 0-16,-7 6 0 0,10 1 0 0,-2 1 0 15,-8-2 0-15,8 9 0 0,1 2-176 0,-3 4 176 16,1 4 0-16,0 3 0 0,-1-4 0 0,0 3 0 0,-1 1 0 16,1 4 0-16,1 1 0 0,-1-2 0 15,0 0-1536-15,-2 0-208 0,2-6-48 16,1-4-6336-16,-1-5-1248 0</inkml:trace>
  <inkml:trace contextRef="#ctx0" brushRef="#br1" timeOffset="21689.618">5505 12985 34095 0,'0'0'3024'0,"-5"7"-2416"15,3 2-480-15,2 2-128 0,2 3 0 0,1 5 0 16,-1 6 0-16,0 3 0 0,-1 0 0 0,-1 1 0 15,1-1 0-15,-1-1 0 0,0 2 0 0,-1-1 0 0,-2-2 0 0,0-2 0 16,-1-1 0-16,1-1 0 0,0 0 0 0,-2-7 0 16,2-5 0-16,1-1 144 0,1-1-144 0,2-2 0 15,-1-6 176-15,0 0-176 0,0 0 160 0,0 0-160 16,11-12 448-16,1 0 0 0,-1-3 0 0,3-4 0 16,2 4-176-16,0-2-32 0,1-3-16 0,-1 0 0 15,1 3-224-15,2-1 144 0,0 1-144 0,0-1 128 16,-3-2-128-16,3 3-272 0,2 0 64 0,-4 3 16 15,2 0-1392 1,0-1-272-16,-2 1-48 0,4 3-16 0</inkml:trace>
  <inkml:trace contextRef="#ctx0" brushRef="#br1" timeOffset="21866.529">6116 13142 41759 0,'-6'11'1856'0,"0"-5"368"0,2 3-1776 0,1 3-448 16,0 8 0-16,0 1 0 0,0 1 0 0,-2-2 0 15,1-4-144-15,-4 3 144 16,3 1-1984-16,-5-4-304 0,-1-5-48 0,0 5-8528 16,-4 1-1696-16</inkml:trace>
  <inkml:trace contextRef="#ctx0" brushRef="#br1" timeOffset="22328.077">6576 13040 32255 0,'-4'-11'1424'0,"4"11"304"0,0 0-1392 0,-6 6-336 0,1 4 0 0,-1 0 0 16,1-3 576-16,-2 4 32 0,-4 5 16 0,-1-1 0 16,-2 0-624-16,-3-2 0 0,0-1 0 0,-2 5 0 0,3 1 0 15,-5 0 0-15,0-2 0 0,1 2 0 0,-1 3 0 0,6 1 0 16,4 0 0-16,0-3 0 0,1-7 0 0,2 1 0 16,3 0 0-16,2 1-192 15,2-3 192-15,1-11 0 0,0 0 0 0,0 0 0 0,9 11 0 0,1-4 0 16,3-6 0-16,1-2 128 0,5-3 96 0,2-1 32 15,0-1 0-15,2-3 0 0,-2-4-128 0,1 0-128 16,-1 1 176-16,-1-2-176 0,-2-2 192 0,-1-2-192 16,-3-1 192-16,-1 4-192 0,1-1 240 0,-2 1-64 15,-5-7-16-15,1 1 0 0,-5 0 176 0,1 4 48 16,-2 1 0-16,-3 1 0 0,-5-3-80 0,2 5-16 16,-3 3 0-16,1 2 0 0,-5 2-288 0,-1 3 0 15,-2-3 0-15,-1 7 0 16,-2 6-512-16,0-3-64 0,-4-3-16 0,0 1 0 15,1 5-2160-15,2 2-448 0,-1 0-64 0,5 1-32 0</inkml:trace>
  <inkml:trace contextRef="#ctx0" brushRef="#br1" timeOffset="22622.651">7007 13018 16575 0,'-4'11'1472'0,"1"2"-1168"0,-1 1-304 0,1 4 0 16,0 0 3936-16,0 4 736 0,-2 3 128 0,1-1 48 16,0 1-3872-16,2-3-768 0,1-1-208 0,-1-2 0 15,0-4 0-15,1-1 128 0,0-2-128 0,1 1 0 16,0-4 0-16,0-9 144 0,5 5-144 0,-5-5 0 0,9 4 240 0,2-5-64 16,2-3-16-16,2 0 0 0,2-2 112 0,3-2 32 15,0-2 0-15,3-3 0 0,0-5-112 0,2 1 0 16,-2-2-16-16,-1-2 0 0,-3-4 192 0,2 0 32 15,1 0 16-15,0 3 0 0,-1 0 176 0,1-2 48 16,-4-2 0-16,0 3 0 0,-3 1-336 0,1 1-64 16,-1 1-16-16,1 1 0 0,-2 2-224 0,-1 1 0 15,0 1-192-15,-3 3 192 16,0 0-1344-16,-1 1-144 0,-3 1-48 0,0 2 0 16,-6 8-1680-16,0 0-352 0</inkml:trace>
  <inkml:trace contextRef="#ctx0" brushRef="#br1" timeOffset="23056.919">7985 12979 29487 0,'4'11'2624'0,"-1"7"-2112"0,-1 1-512 0,3 5 0 16,-3 3 1616-16,0 3 224 0,-2 4 32 0,-3-3 16 16,-4-1-1488-16,-2-3-400 0,-1-3 128 0,-2-2-128 15,-2-3-160-15,-1-1-96 0,-2-3 0 0,-1-2-16 16,-1-4 112-16,1-2 32 0,2 0 0 0,1-4 0 16,3-3 128-16,2-1 224 0,3-4-48 0,4-4-16 0,3-2 368 0,1-6 80 15,4-2 16-15,4-1 0 0,-1-2 192 0,6-3 32 16,0-5 16-16,4-2 0 0,1-2-432 0,3 3-96 15,1-2-16-15,5 0 0 0,3 2-320 0,3 6 128 16,3 2-128-16,2 2 0 0,1 1 0 0,4 5 0 16,2 5 0-16,-4 1-192 0,1 1 192 0,-1 4 0 15,1 2 0-15,-3 4 0 0,-1 3 0 0,-4 3 0 16,-3 1 0-16,-1 0 0 16,-1 4-1008-16,-4 0-160 0,-4 0-48 0,-3 1-10448 15,-5-1-2096-15</inkml:trace>
  <inkml:trace contextRef="#ctx0" brushRef="#br1" timeOffset="23208.289">6708 12535 35935 0,'-21'-15'1600'0,"13"9"320"0,8 6-1536 0,0 0-384 0,0 0 0 0,8-5 0 16,3 0 1248-16,1 2 176 0,5 0 48 0,2-1-18928 16</inkml:trace>
  <inkml:trace contextRef="#ctx0" brushRef="#br1" timeOffset="24212.251">9902 11193 29199 0,'-4'-9'1280'0,"2"2"288"0,-2 0-1248 0,-1 0-320 0,0 0 0 0,-3 1 0 16,-2-4 448-16,-2 2 16 0,-4-1 16 0,-3 3 0 16,-2-1-304-16,-4-1-176 0,-6-3 192 0,-4 2-192 15,-7-1 0-15,-3 0 0 0,-4-1-192 0,-5 0 48 16,-6 0 16-16,-3 1 0 0,-1 0 0 0,-8-3 0 15,-5-4 128-15,-2 2 0 0,-1 1 0 0,-4-2 0 16,-2-1 0-16,-4-2 0 0,-2 0 0 0,-3 0 0 16,-4 2 0-16,-9-1 176 0,-8 3-48 0,2 1 0 15,-1 0 48-15,-6 2 0 0,-8 1 0 0,-1 1 0 16,-1 0-176-16,-1 3 128 0,-5-1-128 0,-6 0 128 16,-3 1-128-16,2 0 0 0,-2-1 0 0,0 2 0 15,1 1 0-15,-3 3 0 0,-4 0 0 0,5 1 0 0,0 0 128 0,1 3-128 16,-2 2 0-16,-1-1 128 0,1 1-128 0,2 4 0 15,0 2 0-15,1 2 128 0,-7 2-128 0,1 4 0 16,-5 1 0-16,12 7 0 0,8 2 0 0,2 2 0 16,-4 1 0-16,6 2 0 0,7 1 0 0,-3 3 0 15,2 1 0-15,8 0 0 0,6 0 0 0,2 2 0 16,-1 3 0-16,6 1 0 0,6 1 0 0,-3 4 0 16,-1 2 0-16,0 2 0 0,5 0-144 0,0 3 144 15,-2 3 0-15,5 4 0 0,4 2 0 0,7-2-128 16,5-1 128-16,-1 1 0 0,1-3 0 0,10 0 0 15,7 3 0-15,7 2 0 0,7 0-128 0,7-3 128 16,7-7 0-16,9 6 0 0,6 4-144 0,7 0 144 0,6-2 0 0,8 2-144 16,5 3 144-16,3 0-128 0,7-2 128 15,6 3-128-15,5-2-160 0,6-1-32 0,3-1 0 16,9-1 0 0,12-2-128-16,3 2-16 0,0 0-16 0,3 1 0 0,1 0 208 0,4-3 32 0,8-3 16 0,1 0 0 15,1-1 32-15,3 1 16 0,3-2 0 0,3 0 0 16,4-2 176-16,2-3 0 0,-1-6 0 0,6-2 0 15,2 0 0-15,3-4 0 0,0-5 0 0,7-1 0 16,6 1 288-16,3-3-16 0,0-2 0 0,3-3 0 16,2-4-64-16,2-1-16 0,-2-5 0 0,7-2 0 15,7-3 0-15,2-3-16 0,1-4 0 0,3-2 0 16,2-3 0-16,4-1 0 0,0-6 0 0,3-1 0 16,1-5-32-16,0-2 0 0,-2-1 0 0,2-4 0 15,4-4-144-15,1-4 128 0,3-4-128 0,-3-3 128 0,-1-4 96 16,1 0 16-16,2-3 0 0,3-3 0 0,-1-3 80 15,-1 0 0-15,-7-1 16 0,-2 0 0 0,0-1-16 16,-1 1-16-16,-3 3 0 0,-3-1 0 0,-8-2-144 0,-2-1-32 16,-7-2 0-16,-5-2 0 0,-6-3-128 0,-7 1 0 15,-5-1 144-15,-12-3-144 0,-8-1 256 0,-11-3-32 16,-13-6 0-16,-7 1 0 0,-5-5 640 0,-14-1 128 16,-12-2 32-16,-8-6 0 0,-10-6-464 0,-5 1-96 15,-9-1-16-15,-8-1 0 0,-9-6-448 0,-2 6-208 16,-5 4 16-16,-7 8 0 15,-6 6-1424-15,-4-1-288 0,-2 0-48 0,-3 4-13776 0</inkml:trace>
  <inkml:trace contextRef="#ctx0" brushRef="#br1" timeOffset="28865.789">17112 9304 5519 0,'-10'-3'496'0,"10"3"-496"16,-7-3 0-16,7 3 0 0,-8 6 5616 0,3 2 1024 15,3 3 208-15,-1 0 32 0,0-2-5616 0,0 10-1136 16,2 9-128-16,0 5-192 0,0 3 192 0,0 3 0 15,-1 0-160-15,1 5 160 0,-4 0 0 0,2 1 0 0,0 1 0 0,-1 6 0 16,-1 8 0-16,-1 1 0 0,1 1 0 0,-3-1 0 16,1 2 0-16,-3-1 0 0,0-1 0 0,0 5 0 15,1 5 0-15,0-3 0 0,-2-2 0 0,2-1 0 16,1 0 0-16,-1 4 0 0,2-1 128 0,-2 4-128 16,3 1 224-16,-2 0-32 0,2 0-16 0,-1-1 0 15,0 4 16-15,-1-1 16 0,-2 0 0 0,2 1 0 16,1-3 0-16,1 3 0 0,-2 1 0 0,1-1 0 15,2 4-48-15,-1-3-16 0,1-2 0 0,-1 4 0 16,2-1-16-16,-1 2 0 0,0-4 0 0,0-1 0 16,0-3 96-16,2 4 16 0,0 1 0 0,-2-2 0 15,0-5 80-15,0 0 32 0,-1 1 0 0,-2 0 0 16,-1 5-48-16,0-2-16 0,4-3 0 0,-3 0 0 0,1-1-112 16,-2 0-32-16,1 1 0 0,-1 1 0 0,-2-4-144 15,2-1 192-15,2-2-192 0,0 2 192 0,-1-1-64 16,2 1 0-16,0 1 0 0,-2-4 0 0,1-1-128 0,-2-1 128 15,3 1-128-15,-3 0 128 0,3 2-128 0,-3 0 0 16,3-3 0-16,-3-1 128 0,1-2 0 0,-2-1-128 16,-1 1 192-16,3 2-64 0,-2 3 0 0,0-3 0 15,-1-3 0-15,-1-1 0 0,0 0 32 0,1 3 0 16,1 1 0-16,0 1 0 0,-1 0-160 0,2-3 160 16,1 0-160-16,1 0 160 0,-3-3-160 0,1 0 0 15,-2 1 0-15,3-2 128 0,2-1-128 0,1-2 128 16,0-5-128-16,3-1 128 0,0-2-128 0,2-1 0 15,-1-2 0-15,2-1 0 0,2 2 0 0,-1-2 0 16,1-3 0-16,2-3 0 0,-2-5 0 0,0-3 0 0,2-3-144 16,-3-2 144-1,0-2-624-15,0-5-16 0,0-4 0 0,-2-1 0 16,0-9-1440-16,0 0-288 0,0 0-64 0,0 0-7168 0,0 0-1440 0</inkml:trace>
  <inkml:trace contextRef="#ctx0" brushRef="#br1" timeOffset="30719.785">14738 13082 21183 0,'0'0'1888'0,"0"0"-1504"16,0 0-384-16,0 0 0 0,10 5 400 0,2-2 16 15,2 0 0-15,1 2 0 0,3-2-416 0,1 0 0 0,8 1 0 0,0-2 0 16,6-1 0-16,1 3 0 0,6 0 176 0,2-1-176 16,3 0 192-16,1-2-48 0,0 2-16 0,3-6 0 15,0 1 0-15,6-1 0 0,6 0 0 0,1-1 0 16,2 1 128-16,2-2 32 0,0-3 0 0,7 0 0 15,3 3 224-15,2-1 64 0,2 0 0 0,1-1 0 16,-1 1 32-16,5 0 16 0,9-2 0 0,-1 0 0 16,-1-1-192-16,3 1-48 0,6 5 0 0,-1-5 0 15,1-3-160-15,4 1-32 0,3 3-16 0,1 2 0 16,2 2-176-16,0-5 192 0,-1-2-192 0,5 3 192 16,-1 1-192-16,5-2 0 0,-4 0 0 0,3 1 128 15,-1 3 0-15,2 0-128 0,0 0 192 0,-1-1-64 16,1-1 0-16,2 0 0 0,4-1 0 0,-3 2 0 0,-4-3 0 15,3 1 0-15,2 2 0 0,-2 1 0 0,-2-1-128 0,1 1 160 16,4 0-160-16,-2 0 160 0,-4 1-160 0,2 0 0 16,3-2 0-16,-4 1 0 0,-4-5 128 0,-2 5-128 15,-1 1 0-15,-4-1 128 0,-5-4-128 0,3 2 0 16,1 0 0-16,-4 3 0 0,-4 1 0 0,0-3 0 16,-3 0 0-16,-3 0 0 0,-4 3 144 0,-3 1-144 15,-8 1 160-15,-1-2-160 0,-1-2 0 0,-4 0 0 16,-2 3 0-16,-7-2 0 0,-6-4 0 0,-4 2 0 15,-1-1 0-15,-2 2 0 0,-8 2 0 0,-2-2 0 16,-2 1 0-16,-3 1 0 0,-9 1-192 0,-4 2-96 16,-4 0-16-16,-4-1 0 15,0-6-1904-15,-8 3-384 0,-6 3-80 0,0 0-16 0</inkml:trace>
  <inkml:trace contextRef="#ctx0" brushRef="#br2" timeOffset="37024.118">7476 4267 27007 0,'-16'-7'1200'0,"6"4"240"0,-1 1-1152 0,0 2-288 16,1 2 0-16,-2 0 0 16,-3 0-304-16,-1 2-112 0,-4 0-32 0,-1 2 0 0,-1-2 208 0,-2 0 48 0,-4 2 0 15,0-3 0-15,-5 2 192 0,-2-1 0 0,-5 2 0 0,2-2 0 16,-4 0 0-16,-2 1 0 0,-4 0 0 0,-2-1 160 16,-5-2 112-16,1 0 32 0,-2 1 0 0,3-1 0 15,-2-2-80-15,0 0-16 0,-2-1 0 0,0-1 0 16,-3-1 48-16,2 0 0 0,-3 0 0 0,0 2 0 15,1-1-48-15,-1 0 0 0,-5-1 0 0,-3-1 0 16,0 1-48-16,-1 0-16 0,1 3 0 0,-1-1 0 16,1-1-16-16,-2 1 0 0,-3 0 0 0,2 0 0 15,1 3-128-15,2-2 0 0,-1-1 144 0,0 0-144 16,-6-1 0-16,1 0 0 0,1 1 0 0,1-2 0 16,0 1 0-16,-3 0 0 0,0-1 0 0,-1 1 0 15,-2 0 0-15,1 1 0 0,1-2 0 0,0 1 0 0,-2 2 0 16,3 3 144-16,3-1-144 0,3-1 0 0,1-1 240 15,-2 2-64-15,-1 0-16 0,-3 0 0 0,2-1-160 0,3 1 0 16,-3 0 0-16,1 1 0 0,-1-1 0 0,-2 1 0 16,-3 0 0-16,4 0 0 0,4 2 0 0,-1 0 0 15,-4-2 0-15,1 1 0 0,4-2 128 0,1 2-128 16,7-2 0-16,-3-1 128 0,0-1 32 0,2-1 0 16,2 0 0-16,0 0 0 0,3 1 0 0,5-1 0 15,1-3 0-15,1 1 0 0,0 0-16 0,2-1 0 16,-2 1 0-16,4-2 0 0,3 0-144 0,2 1 128 15,-2 1-128-15,3-1 128 0,4 0-128 0,-1-1 0 16,2-2 0-16,1 1 128 0,1 1-128 0,2 0 0 16,0 1 0-16,4 0 128 0,1 0-128 0,4 2 0 15,3 1 0-15,0 0 128 0,-3 0-128 0,6 1 0 0,2 0 0 0,0 0 0 16,1-1 0-16,1-2 0 0,4 2 0 16,1 0 0-16,0 1 160 0,2 0-160 0,-1-1 192 0,7 1-192 15,0 0 160-15,-6 7-160 0,0 0 128 0,6-7-128 16,-6 5 0-16,2 0 0 0,-2 1 0 15,2 2 0-15,1 0 0 0,1 2 0 0,-3 0 0 0,2 2 0 16,-2 4-160-16,2 0 160 0,-3 1 0 0,-1 2-144 16,0 3 144-16,1 4 0 0,-1 1 0 0,-1 5-128 15,-3 1 128-15,3 6 0 0,-4 1 0 0,-1 2 0 16,-2 0 0-16,1-1 0 0,-1-2 0 0,2 1 0 16,-1-2 0-16,1 1 0 0,-2-4 0 0,0 2 0 15,0 2 0-15,1 1 0 0,3-1 0 0,3-1 0 16,-2-3 0-16,1-3 0 0,-1-4 0 0,3-1 0 15,4-4 0-15,0-2 0 0,-1-3 0 0,3 0 0 0,4 1 0 16,-2-4 0-16,-1-3 0 0,2 0-128 0,3 1 128 0,2 1-128 16,2-2 128-16,-2-1-128 0,-7-11 128 0,14 11 0 15,2-1-144-15,1 0 144 0,5 1 0 0,2-2-144 16,0-1 144-16,3 0 0 0,0 0-144 0,3-4 144 16,1 1 0-16,2-2-144 0,2-2 144 0,3 2 0 15,1 3 0-15,3-4 0 0,3-3 0 0,1 1-128 16,3 1 128-16,0-1 0 0,-1-1 0 0,2 3 0 15,1 2 0-15,-1 0 0 0,0 0 0 0,5-4 0 16,3 0 0-16,0 0 0 0,0 3 0 0,2-1 0 16,0 0 0-16,2-2 0 0,-1-2 0 0,3 2 0 15,4 2 0-15,-3-1 0 0,-4-2 0 0,1 1 0 0,4-2 0 16,-1 2 0-16,2 2 0 0,-1-1 0 0,-1-1 0 16,-2 0 0-16,-1-1 0 0,0-1 0 0,4 1 0 0,1 2 0 15,2-1 0-15,-4 0 0 0,-3 2 0 0,3-2 0 16,1-2 0-16,0 0 0 0,-1-3 0 0,0 1 0 15,0 3 0-15,1-1 0 0,-2-2 0 0,-1-1 0 16,3 2 0-16,4 0 0 0,-3-1 0 0,0-1 0 16,-2-2 0-16,1 4 0 0,0 2 0 0,2-3 128 15,2-2-128-15,0 1 0 0,-3-1 0 0,-1 3 0 16,1 2 0-16,1 1 0 0,0 1 0 0,1-2 128 16,-5-2-128-16,0 1 0 0,-2 2 0 0,-1 0 0 15,1-2 0-15,1-1 0 0,-1-2 0 0,0 4 0 16,-3 0 0-16,1 0 128 0,-4-1-128 0,1 0 0 15,1-2 0-15,0 3 0 0,-1-1 0 0,-1-1 0 16,-5-4 128-16,-2 5-128 0,-2 0 128 0,2 0-128 0,-2-2 0 16,-1 2 0-16,-1 2 0 0,0 1 0 0,1-2 0 0,-4 0 0 15,1-1 0-15,-3 0 0 0,-2 2 0 0,-1 2 0 16,-1-1 0-16,-1-1 0 0,-1 0 0 0,0-1 0 16,1-1 0-16,-2 2 0 0,-3-2 0 0,0 2 0 15,-2-1 0-15,-2 1 128 0,-2-2-128 0,-2 0 0 16,-3 1 0-16,0 0 128 0,-2 0-128 0,2-2 0 15,-4 1 0-15,-2 0 128 0,1 0-128 0,1 1 0 16,0 1 0-16,-1-2 128 0,-4-2-128 0,3 1 0 16,-1 0 0-16,0-1 0 0,-1 1 0 0,-1 1 128 15,-10 2-128-15,8-5 0 0,1 1 0 0,1 0 0 16,0-3 0-16,-4-1 128 0,-4 1-128 0,1-2 128 0,-2 0-128 16,0-1 128-16,1-1-128 0,-2 0 176 0,0-3-176 0,0 1 192 15,1-5-192-15,-2 0 160 0,-3-4-160 0,3 0 160 16,-1 0-160-16,-1-1 128 0,-4-4-128 0,2-3 128 15,-2-3 0-15,1 0 0 0,-2-2 0 0,0 0 0 16,-5 0 0-16,3-3 0 0,3-1 0 0,1-1 0 16,-2-1 0-16,2 1 0 0,3-2 0 0,-1 2 0 15,-1 1-128-15,0 1 160 0,2 3-160 0,-1 0 160 16,2 0-160-16,0 2 0 0,-1 2 0 0,-1 2 0 16,-1 2-448-1,-1 0-32-15,1-1 0 0,-1 3-9888 0,-3 3-1968 0</inkml:trace>
  <inkml:trace contextRef="#ctx0" brushRef="#br2" timeOffset="39984.563">17583 4807 15135 0,'0'0'672'0,"-9"-1"144"0,-1 0-656 0,3 1-160 0,-1-2 0 0,8 2 0 16,-10-1 192-16,2 2 16 0,1 1 0 0,7-2 0 16,0 0 48-16,0 0 0 0,-7 2 0 0,7-2 0 15,0 0 96-15,0 0 32 0,0 0 0 0,0 0 0 0,0 0 176 16,0 0 32-16,4 7 16 0,4-3 0 0,2-1 128 0,1 0 32 16,0-3 0-16,4-2 0 0,6 4-176 0,2-4-16 15,-2 0-16-15,6 0 0 0,0-1-64 0,6 1-16 16,0 0 0-16,5 0 0 0,1-1-48 0,0 2-16 15,0-1 0-15,2 1 0 0,1-3-96 0,2 2 0 16,2 1-16-16,3 0 0 0,3 0-64 0,-1 1-16 16,-3 0 0-16,1 0 0 0,-1 0-48 0,1 0-16 15,4 1 0-15,1-1 0 0,4 0 16 0,1 0 0 16,-4 1 0-16,1 0 0 0,2 1-48 0,0-1 0 16,5-2 0-16,2 1 0 0,2 0-128 0,0 0 0 15,-1-1 144-15,-2-1-144 0,1-1 128 0,3 0-128 16,1 1 160-16,1 2-160 0,-1-2 0 0,-3 0 128 15,-3 2-128-15,1-2 0 0,3-2 128 0,0 2-128 0,2-1 176 0,-2 1-176 16,-5 3 224-16,1-1-64 0,-1-2-16 16,2 0 0-16,0 2-16 0,1 0-128 0,-1 2 192 0,-2-2-64 15,0-2-128-15,-1 1 0 0,1 0 144 0,3 1-144 16,-1 0 0-16,-2 0 128 0,-2 0-128 0,-2 0 0 16,3 0 0-16,-3 0 0 0,-2-1 0 0,1 1 128 15,4 0-128-15,-4 0 0 0,-3 0 0 0,-4 1 0 16,-2 0 0-16,-1-1 0 0,0 0 0 0,0 0 0 15,-3 0 0-15,2 3 0 0,-1-3 0 0,-3 1 0 16,-2 1 0-16,-1 0 0 0,-2 0 0 0,2-2 128 16,0-1-128-16,3 1 0 0,-2 0 0 0,0 0 128 15,0-1-128-15,1-1 0 0,-3 2 0 0,0-1 0 0,-2 1 0 16,-3 0 0-16,-3 0 0 0,-1 0 0 0,1-1 0 16,-2 1 0-16,-1 1 0 0,-3-1 0 0,2-1 0 0,-3 1 0 15,-1 0 0-15,0 0 128 0,1-1-128 0,-2 1 0 16,2 0 128-16,-3-2-128 0,-2 0 128 0,1 1-128 15,0 0 128-15,-1-2-128 0,-1-1 208 0,-2 4-16 16,1-1-16-16,-2 0 0 0,-2-1 48 0,0 1 16 16,-2-1 0-16,1 1 0 0,-2-2-112 0,0 1 0 15,-9 2-128-15,8-2 192 0,-8 2 0 0,8-3-16 16,-8 3 0-16,0 0 0 0,0 0 32 0,8-2 16 16,-8 2 0-16,0 0 0 0,0 0-224 0,9-3 176 15,-9 3-176-15,7-2 160 0,-7 2-160 0,0 0 0 16,0 0 144-16,0 0-144 0,9-1 0 0,-9 1 0 15,0 0 0-15,0 0 128 0,0 0-128 0,0 0 0 0,0 0 0 16,0 0 0-16,0 0 0 0,0 0 0 0,0 0 0 16,0 0 0-16,0 0 0 0,0 0 0 0,0 0 0 0,0 0 0 15,0 0 0-15,0 0-192 0,0 0 32 0,-9 6-11232 16,-1-2-2240-16</inkml:trace>
  <inkml:trace contextRef="#ctx0" brushRef="#br2" timeOffset="41164.734">17467 5239 15663 0,'0'0'1392'0,"-2"-6"-1120"0,-2-2-272 0,4 8 0 0,0 0 560 15,0 0 48-15,-2-7 16 0,2 7 0 0,0 0-240 0,0 0-32 16,0 0-16-16,0 0 0 0,0 0 336 0,0 0 64 16,-4 7 16-16,1 2 0 0,-2 1-176 0,-1 3-16 15,2 3-16-15,-4 2 0 0,0 1-80 0,1 2-16 16,-1 3 0-16,3 0 0 0,2-1-240 0,0 2-48 16,-2 3-16-16,4-2 0 0,1-3-144 0,3-3 0 15,0-1 144-15,3-3-144 0,3-3 128 0,2-4-128 16,4-1 160-16,0-3-160 0,1-11 368 0,4-2-32 15,3-2 0-15,4-4 0 0,-1-5 176 0,3-1 48 16,-4-4 0-16,6-3 0 0,4-4-240 0,-3 3-32 16,-2 2-16-16,-6 2 0 0,-2 0-48 0,-7 3-16 0,-6 2 0 0,-1 3 0 15,-7 0 448-15,-1 3 96 0,-7 1 16 0,-3 4 0 16,-4 1 96-16,-2 4 32 0,-3 2 0 16,-4 1 0-16,-4 1-640 0,3 2-112 0,4 2-16 0,4 1-128 31,4-3-384-31,0-2-176 0,3 1-32 0,9-2-10224 0,0 0-2032 0</inkml:trace>
  <inkml:trace contextRef="#ctx0" brushRef="#br2" timeOffset="41894.412">22993 5146 26607 0,'0'0'1168'0,"0"0"256"0,0 0-1136 0,0 0-288 16,0 0 0-16,0 0 0 0,-8 4 0 0,3 3 0 15,1 3 0-15,-1 0 0 0,-2 1 272 0,1 2 48 16,-4 2 16-16,1 3 0 0,0-1 176 0,-1 5 48 16,1 2 0-16,-4 1 0 0,1 1 16 0,-2 5 0 15,-2 2 0-15,2 0 0 0,2-1-64 0,2-1 0 16,-2-4 0-16,3 1 0 0,2-6 48 0,3-1 0 15,2-3 0-15,2-4 0 0,2-2-80 0,2-4-16 16,3-1 0-16,4-3 0 0,2 1-16 0,4-4-16 16,3-1 0-16,3-3 0 0,2-5-16 0,3-2 0 0,1 1 0 15,5-3 0-15,5-1-192 0,-1 0-32 0,1 1-16 16,2 2 0-16,4 3-176 0,-1-2 0 0,-4-1 0 0,-2 3 128 16,0 2-128-16,-5 2-272 0,-1 0 64 0,-3 3-11888 15,-6 2-2368-15</inkml:trace>
  <inkml:trace contextRef="#ctx0" brushRef="#br2" timeOffset="43871.356">16674 9729 21647 0,'0'0'960'0,"-6"-2"192"0,0-1-912 0,6 3-240 16,0 0 0-16,0 0 0 0,0 0 272 0,0 0 16 15,0 0 0-15,0 0 0 0,0 0 32 0,0 0 16 16,0 0 0-16,0 0 0 0,11 3 208 0,2-1 32 0,4-2 16 0,3 0 0 15,0 0 48-15,2-2 16 0,4 0 0 0,3 1 0 16,1-3-176-16,2 2-32 0,-1 0-16 0,-1 0 0 16,-1 0-256-16,-3 0-48 0,-3-1-128 0,-2 1 192 15,-3 1-192-15,-1 2 0 0,-2 1 0 0,-3 0 0 32,-1 1-1216-32,-11-3-352 0,7 6-64 0</inkml:trace>
  <inkml:trace contextRef="#ctx0" brushRef="#br2" timeOffset="44638.423">15726 9427 23775 0,'0'0'1056'0,"-3"-7"224"0,0 2-1024 0,3 5-256 0,0 0 0 0,-8-3 0 15,0-3 0-15,-1 2 176 0,2 2-176 0,-3-4 160 16,0-1 160-16,-1 4 48 0,-1 1 0 0,-3-1 0 16,0-4 32-16,0 4 16 0,-2 3 0 0,1 0 0 15,-1 1 112-15,1-1 32 0,-5 0 0 0,2 2 0 16,-3 1-96-16,2 4-16 0,3 2 0 0,-3 1 0 15,-1 1-176-15,0 3-32 0,0 0-16 0,4 4 0 16,-1 3-96-16,3 1-128 0,-3-1 176 0,3 0-176 16,0-3 128-16,2 1-128 0,3-2 0 0,2-1 0 0,1 3 0 15,1-4 0-15,3 1 0 0,0-1 0 0,4-4 0 0,1 0 0 16,-2-11 0-16,0 0 0 0,7 11 176 0,2-3-32 16,-2-5 0-16,3-1 0 15,1-4 64-15,2 2 16 0,3 0 0 0,0-3 0 0,3-4-48 0,-2-1-16 16,4-2 0-16,-1 1 0 0,-2-1-160 0,0-1 160 15,-1-3-160-15,0 5 160 0,-1 1-160 0,-1 0 128 16,-2-1-128-16,2 3 128 0,-4 1 0 0,-1 3 0 16,-2 1 0-16,-8 1 0 0,8-3-128 0,-8 3 128 15,0 0-128-15,0 0 128 0,0 0-128 0,5 10 0 16,-4 1 0-16,-1 1 128 0,-3 3-128 0,-1 2 192 16,-1 0-192-16,-3 3 192 0,1 3-192 0,-3-1 160 15,0 3-160-15,-2 0 160 0,-2 0-160 0,0-1 192 16,-1 1-192-16,3 0 192 0,2-3-192 0,1-1 128 15,-1-3-128-15,1 1 128 0,-2 2-128 0,2-4 0 0,2-1 0 16,4-2 0-16,-1 0 0 0,3-1-144 0,2-5 0 0,3 2 0 31,-4-10-1392-31,0 0-256 0,0 0-64 0,12-1-16 16,1-3-1408-16,2-4-288 0</inkml:trace>
  <inkml:trace contextRef="#ctx0" brushRef="#br2" timeOffset="45014.409">15896 9423 27183 0,'0'0'1200'0,"0"0"256"0,-5-6-1168 0,5 6-288 15,-8-4 0-15,8 4 0 0,0 0 256 0,0 0 0 16,0 0 0-16,0 0 0 0,-7 6 96 0,1 1 16 15,2 1 0-15,-3 4 0 0,-2 0 16 0,1 4 16 16,-4 3 0-16,-1 2 0 0,0 0 80 0,1 2 16 16,1 5 0-16,0 0 0 0,1 2-208 0,3 0-32 15,-1-5-16-15,2 1 0 0,2 1-96 0,3-4-16 16,0-2 0-16,2-2 0 0,1 0 0 0,4-2 0 16,1-1 0-16,2-2 0 0,3 0 144 0,6-6 32 15,5-4 0-15,-2-1 0 0,1-1-48 0,2-3-16 16,3-7 0-16,4 0 0 0,0-6-112 0,1 0 0 15,-2-2-128-15,-5-4 192 0,-2 0-64 0,-3-2 0 16,-5-1-128-16,-2 0 192 0,-2 0 304 0,-6 0 48 0,-3 0 16 16,-3-1 0-16,-2 2 304 0,-4 3 64 0,-2 1 16 0,-2 4 0 15,-3 4-320-15,-4 3-64 0,-1 2-16 16,-6 1 0-16,-2 1-544 0,-4 2 0 0,-1 3-160 0,2 2 160 31,4 2-2400-31,2 0-352 0,2-3-80 0</inkml:trace>
  <inkml:trace contextRef="#ctx0" brushRef="#br2" timeOffset="46027.537">22178 12469 10127 0,'0'0'448'0,"0"0"96"15,0 0-544-15,0 0 0 0,0 0 0 0,0 0 0 16,-7 0 2976-16,7 0 480 0,0 0 112 0,0 0 16 16,-6 5-2352-16,6-5-464 0,-5 8-80 0,1 0-32 0,-1-1 144 0,1 3 32 15,1 2 0-15,-1 1 0 0,2 1-128 0,-2 3 0 16,0 6-16-16,0-3 0 0,2 2-32 0,-4 3 0 15,1 4 0-15,0 1 0 0,1-1-128 0,-1 0-16 16,-1 2-16-16,-2 0 0 0,2-2-64 0,0 1-16 16,1 0 0-16,0-1 0 0,0 0-96 0,-1 0 0 15,1-1-16-15,0-1 0 0,2-4-112 0,0-2-32 16,0-2 0-16,1-3 0 0,0-2-160 0,0-1 0 16,1-1 0-16,0-2 128 0,0-1-400 0,1-9-96 15,0 0-16-15,0 0 0 16,0 0-2624-16,0 0-512 0</inkml:trace>
  <inkml:trace contextRef="#ctx0" brushRef="#br2" timeOffset="47587.213">17377 4553 7359 0,'0'0'656'0,"0"0"-528"0,-6 1-128 0,6-1 0 16,0 0 1392-16,0 0 240 0,0 0 48 0,0 0 16 16,-8-2-992-16,8 2-192 0,0 0-32 0,0 0-16 15,0 0 240-15,0 0 64 0,0 0 0 0,4-8 0 16,3 2-64-16,-7 6-16 0,7-6 0 0,-7 6 0 15,8-8-432-15,-8 8-64 0,0 0-32 0,6-4 0 16,-6 4-160-16,0 0 0 0,0 0 0 0,0 0 128 16,0 0 160-16,0 0 32 0,0 0 0 0,0 0 0 15,-6-3 128-15,6 3 48 0,0 0 0 0,-8-4 0 16,8 4-144-16,0 0-32 0,0 0 0 0,0 0 0 16,-8 1-160-16,8-1-32 0,0 0-128 0,0 0 192 15,0 0-48-15,0 0-16 0,0 0 0 0,0 0 0 0,0 0 128 0,-9 5 0 16,9-5 16-16,0 0 0 15,0 0 16-15,-7 2 0 0,7-2 0 0,0 0 0 0,0 0 16 16,-6 6 0-16,-1-1 0 0,7-5 0 0,0 0-128 0,0 0-32 16,0 0 0-16,0 0 0 0,0 11-144 0,0 0 160 15,1 1-160-15,0 0 160 0,2 0-160 0,-1 4 0 16,-1 0 0-16,1 3 0 0,-1 1 240 0,-2 2-48 16,-1 2 0-16,0 2 0 0,0 2 112 0,-2 0 16 15,0 1 0-15,-3-1 0 0,2-2-16 0,-2-1 0 16,2-2 0-16,1-1 0 0,0 0-128 0,1-2-32 15,-1-2 0-15,3-2 0 0,2 1-144 0,3-2 0 16,-1-4 144-16,0 0-144 0,-2 0-160 0,3-5-96 16,-4-6-32-16,0 0-9504 15,7 2-1920-15</inkml:trace>
  <inkml:trace contextRef="#ctx0" brushRef="#br2" timeOffset="48820.151">16774 6357 24927 0,'0'0'1104'0,"4"-10"240"0,-2 1-1088 0,-1 0-256 0,-2 1 0 0,1-1 0 16,1-1 0-16,-2 2 0 0,1 8 0 0,0 0-144 15,0 0 144-15,-2-10 0 0,1-2 0 0,-3 3 0 16,-3 5 0-16,-2 0 0 0,-1 0 128 0,-2 1-128 15,0 0 256-15,-3 2 0 0,1 2-16 0,0 1 0 0,-2 1 16 0,3 3 16 16,1 1 0-16,0 4 0 0,1-1-272 0,-1 2 0 16,2 1 128-16,1 0-128 0,2 1 0 0,0 5 0 15,0 5 0-15,4-1 0 0,1-1 0 0,1-1 0 16,1-1 0-16,2-3 0 0,2-1 0 0,2-3 0 16,-1-2 0-16,2-2 0 0,1-2 0 0,2 0 0 15,-1-3 0-15,4 0 0 0,-1-4 0 0,2-4 0 16,0 1 0-16,1-2 0 0,-2-4 0 0,2-1 0 15,3-5 0-15,-5-1 160 0,-1 3-32 0,-1-1 0 16,0-2 0-16,-3 2 0 0,1 1 32 0,-3 2 0 16,-1 1 0-16,-1 2 0 0,-1 3 256 0,-3 5 48 15,0 0 16-15,0 0 0 0,0 0-160 0,0 0-48 16,-2 16 0-16,0 3 0 0,-6 2-64 0,3 3-16 16,2 3 0-16,-4 2 0 0,-2 1-192 0,-2 1 128 0,2 0-128 15,-1 0 0-15,-4-2 0 0,2-1 128 16,3 1-128-16,1 0 0 0,0-5 0 0,0-2-128 0,0-3 128 15,4-4-208 1,0-1-464-16,4-3-96 0,0-11 0 0,0 0-12352 0</inkml:trace>
  <inkml:trace contextRef="#ctx0" brushRef="#br2" timeOffset="49193.141">17220 6355 27647 0,'-10'-17'2448'0,"7"11"-1952"0,3 6-496 0,0 0 0 0,-2-6 464 0,2 6 0 15,-9-1 0-15,2 3 0 0,-2 2-464 0,2 1 0 16,-5-1-128-16,-1 4 128 0,1 2 0 0,-2 4-128 16,-1 5 128-16,0-1 0 0,2 0 0 0,-1 4 0 15,-2 3 0-15,1 0 144 0,1-2 48 0,3-2 0 16,3 1 0-16,-1-1 0 0,4-3-192 0,0 0 0 15,4-3 0-15,3-1 128 0,3-6-128 0,1 2 0 16,3-2 144-16,1-4-144 0,4 0 176 0,3-4-48 16,1-2 0-16,2-3 0 0,4-3-128 0,0-3 192 15,0 2-192-15,1-5 192 0,1-2-192 0,-3-1 128 16,-1 1-128-16,-6 0 128 0,0 2-128 0,-7 0 128 16,-1-2-128-16,-3 2 128 0,-4 1 176 0,-4 2 16 15,-1 0 16-15,-1 2 0 0,-3 1 64 0,-2 1 16 0,-2-1 0 16,0 1 0-16,0 4-416 0,1 0 0 0,-1-3 0 0,1 3 0 31,-2-2-640-31,2 1-224 0,4 0-32 0,-1 1-8656 0,0-1-1728 0</inkml:trace>
  <inkml:trace contextRef="#ctx0" brushRef="#br2" timeOffset="49561.503">17885 6106 26719 0,'-6'-5'2368'16,"-2"-1"-1888"-16,-1 5-480 0,2 1 0 0,-4 2 1296 0,-1 2 176 15,-4 1 16-15,1 1 16 0,-2-1-1264 0,1 4-240 16,-2 0 0-16,2 3-144 0,0 0 144 0,1 1 0 16,-3-1-144-16,2 4 144 0,0 1 0 0,3-1 0 15,2-4 0-15,3 0 0 0,1 0 0 0,3 0 0 16,3-1 0-16,4-2 0 0,-3-9 0 0,0 0 0 15,9 5 0-15,2 0 0 0,5-3 0 0,-4-3 0 16,-4-5 192-16,3 1-64 0,5-2 32 0,3-2 0 16,-3-3 0-16,1 0 0 0,-1-1-32 0,0-1 0 15,-3-2 0-15,-2 2 0 0,-2 1 192 0,-4-2 16 16,-3-1 16-16,-4 2 0 0,-3-1 320 0,-4 2 64 16,-2 1 16-16,-2 1 0 0,-3 0-176 0,0 3-16 15,-3 6-16-15,0 0 0 0,3 1-352 0,-3 4-64 16,-2-1 0-16,-2 3-128 15,1 0-448-15,1 2-192 0,3 2-32 0,3-3-10592 0,5-1-2128 16</inkml:trace>
  <inkml:trace contextRef="#ctx0" brushRef="#br2" timeOffset="51228.215">23144 4409 18831 0,'0'0'832'0,"-4"-6"176"0,4 6-816 0,0 0-192 0,-6-1 0 0,6 1 0 16,-8-2 176-16,0 2-16 0,1 2 0 0,0 3 0 15,1 0 736-15,0 4 160 0,-3 1 32 0,0 2 0 16,3 2 64-16,-3 5 32 0,1 5 0 0,-1 0 0 16,4 1-336-16,-3 2-64 0,0 4-16 0,2-1 0 15,-2-2-144-15,2-1-48 0,1-4 0 0,1-1 0 16,-3-3-176-16,3 2-32 0,0-5-16 0,2-1 0 15,-3-2-112-15,1-1-32 0,2-2 0 0,1 0 0 16,0 0-80-16,0-2 0 0,1-8-128 0,-1 6 192 16,1-6-192-16,0 0 128 0,0 0-128 0,0 0 0 15,0 0-384-15,0 0-160 0,0 0-32 0,0 0-14400 16</inkml:trace>
  <inkml:trace contextRef="#ctx0" brushRef="#br2" timeOffset="52055.048">22337 6399 16175 0,'-13'4'704'0,"5"-1"176"0,8-3-704 0,-5 6-176 0,-1 2 0 0,6-8 0 15,0 0 816-15,0 0 128 0,0 0 16 0,0 0 16 16,0 0 768-16,9-1 160 0,1-3 16 0,0 3 16 16,2-1-544-16,1 1-112 0,0-4-32 0,3 1 0 15,1 2-400-15,4-1-80 0,1-1 0 0,-2 2-16 16,0 1-288-16,2 0-48 0,-1-2-16 0,-2 1 0 16,-3 6-224-16,-1-3-48 0,0-2-128 0,-3 1 192 0,-2 3-192 0,-3 0 0 15,3 0 128-15,-2 0-128 0,0 0 0 0,-3 3 0 16,-1 1-144-16,-4-7 144 15,0 0-1728-15,0 0-240 0,9 5-48 0,-9-5-11744 16</inkml:trace>
  <inkml:trace contextRef="#ctx0" brushRef="#br2" timeOffset="52548.973">23150 6173 20271 0,'0'0'1792'0,"2"-6"-1424"0,5 0-368 0,-7 6 0 16,-2-6 336-16,2 6 0 0,4-7 0 0,-4 7 0 16,0 0 144-16,0 0 32 0,0 0 0 0,0 0 0 15,0 0 400-15,0 0 96 0,0 0 16 0,-10 8 0 16,0 3-160-16,-1 1-32 0,-2 2 0 0,-2 3 0 15,-4-1-80-15,0 6-32 0,1 1 0 0,-1 2 0 16,-1 1-176-16,3 1-32 0,-2 4-16 0,2 1 0 16,0 3-96-16,1-2-16 0,2-1 0 0,0-1 0 15,3-3-208-15,1 0-48 0,4-4-128 0,2-3 192 16,3 2-192-16,3-5 0 0,4-4 0 0,0 0 0 16,3 1 0-16,3-3 0 0,0-2 0 0,2-3 0 15,3-4 0-15,-1-2 0 0,2-1 0 0,0-3 0 0,4-1 0 16,1-3 0-16,-3 0 128 0,-2-3-128 0,-1-1 0 0,-2-2 176 15,-4 2-176-15,0 0 160 0,-4 0-16 0,-2 1 0 16,-1 0 0-16,-4 0 0 0,-5-1 48 0,1 2 0 16,-1 3 0-16,-5 0 0 0,-1 2 64 0,0 0 32 15,-2 3 0-15,-1 2 0 0,-3 2-128 0,0 1-32 16,1-1 0-16,1 5 0 0,0 0-128 0,-1 2 0 16,1 1 0-16,-1-2 0 0,2-1-128 0,1 0-16 15,1 2 0-15,1-1 0 16,3-3-480-16,0 0-80 0,0 1-32 0,1 0 0 15,7-7-2528-15,0 0-512 0</inkml:trace>
  <inkml:trace contextRef="#ctx0" brushRef="#br2" timeOffset="52979.999">23504 6177 19343 0,'0'0'848'0,"0"0"192"0,0 0-832 0,0 0-208 0,-5-4 0 0,5 4 0 16,0 0 640-16,-9 4 64 0,2-1 32 0,-2 3 0 16,0 0-32-16,-1 3-16 0,-1 3 0 0,0 1 0 15,0 1 144-15,-2 3 16 0,-3 3 16 0,2 3 0 0,1 2-128 0,1 3-32 16,1 0 0-16,1 2 0 0,0 0-176 0,2-3-32 15,3-3-16-15,0-1 0 0,2-1-320 0,3-3-160 16,4-2 160-16,2-4-160 0,0 0 128 0,5-4-128 16,-1-4 0-16,4 2 144 0,0-2-144 0,1-4 192 15,1-2-192-15,0-1 192 0,2-1 128 0,-2-2 16 16,0 0 16-16,-1-3 0 0,2-2 64 0,-2-2 16 16,-2 0 0-16,1-2 0 0,0 2-144 0,-3-1-32 15,-6-2 0-15,0-1 0 0,-1-3-48 0,-4-2-16 16,-2 2 0-16,-2 3 0 0,-1 1 32 0,2 0 0 15,-3 2 0-15,1 3 0 0,-4 2-224 0,3 2 128 16,6 6-128-16,-5-5 0 0,-3 2-192 0,8 3-144 16,-8-5-32-16,-1 4 0 15,2 5-1584-15,7-4-320 0,-10-3-64 0,10 3-11648 0</inkml:trace>
  <inkml:trace contextRef="#ctx0" brushRef="#br2" timeOffset="53430.276">24098 5850 8287 0,'-13'0'736'0,"3"0"-592"16,4-1-144-16,-3 1 0 0,-3 1 2816 0,-3 2 512 16,-1 2 128-16,-3-1 0 0,-1 0-2144 0,0 5-432 15,0 4-96-15,1 1-16 0,-1 1 352 0,0 4 64 16,1 0 16-16,1 5 0 0,2-1-448 0,0-1-96 16,1-1-16-16,5-2 0 0,4 1-32 0,5-2-16 15,2-3 0-15,3-1 0 0,1 0-336 0,5-3-64 16,2-5 0-16,0 1-16 0,4-2 16 0,2 0 16 15,2-5 0-15,2-1 0 0,1-2 128 0,4 0 32 16,-1-2 0-16,2-2 0 0,-3-2-16 0,-2 0 0 16,-3 0 0-16,-2-1 0 0,-1 0 128 0,-4-1 32 15,-3-1 0-15,-2 0 0 0,-6-1-48 0,-3-1 0 0,-5-1 0 16,-1 2 0-16,-3 2 48 0,0 3 16 0,-4 5 0 0,-2-1 0 16,-1 0-320-16,-7 4-64 0,1 4-16 0,-2 2 0 31,0-1-448-31,2 2-112 0,1-1-16 0,0 3 0 15,1 1-1744-15,2-1-368 0,7-2-64 0,1-2-12752 0</inkml:trace>
  <inkml:trace contextRef="#ctx0" brushRef="#br2" timeOffset="55042.016">22247 11663 8287 0,'0'0'736'0,"0"0"-592"16,0 0-144-16,0 0 0 0,0 0 1968 0,0 0 352 16,0 0 80-16,0 0 16 0,0 0-704 0,0 0-144 15,-3-6-32-15,3 6 0 0,0 0-256 0,0 0-48 16,0 0-16-16,0 0 0 0,0 0-400 0,0 8-96 16,-4-1-16-16,1 8 0 0,1-2-144 0,2 2-48 0,2 2 0 0,-2 0 0 15,-4 5-96-15,-5 1-32 0,-3 5 0 16,0-2 0-16,-1 1-32 0,-1-5-16 0,3 0 0 15,4-4 0-15,0 2-64 0,5-2-16 0,1-3 0 0,3-2 0 16,2-1-80-16,3-3-32 0,1-2 0 0,3-1 0 16,0 0 48-16,3-4 16 0,1-2 0 0,0-2 0 15,-4 0 48-15,5-2 16 0,4 1 0 0,2-3 0 16,2-3-112-16,-2 1-32 0,2 0 0 0,-2 0 0 16,3-1-128-16,-3 1 0 0,1 1 0 0,-1 2 0 15,2 2-256-15,-1-1-64 0,2 1-32 0,-1 1 0 16,2 3-2816-1,-2 1-560-15</inkml:trace>
  <inkml:trace contextRef="#ctx0" brushRef="#br2" timeOffset="56118.598">15854 15882 18431 0,'-16'-2'1632'0,"16"2"-1312"15,0 0-320-15,0 0 0 0,0 0 2176 0,0 0 352 16,10 2 80-16,6-1 16 0,5 1-1856 0,4 2-384 0,3 0-64 15,4 0 0-15,2 0 0 0,4-1 0 0,-3-1 0 0,2-1 0 16,2-1-176-16,1 0-16 0,1-1-128 0,2 1 192 16,1-1-192-16,-3 1 0 0,0-1 0 0,-4 0 0 15,-1 0 128-15,-4 0-128 0,-1 0 0 0,-5 1 0 32,0-3-1184-32,-1 1-336 0,-2 1-64 0</inkml:trace>
  <inkml:trace contextRef="#ctx0" brushRef="#br2" timeOffset="56666.641">13533 16349 30399 0,'-10'0'2704'0,"10"0"-2160"0,0 0-544 0,0 0 0 16,0 0 272-16,0 0-48 0,0 0-16 0,15-1 0 15,3 0 0-15,1 0 0 0,-2-1 0 0,6 1 0 16,1 2 160-16,5-1 16 0,2-2 16 0,1-2 0 16,0 1-192-16,0 2-32 0,-2 0-16 0,1-1 0 15,1-2-160-15,-2 2 128 0,-3 0-128 0,1 1 128 0,-4 0-128 0,-1 0 0 16,-1-1 144-16,0 0-144 16,-2 4-240-16,1-2-112 0,0 0-32 0,-2 1 0 15,0 0-1600-15,0 1-320 0,0 1-64 16,-3-1-9888-16</inkml:trace>
  <inkml:trace contextRef="#ctx0" brushRef="#br2" timeOffset="57260.554">14777 15872 26431 0,'0'0'1168'0,"-9"1"240"0,1-2-1120 0,2 2-288 0,-1 0 0 0,-2 3 0 16,1 0 304-16,-1 0 0 0,0 4 0 0,-2 1 0 16,-1 1 0-16,0 0 0 0,1 2 0 0,-4 1 0 0,0 2 64 0,0 4 16 15,-2 1 0-15,2 5 0 0,-1 2-64 0,2 3-16 16,0 3 0-16,2 4 0 0,0 0-176 0,3 0-128 15,1 0 192-15,3-1-192 0,1-2 128 0,0 0-128 16,2-3 0-16,2-3 0 0,0-6 0 0,3-2 128 16,1 0-128-16,1-2 0 0,1-2 272 0,6-4-48 15,6-4-16-15,2-3 0 0,-3 0 48 0,1-3 0 16,2-3 0-16,-1-2 0 0,0-5-96 0,-2 0-16 16,0 1 0-16,-1-4 0 0,-2-4-144 0,-1 0 192 15,-4 0-192-15,1-1 192 0,-3 0-64 0,-1-1-128 16,-4 2 192-16,0 1-64 0,-4-1 48 0,1 3 0 15,-3 1 0-15,0 2 0 0,-3 2 80 0,-2 2 32 0,1 2 0 0,-4 2 0 16,0 0-128-16,-2 3-32 0,0 2 0 0,-3 2 0 16,-3 0-128-16,3 3 0 0,0 1 0 15,2 1 0-15,-2 0-128 0,1-1-16 0,0 1 0 0,3-1 0 32,3 0-1424-32,3 0-288 0,-3 1-48 0,5-4-16 15,5-7-1344-15,0 0-256 0</inkml:trace>
  <inkml:trace contextRef="#ctx0" brushRef="#br2" timeOffset="57650.277">15164 15979 35871 0,'-30'5'1600'15,"12"0"320"-15,-5 3-1536 0,1 2-384 0,-3 0 0 0,2 3 0 0,1 4 0 0,0 4 0 16,-2 1 0-16,2 3 0 0,3 2 0 0,4 0 0 16,1 3 0-16,3-2-192 0,1-1 192 0,3-1 0 15,3 1 0-15,4-1 0 0,0-1 0 0,4-3-128 16,3-4 128-16,3-1 0 0,2 0 0 0,3-3 0 16,4-1 0-16,3-4 0 0,4-2 0 0,4-3 0 15,2 0 0-15,1-4 0 0,-1-4 384 0,0-2 0 16,0-3 0-16,-2-2 0 0,0 1 64 0,0-4 0 15,-2-4 16-15,0 0 0 0,-2 2 96 0,-5-4 16 16,-3-1 0-16,-4-2 0 0,-4 0-32 0,-3 0 0 16,-4-2 0-16,-1-1 0 0,-2 1-208 0,-3 1-32 0,-5 6-16 0,-3 2 0 15,-4-3-160-15,-3 4-128 0,0 1 192 0,0 2-192 32,-5 0-752-32,1 1-256 0,-5 4-48 0,3-2-11360 0,1 2-2256 0</inkml:trace>
  <inkml:trace contextRef="#ctx0" brushRef="#br2" timeOffset="59508.811">22035 16033 21183 0,'0'0'944'0,"0"0"192"15,-8 4-912-15,8-4-224 0,-8 8 0 0,4-3 0 0,4-5 912 0,-8 6 144 16,2 0 32-16,-2 0 0 0,8-6-544 0,0 0-96 15,0 0-32-15,-8 4 0 0,8-4 304 0,0 0 64 16,-6-1 16-16,6 1 0 0,0 0-16 0,-5-6 0 16,2-3 0-16,2 1 0 0,0 0-224 0,1-2-48 15,1-1-16-15,2-1 0 0,2-1-128 0,1-1-32 16,-1-2 0-16,2 1 0 0,1 0-112 0,3-1-32 16,-1 0 0-16,3-1 0 0,0 0-48 0,3 0-16 15,0 0 0-15,2 3 0 0,-1 2-128 0,4 1 128 16,-1 0-128-16,3 2 128 0,2 3 48 0,-5 1 0 15,-8 3 0-15,4 3 0 0,4 4-176 0,-2 2 160 16,-5 2-160-16,0 4 160 0,-2 4-32 0,-2 1-128 16,-4 0 192-16,-2 2-64 0,-2 0 32 0,-2 1 0 0,-3 1 0 15,-4 0 0-15,-2 0-32 0,-3 0 0 0,1-1 0 0,-2 0 0 16,-3-2 112-16,2 0 16 0,0 1 0 16,1-4 0-16,-4 1 0 0,0-3 0 0,-1-1 0 0,0-2 0 15,3-2-16-15,0-1 0 0,2-2 0 0,2-3 0 16,0-10 48-16,2 0 16 0,1 2 0 0,0-5 0 15,3-3-64-15,1-5-16 0,2 0 0 0,2-2 0 16,1 0-224-16,2-1 128 0,4 0-128 0,-2 1 0 16,4 1 0-16,3 1 0 0,3 0 0 0,2 2 0 15,0 0 0-15,2 3-128 0,3 1 128 0,-2 3 0 16,3-1 0-16,-1 5 0 0,-4 1 0 0,-2 4 0 16,-1 4-160-16,-1 0 160 0,0 3-128 0,-1 2 128 15,-1 2 0-15,-5 2 0 0,-2 2 0 0,0 1 0 16,-2-2 0-16,-4 3 128 0,-7 2 0 0,3 2 0 0,-4 0-128 15,-3 0 0-15,-7-2 0 0,3 2 0 0,3 2 0 16,-4-2 0-16,-4-5 0 0,-1 2 176 0,0 2-176 0,1-5 160 16,1-4-160-16,-1-3 160 0,1-3-32 0,4-2-128 15,1-4 192-15,4-2-64 0,1-4 32 0,4-2 0 16,-2-6 0-16,3-3 0 0,3-7-32 0,0-2-128 16,3-4 192-16,3-3-64 0,-1-2-128 0,6-1 0 15,4 0 0-15,2 1 0 0,1-1 0 0,1 2 0 16,4 3 0-16,4 5 0 0,3 3 0 0,1 2-176 15,4 3 176-15,-2 5-128 0,-2 5 128 0,0 5 0 16,-1 4 0-16,-4 5 0 0,1 0 0 0,-5 7 0 16,-3 6 0-16,-4 3-128 0,-4-1 128 0,-5 3 0 0,-3 2 0 15,-3 2 0-15,-5-1 0 0,-5 3 0 0,-5 1 0 16,-3-1 0-16,-5 0 0 0,3-2 128 0,3 1-128 16,1-4 0-16,-5-4 0 0,2 0 144 0,-1-3-144 0,2-3 0 15,2-4 144-15,1-2-144 0,5-5 0 0,1-3 144 16,2-4-144-16,4-6 192 0,0-4-192 0,3-3 192 15,2-1-192-15,2-1 128 0,5-7-128 0,1 0 128 16,5-2-128-16,3 3 0 0,1 0 0 0,5 0 0 16,5-2-128-16,2 3 128 0,2 3-160 0,2 2 160 15,-1 3 0-15,4 3-144 0,-4 5 144 0,1 6 0 16,-4 2-144-16,-2 6 144 0,-4 4-160 0,-2 5 160 16,-3-1-160-16,-3 5 160 0,-4 3-160 0,-5 1 160 15,-4 0 0-15,-3 2 0 0,-2 3-128 0,-4 0 128 16,-2 1 0-16,-3-2 0 0,-4-1 0 0,1 1 0 0,-2 4 0 15,-3-5 192-15,-1-5-64 0,-1-4-128 0,-1-3 176 16,1-3-176-16,0-1 160 0,3-5-160 0,1-2 256 0,4-2-64 16,1-2 0-16,3-6 0 0,-1-3 32 0,6-6 0 15,1-5 0-15,6-5 0 0,5-1-224 0,1 0 144 16,2 2-144-16,4 1 128 0,-1-2-128 0,8 5 0 16,2 3 0-16,3 3 0 0,0 0-176 0,2 4 176 15,-1 1-128-15,1 6 128 0,-3 3 0 0,-2 3-160 16,-3 1 160-16,-3 4 0 0,-1 3-128 0,-5 1 128 15,-3-1 0-15,-4 2 0 0,-2 6-192 0,-3-2 64 16,-2-1 128-16,-6 2-208 16,-1-2-832-16,-2 2-176 0,-3-1-16 0,-2-2-16 15,-3-5-1632-15,-1-5-336 0,-14-8-64 0,7-9-16 0</inkml:trace>
  <inkml:trace contextRef="#ctx0" brushRef="#br2" timeOffset="61425.806">16866 9759 11055 0,'-11'0'976'0,"-1"0"-784"15,-2 0-192-15,2 3 0 16,1 0 4224-16,4-1 784 0,7-2 176 0,-9 4 16 0,-1 3-4096 0,1-1-816 16,1-3-160-16,8-3-128 0,-7 2 448 0,0-2 0 15,1-4 0-15,6 4 0 0,-7-5 320 0,1-6 64 16,1-2 0-16,3 0 16 0,-2 0-192 0,3-4-32 16,1-3-16-16,3 1 0 0,0-2-288 0,1 0-48 15,7 0-16-15,-1 0 0 0,1 1-112 0,0-2-16 16,-1 2-128-16,5-2 192 0,5 6-192 0,0-2 0 15,2 1 128-15,1 3-128 0,0 6 0 0,0 0 0 16,-2-2 128-16,-2 7-128 0,2 4 0 0,-4 2 128 16,2 1-128-16,-1 6 0 0,-1 4 0 0,0 3 0 15,-2 1 0-15,0 1 0 0,-3-1 0 0,-1 5 0 16,-1 3 0-16,-3 1 0 0,-1 1 0 0,-4-1 0 16,-3-4 0-16,-1 0 0 0,-2 2 128 0,0-5-128 15,-5 4 0-15,1-4 0 0,-4-2 272 0,0 1-32 0,-1-4-16 16,-1-1 0-16,-1 0 96 0,1-1 0 0,1-1 16 0,-1-3 0 15,-2-3-144-15,3-1-16 0,1-2-16 0,0-5 0 16,-1-1 32-16,2-4 0 0,-4-3 0 0,3-2 0 16,1-3 0-16,4-3 16 0,-1 0 0 0,3-1 0 15,3-2-208-15,2 1 0 0,2-1 0 0,2 1 0 16,2 1 0-16,1 2 0 0,3 0 0 0,-1 2 0 16,2 1 0-16,0 2 0 0,0 1 0 0,1 0-160 15,0 0 160-15,0 1-128 0,0 3 128 0,-2 5-128 16,1 3 128-16,0 1 0 0,-11-2-144 0,10 7 144 15,-1 4 0-15,-2 2-176 0,0 2 176 0,-3 2-128 16,-3-2 128-16,-1 4 0 0,0-1-144 0,-2 1 144 16,-2 1 0-16,-3-1 0 0,0 1 0 0,-4-3 0 0,-4 1 0 0,0-1 0 15,-4 1 0-15,0 2 0 0,-4 1 0 0,0-1 0 16,-5-5 0-16,0-4 0 0,1-1 144 0,4-7-144 16,4-2 160-16,0-2-160 0,4-1 192 0,2-5-48 15,-1-3-16-15,6-4 0 0,-1-2 48 0,1-2 0 16,3-3 0-16,2 1 0 0,-1-1-176 0,5 2 0 15,2-1 0-15,1-2 0 0,0 2 0 0,4-1 0 16,-2 1 0-16,5-2 0 0,3 1 0 0,-3 1 0 16,-2-1 0-16,6 4 0 0,3 2-160 0,3 2 160 15,-1 0 0-15,1 5-144 0,-2 1 144 0,-1 3-128 16,2 4 128-16,-3 3-128 0,-1 2 128 0,0 6-192 16,-1 6 192-16,-2-2-192 0,-5 3 192 0,0 1 0 15,-3-1-144-15,0 4 144 0,-4 3-208 0,-2-1 16 0,-3-2 16 16,0 0 0-16,-3 0-16 0,0-1-16 0,-3-3 0 0,-1 1 0 15,-4-1 208-15,0-1 0 0,0 1-160 16,-4-2 160-16,-1-2 0 0,-1-3 0 0,-1-4 0 0,1-2 0 16,0-3 144-16,5-7-144 0,2-2 160 0,-1 1-160 15,1 2 144-15,3-4-144 0,3-3 128 0,1-1-128 16,0-2 160-16,3-3-160 0,1 1 192 0,4-2-192 16,4 2 0-16,1-2 0 0,4-2 0 0,1 3 0 15,1 0 0-15,4 1 0 0,1-2 0 0,4 3 0 16,0 1 0-16,3 5-144 0,0-1 144 0,1 1-128 15,-3 1 128-15,2 4 0 0,-3-2 0 0,3 6-128 16,-2 6 128-16,-1-1 0 0,-1 0-144 0,-4 5 144 16,1 4 0-16,-3 2-176 0,-5 3 176 0,-2 4-128 0,-2 0 128 15,-4 1 0-15,-2 1 0 0,-4-1-128 0,-5-1 128 16,-4 1 0-16,-1-1 0 0,-4 1 0 0,-2 0 0 0,-2-2 0 16,0-4 0-16,-2 1 128 0,0 0-128 0,-1-6 176 15,1-4-176-15,2-4 192 0,-2-2-64 0,5-3-128 16,3-4 192-16,4-3-64 0,2-1 0 0,5-4 0 15,-2-4 0-15,5-4 0 0,0-5-128 0,2-4 0 16,0-5 0-16,3 1 0 0,8 3 0 0,1-3 0 16,-1-4-192-16,7 3 192 0,5-2-192 0,1 4 192 15,0 2-192-15,1 1 192 0,0-1-144 0,-1 3 144 16,0 7 0-16,-1 4 0 0,0 5-144 0,0 3 144 16,-4 1 0-16,0 9-144 0,-3 7 144 0,-2 3-160 15,-1 2 160-15,-4 6-160 0,-2 3 160 0,-3 5 0 16,-4 2 0-16,-6 4-128 0,-2 3 128 0,-4-3 0 0,-2-1 0 15,-1 1 0-15,-1-3 0 0,-3-4 0 0,0-5 0 0,1 1 0 16,2 2 304-16,-3-5-16 0,1-4 0 0,3-4 0 16,-1-2-64-16,3-2-16 0,2-4 0 0,2-4 0 15,2-2 48-15,3-7 16 0,0-6 0 0,1-1 0 16,3 1-144-16,3-4-128 0,4-7 144 0,0-1-144 16,3 0 0-16,2-1 0 0,2 0 0 0,3-1 0 15,-1 0-208-15,5 0 64 0,0-2 16 0,2 5 0 16,0-1 128-16,1 6-160 0,1 3 160 0,1 2-160 15,-1 2 160-15,3 5 0 0,-2 4-144 0,-3 6 144 16,-5 5-160-16,-2 4 160 0,-1 4-208 0,0 5 80 16,-7 3 128-16,-1 3-128 0,-5 5 128 0,-4 1-128 15,-5-4 128-15,-2 4 0 0,-3 1 0 0,-3-1 0 0,-3-6 0 16,-3 1 0-16,-5-3 128 0,2 0-128 0,1-1 240 0,-3-1-32 16,2-3 0-16,1-2 0 0,1-4-16 0,1-1 0 15,2-6 0-15,-1-1 0 0,3-8 0 0,3-1-16 16,1-7 0-16,6-4 0 0,-1-1-176 0,4-3 160 15,2-1-160-15,6-4 160 0,2-2-160 0,6 0-176 16,3 0 48-16,2 2 0 0,0 2-32 0,4 2 0 16,3 1 0-16,-1 2 0 0,4-1 160 0,-2 4-160 15,1 4 160-15,0 3-160 0,0 3 160 0,1 4-160 16,0 4 160-16,-3 4-160 0,-5 8 160 0,-3-2-128 16,0 0 128-16,-4 3-128 0,-2 4 128 0,-6 2-128 15,-5 4 128-15,-3-1-128 0,-2 1-128 0,-3 1 0 16,0-2-16-16,0-1 0 15,-3-2-2480-15,-1 0-512 0</inkml:trace>
  <inkml:trace contextRef="#ctx0" brushRef="#br2" timeOffset="62251.746">22077 16165 31327 0,'-11'-4'2784'0,"-2"1"-2224"16,-1-1-560-16,4 0 0 0,-1-1-160 0,2-1-144 16,4 1-16-16,1 0-16 0,-1 0 592 0,5 5 128 15,0-9 32-15,5 1 0 0,-5 8 272 0,6-8 48 0,4-1 16 16,1 3 0-16,0 2-16 0,2 2 0 15,3 1 0-15,-1 3 0 0,2 4-128 0,0 4-32 0,3 5 0 0,0 0 0 16,-3 3-160-16,3 4-32 0,2 4-16 0,-4 0 0 16,-7-2-144-16,1-1-32 0,0-1 0 0,0-1 0 15,2-3-192-15,-4-2 0 0,-1-6 0 0,-1-2 0 32,-2-2-1216-32,-6-6-352 0,0 0-64 0,0-9-15008 0</inkml:trace>
  <inkml:trace contextRef="#ctx0" brushRef="#br2" timeOffset="63608.336">4023 4211 911 0,'0'0'0'0,"0"0"0"16,0 0 0-16,0 0 0 0,0 0 1792 0,0 0 288 0,0 0 48 0,0 0 16 15,0 0-1344-15,0 0-272 0,0 8-48 0,0-8-16 16,-1 7 304-16,1-7 48 0,-3 9 16 0,2 1 0 16,-2 0-144-16,1-1-32 0,2-9 0 0,-3 12 0 15,0 0-176-15,-3 1-32 0,2 0-16 0,-1 2 0 16,0-2-256-16,-3 1-48 0,-3 1-128 0,2 1 192 15,-1-1 96-15,-1 1 16 0,-3 2 0 0,0 2 0 16,3 1 160-16,-2 1 48 0,1 1 0 0,-2 4 0 16,0 1-112-16,1 3-16 0,2 0 0 0,-1-2 0 15,0 0-160-15,3 0-32 0,-1 1-16 0,1 1 0 16,0-2-48-16,2-2 0 0,-1 0 0 0,2 0 0 0,2-4 64 16,2-1 0-16,0 1 0 0,1-1 0 0,1-1 0 15,1 0 16-15,0-2 0 0,1-3 0 0,1-2-48 0,3-1-16 16,-3 1 0-16,3-1 0 0,0-2-16 0,-1-1-128 15,-1-2 192-15,1-1-64 0,-1-1-128 0,1 1 0 16,-5-7 0-16,9 6 0 0,-2-1-128 0,-7-5-128 16,10 3 0-16,-1-2-16 15,1-1-160-15,1-1-16 0,0-1-16 0,1 0 0 16,1-2-1600-16,0 0-320 0</inkml:trace>
  <inkml:trace contextRef="#ctx0" brushRef="#br2" timeOffset="63905.287">3457 4840 7359 0,'-10'-8'656'0,"10"8"-528"0,-6-6-128 0,6 6 0 15,0 0 4784-15,0 0 912 0,11 2 192 0,2 1 48 16,0-1-4912-16,5 3-1024 0,3-1 0 0,3 0-256 16,1-4 256-16,4 0 0 0,4 0 0 0,1 0 0 15,3 0 0-15,-3-3 0 0,1 0 0 0,1 0 0 16,-2-1 0-16,3 0 0 0,2-1 0 0,-1-1 0 16,0 1 128-16,-2 0-128 0,0 3 0 0,-2 1 0 15,-2-4-320-15,-3 3-128 0,-2 1-32 16,-2 0 0-16</inkml:trace>
  <inkml:trace contextRef="#ctx0" brushRef="#br2" timeOffset="65081.25">16895 9925 19231 0,'-13'-9'848'0,"2"4"176"0,-3 2-816 0,-1-2-208 15,-1-1 0-15,4 0 0 0,3 0 672 0,2 0 96 16,-1-1 0-16,3-1 16 0,-1 0 240 0,3-2 32 15,1-2 16-15,5-1 0 0,-1 1-224 0,2-2-32 16,1-3-16-16,1 1 0 0,2-1-496 0,3 2-112 16,3-4 0-16,2-1-16 0,0-2 80 0,4 2 0 15,-2 3 16-15,1-3 0 0,1 2-16 0,1 2 0 0,-4 0 0 16,1 3 0-16,1 4-80 0,1 2-32 16,-2 1 0-16,3 1 0 0,1 5-144 0,0 4 0 0,0 4 0 0,0 2 0 15,-5 1 0-15,0 4 0 0,1 8-144 0,-5 1 144 16,-5 3 0-16,-4 1 0 0,-3 1-128 0,-4 1 128 15,-10 2 0-15,-2-2 0 0,-6 1 0 0,-1-1 0 16,-3-3 272-16,0-3-32 0,-1-6-16 0,0 0 0 16,1-6 480-16,0-2 112 0,1-4 16 0,-3-2 0 15,3-3-80-15,3-4-16 0,2-5 0 0,5-3 0 16,3-2-256-16,3-4-48 0,0-7-16 0,4 0 0 16,5-2 32-16,3 1 0 0,1 0 0 0,3 1 0 15,0-3-288-15,3 2-160 0,2 1 192 0,1 4-192 16,0 2 0-16,0 5 0 0,-1-1 0 0,-4 5 0 15,1 4 0-15,-1 3-144 0,0 6 144 0,1 5-128 16,-3 3 0-16,0 4 0 0,-1 4 0 0,-1 2 0 16,2 4-2448-16,0 2-496 0</inkml:trace>
  <inkml:trace contextRef="#ctx0" brushRef="#br2" timeOffset="66458.84">22228 16019 17615 0,'0'0'768'0,"0"0"192"0,0 0-768 0,0 0-192 0,0 0 0 0,0 0 0 15,-6 6-784 1,-1 1-192-16,-4-2-48 0,1 3 0 0,-2 1 800 0,1-3 224 0,0-1 0 0,1-1 0 15,0 0 0-15,0 2 288 0,1-2-32 0,0 1 0 16,0-2 448-16,1-1 64 0,1-2 32 0,7 0 0 0,-7 1 256 0,7-1 48 16,0 0 16-16,0 0 0 0,-7-4 192 0,4-2 32 15,2-2 16-15,2-2 0 0,2-2-320 0,2-2-64 16,0 1-16-16,4-1 0 0,2-4-384 0,2 0-96 16,3-2-16-16,2 2 0 0,3 1-112 0,-1 1-32 15,-2 2 0-15,5 1 0 0,3 2-128 0,-1 3-48 16,0 2 0-16,-3 3 0 0,3 3-16 0,-4 2-128 15,-1 4 192-15,-3 3-64 0,1 5-128 0,-6 1 0 16,-2 2 0-16,-1 3 128 0,-6-1-128 0,-1 3 160 16,-4 2-160-16,-4 0 160 0,-2 2 32 0,-3 2 0 15,-4-1 0-15,-2 1 0 0,-4-2 32 0,-1-1 16 16,-1-2 0-16,-1-3 0 0,-1-3 32 0,3-2 16 16,4-3 0-16,-2-1 0 0,1-5 48 0,-1-3 16 0,2-3 0 0,1-2 0 15,3-4 32-15,3-4 0 0,2-4 0 16,4-3 0-16,1-4 64 0,4-5 0 0,1-2 16 0,5-2 0 15,-1-2-272-15,5 0-48 0,5 0-16 0,1 3 0 16,4 2-128-16,2 2 0 0,0 1 0 0,5 3 0 16,4 0 0-16,1 6-144 0,0 4 144 0,2 2 0 15,-1 4-144-15,0 4 144 0,0 5 0 0,-1 2-144 16,-1 4 144-16,-3 3 0 0,0 2-144 0,-5 2 144 16,-3 3 0-16,-9 2 0 0,-5-1-144 0,-3 1 144 15,-7 1 0-15,-5 2 0 0,-5 6 0 0,-6-2 0 16,-2-1 0-16,-5 0 0 0,-2-3 0 0,0-3 0 15,-2-3 160-15,-1-4-160 0,-1-3 160 0,0-4-160 16,-3-6 192-16,6-4-48 0,5-1-16 0,-1-6 0 0,1-3 0 16,2-4-128-16,4-5 192 0,5-3-64 15,3-4 16-15,4-1 0 0,6 3 0 0,3-3 0 0,4 4-16 0,4 3-128 16,4 1 192-16,4 3-64 0,3 0-128 0,3 2 0 16,3 3 0-16,2 4 0 0,5 0 0 0,-2 4 0 15,-1 4-144-15,-1 2 144 0,1 5 0 0,-7 4 0 16,-3 1-128-16,-5 5 128 0,-6 2 0 0,-4 4 0 15,-6 0 0-15,-5 3 0 0,-5-3 0 0,-6 4 0 16,-4 0 128-16,-4 1-128 0,-2-2 256 0,-5-4-64 16,-3-4 0-16,-1-4 0 0,-4-1-64 0,6-3 0 15,5-5-128-15,-1-4 192 0,2-5-192 0,-1-4-160 16,5-4 32-16,4-6 0 16,4-8-1952-16,5-1-384 0,2-3-80 0</inkml:trace>
  <inkml:trace contextRef="#ctx0" brushRef="#br2" timeOffset="67295.8">16530 9804 24879 0,'0'0'2208'0,"0"0"-1760"15,0 0-448-15,0 0 0 0,5-7 464 0,-1 0 16 16,0-1 0-16,3 3 0 0,2-1-288 16,2 0-64-16,-2-3-128 0,2-1 192 0,0-1 128 0,4 0 0 15,0-2 16-15,2 1 0 0,1-1 96 0,1-1 16 16,4 2 0-16,-3 2 0 0,-1 2-256 0,-4 0-32 15,-3 0-16-15,1 6 0 0,-2 5-144 0,-2 3 192 16,1-2-192-16,-3 4 192 0,-2 0-64 0,0 5-128 16,-2 4 192-16,-3 0-64 0,-2-3 128 0,-1 2 0 15,-5-1 16-15,1 2 0 0,-3-1 64 0,4-1 16 16,-3-4 0-16,2 0 0 0,-4-2 192 0,2-2 32 16,0-3 16-16,-2-2 0 0,1 0 128 0,1-1 32 15,9-1 0-15,-10-3 0 0,1-3-112 0,1-4-32 16,3-3 0-16,1-2 0 0,2 1-32 0,4-3-16 0,5-7 0 15,6 6 0-15,2 0-272 0,0-1-48 16,2 1-16-16,2 1 0 0,1 2-224 0,4 3 0 0,-4 3 0 0,0 1 0 16,-1 2 0-16,-3 5-128 0,-1 3 128 0,-4 4 0 15,-2 0-128-15,-3 4 128 0,-1 1 0 0,-5 2 0 16,-6 5 0-16,-2-3 0 0,-3 3 0 0,-3-2 0 16,-5-1 0-16,0 2 0 0,-7 1 0 0,5-1 0 31,0 0-784-31,3-2-160 0,1-2-16 0,7-1-17152 0</inkml:trace>
  <inkml:trace contextRef="#ctx0" brushRef="#br2" timeOffset="68151.655">22177 16096 31327 0,'-12'-5'1392'0,"4"2"272"0,-1-1-1328 0,2 1-336 15,7 3 0-15,-5-2 0 16,5 2-800-16,0 0-224 0,0 0-64 0,0-9 0 0,3-1 1536 0,1 0 320 15,2-1 48-15,4 0 16 0,2 0-48 0,5-2 0 0,0 2 0 0,3 0 0 16,2 1-80-16,-1 0 0 0,1 1-16 0,2 4 0 16,3 2-128-16,-1 3-32 0,-2 1 0 0,-2 2 0 15,-2 3-208-15,-4 2-64 0,0 2 0 0,-5 3 0 16,-2 0 0-16,-4 0-16 0,0 0 0 0,-4 2 0 16,-4 2 96-16,-3-1 32 0,-2 1 0 0,-3-2 0 15,-1 0-48-15,-2-1-16 0,-3-1 0 0,1 0 0 16,-2-5 80-16,-1-3 32 0,0-1 0 0,1-5 0 15,3-4 112-15,0-4 32 0,2-4 0 0,1-1 0 16,4 0-32-16,3-4 0 0,2-4 0 0,3 6 0 16,2 1-272-16,3 4-64 0,3-1-16 0,1 2 0 0,1 3-176 15,2 1 0-15,-1 5 0 0,0 1 0 16,-1 1 0-16,1 3-176 0,0 0 176 0,-3 1-128 0,-1 2 128 16,-7-7-128-16,3 11 128 0,-5 0-128 15,-6-1-1120-15,-4 0-224 0,-3 0-32 0,-5-3-18000 16</inkml:trace>
  <inkml:trace contextRef="#ctx0" brushRef="#br2" timeOffset="79544.159">16921 9844 1839 0,'0'0'160'15,"0"0"-160"-15,0 0 0 0,0 0 0 16,0 0 3200-16,0 0 592 0,10 4 128 0,0-4 32 0,-3-2-3200 0,-7 2-752 16,10-1 0-16,-10 1 0 0,13-1 0 0,-4 0 128 15,-9 1-128-15,9-1 128 0,-9 1 144 0,0 0 32 16,0 0 0-16,9 0 0 0,-9 0 304 0,0 0 64 16,0 0 16-16,0 0 0 0,0 0 176 0,0 0 32 15,0 0 16-15,0 0 0 0,0 0-352 0,0 0-80 16,0 0-16-16,3 11 0 0,-1 0-272 0,-2-11-48 15,0 0-16-15,4 10 0 0,0 1 64 0,1-4 0 16,-5-7 0-16,6 7 0 0,-1 4 144 0,2-3 48 16,0-3 0-16,0 6 0 0,-1 5 0 0,0-2 16 15,1-7 0-15,0 2 0 0,-1 2 16 0,-1-1 0 16,0 2 0-16,1-2 0 0,0-1-112 0,2 3-32 16,-4 0 0-16,3-1 0 0,1 0-96 0,-1 3-32 15,2-2 0-15,0 0 0 0,0 1-144 0,1 0 0 0,-3 0 0 0,3 2 128 16,0-2-128-16,0 2 0 0,0 0 144 15,1-2-144-15,0-1 128 0,2 2-128 0,-1 0 128 0,3 3-128 16,-3-3 144-16,1 2-144 0,-1 0 192 0,1 1-192 16,-1-1 192-16,1 2-64 0,-2 2 0 0,0-2-128 15,2 0 240-15,-4-1-64 0,0 3-16 0,2-1 0 16,2-1 32-16,-3-2 16 0,0 1 0 0,1-2 0 16,-2 3 0-16,2-3 0 0,1 0 0 0,-2 1 0 15,5 0-16-15,-1 2 0 0,-2-2 0 0,0 1 0 16,0-2-64-16,2 2 0 0,3 1-128 0,-2 0 192 15,1-1-64-15,2 1-128 0,0 3 176 0,-1-1-176 16,-1-1 192-16,0-2-192 0,-1-1 192 0,1 2-192 16,4 1 208-16,-1-1-64 0,-1-3-16 0,-1 2 0 0,0-1 0 15,2 1-128-15,-1-2 192 0,-1-1-64 0,0-1-128 16,0 2 128-16,0-1-128 0,-1 1 128 0,1 0-128 16,2 0 0-16,-2 2 0 0,1-1 0 0,-1 0 0 0,3 0 0 15,1 2 0-15,-2-2 0 0,-3 0 0 0,1-1 128 16,-1 1-128-16,3 2 0 0,-2-3 0 0,0 3 0 15,0-3 0-15,0 1 0 0,2 1 128 0,-1 0-128 16,-2-3 0-16,2 1 128 0,-3-2-128 0,0 2 0 16,-2 3 0-16,1-5 0 0,-1 2 0 0,1 0 0 15,0-1 0-15,-1 0 0 0,1 1 0 0,-3-1 0 16,1 1 0-16,2 2 0 0,1 0 0 0,-1 1 0 16,0 0 0-16,2-1 128 0,-1 2-128 0,2 1 0 15,0-3 0-15,-1 3 0 0,-2 1 0 0,1 1 0 16,3-1 128-16,-3 1-128 0,1 0 0 0,-1-3 0 15,1-1 0-15,-1 1 0 0,1 1 128 0,0-5-128 0,-2 3 0 16,-1-5 128-16,2 2-128 0,-1 3 192 0,1-3-192 0,0 2 192 16,-1-1-192-16,1 0 160 0,1-2-160 0,-1 0 160 15,1 3-160-15,0 0 0 0,1 2 0 0,0-1 0 16,1-1 0-16,-1 1 0 0,0-2 128 0,0 0-128 16,3 3 0-16,-3-3 0 0,0-1 0 0,1 2 0 15,0-2 0-15,1 1 0 0,1-1 0 0,-3 1 0 16,-1-2 0-16,0-2 128 0,-1 0-128 0,-1 0 0 15,-1 2 0-15,0 2 0 0,-1 0 0 0,1 1 0 16,-1-2 0-16,1 2 0 0,-2-2 128 0,1 2-128 16,1-1 0-16,0 1 0 0,1-2 0 0,0 2 0 0,2-1 0 15,-1 4 0-15,0-1 128 0,2-2-128 0,2 1 0 16,-1-3 0-16,-3 1 0 0,-1-1 0 0,0 0 0 0,0 2 0 16,1-2 0-16,0 0 0 0,-2-4 0 15,-1 1 0-15,1 4 0 0,-1-3 0 0,1-2 0 0,0 1 0 16,-2 2 0-16,1-1 0 0,-1-1 0 0,1 0 128 15,-1-1-128-15,1 1 128 0,2 0-128 0,-2 4 0 16,-2 0 0-16,2 0-176 0,1-3 176 0,-1 0 0 16,1 2 0-16,-1 3 0 0,3-3 0 0,-1 0 0 15,-2-3 0-15,0 2 0 0,1 4 0 0,3-3 0 16,-2-1 0-16,-1 1 0 0,-1 0 0 0,0 0 0 16,1 1 0-16,1 0 128 0,-1-1-128 0,0-1 0 15,0 1 0-15,2 1 128 0,-3-1-128 0,0 1 0 16,1 0 0-16,-1-1 128 0,1 0-128 0,2 0 0 15,-1 2 128-15,0-1-128 0,0 1 0 0,0 0 128 0,0 2-128 16,0 3 0-16,2 0 0 0,0 0 0 0,0-2 0 0,-1 0 0 16,3-1 0-16,-1-1 0 0,0-4 0 0,-1 2 128 15,2 1-128-15,4 1 0 0,-2-2 128 0,1 1-128 16,-2-1 0-16,-1 1 128 0,-1-1-128 0,0 3 0 16,1-2 128-16,2 0-128 0,-1 0 160 0,0 1-160 15,1 1 128-15,0 3-128 0,-1 1 0 0,1 1 144 16,-1 1-144-16,1-3 0 0,-2-3 0 0,1 1 0 15,-2-1 0-15,1 0 0 0,0-3 128 0,3 2-128 16,-2 1 0-16,-1 0 0 0,-1-2 0 0,0 1 0 16,1 1 0-16,1-1 0 0,-3-2 0 0,2 2 0 0,0 0 0 15,0 2 128-15,-1-2-128 0,-1-1 0 0,1 2 0 16,-1-2 128-16,-1-2-128 0,0 4 0 0,-2 5 128 16,0 0-128-16,0-4 0 0,-1 0 128 0,-2-2-128 15,1 1 0-15,-1 1 144 0,-1-1-144 0,2-3 0 0,1 2 128 16,-1-1-128-16,0 0 0 0,1-2 0 0,0 3 128 15,-3-5-128-15,4 2 0 0,1 3 0 0,0-3 0 16,-1 2 0-16,1-1 128 0,1 0-128 0,-4-1 0 16,1 0 0-16,2 0 0 0,1 1 0 0,0 1 128 15,-3-3-128-15,1 3 0 0,-1 1 0 0,1-1 144 16,-1-3-144-16,1 1 0 0,0 0 128 0,-1 0-128 16,0 2 0-16,0-1 0 0,-2-2 128 0,0-1-128 15,2-1 0-15,-1 1 0 0,1-2 0 0,-2 1 0 0,0 0 0 16,2 1 0-16,-2 1 0 0,-1-2 0 0,1-1 0 15,1 1 0-15,-2 1 0 0,5-1 0 0,-2 0 0 16,0 0 0-16,-1 0 0 0,1-2 0 0,1 1 0 0,-2 0 0 16,0 1 0-16,3 1 0 0,4-1 0 0,-3 2 0 15,-1 0 0-15,-1-1 0 0,1-2 0 0,-3-1 0 16,0 0 0-16,2 2 0 0,-1 0 0 0,-1 1 0 16,-2-4 0-16,2 2 0 0,-3 0 0 15,2 0 0-15,-1-2 0 0,-2 0 0 0,1 1 0 0,0-2 0 16,-1 3 0-16,1-3 0 0,-1 0 0 0,2 1 0 15,0 1 0-15,-1-1 0 0,2-2 0 0,-2 1 0 16,1 0 0-16,-2 3 0 0,1-1 0 0,0 0 0 16,-1-5 0-16,2 5 0 0,-1-2 0 0,0 0 0 15,-1 0 0-15,0 1 0 0,-1-1 0 0,1 0 0 16,2 1 0-16,-3 2 0 0,2-2 0 0,-2 0 0 0,-1-1 160 16,2 0-160-16,2 0 128 0,0 1-128 0,-1 0 0 0,-1-1 128 15,-1 0-128-15,1 1 0 0,3-2 0 0,-4-1 0 16,-1 1 128-16,-1-1-128 0,-4-6 0 0,6 8 0 15,0-1 0-15,-6-7 128 0,0 7-128 0,3 1 0 16,3 0 144-16,-1-2-144 0,1 0 0 0,-6-6 0 16,0 0 0-16,6 8 0 0,-2-1 0 0,-4-7 0 15,0 0 0-15,4 8 0 0,0 0 0 0,-4-8 0 16,3 6 0-16,-3-6 128 0,0 0-128 0,0 0 0 16,2 9 128-16,-2-9-128 0,0 0 128 0,4 6-128 15,-4-6 128-15,0 7-128 0,2 0 0 0,-2-7 144 16,0 0-144-16,0 0 0 0,5 9 144 0,-3-3-144 15,-2-6 0-15,3 7 144 0,-3-7-144 0,0 0 0 0,2 6 144 16,-2-6-144-16,0 0 0 0,2 8 0 0,-2-8 0 0,2 7 128 16,-2-7-128-16,0 5 0 0,0-5 0 0,0 0 0 15,0 7 0-15,0-7 0 0,0 0 0 0,0 0 0 16,0 0 0-16,0 0 0 0,0 0 0 0,0 0 0 16,0 0-304-16,0 0-16 0,0 0-16 0,0 0 0 31,0 0-1424-31,-6-17-288 0,-5-5-48 0</inkml:trace>
  <inkml:trace contextRef="#ctx0" brushRef="#br2" timeOffset="81903.31">13975 8263 13823 0,'-10'5'1216'0,"2"-1"-960"0,0 2-256 0,1-2 0 15,7-4 800-15,0 0 112 0,-7 5 32 0,7-5 0 16,0 0-304-16,0 0-64 0,0 0-16 0,0 0 0 16,0 0 144-16,0 0 48 0,11-7 0 0,1-2 0 15,4-1-208-15,-1-1-32 0,0 0-16 0,1-4 0 16,3-6-32-16,4 1 0 0,1-1 0 0,2-2 0 0,3-2-64 0,-3 0-16 15,2-1 0-15,1-1 0 0,-1-2-16 0,1-1-16 16,0-1 0-16,1-3 0 0,-1 0-32 0,0-1-16 16,2-1 0-16,-2 1 0 0,-5-2-16 0,2 3 0 15,3 1 0-15,-1-1 0 0,-3 1-64 0,-1 0-16 16,-2 1 0-16,-2 0 0 0,-4-1-80 0,0 0-128 16,-2-1 176-16,-1 1-176 0,-3 0 144 0,0 2-144 15,0 4 0-15,-3-3 144 0,0 0-144 0,-2 4 160 16,-2 4-160-16,0 1 160 0,2-1 80 0,-4 5 16 15,-1 1 0-15,-1 3 0 0,-3 3-64 0,1 2 0 16,-2 1 0-16,0 2 0 0,-3 2 0 0,2 1-16 16,-5 2 0-16,1 1 0 0,0 2-176 0,-3 2 192 15,-3-1-192-15,0 3 192 0,-1 0-192 0,-3 3 0 0,-4 0 0 16,1 3 0-16,-1 6 0 0,0 1 128 16,2-4-128-16,-2 8 0 0,-2 7 0 0,-1 2 128 0,1 4-128 15,0 0 0-15,2 0 128 0,1 3-128 0,0-3 0 16,3 2 128-16,-3-2 16 0,3 3 0 0,3-1 0 0,0 1 0 15,2-1 80-15,0-1 16 0,2-1 0 0,4-1 0 16,3-4-32-16,2 1 0 0,3-2 0 0,1-2 0 16,1-3-80-16,6 1-128 0,2-3 176 0,0-2-176 15,3-1 176-15,3-2-176 0,2-2 160 0,0 1-160 16,1 3 128-16,2-5-128 0,-1-4 0 0,3 0 144 16,3 1-144-16,2-2 0 0,-2-2-192 0,2-2 192 15,-1 0-832 1,0-3-32-16,-1 0-16 0,1-2-9664 0,4-5-1936 0</inkml:trace>
  <inkml:trace contextRef="#ctx0" brushRef="#br2" timeOffset="82215.925">15223 7565 29487 0,'-6'-13'1296'0,"3"6"288"0,3 7-1264 0,0 0-320 15,0 0 0-15,0 0 0 0,0 0 688 0,-5 5 80 16,-3 4 0-16,2 3 16 0,-1 5-784 0,0 3 0 16,-2 3 0-16,0 3 0 0,-1 3 0 0,-1 2 192 15,0 0-48-15,-2 2 0 0,1 2 112 0,-1-1 0 0,-2-4 16 0,2 2 0 16,1 1-272-16,-2-1 160 0,0-4-160 0,2-2 128 15,0-3-128-15,3 0 0 0,0-2 0 0,2-3 0 32,-1-5-352-32,5 1-96 0,0-4-32 0,3-10 0 15,0 0-2256-15,0 0-448 0</inkml:trace>
  <inkml:trace contextRef="#ctx0" brushRef="#br2" timeOffset="82716.29">15677 7625 22111 0,'0'0'976'0,"0"0"208"16,0 0-944-16,-6 4-240 0,6-4 0 15,-6 8 0-15,0 4 2256 0,3 7 416 0,-5 2 80 0,3 5 0 0,0 7-2240 0,-1 0-512 16,0-1 0-16,-2-1 0 0,1-1 0 0,-1 1 0 15,0 1 0-15,-4-1 0 0,-2-1 0 0,0 1 224 16,0 0-64-16,1-3-16 0,-1-2 224 0,1-3 32 16,-2-7 16-16,2 0 0 0,2-2-96 0,5-3-32 15,-1-4 0-15,1-2 0 0,6-5 160 0,0 0 48 16,-6-3 0-16,4-6 0 0,4-4 16 0,3-4 16 16,3-3 0-16,2 0 0 0,2-4-320 0,3-1-64 15,1-2-16-15,-1-2 0 0,4-1-128 0,1 2 0 0,1-3 0 0,0 0 128 16,1-2-128-16,1 2 0 0,1-1 0 0,1 2 0 15,2-1 0-15,2 2 0 0,1 0 0 0,-1 4 0 16,-2 3-144-16,1 4 144 0,-1 4 0 0,2 5 0 16,-5 1-144-16,0 3 144 0,-5 3 0 0,-1 2-144 15,-3 4 144-15,-2 2-128 0,-2 4 128 0,-3 2-128 16,-2 2 128-16,-4 4 0 0,1 1-144 0,-3 5 144 16,-3 5 0-16,1 0-144 0,-3-2 144 0,0 0 0 15,2 3 0-15,-1 0-128 0,-2-1 128 0,2 0 0 16,2-2 0-16,-3-1 0 0,2 1 0 0,0 1 0 15,-1-2 0-15,4 0 0 0,-1 1 0 0,1-3 0 0,1 1 0 16,1-4 0-16,3-3 0 0,1-3 0 16,0 1-1312-16,4-4-208 0,0-6-32 15,2-3-13824-15</inkml:trace>
  <inkml:trace contextRef="#ctx0" brushRef="#br2" timeOffset="83270.902">16648 7655 28559 0,'0'0'2544'0,"0"0"-2032"0,0 0-512 0,-2 10 0 16,-3 4 288-16,4 2-32 0,1 0-16 0,1 2 0 15,2-3-240-15,1 3 0 0,4-1 0 0,0 1 0 16,5-2 0-16,2 0 0 0,1-2 0 0,1 1 0 16,3-2 0-16,4-2 176 0,0-2-32 0,4 1 0 15,1-2 192-15,2-2 48 0,0-2 0 0,1-3 0 16,1-2 0-16,0-3 16 0,-1-4 0 0,2-2 0 16,2 0 16-16,0-3 0 0,0-1 0 0,1-2 0 15,4 0-32-15,-4-2-16 0,-2-1 0 0,-4 3 0 16,-3-2-144-16,-5 0-32 0,-3-4 0 0,-5 3 0 15,-3-1-64-15,-1 0-128 0,-2-1 176 0,-6 0-176 16,-2 5 176-16,-3 1-176 0,-1 0 160 0,-5 3-160 0,-1 2 128 16,-5 1-128-16,-6 3 0 0,-3 3 0 0,-6 0 0 0,-4 3 128 15,-4 3-128-15,-4 4 0 0,0 5 0 0,-2 3 0 16,0-2 128-16,-1 4-128 0,1 2 0 0,1 4 0 16,1 4 0-16,-3 0 0 0,-2-2 128 15,5 5 0-15,6 2-128 0,2 1 192 0,1-2-192 0,5 0 144 16,7-3-144-16,4 0 128 0,2-1-128 0,8-1 160 15,5-4-160-15,4-2 160 0,4 1-160 0,5-2 160 16,2-1-160-16,6-1 160 0,6-1 32 0,6-2 16 16,4-2 0-16,6-2 0 0,5-3-32 0,1-4-16 15,1 0 0-15,7-3 0 0,3-3-160 0,2 0 0 16,1-4 144-16,-3-2-144 0,-4-3 0 0,-4 1-192 16,-6-1 32-16,-4-1 0 15,-8-3-1552-15,-4 2-304 0,-6 2-64 0,-4-1-13264 0</inkml:trace>
  <inkml:trace contextRef="#ctx0" brushRef="#br2" timeOffset="83486.835">15222 7092 46703 0,'-19'-13'2064'0,"10"5"432"16,4 0-1984-16,5 8-512 0,0 0 0 0,0 0 0 15,11 3-1776-15,1 4-448 0,3 2-80 0,2 1-10128 16,3 0-2032-16</inkml:trace>
  <inkml:trace contextRef="#ctx0" brushRef="#br2" timeOffset="84273.693">18195 7737 25791 0,'-20'0'1152'0,"12"-1"224"16,5-3-1104-16,3 4-272 0,0 0 0 0,0 0 0 15,9-3 0-15,6-4 160 0,6 0-160 0,2 2 128 0,6 1-128 0,2-3-144 16,5-1 144-16,2 1-208 0,2 0 208 0,2 1 0 16,2 2 0-16,-2 1 0 0,0-2-336 15,0 2-32-15,-1 0 0 0,-8 3 0 0</inkml:trace>
  <inkml:trace contextRef="#ctx0" brushRef="#br2" timeOffset="84462.437">18556 7962 4607 0,'0'0'192'0,"0"0"64"0,0 0-256 0,0 0 0 16,0 0 0-16,0 0 0 0,13 1 5536 0,2 0 1056 15,4 1 224-15,2-1 32 0,1-1-5520 0,1-1-1120 0,0 1-208 0,0-1 0 32,0-2-400-32,-1 0-32 0,1-1 0 0,-1 1 0 15,1-3-1648-15,-2 2-336 0</inkml:trace>
  <inkml:trace contextRef="#ctx0" brushRef="#br2" timeOffset="85176.48">19407 7653 25167 0,'-6'-13'1104'0,"5"7"240"16,1 6-1072-16,1-8-272 0,1-2 0 0,4-1 0 0,4-2 0 0,3 0 0 15,2 0 0-15,1 0 0 0,0-1 0 0,1 3 0 16,-1 2 0-16,0 2 0 0,-4 0 0 0,-3 4 0 16,-1 1 0-16,-8 2 0 0,9 5 224 0,-3 4-16 15,-4 2 0-15,-1 2 0 0,-1 1 0 0,-2 3 0 16,-4 4 0-16,-1 3 0 0,-2 5 112 0,-1-2 32 16,-5-2 0-16,4 1 0 0,4 4 48 0,-4 2 16 15,-3-5 0-15,-1 2 0 0,2-2-128 0,1-3-32 16,0-2 0-16,0-3 0 0,1-7 224 0,4-1 32 15,0 0 16-15,2-5 0 0,5-6-80 0,0 0-32 0,0 0 0 0,0 0 0 16,12-8-96-16,-1-3-32 0,5-4 0 0,0-2 0 16,3-2-64-16,0-2-16 0,-2 1 0 0,4-6 0 15,3-3-208-15,2 3 128 0,-2 2-128 0,1 1 0 16,0 1 0-16,-2 1 0 16,-2 1 0-16,-2 5 0 0,-1 2 0 0,-3 3 0 0,-3 1 0 0,-2 5 0 15,1 2 0-15,-3 5 0 0,-8-3 0 0,6 13 0 16,-5 1-144-16,-1 4 144 0,-1 3 0 0,-5 1-144 15,-2 2 144-15,-3 1 0 0,0 2 0 0,0-1 0 16,-2-2 0-16,2-2 128 0,-2-2-128 0,2-2 0 16,1-2 128-16,2-4-128 0,3-3 160 0,1-1-160 15,4-8 192-15,0 0-48 0,0 0-16 0,8 4 0 16,3-6 0-16,2-4-128 0,0-2 192 0,4-3-64 16,2-3 16-16,3-1 0 0,1-3 0 0,4 0 0 0,3-2-144 15,-3 0 0-15,1 0 0 0,-1 5-176 0,1-1 176 0,-1 8 0 16,0 2 0-16,-3 3 128 0,-2 0-128 0,0 3-128 15,-4 5 128-15,-3-1-192 0,-5 7 192 0,-1-1-128 16,-4 2 128-16,1 3-128 0,-5 1 0 0,-1 0 0 16,-1-1 0-16,-4 0 0 0,1 1-208 0,0-2-48 15,-2-2 0-15,2 0 0 16,1 0-320-16,1-2-80 0,0-2-16 0,2-8 0 16,0 0-1488-16,2 7-288 0,-2-7-64 0,0 0-5200 15,11 5-1040-15</inkml:trace>
  <inkml:trace contextRef="#ctx0" brushRef="#br2" timeOffset="85444.672">20551 7530 5519 0,'0'0'240'0,"0"0"64"0,-5-7-304 0,5 7 0 0,0 0 0 0,0 0 0 15,0 0 4000-15,0 0 736 0,0 0 160 0,0 0 32 16,0 0-3648-16,6 11-704 0,-1 0-160 0,1 3-32 16,1 4 128-16,-1 1 32 0,-1 0 0 0,0 3 0 15,3 0-176-15,-1 3-48 0,2 1 0 0,2 3 0 16,-2 0-144-16,3 0-48 0,0-3 0 0,-1 0 0 16,1-1-128-16,0-3 128 0,1-3-128 0,0-2 128 15,-4-1-400-15,2-2-96 0,1 0-16 0,-5-4 0 16,0-2-1536-16,0-2-304 0,1 1-64 15,-8-7-16-15</inkml:trace>
  <inkml:trace contextRef="#ctx0" brushRef="#br2" timeOffset="85696.794">20907 7553 24879 0,'0'0'2208'0,"0"0"-1760"15,0 0-448-15,0 0 0 0,0 0 704 0,-6 1 64 0,-6 0 16 0,-1 2 0 16,-1 2-464-16,-1 0-112 0,-2 3-16 0,2 3 0 16,-1 3 448-16,0 4 64 0,-4 0 32 0,3 5 0 15,-2 5-48-15,0-1-16 0,-1 2 0 0,2-1 0 16,-2 2-128-16,1 0-32 0,-1 1 0 0,2-3 0 16,1-2-304-16,2-3-64 0,0-1-16 0,3 0 0 15,2 1-128-15,4-7 0 0,1-1 144 0,1-2-144 16,2-1-192-16,2-2-96 0,0-10-32 0,0 0 0 31,0 0-2160-31,11 3-432 0,2-3-96 0</inkml:trace>
  <inkml:trace contextRef="#ctx0" brushRef="#br2" timeOffset="85976.007">21484 7428 28559 0,'0'0'2544'0,"0"0"-2032"0,5-4-512 0,-5 4 0 0,0 0 256 0,5 9-32 15,-3 1-16-15,-2 2 0 0,-2 1-208 0,-2 3 0 16,-2 3 0-16,-1 2 0 0,-2 1 368 0,0 1 80 16,-3 2 0-16,1 3 16 0,1 3 48 0,-1 1 16 15,3 0 0-15,0 2 0 0,0 1-240 0,1-1-48 16,-2-3-16-16,1 2 0 0,0-5-224 0,4 1 0 15,3-4 0-15,-1-3 0 0,-1-2 432 0,0-1-16 16,3-2 0-16,5-1 0 16,0-4-3712-16,2-2-736 0</inkml:trace>
  <inkml:trace contextRef="#ctx0" brushRef="#br2" timeOffset="86180">21143 7830 30399 0,'-14'0'2704'0,"7"1"-2160"0,-1 0-544 0,8-1 0 0,0 0 1088 0,0 0 96 0,0 0 32 0,0 0 0 15,0 0-1088-15,10 6-128 0,1-3-176 0,4-3 48 16,4-2 128-16,6-2 0 0,3 1 0 0,3-1 0 16,3-2 0-16,1 0 0 0,5-1 0 0,0 3 0 15,2 0 0-15,-3 1 0 0,-1-1 0 0,-3 0 0 16,-1-3-448-16,-1 1-176 0,0 1-16 0,0-1-9168 15,-1-1-1840-15</inkml:trace>
  <inkml:trace contextRef="#ctx0" brushRef="#br2" timeOffset="86679.387">22416 7115 29487 0,'0'0'2624'0,"-8"-1"-2112"0,1 0-512 0,-3 4 0 16,2 5 0-16,-1 2 0 0,-2 2 0 0,0 3 0 16,-2 0 0-16,-1 5 0 15,-2 3 0-15,1 4 0 0,2 0 448 0,3 5 0 0,1 2-16 0,-2 4 0 16,0 1 0-16,-1 4 0 0,-1-1 0 0,0 0 0 15,0 0-112-15,4-4-32 0,1-4 0 0,2-1 0 16,0-1-80-16,3-3-16 0,3-5 0 0,1-2 0 16,1-3 16-16,3-3 0 0,1-1 0 0,0-1 0 15,4-4-16-15,-2-4-16 0,4-1 0 0,2-3 0 16,-1 0 16-16,0-3 16 0,-4-4 0 0,4-1 0 16,5-3-16-16,1-2-16 0,1-2 0 0,2 1 0 0,1 1-176 15,0 1 128-15,1 1-128 0,-2 2 128 0,2 5-128 16,-2-1 0-16,1 3 0 0,-2 3 0 0,1 7 0 15,-1 2 0-15,-4 4-144 0,-1 1 144 0,-3 3 0 16,-7 2 0-16,-1 2 0 0,-6 2 0 0,-6 1 256 0,-3 2-32 16,-4 1-16-16,-4 1 0 0,-4 1 176 0,-2-1 48 15,0 0 0-15,-6 0 0 0,-1-5 144 0,-6-2 48 16,-4-3 0-16,1 1 0 0,1-2-64 0,-4-1-16 16,-1-3 0-16,4-3 0 0,2-4-288 0,4-2-64 15,3-5-16-15,0-3 0 0,2-4-416 0,2-2-80 16,2-1 0-16,3-2-16 15,1-2-2384-15,2 2-480 0,4-2-80 0,3 2-32 0</inkml:trace>
  <inkml:trace contextRef="#ctx0" brushRef="#br2" timeOffset="88663.859">19337 8410 4607 0,'0'0'400'0,"0"0"-400"0,0 0 0 0,0 0 0 16,-8 2 2128-16,8-2 352 0,-7 3 64 0,7-3 16 15,-10 2-1152-15,2 0-208 0,0 1-48 0,0 0-16 16,8-3 144-16,-9 2 48 0,0 1 0 0,9-3 0 0,-7 3-288 16,7-3-48-16,0 0-16 0,0 0 0 0,-7 3-208 0,7-3-64 15,0 0 0-15,0 0 0 0,0 0-160 0,0 0-32 16,0 0-16-16,0 0 0 0,9 2 80 0,2 0 32 16,-2 2 0-16,3-2 0 0,2-4-16 0,3 1 0 15,0 1 0-15,4-2 0 0,2 1-64 0,4-1-16 16,-1 0 0-16,4 1 0 0,2 0 16 0,3 0 0 15,-1-5 0-15,1 4 0 0,0 2-128 0,0 0-16 16,-3 2-16-16,-1-1 0 0,-1 1-112 0,-4 1 0 16,2 0-16-16,-3-1 0 0,-5 0-96 0,1 1-16 15,0-1 0-15,-6 1 0 0,-4 1 0 0,-1 1-128 16,0-2 192-16,-10-3-64 0,6 8-128 0,-6-8 192 16,0 0-192-16,0 0 192 0,0 0-192 0,0 0 0 0,-1 8 144 15,1-8-144 1,0 0-704-16,0 0-224 0,-9 3-32 0,9-3-16 15,0 0-2016-15,0 0-400 0</inkml:trace>
  <inkml:trace contextRef="#ctx0" brushRef="#br2" timeOffset="89402.951">21952 8690 23375 0,'0'0'1024'0,"0"0"240"0,-10-1-1008 0,3 0-256 0,7 1 0 0,0 0 0 16,-8 1-144-16,8-1-80 0,-9 0-16 0,9 0 0 15,-8 2 480-15,8-2 80 0,0 0 32 0,0 0 0 16,0 0 256-16,0 0 48 0,0 0 16 0,0 0 0 16,0 0 0-16,0 0 0 0,8 3 0 0,1 0 0 0,2-1 32 15,-2 0 0-15,1 0 0 0,2-2 0 0,0 0 0 0,3-2 0 16,3 2 0-16,-1 2 0 0,3-5-16 0,3-1 0 16,4-1 0-16,4 2 0 0,4 0-32 15,1-2 0-15,0-1 0 0,4 2 0 0,2 2-16 0,0 0-16 16,-1-1 0-16,-1 0 0 0,-2 1-112 0,1 1 0 15,1-3-16-15,-2 0 0 0,-1 0-128 0,0-2-32 16,-3 2 0-16,-3 2 0 0,-5 2-192 0,-2 2-144 16,-6-2 192-16,-2 2-192 0,-1 4 128 0,-2-3-128 15,-13-3 0-15,0 0 0 0,0 0 0 0,0 0-192 16,0 0 16-16,0 0 16 16,0 0-1888-16,0 0-384 0,-11 3-80 0,2-2-16 0</inkml:trace>
  <inkml:trace contextRef="#ctx0" brushRef="#br2" timeOffset="96390.698">5528 2025 10991 0,'0'0'480'0,"0"0"112"0,0 0-464 0,0 0-128 0,0 0 0 0,0 0 0 16,11-1 368-16,-11 1 48 0,8-1 16 0,-8 1 0 16,8-1-16-16,-8 1 0 0,9-2 0 0,-9 2 0 15,9 2-64-15,-9-2-16 0,9 0 0 0,-9 0 0 16,0 0-144-16,0 0-48 0,10 3 0 0,-10-3 0 16,0 0 208-16,0 0 32 0,0 0 16 0,10 3 0 15,-10-3 208-15,8 3 32 0,-8-3 16 0,11 0 0 16,0 2 48-16,-2 0 0 0,1 0 0 0,1 0 0 15,-1-2 0-15,3 0 0 0,3 0 0 0,2 2 0 16,5-1-224-16,2-1-32 0,1 0-16 0,4 1 0 0,4 0-160 16,4 0-16-16,-1 0-16 0,1 1 0 0,-2-1-48 0,2 3 0 15,0-2 0-15,3-1 0 0,1 0 0 0,1-1-16 16,1 1 0-16,3 1 0 0,4 1-16 16,-1-1 0-16,1-2 0 0,-3 3 0 0,2 0 64 0,3-2 16 15,2-2 0-15,3 1 0 0,3 3 0 0,-2 0 0 16,-4-1 0-16,1-1 0 0,-2 2-16 0,3-1 0 15,3-4 0-15,2 2 0 0,-4 3-32 0,1-1-16 16,-2-2 0-16,1 1 0 0,-2 1 16 0,3 1 0 16,2-1 0-16,0-2 0 0,-1 0-48 0,0 0 0 15,-3 3 0-15,0-1 0 0,0-1-16 0,4-1-128 16,0 0 192-16,1 1-64 0,-1 0-128 0,0 0 0 16,-4 1 144-16,1-2-144 0,0 0 0 0,2 0 0 0,-2 0 0 15,2 2 128-15,-2 0-128 0,-2 1 0 0,-5 2 0 16,2-3 0-16,1-2 0 0,5 1 0 0,1 1 0 15,0 0 128-15,0 3-128 0,-1-2 192 0,-2-1-64 0,3 0 0 16,1 0-128-16,2-2 0 16,0 1 0-16,1 0-128 0,-2 1 128 0,-1 0 0 0,-1 0 0 0,2-1 0 15,3-2 0-15,1 0 0 0,3 2 0 0,-6-1 0 16,-1 1 0-16,0-2 128 0,-2-1-128 0,1 1 0 16,1 1 0-16,0 2 0 0,-4 2 0 0,1-2 128 15,-2-1-128-15,1-1 0 0,-1-1 0 0,4 0 0 16,3 1 0-16,-2 0 0 0,-2 2 0 0,-3-2 0 15,-2-1 0-15,1 0 0 0,0-2 0 0,3 1 0 16,0 0 0-16,0 1 0 0,-1-1 0 0,-1 2 0 16,-6-2 0-16,3 0 0 0,0 4 0 0,3-4 0 15,-1 0 0-15,0 2 0 0,-2 0 0 0,-1 1 0 0,-3 2 0 16,0-2 0-16,1-2 0 0,-1 1 0 0,1-2 0 16,1 2 0-16,1-1 0 0,-3 2 0 0,-3 2 0 15,0-2 0-15,-3-1 0 0,0 0 128 0,1 0-128 0,1 0 0 16,0 0 0-16,1 0 0 0,0 3 0 0,-1-1 0 15,-7 0 0-15,0 0 0 0,-2-1 0 0,-1 1 0 16,-2 1 0-16,-2 0 0 0,1-6 0 0,0 5 0 16,-2 1 0-16,2 1 0 0,-1-2 0 0,1 1 0 15,-1 1 0-15,-1-1 0 0,-2-1 0 0,-3-1 0 16,-1-1 0-16,-3 3 0 0,0 1 0 0,-1 0 0 16,0 1 0-16,-2-1 0 0,1-2 0 0,-4 1 0 15,1-1 0-15,-2 0 0 0,0 0 0 0,-1 0 0 16,-3 1 0-16,1-1 128 0,-1 0-128 0,-2-1 0 0,-9-1 0 15,0 0 0-15,8 0 0 0,-8 0 0 0,0 0 128 0,0 0-128 16,0 0 0-16,0 0 144 0,0 0-144 0,0 0 0 16,0 0 128-16,0 0-128 0,0 0 0 0,0 0 0 15,-8 2 0-15,-1-1 0 0,1-1 0 0,-1 0 0 16,-6 0 0-16,-3 0 0 0,-3-1-128 0,0 0 128 16,-2-1 0-16,-3-1 0 0,-4 2 0 0,-2-1 0 15,-6 1 0-15,-5 1-144 0,-5 1 144 0,-3-1 0 16,-3 0 0-16,-3-1 0 0,0 0 0 0,-3 0-128 15,-2 1 128-15,-7 0 0 0,-5 0 0 0,1 0 0 16,1-1 0-16,-2 0 0 0,-1 4 0 0,-5-3 0 16,-4-3 0-16,-1 0 0 0,3-1 0 0,-6 2 0 15,-2 0 128-15,-4 0 0 0,-1-3 0 0,0 4 0 0,0 2-128 0,-5 0 0 16,-1-2 0-16,0 0 0 0,3 0 0 16,-5 1 0-16,-5-2 0 0,2 1 0 0,4-2 0 0,-4 3 0 15,-1 2 0-15,3-1 128 0,3-2-128 0,-5-1 0 16,-1-1 0-16,1 2 0 0,1 1 0 0,-2 0 0 15,2-2 0-15,-2 1 0 0,-1 1 0 0,-1 0 0 16,2 0 0-16,0 0 0 0,-1 0 0 0,1 1 0 16,3 0 0-16,-1 0 0 0,1-1 0 0,2 0 0 15,3-2 0-15,-3 1 0 0,1 0 0 0,3 0 0 16,6-1 0-16,-1-1 0 0,-1 2 0 0,0 1 0 16,1 1 0-16,4-2 0 0,4-3 0 0,-1 2 0 15,-1-1 0-15,4 2 0 0,2-1 0 0,3 0 0 16,1 0 0-16,1-2 0 0,2 3 0 0,2 0 0 15,4 1 0-15,3-1 0 0,-1 0 0 0,6 0 0 0,0-1 0 16,0 2 0-16,-1-1 0 0,5 0 0 0,1-1 0 16,4 1 0-16,3 1 0 0,0 1 0 0,-1 2 0 0,1-2 0 15,-1 1 0-15,3 0 0 0,1 0 0 0,4 1 0 16,4-2 0-16,3 1 0 0,1-1 0 0,3 0-128 16,2-2-16-16,1 1 0 0,1 0 0 0,1 0 0 15,3 0 144-15,0 0-192 0,2 0 192 0,4 0-192 16,4 0 192-16,3 0 0 0,0 0 0 0,9 0 0 15,0 0 0-15,0 0 0 0,0 0 0 0,0 0-128 16,0 0 128-16,9 7-192 0,2-2 192 0,6 1-192 16,3-3 192-16,2 1 0 0,4 1-144 0,4 0 144 15,2-3 0-15,4 2 0 0,4-2 0 0,4 0 0 0,4 0 0 16,6 2 0-16,6-1 0 0,3-2 0 16,2-3 0-16,4 2 0 0,6 1 0 0,3 0 128 0,5 0-128 15,0-2 0-15,0-1 144 0,7 1-144 0,5 2 0 16,0 1 0-16,0 0 0 0,2-2 128 0,3-2-128 0,0 2 0 15,3 2 0-15,2 0 0 0,-4-2 0 0,5 0 0 16,4 0 0-16,0 3 0 0,-4 1 0 0,5-3 0 16,5 2 0-16,-2 1 0 0,1-1 0 0,0-1 0 15,4 0 0-15,0 1 0 0,0-1 0 0,1-2 0 16,2-2 0-16,-2 0 0 0,-1 2 0 0,1 2 0 16,0-1 0-16,0-1 0 0,2-3 0 0,-1 2 0 15,-3 1 0-15,0 0 128 0,-1 0-128 0,1 0 0 16,-5 0 0-16,2 0 0 0,0 3 0 0,-4-1 0 0,-3-1 0 15,-2 0 0-15,-3 1 0 0,1 0 0 0,-2 1 0 16,-6-1 0-16,-5 0 0 0,1 1 0 0,1 2 0 0,-5 0 128 16,-5-3-128-16,-2 3 0 0,-3-1 0 0,-2 2 128 15,-2 0-128-15,-3-1 0 0,-5-3 0 0,-8 3 0 16,-4 1 0-16,-3 0 0 0,-4 3 0 0,-2 0-128 31,-3-1-1536-31,-6-3-320 0,-3-1-48 0</inkml:trace>
  <inkml:trace contextRef="#ctx0" brushRef="#br2" timeOffset="97922.734">3010 14089 3679 0,'-16'-3'160'0,"8"2"32"15,-2-4-192-15,0 2 0 0,0 1 0 0,0-1 0 16,0 1 3968-16,3 2 768 0,7 0 128 0,0 0 48 16,0 0-3392-16,0 0-688 0,0 0-128 0,0 0-16 0,0 0 16 0,0 0 16 15,0 0 0-15,0 0 0 16,10 5-32-16,2-1-16 0,6-1 0 0,5 0 0 0,9-3-176 0,7 0-48 15,0 0 0-15,9 0 0 0,7 0 16 0,3-3 0 16,-1-1 0-16,8-2 0 0,4 4-96 0,5-1-32 16,3 0 0-16,0-2 0 0,-1 0-64 0,3-1-16 15,6 1 0-15,3 3 0 0,2-3 32 0,3 2 0 16,-4-2 0-16,3 2 0 0,4 1-16 0,-2 0 0 16,2 1 0-16,2 2 0 0,1 3-112 0,-1-1-32 15,0 2 0-15,2-2 0 0,1 2-128 0,2-3 128 16,2 1-128-16,-2 0 128 0,3 1 0 0,0 0-128 15,-1 3 192-15,0-4-64 0,-6-2-128 0,2-1 160 16,-2 1-160-16,-5 0 160 0,-4 3-160 0,0-1 160 0,1 0-160 16,-3 0 160-16,-2-3-160 0,-1 0 128 0,-2-1-128 15,0 1 128-15,-3-1-128 0,-2 0 160 0,-2 1-160 0,-2 0 160 16,-4 0-160-16,-2-2 128 0,-1-2-128 16,-2 0 128-16,0 2-128 0,-8 2 0 0,-3 1 0 0,-2-1 0 15,-3 0 0-15,-1-1 0 0,-2-1 128 16,0 1-128-16,0 1 0 0,-4 0 0 0,-2 2 0 0,-7 0 0 15,-2 1 0-15,-2 0 0 0,-3-2 0 0,-3 0 0 16,-4-1 0-16,0 0-176 0,-2 0 176 0,-2 0-192 16,-2 1 192-16,-2 0 0 0,0 0-144 0,-4-1 144 15,-7 0 0-15,0 0 0 0,0 0 0 0,0 0 0 16,9 1 0-16,-9-1 0 0,0 0 0 0,0 0 128 16,0 0-128-16,0 0 128 0,0 0-128 0,0 0 128 15,0 0-128-15,-10-3 192 0,-1 1-192 0,-1-2 192 0,-4 0-192 0,0 1 0 16,-5 1 0-16,-2-1 0 0,-6 1 0 0,-3-1 0 15,-8-3 0-15,-2 4 0 0,-2 3 0 0,-5 0 0 16,-3-1 0-16,-3 0 0 0,-2 0-128 0,-4 1 128 16,-7 1 0-16,-5-1 0 0,-5-1 0 0,-2-1 0 15,-1 1 0-15,-4 1 0 0,-10 1 0 0,-2 0 0 16,-2 1 0-16,-6 1 0 0,-7-1 0 0,1 4 0 16,2 1 0-16,-1 0 0 0,-5-2 0 0,1-1 0 15,-1 4 0-15,-3-3 0 0,-5 3 0 0,2 0 0 16,2 0 0-16,-3 1 0 0,-3 0 0 0,3 1 0 15,3-1 0-15,-1-1 0 0,-2 1 0 0,3 1 0 16,5 1 0-16,2-2 0 0,2-3 0 0,3 0 0 0,4 0 0 16,2-1 0-16,-1-2 0 0,6 2 0 0,7-3 0 0,4 2 0 15,0 0 0-15,3 0 0 0,4 0 0 16,6-1 0-16,5 2 0 0,4 0 0 0,2 0 0 0,8 0 0 16,2-1-128-16,5-2 128 0,2 0-160 0,6 1 160 31,6-3-640-31,3-1-48 0,1-1 0 0,8 0-10304 0,4-2-2064 0</inkml:trace>
  <inkml:trace contextRef="#ctx0" brushRef="#br2" timeOffset="99627.194">2242 12735 25791 0,'-15'-20'1152'0,"5"11"224"0,0 4-1104 0,1 1-272 0,-2-1 0 16,5 1 0-16,0-1 368 0,6 5 16 0,0 0 0 0,0 0 0 16,-3-6-128-16,3 6 0 15,0 0-16-15,0 0 0 0,11 0-80 0,4 1-16 0,4-1 0 0,4 5 0 16,5 1 176-16,5 0 16 0,5 1 16 0,5-3 0 15,0-3 0-15,9 0 0 0,4-1 0 0,5 0 0 16,6-2-112-16,3-1-32 0,0 1 0 0,2 0 0 16,2 0-16-16,8 2-16 0,5-2 0 0,0-2 0 15,-4 2 16-15,5-3 16 0,5-1 0 0,0-1 0 16,5 0 0-16,0 2 0 0,0-1 0 0,8 0 0 16,9-1 48-16,3-2 16 0,-4-2 0 0,6 2 0 15,4 1-96-15,4-1-32 0,4-1 0 0,-5 0 0 0,1-1-16 16,4 0-128-16,3 1 192 0,-2-1-64 0,-3 1-128 15,1 2 0-15,2 1 0 0,-2 2 0 0,-3 0 0 16,-3 0 128-16,-1-2-128 0,-3 4 0 0,0 4 128 0,-4-2-128 16,-5-4 0-16,-4 4 128 0,-5 0-128 0,-3 1 0 15,-2 1 0-15,-5-2 0 0,-5 0 128 0,-2 0-128 16,-1 1 0-16,-3 0 128 0,-5-2-128 0,-5 0 128 16,-3-1-128-16,-1 3 128 0,-3 1-128 0,-3 1 0 15,-2-2 0-15,-5 0 128 0,-4-3 0 0,-5 2-128 16,-8 1 192-16,-4-1-64 0,-4-2-128 0,-4 2 0 15,-3 1 0-15,-3 0 0 0,-4 0 0 0,-4 0 0 16,-4-1 0-16,-8 1 0 0,0 0 0 0,0 0 0 16,0 0 0-16,0 0 0 0,-12-7 128 0,-3 4-128 15,-4-2 128-15,-3 1-128 0,-5-3 0 0,-3 2 0 16,-4-1 0-16,-5 0 0 0,-3-2 0 0,-8 0-144 0,-6 2 144 16,-3 0-160-16,-1 3 160 0,-3-1 0 0,-5-2 0 15,-7 3 0-15,-9-2 0 0,-1 3 0 0,-3 1 0 0,-7-1-128 16,-6-3 128-16,-3 4 0 0,-5 2 0 0,-7 2 0 15,-4-3-128-15,1 2 128 0,-4 1-128 0,-4 2 128 16,-6 1 0-16,0 1 0 0,1-2 0 0,-6 2 0 16,-4 2 0-16,-4 1 0 0,0 1 0 0,-2 1 0 15,5 0 0-15,-4 0 0 0,-4 1 0 0,-2 2 0 16,1 2 0-16,1 3 0 0,-3-3 0 0,1 6 0 16,0 3 0-16,4-1 0 0,5 3 0 0,2-5 0 15,7-2 0-15,-1-1 0 0,3 1 0 0,10-1 0 16,10-3 0-16,4-1 0 0,3-2 0 0,8 1 128 15,4-1-128-15,8-3 0 0,6 0 0 0,6-2 0 0,5-1 0 0,7-1 0 16,5 0 0-16,11-1 0 0,10 0 0 0,5-2 0 16,5 0 0-16,7-3 0 0,6-3 0 0,5 2 0 15,8 0 0-15,0 0 0 0,0 0 0 0,19 2-128 16,2-3 128-16,7-3-192 0,6 3 192 0,10-2 0 16,11-4-144-16,6 0 144 0,1-2 0 0,7-1 0 15,5-1 0-15,8 0 0 0,6 0 0 0,2-1 0 16,1 1 0-16,7 0 0 0,6 1 0 0,3 0 0 15,3-1 0-15,6 0 0 0,3 0 0 0,2-2 0 16,3 2 0-16,8-1 0 0,7 0 0 0,1 1 0 16,0 1 0-16,5-1 0 0,7-1 0 0,2-2 0 15,0 3 0-15,2 4 0 0,1 2 0 0,-2 0 128 0,0-3-128 16,2 3 0-16,0 2 0 0,1 0 0 0,-2 0 128 16,-4-2-128-16,-5 2 0 0,2 1 0 0,-2 2 0 15,-4 0 0-15,-4 0 0 0,-7 0 128 0,-3 0-128 0,-5 4 0 16,-6 7 0-16,-4-5 0 0,-10-4 128 15,-3 4-128-15,-4 3 0 0,-7 0 0 0,-3-2 0 0,-8-1 0 16,-3 2 128-16,-9-2-128 0,-6-4 0 0,-5 1 128 16,-4-3-128-16,-8 2 0 0,-10 4 0 0,-4-4 128 15,-6-1-128-15,-7-1 0 0,-7-1 0 0,-10 1 0 16,0 0 0-16,0 0 0 0,0 0-192 0,-11-10 192 16,-6 0-256-16,-8 5 80 0,-6 1 16 0,-9-1 0 15,-4-6-32-15,-3 3 0 0,-3 5 0 0,-3-3 0 16,-5 1 192-16,-1-1-128 0,-5 2 128 0,1 1-128 0,2-1-112 15,-3 2-16-15,-1 1 0 0,-3 1 0 16,-4 0-672-16,-2 1-144 0,-5 0-16 16,-1-1-16-16,0 0-336 0,-3 0-64 0,-4 1-16 15,0-1 0-15,-3-1 640 0,-4 0 128 0,-9 0 32 0,-1 1 0 0,-2 2 448 0,-1 3 80 16,-5 1 32-16,0-5 0 0,-2-4 480 0,-3 5 112 16,-3 7 16-16,0 0 0 0,-3-2 336 0,-1 1 80 15,-5 1 16-15,1 3 0 0,1 1-176 0,-3 1-16 16,-2 0-16-16,-1 1 0 0,1 5-16 0,2 0 0 15,3-1 0-15,2-2 0 0,3-4-16 0,4 3-16 16,1 1 0-16,3 1 0 0,1 0-160 0,2-1-16 16,1 2-16-16,1 0 0 0,2-3-288 0,7 3-144 15,4-2 160-15,8-1-160 0,4-4 128 0,5 1-128 16,4 3 0-16,3-4 0 0,4-2 0 0,8 1 128 0,7 2-128 16,6-2 0-16,4-2 0 0,5-3 144 0,5-4-144 15,3 2 128-15,1 1 48 0,6-2 0 16,3-4 0-16,6 0 0 0,4 3-176 0,10-2 0 0,0 0 0 0,0 0 0 15,0 0-176-15,17-3 176 0,4 1-128 16,8-1 128-16,6-3 0 0,8-3 0 0,5-3 0 0,12-1-128 16,8-1 128-16,8-3 128 0,6-4-128 0,5 2 176 15,4 0-176-15,8 1 128 0,8 2-128 0,9-4 128 16,0-1-128-16,8 0 128 0,2-1-128 0,8 1 128 16,7-3 0-16,8-1-128 0,6-3 192 0,3 4-64 15,2 2-128-15,6-2 192 0,6-4-192 0,6 6 192 16,-2 3-192-16,4 1 0 0,1 1 144 0,0 3-144 15,-3-2 176-15,-4 2-48 0,1 5 0 0,-4-1 0 16,-1 1 0-16,-7 1-128 0,-12 4 192 0,-7 0-64 0,-5 2-128 16,-11 2 192-16,-11-1-192 0,-6 1 192 0,-5 1-64 15,-10 1-128-15,-10 1 192 0,-6 0-64 16,-9-5-1040-16,-2 4-224 0,-7 1-32 0,-8-1-15216 16</inkml:trace>
  <inkml:trace contextRef="#ctx0" brushRef="#br2" timeOffset="102617.225">7953 9029 19343 0,'-8'-18'1728'0,"1"8"-1392"0,-1-1-336 0,0 0 0 16,-2 3 976-16,-2-2 128 0,-3 0 32 0,0 1 0 16,-3 0-1008-16,-3-2-128 0,-5-2-144 0,-3 1 144 15,-1 1-192-15,-3-1 192 0,-4-1-192 0,-1-2 192 16,-3 1 0-16,-1 1 0 0,0 0 0 0,-4-2 0 15,-5 0 0-15,-6-2 0 0,-3 1 0 0,-4 3 128 16,-3 2-128-16,-3-1 0 0,-3-3 0 0,-4 1-176 16,-7-1 176-16,0 1 0 0,-3 3 128 0,-6-1-128 15,-6-1 400-15,-3 2 16 0,-6 1 0 0,-4 6 0 16,-2 2 16-16,-5 2 0 0,-1 0 0 0,-3 5 0 0,-4 6-304 16,1 1-128-16,-2 1 128 0,-2 3-128 0,-3 1 0 15,-3 1 0-15,0 1 0 0,0 0 0 0,2 1-256 0,-3 0 32 16,-1 0 0-16,1 1 0 0,0-1 32 0,-1 3 16 15,-2-1 0-15,0 5 0 0,2 1 176 0,1 2 0 16,3-1 0-16,3 5 0 0,5 2 0 0,10 2 0 16,6-1 0-16,12-3 0 0,9-5 128 0,9 1 64 15,9-3 16-15,10 3 0 0,7 2-48 0,11-4-16 16,9-3 0-16,11 3 0 0,6 4-144 0,5 4 0 16,10 2 0-16,5 1 0 0,9-2-192 0,8 0 192 15,7-1-192-15,9 0 192 16,10-2-512-16,9-2 0 0,3 1 16 0,9 0 0 0,4 1 240 0,14-1 32 15,8-2 16-15,7-2 0 0,2 1 208 0,13-3 0 16,9-2 0-16,6-2 0 0,-1-3 0 0,6-1 0 0,2 1 0 16,4-2 0-16,3-3 160 0,5-1-32 0,-2-1 0 0,6-5 0 15,2-1 176-15,5-4 16 0,3-2 16 0,2-4 0 16,-3-4 128-16,3 0 32 0,0-5 0 0,4-3 0 16,1-2 80-16,0-2 0 0,-1-1 16 0,-4-4 0 15,-3-5-80-15,-3 0 0 0,-5-2-16 0,-3-2 0 16,-2-3-112-16,-9-2 0 0,-10 1-16 0,-2-1 0 15,-5-1-96-15,-11-4-16 0,-9-2 0 0,-8-4 0 16,-4-2-128-16,-12 2-128 0,-11 4 192 0,-12 0-192 16,-15 1 352-16,-5 2-32 0,-12-1-16 0,-8 4 0 15,-8 0 128-15,-9-5 16 0,-10-7 16 0,-11 2 0 16,-14 5-1680-16,-16 5-352 0,-16 0-64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8T19:03:05.6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12437 1914 23951 0,'-12'-11'1056'0,"7"7"224"0,-1407-1-1024 0,2820 5-256 0,-1408 0 0 0,0 0 0 16,0 0 352-16,0 0 16 0,0 0 0 0,11 4 0 16,2 0-128-16,3-1-32 0,1-2 0 0,4 3 0 15,2 0 288-15,7-1 48 0,2 0 16 0,5-2 0 16,5-4-48-16,4 6-16 0,6 1 0 0,3 0 0 16,-1 1-112-16,5-4 0 0,7-3-16 0,5 2 0 15,4 2-96-15,-2 0-16 0,3-2 0 0,5-1 0 16,-1-1 16-16,10 3 0 0,5 2 0 0,1-3 0 15,1-3 48-15,3 2 0 0,5 3 0 0,-2-1 0 16,1 0 0-16,5-1 16 0,4 0 0 0,-2 1 0 16,-3 3-64-16,5-2-16 0,1 3 0 0,0-1 0 0,-5 0-256 15,4 0 160-15,7 3-160 0,-2-1 128 0,-5-3-128 0,3 2 128 16,4 2-128-16,-5-2 128 0,-4 1-128 0,4 1 0 16,6-2 144-16,-5 2-144 0,-2-3 128 0,0 3-128 15,1 1 128-15,-3-1-128 0,-2-5 144 0,2-1-144 16,5 5 192-16,-5-2-192 0,-7 1 288 0,4 1-48 15,3 1-16-15,-4-4 0 0,-5-3-32 0,2 2-16 16,2 2 0-16,-3-2 0 0,-7 0-176 0,-1-2 192 16,2-1-192-16,-1 2 192 0,0 2-64 0,-3 0-128 15,0-3 192-15,1 2-64 0,2-2-128 0,-3 1 192 16,-6 0-192-16,0-1 192 0,1 0-192 0,1 0 128 16,-1-1-128-16,-2 1 128 0,-4-1 0 0,3-1-128 15,5 0 192-15,-1 2-64 0,-5 2-128 0,0-2 0 0,-4-2 0 16,1 0 0-16,3-1 192 0,-7 2-64 0,-8 1 0 15,-1 0 0-15,-3-3 64 0,-2 0 16 0,-5 3 0 16,-1 3 0-16,-4 0-16 0,-6 0-16 0,-8 2 0 0,-5-1 0 16,-4-1-176-16,-4 2 0 0,-5-2 144 0,-4 2-144 15,-6-1 0-15,-3-1-240 0,-9-3 48 0,0 0 0 32,-2 8-2176-32,-9-1-448 0,-4 0-64 0,-6-1-32 0</inkml:trace>
  <inkml:trace contextRef="#ctx0" brushRef="#br0" timeOffset="883.902">1599 3032 7359 0,'-12'-5'320'0,"4"2"80"0,0-4-400 0,3 3 0 15,1 0 0-15,4 4 0 0,0 0 3232 0,0 0 560 16,0 0 112-16,0 0 32 0,0 0-3024 0,0 0-592 15,10 6-128-15,2 1-32 0,1-1 64 0,4 2 16 0,7 0 0 16,4-3 0-16,4-1 288 0,7-2 64 0,8 1 16 0,5-2 0 16,7-1 160-16,4-1 16 0,7-3 16 0,6 1 0 15,5 5-240-15,4-2-48 0,-1 0-16 0,6 0 0 16,2-2-176-16,4 1-16 0,5 2-16 0,1-2 0 16,-1-2 176-16,5 0 48 0,4-2 0 0,2 2 0 15,0-2-64-15,1-2 0 0,-2 0 0 0,-2 1 0 16,-3-1-80-16,1 2-32 0,0 1 0 0,-3-1 0 15,-3-2-16-15,1 1 0 0,-1-1 0 0,-4 0 0 16,-6 2-96-16,-3-3-32 0,1-2 0 0,-1 4 0 16,-1 5-192-16,-5-5 144 0,-9 0-144 0,-4-2 128 15,-4 0-128-15,0 5 0 0,0 0 144 0,-5-1-144 0,-5 1 0 0,-5 0 0 16,-6 0 0-16,-3 1 128 16,-6-1-128-16,-1 2 0 0,-2 0 0 0,-5 3 0 15,-4 1-1760-15,-4 1-320 0,-6 0-64 0</inkml:trace>
  <inkml:trace contextRef="#ctx0" brushRef="#br0" timeOffset="2272.985">2678 7665 12895 0,'0'0'1152'0,"3"-9"-928"0,-2-2-224 0,0 4 0 16,-1 7 704-16,0 0 112 0,0 0 16 0,0 0 0 15,0 0-192-15,0 0-48 0,0 0 0 0,0 0 0 16,0 0-224-16,0 0-48 0,-2-8-16 0,2 8 0 16,0 0-64-16,-2 7-16 0,-4 1 0 0,1 4 0 15,1 5 80-15,1 1 16 0,3 3 0 0,-1 3 0 16,-6 3 32-16,3 3 16 0,2 3 0 0,-2 3 0 16,-4 0-112-16,5 3 0 0,3-1-16 0,0 1 0 0,0-3-240 0,3-2 128 15,4-5-128-15,0 0 0 0,0-1 176 16,2-6-176-16,3-6 192 0,3 0-192 0,1-4 400 15,0-3-16-15,-1-3-16 0,3-4 0 0,1-4 288 0,-2-3 64 16,1-3 16-16,1-3 0 0,-3-4-96 0,1-4 0 16,-2-3-16-16,0-2 0 0,1 0-304 0,-1-2-48 15,2 2-16-15,-2-1 0 0,-1-2-128 0,2-1-128 16,-1 1 192-16,0 0-192 0,-4-1 160 0,2 2-160 16,1 0 128-16,-2 4-128 0,-3 2 160 0,1 3-160 15,0 2 192-15,-3 5-192 0,1 4 176 0,-8 6-176 16,0 0 160-16,0 0-160 0,0 0 0 0,0 9 0 15,0 4 0-15,-1 5 0 0,-2 3-144 0,-2 3 144 0,-1 3 0 16,-4 1-144-16,2 3 144 0,-2 0 0 16,3 0 0-16,1-1 0 0,2 0 0 0,3-2 0 0,2-2 0 0,2-3 0 15,2-4 0-15,4-1 0 0,3 2 0 0,-2-2 0 16,0-3 0-16,3 0 144 0,5-3-144 0,1-2 0 16,3-2 128-16,-1 0-128 0,1-4 0 0,1 0 0 15,3-2 0-15,-3-1-224 0,2-1 32 0,2-2-9216 16,0-3-1840-1</inkml:trace>
  <inkml:trace contextRef="#ctx0" brushRef="#br0" timeOffset="3400.88">4276 7070 10127 0,'0'0'896'0,"0"0"-704"16,0 0-192-16,0 0 0 0,0 0 800 0,0 0 128 16,0 0 32-16,0 0 0 0,0 0-752 0,-5 6-208 15,-1 0 0-15,6-6 128 0,-6 5-128 0,6-5 0 16,-8 6 0-16,-1-1 128 0,-2 1 80 0,0 0 32 16,0 0 0-16,-1 2 0 0,0 3 400 0,-2 0 96 15,-3 0 16-15,1 6 0 0,-2 7 272 0,-1 2 64 16,2-1 16-16,-3 3 0 0,0 0-208 0,1 4-64 15,2 2 0-15,0 7 0 0,-4 0-416 0,2 3-96 16,-1-2 0-16,-1 7-16 0,2 6-176 0,2 1-128 16,-2 1 192-16,2-2-192 0,2-5 192 0,1-1-64 15,0-2 0-15,3 3-128 0,0-5 192 0,-1 3-64 0,4-1 0 16,1-3-128-16,1-3 288 0,4-3-48 0,3-8-16 0,4 0 0 16,-2 0-224-16,5-5 128 0,1 0-128 0,3-9 0 31,3-2-240-31,3-3-144 0,0-4-16 0,4-3-11440 0</inkml:trace>
  <inkml:trace contextRef="#ctx0" brushRef="#br0" timeOffset="8416.811">4442 7610 28559 0,'0'0'2544'0,"0"0"-2032"15,0 0-512-15,0 0 0 0,0 0 0 0,10 8-256 16,-1-2 16-16,2 3 16 0,3 2 224 0,2 1 0 16,0 0-160-16,3 4 160 0,3 0 0 0,2 5 0 0,4 2 192 0,-2 3-64 15,3 2-128-15,-1-1 0 0,2 1 0 0,0 1 0 16,-1-1 0-16,1 1 0 0,1-1 128 0,-5 0-128 16,-3-4 0-16,-2 2 0 0,0 2 0 0,-4-4 128 15,-2-5-128-15,-1 1-272 0,1 1 64 0,-3-1 16 31,-1-2-1472-31,-1 0-304 0,-2-3-48 0</inkml:trace>
  <inkml:trace contextRef="#ctx0" brushRef="#br0" timeOffset="8687.633">5136 7558 26719 0,'-12'-14'1184'0,"8"7"240"16,-3 2-1136-16,2 0-288 0,-2 0 0 0,7 5 0 0,-8 3 864 0,1 3 112 15,-2 0 32-15,-1 6 0 0,-1 5-784 0,-1 4-224 16,-1 3 0-16,-2 3 128 0,-1 4-128 0,-2 2 128 16,2 2-128-16,-5 3 128 0,-2 4-128 0,-1-4 128 15,1-2-128-15,-4 0 128 0,2-2-128 0,-2-3 192 16,0-1-64-16,-2 0 0 0,1 0-128 0,-2-3 144 15,0-3-144-15,1 2 160 0,-2-3-160 0,3-2 0 16,4-3 0-16,4 0 0 16,4-6-1664-16,3-3-256 0,-1-4-48 0</inkml:trace>
  <inkml:trace contextRef="#ctx0" brushRef="#br0" timeOffset="8931.964">5563 8252 37775 0,'-24'18'3360'0,"9"-2"-2688"0,-1 5-544 0,1 5-128 15,0 2 320-15,-1 3 16 0,-4 3 16 0,1 2 0 16,1 4-352-16,-1 0 0 0,0-4 0 0,0-1 0 15,1-5-640-15,1-3-128 0,2-1-48 0,1-3 0 16,1-7-1808-16,-1-2-384 0,2-3-64 0,1-5-9856 16</inkml:trace>
  <inkml:trace contextRef="#ctx0" brushRef="#br0" timeOffset="9344.856">6313 7108 33167 0,'-12'7'1472'0,"3"-1"304"0,0 2-1424 0,-1 4-352 0,2 5 0 0,-3 3 0 15,-1 6 128-15,0 7-128 0,-1 5 160 0,-1 6-160 16,-2 5 0-16,-2-1 0 0,3 2 0 0,-1-2 0 16,0 5 0-16,-1 4 0 0,1 5 0 0,-1-3 0 15,2-2 0-15,3-4 0 0,1-3 0 0,1-4 0 16,3 0 0-16,1-4 0 0,3-4 0 0,3-1 0 16,3-3 0-16,3-5 0 0,1-2 0 0,4-3 0 15,2-4 0-15,3-3 0 0,1 0 0 0,3-6 0 16,2-6 0-16,2-1 0 0,2-3 0 0,-2-2 0 15,1-3 0-15,-1 0-192 0,-1-1 16 0,-1-3 0 16,-1-3-2048-16,-3 1-400 0,1-3-96 16,-5-3-16-16</inkml:trace>
  <inkml:trace contextRef="#ctx0" brushRef="#br0" timeOffset="9545.924">5711 7857 21183 0,'-32'-3'1888'0,"11"2"-1504"16,2 1-384-16,5 0 0 0,4-2 2816 0,1 0 480 16,9 2 96-16,0 0 32 0,0 0-2608 0,0 0-528 15,11 4-96-15,7-1-32 0,4-1-160 0,7-2 0 16,8-3 0-16,2-1 128 0,6-2 16 0,6 0 0 16,3-1 0-16,1 0 0 0,2 0-144 0,0-4 0 0,0-2 0 0,2-3 128 31,0 1-496-31,1-3-96 0,-2-2-32 0,-5 1-9536 0,-3-1-1904 15</inkml:trace>
  <inkml:trace contextRef="#ctx0" brushRef="#br0" timeOffset="9942.943">6622 6977 31839 0,'0'0'1408'0,"-4"-10"304"0,3 1-1376 0,2 1-336 16,-1 8 0-16,7-5 0 0,1 3 0 0,2 3-192 15,0 3 32-15,6 1 0 0,0 6 160 0,3 0-192 16,1 0 192-16,2 5-192 0,1 3 192 0,2 3 0 15,0 3 0-15,1 0 0 0,-1 1 0 0,0 7 128 16,-1 4-128-16,-2 3 176 0,-1 5-48 0,-3 4-128 16,0 1 192-16,-3 5-64 0,-3 3 64 0,-2 2 16 15,-2 4 0-15,-5 3 0 0,-3 3-80 0,-2-3 0 16,-3-3-128-16,-5-2 192 0,-1-5-64 0,-3-2 0 16,-3 0-128-16,-2-3 192 0,-2-5 0 0,-1-3 0 0,-2-4 0 15,-2-5 0-15,3-2-64 0,-1-7 0 0,3-4-128 0,5-2 192 31,4-5-1696-31,5-4-352 0,3-4-64 0</inkml:trace>
  <inkml:trace contextRef="#ctx0" brushRef="#br0" timeOffset="10412.619">7696 7682 25167 0,'0'0'1104'0,"0"0"240"0,0 0-1072 0,0 0-272 0,0 0 0 0,9 4 0 15,3-1 592-15,3-1 64 0,5-3 16 0,3 0 0 16,5 0-288-16,1-1-48 0,3-2-16 0,1 0 0 16,1-3-176-16,3 0-144 0,-1-2 192 0,1 2-192 15,3 0 128-15,1 0-128 0,-3 0 0 0,-1 2 0 16,-4-2-208-16,-6 2-112 0,-1 0 0 0,-2 2-8128 15,-8 2-1600-15</inkml:trace>
  <inkml:trace contextRef="#ctx0" brushRef="#br0" timeOffset="10632.596">7621 8043 35935 0,'0'0'1600'0,"0"0"320"0,10-2-1536 0,3 0-384 15,2-1 0-15,7 0 0 0,7 2 144 0,3 1-144 16,1-1 192-16,5 0-192 0,0-2 128 0,5-1-128 16,1 0 0-16,3-3 0 15,4 0-816-15,4-1-272 0,0 3-48 0,-1-3-8960 16,-2-2-1792-16</inkml:trace>
  <inkml:trace contextRef="#ctx0" brushRef="#br0" timeOffset="12700.748">9726 7164 15663 0,'0'0'1392'0,"0"-7"-1120"0,1-1-272 0,2 0 0 16,-3 8 448-16,4-7 16 0,-4 7 16 0,5-8 0 15,-5 8-208-15,3-8-32 0,-3 8-16 0,0 0 0 16,4-10-224-16,-4 10 0 0,0 0 128 0,0 0-128 16,3-9 0-16,-1 2 0 0,-2 7 128 0,0 0-128 15,0 0 176-15,0 0-16 0,0 0 0 0,0 0 0 16,-3-6 144-16,3 6 16 0,0 0 16 0,0 0 0 15,0 0 112-15,0 0 32 0,-5-6 0 0,5 6 0 16,0 0 48-16,0 0 16 0,-4-5 0 0,4 5 0 16,0 0-304-16,0 0-64 0,0 0-16 0,0 0 0 15,0 0-160-15,0 0 0 0,0 0 0 0,0 0 0 0,0 0 0 0,0 0 192 16,0 0-192-16,0 0 192 16,0 0 64-16,0 0 0 0,0 0 16 0,0 0 0 0,0 0 0 0,0 0 0 15,0-7 0-15,0 7 0 0,0-8-16 0,0 8 0 16,0 0 0-16,0 0 0 0,1-9-48 0,-1 9-16 15,0 0 0-15,0 0 0 0,0 0 48 0,5-8 0 16,-2 2 0-16,-3 6 0 0,0 0 16 0,0 0 0 16,0 0 0-16,0 0 0 0,0 0 0 0,0 0 0 15,0 0 0-15,0 0 0 0,0 0-80 0,0 0-16 16,5-5 0-16,-5 5 0 0,0 0-160 0,0 0 128 16,0 0-128-16,0 0 128 0,0 0 16 0,0 0 0 15,0 8 0-15,0 1 0 0,-2 0 96 0,-1 2 16 16,-2 4 0-16,-1 2 0 0,-3 1-16 0,-1 5 0 15,-1 5 0-15,-3 3 0 0,-4 3-48 0,-2 3-16 0,-2 4 0 16,-2 2 0-16,-4 3-176 0,0 2 128 0,-2 2-128 0,0-1 128 16,2 1-128-16,1 0 128 0,-1 2-128 15,4-3 128-15,1-4 64 0,1-5 16 0,2 1 0 0,2-2 0 16,1-1 64-16,-1 1 16 0,1-1 0 0,2 2 0 16,1-3-160-16,-2-2-128 0,2 0 144 0,0-6-144 15,-1-1 128-15,3-4-128 0,1-1 0 0,1-4 0 31,3-4-272-31,1-3-160 0,2-2-16 0,4-10-16 16,0 0-2640-16,0 0-528 0,0 0-96 0,0 0-32 0</inkml:trace>
  <inkml:trace contextRef="#ctx0" brushRef="#br0" timeOffset="13082.794">8932 6991 29487 0,'0'0'2624'0,"0"0"-2112"15,0 0-512-15,0 0 0 0,2 7 560 0,2 2 0 16,4 2 0-16,0 3 0 0,2 0-560 0,5 4 0 0,1 3 0 0,4 0 0 16,1 0 0-16,3 4 256 0,0 1-48 15,5 4-16-15,1 6 176 0,-2 1 16 0,2 1 16 16,1 1 0-16,-1-1 112 0,0 1 32 0,1 1 0 0,0 0 0 16,-2 3-160-16,0-2-16 0,-3 0-16 0,4-1 0 15,-2 4-208-15,0-2-144 0,0 0 192 0,-2-3-192 16,-1-1 224-16,1-4-64 0,-5-3-16 0,0 0 0 15,-4-3-144-15,0 1 0 0,-3-3 0 0,1-3 0 16,-1-2 0-16,-3-2 0 0,-3-2 0 0,-1-1 0 16,0-3-528-16,-3-2 16 15,-4-11 0-15,0 0-10256 0,0 0-2048 0</inkml:trace>
  <inkml:trace contextRef="#ctx0" brushRef="#br0" timeOffset="13512.625">10554 6855 15663 0,'0'-5'1392'0,"0"5"-1120"16,0 0-272-16,0 0 0 0,0 0 3376 0,0 0 608 0,0 0 128 16,0 0 32-16,2 13-3328 0,-2 0-672 15,-1-1-144-15,-2 3 0 0,-4 1 128 0,-2 3 0 0,-2 2 16 16,-4 1 0-16,-4 0 32 0,-3 2 0 0,-2 1 0 0,0 5 0 16,1 1 112-16,-3 4 32 0,0 1 0 0,1 4 0 15,-1 3 160-15,3 2 32 0,-2 1 16 0,4 1 0 16,1 3-208-16,3-3-32 0,0-2-16 0,5 2 0 15,1 4-272-15,0-6 0 0,2-4 128 0,4-2-128 16,3 0 0-16,2-4 0 0,1-3 128 0,4-4-128 16,3-5-128-16,2-2-96 0,0-2-16 0,1-3 0 15,2-3-432 1,-1-1-96-16,2 0 0 0,2-3-16 0,0-4-1712 0,3-1-352 16,-3-4-64-16</inkml:trace>
  <inkml:trace contextRef="#ctx0" brushRef="#br0" timeOffset="13767.715">10603 7359 34559 0,'0'0'1536'0,"0"0"304"0,0 0-1472 0,0 0-368 15,0 0 0-15,6 10 0 0,-1 2 0 0,2 0-192 16,1 0 32-16,-1 4 0 0,3 2 160 0,4 1 0 16,-3 0 0-16,4 2-128 0,-1 1 128 0,3 1 0 15,-1-1 0-15,3 0-128 0,-1-1 128 0,1 1 0 0,1 1 0 16,-2 1 0-16,-3-3 0 0,4-1 0 0,-2-2 0 0,1 0 0 16,-1-2 0-16,-2 0 0 0,-1-2 0 0,1-2 0 15,-2-1-288-15,-3-1-80 0,0-5-16 0,1-1-9408 16,-4-1-1872-16</inkml:trace>
  <inkml:trace contextRef="#ctx0" brushRef="#br0" timeOffset="14094.018">11004 7303 14735 0,'-9'-6'1312'0,"0"4"-1056"16,0 0-256-16,9 2 0 0,-7 2 4896 0,-3 4 928 16,0 1 176-16,-1 4 32 0,-2 4-4816 0,-2 1-960 15,0 3-256-15,-1 3 0 0,-2 3 128 0,-2 2-128 16,-2 0 0-16,0 2 128 0,-4 0-128 0,3 1 0 16,1-3 144-16,2 2-144 0,-3 4 208 0,3 0-16 15,0 0-16-15,1-1 0 0,4-1-176 0,2-4 192 16,0-2-192-16,3-3 192 0,2-3-192 0,-1-2 0 15,4-3 0-15,0-2 0 16,3-2-528-16,2-1-48 0,0 0 0 0,3-4-10272 16,-3-5-2064-16</inkml:trace>
  <inkml:trace contextRef="#ctx0" brushRef="#br0" timeOffset="14511.512">11109 6838 24879 0,'-13'-4'2208'0,"9"2"-1760"0,4 2-448 0,0 0 0 0,0 0 592 0,0 0 48 16,0 0 0-16,0 0 0 0,-3 11-352 0,4 1-64 15,3 1-16-15,3 1 0 0,1-1 432 0,1 3 64 16,3 4 32-16,4 2 0 0,1 1 64 0,2 4 16 16,1 2 0-16,3 2 0 0,3-1-96 0,-3 6-16 15,-3 3 0-15,0 0 0 0,3 0-208 0,-1 1-48 16,-3 4-16-16,-2 2 0 0,-2-2-144 0,-3-2-32 15,-1 1 0-15,-5-2 0 0,-1 1 32 0,-2 0 0 16,-6 1 0-16,-2-3 0 0,-1-2 176 0,-7-1 48 16,-2-2 0-16,-3-2 0 0,-9-2 48 0,3-1 16 15,2-2 0-15,-2 0 0 0,-3-4-192 0,0 1-16 16,1-4-16-16,0 2 0 0,0-2-352 0,1 0 144 0,-1-2-144 16,0-5 0-1,2-5-880-15,1-2-272 0,-1-2-64 0,4-4-16 16,1-5-2224-16,5-4-432 0</inkml:trace>
  <inkml:trace contextRef="#ctx0" brushRef="#br0" timeOffset="15809.416">12400 6721 24815 0,'0'0'1088'0,"0"0"256"0,0 0-1088 0,7-4-256 0,-7 4 0 0,0 0 0 15,0 0 272-15,0 0 0 0,7 6 0 0,-7-6 0 16,2 9 384-16,-2 4 80 0,-2 3 16 0,-1 5 0 15,-4 4-96-15,-1 3-16 0,0 4 0 0,-2 6 0 16,-1 2 64-16,-2 4 0 0,-2 2 0 0,-1 4 0 16,-1 6-144-16,-3 4-32 0,-3 0 0 0,1 2 0 15,4 2-208-15,-4-1-64 0,-3-1 0 0,1 2 0 16,2 1-256-16,0-6 160 0,4-6-160 0,0-6 128 16,0-5-128-16,4-5 0 0,1-6 144 0,2-2-144 15,1-3 0-15,1-4 144 0,3-2-144 0,1-5 0 16,2-3-1264-16,2-4-352 15,1-8-80-15</inkml:trace>
  <inkml:trace contextRef="#ctx0" brushRef="#br0" timeOffset="16117.215">11943 6853 35935 0,'0'0'3200'0,"0"0"-2560"16,0 0-512-16,0 0-128 0,0 0 0 0,0 0-128 0,5 8 128 15,2-2-192-15,4-2 192 0,6-1-208 0,5-1 80 0,1 0 128 16,6-4-128-16,5 0 128 0,5-2 0 0,1-2 0 15,3 3 0-15,3-2 0 0,5 0 0 0,0-1 0 16,-1 3 0-16,0-2 192 0,2-1-64 0,1-3 0 16,0 3-128-16,-1-1 0 0,-1 0 0 0,-4 2 0 15,-5-1 0-15,-3 2 0 0,-2 0 0 0,-5 1 0 32,-5 3-1984-32,2 0-336 0</inkml:trace>
  <inkml:trace contextRef="#ctx0" brushRef="#br0" timeOffset="16528.685">13924 6647 29487 0,'-1'-7'1296'0,"1"7"288"0,0 0-1264 0,0 0-320 16,0 0 0-16,0 0 0 0,0 0 864 0,-6 10 112 16,-1-2 32-16,0 1 0 0,0-1-848 0,-2 3-160 15,0-1 0-15,-5 0 0 0,-2 4 0 0,-2 0-128 16,-5 2 128-16,0 3 0 0,-5 1 0 0,-2 4 304 0,-3 2-48 15,1 3-16-15,-1 6 208 0,-1 2 32 0,2 4 16 0,-1 3 0 16,-1 0-160-16,2 3-16 0,2 5-16 16,-1 3 0-16,0 2-112 0,0 0 0 0,0-2-16 0,2-2 0 15,1-1-176-15,3-5 0 0,-1 1 0 0,7-2 128 16,3 0-128-16,4-4 0 0,2 1 144 0,4-4-144 16,3-3 0-16,-1-2 0 0,4-3 0 0,0-2 0 15,-1-2-384-15,7-3 0 0,4-2 0 0,2-3 0 16,2-1-1472-16,4-4-304 15,1-2-48-15</inkml:trace>
  <inkml:trace contextRef="#ctx0" brushRef="#br0" timeOffset="16927.215">14136 6995 27647 0,'0'0'2448'0,"-10"3"-1952"15,1 3-496-15,1 3 0 0,-3 3 1952 0,-1 3 288 16,-2 2 64-16,-2 2 16 0,-1 2-1904 0,-3 6-416 0,-2 3 0 0,-1 1 0 15,-1 0 0-15,-1 3 0 0,0 2 0 0,1 3 0 16,-4 4 0-16,4-2 208 16,1-3-16-16,0-1-16 0,2-1 256 0,4-1 48 0,1-2 16 0,4 4 0 15,2 0-144-15,5-6-32 0,2-2 0 0,5-1 0 16,1-2-112-16,1-3-16 0,3-4-16 0,6-2 0 16,4 1-176-16,-2-3 0 0,0-3 144 0,4-2-144 15,3-3 0-15,2-3 0 0,4-3 0 0,1-1 0 31,-1-1-624-31,3-3-80 0,3-2-32 0,-2 0 0 16,-5-3-976-16,0-1-192 0,-3 1-32 0,-2-1-7968 0,-3-2-1584 0</inkml:trace>
  <inkml:trace contextRef="#ctx0" brushRef="#br0" timeOffset="17255.786">13439 7531 37775 0,'-10'-6'1664'0,"10"6"368"0,-4-5-1632 0,4 5-400 15,0 0 0-15,0 0 0 0,11-3 496 0,1 3 16 16,1 3 0-16,6-1 0 0,6 0-384 0,7 1-128 16,6-2 0-16,6 1 144 0,3-4-16 0,2 1-128 15,4-2 192-15,-3-2-64 0,-1-1-128 0,3-1 0 16,3 1 0-16,2-2 0 0,-3-2 0 0,0 0-176 0,-6 0 48 15,-5 1 0 1,-2 0-1344-16,-2-2-256 0,-2 2-48 0,-3-1-16 16,-3 0-848-16,-4 2-176 0</inkml:trace>
  <inkml:trace contextRef="#ctx0" brushRef="#br0" timeOffset="17695.465">14720 6629 35935 0,'-14'-14'3200'0,"9"8"-2560"15,2-1-512-15,3 7-128 0,0 0 272 0,0 0 48 16,3-5 0-16,-3 5 0 0,9 0-144 0,2 2-32 15,2 1 0-15,3 4 0 0,2 1 160 0,4 3 16 16,0 3 16-16,7 6 0 0,4 3-16 0,4 5 0 0,4 3 0 0,3 4 0 16,0 5-64-16,0 2 0 0,-6 4-16 0,1 0 0 15,-6 3-96-15,0 0-16 0,-4 2 0 0,0 4 0 16,-7 3 0-16,-1 0-128 0,-1 1 192 0,-8-1-64 16,-4-4 32-16,-4-1 0 0,-3-3 0 0,-8 2 0 15,-7-2 48-15,-5 3 16 0,-5 2 0 0,-5-1 0 16,-7-4 192-16,-5-2 32 0,-8-1 16 0,-5 2 0 15,-5 1-128-15,-4 4-16 0,-2 1-16 0,-2-1 0 16,1 0-304-16,-2-1 0 0,-4-1 0 0,2 1 0 16,0-2-1728-16,1 0-416 0,3 5-80 15</inkml:trace>
  <inkml:trace contextRef="#ctx0" brushRef="#br0" timeOffset="19868.425">15805 7688 22111 0,'0'0'1968'0,"0"0"-1584"15,0 0-384-15,0 0 0 0,0 0 608 0,10 1 32 16,1-2 16-16,-1 0 0 0,3-1-464 0,5-1-192 16,4 1 128-16,4-4-128 0,4-4 480 0,2 0 16 15,2 1 0-15,-1 0 0 0,2 0 16 0,3 1 16 16,1-1 0-16,4-2 0 0,3-2 32 0,3-1 0 15,4 0 0-15,0-1 0 0,1 2-80 0,0-3-16 16,0-1 0-16,2-1 0 0,3-2-112 0,2 1-32 16,3 1 0-16,0-2 0 0,-3-1-64 0,1-2 0 0,1-3-16 15,4-1 0-15,3-1-32 0,-2 0 0 0,2 3 0 0,-4-3 0 16,-3 2-208-16,1-5 0 0,0 0 128 0,3 2-128 16,0-2 0-16,-2 0 0 0,-5-4 0 0,-2 0 0 15,-4-2 0-15,1-1 128 0,-1-5-128 0,0 0 0 16,-1 2 0-16,-1 2 144 0,-5 0-144 0,-3 1 128 15,-3 1-128-15,0 0 128 0,-4-4-128 0,3 1 128 16,-3 1-128-16,2 1 0 0,-6 1 144 0,0 0-144 16,0 1 0-16,-2-2 0 0,-3 0 0 0,0-2 128 15,-5 2-128-15,-2 0 0 0,-4 1 0 0,-1 0 0 16,-3 1 0-16,-2-1 128 0,-2 4-128 0,-2 1 128 16,0 2-128-16,-5 3 144 0,0-3-144 0,-1 1 160 15,-2 1-160-15,0 0 0 0,-1 2 144 0,-2-2-144 0,-4 2 176 16,0 0-48-16,-1-1 0 0,1-1 0 0,-3 2 128 0,-3 3 0 15,1 2 16-15,-1 1 0 0,-1 3-32 0,-2 1-16 16,-2 1 0-16,-4 1 0 0,1-1-224 0,-1 4 144 16,0 2-144-16,-2 0 128 0,-2 1-128 0,1 1 0 15,-2 1 0-15,1 4 0 0,-2-1 0 0,3 3 0 16,-4 3 0-16,-1-1 0 0,-2 1 0 0,-3 2 0 16,-1 0 0-16,-2-1 0 0,0 4 0 0,-1 1 0 15,2 1 0-15,-2 0 0 0,1-3 0 0,-2 1 0 16,3 3 0-16,0 0 0 0,1 0 0 0,-4 2 160 15,-1-1-160-15,4 1 160 0,5-2-160 0,2 1 0 16,-2 0 0-16,3 0 128 0,2-2-128 0,4 0 0 16,2-2 0-16,3 1 0 0,4-1 0 0,1 0 0 0,3 2-224 15,3-4 80 1,8-6-1408-16,0 0-288 0,-8 5-48 0,8-5-13520 0</inkml:trace>
  <inkml:trace contextRef="#ctx0" brushRef="#br0" timeOffset="20208.881">17448 5018 35935 0,'-8'-3'3200'15,"-1"2"-2560"-15,0 1-512 0,1 4-128 0,-1 5 0 16,-3 3-208-16,0-3 48 0,-4 6 16 0,0 5 16 0,-3 1 0 16,-2 1 0-16,1 2 0 0,0 3 128 0,2 0 0 15,-8 3 128-15,3-2-128 0,-2 1 208 0,5 0-16 16,-1 0-16-16,4 1 0 0,0-2 16 0,4 1 16 16,4-1 0-16,0-1 0 0,4-1-16 0,4-3 0 15,0-2 0-15,2-4 0 0,3-5-32 0,3 1-16 16,3 0 0-16,5-2 0 0,5-3-16 0,4 0-128 15,5 0 192-15,5 1-64 0,4-3-128 0,4-3 0 16,1 2 0-16,2-1 0 16,0 3-448-16,1-4 16 0,1-1 16 0,-1 1 0 15,3-2-2736-15,4 0-560 0</inkml:trace>
  <inkml:trace contextRef="#ctx0" brushRef="#br0" timeOffset="21133.768">19728 5994 23551 0,'-10'-4'1040'0,"10"4"224"16,-8-2-1008-16,2 0-256 0,-2-3 0 0,3 1 0 15,5 4-176-15,-8 4-80 0,0 1 0 0,0 3-16 0,-1 5 784 16,0 5 144-16,-1 2 48 0,0 6 0 0,-2 5-208 0,-2 1-48 16,-2 4 0-16,2 5 0 0,0 7-96 0,-3-2-32 15,-1 0 0-15,4 4 0 0,3 3-96 0,-3 0-32 16,-6-5 0-16,2 0 0 0,3 0-64 0,-1-7-128 16,-3-2 176-16,7-5-176 0,2-2 320 0,3-7-64 15,0-4 0-15,3-5 0 0,3-4 224 0,0-7 32 16,1-5 16-16,0 0 0 0,7-2-224 0,3-7-48 15,-1-5-16-15,4-8 0 0,2-7-96 0,4-2-16 16,3-6 0-16,-3-3 0 0,-2-2-128 0,1-7 0 16,-2-4 0-16,5-3 0 0,2-1 128 0,1-1-128 15,2-2 0-15,-2 3 128 0,0 4-128 0,-2 5 0 16,0 5 0-16,-1 2 0 0,-1 2 0 0,-1 4 0 16,3 3 0-16,-1 7 0 0,0 7 0 0,-1 3 128 0,-3 6-128 0,0 1 0 15,1 3 128-15,-4 4-128 0,-3 4 128 0,0 0-128 16,-1 2 192-16,-3 5-64 0,-3 5 0 0,-2 0 0 15,-1 1 0-15,-4 3-128 16,-6 3 192-16,0 1-64 0,-3 0 48 0,-1-3 0 0,-3 0 0 0,-3 2 0 16,-2-1-48-16,1-2-128 0,-1-4 192 0,-1 0-64 15,1 1-128-15,2-2 192 0,-3-2-192 0,2-2 192 16,1-1-352-16,3-3-64 0,0 1-16 0,5-4 0 16,5-3-1296-16,6 0-256 15,-4-10-48-15,10 3-16 0,1-3-1216 16,6-3-256-16</inkml:trace>
  <inkml:trace contextRef="#ctx0" brushRef="#br0" timeOffset="21439.153">20694 5151 12895 0,'-3'-8'1152'0,"3"8"-928"16,0 0-224-16,0 0 0 0,0 0 3312 0,-6-3 608 16,6 3 128-16,0 0 32 0,-8 5-3232 0,3-1-640 15,2 4-208-15,-4 3 128 0,0 2 576 0,0 5 128 16,-1 4 32-16,-1 4 0 0,0 3-160 0,-4 5-16 16,-1 4-16-16,0 6 0 0,-1 1-96 0,1 5-32 0,-3-1 0 15,1 1 0-15,-1-1-176 0,0 0-48 0,-1-3 0 0,0 1 0 16,2 2-192-16,5-9-128 0,2-2 160 0,3-6-160 15,-3-5 0-15,5-5-192 0,1-5 16 0,3-3 0 32,-1-2-1312-32,1-12-272 0,0 0-48 0,0 0-12400 0</inkml:trace>
  <inkml:trace contextRef="#ctx0" brushRef="#br0" timeOffset="21774.853">20773 5700 27647 0,'-10'2'2448'0,"2"3"-1952"0,1 1-496 0,-1 4 0 0,0 2 416 0,0 4-16 16,1 1 0-16,-2 2 0 0,1 1-400 0,1 2 0 16,0 0 0-16,2 4-176 0,0 5 480 0,3-1 80 15,-1406-5 32-15,2814 2 0 0,-1406-4-96 0,3-2-32 16,3-4 0-16,1-4 0 0,4-3 48 0,1-2 16 15,4-4 0-15,3-1 0 0,-2-3 64 0,5-8 16 16,5-2 0-16,-1-3 0 0,-4-3-48 0,3-3-16 16,2-3 0-16,0-4 0 0,1-1-128 0,-2-2-32 15,-5 1 0-15,0-2 0 0,0-1-32 0,-5 1-16 16,-3 2 0-16,-3 0 0 0,0 5-32 0,-1 1-128 16,-5 2 192-16,0 4-64 0,-2 6-128 0,-2 2 0 0,0 8 0 15,-3-5 0 1,0-2-656-16,3 7-64 0,0 0-16 0,0 0 0 15,-5-2-2528-15,5 2-512 0</inkml:trace>
  <inkml:trace contextRef="#ctx0" brushRef="#br0" timeOffset="22248.312">21838 5547 25631 0,'0'0'1136'0,"0"0"224"0,0 0-1088 0,0 0-272 0,8-6 0 0,-5-1 0 0,1 1 368 16,-2-2 16-16,-2-2 0 0,0 10 0 0,0 0 480 0,0 0 96 15,-7-3 32-15,-4-1 0 0,-4 0-96 0,1 4 0 16,1 5-16-16,-7 3 0 0,-3 1-240 0,-4 3-64 16,-1 2 0-16,-1 2 0 0,0 4-288 0,-1 0-64 15,3 2-16-15,-2 0 0 0,1-2-208 0,4-2 0 16,3 3 128-16,3-4-128 0,3-1 0 0,7-4 0 15,3-4 0-15,5-8 0 0,0 0-192 0,10 8 192 16,0-2-192-16,5-6 192 0,4-7-160 0,0 0 160 16,2-2-128-16,3-2 128 0,0-1 0 0,4 0 0 15,-1-3 0-15,2 4 0 0,-3 1 0 0,-1 3 0 16,0 1 0-16,-6 3 0 0,-1 4 0 0,-3 4 0 16,-3 5 0-16,-3 5 128 0,-2 3 192 0,-5 7 64 15,-5 3 0-15,-3 7 0 0,-1 4-96 0,-1 2-16 16,-2-2 0-16,-3 3 0 0,-5 2-96 0,1 1-32 0,-2-1 0 0,-2-4 0 15,-1-2-16-15,-2 1-128 0,2 0 192 16,-2-4-64-16,3-4-128 0,-1 0 192 0,2 0-192 16,0-5 192-16,-2-5-192 0,0-3 128 0,-1-3-128 0,1-1 128 31,2 0-864-31,-2-6-176 0,0-3-48 0,5-6 0 16,4-5-2240-16,2-3-448 0</inkml:trace>
  <inkml:trace contextRef="#ctx0" brushRef="#br0" timeOffset="22713.662">22848 5328 28095 0,'0'0'1248'0,"0"0"256"0,0 0-1200 0,0 0-304 0,0 0 0 0,0 0 0 15,0 0 208-15,0 0-16 0,0 0 0 0,-5 7 0 16,-2-1 848-16,0 3 176 0,0 7 16 0,-3 3 16 16,-4 3-464-16,0 4-80 0,2 0-32 0,0 5 0 15,1 4-320-15,-3-1-64 0,-3-2-16 0,3 1 0 16,3-3-272-16,0 1 0 0,-2 0 128 0,1-4-128 15,-1-5 0-15,4 0-176 0,1 1 32 0,3-5 0 16,3-4-1472 0,3-3-304-16,2-2-48 0,4-5-7584 0,3-3-1520 0</inkml:trace>
  <inkml:trace contextRef="#ctx0" brushRef="#br0" timeOffset="23176.888">23439 5270 27647 0,'0'0'2448'0,"0"0"-1952"16,0 0-496-16,0 0 0 0,0 0 1072 0,-5 6 112 16,-1 2 32-16,2 3 0 0,-4 5-832 0,1 4-144 15,-3 2-48-15,-1 4 0 0,1 2 320 0,-4 2 64 0,-2 6 16 16,1-1 0-16,-2 0 16 0,0 0 0 0,-6 0 0 0,3-2 0 15,2-3-32-15,3-2-16 0,-2-1 0 0,2-5 0 16,-1-4-288-16,4-2-48 0,6-3-16 0,1-3 0 16,5-10 48-16,0 0 16 0,0 0 0 0,0 0 0 15,0 7-112-15,0-7-32 0,3-11 0 0,3-3 0 16,1-4 0-16,5-2 0 0,4-3 0 0,2-2 0 16,0-6-128-16,1 0 0 0,0-1 144 0,3 0-144 15,2-1 0-15,0 3 128 0,-2 0-128 0,3 2 0 16,1 3 0-16,0 3 144 0,3 3-144 0,-3 4 0 15,2 1 256-15,-1 4-48 0,2 2-16 0,-1 6 0 16,-1 2 32-16,1 3 0 0,-2 4 0 0,-3 4 0 16,-2 3-96-16,-3 6-128 0,-4 3 176 0,-2 10-176 15,-2 4 144-15,0 3-144 0,-5-3 0 0,0 3 144 0,-3 1-16 16,0-1-128-16,-4 0 192 0,1-3-64 16,0 0-128-16,2-2 0 0,-1-1 0 0,1-1-176 0,2-2 176 0,-3-2 0 15,0-1 0-15,1-2 0 0,1-1-320 0,0-5 32 16,-2-1 0-16,0-2 0 15,1-5-1232-15,1-2-240 0,-2-10-48 0,0 0-16 16,0 0-1184-16,10-4-224 0,-1-3-48 0</inkml:trace>
  <inkml:trace contextRef="#ctx0" brushRef="#br0" timeOffset="23368.558">23291 4562 47807 0,'-13'-11'2112'0,"13"11"448"0,0 0-2048 0,0 0-512 0,0 0 0 0,0 0 0 32,9 4-432-32,-1 2-176 0,1-2-32 0,2 2-16 15,3-2-1168-15,-3-1-224 0,-1-1-64 0</inkml:trace>
  <inkml:trace contextRef="#ctx0" brushRef="#br0" timeOffset="26492.777">4521 11012 21183 0,'0'0'944'0,"0"0"192"0,0 0-912 0,-4 6-224 15,-1 1 0-15,-1 1 0 0,1-1 192 0,-1 3-16 16,3 3 0-16,1 3 0 0,-1 3 16 0,-4 1 0 16,-1 2 0-16,-2 2 0 0,2 2 416 0,-3 2 96 15,-1 4 0-15,-2 1 16 0,-4 2-32 0,0 1-16 16,-1 2 0-16,-3 1 0 0,1 3-176 0,-1 2-48 15,-2 0 0-15,2 2 0 0,0 3 32 0,2-3 0 16,-1-2 0-16,2 0 0 0,2 0 32 0,3-1 0 16,3 0 0-16,0-1 0 0,0-5-128 0,1 1 0 15,1 3-16-15,-1-1 0 0,-1-2-176 0,3 0-16 0,4-3-16 16,-2 0 0-16,2 2 32 0,0-2 0 0,-3-2 0 16,5-3 0-16,4 0 32 0,5-4 16 0,-1-1 0 0,3-3 0 15,-1-4 96-15,3 3 32 0,3 2 0 0,1-1 0 16,2-3-112-16,2-5 0 0,0-6-16 0,2 5 0 15,-1 5-96-15,2-3-16 0,0-4 0 0,1 0 0 16,1-2 0-16,3-1 0 0,-2-3 0 0,0-3 0 16,2-3-128-16,-2 0 0 0,1 0 0 0,2 1 128 15,-3-2-128-15,2 0 0 0,-1-2 0 0,-1 0 0 16,0-3-192-16,-5 0-80 0,0 0-16 0,-4-1 0 16,-5-1-2256-1,-1 0-448-15,-3 1-80 0</inkml:trace>
  <inkml:trace contextRef="#ctx0" brushRef="#br0" timeOffset="26818.259">3729 11866 33343 0,'0'0'1472'0,"0"0"320"0,0 0-1440 0,0 0-352 16,14 0 0-16,1 0 0 0,0-1 0 0,3 1-208 0,4 0 16 16,3-1 16-16,5-3 176 0,3 0 256 0,4-2-64 15,5 1-16-15,2-1 224 0,4 1 48 0,1-1 16 0,1-1 0 16,-2-1-112-16,-1 0-32 0,-2 3 0 0,-1-1 0 15,-1-1-192-15,-1-1-128 0,-6 1 128 0,4 2-128 32,0-3-1312-32,-1 5-336 0,-5 2-64 0</inkml:trace>
  <inkml:trace contextRef="#ctx0" brushRef="#br0" timeOffset="31442.864">5772 10522 10703 0,'3'-10'464'0,"-3"10"112"0,5-8-448 0,0 0-128 16,-1 2 0-16,-1 0 0 0,-3 6 480 0,4-5 80 15,-4 5 16-15,6-7 0 0,-6 7-144 0,0 0-32 16,0 0 0-16,0 0 0 0,0 0 240 0,0 0 32 16,0-6 16-16,0 6 0 0,0 0-144 0,-6 6-32 15,-1 0 0-15,-2 2 0 0,0 2-80 0,-2 4-32 16,-2-1 0-16,1 1 0 0,-3 0 176 0,2 4 48 16,-1 2 0-16,-1 2 0 0,-2 0-32 0,-1 3 0 15,2 4 0-15,-3 7 0 0,2 7-128 0,-3 2-16 16,-4-1-16-16,2 4 0 0,0 4-192 0,0 0-48 15,-5 2 0-15,4 0 0 0,6-2-192 0,-4 2 176 16,0 1-176-16,3-3 160 0,1-4-32 0,-1-1 0 16,0-3 0-16,2 0 0 0,-1 1 96 0,4 0 16 15,2 2 0-15,-1 0 0 0,2 1 0 0,2 0 0 0,0-3 0 16,2-1 0-16,1 0-240 0,1-2 128 0,2 3-128 16,2 0 0-16,0 2 0 0,3 0 128 0,4-2-128 0,0 1 0 15,3 0 0-15,3-2 128 0,-1-3-128 0,4 1 0 16,4 1 128-16,2-2-128 0,1 2 0 0,1-4 144 15,2-4-144-15,3 0 0 0,4 3 0 0,2-7 0 16,-1-4-320-16,2-3-32 0,-1 0-16 0,3-3-8176 16,1-2-1632-16</inkml:trace>
  <inkml:trace contextRef="#ctx0" brushRef="#br0" timeOffset="32960.708">11031 10379 20207 0,'-12'-4'896'0,"12"4"192"15,-9-6-880-15,3 4-208 0,6 2 0 0,0 0 0 16,0 0 864-16,0 0 128 0,0 0 32 0,0 0 0 0,0 0-560 16,10 1-96-16,0 3-32 0,4 2 0 0,2 0-128 0,2 2-16 15,3 3-16-15,1-1 0 0,3 0 16 0,2 1 0 16,-1 3 0-16,4 2 0 0,2 3-192 0,2 3 192 16,-2 2-192-16,2 4 192 0,-1 2-64 0,1 1-128 15,-3 4 192-15,-2 1-64 0,0 3 64 0,-2 8 16 16,0 5 0-16,-2-1 0 0,-1-1 96 0,2-2 16 15,0 0 0-15,-2 2 0 0,0-1-16 0,1 4 0 16,-1 1 0-16,-1 1 0 0,-2 2-48 0,-1-4-16 16,-1-2 0-16,0-3 0 0,-3 0-48 0,-4 1 0 15,-1 3 0-15,-1-3 0 0,-6-1 48 0,-2-1 0 16,-4-2 0-16,-1-1 0 0,-3-1 80 0,-2 0 0 16,-3-3 16-16,-4 3 0 0,-5 1-16 0,-1 1 0 0,-3-3 0 0,-3 1 0 15,-4-2 0-15,-1 0-16 0,-1 1 0 16,1-3 0-16,-1-4 48 0,1-1 16 0,-1-3 0 0,1 3 0 15,-5 6 0-15,-1-6 0 0,-1-2 0 16,1-1 0-16,5 2-224 0,3-3-144 0,-1-5 192 0,3 0-192 16,2-3 0-16,3-5 0 0,0-2 0 0,4-7-192 31,4-4-2320-31,3-5-464 0</inkml:trace>
  <inkml:trace contextRef="#ctx0" brushRef="#br0" timeOffset="34345.279">11758 8050 15663 0,'-5'-9'1392'0,"5"9"-1120"0,-4-7-272 0,0 2 0 16,4 5 704-16,0 0 64 0,-2-7 32 0,-1 2 0 16,3 5 32-16,0 0 16 0,0 0 0 0,0 0 0 15,0 0-272-15,0 0-48 0,0 0-16 0,0 0 0 16,0 0 0-16,0 0 0 0,0 0 0 0,4 9 0 16,-1 1 16-16,1 2 0 0,-1 2 0 0,1 4 0 15,-1 2-96-15,-2 5-32 0,-1-2 0 0,0 3 0 16,0 3 48-16,-1 2 16 0,-2 3 0 0,0 0 0 15,-3-2 64-15,0 1 16 0,-4 0 0 0,0-1 0 16,0-4-192-16,0 1-32 0,2-1-16 0,-3 1 0 16,0 0-48-16,2-2-16 0,-3-1 0 0,2-2 0 0,1-2 0 15,-1-4 0-15,2-1 0 0,2-2 0 0,1-1-48 0,0-3 0 16,2-2 0-16,0-1 0 0,2-1-64 0,1-7 0 16,0 0-128-16,0 0 192 0,6 5-64 0,3-2 0 15,3-2-128-15,-1-2 192 0,1-2-64 0,4 0 0 16,5-1-128-16,1-2 192 0,5-6-192 0,3 3 0 15,3 2 128-15,5 1-128 0,1-1 0 0,2-1 0 16,1 0 0-16,1 1 0 0,2 2 0 0,2-1 0 16,3-1 0-16,4 5 0 0,0 2 0 0,3 4 0 15,2 0 0-15,-2-1 0 0,1-1 0 0,3 2 0 16,5 1 0-16,3 2 0 0,-1 2 0 0,3-2 0 16,-1 1 128-16,2-2-128 0,-2 1 0 0,6 1 0 15,3-1 0-15,-2-1-160 0,-4-1 160 0,2-1 0 16,0 1 0-16,2 2 0 0,2-3 0 0,-2 2 0 0,-3 1 160 15,-2-1-160-15,3-3 0 0,-2 2 0 0,-2-1 0 16,-2 3 0-16,-2 1 0 0,1-1 0 0,-5 2 0 0,-1-1 0 16,0-2 0-16,-5 3 0 0,-2 2 0 0,-6-2 0 15,-3-1 0-15,-3 0 0 0,1 2 0 0,-6 1 0 16,-1-3 0-16,-3 0 144 0,-1-3-16 0,-2 2 0 16,-1 2 48-16,-2-3 0 0,-2 1 0 0,-3-2 0 15,-2 0 16-15,-3-1 0 0,1 1 0 0,-6-4 0 16,-1-5 0-16,-1 3 0 0,-3 3 0 0,-8-2 0 15,8-4-64-15,-8 4-128 0,0 0 192 0,0 0-64 16,0 0 64-16,0 0 0 0,0 0 0 0,0 0 0 16,0-8 32-16,0 8 16 0,-2-6 0 0,-1-1 0 15,-2-1-48-15,2 1-16 0,1-1 0 0,0 0 0 0,2 8 32 0,-2-11 16 16,2-4 0-16,0 0 0 0,0 1 16 0,1-1 0 16,1-3 0-16,2-3 0 0,0-1 48 15,2-3 16-15,-1-2 0 0,3-4 0 0,-2-3-48 0,3 0-16 16,-2 0 0-16,2 3 0 0,-1 2-32 0,1 1 0 15,-1 0 0-15,1 2 0 0,-2 0-208 0,1 4 176 16,0 1-176-16,1 3 160 0,-2-3-160 0,1 1 0 16,3 0-192-16,-4 0 192 15,-1 0-1984-15,0 3-288 0,-2-1-48 0</inkml:trace>
  <inkml:trace contextRef="#ctx0" brushRef="#br0" timeOffset="35362.985">11975 5674 16575 0,'0'-8'1472'0,"0"-1"-1168"0,3 1-304 0,0 1 0 16,-3 7 1200-16,0 0 176 0,1-8 32 0,-1 8 16 16,0 0-1200-16,0-7-224 0,-1 0 0 0,0 0-144 15,-2 3-160-15,3 4-16 0,0 0-16 0,-7-6 0 16,0 0 336-16,-1 3 0 0,1-3 0 0,-1 2 0 16,-1-4 160-16,-1 1 96 0,0 1 32 0,-3-2 0 15,-1 1 336-15,-2 0 64 0,0 0 16 0,-2 2 0 16,0 0-160-16,0 1-32 0,-1-2 0 0,-2 6 0 15,-2 0-224-15,0 3-48 0,-2-2-16 0,3 1 0 16,-1 1-96-16,1 0-128 0,-1 0 176 0,0 0-176 16,-3 1 272-16,1 3-48 0,-1 1-16 0,-2-2 0 15,0 0-208-15,-1-2 0 0,0 4 0 0,2 1 0 16,-2 1 0-16,1-1 0 0,-1 1 160 0,2 1-32 0,0-3 80 0,1 1 32 16,2-3 0-16,0 4 0 0,2 5 16 0,2-2 16 15,-1 0 0-15,1-1 0 0,0 0-16 0,1 4 0 16,1 1 0-16,1 0 0 0,0-3-128 0,1 1-128 15,1 3 192-15,2-1-192 0,-3 0 128 0,5 3-128 16,2 1 0-16,2 0 0 0,1 3 880 0,0-3 112 16,1-4 32-16,4 0 0 0,3 2-784 0,2-2-240 15,-1 1 128-15,5-1-128 16,3 1-704-16,-2-3-208 0,5 1-48 0,1-1 0 16,2 2 816-16,0-2 144 0,4-4 0 0,-2 2 0 0,1 3 128 0,0-1-128 15,2-3 128-15,3 0-128 0,-1-1 0 0,3 0 0 16,3-1 0-16,1-1 0 0,0 0 144 0,1-4-144 15,2 0 160-15,2-2-160 0,1 0 192 0,1-2-48 16,-1-3-16-16,-3 0 0 0,0 2 96 0,-1-3 16 0,0-3 0 16,0-1 0-16,1-2 80 0,-2-1 0 0,1 1 16 0,1-4 0 15,2-3 48-15,-3 1 0 0,-3 0 0 0,-1-2 0 16,-1-2 0-16,-3 1 0 0,-5-4 0 0,-2-1 0 16,-2 0 112-16,-3-5 16 0,-2-4 16 0,-4 0 0 15,-3 1-144-15,0 3-16 0,-4 1-16 0,0 3 0 16,-5 4-48-16,-2 1-16 0,0 1 0 0,-3 2 0 15,-2 1-128-15,-2 2-32 0,0 0 0 0,-2 1 0 16,-3 3-128-16,-2 5-176 0,-7 1 48 0,1 0 0 16,-2 2-1792-1,-1 2-336-15,-1 2-80 0</inkml:trace>
  <inkml:trace contextRef="#ctx0" brushRef="#br0" timeOffset="36708.545">9333 10851 11055 0,'0'0'976'0,"0"0"-784"0,-3-5-192 0,3 5 0 16,0 0 2016-16,0 0 352 0,0 0 80 0,0 0 16 15,0 0-1120-15,0 0-208 0,0 0-48 0,0 0-16 0,0 0-352 16,0 0-64-16,0 0-16 0,0 0 0 0,0 0-224 0,-5 8-48 15,2-2-16-15,0 3 0 0,-1 2 224 0,2 2 64 16,-1 2 0-16,-1 1 0 0,0 4-64 0,1 3-16 16,1 4 0-16,-4 1 0 0,-1 5-144 0,2 0-32 15,1 3 0-15,-3 10 0 0,-1 5-112 0,1 3-16 16,-3 1-16-16,-2 0 0 0,-2 0-240 0,1 3 144 16,-2-3-144-16,-3 2 128 0,3-4-128 0,-2 0 0 15,0-1 0-15,0-4 0 0,0-5 128 0,1-4-128 16,3-2 0-16,0-3 128 0,3-3-128 0,-1-1 192 15,2-7-192-15,1 1 192 0,3 2-192 0,-3-1 128 16,3-1-128-16,-1-3 128 0,0-7-128 0,3-3-224 16,3 2 48-16,-1-6 16 15,1-7-656-15,0 0-128 0,0 0-16 0,0 0-8640 16,0 0-1728-16</inkml:trace>
  <inkml:trace contextRef="#ctx0" brushRef="#br0" timeOffset="37047.039">8874 10805 33631 0,'0'0'1488'0,"-2"-6"304"0,2 6-1424 0,3-9-368 16,5-1 0-16,5 5 0 0,1 1 128 0,5 2-128 15,5-1 160-15,6-2-160 0,6-1 192 0,3-2-64 16,3 0-128-16,3 2 192 0,2-3-192 0,-1 0 0 16,-1 0 128-16,2 1-128 0,-1 0 0 0,-3 1 0 15,-2 1 128-15,-1 0-128 0,-4 3 0 0,-2 0 0 16,-2 2 0-16,-3-2 0 15,-4 1-384-15,-2 1-64 0,-1 1 0 0,-2 1-9504 16,-2 0-1888-16</inkml:trace>
  <inkml:trace contextRef="#ctx0" brushRef="#br0" timeOffset="37429.463">10120 10615 28559 0,'0'0'2544'15,"0"0"-2032"-15,-2 8-512 0,-3 2 0 16,-1 1 176-16,-1 2-176 0,-2 2 192 0,-2 3-192 0,-2 1 0 15,-3 0 0-15,-1 5 0 0,-1 1 0 0,-1 2 0 0,3 2 0 16,0 1 0-16,-1 5 0 0,-7 3 128 0,2 2-128 16,-3 2 0-16,3 1 0 0,-3 1 0 0,2 7 128 15,-2 7-128-15,-1-2 0 0,2 1 160 0,-2-1-160 16,2-2 128-16,0 2-128 0,4-1 0 0,-1 0 0 16,2 1 0-16,4-1 0 0,1-2 0 0,6-3 0 15,-1-4 0-15,3-5 0 0,2 0 0 0,4-7 0 16,4-3 0-16,2-1 0 15,1-3-448-15,1 0 0 0,2-4-16 0,1-4 0 16,2-3-1776-16,3-1-336 0,6 1-80 0,-5-9-16 0</inkml:trace>
  <inkml:trace contextRef="#ctx0" brushRef="#br0" timeOffset="37811.689">10369 11088 14735 0,'0'0'1312'0,"-7"-2"-1056"0,0 2-256 0,7 0 0 16,0 0 4624-16,-5 7 880 0,-1 1 160 0,-2 3 32 15,-2 4-5424-15,2 2-1088 0,-1 4-208 16,-2 2-64-16,-3 5 848 0,1 3 240 0,-1 2 0 0,0 3 0 0,-2 0 0 0,1 2 0 16,-3-1 0-16,1 1 0 0,3-1 0 0,0 2 0 15,-1-2 0-15,0 2 0 0,3 5 128 16,1-2-128-16,2-2 0 0,1-3 128 0,1-3-128 0,3-1 0 16,3-4 0-16,3-5 0 0,1 0 0 0,1-4 0 15,4-1 0-15,2-3 0 0,1 1 0 0,2-4 0 16,-2-3 0-16,5-3 0 15,0 0-656-15,3-3-16 0,-3-2 0 0,0-2-8256 16,0-2-1648-16</inkml:trace>
  <inkml:trace contextRef="#ctx0" brushRef="#br0" timeOffset="38014.473">9787 11535 37375 0,'0'0'1664'0,"0"0"320"0,0 0-1584 0,13 0-400 0,4 1 0 0,5 0 0 16,0 2 0-16,5-1 0 0,3 1 0 0,5-1-176 16,8-1 176-16,3-1 0 0,2-3 0 0,-1-2 0 15,-1 0-592-15,0-1-192 0,2-1-48 0,-4-1-9680 16,-6 0-1952-16</inkml:trace>
  <inkml:trace contextRef="#ctx0" brushRef="#br0" timeOffset="38463.689">10666 10650 37775 0,'0'0'3360'0,"0"0"-2688"16,0 0-544-16,9 9-128 0,-2 3 0 0,2 3-272 0,1-1 64 0,2 9 16 15,1 7 192-15,1 4 0 0,2 2 0 0,3 4-144 16,0 4 144-16,1 3 0 0,-4 1 0 0,-1 2 0 15,0-1 0-15,-3 5 0 0,1 3 0 0,-3 3 0 16,-2 1 0-16,-3-1 0 0,-5-1 0 0,-1 3 0 16,-4 2 176-16,-2 2-48 0,-2-3 0 0,-4 1 0 15,-6-1 64-15,-3-4 16 0,-2-1 0 0,-3-5 0 16,-2-3-16-16,-2 3-16 0,-1-3 0 0,-3-1 0 16,0-4 112-16,0-3 32 0,-2-5 0 0,2-2 0 15,-2-2-112-15,5-1-16 0,2-1 0 0,3-4 0 16,0-2-192-16,3-3 0 0,-1-1 0 0,4-5 0 15,3-2-384-15,-1-2-128 16,3-1-32-16,2-4 0 0,-1-1-2336 0,3-6-448 0</inkml:trace>
  <inkml:trace contextRef="#ctx0" brushRef="#br0" timeOffset="40506.384">8542 8225 18879 0,'0'0'832'0,"0"0"192"0,0 0-832 0,3-9-192 16,-1 1 0-16,1 1 0 0,-3 7 768 0,5-8 96 16,-2 0 32-16,-3 8 0 0,0 0-352 0,0 0-64 15,8-4-16-15,-8 4 0 0,0 0-240 0,0 0-48 16,0 0-16-16,0 0 0 0,0 0 96 0,0 0 32 0,0 0 0 0,0 0 0 15,5 10 64-15,-4 0 16 0,-2 1 0 0,-4 2 0 16,2 2 32-16,-3 2 16 0,-1 1 0 0,0 2 0 16,0 2-96-16,0 1 0 0,-2 3-16 0,0 0 0 15,-1 1-96-15,1 1-16 0,-4-1 0 0,2 1 0 16,1-1-64-16,-1 2 0 0,-2 1-128 0,1-1 192 16,1 0-192-16,1-3 176 0,-2 0-176 0,1-4 160 15,1-2-160-15,-2-2 128 0,1 1-128 0,0-3 128 16,0-1 32-16,-2-3 0 0,1 0 0 0,1-1 0 15,2 0 128-15,0-2 32 0,1-4 0 0,2 3 0 16,3-1-80-16,0-1-16 0,3-6 0 0,0 0 0 16,0 0-224-16,0 0 0 0,0 0 128 0,0 0-128 15,5 8 176-15,1-4-16 0,-6-4 0 0,9 4 0 0,2-2 96 0,2 0 32 16,1-1 0-16,1 1 0 0,1-1-32 0,1 2-16 16,3 1 0-16,3-2 0 0,2-2-112 0,3 1-128 15,1 0 176-15,3 0-176 0,0 1 128 0,4-2-128 16,6 0 0-16,1 0 0 0,-1 0 144 0,1 0-144 15,0-4 0-15,1 4 144 0,1 5-144 0,1-2 0 16,2 1 0-16,4-3 0 0,3-2 0 0,0-1 0 16,-2 4 0-16,-4-2 0 0,2-2 0 0,0 2 0 15,-1 0 128-15,2 0-128 0,2 0 0 0,-1-1 128 16,1-1-128-16,-3 0 128 0,-2-1-128 0,-1 2 128 16,2 0-128-16,-1 0 128 0,2-1-128 0,1 2 0 15,3-2 0-15,-4 1 128 0,-3 0-128 0,1 1 0 16,-1 0 0-16,-2 2 128 0,-4 3-128 0,3-3 0 0,3-3 0 15,-1 2 0-15,-2 4 0 0,-3-2 0 0,-2 0 128 16,-2 0-128-16,1-3 0 0,-1 2 0 0,-4 3 0 16,1-2 128-16,1-5-128 0,-2 2 0 0,-7 4 144 0,3-4-144 15,1 0 0-15,-2 0 144 0,0 1-144 0,-3-1 0 16,-3-1 192-16,-1 1-192 0,-1-2 192 0,-2 4-192 16,-1-2 192-16,0 2-192 0,-1-1 192 0,-2-1-192 15,0-3 128-15,-4 1-128 0,0-1 0 0,-2 4 0 16,0 3 0-16,-9-4 160 0,0 0-160 0,0 0 128 15,9 2-128-15,-9-2 128 0,0 0-128 0,0 0 128 16,0 0 48-16,0 0 0 0,0 0 0 0,0 0 0 16,0 0-48-16,8-2 0 0,-8 2 0 0,0 0 0 0,6-7-128 15,-6 7 160-15,0 0-160 0,0 0 160 0,7-5-160 16,-7 5 128-16,0 0-128 0,8-8 128 0,-6-3 48 16,3-1 0-16,3 1 0 0,-2 0 0 0,-1-1 32 0,4-3 16 15,2-1 0-15,1-2 0 0,-1 2-32 0,0-6 0 16,0-6 0-16,1-1 0 0,5-1 0 0,0-2-16 15,-1-3 0-15,0-1 0 0,1-1-32 0,-2 3 0 16,0 4 0-16,1 3 0 0,-3 2 80 0,-2 2 16 16,0 2 0-16,0 0 0 0,-1 2-96 0,-1 1-16 15,-1 2 0-15,1 1 0 0,0 0-128 0,-3 2 0 16,-2 0-192-16,3 2 192 16,-3 1-1536-16,0 1-176 0,2 4-32 0,-6 5-10576 15,0 0-2112-15</inkml:trace>
  <inkml:trace contextRef="#ctx0" brushRef="#br0" timeOffset="41615.595">6272 10852 6447 0,'0'0'576'0,"0"0"-576"0,0 0 0 15,0 0 0-15,0 0 1056 0,0 0 96 0,1-7 32 0,-1 7 0 16,0 0-800-16,0 0-176 0,0 0-16 0,0 0-16 16,-1-10 320-16,-1 4 64 0,2 6 16 0,0 0 0 15,0 0 448-15,-1-6 80 0,-1-2 32 0,2 8 0 16,0 0 176-16,0 0 32 0,0 0 16 0,0 0 0 15,0 0-144-15,0 0-48 0,0 0 0 0,0 0 0 16,0 0-400-16,0 0-96 0,0 0-16 0,2 12 0 16,2 2-48-16,3 1-16 0,1 0 0 0,2 6 0 15,0 6-144-15,3-1-16 0,4 2-16 0,3 0 0 16,-1 5-112-16,1 4-32 0,0 0 0 0,1-1 0 16,0-1-144-16,-1 7-128 0,1 7 144 0,1 0-144 0,1-3 128 15,-2-2-128-15,4-2 0 0,-6-1 0 0,2-2 128 0,1 3-128 16,-1-1 0-16,1 0 0 0,-2-1 208 0,0 1-48 15,-3 0-16-15,2-3 0 0,0-4 48 0,-3-1 0 16,0 0 0-16,-2-3 0 0,-3-1-64 0,1-3-128 16,-2-2 192-16,0 0-64 0,-1 5-128 0,-3-6 0 15,1-3 0-15,-2-4 0 0,0 5 0 0,-1-5-320 16,-3-3 48-16,0-5 16 16,-1-8-1456-16,0 0-272 0,0 0-64 0,0 0-7040 15,0 0-1408-15</inkml:trace>
  <inkml:trace contextRef="#ctx0" brushRef="#br0" timeOffset="42071.968">7189 10723 18431 0,'-7'-2'1632'0,"2"0"-1312"0,-2-1-320 0,7 3 0 16,-6 3 1424-16,6-3 224 0,-8 4 32 0,0 1 16 0,-1 1-1248 0,3 3-256 15,-3 1-64-15,1 1 0 0,-3 0 208 0,0 4 48 16,1 8 0-16,-3 2 0 0,-2-3 256 0,-2 5 64 15,-1 3 16-15,0 0 0 0,-1 4 32 0,0 4 0 16,0-2 0-16,-4 5 0 0,0 3-112 0,-5 2 0 16,1 2-16-16,-1 5 0 0,2 1-240 0,-4 0-64 15,-1-1 0-15,0 1 0 0,1 2-96 0,-1 0-32 16,0 0 0-16,2-2 0 0,2-1 64 0,1-4 16 16,0-5 0-16,1-2 0 0,2-3 128 0,1-4 32 15,3-1 0-15,0-2 0 0,1-1-176 0,2-3-16 16,4-3-16-16,3 0 0 0,2-3-224 0,1-4 144 15,4-2-144-15,0-2 128 0,-1-3-128 0,3-11-144 16,0 0 144-16,0 0-208 16,0 0-1568-16,0 0-304 0,0 0-64 0,8-11-8096 15,7-3-1600-15</inkml:trace>
  <inkml:trace contextRef="#ctx0" brushRef="#br0" timeOffset="42553.486">7484 10262 13823 0,'0'0'1216'0,"0"0"-960"15,0 0-256-15,0 0 0 0,0 0 1472 0,0 0 240 16,0 0 48-16,0 0 16 0,6 11-816 0,-6-11-144 15,4 11-48-15,-4-11 0 0,2 11 0 0,-2-1 0 16,0 2 0-16,-1 1 0 0,-3 2 128 0,1 2 32 16,-2 3 0-16,-2 0 0 0,-2 0-80 0,0 0-16 15,0-1 0-15,-2 1 0 0,1 4-192 0,1-2-32 16,1 0-16-16,-3-1 0 0,1 1-176 0,1-1-32 0,2-2-16 16,-2 2 0-16,-1-4-240 0,3 1-128 0,0-2 160 0,1 0-160 15,0-3 128-15,0 0-128 0,2-3 0 0,2-2 0 16,-3 2 0-16,3-3 0 0,2-7-208 0,0 0 64 31,0 0-1648-31,0 0-320 0,0 0-64 0,0 0-7008 0,4-6-1408 0</inkml:trace>
  <inkml:trace contextRef="#ctx0" brushRef="#br0" timeOffset="42834.26">7709 10299 25791 0,'0'0'2304'0,"0"0"-1856"16,0 0-448-16,0 0 0 0,0 0 528 0,0 0 16 16,0 0 0-16,0 11 0 0,0 2-368 0,-1 1-176 15,-2 2 160-15,-4 0-160 0,-2 1 384 0,2 5-32 16,0 4 0-16,-1 1 0 0,0 2 128 0,-3-1 32 15,-3 1 0-15,2 0 0 0,2-1-48 0,-3-1 0 16,1-3 0-16,1 1 0 0,0 1-272 0,-1-1-64 16,0-4-128-16,2 2 192 0,0 2-352 0,1-2-80 15,2-2-16-15,-1-2-9424 0,0-3-1904 16</inkml:trace>
  <inkml:trace contextRef="#ctx0" brushRef="#br0" timeOffset="43670.735">8077 10450 23775 0,'0'0'1056'0,"-7"5"224"0,0 1-1024 0,3 1-256 16,-1-1 0-16,0 4 0 0,-3 2 0 0,0 2 0 16,-2 1 0-16,0 3 0 0,-1-3 0 0,-2 5 0 15,-3 1 0-15,0 2 0 0,-2 3 0 0,-1 3 224 16,-4 3-64-16,1 3-16 0,-2 8 304 0,-3 2 48 15,-5 2 16-15,1 4 0 0,2-2-256 0,2 3-64 16,-4 1 0-16,1 2 0 0,1-1 0 0,-1 3-16 16,1 1 0-16,2-1 0 0,0-4 0 0,1-4 0 15,4-4 0-15,2 1 0 0,2 3 320 0,3-1 64 16,2-5 16-16,4-2 0 0,3 0-64 0,2-1 0 0,3-3 0 16,3-3 0-16,2-3-320 0,2-2-192 0,4-1 192 0,1-1-192 15,0-3 0-15,4-3 0 0,-1 1 0 0,2-3 0 31,1-1-336-31,2 0-176 0,-1-1-48 0,2-1 0 16,2-8-2080-16,0-2-432 0</inkml:trace>
  <inkml:trace contextRef="#ctx0" brushRef="#br0" timeOffset="43980.35">7843 11239 33455 0,'0'0'1472'0,"0"0"320"0,0 0-1424 0,0 0-368 15,0 0 0-15,11 6 0 0,2 3 0 0,-2 4-208 16,0 5 16-16,-3 3 16 0,2 0 176 0,1 1 0 15,0 1-144-15,0 1 144 0,-2 0 0 0,0 2 0 16,1-1 0-16,-1 4 0 0,0 1 0 0,2-2 0 16,-3-3 0-16,2 4 0 0,-2 2-144 0,-1-2 144 15,-1 4 0-15,3-4 0 16,-2-1-496-16,1 0 16 0,-6-2 0 0,3-1 0 16,0-5-2416-16,0-2-496 0</inkml:trace>
  <inkml:trace contextRef="#ctx0" brushRef="#br0" timeOffset="44285.355">8220 11316 29487 0,'-8'-2'2624'15,"8"2"-2112"-15,0 0-512 0,0 0 0 16,0 0 1504-16,-2 15 192 0,-2-1 32 0,1 5 16 0,0 3-1456 16,-4 2-288-16,2 2 0 0,-4-1-128 0,-4-1 128 0,0 4 0 15,-3 1-144-15,0 3 144 0,-4 0-128 0,0 2 128 16,-2 2-160-16,0 1 160 0,2-1 0 0,2-1 0 16,-3-2 0-16,2-2 0 0,0-2 0 0,2-1 0 15,1 2 0-15,1-5 0 0,-1-2-320 0,3-1 16 16,1-2 16-16,3-1 0 15,1-3-1632-15,3-2-320 0,-1-3-64 0</inkml:trace>
  <inkml:trace contextRef="#ctx0" brushRef="#br0" timeOffset="44722.166">8237 10794 32127 0,'0'0'1424'0,"0"0"304"0,0 0-1392 0,9 9-336 0,0 2 0 0,3 2 0 16,2 4 0-16,3 3-160 0,0 2 16 0,3 3 0 15,1 1 144-15,1 4 0 0,2 1 0 0,2 2-128 0,-1 2 128 0,1 3 0 16,-3 1 0-16,3 3 0 0,0 3 192 0,-4 3-48 16,-3 2 0-16,-2 2 0 0,1-4 112 15,-3 0 0-15,-1 0 16 0,-7 2 0 0,-5 5 160 0,-3 0 16 16,-2-2 16-16,-5-1 0 0,-5 3 48 0,-3-5 16 15,-2 1 0-15,-4 0 0 0,-8-2-96 0,-2 3-32 16,-4 1 0-16,0-3 0 0,0-4-96 0,-4-2-32 16,0-2 0-16,-3-1 0 0,-1-4-272 0,2-1 0 15,0-1 0-15,3-3-144 16,4-3-2240-16,2-2-448 0</inkml:trace>
  <inkml:trace contextRef="#ctx0" brushRef="#br0" timeOffset="47262.9">12572 11588 17503 0,'0'0'1552'0,"0"0"-1232"0,0 0-320 0,0 0 0 15,14 0 1408-15,4-2 240 0,5 0 32 0,6-1 16 16,4 3-1232-16,2-2-240 0,5-3-48 0,-3 1-16 15,4 0-160-15,-4-1 192 0,3 0-192 0,-3 0 192 16,4 0-16-16,-4-1 0 0,-1 1 0 0,3 0 0 16,5 0 352-16,0 0 80 0,-2 1 16 0,-2 1 0 15,-4-1-48-15,-1 2 0 0,-2-1 0 0,-2 1 0 16,0 2-272-16,-4 0-64 0,1-1-16 0,-3 0 0 16,-2 1-224-16,-1 0 0 0,0 0 0 0,0 2 0 15,-4 0-368-15,-1 0-160 0,0-2-48 16,-5 1-8064-16,-2 1-1632 0</inkml:trace>
  <inkml:trace contextRef="#ctx0" brushRef="#br0" timeOffset="47602.37">13397 11027 5519 0,'0'0'496'0,"0"0"-496"0,0 0 0 0,-7 3 0 15,7-3 4880-15,-7 5 880 0,-2 3 192 0,3 4 16 16,-3-1-4656-16,2 5-928 0,-3-1-192 0,1 5-48 16,-2 1 176-16,-3 2 48 0,0 0 0 0,-1 5 0 15,-2 7 208-15,-2 1 32 0,-4 1 16 0,1 4 0 16,0-1 16-16,4-1 0 0,0 5 0 0,3-3 0 15,-1-3-192-15,3 0-16 0,-1-2-16 0,2-1 0 16,2-2-272-16,2 0-144 0,-1-4 160 0,2-2-160 16,0-1 128-16,5-2-128 0,1-4 0 0,2-3 144 15,0-1-144-15,4 0-272 0,5-4 64 0,0-2 16 16,-1-1-2384 0,3-2-480-16</inkml:trace>
  <inkml:trace contextRef="#ctx0" brushRef="#br0" timeOffset="48087.139">14442 10948 21183 0,'0'0'1888'0,"-1"-6"-1504"0,0-1-384 0,1 7 0 15,0 0 752-15,0 0 80 0,0 0 0 0,0 0 16 16,0 0-304-16,0 0-64 0,0 0-16 0,0 0 0 16,0 0-224-16,0 0-48 0,10 9-16 0,-2 1 0 15,1 0 400-15,-1 2 64 0,1 1 32 0,3 4 0 16,3 4 32-16,1 2 0 0,3 1 0 0,2 3 0 16,1 0-208-16,-2 4-48 0,2-1 0 0,-2 4 0 15,0 3-240-15,0-1-48 0,-1 1-16 0,1-1 0 0,-4-3-144 16,2-3 128-16,-2-1-128 0,2-1 128 0,2-3-128 15,-1-1 0-15,0-2 0 0,0-1 128 0,-1-3-128 16,2-1 0-16,-3 1 144 0,-1-4-144 0,-1-3 0 0,-3 0 0 16,-1-2 0-16,0-3-128 15,-3-3-2592-15,1-3-512 0,2-4-96 0,-2-3-32 0</inkml:trace>
  <inkml:trace contextRef="#ctx0" brushRef="#br0" timeOffset="48418.237">15135 10926 23039 0,'0'0'2048'0,"3"-7"-1648"0,-3 0-400 0,0 7 0 16,0 0 608-16,0 0 32 0,0 0 16 0,0 0 0 15,-7 3 0-15,-4 3 0 0,0 5 0 0,-4 4 0 16,-5 1 144-16,-4 4 32 0,-3 4 0 0,-2 3 0 16,-1 3 48-16,0 3 16 0,0-2 0 0,0 7 0 15,-2 4 128-15,0 3 16 0,-1 1 16 0,1-3 0 16,-3-2-320-16,0-1-64 0,-3-1-16 0,4-3 0 16,0-1-288-16,2-2-64 0,-1-3-16 0,3-2 0 15,3-1-288-15,2 0 0 0,3-4 0 0,3-1 0 16,2 2 0-16,5-2 0 0,2-2-208 0,4-3 80 15,0-1-2064-15,5-3-416 0,3-1-80 0</inkml:trace>
  <inkml:trace contextRef="#ctx0" brushRef="#br0" timeOffset="53461.112">9041 8553 9215 0,'-5'4'816'0,"5"-4"-656"0,-8-4-160 0,8 4 0 15,0 0 1152-15,0 0 192 0,0 0 32 0,0 0 16 16,0 0-560-16,-6-4-128 0,6 4 0 0,0 0-16 15,0 0-208-15,0 0-32 0,0 0-16 0,0 0 0 16,0 0-16-16,0 0 0 0,0 0 0 0,0 0 0 16,0 0-48-16,0 0-16 0,0 0 0 0,0 0 0 15,0 0 304-15,6 7 64 0,2-1 16 0,0-2 0 0,1-4-32 0,5-4 0 16,1 3 0-16,3-1 0 16,3 1-16-16,4-1-16 0,3-3 0 0,4 1 0 0,2-1-192 0,4-1-32 15,3 1-16-15,3-2 0 0,3 0-128 0,2 1-32 16,1 0 0-16,3 1 0 0,-2-1-112 0,2 1-32 15,-2 0 0-15,3 0 0 0,1 0-128 0,5 0 0 16,-3-1 0-16,3 2 0 0,-2 1 0 0,-1-1 0 16,-2 2 0-16,0-1 0 0,0-1 0 0,0 1 0 15,-1 0 128-15,0 0-128 0,-2-1 0 0,-4 3 0 16,-2 0 0-16,-2 1 0 0,0 0 0 0,0 1 0 16,0-1 0-16,-3 1 128 0,-3-2-128 0,-1 1 128 15,-2 1-128-15,-1 2 128 0,-4-1-128 0,-5 0 192 16,-2 1-192-16,-2-3 192 0,-2 0-192 0,-4 0 0 15,-3 0 0-15,-1 0 0 0,-2 4 0 0,-9-4 0 0,0 0 160 16,0 0-160-16,0 0 208 0,0 0-64 16,0 0-16-16,0 0 0 0,-9 1 256 0,-2 0 64 0,-2 1 0 15,-3-2 0-15,-3-2-208 0,-1 0-48 16,-4-1 0-16,-3 3 0 0,-4 0-192 0,-1 3 128 0,-1-1-128 16,-1-1 0-16,-1-1 176 0,-4 0-176 0,2 1 192 0,-4 0-192 15,0-2 192-15,-2 1-192 0,-2 0 192 0,-1 2-192 16,-1 0 160-16,-2 0-160 0,-6-4 128 0,2 2-128 15,-3 4 0-15,-2-2 0 0,-4-1 128 0,-4 1-128 16,-1 3 0-16,-1-2 0 0,2-1 0 0,2 0 0 16,3 1 0-16,-1 1 128 0,2 3-128 0,2-4 128 15,5-1-128-15,4 0 0 0,4-3 0 0,1 3 0 16,2 2 0-16,4-1 0 0,1 1-144 0,4 0 144 16,3-1 0-16,4 1 0 0,1-1 0 0,6 0 0 0,5-1 0 15,3-1 0-15,4-2 0 0,7 1 0 0,0 0-176 0,0 0 176 16,0 0-160-16,6 9 160 0,4-4-400 0,6-1 16 15,3-3 0-15,7 0 0 0,2 0 240 0,7 0 144 16,1-1-160-16,7-1 160 0,6-3 0 0,5-2 0 16,4-1 0-16,4 2 0 0,1 1 0 0,3-1 0 15,-2 0 0-15,2-1 0 0,6 2 0 0,-1-1 0 16,3 1 0-16,-3 1 0 0,-5-4 0 0,0 3 0 16,3 1 0-16,-6 1 0 0,2 1 0 0,-2-1 0 15,-4 1 0-15,-4 1 0 0,-2 0 0 0,-2 0 0 16,-1-2 0-16,-2 1 0 0,-3 1 0 0,-4 3 0 15,-5 1 0-15,-4-2 0 0,-6-2 0 0,-5 2 0 16,-6 1 0-16,-5-1 0 0,-10-2 128 0,0 0-128 0,0 0 0 0,0 0 0 16,0 0 192-16,-14 2-32 0,-7-2 0 15,-5 1 0-15,-7 2 64 0,-7-1 16 0,-6 0 0 16,-4-1 0-16,-3-1-240 0,-8 1 144 0,-3 1-144 16,-6 2 128-16,-6 0-128 0,-2 0 0 0,-3 1 144 0,-4-2-144 15,-9-1 0-15,0 1 0 0,-2-2 0 0,0 3 128 16,0 3-128-16,-3 3 0 0,2-1 0 0,4-2 0 15,5-5 0-15,5 3 128 0,3 1-128 0,6-1 0 16,8-3 0-16,5-2 128 0,8 0-128 0,8 4 0 16,4 5 0-16,10-2 0 0,2-5 0 0,9-3 128 15,6 0-128-15,5 1 0 0,9 0 0 0,0 0 0 16,0 0-208-16,15 5-16 0,9 1 0 0,4-4 0 16,10-4-80-16,7-1-16 0,6 1 0 0,9 0 0 0,7-1 320 15,2-3 0-15,3 0-128 0,4 1 128 0,6 4 0 0,1 0 0 16,1-1 0-16,1-1 0 0,-3-3 0 0,3 2 0 15,1-1 0-15,-1 3 0 0,-4 0 0 0,-3-1 0 16,-3 0 0-16,-1 0 0 0,-5 3 0 0,-3-2 0 16,-3 1 0-16,-7 1 0 0,-6 1 0 0,-3 1 0 15,-4 2 0-15,-4 0 0 0,-6-2 0 0,-3 1 0 16,-5 2 0-16,-4-1 0 0,-6-1 0 0,-7 1 0 16,-8-4 0-16,0 0 0 0,-4 6 0 0,-7 1 0 15,-7-3 0-15,-8 3 0 0,-9-3-288 0,-7 1 0 16,-4-1 0-16,-11-1 0 0,-5 0 288 0,-8 0-192 15,-1 2 192-15,-6 2-160 0,-5-2 160 0,-6 2 0 16,-9-3 0-16,-2 3-128 0,-3 1 128 0,-1-3 0 16,-6-3 0-16,2 1 0 0,2 4 0 0,0-1 0 0,3-3 128 15,5 0-128-15,10 2 192 0,8-1-16 0,8-2-16 16,8 0 0-16,7-2-160 0,5-2 0 0,5 1 0 0,11 0 0 16,8 1 0-16,9-2 0 0,6 0 0 0,12 2 0 31,0 0-496-31,9-6 32 0,8 2 0 0,12 1 0 0,6-2 48 0,10 1 16 0,5-1 0 0,10-2 0 15,6-3 256-15,8 0 144 0,5 0-160 0,2 2 160 16,3 3 0-16,2-2 0 0,4-3 0 0,1-2 0 16,0 0 240-16,1 1-16 0,-1 2 0 0,1 3 0 15,4-2-32-15,-5 4 0 0,-6-1 0 0,-2 2 0 16,-5-3-64-16,-6 1 0 0,-1 1-128 0,-7 1 192 16,-7 1-192-16,-10 2 176 0,-5 2-176 0,-6-2 160 0,-6-2-160 15,-8 2 192-15,-6-1-192 0,-6 2 192 0,-10-1 0 0,0 0 0 16,-7 5 0-16,-8-2 0 0,-7-2 128 0,-6 0 48 15,-9 0 0-15,-7 1 0 0,-7 1-144 0,-8 0-32 16,-2 0 0-16,-3 0 0 0,-3-3-192 0,-1 0-208 16,-3 0 32-16,4 2 16 15,1 0-1664-15,7 0-336 0</inkml:trace>
  <inkml:trace contextRef="#ctx0" brushRef="#br0" timeOffset="54360.579">16098 9986 4607 0,'0'0'400'0,"1"-8"-400"0,1-1 0 0,2-3 0 0,-3-2 2496 0,1 2 432 15,1 3 80-15,0 1 0 0,1 1-1408 0,-1-1-272 16,-3-1-64-16,2 3-16 0,-2 6-432 0,0 0-96 16,0 0-16-16,0 0 0 0,0 0-80 0,9 5-32 15,-1 1 0-15,-1 5 0 0,2 5-80 0,1 4 0 16,-2 3-16-16,2 0 0 0,0 0-32 0,3 6 0 16,0 3 0-16,0 5 0 0,-1 4-144 0,2 6-16 15,-2 2-16-15,0 9 0 0,-2 9-160 0,0 3-128 16,-1 4 192-16,-2 2-192 0,-5-3 144 0,-2 2-144 15,-2 4 0-15,0-5 144 0,0-1-144 0,-2-5 0 16,1-3 0-16,2 0 128 0,2-5-128 0,1-1 0 16,0-8 0-16,2-4 0 0,-1-9 128 0,3-2-128 15,-1-5 0-15,3-2 128 0,-1-6-128 0,0-4 160 16,-4-3-160-16,1-3 160 0,-2-1-400 0,0-5-80 0,-2-7 0 16,0 0-12816-16</inkml:trace>
  <inkml:trace contextRef="#ctx0" brushRef="#br0" timeOffset="54782.038">16939 10034 20271 0,'0'0'896'0,"2"-11"192"0,-4-1-880 0,0 1-208 15,0-1 0-15,0 3 0 0,0 1 368 0,-2 1 16 16,-2-1 16-16,-1 4 0 0,-1 1 0 0,-1 0 0 16,-5 1 0-16,0 4 0 0,0 3 48 0,-2 0 16 15,-1 2 0-15,-3 6 0 0,-4 7 240 0,1 3 32 16,-4 4 16-16,2 5 0 0,1 8-16 0,-5 0 0 15,-1 0 0-15,-3 13 0 0,-3 11-336 0,-6 4-64 16,-5-1-16-16,-5 6 0 0,-3 0-176 0,1 6-144 16,2 3 192-16,2-1-192 0,2-6 144 0,2-3-144 15,0-5 0-15,2-2 144 0,4-3 112 0,6-3 0 16,5-5 16-16,5-4 0 0,0 0-16 0,5-8-16 0,4-5 0 16,4-6 0-16,4-4-240 0,1-3 144 0,3-4-144 15,4-3 128-15,6-7-384 0,-1-2-64 0,3-2-32 0,1-4-9488 16,3-4-1888-16</inkml:trace>
  <inkml:trace contextRef="#ctx0" brushRef="#br0" timeOffset="55220.094">17340 10042 12319 0,'4'-14'544'0,"-2"7"112"0,-2 7-528 0,6-6-128 15,-6 6 0-15,7-7 0 0,-5 0 704 0,-2 7 128 16,0 0 0-16,0 0 16 0,0 0 192 0,0 0 48 16,0 0 0-16,-9 5 0 0,0 2-144 0,-5 4-32 15,-4 2 0-15,-3 3 0 0,3 5 48 0,-2 3 16 16,-2 3 0-16,-1 1 0 0,-1 3-224 0,-1 3-48 16,0 5-16-16,-1 5 0 0,-1 4-160 0,1 5-16 0,-1 2-16 15,2 0 0-15,-1 1-352 0,0-2-144 0,0-4 128 0,-3 5-128 16,3 6 0-16,1-2 128 0,2-5-128 0,3-2 0 15,-1-6 0-15,4-2 0 0,2-3 128 0,2-5-128 16,3-4 0-16,1-2 0 0,4-1 144 0,4-1-144 16,3-4 0-16,1-2 128 0,3-3-128 0,1-3 0 15,4-3-160-15,1-2-96 0,4-3-32 0,0-3-8736 16,3-3-1760-16</inkml:trace>
  <inkml:trace contextRef="#ctx0" brushRef="#br0" timeOffset="55504.787">17100 10910 10127 0,'0'-10'448'0,"0"10"96"0,0 0-544 0,0 0 0 16,10 7 0-16,-5 3 0 0,0-1 3584 0,1 2 624 15,1 6 112-15,2-1 32 0,-3 2-3248 0,4 1-640 16,4-1-128-16,-6 4-16 0,1 2-320 0,1-1 128 16,1 0-128-16,1-2 0 0,0 1 144 0,-4 0-144 15,0-1 0-15,-2-1 144 0,4 0-144 0,-3-1 0 16,-2-1 0-16,1-2 128 0,0 1-128 0,1-4 0 16,-2-2 0-16,2 1 0 15,1 0-400-15,-3-2-112 0,-5-10-32 0,9 4 0 0</inkml:trace>
  <inkml:trace contextRef="#ctx0" brushRef="#br0" timeOffset="55748.11">17375 11001 30927 0,'-15'0'1360'0,"3"4"304"0,-1 2-1344 0,0 3-320 0,2 5 0 0,-3 3 0 15,-1 3 0-15,0 0 0 0,1 4 0 0,-1-1-128 16,-2 0 128-16,1 1 0 0,0 2 0 0,1 2 0 16,-1-1 0-16,1 0 0 0,0-2 0 0,1-3 128 0,1 2-128 0,0-4 0 15,1-1 0-15,1-2 0 0,1 0 0 0,3-4 0 16,1-2 0-16,1-1 0 0,2 0-144 0,0 0-112 16,3-10 0-16,0 0-8752 15,0 0-1744-15</inkml:trace>
  <inkml:trace contextRef="#ctx0" brushRef="#br0" timeOffset="56118.806">17631 10291 30399 0,'8'7'2704'0,"1"1"-2160"0,3 1-544 0,0 6 0 16,0 6-128-16,-2 3-144 0,1 4-32 0,1 2 0 16,2 3 304-16,1 5 256 0,0 1-64 0,-3 3 0 15,0-1 16-15,2 4 0 0,-2 4 0 0,-1 3 0 16,-5 6 32-16,-1-1 0 0,-1 1 0 0,-4 0 0 15,-4 0-16-15,-4 2 0 0,-5 2 0 0,-3-1 0 16,0 1-32-16,-3-4-16 0,-4-4 0 0,0-3 0 16,-1-4-176-16,-3 0 160 0,-3 0-160 0,-2 0-9760 15,0 1-2048-15</inkml:trace>
  <inkml:trace contextRef="#ctx0" brushRef="#br0" timeOffset="59510.05">11842 7902 1839 0,'0'0'160'0,"0"0"-160"15,0 0 0-15,0 0 0 0,0 0 2304 0,0 0 448 16,0 0 64-16,0 0 32 0,0 0-1568 0,0 0-320 0,0 0-64 0,0 0-16 16,0 0 0-16,0 9 0 0,0-9 0 0,-2 8 0 15,1 3 176-15,0-2 32 0,0 2 16 0,1 0 0 16,0 4-176-16,0 1-32 0,-2 0-16 0,-1 4 0 16,0 1-272-16,0 2-48 0,-1 2-16 0,1 4 0 15,-3 3-112-15,0 1-32 0,-3 0 0 0,0 0 0 16,-2 0-80-16,1-1-32 0,0-4 0 0,-2-1 0 15,0 0-32-15,-1-3 0 0,0-1 0 0,2-2 0 16,-2-3 144-16,2-2 32 0,0 1 0 0,1-1 0 16,1 0-32-16,1-3 0 0,1-3 0 0,1 2 0 15,4-1-144-15,0 0-16 0,-1 0-16 0,6-2 0 16,-3-9-224-16,3 10 0 0,4 0 128 0,1-4-128 0,2-1 0 16,3-2 144-16,4 0-144 0,2 0 128 0,-2 1 0 0,7-1-128 15,5 0 192-15,2 3-64 0,1-4-128 0,2 0 128 16,2 0-128-16,2 0 128 0,0-2-128 0,2 2 0 15,1 3 0-15,3-3 0 0,4 0 0 0,2 1 0 16,5 3 0-16,-1 1 0 0,2-3 128 0,-1 3-128 16,0-4 0-16,6 3 128 0,4 0-128 0,1 1 0 15,0-1 0-15,0-1 128 0,-2 2-128 0,-1 0 0 16,3-1 0-16,1-2 128 0,-2 0-128 0,0-1 0 16,-3-1 0-16,-3 0 0 0,1-2 0 0,-3 0 0 15,2-1 0-15,3 0 0 0,1 0 128 0,-2-1-128 16,-3-3 0-16,1 2 128 0,-4 1 16 0,1 1 0 15,2-1 0-15,-2-1 0 0,4 1-144 0,-4 2 192 16,-2 2-192-16,-2-1 192 0,-1 1-192 0,0 1 0 0,-2 0 0 16,2 0 0-16,0 1 0 0,0-1 0 0,-4 0 128 15,-2 1-128-15,-4-2 0 0,-2 1 0 0,-1-1 0 0,-2 2 0 16,2-5 0-16,-2 1 0 0,2 1 0 0,-2-1 128 16,-2-1-128-16,-2-1 0 0,-2 0 0 0,-2 1 0 15,0 1 0-15,-5-2 0 0,-1 1 0 0,-2 0 0 16,-2 2 0-16,-1 0 0 0,-2-1 0 0,-1 2 0 15,1 0 0-15,-2-1 0 0,-3-2 128 0,1 0-128 16,-1 0 0-16,0 1 0 0,-10 0 0 0,10 1 0 16,-1 0 0-16,-9-1 0 0,9 0 0 0,0 1 128 15,-9-1-128-15,9 0 0 0,-9 0 0 0,0 0 0 16,10-1 0-16,-10 1 128 0,7-4-128 0,-7 4 0 16,0 0 128-16,7-8-128 0,-1-1 128 0,-1 1-128 15,-3 0 160-15,0-3-160 0,1-3 192 0,0-1-192 0,0 1 160 0,1-2-160 16,-1-3 128-16,1-3-128 0,3-1 0 0,-3-5 128 15,0 0-128-15,1-1 0 0,1 0 0 0,-1 2 128 16,-2-1-128-16,3 2 0 0,2 1 0 0,-1 1 0 16,-1 0 0-16,1 1 0 0,-2 0 0 0,3 1 0 15,-1 1 0-15,1 0 0 0,-3-2 0 0,0 2 0 16,-1 2 0-16,2 0 0 0,-3 2 0 0,0 1 0 16,0 1-144-16,-1-2 144 0,-1 3-256 0,-2-1 0 15,-1 1 0-15,-2 2 0 0,1 1-32 0,1 2 0 16,-4 2 0-16,6 7 0 0,-7-8 288 0,1 2-192 15,6 6 192-15,0 0-160 0,-7 3 160 0,1-1-208 16,-4 0 80-16,4 7 128 0,1 3-208 0,2 4 80 0,-1 3 128 16,2 1-208-16,-3 1 208 0,0 2 0 0,1 2 0 15,-1 3 0-15,0 0 0 0,-2 1 0 0,0-1 0 16,-1 3 0-16,-2 1 0 0,3-2 0 0,-1-3 0 16,1 2 0-16,-2 2 0 0,0 0 0 0,-2-2 0 0,0 2 0 15,2 1 0-15,-1 0 0 0,-1 1 0 0,0-3 0 16,0-3 176-16,-3-1-176 0,2 1 160 0,2-3-160 15,1-3 128-15,-6 0-128 0,1 0 0 0,-1-1 144 16,-1-5-144-16,1-1 0 0,-2-2 144 0,0-2-144 16,0-1 0-16,-5-2 144 0,-1-2-144 0,-2-5 0 15,-1-2 0-15,0-2 0 0,-5-3 0 0,-2 0 0 16,-3 0 0-16,0-3 0 0,0-2 0 0,-3 2 0 16,-4 2 0-16,-3 3 0 0,-6-3 0 0,0 0 0 0,-3 3 0 15,1-2 0-15,-4 2 0 0,0 0 0 0,-2 1 0 16,-2 3 0-16,-4-3 0 0,0 3 0 0,-2-2 0 15,-3 1 0-15,-1 1 0 0,-2 0 0 0,0-3 0 0,-2 1 0 16,-4 1 0-16,2 0 0 0,3-2 0 0,-3 2 0 16,-3 1 0-16,0-1 0 0,1-2 0 0,3 2 0 15,2 1 0-15,-2 0 0 0,-2 1 0 0,3-1 0 16,6-1 0-16,3 3 0 0,3 2 0 0,1-1 0 16,0-2 0-16,3 0 0 0,-1-1 0 0,6 1 0 15,5-1 0-15,4 0 0 0,2-3 0 0,4 0 0 16,3 1 0-16,0-1 0 0,2-2 0 0,2 0 0 15,-1-2 0-15,8 1 0 0,1 1 0 0,4-1 0 16,3-3 0-16,-2 2 0 0,5 1 144 0,4-1-144 16,-2 1 0-16,5 1 144 0,0-3-144 0,1 2 0 15,3-4 0-15,1 3 0 0,0-1 0 0,-1-1 0 16,3-1 0-16,0-1 0 0,-1-2 0 0,1-1 0 0,1 2 0 0,0-2 0 16,0-8 128-16,1 2-128 0,1 0 0 0,0-1 128 15,1-5-128-15,0-1 0 0,0-4 0 0,1-2 128 16,1 0-128-16,0-4 0 0,3-2 0 0,0-4 0 15,-2-2 0-15,1 5 0 0,-3 0 0 0,2 4 0 16,-1 0 0-16,1 4 0 0,-1 2 0 0,0 4 0 16,-3 4 0-16,0 0 0 0,-1 3 0 0,0 6 0 15,-1 4 0-15,1 1 0 0,1 1 128 0,-2 8-128 16,0 0 128-16,0 0-128 0,0 0 128 0,-2 15-128 16,0 2 0-16,-1 3-320 0,-1 1 48 0,1 3 16 15,1 0-1296-15,1 2-256 16,1 0-48-16</inkml:trace>
  <inkml:trace contextRef="#ctx0" brushRef="#br0" timeOffset="60970.752">18908 10255 13823 0,'-1'-9'608'0,"2"3"128"0,-1 6-592 0,2-8-144 16,-2 8 0-16,3-11 0 0,0 3 0 0,0-1 160 16,-3 9-160-16,0 0 160 0,2-10 1184 0,-2 10 224 15,1-10 48-15,-1 10 16 0,0 0-256 0,0 0-48 16,0 0-16-16,0 0 0 0,0 0-464 0,0 0-80 15,0 0-32-15,0 0 0 0,0 9-352 0,-3 4-64 16,-1 1 0-16,0 7-16 0,-1 8 176 0,-1 5 32 16,-2 5 16-16,-1 8 0 0,-3 5-16 0,-3 5-16 15,-2-1 0-15,-4 3 0 0,0 2-176 0,-2 1-48 16,2 2 0-16,3-2 0 0,-2-8-112 0,3-5-32 16,2-3 0-16,4-7 0 0,0-4-128 0,3-6 192 0,1-7-192 15,3-2 192-15,0 2 32 0,1 0 16 0,-1-4 0 0,3-1 0 16,1-3-96-16,0-1-16 0,1-2 0 0,3-2 0 15,-4-9-128-15,0 0-256 0,7 5 64 0,-7-5 16 32,7-3-2336-32,2-2-480 0,-4-3-80 0</inkml:trace>
  <inkml:trace contextRef="#ctx0" brushRef="#br0" timeOffset="61319.437">18394 10259 15663 0,'-9'-1'1392'0,"9"1"-1120"15,-7-4-272-15,7 4 0 0,0 0 1680 0,0 0 288 16,0 0 48-16,0 0 16 0,0 0-624 0,0 0-112 15,0 0-16-15,11-7-16 0,1 2-480 0,5 0-80 16,2-3-32-16,5 4 0 0,3 1-160 0,5-1-48 16,4 2 0-16,7-1 0 0,7-2-80 0,4 1-32 15,-1-1 0-15,0-1 0 0,1-3 16 0,2-1 0 16,1 0 0-16,1 4 0 0,1-3 96 0,-4 2 32 16,-3-4 0-16,-4 2 0 0,-3 1-112 0,-3-1 0 15,-3 1-16-15,-4-1 0 0,-4 2-112 0,-6 0 0 0,-5 1-16 0,-3 1 0 16,-2 3-240-16,-3-2 128 0,-1 1-128 0,-11 3 0 31,0 0-928-31,0 0-288 0,0 0-48 0,0 0-16 16,-3 9-1456-16,-1 1-288 0</inkml:trace>
  <inkml:trace contextRef="#ctx0" brushRef="#br0" timeOffset="62018.245">20081 9807 15375 0,'0'0'672'0,"-1"-8"160"0,1 8-672 0,0 0-160 0,1-10 0 0,0 2 0 15,-1 8 704-15,0 0 96 0,0 0 32 0,0 0 0 16,7-7 128-16,-7 7 48 0,0 0 0 0,0 0 0 0,6-7 16 16,-6 7 16-16,0 0 0 0,0 0 0 0,0 0-336 0,0 0-80 15,0 0-16-15,0 0 0 0,-6 13-144 0,-1 4-16 16,-5 1-16-16,0 7 0 0,-1-1 48 0,-3 2 16 16,-1 2 0-16,-1 4 0 0,2 4 32 0,-3 1 16 15,-2 3 0-15,0 0 0 0,0-1-192 0,-1-4-32 16,1-4-16-16,3 0 0 0,0 0-144 0,3-6-32 15,1-1 0-15,2-4 0 0,4-3 192 0,1-5 16 16,4-4 16-16,1 0 0 0,2-8 16 0,0 0 0 16,0 0 0-16,0 0 0 0,0 0-224 0,0 0-144 15,0 0 192-15,6-5-192 16,5-3-1456-16,-2-2-400 0,0-2-64 0,2-2-12896 0</inkml:trace>
  <inkml:trace contextRef="#ctx0" brushRef="#br0" timeOffset="62395.812">20794 9732 22111 0,'0'0'1968'0,"0"0"-1584"16,0 0-384-16,0 0 0 0,0 0 0 0,0 0 0 15,0 0 0-15,0 0 0 0,0 0 128 0,0 0 80 16,0 0 32-16,-10 6 0 0,0 2 432 16,-1 2 96-16,-2 2 0 0,-1 5 16 0,-1 2-112 0,0 2-32 15,-3 0 0-15,-1 7 0 0,-7 5 0 0,1 4-16 16,-1 4 0-16,-6 3 0 0,-7 0-128 0,3 4-32 15,4 4 0-15,-4 2 0 0,-2 3-176 0,4 4-32 16,-1 1-16-16,6-1 0 0,3-3-64 0,4-4-16 16,1-5 0-16,5 0 0 0,2-5 0 0,3-1 0 15,1 0 0-15,4-5 0 0,0 1-160 0,3-5 192 16,2 1-192-16,3-3 192 0,3-4-192 0,2 0 128 16,0-4-128-16,3 1 128 0,1 2-128 0,2 0 0 15,1 2 0-15,2-3 128 16,0-3-1424-16,1 3-304 0,-1-3-48 0,2-1-12048 0</inkml:trace>
  <inkml:trace contextRef="#ctx0" brushRef="#br0" timeOffset="62776.13">21109 10140 34095 0,'-10'-21'1504'0,"6"13"320"0,4 8-1456 16,0 0-368-16,0 0 0 0,0 0 0 0,0 0 0 0,0 0-160 16,-4 9 16-16,1 4 0 0,-2 4 144 0,0 4 0 15,-1 2 0-15,-4 5 0 0,-2 4 192 0,-1 7 80 16,0 6 16-16,-7 4 0 0,-4 4-96 0,2 0-32 15,3 0 0-15,-3 1 0 0,-2 1-160 0,2-1 0 16,1-2 0-16,7-3 128 0,5-5-128 0,6-3 0 16,2-4 0-16,4-4 128 0,6-7-128 0,2-4 192 15,3-3-192-15,0-1 192 0,1-3 64 0,2-3 32 16,6-3 0-16,3-4 0 0,1 0-32 0,2-3 0 16,-5-1 0-16,1-3 0 15,2-4-576-15,-5-1-128 0,-3-2-32 0,1-2 0 16,-3-2-480-16,-2-2-112 0,-3-2-16 0,-4 0-8912 15,-5 2-1792-15</inkml:trace>
  <inkml:trace contextRef="#ctx0" brushRef="#br0" timeOffset="63004.791">20539 10637 42383 0,'0'0'3776'0,"0"0"-3024"0,14-3-608 0,4 2-144 31,3 3-1344-31,1 0-320 0,4-1-48 0,4 1-16 0,-1 0 1392 0,4 0 336 0,5 0 0 0,1-2 0 16,2-1 0-16,1 1 0 0,1-1 0 0,1 0 0 15,-4 0-288-15,-2-2 16 0,-5-1 0 0,-1 0 0 16,0 2-1360-16,-4 1-272 0,-4-1-48 16,0-1-11728-16</inkml:trace>
  <inkml:trace contextRef="#ctx0" brushRef="#br0" timeOffset="63550.004">21136 9589 23951 0,'-3'-11'2128'0,"-2"1"-1696"0,2 0-432 0,1 2 0 16,2 8 0-16,0 0 0 0,0 0 0 0,0 0 0 15,0 0 0-15,0 0 0 0,0 0 128 0,0 0-128 16,10 1 176-16,-1 4-48 0,0 0-128 0,5 6 192 16,1 4 272-16,2 1 48 0,0 1 16 0,5 5 0 15,3 5-16-15,3 3 0 0,-4 1 0 0,4 3 0 16,1 2-256-16,2 4-48 0,1 1-16 0,-2 5 0 16,-3 4-64-16,2 1 0 0,-3-2-128 0,0 1 192 0,-3-2-32 15,-1 2-16-15,-3 0 0 0,1 1 0 0,0-2 48 0,-3 2 16 16,-1 1 0-16,-1-1 0 0,0-2 32 0,-5-1 0 15,0 2 0-15,-2 1 0 0,-4 0-48 0,-2 1-16 16,-3 3 0-16,-6-1 0 0,-4-2 32 0,-3 1 16 16,-3 1 0-16,0-1 0 0,-5 0-80 0,0-1-16 15,0 2 0-15,-1-4 0 0,0-4 32 0,-1-5 0 16,5-4 0-16,-4-4 0 0,-1 0 272 0,0-6 48 16,3-5 16-16,-3-2 0 0,1-1-48 0,1-2-16 15,7-2 0-15,0-5 0 0,3-5-240 0,0 0-32 16,-4-1-16-16,1-3 0 15,2-4-1616-15,1-4-320 0,-2-2-64 0,1-5 0 0</inkml:trace>
  <inkml:trace contextRef="#ctx0" brushRef="#br0" timeOffset="66293.873">22179 10489 22111 0,'-14'2'1968'0,"5"-2"-1584"15,-3-2-384-15,-2 3 0 0,3 2 640 0,0 0 64 16,4 3 0-16,0-2 0 0,1-3-464 0,6-1-96 16,0 0-16-16,0 0 0 0,0 0 640 0,0 0 128 15,0 0 32-15,9 3 0 0,2-3-160 0,6-2-48 16,4 1 0-16,4-2 0 0,2-5-256 0,7 3-48 0,1-1-16 0,8 2 0 16,-3-3-224-16,2 1-48 0,-2-3-128 0,-1 0 192 15,1 1-192-15,-3-1 0 0,-2-4 0 0,-2 4 0 16,0 0-144-16,-10 1-128 0,-6 0-32 0,-1 4 0 31,-4 2-1488-31,-2 2-320 0,-10 0-48 0</inkml:trace>
  <inkml:trace contextRef="#ctx0" brushRef="#br0" timeOffset="66546.143">21985 10891 23951 0,'-15'7'2128'0,"4"-3"-1696"0,2-2-432 0,2 1 0 0,7-3 1888 0,0 0 288 16,0 0 64-16,0 0 16 0,0 0-1744 0,0 0-368 15,10 4-144-15,1 0 128 0,4-4 256 0,4-2 64 16,1 0 0-16,7-5 0 0,0-5-80 0,5 0-16 16,3 1 0-16,0-1 0 0,3-3-192 0,0 0-32 15,1 2-128-15,-2 0 192 0,1-1-192 0,-4 2 0 16,-2-2 0-16,-4 5 0 15,-1 1-640-15,-1 1-80 0,-1 3-16 0,0-1-9328 16,-5 4-1872-16</inkml:trace>
  <inkml:trace contextRef="#ctx0" brushRef="#br0" timeOffset="67215.071">23904 9608 27519 0,'-6'-10'1216'0,"6"10"256"0,0 0-1168 0,0 0-304 16,-3-8 0-16,3 8 0 0,0 0 0 0,-6-4 0 16,1-2-176-16,-1 5 176 0,6 1 240 0,-7 4 144 15,-3 4 48-15,0-1 0 0,1-1 320 0,-2 3 64 16,0 2 16-16,-2 1 0 0,-3 1-240 0,0 4-32 15,1 2-16-15,-6 5 0 0,-5 4-176 0,0 4-48 16,-4 7 0-16,-1 4 0 0,0 5-112 0,-7 7-16 16,0 4-16-16,0 3 0 0,3 0-176 0,0 1 192 15,0 1-192-15,1 2 192 0,3-4-192 0,3-5 0 16,0-4 0-16,7-3 128 0,10-1-128 0,1-5 128 16,3-3-128-16,6-3 128 0,4-3 128 0,6 0 32 0,3-4 0 15,6-2 0-15,3-2-112 0,1-1-32 0,3-4 0 16,3-4 0-16,-1-2-16 0,3-3 0 0,1-4 0 15,3-3 0-15,2 2 32 0,-1-6 0 0,0-3 0 0,4-3 0 16,1-4 16-16,0-2 0 0,2-2 0 0,-3-4 0 16,0-4 32-16,-3-3 16 0,1-4 0 0,0-2 0 15,2-3-16-15,-2-2 0 0,-5-2 0 0,1-1 0 16,0-3 32-16,-2-6 0 0,-4-4 0 0,1-7 0 16,-6 0 112-16,-1 1 32 0,-5 0 0 0,-4 4 0 15,-4 6-64-15,-4 5-16 0,1 6 0 0,-5 2 0 16,-5 5 80-16,-3 0 0 0,-5 1 16 0,-9 1 0 15,-7 3-48-15,-5 0-16 0,-3 0 0 0,-8 0 0 16,-8 0-336-16,-2 0 0 0,-3 0-192 0,-1 0 64 16,-2 1-256-16,5 2-32 0,2 3-16 15,7 1 0-15,5 0-1232 0,8 2-240 0,10-1-48 0</inkml:trace>
  <inkml:trace contextRef="#ctx0" brushRef="#br1" timeOffset="78122.767">16301 2100 27071 0,'-15'-9'1200'0,"7"1"240"0,1-4-1152 0,1 4-288 15,2 2 0-15,4 6 0 0,-7-4 208 0,4-1-16 16,3 5 0-16,0 0 0 0,0 0-192 0,0 0 0 16,0 0 0-16,0 0 0 0,13 1 144 0,5-1-16 15,3 0 0-15,4-1 0 0,3-2 224 0,5 0 32 16,4-2 16-16,5-1 0 0,4-4-16 0,9 0 0 15,3-1 0-15,10 2 0 0,8 2-144 0,6-4-48 16,2-3 0-16,9 3 0 0,6 2-64 0,5 4 0 16,-2-1-128-16,6 0 192 0,3-3 32 0,4 6 0 0,1 8 0 15,5-2 0-15,3-1 128 0,-1 1 32 16,-1 1 0-16,4 3 0 0,7 2-176 0,-1-3-16 0,0-2-16 16,2 2 0-16,2 3-176 0,-2-2 0 0,1-4 0 0,-5-1 128 15,-1 0-128-15,2 2 0 0,3 2 0 0,-4-3 128 16,-7-4-128-16,0 1 0 0,-2 3 0 0,-6-1 0 15,-6-2 0-15,0-1 0 0,-1 0 128 0,-4 1-128 16,-10 0 0-16,1-3 0 0,-1-2 0 0,-6-1 128 16,-5 4-128-16,-6-2 0 0,-5-3 0 0,-3 1 0 15,0-2 0-15,-5 0 128 0,-1-1-128 0,-4-1 0 16,-6-1 128-16,-4-2-128 0,-5-2 0 0,-3-3 128 16,-3 1 32-16,0-2 0 0,-3 0 0 0,0 1 0 15,0-1-160-15,-5 0 0 0,-7-1 0 0,-1-1 0 16,-1 2 0-16,-4-2 208 0,-6-2-48 0,-2 0-16 0,-1-2 288 15,-5 0 48-15,-4-2 16 0,-4-1 0 0,-3 1-304 16,-3 0-48-16,-3 2-16 0,-5-2 0 0,-3 1-128 0,-4 1 0 16,-1-1 144-16,-4 2-144 0,-6 1 0 0,-1 1 0 15,-2-3 0-15,-4 2 0 0,-5 1 0 0,-9-2 0 16,-8 2 0-16,-5-3 0 0,3 4 0 0,-5-2 0 16,-3-1 0-16,-3 1 0 0,-3-1 0 0,-4 2 0 15,2 2 0-15,-1 2 0 0,-1 3 0 0,-8-1 0 16,-7-1 0-16,2 4 0 0,-1 1 0 0,-2 2 0 15,-9 0 0-15,-2 2 0 0,-1 2 0 0,-4 1 0 16,-2 1 0-16,2 1 0 0,-4-1 0 0,1 4 0 16,-2 5 0-16,-2-3 0 0,-4-4 0 0,2 4 0 15,6 0 0-15,-6 0 128 0,-2 0-128 0,4 3 0 16,3 0 0-16,-4 0 0 0,-2-2 0 0,2 4 0 16,1 1 0-16,1 1 0 0,-1 0 0 0,2 3 0 15,1 0 0-15,0 3 0 0,-1-1 0 0,2 2 0 0,3 2 0 0,4 2 0 16,3 3 0-16,4-2 0 0,2-4 0 0,2 3 0 15,0 3 0-15,9-1 0 0,8-2 0 0,4 1 128 16,-1 1-128-16,8 0 0 0,4 0 0 0,6 0 0 16,6 0 0-16,7 0 0 0,2 0 0 0,10 1 0 15,6 1 0-15,1 2 128 0,2-1-128 0,8 2 0 16,6 2 128-16,7 2-128 0,7 1 128 0,5 1-128 16,7-3 0-16,4 0 0 0,4-1 0 0,6 0-128 15,7 1 128-15,5 1 0 0,4 0 0 0,9 1-128 16,8 0 128-16,6 2 0 0,7 2 0 0,5-1 0 15,6-2 0-15,9-2 0 0,6 0 160 0,10-5-160 0,4 1 160 16,10-2-160-16,8 0 160 0,3-4-160 0,3-2 160 0,9-4-160 16,11-2 160-16,4-1-160 0,4-1 128 0,1-4-128 15,-4-1 0-15,5 0 144 0,3-1-144 0,3-2 0 16,2-1 144-16,0-2-144 0,4-1 0 16,-2-1 128-16,-3-2-128 0,0 1 0 0,-4-6 0 0,3 1 128 15,4-3-128-15,-6-3 0 0,-2-1 128 0,-6 0-128 16,-6-1 128-16,-2-1-128 0,1-3 0 0,-8-3 128 15,-7-2-128-15,-5 2 0 0,-5 0 0 0,-5-1 144 16,-8-5-144-16,-9 5 0 0,-9 4 192 0,-13-2-192 16,-13-4 192-16,-7 4-192 0,-7 4 176 0,-7 3-176 15,-7 2 160-15,-11-3-160 0,-9-2-176 0,-9 2-128 16,-11 5-16-16,-5-1-11936 16,-10-2-2384-16</inkml:trace>
  <inkml:trace contextRef="#ctx0" brushRef="#br1" timeOffset="79668.001">1285 3127 33167 0,'-40'-11'2944'0,"19"8"-2352"0,1 0-464 0,7 2-128 16,2 1-624-16,2 0-144 0,0 0-16 0,9 0-16 0,0 0 608 0,0 0 192 15,0 0 0-15,0 0-160 0,10 7 32 0,5 0 0 16,5-3 0-16,1 0 0 0,3-1 128 0,4-3 224 16,7 0-48-16,2-2-16 0,7 4 32 0,4 1 0 15,2 1 0-15,6-1 0 0,5 0 0 0,7 0 16 16,8-1 0-16,2 1 0 0,1 0 48 0,7 2 16 15,6-1 0-15,6-1 0 0,5-1 112 0,4 1 0 16,5-2 16-16,2-2 0 0,0-4-96 0,4 1-32 16,4-2 0-16,-1 0 0 0,-1-3-272 0,3-1 160 15,0-1-160-15,-5 0 128 0,-2-1-128 0,-1 0 128 16,2-5-128-16,-5 0 128 0,-5 0 48 0,-2 0 0 16,3 0 0-16,-7-2 0 0,-2-1-48 0,-4-1-128 15,-3-1 192-15,1-1-64 0,-4 2-128 0,-6-1 128 0,-7-3-128 16,0 1 128-16,-3 0-128 0,-2-1 160 0,-1-1-160 0,-4 1 160 15,-8 3-32-15,-3-3 0 0,-6 0 0 16,-1 0 0-16,-3 2-128 0,-5-1 160 0,-3-1-160 0,-5-1 160 16,-4 0-160-16,-2 1 192 0,-10-2-192 0,-2 2 192 15,-7 1 0-15,-5-3 16 0,-5 5 0 0,-3-2 0 16,-2 3 176-16,-7 2 48 0,-5 3 0 0,-4-1 0 16,-5-3-208-16,-6 1-32 0,-1 4-16 0,-3-1 0 15,-2 0-176-15,-8-1 0 0,-6 0 0 0,-3 1 0 16,-5 3 0-16,-1 2 0 0,-2 0 0 0,-2 0 0 15,1-2 0-15,-7 2 0 0,-8 3 0 0,1 3 0 16,-3-4 0-16,-1 2 0 0,-3-3 0 0,-3 7 0 0,-1 4 0 16,-2-1 0-16,0-2 0 0,-4 1 0 0,-5 1 0 15,4 0 0-15,4 0 0 0,-5 0 0 0,-2 0 0 0,0 2 0 16,5 5 0-16,-3-4 0 0,-1-4 0 16,1 3 0-16,2 2 0 0,2 2 0 0,3 2 0 0,-1-2 0 15,1 3 0-15,2 1 0 0,4 2 0 0,-1 0 0 16,1-1 0-16,4-1 0 0,2-1 0 0,4 0 0 15,3-1 0-15,2 2 0 0,-2-1 0 0,2 0 0 16,2 0 0-16,6-2 0 0,4-1 0 0,2 1 0 16,5 0 0-16,-1-1 0 0,3-2 0 0,3-2 0 15,3 3 0-15,3-1 0 0,1 1 0 0,8-1 0 16,7 3 0-16,1-2 0 0,6-2 0 0,4 0 0 16,5-5 0-16,4 4 0 0,6-2-176 0,0 0 176 15,0 0-128-15,0 0 128 0,0 0-192 0,9 5 32 0,1-2 16 16,6-2 0-16,5-1 144 0,5 0-128 0,4 0 128 0,6-1-128 15,5-1 128-15,5 0 0 0,4 1 0 0,4-1 0 16,2-2 0-16,6 0 0 0,7-5 0 0,7 4 0 16,5 0 0-16,4 1 0 0,-1-1 0 0,8-1 0 15,3-4 0-15,2 1 0 0,-2 1 0 0,5 1 0 16,5-2 0-16,-2 2 0 0,-1 2 0 16,4-1 0-16,3 2 0 0,1 0-128 0,1 0 128 0,-1 3 0 15,-1-1 0-15,2 2 0 0,2-1 0 0,4 2 0 16,0-1 0-16,1 3 0 0,-3-1 0 0,5 1 0 15,-1-2 0-15,-2-1 0 0,-5 2 0 0,-1 0 0 16,-2 0 0-16,-3 2 0 0,-3-1 0 0,-3 0 0 16,-2-1 0-16,-5 4 0 0,0 1 0 0,-10-1 0 15,-4 2 0-15,-4 2 0 0,-1 3 0 0,-5-1 0 0,-4-1 0 16,-5-1 0-16,-5-3 0 0,-6 6 0 0,-4 5 0 16,-3 0 0-16,-8-4 0 0,-2 4 0 0,-2 1 0 15,-6 3 0-15,-4-1 0 0,-6 1 0 0,-4-2 0 0,-3 1 128 16,-7 1-128-16,-6 3 0 0,-4 2 128 0,-5 1-128 15,-5-4 160-15,-5 4-160 0,-5 0 160 0,-5 0-160 16,-8 1 160-16,-5 3-160 0,-12 3 128 0,-4 1-128 16,-6 4 0-16,-3-3 0 0,-1 2 0 0,-10-2 128 15,-7 1-128-15,-5-1 0 0,-4-2 0 0,-6 4 144 16,-6-3-144-16,-7 4 128 0,-2 2-128 0,-4-1 0 16,-5-1 0-16,0-2 128 0,3 1-128 0,0-3 0 15,2-2 0-15,6-3 128 0,8-3-128 0,7-3-144 0,5-2 144 16,11-4-208-1,9-4-2160-15,8-3-448 0,6-5-64 0</inkml:trace>
  <inkml:trace contextRef="#ctx0" brushRef="#br1" timeOffset="81285.046">22449 879 31439 0,'5'-17'1392'0,"-1"11"288"0,-4 6-1344 0,0 0-336 0,0 0 0 0,8-2 0 16,-8 2 0-16,0 0-320 0,0 0 64 0,0 0 16 15,0 0 240-15,1 8-176 0,-3 1 176 0,-5-2-160 16,-3-2 160-16,-6 1-192 0,-7 0 192 0,-6 0-192 16,-7-3 192-16,-5 2 0 0,-4-3 0 0,-3-2 0 15,-3 0 0-15,-3 1 128 0,-2 0-128 0,-8-2 176 0,-6-2 32 0,-6-2 16 16,-5 3 0-16,-3-1 0 0,-3-2 0 16,-3 2 0-16,-7 0 0 0,2 1 0 0,2 0 0 0,-7 0 0 15,-7-2 0-15,0 2 0 0,3 2-96 0,-9-3-128 16,-6 3 176-16,1-3-176 0,2-1 128 0,-7 0-128 15,-5 2 0-15,1-1 0 0,2-1 0 0,-3 1 0 16,-5 2 0-16,0 1 0 0,-1-1 0 0,2 1 0 16,2 0 0-16,2 1 0 0,0-1 192 0,8 1 0 15,3 2-16-15,2-1 0 0,-2 0 0 0,6 1 0 16,4 2 0-16,2 0 0 0,-2-2-176 0,4 3 128 16,0-1-128-16,3 2 128 0,-2 2-128 0,4-1 0 15,-2-1 0-15,5 0 128 0,5 2-128 0,0 1 0 16,-3-1 0-16,7 5 0 0,2-2 0 0,5 2 0 0,2 4 128 15,4 0-128-15,-1 1 0 0,10 1 128 16,3 1-128-16,8 1 128 0,5 0-128 0,5 0 0 0,3 0 144 0,5 1-144 16,-1 0 0-16,2 1 0 0,0 1 0 0,5 1 0 15,7 0 0-15,0-1 0 0,1 0 0 0,7 2 0 16,5 2 0-16,5-1 0 0,3 1 0 0,6 1 0 16,5 2-128-16,5-2 128 0,4 1-128 0,7 0 128 15,6 0 0-15,5 0 0 0,2-2 0 0,6 1 0 16,6-1 0-16,9-5 0 0,9 0 192 0,5 3-64 15,6 6-128-15,4-5 128 0,8-5-128 0,3-1 128 16,8-2-128-16,2 0 128 0,2-4-128 0,10-2 128 16,6-1 16-16,5-4 16 0,3 0 0 0,4 1 0 15,1 1-32-15,5-2-128 0,2-1 192 0,1-1-64 0,-3 1-128 16,3-1 128-16,4-3-128 0,3 2 128 0,8 1-128 16,-2 0 0-16,-1-1 144 0,-1-1-144 0,-1-3 0 0,6 1 144 15,3 2-144-15,2 0 0 0,-3-1 128 0,-1 2-128 16,-2 0 0-16,-3-1 0 0,0 1 0 0,-6-1 0 15,0-2 0-15,-7 3 0 0,-6-2 128 0,2 2-128 16,2-1 0-16,-9 2 0 0,-10 0 128 16,-3-1-128-16,1 0 0 0,-8 0 0 0,-9 1 0 0,-1-1 0 15,0 2 0-15,-9 0 0 0,-9 1 0 0,-8 2 0 16,-8 0 0-16,-3 1 0 0,-3-6 128 0,-4 4-128 16,-8 2 0-16,-5-1 0 0,-6-1 0 0,-7-1 0 15,-8 0 0-15,-3 0-192 0,-9-2-64 0,-2-2 0 16,-10-5 0-16,0 0 0 0,0 0-64 0,-10 3 0 15,-4-5-16-15,-9 1 0 0,-9 0 336 0,-5 0 0 0,-7-1 0 16,-8 1 0-16,-8 0 0 0,-5-2 0 0,-4-1 0 0,-10-1 0 16,-11 0 0-16,-4-2 0 0,-2-2 0 15,-7-3 128-15,-6-1-128 0,-2 0 0 0,-6-2 0 0,-6 1 0 16,-7-1 0-16,1 0 0 0,-1 3 0 0,-3-1 0 16,-3-4 0-16,-2 0 0 0,-1 1 128 15,-2 2-128-15,-3 1 0 0,-5 0 0 0,-5 0 0 0,-4 0 0 16,-3-4 0-16,2-1 0 0,4 1 0 0,-2 1 128 15,-4 2-128-15,-3 0 0 0,-4 0 0 0,3-3 0 16,3 1 0-16,2 1 0 0,2 2 0 0,0 2 0 16,-4 1 0-16,4-1 0 0,3-4 0 0,6 2 0 15,4 2 0-15,0 1 0 0,-3 0 0 0,9 0 0 16,6 3 0-16,4-2 0 0,2 2 0 0,6-1 0 16,6 5 0-16,4-2 0 0,2 1 0 0,8-2 0 0,7-1 0 15,4-2 0-15,3-1 0 0,2 1 0 0,5-1 0 16,6-1 0-16,7-1 0 0,4 0 0 0,1-1 0 15,3 0 0-15,1 0 0 0,9-3 0 0,5 2 0 0,8 0 0 16,5-2 0-16,11 1 0 0,5-2 0 0,5-1 192 16,6 1-32-16,5-3 0 0,8-3-160 0,8-1 160 15,5-2-160-15,11 0 160 0,10 2-160 0,8 0 0 16,8-1 0-16,4 0-176 0,6 1 176 0,11-2 0 16,9-2-144-16,9 3 144 0,1 1 0 0,14 0 0 15,12-6 0-15,4 0 0 0,4-1 0 0,10-2 0 16,5-1 0-16,10-1 0 0,8-1 0 0,-1 3 0 15,1 2 0-15,3 2 0 0,6-1 0 0,3-1 0 0,2 0 0 16,3 2 0-16,1 3 0 0,-2-3 0 16,3-1 0-16,-1 4 0 0,-1 5 0 0,-86 10 0 0,16-4 144 0,15 0-16 15,14 2-128-15,9 4 0 0,6 0 128 0,7 3-128 16,2 3 0-16,168-3 0 0,-76 5 0 0,-147 6 0 16,11 4 0-16,5 3-288 0,5 1 48 0,-3-2 16 31,-3-3-1568-31,-3 4-320 0,-2 2-64 0</inkml:trace>
  <inkml:trace contextRef="#ctx0" brushRef="#br1" timeOffset="87530.206">14250 12084 9215 0,'0'0'816'0,"-10"-4"-656"0,2-2-160 0,8 6 0 15,0 0 2480-15,0 0 464 0,0 0 80 0,0 0 32 16,0 0-2048-16,0 0-416 0,0 0-80 0,0 0 0 16,11-5-304-16,3 1-48 0,0 0-16 0,3 0 0 15,5 2-144-15,0 0 0 0,4 0 0 0,3-2 0 16,6 2 0-16,3-1 0 0,3 0 0 0,2 0 0 15,-2-1 0-15,5 2 192 0,0-2-192 0,2 3 192 16,4 1 48-16,3-2 16 0,3-2 0 0,4 2 0 16,0 2 16-16,1 0 16 0,-1-2 0 0,3 1 0 15,4 2-64-15,6-1-16 0,3-1 0 0,1 1 0 16,-1-4-16-16,2 2 0 0,2 0 0 0,4-1 0 16,2-1-48-16,-4 0-16 0,0-1 0 0,4 1 0 0,3 3-128 15,-2-4 0-15,-3 0 0 0,0 0 0 0,-2 1 0 0,0 4 128 16,2-3-128-16,-2-1 0 0,-7 1 0 0,2 0 128 15,3 1-128-15,2-1 0 0,-3 2 288 0,0 0-32 16,-5-4 0-16,2 1 0 0,0 2 0 0,1-1-16 16,-1 0 0-16,-1-1 0 0,-2 1-96 0,1 1-16 15,3 0 0-15,0 0 0 0,1-1-128 0,-1 1 0 16,-5 0 0-16,2 0 0 0,2-3 0 0,0 2 128 16,1 0-128-16,-5 0 0 0,-2 1 0 0,3 0 0 15,-1-1 128-15,-1 0-128 0,-1 2 0 0,-4 0 0 16,-3 1 0-16,-2 0 0 0,2-3 0 0,0 1 0 15,3 1 0-15,-3-2 0 0,-3 6 0 0,-3-3 160 16,-4-4-160-16,4 2 160 0,0 3-160 0,0-1 192 16,2-2-192-16,-2 1 192 0,-1 1-192 0,-3 0 0 0,-3 0 144 15,1-2-144-15,2-4 0 0,-4 2 0 0,-1 2 0 16,3-2 128-16,-2-1-128 0,-2-1 0 0,-1 1 0 0,-2 0 0 16,0 2 176-16,1-1-48 15,3-2 0-15,-5 1 0 0,-3 1 128 0,0 2 32 0,-2 1 0 0,-1 0 0 16,-3-3-96-16,1-1-32 0,-4 0 0 0,0-1 0 15,0 2-160-15,0-3 192 0,2-2-192 0,-4 3 192 16,-3 3-192-16,2-1 0 0,-2 0 0 0,1 1 128 16,-3-2-128-16,-2 2 0 0,1 0 144 0,-4-2-144 15,-2-3 0-15,0 5 128 0,0 0-128 0,-4 0 0 16,-1-1 0-16,-3 2 0 0,0 1 0 0,-1 0 128 16,-4 3-128-16,-6-2 0 0,0 0 128 0,0 0-128 15,0 0 0-15,0 0 0 0,0 0 0 0,0 0 128 0,0 0-128 0,0 0-240 16,0 0 64-16,-5 8-9664 15,-4-2-1936-15</inkml:trace>
  <inkml:trace contextRef="#ctx0" brushRef="#br1" timeOffset="89457.323">16806 12314 23951 0,'0'0'2128'0,"0"0"-1696"0,0 0-432 0,0 0 0 16,0 0 128-16,7 9-128 0,1 1 128 0,0 4-128 16,2 1 0-16,2 0 0 0,3 1-192 0,0 1 192 15,2 3 0-15,0 1 0 0,1-1 0 0,2 0 0 16,1 3 0-16,1 3 0 0,0 3 176 0,-2-3-176 15,1-3 160-15,1 0-160 0,-1 2 160 0,-1-3-160 0,0-3 0 0,-3-2 0 16,1 0 0-16,-1-3 0 0,-3 0 0 0,-2-3 128 16,-2-3-128-16,0-2 0 15,1 0-960-15,-2 0-256 0,-1 0-32 0</inkml:trace>
  <inkml:trace contextRef="#ctx0" brushRef="#br1" timeOffset="89807.711">17415 12266 16575 0,'-8'-7'1472'0,"8"7"-1168"0,0 0-304 0,0 0 0 0,0 0 1616 0,0 0 272 0,0 0 48 0,-6 7 16 15,1 4-1424-15,-1 0-272 0,-1 4-64 0,-2 1-16 16,-4 4 304-16,-2-1 64 0,-2 1 16 0,-4 1 0 16,-2 0 64-16,-1 2 16 0,-2 2 0 0,1 1 0 15,-2-6 64-15,0 2 0 0,0 1 16 0,0 1 0 16,2-1-288-16,0-1-64 0,-2-4-16 0,1 3 0 16,-1 3-224-16,2-3-128 0,0-6 160 0,2 1-160 15,2-2 128-15,0 1-128 0,2-2 0 0,4-2 0 16,2-3 0-16,4-1 0 0,0-2-128 0,9-5 128 15,0 0-2048-15,0 0-288 0,0 0-64 0</inkml:trace>
  <inkml:trace contextRef="#ctx0" brushRef="#br1" timeOffset="90249.896">18135 12097 7359 0,'0'0'320'0,"0"0"80"16,0 0-400-16,1-9 0 0,0 0 0 0,-1 9 0 0,0 0 2976 0,0 0 512 0,0 0 96 0,0 0 32 16,0 0-2208-16,0 0-448 0,11 7-96 0,-3 3-16 15,0 2-96-15,-2 3-32 0,3 3 0 0,0 2 0 16,2 5 112-16,1 1 0 0,2 1 16 0,-2 4 0 15,2 0-160-15,-1 4-48 0,-2-2 0 0,2 0 0 16,1-3-336-16,-2-1-80 0,-1 2-16 0,-1-3 0 16,0 0-208-16,0-1 176 0,-1 0-176 0,-2-2 160 0,0-2-160 0,-2-1 0 15,0-5 0-15,1-1 0 0,-3 1 128 0,1-1-128 16,0 1 0-16,-2-5 128 0,1-5-128 0,-3-7 0 16,2 8 0-16,2-2 0 15,-4-6-2096-15,0 0-288 0,0 0-64 0</inkml:trace>
  <inkml:trace contextRef="#ctx0" brushRef="#br1" timeOffset="90638.591">18647 12036 21647 0,'0'0'960'0,"0"0"192"0,5-6-912 16,2-2-240-16,-3 1 0 0,-4 7 0 0,0 0 384 0,0 0 16 0,0 0 16 0,0 0 0 15,0 0 560-15,0 0 112 0,0 0 32 0,0 0 0 16,-12 5-96-16,2 3-32 0,-2 1 0 0,-2 5 0 16,-5 1-384-16,-2 5-80 0,1 3-16 0,-1 4 0 15,-2 10-16-15,0-1-16 0,-4 1 0 0,0 2 0 16,0 2-64-16,0 0-16 0,-3 1 0 0,0 0 0 15,-1-1-176-15,1-1-32 0,1 0-16 0,1-4 0 16,1-2-176-16,1-2 0 0,1-2 144 0,3-2-144 0,-1-1 0 16,4-2 144-16,2-3-144 0,2-2 0 0,2-3 128 15,3-2-128-15,0-1 0 0,5-5 0 16,5-9-896-16,-3 8-256 0,3-8-32 16,0 0-8992-16,0 0-1808 0</inkml:trace>
  <inkml:trace contextRef="#ctx0" brushRef="#br1" timeOffset="91224.044">18911 12507 8287 0,'0'0'368'16,"0"0"80"-16,0 0-448 0,0 0 0 0,0 0 0 0,0 0 0 0,0 0 1056 0,0 0 128 15,0 0 32-15,0 0 0 0,-4-4-864 0,4 4-160 16,-1-6-48-16,1 6 0 0,0 0 368 0,0 0 80 15,0 0 16-15,-1-3 0 0,1 3 224 0,0 0 32 16,0 0 16-16,0 0 0 0,-5-4 48 0,5 4 16 16,0 0 0-16,0 0 0 0,-6-3-192 0,6 3-48 15,-8-1 0-15,1 3 0 0,1 2-96 0,-3-1-32 16,0-2 0-16,0 5 0 0,0 2 128 0,1 2 0 16,-4 0 16-16,2 1 0 0,1 0-96 0,0 5-32 15,1 2 0-15,-2 0 0 0,1-4-272 0,1-1-48 16,2 2-16-16,-1 1 0 0,2 4-48 0,-1-2-16 0,3-3 0 15,1-1 0-15,0 0-192 0,2 0 144 0,3 1-144 16,1 1 128-16,2-4-128 0,-1 0 0 0,4 0 0 0,-1 0 0 16,1-2 0-16,0-1 0 0,2-2 0 0,3 0 128 31,0-3-1056-31,1 1-224 0,0-2-32 0,-1-1-12384 0</inkml:trace>
  <inkml:trace contextRef="#ctx0" brushRef="#br1" timeOffset="91494.321">18961 12557 29487 0,'0'0'2624'0,"0"0"-2112"15,0 0-512-15,0 0 0 0,10 4 0 0,-1 3 0 16,-2 1-160-16,0 3 160 0,2 4 0 0,2 2 0 15,-1 2 0-15,2 2 0 0,2-2 0 0,1 2 0 16,-1-1 144-16,1 2-16 0,0-1-128 0,0-2 176 16,-1-2-176-16,3 0 192 0,-3 4-192 0,2-2 0 15,-2-3 0-15,-2 2 128 0,0-3-128 0,-1 1 0 16,0-3 0-16,-2-1 0 16,0-4-704-16,-3-2-64 0,-6-6 0 0,0 0-11712 0</inkml:trace>
  <inkml:trace contextRef="#ctx0" brushRef="#br1" timeOffset="91721.631">19282 12640 30399 0,'-12'-6'2704'0,"5"3"-2160"0,-3 7-544 0,2 3 0 15,-1 6 992-15,0 3 96 0,0 3 0 0,-1 2 16 16,-2 1-912-16,-1 2-192 0,-1-1 0 0,1 0 0 15,0-5 0-15,0 0 0 0,-1 4 192 0,3-2-64 16,-2-1-128-16,0-2 192 0,2-3-64 0,-1 1 0 16,0 3-128-16,0-1 0 0,4-4 128 0,1 1-128 15,3-2 0-15,-2-1 0 0,2 2 0 0,4-4-10432 16,0-9-2048-16</inkml:trace>
  <inkml:trace contextRef="#ctx0" brushRef="#br1" timeOffset="92219.925">19346 12080 26719 0,'-5'-8'2368'0,"5"8"-1888"0,0 0-480 0,0 0 0 16,0 0 0-16,0 0-192 0,0 0 16 0,0 0 0 15,0 0 176-15,4 8 192 0,2 3-32 0,0 0-16 16,2 1 688-16,2 4 128 0,2 3 16 0,2 3 16 15,-3 1 32-15,5 3 0 0,3 0 0 0,-1 5 0 16,0 3-352-16,1 0-64 0,3 2-16 0,0 1 0 16,3-1-272-16,-4 7-48 0,-1 5-16 0,0 1 0 15,-3 2-48-15,-2-3-16 0,-5 3 0 0,-3-5 0 16,-4-2 128-16,-1-1 0 0,-3-1 16 0,-1-1 0 16,-1 0 240-16,-4-1 64 0,-1-3 0 0,-3-1 0 0,-3-3 64 15,-3-2 0-15,-1-1 16 0,-1-4 0 0,-3-2 608 0,1-4 112 16,-1-2 32-16,-1-1 0 15,-2 0-1776-15,2-4-336 0,1 0-80 0,1-1-16 0,1-1 736 16,3 2 0-16,1-4 0 0,2-2 160 16,-2-3-960-16,4 2-192 0,2 1-32 0,1-6-12192 15,3-5-2432-15</inkml:trace>
  <inkml:trace contextRef="#ctx0" brushRef="#br1" timeOffset="93589.827">5713 12726 11055 0,'-8'-14'480'0,"8"14"112"0,0 0-464 0,0 0-128 16,0 0 0-16,0 0 0 0,-5-4 2480 0,5 4 464 15,0 0 112-15,0 0 16 0,0 0-2192 0,0 0-432 16,9-2-96-16,0 1-16 0,2 1 112 0,4-1 0 15,1-4 16-15,4 2 0 0,4 6 240 0,7 0 64 16,5-2 0-16,5 1 0 0,3 0-192 0,2 2-48 16,1 1 0-16,7-3 0 0,5-4-272 0,3 0-64 15,4 0-16-15,4 1 0 0,-3 1-48 0,4-4 0 0,5-2 0 0,3 2 0 16,3 4 320-16,0-1 64 0,2-2 16 0,-1 1 0 16,3 1-80-16,-1-3 0 0,0 1-16 0,-5 1 0 15,-3 2-208-15,-1-1-32 0,-5-2-16 16,2 3 0-16,-1 3-176 0,-6 1 0 0,-4-2 144 0,-5 0-144 15,-6-2 0-15,-3-2 0 0,-5 0 0 0,-3 1 0 16,-4 1-176-16,-6 2-96 0,-7 1-32 0,0 0 0 31,-5-4-1808-31,-4 1-352 0,-4 2-80 0</inkml:trace>
  <inkml:trace contextRef="#ctx0" brushRef="#br1" timeOffset="94131.762">5957 13167 4607 0,'0'0'400'15,"0"0"-400"-15,0 0 0 0,0 0 0 16,-4-8 2752-16,4 8 448 0,0 0 112 0,0 0 16 16,4-7-2240-16,-1 0-432 0,2-1-80 0,-5 8-32 15,7-4 32-15,0 2 16 0,2 2 0 0,0 2 0 16,0 0 416-16,5 4 80 0,0 3 0 0,1 4 16 0,2 1-384 0,-1 3-80 15,2 1 0-15,2 3-16 0,2 1-352 0,-1 0-64 16,0-1-16-16,-1 2 0 0,-3 1-192 0,2 3 0 16,0-1 128-16,-2-2-128 0,-5-2 0 0,1 0 0 15,-1 1 0-15,2-1 0 0,-2-1 144 0,0-3-144 16,-2-4 128-16,-2 2-128 0,1-1 0 0,1-2 0 16,-4-3-192-16,0-1 192 15,0-2-2176-15,-6-7-304 0,0 0-64 0,0 0-16 0</inkml:trace>
  <inkml:trace contextRef="#ctx0" brushRef="#br1" timeOffset="94388.668">6420 13081 33167 0,'-14'-11'2944'0,"8"8"-2352"0,6 3-464 0,0 0-128 16,-3-5 0-16,3 5 0 0,0 0 0 0,0 0-128 15,0 0 128-15,-3 9-192 0,-1 4 192 0,-1 2-192 16,-3 0 192-16,-1 4 0 0,-1 5-144 0,-3 0 144 16,0 2 0-16,0 0 0 0,0 3 0 0,-2-1 128 15,-2 1-128-15,-1-2 128 0,-1-1-128 0,2-1 128 16,-3 1-128-16,1 2 0 0,1-4 0 0,0-2 128 16,0-4-128-16,3-2 0 0,1 0 0 0,2-2 0 15,0-3-320-15,4-1-128 16,-2-2-48-16,10-8-9024 0,0 0-1808 0</inkml:trace>
  <inkml:trace contextRef="#ctx0" brushRef="#br1" timeOffset="94966.887">6965 12878 21423 0,'0'0'944'0,"0"0"208"0,0 0-928 0,0 0-224 16,0 0 0-16,0 0 0 0,9 1 256 0,-9-1 16 15,8 4 0-15,0 1 0 0,0-1 288 0,1 4 48 16,-1 2 16-16,2 3 0 0,-1 0-64 0,2 4-16 16,0 4 0-16,3 5 0 0,0 4-32 0,0-2 0 15,0 0 0-15,-1 3 0 0,0 2-208 0,-1 0-48 16,1 0-16-16,-2 1 0 0,0-1-240 0,-2 0 176 15,0 1-176-15,-1-1 160 0,-4 0-160 0,0-1 0 16,-1-3 144-16,2 1-144 0,3-1 0 0,-2-4 0 16,-2-5 0-16,0-3 0 15,4 2-336-15,-5-2-144 0,-1-4-32 0,1-2 0 16,3-2-1600-16,-6-9-320 0</inkml:trace>
  <inkml:trace contextRef="#ctx0" brushRef="#br1" timeOffset="95287.89">7445 12856 24879 0,'-3'-11'1088'0,"3"11"256"0,0 0-1088 0,0 0-256 0,0 0 0 0,0 0 0 16,0 0 288-16,0 0 0 0,0 0 0 0,-3 11 0 15,-2 1-160-15,0 3-128 0,-4 4 192 0,-1 3-192 16,-4 3 592-16,-4 4 16 0,-3 3 0 0,-2 4 0 0,-1 4 144 0,1-1 16 16,-1 1 16-16,-3-2 0 0,-4 3-400 0,3-2-64 15,0-4-32-15,1-1 0 0,0-4-160 0,3-1-128 16,-1 1 144-16,4-2-144 0,-1-5 128 0,4-2-128 16,3-3 0-16,1-1 0 0,2-2 0 0,1-1 0 15,1-3 0-15,2-1 0 16,0-2-752-16,8-8-144 0,0 0-16 0,0 0-8192 15,0 0-1648-15</inkml:trace>
  <inkml:trace contextRef="#ctx0" brushRef="#br1" timeOffset="95868.447">7744 12980 16575 0,'-12'0'736'0,"12"0"160"0,0 0-720 0,-8 5-176 16,0-1 0-16,1 3 0 0,3-3 1072 0,-5 5 176 15,-1 2 32-15,0-1 16 0,0-2-784 0,-3 7-144 0,-2 2-48 16,-1 3 0-16,1 0 288 0,0 2 48 0,-2-1 16 15,3 3 0-15,2 1-48 0,-2 2-16 0,2 0 0 0,1 0 0 16,3-1-352-16,-2-3-80 0,4-2-16 0,-2 0 0 16,1 2-160-16,1 0 0 0,3 0 0 0,0 3 128 15,2-2-128-15,1-1 0 0,1-2 0 0,2-3 0 16,2 0 0-16,3-1-272 0,2-3 64 0,0-3 16 31,2-1-1824-31,1-4-352 0,0-1-80 0</inkml:trace>
  <inkml:trace contextRef="#ctx0" brushRef="#br1" timeOffset="96129.279">7691 13332 35007 0,'-11'0'1552'0,"11"0"320"0,0 0-1488 0,0 0-384 15,6 9 0-15,4 2 0 0,0 2 0 0,3 1 0 16,0 2 0-16,3 0-192 16,-1 1-256-16,1-1-48 0,-1 1-16 0,-1-2 0 15,1 0-192-15,-3-1-64 0,-2 0 0 0,-1 2 0 0,0 0 512 0,-1 1 80 16,-3-1 32-16,1-1 0 0,-2-1-48 0,1-1 0 16,-4-2 0-16,1 1 0 15,0-2-720-15,-2-10-160 0,0 0-16 0,0 0-10672 0</inkml:trace>
  <inkml:trace contextRef="#ctx0" brushRef="#br1" timeOffset="96340.842">7952 13326 32255 0,'-21'4'2864'0,"7"1"-2288"0,-1 5-576 0,2 4 0 16,-1 0 784-16,1 2 48 0,3 2 16 0,-2 3 0 15,0 1-688-15,0 1-160 0,2 1 0 0,0-1 0 16,-3-2-144-16,1 0-32 0,2 1 0 0,1-2 0 16,-3-3-288-1,1 1-64-15,1-1-16 0,-2-1 0 0,2-1-1200 0,2-1-240 0,2-1-64 0,3-2-10416 16</inkml:trace>
  <inkml:trace contextRef="#ctx0" brushRef="#br1" timeOffset="96734.519">8025 12916 25791 0,'0'0'2304'0,"0"0"-1856"0,0 0-448 0,13 9 0 15,3-2 1088-15,1 4 128 0,2 2 32 0,0 5 0 16,3 0-656-16,3 5-128 0,2 5-16 0,-1 4-16 16,0 4-16-16,0 5 0 0,-2-3 0 0,0 3 0 15,-2 2 96-15,-4 1 32 0,-2 0 0 0,-3 3 0 16,-3 6 48-16,-2-2 16 0,-3-5 0 0,-3-1 0 15,-2-3 0-15,-2-1 0 0,-1 0 0 0,-5-3 0 16,-3-2-64-16,-2-1-16 0,0 1 0 0,-3 0 0 0,-2-2-176 16,-1-4-32-16,-2-2-16 0,0-2 0 0,1 0-128 15,-3-4-32-15,-1-1 0 0,1-2 0 16,-3 0-1552-16,0-2-320 16,2-3-64-16</inkml:trace>
  <inkml:trace contextRef="#ctx0" brushRef="#br1" timeOffset="102245.149">3758 12778 18431 0,'0'0'1632'0,"0"0"-1312"0,0 0-320 0,-8 2 0 15,8-2 576-15,0 0 32 0,-5-6 16 0,5 6 0 16,0 0-304-16,0 0-64 0,0 0-16 0,0 0 0 15,0 0 304-15,0 0 64 0,10 2 16 0,3-2 0 0,-1-2 272 16,3 1 48-16,1 0 16 0,4 1 0 0,3-2-192 0,2 2-48 16,1 2 0-16,5-2 0 0,3 0-304 0,4 1-64 15,4 2-16-15,0-2 0 0,2-2-112 0,0 2-32 16,2 2 0-16,0-2 0 0,1-2 16 0,3 0 0 16,0-1 0-16,5 1 0 0,5-1 16 0,-3 0 0 15,-1-2 0-15,1-2 0 0,0 1-48 0,0-3-16 16,0 2 0-16,3 0 0 0,2 2-160 0,-5-1 160 15,-3 0-160-15,1-2 160 0,1-1-32 0,1 3 0 16,0-2 0-16,3 2 0 0,1-1 32 0,1 1 0 16,-6-1 0-16,3-1 0 0,2 0-160 0,-1 3 128 15,6 0-128-15,-4 1 128 0,-2-2-128 0,-3 0 128 16,-2 1-128-16,3-4 128 0,-1-3-128 0,1 4 0 16,1 5 0-16,0-3 0 0,-3-3 0 0,0 0 128 15,1 2-128-15,0 0 0 0,2 1 128 0,-1 0-128 0,3 1 0 16,0 0 128-16,-3-2-128 0,-1 2 128 0,-1-2-128 0,1 3 128 15,2 0-128-15,1-1 160 0,-1 1-160 0,0 1 160 16,1-3-160-16,-3 2 0 0,0-1 0 0,3 0 0 16,0 2 0-16,3 0 0 0,3-1 0 0,-3-1 0 15,-3 1 0-15,1 2 0 0,-2-1 0 0,5 2 0 16,1-2 0-16,0-2 128 0,-3 0-128 0,1 1 0 16,-2 0 0-16,0 1 0 0,1-1 0 0,1 2 0 15,1 1 0-15,0 0 0 0,-2-1 0 0,-2 0 0 16,-1 1 0-16,2 1 0 0,3 3 128 0,1-3-128 15,-2-2 0-15,0 2 0 0,1 1 0 0,-1 2 0 16,-1 0 0-16,-1 2 0 0,0-2 0 0,0-1 0 16,1-1 0-16,-2 1 0 0,1-2 0 0,0 1 0 15,3 0 0-15,1 1 128 0,-4 1-128 0,0-2 0 0,3-2 0 16,2 1 0-16,1 1 0 0,0-1 0 0,3 2 0 0,0-6 0 16,-1-3 0-16,-2 1 0 0,-4 3 0 0,2 2 0 15,1 2 0-15,-1-2 0 0,-1-4 0 0,-5 3 0 16,-1 1 0-16,-3-1 0 0,-3-3 0 0,-1 1 0 15,0 1 0-15,-2-1 0 0,-4 3 0 0,0-1 0 16,-3-2 0-16,-1 2 0 0,-1 0 0 0,-3 1 0 16,-3 1 0-16,0 0 0 0,-2-1 0 0,1 1 0 15,-1 1 0-15,-3-1 0 0,-2-1 0 0,-1 0 0 16,0-1 0-16,-1 3 0 16,-3 1-480-16,-4-1 32 0,-4-2 0 0,-3 0-10160 15,-11 0-2016-15</inkml:trace>
  <inkml:trace contextRef="#ctx0" brushRef="#br1" timeOffset="103439.592">9639 13026 2751 0,'0'0'256'0,"0"0"-256"0,0 0 0 0,0 0 0 16,0 0 1520-16,0 0 256 0,0 0 48 0,0 0 16 15,0 0-144-15,0 0-32 0,0 0 0 0,0 0 0 16,0 0-384-16,6-10-96 0,2 1-16 0,-8 9 0 16,0 0-80-16,0 0 0 0,0 0-16 0,0 0 0 15,0 0-48-15,0 0-16 0,0 0 0 0,0 0 0 16,-2-8-48-16,2 8 0 0,-6-1 0 0,0 2 0 0,-1 1-304 16,-1 2-64-16,0 2-16 0,0 3 0 0,-3 0-144 0,-1 4-48 15,0 4 0-15,1 3 0 0,-3 4 0 0,5 4-16 16,0 3 0-16,-1 1 0 0,0 2-144 0,0 1-32 15,-2 2 0-15,0 2 0 0,0-1-192 0,2 1 144 16,2-2-144-16,0 2 128 0,1 0-128 0,2-4 0 16,3-5 0-16,3-2 0 0,3-6 0 0,3-3 160 15,2-1-160-15,3 0 160 0,2-3 32 0,0-2 0 16,-3-2 0-16,4-2 0 0,6-1-192 0,1-3 160 16,0-4-160-16,-2-1 160 0,1-1-160 0,1-1 0 15,-4 0 0-15,0-5 0 16,-3-2-336-16,0 1-112 0,-1-2 0 0,-2 0-16 15,-5-2-2032-15,-2 0-416 0</inkml:trace>
  <inkml:trace contextRef="#ctx0" brushRef="#br1" timeOffset="103667.479">9209 13442 20271 0,'0'0'1792'0,"0"0"-1424"0,0 0-368 0,0 0 0 16,0 0 880-16,0 0 96 0,11-2 32 0,-2 0 0 15,4 2-208-15,2-2-32 0,1-1-16 0,5-1 0 0,4 0 96 0,3-2 32 16,5-2 0-16,0 0 0 16,0-1-272-16,1 2-48 0,4 3-16 0,-1-5 0 0,0 0-288 0,-4 0-48 15,-2 4-16-15,-2 0 0 0,-5 1-192 0,-1 0-192 16,-1-2 48-16,0 2 0 15,-4 4-2512-15,-3-1-496 0</inkml:trace>
  <inkml:trace contextRef="#ctx0" brushRef="#br1" timeOffset="104089.127">10464 12950 20271 0,'0'0'896'0,"0"0"192"16,0 0-880-16,0 0-208 0,-5-2 0 0,5 2 0 0,0 0 1440 0,0 0 240 0,0 0 48 0,-9 2 16 15,6 4-976-15,-1 2-192 0,-5 2-32 0,3 5-16 16,-1 1 112-16,2 5 32 0,3 4 0 0,1 1 0 16,-3 5-96-16,3 3-32 0,-1 1 0 0,0 1 0 15,-1 1-208-15,-1 0-32 0,-4-2-16 0,2 2 0 0,4 0-112 0,-4 0-32 16,-2-1 0-16,-1-3 0 0,1-3-144 0,-2-1 0 15,2 0 0-15,0-5 0 0,2-3 0 0,-2-4 0 16,1 2 128-16,0-7-128 0,5 0 128 0,-1-3-128 16,0-1 128-16,3-8-128 0,0 0-192 0,0 0-128 15,0 0-32-15,0 0-9744 16,-9-3-1936-16</inkml:trace>
  <inkml:trace contextRef="#ctx0" brushRef="#br1" timeOffset="104385.79">9931 13106 23951 0,'0'0'2128'0,"1"-10"-1696"0,0 0-432 0,7 2 0 15,8 1 1184-15,4 2 160 0,2-3 16 0,5 1 16 16,1-3-1136-16,1 1-240 0,3-1 0 0,1 1 0 15,-1-3 128-15,0 1 80 0,0 1 32 0,4 0 0 16,5 1 192-16,-2 2 32 0,-3-2 16 0,-1 1 0 16,2 1-128-16,-1-1-32 0,-4 0 0 0,-2 3 0 15,-5-2-176-15,0 2-144 0,-2-2 192 0,-1 0-192 16,-3 1 0-16,-2 0-224 0,-2 2 16 0,-1 1 0 16,-2-1-2480-16,-4 3-480 0</inkml:trace>
  <inkml:trace contextRef="#ctx0" brushRef="#br1" timeOffset="104739.192">11185 12844 16575 0,'-7'-9'736'0,"7"9"160"0,0 0-720 0,0 0-176 0,0 0 0 16,0 0 0-16,0 0 1920 0,0 0 368 15,-8 0 64-15,-3 1 16 0,0-1-1200 0,-1 3-224 0,1 5-48 0,-5 2-16 16,0 3 128-16,1 1 16 0,-6 2 16 0,0 5 0 16,0 4-256-16,-3 5-48 0,2 1-16 0,-1 2 0 15,1 3-272-15,0 3-48 0,0 3-16 0,3 0 0 16,-1-2-240-16,4-3-144 0,0-3 160 0,5 2-160 15,2 4 0-15,4-6 0 0,-2-6 0 0,4-2 0 16,2-1 0-16,3 0 0 0,1-3 0 0,3-4 0 16,-3-7 0-16,6 0-208 0,3-3 16 0,0-1 0 15,1-2-1712 1,3-5-336-16,0-1-64 0</inkml:trace>
  <inkml:trace contextRef="#ctx0" brushRef="#br1" timeOffset="105030.538">11316 12983 27359 0,'0'0'1216'0,"0"0"240"0,0 0-1168 0,9-3-288 16,-2 2 0-16,1 2 0 0,-8-1 0 0,6 5 0 15,-3 2 0-15,-2 6 0 0,-1 3 544 0,-3 4 48 16,-2 5 16-16,-3 1 0 0,1 4 96 0,-3-1 0 15,-3-1 16-15,0 2 0 0,1 0 32 0,-4 0 0 16,2-1 0-16,1 3 0 0,1-1-352 0,3 0-64 16,-2-1-16-16,3-1 0 0,1-2-192 0,3 0-128 15,0-2 128-15,3-4-128 0,1-3 0 0,4-3 0 0,2-1 0 16,1-2 128-16,2-3-128 0,2-1 0 0,2-3 0 16,0-1 0-1,1-4-272-15,1-1-128 0,1 0-32 0,-2-3 0 16,-2-1-720-16,1-3-128 0,2-3-48 0,-2 1 0 15,-3 0-2192-15,-3-4-432 0</inkml:trace>
  <inkml:trace contextRef="#ctx0" brushRef="#br1" timeOffset="105202.548">11095 13376 22111 0,'-19'-4'1968'0,"7"2"-1584"0,0-1-384 0,2 3 0 16,3-1 2080-16,7 1 336 0,0 0 64 0,0 0 16 15,0 0-1760-15,0 0-352 0,0 0-64 0,12 5 0 16,-1 1-320-16,2-2 0 0,2-3 0 0,3 1 0 0,3 1 0 0,0-1 0 15,3-2 0-15,-2 0 0 16,2-1-480-16,0 1-48 0,3 1-16 0,-3-1 0 16,-2-1-2400-16,0 0-496 0</inkml:trace>
  <inkml:trace contextRef="#ctx0" brushRef="#br1" timeOffset="105452.505">11755 12866 35007 0,'0'0'3120'0,"3"11"-2496"15,5 4-496-15,2 5-128 0,3 2 288 0,-3 0 32 0,0 8 16 0,1 2 0 16,-3 2 160-16,1 0 16 0,-6 0 16 16,0 1 0-16,0 0-336 0,-4 0-192 15,-3 1 192-15,-2 1-192 0,-3 0 192 0,-2 0-192 0,-4-2 192 0,0 1-192 16,-3-1 272-16,1 2-48 0,1-1-16 0,-1-2 0 15,-1-3-48-15,0-1-16 0,3-2 0 0,-1 0 0 16,-3-5-144-16,2-1 0 0,1-3-160 0,-1-1-11680 16,2 0-2352-16</inkml:trace>
  <inkml:trace contextRef="#ctx0" brushRef="#br1" timeOffset="106637.559">20873 12136 13471 0,'-22'-1'592'0,"11"0"128"0,-2-1-576 0,2 1-144 0,2 0 0 0,-2 0 0 15,1 3-224-15,3-1-80 0,7-1-16 0,0 0-5344 16</inkml:trace>
  <inkml:trace contextRef="#ctx0" brushRef="#br1" timeOffset="107260.12">20981 11869 14447 0,'0'0'640'0,"0"0"128"0,0 0-608 0,0 0-160 15,0 0 0-15,0 0 0 0,13-1 896 0,-3 0 160 16,1 0 32-16,1 0 0 0,2-1-64 0,3 0-16 16,1 1 0-16,1 0 0 0,4-4-320 0,3 0-64 15,1 2-16-15,7 1 0 0,7-4-80 0,2 1-16 16,2-2 0-16,3 2 0 0,7 1 192 0,3 0 48 15,-1-1 0-15,4-3 0 0,3-3 0 0,2 4 0 16,0 1 0-16,-2 0 0 0,-5 0-160 0,0-1-16 16,-3-1-16-16,-3 6 0 0,-5 2-256 0,-2 1-48 15,-2-1-16-15,-3 3 0 0,-8 3-240 0,-3 1 0 16,-5-2 0-16,-4 2 0 16,-6-1-256-16,-4 1-128 0,-2 2-48 0,-5-2-9488 15,-4-7-1920-15</inkml:trace>
  <inkml:trace contextRef="#ctx0" brushRef="#br1" timeOffset="107880.163">20830 12293 16175 0,'0'0'704'0,"9"-7"176"0,-9 7-704 0,8-7-176 0,2 2 0 0,-2 2 0 16,-8 3 1120-16,0 0 192 0,10-6 32 0,-10 6 16 16,0 0-80-16,0 0 0 0,6 5-16 0,-1 2 0 15,-5 0-160-15,0 4-16 0,-3 3-16 0,0 3 0 16,-3 0 368-16,-3 4 80 0,-2 2 16 0,-3 1 0 31,0 3-1744-31,-2 1-352 0,0 3-64 0,-1 1-16 0,-1 0 640 0,1 4 336 0,2 6-32 0,1-3-16 16,1-2-96-16,2-2-32 0,4-3 0 0,2-1 0 15,2-1-160-15,4-4 128 0,4-3-128 0,2-2 128 16,3 2-128-16,3-4 0 0,4-4 144 0,3-2-144 16,-2-2 256-16,5-3 0 0,3-3-16 0,-1-3 0 0,-3-3-64 15,3-2-16-15,1 2 0 0,-2-3 0 16,-2 2-544-16,-5-4-96 0,-2-4-32 16,-4 2 0-16,-2-3-1408 0,-7 1-304 15,-4 0-48-15,-5-5-10704 0</inkml:trace>
  <inkml:trace contextRef="#ctx0" brushRef="#br1" timeOffset="108066.295">20523 12747 20271 0,'-23'-6'896'0,"9"2"192"0,2-5-880 0,2 3-208 15,1-1 0-15,9 7 0 0,0 0 2096 0,0 0 368 16,8-8 80-16,3 5 16 0,3 2-1296 0,4 0-256 16,2 1-48-16,3-1-16 0,3 0-176 0,3 1-48 15,3 1 0-15,2-2 0 0,-1-4-400 0,2 2-96 16,1 0-16-16,0 2 0 0,0 1-208 0,-2-2-288 15,-2-2 64-15,-3 0 16 16,-1 4-496-16,-3 0-112 0,-4 0-16 0,-2 0 0 16,-4-4-1536-16,-2 2-320 0,-1 0-64 0,-1-2-16 0</inkml:trace>
  <inkml:trace contextRef="#ctx0" brushRef="#br1" timeOffset="108403.108">21727 12144 26719 0,'0'0'2368'0,"0"0"-1888"16,0 0-480-16,0 0 0 0,0 0 544 0,0 0 16 15,-6 11 0-15,-3 5 0 0,0 1 240 16,-2 5 48-16,-3 3 16 0,1 5 0 0,-1 3 48 0,0 2 16 15,-1 1 0-15,2 1 0 0,1 3-352 0,-2 2-80 16,0 6-16-16,2-3 0 0,0-4-352 0,2-1-128 16,-2 2 0-16,3-5 144 0,2-4-144 0,1-2-192 15,2-4 32-15,2-3 16 16,1-1-656-16,1-4-128 0,0-3-32 0,0-5 0 16,1-1-2448-16,-1-10-496 0,0 0-112 0,0 0-16 0</inkml:trace>
  <inkml:trace contextRef="#ctx0" brushRef="#br1" timeOffset="108612">21139 12264 35295 0,'-4'-16'1568'0,"6"6"320"0,5 1-1504 0,5-1-384 0,4 0 0 0,6 1 0 16,0 3 128-16,6-1-128 0,5 0 128 0,5 1-128 15,6-2 208-15,3 4-16 0,1 2-16 0,-1-2 0 16,-1 0-176-16,1 3 0 0,-2 4 0 0,1 0 0 16,1 1-192-16,-3-1-128 0,-4 0-32 0,-2 2 0 15,0 2-1968-15,-4 1-400 0,-3 0-80 0,-3-5-9920 16</inkml:trace>
  <inkml:trace contextRef="#ctx0" brushRef="#br1" timeOffset="108881.995">22557 11986 18431 0,'0'0'1632'0,"0"0"-1312"15,0 0-320-15,-7 0 0 0,7 0 1344 0,-10 5 208 16,-5 1 48-16,0 3 0 0,-2 2 0 0,-3 5 0 0,-4 4 0 15,-2 4 0-15,0 4-384 0,-4 1-80 0,-3 2-16 0,1 5 0 16,2 4-384-16,1 2-80 0,-1-2-16 0,1 2 0 16,1 0-416-16,2-1-96 0,7-2 0 0,2-1-128 15,3-4 128-15,4 1-128 0,2 2 0 0,3-6 0 16,3-7 0-16,2-2-144 0,2-1-16 0,3-2 0 31,1-2-1120-31,4-3-240 0,0-4-32 0,3-3-8240 0,1 0-1664 0</inkml:trace>
  <inkml:trace contextRef="#ctx0" brushRef="#br1" timeOffset="109168.53">22666 12253 31327 0,'-16'2'1392'0,"4"5"272"0,-1 2-1328 0,1 5-336 16,-1 1 0-16,1 3 0 0,-3 1 432 0,-1 3 16 15,1 3 0-15,1 2 0 0,0-2 32 0,3 0 16 16,3 2 0-16,-2 2 0 0,1 2-272 0,2 1-48 16,4 1-16-16,2-1 0 0,0-4-32 0,1-1-128 15,1-3 192-15,1-1-64 0,2-3-128 0,1-3 0 16,-1-1 0-16,2-3 0 0,1-2-384 0,0-1 64 15,2-4 0-15,-1-1 0 16,-8-5-1936-16,12 0-384 0,-1-2-80 0</inkml:trace>
  <inkml:trace contextRef="#ctx0" brushRef="#br1" timeOffset="109344.139">22255 12546 20271 0,'1'-8'1792'0,"2"1"-1424"0,2 2-368 0,6 4 0 15,7 1 3264-15,0 1 576 0,1-2 112 0,1 1 16 16,2 0-3040-16,3 0-608 0,0 0-128 0,2 1-32 16,-1-2-160-16,1 1 128 0,1 3-128 0,-1-2 128 15,0-3-1088 1,-2 0-240-16,0-3-32 0,-4 3-8512 0,-2 1-1712 0</inkml:trace>
  <inkml:trace contextRef="#ctx0" brushRef="#br1" timeOffset="109725.59">22861 11899 25791 0,'0'0'2304'0,"5"-8"-1856"15,-1-1-448-15,1 2 0 0,3 0 1056 0,-3 3 112 0,-5 4 32 0,10-3 0 16,0 2-512-16,0 1-112 0,2 0 0 16,1 5-16-16,-1 5 176 0,3 0 32 0,0 3 16 0,1 7 0 15,-1 3-240-15,1 4-48 0,1 5-16 0,2 7 0 16,-4 3-32-16,0 9 0 0,-5 4 0 0,0 2 0 16,-2 3-64-16,-1-1 0 0,-4 2-16 0,-1 1 0 15,-3 3-48-15,-2 0 0 0,-2-3 0 0,-2-4 0 16,0-4 48-16,-1-4 0 0,1-3 0 0,-1-4 0 15,0-4 32-15,0 0 16 0,0-1 0 0,-6-2 0 16,0-4-160-16,-1-4-16 0,-2-2-16 0,0 0 0 16,-3-3-96-16,-1-4-128 0,0-3 176 0,-3-3-176 15,-4 0-688-15,1 0-240 0,-6-2-48 16,0 0-17920-16</inkml:trace>
  <inkml:trace contextRef="#ctx0" brushRef="#br1" timeOffset="113643.996">3212 15153 20271 0,'0'0'1792'0,"0"0"-1424"0,0 0-368 0,0 0 0 15,0 0 224-15,0 0-32 0,0 0 0 0,0 0 0 16,0 0 192-16,11 6 48 0,-1 2 0 0,-1 0 0 16,1-1 96-16,3 4 32 0,3 4 0 0,-1 1 0 15,0 0 32-15,2 6 16 0,2 3 0 0,-1 3 0 16,0 4-224-16,2-1-32 0,0 0-16 0,-1 0 0 16,1 1-48-16,0 0-16 0,0 1 0 0,-2 1 0 15,-1-1-16-15,3 1-16 0,1 1 0 0,-2-2 0 16,0-1 80-16,1 1 32 0,-1-1 0 0,-1 2 0 15,1-4-32-15,-1-3 0 0,-1-2 0 0,0 0 0 16,-2 0-192-16,-1-3-128 0,-1-2 160 0,-2-2-160 0,-2 1 144 16,-1-1-144-16,2 3 128 0,0-4-128 0,-3-3 128 15,-2 2-128-15,1 1 0 0,-3 0 128 0,1-5-128 0,0-3 0 16,-4-9 0-16,0 0 0 0,1 9-144 16,-1-9-112-16,0 0-32 0,0 0 0 15,0 0-2032-15,-7-1-416 0,-1-4-80 16</inkml:trace>
  <inkml:trace contextRef="#ctx0" brushRef="#br1" timeOffset="114015.022">3822 15158 22511 0,'5'-14'992'0,"1"5"224"0,2-1-976 0,4 0-240 0,-4 0 0 0,2 3 0 16,-1-1-128-16,0 2-80 0,0 3-16 0,-9 3 0 16,5-5 224-16,-5 5 0 0,0 0 0 0,0 0 0 15,0 0 480-15,0 0 144 0,0 0 16 0,-3 13 16 16,-5 0 448-16,-1 4 96 0,-3 1 16 0,1 4 0 16,-1 1-448-16,-2 5-64 0,-4 3-32 0,2 3 0 15,-1 2-96-15,-1 1 0 0,-2 2-16 0,-3-2 0 16,0 3-80-16,-3-3-16 0,-2 0 0 0,4 0 0 15,0 2-144-15,1-1-48 0,-4 2 0 0,0-3 0 16,3 0-16-16,-1-1-16 0,5-4 0 0,0-4 0 16,5-1-16-16,3-3 0 0,-1-2 0 0,3 0 0 15,2-4-64-15,0 0-16 0,3-1 0 0,2-2 0 0,-3-1-144 0,4-1 0 16,1-2 0-16,1-2 0 0,0-9-192 16,2 9-128-16,1-1-32 0,-3-8 0 15,0 0-1360-15,10-2-272 0,0-2-48 0,-1 0-7552 16,1-3-1504-16</inkml:trace>
  <inkml:trace contextRef="#ctx0" brushRef="#br1" timeOffset="114515.21">4375 14695 15663 0,'0'0'688'0,"0"0"144"15,0 0-656-15,0 0-176 0,0 0 0 0,0 0 0 0,0 0 752 0,0 0 112 16,0 0 32-16,0 0 0 0,0 0 112 0,0 0 16 15,0 0 16-15,-3 11 0 0,-2-1-16 0,1 3-16 16,-3-1 0-16,0 6 0 0,-3 3-144 0,0 3-32 16,0 2 0-16,0 1 0 0,1-3-384 0,-2-1-64 15,3 0-32-15,0-2 0 0,3-3-160 0,0-3-48 16,1 0 0-16,0-2 0 0,0-4-144 0,2 0 0 16,1 0 0-16,1-9 0 0,0 0 0 0,-3 8 0 15,3-8 0-15,0 0 0 16,0 0-1840-16,0 0-240 0,0 0-48 0</inkml:trace>
  <inkml:trace contextRef="#ctx0" brushRef="#br1" timeOffset="114796.358">4657 14611 31327 0,'0'0'2784'0,"0"0"-2224"0,0 0-560 0,0 0 0 16,9 8 384-16,-2 2-16 0,-3 2-16 0,-1 1 0 16,-3 3-352-16,-1 2 0 0,-3 4 0 0,0 5 0 15,-5-2 0-15,0 3 128 0,-2 0 0 0,2 3 0 16,1 1 80-16,-5-1 32 0,-2 0 0 0,2-2 0 16,1 0-240-16,0-3 144 0,1-2-144 0,-1-2 128 0,1 0-128 0,1-1 0 15,-1 2 0-15,2-5 0 16,3-1-1568-16,-1-1-400 0,-1 2-80 0</inkml:trace>
  <inkml:trace contextRef="#ctx0" brushRef="#br1" timeOffset="115745.12">2688 16496 17503 0,'0'0'768'0,"-8"3"176"0,8-3-752 0,0 0-192 15,0 0 0-15,0 0 0 0,0 0 304 0,0 0 16 16,0 0 16-16,0 0 0 0,9-2-144 0,1 0-48 16,2-1 0-16,1 2 0 0,2 0 528 0,4 1 96 15,3-1 32-15,2 0 0 0,4 1-32 0,2 3-16 16,3 1 0-16,5-2 0 0,4-1-224 0,8 0-32 16,8-1-16-16,1 0 0 0,2-1-192 0,-1 0-32 15,-2 0-16-15,3-1 0 0,0-1-80 0,3 2-16 16,1 2 0-16,-2-2 0 0,-2-1-144 0,-3-2 192 15,-3 3-192-15,3-3 192 0,-1 1 0 0,4 1 0 16,-2-4 0-16,-2 1 0 0,-3-2 256 0,-2 1 64 0,-4 0 16 16,-2 1 0-16,0-3-208 0,-4 1-32 0,-2 2-16 0,-4 0 0 15,0 0-272-15,-8 0 0 0,-3 2 0 0,-5 1-144 32,-5 0-1808-32,-7 3-352 0</inkml:trace>
  <inkml:trace contextRef="#ctx0" brushRef="#br1" timeOffset="116486.99">2959 16962 13071 0,'0'0'576'0,"0"0"128"16,-7-3-576-16,7 3-128 0,-8 0 0 0,8 0 0 0,-5-1 896 0,5 1 128 16,-7-5 48-16,7 5 0 0,0 0 144 0,0 0 16 15,0 0 16-15,0 0 0 0,0 0-304 0,7 9-64 16,-2 1-16-16,7 2 0 0,1 4-64 0,3 1-16 16,0 5 0-16,4 2 0 0,3 4-400 0,-1-2-64 15,-3-2-32-15,2 1 0 0,1 1-112 0,0-2-32 16,0-2 0-16,-5 0 0 0,1 1-144 0,-2 0 0 15,0 1 0-15,-3-2 0 0,-1-2 128 0,-3 1-128 16,-1-2 0-16,-1 1 128 0,1-4-128 0,-1 1 0 0,-3-4 0 16,0 2 128-16,-2 1-128 0,-1-2 0 0,-1-5-160 15,0-9 160 1,1 7-560-16,-1-7-16 0,0 0 0 0,0 0-7664 0,0 0-1536 0</inkml:trace>
  <inkml:trace contextRef="#ctx0" brushRef="#br1" timeOffset="116778.027">3331 16914 34095 0,'0'0'3024'0,"0"0"-2416"0,0 0-480 0,0 0-128 15,0 0-352-15,0 0-96 0,0 0 0 0,7 6-16 16,-3 3 272-16,-4 0 192 0,0 0-208 0,-1 4 80 0,-2 5 128 0,0 2 0 15,-4 1 0-15,-1 4 0 0,-1 4 224 0,0 0-32 16,-2 2 0-16,-2-2 0 0,-1-1-64 0,-5-1 0 16,-1 0-128-16,-1 0 192 0,3 2-64 0,-5-2-128 15,0 0 176-15,1-4-176 0,4-1 0 0,2 0 0 16,-3-2 0-16,5-3 0 0,5-1 0 0,1-2 0 16,1-2-144-16,1-3 144 15,6-9-1600-15,0 0-256 0,0 0-32 0,0 0-10976 0</inkml:trace>
  <inkml:trace contextRef="#ctx0" brushRef="#br1" timeOffset="121894.201">4320 16700 12207 0,'6'-12'528'0,"-1"6"128"0,-2 0-528 0,3 1-128 16,2-6 0-16,-3 2 0 0,0 0 896 0,0 2 160 15,-5 7 32-15,0 0 0 0,4-5-144 0,-4 5-32 16,0 0 0-16,0 0 0 0,0 0 192 0,0 0 48 16,0 0 0-16,0 0 0 0,0 0-160 0,-7 7-32 15,-1-1 0-15,-1 3 0 0,-2 0-208 0,0 3-48 16,0 1-16-16,-2 0 0 0,1 4-64 0,-2 0-16 15,-2 1 0-15,1 3 0 0,-5 2-144 0,-1 2-16 16,0 1-16-16,-4 1 0 0,0 1-112 0,-3 1 0 0,-2 3-16 16,2 3 0-16,0 5 16 0,4-4 0 0,-2-2 0 15,0 3 0-15,3-1-16 0,-2-2 0 0,2-3 0 0,-1 1 0 16,2-1 16-16,-2-3 16 0,3-4 0 0,-1 2 0 16,2-2-112-16,0 0-32 0,2 0 0 0,0-4 0 15,1-5 0-15,2 1-16 0,5 1 0 0,-2 0 0 16,-1-6-48-16,6-1 0 0,2 0 0 0,0-3 0 15,5-7-128-15,0 0 0 0,0 0 144 0,0 0-144 16,0 0 0-16,0 0 144 0,0 0-144 0,0 0 0 16,10-8 144-16,-1-1-144 0,2-1 0 0,2 0 144 15,1-1-144-15,3-3 0 0,0-5 0 0,1-1 0 16,0 0 0-16,0 0 0 0,2-2 0 0,-3-2 0 16,0 1 0-16,3 0 0 0,-1-1 0 0,2-2 0 15,0-3 0-15,4-3 0 0,-1-4 0 0,2 1 0 16,1 2-160-16,-3-3 160 0,1 0 0 0,2-1-144 0,-2 2 144 15,1 0 0-15,3 2 0 0,-3 3 0 0,0 1-144 0,-2 2 144 16,-4 0-160-16,-3 3 160 0,-1 1-176 0,-3 1 176 16,-1 1-192-16,-2 3 192 0,-1 4 0 0,-3 0 0 15,-1-1 0-15,-2 6 0 0,0 3 0 0,-3 6-128 16,0 0 128-16,0 0 0 0,0 0 0 0,-6 8-160 16,-4 1 160-16,-1 6-128 0,0 3 128 0,-3 2-160 15,-2 5 160-15,-4 3-160 0,-3 2 160 0,-2 2 0 16,-4 3 0-16,-3 4 0 0,-2 2 0 0,1 2 0 15,4 0 0-15,-2 2 128 0,0 1-128 0,0 1 144 16,2-6-144-16,-1 0 160 0,1-6-160 0,2-1 160 0,-3-2-160 16,3-1 160-16,-1-3-160 0,2-4 0 0,-1-3 144 0,5-5-144 15,5-4 0-15,2-2 144 0,3-4-144 16,3-2 0 0,9-4-1376-16,0 0-384 0,0 0-80 0,-4-4-8768 0,-1-6-1744 0</inkml:trace>
  <inkml:trace contextRef="#ctx0" brushRef="#br1" timeOffset="122395.844">3698 16722 911 0,'-11'-10'0'0,"7"7"0"16,4 3 0-16,-7-4 0 0,-1-4 3072 0,6 0 512 15,2-2 128-15,-3 4 0 0,3 6-2480 0,0 0-496 16,-7-1-96-16,7 1-32 0,-6-5 240 0,6 5 48 15,-9 7 16-15,9-7 0 0,0 0 16 0,0 0 0 16,-6 2 0-16,6-2 0 0,0 0-224 0,-5 10-64 16,5-10 0-16,-1 9 0 0,2 2-160 0,2-1-32 0,0-1-16 0,-1-1 0 15,3 4 16-15,-1-1 0 0,3 0 0 0,0 2 0 16,3-1-16-16,2 2 0 0,-1 2 0 0,2 3 0 16,0-2-112-16,1 1 0 0,1 1-16 0,1 4 0 15,-1 0-16-15,-1 5 0 0,2 1 0 0,-1 3 0 16,1 1-48-16,-3 0-16 0,0-1 0 0,0-1 0 15,5 1-32-15,-2-3-16 0,1-2 0 0,-2 1 0 16,-2 0 80-16,-1-1 0 0,1-4 16 0,-4 1 0 16,-1 2-48-16,3-2-16 0,5 0 0 0,-1-6 0 15,-1-1-80-15,-2-1-128 0,-1 1 176 0,-1-2-176 16,0-2 192-16,0-2-192 0,-1-1 192 0,-3-4-192 16,-6-6 128-16,0 0-128 0,11 3 0 0,-11-3 0 15,0 0-432-15,0 0-192 0,10-4-32 0,-5-1-9696 16,-2-4-1936-16</inkml:trace>
  <inkml:trace contextRef="#ctx0" brushRef="#br1" timeOffset="124915.124">7444 15302 14447 0,'0'0'640'16,"0"0"128"-16,-3-10-608 0,-2 0-160 0,2 1 0 0,1-2 0 0,0 1 1312 0,0 0 224 16,0 0 64-16,0 0 0 0,0 0-224 0,1 0-32 15,-1 0-16-15,1 1 0 0,1 2-448 0,0 7-96 16,0 0-16-16,0 0 0 0,-1-8-240 0,1 8-48 15,0 0-16-15,0 0 0 0,0 0-80 0,-5 11-32 16,1 2 0-16,0 6 0 0,1 5-176 0,1 6-48 16,1 3 0-16,0 4 0 0,-5 1-128 0,2 0 160 15,1 3-160-15,-2 0 160 0,-5-3-160 0,0 4 160 16,2 4-160-16,-5-5 160 0,0-4-160 0,1-1 160 16,3 0-160-16,-2-3 160 0,1-1-160 0,3-4 128 15,2-3-128-15,-2-1 128 0,-1-5-128 0,-3-1-144 16,1-3 144-16,7-1-208 15,5-3-512-15,-1-3-112 0,-1-8 0 0,0 0-8096 0,0 0-1616 16</inkml:trace>
  <inkml:trace contextRef="#ctx0" brushRef="#br1" timeOffset="125225.173">6885 15300 18431 0,'-16'-14'1632'0,"8"8"-1312"0,5 3-320 0,3 3 0 0,0 0 2096 0,4-10 336 16,6 0 80-16,4 1 16 0,4 1-2048 0,2 1-480 16,3 1 0-16,0-1 0 0,3-3 0 0,3 1 0 15,2-4 0-15,2-1 0 0,5 0 160 0,2 1 16 16,2 0 0-16,0 1 0 0,5 0 112 0,-1 0 32 15,-3-2 0-15,-2 3 0 0,-4 3-128 0,0-1-32 16,-1 1 0-16,-6 2 0 0,-3-2-160 0,-6 3 128 16,-3 2-128-16,1 1 128 0,-1-2-128 0,-3 1 0 15,-2 2-192-15,-2 1-8672 16,-11 0-1728-16</inkml:trace>
  <inkml:trace contextRef="#ctx0" brushRef="#br1" timeOffset="125524.811">8513 14627 27007 0,'0'0'1200'0,"0"0"240"0,0 0-1152 0,0 0-288 0,-3 12 0 0,-4-1 0 16,0 1 128-16,-2 5-128 0,-1 6 192 0,-2 1-192 16,-1 0 624-16,0 2 16 0,-2 3 0 0,1 1 0 15,-1-1-144-15,-2 1-32 0,-1-1 0 0,0 2 0 16,-2-4-128-16,-2 1-16 0,1-3-16 0,2-1 0 0,0-1-128 0,0-2-32 16,0-1 0-16,4 0 0 0,2-1-144 0,3 0 0 15,1 0 0-15,3-2-9792 16,2 0-1904-16</inkml:trace>
  <inkml:trace contextRef="#ctx0" brushRef="#br1" timeOffset="126259.281">6452 16323 13823 0,'0'0'1216'0,"0"0"-960"16,-9-2-256-16,9 2 0 0,0 0 656 0,0 0 96 0,-4 4 16 0,4-4 0 16,0 0-128-16,0 0-32 0,0 0 0 0,0 0 0 15,0 0 160-15,0 0 16 0,0 0 16 0,12-1 0 16,0 0-80-16,1 0-16 0,1-2 0 0,2 2 0 16,1 2-64-16,4-1-32 0,0-3 0 0,8 0 0 15,2-1-64-15,5-3-16 0,6 1 0 0,6-3 0 16,7 0-32-16,1 0-16 0,4-1 0 0,1-1 0 15,2-1-64-15,6 2-16 0,3 3 0 0,3-3 0 16,-1-1-128-16,0 1-16 0,-5 2-16 0,4 1 0 16,2 1-48-16,-4 0-16 0,0 1 0 0,-8 0 0 15,-5 3-176-15,-8-1 160 0,-2-3-160 0,-7 3 160 16,-7 2-160-16,-3 0 0 0,-2 0 0 0,-6 3 128 16,0 1-1456-16,-8 3-288 0,-6-4-64 15,-9-2-16-15</inkml:trace>
  <inkml:trace contextRef="#ctx0" brushRef="#br1" timeOffset="126849.182">6652 16894 1839 0,'0'0'160'0,"0"0"-160"15,-8 2 0-15,8-2 0 0,0 0 3904 0,-6 0 768 16,6 0 128-16,-8 3 48 0,8-3-3280 0,-6 7-656 15,-1-1-128-15,1 0-16 0,1 0 0 0,-2 2 16 16,2 1 0-16,0 3 0 0,-3 5-48 0,1-1-16 16,-2 0 0-16,3 2 0 0,-3 6-208 0,2-4-32 15,-2 0-16-15,3 2 0 0,-2 4-80 0,2-2-32 16,-3-2 0-16,2 2 0 0,1-1-32 0,0-1 0 16,2 0 0-16,-2-1 0 0,3-5-48 0,2 2-16 15,1-1 0-15,2-1 0 0,1-1-256 0,3 1 160 16,1-3-160-16,2 0 128 0,1-2 32 0,1 0 0 15,1 0 0-15,4-3 0 0,1-1 80 0,2-3 16 16,-1-1 0-16,1 1 0 0,0-3-112 0,2-1-16 16,0 0 0-16,-4-4 0 15,2 3-432-15,-3-1-80 0,-4-1-32 0,-1-1 0 16,-1 0-1776-16,-1-1-368 0,-9 5-64 0</inkml:trace>
  <inkml:trace contextRef="#ctx0" brushRef="#br1" timeOffset="127071.121">6283 17270 26719 0,'0'0'2368'0,"0"0"-1888"0,0 0-480 0,9-5 0 16,2-1 640-16,3 2 16 0,1 0 16 0,4 2 0 0,3-1-544 0,1 1-128 15,3 0 0-15,3-1 0 16,-3-2 0-16,2-3 240 0,-1 2-64 0,3-1-16 0,4 1 80 0,-2 1 16 15,-3-2 0-15,-1 2 0 0,1 0-256 0,-4 2 128 16,-2-2-128-16,-1 1 0 16,0 1-1664-16,-4 1-416 0</inkml:trace>
  <inkml:trace contextRef="#ctx0" brushRef="#br1" timeOffset="128091.184">7515 16733 21183 0,'0'0'1888'0,"0"0"-1504"15,-3-5-384-15,3 5 0 16,0 0-416-16,0 0-160 0,0 0-16 0,0 0-16 0,0 0 608 0,0 0 0 15,0 8 0-15,-1 0 128 0,-2 0 368 0,3-8 64 16,-2 10 16-16,1 1 0 0,-2 2 128 0,0 0 48 16,1 2 0-16,0-1 0 0,-2 2 80 0,1 2 32 0,0 1 0 15,0-1 0-15,-2 3-272 0,1 2-48 0,-4 6-16 16,4-1 0-16,0 0-144 0,0 0-16 0,0-2-16 16,0 0 0-16,2 2-192 0,1-4-32 0,-3-1-128 0,1-1 192 15,2 1-32-15,0-3-16 0,0-3 0 0,0-2 0 16,-1-2-144-16,1 2 0 0,0 0 0 0,1-2 0 15,0-13 0-15,-4 10 128 0,2-1-128 0,2-9 128 16,0 0-128-16,0 0-176 0,0 0 48 0,0 0 0 31,0 0-2400-31,0 0-480 0</inkml:trace>
  <inkml:trace contextRef="#ctx0" brushRef="#br1" timeOffset="128421.661">7060 16760 19343 0,'0'0'1728'0,"0"0"-1392"15,0 0-336-15,0 0 0 0,0 0 816 0,0 0 80 16,0 0 32-16,0 0 0 0,11-5-544 0,-1 0-96 15,4-3-32-15,6 2 0 0,1-1 592 0,6 1 112 16,-2-1 32-16,8-1 0 0,5 0 0 0,5 3 0 16,0-1 0-16,0 1 0 0,-1-4-160 0,0 0-48 15,-4 0 0-15,3 3 0 0,0 0-448 0,-3 1-80 16,-4-3-32-16,4 0 0 0,0 1-96 0,-2 0-128 0,-4 1 176 16,-2-2-176-16,-3-2 128 0,-1 2-128 0,-4 4 0 0,-4-1-15392 15</inkml:trace>
  <inkml:trace contextRef="#ctx0" brushRef="#br1" timeOffset="138218.488">5048 16225 6447 0,'0'0'576'0,"-5"-2"-576"0,5 2 0 0,0 0 0 15,-10-2 1920-15,10 2 288 0,0 0 48 0,0 0 16 16,0 0-1712-16,0 0-352 0,0 0-64 0,0 0-16 16,0 0-128-16,0 0 160 0,0 0-160 0,0 0 160 15,0 0 352-15,0 0 64 0,0 0 0 0,0 0 16 16,10-1 304-16,0 0 48 0,2-1 16 0,1 0 0 16,-1-1-128-16,2 2 0 0,-1 1-16 0,2-2 0 0,0-4-320 15,2 2-64-15,0 0-16 0,1 2 0 0,-3 0-64 0,3-2-16 16,-1-1 0-16,0 2 0 0,2 1-160 15,0 1-48-15,-1-2 0 0,0 2 0 0,-1 1-128 0,-2 0 0 16,-6 1 144-16,0 2-144 0,2-2 0 0,-2-1 0 16,-9 0 0-16,0 0-128 15,0 0-2048-15,0 0-384 0</inkml:trace>
  <inkml:trace contextRef="#ctx0" brushRef="#br1" timeOffset="138462.513">4985 16622 23039 0,'0'0'2048'0,"0"0"-1648"0,0 0-400 0,0 0 0 16,7 7 128-16,3-4-128 0,1-3 128 0,-1 0-128 15,1 0 0-15,1 1 0 0,4 1 0 0,-1-4 0 16,1-5 208-16,1 0 176 0,1 3 16 0,0-1 16 15,2 0 256-15,-2-1 48 0,-1 1 16 0,2 1 0 16,0 2-208-16,-1-3-32 0,2-4-16 0,0 3 0 16,0 5-304-16,1 1-176 0,-4 2 192 0,-2 0-192 15,-8-2-144-15,-7 0-144 0,0 0-32 0</inkml:trace>
  <inkml:trace contextRef="#ctx0" brushRef="#br1" timeOffset="139616.9">6020 15703 21999 0,'-12'3'960'0,"6"-1"224"0,6-2-944 0,0 0-240 15,-8-3 0-15,8 3 0 0,0 0 0 0,0 0 0 16,-5 6 0-16,5-6 0 0,0 0 0 0,0 0 0 16,0 0 0-16,0 0 0 0,0 0 544 0,11 2 64 15,-1-1 16-15,2 1 0 0,1 0 320 0,1-1 64 16,1-2 16-16,1 2 0 0,1 4-400 0,-1-2-80 15,3-2-16-15,-2-2 0 0,0-1-192 0,2 2-32 16,2 2-16-16,-1-1 0 0,0-2-48 0,0-1-16 16,0-2 0-16,-3 3 0 0,0 1 48 0,-2 0 16 15,1-4 0-15,-2 2 0 0,-2 3-32 0,-1 0-16 0,-3-3 0 0,-8 2 0 16,0 0-112-16,10-1 0 0,-10 1-128 0,0 0 192 16,0 0 80-16,-6-5 16 0,-1 1 0 0,-4 2 0 15,-5 2-96-15,-1 1-32 0,-3 0 0 0,-3 1 0 16,0 3-160-16,-1-3 192 0,0 0-192 0,-2 0 192 15,1 1-192-15,-1-1 192 0,2 0-192 0,2 1 192 16,1-2-192-16,1-1 128 0,3-1-128 0,0-1 128 16,3 4-128-16,3-1 128 0,2-2-128 0,0 1 128 15,9 0-128-15,0 0 0 0,0 0 0 0,0 0 0 16,0 0 0-16,0 0 128 0,0 0-128 0,0 0 0 16,14-3 0-16,2 0 128 0,2 1-128 0,1 1 0 0,2 1 192 15,4-1-64-15,0-1 0 0,3 1 0 0,2 0-128 16,1 1 128-16,1-2-128 0,-2 2 128 0,-2-3-128 15,-1 1 160-15,1 1-160 0,-1 0 160 0,-4-3-16 0,-4 1 0 16,-3-2 0-16,-5 4 0 0,-2 3-144 0,-9-2 0 16,0 0 0-16,0 0 0 0,0 0 0 0,0 0 192 15,0 0-64-15,-8 3 0 0,-4 0 0 0,-7 2 0 16,-4 0 0-16,-1 0 0 0,1-3-128 0,-5 0 128 16,-3 0-128-16,1 2 128 0,-1-1-128 0,1 0 160 15,0 0-160-15,2 2 160 0,0 0-160 0,0 1 0 16,1-1 144-16,2-2-144 0,0-3 0 0,4 0 0 15,3 0 0-15,4 0 128 0,4 0-128 0,10 0 0 16,0 0 0-16,0 0 0 0,0 0 0 0,0 0 0 16,13-2 0-16,4 1 0 0,5 1 0 0,3 0 0 15,5-1 0-15,-1-1 0 0,4-2 0 0,0-2 0 0,4 4 0 16,0-1-128-16,-1-3 128 0,2 1 0 0,-1-1 0 0,1 4 0 16,-1 2 0-16,-7 0 0 0,-6-1 0 0,-3 0 0 15,-4 0 0-15,-4 1 0 0,-4 2 0 0,-9-2 0 16,0 0 0-16,0 0 0 0,0 0 0 0,-6 4 0 15,-7-2 0-15,-4 3 144 0,-4-3-144 0,-4 4 160 16,-6 0-160-16,1 1 128 0,2-4-128 0,-3 1 128 16,-2 4-128-16,0 0 160 0,-1 0-160 0,4-1 160 15,2 0-160-15,3 1 0 0,3-2 0 0,5 0 128 16,-1-2-128-16,6-1 0 0,1 0 0 0,6 1 0 16,5-4-2112-16,0 0-464 15</inkml:trace>
  <inkml:trace contextRef="#ctx0" brushRef="#br1" timeOffset="143459.626">23206 11329 9215 0,'-10'-2'816'0,"0"2"-656"16,1 2-160-16,0 0 0 0,9-2 1904 0,0 0 336 15,-7 6 80-15,-1-2 16 0,2-1-1088 0,6-3-224 0,-7 5-32 0,7-5-16 16,0 0 288-16,0 0 48 0,0 0 16 0,0 0 0 16,0 0-288-16,7 2-48 0,1-2-16 0,4 0 0 15,3-1-160-15,8 0-48 0,5-4 0 0,1 2 0 16,1 0-256-16,2-4-64 0,2-2-16 0,1 2 0 16,-2 2-32-16,4 0 0 0,2-2 0 0,3 1 0 15,0 1-128-15,0 1-16 0,-1 4-16 0,-3-2 0 16,-5-3-112-16,-5 3-128 0,-1 2 176 0,-6 0-176 15,-3-2 128-15,-1 0-128 0,-4 1 0 0,-2-1 0 16,-2 2 144-16,0 3-144 0,-9-3 0 0,6 2 144 16,-6-2-144-16,0 0 0 0,0 0 0 0,0 0 0 15,0 0 128-15,0 0-128 0,0 0 128 0,0 0-128 16,-11 6 160-16,-3 0-160 0,-1-1 192 0,-6 2-192 0,-6 1 144 16,-4-2-144-16,-2 0 0 0,-5 0 144 0,-4 2-144 15,-4 1 0-15,-5 1 0 0,4-2 128 0,2-1-128 0,-1-2 0 16,-3-2 0-16,2 0 128 0,-1 2-128 0,3-4 0 15,3-2 0-15,3 2 0 0,5 2 128 0,3-2-128 16,4-2 128-16,5 0-128 0,4 0 0 0,7 1 128 16,11 0-128-16,0 0 0 0,0 0 128 0,0 0-128 15,0 0 0-15,0 0 128 0,11-6-128 0,8 0 0 16,7 0 0-16,5-3 0 0,3 3 0 0,7-1 192 16,5 2-192-16,4-2 192 0,2-1 16 0,2 1 16 15,4-1 0-15,2 0 0 0,4 0 32 0,2 0 0 16,0 2 0-16,-3-1 0 0,-4 0-128 0,-1 0 0 15,-1 0-128-15,-4 1 192 0,-8 1-192 0,-3 1 128 0,-7 1-128 16,-3 0 0-16,-4-2 160 0,-6 2-160 16,-6 3 160-16,-3-1-160 0,-2-2 0 0,0 1 128 0,-3-4-128 0,-8 6 0 15,0 0 0-15,0 0 0 0,0 0 0 0,0 0 0 16,0 0-128-16,0 0-32 0,0 0 0 0,0 0 0 16,0 0-96-16,0 0-32 0,0 0 0 0,0 0 0 31,0 0-112-31,0 0-32 0,0 0 0 0,0 0 0 15,9 7-208-15,-9-7-32 0,0 0-16 0,8 6 0 0,-8-6-32 16,8 5-16-16,-8-5 0 0,9 3 0 0,-9-3-1584 16,0 0-320-16,9 5-64 0</inkml:trace>
  <inkml:trace contextRef="#ctx0" brushRef="#br1" timeOffset="144999.593">23325 11902 3679 0,'0'0'160'0,"0"0"32"0,0 0-192 0,0 0 0 16,0 0 0-16,0 0 0 0,0 0 2496 0,-1-8 464 16,-1 3 96-16,2 5 16 0,0 0-1408 0,0 0-256 15,0 0-64-15,0 0-16 0,0 0-160 0,0 0-16 0,0 0-16 0,0 0 0 16,0 0-320-16,0 0-64 0,0 0-16 0,0 0 0 16,0 0-256-16,0 0-48 0,0 0-16 0,0 0 0 15,7 10 96-15,0 3 0 0,4-1 16 0,-3-1 0 16,2 1-144-16,1 0-16 0,-4 2-16 0,4-2 0 15,3 0-160-15,-3 1-48 0,0-1 0 0,1 0 0 16,1 0-144-16,-2-2 0 0,-2-1 0 0,2 0 0 16,-3 2 128-16,2-1-128 0,1-3 0 0,-3 1 128 15,1-1-128-15,-1-2-144 0,-1-2 144 0,-7-3-208 16,9 2-1392-16,-9-2-288 0,0 0-48 0,7-5-16 16,-7 5-640-16,4-10-128 0,-1 0-32 15</inkml:trace>
  <inkml:trace contextRef="#ctx0" brushRef="#br1" timeOffset="145379.454">23522 11853 11455 0,'0'0'512'0,"0"0"96"0,0 0-480 0,2-8-128 15,-2 8 0-15,1-8 0 0,1 2 1056 0,-2 6 192 16,0 0 32-16,0-6 16 0,0 6 0 0,0 0 0 16,0 0 0-16,0 0 0 0,0 0-176 0,0 0-32 15,0 0-16-15,0 0 0 0,0 0-96 0,0 0-16 16,0 0 0-16,0 0 0 0,0 0-272 0,-4 10-64 0,0 1-16 0,-3 0 0 16,-1 1-176-16,0 1-48 0,-2 3 0 0,0 0 0 15,0-1-32-15,1 0-16 0,-1 3 0 0,1-2 0 16,-1-1 0-16,1 1 0 0,-1-1 0 0,-1 0 0 15,2-2-96-15,0-1-32 0,-1-2 0 0,2 0 0 16,0 0-208-16,1-1 128 0,-1 1-128 0,2-1 0 16,0-4 0-16,2 1 128 0,2 2-128 0,2-8 0 15,-6 6 0-15,6-6 0 0,0 0-192 0,0 0 192 16,0 0-784-16,0 0-48 16,7-4-16-16,2-3 0 0,-1-1-2096 0,3-1-400 0,1-1-96 15</inkml:trace>
  <inkml:trace contextRef="#ctx0" brushRef="#br1" timeOffset="145993.947">23722 11608 2751 0,'0'0'256'0,"-2"-5"-256"0,0-1 0 0,-3 1 0 16,5 5 2304-16,-3-8 432 0,0 3 80 0,-1-2 0 15,4 7-1664-15,0 0-320 0,0 0-80 0,0 0-16 16,-8-6 416-16,2 1 64 0,6 5 32 0,0 0 0 0,-6-2-112 0,6 2-32 16,0 0 0-16,0 0 0 0,0 0-272 0,0 0-64 15,0 0-16-15,0 0 0 0,0 0-208 0,3 12-32 16,-3-1-16-16,2 3 0 0,4-2-96 0,-2 5-16 16,0 2 0-16,2 3 0 0,3 0-48 0,-2 2-16 15,2-3 0-15,2 1 0 0,2 3-112 0,1-1-16 16,-2 0-16-16,0-4 0 0,2 0-176 0,-1-1 160 15,3-2-160-15,-3 2 160 0,-2-4-160 0,0-2 0 16,2 0 0-16,-4-1 0 0,-1-1 128 0,-3-1-128 16,4-3 0-16,-5 3 128 0,0-2-128 0,-1 0 0 15,-3-8 0-15,5 9 0 16,-5-9-592-16,0 0-48 0,1 7-16 0,-1-7 0 16,0 0-2240-16,0 0-448 0</inkml:trace>
  <inkml:trace contextRef="#ctx0" brushRef="#br1" timeOffset="146350.208">24033 11517 18431 0,'0'0'1632'0,"0"0"-1312"0,0 0-320 0,0 0 0 16,-5-4 848-16,-2-1 112 0,2 2 0 0,-3 3 16 0,-1 2-576 0,1 3-112 16,-1 0-32-16,-1 4 0 0,1 1 544 0,-3 4 96 15,0 2 32-15,0 2 0 0,0 3-224 0,0 4-64 16,-3 4 0-16,2 0 0 0,-1 1-80 0,-2 1-32 16,1 2 0-16,0-1 0 0,-2-2-128 0,2-2-16 15,-2 0-16-15,2-2 0 0,-2-3-368 0,2-3 0 16,2-2 0-16,-1-1 0 0,2 1 0 0,4-4 144 15,2-3-144-15,3-1 0 0,1-2 0 0,2-8-176 16,0 0 0-16,11 1 0 16,-3 0-1952-16,3-3-400 0,0-2-80 0</inkml:trace>
  <inkml:trace contextRef="#ctx0" brushRef="#br1" timeOffset="146716.593">24259 11622 20271 0,'0'0'1792'0,"0"0"-1424"0,0 0-368 0,0 0 0 0,0 0 816 0,-9 3 80 16,1 2 32-16,-3 3 0 0,-4 0-544 0,0 2-128 15,-2 1 0-15,1 2-16 0,0 1 528 0,0 4 96 16,-2 3 32-16,4 2 0 0,3 0-128 0,1 1-32 16,0 1 0-16,-2-1 0 0,1-1-112 0,3-2-32 15,1-2 0-15,2-1 0 0,3 0-400 0,2-5-64 16,3-2-128-16,2 0 176 0,1 0-176 0,-1 0 0 15,-5-11 0-15,10 10 0 16,-1-3-640-16,6-1-48 0,0-3-16 0,3-3 0 16,2-2-2512-16,-3 0-512 0</inkml:trace>
  <inkml:trace contextRef="#ctx0" brushRef="#br1" timeOffset="146896.409">23950 11901 29087 0,'0'0'1280'0,"0"0"272"0,6-5-1232 16,3 0-320-16,2 2 0 0,2 0 0 0,2-2 0 0,1 0 128 0,1 0-128 0,4 0 0 15,1-1 320-15,3 0-64 0,1-1 0 0,1 3 0 16,-1-1-256-16,1 1 128 0,-5-1-128 0,-2 2 0 31,-2 1-1184-31,0 0-352 0,-3 0-64 0,-4 0-10272 0</inkml:trace>
  <inkml:trace contextRef="#ctx0" brushRef="#br1" timeOffset="147190.45">24498 11514 24879 0,'0'0'2208'0,"0"0"-1760"16,0 0-448-16,-4 11 0 0,2-1 384 0,-2 1 0 16,-3 0 0-16,1 2 0 0,-3 5 560 0,2 2 96 15,-2 2 32-15,4 3 0 0,-4-1-240 0,4 2-64 16,1 1 0-16,-1-1 0 0,0-2-384 0,2-1-96 16,3 3-16-16,0-2 0 0,0 0-272 0,0-3 160 15,0-1-160-15,2-2 128 0,-1 2-128 0,3-1-176 0,0-3 48 0,0 0 0 31,-2-3-1344-31,-1 0-256 0,0-2-48 0,1-3-11376 0</inkml:trace>
  <inkml:trace contextRef="#ctx0" brushRef="#br1" timeOffset="147404.985">24182 11666 38703 0,'0'-15'1712'0,"5"7"352"0,8-3-1648 0,2 0-416 0,3-2 0 0,2 1 0 16,4-1-432-16,0-1-160 0,2 0-48 0,3-2 0 15,2 0 496-15,4-1 144 0,2 1 0 0,1-1 0 0,2 0 0 0,0 4 0 16,-3 2 0-16,-4 3 0 16,-1 1-1344-16,-3 4-176 0,-4 2-16 0,-4 2-13056 15</inkml:trace>
  <inkml:trace contextRef="#ctx0" brushRef="#br1" timeOffset="153939.636">8140 16686 1839 0,'-4'-11'160'0,"4"11"-160"0,0 0 0 0,0 0 0 16,-5-9 3456-16,5 9 640 0,0 0 144 0,0 0 32 16,0 0-3312-16,-8 8-640 0,0-1-144 0,0 2-32 15,0 8 48-15,-3-1 0 0,0 3 0 0,0 1 0 0,2 4 240 0,0 0 48 16,-2 1 16-16,2 2 0 16,-1 2-16-16,2 1 0 0,0 5 0 0,0-1 0 0,0 1-160 0,1 1-16 15,-1-1-16-15,0 2 0 0,1-2-288 0,0-3 0 16,2-3 0-16,0-2 0 0,3-3 128 0,-1-3-128 15,2-3 0-15,4-3 0 0,-1-2 0 0,4-2-144 16,2-2-16-16,1-5 0 16,3 1-688-16,1-4-144 0,2-3-32 0</inkml:trace>
  <inkml:trace contextRef="#ctx0" brushRef="#br1" timeOffset="154199.521">8388 16815 23951 0,'0'0'2128'0,"0"0"-1696"0,0 0-432 0,0 0 0 16,0 0 240-16,-7 3-48 0,0 1 0 0,1 5 0 16,-2 2-192-16,1 1 0 0,-4 2 0 0,1 2 0 15,1 3-128-15,-1-2 128 0,0 3 0 0,1 2 0 16,1 2 0-16,0-1 0 0,0 2 0 0,4-1 0 15,1 1 0-15,1-1 0 0,-1-3 0 0,3-1 0 16,3-1 0-16,0-1 0 0,1-2 192 0,4-2-48 16,-1-1-672-16,2-2-144 0,-3-2-32 0,0-3-9616 15</inkml:trace>
  <inkml:trace contextRef="#ctx0" brushRef="#br1" timeOffset="154424.787">8007 17042 24703 0,'-5'-11'1088'0,"5"11"240"0,0 0-1072 0,8-6-256 0,3-2 0 0,5 3 0 0,6 0 160 0,-1 2-32 15,6 1 0-15,3-2 0 0,3 0-128 0,3 0 0 16,1 0 0-16,-2 1-176 16,-5-1-1296-16,-3 1-272 0,1 0-48 0</inkml:trace>
  <inkml:trace contextRef="#ctx0" brushRef="#br1" timeOffset="154637.347">8558 16699 23951 0,'0'0'1056'0,"0"0"224"0,0 0-1024 0,0 0-256 0,11-3 0 0,2 3 0 16,5 2 752-16,0 6 80 0,2 2 32 0,-1 5 0 15,2 6-608-15,-5-1-112 0,-5 1-16 0,-1 2-128 16,-3 2 128-16,-2 2-128 0,-4 0 0 0,-3 3 0 16,-7 2 0-16,-2 4 0 0,-3 2 0 0,-5-1 0 15,-5-8 0-15,3 0 0 0,2 0 0 0,-2-1 0 16,-4-4 128-16,2-2-128 0,-1-1 0 0,3-2 0 16,-1-4-368-16,0-2-176 0,2-4-32 0</inkml:trace>
  <inkml:trace contextRef="#ctx0" brushRef="#br1" timeOffset="155277.016">8412 15201 17903 0,'0'0'784'0,"0"0"176"0,-5-8-768 0,5 8-192 15,0 0 0-15,0 0 0 0,0 0 256 0,-9 4 16 16,1 2 0-16,0 4 0 0,1 1-32 0,-3 2-16 16,0 3 0-16,0 4 0 0,-2 3 224 0,2 2 64 0,-2-2 0 0,1 1 0 15,2 3-160-15,-2 0-32 0,1 0 0 0,3-1 0 16,-3 0-144-16,4-3-48 0,0 2 0 0,2-3 0 16,2-1-128-16,2-4 0 0,0-4 0 0,3 2 128 15,2 0-384-15,1-1-96 0,2 1-16 0,1-8-9616 16</inkml:trace>
  <inkml:trace contextRef="#ctx0" brushRef="#br1" timeOffset="155554.179">8642 15165 25791 0,'-15'-5'2304'0,"7"4"-1856"0,1 1-448 0,7 0 0 0,0 0 144 0,0 0-144 16,-5 11 128-16,0 0-128 0,3 4 0 0,-2 2 0 16,-1 4 0-16,4 0-176 0,4-3 176 0,-1 1 0 15,-2 6 0-15,0-1-128 0,0 2 128 0,-2 1 0 16,-2-2 0-16,2 1 128 0,-2 1 96 0,0-3 32 16,1-2 0-16,1 0 0 0,2-1-128 0,2-3-128 15,0 0 176-15,2-3-176 0,0-1 128 0,-3-1-128 16,-1-1 0-16,1-2 0 0,-1-10 192 0,10 8-192 15,0-5 192-15,1-1-192 0,0 0-192 0,0-2-160 16,-2-3-32-16,0-1-7536 16,-1-2-1504-16</inkml:trace>
  <inkml:trace contextRef="#ctx0" brushRef="#br1" timeOffset="155733.064">8365 15497 23039 0,'0'0'2048'0,"0"0"-1648"0,1-9-400 0,4 3 0 15,5 0 800-15,4 3 80 0,2-1 16 0,5 1 0 16,-1 1-624-16,5-2-112 0,0 2-32 0,3-1 0 16,0-1-128-16,2-3 0 0,1-1 0 0,0 2 0 15,-2 1 0-15,-2-1 0 0,-4-2 0 0,-2 2-11904 16</inkml:trace>
  <inkml:trace contextRef="#ctx0" brushRef="#br1" timeOffset="156004.321">8838 15029 23951 0,'-3'-13'1056'0,"3"13"224"0,3-6-1024 0,7 1-256 16,2 2 0-16,5 2 0 0,4 0 1872 0,7 5 320 15,3 4 64-15,1 4 16 0,-2 3-1776 0,2 5-368 16,3 2-128-16,-2 3 0 0,-3 4 0 0,-3 4 0 15,-4 4 0-15,-5 5 0 0,-3 3 0 0,-4 2 0 16,-3 1 0-16,-5-2 0 0,-4 0 176 0,-4-1-176 16,-3 2 160-16,-3-2-160 0,-3-2 144 0,-5-3-144 0,-3 0 128 15,-6-3-128 1,-5 3-1520-16,0-5-384 0</inkml:trace>
  <inkml:trace contextRef="#ctx0" brushRef="#br1" timeOffset="156715.317">4301 15485 6447 0,'0'0'576'15,"0"0"-576"-15,0 0 0 0,-1-11 0 16,2 1 2320-16,-1 10 368 0,0 0 64 0,0 0 0 15,0-11-1920-15,0 11-400 0,0 0-80 0,0 0-16 0,0 0 112 0,0 0 0 16,0 0 16-16,-9 4 0 0,1 3 32 0,-2 2 0 16,0 2 0-16,1 2 0 0,-3 1-80 0,0 3-16 15,-1 0 0-15,-1 5 0 0,-3 3-144 0,1 2-16 16,-1 4-16-16,2 0 0 0,-2-1-224 0,2 0 144 16,0 1-144-16,3-4 128 0,2 0-128 0,4-2 0 15,1-2 0-15,3 0 128 0,2-5-128 0,1-2 0 16,-1-2 0-16,4 0 0 0,0-3 0 0,2 1-224 15,-1-5 80-15,3 3 16 16,2-2-768-16,0-1-160 0</inkml:trace>
  <inkml:trace contextRef="#ctx0" brushRef="#br1" timeOffset="157082.743">4240 15687 13823 0,'0'0'1216'0,"0"0"-960"16,0 0-256-16,0 0 0 0,0 0 528 0,0 0 64 15,0 0 16-15,0 0 0 0,11 15 80 0,-1-2 16 16,0-1 0-16,0-1 0 0,1 2-160 0,1 2-32 16,1 2 0-16,1-2 0 0,-1 1-320 0,2-2-64 15,-3-1 0-15,0 3-128 0,-1 0 128 0,-3-2-128 16,0 0 0-16,0-1 0 0,2 1 128 0,-2-1-128 15,-3-3 144-15,-2-1-144 0,-3-9-128 0,7 11-128 16,-1-1-32-16,-6-10 0 16,0 0-512-16,0 0-96 0,0 0-32 0,0 0 0 0</inkml:trace>
  <inkml:trace contextRef="#ctx0" brushRef="#br1" timeOffset="157315.708">4461 15681 20271 0,'0'0'1792'0,"0"0"-1424"0,0 0-368 0,0 0 0 16,0 0 704-16,0 0 80 0,-3 7 16 0,-1 4 0 15,-2 1-480-15,0 4-80 0,0 0-32 0,-1 2 0 16,3 1 288-16,-5-1 48 0,-1 1 16 0,0 0 0 16,-1-1-160-16,0 0-16 0,1-1-16 0,1-2 0 15,2 1-224-15,1 0-144 0,0-4 192 0,1-1-192 16,-3-2 144-16,3 0-144 0,1-2 0 0,4-7 144 0,0 0-144 15,0 0-144-15,0 0 144 0,0 0-208 16,0 0-1936-16,0 0-384 0,0 0-80 0</inkml:trace>
  <inkml:trace contextRef="#ctx0" brushRef="#br1" timeOffset="157601.027">4403 15480 23039 0,'3'-6'2048'0,"1"-1"-1648"16,-4 7-400-16,8-6 0 0,1 1 0 0,1 3 0 0,-10 2 0 0,12 3 0 16,0 4 0-16,0 3-144 0,0 2 144 0,-2 2 0 15,0 5 0-15,2 2 272 0,-1 2-16 0,0 2-16 16,-1-2 224-16,-3 5 48 0,-2 3 16 0,-2 1 0 15,0-1 0-15,-5 2 0 0,-2 3 0 0,-3-1 0 16,-1-1-272-16,-1 0-48 0,-3-2-16 0,0-1 0 16,-3-4-192-16,5 1 144 0,4-2-144 0,-2-2 128 15,-2-2-368-15,1-1-80 0,-3-2 0 0</inkml:trace>
  <inkml:trace contextRef="#ctx0" brushRef="#br1" timeOffset="158327.253">4402 17046 11055 0,'-6'-11'480'0,"6"11"112"0,0 0-464 0,-1-7-128 16,1 7 0-16,-2-9 0 0,-4 3 2064 0,6 6 400 16,0 0 80-16,0 0 16 0,-6-5-2000 0,-2 3-400 15,-1 1-160-15,1 3 128 0,1 3 176 0,-1 0 16 16,-1 2 16-16,-2 5 0 0,1 3 48 0,0 2 16 15,-3-1 0-15,0 2 0 0,0 1-16 0,0 0-16 16,-2 3 0-16,4 0 0 0,0-1-224 0,1-2-144 16,2-1 192-16,0 1-192 0,1 0 0 0,2-1 0 15,0-3 0-15,4 0 0 0,2 0 0 0,3-3 0 16,0 0 0-16,1-4 0 0,0-1-272 0,3 0-64 16,1-2-16-16,-1-1-6752 15,3-3-1360-15</inkml:trace>
  <inkml:trace contextRef="#ctx0" brushRef="#br1" timeOffset="158495.716">4359 17127 26719 0,'0'0'1184'0,"0"0"240"0,0 0-1136 0,0 0-288 0,8 8 0 0,2 1 0 15,-2 2 0-15,2 2-176 0,-2 1 32 0,0-1 0 16,0-2 144-16,-1 0-160 0,-2 0 160 0,4 0-160 16,-1 0 160-16,-1 0 0 0,-3-2 0 0,1 0-128 0,3 0-48 0,-5 0 0 15,-1-1 0-15,1 1 0 16,-3-9-304-16,1 10-64 0,1 0-16 0,-3 0 0 16,1-10-736-16,0 0-160 0,0 0-16 0,0 0-7344 15</inkml:trace>
  <inkml:trace contextRef="#ctx0" brushRef="#br1" timeOffset="158748.33">4583 17099 23039 0,'0'0'1024'0,"0"0"192"0,0 0-960 0,0 0-256 0,0 0 0 0,0 0 0 15,1 8 576-15,-1 0 80 16,0 0 16-16,1 1 0 0,-1-9-544 0,2 12-128 0,-3 0 0 0,0 2 0 15,0 1 0-15,-3 2 0 0,-4-3 0 16,-1 3 0-16,-3 0 0 0,-1 1 0 0,-2-2 128 0,1 2-128 16,3-3 176-16,0 1-48 0,0-2-128 0,0-1 192 15,0-3-448-15,-1 0-112 0,1-2-16 0,1 0 0 32,0-1-1680-32,2 0-352 0</inkml:trace>
  <inkml:trace contextRef="#ctx0" brushRef="#br1" timeOffset="159234.655">4629 16754 12895 0,'0'0'1152'0,"0"0"-928"0,0 0-224 0,0 0 0 15,0 0 1456-15,0 0 240 0,4 10 48 0,0-1 16 16,3-1-1248-16,0 0-240 0,1 1-48 0,2 3-16 16,0 4 352-16,2-1 64 0,1 2 16 0,0 0 0 15,-2 1 192-15,2 2 32 0,1-1 16 0,-2 6 0 16,1 0-128-16,-3 2-32 0,-1 3 0 0,-2-1 0 16,0 0-48-16,-3 1-16 0,-3 0 0 0,-1 1 0 15,-2 2-96-15,-2-1-32 0,-7-2 0 0,-1 2 0 16,-3 0-144-16,-1 1-48 0,-3-1 0 0,-2 1 0 15,-4 1-176-15,-2-1-32 0,-2-1-128 0,-2 0 192 16,-1-1-944 0,1 0-192-16,0-1-32 0,-1-2-13104 0</inkml:trace>
  <inkml:trace contextRef="#ctx0" brushRef="#br2" timeOffset="167474.483">9840 15968 7359 0,'0'0'656'0,"0"0"-528"0,0 0-128 0,0 0 0 15,0 0 1952-15,0 0 352 0,0 0 80 0,0 0 16 16,0 0-1200-16,0 0-240 0,0 0-64 0,0 0 0 16,0 0-288-16,0 0-64 0,0 0-16 0,0 0 0 0,0 0 128 0,0 0 32 15,0 0 0-15,8 2 0 0,4 1 384 0,0-3 80 16,2 0 0-16,3 0 16 0,-2-3-320 0,6 2-64 15,4 3-16-15,5-2 0 0,0-3-304 0,2 1-64 16,-2 2-16-16,2-2 0 0,0-1-160 0,-1-1-32 16,0-2-16-16,-2 2 0 0,2 1 112 0,0-2 32 15,0-1 0-15,0 1 0 0,-4-1 32 0,1 2 16 16,-1 2 0-16,0 1 0 0,-4-1-144 0,0-2-32 16,-4 3 0-16,-2 1 0 0,-3 0-192 0,0 0 0 15,-3-1 0-15,-11 1 0 0,7 4 128 0,-7-4-128 16,0 0 0-16,0 0 0 15,-1 9-256-15,-2 1-128 0,-5-1-48 0,-1 0 0 16,-4 0-1472-16,-1 1-288 0,-3 0-64 0,0-1-6576 16,-5 1-1296-16</inkml:trace>
  <inkml:trace contextRef="#ctx0" brushRef="#br2" timeOffset="167980.731">9693 16347 6447 0,'0'0'576'0,"0"0"-576"15,0 0 0-15,0 0 0 0,0 0 1536 0,0 0 192 16,0 0 32-16,0 0 16 0,0 0-832 0,0 0-176 16,0 0-16-16,0 0-16 0,0 0 224 0,0 0 32 15,0 0 16-15,0 0 0 0,4-5 112 0,-4 5 32 16,0 0 0-16,0 0 0 0,8-5-320 0,-2 1-48 16,1 2-16-16,-7 2 0 0,9-2-192 0,1 4-32 15,-1-2-16-15,0 0 0 0,2-4 112 0,2 3 0 16,2 1 16-16,1-1 0 0,2-1-16 0,3-1 0 15,2-2 0-15,2 1 0 0,0 2-128 0,4-2-48 16,3 0 0-16,3 1 0 0,4 1-48 0,-1-2-16 16,0 0 0-16,-3-2 0 0,1 3-32 0,1-1-16 15,-2-2 0-15,-2 2 0 0,-4-3-96 0,1 3-32 0,0-1 0 16,-2 1 0-16,1 3-16 0,2-2 0 0,-4-3 0 16,-3 4 0-16,-3 2 0 0,-1 2 0 0,-1 1 0 0,-4 0 0 15,-4-5-64-15,0 2-16 0,0 2 0 0,-3 1 0 16,-8-3-128-16,0 0 192 0,0 0-192 0,10 1 192 15,-10-1-192-15,0 0 128 0,0 0-128 0,0 0 128 16,0 0-128-16,0 0 192 0,0 0-192 0,0 0 192 16,0 0-192-16,0 0 160 0,2 9-160 0,-3-3 160 31,1-6-480-31,0 0-80 0,-9 4-32 0,1-1-11440 0,1 0-2288 0</inkml:trace>
  <inkml:trace contextRef="#ctx0" brushRef="#br2" timeOffset="169265.538">11175 15937 6447 0,'0'0'576'0,"0"0"-576"0,0 0 0 0,0 0 0 0,0 0 1952 0,0 0 288 16,0 0 48-16,0 0 16 0,0 0-784 0,0 0-160 16,0 0-16-16,0 0-16 0,0 0-128 0,15 0-32 15,-2-3 0-15,2-1 0 0,1 2-144 0,2-2-48 16,3 0 0-16,0 1 0 0,-3-1-176 0,4-1-32 15,4 2-16-15,4 0 0 0,2-1-224 0,0 1-32 16,-1 0-16-16,-3 1 0 0,0-1-32 0,-4 2-16 16,0-1 0-16,-1 0 0 0,-1 0-192 0,-4 1-48 15,-2 1 0-15,0 1 0 0,-3-5-192 0,0 3 176 16,-4 1-176-16,-9 0 160 0,0 0-160 0,0 0 192 16,0 0-192-16,0 0 192 0,0 0 32 0,0 0 16 0,-8 8 0 0,-5-1 0 15,-2-3 32-15,-3 2 16 0,-5 1 0 0,-1 0 0 16,-5-3-96-16,-3 2-32 0,-3-2 0 0,-5 2 0 15,-4-1 32-15,3 1 16 0,1-2 0 0,-1 0 0 16,3 2-16-16,0-3 0 0,5 2 0 0,4-2 0 16,2-3-32-16,4 1-16 0,3 1 0 0,4-2 0 15,2 2-144-15,4-2 160 0,3 0-160 0,7 0 160 16,0 0-160-16,0 0 192 0,0 0-192 0,0 0 192 16,11-2-64-16,6-1-128 0,2-1 192 0,3-1-64 15,4 1-128-15,3 0 0 0,4 1 0 0,1 0 0 16,-2-5 0-16,5 3 0 0,2-1 128 0,2 3-128 15,-4 1 0-15,-1-1 128 0,-5-1-128 0,-3 1 128 0,-4 1-128 16,-5-1 160-16,-3 2-160 0,-4-1 160 0,-3-1-160 16,-9 3 0-16,0 0 0 0,0 0 128 0,0 0-128 0,0 0 0 15,0 0 144-15,0 0-144 0,-6 6 144 0,-4 1-144 16,-2-2 192-16,0 1-192 0,-4 3 128 0,1-3-128 16,-2 0 0-16,0-1 0 15,0 0-320-15,2 0-192 0,2 1-16 0,-1-1-11424 16,3-1-2272-16</inkml:trace>
  <inkml:trace contextRef="#ctx0" brushRef="#br2" timeOffset="169963.567">12046 15550 21183 0,'-8'0'1888'0,"-1"0"-1504"0,9 0-384 0,-8-2 0 16,2-2-512-16,6 4-160 0,0 0-32 0,-5-5-16 0,5 5 1056 16,-2-8 224-16,2-2 32 0,2 1 16 0,-2 9 64 0,5-11 16 15,1 1 0-15,1 1 0 16,3-1 16-16,0 2 0 0,1 0 0 0,2 2 0 0,1-4-176 0,3 0-16 16,0 1-16-16,2 0 0 0,1 3-16 0,-3-2 0 15,2-2 0-15,3 3 0 0,2 2 32 0,4 2 0 16,3-2 0-16,-2 2 0 0,0 2-192 0,0 0-48 15,-2 1 0-15,-1 0 0 0,-1 2-64 0,-1-1-16 16,-1 1 0-16,2 2 0 0,2 0-32 0,-1 0-16 16,0 1 0-16,2 2 0 0,-1 4 64 0,3 2 16 15,-3 0 0-15,0 1 0 0,-2 0-96 0,-3 4 0 16,0 3-128-16,-4-1 192 0,-3-4-64 0,0 5 0 16,-5 2-128-16,-1 2 192 0,-1 2-192 0,-2-1 176 0,-2 1-176 15,0 0 160-15,2 6 64 0,-4-2 16 0,1-2 0 16,1-2 0-16,-2-1 16 0,2 2 16 0,-3-4 0 0,2-1 0 15,-2-2 32-15,1-2 0 0,0 0 0 0,-1 0 0 16,0 2-48-16,-1-2 0 0,0-3 0 0,0 2 0 16,0 2-256-16,0-1 0 0,-1-3 0 0,0 2 0 15,0-1 0-15,0 1 0 0,1-1 0 0,-1-2 0 16,1-4 0-16,0 0 160 0,1 0-160 0,-1-1 128 16,0-3-128-16,0-7 0 0,0 0 0 0,0 0 0 15,0 0-256 1,0 0-128-16,0 0-16 0,0 0-16 0,0 0-2704 0,-7-2-528 0</inkml:trace>
  <inkml:trace contextRef="#ctx0" brushRef="#br2" timeOffset="170367.881">12887 15588 16415 0,'0'0'720'0,"0"0"160"0,0 0-704 0,0 0-176 0,-7-3 0 0,7 3 0 15,0 0 1024-15,0 0 160 0,0 0 32 0,-7 0 16 16,7 0-304-16,-8 1-64 0,1 3-16 0,2 1 0 16,-1-1-32-16,1 3-16 0,1 3 0 0,-4 1 0 15,-2 0 48-15,0 1 16 0,-3 0 0 0,-1 4 0 16,-4 6-32-16,0-2-16 0,-4-3 0 0,0 5 0 16,1 4-176-16,-1 4-48 0,3-2 0 0,-6 0 0 15,2-2-32-15,0-3-16 0,2 3 0 0,0-3 0 16,1-1 16-16,-1-2 0 0,-1-3 0 0,0 3 0 15,-1 1-128-15,1-1-32 0,-3-4 0 0,3 1 0 16,0-1-160-16,0 1-48 0,3-2 0 0,2 1 0 16,2-1-192-16,4 0 128 0,5 1-128 0,2-3 0 15,-2-2 0-15,2 0 0 0,2 1 0 0,3-1 0 16,2-1-2032-16,3-1-448 0</inkml:trace>
  <inkml:trace contextRef="#ctx0" brushRef="#br2" timeOffset="173791.438">11909 15540 10191 0,'0'0'448'0,"0"0"96"0,0 0-544 0,0 0 0 0,0 0 0 0,0 0 0 16,0 0 384-16,0 0-16 0,6-6-16 0,-6 6 0 16,0 0-64-16,0 0-16 0,0 0 0 0,0 0 0 15,0 0 176-15,0 0 48 0,0 0 0 0,12-1 0 16,-12 1 112-16,9-3 32 0,-9 3 0 0,11-6 0 16,1 2-64-16,-2-3 0 0,-2 0 0 0,4 1 0 15,-1 3 0-15,3-1 0 0,1-2 0 0,2-2 0 0,-1 0-160 16,4-1-32-16,-1 0-16 0,1-1 0 0,0 0-144 15,1-1-32-15,0 2 0 0,2 1 0 0,-3-1-48 0,2 1-16 16,1 1 0-16,2 3 0 0,2 0 0 0,-2 0-128 16,0 1 192-16,0 2-64 0,-1-1-128 0,-3 1 0 15,0 0 144-15,1 2-144 0,-5 1 0 0,2 0 0 16,0-1 0-16,-1 1 128 0,1 4-128 0,-3 0 0 16,1 0 0-16,-1 1 128 0,2 1-128 0,-1 0 144 15,-3 2-144-15,-1 3 160 0,0-2-160 0,2 2 0 16,-3 3 144-16,0-1-144 0,-2 2 128 0,0-1-128 15,-2 1 160-15,2 0-160 0,-3 5 256 0,1 0-32 16,-4 0-16-16,0 4 0 0,1 1 0 0,-1 2 0 16,1 0 0-16,0 0 0 0,2-3-48 0,0 2-16 15,0-3 0-15,1 2 0 0,-1-5-16 0,2 0 0 16,0-5 0-16,0 3 0 0,0 1 0 0,0-1 0 0,-2-2 0 16,2 1 0-16,-4 2 128 0,4 0 32 0,-4 1 0 0,0 0 0 15,-1-1-96-15,2 0 0 0,-2-3-16 0,2 1 0 16,-2 1-176-16,1-4 192 0,-1-1-192 0,0-2 192 15,-2-1-192-15,0 1 192 0,-1-1-192 0,-1-1 192 16,-1-2-192-16,0 0 128 0,0 1-128 0,1-5 128 16,0-5 16-16,0 0 0 0,0 0 0 0,0 0 0 15,-9 4-144-15,9-4 192 0,-7-4-192 0,-2 1 192 16,3 1-1952-16,-1-3-384 16,-1 1-80-16</inkml:trace>
  <inkml:trace contextRef="#ctx0" brushRef="#br2" timeOffset="174513.636">12874 15604 9215 0,'0'0'816'0,"0"0"-656"0,0 0-160 16,0 0 0-16,0 0 832 0,0 0 128 0,0 0 16 0,0 0 16 15,-8 5-560-15,2-2-112 0,6-3-32 0,-9 7 0 16,1 0 96-16,0 1 0 0,1 0 16 0,-1 0 0 15,-1 0 64-15,-2 3 16 0,-2 2 0 0,1 1 0 16,1-4 192-16,-5 2 32 0,1 3 16 0,-1 3 0 16,0 2-16-16,-3 2 0 0,0 1 0 0,-1 3 0 15,0 4-240-15,-2-1-48 0,0-2-16 0,1 0 0 16,1-2-80-16,1 1 0 0,0 1-16 0,-1-2 0 16,0-2-48-16,2 1 0 0,0 0 0 0,-2 1 0 15,1-2 32-15,3-3 0 0,1-3 0 0,1 1 0 16,1-1 32-16,2 0 0 0,2-1 0 0,2 0 0 15,-2-2-80-15,2-1-16 0,2-2 0 0,1-1 0 16,0-3-16-16,4-7 0 0,-2 6 0 0,2-6 0 0,0 0 16 0,0 0 0 16,0 0 0-16,0 0 0 0,0 0 128 0,0 0 32 15,0 0 0-15,0 0 0 0,8-8-64 0,3-2 0 16,1 0 0-16,-1-5 0 0,1-3-144 0,2 1-48 16,1-1 0-16,3-3 0 0,0-1-128 0,3 1 0 15,-3 0 0-15,2-2 0 0,2-3 0 0,-2 2 0 16,2 2 0-16,0-2 0 0,0-2 0 0,1 0 0 15,-3 3 0-15,2-2 0 0,1-4 0 0,-2 2 0 16,-5-1 0-16,1 4 0 0,-1 2 0 0,0 0 0 16,-3 0 0-16,-1 7 0 0,-2 6 0 0,-1 1 0 15,-2-2 0-15,-2 2 0 0,-2 0 0 0,-3 8 0 16,0 0 0-16,0 0 0 0,0 0 0 0,-8 1 0 0,-4 3 0 16,-2 5 0-16,-3 7-128 0,-1-1 128 0,-1 5 0 15,-5 3 0-15,-1 5 0 0,-1 2 0 0,-2 0 0 0,-1 1 0 16,0 1 0-16,1 2 0 0,-1 1 0 0,1 0 0 15,-3-1 0-15,-1-1 0 0,-2-1 0 0,3-1 0 16,4-1 0-16,1-4 0 0,6-3 0 16,5-2 128-16,0-3-128 0,3-3 192 0,2-2-192 0,2-3 192 15,2-4-192-15,6-6 0 0,0 0 0 16,0 0 0 0,0 0-1888-16,0 0-304 0,18-14-64 0,-5 2-16 0</inkml:trace>
  <inkml:trace contextRef="#ctx0" brushRef="#br2" timeOffset="175114.737">12152 15368 9951 0,'0'0'448'0,"0"0"80"0,0 0-528 0,0 0 0 0,7-9 0 0,-3 1 0 16,2-1 880-16,1 1 64 0,1 0 16 0,2 2 0 16,1-2 16-16,-1 0 16 0,1 1 0 0,3-1 0 15,2 0-320-15,2 2-64 0,3 1-16 0,2 1 0 16,2 0-96-16,0-1-32 0,0 1 0 0,-2 3 0 15,1 2-16-15,0 2 0 0,-1 1 0 0,0 3 0 16,0 1-144-16,1 2-48 0,0 1 0 0,0 1 0 16,1 0-64-16,-1 3-32 0,-3 4 0 0,1 6 0 15,-1 2-32-15,0 0 0 0,-2-3 0 0,3 4 0 0,-2 3-128 16,0 2 192-16,-2 0-192 0,-1 4 192 0,-1 0-64 0,-4 5 0 16,-2 3 0-16,-1-2 0 0,-3-2 48 0,-1-1 0 15,0-5 0-15,-3 0 0 0,1-2 16 0,2-3 16 16,-3-5 0-16,2-1 0 0,-3 4-64 0,4-4-16 15,-3-3 0-15,0-1 0 0,0-2 32 0,1-1 0 16,-3-3 0-16,0-2 0 0,0-1-160 0,0-2 0 16,0-9 0-16,-3 8 0 0,2 0 144 0,1-8 0 15,0 0 0-15,0 0 0 0,0 0-144 0,-8 3 0 16,0-1 0-16,8-2 0 16,-8-5-2560-16,2-1-384 0</inkml:trace>
  <inkml:trace contextRef="#ctx0" brushRef="#br2" timeOffset="175547.242">12880 15604 7359 0,'0'0'656'0,"0"0"-528"16,0-9-128-16,0 9 0 15,0 0 1072-15,0 0 176 0,0 0 32 0,0 0 16 0,0 0-784 0,0 0-144 16,-7 5-48-16,-2 0 0 0,2-2 192 0,-3 4 16 16,1 1 16-16,-1 5 0 0,0 2 400 0,-2 3 80 15,-4-2 0-15,1 6 16 0,-1 4 80 0,0 6 16 16,-2 1 0-16,0 3 0 0,-2 2-304 0,-3 3-48 15,0-3-16-15,-2-1 0 0,2-6-208 0,-1 4-48 16,2-2-16-16,0-2 0 0,1-1 80 0,3-1 0 16,-3 0 16-16,1-2 0 0,-1-2-144 0,0-1-16 15,1-1-16-15,0-1 0 0,2-3-208 0,-2-2-32 16,2 0-16-16,3 0 0 0,2-4-160 0,0 0 0 16,0-1 144-16,6 1-14288 0</inkml:trace>
  <inkml:trace contextRef="#ctx0" brushRef="#br2" timeOffset="176849.233">11276 16019 10303 0,'-11'-1'448'0,"3"1"112"0,-1-1-560 0,0 1 0 15,2 1 0-15,-2 0 0 0,9-1 720 0,-8 0 48 16,-2-1 0-16,2 1 0 0,1 0-272 0,7 0-48 16,-8 0-16-16,0 0 0 0,1 0 80 0,7 0 0 15,-8 0 16-15,8 0 0 0,-9-1 0 0,9 1 0 0,0 0 0 16,0 0 0-16,0 0 112 0,0 0 32 0,0 0 0 0,0 0 0 15,0 0 0-15,10-3 0 0,3-4 0 0,4 3 0 16,3 1-160-16,3-2-16 0,1-1-16 0,2 0 0 16,2 2-32-16,3-2-16 0,0 3 0 0,1-1 0 15,-2-2-128-15,0 2-32 16,-4 0 0-16,-2 0 0 0,-1-3-272 0,-2 2 160 0,-3-1-160 0,-3 2 128 16,-3 0 160-16,-2 1 32 0,-2 1 0 0,-8 2 0 15,0 0 16-15,0 0 16 0,0 0 0 0,0 0 0 16,0 0 48-16,-8-1 16 0,1 2 0 0,-4-1 0 15,-1 0-208-15,-1 0-32 0,-1 1-16 0,-1 1 0 16,-1 1-160-16,1-1 0 0,1 1 144 0,0-2-144 16,2 1 0-16,1 2 0 0,0-1 0 0,3 0 128 15,1 0-128-15,7-3-128 0,-7 6 128 0,7-6-14432 16</inkml:trace>
  <inkml:trace contextRef="#ctx0" brushRef="#br2" timeOffset="182458.939">13297 18423 5519 0,'0'0'496'0,"-3"3"-496"16,-1 1 0-16,4-4 0 0,0 0 3120 0,0 0 528 16,0 0 96-16,0 0 32 0,-6 2-2768 0,6-2-560 0,0 0-96 0,0 0-32 15,0 0 320-15,0 0 48 0,0 0 16 16,0 0 0-16,0 0 0 0,0 0 16 0,0 0 0 0,0 0 0 15,5-11 16-15,-3 5 0 0,-1-3 0 0,1 1 0 16,1-3-128-16,2-1-32 0,-1-4 0 0,-2-1 0 16,3-4-64-16,4-16 0 0,-6 3-16 0,2 0 0 15,1 2 80-15,-3 0 32 0,2 0 0 0,-1-3 0 16,1-4-272-16,1-4-48 0,1-2-16 0,-3 0 0 16,0 2-272-16,1 1 160 0,-1-1-160 0,-1-2 128 15,3-1-128-15,1-3 0 0,-2-2 0 0,1-1 128 16,-1-1-128-16,2 4 0 0,0-2 0 0,1 1 128 15,0 1-128-15,-2-1 128 0,2-2-128 0,-2-1 128 16,-1-1-128-16,-1 1 128 0,0 1-128 0,0 2 128 16,1 1-128-16,-2-2 160 0,-2-5-160 0,2 0 160 0,1-3-160 15,3 1 0-15,0 2 144 0,-3 2-144 0,-2 1 0 0,3 1 0 16,1 3 0-16,2-3 128 0,-5-3-128 0,1 2 0 16,-4 4 128-16,2 2-128 0,0 2 0 0,3 1 0 15,-3 0 0-15,-1-3 128 0,-3 1-128 0,1-2 0 16,1 7 128-16,-2-1-128 0,-2 0 0 0,2 1 128 15,2 1-128-15,0-2 0 0,-1 3 0 0,0-3 0 16,0-2 0-16,1 1 128 0,2 1-128 0,-3 1 0 16,-3-1 0-16,3 2 0 0,2 4 0 0,4-2 0 15,-3 2 0-15,0 0 0 0,-2-2 0 0,0 1 0 16,-1-3 0-16,1 3 0 0,2-1 0 0,2 1 0 16,-2-1 128-16,0 1-128 0,0 2 0 0,-2 0 128 15,-3-3-128-15,1 2 0 0,2 0 0 0,-1 0 128 0,-3 0-128 16,4 0 0-16,-1-1 0 0,-1 0 0 0,1 1 0 0,1 3 128 15,2 0-128-15,0 3 0 0,-3 2 0 0,1 0 0 16,1 4 0-16,1 0 144 0,0-1-144 0,-4-1 0 16,-1 2 160-16,2 1-160 0,1 0 128 0,1 0-128 15,-2-4 0-15,2 4 128 0,2 1-128 0,-1 0 0 16,-6 1 128-16,3 0-128 0,0-1 0 0,-1 2 128 16,0 2-128-16,-1 1 0 0,1 1 0 0,1 1 0 15,-2-3 0-15,1 4 0 0,-3 0 0 0,3 3 0 16,1-6 0-16,0 4 0 0,-4-2 0 0,2 2 0 15,0 1 0-15,0 0 0 0,0-1 128 0,-1 2-128 16,2 1 0-16,0 0 0 0,-2-1 0 0,2 2 0 16,2 9 0-16,-1-10 0 0,1 1 0 0,0 1 0 0,0-1 0 15,1 0 0-15,1 1 0 0,0 1 0 0,0-2 0 16,0 2 0-16,-2 7 0 0,5-7 0 0,-1-1 0 16,-2 0 0-16,-1 0 0 0,2 1 0 0,0 0 0 0,-3 7 0 15,0 0 0-15,6-8 0 0,-1 0 0 0,2 0 0 16,-5 1 0-16,-2 7 0 0,7-3 0 0,1 0-144 15,-6-4 144-15,2 4 0 0,6 1 0 0,1-2-128 16,2-2 128-16,3 2 0 0,-1 1 0 0,5 1 0 16,-3 0 0-16,2-3 0 0,0 2-128 0,2-1 128 15,0-1 0-15,1 2 0 0,1 1 0 0,-2 2 0 16,3 1 0-16,-1-1 0 0,3-1 0 0,4 0-128 16,3 1 128-16,1 0 0 0,2-3 0 0,3 2 0 15,3 1 0-15,0 0 0 0,0-2 0 0,2 0 0 16,0 0 0-16,3-2 0 0,0 3 0 0,2-1 0 0,0-1 0 15,1 2 0-15,4 1 0 0,-2 0 0 0,-4-1 0 16,2 0 0-16,-1-1 0 0,2-1 0 0,2 1 0 16,3-2 0-16,3 0 0 0,0 3-128 0,-2 1 128 0,0-2 0 15,0 0 0-15,4-2 0 0,0-1 0 0,4 2 0 16,2 0 0-16,-3 3 0 0,-3 0 0 0,0 0 0 16,3-3 0-16,-1 1 0 0,-1-1 0 0,0 2 0 15,0 1 0-15,-3 0 0 0,-3 0-128 0,2-2 128 16,3 1 0-16,-2 0 0 0,2-1 0 0,-2 2 0 15,0 6 0-15,-1-3 0 0,-3-1 0 0,0-1 0 16,0-1 0-16,3 1 0 0,0 1 0 0,1 1 0 16,-5-3 0-16,1-1 0 0,-1-1 0 0,1 2 0 0,1-2 0 15,1 1 0-15,1 0 0 0,2 1 0 0,-3 0 0 16,-2 1 0-16,-1 0 0 0,1 1 0 0,2-4 0 0,0 2 0 16,-1 0 0-16,1 2 0 0,1 0 0 0,-5-1 0 15,-1 0 0-15,1 0 0 0,-1 0 0 0,2 1 0 16,-1-2 0-16,4 2 0 0,-5 2 0 0,1-3 0 15,-2-1 0-15,-3 0 0 0,2 0 0 0,0 2 0 16,3 0 0-16,3-2 0 0,-1 0 0 0,0 0 0 16,-1-1 0-16,-1 0 0 0,0-1 0 0,-2 2 0 15,2-4 0-15,2 3 0 0,2 1 0 0,-3 3 0 16,-1-1 0-16,-5 1 0 0,1-1 0 0,0-2 0 16,1-1 0-16,3 1 0 0,-1 3 0 0,2-3 0 15,-2-2 0-15,0 1 0 0,-3 3 0 0,1-1 0 16,-2 2 0-16,4-2 0 0,3-1 0 0,-1 0 0 15,3 1 0-15,-2-1 0 0,-1-1 0 0,-3 0 0 0,-3 0 0 16,3 2 0-16,-1 2 0 0,2-1 0 0,-2-2 0 0,1 0 0 16,0 2 0-16,-2 1 0 0,0-6 0 0,-2 1 0 15,0 2 0-15,4 0 0 0,-2 5 0 16,2-3 0-16,-1-1 0 0,1 0 0 0,-5 0 0 0,2 2 0 16,-2 2 0-16,1-2 0 0,0-3 0 0,2 2 0 15,-2 2 0-15,3-2 0 0,-1 0 0 0,1-2 0 16,-4 0 0-16,0 3 0 0,-4 2 0 0,2-3 0 15,1-2 0-15,2 0 0 0,3 3 0 0,0-1 0 16,-2 1 0-16,0-1 0 0,-2-3 0 0,0 2 0 16,-1 1 0-16,4 1 0 0,3 1 0 0,0-2 0 15,-2-3 0-15,0 2 0 0,1 2 0 0,-3-1 0 0,1-2 0 16,-2 0 0-16,-2-1 0 0,3 3 0 0,0 3 0 0,3-2 0 16,0-3 0-16,1 1 0 0,-5 2 0 0,-1 0 0 15,1-4 0-15,-1-1 0 0,1-1 0 0,0 3 0 16,2 2 0-16,1-1 0 0,-1-2 0 0,-2 4-128 15,-2 0 128-15,-1-1 0 0,-2-1 0 0,3 1 0 16,2 1-128-16,2 0 128 0,-1 0 0 0,2-1 0 16,1-2 0-16,-2 1 0 0,-3 3-128 0,-1 0 128 15,-2-1 0-15,2 0 0 0,0-3-128 0,-2 2 128 16,-1 6 0-16,2-6 0 0,0 0 0 0,-2-2 0 16,-3-4 0-16,-1 5 0 0,-2 4 0 0,-2 1-128 15,0-3 128-15,-1 1 0 0,-1 3 0 0,0-2 0 16,1 1 0-16,-3-4 0 0,-7-4 0 0,0 1 0 15,1 2 0-15,-4-1 0 0,-2-1 0 0,-2 0 0 0,-1 0 0 16,-2 3 0-16,-2 1-160 0,-6 2-32 0,-5-5 0 0,0 0-16096 16</inkml:trace>
  <inkml:trace contextRef="#ctx0" brushRef="#br2" timeOffset="185012.559">14172 13591 11967 0,'0'0'1072'0,"0"0"-864"0,0-5-208 0,0 5 0 16,2-7 848-16,-2 7 128 0,0 0 32 0,0 0 0 16,6-6-384-16,-6 6-80 0,0 0-16 0,8-1 0 15,-1-2 176-15,-7 3 48 0,10 3 0 0,0 2 0 16,0 2 16-16,0 3 0 0,-1 0 0 0,4 4 0 16,-1 4-192-16,1-2-16 0,0 4-16 0,-1-1 0 15,2-2-32-15,2 2-16 0,-2 1 0 0,0 0 0 16,1 1-16-16,0-2 0 0,2 2 0 0,-2 0 0 15,-1 1 0-15,1-2 0 0,-2-4 0 0,-1 1 0 0,-4-1-96 16,0 2 0-16,1 1-16 0,2-2 0 0,0-3-176 0,-3 1-16 16,0 3-16-16,-2-6 0 0,2 0-32 0,-4 0-128 15,1 0 192-15,1-1-64 0,-1 1-128 0,-1-3 128 16,-4-9-128-16,0 0 128 0,2 11-128 0,-1 0 0 16,-1-11 144-16,0 0-144 0,0 8 0 0,0-8 0 15,0 0 0-15,0 0-128 16,0 0-2208-16,0 0-432 0</inkml:trace>
  <inkml:trace contextRef="#ctx0" brushRef="#br2" timeOffset="185384.041">14670 13547 16575 0,'0'0'736'0,"0"0"160"0,0 0-720 0,-1-8-176 0,-1 1 0 0,2 7 0 15,0 0 816-15,0 0 128 0,-7 3 16 0,1 3 16 16,-1 4 176-16,-1 3 16 0,0 4 16 0,-2-2 0 16,-1-1-208-16,-3 2-32 0,0 1-16 0,-1 3 0 15,-2-1-96-15,2 0-32 0,-1-1 0 0,0 3 0 16,-2 1-272-16,1-1-48 0,-1 0-16 0,3 2 0 15,-2 0-176-15,3-1-32 0,0-1-16 0,2 0 0 0,-1-1-16 16,5 0 0-16,-2 2 0 0,3-4 0 0,-2-6-224 0,5 2 144 16,-3-1-144-16,3-1 128 0,1-2-128 0,0 0 0 15,3-10 0-15,-5 5 0 0,4 4 0 0,1-9 0 16,0 0 0-16,0 0 0 16,0 0-1520-16,0 0-336 0,0 0-64 0,8-5-11328 0</inkml:trace>
  <inkml:trace contextRef="#ctx0" brushRef="#br2" timeOffset="185735.332">15021 13359 19583 0,'0'0'864'0,"-4"7"176"0,0 0-832 0,0 1-208 0,-2 0 0 0,1 2 0 15,-1 1 1072-15,0-1 160 0,-3 2 48 0,4 0 0 16,-1 2-272-16,3 1-48 0,-1 0-16 0,0 3 0 15,2 0-432-15,-3-2-64 0,-2-2-32 0,1 3 0 0,3 0-176 0,-3 1-48 16,-1-4 0-16,2 1 0 0,-1-1-192 0,1-2 128 16,1-3-128-16,-2 1 0 0,1 1 0 0,1-1 128 15,-2-5-128-15,6-5 0 16,0 0-1216-16,0 0-272 0,-1 6-64 0</inkml:trace>
  <inkml:trace contextRef="#ctx0" brushRef="#br2" timeOffset="185952.459">15234 13414 30351 0,'0'0'1344'0,"-2"6"272"0,-1 5-1296 0,1 1-320 16,0 1 0-16,-1 4 0 0,-2 2 400 0,-1 0 16 0,2 2 0 0,-4-1 0 15,1-1-48-15,-3 0-16 0,0 0 0 16,0 1 0-16,1-2-224 0,-2-3-128 0,0-1 128 15,-2 2-128-15,1 0 0 0,0 0 128 0,1-4-128 0,-1 1 0 32,1 1-1584-32,1 1-384 0,-1-3-80 0,0-1 0 0</inkml:trace>
  <inkml:trace contextRef="#ctx0" brushRef="#br2" timeOffset="186969.037">13776 14417 1839 0,'-14'-8'160'0,"7"6"-160"0,7 2 0 0,0 0 0 16,-7-3 3488-16,7 3 672 0,0 0 128 0,0 0 16 16,0 0-3120-16,0 0-624 0,6-6-128 0,-6 6-32 15,11-1 48-15,2-1 16 0,2 1 0 0,3-2 0 16,3 2 96-16,3 0 16 0,3 0 0 0,6 0 0 15,5-2 96-15,1-2 32 0,1 3 0 0,6 0 0 16,2-4-128-16,1 1-32 0,1-2 0 0,0 3 0 16,2 0-96-16,0 4 0 0,-3 0-16 0,3-2 0 0,-1 1-176 15,-2 1-16-15,-5 3-16 0,-2 0 0 0,-7 1-96 16,-1 2-128-16,0 0 176 0,-4 2-176 0,-3-1 144 0,1-2-144 16,2-2 0-16,-6 1 144 0,-3 3-144 0,-3 0 0 15,0 0 0-15,-1-2 0 16,-2-2-448-16,-3 2-128 0,-1 1-32 0,-11-6-12096 15</inkml:trace>
  <inkml:trace contextRef="#ctx0" brushRef="#br2" timeOffset="187360.413">14032 14709 16927 0,'0'0'752'0,"0"0"144"0,0 0-704 0,0 0-192 16,0 0 0-16,0 0 0 0,11 6 512 0,-1 0 80 16,1 2 16-16,-2 0 0 0,1-2-48 0,1 4-16 15,-4 2 0-15,4 2 0 0,3 0-112 0,-3 0-32 16,2 1 0-16,-1 2 0 0,-1 3-80 0,0 0-32 15,0-2 0-15,-1 1 0 0,-1 3 112 0,-2-4 32 16,0 0 0-16,0-1 0 0,-4-1-240 0,1-1-32 16,0-2-16-16,0-1 0 0,-2-1-144 0,0-1 160 15,-1-2-160-15,1 2 160 0,-2-10-160 0,1 7 0 16,-1-7 0-16,0 0 0 16,0 0-2128-16,0 0-368 0</inkml:trace>
  <inkml:trace contextRef="#ctx0" brushRef="#br2" timeOffset="187658.036">14318 14697 17903 0,'0'0'784'0,"0"0"176"0,0 0-768 16,0 0-192-16,0 0 0 0,0 0 0 0,-8 5 848 0,-1-1 128 0,0-2 32 0,0 6 0 15,0 3 96-15,0 3 32 0,-3 2 0 0,0 1 0 16,-1 1-112-16,2 1 0 0,-2 1-16 0,0 0 0 16,-2-1-160-16,1 0-16 0,1-1-16 0,0 0 0 0,-3 4-400 0,0-3-80 15,-2-4-16-15,4 0 0 16,5 2-320-16,-3-3 144 0,-1 1-144 0,-1-4 0 0,2-2 144 0,2 1-144 16,1-1 0-16,-1-2 144 0,-1-2-144 15,3 0 0-15,8-5 0 0,0 0 0 16,0 0-592-16,0 0-160 0,0 0-16 0,0 0-8752 15,0 0-1744-15</inkml:trace>
  <inkml:trace contextRef="#ctx0" brushRef="#br2" timeOffset="188023.409">14594 14505 18431 0,'0'0'816'0,"-2"-6"160"0,2 6-784 0,0 0-192 0,0 0 0 0,6-6 0 16,0 0 1632-16,-6 6 288 0,8 0 48 0,2 3 16 15,-10-3-1104-15,11 8-224 0,1 2-32 0,0 3-16 16,0 5 16-16,1-1 0 0,-1 2 0 0,2 1 0 16,-1 3-80-16,0-1-16 0,1-1 0 0,-1 1 0 15,1 1-160-15,-4 0-48 0,1 4 0 0,0-3 0 16,0-7-320-16,0 3 144 0,-3 0-144 0,1-1 0 0,-1-3 128 0,1 1-128 16,-1-6 0-16,0 3 0 0,-2 2 0 0,1-1-144 15,0-3 16-15,-4 0 0 16,-1-3-1808-16,2 1-368 0,1 0-64 0</inkml:trace>
  <inkml:trace contextRef="#ctx0" brushRef="#br2" timeOffset="188354.644">15030 14561 5519 0,'-13'1'496'0,"-3"1"-496"0,0-1 0 0,1 6 0 16,6-1 4288-16,-6 5 752 0,-1 2 144 0,-1 2 48 16,-3 3-3376-16,3 0-656 0,0 2-144 0,2 2-32 15,-2 2 192-15,1 3 48 0,1-1 0 0,-1 3 0 16,-1 0-496-16,0 0-80 0,-1 1-32 0,2-3 0 15,-2 1-352-15,0-3-80 0,-2-2-16 0,1-1 0 16,3 2-208-16,-1-2 0 0,-2-3 0 0,3-1 0 16,1-2 0-16,2-1 0 0,1-2 0 0,2-2 0 15,3-3-1104-15,1-1-320 0,6-7-64 16</inkml:trace>
  <inkml:trace contextRef="#ctx0" brushRef="#br2" timeOffset="188756.763">15414 14329 17503 0,'0'0'1552'0,"0"0"-1232"0,0 0-320 0,0 0 0 16,0 0 1248-16,0 0 192 0,10-4 32 0,-2 1 16 15,5-1-784-15,2 2-144 0,3-3-48 0,2 2 0 16,1-3-192-16,2 1-64 0,2-2 0 0,-1 0 0 0,-1 0-256 16,-1 0 0-16,-1 2 0 0,-4 0 0 15,2 3-848-15,-3 0-240 0,-5 0-32 0</inkml:trace>
  <inkml:trace contextRef="#ctx0" brushRef="#br2" timeOffset="188969.891">15413 14468 25103 0,'0'0'1104'0,"0"0"240"0,0 0-1072 0,0 0-272 16,8-2 0-16,2-1 0 0,1 0 480 0,4-1 32 15,-1-2 16-15,2 1 0 0,4 1 128 0,1-2 32 16,1-1 0-16,0-1 0 0,1 1-432 0,-3 3-96 15,1 2-16-15,-1-1-8976 16,-3-2-1792-16</inkml:trace>
  <inkml:trace contextRef="#ctx0" brushRef="#br2" timeOffset="189495.526">16216 14258 2751 0,'0'0'256'0,"0"0"-256"0,0 0 0 0,0 0 0 16,0 0 4128-16,0 0 784 0,0 0 144 0,10 0 48 16,1 1-2992-16,1-1-608 0,0-1-112 0,2 0-32 15,0-1-304-15,4 1-64 0,2-1-16 0,3 0 0 16,1-3-448-16,1 2-80 0,-2 0-32 0,2 0 0 15,-2 1-144-15,0 1-16 0,-3 0-16 0,-2 0 0 16,-2 0-240-16,-2 1 144 0,-1 0-144 0,-1 0 128 16,2-4-320-16,-6 4-80 0,0 0-16 0,1-2-9056 15,-9 2-1824-15</inkml:trace>
  <inkml:trace contextRef="#ctx0" brushRef="#br2" timeOffset="189904.169">16817 13756 21247 0,'0'0'944'0,"0"0"192"0,-4-8-912 0,4 2-224 16,0 6 0-16,0 0 0 0,7-9 368 0,0 1 16 0,2 0 16 15,2 3 0-15,0 1 528 0,1 1 96 0,0-1 32 16,4-1 0-16,0 2-112 0,2 1-32 0,0 2 0 0,3-1 0 16,-2-2-256-16,3 3-48 0,1 2-16 0,1 0 0 15,-1 1-272-15,3 4-48 0,1 0-16 0,0 3 0 16,-2 3-80-16,0 3-32 0,3-1 0 0,-1 2 0 15,2 1-16-15,-4 4 0 0,-2 2 0 0,-1 1 0 16,-2 1 112-16,-2 1 16 0,-6 0 0 0,0 1 0 16,-2-1-48-16,-1-3 0 0,-3-1 0 0,1 1 0 15,-1-1-64-15,-1 0-16 0,-2-5 0 0,-1 0 0 16,-1-3-128-16,0-1 160 0,-2-1-160 0,0-3 160 16,1-10-160-16,-1 10 160 0,1-10-160 0,-2 8 160 15,2-8-336-15,0 0-64 0,0 0-16 0,0 0 0 16,-2 10-2880-16,2-10-592 0,-10 6-112 0,10-6-32 15</inkml:trace>
  <inkml:trace contextRef="#ctx0" brushRef="#br2" timeOffset="190203.919">17410 13970 13823 0,'-11'-14'608'0,"6"6"128"0,1 2-592 0,0 0-144 15,4 6 0-15,0 0 0 0,-2-7 3344 0,2 7 640 16,-8-2 128-16,8 2 32 0,-8 2-2752 0,0 2-560 16,-2-4-96-16,0 5-32 0,0 2-96 0,-1 4-32 15,-1 3 0-15,1 5 0 0,-3 4-32 0,3 3-16 0,0 1 0 0,-3 0 0 16,-3 0 96-16,-1 0 16 0,1 2 0 0,-1-1 0 16,0 0-176-16,-1-1-16 0,-1 0-16 0,0 0 0 15,1 1-208-15,-2-1-32 0,3 0-16 0,1-4 0 16,1-1-176-16,1-1 160 0,3 1-160 0,3-5 160 15,0-4-160-15,1 2 0 0,-1-2 0 0,5-1 0 32,-2-2-2432-32,3-1-480 0</inkml:trace>
  <inkml:trace contextRef="#ctx0" brushRef="#br2" timeOffset="192017.359">21222 13741 911 0,'10'-7'0'0,"-5"1"0"0,1-2 0 0,-1 1 0 16,5-1 2176-16,0 4 368 0,-4-6 64 0,0 2 16 16,3 1-1600-16,0 2-304 0,0 2-64 0,-3-3-16 15,-4-2 528-15,-2 8 112 0,0 0 0 0,0 0 16 16,5-7 240-16,-5 7 32 0,0-6 16 0,0 6 0 15,0 0-256-15,0 0-48 0,0 0-16 0,0 0 0 16,0 11-592-16,-5 2-112 0,0 4-32 0,-1 2 0 16,0-2-112-16,-2 5-32 0,-1 2 0 0,2 3 0 15,2 1-48-15,-1 2-16 0,-3 1 0 0,1-1 0 0,3-2-128 0,-4 1-16 16,2-1-16-16,-1 0 0 0,3-4-160 16,-1-1 128-16,3-2-128 0,-1-2 128 0,2-3-128 0,-3 2 128 15,1-4-128-15,0-1 128 0,2-2-128 0,0 0 0 16,1-1 144-16,-2 0-144 0,0-1 0 0,3-9 0 15,0 0-160-15,0 0 160 16,0 0-2608-16,0 0-400 0</inkml:trace>
  <inkml:trace contextRef="#ctx0" brushRef="#br2" timeOffset="192266.548">20880 13794 23039 0,'-12'-5'2048'0,"12"5"-1648"0,0 0-400 0,0 0 0 16,0 0 1136-16,0 0 144 0,0 0 16 0,10-3 16 15,-10 3-928-15,14-3-192 0,3-1-48 0,5-1 0 16,0-1 336-16,5 0 64 0,4 0 16 0,-2-1 0 15,2-2-16-15,0 2 0 0,1-1 0 0,-1 0 0 16,2 0-160-16,0 1-48 0,-1-1 0 0,-2 1 0 16,0 2-208-16,-2-2-128 0,-2 0 160 0,-1 1-160 0,1 3 0 0,-6 0 128 15,-2-1-128-15,-1 2 0 16,-3 0-608-16,-2 1-160 0,-1 2-48 0,-4-1 0 16,-7 0-2160-16,0 0-432 0,0 0-96 0</inkml:trace>
  <inkml:trace contextRef="#ctx0" brushRef="#br2" timeOffset="192671.306">21847 13507 19695 0,'0'0'864'0,"0"0"192"0,0 0-848 0,0 0-208 0,0 0 0 0,0 0 0 15,0 0 688-15,0 0 80 0,0 0 32 0,0 0 0 16,0 0 400-16,0 0 80 0,0 0 0 0,-10 3 16 16,-2 5 608-16,2 4 112 0,2 0 32 0,-1 4 0 15,-4 0-1856-15,1 4-384 0,1 1-64 0,2-1 0 16,-2-1 464-16,5 0 112 0,-2 0 0 0,2 0 16 15,0-4-160-15,0-1-48 0,3-2 0 0,1 0 0 16,-4 2-128-16,2-6 0 0,4-8 144 0,-3 9-144 16,-2 0 128-16,3-1-128 0,2-8 128 0,0 0-128 15,0 0-768-15,0 0-240 0,1 7-32 0,-1-7-8912 16,0 0-1776-16</inkml:trace>
  <inkml:trace contextRef="#ctx0" brushRef="#br2" timeOffset="193399.988">20446 14671 10127 0,'0'0'896'0,"0"0"-704"0,0 0-192 0,-6 0 0 15,-3-1 576-15,9 1 64 0,0 0 32 0,0 0 0 16,-7-2 208-16,7 2 32 0,0 0 16 0,0 0 0 16,0 0 160-16,0 0 48 0,12-6 0 0,1 2 0 15,2-1-144-15,5 2-32 0,0 1 0 0,3 0 0 16,1-3-320-16,2 2-80 0,4 0-16 0,-3 0 0 16,3 2-176-16,3-1-48 0,2 0 0 0,4 0 0 15,0 1 128-15,5-1 32 0,3-2 0 0,1 2 0 16,4 1-80-16,-3 0-16 0,-1-2 0 0,3 1 0 15,2-1-96-15,1 0-32 0,-6 0 0 0,0-1 0 16,1 2-64-16,-4 0-32 0,-3 1 0 0,-7-1 0 16,-3 1-160-16,-3-1 192 0,-4-1-192 0,-2 1 192 15,-2 4-192-15,-2 0 0 0,-4-1 0 0,-1 1 128 16,-4-1-432-16,-10-1-80 16,0 0-32-16,7 4 0 0,-7-4-2320 0,0 0-464 0</inkml:trace>
  <inkml:trace contextRef="#ctx0" brushRef="#br2" timeOffset="193963.733">20865 15014 5519 0,'-7'-2'240'0,"7"2"64"0,0 0-304 0,1-7 0 0,-1 7 0 0,0 0 0 16,3-9 3168-16,-4 3 576 0,-2 0 112 0,3 6 32 0,0 0-1904 0,0 0-384 16,0 0-80-16,0 0-16 0,0 0-304 0,0 0-64 15,-9 6-16-15,1 0 0 0,1 1-256 0,-2 3-48 16,2 1-16-16,-1 2 0 0,0 0-304 0,0 3-64 15,1 0-16-15,1 2 0 0,-1-1-224 0,1 1-32 16,1 0-16-16,4 0 0 0,0 2-144 0,1 0 192 16,1-1-192-16,1-1 192 0,3 0-192 0,0-2 128 15,1 0-128-15,1-4 128 0,3-1-128 0,2-2 0 16,-1-2 0-16,1 0 128 0,-1-1-128 0,0-2 0 16,-11-4 0-16,13 3 0 0,2-1-256 0,-2-2 32 15,-1-1 0-15,-2-1 0 16,1-2-752-16,-1-2-160 0,1 1-16 0,-5-1-8128 15,-6 6-1600-15</inkml:trace>
  <inkml:trace contextRef="#ctx0" brushRef="#br2" timeOffset="194183.339">20633 15290 17503 0,'-3'-6'1552'0,"3"6"-1232"0,0 0-320 0,3-8 0 16,3-1 3280-16,-1 2 608 0,5 2 112 0,1-1 32 15,0-2-3168-15,5-1-624 0,2 0-240 0,3 0 176 16,-3 0 80-16,3 1 32 0,2-2 0 0,-3 2 0 16,-1 0-144-16,3 1-16 0,-4-1-128 0,1 2 192 15,-3 3-192-15,0 1 0 0,-3 0 0 0,0 1 0 16,2 1-448-16,-4 1-144 0,-1 0-32 0,0 1 0 16,0-1-2704-16,-1 1-528 0</inkml:trace>
  <inkml:trace contextRef="#ctx0" brushRef="#br2" timeOffset="194863.598">21656 14780 8287 0,'0'0'736'0,"0"0"-592"15,0 0-144-15,0 0 0 0,0 0 1600 0,0 0 304 16,0 0 48-16,0 0 16 0,0 0-560 0,0 0-128 15,0 0 0-15,0 0-16 0,0 0 0 0,0 0 0 16,0 0 0-16,0 0 0 0,0 0-224 0,0 0-32 0,-6 5-16 16,0 2 0-16,2 2-32 0,-1 2-16 15,0 1 0-15,1 4 0 0,-1 3-336 0,1 3-64 0,0 4-16 0,0-1 0 16,0-1-144-16,-1 2-16 0,3-2-16 0,-2-1 0 16,-1-1-96-16,2 0 0 0,0 2-16 0,2-4 0 15,-1-1-240-15,0 0 176 0,0 1-176 0,0-2 160 16,-1 0-160-16,-1-3 128 0,-1 0-128 0,1-1 128 15,1 1-128-15,0-3 0 0,1-2 144 0,-3-1-144 16,3-2 0-16,2-7-240 0,0 0 48 0,0 0 0 16,0 0-1648-16,0 0-320 15,0 0-64-15,0 0-6928 0,-3-10-1408 0</inkml:trace>
  <inkml:trace contextRef="#ctx0" brushRef="#br2" timeOffset="195217.245">21231 14823 29487 0,'-12'2'1296'0,"12"-2"288"0,0 0-1264 0,-7 3-320 15,0-5 0-15,7 2 0 0,0 0 0 0,0 0 0 16,0 0 0-16,0 0 0 0,0 0 464 0,0 0 48 16,14 0 0-16,0-3 0 0,1-2 208 0,2 0 48 0,-1 3 16 15,3-3 0-15,3-1-368 0,2-1-80 16,3 0-16-16,0 1 0 0,3-1 64 0,1 2 0 0,-1-3 0 0,1 2 0 16,-1 4-64-16,1-3 0 0,-4 0 0 0,3 2 0 15,0 1-112-15,-2-3-16 0,-1 2-16 0,-3 2 0 16,0 0-176-16,-2 2 128 0,-1 0-128 0,-2 1 128 15,-4 1-352-15,-3 0-80 0,-12-3-16 0,11 3 0 16,-2 0-2384 0,-9-3-496-16,6 9-80 0</inkml:trace>
  <inkml:trace contextRef="#ctx0" brushRef="#br2" timeOffset="196341.928">20257 14122 20671 0,'0'0'912'0,"0"0"192"0,0 0-880 0,0 0-224 0,0 0 0 0,0 0 0 16,0 0 768-16,0 0 96 0,0 0 32 0,0 0 0 15,0 0 368-15,11-3 80 0,2 0 0 0,-3 1 16 16,1 1-336-16,1 0-80 0,3-1-16 0,-1 1 0 15,-1 1-416-15,3 1-64 0,0 0-32 0,-1 0 0 16,-2-1-224-16,0 1-32 0,2 0-16 0,-3 1 0 16,-12-2-144-16,13 0 0 0,-3 0 0 0,0 3 0 15,0-1-864-15,-10-2-208 16,9 1-32-16,-9-1-12960 0</inkml:trace>
  <inkml:trace contextRef="#ctx0" brushRef="#br2" timeOffset="196904.471">22407 14476 8287 0,'0'0'736'0,"0"0"-592"0,0 0-144 0,-8 3 0 15,8-3 1744-15,-8 3 320 0,8-3 64 0,-8 2 16 16,8-2-272-16,0 0-48 0,-7 1-16 0,7-1 0 0,0 0-368 0,0 0-80 16,0 0-16-16,0 0 0 0,12 1-240 0,-1-1-48 15,1 0-16-15,2 0 0 0,3-1-384 0,-1-1-80 16,2 0 0-16,1 0-16 0,-3-2-336 0,1 1-64 16,0-1-16-16,1 1 0 0,-2-1-144 0,0 2 0 15,-1-4 0-15,-1 5 0 16,-2 2-1584-16,1 1-240 0,-6 2-48 0,2 0-11136 0</inkml:trace>
  <inkml:trace contextRef="#ctx0" brushRef="#br2" timeOffset="197132.418">22480 14714 3679 0,'0'0'160'0,"-9"0"32"0,9 0-192 0,0 0 0 0,0 0 0 0,0 0 0 16,0 0 5840-16,0 0 1136 0,0 0 208 0,0 0 48 15,0 0-4992-15,11-4-992 0,2 0-208 0,-1-3-32 16,2 1-128-16,2-2-32 0,3 0 0 0,-2 2 0 16,-2 0-544-16,0 4-112 0,1-1-32 0,0 1 0 15,-2-2-160-15,-2 4-144 0,1 1 144 0,-1 1-208 32,-1-1-1584-32,3 1-304 0,2 1-64 0,-1 2-11920 0</inkml:trace>
  <inkml:trace contextRef="#ctx0" brushRef="#br2" timeOffset="197737.3">23362 14564 15663 0,'0'0'688'0,"-6"1"144"0,6-1-656 0,-7 5-176 0,1-3 0 0,6-2 0 15,-6 4 1664-15,6-4 288 0,0 0 64 0,0 0 16 16,0 0-416-16,0 0-80 0,0 0 0 0,0 0-16 0,0 0-272 0,9-3-48 16,0-1-16-16,2-2 0 0,1 1-224 0,-1-3-32 15,2 2-16-15,2 0 0 0,3-1-272 0,1 1-48 16,-2 1-16-16,4 0 0 0,0 0-288 0,-1 1-64 16,-2 3-16-16,-1-4 0 0,1 2-208 0,-5 1 0 15,-2 0 128-15,-1-1-128 0,0 0 0 0,-1 1-288 16,-9 2 64-16,0 0 16 15,8-2-1472-15,-8 2-304 0,0 0-48 0,9-2-16 16,-9 2-912-16,9 0-192 0,-1 1-48 0,-8-1 0 0</inkml:trace>
  <inkml:trace contextRef="#ctx0" brushRef="#br2" timeOffset="198196.9">23952 14086 17503 0,'-10'-7'768'0,"4"7"176"0,-3 3-752 0,1 0-192 0,1-2 0 0,1-2 0 15,-2-1 512-15,3 0 80 0,5 2 16 0,-6-2 0 16,6 2 448-16,-6-2 96 0,2-3 0 0,4 5 16 0,0 0-144 16,0 0-48-16,-1-7 0 0,2 1 0 15,-1 6-352-15,5-9-80 0,1 1-16 0,2 0 0 0,2 1-192 0,2 1-32 16,-2-2-16-16,3 1 0 0,2 1-16 0,3-2 0 16,0-3 0-16,3 3 0 0,1 3 144 0,1 1 32 15,-2-3 0-15,4 4 0 0,-2 4-64 0,1 2 0 16,0 3 0-16,-2-2 0 0,-1 1-112 0,0 5-16 15,0 6-16-15,-1 0 0 0,-3 2-240 0,0 3 144 16,1 1-144-16,-3 3 128 0,-3-1-128 0,1 3 0 16,-1 1 0-16,0 0 128 0,-2-3-128 0,-1 5 128 15,-2 5-128-15,0-3 128 0,-1-2 0 0,2-1 0 16,-5 1 0-16,1 1 0 0,1-2-128 0,-2-1 160 16,-2-4-160-16,0-1 160 0,1-1-160 0,1-2 128 15,-1-2-128-15,0-2 128 0,-1 2-128 0,-1-3 0 16,-1-2 0-16,0 2 0 0,-1-5 0 0,2-1 0 0,1-1-144 0,-1 0 144 31,-3-2-864-31,3-6-64 0,0 0-16 0,0 0-9296 0,-8 2-1856 0</inkml:trace>
  <inkml:trace contextRef="#ctx0" brushRef="#br2" timeOffset="198518.52">24281 14232 11055 0,'0'0'976'0,"-7"-1"-784"0,-1-2-192 0,8 3 0 0,0 0 2816 0,0 0 528 16,-6-2 112-16,6 2 0 0,0 0-2272 0,-8 0-464 15,1 3-80-15,1 0-32 0,-2 1 544 0,-1 3 128 16,-1 1 0-16,-5 3 16 0,0 3-304 0,-5 5-64 15,0 2-16-15,2 1 0 0,0 3-80 0,-1 5-32 16,-6 5 0-16,-1 0 0 0,-2 2 32 0,2 0 16 16,-2-3 0-16,1-2 0 0,-1 0-272 0,2-4-64 15,-4-3-16-15,2 2 0 0,0-3-304 0,-1 0-48 16,0 0-16-16,2-2 0 0,3-4-128 0,3-1 0 16,4-2 144-16,1-2-144 15,3-1-704-15,5-1-224 0,6-2-32 0,3-1-16768 0</inkml:trace>
  <inkml:trace contextRef="#ctx0" brushRef="#br2" timeOffset="206027.181">13896 16903 8287 0,'0'0'736'0,"0"0"-592"0,0 0-144 0,0-7 0 16,0 7 1600-16,2-6 304 0,-2-1 48 0,0 7 16 16,0 0-464-16,0 0-96 0,0 0 0 0,0 0-16 15,0 0-368-15,0 0-64 0,0 0 0 0,11 0-16 16,-3 4-368-16,2 1-64 0,-1 4 0 0,2 2-16 16,0 3 16-16,3 1 0 0,1 1 0 0,0 5 0 15,1 3 0-15,-1 3 0 0,1 3 0 0,0 0 0 16,2 0-96-16,-2 1-16 0,0 1 0 0,-1-1 0 15,0-2-144-15,0 0-16 0,-3-1-16 0,0-1 0 16,-1-1 0-16,0-4 0 0,0 0 0 0,-3 0 0 16,2-2 0-16,-4 0 0 0,2-1 0 0,-2-1 0 15,2-3-32-15,-3-1-16 0,0-1 0 0,2 0 0 0,-3-1-176 16,2-2 128-16,0-1-128 0,-3 0 128 0,2 0-128 16,-5-9 0-16,5 7 144 0,-5-7-144 15,0 0 0-15,0 0-240 0,0 0 48 0,0 0 0 16,0 0-2528-16,0 0-496 0</inkml:trace>
  <inkml:trace contextRef="#ctx0" brushRef="#br2" timeOffset="206426.927">14401 16971 5519 0,'6'-12'240'0,"-6"12"64"0,0 0-304 0,0 0 0 0,0 0 0 0,0 0 0 15,1-7 2656-15,-1 7 480 0,0 0 80 0,0 0 32 16,0 0-1264-16,-8 5-240 0,-2 1-48 0,-1 4-16 16,-1 2-304-16,-2 4-64 0,1 1-16 0,-2 4 0 15,-1 2-80-15,-1 5 0 0,-1 1-16 0,-1 3 0 16,1 0-240-16,-2 1-32 0,-4-1-16 0,2 0 0 15,-2 1-336-15,0-2-64 0,-2 0 0 0,4-1-16 16,4 1-224-16,0-2-32 0,-3-3-16 0,0 0 0 16,3-2-96-16,2-1 0 0,-1 0-128 0,3-2 192 15,1-4-64-15,3 0 0 0,0-3-128 0,2-1 192 16,0-2-192-16,3-2 0 0,1-2 0 0,4-7 0 16,-4 6-1152-16,4-6-192 0,0 0-16 0,0 0-9328 15,0 0-1856-15</inkml:trace>
  <inkml:trace contextRef="#ctx0" brushRef="#br2" timeOffset="206756.683">14789 16567 15663 0,'0'0'1392'0,"0"0"-1120"0,-7 9-272 0,3 2 0 16,1 4 1920-16,-4 2 320 0,-1-1 64 0,1 1 0 15,-1 2-640-15,-4-1-128 0,3 3-16 0,-1-1-16 16,0-1-560-16,3-2-112 0,-2-2-32 0,3 0 0 16,-1 2-352-16,1-3-64 0,1-2 0 0,-1 1-16 15,1-2-176-15,-1 1-16 0,2 1-16 0,-2-2 0 16,1-2-160-16,-1 1 0 0,2-2 144 0,3-2-144 16,1-6-128-16,0 0-112 0,0 0-16 0,0 0 0 15,0 0-2544-15,0 0-512 16</inkml:trace>
  <inkml:trace contextRef="#ctx0" brushRef="#br2" timeOffset="207010.32">14984 16563 15663 0,'-17'10'688'0,"11"-1"144"0,-3 3-656 0,4 4-176 16,4 5 0-16,-4 1 0 0,-4-3 3024 0,-2 2 576 15,-2 1 112-15,1 3 32 0,0-1-2080 0,1 0-432 16,0 1-80-16,2-5 0 0,0-1-736 0,2 2-144 16,0-1-16-16,0-1-16 0,-1-2-240 0,3 0 0 15,2-2 0-15,1 2 0 16,-2-1-976-16,2-2-304 0,0-3-48 0</inkml:trace>
  <inkml:trace contextRef="#ctx0" brushRef="#br2" timeOffset="211055.239">14932 17385 15887 0,'0'0'704'0,"0"0"144"0,0 0-672 0,0 0-176 0,0 0 0 0,0 0 0 16,0 0 1312-16,0 0 224 0,0 0 64 0,0 0 0 16,13-3-416-16,3 1-80 0,0-2-16 0,2-1 0 15,4 1-384-15,2-4-64 0,4 2-32 0,1-1 0 0,-1 2-96 16,1 0-32-16,1-3 0 0,1 3 0 0,-3-2-16 0,1 2 0 16,0-1 0-16,-4 2 0 0,0 1-112 0,-2 0-32 15,-2 1 0-15,-2 1 0 0,-3 1-320 0,1 0 144 16,-5 0-144-16,0 1 0 0,-4 0 0 0,-8-1 0 15,0 0 0-15,0 0 0 16,0 0-2336-16,0 0-416 0,0 0-96 0,0 0-16 0</inkml:trace>
  <inkml:trace contextRef="#ctx0" brushRef="#br2" timeOffset="211362.931">15336 16994 11967 0,'-4'-7'1072'0,"4"-1"-864"0,0-2-208 0,1 2 0 16,-1 8 2432-16,0 0 432 0,-2-8 80 0,-2 3 32 15,4 5-1296-15,0 0-256 0,0 0-48 0,-8 0-16 16,2 3-176-16,0 4-32 0,1 4-16 0,-1 4 0 16,2 2-560-16,-1 1-128 0,0 3 0 0,0 6-16 15,2 5-128-15,1-1-32 0,-4 0 0 0,2 1 0 16,1 1-32-16,-1-2-16 0,3 2 0 0,-3-7 0 15,-1 0-224-15,2-1 144 0,1-1-144 0,0 0 128 16,-4-1-128-16,3-1 192 0,0-1-192 0,2-1 192 16,-1-2-192-16,1-3 0 0,-1-3 144 0,1-1-144 15,0 0 0-15,0 0 144 0,1-3-144 0,0-8 0 16,0 0 0-16,0 0-192 0,0 0 0 0,0 0 0 16,0 0-1888-16,0 0-368 0,0 0-80 15</inkml:trace>
  <inkml:trace contextRef="#ctx0" brushRef="#br2" timeOffset="211803.632">15775 16924 8287 0,'0'0'736'0,"0"0"-592"0,0 0-144 0,0 0 0 16,6-9 1552-16,1 2 288 0,-1 2 48 0,0-2 16 16,-6 7-752-16,11-8-128 0,0 3-48 0,2 1 0 15,-1-1-112-15,1 3-32 0,2-1 0 0,1 2 0 16,2 3 128-16,2 0 0 0,2 1 16 0,-5 3 0 15,2-2-208-15,-2 5-32 0,0 2-16 0,-2 2 0 16,0 1-224-16,-2 4-48 0,-2 1-16 0,-1 3 0 16,-1 2-80-16,-2 3-16 0,1 0 0 0,-3 0 0 15,2 1-16-15,-4-1 0 0,2 0 0 0,-2-2 0 16,1-3-16-16,-1-2-16 0,-1-1 0 0,0 0 0 16,1-1-112-16,2-2-32 0,-3 1 0 0,-1-2 0 0,0-1-144 15,1-1 0-15,-1 1 0 0,2 0 128 0,-2-3-128 16,0-1 0-16,-1 1 0 0,0-2 128 0,0-9-256 0,1 10-64 15,-1-10-16-15,0 0-9584 16,0 0-1920-16</inkml:trace>
  <inkml:trace contextRef="#ctx0" brushRef="#br2" timeOffset="212135.039">16162 17048 6447 0,'0'0'576'0,"0"0"-576"0,1-10 0 0,0 5 0 16,-1 5 2016-16,0 0 288 0,0 0 64 0,0 0 16 16,-6-5-688-16,6 5-144 0,-7 0-16 0,-3 3-16 15,1 3-80-15,-1 5-16 0,-1 5 0 0,-1 1 0 16,-1-5-80-16,-1 5-32 0,-1 3 0 0,-3 4 0 15,-3-1-160-15,0 3-16 0,-3 0-16 0,-2 0 0 16,-1-1-352-16,1 0-80 0,7-3-16 0,2 0 0 16,1-2-160-16,-2 0-16 0,4-4-16 0,1 1 0 15,0-2-288-15,4 0-48 0,0-2-16 0,1-1 0 16,1 0-128-16,2-1 0 0,-1-2 0 0,6-9 128 16,-3 9-128-16,3-9-176 0,0 0 48 0,0 0 0 15,0 0-2160-15,0 0-416 0,0 0-96 16</inkml:trace>
  <inkml:trace contextRef="#ctx0" brushRef="#br2" timeOffset="214473.416">15648 17104 13583 0,'0'0'592'0,"0"0"144"0,-5 6-592 0,5-6-144 0,-8 6 0 0,8-6 0 16,-7 5 880-16,7-5 144 0,-7 1 16 0,7-1 16 15,0 0 112-15,0 0 32 0,-8-1 0 0,8 1 0 16,0 0-144-16,0 0-32 0,0 0 0 0,0 0 0 16,0 0-304-16,-2-9-64 0,2 1-16 0,0 8 0 15,0 0-192-15,3-10-64 0,2 0 0 0,2 1 0 16,-3 2-64-16,2-1-32 0,-1 0 0 0,2 1 0 15,1-1-16-15,-2 0 0 0,3 1 0 0,-2-2 0 0,-2-1 0 16,4 1 0-16,1 1 0 0,-2 1 0 0,2 1 0 0,-3-2 0 16,3 0 0-16,1 1 0 0,-3-1-64 0,3 1-16 15,3 1 0-15,2 0 0 0,-1-1-16 0,-3 1-16 16,0 2 0-16,0 1 0 0,3-1-32 0,0 1 0 16,0-1 0-16,0 2 0 0,-2 2 0 0,0 2-128 15,-2 1 192-15,1 0-64 0,-2 2-128 0,0-3 160 16,0 1-160-16,1 2 160 0,-2 0-160 0,1 3 192 15,-1 2-192-15,-1 1 192 0,2 1-16 0,-2 1 0 16,-1-1 0-16,0 4 0 0,2 2 48 0,-3 2 16 16,3 1 0-16,-2 0 0 0,-2 0-16 0,1-3 0 15,-1-2 0-15,3 1 0 0,-2 2 0 0,-1-1 0 16,-1-2 0-16,1 1 0 0,-1 0-16 0,2 0 0 0,-4-1 0 16,1 2 0-16,1-2 16 0,-1 2 0 0,1 0 0 15,-3-2 0-15,0 0-32 0,1 0-16 0,-1 1 0 16,1 0 0-16,0-1-176 0,1-1 128 0,2-3-128 0,-3 1 128 15,2-1-128-15,3 0 160 0,-3-1-160 0,2 0 160 16,0-2-160-16,0 0 0 0,1 0 0 0,0-3 128 16,3-1-128-16,-1-1 160 0,2-3-160 0,2 2 160 15,1 0-160-15,-3-2 160 0,-11-1-160 0,14-1 160 16,-1 0-160-16,0-1 160 0,-1-2-160 0,-1 2 160 16,0-1-160-16,-1 1 0 0,0-1 144 0,-1 1-144 15,-9 2 0-15,10-3 0 0,-10 3 0 0,7-3 128 16,-7 3-128-16,9-5 144 0,-9 5-144 0,0 0 160 15,0 0-160-15,6-4-224 0,-6 4 48 0,0 0 16 16,0 0-1088-16,0 0-224 0,0 0-32 0,0 0-10192 16,0 0-2032-16</inkml:trace>
  <inkml:trace contextRef="#ctx0" brushRef="#br2" timeOffset="-214530.893">16086 17161 8287 0,'0'0'368'0,"0"0"80"0,0 0-448 0,0 0 0 0,0 0 0 0,0 0 0 16,1-9 2160-16,-1 3 336 0,-1-1 80 0,1 7 16 15,0 0-1056-15,0 0-192 0,0 0-64 0,-8 0 0 16,8 0-240-16,-10 4-48 0,0 1-16 0,0 1 0 15,1-2-16-15,-1 4-16 0,-4 0 0 0,2 3 0 16,0-1 16-16,-2 4 0 0,-3-1 0 0,0 3 0 0,-2 3-144 0,0 2-32 16,-1-1 0-16,-1 1 0 0,0 1-112 15,-1 0-32-15,-2 0 0 0,-1 0 0 0,2 1-208 0,0-1-48 16,2-1-16-16,5-2 0 0,-5 0-80 0,3-1-16 16,1-2 0-16,0 0 0 0,2-2-32 0,-1-1-16 15,1 0 0-15,1 0 0 0,0-3-48 0,5 1-16 16,-2-1 0-16,3-1 0 0,1-3-160 0,7-6 128 15,0 0-128-15,0 0 128 0,0 0-128 0,0 0-192 16,0 0 32-16,0 0 16 16,12 0-1696-16,3-3-336 0,-2-2-64 0,2-1-13776 0</inkml:trace>
  <inkml:trace contextRef="#ctx0" brushRef="#br2" timeOffset="-213935.952">16624 17058 1839 0,'0'0'0'0,"0"0"160"0,0 0-160 0,0 0 0 0,0 0 0 0,0 0 0 15,0 0 3600-15,0 0 688 0,3 8 144 0,0-1 32 16,-3-7-2288-16,3 10-464 0,1-2-96 0,1 1-16 16,1-1-400-16,1 3-96 0,2 2-16 0,4 1 0 15,-4-1-416-15,2 0-96 0,0 0 0 0,0 2-16 16,4 0-160-16,-2-1-16 0,-3 2-16 0,3-2 0 16,0-1-96-16,2 2-16 0,-2-2 0 0,0 0 0 15,0-2-112-15,-2 1-16 0,-1-3-128 0,-1 2 192 16,-1 0-192-16,-2-3 144 0,-6-8-144 0,6 10 128 15,-2-2-128-15,0 0 0 0,-4-8 0 0,0 0 128 16,0 0-336-16,0 0-80 0,2 9-16 0,-2-9-9168 16,0 0-1856-16</inkml:trace>
  <inkml:trace contextRef="#ctx0" brushRef="#br2" timeOffset="-213575.037">16947 17002 8287 0,'0'0'736'0,"0"0"-592"15,0 0-144-15,0 0 0 0,0 0 2288 0,0 0 416 16,-8-4 96-16,8 4 16 0,0 0-800 0,-9 3-160 0,0 0-16 0,0 2-16 15,-1 8-384-15,-1 1-80 0,0 3-16 0,-2 3 0 16,0-4-288-16,-2 1-64 0,-2 2-16 0,-1 2 0 16,1 1-128-16,-1 0-16 0,-4-1-16 0,1 2 0 15,0-2-176-15,1-1-48 0,2-2 0 0,-1 1 0 16,-1-3-208-16,4 0-32 0,0-1-16 0,4 0 0 16,-2-3-192-16,3 0-144 0,2-3 192 0,1-1-192 15,3 0 128-15,-2-1-128 0,7-7 0 0,0 0 0 16,-5 7 0-16,5-7 0 0,0 0 0 0,0 0-192 15,0 0-1472-15,12-3-304 0,-2-4-48 16,1 1-13616-16</inkml:trace>
  <inkml:trace contextRef="#ctx0" brushRef="#br2" timeOffset="-213029.728">17373 16401 16815 0,'0'0'736'0,"0"0"160"0,0 0-704 0,0 0-192 0,-2 13 0 0,1-1 0 15,1 1 784-15,1 1 128 0,3 1 32 0,-1 6 0 16,4 1-64-16,1 3-16 0,-1 4 0 0,2 3 0 16,1 1 144-16,0 2 16 0,1 6 16 0,1-3 0 15,-2 0-336-15,2-2-80 0,0 3-16 0,0-4 0 16,-3 0-160-16,1 1-48 0,-1 2 0 0,0-2 0 0,-1 0-16 16,-1-4-16-16,2 0 0 0,-3-1 0 0,4-4-96 0,-3 0-16 15,2-2 0-15,-5-2 0 0,0-1-32 0,3-2-16 16,-1-1 0-16,-1-1 0 0,1 0-208 0,-2-3 176 15,-1-1-176-15,4-1 160 0,1 0-160 0,-2-2 0 16,-4-2 144-16,3-2-144 0,1 0 0 0,-6-7 0 16,8 4 0-16,-8-4 128 15,0 0-1424-15,0 0-288 0,10-4-48 0,-3-1-11936 0</inkml:trace>
  <inkml:trace contextRef="#ctx0" brushRef="#br2" timeOffset="-212609.514">17885 16310 16127 0,'0'0'704'0,"0"0"160"0,0 0-688 0,0 0-176 0,-2-7 0 0,-2 2 0 15,4 5 1280-15,-7-6 208 0,-2 4 48 0,1 4 16 16,-1 8 16-16,-2 1 0 0,-1 7 0 0,-4-1 0 0,-2 5-480 0,0 4-112 16,0 1-16-16,0 3 0 0,-2 3-128 0,-4 5-16 15,-3 6-16-15,1 6 0 0,1 7-32 0,-2-1 0 16,0 2 0-16,-2 2 0 0,4 0-192 0,-2 3-32 15,1 1-16-15,0-3 0 0,-1-2-144 0,2-5-16 16,-4-7-16-16,3 1 0 0,-2-5-32 0,4-2-16 16,2-3 0-16,2-2 0 0,2-4-48 0,0-2-16 15,3 0 0-15,0-4 0 0,3-4-96 0,1-2-16 16,3-1 0-16,-1-5 0 0,2-3-128 0,1-1 0 16,1-2 0-16,5-8 0 15,0 0-1792-15,0 0-352 0,0 0-64 0,0 0-14240 0</inkml:trace>
  <inkml:trace contextRef="#ctx0" brushRef="#br2" timeOffset="-211384.577">17883 16961 15887 0,'0'0'704'0,"0"0"144"0,0 0-672 0,0 0-176 16,0 0 0-16,0 0 0 0,0 0 1136 0,0 0 192 15,8 1 32-15,2-1 16 0,-1-1 64 0,3 1 16 16,2 0 0-16,3-2 0 0,1-1-576 0,4 0-112 16,1 3-32-16,2-1 0 0,-1 0-384 0,-1 0-80 15,-1-1-16-15,0 2 0 0,-5 0-256 0,2 0 128 0,-1 3-128 0,-2 0 0 32,-3 1-944-32,-3 0-288 0,-10-4-64 0,0 10-16 0</inkml:trace>
  <inkml:trace contextRef="#ctx0" brushRef="#br2" timeOffset="-211172.113">17965 17250 11055 0,'0'0'976'0,"0"0"-784"0,0 0-192 0,8-2 0 15,1 1 3200-15,1-1 608 0,-2-1 112 0,2-1 32 16,1 2-1888-16,2 1-368 0,5-1-80 0,1-3-16 16,0-1-656-16,0-1-144 0,-1 1-32 0,3 1 0 15,-1 3-512-15,1-1-96 0,-1-2-32 0,-4 1 0 16,1 1-128-16,-1 0 0 0,0 3-192 0,-2 0 192 15,0-2-2496-15,-3 0-368 0</inkml:trace>
  <inkml:trace contextRef="#ctx0" brushRef="#br2" timeOffset="-210698.495">18921 16660 15663 0,'0'0'1392'0,"0"0"-1120"0,0 0-272 0,0 0 0 16,0 0 1536-16,0 0 240 0,0 0 48 0,-11-3 16 15,0 3-272-15,1 2-48 0,-4 1-16 0,1 6 0 16,-2 1-480-16,-2 3-112 0,-1 3-16 0,-3 5 0 16,0 4-224-16,-2 5-48 0,-1 1-16 0,-3 5 0 15,0 3-288-15,0 6-48 0,0 7-16 0,1 3 0 16,3 0-256-16,1-2 0 0,6 0 128 0,3-5-128 16,4-6 0-16,7-1 0 0,2-5 0 0,4-4 0 15,7-3 0-15,3-4 160 0,4-2-160 0,0-5 128 16,0-4 32-16,8-2 0 0,4 0 0 0,4-4 0 0,2-6 0 15,-1-3 0-15,0-3 0 0,-3-3 0 0,1-2 176 16,0-3 48-16,-1-4 0 0,1-4 0 0,-1-4 96 0,-3 0 32 16,-2-4 0-16,0 0 0 0,0-4 128 0,-4-2 48 15,-3-2 0-15,-5-1 0 0,-5-4-192 0,-3-2-48 16,-6-4 0-16,-5 2 0 0,-2 1-128 0,-6 4-48 16,-3 5 0-16,-3 8 0 0,-4 1 48 0,-4 5 0 15,-1 1 0-15,-4 4 0 0,-3 5-192 0,2 2-128 16,-1 2 144-16,-1 2-144 0,0 3 0 0,-1 3-256 15,1 4 16-15,3 0 16 16,0 2-2160-16,6 1-432 0,4 3-96 0</inkml:trace>
  <inkml:trace contextRef="#ctx0" brushRef="#br2" timeOffset="-209018.96">19612 15427 14735 0,'0'0'640'0,"0"0"160"0,0 0-640 0,0 0-160 0,0 0 0 0,0 0 0 16,6-9 848-16,-6 9 144 0,0 0 32 0,0 0 0 15,0 0-32-15,0 0 0 0,0 0 0 0,0 0 0 16,0 0-352-16,0 0-64 0,-1 10 0 0,-2 3-16 15,0 4-128-15,0 4-32 0,-1 0 0 0,1 3 0 16,-1 3-176-16,1 5-32 0,1 5-16 0,-2 2 0 0,-1-1-48 0,-2 6 0 16,1 6 0-16,-3 4 0 0,3 2 16 0,-1 3 0 15,0 0 0-15,0 9 0 0,2 1-144 0,2 2 160 16,3 2-160-16,0-2 160 0,2-2-160 0,3 0 128 16,3 0-128-16,1-3 128 0,0 0-128 0,-2-5 160 15,-1-4-160-15,-1-2 160 0,4 0-32 0,-3-2-128 16,-2-4 192-16,1 1-64 0,-1-3-128 0,-1 1 160 15,-3-1-160-15,0-3 160 0,0-5 0 0,-1 3 0 16,-2 2 0-16,-1-2 0 0,-2-4 64 0,-1 4 16 16,1 0 0-16,-1-1 0 0,-1-2-64 0,2-5-16 15,2-1 0-15,-2 0 0 0,-1-4-32 0,4-3 0 16,-3-1 0-16,2 1 0 0,-2 0 128 0,2-1 0 0,3-5 16 16,-1 4 0-16,0-4 16 0,-2 2 0 0,1 0 0 15,-1 0 0-15,1-2-80 0,2-1-16 0,0-1 0 0,1-2 0 16,-1-2-16-16,0 0-16 0,0-5 0 0,0 1 0 15,0-1-160-15,1-1 128 0,2 0-128 0,-2-8 128 16,0 0-128-16,0 0 160 0,0 0-160 0,0 0 160 16,6 8-160-16,-6-8 0 0,0 0 0 0,0 0 0 31,13 3-1328-31,-2-6-240 0,0-3-48 0</inkml:trace>
  <inkml:trace contextRef="#ctx0" brushRef="#br2" timeOffset="-203573.924">19800 16804 13071 0,'0'0'576'0,"0"0"128"0,0 0-576 0,0 0-128 16,0 0 0-16,0 0 0 0,0 0 1168 0,0 0 208 0,0 0 32 0,0 0 16 15,9-4-240-15,1 1-48 0,-3-2-16 0,3 2 0 16,2 3-16-16,0-1 0 0,3-4 0 0,4-1 0 15,-1 2-128-15,2 0-16 0,0-1-16 0,2 0 0 16,3-2-176-16,-1 0-16 0,-1 2-16 0,0 1 0 16,-1-1 16-16,0 1 0 0,-2-1 0 0,-1 2 0 15,-2 0-224-15,1 1-32 0,-1-4-16 0,-3 3 0 16,-2 2-80-16,-1-3-16 0,-1 2 0 0,-4-1 0 16,-6 3-144-16,9-2-48 0,-9 2 0 0,0 0 0 15,5-5-192-15,-5 5 176 0,0 0-176 0,0 0 160 16,0 0-160-16,0 0 0 0,0 0 0 0,0 0 0 15,0 0-304-15,0 0-144 0,0 0-16 16,0 0-16-16,0 0-2880 0,0 0-576 0</inkml:trace>
  <inkml:trace contextRef="#ctx0" brushRef="#br2" timeOffset="-203127.104">20685 16302 11967 0,'0'0'1072'0,"0"0"-864"15,0 0-208-15,0 0 0 0,0 0 1184 0,0 0 192 0,0 0 32 0,0 0 16 16,0 0 304-16,0 0 48 0,0 0 16 0,-1 9 0 16,-2 2-656-16,0 1-128 0,1-3-32 0,1 3 0 15,1 6-128-15,1 1-16 0,-2 0-16 0,0 3 0 16,-1 0-80-16,0 2-16 0,1 3 0 0,-4 2 0 16,0 4-192-16,0-2-32 0,2-2-16 0,1 0 0 15,-3 1-48-15,2-1-16 0,0-3 0 0,-2-2 0 16,2-5 32-16,0 2 16 0,1 2 0 0,-1-3 0 15,-1-4-144-15,1 2-16 0,-1-2-16 0,1 0 0 16,1-2-128-16,-3-2-32 0,1-1 0 0,1 0 0 0,1 4-128 0,-2-3 0 16,3-1 0-16,0 1 128 0,-1-3-128 15,1-1 0-15,1-1 0 0,0-7 0 16,0 0-384-16,0 0-96 0,0 0-32 0,0 0 0 16,0 0-2368-16,0 0-496 0,0 0-80 0</inkml:trace>
  <inkml:trace contextRef="#ctx0" brushRef="#br2" timeOffset="-202631.554">20386 16354 911 0,'0'0'0'0,"0"0"0"0,0 0 0 0,0 0 0 16,0 0 3200-16,0 0 576 0,-7 3 96 0,7-3 32 15,0 0-1760-15,0 0-352 0,0 0-64 0,0 0 0 16,0 0-432-16,0-8-80 0,0 8 0 0,0 0-16 15,6-8-304-15,1 0-48 0,2 2-16 0,0 2 0 16,-1 1-192-16,3-2-32 0,2 0-16 0,1-3 0 16,1 0-16-16,0 1 0 0,3-1 0 0,0 0 0 15,4 1-16-15,-2 0-16 0,-1 0 0 0,-1 1 0 0,2-2 0 16,-1 0 0-16,2 1 0 0,-1 0 0 0,-2 1-48 0,-1-1-16 16,-1 1 0-16,0 2 0 0,-1-3-128 0,1 2-32 15,-2-1 0-15,-2 2 0 0,1 0-96 0,-2 0-32 16,-1 0 0-16,-1 0 0 0,1-1-192 0,-10 5 144 15,0 0-144-15,0 0 128 0,0 0-128 0,6-3 0 16,-6 3 0-16,0 0 0 16,0 0-1536-16,0 0-304 0,0 0-48 0,0 0-14128 0</inkml:trace>
  <inkml:trace contextRef="#ctx0" brushRef="#br2" timeOffset="-201906.571">21341 16419 9215 0,'0'0'816'0,"0"0"-656"0,-1-8-160 0,-1 1 0 15,2 7 1856-15,0 0 352 0,-3-6 64 0,3 6 16 16,0-6-608-16,0 6-112 0,0 0-32 0,0 0 0 15,0 0-416-15,0 0-96 0,-8-6 0 0,8 6-16 16,0 0-240-16,0 9-64 0,-5-2 0 0,1 4 0 16,-3 2-176-16,0 5-32 0,2 2-16 0,-1 2 0 15,2 1-32-15,-4 2-16 0,2 2 0 0,-1 0 0 16,0 1-112-16,2-1-32 0,-3 3 0 0,3-4 0 0,-3-3-160 16,4 0-128-16,0 1 192 0,0-2-192 0,2-3 0 0,0-1 0 15,0-2 0-15,2-2 0 0,2-2 0 0,-1 0 0 16,-1 0 0-16,1-1 0 15,-1-11-384-15,4 10-96 0,-4-10-16 0,0 0-9184 16,0 0-1840-16</inkml:trace>
  <inkml:trace contextRef="#ctx0" brushRef="#br2" timeOffset="-201624.471">21068 16737 23039 0,'0'0'2048'0,"0"0"-1648"16,6-6-400-16,-6 6 0 0,9-2 704 0,-1 0 48 0,-8 2 16 0,12-4 0 15,-2-1 784-15,1 1 176 0,1 0 16 0,3 2 16 16,2-2-672-16,1-1-144 0,0 2-32 0,3 0 0 16,-3 0-272-16,3 0-48 0,0-1-16 0,-1 0 0 15,-1 2-272-15,0 0-64 0,1 0-16 0,-1 2 0 16,-2-1-224-16,-1 1 0 0,1-1 128 0,-2 1-128 15,1-4-672 1,-3 4-176-16,0 4-48 0,-3-2-9936 0,0-1-2000 0</inkml:trace>
  <inkml:trace contextRef="#ctx0" brushRef="#br2" timeOffset="-200986.256">21710 16396 10127 0,'0'0'896'0,"0"0"-704"0,0 0-192 0,0 0 0 0,0 0 1472 0,0 0 256 15,7-6 48-15,-1 2 16 0,-6 4-496 0,8-4-80 16,-8 4-32-16,12-2 0 0,-1-1-208 0,2 0-32 15,0-1-16-15,1 2 0 0,1-2-288 0,1-1-64 16,-3 1-16-16,1 1 0 0,0-1-144 0,2 2-32 16,-1-2 0-16,1 3 0 0,-1 3 80 0,0 1 16 15,2-3 0-15,-3 5 0 0,-1-1-32 0,1 3-16 16,0-4 0-16,0 5 0 0,-2 1-128 0,2 2-32 16,-2 2 0-16,0 2 0 0,1 3 64 0,-3 1 16 15,-1 2 0-15,1 1 0 0,1 0-16 0,-2 2 0 16,-1 4 0-16,0-3 0 0,0-1-128 0,-2 0-16 15,-1 0-16-15,1-1 0 0,0-2-48 0,-1-1-128 0,2-4 192 16,-2 2-64-16,2 0-128 0,-2-1 0 0,0-4 0 0,0 0 0 16,0 2 0-16,-3-3 0 0,1-1 128 0,-1-1-128 15,-2-10 0-15,0 8 0 0,0-1 0 0,0-7 0 16,0 0 0-16,0 0-224 0,0 0 32 0,0 0 0 31,0 0-2048-31,0 0-384 0,0 0-96 0</inkml:trace>
  <inkml:trace contextRef="#ctx0" brushRef="#br2" timeOffset="-200633.017">22143 16543 12895 0,'0'0'1152'0,"0"0"-928"15,0 0-224-15,0 0 0 0,0-13 1808 0,-2 4 320 16,2 9 64-16,0 0 16 0,-2-10-400 0,2 10-80 15,0 0 0-15,0 0-16 0,0 0-464 0,0 0-96 16,-9 0 0-16,2 6-16 0,-4 4-240 0,0 6-32 16,0 2-16-16,0 6 0 0,-1 2-224 0,0 3-48 15,-1 2-16-15,0-3 0 0,-4 2 64 0,1-3 16 16,3-1 0-16,0 2 0 0,-4-1-240 0,1-1-32 16,-2-4-16-16,5 0 0 0,-1 0-128 0,-1-1-32 15,2 1 0-15,2-2 0 0,0-4-64 0,0 1-128 16,1-4 176-16,4 0-176 0,-1 0 128 0,2 0-128 15,-4-1 0-15,3-4 0 0,3 1 0 0,3-9 0 16,0 0-192-16,0 0 48 16,0 0-1920-16,0 0-384 0,10 1-80 0,1-2-12896 0</inkml:trace>
  <inkml:trace contextRef="#ctx0" brushRef="#br2" timeOffset="-199948.515">22679 16191 15599 0,'0'0'688'0,"0"0"144"0,0 0-656 0,0 0-176 0,0-7 0 0,0 7 0 15,0 0 1072-15,0 0 176 0,-5-7 32 0,5 7 16 16,0 0 112-16,0 0 32 0,-7 6 0 0,0 4 0 16,-1 3-416-16,1 2-64 0,1 6-32 0,0 1 0 0,-2 2-224 15,2 3-32-15,-2 2-16 0,0 4 0 0,-1-1-80 0,-1 4-32 16,0 0 0-16,1 3 0 0,1 2-144 0,2-2-16 15,1-4-16-15,1 1 0 0,-1-7-112 0,3-1 0 16,2-3-16-16,2-2 0 0,3-1 64 0,-4-2 16 16,1-5 0-16,3-1 0 0,1 0-64 0,0-3 0 15,0-3 0-15,3 0 0 0,1 0-64 0,-1-1 0 16,2-2-16-16,0 0 0 0,-2-3-176 0,0-1 0 16,4 1 0-16,-4-2-176 15,2-3-1232-15,2 0-240 0,-4-4-48 0,2 0-8480 16,0 2-1680-16</inkml:trace>
  <inkml:trace contextRef="#ctx0" brushRef="#br2" timeOffset="-199625.225">22423 16630 27935 0,'-5'-12'1232'0,"5"12"256"0,0 0-1184 0,0 0-304 0,5-8 0 0,6 2 0 16,-3 0 832-16,2 2 128 0,2-5 0 0,-1 2 16 15,2 2 112-15,5-1 0 0,2 2 16 0,1-1 0 16,4 2-528-16,-1 1-96 0,3 0-32 0,0 1 0 16,-5 2-240-16,2-1-48 0,-1 0-16 0,1-1 0 15,-1-4-144-15,-1 5 0 0,-5 0 0 0,-1 0 0 16,0 0-1264-16,-2-2-272 16,-2 2-64-16,-1 1-13488 0</inkml:trace>
  <inkml:trace contextRef="#ctx0" brushRef="#br2" timeOffset="-199081.222">23364 16000 9215 0,'0'0'816'0,"0"0"-656"0,0 0-160 0,0 0 0 16,0 0 1280-16,0 0 240 0,0 0 32 0,0 0 16 15,-2-9-128-15,2 9-32 0,0 0 0 0,0 0 0 16,0 0-384-16,0 0-64 0,-2-7-32 0,2 7 0 0,0 0-96 0,0 0 0 15,0 0-16-15,0 0 0 0,0 0-80 16,0 0-16-16,0 0 0 0,0 0 0 0,-7 4-80 0,1 1 0 16,1 2-16-16,0 0 0 0,2 2-96 0,0 4-16 15,-1 4 0-15,1 2 0 0,0 3-64 0,-2 2-32 16,1 2 0-16,-2 4 0 0,0 3-64 0,0 2-16 16,-1-1 0-16,-2 4 0 0,0-2 0 0,-2 1 0 15,2-4 0-15,-1 4 0 0,-2 0-48 0,3 3-16 16,2-3 0-16,-2-1 0 0,-1-3-16 0,-1 1 0 15,2-1 0-15,4 0 0 0,2-2-112 0,0-3-16 16,-3-2-128-16,4-3 192 0,6-1-64 0,-1-3 0 16,-3-3-128-16,-1 2 192 0,-2-2-192 0,2-1 0 15,-1-3 128-15,1 0-128 0,-1 1 0 0,1-1 0 0,0-2 0 0,0-1 0 16,0-1-128-16,1-1-80 0,0 2-16 0,0-9 0 31,0 0-1696-31,0 0-352 0,0 0-64 0,0 0-12576 0</inkml:trace>
  <inkml:trace contextRef="#ctx0" brushRef="#br2" timeOffset="-198621.637">22850 15988 17727 0,'0'0'784'0,"0"0"176"0,0 0-768 0,0 0-192 16,0 0 0-16,0 0 0 0,0 0 1152 0,0 0 208 15,0 0 48-15,0 0 0 0,0 0-192 0,0 0-16 16,11-5-16-16,2 1 0 0,2 2-272 0,4-3-48 16,2-3-16-16,0 3 0 0,3-3-128 0,1 2-16 15,3-2-16-15,3-1 0 0,1-1-32 0,1 5 0 16,0-4 0-16,3 2 0 0,-1 0 48 0,1 0 0 0,0 2 0 16,-4-2 0-16,-3-1 0 0,-2 2 0 0,-1 0 0 15,0 0 0-15,1 0-160 0,-3 1-32 0,-1 2 0 0,-1-1 0 16,-2-2-240-16,-5 2-48 0,-5 0-16 0,3 0 0 15,3 1-208-15,-7 0 128 0,-2-2-128 0,0 3 0 16,2 1 0-16,-9 1 0 0,0 0-208 0,0 0 64 31,0 0-1712-31,0 0-320 0,0 0-80 0,0 0-14288 0</inkml:trace>
  <inkml:trace contextRef="#ctx0" brushRef="#br2" timeOffset="-198178.859">23680 16472 19007 0,'-6'9'832'0,"6"-9"192"0,-9 5-832 0,9-5-192 0,-6 9 0 0,1-2 0 15,-4 0 1728-15,9-7 320 0,0 0 48 0,0 0 16 16,0 0-336-16,0 0-64 0,0 0-16 0,14 3 0 16,2-4-400-16,1 3-80 0,2 4 0 0,2-4-16 15,-2-4-464-15,1-3-96 0,-2 3 0 0,3-1-16 16,-2 1-416-16,1 0-80 0,-2-2 0 0,2 2-128 15,-2 2 0-15,-1 0 0 0,0 0 0 0,-2 0 0 16,-2 0-1088-16,-2 0-288 0,-11 0-48 0,8 3-9456 16,-8-3-1872-16</inkml:trace>
  <inkml:trace contextRef="#ctx0" brushRef="#br2" timeOffset="-197807.356">23524 16826 21183 0,'0'0'1888'0,"8"4"-1504"16,1-2-384-16,2-1 0 0,1-2 2400 0,2 0 416 16,0 0 64-16,-2-1 32 0,1 0-1440 0,3-4-272 15,6 1-64-15,-1 0-16 0,1 0-496 0,1-1-112 16,0-2 0-16,1 0-16 0,2 1-320 0,-4 3-176 16,2-1 192-16,-4 0-192 0,-1-2 0 0,0 3 0 0,1 0 0 15,-4 1 0 1,1 0-768-16,-2 0-272 0,1-2-48 0,-2 1-9472 0,-3 3-1872 0</inkml:trace>
  <inkml:trace contextRef="#ctx0" brushRef="#br2" timeOffset="-197228.708">24709 16238 22111 0,'0'0'1968'0,"0"0"-1584"16,0 0-384-16,0-6 0 0,-1-1 384 0,1 1-16 15,-5-1 0-15,3-1 0 0,0-1 176 0,-1 3 32 16,-2 0 16-16,5 6 0 0,-4-7 208 0,-1 1 32 16,-1 3 16-16,-1 0 0 0,7 3-128 0,0 0-16 15,-9 2-16-15,-3 0 0 0,1 0 48 0,0-1 16 0,0-1 0 0,-3 5 0 16,-1 6-160-16,-1 1-16 0,2 1-16 0,-1 1 0 15,-4 3-176-15,0 4-16 0,0 3-16 0,0 1 0 16,-3 4-128-16,0 0-32 0,3 4 0 0,0 3 0 16,-1 0-64-16,3 2-128 0,1 5 176 0,3-2-176 15,1-2 224-15,1 0-64 0,1-5-16 0,4-1 0 16,3-4 112-16,2-2 32 0,-2 2 0 0,2-5 0 16,0-2-48-16,2-3-16 0,2 0 0 0,1 0 0 15,0-2-16-15,1 0 0 0,3-3 0 0,3 0 0 16,3-2-16-16,2 0-16 0,-1-1 0 0,3-3 0 15,1-4-176-15,4 2 192 0,3-4-192 0,-2-2 192 16,-3-2-192-16,6-4 0 0,4 1 0 0,2-2 128 0,-1-2-128 16,-2-2 128-16,-2-1-128 0,-4-1 128 0,0 0-128 15,-2-3 128-15,-1-2-128 0,-4-3 128 0,1-2 112 0,-3-3 16 16,-2-2 0-16,-4-4 0 0,2-3 64 0,-1-2 0 16,-6-1 16-16,-2-1 0 0,-2 1-16 0,-3 5-16 15,-1 2 0-15,-3 3 0 0,-3 0-80 0,-1 3-16 16,-1 2 0-16,-2 2 0 0,-1-1-208 0,1 3 0 15,-1 1 0-15,2 3 0 0,-1 1-272 0,1 3-112 16,-2 2 0-16,0 2-16 16,2 2-1200-16,0 5-256 0,0 3-32 0,1 3-10400 15,1-1-2064-15</inkml:trace>
  <inkml:trace contextRef="#ctx0" brushRef="#br2" timeOffset="-193178.511">1608 5749 10127 0,'3'-9'896'15,"0"-2"-704"-15,-3-2-192 0,-1 2 0 16,0-3 1376-16,0 2 240 0,-1 1 48 0,-3 3 16 0,2 0-432 0,0 2-96 15,-1 2 0-15,4 4-16 0,-6-6-304 16,6 6-64-16,0 0-16 0,-8 5 0 0,0 3-368 0,2 4-80 16,-1 4-16-16,1 7 0 0,1 5-112 0,-1 3-32 15,2 3 0-15,1 9 0 0,1 6-144 0,-3 5 0 16,2 1 0-16,0 0 128 0,1-4-128 0,-1-2 0 16,2 3 0-16,1-5 0 0,1-3 0 0,4-7 128 15,1-6-128-15,3-4 0 0,2-6 320 0,-1-6 0 16,1-6-16-16,2-4 0 0,0-4 304 0,5-6 64 15,0-7 16-15,1-5 0 0,2-7-240 0,-1-3-32 16,2-4-16-16,0-1 0 0,-1 1-208 0,1-3-32 16,-3-1-16-16,1 1 0 0,-3 2-144 0,-1-2 192 15,-2-4-192-15,-1 1 192 0,-1 1 48 0,-1 1 16 16,-2 4 0-16,1 3 0 0,0 5-256 0,-3 5 176 16,0 4-176-16,1 4 160 0,-4 2-160 0,1 3 0 0,-5 5 0 0,0 0 0 15,9 10 0-15,1 2 0 0,-3 0 0 0,2 6 0 16,-5 5 0-16,4 3 0 0,0 2 0 0,-1-1 0 15,-1 4 0-15,1 0 0 0,1-2 0 0,3-1 0 16,1-4-128-16,0-5 128 0,2-6 0 0,1-2 0 16,3 0 0-16,0-7 0 0,1-6 0 0,1 0 0 15,0-1 0-15,2-5 128 0,1-1 0 0,3-4 0 16,-3-3 144-16,1-2 32 0,-4-2 0 0,0-3 0 16,-1-3-112-16,-5-2-32 0,-2-3 0 0,-1 2 0 15,-2-2 80-15,-3 0 16 0,-2-1 0 0,-2 4 0 16,-2 3-64-16,0 0 0 0,0-2 0 0,-1 1 0 15,0 5-192-15,1 4 0 0,2 2 0 0,1 0 0 16,2-1-240-16,-2 1-144 0,1 4-16 0,3 0-16 16,0 0-2944-16,-1 1-592 0</inkml:trace>
  <inkml:trace contextRef="#ctx0" brushRef="#br2" timeOffset="-192722.006">2656 5921 31327 0,'0'0'2784'0,"0"0"-2224"0,0 0-560 0,0 0 0 16,-5 8 240-16,5-8-64 0,0 9-16 0,0-9 0 15,10 4-160-15,1-2-256 0,1-2 64 0,3-1 16 16,0-2-16-16,-1-2-16 0,0-3 0 0,-1-2 0 16,-3 0 208-16,0 1 0 0,-4 2 0 0,2-4 0 15,-3-5 0-15,1 1 0 0,-5 0 0 0,-1 2 0 16,-1 2 0-16,-5-1 128 0,1 2-128 0,-3 1 160 16,-1 1 96-16,0 1 32 0,-1-1 0 0,-4 6 0 15,-1 5 0-15,-3 4 0 0,-2 1 0 0,0 4 0 16,-1 3-160-16,0 4-128 0,4 2 192 0,1 4-192 0,-3 4 0 15,4-1 0-15,2 1 0 0,3 0 0 0,3-2 0 16,3-2 0-16,3-3 0 0,2-2 0 0,4-3 0 16,4-2 0-16,1-1 0 0,3-6 0 0,4-4 0 0,-1-1 0 15,1 0 0-15,4-4 0 0,4-4-240 16,2-1 48-16,3-4 16 0,1-1 0 16,1-4-2448-16,0-4-480 0</inkml:trace>
  <inkml:trace contextRef="#ctx0" brushRef="#br2" timeOffset="-192273.179">3141 5173 23951 0,'-24'-11'1056'0,"12"9"224"0,2 4-1024 0,3 3-256 0,7-5 0 0,-5 11 0 16,1 1 1648-16,-2 5 272 0,-2 5 48 0,5 7 16 16,-1 4-1600-16,2 3-384 0,0 3 0 0,2 0 0 15,3 1 0-15,0 3 0 0,-3 5 0 0,0 2 0 16,0-2 0-16,0 1 0 0,0-2 0 0,0-4 0 16,-2-6 0-16,6-6 0 0,-1-7 128 0,0-3-128 15,-3-3 0-15,3-5 0 0,1-4 0 0,-4-9 128 16,0 0 144-16,9 0 32 0,2-7 0 0,0-4 0 15,4-3-32-15,4-5 0 0,0-3 0 0,0-2 0 16,0-1-272-16,-1 0 128 0,-1 3-128 0,1-1 0 0,-2-1 0 16,2-1 0-16,-2 2 0 0,1 3 0 0,-3 2 0 15,1 4 0-15,-1 3 0 0,-1 3 0 0,-2 4-128 16,0 5 128-16,-2 6 0 0,-1 4-144 0,-1 5 144 0,-2 5 0 16,-1 2 0-16,-4 4 0 0,-3 0 0 0,-2 2 0 15,-1 1 0-15,-4 3 0 0,-6 6 0 0,0-1 0 16,-4 1 0-16,1-4 0 0,0-4 0 0,0-2 128 15,-2-5-128-15,1-3 0 0,0-4 0 0,1-1 128 16,1-5-128-16,2-4 0 0,0-2-256 0,2-3-112 16,3-4-16-16,0-3-9296 15,3-2-1856-15</inkml:trace>
  <inkml:trace contextRef="#ctx0" brushRef="#br2" timeOffset="-191797.882">4109 5498 29487 0,'-19'-6'1296'0,"6"3"288"0,-3 0-1264 0,1-1-320 0,6 2 0 0,-4 3 0 15,-2 4 0-15,-1 0 0 0,1 2 0 0,0 3 0 16,0 1-128-16,-1 2 128 0,-3-3 0 0,-1 5-144 0,3 6 144 16,-2 2 0-16,0 1 0 0,2 1 0 0,-4-2 0 0,4 1 0 15,3-1 0-15,5 0 128 0,0 0 64 0,6-2 32 16,2-4 0-16,3-5 0 0,-2-12-48 0,0 0-16 16,11 5 0-16,4-3 0 0,-3-3 48 0,3-4 16 15,2-5 0-15,1-2 0 0,-2-4-48 0,0-3-16 16,1-1 0-16,-1-2 0 0,0-1-160 0,-3 1 128 15,-2 1-128-15,-1 0 128 0,0-1-128 0,-6 0 0 16,0 0 144-16,1 7-144 0,0 6 0 0,-5 9 128 16,0 0-128-16,6-5 0 0,-6 5 0 0,0 0 128 15,0 0-128-15,6 15 0 0,0 2 0 0,-3 4 0 16,-1 2 0-16,5 1 0 0,2 0 0 0,2-2 0 16,2 0 0-16,1-2 0 0,-1-1 0 0,4-2 0 15,1-4 0-15,-1-3 0 16,1-3-400-16,-1 1-112 0,2-1 0 0,-2-4-16 15,-3-3-2256-15,-2-4-448 0</inkml:trace>
  <inkml:trace contextRef="#ctx0" brushRef="#br2" timeOffset="-191359.6">4739 5264 26719 0,'-3'-17'1184'0,"2"9"240"16,1 8-1136-16,0-7-288 0,0 7 0 0,0 0 0 0,0 0 400 0,0 0 32 15,-9-1 0-15,0 3 0 0,-4 1-304 0,-2 5-128 16,-5-1 0-16,-3 8 128 0,-4 3 0 0,-5 1 0 16,-4 2 0-16,3 1 0 0,2 1 144 0,3 0 32 15,1-1 0-15,1 0 0 0,1 0 32 0,3 0 16 16,3 1 0-16,4-3 0 0,1-4-160 0,4-2-16 15,3-1-16-15,3-1 0 0,4 0-160 0,4-2 128 16,3-3-128-16,2 0 128 0,2 3-128 0,6-1 192 16,-1 0-192-16,4-4 192 0,1-2-192 0,2 1 0 15,2 6 0-15,0-5 0 0,-3 0 0 0,1-1 0 16,1 2 128-16,-1 0-128 0,-2 2 0 0,-4 0 0 16,-2-2 0-16,-3 0 128 0,-4-3-128 0,-8-3 0 15,3 8 0-15,-4 1 0 0,-4-2 0 0,-3 2 160 0,-3 1-160 16,-6-1 160-16,-5 2 192 0,-2 0 32 0,-6-5 16 15,3 4 0-15,0 2-224 0,2-2-48 0,-4-2-128 16,2-2 192-16,3 1-192 0,3 2 0 0,2 0 0 0,1 0 0 31,3-4-1264-31,0-2-288 0,4-3-64 0,4-3-12208 0</inkml:trace>
  <inkml:trace contextRef="#ctx0" brushRef="#br2" timeOffset="-190975.033">5708 5000 26719 0,'-14'3'2368'0,"-1"-2"-1888"16,-1-1-480-16,1 0 0 0,-6 2 816 0,0 3 64 15,0 2 16-15,-5 2 0 0,-2-1-752 0,0 4-144 16,-2 4 0-16,-1-1 0 0,-2-3 0 0,0 2 0 16,0 1 0-16,1 3 0 0,0 1 0 0,5-3 160 15,0-1-160-15,4-1 192 0,5 0 48 0,2 0 16 16,2 0 0-16,4-3 0 0,3-3-256 0,5 0 144 16,2-8-144-16,1 10 128 0,-1-10-128 0,8 10 128 15,4 0-128-15,4-5 128 0,1 1 80 0,4-2 16 16,2 1 0-16,5 0 0 0,-1 2-224 0,2 2 128 0,-1-1-128 15,-1 1 0-15,-1-2 128 0,-3 2-128 0,1-1 0 16,-4 4 0-16,-3 3 128 0,-4-2-128 0,-4 2 0 0,-4-4 0 16,-5-3 240-16,-4 2-48 0,-6 2-16 0,-4 3 0 15,-4 2 288-15,-3 3 64 0,-3-2 16 16,-2 0 0-16,-4-1-224 0,-1-1-64 0,0 1 0 0,2-4 0 16,2-2-256-16,0-4 128 0,-1 0-128 0,3-1 0 15,2-1-1104 1,3-2-336-16,1-2-64 0,7-3-13216 0</inkml:trace>
  <inkml:trace contextRef="#ctx0" brushRef="#br2" timeOffset="-190609.234">6453 4851 23951 0,'-16'0'1056'0,"7"0"224"0,2 0-1024 0,-3 2-256 16,3 2 0-16,-3 2 0 0,2 3 512 0,-1 1 64 16,-2-2 0-16,2 4 0 0,-1 3-432 0,2 2-144 15,-2 0 0-15,-1 4 144 0,2 2 448 0,-2 5 96 16,-3 4 16-16,2-1 0 0,1 1 160 0,1-1 32 15,0 1 16-15,-1 0 0 0,0-1-304 0,-1 2-64 0,1 1-16 16,0-3 0-16,0-4-352 0,1-3-176 0,0 1 160 0,0-1-160 16,0 0 0-16,3-3 0 0,0-5 0 0,2-2 0 31,2-5-1456-31,3-9-384 0,0 0-80 0</inkml:trace>
  <inkml:trace contextRef="#ctx0" brushRef="#br2" timeOffset="-189495.96">7154 4906 5519 0,'-2'-7'496'0,"-2"0"-496"0,0-3 0 0,-2 3 0 15,6 7 3808-15,-5-4 672 0,5 4 128 0,-9-2 16 16,1-1-3488-16,-3 1-704 0,-1 1-144 0,0 1-32 16,-2 0-256-16,-2 3 128 0,-1 2-128 0,-3 4 0 15,-1 2 320-15,-3 1-64 0,-4 0 0 0,2 2 0 0,-4 2 64 16,2 1 16-16,-1 2 0 0,3 0 0 16,3 0 176-16,2 2 48 0,2 0 0 0,4 1 0 0,1-6-240 0,6 0-32 15,4-2-16-15,2-2 0 0,2-3-16 0,0-9-16 16,9 7 0-16,1-3 0 0,5-3-48 0,0-2 0 15,-2-4 0-15,5-3 0 0,3-1-64 0,1-1 0 16,0-3-128-16,0-2 192 0,-1-3-192 0,-2-4 176 16,-1-2-176-16,-1 2 160 0,2 5-160 0,-3 3 0 15,0 1 0-15,-4 0 0 0,-1 3 0 0,0 1 128 16,-3 4-128-16,1 2 0 0,-9 3 0 0,8 5 0 16,0 4 0-16,-6 3 0 0,-2 3 128 0,-1 6-128 15,-1 3 128-15,-4 7-128 0,0 5 192 0,-2 2-32 16,0 0-16-16,-2 0 0 0,-3 0 0 0,-1-1 0 0,-2 0 0 15,-1 1 0-15,-2 2 48 0,-1 1 16 16,1 0 0-16,-3-3 0 0,1-3 96 0,-2-4 16 0,-2-4 0 16,2 1 0-16,2-1-32 0,3-4 0 0,-2-3 0 0,3-4 0 15,3-4-32-15,3-4-16 0,3-1 0 0,1-5 0 16,7-2-96-16,0 0-16 0,-5-7 0 0,4-8 0 16,6-7-128-16,0-1 192 0,6-4-192 0,0-4 192 15,2-3-192-15,3-4 0 0,5-2 0 0,1 0 0 16,4 0 0-16,4 2 0 0,2 1 0 0,-1 0 0 15,0-1 0-15,2 0 0 0,0 0 0 0,2 0 0 16,3 0 0-16,3 2 0 0,1 0 144 0,-1 5-144 16,-2 0 0-16,-1 5 0 0,-3 3 0 0,-1 5 0 15,-3 0 0-15,-2 6 0 0,-3 5 0 0,-4 3 0 16,-4 1 0-16,-3 3 0 0,-3 3 0 0,-1 4-128 0,-2 2 128 16,-2 5 0-16,-3 0 0 0,-1 6-128 0,0 0 128 15,-1 2 0-15,-1 0 0 0,0 0 0 0,1 0 0 0,2-3 0 16,0-1 0-16,3-5 0 0,1-2 0 0,3-2 0 15,1-4 0-15,5-2 0 0,4-4 0 0,0-4 0 16,-5-4 0-16,5-2 0 0,4-2 0 0,0 0 0 16,-1 0 0-16,1-6 128 0,-1-3-128 0,1-1 0 15,-6 2 0-15,1-1 0 0,0-2 0 0,-1 2 144 16,-3 1-144-16,1 3 0 0,-1 4 128 0,0 3-128 16,-2 0 0-16,0 3 0 0,-2 4 160 0,3 2-160 15,-2 3 128-15,1 3-128 0,1 2 128 0,1 3-128 16,-1 3 128-16,4 0-128 0,3 0 0 0,1-1 0 15,0 2 0-15,0 4 0 0,1 2 0 0,1 0 0 0,-2 1 0 16,3 0 0-16,-2-2 128 0,2 2-128 0,-2-3 0 16,0-3 128-16,0 0-128 0,2-3 0 0,-1-2 0 15,-3-3 0-15,0-2 0 0,-2-4-176 0,1 0 16 0,-3-4-10944 16,1-2-2192-16</inkml:trace>
  <inkml:trace contextRef="#ctx0" brushRef="#br2" timeOffset="-189246.01">7428 4203 50687 0,'-31'-33'2240'0,"18"18"464"0,5 5-2160 0,5 4-544 0,3 6 0 0,0 0 0 16,0 0-2320-16,10 10-576 0,2 2-112 0,-4-1-16480 15</inkml:trace>
  <inkml:trace contextRef="#ctx0" brushRef="#br2" timeOffset="-187484.084">1973 7150 31439 0,'-11'3'1392'0,"11"-3"288"0,0 0-1344 0,0 0-336 16,0 0 0-16,0 0 0 0,0 0 0 0,4-11 0 15,1-2-160-15,4-2 160 0,2-1 0 0,3-1 0 16,-1-3 0-16,1-2 0 0,0 0 0 0,2-4 0 15,-1-1 0-15,1 0 0 0,-2-3 0 0,2 1-128 16,4 3 128-16,-2 3 0 0,-4 3 0 0,0 4 0 16,0 0 0-16,-2 4 0 0,2 7 0 0,-3 2 0 0,-1 2 0 0,0 7 0 15,-1 6 0-15,-2 5 0 0,0 4 0 0,0 4 0 16,-4 1 0-16,-1 1 0 0,-2 2 128 0,0 1-128 16,0-1 0-16,-2 0 144 0,-1-3-144 0,-4 0 128 15,3-3 64-15,0-2 16 0,0-5 0 0,1-3 0 16,-2-3 192-16,4 0 48 0,1-2 0 0,0-8 0 15,0 0-208-15,0 0-48 0,0 0 0 0,8-7 0 16,-2-9 0-16,3-1-16 0,-2-1 0 0,2-2 0 16,-1-1-176-16,3-2 128 0,-2-2-128 0,1-1 128 15,1 2-128-15,-2 1 0 0,3 0 0 0,1 0 0 16,1 0 0-16,1 3 0 0,-2 3 0 0,0 5 128 16,-1 6-128-16,0 0 0 0,2 5 0 0,-3 4 0 15,2 6 0-15,-1 1 0 0,0 1 0 0,-1 2 0 0,-4 4 0 0,-1 0 0 16,1 1 0-16,-4 1 0 0,-1-4 0 0,0-1 0 15,2-2 0-15,-3 1 0 0,-4-2 0 16,3-4 128-16,0-7-128 0,0 0 128 0,0 0 128 0,0 0 32 16,0 0 0-16,0 0 0 0,0 0-48 0,4-6-16 15,-1-4 0-15,2-1 0 0,2-7-96 0,0 3 0 16,2-1-128-16,0 0 192 0,-1-5-192 0,1 2 0 16,0 3 0-16,1-1 0 0,-5 2 0 0,5 3 0 15,-1 2 0-15,2 1 0 0,1 2 0 0,0 4 0 16,-1 2 0-16,-2 1 0 0,-9 0 0 0,10 6 0 15,0 3 0-15,1 2-160 0,-3 3 160 0,0-6 0 16,1 0 0-16,0 1 0 0,-2 4 0 0,-1 1 0 16,1 0 0-16,-1-4 0 0,-1-3 0 0,1-1 0 15,1-2 0-15,2-1 0 0,0 1 0 0,2-3 0 0,-3-1 0 16,3-3 0-16,1-4 0 0,-1-1 0 0,-1-4 128 16,2 1-128-16,2 0 0 0,0 0 0 0,-3-2 0 0,0 0 128 15,-1-2-128-15,-2 0 0 0,-1 0 0 0,-1 1 128 16,0-1-128-16,1 1 0 0,1-1 128 0,-3 1-128 15,-3 1 0-15,2 1 128 0,0 0-128 0,2 3 0 16,-6 9 0-16,5-6 0 0,-5 6 0 0,0 0 0 16,0 0 0-16,0 0 0 0,0 0 0 0,4 9 0 15,2 1 0-15,-5 2 0 0,-3-1 0 0,-1 4 0 16,3 3 0-16,0 2 0 0,-2-5 0 0,1 3 0 16,0 0 0-16,2-3 0 0,5-2 0 0,-4-1 0 15,0 2 0-15,4-2 0 0,3 0 0 0,-1-1 0 16,-8-11 0-16,11 6 0 0,0-2 0 0,3-1 0 0,1 0 0 15,0-6 0-15,1-1 0 0,0-2 128 0,2 1-128 16,-1-2 128-16,0-3-128 0,-2-1 128 0,0-2-128 0,-3-1 0 16,0-2 128-16,-4 0-128 0,0-1 0 15,-3 3 128-15,-2 0-128 0,4 1 0 0,-3 5 0 0,3-2 0 16,-1 2 0-16,-6 8 128 0,0 0-128 0,6-4 0 16,-6 4 0-16,9-4 0 0,-9 4 0 0,7 4 0 15,1 0 0-15,-4 3 0 0,-4-7 0 0,6 11-160 16,-6-11 160-16,6 11 0 0,1 1 0 0,1 0 0 15,-2-1 0-15,1 0 0 0,-2-1 0 0,3 0 0 16,2-4 0-16,1 0 0 0,-1-2 0 0,2 1 0 16,2-2 0-16,2-3 0 0,0-2 0 0,-3-3 0 0,-2-1 0 15,5 0 0-15,3 3 0 0,1-4 0 16,2-3 0-16,-3-1 0 0,1-1 0 0,-1-2 0 0,0-4 0 16,0-1 0-16,1-2 0 0,0 0 0 0,1 0 0 0,-2-1 0 15,2-2 0-15,0-2 0 0,-2-3 0 0,2-1 0 16,2-2 0-16,-1-2 0 0,2-6 0 0,-3 6 0 15,-1 3 0-15,1 1 128 0,-1-1-128 0,-3 0 0 16,-1-2 0-16,-4 2 0 0,-4 3 0 0,0-1 0 16,-3 0 0-16,-3 2 0 0,-2 2 0 0,-1-1 0 15,-3-1 0-15,-1 2 0 0,-4 0 128 0,1 7-128 16,2 3 0-16,-1 5 0 0,-1 3 0 0,-1 2 0 16,-5 2 0-16,3 3 0 0,5 4 0 0,-6 4 0 15,-5 3 0-15,1 7 0 0,-1 6-128 0,2 6 128 16,-2 5 0-16,2 1 0 0,-1-2 0 0,2 5 0 15,0 1 0-15,2 4 0 0,1 3 0 0,2-2 0 0,1-2 0 16,3-2 0-16,1-1 0 0,4-3 0 0,0-1 0 0,3-2 0 16,1-8 0-16,4-1 0 0,1-1 0 15,2-4 0-15,1-2 0 0,-1-3 0 0,2-2 0 0,3-4 0 16,6-3 0-16,-2-3 144 0,1-3-144 0,2-3 0 16,5-4 144-16,-2-3-144 0,2-4 0 0,1-5 144 15,4 0-144-15,-1-4 0 0,0-2 128 0,-1-3-128 16,-3-5 0-16,2-1 0 0,1-3 0 0,1 1 0 15,0 0 0-15,-4-3 0 0,-2-1 0 0,-2 0 0 16,1 1 0-16,3 2 0 0,-3 1 0 0,-2-2 0 16,-4-2 0-16,-3-1 0 0,0 0 0 0,-3 1 0 15,-4-1 0-15,-2 7 0 0,0 5 0 0,-2 6 0 16,-2 3 0-16,-2 5 0 0,-2 4 0 0,0 2 0 0,1 9 0 16,0 0 0-16,0 0 0 0,-9 9 0 0,0 5 0 0,-2 6 0 15,-1 4 0-15,0 6 0 0,0 5 0 0,-2 6 0 16,5 4 0-16,1 1 0 0,-4 4 0 0,4-5 0 15,3 3 0-15,0-1 0 0,0 2 0 0,4 1 0 16,5 2 0-16,-1-2 0 0,2-3 0 0,3-5 0 16,1-4 0-16,2-4 0 0,1-2 0 0,0-5 0 15,3-4-224-15,-1-4-48 0,-1-2-16 0,0-5 0 32,1-6-1552-32,-1-4-304 0,1-2-64 0</inkml:trace>
  <inkml:trace contextRef="#ctx0" brushRef="#br2" timeOffset="-187121.856">4073 6305 41871 0,'2'-13'1856'0,"8"5"384"0,5 3-1792 0,5-2-448 16,6 1 0-16,6 1 0 0,3 3 0 0,8-2-256 15,7 1 48-15,4-1 0 0,2-4 64 0,7 1 16 16,7-2 0-16,-3 1 0 16,-1 2-336-16,0-1-64 0,-2-2-16 0,-6 4 0 15,-3 2-1184-15,-4 0-256 0,-5-3-32 0,-5 0-16 16,-7-1-1152-16,-2 2-224 0</inkml:trace>
  <inkml:trace contextRef="#ctx0" brushRef="#br2" timeOffset="-186760.58">5900 6185 23039 0,'-5'-13'2048'0,"3"2"-1648"16,-1 2-400-16,1 2 0 0,1-1 1632 0,-1 1 240 15,2 7 48-15,-2-8 16 16,-1-2-1936-16,-3 0-608 0,-2-1-16 16,-3 2 0-16,0 1 160 0,-4 2 16 0,-2 0 16 0,-2 2 0 0,-1 0 752 0,2 4 160 15,-6 4 32-15,2 1 0 0,0 5 144 0,0 2 48 16,3 0 0-16,-3 4 0 0,2 1-192 0,1 4-16 15,-1 1-16-15,4 2 0 0,2 2-32 0,1 1-16 16,1 3 0-16,5 1 0 0,3 1-160 0,3-3-16 16,3-2-16-16,5-4 0 0,2-2-240 0,3-4 0 15,2-1 128-15,2-3-128 0,-2-1 0 0,2-2 0 16,3-1 0-16,1-4 0 0,1-1 0 0,2-4 0 16,1-4 128-16,6-2-128 0,0-2-176 0,1-2-80 0,1-4 0 15,4-4-16 1,4-4-2224-16,-2 0-448 0,0-1-96 0,-4 0-5200 0,-1 0-1040 0</inkml:trace>
  <inkml:trace contextRef="#ctx0" brushRef="#br2" timeOffset="-186372.113">6261 5700 37887 0,'-14'-5'1680'0,"14"5"352"16,-8-2-1632-16,8 2-400 0,-5 7 0 0,0 6 0 0,-1 5 0 0,2 3-144 15,-3 2 0-15,3 6 0 0,0 5 144 0,0 4 0 16,-1 3 0-16,-1 2-128 0,-1-4 128 0,0 2 0 16,-1 0 0-16,1 0 0 0,5-2 0 0,-3-3 0 15,-1-3 0-15,2-1 0 0,-2-3 144 0,2-4-144 16,0-4 192-16,2-4-192 0,1-5 192 0,0-2-64 15,1-10 0-15,0 0-128 0,0 0 384 0,0 0-16 16,6-6-16-16,1-5 0 0,2-4-64 0,2-3-16 16,4-3 0-16,-3-3 0 0,1-2-272 0,2-1 0 15,1-1 0-15,1 1 0 0,3 2 0 0,-2 2 0 16,-4 2 0-16,0 2 0 0,2 3 0 0,0 3 0 16,0 6 0-16,-1 3 0 0,0 1 0 0,0 8 0 15,-4 6 0-15,2 2 0 0,1 6 0 0,-1-1 0 0,-1 3 0 16,2 2 0-16,-6 2 0 0,2-1 0 0,2 0 0 15,-3 0-144-15,0-1 144 0,0-1 0 0,-1-1 0 0,0 0 0 32,2-2-512-32,2-4 0 0,0-4-16 0,-3-2 0 15,1-4-2160-15,2-5-416 0,-1-4-96 0</inkml:trace>
  <inkml:trace contextRef="#ctx0" brushRef="#br2" timeOffset="-185414.247">7383 5761 15663 0,'-22'-12'688'0,"5"5"144"0,-3-1-656 0,0 4-176 0,4 3 0 0,-1 1 0 16,-2 1 2752-16,1 3 512 0,2 3 96 0,-4 4 32 15,-1 2-2704-15,-1 4-544 0,2 5-144 0,2 4 0 16,3 4 0-16,0 3 0 0,0 4 0 0,3 1 0 15,2-1 0-15,4-2 0 0,2-2 0 0,2-2 0 16,0-5 0-16,6-3 0 0,1-3 0 0,6-3 0 16,3-5 0-16,2-3 128 0,-1-1-128 0,1-3 0 15,0-3 256-15,1-2-48 0,2-3-16 0,-1-4 0 0,-1-3 240 16,1-2 32-16,1-2 16 0,-3 1 0 0,0-1-16 0,-2-1 0 16,0-4 0-16,-3 1 0 0,-1-1 32 15,-2 0 0-15,-3 1 0 0,0-2 0 0,-3-1 80 0,-2 1 32 16,-2-1 0-16,-1 5 0 0,1 1-224 0,-1 7-64 15,-4 0 0-15,1 1 0 0,-2-2-320 0,0 4 0 16,-3 2 0-16,-1 2 0 16,-4 1-544-16,-1 2-128 0,0-1-32 0,-1 0 0 15,0 0-2688-15,-1-1-528 0</inkml:trace>
  <inkml:trace contextRef="#ctx0" brushRef="#br2" timeOffset="-185105.69">7738 5544 27647 0,'-7'-3'2448'16,"7"3"-1952"-16,-5 6-496 0,0 6 0 0,4 5 2688 0,-4 4 448 0,-2 6 96 0,3 2 16 15,-1 3-2672-15,1 4-576 0,-2 0 0 0,1 2 0 16,-1-4-160-16,1 0 160 0,-6-1 0 0,2 0-144 16,1 1-128-16,0-3-32 0,-1-2 0 0,-2-5 0 15,1-3-288-15,2-3-64 16,5 0-16-16,-1-8 0 0,4-10-2080 0,0 0-400 0,0 0-96 16</inkml:trace>
  <inkml:trace contextRef="#ctx0" brushRef="#br2" timeOffset="-184802.608">8212 5490 39327 0,'-26'-6'1744'0,"11"2"368"0,2 2-1696 0,0 4-416 0,0 5 0 16,-3 5 0-16,-2 9 0 0,-2 2-304 0,-2 2 48 0,0 2 16 16,1 0 240-16,-2 4-192 0,1 4 192 0,-1-3-192 15,0-6 192-15,2 3 0 0,1-3 0 0,2 3 0 16,3 2 0-16,3-3 0 0,4-1 0 0,1-4 0 16,4-1 0-16,3-2 0 0,2-3 0 0,6 0 0 15,1-2 0-15,3-2 0 0,3 0 0 0,3-6 0 16,1-2-320-16,3-5 48 0,2-4 0 0,2-1 0 15,3-4-2672 1,2-4-544-16</inkml:trace>
  <inkml:trace contextRef="#ctx0" brushRef="#br2" timeOffset="-184341.021">8382 5576 29487 0,'-6'-2'2624'0,"6"2"-2112"16,0 0-512-16,0 0 0 0,-5 9 1200 0,4-1 128 16,4 0 16-16,0 2 16 0,0 1-1072 0,4 0-288 15,3-1 0-15,2 1 0 0,1 0 272 0,2-2-32 16,3-3-16-16,3 0 0 0,4-3 48 0,2-2 16 15,0-4 0-15,2 1 0 0,4-3-48 0,0-4-16 16,1 2 0-16,-1-5 0 0,-2-2-64 0,-3 0-16 0,0-1 0 0,-4-4 0 16,0-5-144-16,-2 0 128 0,-3-2-128 15,-4 4 128-15,-3 1-128 0,-2 3 160 0,-2 1-160 0,-3 2 160 16,-4-1-160-16,-1 3 128 0,-4-1-128 0,-1 2 128 16,-3 0-128-16,-5 2 0 0,-4 3 0 0,-2 3 128 15,0 2-128-15,-4-1 0 0,-4 6 0 0,-1 3 0 16,-2 5 0-16,-2 6 0 0,-2 3 0 0,3 2 0 15,2 1 176-15,1 2 0 0,-1 1 0 0,3 4 0 16,2 3 48-16,4 1 16 0,2-3 0 0,4 0 0 16,3-4 16-16,4 1 16 0,6-2 0 0,1-2 0 15,1-1-32-15,4-3-16 0,5-3 0 0,1 1 0 16,3 2-224-16,7-1 176 0,1-1-176 0,5-6 160 16,3-5-160-16,3-1 0 0,3-4 144 0,3 0-144 0,-2 0 0 15,3-4 0-15,-3-3-192 0,4-4 64 16,0-4-1296-16,0-3-256 0,2-1-48 0,0-1-9616 15,-3-1-1920-15</inkml:trace>
  <inkml:trace contextRef="#ctx0" brushRef="#br2" timeOffset="-183423.591">7531 5193 43311 0,'-11'-6'1920'0,"11"6"384"0,0 0-1840 0,0 0-464 16,15 2 0-16,6 3 0 15,6 3-1712-15,4 0-432 0</inkml:trace>
  <inkml:trace contextRef="#ctx0" brushRef="#br2" timeOffset="-179881.725">13406 18336 16527 0,'13'-1'720'0,"0"1"176"0,3 1-720 0,6-2-176 15,1-2 0-15,7-2 0 0,1 1 0 0,1 2-256 16,3 1 64-16,3-2 16 0,-1-1 416 0,1 2 80 16,2 2 0-16,3-2 16 0,-2-1 368 0,6 0 80 15,3-1 16-15,4 0 0 0,3 2-80 0,3-1-16 16,-3 0 0-16,3-1 0 0,2 2-192 0,6-1-32 16,5-3-16-16,0 1 0 0,3-1-96 0,1 1-32 15,4-2 0-15,4 1 0 0,8-2-16 0,-1 1-16 16,0 2 0-16,2-2 0 0,8-3-128 0,0 1-32 0,-3 1 0 0,3 1 0 15,5-2-144-15,-2 2 192 0,-4-1-192 0,4 1 192 16,1 1-192-16,1 0 0 0,0 3 0 0,-4-2 0 16,-1 2 0-16,3 1 128 0,0 3-128 0,-2-1 0 15,-3-1 128-15,4 0-128 0,3 1 0 0,-2 0 128 16,-5 0 64-16,3 1 0 0,7-2 0 0,-4-1 0 16,-4 1 160-16,2 1 32 0,5 1 16 0,-3-1 0 15,-3 0-16-15,0 0-16 0,-2 0 0 0,4 2 0 16,-1 1-176-16,-1-1-48 0,-1-1 0 0,0 2 0 15,4 0-144-15,-4 1 0 0,-4 1 0 0,1-2 0 16,-1 0 896-16,-1 3 112 0,-6-1 16 0,1 0 0 16,2-3-1616-16,0 0-320 15,2 0-64-15,0 2-16 0,-7-1 800 0,3-1 192 0,3-2 0 0,-3 2 0 0,-2 1 0 16,0 0 0-16,2-1 0 0,-3 0 160 0,-3-1-16 16,-2 3 0-16,-3-1 0 0,3 0 0 0,0 1 0 0,0-1 0 15,-2 0 0-15,-2 3 0 0,-1-2 0 0,3-1 0 16,2 0 0-16,-5 0 0 0,-7 0-144 0,1 0 0 15,0 1 0-15,0-2 128 0,0-2-128 0,-1 2 0 16,-2 1 0-16,-2 1 128 0,-3-3-128 0,3 1 0 16,3 0 0-16,-3 2 0 0,-1-1 128 0,-5-1-128 15,-1-2 0-15,-2 2 128 0,0 3-128 0,-2-1 0 16,0-2 0-16,-2 2 0 0,-1-1 0 0,-4 0 160 16,-5 0-160-16,-1 1 160 0,-4-1 32 0,-1 1 0 15,0 2 0-15,-2 1 0 0,2-1-16 0,-4-4 0 16,-1 1 0-16,-2-1 0 0,-3 0-176 0,-3 2 128 0,-4 0-128 15,-1-2 128-15,-5-4-128 0,0 2 0 0,-3 2 0 0,-2-1 128 16,-1-2-128-16,-3 0 0 0,-7 1 0 0,9 0 128 16,-9 0-304-16,0 0-64 0,6-8-16 0,-6 8 0 31,0 0-1584-31,0 0-320 0,0-10-64 0</inkml:trace>
  <inkml:trace contextRef="#ctx0" brushRef="#br2" timeOffset="-159452.812">1742 7534 12895 0,'-18'-7'1152'0,"12"1"-928"15,1 0-224-15,5 6 0 0,0 0 3344 0,0 0 624 16,0 0 128-16,0 0 32 0,0 0-3424 0,10-3-704 15,1-1 0-15,6 1-256 0,5 2 256 0,5 1 128 16,5 0 0-16,4-1-128 0,4-1 256 0,2-2-48 0,5-4-16 16,7 1 0-16,6-2-192 0,6 0 128 0,6-2-128 0,0-2 0 15,0-1 0-15,3-3 0 0,5-5 0 0,4 4 0 16,3 0 128-16,-1 1-128 0,-1-2 0 0,5-1 0 16,8-3 256-16,-4 0-32 0,-1 0-16 0,2 2 0 15,4 3 32-15,1 0 0 0,0-1 0 0,3 0 0 16,3 1-32-16,4 0 0 0,2 2 0 0,0 0 0 15,0 1-80-15,0 2-128 0,0 0 176 0,3 0-176 16,2-1 160-16,1 1-160 0,-4 2 128 0,2-4-128 16,0 1 0-16,3-1 0 0,-3-1 0 0,2 0 0 15,4-4 0-15,-4 1 128 0,0 1-128 0,1-1 0 16,-3-3 0-16,1 0 0 0,-5 1 0 0,0-3 0 16,3 0 0-16,-5-2 0 0,-1 1 0 0,-2 1 0 0,2 0 0 15,-5 1 0-15,-3-1 0 0,-3 1 0 0,-3 0 0 16,1 0 0-16,-2-3 0 0,-3 0 0 0,-7 2 0 0,-1 2 128 15,0-1-128-15,-2 1 0 0,0 1 128 0,-1 3-128 16,-6 1 0-16,1 1 128 0,1-1-128 0,-1-1 0 16,-1 2 144-16,-6 1-144 0,-1 0 0 0,1 2 0 15,-1-1 0-15,-2-1 128 0,-2 2-128 0,-3 0 0 16,-4-1 0-16,-3 1 128 0,-5 2-128 0,-2-2 0 16,-2 2 128-16,-1-1-128 0,0-1 0 0,-6 1 0 15,-1 2 0-15,-3 0 128 0,-5 3-128 0,-2-1 0 16,-1 0 128-16,-3 5-128 0,-1 4 0 0,-2 1 144 15,-2 0-144-15,-3-1 0 0,-2-2 128 0,-1 0-128 16,-1 0 0-16,-10 1 0 0,9 0 144 0,-9 0-144 0,0 0 0 16,0 0 144-16,0 0-144 0,0 0 0 0,0 0 144 15,0 0-144-15,0 0 272 0,0 0-16 0,0 0 0 0,3-9 0 16,-5-2 48-16,-2-2 0 0,0-2 0 0,-4-5 0 16,0-3-160-16,-5 1-16 0,0-2-128 0,-2-1 192 15,-2-1-192-15,-1-1 144 0,-2-4-144 0,-1-1 128 16,-2-3-128-16,1-4 160 0,2-3-160 0,1-2 160 15,2-1-160-15,0-1 128 0,1 0-128 0,1-3 128 16,1 0-128-16,4-4 0 0,1-5-160 0,2-2 160 16,1-2-256-16,2 1 32 0,-2 1 16 0,2 0 0 15,2 0 64-15,-3-2 16 0,1-2 0 0,0 3 0 16,-2-1 128-16,1 4 0 0,-1 4 0 0,1 5-128 16,-2 2 256-16,1 1 64 0,-1-3 16 0,1 1 0 15,3 1-80-15,-1 6-128 0,0 5 176 0,2 0-176 0,-1-1 160 16,1 4-160-16,-2 4 128 0,2 1-128 0,0 2 0 0,0 2 0 15,-2 1 0-15,3 1 0 0,-2-2 0 16,0 4 0-16,-2-1 0 0,2 1 0 0,-3 2 0 0,1 1-176 16,1-1 176-16,-4 2-128 0,-1 0 128 0,-3 5 0 15,0 3 0-15,-4 4 0 0,-3 1 0 0,-4 3 0 16,-4-2-144-16,-5 6 144 0,-4 6 0 0,-3 2 0 16,-6 1 0-16,-2 0 0 0,-1 1 0 0,-6 0 0 15,-1-1 0-15,-6 2 0 0,-5 3 0 0,-1 2 0 16,-4 0 0-16,-3-1 0 0,-5 0 0 0,-8 0 0 15,-4-2 0-15,-2 3 0 0,3 1 0 0,-7 1 0 16,-6 0 0-16,-3 1 0 0,1-1 0 0,-10 1 0 16,-4 2 0-16,-3 3 0 0,0 4 0 0,-3-1 0 0,-8-1 0 15,3-2 0-15,1 0 128 0,-2-1-128 0,-1 0 0 16,1-3 128-16,-1-1-128 0,1 0 0 0,4 0 0 0,-4 0 128 16,-2-2 0-16,0 2-128 0,4 0 192 0,-2 3-64 15,-1-3-128-15,-2 3 160 0,1 2-160 0,1 1 160 16,3 1-160-16,-2-4 0 0,0-1 0 0,4-2 0 15,8-1 0-15,-2 0 0 0,1-3 0 0,3-1 0 16,2-1 0-16,1-3 0 0,-2-1 0 0,6-2 0 16,6 0 0-16,1-1 0 0,3 0 0 0,1-2 0 15,3-3 0-15,6 2 128 0,6-3-128 0,-3 2 0 16,-4 0 0-16,8 1 0 0,3-2 128 0,6 2-128 16,2-1 0-16,1 1 0 0,0-3 0 0,5 3 0 15,5 2 0-15,1-3 0 0,4-2 0 0,5 0 0 0,3 1 0 16,1-2 0-16,1-2 0 0,0 2 0 0,2-3 0 15,4-1 0-15,3-1 128 0,3 1-128 0,2 0 0 0,2 1 0 16,4 0 0-16,4-2 0 0,-2-2 0 0,5 0 0 16,2 1 0-16,1-1 128 0,-1 2-128 0,3 1 0 15,-2 2 0-15,5-1 0 0,2-2 0 0,-1 1 0 16,0 1 0-16,3 1 0 0,-2 1 0 0,4 1 0 16,-4 3 0-16,3-1 0 0,1 2-144 0,-3 0 144 15,-2-2 0-15,2 5 0 0,2 3-144 0,-2 3 144 16,0 1 0-16,-1 4-144 0,-1 0 144 0,2 3-128 15,-2 3 128-15,0 1-128 0,-1 3 128 0,0 3 0 16,4 3 0-16,-2 2 0 0,-1 1 0 0,2 5 0 16,-1 4 0-16,2 7 0 0,-4 1 0 0,1 2 0 15,1-2 0-15,-3 8-128 0,0 6 128 0,0 3 0 0,1 1 0 16,-2-3 0-16,-1 1 0 0,1 4 0 0,-1 7 0 16,2-4-128-16,2-5 128 0,0 2 0 0,-1-5 0 0,5 1 0 15,4 1 0-15,1-6 0 16,0-3 0-16,4-5 0 0,5-3 0 0,3-5 128 0,2-6-128 0,2-5 0 15,0-4 128-15,4-2-128 0,4-1 128 0,-1-9-128 16,0-4 192-16,2-4-48 0,1-3 0 0,3-4 0 16,5-2-144-16,0-2 192 0,3-2-192 0,0 2 192 15,3 1-64-15,-1 0-128 0,1-3 192 0,4 0-64 16,0-3-128-16,3-1 0 0,5-1 0 0,-1 2 0 16,4 2 0-16,1 0-272 0,-1 1 32 0,1-3 16 15,1-2-2384-15,-2-3-464 16,24-1-112-16,-8 1-16 0</inkml:trace>
  <inkml:trace contextRef="#ctx0" brushRef="#br2" timeOffset="-155812.016">11186 15956 2751 0,'0'0'256'0,"-8"0"-256"0,0 1 0 0,-1-1 0 0,3-1 2032 0,6 1 352 15,-8 0 80-15,8 0 16 0,0 0-1344 0,0 0-272 16,-7-1-48-16,7 1-16 0,0 0 16 0,0 0 0 15,0 0 0-15,0 0 0 0,0 0 144 0,0 0 48 16,0 0 0-16,0 0 0 0,0 0-64 0,0 0-16 16,0 0 0-16,0 0 0 0,0 0 128 0,0 0 32 15,11 1 0-15,2-1 0 0,3-1-144 0,1-2-32 16,3 1 0-16,0-2 0 0,1-3-448 0,2 1-80 16,0 1-32-16,1-3 0 0,1 1-80 0,1-3-16 15,0 1 0-15,1 2 0 0,-5 2-96 0,2-3-32 16,-3 1 0-16,0 0 0 0,0 1 0 0,-5 3-128 0,0-3 192 15,-2 2-64-15,-3 0-128 0,-1 1 160 16,0-1-160-16,-10 4 160 0,0 0-160 0,0 0 160 0,0 0-160 0,0 0 160 16,0 0 240-16,-10 6 48 0,-3-1 16 0,-5 3 0 15,-3 1-160-15,-5 0-48 0,-3 0 0 0,-3-1 0 16,-2-1-256-16,2 0 128 0,0 1-128 0,0-1 0 16,-1-2 128-16,6 1-128 0,-1-2 0 0,5 1 0 15,1-1 160-15,5 0-160 0,3-1 128 0,5 0-128 16,1 0 240-16,8-3-48 0,0 0 0 0,0 0 0 15,0 0-192-15,0 0 0 0,0 0-144 0,12 3 144 16,-1-1 0-16,8-4 192 0,2-1-16 0,4 0 0 16,-1 0 16-16,4-2 0 0,1-1 0 0,3 1 0 15,1 2-192-15,0 0 0 0,-1-2 144 0,-2 3-144 16,-4 0 0-16,-2-2 0 0,-3 3 0 0,-3 0 128 0,-5-1-128 16,-2 1 0-16,-2 1 0 0,-9 0 0 0,0 0 0 0,0 0 0 15,0 0 0-15,-7 4 0 0,-5 1 176 0,-4-1-48 16,-6 2 0-16,-3-1 0 0,-4-4-128 0,-4 3 192 15,-7 0-192-15,3 0 192 0,0-1-192 0,2-2 0 16,-1 0 0-16,4 1 128 0,3 1-128 0,4-1 192 16,3 1-192-16,6-2 192 0,0 1-192 0,6-2 0 15,4 1 144-15,6-1-144 0,0 0 0 0,0 0 128 16,0 0-128-16,0 0 0 0,12-1-176 0,8 1-96 16,2-2-32-16,5 0 0 15,4-2-1936-15,2 1-400 0,15-4-80 0,-3 0-16 0</inkml:trace>
  <inkml:trace contextRef="#ctx0" brushRef="#br2" timeOffset="-155134">11953 15501 8287 0,'-8'-8'368'0,"8"8"80"0,-5-5-448 0,1 2 0 15,4 3 0-15,0 0 0 0,0 0 1680 0,0 0 256 16,-6-2 48-16,6 2 16 0,0 0-1456 0,0 0-288 16,-7-3-64-16,7 3-16 0,0 0 432 0,0 0 96 15,0 0 0-15,0 0 16 0,-5-5 448 0,1-1 96 16,-1 1 16-16,5 5 0 0,-2-7-80 0,1 1-16 15,2-2 0-15,3-1 0 0,-4 9-192 0,8-10-32 16,2-1-16-16,3 1 0 0,-1-1-336 0,4 2-64 16,0-1-16-16,4-1 0 0,-1 0-240 0,3-1-48 0,1-1-16 0,1 4 0 15,2 0-224-15,2 2 0 0,0-2 0 0,3 1 0 16,-3 3 0-16,0 1 0 0,2-1 0 0,0 1 0 16,1 0 128-16,-2 0-128 0,-1 2 176 0,-1 1-176 15,-3 2 0-15,0 3 0 0,-2 2 0 0,-2-1 0 16,1 1 0-16,-1 1 0 0,-3 0 0 0,-1 5 0 15,0 4 0-15,-2 2 0 0,-2 2 0 0,0 2 0 16,-1 1 160-16,0 2-160 0,0 2 128 0,1-2-128 16,-5-3 160-16,3 1-160 0,-2 2 192 0,1-3-192 15,-2 4 256-15,-1-1-64 0,0 1-16 0,-1 1 0 16,0 2 16-16,-2 0 0 0,-1 0 0 0,2 0 0 16,-1-2-48-16,0 2 0 0,-3-2 0 0,1 0 0 15,0-4-144-15,1-2 160 0,-2-3-160 0,1 1 160 0,1-1-160 16,0-1 0-16,-1-2 144 0,0 0-144 0,0 0 0 15,2 1 128-15,-2-1-128 0,-1-2 0 0,0-2 0 0,1 1 144 16,0-3-144-16,1 0 0 0,-2-9 128 0,0 0-128 16,3 11 0-16,-3-11 0 15,0 0-304-15,7 7-160 0,-7-7-48 0,0 0 0 16,5-5-2448-16,1 0-496 0</inkml:trace>
  <inkml:trace contextRef="#ctx0" brushRef="#br2" timeOffset="-154652.141">12603 15616 13583 0,'0'0'592'0,"0"0"144"0,0 0-592 0,8-2-144 0,-8 2 0 0,0 0 0 15,0 0 512-15,0 0 80 0,0 0 16 0,0 0 0 16,5-6-128-16,-5 6-32 0,0 0 0 0,0 0 0 16,0 0 448-16,0 0 96 0,-4-7 16 0,4 7 0 15,-9 3-96-15,0-1-16 0,1-1 0 0,-1 3 0 0,-3 4-64 0,1 1 0 16,-1 4-16-16,1 4 0 0,-4 0-176 0,2 5-48 15,-1 2 0-15,-2 3 0 0,-1 1-80 0,0 4-32 16,-2 1 0-16,-1 1 0 0,-2 2-160 0,-5 0-48 16,0-1 0-16,2 0 0 0,-2-2-272 0,0 5 160 15,-3 0-160-15,1-3 128 0,2-3-128 0,-1-1 128 16,3 1-128-16,3-6 128 0,-1 1 48 0,3-5 0 16,1-6 0-16,3 2 0 0,1 1 192 0,1-2 32 15,3-5 16-15,3-1 0 0,-2-1-96 0,5-1-32 16,0-1 0-16,5-8 0 0,0 0-128 0,0 0-32 15,0 0 0-15,0 0 0 0,0 0-128 0,0 0 0 16,11 0-160-16,0-4 160 0,-1-1-192 0,0-2 48 0,1 0 16 16,1-1 0-1,-1-2-624-15,1 2-112 0,1 3-32 0,0-2 0 16,3-1-2560-16,-1 1-512 0</inkml:trace>
  <inkml:trace contextRef="#ctx0" brushRef="#br2" timeOffset="-153986.775">12074 16241 18543 0,'-14'8'816'0,"6"1"176"0,-2 3-800 0,4 0-192 16,-3 3 0-16,2 1 0 0,-2 2 0 0,3-2 0 15,-2-1 0-15,4-2 0 0,0-2 0 0,0 1 0 16,0-1 0-16,1-1 0 0,3-10 192 0,0 0 112 16,-2 10 16-16,2-3 0 0,0-7 560 0,0 0 112 0,0 0 32 15,0 0 0-15,0 0 512 0,13-3 128 0,-3-6 0 0,2-1 16 16,2 0-832-16,0-1-160 0,1-4-48 0,3-4 0 16,1-2-256-16,0-1-64 0,2-1-16 0,0-1 0 15,1 0-64-15,0-2-16 0,5-2 0 0,-3-3 0 16,1 0-64-16,4 1-16 0,0-1 0 0,-1 0 0 15,-2 0 16-15,1 2 0 0,-1 0 0 0,-2 0 0 16,1 0 16-16,-5 2 0 0,1 3 0 0,0 1 0 16,-3 1 64-16,-2 2 16 0,0 3 0 0,-2 4 0 15,-1 4-80-15,0-1-16 0,-5 0 0 0,0 1 0 16,-8 9-160-16,0 0 0 0,0 0 0 0,0 0 0 16,0 0 128-16,0 0-128 0,-10 11 0 0,-1 1 128 15,-3 2-128-15,-3 5 0 0,-2 4 0 0,0 5 0 16,-6 1 0-16,1 2 0 0,-4 1 0 0,-2 2 0 15,-2 2 0-15,0 1 0 0,-1-1 128 0,-2-3-128 0,1 1 0 16,4-1 0-16,4 0 128 0,4-3-128 0,1-5 0 0,0-2 0 16,2 0 0-16,4-1 0 0,2 0-192 0,4-5 192 15,0-5-160-15,4 0 160 16,1 0-1472-16,1-3-192 0,3-9-32 0,0 0-8160 16,0 0-1648-16</inkml:trace>
  <inkml:trace contextRef="#ctx0" brushRef="#br2" timeOffset="-153566.49">11952 15363 17503 0,'-3'-13'768'0,"3"6"176"0,1 0-752 0,3 2-192 0,4 0 0 0,3 2 0 0,-1 1 1344 16,5 0 256-16,4 0 32 0,3-2 16 15,2-1-1216-15,5 0-240 0,3 2-64 0,3-1 0 0,0-4-128 0,4 4 0 16,2 1 0-16,1 4 0 0,-4 2 0 0,0 1 0 16,-4 2 0-16,-1 1 192 0,-1 3 400 0,0 4 96 15,-1 5 16-15,-4 1 0 0,0 2-64 0,-5 4 0 16,-1 5 0-16,-1 1 0 0,-4 0-144 0,-1 0-48 16,-6 2 0-16,1 1 0 0,-3 6-64 0,-2-3 0 15,1 2-16-15,0 0 0 0,2-5-208 0,-2-1-32 16,-1-3-128-16,0-2 192 0,-1-3-192 0,-1-2 128 15,1-2-128-15,-1-2 0 16,0 2-368-16,-1-4-160 0,-2-1-48 0,-1-3-8688 16,-2-1-1744-16</inkml:trace>
  <inkml:trace contextRef="#ctx0" brushRef="#br2" timeOffset="-152982.131">11536 15977 9215 0,'0'0'816'0,"0"0"-656"16,-9-4-160-16,1 3 0 0,-1-1 2080 0,-1 2 384 16,1 0 80-16,-1-1 16 0,-1-1-1280 0,1 1-240 15,2 1-48-15,0-2-16 0,1-3-16 0,7 5 0 16,0 0 0-16,0 0 0 0,0 0-192 0,0 0-64 15,-1-8 0-15,4 2 0 0,-3 6-32 0,11-6-16 16,3-2 0-16,-2 1 0 0,3 0-256 0,1 3-48 16,-1-2-16-16,-1 2 0 0,-1-2-336 0,1 1 128 15,-2 2-128-15,0 0 0 0,-4 2 192 0,-8 1-16 16,0 0-16-16,0 0 0 0,0 0-32 0,0 0 0 16,-3 10 0-16,-4-1 0 0,-5 0 336 0,-8 2 64 0,-3 0 16 0,-4 0 0 15,-4-1-304-15,-2 0-64 0,-3-1-16 0,0 1 0 16,4-1 64-16,1-1 16 0,1-2 0 15,4 1 0-15,2 0 128 0,4-2 16 0,2 0 16 16,4-2 0-16,2-1-208 0,3 0-32 0,9-2-16 0,0 0 0 16,0 0-144-16,0 0 192 0,0 0-192 0,0 0 192 15,9-4-16-15,3 2 0 0,2-2 0 0,2 1 0 16,0 0-16-16,2-1 0 0,3 3 0 0,0-1 0 16,-4 0-160-16,2 1 0 0,1 1 0 0,-4 0 0 15,-1 0-704-15,-4 2-160 16,-11-2-32-16,0 0-15792 0</inkml:trace>
  <inkml:trace contextRef="#ctx0" brushRef="#br2" timeOffset="-150310.446">16367 1802 5519 0,'-13'-8'496'0,"13"8"-496"16,-7-5 0-16,7 5 0 0,-7-8 3008 0,7 8 496 15,0 0 96-15,0 0 32 0,0 0-1920 0,13-1-384 16,3 2-80-16,7 2-16 0,5 1-592 0,7-1-128 0,5 0-32 15,5-2 0-15,6-1-16 0,10 0 0 0,12-1 0 0,4 0 0 16,1-1-16-16,8-1 0 16,5-4 0-16,10 3 0 0,8 0 112 0,3 1 16 0,2-1 0 0,7-1 0 15,5 1 128-15,7 4 48 0,6-4 0 0,2 4 0 16,-2 2-208-16,9 1-32 0,4 2-16 0,6 2 0 16,3-2-224-16,-1 1-32 0,0 1-16 0,-3-1 0 15,0 2-224-15,2 1 144 0,1-5-144 0,-9 2 128 16,-7 2-128-16,-10 0 0 0,-5-1 0 0,-12-4 0 15,-13-2 0-15,-7 3 0 0,-6 1-144 0,-13-2 144 16,-13-3-1344 0,-13 0-192-16,-11 1-64 0,-14 1 0 0</inkml:trace>
  <inkml:trace contextRef="#ctx0" brushRef="#br2" timeOffset="-149673.611">2134 3114 35007 0,'-7'-6'3120'15,"7"6"-2496"-15,0 0-496 0,3-7-128 16,3 1-672-16,6 2-160 0,6-1-16 0,7 0-16 0,6 1 864 0,7-1 336 16,6 0-16-16,4-1 0 0,6 0 0 0,7 1-16 15,6 2 0-15,9-1 0 0,8-2 32 0,5 2 16 16,-2-1 0-16,12 1 0 0,4 3-96 0,1 0 0 16,1-1-16-16,2-1 0 0,2-1-112 0,1-2 0 15,-1 4-128-15,0-2 192 0,2-2-192 0,-3 3 0 16,-3 1 128-16,-4-1-128 0,-3-3 0 0,-5 1 0 15,-3 0 128-15,-6 2-128 0,-4 1 0 0,-5-1 0 16,-6 0 0-16,-3 2 0 16,-5 2-1152-16,-11 2-288 0,-6 3-48 0</inkml:trace>
  <inkml:trace contextRef="#ctx0" brushRef="#br2" timeOffset="-144261.261">13599 15977 21183 0,'0'0'1888'0,"0"0"-1504"0,0 0-384 0,0 0 0 16,0 0 144-16,9 3-144 0,-1-2 192 0,-8-1-192 16,0 0 512-16,14 3-16 0,-2-1 0 0,1 0 0 15,-2-2 32-15,2 1 16 0,4 2 0 0,0 0 0 16,2 3 96-16,2-4 32 0,-1-3 0 0,3 1 0 0,1 0-80 15,4-1-16-15,4-1 0 0,2 0 0 0,1 0-48 0,3 0-16 16,1 0 0-16,2-1 0 0,2-2-176 0,-1 1-32 16,1 0-16-16,1 1 0 0,0 0 96 0,2-2 32 15,4 1 0-15,2 0 0 0,6-1 48 0,0 2 16 16,0 2 0-16,4-2 0 0,-4-1-256 0,7 0-48 16,-1-1-16-16,5 2 0 0,3-5-160 0,-3 2 192 15,-2-1-192-15,2 1 192 0,3-3-192 0,3 1 0 16,-2 0 144-16,0 1-144 0,-2-1 0 0,-1-1 0 15,0-1 0-15,2 0 128 0,-1 1-128 0,-2 0 0 16,-1 1 0-16,-2-1 0 0,-2-2 0 0,4 2 0 16,-2 1 0-16,3 1 0 0,2 2 0 0,-1 1 128 15,-3-2-128-15,2 0 0 0,3 1 0 0,1 0 0 0,1 2 0 0,0 0 128 16,-2-1-128-16,3 4 0 0,1 4 0 0,3-1 0 16,3-2 0-16,-3 0 0 0,-6 0 0 0,2 1 0 15,2 1 0-15,4 0 0 0,1 2 0 0,-3 0 0 16,-4-3 0-16,1 0 0 0,1-1 0 0,0 4 0 15,0-2 0-15,-2 0 0 0,-4 1 0 0,2-2 0 16,1-1 0-16,0 1 0 0,-1 1 0 0,0 2 0 16,-2 0 0-16,1 0 0 0,0-2 0 0,4 3 0 15,1 0 0-15,-3 1 0 0,-6 0 0 0,3-2 0 16,5-4 0-16,-1 1 0 0,0 1 0 0,-4 1 0 16,-1-1 0-16,2-1 0 0,1-3 0 0,2 1 0 15,-4 0 0-15,1 1 0 0,-3-1 0 0,-2 0 0 16,-4-2 0-16,2 0 0 0,3-1 0 0,-2 1 128 15,-4 1-128-15,-3-1 0 0,2 0 0 0,-3-1 0 16,-2-3 0-16,0 2 0 0,3-2 0 0,0 4 128 0,-3 1-128 0,-3-1 0 16,-2 0 0-16,1-3 0 0,1 0 0 0,1 0 0 15,-3 1 0-15,3-1 0 0,1 0 0 0,-2 1 0 16,-2-4 0-16,-4 2 0 0,-1 3 0 0,0-2 0 16,1-1 0-16,1 1 0 0,0 0 0 0,0 0 0 15,-2-3 0-15,-3 2 0 0,-2 2 0 0,-3 0 0 16,-2-1 0-16,3 1 128 0,0-2-128 0,2 2 0 15,1-4 0-15,-1 3 0 0,2 1 0 0,1 2 0 16,0-7 0-16,-5 5 0 0,0 2 0 0,-1-3 0 16,1 3 0-16,0 0 0 0,1-2 0 0,-2 1 0 15,1 1 0-15,0-1 0 0,3 0 0 0,-1 0 0 0,-6 2 0 16,3 1 0-16,-2-1 0 0,-2 1 0 0,-1-1 0 16,2 1 0-16,1 1 0 0,2 3 0 15,1-2 0-15,1-1 0 0,-1-2 0 0,-1 1 0 0,1 1 0 0,-3 0 0 16,-1-3 0-16,1 1 0 0,0 0 0 0,0-1 0 15,-1 2 0-15,2 0 0 0,2 0 0 0,1 0 0 16,0-1 0-16,-3 0 0 0,-2-1 0 0,0 2 0 16,-2-2 0-16,1 1 0 0,-2 1 0 0,-1-1 0 15,0 0 0-15,0-1 0 0,1 0 0 0,0-1 128 16,-1 2-128-16,-1-1 0 0,-4-1 0 0,1 1 0 16,2-1 0-16,0 1 0 0,-2 0 0 0,0-1 0 15,-1 0 0-15,1 0 0 0,0 1 0 0,1-1 0 16,-4 1 0-16,3 1 0 0,2-1 0 0,1 0 0 15,-1 2 0-15,-1 0 0 0,-1-3 0 0,0 1 0 0,-2 0 0 16,-4 0 0-16,0-1 0 0,1-1 0 0,-1 2 0 16,-5 0 0-16,-3 1 0 0,1-1 0 0,1-3 0 0,-2 2 128 15,-2 1-128-15,0 1 0 0,2 1 0 16,-2-2 0-16,-2 0 0 0,0 1 0 0,-1 0 0 0,-1 0 0 16,2 0 0-16,-1 1 0 0,-8 0 0 0,11-1 128 15,-1-3-128-15,-1 3 0 0,-2-1 0 0,-7 2 0 16,10-2 0-16,2 0 128 0,-1-2-128 0,-1 2 0 15,-10 2 0-15,12-2 0 0,1 2 0 0,1-1 0 16,-4-1 0-16,1 0 0 0,0 0 0 0,-11 2 0 16,0 0 0-16,9-1 0 0,2 0 0 0,-1 0 0 15,-10 1 0-15,0 0 0 0,0 0 0 0,8 2 0 16,-8-2 0-16,9 4 0 0,-9-4 0 0,8 4 0 0,0 3 0 16,-1-2 0-16,-7-5 0 0,8 6 0 0,-2-1 0 0,0 3-128 15,-2 0 128-15,-1-1 0 0,-3-7 0 16,6 9 0-16,1 1 0 0,-3-1 0 0,-4-9 0 0,3 10 0 15,1-2 0-15,0 3 0 0,-4-1 0 0,2 2 0 16,-2-12 0-16,3 9 0 0,1 0 0 0,-2 0 0 16,-2-9 0-16,3 13 0 0,-2-2 0 0,0 0 0 15,3-1 0-15,-2 2 0 0,-2 0 0 0,0-1 0 16,-1 5 0-16,0-1 0 0,0 3 0 0,-2 0 0 16,0 0 0-16,-2 1 0 0,0-1 0 0,2 3 0 15,-3 0 0-15,2 2 0 0,-1-2 0 0,2 2 0 16,0 0 0-16,1 4 0 0,-1 0 0 0,0 0 0 15,3-4 0-15,-1-1 0 0,0 2 0 0,1 2 0 16,3 3 0-16,0-2 0 0,-1-2 0 0,0 2 0 0,4 1 0 16,-4 0 0-16,0-1 0 0,1-1 0 0,1 1 0 0,0 1 0 15,-2-1 0-15,1 2 0 0,0 2 0 0,0 0 0 16,2 3 0-16,1 0 0 0,-4 0 0 16,3 0 0-16,-2-1 0 0,1-1 0 0,0 2 0 0,-2 0 0 15,1-2 0-15,-2 1 0 0,1 0 0 0,-1 2 0 16,-1-1 0-16,0 3 0 0,3 0 0 0,-3 2 0 15,0-3 0-15,0 0 0 0,0-1 0 0,-1-2 0 16,-3 1 0-16,3-2 0 0,0 1 0 0,-2 0 0 16,-2 1 0-16,2 2 0 0,1 1 0 0,1-2 0 15,-1 0 0-15,-3 1 0 0,1-3 0 0,-1-1 0 16,1-2 0-16,-3 3 0 0,-1-2 0 0,0 0 0 16,2 1 0-16,-2 0-128 0,-2 0 128 0,1 2 0 0,0 0-144 0,2 0 144 15,4 0 0-15,-2-3 0 0,-1-4-144 0,3 0 144 16,3-2 0-16,-1-2 0 0,-6-3 0 0,5 0 0 15,3-4 0-15,-1 2 0 0,-3-2 0 0,2 0 0 16,3-3 0-16,0 2 0 0,0-3 0 0,0-1 0 16,-2-2 0-16,0-9 0 0,0 11-160 0,0-1 160 15,0-10-160-15,0 0 160 0,0 0-192 0,2 10 192 16,-2-10-160-16,0 0 160 0,0 0-128 0,0 0 128 16,0 0 0-16,0 0 0 0,0 0 0 0,0 0 0 15,0 0 0-15,-10 4 0 0,-5 0 0 0,3-2 0 16,0-2 0-16,-2 0 0 0,-3-2 0 0,1 0 0 15,-2-3 0-15,1 3 0 0,-3 0 0 0,-1 0 0 0,-1-2 0 16,-2 3 0-16,-2 1 0 0,-3 0 128 16,-3-1-128-16,-2-1 0 0,-4 1 0 0,-3 0 0 0,-3 0 0 0,-3-2 0 15,0-1 0-15,-2 2 0 0,0-2 0 0,-1 3 0 16,0 1 0-16,-6 0 0 0,-6 0 0 0,1 1 0 16,-1-1 0-16,1 2 0 0,0 0 0 0,-3-1 0 15,-3-3 0-15,-1-1-128 0,-5 0 128 0,3-1 0 16,2-3 0-16,0 2 0 0,-1 1 0 0,-7-2 0 15,-7-1 0-15,1 2-128 0,9-2 128 0,-5 3 0 16,-7 3 0-16,2-3 0 0,0-1 0 0,3 0 0 16,1 1 128-16,0 1-128 0,-2-2 0 0,2 1 0 15,-3-3 0-15,5 2 0 0,5-2 0 0,-2 3 0 16,-4-2 0-16,1 1 0 0,-1-1 0 0,2 1 0 16,2-1 0-16,-1 1 0 0,-2-1 0 0,-1 1 0 0,-2-1 0 15,3 1 0-15,7-1 0 0,-5 1 0 0,-2-2 0 0,1 3-128 16,-1 0 128-16,2 0 0 0,1-3 0 15,-2 1 0-15,-1 1 0 0,0 2 0 0,3 1-144 0,-1-1 144 16,2-2 0-16,1 1 0 0,-1-1 0 0,-3 2 0 16,-1 1-160-16,5-1 160 0,4-3 0 0,0 2-144 15,-3 0 144-15,-1 0-128 0,2-1 128 0,0 1-128 16,3 1 128-16,2 2-192 0,-3-4 192 0,1 4-192 16,1 0 192-16,0 1-208 0,2 1 80 0,4 0 128 15,0-1-256-15,3-1 80 0,-4 0 16 0,1 3 0 16,0 4-96-16,1-2-32 0,1 2 0 0,4-2 0 15,3 0-48-15,-4 0-16 0,-2 1 0 0,-1 1 0 16,-2-1-176-16,0 2-48 16,2 0 0-16,0-2 0 0,0 1-32 0,-3-2-16 0,-1-1 0 0,-2 3 0 15,-3-4 112-15,6 2 32 16,1 0 0-16,2 0 0 0,-4 2 32 0,-1-1 16 0,-6 3 0 0,2-2 0 16,1-2-48-16,0 0-16 0,5 1 0 0,-2-1 0 15,-3-1 240-15,-1-2 32 0,-3-1 16 0,2 0 0 0,6 3 32 0,-2-2 16 16,-2-1 0-16,-3-1 0 0,-2 1 160 0,2 2 0 15,3 1 0-15,1 0 0 0,2-2 176 0,-2 2-48 16,-2 0 0-16,0 0 0 0,1-1 128 0,5 0 0 16,1-2 16-16,4 2 0 0,0-1-272 0,3 0 128 15,0-2-128-15,0 1 0 0,-7 0 0 0,6 1 0 16,5 0 0-16,3 0 0 0,0-1 0 0,1 0-144 16,-1-1 144-16,1-1-128 0,-4 0 128 0,2-2 0 15,1 0 0-15,3 0 0 0,-2-1 0 0,3 2 0 0,3-3 0 16,0 4 0-16,-1-1 272 0,0 2-16 0,-1 1 0 0,-2 0 0 15,0 0 112-15,-1 1 16 0,3 1 0 0,1 0 0 16,2-1-144-16,2 3-32 0,0-3 0 0,1 2 0 16,-1 1-208-16,-3 0 128 0,2-2-128 0,-1 1 0 15,0 1 0-15,-1 0 0 0,2-2 0 0,1 3 0 16,1-2 0-16,1 0 128 0,-1 0-128 0,1 1 0 16,1-2 0-16,-2 0 176 0,0-1-176 0,-1 3 160 15,1 0 32-15,-2 0 0 0,-1-1 0 0,3-1 0 16,4 0 16-16,4 1 16 0,-3 3 0 0,3-2 0 15,1-2 32-15,3-1 0 0,4 3 0 0,-3-1 0 16,2-1-64-16,3-1-16 0,3-1 0 0,-1 3 0 16,-2-1-176-16,3-2 192 0,1-1-192 0,0 1 192 15,4 0-192-15,-2 0 0 0,1 0 0 0,2 0 0 0,0-1 0 16,2-2 0-16,1 1 0 0,-2 1 0 0,0 0 0 0,-1-1 0 16,4-3 0-16,4 5 0 0,0 0 0 0,-2-8 0 15,-3-1 128-15,3 0-128 0,3 0 144 0,2 0-144 16,0-1 160-16,1-2-160 0,2-3 128 0,0 0-128 15,0-2 0-15,0-4 0 0,-1-1 0 0,1-4 0 16,3-5 0-16,-1 0 0 0,1-3 0 0,-1-2 128 16,2-2-128-16,-1 1 0 0,-2 0 0 0,0-1 0 15,-1-1 128-15,-1-3-128 0,1-3 0 0,-3-3 128 16,0-1-128-16,2 2 0 0,0 0 0 0,-1 2 128 16,-1 1-128-16,-1 4 0 0,-1 1 0 0,-1-1 144 15,-1 0-144-15,0-2 128 0,-1-3-128 0,-3 1 0 0,0 2 144 16,-1 4-144-16,1 1 0 0,-2 2 128 0,3-1-128 15,-3-1 0-15,-1 2 0 0,2-1 0 0,-2-4 0 0,1 2 0 16,-3-3 0-16,3-1 0 0,-2 2 0 0,4 0 0 16,-1 3 0-16,2 4 0 0,-3 2 0 0,0 3 0 15,0 2 832-15,3 2 240 0,-2 0 48 0,2 3 16 32,-3 0-1712-32,3 2-352 0,0 0-64 0,1 3-16 0,0-1 832 0,2 3 176 0,0-1 0 0,0 3 0 15,-1 1 0-15,2 1 0 0,2 0 128 0,-1 0-128 16,-1 10 0-16,2-8 176 0,2 3-176 0,-4 5 160 15,6-7-160-15,4 2 0 0,3 0 0 0,0 0 0 16,1 0-160-16,6 2 160 0,-1 0 0 0,3-2-144 16,2 0 144-16,0 1 0 0,0 2 0 0,4 0 0 0,1-2 0 15,-1-3 0-15,4 3 0 0,2-2 0 0,-1 2 0 16,5-1-128-16,3 0 128 0,4 0 0 0,2 1 0 0,-1 0 0 16,0-2 0-16,1 1 0 0,2 0 0 0,1 1 0 15,2-3 0-15,0 2 0 0,4 0 0 0,-3 1 0 16,1-2 0-16,-1 2 0 0,1-1 0 0,1-1 0 15,4 2 0-15,0-1 0 0,0-1 0 0,0 1 0 16,-3 0 0-16,0-2 0 0,-1 2 0 0,3-1 0 16,2 0 0-16,-2-1 0 0,1 0 0 0,0 2 0 15,-7-1 0-15,0 1 0 0,0-2 0 0,2 2 0 16,-3-1 0-16,3 1 0 0,2 0 0 0,2 1 0 16,-8 0 0-16,2-1 0 0,0 1-128 0,-1-2 128 15,5-1-128-15,-1 0 128 0,2 0-288 0,-1 2 32 16,-1 2 0-16,0-2 0 0,-6 2 16 0,2-3 16 0,-2 0 0 15,3-1 0-15,-1 3 224 0,0-1-192 0,2 1 192 0,-5 2-192 16,0 2 192-16,-1-1 0 0,0-3 0 0,0 1-144 16,-1 0 144-16,3 1 0 0,3-1 0 0,1 3 0 15,1-2 0-15,-3 0-208 0,-3 0 80 0,-1-3 128 16,2 1-384-16,3 0 32 0,1-3 16 16,1 3 0-16,0 4 112 0,0-2 32 0,-4-1 0 0,1-2 0 15,-5-3 64-15,2 4 128 0,3 0-208 0,0 1 80 16,1 0-64-16,0-1 0 0,0 1 0 0,-2 0 0 15,-1-1 48-15,-2-2 0 0,-1-2 0 0,3 4 0 16,1 2 144-16,2-2 0 0,-5-2 0 0,0-2-128 16,-1 4 128-16,-3 0 0 0,-2 0 0 0,-1 1 0 15,-1-1 0-15,2 3 0 0,4 0 0 0,1 1 128 0,0 0-128 16,-2-1 0-16,-2 0 0 0,0-2 128 0,0 1-128 16,0 4 0-16,1-2 0 0,-1-2 0 0,1 1 0 0,0 0 0 15,5 1 0-15,-1-1 0 0,-2-2 0 0,-3 0 0 16,0 1 0-16,-1-1 0 0,-4 2 0 0,3 0 0 15,-2 0 0-15,4 1 0 0,3 2 0 0,0 0 0 16,-4-3 0-16,3 1 0 0,-1 1 0 0,0-1 0 16,-4-1 0-16,2 0 0 0,0 0 0 0,2 0 128 15,1 0-128-15,1 0 0 0,2-2 0 0,0 2 128 16,1-1-128-16,-1 1 0 0,-2 1 192 0,1 0-16 16,0 0-16-16,1 0 0 0,-2-2-160 0,1 1 0 15,0 1 0-15,1-2-176 0,2-2 176 0,-4 1 0 16,-2 0 128-16,1-1-128 0,-5 3 0 0,7-2 0 15,2-3 0-15,-2 2 0 0,-3 2 0 0,1-3 0 0,0 0 0 0,0 1 0 16,-4-1 176-16,0 1 112 0,1 0 32 16,3 1 0-16,2 1-144 0,3 0-32 0,-3-2 0 0,2 2 0 15,2 1-144-15,-2 1 0 0,-3-1 144 0,1 1-144 16,1 1 0-16,1-1 0 0,4 0 0 0,2 0 0 16,-3 0 0-16,1 0 0 0,0 0 0 0,-5 0 0 15,-1 0 0-15,2-1 0 0,1-2 0 0,2 1 0 16,3 0 128-16,-2 1-128 0,3 0 160 0,-2 0-160 15,1 1 224-15,-3 0-48 0,1-1-16 0,5 1 0 16,3 0-160-16,1 1 192 0,-5 0-192 0,0-1 192 16,-2 0-192-16,0-1 0 0,-1 0 0 0,2 0 128 15,5 1-128-15,-2 1 0 0,-3-2 0 0,0 1 0 16,-5 0 0-16,-1 0 0 0,-2 0 0 0,4 0 0 0,0 0 0 16,-2 0 0-16,3 1 0 0,0 0 0 0,-4 1 0 15,-2-1 0-15,0 1 0 0,-3-1 0 0,0 1 0 0,2 1 0 16,1-2 0-16,1 1 0 0,-6 1 0 0,2-1 0 15,-2 0 0-15,0-1 0 0,-3-1 0 0,-1 0 0 16,-4 0 0-16,1-1 0 0,2-2 0 0,0-1 0 16,-2 1 0-16,3-1 0 0,0 3 0 0,-2-3 0 15,2 1 0-15,-1 0 0 0,-4-1 0 0,0 2 0 16,0-1 0-16,-2-1 0 0,0-2 0 0,0 2 0 16,-3-2 0-16,4 1 0 0,2-2 0 0,-2 0 0 15,-5 0 0-15,2 0 0 0,-2 1 0 0,1-1 0 16,-3 0 0-16,-2 2 0 0,-2 0 0 0,-3 2 128 15,-1 0-128-15,-1 1 128 0,-2-1 224 0,0 1 32 0,-4 1 16 16,1 1 0-16,0 1-224 0,-2-1-48 0,-8 0-128 0,8 2 192 16,0 2-64-16,-8-4 0 0,11 4-128 0,-4-1 192 15,-7-3-64-15,9 6-128 0,-3-2 176 0,2 2-176 16,-8-6 160-16,6 8-160 0,1-2 128 0,-1 1-128 16,-6-7 0-16,5 9 0 0,-5-9 128 0,8 9-128 15,-4 1 0-15,2-2 0 0,0 1 0 0,-1-3 128 16,-5-6-128-16,6 11 0 0,-1-2 0 0,-2-1 0 15,2 0 0-15,2-1 0 0,-7-7 0 0,3 12 0 16,2 1 0-16,0-1 0 0,0 0 0 0,-1 1 0 16,0 3 0-16,1 4 0 0,-3 0 0 0,1 3 0 15,2 4 0-15,-2-1 0 0,-3 4 0 0,-2 0 0 16,1 0-176-16,0 1 176 0,-2 0-128 0,0 2 128 16,-1 1-128-16,-4 2 128 0,1 3-128 0,0 0 128 0,-1 2-144 0,-1 4 144 15,2 2-160-15,-3 0 160 0,4-3 0 0,-3 0 0 16,2-2 0-16,-3 2 0 0,1 2 0 15,0 2 0-15,-1 4 0 0,3-1 0 0,-3 3 0 0,0-3 0 16,-1-3 0-16,1-2 0 0,3 1 0 0,-3-1 0 16,0 1-128-16,1 4 128 0,-5-2 0 0,4-1 0 15,3-2 0-15,-5-2 0 0,0 0 0 0,-1 0 0 16,2-2 0-16,-1 2 0 0,1 3 0 0,0-1 0 16,1 2 0-16,2-1 0 0,-1 1 0 0,0-3 0 15,-3-3-176-15,2 1 176 0,1-2-256 0,4-1 48 16,4-1 16-16,0 0 0 0,1-1 16 0,1-2 16 15,0 1 0-15,2-4 0 0,1-3-32 0,3-2-16 16,-1-3 0-16,-2 0 0 16,1-3-240-16,0-3-64 0,3-4 0 0,-2 1 0 15,0-3-640-15,1-2-128 0,0-2-16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4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6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5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9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9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hyperlink" Target="http://tutorial.math.lamar.edu/Classes/DE/FourierSeries.aspx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customXml" Target="../ink/ink1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ustomXml" Target="../ink/ink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.uiowa.edu/students/spring-2020-covid-19-updates-students#pn-fa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://www-users.math.umn.edu/~tlawson/2374/exam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8291E-1702-4BC1-A3C3-84FCA5D5AE3C}"/>
              </a:ext>
            </a:extLst>
          </p:cNvPr>
          <p:cNvSpPr txBox="1"/>
          <p:nvPr/>
        </p:nvSpPr>
        <p:spPr>
          <a:xfrm>
            <a:off x="152401" y="333828"/>
            <a:ext cx="9274628" cy="626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b="1" dirty="0"/>
              <a:t>Should you take the P/NP option: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Suppose your current grade is G%.  Final exam is worth 30%.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you earn X% on final exam, then your grade is 0.7G + 0.3X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Thus if you want grade Y, you need to earn X = (Y – 0.7G)/0.3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b="1" dirty="0"/>
              <a:t>Scenario 1:  Your current grade is 83%.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81, you need  [81 - .7(83)]/(0.3) = 76.3 on the final exam.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60, you need [60 - .7(83)]/(0.3) = 6.3 on the final exam.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b="1" dirty="0"/>
              <a:t>Scenario 2:  Your current grade is 79%.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81, you need  [81 - .7(79)]/(0.3) = 85.6 or lower on the final exam.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60, you need [60 - .7(79)]/(0.3) = 15.7 on the final exam. </a:t>
            </a:r>
            <a:endParaRPr lang="en-US" sz="2400" b="1" dirty="0"/>
          </a:p>
          <a:p>
            <a:pPr>
              <a:lnSpc>
                <a:spcPts val="2000"/>
              </a:lnSpc>
            </a:pPr>
            <a:endParaRPr lang="en-US" sz="2400" b="1" dirty="0"/>
          </a:p>
          <a:p>
            <a:pPr>
              <a:lnSpc>
                <a:spcPts val="2000"/>
              </a:lnSpc>
            </a:pPr>
            <a:r>
              <a:rPr lang="en-US" sz="2400" b="1" dirty="0"/>
              <a:t>Scenario 3:  Your current grade is 60%.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60, you need [60 - .7(60)]/(0.3) = 60 on the final exam. </a:t>
            </a:r>
          </a:p>
          <a:p>
            <a:pPr>
              <a:lnSpc>
                <a:spcPts val="2000"/>
              </a:lnSpc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B73E-556B-448F-8E73-9899AA34F1FA}"/>
              </a:ext>
            </a:extLst>
          </p:cNvPr>
          <p:cNvSpPr txBox="1"/>
          <p:nvPr/>
        </p:nvSpPr>
        <p:spPr>
          <a:xfrm>
            <a:off x="5754914" y="360819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But B &gt; 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7C65D4-F1FA-42B8-A633-7EA21CEB684B}"/>
                  </a:ext>
                </a:extLst>
              </p14:cNvPr>
              <p14:cNvContentPartPr/>
              <p14:nvPr/>
            </p14:nvContentPartPr>
            <p14:xfrm>
              <a:off x="200160" y="168480"/>
              <a:ext cx="8770320" cy="650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7C65D4-F1FA-42B8-A633-7EA21CEB68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800" y="159120"/>
                <a:ext cx="8789040" cy="65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6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DAA9C4-71B4-4C08-A87B-580FF219EB99}"/>
              </a:ext>
            </a:extLst>
          </p:cNvPr>
          <p:cNvSpPr/>
          <p:nvPr/>
        </p:nvSpPr>
        <p:spPr>
          <a:xfrm>
            <a:off x="326572" y="344438"/>
            <a:ext cx="8323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Find the eigenvalues and eigenfunctions of the given boundary value problem. Assume that all eigenvalues are real. (Let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represent an arbitrary positive number.) </a:t>
            </a:r>
          </a:p>
          <a:p>
            <a:endParaRPr lang="en-US" sz="2400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y''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Cambria" panose="02040503050406030204" pitchFamily="18" charset="0"/>
              </a:rPr>
              <a:t>λ</a:t>
            </a:r>
            <a:r>
              <a:rPr lang="en-US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= 0,          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(0) = 0,   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y'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π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) = 0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BE4305-60BE-4619-B99B-6D5F5C32B802}"/>
                  </a:ext>
                </a:extLst>
              </p14:cNvPr>
              <p14:cNvContentPartPr/>
              <p14:nvPr/>
            </p14:nvContentPartPr>
            <p14:xfrm>
              <a:off x="335520" y="705960"/>
              <a:ext cx="8747280" cy="549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BE4305-60BE-4619-B99B-6D5F5C32B8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160" y="696600"/>
                <a:ext cx="8766000" cy="55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95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0A328-350B-44EB-8AD0-DCC64B16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70"/>
            <a:ext cx="9144000" cy="17565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557E5F-B6A8-4BD8-8D26-EBD9FEDC2811}"/>
              </a:ext>
            </a:extLst>
          </p:cNvPr>
          <p:cNvSpPr/>
          <p:nvPr/>
        </p:nvSpPr>
        <p:spPr>
          <a:xfrm>
            <a:off x="94344" y="2256749"/>
            <a:ext cx="8933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(a) simply supported at both ends: 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(0) = 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y''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(0) = 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) = 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y''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) = 0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A5C56-664C-4377-AF47-42BCE2C2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0492"/>
            <a:ext cx="9144000" cy="37405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F8B5DB-DD45-4042-BF87-802FE0129648}"/>
                  </a:ext>
                </a:extLst>
              </p14:cNvPr>
              <p14:cNvContentPartPr/>
              <p14:nvPr/>
            </p14:nvContentPartPr>
            <p14:xfrm>
              <a:off x="482400" y="525600"/>
              <a:ext cx="8533080" cy="6221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F8B5DB-DD45-4042-BF87-802FE01296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040" y="516240"/>
                <a:ext cx="8551800" cy="62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18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5687DD-236C-4458-8496-A4D40067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6" y="1670626"/>
            <a:ext cx="8737600" cy="1501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F513E1-326C-40DF-B81B-3A756B7FCFDD}"/>
              </a:ext>
            </a:extLst>
          </p:cNvPr>
          <p:cNvSpPr txBox="1"/>
          <p:nvPr/>
        </p:nvSpPr>
        <p:spPr>
          <a:xfrm>
            <a:off x="297543" y="391888"/>
            <a:ext cx="83094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</a:t>
            </a:r>
            <a:r>
              <a:rPr lang="en-US" sz="2400" dirty="0" err="1"/>
              <a:t>webassign</a:t>
            </a:r>
            <a:r>
              <a:rPr lang="en-US" sz="2400" dirty="0"/>
              <a:t> post-midterm 2 review problems for sample </a:t>
            </a:r>
            <a:r>
              <a:rPr lang="en-US" sz="2400" dirty="0" err="1"/>
              <a:t>webassign</a:t>
            </a:r>
            <a:r>
              <a:rPr lang="en-US" sz="2400" dirty="0"/>
              <a:t> final exam problems for post-midterm 2 material.  Note in-class final exam problems can be more interesting.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Note chapter 10 Boyce and </a:t>
            </a:r>
            <a:r>
              <a:rPr lang="en-US" sz="2400" dirty="0" err="1"/>
              <a:t>DiPrima</a:t>
            </a:r>
            <a:r>
              <a:rPr lang="en-US" sz="2400" dirty="0"/>
              <a:t> final exam problems will not be go tutorial problems (but Multivariable calculus problems can be go tutorial problems)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AFDF5-6F2B-4577-BDDA-F00319D5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1" y="3994139"/>
            <a:ext cx="2558142" cy="9797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B18B791-D5B6-4EDF-AEC1-0069A33C08F6}"/>
                  </a:ext>
                </a:extLst>
              </p14:cNvPr>
              <p14:cNvContentPartPr/>
              <p14:nvPr/>
            </p14:nvContentPartPr>
            <p14:xfrm>
              <a:off x="145080" y="169560"/>
              <a:ext cx="8921160" cy="6150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B18B791-D5B6-4EDF-AEC1-0069A33C08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720" y="160200"/>
                <a:ext cx="8939880" cy="61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55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038FCB-4EAD-4984-AEBF-9376E0B4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0" t="15703" r="48116" b="28901"/>
          <a:stretch/>
        </p:blipFill>
        <p:spPr>
          <a:xfrm>
            <a:off x="467114" y="2508509"/>
            <a:ext cx="4344372" cy="20573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1AD233-69D6-43AF-9329-61714DD8BA08}"/>
              </a:ext>
            </a:extLst>
          </p:cNvPr>
          <p:cNvGrpSpPr/>
          <p:nvPr/>
        </p:nvGrpSpPr>
        <p:grpSpPr>
          <a:xfrm>
            <a:off x="127000" y="372097"/>
            <a:ext cx="9207500" cy="1175587"/>
            <a:chOff x="101600" y="11958"/>
            <a:chExt cx="9207500" cy="11755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BB4EC2-63DA-4CD8-AF18-EF3D19C0D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8350" y="11958"/>
              <a:ext cx="7270750" cy="11755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300BE5-9B0C-4C77-B3AE-BE50D0E7AD1B}"/>
                </a:ext>
              </a:extLst>
            </p:cNvPr>
            <p:cNvSpPr txBox="1"/>
            <p:nvPr/>
          </p:nvSpPr>
          <p:spPr>
            <a:xfrm>
              <a:off x="101600" y="323850"/>
              <a:ext cx="591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Find </a:t>
              </a:r>
              <a:r>
                <a:rPr lang="en-US" sz="2400" i="1" dirty="0"/>
                <a:t>A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and </a:t>
              </a:r>
              <a:r>
                <a:rPr lang="en-US" sz="2400" i="1" dirty="0"/>
                <a:t>B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if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B9906E7-2505-4A65-B664-B38CB2725F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830"/>
          <a:stretch/>
        </p:blipFill>
        <p:spPr>
          <a:xfrm>
            <a:off x="406400" y="4900401"/>
            <a:ext cx="4711700" cy="10958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9F1F06-2E06-4446-84A2-0F98695216A5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39E467-A099-4F5B-8B93-60286A81D7F9}"/>
                  </a:ext>
                </a:extLst>
              </p14:cNvPr>
              <p14:cNvContentPartPr/>
              <p14:nvPr/>
            </p14:nvContentPartPr>
            <p14:xfrm>
              <a:off x="1201320" y="269280"/>
              <a:ext cx="7956720" cy="5856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39E467-A099-4F5B-8B93-60286A81D7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1960" y="259920"/>
                <a:ext cx="7975440" cy="58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225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276BBB-0FE9-4451-9B60-ED999DDC5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93"/>
          <a:stretch/>
        </p:blipFill>
        <p:spPr>
          <a:xfrm>
            <a:off x="57150" y="85214"/>
            <a:ext cx="8991600" cy="6766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046B1-00B6-4505-9720-F73081F3CFE7}"/>
              </a:ext>
            </a:extLst>
          </p:cNvPr>
          <p:cNvSpPr/>
          <p:nvPr/>
        </p:nvSpPr>
        <p:spPr>
          <a:xfrm>
            <a:off x="-76200" y="-818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8499A-9349-41AF-A58F-741D654F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386036"/>
            <a:ext cx="3317874" cy="14084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B5D7254-81B8-45BF-8A61-C28D967E6EA4}"/>
                  </a:ext>
                </a:extLst>
              </p14:cNvPr>
              <p14:cNvContentPartPr/>
              <p14:nvPr/>
            </p14:nvContentPartPr>
            <p14:xfrm>
              <a:off x="434520" y="2315880"/>
              <a:ext cx="8672040" cy="3215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B5D7254-81B8-45BF-8A61-C28D967E6E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5160" y="2306520"/>
                <a:ext cx="8690760" cy="323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452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E2383-D8F8-4B24-8C58-FFCDF8AFE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67204"/>
            <a:ext cx="4248054" cy="44469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9A696D-1A6E-462C-B350-0F93834BE0C2}"/>
              </a:ext>
            </a:extLst>
          </p:cNvPr>
          <p:cNvSpPr/>
          <p:nvPr/>
        </p:nvSpPr>
        <p:spPr>
          <a:xfrm>
            <a:off x="508000" y="297544"/>
            <a:ext cx="833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F26"/>
              </a:rPr>
              <a:t>[2] (e) What is the work done by force field </a:t>
            </a:r>
            <a:r>
              <a:rPr lang="en-US" sz="2400" dirty="0">
                <a:latin typeface="CMBX12"/>
              </a:rPr>
              <a:t>F</a:t>
            </a:r>
            <a:r>
              <a:rPr lang="en-US" sz="2400" dirty="0">
                <a:latin typeface="CMR12"/>
              </a:rPr>
              <a:t>(</a:t>
            </a:r>
            <a:r>
              <a:rPr lang="en-US" sz="2400" dirty="0">
                <a:latin typeface="CMMI12"/>
              </a:rPr>
              <a:t>x, y</a:t>
            </a:r>
            <a:r>
              <a:rPr lang="en-US" sz="2400" dirty="0">
                <a:latin typeface="CMR12"/>
              </a:rPr>
              <a:t>) =</a:t>
            </a:r>
            <a:r>
              <a:rPr lang="en-US" sz="2400" dirty="0">
                <a:latin typeface="CMMI12"/>
              </a:rPr>
              <a:t>&lt; x, </a:t>
            </a:r>
            <a:r>
              <a:rPr lang="en-US" sz="2400" dirty="0">
                <a:latin typeface="CMR12"/>
              </a:rPr>
              <a:t>0 </a:t>
            </a:r>
            <a:r>
              <a:rPr lang="en-US" sz="2400" dirty="0">
                <a:latin typeface="CMMI12"/>
              </a:rPr>
              <a:t>&gt; </a:t>
            </a:r>
            <a:r>
              <a:rPr lang="en-US" sz="2400" dirty="0">
                <a:latin typeface="F26"/>
              </a:rPr>
              <a:t>on a particle that moves once around the circle oriented in the clockwise direction. Briefly explain your answer without using integration or Green's theorem.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A40697-74E8-41F6-8C92-7D3442878E6D}"/>
                  </a:ext>
                </a:extLst>
              </p14:cNvPr>
              <p14:cNvContentPartPr/>
              <p14:nvPr/>
            </p14:nvContentPartPr>
            <p14:xfrm>
              <a:off x="351000" y="919080"/>
              <a:ext cx="8336160" cy="538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A40697-74E8-41F6-8C92-7D3442878E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640" y="909720"/>
                <a:ext cx="8354880" cy="53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80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000899-7E58-4A3A-A4A5-F2D774F1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11" r="13809"/>
          <a:stretch/>
        </p:blipFill>
        <p:spPr>
          <a:xfrm>
            <a:off x="0" y="1226456"/>
            <a:ext cx="9002949" cy="3193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69BE07-2D26-4FD7-A012-DE138E29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419"/>
            <a:ext cx="9144000" cy="5244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15424C0-C920-4AA7-923C-0F865EBB4540}"/>
                  </a:ext>
                </a:extLst>
              </p14:cNvPr>
              <p14:cNvContentPartPr/>
              <p14:nvPr/>
            </p14:nvContentPartPr>
            <p14:xfrm>
              <a:off x="41400" y="534240"/>
              <a:ext cx="8926200" cy="6000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15424C0-C920-4AA7-923C-0F865EBB45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40" y="524880"/>
                <a:ext cx="8944920" cy="60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574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46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77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8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148F5E-97AB-4739-BA88-0AD799F44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" y="0"/>
            <a:ext cx="9015843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07436A-7690-4069-AA37-DDB52EDF8CAE}"/>
                  </a:ext>
                </a:extLst>
              </p14:cNvPr>
              <p14:cNvContentPartPr/>
              <p14:nvPr/>
            </p14:nvContentPartPr>
            <p14:xfrm>
              <a:off x="1628640" y="889200"/>
              <a:ext cx="7179120" cy="4746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07436A-7690-4069-AA37-DDB52EDF8C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9280" y="879840"/>
                <a:ext cx="7197840" cy="47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886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68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12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89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851094-4A8F-462F-BA21-3F6C606AE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761"/>
            <a:ext cx="9144000" cy="3718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C3653D-41F9-40FB-AD0D-309CF9905F53}"/>
              </a:ext>
            </a:extLst>
          </p:cNvPr>
          <p:cNvSpPr/>
          <p:nvPr/>
        </p:nvSpPr>
        <p:spPr>
          <a:xfrm>
            <a:off x="79829" y="7527"/>
            <a:ext cx="9456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https://clas.uiowa.edu/students/spring-2020-covid-19-updates-students#pn-faq</a:t>
            </a:r>
            <a:r>
              <a:rPr lang="en-US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530FD4-904E-46E8-91A9-8FCEE6D51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194"/>
            <a:ext cx="9144000" cy="23448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09DF19-592B-4CE7-95F7-24EA3F9ABC9A}"/>
                  </a:ext>
                </a:extLst>
              </p14:cNvPr>
              <p14:cNvContentPartPr/>
              <p14:nvPr/>
            </p14:nvContentPartPr>
            <p14:xfrm>
              <a:off x="1333080" y="2539080"/>
              <a:ext cx="7398000" cy="377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09DF19-592B-4CE7-95F7-24EA3F9ABC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3720" y="2529720"/>
                <a:ext cx="7416720" cy="37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86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C8D3BD-1C66-426D-9E69-CBDDAF2A4F19}"/>
              </a:ext>
            </a:extLst>
          </p:cNvPr>
          <p:cNvSpPr txBox="1"/>
          <p:nvPr/>
        </p:nvSpPr>
        <p:spPr>
          <a:xfrm>
            <a:off x="406400" y="217715"/>
            <a:ext cx="8810171" cy="655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/>
              <a:t>Timeline:</a:t>
            </a:r>
          </a:p>
          <a:p>
            <a:pPr>
              <a:lnSpc>
                <a:spcPts val="2400"/>
              </a:lnSpc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7030A0"/>
                </a:solidFill>
              </a:rPr>
              <a:t>Tonight:  </a:t>
            </a:r>
            <a:r>
              <a:rPr lang="en-US" sz="2400" dirty="0"/>
              <a:t>Post-midterm 2 review </a:t>
            </a:r>
            <a:r>
              <a:rPr lang="en-US" sz="2400" dirty="0" err="1"/>
              <a:t>webassign</a:t>
            </a:r>
            <a:r>
              <a:rPr lang="en-US" sz="2400" dirty="0"/>
              <a:t> problems available.</a:t>
            </a:r>
          </a:p>
          <a:p>
            <a:pPr>
              <a:lnSpc>
                <a:spcPts val="2400"/>
              </a:lnSpc>
            </a:pPr>
            <a:r>
              <a:rPr lang="en-US" sz="2400" dirty="0"/>
              <a:t>More practice problems available at (check errata)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hlinkClick r:id="rId2"/>
              </a:rPr>
              <a:t>http://www-users.math.umn.edu/~tlawson/2374/exams.html</a:t>
            </a:r>
            <a:r>
              <a:rPr lang="en-US" sz="2400" dirty="0"/>
              <a:t> </a:t>
            </a:r>
          </a:p>
          <a:p>
            <a:pPr>
              <a:lnSpc>
                <a:spcPts val="2400"/>
              </a:lnSpc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7030A0"/>
                </a:solidFill>
              </a:rPr>
              <a:t>Saturday evening:  </a:t>
            </a:r>
            <a:r>
              <a:rPr lang="en-US" sz="2400" dirty="0"/>
              <a:t>More  </a:t>
            </a:r>
            <a:r>
              <a:rPr lang="en-US" sz="2400" dirty="0" err="1"/>
              <a:t>webassign</a:t>
            </a:r>
            <a:r>
              <a:rPr lang="en-US" sz="2400" dirty="0"/>
              <a:t> review problems available</a:t>
            </a:r>
          </a:p>
          <a:p>
            <a:pPr marL="800100" lvl="1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set ordered according to sections.</a:t>
            </a:r>
          </a:p>
          <a:p>
            <a:pPr marL="800100" lvl="1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set containing all </a:t>
            </a:r>
            <a:r>
              <a:rPr lang="en-US" sz="2400" dirty="0" err="1"/>
              <a:t>webassign</a:t>
            </a:r>
            <a:r>
              <a:rPr lang="en-US" sz="2400" dirty="0"/>
              <a:t> review problems in a mixed ordering.</a:t>
            </a:r>
          </a:p>
          <a:p>
            <a:pPr marL="800100" lvl="1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/>
              <a:t>Answers to </a:t>
            </a:r>
            <a:r>
              <a:rPr lang="en-US" sz="2400" dirty="0" err="1"/>
              <a:t>webassign</a:t>
            </a:r>
            <a:r>
              <a:rPr lang="en-US" sz="2400" dirty="0"/>
              <a:t> review problems are available after 3</a:t>
            </a:r>
            <a:r>
              <a:rPr lang="en-US" sz="2400" baseline="30000" dirty="0"/>
              <a:t>rd</a:t>
            </a:r>
            <a:r>
              <a:rPr lang="en-US" sz="2400" dirty="0"/>
              <a:t> attempt.  All other </a:t>
            </a:r>
            <a:r>
              <a:rPr lang="en-US" sz="2400" dirty="0" err="1"/>
              <a:t>webassign</a:t>
            </a:r>
            <a:r>
              <a:rPr lang="en-US" sz="2400" dirty="0"/>
              <a:t> answers available after due date.  </a:t>
            </a:r>
            <a:r>
              <a:rPr lang="en-US" sz="2400" dirty="0" err="1"/>
              <a:t>Webassign</a:t>
            </a:r>
            <a:r>
              <a:rPr lang="en-US" sz="2400" dirty="0"/>
              <a:t> review problems are (semi-)optional.</a:t>
            </a:r>
          </a:p>
          <a:p>
            <a:pPr>
              <a:lnSpc>
                <a:spcPts val="2400"/>
              </a:lnSpc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7030A0"/>
                </a:solidFill>
              </a:rPr>
              <a:t>By Sunday:  </a:t>
            </a:r>
            <a:r>
              <a:rPr lang="en-US" sz="2400" dirty="0"/>
              <a:t>First 3 versions of </a:t>
            </a:r>
            <a:r>
              <a:rPr lang="en-US" sz="2400" dirty="0" err="1"/>
              <a:t>webassign</a:t>
            </a:r>
            <a:r>
              <a:rPr lang="en-US" sz="2400" dirty="0"/>
              <a:t> part of Final exam will become available.</a:t>
            </a:r>
          </a:p>
          <a:p>
            <a:pPr>
              <a:lnSpc>
                <a:spcPts val="2400"/>
              </a:lnSpc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7030A0"/>
                </a:solidFill>
              </a:rPr>
              <a:t>Thursday noon:  </a:t>
            </a:r>
            <a:r>
              <a:rPr lang="en-US" sz="2400" dirty="0"/>
              <a:t>First 3 versions of </a:t>
            </a:r>
            <a:r>
              <a:rPr lang="en-US" sz="2400" dirty="0" err="1"/>
              <a:t>webassign</a:t>
            </a:r>
            <a:r>
              <a:rPr lang="en-US" sz="2400" dirty="0"/>
              <a:t> part of Final exam are due.  Answers to these exams will be available.</a:t>
            </a:r>
          </a:p>
          <a:p>
            <a:pPr>
              <a:lnSpc>
                <a:spcPts val="2400"/>
              </a:lnSpc>
            </a:pP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F81B8C-E4CB-4888-B7ED-4F32B8E50962}"/>
                  </a:ext>
                </a:extLst>
              </p14:cNvPr>
              <p14:cNvContentPartPr/>
              <p14:nvPr/>
            </p14:nvContentPartPr>
            <p14:xfrm>
              <a:off x="62640" y="130320"/>
              <a:ext cx="9005400" cy="6323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F81B8C-E4CB-4888-B7ED-4F32B8E509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80" y="120960"/>
                <a:ext cx="9024120" cy="63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96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C8D3BD-1C66-426D-9E69-CBDDAF2A4F19}"/>
              </a:ext>
            </a:extLst>
          </p:cNvPr>
          <p:cNvSpPr txBox="1"/>
          <p:nvPr/>
        </p:nvSpPr>
        <p:spPr>
          <a:xfrm>
            <a:off x="333829" y="275772"/>
            <a:ext cx="8810171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Timeline:</a:t>
            </a:r>
          </a:p>
          <a:p>
            <a:endParaRPr lang="en-US" sz="700" dirty="0"/>
          </a:p>
          <a:p>
            <a:r>
              <a:rPr lang="en-US" sz="2400" dirty="0">
                <a:solidFill>
                  <a:srgbClr val="7030A0"/>
                </a:solidFill>
              </a:rPr>
              <a:t>Thursday noon – 2pm?   </a:t>
            </a:r>
            <a:r>
              <a:rPr lang="en-US" sz="2400" dirty="0"/>
              <a:t>Zoom problem session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Thursday afternoon.  </a:t>
            </a:r>
            <a:r>
              <a:rPr lang="en-US" sz="2400" dirty="0" err="1"/>
              <a:t>Webassign</a:t>
            </a:r>
            <a:r>
              <a:rPr lang="en-US" sz="2400" dirty="0"/>
              <a:t> versions 4 and 5 become available.  These versions will be due Saturday at 11:59pm. 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7030A0"/>
                </a:solidFill>
              </a:rPr>
              <a:t>Friday 05/15/2020  10:00AM - 12:00PM:  </a:t>
            </a:r>
            <a:r>
              <a:rPr lang="en-US" sz="2400" dirty="0"/>
              <a:t>In class portion of Final exam.  E-mail me ASAP if you need a make-up time.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7030A0"/>
                </a:solidFill>
              </a:rPr>
              <a:t>Friday afternoon:  </a:t>
            </a:r>
            <a:r>
              <a:rPr lang="en-US" sz="2400" dirty="0"/>
              <a:t>I will be grading exams.  I hope to post Final exam grades along with tentative grades by Friday midnight.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7030A0"/>
                </a:solidFill>
              </a:rPr>
              <a:t>Saturday at 11:59pm:</a:t>
            </a:r>
            <a:r>
              <a:rPr lang="en-US" sz="2400" dirty="0"/>
              <a:t> </a:t>
            </a:r>
            <a:r>
              <a:rPr lang="en-US" sz="2400" dirty="0" err="1"/>
              <a:t>Webassign</a:t>
            </a:r>
            <a:r>
              <a:rPr lang="en-US" sz="2400" dirty="0"/>
              <a:t> versions 4 and 5 due.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7030A0"/>
                </a:solidFill>
              </a:rPr>
              <a:t>Sunday:  </a:t>
            </a:r>
            <a:r>
              <a:rPr lang="en-US" sz="2400" dirty="0"/>
              <a:t>I will update </a:t>
            </a:r>
            <a:r>
              <a:rPr lang="en-US" sz="2400" dirty="0" err="1"/>
              <a:t>Webassign</a:t>
            </a:r>
            <a:r>
              <a:rPr lang="en-US" sz="2400" dirty="0"/>
              <a:t> final exam grades as well as grade for course.  For borderline grades, I will take improvement (on both parts of final exam) into consideration as well as completion of optional assignments.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AB8C1E-0864-4059-87B9-018BAD5F4193}"/>
                  </a:ext>
                </a:extLst>
              </p14:cNvPr>
              <p14:cNvContentPartPr/>
              <p14:nvPr/>
            </p14:nvContentPartPr>
            <p14:xfrm>
              <a:off x="-95040" y="90360"/>
              <a:ext cx="8873640" cy="6473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AB8C1E-0864-4059-87B9-018BAD5F41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4400" y="81000"/>
                <a:ext cx="8892360" cy="649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48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6E66B-D218-4C37-8C36-321A20EC79F3}"/>
              </a:ext>
            </a:extLst>
          </p:cNvPr>
          <p:cNvSpPr txBox="1"/>
          <p:nvPr/>
        </p:nvSpPr>
        <p:spPr>
          <a:xfrm>
            <a:off x="493485" y="152404"/>
            <a:ext cx="842554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Final exam is cumulative with fairly even coverage.</a:t>
            </a:r>
          </a:p>
          <a:p>
            <a:endParaRPr lang="en-US" sz="2400" dirty="0"/>
          </a:p>
          <a:p>
            <a:r>
              <a:rPr lang="en-US" sz="2400" dirty="0"/>
              <a:t>For </a:t>
            </a:r>
            <a:r>
              <a:rPr lang="en-US" sz="2400" dirty="0" err="1"/>
              <a:t>webassign</a:t>
            </a:r>
            <a:r>
              <a:rPr lang="en-US" sz="2400" dirty="0"/>
              <a:t> part:  1 hour each, about 5 – 7 questions.  Check ICON Sunday night for description.</a:t>
            </a:r>
          </a:p>
          <a:p>
            <a:endParaRPr lang="en-US" sz="2400" dirty="0"/>
          </a:p>
          <a:p>
            <a:r>
              <a:rPr lang="en-US" sz="2400" dirty="0"/>
              <a:t>Example:  Version X contains n problems including one from section ?? and one from chapter ??.</a:t>
            </a:r>
          </a:p>
          <a:p>
            <a:endParaRPr lang="en-US" sz="2400" dirty="0"/>
          </a:p>
          <a:p>
            <a:r>
              <a:rPr lang="en-US" sz="2400" dirty="0"/>
              <a:t>Note the remaining n-2 problems can come from any section.</a:t>
            </a:r>
          </a:p>
          <a:p>
            <a:endParaRPr lang="en-US" sz="2400" dirty="0"/>
          </a:p>
          <a:p>
            <a:r>
              <a:rPr lang="en-US" sz="2400" dirty="0"/>
              <a:t>Some versions might be harder than other versions, but I will try to make them of comparable difficulty.  E-mail me if you would like one </a:t>
            </a:r>
            <a:r>
              <a:rPr lang="en-US" sz="2400" dirty="0" err="1"/>
              <a:t>Webassign</a:t>
            </a:r>
            <a:r>
              <a:rPr lang="en-US" sz="2400" dirty="0"/>
              <a:t> version to be a paper version. </a:t>
            </a:r>
          </a:p>
          <a:p>
            <a:endParaRPr lang="en-US" sz="2400" dirty="0"/>
          </a:p>
          <a:p>
            <a:r>
              <a:rPr lang="en-US" sz="2400" dirty="0" err="1"/>
              <a:t>Webassign</a:t>
            </a:r>
            <a:r>
              <a:rPr lang="en-US" sz="2400" dirty="0"/>
              <a:t> part worth 50 pts.  </a:t>
            </a:r>
          </a:p>
          <a:p>
            <a:r>
              <a:rPr lang="en-US" sz="2400" dirty="0"/>
              <a:t>             </a:t>
            </a:r>
            <a:r>
              <a:rPr lang="en-US" sz="2400" dirty="0" err="1"/>
              <a:t>Webassign</a:t>
            </a:r>
            <a:r>
              <a:rPr lang="en-US" sz="2400" dirty="0"/>
              <a:t> grade = highest of the 5 versions</a:t>
            </a:r>
          </a:p>
          <a:p>
            <a:r>
              <a:rPr lang="en-US" sz="2400" dirty="0"/>
              <a:t>In class part also worth 50 pts.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8C6F2D-72A8-42EC-9ABE-A79420D1DD2F}"/>
                  </a:ext>
                </a:extLst>
              </p14:cNvPr>
              <p14:cNvContentPartPr/>
              <p14:nvPr/>
            </p14:nvContentPartPr>
            <p14:xfrm>
              <a:off x="291960" y="122400"/>
              <a:ext cx="8722440" cy="643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8C6F2D-72A8-42EC-9ABE-A79420D1DD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600" y="113040"/>
                <a:ext cx="8741160" cy="64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81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13651-3ED7-4C6C-A580-0BCD74C97E39}"/>
              </a:ext>
            </a:extLst>
          </p:cNvPr>
          <p:cNvSpPr/>
          <p:nvPr/>
        </p:nvSpPr>
        <p:spPr>
          <a:xfrm>
            <a:off x="726805" y="399417"/>
            <a:ext cx="7813806" cy="1649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dirty="0" err="1"/>
              <a:t>Webassign</a:t>
            </a:r>
            <a:r>
              <a:rPr lang="en-US" sz="2800" dirty="0"/>
              <a:t> Midterm 2 version 3 problem 1</a:t>
            </a:r>
          </a:p>
          <a:p>
            <a:pPr>
              <a:lnSpc>
                <a:spcPts val="2400"/>
              </a:lnSpc>
            </a:pPr>
            <a:endParaRPr lang="en-US" sz="2800" dirty="0"/>
          </a:p>
          <a:p>
            <a:pPr>
              <a:lnSpc>
                <a:spcPts val="2400"/>
              </a:lnSpc>
            </a:pPr>
            <a:r>
              <a:rPr lang="en-US" sz="2800" dirty="0"/>
              <a:t> K vs k:  If this affected your grade, please e-mail me.</a:t>
            </a:r>
          </a:p>
          <a:p>
            <a:pPr>
              <a:lnSpc>
                <a:spcPts val="2400"/>
              </a:lnSpc>
            </a:pPr>
            <a:endParaRPr lang="en-US" sz="2800" dirty="0"/>
          </a:p>
          <a:p>
            <a:pPr>
              <a:lnSpc>
                <a:spcPts val="2400"/>
              </a:lnSpc>
            </a:pPr>
            <a:r>
              <a:rPr lang="en-US" sz="2800" dirty="0"/>
              <a:t>Also, check my addition.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57A077-F98B-451C-8CC8-36D6A3708927}"/>
                  </a:ext>
                </a:extLst>
              </p14:cNvPr>
              <p14:cNvContentPartPr/>
              <p14:nvPr/>
            </p14:nvContentPartPr>
            <p14:xfrm>
              <a:off x="444600" y="255600"/>
              <a:ext cx="8224920" cy="2488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57A077-F98B-451C-8CC8-36D6A37089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240" y="246240"/>
                <a:ext cx="8243640" cy="25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179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C014E1-1AD6-4F34-B0B0-9362620C3715}"/>
              </a:ext>
            </a:extLst>
          </p:cNvPr>
          <p:cNvSpPr/>
          <p:nvPr/>
        </p:nvSpPr>
        <p:spPr>
          <a:xfrm>
            <a:off x="471714" y="382012"/>
            <a:ext cx="8360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Find the steady-state solution of the heat conduction equation </a:t>
            </a:r>
            <a:r>
              <a:rPr lang="en-US" sz="2400" i="1" dirty="0">
                <a:solidFill>
                  <a:srgbClr val="000000"/>
                </a:solidFill>
                <a:latin typeface="&amp;quot"/>
              </a:rPr>
              <a:t>α</a:t>
            </a:r>
            <a:r>
              <a:rPr lang="en-US" sz="24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u</a:t>
            </a:r>
            <a:r>
              <a:rPr lang="en-US" sz="2400" i="1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xx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= </a:t>
            </a:r>
            <a:r>
              <a:rPr lang="en-US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u</a:t>
            </a:r>
            <a:r>
              <a:rPr lang="en-US" sz="2400" i="1" baseline="-25000" dirty="0" err="1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that satisfies the given set of boundary conditions.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(0,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) = </a:t>
            </a:r>
            <a:r>
              <a:rPr lang="en-US" sz="2400" dirty="0">
                <a:solidFill>
                  <a:srgbClr val="DD0000"/>
                </a:solidFill>
                <a:latin typeface="verdana" panose="020B0604030504040204" pitchFamily="34" charset="0"/>
              </a:rPr>
              <a:t>90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</a:p>
          <a:p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(40,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) = −</a:t>
            </a:r>
            <a:r>
              <a:rPr lang="en-US" sz="2400" dirty="0">
                <a:solidFill>
                  <a:srgbClr val="DD0000"/>
                </a:solidFill>
                <a:latin typeface="verdana" panose="020B0604030504040204" pitchFamily="34" charset="0"/>
              </a:rPr>
              <a:t>60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816092-F369-43D0-8B0B-E39052ACBC5B}"/>
                  </a:ext>
                </a:extLst>
              </p14:cNvPr>
              <p14:cNvContentPartPr/>
              <p14:nvPr/>
            </p14:nvContentPartPr>
            <p14:xfrm>
              <a:off x="289080" y="276840"/>
              <a:ext cx="8400960" cy="568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816092-F369-43D0-8B0B-E39052ACBC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720" y="267480"/>
                <a:ext cx="8419680" cy="57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51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D98A29-4E8E-44BF-809A-8CE2A62A9781}"/>
              </a:ext>
            </a:extLst>
          </p:cNvPr>
          <p:cNvSpPr/>
          <p:nvPr/>
        </p:nvSpPr>
        <p:spPr>
          <a:xfrm>
            <a:off x="435429" y="302736"/>
            <a:ext cx="843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Determine whether the method of separation of variables can be used to replace the given partial differential equation by a pair of ordinary differential equations.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tu</a:t>
            </a:r>
            <a:r>
              <a:rPr lang="en-US" sz="2400" i="1" baseline="-25000" dirty="0" err="1">
                <a:solidFill>
                  <a:srgbClr val="000000"/>
                </a:solidFill>
                <a:latin typeface="verdana" panose="020B0604030504040204" pitchFamily="34" charset="0"/>
              </a:rPr>
              <a:t>xx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xu</a:t>
            </a:r>
            <a:r>
              <a:rPr lang="en-US" sz="2400" i="1" baseline="-25000" dirty="0" err="1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= 0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5AA324-2DBF-45D8-9E10-06B7DF531691}"/>
                  </a:ext>
                </a:extLst>
              </p14:cNvPr>
              <p14:cNvContentPartPr/>
              <p14:nvPr/>
            </p14:nvContentPartPr>
            <p14:xfrm>
              <a:off x="200880" y="199080"/>
              <a:ext cx="8933040" cy="6436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5AA324-2DBF-45D8-9E10-06B7DF5316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520" y="189720"/>
                <a:ext cx="8951760" cy="64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4635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</TotalTime>
  <Words>723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&amp;quot</vt:lpstr>
      <vt:lpstr>Arial</vt:lpstr>
      <vt:lpstr>Calibri</vt:lpstr>
      <vt:lpstr>Calibri Light</vt:lpstr>
      <vt:lpstr>Cambria</vt:lpstr>
      <vt:lpstr>CMBX12</vt:lpstr>
      <vt:lpstr>CMMI12</vt:lpstr>
      <vt:lpstr>CMR12</vt:lpstr>
      <vt:lpstr>F26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31</cp:revision>
  <dcterms:created xsi:type="dcterms:W3CDTF">2020-05-08T04:46:29Z</dcterms:created>
  <dcterms:modified xsi:type="dcterms:W3CDTF">2020-05-08T19:26:20Z</dcterms:modified>
</cp:coreProperties>
</file>