
<file path=[Content_Types].xml><?xml version="1.0" encoding="utf-8"?>
<Types xmlns="http://schemas.openxmlformats.org/package/2006/content-types">
  <Default Extension="fntdata" ContentType="application/x-fontdata"/>
  <Default Extension="gif" ContentType="image/gif"/>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411" r:id="rId2"/>
    <p:sldId id="480" r:id="rId3"/>
    <p:sldId id="481" r:id="rId4"/>
    <p:sldId id="479" r:id="rId5"/>
    <p:sldId id="478" r:id="rId6"/>
    <p:sldId id="482" r:id="rId7"/>
    <p:sldId id="483" r:id="rId8"/>
    <p:sldId id="502" r:id="rId9"/>
    <p:sldId id="485" r:id="rId10"/>
    <p:sldId id="492" r:id="rId11"/>
    <p:sldId id="493" r:id="rId12"/>
    <p:sldId id="494" r:id="rId13"/>
    <p:sldId id="495" r:id="rId14"/>
    <p:sldId id="497" r:id="rId15"/>
    <p:sldId id="498" r:id="rId16"/>
    <p:sldId id="496" r:id="rId17"/>
    <p:sldId id="484" r:id="rId18"/>
    <p:sldId id="499" r:id="rId19"/>
    <p:sldId id="374" r:id="rId20"/>
    <p:sldId id="486" r:id="rId21"/>
    <p:sldId id="487" r:id="rId22"/>
    <p:sldId id="500" r:id="rId23"/>
    <p:sldId id="488" r:id="rId24"/>
    <p:sldId id="489" r:id="rId25"/>
    <p:sldId id="490" r:id="rId26"/>
    <p:sldId id="257" r:id="rId27"/>
    <p:sldId id="324" r:id="rId28"/>
    <p:sldId id="284" r:id="rId29"/>
    <p:sldId id="501" r:id="rId30"/>
    <p:sldId id="461" r:id="rId31"/>
    <p:sldId id="384" r:id="rId32"/>
    <p:sldId id="385" r:id="rId33"/>
    <p:sldId id="474" r:id="rId34"/>
    <p:sldId id="475" r:id="rId35"/>
    <p:sldId id="320" r:id="rId36"/>
    <p:sldId id="476" r:id="rId37"/>
    <p:sldId id="458" r:id="rId38"/>
    <p:sldId id="386" r:id="rId39"/>
    <p:sldId id="459" r:id="rId40"/>
    <p:sldId id="477" r:id="rId41"/>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
      <p:font typeface="Tahoma" panose="020B0604030504040204" pitchFamily="34" charset="0"/>
      <p:regular r:id="rId48"/>
      <p:bold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0402" autoAdjust="0"/>
  </p:normalViewPr>
  <p:slideViewPr>
    <p:cSldViewPr snapToGrid="0">
      <p:cViewPr varScale="1">
        <p:scale>
          <a:sx n="44" d="100"/>
          <a:sy n="44" d="100"/>
        </p:scale>
        <p:origin x="1002" y="24"/>
      </p:cViewPr>
      <p:guideLst/>
    </p:cSldViewPr>
  </p:slideViewPr>
  <p:notesTextViewPr>
    <p:cViewPr>
      <p:scale>
        <a:sx n="1" d="1"/>
        <a:sy n="1" d="1"/>
      </p:scale>
      <p:origin x="0" y="0"/>
    </p:cViewPr>
  </p:notesTextViewPr>
  <p:sorterViewPr>
    <p:cViewPr>
      <p:scale>
        <a:sx n="64" d="100"/>
        <a:sy n="64" d="100"/>
      </p:scale>
      <p:origin x="0" y="-82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s>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30:26.294"/>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00B0F0"/>
    </inkml:brush>
    <inkml:brush xml:id="br3">
      <inkml:brushProperty name="width" value="0.05292" units="cm"/>
      <inkml:brushProperty name="height" value="0.05292" units="cm"/>
      <inkml:brushProperty name="color" value="#00B050"/>
    </inkml:brush>
  </inkml:definitions>
  <inkml:trace contextRef="#ctx0" brushRef="#br0">1347 1252 13823 0,'-2'-6'1216'0,"2"6"-960"0,-5-8-256 0,5 8 0 16,0-9 1920-16,0 1 352 0,0 8 64 0,0 0 16 15,0-8-1648-15,0 8-336 0,0 0-64 0,0 0-16 16,-1-10-32-16,1 3-16 0,0 1 0 0,0 6 0 15,0 0 16-15,0 0 0 0,0 0 0 0,0 0 0 16,-6 6-96-16,2 3-16 0,2 3 0 0,-2 2 0 16,-4 2-144-16,-2 4 0 0,3 6 0 0,-2-1 0 15,-4 3 0-15,1 3 0 0,1 0 0 0,-3 4 0 16,1 5 0-16,-1 2 0 0,-1-4 0 0,1 2 0 16,0-2 0-16,-1 3 0 0,0 3 128 0,1 2-128 15,-1-1 400-15,2 6 0 0,-2 2 0 0,2-1 0 16,-2 0 48-16,1-2 16 0,-1-2 0 0,0-2 0 0,2-1-128 0,0 2-16 15,-1-5-16-15,0 0 0 0,2-2-48 0,0-5 0 16,0-2 0-16,3 0 0 0,-1-2 48 0,1-4 0 16,1 0 0-16,-1-4 0 0,1-2-96 0,-1-1-16 15,5-1 0-15,1-2 0 0,-4-1-192 0,4-1 128 16,1-5-128-16,2-2 0 0,1-1 0 0,-1-7 128 16,0 0-128-16,4 9 0 0,4-2 0 0,-8-7 0 15,0 0 0-15,0 0 0 0,9 4 0 0,-2-2 0 16,-7-2 0-16,10 1 0 0,2-2 0 0,1 0 176 15,3 0-48-15,2 1-128 0,-1 0 208 0,3-4-64 16,0 1-16-16,1 0 0 0,1-2-128 0,-1 2 192 16,3 0-192-16,0 1 192 0,2-2-192 0,5 2 0 15,4 1 0-15,4 1 0 0,-3-1 0 0,3 1 0 0,0-3 0 16,3 2 0-16,1-1 0 0,0 1 0 0,-1-1 0 16,2 1 0-16,1 3 0 0,1 2 0 0,1-4 0 0,4 0 0 15,1-2 0-15,-1 2 0 0,0 2 0 0,-2-4 0 16,0 0-128-16,4 0 128 0,-1 0 0 0,3 2 0 15,-1 0 0-15,1 0 0 0,-3 0 0 0,0 0 0 16,-2 0 0-16,0 1 0 0,3 0 0 0,2 1 0 16,3 0 0-16,-1 2 0 0,1-2 0 0,-2-2 0 15,-3-2 0-15,2 2 0 0,2 0 0 0,3 2 0 16,4 1 0-16,-3-2 0 0,-1-1 0 0,-2 1 0 16,-3 2 0-16,2-2 0 0,3-1 0 0,2 1 0 15,3 1 0-15,-2 1 0 0,-4-2 0 0,1 2 0 0,-1-1-160 16,2 0 160-16,0 0 0 0,5-1-144 0,1-1 144 0,0-1 0 15,-3-2-144-15,2 2 144 0,0 2 0 16,3 0 0-16,2-1 0 0,-3-1 0 0,-2-1 0 0,0 0 0 16,2-1 0-16,0 1 0 0,4 1 0 15,-2-1 0-15,-1 0 0 0,-3 2 0 0,-4 0 0 0,3-1 0 16,1-3 0-16,2 2 0 0,5 1 0 0,-7-1 0 16,-2-3 0-16,-2 3 0 0,0 2 0 0,3 0 0 15,1 0 0-15,0-1 128 0,-4-1-128 0,-2 1 128 16,-3 1-128-16,2 0 128 0,-1 0-128 0,2-2 128 15,2-3-128-15,0 1 128 0,-6 0-128 0,0 1 0 16,0-3 0-16,0 1 0 0,1 2 0 0,3 0 128 16,1-1-128-16,1 1 0 0,-6 0 0 0,-2-1 0 0,-4-2 0 15,4 1 0-15,2-1 0 0,-1 0 0 0,-3-1 0 16,2 0 0-16,-3 1 0 0,-3 1 0 0,-4-1 0 0,1 0 0 16,0-3 0-16,2 1 0 0,3 0 128 0,-1-1-128 15,-1 2 0-15,-2 2 0 0,-1 1 0 0,-3 1 0 16,-3 1 0-16,1 0 0 0,-3-1 0 0,1 2 0 15,-2 2 0-15,0 2 0 0,0-2 0 0,-4-1 0 16,-2-1 128-16,0 1-128 0,-4 0 0 0,0 0 128 16,-2 0-128-16,-4 1 0 0,-2 0 0 0,2-1 0 15,-1 0 0-15,-4 0 0 0,-1 0 0 0,-2 1 128 16,-1 1-128-16,1-2 0 0,-2-2 0 0,0 1 128 16,-1 2-128-16,-1-2 0 0,-8 1 144 0,9-3-144 15,-2-1 128-15,-7 4-128 0,0 0 160 0,0 0-160 0,7-5 240 16,-7 5-48-16,4-8-16 0,-2-1 0 0,-2 0 48 15,-1 0 16-15,0-2 0 0,-2-2 0 0,-3 2-96 0,0 0-16 16,0-1 0-16,-2-5 0 0,0-7-128 0,-1-3 0 16,-2 4 0-16,3-1 0 0,-4-4 0 0,2 2-192 15,1 0 0-15,-2-3 16 0,0 0-16 0,-1-1 0 16,-1 0 0-16,-2 0 0 0,2 3 192 0,1 0 0 16,1 1 0-16,0 1 0 0,-2-1 0 0,0 4 0 15,0 2 0-15,0 1 128 0,-1-3 0 0,5 1 16 16,4 0 0-16,-3 2 0 0,-4 5-144 0,3 0 0 15,-1-2 0-15,1 1 0 0,3-1-240 0,-2-1 32 16,1-1 0-16,3 3 0 0,0 2 48 0,0 0 16 16,2 4 0-16,0-2 0 0,0 0 144 0,0 2 0 15,2 9 0-15,-4-9 128 0,4 9-128 0,-1-8 128 16,1 8-128-16,-1-9 128 0,1 9-128 0,0 0 0 0,-3-7 0 0,3 7 0 16,0 0 0-16,0 0 0 15,0 0 0-15,0 0-128 0,0 0 128 0,-6-5 0 0,6 5 0 0,-9-3 0 16,2-1 0-16,-2 0 0 0,2 2 0 0,-3 1 0 15,2 0 0-15,-2-1 0 0,0 2 160 16,1-1-160-16,-3-3 176 0,1 1-176 0,-1 0 192 0,1-1-192 16,-3-2 128-16,-2 3-128 0,-1-1 0 0,-2 0 0 15,2-3 0-15,-5 1 0 0,-4-2 0 0,-2 2 0 16,1 0 0-16,-6 0 0 0,-1 1-144 0,-1-1 144 16,-1 0-192-16,0-1 32 0,0-1 16 0,0 2 0 15,-5-1 144-15,-1 1-208 0,-1-4 80 0,-2 2 128 16,-1 3 0-16,-1-1 0 0,-4 1 0 0,1-1 0 15,1 2 0-15,-1-1 0 0,0 3 144 0,-5-1-16 0,-3-2 0 16,-3 3 16-16,-1 1 0 0,2-1 0 0,-1 1-16 16,0-1-128-16,-2-2 192 0,-2 3-64 0,-2 0-128 0,1-1 0 15,-2 0 0-15,3-1 0 0,2 1 0 0,-2-1 0 16,-4 0 0-16,-1-1 0 0,0 0 0 16,4-2 0-16,4 0 128 0,-3-1-128 0,-2 1 0 0,-1-1 160 15,0-2-160-15,1 3 160 0,5-1-16 0,1 2 0 16,3-3 0-16,-6 1 0 0,-3 0-144 0,0 2 192 15,-1 2-192-15,2-2 192 0,2-1-192 0,-1 0 0 16,-2-1 144-16,0 2-144 0,0 2 0 0,3 0 0 16,-2-1 0-16,1 0 0 0,0 0 0 0,-1-1 0 15,-3 0 0-15,2 1 0 0,2 3 0 0,3 0 0 16,-1-1 0-16,3-1 0 0,-1-5 0 0,1 1 0 16,-2 2 0-16,2 2 0 0,0 1 0 0,4-1 0 15,-1 1 0-15,1-2 0 0,0-1 0 0,-5 3-128 16,1 2 128-16,2 3-192 0,4 1-32 0,1 2-16 0,3 3 0 15,1-4 0-15,-3-3 16 0,-1 3 0 0,-2 3 0 16,4 1 0-16,1 2 32 0,3-3 16 0,1 1 0 0,1-1 0 16,1 0 176-16,2-2 0 0,0-1 0 0,-4 0 0 15,0 2 0-15,2-1 0 0,2 0 0 0,3-3 0 16,-1-2 0-16,4 1 0 0,5-2 0 0,-1 3 0 16,0-2 144-16,-1 1-144 0,1-1 192 0,1-1-192 15,2-1 256-15,-1 0-48 0,-3 0-16 0,5 0 0 16,0-2 0-16,1 2 0 0,0 2 0 0,2-2 0 15,2-3-192-15,2 1 176 0,2-1-176 0,-1 1 160 0,3 1-160 16,1-2 0-16,-1 0 0 0,1 1 0 0,-1-3 0 16,0 2 0-16,-1-1 0 0,2 1-176 0,0 1-80 0,2 1 0 15,0-1-16-15,-3 1 0 16,0 0-224-16,-2-2-32 0,1 0-16 16,-2 4-9792-16,-2 2-1952 0</inkml:trace>
  <inkml:trace contextRef="#ctx0" brushRef="#br0" timeOffset="7340.519">6247 3363 7359 0,'-7'-10'656'0,"2"2"-528"0,-2-2-128 0,-1 0 0 16,-4-2 4560-16,3 1 880 0,2 4 192 0,2-4 16 0,-4-3-4400 0,2 2-880 15,-1 1-176-15,1 0-48 0,-3-1 384 0,1 2 80 16,1 1 16-16,-1 3 0 0,-1-3-320 0,-3 1-64 16,1 0-16-16,-2 0 0 0,0 0-224 0,-2 2 0 15,-3-1-144-15,0-1 144 0,-2 1-176 0,0-1 176 16,-1-1-192-16,-3 0 192 0,-1 0-128 0,-3 2 128 16,-1-3 0-16,0 0 0 0,-1-3 0 0,0 3 0 15,1-1 0-15,-1 0 0 0,-2-1 0 0,0 1 0 16,-2 1 0-16,-1-1 0 0,-1 0 128 0,-1 1 0 15,-1 0-128-15,-1 1 192 0,-1 3-64 0,1-5-128 16,0 2 176-16,-2 0-176 0,1 0 0 0,-4 0 0 16,-4-3 0-16,-1 4 0 0,-1 1 0 0,-1-1 0 15,-3-1 0-15,3 1 0 0,-3 0 0 0,2 0 0 16,-4 1 0-16,1 1 0 0,0 3 0 0,0-1 0 16,-2-2 0-16,2 3 0 0,-1-1 0 0,4 2 0 0,-6 0 0 15,0 2 0-15,-2 0 0 0,2-1 0 0,3-3 0 16,-1 4 0-16,1 3 0 0,-1-2 0 0,-3-1 0 0,1 0 0 15,0 0-192-15,3-1 192 0,-2-2-208 0,2 3 80 16,2 3 128-16,0-1 0 0,-1 0 0 0,-2-3 0 16,1-5 0-16,1 5 0 0,-1 0-144 0,3 0 144 15,4-1 0-15,-1 1 0 0,0 3 0 0,1 0 0 16,-1 0 0-16,-3 2 0 0,1 0 0 0,1 4 0 16,0 3 0-16,3 1-144 0,0-1 144 0,0 1 0 15,0 0-192-15,0 0 192 0,0 1-192 0,0 1 192 16,-2 0-192-16,6 1 64 0,0 0 128 0,5 0-208 15,1-2 208-15,2 0-176 0,0 3 176 0,1-2-160 0,3 0 160 16,-1 2 0-16,-3-1-144 0,7 2 144 16,3 0 0-16,0 1 0 0,2 2 0 0,2-2 0 0,1 0-160 15,0 3 160-15,6 2 0 0,-1 2-144 0,1 2 144 0,3-3-160 16,0-2 160-16,3 1-160 0,1 0 160 0,4 0-208 16,0-1 80-16,2-2 128 0,0-2-192 0,3-2 192 15,1 3-160-15,3-2 160 0,0 0 0 0,2-1 0 16,2 0 0-16,3 0 0 0,0 0 0 0,3-1 0 15,1-1 0-15,5 0 0 0,2-1 0 0,1 0 0 16,0-2 128-16,4 1-128 0,2 0 0 0,3 1 160 16,1 1-160-16,2 0 128 0,-1-2-128 0,2-1 0 15,1-4 144-15,0 3-144 0,1-1 128 0,4 1-128 16,1-1 160-16,3 1-160 0,1 1 128 0,1 0-128 16,-2-1 0-16,0 0 144 0,-2 1-144 0,4-1 128 15,1-1-128-15,4-2 128 0,0 0-128 0,2 1 160 0,0-1-160 16,0 1 160-16,1-1-160 0,-2 0 128 0,0-2-128 15,5-1 128-15,4 0-128 0,-1 0 0 0,-2 0 144 0,1-1-144 16,-1 0 0-16,2-1 128 0,2 0-128 0,0 0 0 16,0 0 0-16,0 1 0 0,-3-3 0 0,1 0 0 15,-1-1 0-15,0-1 0 0,1 1 0 0,1 2 128 16,-1-1-128-16,-2-1 0 0,0-1 0 0,-2 1 0 16,3 1 0-16,-2 0 0 0,2 0 0 0,-1-2 0 15,-1 1 0-15,-1 0 0 0,1 0 0 0,0-2 0 16,2 0 0-16,0 0 0 0,1 2 0 0,-1-2 0 15,-3 0 0-15,0 0 0 0,-4 0 0 0,3-1 0 16,0 0 0-16,4 1 128 0,-1-2-128 0,-4 2 0 0,-1 1 0 0,-1-1 0 16,-3-1 0-16,2 0 0 0,2-2 0 15,0 0 0-15,-3-3 0 0,1 1 0 0,-3-2 0 16,-1-2 0-16,-3-1 0 0,0 0 0 0,-2-3 0 0,0 1 0 16,-1-1 0-16,-1-3 0 0,-3-2 0 0,0 1 0 15,-3 2 0-15,1 1 0 0,-4-3 0 0,-2 0 144 16,-4 1-144-16,2 2 0 0,-2-2 144 0,-3 0-144 15,-1 2 0-15,-3-1 144 0,0 0-144 0,-1 1 0 16,-4 1 144-16,-5-1-144 0,-3-1 128 0,-3 0-128 16,2-1 128-16,-5 0-128 0,-3 1 0 0,0 0 144 15,1 0-144-15,-3 0 0 0,-6-5 128 0,-1 1-128 16,0 1 0-16,-3 1 0 0,0 1 128 0,-3 1-128 16,-1-1 192-16,-2 1-192 0,-3 1 176 0,0-2-176 15,-1 4 160-15,-5-1-160 0,1 0 0 0,-5-2 0 16,-4 0 0-16,-3 2 0 0,-3 2 0 0,-2-1 0 0,-1 0 0 0,-2 2 0 15,-1 1-144-15,-1-2 144 0,0-1 0 0,-3 2-144 16,-3 1 144-16,-2 2 0 0,-1 2 0 0,0 0 0 16,1 0 0-16,1-2 0 0,1-2 0 0,-2 2 0 15,-5 2 0-15,1 0 0 0,-2-2 0 0,1 5 0 16,1 2 0-16,-1-2 0 0,2-2 0 0,-4-1-128 16,-2 1 128-16,1 2 0 0,-2-4 0 0,3 2-128 15,1-1 128-15,1 1 0 0,-2-1 0 0,0 2 0 16,-1-1 0-16,1-2 0 0,3-1 0 0,0 4 0 15,3-1 0-15,-3 4 0 0,-2-2 0 0,0 4 0 16,-1-1 0-16,3 2 0 0,0 2 0 0,1-1 0 0,-3 2 0 16,-1 1 0-16,1 4 0 0,-4-2 0 0,-1 3 0 15,3 2-160-15,-1 1 160 0,-1 1 0 0,-2 2-160 16,-2-2 160-16,3-2-128 0,1 3 128 0,3 4-272 16,0 1 16-16,1-4 16 0,-1 1 0 0,0 1 64 0,1 1 16 15,2-1 0-15,0 1 0 0,4-2 160 0,1 0-160 16,0-1 160-16,-1 2-160 0,-3 1 160 0,4 0 0 15,4 1-144-15,2 0 144 0,0 0-144 0,3 1 144 16,2 1-192-16,1 3 192 0,0-3 0 0,1 2 0 16,2 1 0-16,2 1 0 0,-1 4-144 0,4-1 144 15,4-3 0-15,2-1-144 0,3 1 144 0,-1 0-128 16,3-3 128-16,3 1-128 0,0-4-16 0,3 2 0 16,3-1 0-16,0 2 0 0,2-3-32 0,2 0 0 15,2-2 0-15,1 4 0 0,5 0-32 0,2-1-16 16,2-2 0-16,2 4 0 0,3 3 224 0,5-2 0 0,3-3-160 15,3 0 160-15,0 2 0 0,4-2 0 0,1 0 0 0,1-3 0 16,0-4 0-16,6 2 0 0,2 2 0 0,3-2 0 16,1-2 0-16,5-1 0 0,5-1 0 0,3 1 0 15,3 2 0-15,0-4 160 0,1-3-160 0,2 2 160 16,2 0-160-16,5-1 0 0,7 3 0 0,2-5 0 16,-2-3 128-16,0 2-128 0,0 0 0 0,5 2 128 15,4 0-128-15,2-2 0 0,2-4 0 0,-1 4 0 16,-1 1 0-16,4 0-144 0,5-4 144 0,0 0 0 15,-3 0-192-15,2 0 64 0,-3 2 128 0,6-3-208 16,-1-4 32-16,0 0 16 0,-2 2 0 0,-1-1 0 16,4-2 160-16,1-2-192 0,-1 2 192 0,-1-2-192 0,-2 1 192 15,0-1-160-15,2-4 160 0,0 3-160 0,-5-2 160 0,4 0-192 16,0-1 192-16,-1-1-192 0,-3-2 192 16,-4 1 0-16,-4-1 0 0,0-3 0 0,2 0 0 0,-2-2 0 15,-1 1 0-15,-6 0 0 0,-2-1 144 0,-2-1 16 16,-2-3 0-16,-3 0 0 0,-1 0 16 0,-1-1 0 15,-5-3 0-15,-5 2 0 0,-5 0 32 0,-4 2 16 16,-5 0 0-16,-3 1 0 0,-2-1 16 0,-4 1 0 16,-5 0 0-16,-3 2 0 0,-1 4 0 0,-2 1 0 15,-4-1 0-15,-1 2 0 0,-1 1-240 0,0 1 176 16,-4 3-176-16,0 1 160 16,-2-2-2112-16,-1 2-416 0</inkml:trace>
  <inkml:trace contextRef="#ctx0" brushRef="#br0" timeOffset="10592.815">12323 1675 19343 0,'-15'-10'848'0,"8"4"192"0,-2-2-832 0,3 0-208 16,1 3 0-16,5 5 0 0,0 0 1504 0,0 0 256 16,0 0 48-16,0 0 16 0,0 0-1536 0,0 0-288 15,0 0 0-15,-4 7-176 0,-1 1 176 0,2 1 0 0,2 1 0 16,-4 2-128-16,1 1 128 0,1 4 0 0,0 0 0 0,-1 3 0 16,-5 1 0-16,0 0 0 0,1-1 0 0,0 2 128 15,0 4-128-15,-2 2 0 0,4-2 0 0,-1-1 128 16,5-3-128-16,1 0 0 0,0-2 128 0,2-1-128 15,2-3 192-15,4 2-48 0,-2-1 0 0,5-2 0 16,0-3 64-16,1-2 16 0,0 2 0 0,1-1 0 16,4-1 0-16,2-1 0 0,0-5 0 0,2 3 0 15,-2-1-96-15,4 1-128 0,-2-3 176 0,2 0-176 16,1-3 0-16,0 1 0 0,0 2 0 0,2-1 0 16,1-3-1936-1,2 1-352-15</inkml:trace>
  <inkml:trace contextRef="#ctx0" brushRef="#br0" timeOffset="10930.677">12006 1993 26719 0,'-17'-24'1184'0,"5"8"240"0,-2-3-1136 0,2 3-288 16,3 5 0-16,-1 0 0 0,5 2 1216 0,-1 1 176 15,6 8 32-15,0 0 16 0,0 0-992 0,0 0-192 0,0 0-32 16,0 0-16-16,0 0-208 0,8 5 0 16,2-1 0-16,2 2-160 0,3 6 160 0,2 0-160 0,0 1 160 15,4-4-160-15,4-3 160 0,0 1 0 0,2 0 0 0,3-1 0 16,3-4-208-16,0-2 32 0,0-1 16 0,1 0 0 31,1 0-256-31,1-2-48 0,-2 0-16 0,-1-1 0 16,-3 0-32-16,2-2 0 0,2-3 0 0,2 0 0 15,-2-4-240-15,2 3-48 0,3 2-16 0,-3 3-6976 0,-2 1-1392 0</inkml:trace>
  <inkml:trace contextRef="#ctx0" brushRef="#br0" timeOffset="11266.581">13217 1720 27647 0,'-10'-9'2448'0,"4"1"-1952"16,-3 1-496-16,0 3 0 0,-1 1 1344 0,10 3 160 15,0 0 32-15,0 0 16 0,0 0-1328 0,-3 12-224 16,2 1-128-16,0 2 128 0,-1 2-192 0,1 1 192 16,1 6-192-16,-1-2 192 0,-2 1-128 0,2 6 128 0,0 3 0 0,1-2 0 15,1-3-128-15,-4 1 128 0,-4-1-160 0,0 2 160 31,5-4-800-31,-1 1-64 0,-4-3-16 0,3-1 0 16,2-1-2400-16,-1-4-496 0</inkml:trace>
  <inkml:trace contextRef="#ctx0" brushRef="#br0" timeOffset="11935.784">13657 1783 25791 0,'-2'-11'2304'0,"1"3"-1856"16,1 8-448-16,0 0 0 0,1-6 1360 0,-1 6 176 16,0 0 48-16,0 0 0 0,8 4-1328 0,-2 4-256 15,-1 2 0-15,-2 3 0 0,0 4-144 0,-2 3 144 16,-2 4-128-16,-2 1 128 0,-3 5-400 0,0-2 0 15,-2 0 0-15,-1 0 0 16,0 0-16-16,1-3 0 0,-4-3 0 0,3-3 0 0,2-4 208 0,4-2 32 16,1-3 16-16,2-10 0 0,-4 8 160 0,4-8 0 15,0 0 0-15,0 0 0 0,0 0 0 0,0 0 144 16,0 0-16-16,0 0-128 0,0 0 400 0,4-12-16 16,-2-4-16-16,4-1 0 0,4-3-224 0,5-2-144 0,1-2 192 15,3-1-192-15,2-2 0 0,1 0 0 0,1-4-192 0,1 1 48 16,0 2 144-16,2 3-208 0,0 4 80 0,-1 3 128 15,1 2-160-15,0 3 160 0,0 1 0 16,-1 4-144-16,-3 1 144 0,0 3 0 16,1 2 0-16,0 2-128 0,-1 3 128 0,0 5 0 0,-4 1 0 0,0 3 0 15,-3 2 0-15,0 4 0 0,-3 3 0 0,-3 2 0 16,-1-1 0-16,-2 3 0 0,-3 6 0 0,2-2 0 16,-3-4 0-16,-1-3 0 0,-3-4 0 0,1-3 0 15,-4-1 0-15,1-2 0 0,-1-1 0 0,2-4 128 16,3-7 0-16,0 0 16 0,0 0 0 0,0 0 0 15,0 0 48-15,0 0 0 0,0 0 0 0,-3-10 0 16,3-2 0-16,4-2 0 0,2-3 0 0,3-2 0 16,-2-1-192-16,4-5 0 0,2-2 0 0,3 0 0 0,0 3 0 0,1 0 0 15,-1 4 0-15,2 0 0 0,1 5 0 0,-1 2 0 16,1 3-224-16,-1 1 80 0,0 1 144 0,1 4 0 16,0 3 0-16,2 3 0 0,-4 5 0 0,4 0 0 15,1 6-144-15,-3 1 144 0,-2 2-128 0,1 4 128 16,1 3-160-16,-1 5 160 0,-3 3-144 0,0 0 144 15,-1 0-128-15,0-1 128 0,-3-1 0 0,0-3-160 16,-1-3 160-16,-2-1 0 0,0 0-256 0,-1-3 48 16,-2-4 16-16,3-1 0 15,-4 1-1328-15,1-1-256 0,0-2-48 0</inkml:trace>
  <inkml:trace contextRef="#ctx0" brushRef="#br0" timeOffset="12433.323">14946 1863 24879 0,'-6'-11'2208'0,"6"11"-1760"0,0 0-448 0,0 0 0 16,0 0 1024-16,0 0 112 0,10 6 16 0,2-1 16 15,-2 2-1168-15,4-1-224 0,2-3-48 0,3-1-16 16,-1-2 288-16,-2 0-128 0,2 0 128 0,0-3 0 16,2-4-176-16,0-2 176 0,-2 2-160 0,0-2 160 0,0-1 0 0,1-2 0 15,-1-1 0-15,-1-1 0 0,-2 2 0 0,1 0 0 16,-2-2 0-16,-3 1 0 0,0 1 0 0,-1 0 192 16,-6 1-64-16,0-2-128 0,-2 4 304 0,-1 0-48 15,-2 0-16-15,-3 3 0 0,-1 2 224 0,-4 2 48 16,0 1 16-16,-3 2 0 0,-2 2-128 0,-1 3-16 15,-2 1-16-15,1 3 0 0,-2 2-368 0,-2 4 0 16,0 1 0-16,3 2 0 0,1 1 0 0,1 0 0 16,0-1 0-16,1 1 0 0,3-2 0 0,3-2 0 15,1 0 0-15,4 0-128 0,2 4-16 0,3-3 0 16,3-2 0-16,1-2 0 0,5-1-128 0,1 0-32 16,4 0 0-16,4-1 0 15,2-2-208-15,5-1-64 0,3 0 0 0,4-4-8064 16,6-2-1632-16</inkml:trace>
  <inkml:trace contextRef="#ctx0" brushRef="#br0" timeOffset="12928.231">16389 1761 13823 0,'-6'-10'608'0,"-3"3"128"0,-3-4-592 0,-1 0-144 0,-2 1 0 0,3 2 0 0,2 0 4000 16,-1 3 768-16,-3 0 160 0,1 2 16 16,-2-2-4048-16,-4 5-896 0,-2 3 0 0,0 1 0 0,-3 3-208 15,1 2 32-15,-4 2 16 0,1 4 0 0,-2 5-176 0,0 0-48 16,-5 1 0-16,2 3 0 0,0 2 224 16,3 4 160-16,-2 4-208 0,2 0 80 0,4-1-176 0,4-1-16 15,4-2-16-15,3-3 0 16,1-2-240-16,4-1-32 15,6-5-16-15,2-3 0 0,2-4 336 0,3-1 64 0,3 0 16 0,1-2 0 0,3-3 496 0,3 1 96 16,2-3 32-16,1 0 0 0,0-7 160 0,3-1 16 16,1-4 16-16,2-2 0 0,5-3-144 0,-2-3-16 15,2-4-16-15,1-4 0 0,1-4-256 0,0-4-48 16,2-5-128-16,3-3 192 0,-4-2-192 0,3 1 144 16,2-1-144-16,1 0 128 0,-2-1 96 0,-2-2 16 15,0-1 0-15,-5-5 0 0,-1-4-96 0,-2 1-16 0,-3 2 0 16,-1 0 0-16,-3-1-128 0,0 2 0 0,-2 3 0 15,-3 2 0-15,-1 1-224 0,-2 2 80 0,0-1 16 0,-4 6 0 16,-3 10 128-16,3 4 128 0,-2 4-128 0,0 4 176 16,-4 9-176-16,1-1 192 0,-2 8-192 0,0 0 192 15,0 0-192-15,0 0-176 0,-6 20 48 0,0 6 0 16,-3 8 0-16,0 7 0 0,-3 6 0 0,-2 6 0 16,-4 4 128-16,1 8 0 0,1 7 0 0,0 5 0 15,-3 6 0-15,3-3 0 0,0-5 0 0,4 1 0 16,-1 0 0-16,2-1 0 0,1-2 0 0,2-6 0 15,2-5 0-15,0-2 0 0,2-3 0 0,2 2 0 16,-2-1 0-16,1-1 0 0,0-4 0 0,-1-6 128 16,1-4-448-16,-2-5-96 15,-2-2-16-15,-1-6-13008 0</inkml:trace>
  <inkml:trace contextRef="#ctx0" brushRef="#br0" timeOffset="13225.783">14426 1376 35007 0,'-21'-23'3120'0,"-2"0"-2496"16,-1-1-496-16,4 2-128 0,5 3 2752 0,4 6 512 15,0 3 128-15,5 1 0 16,1 0-3392-16,5 9-704 0,0 0-128 0,0 0-16 15,0 0-2352-15,14 11-448 0</inkml:trace>
  <inkml:trace contextRef="#ctx0" brushRef="#br0" timeOffset="16218.479">2340 10335 21183 0,'-10'-6'944'0,"6"3"192"0,4 3-912 0,0 0-224 0,0 0 0 0,0 0 0 16,0 0 880-16,4-6 128 0,3 1 16 0,2 0 16 16,3 1-1040-16,2 1 0 0,1-1-256 0,2 2 64 15,2-1 192-15,3 0-144 0,-1-2 144 0,1 1-128 16,2-1 128-16,1 2 0 0,1 1 0 0,1 1 0 0,-1-1 0 0,3 1 176 16,2 1-48-16,1 0 0 0,-1-4 160 15,5 4 32-15,-1-1 0 0,0 0 0 16,-2 0-16-16,1 0 0 0,4 3 0 0,2-2 0 0,4 0 16 0,2-1 0 15,0-1 0-15,0 1 0 0,-1-2 64 16,-3 0 0-16,-1 0 16 0,1 0 0 0,1-1-96 0,2 2-32 16,0-2 0-16,0 1 0 0,-2 3-16 0,2 0-16 15,2 0 0-15,-2 3 0 0,0-2-112 0,0 0-128 16,-2 1 176-16,2 1-176 0,0 0 128 0,2-2-128 16,2-2 0-16,1-1 0 0,-2 1 0 0,0 1 0 15,-1 0 0-15,0-1 0 0,-5 0 128 0,5 1-128 16,-2 2 0-16,1 2 0 0,0-2 0 0,0-2 0 15,-2 0 0-15,1 4 0 0,1 0 192 0,0-1-192 16,2-2 192-16,3 1-192 0,-1 1 192 0,1 1-64 0,-3-1 0 16,1 0-128-16,0 0 144 0,0-2-144 15,-3 2 0-15,2 0 144 0,2 1-144 0,0-1 160 0,3 1-160 0,-1 0 160 16,2-1 16-16,-4 0 0 0,1-1 0 0,0-1 0 16,-1 4-48-16,1-2-128 0,4-2 192 0,2 1-64 15,0 3 0-15,1-2-128 0,-4-1 192 0,1 1-64 16,1-1-128-16,1 0 0 0,1-1 0 0,-1 1 0 15,4-2 0-15,-2 0 0 0,-3-1 0 0,1 2 0 16,0 1 0-16,3 1 0 0,-1-1 0 0,3-2 0 16,3 0 0-16,-1-1 0 0,-4-1 0 0,-1 0 128 15,1 6-128-15,3-3 0 0,3-2 0 0,0 0 0 16,-4 0 0-16,0-1 0 0,-2 2 0 0,3 0 0 16,1-2 0-16,2 1 0 0,-5 0 0 0,1 0 0 0,-1-2 0 15,-3 2 0-15,-1 3 0 0,2-1 0 0,2-1 0 16,1 0 0-16,-2-3 0 0,2 1 0 0,-2 4 0 0,-4-1 0 15,-1-2 0-15,1 1 0 0,2 0 0 0,0 0 0 16,1 0 0-16,-4 0 0 0,-2 0 0 0,-2-2 0 16,1 1 0-16,1 0 0 0,1-1-160 0,0 2 160 15,2-2 0-15,-3 1-144 0,-2-1 144 0,-2 0-160 16,1 1 160-16,-2 0-160 0,-3-1 160 0,3 0 0 16,1-3 0-16,-1 4-128 0,-2-1 128 0,-2 0 0 15,-2 1 0-15,0 0 0 0,-2 0 0 0,-4-2 0 16,0-1 0-16,2 3 0 0,-1-2 0 0,0-1 0 15,-4 1 0-15,-1-1 0 0,1 1 0 0,0 2 0 16,-3 0 0-16,-4 1 0 0,-1 1 0 0,-3-1 0 0,-1-2 0 16,-1 1 0-16,0 0 0 0,-3 1 0 0,-2 0 0 15,1 0 0-15,-5-1 0 0,0 1 0 16,-3 2 0-16,-8-2 0 0,0 0 0 0,0 0-160 0,0 0 160 0,0 0-160 16,0 0 160-16,0 0 0 0,0 0-144 0,0 0 144 15,0 0 0-15,0 0 0 0,0 0 192 0,0 0-64 16,0 0-128-16,0 0 128 0,-8-5-128 0,0 0 128 15,-2 2-128-15,-1 1 0 0,0-1 0 0,-3 1 0 16,-3 0 0-16,2 0 0 0,-5 2 0 0,0 0 0 16,-1-2 0-16,-5-2 0 0,-5 1 0 0,1 0 0 15,3-2 0-15,-3-1 0 0,-3-2-176 0,-2 3 176 16,-1-2 0-16,-3 1-128 0,2 1 128 0,-3-1 0 16,-2-1 0-16,-1 1 0 0,-4 3 192 0,-3-4-64 15,-2 1 0-15,0-1 0 0,-4 1 0 0,3 1 0 16,-3 0 0-16,-2-1 0 0,-5-2 0 0,-2 1 0 0,-1 2-128 0,-2 1 176 15,1-2-176-15,0 1 192 0,-5-4-192 0,1 3 160 16,-6 0-160-16,0 2 160 0,0 0-160 0,-1 0 0 16,-3 0 0-16,-3-1 128 0,-6 3-128 0,2 1 0 15,2-2 0-15,-2 3 0 0,-5 0 0 0,2 3 0 16,2 0 0-16,0-1 0 0,-4-4-176 0,0 3 176 16,-4 4-128-16,5 0 128 0,3-2-128 0,-6 1 128 15,-2-1-128-15,2 3 128 0,1-1 0 0,2-1-128 16,-3-1 128-16,0 1 0 0,0 3-144 0,-1-2 144 15,3-3-160-15,-3 2 160 0,-2 0 0 0,3 2 0 16,2-2-128-16,-1 0 128 0,-4 1 0 0,5 0 0 16,3 1 0-16,1-1 0 0,0-1 0 0,-3 1 0 15,-1 1 0-15,3-2 0 0,5 1 0 0,-3 1 0 0,-1-1 0 16,3 1 0-16,0 1 0 0,4-1 0 0,2 2 0 16,-1-2 0-16,-3 1 0 0,3-3 0 0,3 2 0 0,0-2 0 15,0 2 0-15,0-1 0 0,-3 1 0 16,4-2 0-16,4 3 0 0,-2-3 0 0,1 1 0 0,-2 0-144 15,-3-2 144-15,4 1-128 0,7-2 128 0,1-1-128 16,0 2 128-16,2 0-208 0,2-1 80 0,-1-1 128 16,-5-1-176-16,4 2 176 0,5 1-128 0,0 2 128 15,4-2 0-15,-2 4 0 0,-1 0 0 0,1-1-128 16,3-3 128-16,6 0 0 0,-1-1-144 0,6 2 144 16,0 3-192-16,3-3 16 0,-1-2 16 0,2 1 0 15,1 2 0-15,0-1 0 0,1-3 0 0,2 3 0 16,6-2 160-16,1 2 0 0,1 1 0 0,4-3 0 0,3-2 0 15,4 2 0-15,2 2 0 0,4 1 0 0,-1-1 0 0,5 0 0 16,7-4 0-16,0 0 0 0,0 0 0 0,0 0-160 16,0 0 160-16,0 0-160 0,0 0 0 0,12 9 0 15,2-2 0-15,3-4 0 0,2 0 160 0,3 0 0 16,1-3 0-16,6 1 0 0,5-1 0 0,2-1 0 16,-3-1 0-16,6-1 128 0,3 2 0 0,2-1 16 15,1-2 0-15,2-2 0 0,3 0-144 0,5 0 0 16,1 1 144-16,1-1-144 0,3 1 128 0,2-1-128 15,0 2 160-15,-1-1-160 0,2 1 0 0,3 0 0 16,4-2 0-16,2 1 0 0,-2-1 0 0,1 2 0 16,0-1 0-16,3 0 0 0,3-2 0 0,0 2 0 15,-1 1 0-15,-4 1 0 0,1 0 160 0,2-1-160 0,1 4 160 16,2-2-160-16,1-1 208 0,-1 0-48 0,-2-1-16 16,4 1 0-16,7 2-144 0,-1-2 160 0,-4-3-160 15,-1 3 160-15,0 1-160 0,5-2 0 0,1 0 144 0,-1 0-144 16,-3-1 0-16,3 2 0 0,2 0 0 0,-1 0 128 15,-2 1-128-15,-1-1 0 0,0 1 0 0,1-2 128 16,-1 1-128-16,0 0 144 0,-3-2-144 0,2 2 160 16,2 0-160-16,0 1 0 0,2-1 144 0,-3 0-144 15,-5 1 0-15,1-1 0 0,-2 0 0 0,4 1 128 16,-1 0-128-16,-2 1 128 0,-3 0-128 0,4 1 128 16,0 1-128-16,-1-1 176 0,-1-1-176 0,-2 1 192 15,-4 2-192-15,3 1 0 0,4-2 0 0,-4 2 0 16,-2-2 0-16,-1 1 0 0,-2-1 0 0,3-1 0 0,-2-1 0 15,2 0 0-15,-1 0 0 0,-2 0 0 0,-4-1 0 0,0 0 0 16,-2 0 0-16,4-1 0 0,1-1 144 0,-2 2-144 16,-4 1 160-16,-2-2-160 0,-1 0 192 0,-1-2-48 15,0 1-16-15,-2 0 0 0,-4 1 112 0,-1-1 16 16,-5-2 0-16,0 1 0 0,-2-1 16 0,-2 1 16 16,-3-2 0-16,-2 3 0 0,-2 2-144 0,1-1-16 15,-2 0-128-15,-4 1 192 0,-2 1-192 0,-4-3 0 16,-2 3 0-16,-2 0 0 0,-4-1 0 0,-3 1 0 15,-2 1-208-15,-1-1 64 16,-11 1-480-16,0 0-80 0,0 0-32 0,0 0 0 16,0 0-1920-16,0 0-384 0</inkml:trace>
  <inkml:trace contextRef="#ctx0" brushRef="#br0" timeOffset="18042.607">11564 10332 21247 0,'-11'-4'944'15,"11"4"192"-15,-9-8-912 0,2 3-224 0,7 5 0 0,-6-6 0 0,6 6 240 0,-5-7 0 16,1-2 0-16,4 9 0 0,0 0-240 0,0 0 176 16,0-8-176-16,0 8 160 0,0 0-160 0,5-6 0 15,-5 6 144-15,10-7-144 0,1 1 0 0,1 3 0 16,1 2 0-16,3 0 0 0,3 0 128 0,4 1-128 16,3 1 128-16,5 1-128 0,3-1 336 0,6 3 0 15,4-1 0-15,2 0 0 0,0 0 48 0,0 0 16 0,1 3 0 16,0 1 0-16,3-1-16 0,2 2-16 0,0 2 0 15,1 1 0-15,2 2-16 0,-4-2 0 0,0-2 0 0,2 4 0 16,0 3-128-16,3-1-32 0,3-3 0 0,3 1 0 16,1 1-64-16,2-3 0 0,0-3-128 0,3 0 192 15,4-5-192-15,1 1 0 0,-2-1 128 0,-1 2-128 16,-1-1 0-16,1-2 0 0,5-1 0 0,1 0 0 16,0 1 192-16,-6 2-48 0,-1 0-16 0,1-1 0 15,1 1 272-15,1-1 48 0,-2 0 16 0,3 1 0 16,-3 0-48-16,3-2-16 0,1 1 0 15,0 1 0-15,4 0-112 0,1-1-32 0,-4-1 0 0,1 1 0 16,2-2-256-16,3-1 0 0,0 0 0 0,-1 1 0 0,-4 2 0 16,3-3 0-16,4-2 0 0,-1 1 0 0,1 2 144 15,-4 0-144-15,-2-2 0 0,1 1 144 0,0 2-144 0,5-1 0 16,-2-1 0-16,-1 2 128 0,-4-1-128 0,4 0 0 16,1-1 0-16,3 0 0 0,-4-1 0 0,-2 0 128 15,-4-2-128-15,-1 1 0 0,2 0 240 0,1 1-48 16,0 0 0-16,-1 1 0 0,-3 1 32 0,1-1 0 15,2-1 0-15,1-1 0 0,0 5-224 0,-3-2 128 16,-3-2-128-16,1 0 0 0,1-1 0 0,0 2 0 16,1-3 0-16,-3 1 0 0,-3 0 160 0,-2 0-160 15,2-3 160-15,3 3-160 0,-1 0 0 0,0 1 0 16,-3 0 0-16,-1 0 0 0,-3-2 0 0,0 1-128 16,0 1 128-16,1-1 0 0,2 0 0 0,-4 1 0 15,-5-2 0-15,-1 1 0 0,-3-2 0 0,2-2 0 16,2 2 0-16,-3 1 0 0,-3 0 0 0,1 2 0 0,-2 0 0 15,-2 1 0-15,-4 0 0 0,-1 0 0 0,-2-1 0 0,2-1 0 16,0 2 0-16,-2-1 0 0,-2 0 0 0,-2 0 0 16,-1-4 0-16,-1 2 0 0,-2-1 0 0,-4 1 0 15,-1-1-160-15,-3 0 160 0,0-3-128 0,-2 1 128 16,-5 4 0-16,2-1-160 0,-2-1 160 0,1-1 0 16,-1 1 0-16,-2 0 0 0,-3-2 0 0,0 3 0 15,0-2 0-15,-3 0 0 0,-1-3 0 0,-1 5 0 16,2 0 0-16,-1 1 0 0,-1-2 0 0,-2-1 0 15,-5 5 0-15,9-2-128 0,0 0 128 0,-9 2 0 16,0 0-144-16,0 0 144 0,6-3 0 0,-6 3-144 0,0 0 144 16,0 0 0-16,0 0-144 0,0 0 144 0,0 0-128 0,0 0 128 15,-7-5-160-15,-1 0 160 0,-2-2-144 0,-2 2 144 16,-6-1-128-16,-2 1 128 0,2-2-128 0,-6 2 128 16,-3 0-128-16,1 1 128 0,-3-1 0 0,-2 2-160 15,-2 1 160-15,-1 2 0 0,-1 3 0 0,-2-1-128 16,-3-2 128-16,-1 3 0 0,-4-2 0 0,-1 0 0 15,0 1-128-15,-1-1 128 0,-7-1 0 0,-4 2 0 16,-2 1 0-16,-6 0 0 0,-2 0-144 0,0 2 144 16,-2 0 0-16,-2 1-144 0,-6-1 144 0,-3-1 0 15,-1 1 0-15,-1-2 0 0,2 3 0 0,-5 0 0 16,-6 2 0-16,0 0-128 0,3-3 128 0,-1 1 0 16,-2-2 0-16,0 2 0 0,1 0 0 0,4 1 0 15,4-2 0-15,-4 0 0 0,-5-2 0 0,1 2 0 0,1 3 0 16,2-2 0-16,0-3 0 0,0 1 0 0,-2 2 0 15,4-2 0-15,-1-2 0 0,-1 1 144 0,-4-1-144 0,-1-1 0 16,1 2 0-16,2-1 0 0,-2-2 0 0,0 0 0 16,-2-1 0-16,3 1 0 0,5 0 0 0,0 0 0 15,-2-2 160-15,0 0-160 0,2 4 128 0,1-1-128 16,1-1 128-16,-3 0-128 0,-4 0 128 0,4 2-128 16,1 3 0-16,1-2 0 0,-7-2 128 0,2 3-128 15,-1 1 0-15,2 1 0 0,3-2 0 0,-3 1 0 16,-1 0 0-16,0 0 0 0,4 3 128 0,-4-2-128 15,-2 0 0-15,2 0 0 0,2 0 144 0,4 2-144 16,6 0 144-16,1-2-144 0,-1-1 192 0,5 1-192 16,6 2 272-16,6 0-48 0,2-2-16 0,4 1 0 0,-1-2-80 15,4 2 0-15,-3-2-128 0,3 3 192 0,-2-2-192 16,8-2 0-16,3 0 0 0,4 2 0 0,5-4 192 0,6 1-64 16,2 0-128-16,4-1 192 0,4-1-192 0,1 0 0 15,3 0 0-15,3 1 0 0,3 2-192 0,8-4 192 16,0 0-192-16,-8 3 192 0,8-3-352 0,0 0 32 15,0 0 16-15,0 0 0 16,0 0-720-16,0 0-160 0,0 0-32 0,8 10-8448 16,0 1-1680-16</inkml:trace>
  <inkml:trace contextRef="#ctx0" brushRef="#br0" timeOffset="19041.582">21415 10277 33055 0,'0'0'1472'0,"-4"-8"288"0,0-2-1408 0,1 2-352 0,3 1 0 0,0 7 0 16,0 0 192-16,0 0-16 0,8-7-16 0,-1 2 0 15,2 2 176-15,0 1 48 0,4 0 0 0,2-1 0 16,3-1-128-16,5 2-32 0,0-3 0 0,5 2 0 16,4 1-32-16,8 0-16 0,7-4 0 0,7 3 0 15,9 1-176-15,2 0 160 0,1-1-160 0,1-1 160 16,4 2-160-16,6 0 160 0,6-1-160 0,-2 1 160 0,-3 1-32 16,5 0 0-16,0 1 0 0,4-2 0 0,-2 2-128 0,-3 2 192 15,-5-1-192-15,0 2 192 0,-2 1-192 0,-2 0 0 16,-4 0 144-16,-3 1-144 0,-8-1 0 0,-3 0 0 15,-5 1 0-15,2 2 0 0,-1-1 0 0,0 1 0 16,-3-2 0-16,-3 2 0 0,-2 0 0 0,-6-1-160 16,-5 0 160-16,-5-1-160 0,-3 0-64 0,-3-3-16 15,-3 0 0-15,-4 0 0 0,-4 0 64 0,-2-1 16 16,-8-1 0-16,0 0 0 0,0 0 160 0,0 0-128 16,0 0 128-16,0 0-128 0,-6-7 128 0,-3 1 0 15,-3 0 0-15,-5 0 0 0,-3 1 0 0,-3 0 144 16,-4 1-144-16,-1-1 0 0,-3 2 144 0,-4 0-144 0,-7 0 0 15,0 0 144-15,-1 0-144 0,0 3 0 0,-1-1 0 0,-2 0 0 16,-3 1 0-16,-7-1 0 0,-6-1 0 0,-5 0 0 16,-2 0 192-16,-3 0-64 15,1 0 0-15,-11 1 0 0,-8-4 0 0,0 2-128 0,0-1 192 16,0 0-64-16,-2 0-128 0,2 1 128 0,3 0-128 16,8 0 128-16,6 1-128 0,3-2 0 0,-1 0 0 0,1 3 0 15,0 2 0-15,5-1 128 0,5-1-128 0,5 1 0 16,0 0 0-16,6 1 0 0,4 0 0 0,5-1 0 15,6 0 0-15,3 0 0 0,3 0-144 0,6 0 144 16,6 1-528 0,5 1 0-16,2-2 0 0,9 0 0 0,0 0-2016 15,0 0-400-15,10 1-64 0</inkml:trace>
  <inkml:trace contextRef="#ctx0" brushRef="#br0" timeOffset="20442.398">2217 11173 16575 0,'-24'-6'1472'0,"8"3"-1168"0,-2-1-304 0,1 0 0 15,3 2 2848-15,2 2 512 0,2 0 96 0,0 1 32 16,3 0-2832-16,7-1-656 0,0 0 0 0,0 0 0 15,0 0-144-15,0 0-48 0,0 0-16 0,0 0 0 16,0 0-160-16,0 0-16 0,0 0-16 0,5 9 0 16,-5-9 400-16,6 7 0 0,-6-7 0 0,11 5 0 15,1 2 176-15,2-2 112 0,1-1 32 0,3 1 0 16,1 0 128-16,3-2 16 0,-2-1 16 0,7 1 0 16,0 2-96-16,5-2-32 0,3-1 0 0,-1 0 0 15,4 5-96-15,5-3-32 0,4 1 0 0,2-1 0 0,4 0-96 16,3-2-128-16,4-2 176 0,-1 0-176 0,-2 2 128 0,4 0-128 15,3-1 0-15,4-2 0 0,3-3 0 0,1 0 0 16,-2 2 128-16,3-2-128 0,-3-3 0 0,4 1 0 16,3-1 0-16,-1-1 0 0,-1-2 0 0,-3 2 0 15,1 2 0-15,-1-4 0 0,3-1 0 0,-3 0 0 16,-1 1 0-16,3 3 0 0,-6 1 0 0,3 0 0 16,-3 0 0-16,3 3 0 0,-1 1 0 0,-1-1 0 15,-4 1 0-15,2 2 0 0,3 2 128 0,0 1-128 16,1-3 0-16,-2 2 0 0,-4 0 128 0,1 1-128 15,2-1 0-15,2 3 0 0,-2-2 0 0,-3 0 0 16,-2 1 0-16,-3-2 0 0,-1 0 0 0,1-1 0 16,-1 0 0-16,0 2 0 0,-1-1 0 0,-4 0 0 0,-3 0 0 15,-1-2 0-15,-3-1 0 0,-1 1 0 0,-3 1 128 0,-1 1-128 16,0-1 0-16,-1 2 0 0,-2 0 0 0,-2-3 0 16,-4 0 144-16,-3 2-144 0,-2-2 0 0,-2 2 144 15,-5-1-144-15,-2 2 0 0,-2 0 0 0,-3-1 128 16,-4-1-128-16,-2-1 160 0,-8 0-160 0,0 0 160 15,0 0-160-15,0 0 128 0,0 0-128 0,0 0 128 16,0 0 16-16,0 0 0 0,0 0 0 0,-8-2 0 16,-1-1 80-16,0-1 16 0,-5 1 0 0,-2 1 0 15,-1-1-96-15,-5 0-16 0,-1 2 0 0,-6-1 0 16,-2-1-128-16,-2 0 160 0,2-1-160 0,-7 2 160 16,-2-1-160-16,-3 1 0 0,0 0 144 0,-2 1-144 15,-1-1 0-15,-4 2 0 0,-7 0 0 0,1 0 0 0,-4-3 0 16,0 2 0-16,2 1 0 0,-1 0 0 0,-4 1 0 0,-2-1 0 15,-2-1 0-15,0 1 0 0,-1 0 0 0,2-1 0 16,2-3 0-16,-5 3 0 0,-5 1 0 0,0 1 0 16,-3 0 0-16,0 2 0 0,2 0 0 0,1 1 0 15,-2 3 0-15,-2 0 128 0,-4-4-128 0,3 2 0 16,2 2-176-16,-4 0 176 0,-3 0 0 0,3 3-144 16,3-2 144-16,-1 1 0 0,0 2-240 0,0-3 48 15,1 3 0-15,1-3 0 0,2-1 0 0,0-2 16 16,3 0 0-16,-1-2 0 0,-3-1 176 0,4 0-208 15,2-2 80-15,7-1 128 0,2-1 0 0,1 2 0 0,-3 2 0 16,3 0 0-16,4 0-368 0,2-1 48 16,4 2 16-16,0 0-14368 0</inkml:trace>
  <inkml:trace contextRef="#ctx0" brushRef="#br1" timeOffset="28817.444">1281 6053 25391 0,'-27'-11'1120'0,"15"8"240"0,4 2-1088 0,0 0-272 0,0-2 0 0,2 1 0 15,6 2 272-15,-8 5 0 0,8-5 0 0,-8 5 0 16,-1 1-32-16,2 2-16 0,-1 1 0 0,-1 4 0 15,-1 0-64-15,1 2-16 0,0 2 0 0,-1 1 0 16,0 3 80-16,1 6 16 0,1 3 0 0,-1 3 0 0,3 2-80 0,-3 5-16 16,1 5 0-16,0 0 0 0,2-4-144 15,-4 3 0-15,-1-1 0 0,1-1 0 0,-1 0 0 0,1-3 0 16,0-1 0-16,-3 1 0 0,0 2 0 0,1-5 0 16,1-3 0-16,-1-1 0 0,-4-1 144 0,3-2-144 15,4-4 160-15,1-2-160 0,-6-1 0 0,4-4 128 16,3-1-128-16,-1-4 0 0,3-2 0 0,2-3-128 15,3-8 128-15,0 0-8768 16,-2 9-1648-16</inkml:trace>
  <inkml:trace contextRef="#ctx0" brushRef="#br1" timeOffset="30038.588">1157 5821 17503 0,'-11'-5'1552'0,"1"1"-1232"0,-1 2-320 0,2-2 0 16,0-2 2608-16,4 4 464 0,5 2 80 0,0 0 32 0,0 0-2432 15,0 0-496-15,0 0-80 0,0 0-32 16,0 0-144-16,0 0 0 0,0 0 0 0,0 0 0 0,0 0-208 0,3 9 80 16,2 1 128-16,2-1-208 0,0-5 208 0,1 3 0 15,3 1 0-15,-1 0-144 0,1-2 144 0,1-1 0 16,3-2 0-16,0 4 0 0,2 2 0 0,1-4 0 15,0-2 0-15,1 0 0 0,-1 1 0 0,3 3 0 16,0-1 0-16,3 0 128 0,3-2 160 0,-1 1 32 16,-1 1 16-16,4 1 0 0,-2-2 16 0,4-1 0 15,1 2 0-15,2-1 0 0,-1-1-176 0,5 1-48 16,0-2 0-16,3-1 0 0,2 0-128 0,0 2 128 16,1-1-128-16,-4-1 128 0,2-3 0 0,1 2 0 0,2 0 0 15,1-1 0-15,2-3 16 0,2 0 0 0,3-1 0 0,1 2 0 16,0 1 48-16,0-1 16 0,0-3 0 15,2 1 0-15,1 1-208 0,3-2 176 0,0 0-176 0,0 3 160 16,0 3-160-16,-1-1 160 0,1-3-160 0,2 3 160 16,3 0-160-16,2-1 0 0,0-1 144 15,0 0-144-15,2-1 0 0,-2 2 128 0,2-2-128 0,1 2 0 16,3-3 0-16,-4 2 0 0,2 2 0 0,-2-1 128 16,1-1-128-16,3 2 0 0,1-1 0 0,-2 1 0 15,-1 0 0-15,1 1 0 0,0 1 0 0,0 2 0 16,1 3 0-16,-1-1 0 0,-4 1 0 0,2-2 0 15,1 0 0-15,2-1 0 0,3-1 0 0,-1 1 0 16,-2-3 0-16,-1 1 128 0,1 0-128 0,3-1 0 16,3-2 128-16,-1 3-128 0,-1 3 128 0,0-3-128 15,0-2 0-15,2 1 128 0,4 2-128 0,-3 2 0 0,-3-1 0 16,1 1 128-16,1-2-128 0,0 1 0 0,1 3 0 0,-1 1 0 16,-2-2 0-16,0 2 128 0,2 1-128 0,0-1 0 15,3 0 0-15,-4 1 0 0,-2 2 0 0,2-2 0 16,2-3 0-16,-1 3 0 0,0-1 0 0,0 2 0 15,-2 0 0-15,-2-2 0 0,2-3 0 0,0 1 0 16,3 2 0-16,-2 0 0 0,-2 0 0 0,1-2 0 16,1 1 0-16,1-2 0 0,-1 5 0 0,-1-5 144 15,-3-2-144-15,2 1 0 0,-2 3 208 0,3-3-64 16,-1 1-16-16,-3-3 0 0,-5 0 16 0,3 0 0 16,1 0 0-16,4 1 0 0,1-2-144 0,-4 0 192 15,-3-1-192-15,4 0 192 0,-2 0-192 0,2 0 160 16,-1 1-160-16,-1-1 160 0,-2 0-160 0,-1 1 0 15,0-1 0-15,5 0 0 0,0-1 0 0,-2 1 128 0,0 1-128 0,0 0 0 16,2-1 0-16,1 0 0 0,1-1 0 0,-2 1 0 16,1-3 0-16,-2-1 0 0,0 1 0 0,2 0 0 15,2 0 0-15,-1-1 0 0,-3 1-128 0,-2 0 128 16,0-1-128-16,-4 1 128 0,0-1-160 0,1 1 160 16,-1-1 0-16,-1-1 0 0,-2-2 0 0,1 1 0 15,-2 2 0-15,-1 0 0 0,3-1 0 0,-2 3 0 16,-1-1 0-16,-4-2 0 0,-1 1 0 0,1 0 0 15,2-2 0-15,-2 3 0 0,-3-1 0 0,0 1 0 16,-1 0 0-16,-1 1 0 0,-3-1 0 0,1 0 0 16,0-2 0-16,0-1 0 0,7 0 0 0,-3 0 0 15,-2 3 0-15,1 1 0 0,0-4 0 0,-2 2 0 0,0-1 0 16,3 1 0-16,-1-3 0 0,1 2 0 0,2 0 0 0,-3 0 0 16,0-1 0-16,-5 1 0 0,1-1 0 0,1 0 0 15,3 0 0-15,0 3 0 0,1-3 0 0,-3 3 0 16,-2 1 0-16,2 0 0 0,0 0 0 0,1-4 0 15,-4-2 0-15,2 3 0 0,0 3 0 0,1 1 0 16,0 1 0-16,-2-2 0 0,-1-1 0 0,0 0 0 16,0 0 0-16,0 1 0 0,2-1 0 0,2 1 0 15,0-4 0-15,-2 3 0 0,-3 3 0 0,-2-1 0 16,0-6 0-16,0 5 0 0,-1 2 0 0,1 0 0 16,2 2 0-16,2-3 0 0,-3-2 0 0,0 0 0 15,-3-1 0-15,-4 1 0 0,0 0 0 0,-3 0 0 16,1 0 0-16,-4 3 0 15,1 6-1248-15,-3-2-160 0,-6-2-16 0,-1 2-13552 0</inkml:trace>
  <inkml:trace contextRef="#ctx0" brushRef="#br1" timeOffset="33106.514">14363 6051 24063 0,'0'0'1072'0,"0"0"208"0,0 0-1024 0,10-1-256 0,0 3 0 0,2-1 0 16,0-1-176-16,4 0-80 0,1-1-32 0,1 2 0 16,1 2 96-16,0-1 0 0,-1-1 16 0,1 0 0 15,0 0-16-15,2-1 0 0,-2-1 0 0,1 0 0 16,1 0 192-16,-3-1 128 0,0 0-128 0,1 1 176 0,2-1 192 16,0-1 32-16,1-2 16 0,2 2 0 0,-1 2 96 0,4-1 0 15,3-3 16-15,1 2 0 16,0 1-144-16,2-1-16 0,1 0-16 0,0 1 0 0,1-1 16 0,-2 1 0 15,0 2 0-15,0 0 0 0,-1 0-112 0,3-2 0 16,3-2-16-16,0 3 0 0,2 6-64 0,3-4-16 16,-1-1 0-16,2 1 0 0,-1 1-32 15,-1 0-128-15,0 0 192 0,0-2-64 0,1-1-128 0,2-1 128 16,2 0-128-16,1 2 128 0,2 2 0 0,-1-2 0 16,1-1 0-16,-3 1 0 0,-1 3 64 0,1-2 0 15,2-3 0-15,3 1 0 0,3 1-64 0,0 2 0 16,0 2 0-16,0-4 0 0,-1-3-128 0,3 1 192 15,-1 0-192-15,2 0 192 0,3 0-192 0,2-2 0 16,-1 0 144-16,1 2-144 0,-1 2 0 0,0-3 0 0,4-2 0 16,2 2 128-16,2-3-128 0,-2 4 0 0,-4 2 0 15,1-4 0-15,1-5 0 0,1 1 0 16,-2 1 128-16,4 2-128 0,4-1 0 0,-1 2 0 0,-6-1 0 16,6 2-128-16,1 3 128 0,2-3 0 0,0-4 0 0,-2 2 0 15,-6 3 0-15,5 1 0 0,5 1 0 0,-1-3 0 16,-4-3 0-16,-1 0 0 0,-2 3 0 0,4 0 0 15,0 1 0-15,-1-3 0 0,3-3 0 0,-2 4 0 16,-4 6 0-16,-1-3 0 0,1-2 0 0,0 1 128 16,0 1-128-16,0 1 0 0,-4-2 0 0,0 2-128 15,-3-1 128-15,-1 1 0 0,2 0 0 0,1 0 128 16,0-2-128-16,-3-1 0 0,0-2 0 0,-2 1-128 16,-1 3 128-16,2 0 0 0,-2 0 0 0,-1 0 128 0,1-2-128 0,-3 1 0 15,-2 0 0-15,-1 0 0 0,-2 2 0 0,2-1 0 16,5 0 144-16,-4 0-144 0,-1-3 128 0,0 1-128 15,-3-4 0-15,-1 4 0 0,-3 2 144 0,2 0-16 16,-1 0-128-16,2-1 192 0,-1-2-192 0,2 1 0 16,1 0 0-16,-3-2 0 0,-1 1 0 0,-1-1 0 15,-1 4 0-15,0-1 0 0,0-1 0 0,2-2 0 16,0 1 0-16,0 2 0 0,0 0 0 0,-4 1 0 16,-1-2 0-16,-2 2 0 0,-5 0 0 0,4 1 0 15,0 2 0-15,0-1 0 0,-2-2 0 0,0 1 0 16,-1 3 0-16,2-1 0 0,-1-2 0 0,-2-1 0 15,-2-2 128-15,-2 2-128 0,-1 2 0 0,0 1 0 0,-5-4 0 16,3 1 0-16,-1-1 0 0,-1 3 144 0,0 3-144 16,-3-4 128-16,-2-4-128 0,0 3 192 0,2 3-192 0,-1 1 192 15,-5-3-192-15,-1-2 128 0,1 0-128 0,1 2 128 16,-3 0-128-16,1-1 192 0,-6 1-192 16,1 0 192-16,-2 0-64 0,1 0 0 0,1-1 0 0,-3 2 0 15,1-1-128-15,1 2 128 0,0 1-128 0,0-1 128 16,-9-2-128-16,8 3 0 0,-8-3 0 0,8 6 128 15,0-2 64-15,-8-4 16 0,0 0 0 0,5 7 0 16,-5-7-64-16,7 8-16 0,-5 2 0 0,0-2 0 16,-2-8-128-16,2 12 0 0,1 2 0 0,-3 2 0 15,-1-1 0-15,-2 3 0 0,0 2 0 0,1 2 0 16,-3 1-128-16,1 1 128 0,0-1 0 0,1 0 0 16,-3 0 0-16,1 2 0 0,2 3 0 0,-2-3 0 0,-3 4 0 0,0 3 0 15,1 1 0-15,-1 3 0 0,-1 1 0 16,0 3 0-16,-1 0 0 0,2 0 0 0,1 1 0 15,-1 0 0-15,-4-1 0 0,1-1 0 0,2-3 0 0,2-1 0 16,-4-2 0-16,3 0 0 0,0-3 0 0,5 0 0 16,2 1 0-16,0-4 0 0,-3-2 0 0,3 0 0 15,0-4 0-15,1-3 0 0,0-1 0 0,1 0 0 16,4-3 0-16,-3-1 0 0,-1-1 0 0,2 0 0 16,1-1 0-16,1-1 0 0,0-2 160 0,-1-1-160 15,-4-7 192-15,7 10-192 0,-3-2 0 0,1-2 0 16,-5-6 0-16,8 7 0 0,-2-1 0 0,1-1 0 15,-7-5 128-15,7 6-128 0,-7-6 0 0,7 5 0 0,-7-5 0 16,0 0 0-16,6 6 0 0,-6-6 0 0,0 0 0 16,0 0 0-16,0 0 0 0,0 0 0 0,0 0 0 0,0 0 0 15,0 0 0-15,0 0 0 0,-3 7 0 0,-4 1 0 16,0-1 0-16,7-7 0 0,-8 3 0 0,-2-1 0 16,-4 4 0-16,-2-3 0 0,0-3 0 0,-4 0 0 15,-1 2 0-15,0 0 0 0,-3-2 160 0,0 0-160 16,-3 0 0-16,-1 0 0 0,-2-2 128 0,-2-1-128 15,-2 1 0-15,-6-1 0 0,-4 0 0 0,-3 1 0 16,-5 0 0-16,3-1 0 0,-2 1 0 0,1 0 0 16,-2 1 0-16,-2-1 0 0,-2 2 0 0,-7-1 0 15,-6 0 0-15,2 1 0 0,3 0 0 0,-4 1 0 16,-1-1-144-16,-4 0 144 0,-2-1 0 0,2 2 0 0,-2 3-128 16,-1 0 128-16,-1-1 0 0,-2 1 0 15,-6-2-224-15,2 0 64 0,3 0 16 0,-5-1 0 0,0-2-32 0,-2-1 0 16,2-1 0-16,0 1 0 0,5 1 176 0,-2-1 0 15,-8 1 0-15,6-2 0 0,0 1 0 0,3 1 0 16,2-1-144-16,-4 1 144 0,-3 1 0 0,4 0 0 16,2 0 0-16,0 0 0 0,-1-1 0 0,-3 0 0 15,-4 1 0-15,2-2 0 0,4 0 0 0,-2 0 0 16,-2 0 0-16,1 1 0 0,-2 0 0 0,2 0 0 16,3-1 0-16,-5 0 0 0,-5-2 0 0,4 3 0 15,1-1 0-15,2-2 0 0,-6-1 0 0,2 3 0 16,-1-2 0-16,5 0 0 0,2-2 0 0,-3 2 0 15,-4 2 0-15,2 0 0 0,3-2 0 0,2 2 0 16,2 0 0-16,-1 1 0 0,-6-3 128 0,3 2-128 16,0 1 128-16,1-1-128 0,-7-1 0 0,3 0 0 0,-1 2 0 15,2-2 0-15,2 0 0 0,-1-1 0 0,-4 1 0 16,1 1 0-16,1 0 0 0,0 0 0 0,0-3 0 0,0 3 0 16,-4 1 0-16,5 1 0 0,4 0 176 0,-2-1-176 15,-2-1 176-15,0 2-176 0,0 0 192 0,4 0-192 16,1-4 128-16,-2 2-128 0,-4 0 0 0,2 0 0 15,2-2 0-15,2 2 0 0,0-3 0 0,0 1 0 16,-3 1 0-16,4 1 0 0,-1 1 0 0,2-4 0 16,-4-1 0-16,5 1 0 0,0 3 0 0,2 0 0 15,1-1 0-15,-1-1 0 0,-2-2 0 0,-1 4 0 16,2 0 128-16,1 1-128 0,0 0 0 0,-2-1 0 16,-2-2 0-16,1 0 0 0,1 3 0 0,2-1 0 15,3-5 0-15,-1 1 0 0,0 0 0 0,-3 3 0 0,0 1 128 16,1-1-128-16,0 1 0 0,0-1 0 0,-1 0 0 15,0 0 0-15,-2-2 0 0,1 4 0 0,5 1 0 0,0 1 0 16,1-1 0-16,-4 3 0 0,-4-3 0 0,3 0 0 16,1-3 0-16,-1 3 0 0,-3 0-144 0,2 0 144 15,0-2-128-15,1 2 128 0,0 1-192 0,0 0 32 16,-1 2 16-16,1-1 0 0,0 1 144 0,1 0-192 16,0-1 192-16,1-3-192 0,-1 0 192 0,2 3 0 15,-1 1 0-15,1 1 0 0,1-3 0 0,2 0 0 16,-5 1 0-16,2 1 0 0,1 1 0 0,0 1 0 15,2 0 0-15,-4-2 0 0,0-1 0 0,2 2 0 16,2 1 0-16,1 1 0 0,2-1 0 0,-1 1 0 16,-2-3 0-16,2 2 0 0,-5 1 0 0,3 1 128 15,3-4-128-15,0 1 0 0,-2 0 0 0,1-1 0 16,0 0 0-16,0-1 128 0,6 3-128 0,0-1 0 0,-2-2 0 0,0 1 0 16,1-3 0-16,-1 1 0 0,0 0 0 0,1 0 0 15,4 1 128-15,2 1-128 0,-7 0 128 0,1-1-128 16,1 0 0-16,4-2 0 0,0 3 0 0,3-1 0 15,-2 0 128-15,-1 0-128 0,1 1 160 0,-2-2-160 16,1 1 128-16,2-1-128 0,1 2 0 0,4-1 0 16,-2 2 0-16,1 0 128 0,-2-2-128 0,-3-1 0 15,0 2 0-15,2 3 0 0,2-1 0 0,1-2 0 16,1 0 0-16,-2 0 0 0,-3 1 0 0,-3-1 0 16,1-3 0-16,4 2 0 0,2 2 0 0,2 1 0 15,2-3 0-15,-1-1 0 0,-3 1 0 0,0 0 0 0,0 2 0 16,1-2 0-16,2-1 0 0,-1-1 0 0,1-1 0 0,3 2 0 15,-1-1 0-15,1 1 0 0,-4-1 0 0,2 0 0 16,-1-1 0-16,1 0 0 0,1-1 0 0,3-1 0 16,0 0 0-16,0 1 0 0,-3 2 0 0,1 0 0 15,-1 0 0-15,2 0 0 0,0-2 0 0,-1 2 0 16,2 1 0-16,1-1 0 0,1-1 128 0,-1-2-128 16,0 1 0-16,-1 2 0 0,-3 0 128 0,3-1-128 15,1-2 0-15,0 1 144 0,1 1-144 0,1 1 0 16,-3 0 0-16,1-3 128 0,-1 1-128 0,0 0 0 15,1 0 0-15,-1 1 0 0,-3 0 0 0,4-1 0 16,1 1 0-16,1-1 0 0,-1 0 0 0,0 2 0 16,-3 0 0-16,1 2 128 0,1 0-128 0,-1-1 0 15,-2 1 0-15,2-2 128 0,4 0-128 0,1 0 0 16,-2 0 0-16,0 2 0 0,-2 0 0 0,0 0 0 0,0 3 0 16,0-4 0-16,-2 0 128 0,3 1-128 0,4 1 128 15,-1-1-128-15,0 2 0 0,2-1 0 0,-1 0 128 16,2 0-128-16,-3-2 0 0,2 0 0 0,-1-1 0 0,1 1 0 15,1 1 0-15,3 0 0 0,2 0 0 0,-2 1 128 16,2-2-128-16,0 0 0 0,0-1 144 0,2 1-144 16,-1 0 0-16,-1 1 144 0,0 0-144 0,-1 0 0 15,2-4 128-15,-1 4-128 0,0 1 0 0,2 0 0 16,1-2 0-16,2 0 0 0,1-1 0 0,-1 1 0 16,-1 2 0-16,1-1 0 0,2-1 0 0,0 2 0 15,-1 2 0-15,2-2 160 0,0 0-160 0,-1-1 128 16,0 1-128-16,2-1 0 0,1 1 0 0,0 0 0 0,1 0 0 15,1-3 0-15,1-4 128 0,-1 4-128 0,1 5 0 0,0-2 0 16,3-3 0-16,-1 2 0 0,1 0 160 0,0 0-160 16,-1-1 192-16,2 0-192 0,1 0 256 0,-1 1-48 15,0-1-16-15,0-1 0 0,2-2 16 0,0 1 0 16,-1 0 0-16,3 0 0 0,-1 2-48 0,1-1-16 16,0 0 0-16,-1-1 0 0,-3-2-144 0,5 2 160 15,0 1-160-15,0-1 160 0,-3 0-32 0,4 0 0 16,0-1 0-16,2 2 0 0,-2 0-128 0,2 0 0 15,0 0 144-15,2-1-144 0,1 0 0 0,5 1 0 16,-7-3 0-16,7 3 0 0,0 0 0 0,0 0-160 16,-7 3 160-16,7-3-208 15,0 0-288-15,0 0-48 0,0 0-16 0,0 0 0 16,5 7-2224-16,3 0-448 0</inkml:trace>
  <inkml:trace contextRef="#ctx0" brushRef="#br1" timeOffset="38369.156">13158 6951 9263 0,'0'0'192'0,"-7"0"64"0,-1 1 0 0,8-1 0 0,0 0-256 0,-7-1 0 0,-1 1 0 0,8 0 0 15,0 0 1024-15,0 0 128 0,-4-3 48 0,4 3 0 16,0 0 0-16,0 0 0 0,0 0 0 0,0 0 0 15,0 0-480-15,0 0-80 0,0 0-32 0,0 0 0 16,0 0-416-16,0 0-192 0,0 0 160 0,0 0-160 0,0 0 0 0,0 0 0 16,0 0 0-16,0 0 0 15,0 0 0-15,3 10 0 0,-3-10 0 0,4 8 0 16,-4-8 0-16,0 0 0 0,5 10 0 0,-1-3 0 0,-4-7 0 0,0 0 224 16,0 0-64-16,7 8-16 0,0-3 208 0,3 1 32 15,-1-4 16-15,2 1 0 0,1-1 224 0,0 2 32 16,5 0 16-16,1-2 0 0,2 0-64 0,3 1-16 15,2 0 0-15,2-1 0 0,3-1-272 0,3-1-48 16,5-2-16-16,3 1 0 0,2 0-256 0,3-1 160 16,6-3-160-16,1 3 128 0,-1-2-128 0,2 0 0 15,-1 1 144-15,3-4-144 0,2-1 0 0,3 0 0 16,1 2 0-16,-1 0 0 0,1-4 0 0,0 1 144 16,2 1-144-16,4 1 0 0,1 0 256 0,-1-1-64 15,-2 3-16-15,0-1 0 0,-1 1 48 0,5-1 16 16,1 2 0-16,0 0 0 0,2 2-48 0,-4 0-16 0,-1 1 0 15,3 0 0-15,1 0-48 0,2 1 0 0,3 1 0 0,-1 2 0 16,-1 2-128-16,3-2 128 0,2-2-128 0,0 4 128 16,-3 2-128-16,-3 0 0 0,-1-3 0 0,2 1 0 15,5-2 0-15,-1 1 0 0,-1 1 0 0,-1 0 0 16,-3-1 0-16,0-2 128 0,5-2-128 0,-1 2 0 16,-1 2 0-16,-3 0 128 0,-1-2-128 0,2 0 0 15,2 0 0-15,1 0 128 0,0 0-128 0,-3 0 0 16,-5 1 192-16,2-3-32 0,0-1-16 0,4 2 0 15,5 2-16-15,-3 1 0 0,-5-5 0 0,2-1 0 16,2 1-128-16,1 0 192 0,1 0-192 0,-3 1 192 16,-2 0-192-16,3 0 0 0,1-1 0 0,0 1 0 0,0 1 128 15,-4 1-128-15,-1 3 0 0,3-3 128 0,2-2-128 16,0 2 0-16,1 0 0 0,-4 1 0 0,-4-2 0 0,4-2 128 16,0-3-128-16,-1 4 0 0,-4 2 128 0,-1 1-128 15,-1-3 128-15,0-1-128 0,0-2 336 0,4 2-16 16,3 1 0-16,-1 0 0 0,-4 0-112 0,2-1-16 15,-2-2-16-15,2 3 0 0,0 3-176 0,-2-3 0 16,-2 0 0-16,-3 0 0 0,-4 0 0 0,2 0 0 16,2 0 0-16,-3 0 0 0,-5 0 0 0,-4 0 0 15,-5 0 0-15,-2 3 0 0,-1 1 0 0,-1 1 0 16,-2 0 0-16,1 0 0 0,3 2 0 0,-2-1 0 16,-3 1 0-16,-2 1 0 0,-1-1 0 0,-3 1 0 15,-1-1 0-15,-4-2 0 0,-2 1 0 0,0 0 0 0,-1 3-176 16,-3-3 176-16,-1-3-128 0,-2-3 128 0,-1 2-128 15,0-2 128-15,-3 1 0 0,-3 0 0 0,-3 0 0 16,2-1 0-16,-2-1 0 0,-1 0 0 0,-10 1 0 0,0 0 128 16,0 0-128-16,0 0 128 0,0 0-128 0,0 0 128 15,0 0-128-15,0 0 0 0,0 0 0 0,0 0 0 16,0 0 0-16,-6-6 0 0,0 1 0 0,-2 2 0 16,0 0 0-16,0-1-128 0,8 4 128 0,-10-4 0 15,-5 2-160-15,-1 1 160 0,-1 1-192 0,-2-2 192 16,-2 1-192-16,-1-1 64 0,0 0 128 0,-2 1-208 15,-4 1 208-15,-1-2-176 0,-3-4 176 0,-4 3-160 16,-1 2 160-16,0 2 0 0,-3 0 0 0,3-1 0 16,-4-1 0-16,4 3 0 0,-3 1 0 0,3 1 128 15,-4-2-128-15,-3-1 128 0,-5 1-128 0,0 1 128 0,-3 5-128 16,-3-1 0-16,-4-2 0 0,-2 0 0 0,0-1 0 0,-3 3 0 16,-3 1 0-16,-5 0 128 0,-6-2-128 0,1 0 0 15,1 2 0-15,-2 1 0 0,-5-3 0 0,3 1 0 16,1-2 0-16,4 2 128 0,-1 1-128 0,-2 1 0 15,-1-1 0-15,0 0 0 0,1-4 0 0,3 1 144 16,0-1-144-16,-3 2 160 0,-1 0-160 0,-1 1 0 16,2 1 0-16,1-2-176 0,1-1 176 0,-4 1 0 15,0 2 0-15,2 0 0 0,0 0 0 0,1-2 128 16,0-3-128-16,-3 2 0 0,-3 1 0 0,1 2 128 16,4-1-128-16,-3-4 0 0,0-3 0 0,-3 1 0 15,1 4 0-15,1 0 128 0,1-3-128 0,-2-2 0 16,-4-2 0-16,1 1 0 0,-2 2 0 0,2-1 0 0,1-1-144 15,0-1 144-15,-4-1 0 0,3 1 0 0,3 0 0 16,3-1 0-16,-3-5 0 0,-1 5 0 0,1 0 0 0,0 2 0 16,4 0 0-16,-2-3 0 0,-2-3 0 0,-3 0 0 15,0-1 0-15,0 0 0 0,1 2 0 0,-3-2 0 16,-7 0 0-16,-1 2 0 0,1 1 0 0,-2 1 0 16,0-1 0-16,-2 3 0 0,2 0 0 0,3-1 0 15,2-2 0-15,1 1 0 0,3-1 0 0,6 1 0 16,4-1 0-16,4 0 0 0,4 0 0 0,-1 0 0 15,4 4 192-15,3-1-64 0,-2-1 0 0,7-1 0 16,2-1-128-16,0 3 192 0,-3 2-192 0,3-1 192 16,0-4-64-16,4 2-128 0,0-2 192 0,5 5-64 15,3 0-128-15,3 0 160 0,2 0-160 0,3 0 160 16,0 4-160-16,2-2 0 0,4 0 0 0,3 0 128 0,5-1-128 0,5 1 0 16,4-2 0-16,3 2 0 0,-2 1 0 0,3-2 0 15,2-4 0-15,8 3 0 0,-7 5 0 0,7-5-144 16,0 0 144-16,0 0-160 0,0 0-48 0,2 10-16 15,2 0 0-15,2-4 0 0,-6-6 32 0,13 7 0 16,0 1 0-16,5-2 0 0,4-4 192 0,4 0-144 16,2 0 144-16,2-1-128 0,3-2 128 0,1 1 0 15,3 1 0-15,2-1-128 0,4-1 128 0,3 1 0 16,4 0 0-16,3-1 0 0,2-1 0 0,2-1 128 16,-1-4-128-16,5 5 0 0,2 2 0 0,6-1 128 15,-1-4-128-15,3-1 0 0,2 1 128 0,2 1-128 16,-1 1 128-16,5-1-128 0,2 3 0 0,-3-2 0 15,-3-2 0-15,2 1-128 0,2 1 128 0,2 1 0 0,0 0 0 16,-1 0 0-16,-1-1 160 0,3 0-32 0,0-2-128 0,3 3 192 16,1 2-48-16,-1 0-16 0,-1-2 0 0,3-1 0 15,3-4-128-15,1 3 160 0,2 1-160 0,1 1 160 16,4-1-160-16,1 0 0 0,1-3 0 0,-1 2 0 16,-2-1 144-16,1 2-144 0,1-3 160 0,-3 4-160 15,-4 2 0-15,3 0 0 0,2-1 0 0,-3 1-160 16,-4 0 160-16,0 1 0 0,-1-1 0 0,-1 1 0 15,4 2 0-15,-2-1 0 0,-2-1 0 0,2 1 0 16,4 2 0-16,-1 0 0 0,-1-4 0 0,-3 1 0 16,-1 2 0-16,1-1 0 0,3-2 0 0,-1 1 0 15,-9-1 0-15,6 0 0 0,3-1 0 0,-3 0 0 16,-2 0 0-16,-2 0 0 0,-2 0 0 0,1 0 0 0,1 0 0 16,-1 0 0-16,-4-2 0 0,0 1-128 0,1 0 128 15,0-1 0-15,2 1-144 0,-2-2 144 0,-2 0 0 0,2 4 0 16,0 0 0-16,0 0 0 0,-3-2 0 0,-3 1-144 15,-2 1 144-15,-2 1 0 0,1 0 0 0,-1 0-128 16,-1 1 128-16,0 0 0 0,-5 0 0 0,-2 3 0 16,-5-1-128-16,-2 1 128 0,-1-2 0 0,1 1-128 15,-1 0 128-15,-3 0 0 0,-2 2 0 0,-4-1-128 16,-4 1 128-16,-3-2 0 0,-5 1-128 0,0 1 128 16,-1-4-192-16,-4 0 192 0,-4 3-224 0,-3-2 64 15,-3 0 16-15,-3 0 0 0,-2-2 144 0,-2 1-128 16,-2 1 128-16,-9-3-128 0,0 0 128 0,0 0 0 15,0 0 0-15,0 0 0 0,0 0 0 0,0 0 0 0,-12-3 0 16,-2 1 128-16,-4-1-128 0,-3 1 0 0,-3-2 0 16,-1 1 0-16,-4-3 0 0,-2-1 0 0,-2 3 0 0,-6 0-128 15,-3-3 128-15,-3 4 0 0,-5-3 0 0,-4 0 0 16,-4 2 0-16,0 0 0 0,2-4 0 0,-7 4 0 16,-8-3 0-16,-2 1 0 0,-3-1 0 0,-2 2 0 15,0-4 0-15,-6 2 0 0,-6-2 0 16,1 4 0-16,1-1 0 0,-4 1 144 15,-4-1-144-15,-1 2 0 0,-2 3-704 16,1 0-240-16,2 0-48 0,-5 0-16 0,-7 1 1648 0,-1 1 336 0,4 1 64 0,-4 0 16 16,-3 1-832-16,4 0-224 0,4 0 0 0,1 0 0 15,-5 0 0-15,7 2 0 0,4-1 0 0,0 1 0 0,-1 0 0 16,-1 0 0-16,-2 0 0 0,3 1 0 0,-1-3 0 0,0 1 0 16,-1 2 0-16,2-3 0 0,4-2 0 15,-3 1 0-15,-6 2 0 0,5-1 0 0,2 0 0 16,0 1 0-16,-2-2 0 0,2 0 0 0,-5 0 0 0,7 0 0 15,4 1 0-15,-2-2 0 0,-1-1 0 0,6 2 0 16,8-2 0-16,-2 0 0 0,2 0 0 0,1-2 128 16,0 2-128-16,1-1 0 0,0 2 0 0,1 1 0 15,-1 1 0-15,-2 2 0 0,-4 0 0 0,3 5 0 16,2-2 0-16,-3-2 0 0,-2 0 0 0,1-1 0 16,-5 2 0-16,3 1 0 0,3 1-192 0,-5-1 16 15,-4-1 16-15,1-2 0 0,2 1-160 0,-2-1-16 16,-2 0-16-16,5 0 0 0,1 0 96 0,3 0 0 15,1-1 16-15,2 2 0 0,0-1 240 0,5 2-192 0,5 2 192 16,5-3-192-16,3 0 192 0,7-3 0 0,6-3 0 16,2 2 0-16,0 2 0 0,3 0-144 0,1-1 144 0,2 1-128 15,1 0-96-15,1 2-16 0,2 2 0 0,4-1 0 16,2-4 16-16,3 2 0 0,3 0 0 0,2-1 0 16,3-3 64-16,4 0 16 0,0-1 0 0,4 0 0 15,3 0 16-15,8 0 0 0,0 0 0 0,0 0 0 16,0 0-64-16,0 0 0 0,-3 7 0 0,3-7 0 15,0 0 192-15,0 0-128 0,0 0 128 0,10 2-128 16,1-2 256-16,4-2 48 0,1-1 16 0,3 1 0 16,2 0-48-16,3-3 0 0,6-3 0 0,4 1 0 15,5 3 128-15,5 1 32 0,2 1 0 0,3-1 0 16,3-3-16-16,3 1 0 0,4 0 0 0,-1 0 0 0,3-3-288 16,7 2 160-16,3 0-160 0,3-2 128 0,-1-3-128 15,2 3 0-15,-3 1 0 0,6-2 0 0,5-2 0 16,-4 0 0-16,-2 4 0 0,3-1 0 0,3-1 0 15,1 0 0-15,0 3 0 0,1-1 0 0,-3 0 0 16,5 0 0-16,1-2 144 0,1 2-144 0,-1 2 192 0,4-1-48 16,2-1 0-16,1 3 0 0,0 2-144 0,2 1 192 15,-1 2-192-15,1-3 192 0,1-4-192 0,-3 2 0 16,-1 2 144-16,5 0-144 0,2-2 0 0,0 3 144 16,-2-1-144-16,2 0 0 0,2-1 128 0,-3 0-128 15,-2 2 0-15,2-1 0 0,-1-1 0 0,1 1 0 16,-1-6 128-16,-3 3-128 0,-5 3 0 0,2-1 0 15,3-1 0-15,-2 0 0 0,-4 2 256 0,2-1-64 16,3-4-16-16,-1 4 0 0,0 1 0 0,-5 2 0 0,-2-3 0 16,1 2 0-1,5-3-928-15,-2 3-176 0,-4 1-32 0,3-1-16 0,2-3 1600 0,-4 2 320 0,0 0 64 0,-1 1 16 16,-3 1-848-16,1 0-176 0,0-2 0 0,-1 1 0 16,-3-2 0-16,-3 1 0 0,-2 0 0 0,0 1 0 15,2-1 0-15,-1 2 0 0,-3 2 0 0,1-2 0 16,-4-2 0-16,3 1 0 0,0 0 0 0,-1 1 0 15,-1 0 0-15,-5 0 0 0,-2 0 0 0,2 2 0 16,-2 0 0-16,-1-1 0 0,-4-1 0 0,-2 2 0 16,-4 0 0-16,-3 2 0 0,-5-2 0 0,1 0 0 15,1-2 0-15,0 0 0 0,-5 1 0 0,2-1 0 16,1 0-128-16,-3 0 128 0,-5 0 0 0,-3-1-144 0,-1 1 144 16,-2-1 0-16,-4 0 0 0,-3-1-128 0,-4 1 128 15,-3 1-192-15,1 0 192 0,-3 0-192 0,-5 0 192 0,2 0 0 16,-5-3 0-16,-8 3 0 0,0 0 0 0,9 0 0 15,-9 0 0-15,0 0 0 0,0 0 0 0,0 0 0 16,0 0 0-16,0 0 0 0,0 0 0 0,0 0 0 16,0 0 0-16,0 0 0 0,0 0 0 0,0 0 0 15,0 0-176-15,0 0 176 0,-8 0 0 0,0-1 0 16,-2-1-128-16,-2 1 128 0,-3 1 0 0,-1 0 0 16,-2 0 0-16,-2 0 0 0,0 0 0 0,-6 1 0 15,-1 1 0-15,-4 1 0 0,-4-5 0 0,-2 2 0 16,-2-1 0-16,-2 1 0 0,-2 0 0 0,0 0 0 15,3-1 0-15,0 0 0 0,-3 1 0 0,-1 1 0 16,-1 1 0-16,-3-2 0 0,-3-2 0 0,-7 2 0 0,-4 2 128 16,1 1-128-16,0-4 128 0,-3 2-128 15,-3 0 144-15,-4 1-144 0,-6-1 240 0,-1 1-48 16,-3-1-16-16,-5 2 0 0,-6-1-176 0,-1 1 0 0,0 1 0 16,-3 0 0-16,-3-4 0 0,-3 2 128 0,-4 1-128 0,3 1 0 15,-3-2 0-15,-1 1 0 0,-2 3 0 0,0 0 0 16,2-1 0-16,-1 2 0 0,-1 0 128 0,2-1-128 15,0 1 0-15,-3 1 0 0,-6-1 0 0,3 2 128 16,2-1-128-16,1 1 0 0,-2 0 0 0,3-3 0 16,4-3 0-16,-3 2 0 0,-8-2 0 0,7 3 0 15,6 0 0-15,-2 0 0 0,-3-2 0 0,5 1 0 16,5-1 0-16,-2 1 0 0,1 1 128 0,2-1-128 16,-2 1 0-16,6-2 0 0,3 0 0 0,0-1 128 15,-2-1-128-15,3 0 0 0,4-2 0 0,2 4 0 0,-3-3 0 16,1-1 0-16,-1-1 0 0,3-2 0 0,2 6 0 0,1 0 0 15,-5 1 0-15,2 0 0 0,-4-2-192 0,-1 0 16 16,0-1 16-16,-1 1 0 0,-1 2-96 0,5-1-32 16,1-2 0-16,6 1 0 0,5 0 144 0,0-2 144 15,1 0-208-15,6 3 80 0,6 4 128 16,4-1 0-16,3-1 128 0,4 0-128 0,-2 1 192 0,3 0-48 16,-2 0 0-16,2 1 0 0,-1-1-144 15,6-2 0-15,6-1 0 0,0 2 0 0,1 0 0 0,2 1 0 16,2-3 0-16,0 0 0 0,1 1 0 0,1-2 0 15,0 1 0-15,5-1 0 0,4 0 0 0,0 2 0 16,0 0-144-16,4-1 144 0,0-1 0 0,3-1 0 16,2-1-128-16,3 2 128 0,9-2 0 0,-9 3 0 15,9-3 0-15,0 0 0 0,0 0 0 0,0 0 0 0,0 0 0 16,0 0 0-16,0 0 0 0,13 7 0 0,4-3 0 0,1-1 144 16,1 1 0-16,2-3 0 0,1-3 0 0,3 1 0 15,4 1-144-15,0 0 0 0,5-3 144 0,-2 1-144 16,2 0 0-16,2-2 0 0,1-1 0 0,4-3 0 15,2-1 0-15,1 0 0 0,0 2 0 0,3 1 0 16,5-3 0-16,1 0 128 0,-5 2-128 0,6 0 0 16,2-2 128-16,4 0-128 0,-2 0 160 0,3 0-160 15,4 1 128-15,0 0-128 0,2 1 0 0,4 0 144 16,2-2-144-16,3 0 0 0,2 0 0 0,-1 2 0 16,-1 2 0-16,7 3 0 0,0-2 0 0,3 1 0 15,-4 1 0-15,2 1 0 0,2 0 0 0,2 1 0 0,-1 1 0 16,0 1 0-16,-3 0 0 0,1 0 0 15,3-2 0-15,0 1 128 0,-1 1-128 0,0 0 128 0,-1-3-128 16,4 1 0-16,3-1 0 0,-2 1 0 0,-2 2 144 0,4 0-144 16,4 0 160-16,-3-2-160 0,-5-2 192 0,2 1-64 15,0 1-128-15,5 0 192 0,2 0-192 0,-2 1 0 16,-5-1 128-16,3 2-128 0,1 3 0 0,1-4 0 16,0-3 0-16,0 2 0 0,-1 2 0 0,1 1 0 15,-2-2 0-15,0 2 0 0,-5 0 0 0,3 0 0 16,3 3 128-16,-3-6-128 0,-1-6 0 0,-1 4 0 15,1 2 0-15,-1 0 0 0,4-2 0 0,-5-2 128 16,-4 2-128-16,-1-1 0 0,5 2 0 0,-1 0 0 16,-5-1 0-16,-2-1 0 0,-2 1 0 0,4-1 0 15,-2 0 0-15,2-1 0 0,-4 1 0 0,0 1 0 0,1 1 0 16,-3 0 0-16,-3-3 0 0,0 4 0 0,-2-2 128 16,-4 2-128-16,-3 2 0 0,1 0 0 0,-4 2 0 0,0-1 0 15,0-3 0-15,-9 1 0 0,-3 1 0 0,-3 1 0 16,-1-2 0-16,1 3 0 0,-1 2 0 15,-3-2 0-15,-4-3 0 0,-2 1 128 0,0-2-128 0,-3 1 0 16,-2 2 0-16,-1 0 176 0,-5 1-176 0,0-2 160 16,-3-4-160-16,-4 1 128 0,0 1-128 0,-2 0 128 15,-2 0-128-15,-2 0 128 0,-1 2-128 0,-2 2 128 16,-10-4-128-16,10 0 160 0,0-3-160 0,-10 3 160 16,0 0-32-16,0 0 0 0,8-1 0 0,-8 1 0 15,10 1 0-15,-3 2-128 0,-7-3 192 0,9 2-64 0,-1-3-128 16,-8 1 0-16,8 3-160 0,-8-3 160 15,0 0-1264-15,0 0-144 0,0 0-48 0,0 15-13936 16</inkml:trace>
  <inkml:trace contextRef="#ctx0" brushRef="#br1" timeOffset="46173.701">12923 7295 21183 0,'-6'-9'1888'0,"-3"0"-1504"0,2-6-384 0,0 3 0 16,1 2 752-16,2 1 80 0,-1 1 0 0,2 0 16 16,0 0-464-16,3 8-112 0,0 0-16 0,0-12 0 15,-1 0-96-15,1 2-32 0,1 1 0 0,-1 9 0 16,0 0-128-16,0-10 0 0,1 2 0 0,-1 8 128 16,0 0 208-16,0 0 48 0,0 0 0 0,5-7 0 15,-5 7-32-15,0 0 0 0,10-1 0 0,-1 0 0 16,1-2 32-16,1 1 0 0,-1 2 0 0,3-1 0 15,4-2 16-15,0-1 16 0,3 1 0 0,0 1 0 16,3 1-32-16,3 0 0 0,2 0 0 0,4 0 0 0,4-1-48 0,1 1-16 16,1-1 0-16,1 0 0 15,0 1-320-15,2 0 0 0,3 2 0 0,1-1 128 0,1-1-128 0,3 0 0 16,5-1 0-16,3 0 0 0,1-1 0 0,-1 1 0 16,0-1 0-16,2 0 0 0,3-1 0 0,1 2 0 15,-1 1 0-15,0-2 0 0,0-4 0 0,-1 2 0 16,1 0 0-16,4 1 0 0,3-2 128 0,-1 1-128 15,-2-1 160-15,1 1-160 0,-2-2 128 0,4 2-128 16,-1 1 0-16,2 1 144 0,4 2 32 0,-2-2 0 16,-3 0 0-16,1 2 0 0,-2-1-176 0,6 2 160 15,2 2-160-15,-1-1 160 0,-7-1-160 0,4 0 0 16,1-2 144-16,2 0-144 0,1 1 0 0,-4 1 0 16,-1-1 0-16,0-1 0 0,1-2 0 0,-1 2 0 0,4-1 0 0,-2 1 128 15,-3-1-128-15,-2 0 0 0,0 0 128 16,3 1-128-16,-4 1 128 0,1-1-128 0,-2 0 128 0,-1 1-128 15,-1 1 176-15,3-1-48 0,3 0 0 16,3 0 0-16,-2 2-128 0,0-1 0 0,-4 0 144 16,2-1-144-16,-2 0 0 0,7-3 0 0,-2 1 0 0,-1 1 0 15,-2 0 0-15,1-2 128 0,-2-1-128 0,2 1 0 16,2 0 0-16,-3 2 0 0,-2 2 0 0,-2 0 0 16,0 0 0-16,-1 0 0 0,2 2 0 0,0 0 128 15,1 1-128-15,-2 2 0 0,-3 3 128 0,1 0-128 16,1-2 144-16,2-1-144 0,1-2 192 0,-1 2-192 15,-1 3 0-15,-2 0 0 0,-3-2 0 0,1 1-144 16,-1-4 144-16,1 2 0 0,0-1 0 0,-1 0 0 0,-5 1 0 16,-1-1 0-16,-3-2 0 0,1 2 0 0,2-1 0 15,0-1 0-15,1-2 0 0,-1 1 0 0,-3 3 0 16,-1-2 144-16,1 1-144 0,-2-3 0 0,2 0 128 0,-1 0-128 16,6 0 0-16,-3 0 0 0,-2 0 0 0,0 0 0 15,-4 0 0-15,0-2 0 0,0 1 128 0,2 1-128 16,1 0 0-16,0 0 0 0,-3 1 0 0,-2 1 0 15,0-1 0-15,-2 0 0 0,-1-3 0 0,-4 2 0 16,2 2 0-16,-4 2 0 0,2-2 0 0,-2-1 0 16,1-2 0-16,0 1 0 0,-4 1 0 0,-1-1 0 15,0-2 0-15,-3 2 0 0,0 1 0 0,-6 0 0 16,1 0 0-16,-3 0 0 0,-1-1 0 0,0 1 0 16,-4-1 0-16,0 0 0 0,-3-1 0 0,0 1 0 0,-2 2 0 15,-1 1 0-15,-1-2 0 0,-2-1 0 0,1-1 0 16,-8 1 0-16,8 3 0 0,-8-3 0 0,6 3 0 0,-6-3 0 15,0 0 0-15,0 0 0 0,9 3 0 0,-9-3-144 16,0 0 144-16,0 0-160 0,0 0 160 0,0 0-160 16,0 0 160-16,0 0-128 0,-11 0 128 0,0 0-128 15,-3 0 128-15,0-1 0 0,-4 0 0 0,-4-1-128 16,-3-2 128-16,-2 0 0 0,-4 2 0 0,-3 0 0 16,-3 0 0-16,-2 0-240 0,0-1 64 0,-2 1 16 15,2 2 160-15,-3-2 0 0,-1 0 0 0,-2 0 0 16,-3 2 0-16,-3-2 0 0,-6 2 0 0,-5-2-128 15,-5 0 128-15,1 0 0 0,-2-1-144 0,-6-1 144 16,-5 2-128-16,-5 1 128 0,-1 0-160 0,1-1 160 16,-2 1-192-16,-1-1 192 0,-1 1-208 0,3 1 80 0,1 0 128 15,-1 0 0-15,-3 0 0 0,-1-2 0 0,-3 1 0 0,-1 1 0 16,-2 0 0-16,-5-1 0 0,-6-2 0 16,-2 0 0-16,0 1 0 0,-8 0 0 0,-3 1 0 0,-5-2 0 15,1 2 0-15,-7-1 0 0,-5 0 0 0,-4 0 0 16,2-1 0-16,7 1 0 0,9 2 0 0,1-4 0 15,5 1 0-15,7 1-128 0,6 1 128 16,4 1 0-16,3-3 128 0,2 3-128 0,-2 3 0 0,4 0 128 16,3-1-128-16,-4 0 0 0,-1 1 0 0,1-2 0 15,0 1 0-15,3-1 0 0,1-2 0 0,0 1 0 16,-3 2 0-16,1-1 0 0,2-1 0 0,-4-1 0 16,-2 0 0-16,0 1 0 0,3 2 0 0,1 0 0 0,2-1 0 15,1-1 0-15,2 0 0 0,3 3 0 0,6 0 0 16,3-3 0-16,2 0 0 0,4 0 0 15,3 0 0-15,-2 1 0 0,1 1 0 0,5-2 128 0,5-1-128 0,0 2 0 16,2 4 0-16,-2 0 0 0,1-3 0 0,1-1 0 16,0-2 0-16,4 4 0 0,-1 0 0 15,3 0 0-15,-2-5 0 0,0 3 0 0,-4 2 0 0,4 0 0 16,5-1 0-16,-2 0 0 0,0 1 0 0,2 2 0 16,4 0 0-16,2-2 0 0,4 1 0 0,-3-2 0 15,-1-1 0-15,2-1 0 0,1 0 0 0,3 0 0 16,3 0 0-16,0 2 0 0,1 2 0 0,-1-3 0 15,4-1 0-15,4 0 0 0,0-1 0 0,4 3 0 16,0 1 0-16,4 0 0 0,2 0 0 0,1-1 0 16,10-2 0-16,-8 1 128 0,8-1-128 0,0 0 0 0,0 0 0 0,0 0 0 15,0 0 0-15,7 8 0 0,2-4 0 0,3-1 0 16,1 2 0-16,5-3 0 0,4 0 0 0,2-1 0 16,3-1 0-16,3 0 0 0,2 0 0 0,4 0 144 15,4-1-144-15,3 0 0 0,-4-1 128 0,4 0-128 16,2-2 0-16,5 1 0 0,2 3 128 0,3-1-128 15,3-1 0-15,2 1 0 0,2 1 128 0,0 1-128 16,-1 1 0-16,4-1 0 0,4-1 0 0,2 2 0 16,-1 1 0-16,2 1 0 0,0-5 0 0,4 0 0 15,-1-1 0-15,5 0 0 0,2 1 0 16,0-1 128-16,2 0-128 0,1-2 0 0,5 0 128 0,-1 0-128 16,-2-1 0-16,2 0 0 0,3-2 0 0,1 1 128 15,-1-1-128-15,-1 0 0 0,-2 1 144 0,5-2-144 16,3 1 0-16,-3 3 144 0,-2 0-144 0,2-1 0 0,6 2 0 15,-3 0 128-15,0 0-128 0,0 0 0 0,1-2 0 0,0 0 0 16,-1 0 0-16,0 0 0 0,-3 1 0 0,1-2 0 16,8 2 0-16,-4 2 0 0,-6 1 0 0,1-1 0 15,-2 0 0-15,2 2 0 0,1 0 0 0,0-1 0 16,-3 0 0-16,1 2 0 0,-2 5 0 0,-3-3 0 16,-5-1 0-16,1-1 0 0,1-1 0 0,-1 2 0 15,-4 0 0-15,-2-3 0 0,-1-3 0 0,2 2 0 16,1 2 0-16,0-1 0 0,-2 0 128 0,0 0-128 15,-1 0 0-15,-1-1 0 0,0 2 0 0,2-2 128 16,-1 2-128-16,-5 2 0 0,-5 0 0 0,2-2 0 16,-1-4 0-16,0 3 0 0,0 0 0 0,-4 0 0 0,-1 1 0 15,-4 0 0-15,0-1 0 0,-2 0 0 16,0 0 0-16,-1 1 0 0,-1 2 0 0,0 2 0 0,-4 0 0 16,-1-1 0-16,-1 0 128 0,0 2-128 0,2-1 0 15,-3-1 160-15,2 0-160 0,-3 0 160 0,-2 1-160 16,-2 1 0-16,0-3 144 0,-6-1-144 0,-2-1 128 0,0 0-128 15,-1 2 128-15,0-2-128 0,-1-2 160 0,-2 0-32 16,-4 0-128-16,1 1 192 0,-6-2-64 0,-3 2 0 16,-3-1-128-16,-3-1 192 0,-1-2-192 0,-1 1 144 15,-4 1-144-15,-7 3 128 0,5-5-128 0,-5 5-144 16,0 0 144-16,0 0-208 16,-9-9-1280-16,-6 3-256 0,-8 1-48 0,-12 5-13456 0</inkml:trace>
  <inkml:trace contextRef="#ctx0" brushRef="#br1" timeOffset="51792.61">13138 7173 1839 0,'0'0'160'0,"-3"-4"-160"15,3 4 0-15,0 0 0 0,-9-8 2032 0,4 1 368 16,5 7 80-16,-2-6 16 0,-4-3-1424 0,2 4-288 15,3-3-48-15,1 8-16 0,0 0-48 0,0 0-16 16,0 0 0-16,-3-10 0 0,-2 1 0 0,5 9 0 16,0 0 0-16,0 0 0 0,-6-9 80 0,1 3 16 15,0 0 0-15,5 6 0 0,0 0-64 0,0 0-16 16,0 0 0-16,0 0 0 0,0 0-400 0,0 0-80 16,0 0 0-16,0 0-16 0,0 0-176 0,0 0 0 0,0 0 0 0,-4 7 0 15,4-7 0-15,0 0 0 0,0 0 0 0,0 0 0 16,-3 9 0-16,3-9 0 0,6 6 0 0,3-1 0 15,2-3 0-15,-4-2 0 0,-7 0 224 0,16-2-64 16,1-3 96-16,5 5 32 0,-1 2 0 0,2-4 0 16,-1-1-48-16,0 1-16 0,0 0 0 0,0 0 0 15,3 1-32-15,-2-1-16 0,1-1 0 0,3 2 0 16,1 2-48-16,5-1 0 0,3-2 0 0,2-1 0 16,0 0-128-16,2 1 0 0,1 0 144 0,2 0-144 15,4-2 128-15,-2-1-128 0,-2-2 128 0,3 2-128 16,1 2 192-16,4 1-48 0,4-3 0 0,0-1 0 0,0 2 32 15,0 1 0-15,1 0 0 0,0-1 0 0,4 0-48 16,2 0-128-16,-2 2 192 0,1 2-64 0,-1 1-128 16,0 0 0-16,-3-2 144 0,4 1-144 0,1 0 0 0,4 1 128 15,-1 1-128-15,1 0 0 0,-1-2 0 0,0-2 0 16,1 0 0-16,3 1 128 0,4-1-128 0,1 2 0 16,-6-3 0-16,2 2 128 0,-3-2-128 0,6 1 0 15,-2-1 0-15,1 1 0 0,-2 1 128 0,0-3-128 16,-3 1 128-16,2-1-128 0,-1-1 0 0,3 1 0 15,1 4 0-15,-3-1 0 0,-3-3 0 0,4 2 0 16,-3-1 128-16,1 2-128 0,1-4 144 0,0 3-144 16,-2 0 192-16,-4 0-192 0,1 0 144 0,4-1-144 15,5 3 0-15,1-2 144 0,-7 1-144 0,-1 0 160 16,-2 1-160-16,2 0 160 0,-1-2-160 0,2 1 0 0,2 0 0 16,-5 1 0-16,-3 0 0 0,1-2 0 0,0-1 0 15,1-1 0-15,1 3 0 0,0 1 0 0,-2 1 0 0,-2-1 0 16,-3-6 0-16,0 2 0 0,1 1 128 0,0-1-128 15,1 1 0-15,2 1 0 0,-6 0 128 0,-1 0-128 16,-4 0 0-16,2 1 128 0,0-1-128 0,-3 2 128 16,3-1-128-16,-1 0 0 0,-1 0 144 15,-3 1-144-15,0 0 0 0,-1-1 144 0,0-1-144 16,-1 0 0-16,-2-1 128 0,2 1-128 0,-1-2 0 0,3 3 0 16,1 2 896-16,-2-1 112 0,-2-2 16 0,-1 1 16 15,0-1-1616 1,-3 0-320-16,3 0-64 0,2 0 0 0,3 1 960 0,-2 2 0 0,0 3 0 0,0-1 0 15,1-3 160-15,-4 0-160 0,-3 0 128 0,1 2-128 0,1 0 0 16,-2-2 128-16,0-2-128 0,2 2 0 0,-1 4 0 16,0-2 0-16,1-1 128 0,-4 0-128 0,-2-1 0 15,-1 0 0-15,-4 0 0 0,0 0 0 0,-1-1 0 16,2 0 128-16,0-1-128 0,-2 2 0 0,-1 0 0 0,-3 2 0 16,0 0 128-16,0 0-128 0,-3-1 0 0,1 3 0 15,-3 0 144-15,0-1-144 0,-1-1 0 0,-2 0 0 16,-1-1 0-16,-3 1 128 0,-2 0-128 0,-3 0 0 15,0-1 0-15,0 3 0 0,-9-4 0 0,7 0 0 16,-7 0 0-16,0 0 128 0,0 0-128 0,0 0 0 16,0 0 0-16,0 0 128 0,0 0-128 0,0 0 176 15,0 0-176-15,0 0 192 0,-9 2-192 0,0-2 0 16,-5-1 0-16,-1 2 0 0,-3 1-160 0,-3 1 160 16,-2 2 0-16,-2-1-144 0,-2 3 144 0,-5-1 0 0,-6 2 0 15,2 0 0-15,-3 1 0 0,2-1-160 0,-6 1 160 16,-1-1-160-16,-3-2 160 0,-5 2-208 0,-6-1 80 0,-3-1 128 15,-2-1-240-15,-3 0 80 0,-5 1 16 0,-5-4 0 16,-6 1 144-16,-2 1 0 0,-1-2 0 0,0-1-128 16,-4 0 128-16,-5-1 0 0,-4 0 0 15,2 2 0-15,4-2 0 0,-3 0 0 0,-1-2 0 0,1 2 0 16,-1 0 0-16,3 0 0 0,-3 0 0 0,1 2 0 16,1-1 0-16,1 3 128 0,3 0-128 0,-2-2 0 15,-4-3 0-15,2 1 0 0,-1 2 0 0,0-2 128 16,-5-1-128-16,0 0 0 0,-2 0 0 0,-3 1 0 15,-2 1 0-15,-2 0 0 0,-2-1 0 0,1 1 128 16,1-1-128-16,3 4 0 0,3-3 0 0,5 1 0 0,4-2 0 16,3 0 0-16,0 0 0 0,5 1 0 0,6 2 0 15,3 1 0-15,1-3 0 0,1 1 0 0,-1 2 0 0,3-2 0 16,3-2 0-16,2 2 0 0,0-1 0 0,-1 1 0 16,-1-1 0-16,0-2 0 0,1-2 0 0,2-1 0 15,-2 0 0-15,1-1 0 0,-5-1 0 0,1 0 0 16,-1 0 0-16,1 1 0 0,6 3 0 0,4-6 0 15,0 1 0-15,4-3 0 0,2 1 144 0,3 2-144 16,3 2 192-16,3-1-192 0,1 0 224 0,4 0-64 16,3 0-16-16,-1 1 0 0,-1 3-144 0,1-1 0 15,-4 2 144-15,2 0-144 0,3 1 0 0,-3 2 0 16,1 1 0-16,1-1 0 0,-1 2 0 0,2 1 0 16,-2 2 0-16,0-2 0 0,0 1 0 0,-1 0 0 15,0 2 0-15,3 0 128 0,2-3-128 0,4 1 0 16,3-3 0-16,4 1 0 0,3 1 0 0,4 0 0 0,-1 1 0 15,4-1 0-15,2 0 0 0,3-1 0 0,-3 1 0 16,4-2 0-16,1 0 0 0,-2 2-128 0,0-2 128 0,3 1 0 16,-2 0 0-16,3-2 0 0,0 1 0 0,0 0-128 15,-2 1 128-15,4 0 0 0,5-4 0 0,-8 3 0 16,8-3 0-16,0 0-160 0,-5 5 160 0,5-5 0 16,0 0-160-16,0 0 160 0,0 0-128 0,0 0 128 15,12 0-128-15,-1-1 128 0,2-2-128 0,2 2 128 16,2 0 0-16,4 1 0 0,-2 0 0 0,7-2 0 15,0-2 0-15,6 0 0 0,5 1 0 0,0 0 0 16,2-1 0-16,2 0 0 0,5-1 0 0,4-1 0 0,0 1 0 16,5-1 0-16,4 1 0 0,2-3 0 0,4 2 0 15,3 1 0-15,-1-1 0 0,5 0 0 0,-3-4 0 16,7 2 0-16,3 2 0 0,3-1 0 0,-1 0 0 0,-2-1 0 16,3-3 0-16,1 3 0 0,5 2 0 0,-2 1 0 15,-6-2 0-15,4 2 0 0,2-2 0 0,2 4 0 16,1-2 0-16,-1 2 0 0,1-2 0 0,0 1 0 15,4 2 128-15,-2 1-128 0,-1-2 0 0,2-2 0 16,2 1 0-16,3 2 0 0,2 3 0 0,0-1 0 16,0-2 0-16,0 2 0 0,4 2 0 0,-2 0 0 15,-3 1 0-15,1 0 0 0,7-3 0 0,-5 1 0 16,-3 1 0-16,0 0 0 0,5-2 0 0,-4 1-160 16,-2 1 160-16,-2 1 0 0,-3-1-128 0,2 1 128 0,-3-1 0 15,-4 0 0-15,-6 2-128 0,-1-2 128 16,1-2 0-16,-2 0 0 0,2-1 0 0,-4 0 0 0,-3 1 0 15,-1-2 0-15,-2-2 0 0,2 1 0 16,2 0 0-16,-6 0 0 0,-3 2 0 0,-2-2 0 0,-1-2 0 0,1 1 0 16,0 2 0-16,-2 1 0 0,-2 0 0 15,-4 0 0-15,-1 0 0 0,-1-2 0 0,-1 2 0 0,0-1 0 16,1-1 0-16,1 0 0 0,0 1 0 0,-3 1 0 16,-2 0 0-16,0-1 0 0,-4-1 0 0,1-1 0 15,1 0 0-15,0 1 0 0,-3-1 0 0,-1 1 0 16,-3 2 0-16,-2 0 128 0,-1 1-128 0,-2-2 0 15,-3-3 144-15,-1 1-16 0,2-2 0 0,-1 2 0 16,-1 0 192-16,1-1 16 0,2 0 16 0,-2 3 0 0,-3 0-160 16,-3 2-48-16,1 0 0 0,-3 0 0 0,-2-1-16 15,-1 2 0-15,-2 4 0 0,-4-4 0 0,-1-4-128 16,-4 2 0-16,-1 1 144 0,-10 0-144 0,0 0 0 0,0 0 0 16,0 0 0-16,0 0 0 15,0 0-1200-15,-5 11-256 0,-5 2-48 0,-10 1-12720 16</inkml:trace>
  <inkml:trace contextRef="#ctx0" brushRef="#br1" timeOffset="53733.972">13135 7214 19343 0,'-11'-3'1728'0,"0"-4"-1392"0,2-1-336 0,0 3 0 16,9 5 800-16,-6-6 96 0,6 6 0 0,0 0 16 15,-6-6-208-15,6 6-32 0,0 0-16 0,0 0 0 0,0-9-384 0,0 9-80 16,6-8 0-16,-1 0-16 0,-5 8-176 16,0 0 0-16,9-7 0 0,-4-1 0 15,1 0 0-15,0 1 0 0,2 2 0 0,-8 5 0 16,7-11 0-16,-2 7 160 0,-5 4-160 0,11-6 160 0,-2 0 64 0,2 0 16 15,0 2 0-15,1 1 0 0,0 0-48 0,1 3-16 16,0-1 0-16,3 0 0 0,1 1-176 0,2 1 0 16,3 3 0-16,-1-3 128 0,0-1-128 0,3 0 0 15,4 0 0-15,1 2 0 0,3 2 0 0,5 0 0 16,3-2 0-16,6 1 0 0,2 1 128 0,2 2-128 16,1 1 128-16,2-3-128 0,2-2 0 0,3 1 0 15,3 2 0-15,0-2 0 0,2-3 0 0,-2 1 0 16,-2 1 0-16,1 1 0 0,-1 0 0 0,0-3 0 15,1-1 0-15,2 2 128 0,0 2-128 0,-2 2 128 0,0-3-128 16,1 0 128-16,1 0 96 0,3 0 16 0,6 1 0 0,-3-3 0 16,2-3-48-16,-2 3 0 15,1-1 0-15,4 0 0 0,3 1-64 0,-2-2-128 16,-1-2 176-16,-3 3-176 0,1 2 128 0,-2 1-128 0,2-2 0 16,-1-1 0-16,3-1 144 0,-5-1-144 0,-2 0 0 0,0 2 144 15,4-2-144-15,1-1 128 0,0 1-128 0,-4-1 128 16,-3 3-128-16,1-2 128 0,0 2-128 15,1-2 128-15,-1-3 0 0,0 3-128 0,-4 2 192 0,0-2-64 16,-3-4 16-16,5 2 0 0,3 0 0 0,4 2 0 16,-1-1-144-16,1 0 128 0,-7 1-128 0,2 0 128 15,1-1-128-15,3 2 0 0,-3-2 0 0,0 2 0 16,0-1 0-16,-4 0 0 0,-2 0 0 0,0-2 0 16,1 1 0-16,-1 1 0 0,0 0 0 0,-1 2 0 0,-5-3 0 15,1 2 0-15,-2-2 0 0,2 2 0 0,2 2 0 0,2 0 0 16,2 1 0-16,-1 3 0 0,-1-2 0 15,0 0 0-15,1-2 0 0,-1 0 0 0,-1-1 0 0,0 1 0 16,2 1 0-16,-5 0 0 0,-1-1 0 0,-5 0 0 16,-3 0 0-16,1 0 128 0,-1 0-128 0,0 2 160 15,-1 1-160-15,3-1 160 0,0-1-160 0,-3 0 160 16,-2 0-160-16,-4-1 160 0,1-1-160 0,1 1 0 16,-1 1 0-16,2-1 0 0,1-2 0 0,-1 0 0 15,-1-1 128-15,0 2-128 0,-1 1 0 0,0-2 0 16,-4 1 0-16,0 1 128 0,-1 0-128 0,-2 0 0 15,0 1 0-15,0-2 128 0,-1-1 0 0,1 1-128 16,4 0 192-16,-5 0-64 0,-3 1 32 0,0 0 0 0,1 0 0 16,-2 2 0-16,0 1-160 0,-1 1 0 15,2-1 144-15,-4-1-144 0,0 0 0 0,2-1 0 16,-5-2 0-16,4 1 128 0,-1 0-128 0,3 0 0 0,-1-1 0 16,1 0 0-16,-5 0 0 0,1 0 0 0,0 1 0 15,1-1 0-15,1-1 0 0,-3 1 144 0,0 1-144 0,-4-2 0 16,0 1 144-16,-3 1-144 0,0 3 0 15,-2-5 144-15,-1-1-144 0,0 1 128 0,-1-1-128 0,-2 2 128 16,-1 0-128-16,-2 0 0 0,3-1 0 0,-10 2 0 16,0 0 0-16,0 0 0 0,7 1 0 0,-7-1 0 15,9 0 0-15,-9 0 0 0,0 0 0 0,0 0 0 16,0 0 0-16,7 6-176 0,-7-6 176 0,0 0-192 16,7 5 16-16,-7-5 0 0,0 0 0 0,3 10 0 15,-1-1-336-15,-3 0-64 0,-3-2 0 16,-1 3-16-16,-3 1-2064 0,-3 1-416 15,-12 8-64-15,-2-2-32 0</inkml:trace>
  <inkml:trace contextRef="#ctx0" brushRef="#br1" timeOffset="60843.716">13022 7421 11967 0,'8'-8'528'0,"-8"8"112"0,11-6-512 16,0-1-128-16,7-2 0 0,1-1 0 0,1 0 320 0,2 1 48 16,0 1 0-16,1-2 0 0,2-1-240 0,2 1-128 15,-1 3 160-15,3-1-160 0,0-1 400 0,0-1-16 16,1-2 0-16,-1 3 0 0,-1 2 256 0,3 3 64 15,2-1 0-15,0 3 0 0,0 1 0 0,3 1 16 16,4 0 0-16,2-2 0 0,-3-1-192 0,3 0-32 0,1 1-16 16,2 2 0-16,2 2-128 0,2-3-32 15,3-3 0-15,3 2 0 0,-2 3 64 0,2-1 0 16,0-1 0-16,2 2 0 0,2-2 32 0,1 2 16 16,2 1 0-16,1-2 0 0,-1-3 0 0,-1-2 0 15,-4 1 0-15,5 2 0 0,-1 1-240 0,3-2-64 16,3-2 0-16,-2 0 0 0,-1 1-128 0,0 2 192 15,1 0-192-15,1 2 192 0,0-1 16 0,1-3 16 16,1 1 0-16,-3 0 0 0,-2-2 96 0,3 2 0 0,3-1 16 0,-1 1 0 16,2 0-80-16,-2-1-32 0,-1-2 0 0,0 1 0 15,-1 1-48-15,4 1-16 0,3 0 0 0,-1-2 0 16,0-1-32-16,-1 1-128 0,-2 3 192 0,1 1-64 16,3-1-128-16,-5 0 192 0,-1 1-192 0,-1-1 192 0,-5 0-192 15,2 1 0-15,1-1 144 0,1 1-144 16,0 1 128-16,-3 0-128 0,-2 0 128 0,-2 1-128 0,0-2 0 15,1 1 128-15,2 1-128 0,1 0 0 0,0-2 144 0,-2 0-144 16,-1 1 192-16,0-1-192 0,-2 1 256 0,1-1-64 16,3-2-16-16,0 0 0 0,2 0-176 0,-4 1 160 15,-4 1-160-15,-1-2 160 0,4 0-160 0,0 1 128 16,-3 1-128-16,2 0 128 0,1-2 32 0,-5 3 0 16,-2 2 0-16,-1-1 0 0,-1 0 32 0,0 0 0 15,1-1 0-15,0 2 0 0,1-1-192 0,0-1 128 16,-2 0-128-16,-3 1 128 0,-3-1-128 0,-1 0 0 15,-5 0 0-15,0 0 0 0,-1-1 0 0,0 0 0 16,-1-1 0-16,1 1 128 0,-4 1 16 0,-2 0 0 16,2-1 0-16,-2 1 0 0,0 0 112 0,-5 1 0 0,0 0 16 15,2 1 0-15,-3 0-80 0,1-1 0 0,1 0-16 0,0-1 0 16,1-1-48-16,1 1 0 0,-4 0 0 16,3 3 0-16,-1-1-128 0,1 0 0 0,0-1 0 0,0 0 128 15,-1 0-128-15,-4-1 0 0,-1 0 0 0,-1 0 0 16,1 0 128-16,0 0-128 0,0 0 128 0,0 0-128 15,-1-1 192-15,2-1-32 0,1-1-16 0,0 0 0 16,2 2-144-16,0 0 128 0,-1-1-128 0,-1 0 128 16,2 2-128-16,-1-1 0 0,2 0 0 0,-2 0 128 15,-1-2-128-15,-1 2 0 0,-1 1 0 0,-2 0 128 16,-1 0-128-16,2-1 160 0,2-1-160 0,-1 2 160 16,1 0-160-16,-2 1 0 0,1-1 0 0,2 0 128 0,-1-1-128 15,3 0 0-15,4 1 0 0,-4 1 0 16,-1-1 128-16,1 0-128 0,3 1 0 0,-2 0 128 15,0-2-128-15,-3 0 0 0,2-1 0 0,-3 3 0 16,2 1 0-16,-3-1 0 0,-1 0 128 0,1-1-128 0,0 1 0 16,0 0 0-16,0-1 0 0,1 0 128 0,2-1 0 0,-2 1 0 15,-2 1 0-15,-1 1 0 0,0-1 48 0,1-1 0 16,2 0 0-16,-2 0 0 0,-1 0-176 0,0 1 192 16,1 0-192-16,-2 1 192 0,-1 0-64 0,1-2 0 15,-2-1 0-15,1 1 0 0,-2 1-128 0,1-1 0 16,-2-1 0-16,0 1 0 0,-2 0 0 0,1-1 0 15,0-1 0-15,-1 1 0 0,-1 2 0 0,0-1 0 16,1 0 144-16,-1 0-144 0,-1-1 192 0,0 0-48 16,-2 1 0-16,2 0 0 0,-2-1-144 0,-8 1 192 0,10 0-192 15,-1 0 192-15,-9 0-192 0,11-2 0 0,-1 2 144 16,-10 0-144-16,0 0 0 0,7-1 0 0,-7 1 0 0,0 0 0 16,0 0 0-16,9 0 0 0,-9 0 0 15,0 0 0-15,0 0 0 0,0 0 0 0,0 0 0 16,0 0 0-16,0 0 0 0,0 0 0 0,0 0 0 15,0 0 0-15,0 0 0 0,0 0 0 0,0 0 0 0,-5-5-128 16,-3-1 128-16,-2 2 0 0,0 0 0 0,-2 0 0 16,0 1 0-16,-2 1-160 0,-3 0 160 0,-2-1 0 15,-3 0-144-15,-1 0 144 0,-1-2 0 16,-3 1-144-16,-5 0 144 0,-7 1 0 0,-4-2-144 0,-5 2 144 16,-5-1-128-16,1 1 128 0,1 1-160 0,1-3 160 15,2 2 0-15,3 0-144 0,-2 1 144 0,1 2 0 16,-2 1 0-16,-1 1 0 0,-4-2 0 0,4 2-128 15,5 0 128-15,2 2 0 0,3-2 0 0,4 0 0 0,-2 0 0 16,4 0 0-16,0 1 0 0,2-1 0 0,4 0-144 0,5 0 144 16,5 0-160-16,1-2 160 0,1 0-320 0,4 0 48 15,3-2 0-15,8 2 0 0,0 0 48 0,0 0 16 16,12-2 0-16,6 0 0 0,5 0 48 0,6-1 16 16,9 0 0-16,5 0 0 0,4-1 144 0,9 0 0 15,6-1 0-15,1-2 0 0,5 0 0 0,-1 3 0 16,-1 0 0-16,3-2 128 0,4-1-128 0,1 1 0 15,2 0 0-15,-3 1 0 0,-2 0 0 0,-4 3 0 16,-3 1 0-16,-1 0 0 0,1 0 0 0,-3 2 0 16,-5 2 0-16,-5 0 0 0,-6 0 0 0,-5 0 0 15,-6 0 0-15,-6 3 0 0,-2 1 0 0,-5-2 0 16,-2-1 0-16,-3 2 0 0,-6-3 0 0,-3-2 128 0,-7-1-128 0,0 0 0 16,0 0 0-16,0 0 0 0,-7-1 0 0,-5 2 128 15,-6 2-128-15,-2-3 0 0,-3-3 0 16,-1 2 0-16,-5 3 0 0,-3 0 0 0,-3 1 0 15,-3-1 0-15,-4-1 0 0,-4 4 0 0,-5-1 0 0,1 1 0 16,1 1 0-16,-3-4-128 0,-1 1 128 0,-4 2 0 16,2 1-1008-1,-5 3-112-15,-2 2-32 0,1 0-15616 0</inkml:trace>
  <inkml:trace contextRef="#ctx0" brushRef="#br1" timeOffset="65131.433">13507 7051 911 0,'-8'-2'0'0,"-1"1"0"0</inkml:trace>
  <inkml:trace contextRef="#ctx0" brushRef="#br1" timeOffset="66068.801">13358 7039 8863 0,'-11'3'192'0,"3"-2"32"0,-2-2 16 0,0 1 16 0,-3-1-256 0,3 0 0 0,3-1 0 0,-4 0 0 0,1-2 1184 0,1 0 176 16,-2 0 48-16,0 0 0 0,-1 1-368 0,0-1-64 16,2-1-16-16,1 1 0 0,0-1-128 0,1 1-48 15,0 0 0-15,1-1 0 0,7 5-32 16,-5-4-16-16,5 4 0 0,0 0 0 0,-6-6-80 0,6 6-16 15,0 0 0-15,0 0 0 0,0 0-240 0,0 0-48 16,0 0-16-16,0 0 0 0,0 0-208 0,0 0-128 16,11 2 160-16,2 2-160 0,0 0 192 0,6-1-48 15,5 3-16-15,1 1 0 0,-2-3 64 0,4 0 16 16,0 0 0-16,1 1 0 0,1 3-16 0,3-3 0 16,2 0 0-16,1-1 0 0,1 3 16 0,5-3 0 15,1 1 0-15,2-1 0 0,1-1 48 0,1 2 16 0,0-2 0 16,2-1 0-16,2 0-16 0,1 1-16 0,0 0 0 15,6 1 0-15,0-3-64 0,0-1-16 0,-2 0 0 0,0 1 0 16,3 1-160-16,2-2 160 0,0 0-160 0,-2 1 160 16,1-1-160-16,-2 0 0 0,-2 0 0 0,0 1 128 15,1 0 0-15,-2-1 0 0,1 0 0 0,2 0 0 16,1 4-128-16,-1-2 0 0,-4 1 0 0,1-1 0 16,1 0 0-16,1 0 0 0,3 3-224 0,-2-2 80 0,-2-3 144 15,-1 1 0-15,-2 1 0 0,-2-1 0 16,2-2 0-16,0 0 0 0,0-1-144 0,4 0 144 0,4 0 0 0,-5-2 0 15,-1 2-144-15,-4 0 144 0,2 0 0 0,2 2 0 16,-1 0 0-16,3 0 0 0,0-5 0 0,0 1 0 16,-1 3 0-16,-4 0 0 0,-3 0 0 0,3-1 0 15,1 1 0-15,-2 1 0 0,-1 1 0 16,1-1 0-16,2 0 0 0,-3 3 0 0,2 1 0 0,-2 0 0 16,1 1 0-16,3-1 0 0,2-4 0 0,1 2 0 15,1 4 0-15,-1-2 0 0,-1-1 0 0,-1-2 0 16,-2-1 0-16,3 3 0 0,3 0 0 0,0 1 0 15,0-1 0-15,-1-2 0 0,-2-1 0 0,0 1 0 16,-4 6 0-16,2-4 0 0,2-3 0 0,0 1 0 0,2 0 144 16,0 2-144-16,-5 0 0 0,0-1 0 0,0-3 0 15,-2 1 0-15,2 0 0 0,1 3 0 0,1-1 0 0,1-2 0 16,1-1 0-16,-4 1 0 16,-2 1 0-16,-2-1 0 0,1-1 0 0,-1 0 0 0,3 1 0 0,-3 0 0 15,2 0 0-15,-2 0 0 0,-2-1 0 0,-1 1 0 16,-3 0 128-16,1 2 0 0,-2-2 0 0,1 2 0 15,2 1 0-15,-3-1 0 0,3-1 0 16,-2 1 0-16,0 1-128 0,-5 1 128 0,1-3-128 0,-3 1 128 16,-3-1-128-16,1 1 0 0,0 0 0 0,1 2 0 15,0-2 0-15,2-1 0 0,1-1 0 0,-1 0 0 16,1 0 0-16,0 0 128 0,-3 0-128 0,0 0 0 16,-2-1 0-16,-1 0 0 0,1 0 128 0,-1 0-128 0,-1 0 0 15,2-1 192-15,0 0-192 0,0 1 192 0,-1 0-16 0,-3 0 0 16,-1 0 0-16,-1 0 0 0,0 0 48 0,2 1 16 15,-2 0 0-15,1-1 0 0,-2-4-80 16,-1 1-16-16,2 4 0 0,-2-1 0 0,-3-3 64 0,1 2 16 16,1 1 0-16,1 0 0 0,-1 0-224 0,1 1 0 15,2 1 128-15,-1-2-128 0,-3-1 0 0,3-1 128 16,3 2-128-16,-3 0 0 0,-4-2 0 0,0 1 128 16,-3 1-128-16,2 0 0 0,1-2 0 0,-3 0 144 15,-1 1-144-15,-1 0 128 0,-4-1-128 0,0 1 0 16,0 0 0-16,0 0 0 0,-1-1 144 0,-1 1 0 15,0 2 0-15,-10 0 0 0,7-4 0 0,-7 4 0 16,9 0 0-16,-9 0 0 0,0 0-144 0,10-2 192 16,-3 1-192-16,-7 1 192 0,0 0-320 0,0 0-64 15,0 0-16-15,0 0 0 16,0 0-1584-16,2 12-320 0,-4 1-64 0</inkml:trace>
  <inkml:trace contextRef="#ctx0" brushRef="#br1" timeOffset="68667.787">13161 7259 13647 0,'-10'-14'592'0,"3"5"144"16,1-1-592-16,1 2-144 0,-1 2 0 0,0 1 0 15,0-1-320-15,-1 3-80 0,2 1-32 0,-2-1 0 0,2-1 432 0,1 0 176 16,4 4-16-16,-6-4 0 0,0-1 176 0,6 5 48 16,-1-6 0-16,1 6 0 0,0 0 304 0,0 0 64 15,0 0 16-15,0 0 0 0,0 0 80 0,0 0 32 16,0 0 0-16,0 0 0 0,0 0-432 0,10 0-64 16,0 0-32-16,2 0 0 0,3 2-64 0,0-4-16 0,-4 0 0 15,6 2 0-15,4 2 32 0,6-2 0 0,0-1 0 16,3 0 0-16,1 2-80 0,4-1-16 0,0 0 0 15,2 0 0-15,2 0 0 0,3 0 0 0,4 0 0 0,4-1 0 16,1-2-16-16,3 1-16 0,0 0 0 16,2 1 0-16,-2 1-176 0,3-1 192 0,4-4-192 0,1 4 192 15,0 0-192-15,1-1 128 0,-3-3-128 0,3-1 128 16,-2 4-128-16,5-1 192 0,0 1-192 0,-1 0 192 16,-1 0-48-16,-1 0 0 0,-4-1 0 0,6 1 0 15,0 2-144-15,1 0 0 0,1 0 144 0,-1 2-144 16,-1-1 0-16,0 1 128 0,1 1-128 0,3 2 0 15,5-3 0-15,-4 0 0 0,0-1 0 0,-2-1 128 16,2 2-128-16,2 2 0 0,1-2 128 0,1 0-128 0,-2-1 0 16,-1 0 144-16,2 1-144 0,0-1 0 0,3-1 144 15,-1 0-144-15,-2 0 0 0,0 3 144 0,-2-2-144 16,1 2 0-16,3 3 0 0,1-4 128 0,-2-3-128 0,-1 0 0 16,-1 1 0-16,4 1 0 0,0 1 0 0,3 0 0 15,-2-4 0-15,0 4 0 0,-6 0 128 0,4 0-128 16,1 1 0-16,0-3 128 0,-1-3-128 0,1 3 192 15,-5 2-192-15,5 0 192 0,1 1 0 0,1-1 16 16,1 3 0-16,0-1 0 0,-2 3 0 0,5-1 0 16,3 1 0-16,1-1 0 0,0 1 0 0,0 1 0 15,2 2 0-15,-3 0 0 0,3-6-208 0,-7 1 144 16,-4 1-144-16,-2-3 128 0,0-2-128 0,-4-2 0 16,1-2 0-16,-5-1 0 0,-4-2 0 0,-4 2 0 15,-3-2 144-15,0-2-144 0,-1 0 160 0,0-2-32 16,1 2-128-16,0 0 192 0,-5-2 112 0,1 3 16 0,0 0 0 15,-3 1 0-15,2-2-112 0,2 2-16 0,-1-1 0 0,1 0 0 16,-1 4-192-16,-3-2 128 0,2 2-128 0,-3 1 0 16,-1 0 208-16,0 2-48 0,0 3-16 0,-2-3 0 15,-3-3-144-15,-2 2 0 0,-5 1 0 0,-1 1 128 16,-2-1 0-16,-2-1 0 0,-5-2 0 16,-3 2 0-16,2 1-128 0,-3 4 128 0,0 1-128 0,-1 1 128 15,-2-9-128-15,2 2 128 0,-1 1-128 0,2 1 128 16,-4 3 0-16,3-2-128 0,2 0 192 0,-3 0-64 15,0 0 0-15,-1 1 0 0,2-2 0 0,0 0 0 16,-1 0-128-16,-2 0 160 0,1 0-160 0,-2 1 160 16,1 1-160-16,-3-1 0 0,-2-1 144 0,-1-1-144 0,1 0 0 15,-3 0 144-15,0-2-144 0,-9 2 0 0,9-1 192 0,-9 1-192 16,7-3 192-16,-7 3-192 0,8-1 128 0,-8 1-128 16,0 0 0-16,0 0 0 0,0 0 0 0,0 0 0 15,0 0 0-15,0 0 0 0,0 0 0 0,0 0 0 16,0 0-240-16,0 0 80 0,0 0-160 0,-9 11-48 15,-3-1 0-15,-2 1 0 16,-4 2-1568-16,-6 5-320 0,-8 5-64 0,-6-1-10992 0</inkml:trace>
  <inkml:trace contextRef="#ctx0" brushRef="#br2" timeOffset="81308.108">8736 8407 4895 0,'0'0'0'0,"0"0"192"0,8 0-48 0,-8 0 16 0,11-2-160 0,-11 2 0 15,0 0 0-15,0 0-2144 0</inkml:trace>
  <inkml:trace contextRef="#ctx0" brushRef="#br2" timeOffset="82881.296">8681 8390 911 0,'0'0'0'0,"0"0"0"0,0 0 0 0,0 0 0 0,0 0 0 0,0 0 0 16,0 0 3520-16,0 0 640 0,0 0 112 0,0 0 16 15,0 0-3088-15,4-8-624 0,-2 3-128 0,0-2-32 16,-2 7-176-16,1-9-48 0,-1 9 0 0,-1-8 0 15,-1-1 64-15,0 0 16 0,2 9 0 0,-3-9 0 16,0-2 304-16,-3 2 64 0,-2-2 16 0,2 2 0 16,1-1 144-16,0 4 32 0,-7-4 0 0,3 1 0 15,2 0-240-15,-2 1-32 0,-3-1-16 0,-3 0 0 16,-4-1-208-16,-1 0-32 0,-1 1-16 0,-1-1 0 16,-1 1-112-16,-2-2-32 0,-1-2 0 0,-2 4 0 0,-3 1-16 0,-2 2 0 15,-4 1 0-15,0-1 0 0,-1-1 16 0,-1 0 0 16,-2 2 0-16,1-3 0 0,-2 1 48 0,2 1 0 15,-1 1 0-15,-3 0 0 0,0-3-192 0,-4 0 128 16,-5 2-128-16,0-2 128 0,2 1-128 0,-2 2 0 16,-1-1 0-16,-2 1 0 0,-3 1 0 0,-1-2 0 15,-2 1 0-15,-4 0 0 0,-3 0 0 0,0 2 128 16,1 2-128-16,-3-1 0 0,-6-3 0 0,0 1 0 16,0 1 0-16,2 1 0 0,1 1 0 0,-3 1 0 15,-1 0 0-15,-1 0 0 0,-3-2 0 0,0 0 0 16,3 0 0-16,-2 0 0 0,-7 0 0 0,2 0 0 15,1 1 0-15,4 1 0 0,-2 0 0 0,-4 0 0 16,-5-2 0-16,2 1 0 0,8 2 0 0,-2 1 0 0,-2-2 0 16,-3 2 0-16,-1 0 0 0,0 2 0 15,5 2 0-15,-4-3 0 0,-4-2 0 0,4 3 0 16,3 2 0-16,-4-1 0 0,-3 0 0 0,1 2 0 0,4 0 0 0,4 0 0 16,-1-2 0-16,-1 2 0 0,-2 0 0 0,1-1 0 15,2 2 0-15,3 0 0 0,-3-1 0 0,1 2 0 16,-4-1 0-16,5 1 0 0,3-1 0 0,1 1 0 15,-2 0 0-15,2-2 0 0,-1 0 0 0,4 5 0 16,3 4 0-16,0-1 0 0,-1-2 0 0,0 3 0 16,2-4 0-16,3 4 0 0,6 2 0 0,1-3 0 15,0 2 0-15,3-1 0 0,0-1 0 0,-1 0 0 16,1 2 0-16,5-2 0 0,4 0 0 0,4 1 0 0,0-1 0 16,1 2 0-16,2-1 0 0,1 0 0 0,1-1 0 15,3 2 0-15,2-1 0 0,3 1 0 0,3-2 176 16,2 1-48-16,3 2-128 0,4 2 192 0,4 0-192 15,2 1 128-15,2-1-128 0,4 2 0 0,1-2 0 0,3-1 0 16,0-3 0-16,4 2 0 0,1 0 0 0,4 0 0 16,-1 1 0-16,4 0 0 0,1-3 0 0,5 1 0 15,2 1 0-15,2 0 0 0,0-1 0 0,6-1 0 16,4 2 0-16,2 5 0 0,1-1 0 0,3-1 0 16,1-5 0-16,5 4 0 0,-1 3-128 0,3 0 128 15,-1-2 0-15,5-3 0 0,6-5 0 0,1 1 0 16,2 0 0-16,2 1 0 0,3-3 0 0,2 1 0 15,1 0 0-15,2-2 0 0,5-2 0 0,1-1 0 16,3 1 0-16,-3-2 0 0,0-1 0 0,6-2 0 0,4-1 0 0,-3 0 0 16,1-2 0-16,-1 1 128 0,-1 0-128 0,2-2 0 15,2 0 176-15,2 0-176 0,3 2 192 0,-1-1-192 16,-1 1 144-16,2 0-144 0,2 0 0 0,-1 0 144 16,1 0-144-16,0 1 0 0,1 1 0 0,3-1 0 15,3-1 0-15,-1 2 0 0,-4 1 0 0,4-1 0 16,5-4 0-16,-1 2 0 0,-3 1 0 0,1 0 0 15,1 1 0-15,1-2 0 0,-1 0 0 0,-3 0 0 16,-4 2 0-16,4 0 0 0,3 0 0 0,-1 2 0 16,-4-3 0-16,3 4 0 0,4 0 128 0,-5 1-128 15,-5-2 0-15,1 0 0 0,1 1 0 0,2 1 0 16,2 1 0-16,-2-3 0 0,-3-5 0 0,4 1 128 0,2 3-128 16,-2-5 0-16,-1-5 0 0,-2-1 0 0,-4-3 0 15,2 0 0-15,1 0 0 0,-5 0 0 0,-2-4 0 16,0-2-176-16,0-3 176 0,0 2-128 0,1 1 128 15,-6 1 0-15,-7-1 0 0,2-2 0 0,-1-1 128 0,1-1-128 16,0 1 160-16,-4-2-160 0,-4 1 144 0,-3-3-144 16,-3 0 128-16,0-1-128 0,0-1 0 0,-6-2 0 15,-4-3 0-15,-4 4 0 0,-1 1 0 0,-6 0 0 16,-5 0 0-16,-4-2 0 0,-2 0 0 0,-4-1 0 16,-4 0 0-16,-2 1 0 0,-3-1 208 0,-4 0-32 15,-5 0-16-15,-2-2 0 0,-4 0 224 0,-3 0 64 16,-5 2 0-16,-2-1 0 0,-4 1-176 0,-2 0-16 15,-4 1-16-15,-5 1 0 0,-8-3-240 0,-3 3 0 16,-3 1 0-16,-4 0 0 0,-7-2 0 0,0 0 0 16,-3-2-128-16,-1 3 128 0,-1 3 0 0,-5 0 0 0,-2-3-128 15,-6 2 128-15,1 0 0 0,-4 2 0 16,2 5-128-16,-3 1 128 0,-7-1 0 0,-1 5 0 0,0 0-128 0,-3 2 128 16,2-1 0-16,-5 2-128 0,-6 1 128 0,3 3 0 15,-2-4-192-15,-2 5 192 0,-4 1-192 0,-1 1 192 16,1 1-256-16,-2-1 64 0,-1-2 16 0,-1 3 0 15,0 3 176-15,2 0-192 0,0-1 192 0,-1 1-192 16,-6 1 48-16,6-1 0 0,3-1 0 0,-4 1 0 16,-3 1-48-16,6-1 0 0,3 1 0 0,1-1 0 15,-3-1 32-15,3 0 0 0,-2-2 0 0,5 1 0 16,2 0 160-16,-2-1 0 0,0 0 0 0,4 2 0 16,3 2 0-16,1-2-128 0,-4 2 128 0,2 0 0 0,2-1 0 15,5 1 0-15,1 1 0 0,1 2 0 0,-2 4 0 16,3-3 0-16,5-2 0 0,1-1-128 0,3 2 128 0,-1-1 0 15,0 2 0-15,0 0 0 0,0 1 0 16,7 0 0-16,4 7-144 0,5-3 144 0,-4-4 0 0,6 2 0 16,-1 2 0-16,4 1 0 0,-1 1 128 0,5 1 0 15,4 1 0-15,1-1 0 0,6 3-128 0,2 0 128 16,2 0-128-16,3 0 128 0,2-2-128 0,2 1 0 16,1-1 0-16,5-1-176 15,2 1-272-15,6-2-64 0,-1-1-16 0,4 1-12960 0</inkml:trace>
  <inkml:trace contextRef="#ctx0" brushRef="#br2" timeOffset="84152.049">4429 7820 23039 0,'-18'-13'2048'0,"7"4"-1648"0,-1 1-400 0,4 2 0 0,-1-2 1856 0,5 1 304 16,4 7 48-16,0 0 16 0,0 0-1728 0,10-4-352 15,1 0-144-15,5 2 128 0,1 2-128 0,6 3 0 16,5 2 0-16,4 4 0 0,4-1-160 0,4 0 160 16,2 3 0-16,2 0-144 0,2-3 144 0,5-1-192 15,2-1 192-15,6 1-192 0,-2-3 192 0,4 0 0 16,1-3-144-16,1 1 144 0,0-4 0 0,2 2 0 16,5-1 0-16,1 1 0 0,2 1 272 0,-3-1-16 0,2-2-16 0,5-1 0 15,1 2 128-15,2 2 16 0,1-1 16 16,1 0 0-16,-1-1-32 0,4 0-16 0,3 0 0 0,1 0 0 15,-4 1-176-15,2 0-48 0,3 1 0 0,0 0 0 16,1 0-128-16,-2-1 0 0,-2-2 0 0,-1 1 128 16,2 2-128-16,-2-1 0 0,-2 0 0 0,-1-1 0 15,1-2 0-15,-1-1 0 0,2 4 0 0,-5 0 0 16,0 0 0-16,-1 0 0 0,0 0 0 0,2 0 0 16,4 0 0-16,-2 0 0 0,-3 0 0 0,-2 0 0 15,0 0 0-15,-1 0 0 0,0 0 0 0,-4 3 0 0,-6 1 0 16,-1-1 0-16,-1-1 0 0,-2 1 0 15,0-2 0-15,-2 4 0 0,-3 1 0 0,-2-2 0 0,-5-1 0 0,-4 1 0 16,-2-1 0-16,-2 0 0 0,0 0 0 0,-4 0 0 16,-4-3 0-16,-4 2 128 0,-2 1-128 15,-3 0 192-15,-6-3-192 0,-3 1 192 0,-4 0-192 16,-2 0 160-16,-1-1-160 0,-10 0 160 0,0 0-160 0,0 0 160 16,0 0-160-16,0 0 160 0,0 0-160 0,0 0 0 15,0 0 144-15,-16-5-144 0,-4 1 0 0,-2 1 0 16,-3 1 0-16,-2-1 0 0,-6 1-192 0,-5 0 32 15,-2-1 16-15,-3 0 0 0,-2 2 144 0,-5-1-160 16,-1 1 160-16,-8 0-160 0,-5 0 160 0,-3 0-128 16,-3 1 128-16,-2 0-128 0,1 1 128 0,-6 0 0 15,-7 0 0-15,3-1-128 0,1 1 128 0,0-1 0 16,2 0-144-16,-4-1 144 16,-3-1-896-16,5 0-96 0,3-1-32 0,-6 0 0 0,-2-2 1632 0,-2 1 320 15,3 2 64-15,0 0 16 0,0-2-848 0,-4-1-160 0,-4-1 0 16,-1 2 0-16,-2 4 0 0,-4 0-128 0,-6 0 128 0,1 0 0 15,3 1-128-15,-1-2 128 0,1-3-128 0,7 2 128 16,8 4 0-16,9-2 0 0,7-3 0 0,5-2 0 16,5 2 144-16,0 0 64 0,3 3 16 0,0-2 0 15,2 0-224-15,5 1 0 0,5-1 0 0,6 0 0 16,2 0 0-16,5 0 128 0,5 2-128 0,-1-1 0 16,3-2 0-16,4 1 0 0,6-1 128 0,4 0-128 15,1 1 0-15,10 2 0 0,-7-1 128 0,7 1-128 16,0 0 0-16,0 0 0 0,10-1 0 0,6 2 0 0,4 0 0 15,6 0-128-15,0-2 128 0,9 2-160 0,3 1 160 16,8 1 0-16,6-6 0 0,6 6 0 0,5 1 0 0,2 0 0 16,-1-1 0-16,2-1 0 0,4-2 0 0,1-1 0 15,6 1 128-15,1 3-128 0,0 1 0 0,5 1 0 16,4-2 0-16,1 2 128 0,0-2-128 0,3 1 0 16,2 1 0-16,1 0 0 0,4 1 0 0,0-3 0 15,0-1 0-15,2 3 0 0,4 1 0 0,1 1 0 16,-1-3 0-16,5 4 0 0,5 0 0 0,-2-2 0 15,-3 2 0-15,2-2 0 0,2-2 0 0,-2-1 0 16,-2 0 0-16,3 2 0 0,2-1 0 0,-2 1 128 16,-3-1-128-16,0-2 0 0,0 0 0 0,-3 2 0 15,-3-1 0-15,-4 1 128 0,-3 1-128 0,-2 1 0 16,-4 3 0-16,-6-2 0 0,-6-1 0 0,-6 2 0 0,-8 1 0 16,-4 0 0-1,-11-1-496-15,-3 6-64 0,-6 0-16 0,-4 0-14480 0</inkml:trace>
  <inkml:trace contextRef="#ctx0" brushRef="#br2" timeOffset="85578.374">19256 8264 2751 0,'0'0'128'0,"1"-8"16"0,-2-5-144 0,1 0 0 16,2 4 0-16,3 1 0 0,-1 0 5568 0,2 2 1088 16,0 2 224-16,2-4 32 0,1-2-5568 0,-2-1-1104 15,1 4-240-15,0-1 0 0,1-1 0 0,0 4 0 16,0 1 0-16,2 2-128 0,2-2 256 0,3-1 48 16,1 4 16-16,9 0 0 0,7-1 208 0,2 1 48 0,5 1 16 15,6 0 0-15,7-3-128 0,2 5-16 16,2 0-16-16,5-1 0 0,9-1-160 0,0-1-16 0,5-1-128 0,-1 0 192 15,-2-1-192-15,6 2 0 0,7 1 0 0,0-2 0 16,0-2 224-16,1 2 96 0,4-2 32 0,3 4 0 16,4 4 144-16,-1-1 16 0,-6-1 16 0,3 1 0 15,4 1-224-15,-4-1-48 0,-3-3-16 0,0 0 0 16,-1 0-240-16,-4 0 144 0,-2 0-144 0,-8 0 128 16,-8-1-128-16,-3-1 0 0,-4 1 0 0,-5-1 0 15,-4 2 0-15,-3 0 0 0,0-1 128 0,-5 0-128 16,-6-1 0-16,-5-1 0 0,-4 1 0 0,-5 0 0 15,-2 2 0-15,-7 0 128 0,-5-2-128 0,-10 2 0 16,0 0 0-16,0 0 0 0,0 0 0 0,-8-3-176 16,-5-4 176-16,-7 2-192 0,-5-1 192 0,-9 2-192 0,-9 1 192 15,-5-1 0-15,-3 0 0 0,-5 0 0 0,-2-2 0 16,-4 2 0-16,-2 0 128 0,-7 1-128 0,-12 0 224 0,-1-1-32 16,-3 1 0-16,-6 1 0 0,-5 0 16 0,-3 0 0 15,-2-1 0-15,-8 1 0 0,-4-1-208 0,-2 1 144 16,-3-1-144-16,0 1 128 0,-2 0-128 0,6 1 0 15,4 1 0-15,11-2 0 0,6 1 0 0,9 0 0 16,8-2 0-16,10 3 0 0,9 0 0 0,9 1 0 16,5 1 128-16,9 0-128 0,4 0 0 0,7 0 0 15,5 0 0-15,9-1 0 0,2-1-176 0,9 0 48 16,0 0 0-16,0 0 0 0,10 3-64 0,7-1 0 16,8-1 0-16,9 3 0 0,5-1 192 0,14-1 0 15,9-3 0-15,8 1 128 0,7 2-128 0,8 1 192 0,2 0-64 16,7 1 0-16,5-2-128 0,2 1 0 0,-2 1 0 15,3 0 0-15,5-1 0 0,-4 1 0 0,-4-2 0 0,0 1 0 16,-2 0 0-16,-2 1 0 0,-3-2 0 0,-5 0 0 16,-8-1 0-16,-3 0 0 0,-5-1 0 0,-3 0 0 15,-9 0 0-15,-8 0 0 0,-11 1 0 0,-7-1 128 16,-5 0 16-16,-6 1 16 0,-7-1 0 0,-6 0 0 16,-9 0 32-16,0 0 16 0,0 0 0 0,-10 3 0 15,-12-1-208-15,-12-2 0 0,-15 2 0 0,-10-4-160 16,-8 1 160-16,-9-1 0 0,-3 0 0 0,-13 0-128 15,-9-2 128-15,-3-1 0 0,-4 4 128 0,-8 0-128 16,-7 1 176-16,1 0-48 0,6 0 0 0,-1 2 0 0,3 2 48 16,7-1 0-16,12 0 0 0,7 3 0 0,10 2-32 15,11 1 0-15,8 1 0 0,10-1 0 0,10-2-144 0,10-2 0 16,8 0 0-16,11-1 0 16,10-4-400-16,0 0-64 0,9 10-16 0,12-3 0 15,12-4 48-15,14 1 16 0,16-3 0 16,10-1 0-16,8-2 160 0,17-1 16 0,11 0 16 0,10 0 0 0,4 1 64 0,7-1 16 15,2-2 0-15,2 4 0 0,1 2-192 0,-2-1-48 16,-2 0 0-16,-2 0 0 0,-1 3 112 0,-9 0 16 16,-12 0 0-16,-4 4 0 15,-7 3-1840-15,-11 1-352 0</inkml:trace>
  <inkml:trace contextRef="#ctx0" brushRef="#br2" timeOffset="88514.207">8774 8468 28559 0,'0'0'1264'0,"0"0"272"0,0 0-1232 0,0 0-304 0,1-7 0 0,-1 7 0 0,0 0 528 0,5-5 48 15,-5 5 16-15,3-8 0 0,-3 0-592 0,0 8 0 16,-1-7 0-16,-1-1-192 0,-3-3 192 0,1 1 176 15,-4-2-48-15,1 4 0 0,-4-1-128 0,-2 0 0 16,-2-4 0-16,-3 0 0 0,0-1 128 0,-2 1 0 16,-1 0 0-16,-2-1 0 0,-7 1 96 0,0 0 16 15,1 0 0-15,-3 1 0 0,-2 1-64 0,-3-5-16 16,2-4 0-16,0 3 0 0,-5 0-160 0,-1 4 128 16,-3 1-128-16,-6 0 128 0,-2 0-128 0,2 0 0 15,1 0 0-15,0 3 128 0,-1 2-128 0,-2 1 0 16,-5-2 0-16,4 2 0 0,0 2 0 0,-1 2 0 15,-3 1 0-15,2 1 0 0,0 0 0 0,-1 2 0 0,-3 1 0 16,-2 2 0-16,-4-1 0 0,5 4 0 0,1 2 0 0,2-2 0 16,0 1 0-16,-1-1 0 0,-3 1 0 0,1 1 0 15,1 2 0-15,3 2 0 0,3 5 0 16,4-1 0-16,1-5 0 0,1 2 0 0,2 0 0 0,3 1 0 16,1-2 0-16,4 3 0 0,2 0 0 0,3 2 0 15,2-2 0-15,4 2 0 0,2 0 0 16,3 0 0-16,2 1 0 0,4 4 160 0,1 2-160 0,3 3 160 15,1 0-160-15,2 5 160 0,1 5-160 0,-1 0 160 16,4 1-160-16,2 0 0 0,1-1 0 0,2-1 0 16,1-4 0-16,3 1 0 0,3 2 0 0,1 1 0 15,1-2 0-15,3 1 0 0,4 2 0 0,1-2 0 16,4 0 0-16,2-4 0 0,6-7 0 0,4 2 0 0,3 1 0 16,0 0 0-16,5-4 0 0,2-3 0 0,-1-8 0 15,4 2 0-15,5 1 0 0,-1 0 0 0,5-2 0 0,5 1 0 16,-2-4 0-16,1 0 0 0,-3-4-160 0,1-1 160 15,3 1 0-15,-1 0-144 0,0-3 144 0,0 0 0 16,2-6 0-16,-5-2 0 0,-2 0 0 0,-1 1 0 16,3-3 0-16,2 0 0 0,-2-2 0 0,0-1 0 15,-2-5 0-15,-1 1 128 0,-2 0 64 0,0-1 0 16,-3-2 16-16,0-1 0 0,2 0 80 0,0-1 16 16,-1-1 0-16,-1-3 0 0,-2-4-112 0,-3 2 0 15,-3 1-16-15,-3-4 0 0,-2-6-176 0,-3-1 0 16,-4-2 0-16,-4 0 0 0,-3 1 0 0,-6 2-176 15,-2 2 176-15,-4-1-128 0,-1-1 128 0,-4 0 0 16,-4-1 0-16,-2 0 0 0,-1-2 0 0,-5 0 0 16,0-1 0-16,-1 0-128 0,-3 1 128 0,-3 0 0 0,-1-2 0 0,0 5 0 15,-2 1 0-15,-3 0 0 0,-1 3 0 0,-1-3 0 16,-2 0 0-16,-2 0 0 0,-1 1 0 0,-3 1 0 16,-6-3 0-16,0 1 0 0,-3 1 0 0,-4 3 0 15,-2 3 0-15,-2 2 0 0,0-3 0 0,-1 6 0 16,-5 0 0-16,-2 4-128 0,-6 1 128 0,1 2-128 15,3 1 128-15,2 4-128 0,-1 0 128 0,2 3-128 16,1-1 128-16,1 3 0 0,-1 0-144 0,1 2 144 16,-3 1-224-16,1 3 32 0,1 2 0 0,3 0 0 15,3 3 0-15,0-1 16 0,-2 3 0 0,0 1 0 16,-4 1 176-16,1 1 0 0,4 2-144 0,-2 1 144 16,3 4 0-16,-2 2 0 0,0 3-144 0,2 0 144 0,-1-1 0 15,0 3 0-15,1-1-128 0,3 2 128 0,2-1 0 16,4-2 0-16,2-1 0 0,6 1 0 0,-1-2 0 15,0 2 0-15,4 3 0 0,2-2 0 0,2 2 0 0,5 3 144 16,-1 1-144-16,2-1 128 0,2-2-128 0,5 3 0 16,7-5 0-16,1 2 0 0,4 2 0 0,0 1 0 15,3-3-192-15,5 6 192 0,0-3-128 0,3 1 128 16,3 1 0-16,3 1 0 0,0-3 0 0,6 1-144 16,2 1 144-16,4 1 0 0,3-6-160 0,4 1 160 15,4-3-128-15,2-4 128 0,2-5-192 0,3 0 64 16,1-2 0-16,2-2 0 0,2-1 128 0,5-5 0 15,3-1 0-15,5-3 0 0,1-3 0 0,1-3 0 0,-2-3 0 16,2-2 176-16,2-5-176 0,4 0 160 0,1-5-160 0,-3 2 160 16,-2 1-32-16,2-3-128 0,-4-2 192 0,3-1-64 15,-1-3-128-15,-3 0 0 16,-3 1 0-16,-3-6 0 0,-3-6 144 0,-3 4 0 0,-2 3 0 0,0-1 0 16,-1 0 64-16,-4-1 16 0,-3 0 0 0,-5 1 0 15,-4 1 64-15,-3 1 16 0,-3-2 0 0,-4-1 0 16,-1-3-80-16,-4-3-16 0,-2-3 0 0,-3 1 0 15,-4 0-208-15,-4-3 176 0,-4 2-176 0,-1-1 160 16,-6 1-160-16,-2 0-192 0,-3-3 32 0,-5 3 16 16,-2-1 144-16,-4 0-128 0,-1 1 128 0,-1-1-128 15,-2 2 128-15,-2 0 0 0,-4 5 128 0,1 1-128 16,-4 1 0-16,-5 2 0 0,-5-2 0 0,-2 7 0 0,-2 0 0 16,0 2 0-16,-3 2 0 0,0-1 0 0,-3 2 0 15,-6 2 0-15,-3 0 0 0,-4 0 0 0,-1 2 0 16,-5 3 0-16,1 3 0 0,-3 0 0 0,-3-3 0 15,0 2-128-15,2 3 128 0,0 2-128 0,6 3 128 16,1 3 0-16,1 1 0 0,0 2-128 0,0-1 128 0,1 4 0 16,3 2 0-16,0 3 0 0,5 4 0 0,-2 1 0 15,-2-2 0-15,2 4 0 0,-3 2 0 0,2 0 0 16,2 0 0-16,3 3 0 0,1 2 0 0,2 5 0 16,-1 0 0-16,2 1-128 0,0 2-16 0,3 0 0 15,1 1 0-15,8 2 0 0,5-5-32 0,3 1 0 16,6 0 0-16,3 1 0 0,4-1 176 0,1 2-208 15,2 3 80-15,6 3 128 0,3 3-176 0,2-2 176 0,3-5-128 16,4 2 128-16,1 1 0 0,4 0-160 0,4-2 160 16,3 1 0-16,2-2 0 0,8 1 0 0,1 1 0 15,8-1 0-15,3-3 0 0,5 3 0 0,3-4 0 0,2-2 0 16,2-4-144-16,4-3 144 0,-2-1 0 0,8-4-144 16,4-2 144-16,4-1 0 0,1 1 0 0,0-6 0 15,0-2 0-15,5-2 0 0,5-1 0 0,-1-2 0 16,1-2 0-16,-1-6 0 0,0-6 0 0,1 2 0 15,3 5 0-15,-2-6 0 0,0-3 0 0,-1-7 0 16,-2 1 0-16,0-5-160 0,0 0 160 0,-3-2 0 16,0-2-144-16,-3-1 144 0,-6-3 0 0,-1-2-144 15,-2-3 144-15,-2-2 0 0,-2 0 0 0,-1-2 0 16,-6-2 0-16,-5 4 192 0,-6 2-32 0,-4 0-16 16,-5-1 48-16,-1 1 0 0,-7 0 0 0,-2-1 0 15,-4-3-64-15,-3-1 0 0,-4-3 0 0,-2-1 0 0,-4 1-128 16,-2-1 0-16,-3 1 0 0,-3 2 0 0,-5 2 0 0,-2 1 0 15,-4 2 0-15,0 0 0 0,-4 0 0 0,-2-2 128 16,-2-1 32-16,-2 3 0 0,-4 1-160 0,-3 3 0 16,-2 2 0-16,-6 2 0 0,-4 2 0 0,-5 1 0 15,-1 3 0-15,-3 2 0 0,-1-2 0 0,-3 2 0 16,-4 3 0-16,-2 2-176 0,-3 0 176 0,0 2-208 16,3 4 80-16,-1 0 128 0,4 2-128 0,0 2 128 15,-1 0 0-15,0 3 0 0,-1 0 0 0,3 2 0 16,3 5 0-16,2 2 0 0,1 1 0 0,0 2 0 15,0 1-128-15,-4 1 128 0,-1 1-176 0,3-1 48 0,-1 1 0 16,5 3 0-16,5 1-48 0,0 0 0 16,2 3 0-16,2 3 0 0,4 0 176 0,-1 1-128 0,3 1 128 15,3 0-128-15,0 2 128 0,2-1-128 0,1 2 128 16,4 1-128-16,4-1 128 0,2 0-128 0,2-1 128 16,3 4-128-16,1-1 128 0,5 1 0 0,1 0 0 0,5 5-128 15,1 5 128-15,3-1 0 0,2 0 0 0,6-4 0 16,0 1 0-16,4-2 144 0,1 1-144 0,3-2 0 15,3-1 128-15,3 1-128 0,4 3 0 0,1-2 0 16,2-4 0-16,6-1 0 0,0 1 0 0,6-2 0 16,3-7 0-16,2 2 0 0,3-2-128 0,7-2 128 15,1-5 0-15,8-1-176 0,1-2 176 0,1-4-160 16,0-1 160-16,-1-3 0 0,3 0 0 0,2-4 0 16,1-5 0-16,1-4 128 0,-5-2-128 0,3-2 0 0,1-1 0 15,1-5 0-15,0-6 0 0,-3-1 0 0,-2 2 0 16,-5-1 0-16,-1-2 0 0,0-6 128 0,1-2-128 15,-6 1 192-15,-1-1-64 0,-2 1 0 0,-5 1 32 0,-4 0 16 16,-3-1 0-16,-6 0 0 0,-3 0 0 0,-3 0 0 16,-2 0 0-16,-3-1 0 0,-6-2-176 0,-4-2 160 15,-2-4-160-15,-3 0 160 0,-5 1-160 0,0 0 0 16,-2 1 0-16,-4 2 0 0,-4 0 0 0,-3 0-224 16,-3 2 48-16,-1 0 16 0,-4-1 160 0,-4 2 0 15,-1-1-144-15,-2 2 144 0,-2 3 0 0,0 1 0 16,-6 4 128-16,0 3-128 0,-1-2 192 0,-7 4-32 15,-4 2-16-15,-3 3 0 0,0-1 16 0,-2 3 0 16,-6 2 0-16,1 1 0 0,2 3-160 0,-3 0 0 16,-2 4 0-16,-3-1 0 0,-3 4 0 0,2 3 0 15,-1 0 0-15,4 1 0 0,-1 1-224 0,0-2 80 0,1 1 16 0,-6 5 0 16,-1 1 128-16,-1 1-208 0,0-1 80 0,1 1 128 16,0 2-128-16,2 0 128 0,1 5 0 0,2-2 0 15,0 1 0-15,7 2 0 0,5-1 0 0,4 2 0 16,6 2 0-16,1 2 0 0,4 4 0 0,6 2 0 31,4 1-1776-31,1-1-336 0</inkml:trace>
  <inkml:trace contextRef="#ctx0" brushRef="#br2" timeOffset="89257.629">2095 9203 22111 0,'0'0'1968'0,"0"0"-1584"0,-3-7-384 0,3 7 0 0,0 0 1328 0,3-7 176 15,-3 7 32-15,10-5 16 0,1 1-1280 0,4 1-272 16,5 4 0-16,-2-1 0 0,1-2 0 0,4 0 0 16,1 0 0-16,2 1 0 0,1 1 0 0,1-1 0 15,2 1 0-15,0 0 0 0,2 0 0 0,4 0 0 16,-1 1 0-16,9-3 0 0,2-5 0 0,2 1 144 16,4 3-144-16,3 0 192 0,1-3-192 0,2 2 192 15,0 1-192-15,2-3 192 0,2 1-192 0,3 1 0 16,3 3 0-16,-1-2 128 0,-3-4-128 0,2 2 0 15,0 3 0-15,2-1 0 0,1 0 0 0,-1 0 0 16,-3 1 128-16,-2 2-128 0,-2 1 160 0,0-1-160 16,2-2 192-16,0 4-192 0,-2 2 0 0,-1-1 0 15,-7-1 0-15,-2-1 0 0,-5 3 128 0,-3-4-128 0,-2-1 0 0,-3 1 0 16,-1 1 0-16,-8 1 128 0,-8 2-128 16,-3-4 0-16,-4-3 272 0,-3 3-48 0,-11 0-16 15,0 0 0-15,9 5 160 0,-9-5 16 0,0 0 16 0,-9 2 0 16,-6-4 112-16,-7 0 0 0,-7-3 16 0,-3 2 0 15,-3 0-528-15,-3 1 0 0,-8 5 0 0,-5-3 0 16,-8-3 0-16,-2-2 0 0,-4-3 0 0,-2 8 0 16,-1 6 128-16,-5-2 32 0,-2-3 0 15,0 3 0-15,3 2 160 0,-4 2 16 0,1 0 16 0,1-2 0 16,2 0-160-16,-1 0-48 0,0 1 0 0,2-3 0 16,4-4-144-16,4 1 0 0,5 2 0 0,2 0 0 15,-1 0 0-15,3 0 0 0,3-3 0 0,3 0 0 16,2 2-272-16,5-1-96 0,5 2-16 0</inkml:trace>
  <inkml:trace contextRef="#ctx0" brushRef="#br2" timeOffset="89875.062">20499 8051 13823 0,'-10'-10'1216'0,"0"0"-960"16,-2 1-256-16,0-2 0 0,1 1 1984 0,0 2 336 16,0 1 80-16,-3 2 16 15,0 1-2416-15,-3 1-640 0,-2-1-64 0,-3 0 0 16,0 1-912-16,-1 1-192 0,-1 2-48 0,-3 0 0 16,-1 3 304-16,-1 0 48 0</inkml:trace>
  <inkml:trace contextRef="#ctx0" brushRef="#br2" timeOffset="90363.163">19747 8050 12895 0,'-15'4'1152'0,"-2"3"-928"0,-3 2-224 0,0-2 0 16,4 1 1616-16,4 1 288 0,-1 1 48 0,7 0 16 16,4 2-1104-16,5-1-224 0,4-4-32 0,6 4-16 15,7 2-384-15,7-4-80 0,6-2 0 0,6-3-128 16,5 1 0-16,11-4 0 0,10-1 0 0,7 0 0 16,2-1 416-16,7 1-32 0,5-3 0 0,5 3 0 15,4-2 320-15,3 0 64 0,-4-1 16 16,5 3 0-16,4 3-96 0,-3-1-32 0,-4 0 0 15,1-4 0-15,4-1-144 0,-1 1-16 0,-4 1-16 16,2 0 0-16,-1 0-80 0,-1 1-16 0,-3 1 0 0,-9-1 0 16,-9-2-192-16,-6 0-64 0,-3 2 0 0,-10 0 0 0,-5 0-128 15,-12 2 0-15,-6-1 0 0,-7 2 0 0,-9-1 0 16,-6 1 0-16,-11-3 0 0,-7 2 0 16,-12-4-464-16,-14 2 16 0,-13 0 16 15,-12-1 0-15,-9 0 16 0,-13-1 0 16,-17-2 0-16,-9-1 0 0,-13-1 144 0,-10 1 16 0,-13 3 16 0,-4 0 0 0,-5 1 240 0,-4-3 0 15,-4 1 0-15,1 0-144 0,4-2 144 0,7 4 176 16,9-2-48-16,16 1 0 0,13 0 320 0,20 1 64 16,16-2 16-16,13 0 0 0,13 3-160 0,13 0-48 15,11 0 0-15,13 0 0 0,10 0-560 0,8-2-112 16,16-3-32-16,7 0 0 16,15-3-160-16,14-1-32 0,17 0-16 0,11-5 0 0,11-3 416 0,10 0 176 0,8 1-128 15,6-1 128-15,2 1 0 0,8 0 176 0,8 2-16 16,0 1 0-16,0 3-160 0,-4 4 0 0,-4 4 0 0</inkml:trace>
  <inkml:trace contextRef="#ctx0" brushRef="#br2" timeOffset="100406.97">21440 11163 20271 0,'21'-12'1792'0,"-7"4"-1424"0,-3-2-368 0,1 0 0 16,-1 0 1472-16,-1 2 208 0,-5 1 48 0,2 0 16 15,-2 2-1296-15,0-4-256 0,-2 3-48 16,-3 6-16-16,0 0 64 0,-2-8 16 0,1 0 0 0,-4 2 0 16,-1-2-208-16,-3 1 0 0,-2 3 0 0,-1-2 0 15,-1 0 0-15,-3 0 0 0,-2 3 0 0,-2 0 0 16,0-1 0-16,-4 1 0 0,-3 0 0 0,-2-2 0 16,-5 3 0-16,1 0 0 0,0 1 0 0,-1-1 0 15,-4-1 0-15,0 1-128 0,-2-1 128 0,-4 2 0 16,-4-1 0-16,-3 1 0 0,-1-2 0 0,0 1 0 15,-3 2 0-15,0 1 128 0,0 1-128 0,-5-2 144 0,-1-1 48 16,-2 2 16-16,-4 2 0 0,1-2 0 0,0 0-16 16,-5-1 0-16,-2-1 0 0,-3 0 0 0,-1 1-64 0,1 0-128 15,1-1 176-15,-3-1-176 0,-2-1 208 0,-4 1-64 16,-1 0-16-16,1 0 0 0,1-4 0 0,-3 3-128 16,-3 1 192-16,1 0-64 0,0-2 0 0,-1-1-128 15,-3-2 192-15,-1 4-64 0,2 3 0 0,1-3-128 16,2-3 192-16,-5 1-64 0,-5 5 0 15,3-2-128-15,-2 1 192 0,0-1-64 0,-2-1-128 0,-3 0 0 16,2 3 144-16,-3-2-144 0,2-2 0 0,-3-1 144 16,-1 1-144-16,3 2 0 0,1 0 0 0,0-1 0 15,-3 0 0-15,2 2 0 0,3 0 128 0,-5 0-128 16,-2-1 0-16,2-1 0 0,5-1 0 0,1 1 0 16,-4-1 128-16,2-1-128 0,-2-3 128 0,-1 2-128 15,2 1 192-15,-1 2-192 0,-3 0 176 0,4 0-176 0,6 1 160 16,-8 1-160-16,0 0 256 0,4 1-64 0,3 0 0 15,-1-2 0-15,-6 0-192 0,2-1 0 0,1 1 128 16,2 1-128-16,-1 1 0 0,0 0 0 0,1-2 128 0,1 1-128 16,1 2 0-16,1 0 0 0,-2-1 0 0,-1 2 0 15,4-1 0-15,1 2 0 0,-1 0 0 0,1-1 0 16,-3-2 0-16,2 3 0 0,-2 4 0 0,0-2 144 16,4-5-144-16,2 3 0 0,1 0 144 0,-2 2-144 31,-3 1-752-31,2-2-208 0,3 0-64 0,0-2 0 0,0-1 1664 15,-3 2 336-15,-1-1 64 0,4 2 16 0,2-2-768 0,-1 0-160 0,-4 1-128 16,1 1 192-16,2-1-64 0,-3 0-128 0,-2 0 192 0,0 0-64 0,2 1-128 16,0 2 128-16,2-1-128 0,-2 1 128 0,-1-2-128 15,1 3 0-15,3 0 0 0,-5 1 128 0,-4-1-128 16,3-1 0-16,1 1 144 0,2 2-144 0,2 1 0 16,-3 0 0-16,0-3 0 0,-1 2 128 0,2 1-128 15,-2 0 128-15,0-2-128 0,-1-2 128 0,1 1-128 16,1 0 0-16,2 2-128 0,-2-2 128 0,0-3 0 15,2 2 0-15,3 1 0 0,-3 0 0 0,-2 0 0 0,3-1 0 16,-2 0 0-16,3 1 0 0,0 2 0 0,2 0 0 16,-3-2 0-16,2 0 0 0,3 1 0 0,-1 3 128 15,-1 1-128-15,0-1 0 0,-2-3 0 0,6 0 128 16,1-1-128-16,-2 0 0 0,-3 1 0 0,2-3 0 16,5-2 0-16,-1 2 0 0,2-2 0 0,2 3 0 15,-2 1 0-15,4-2 0 0,0-2 144 0,1 0-144 16,-1 5 192-16,3-4-192 0,-2 0 0 0,1 1 0 0,0 3 0 0,2 0 0 15,2-3 128-15,2 2-128 0,-4 1 0 0,2 2 0 16,-3 4 0-16,2-2 0 0,3 0 0 16,0 2 0-16,-6-3 0 0,2 1 0 0,3-1 0 15,2 0 0-15,3-1-192 0,1 1 192 0,2 1-208 16,-1-1 80-16,-1-1 128 0,0-2 0 0,5 2 0 0,2 0-128 16,0-1 128-16,3 2 0 0,1-1 0 15,-2 0 0-15,-2 0 0 0,1 1 0 0,-1 0 0 0,3-1 0 16,3-1 0-16,2 1 0 0,3 2 0 0,0-2 0 15,2-1 0-15,-1 3 0 0,-4 2 0 0,3-1-128 16,5-3 128-16,0 2 0 0,2 1 0 0,1 2-128 0,2-1 128 16,3-2 0-16,3 1-144 0,2-3 144 0,1 1 0 15,-1 0-176-15,5-2 176 0,0 1-128 0,3 1 0 16,1-1 0-16,1-3 0 0,3 3 0 0,3-1 128 0,3 0-160 16,3 0 160-16,1 1-160 0,3-10 160 0,-2 12 0 15,4-1-144-15,1 0 144 0,0 0 0 0,4 0-144 16,4-1 144-16,0 2 0 0,3-1 0 0,1 3 0 15,3-1 0-15,2-1 0 0,-1 0 0 0,3 1 0 16,3 0 0-16,-1-1 0 0,1-1 0 0,2-1 0 16,3 2 0-16,2-1 0 0,0 0 0 0,6-2 144 15,6-2-144-15,-3 3 128 0,1 2-128 0,-1-2 128 16,0-1-128-16,-1 0 128 0,3 1-128 0,3-1 0 16,1-1 0-16,2 0 0 0,6-1 0 0,0 0 128 15,-2 2-128-15,1-1 0 0,0-4 0 0,1-2 0 16,-1 2 128-16,3-1-128 0,2 0 0 0,1 2 0 15,-1-1 144-15,-3 2-144 0,0-2 0 0,2 0 0 16,4 2 0-16,1-1 0 0,1-2 0 0,0 1 0 0,-1 2 0 16,2-2 0-16,1-3 0 0,2 0 0 0,6 0 0 0,2 3 128 15,-5 0-128-15,3-1 0 0,2-3 0 16,2 4 0-16,2 0 0 0,0 1 128 0,-3 0-128 0,2-1 0 16,3 0 0-16,1 0 0 0,3 3 0 0,-4-2 0 15,-2-2 0-15,3 4 0 0,3 0 0 0,1-2 0 16,-3-2 0-16,2 2 0 0,-5-2 0 0,5 0 0 15,3 1 0-15,-1-1 0 0,-3 1 0 0,2 2 0 16,2-2 0-16,-1 2 0 0,0-4 0 0,1 2 0 16,-3-1 0-16,3-1 128 0,3-1-128 0,2 1 0 15,-2 1 128-15,2 1-128 0,-2 0 160 0,2-1-160 0,-2 0 128 16,1 3-128-16,-4 1 0 0,2-3 0 0,2-2 0 16,1 1 0-16,-4 2 0 0,4-1 0 0,1 1 0 0,0-3 128 15,-2 0-128-15,0 0 0 0,-2 0 0 0,3 0 0 16,-1 0 0-16,1-2 0 0,-2-1 0 0,-2 0 0 15,-1 3 0-15,3-3 0 0,1-4 0 16,0 4 0-16,-3 4 0 0,6-1 0 0,-3-3 0 0,1 1 0 16,-2 0 0-16,0 0 0 0,1 1 0 0,0-3 0 15,1-3 0-15,-2 3 0 0,-3 3 0 0,4-1 128 16,2-1-128-16,-2-1 0 0,-4 0 0 0,3-1 0 16,2 2 0-16,-1 0 0 0,-1-1 0 0,-2 0 0 15,-2-2 0-15,3 3 0 0,5-2 0 0,-6 2 0 16,-3 0 0-16,1 0 0 0,1-3 0 0,1 3 0 0,-5 1 0 15,2 0 0-15,-4-1 0 0,3 0 0 0,0 0 0 16,-1 0 0-16,-3-2 0 0,1 3 0 0,0 1 0 16,2-1 0-16,1 0 0 0,-2 0 0 0,0-1 0 0,-3 1 0 15,4 1 0-15,0 1 0 0,0 0 0 16,-3-2 0-16,-3-1 0 0,4 1 0 0,-1 1 0 0,0-1 0 16,-3-2 0-16,0 2 0 0,0 0 0 0,3 0 0 15,0 0 0-15,-2-2 0 0,0 1 0 0,-2 0 0 16,-2-1 0-16,2 2 0 0,2 2 0 0,-4-2 0 15,-2 0 0-15,0 1 128 0,3 0-128 0,0 1 0 16,2-1 0-16,-2 0 0 0,0-2 0 0,0 2 0 16,0 1 0-16,1 1 0 0,0-3 0 0,-1 0 0 15,-1-2-160-15,-3 1 160 0,0 2-128 0,3-2 128 0,2-1 0 16,-2 1-128-16,-1 1 128 0,-3-1 0 0,1-1 0 16,-1-2 0-16,2 1 0 0,-2 1 0 15,0 0 0-15,2 2 0 0,-4 1 0 0,4-1 0 0,2-2 0 0,-1 1 0 16,-3-2 0-16,-1 2 0 0,-2 0 0 0,0 0 0 15,2 0 0-15,0-1 0 0,2 0 0 0,-2-2 0 16,-1 0 0-16,3-1 0 0,0 2 0 0,1 0 0 16,-1 0 0-16,0-2 0 0,-7-1 0 0,2 0 0 15,1 1 0-15,0-2 0 0,0-1 0 0,-4 3 0 16,-4-1 0-16,0 1 0 0,-3-4 0 0,3 2 0 16,1-1 0-16,1 0 0 0,2-1 0 0,-3 1 0 15,-4-2 0-15,0 2 0 0,-3-1 0 0,3 0 0 16,2-3 0-16,-1 0 0 0,-1 0 0 0,1 0-192 15,-5-2 32-15,0-1 0 0,-2 0 160 0,0-3-192 0,1 2 192 16,0-1-192-16,0-1 192 0,-5 3 0 0,-2-1 0 16,-1 0 0-16,-1 1 0 0,-4-1 0 15,0 0 128-15,1 0-128 0,2 1 0 0,-2 0 0 0,-5-3 0 0,0 2 128 16,1-2-128-16,-4 3 0 0,-2 0 0 0,-2 0 0 16,0-1 0-16,-4 1-128 0,2-1 128 0,-5-1-128 15,-2 1 128-15,-2-1 0 0,0-2-144 0,-2 1 144 16,-1 0 0-16,-1 0 0 0,-2 0 0 0,-2 1 0 15,-2 2-144-15,-3-3 144 0,1 2-192 16,-5-2 192-16,-1 3-128 0,0 0 128 0,-1 3 0 0,-4-2 0 16,0 0-160-16,-2 1 160 0,-3-1-128 0,-1 1 128 15,-2 1 0-15,1 0-128 0,-2 0 128 0,-2 1 0 16,1-1-128-16,-4 1 128 0,-1 0-128 0,1-1 128 0,0 0 0 16,-3-2 0-16,-3 3 0 0,-2-1-128 0,2 1 128 0,-2 1 0 15,-2 2 0-15,-3 0 0 0,-4-1 0 16,1 0 0-16,1-2 0 0,0 1 128 0,-3 0-128 0,1 1 0 15,-2-2 0-15,0 1 0 0,-3 4 0 0,0 0 0 16,-1-2 0-16,-2-1 0 0,-2-2 0 0,1 1 0 16,1 1 0-16,2-1 0 0,1-2 0 0,-1 2 0 15,-1 2 0-15,-1 0-128 0,-1-3 128 0,1 1 0 16,2 0 0-16,1 0-128 0,-4 5 128 0,3-4 0 16,2 2 0-16,0-1 0 0,-1 1 0 0,1-1 0 15,-7 2 0-15,1-1-128 0,1 0 128 0,0 1 0 16,3-3 0-16,1 2 0 0,2 2 0 0,0 1 0 15,0-1 0-15,-2 0 0 0,-1-1 0 0,-1 1 0 0,-2 1 0 16,1-1 0-16,1-2 0 0,0 2 0 0,2-1 0 16,-2 1 0-16,2-1 0 0,0 2 0 0,-3-2 0 15,-1 2 0-15,-3 0 0 0,-1-1 0 0,-1 4 0 16,0-1 0-16,1 0 0 0,-1 1 0 0,2-1 0 0,-5 0 0 16,0-3 0-16,-1 4 0 0,-2 0 0 0,-1 1 0 15,-1 0 0-15,3-3 0 0,-2-1 0 0,-1 2 0 16,-2 1 0-16,-3 0 0 0,-3-5 0 0,0 3 0 15,4 2 0-15,-1 0 0 0,-1-1 0 0,-4 1-128 16,-1-4 128-16,-2 2 0 0,2 1 0 0,-3 1 0 16,4-2 0-16,-3 0 0 0,-3-1 0 0,-1 4 0 15,-2 5 0-15,3-3 0 0,1-3 0 0,-2 0 0 16,-5 1 0-16,2 0-128 0,-1 0 128 0,2-1-128 16,-1 0-48-16,0-2 0 0,-4 0 0 0,0 2 0 0,4 3 176 15,1-2-192-15,1-6 192 0,-2 2-192 0,-3 5 192 16,1-2 0-16,3 0 0 0,-2-2 0 0,-1 1 0 15,1 1 0-15,-2 1 0 0,2-1 0 0,2-2 0 16,-1 2 0-16,-2 1 0 0,1-1 0 0,2-2 0 0,-1 3 0 16,1 2 0-16,0 0 0 0,-1-1 0 0,-2-1 0 15,-4 0-128-15,3 1 128 0,3 1 0 0,0-1 0 16,-1-1 0-16,0 0 0 0,-3 0 0 0,3 1 0 16,1 0 0-16,-2 0-128 0,-3 2 128 0,1-2 0 15,4 2 0-15,0 0 0 0,-3-1 0 0,2-1-160 16,0-2 160-16,0 3 0 0,-3 4-192 0,2 0 64 15,1 2 128-15,-4-6-208 0,-2 0 48 0,3 4 16 16,2 1 0-16,2-2 0 0,1-2 0 0,-5 2 0 0,-1 1 0 16,1 1 0-16,4 0-32 0,-3-2 0 0,-1-2 0 15,-2 3 0-15,-1 0 48 0,4 2 0 0,3-1 0 0,-2-2 0 16,-1 0 128-16,-2 0 0 0,3 2-144 0,1-1 144 16,1 1 0-16,-2 0 0 0,-3-1 0 0,1 2 0 15,-1 1-128-15,4-2 128 0,0 1-160 0,-2 0 160 16,-1-1-304-16,1 1 48 0,2 0 0 0,1 0 0 15,1-1 0-15,-2 1 0 0,-2 0 0 0,-1-2 0 16,2 0 256-16,2 0-160 0,-4 2 160 0,1 0-128 16,-4-2 128-16,4 1 0 0,2 0 0 0,-3 2 0 15,0 4 0-15,-4-1 0 0,1-4 0 0,3 2 0 16,3 1 0-16,-1-1 0 0,0 2 0 0,-1-5 0 16,-4-2 0-16,4 1-160 0,2 1 160 0,1-1-160 0,-2 0-176 15,3-3-48-15,2 0 0 0,5-3 0 0,1-3 32 16,0 0 0-16,-1-1 0 0,5 3 0 0,0-2 480 0,6 1 112 15,-1-2 16-15,3 2 0 0,1 0 416 0,-1 2 96 16,-1 0 0-16,0 2 16 0,2-1-352 0,-2 6-80 16,2 2-16-16,0 0 0 0,0-2-336 0,0 2 0 15,-2 0 0-15,-2 2 128 0,-2 1-128 0,3-1-128 16,2 0 128-16,-1 1-192 0,-2-2-112 0,2 0-16 16,2-2-16-16,1 0 0 0,-4-1-16 0,5-2 0 15,4 0 0-15,-1-4 0 0,3-2 96 0,-2 0 32 16,-4-1 0-16,2-1 0 0,-6 1 48 0,3 0 16 15,0 1 0-15,4-1 0 0,-1-1 160 0,-1 2 0 16,-1 0 0-16,-2 1 0 0,-2 2 144 0,2 1-144 16,3 0 192-16,2-1-192 0,-1 1 240 0,1 1-64 0,1-1-16 15,-1 0 0-15,-3 2-160 0,0 1 0 0,0 1 0 0,2 0 0 16,0-2-208-16,0 1 80 0,1-1 128 16,-2 1-208-16,3 0 48 0,-1 1 16 0,-4-3 0 15,4 4 0-15,3-2 144 0,1 3 0 0,1 1 0 16,0-1-128-16,-1 0 128 0,-2 2 224 0,-1 0-48 15,2 0-16-15,2 0 112 0,2 2 32 0,3 5 0 0,0-2 0 16,5 5-32-16,2 1 0 0,2 1 0 0,0-1 0 16,0 0 48-16,3-1 16 0,1 2 0 0,2-1 0 15,0 0-336-15,5 0 0 0,4-2 0 0,0 1 0 16,2 1 0-16,0-1 0 0,5-3 0 0,2 1 0 16,0-2 0-16,3 0 0 0,0 2 0 0,4-3 0 15,5 0 0-15,-2-2 0 0,-1 0 0 0,5 1 0 0,5-2 0 16,5 2 0-16,0 1-176 0,1-1 176 0,0-2-128 15,5 0 128-15,3 5 0 0,2-3-144 0,2 1 144 16,3-1 192-16,0 2-32 0,2-2-16 0,0-1-144 0,5-1 0 16,5 0 0-16,3-2 0 0,3-2 0 0,6 0 0 15,1 0 0-15,2 0 128 0,-2 0-128 0,3-1 0 16,4-3 0-16,4 1 0 0,2-1 0 0,-1 2 0 16,0-1 0-16,2 0 0 0,1-3 0 0,4 1 0 15,2 1 0-15,-1-2 0 0,-2 0 0 0,3 0 0 16,0-2 0-16,5 1 0 0,4 1 0 0,0 1 0 15,-3-1 0-15,7 0 0 0,-1 3 160 0,2-1-160 16,1 0 192-16,-2 0-192 0,-2-1 176 0,3 3-176 16,2 1 160-16,-1-3-160 0,-1 2 0 0,2-1 128 15,1 1-128-15,-2 0 0 0,0 1 0 0,0 3 0 16,2 3 0-16,1-2 0 0,-3-6 0 0,-1 2 0 0,-1 3 0 16,3-4 0-16,2-2-240 0,-1 1 64 0,-4-1 16 0,3 0 0 15,5-2-96-15,0-2 0 0,-1 0-16 0,-1 0 0 16,-1 0 32-16,0 1 16 0,-3 0 0 0,-1 0 0 15,-2 1 224-15,-1 1 0 0,-1 1-160 0,0-1 160 16,-4 1 0-16,3-2 0 0,-3-2 0 0,2 2 0 16,-5 4 0-16,-2-2 0 0,-3-1 192 0,-1 3-64 15,-4 4-128-15,4 0 0 0,3-2 0 0,-2-1 128 16,-1-1-128-16,-1-2-144 0,-2 3 144 0,4-3-208 16,3-3-48-16,1 2-16 0,-5 0 0 0,2 1 0 15,1-2 16-15,1 0 0 0,0-1 0 0,-1-1 0 0,-2-1 256 16,-2 0 0-16,-2 2 0 0,2-1 0 0,2-4 0 15,-1 0 0-15,-4 2 0 0,1-1 0 0,-3 2 272 16,5-2 64-16,3-3 16 0,-1 4 0 0,-3 3-352 0,-1-1 128 16,-1-2-128-16,2 1 0 0,-4 0 144 0,4 0-144 15,2 0 192-15,-5-1-192 0,-1-2 144 16,1 0-144-16,2 0 0 0,3 3 144 0,-1-2-144 0,1 0 0 16,-4-2 0-16,3 0 0 0,-2 0 0 0,3 2 0 15,-1 0 0-15,-2-1 0 0,-1 1 0 0,0 1 0 16,1 1 0-16,0-1 0 0,2 0 0 0,0 1 0 15,-4 1 0-15,2 0 0 0,3-2 0 0,-3 0 192 16,3 1-192-16,-2 1 192 0,-3 1 16 0,1-1 16 16,2-2 0-16,3 1 0 0,0 0-80 0,-4 0-16 0,0 0 0 15,-2-1 0-15,2-3-128 0,0 1 0 0,4 1 144 16,0 1-144-16,-4 0 0 0,0-2 0 0,1-3 0 16,1 0 0-16,4-1 0 0,-2 0 0 0,-5 0 0 15,2-1 0-15,-3-1 0 0,3 2 0 0,2 1 0 16,-4-2 0-16,-1-4 0 0,0 3 0 0,-2 2 0 15,0-3 0-15,1-1 0 0,1 0 0 0,1 0 0 0,-1 0 0 16,-3 1 0-16,-1 0 0 0,2-1 0 0,1 1 0 16,2 0 0-16,-3 1 0 0,-3 2 0 0,2-1 0 15,2-3 0-15,-1 2 0 0,2 3-144 0,-3-2 144 16,1-1-192-16,-2 1 48 0,-5 1 0 16,2-1 0-16,1 3 144 0,1-3-128 0,-2-2 128 0,-2 2-128 15,-3 3 128-15,0 1 0 0,-4-1 0 0,3-2 0 16,-1-1 0-16,3 0 0 0,2 0 0 0,-3 2 0 15,-4-2 0-15,0 1 0 0,0-2 0 0,1 3 128 16,0-3-128-16,2 2 0 0,2-4 0 0,1 4 0 16,0 0 0-16,-3-1-128 0,2 0 128 0,1-2 0 0,5-2-288 0,-1 0 32 15,0-1 0-15,-4 0 0 0,-3-2 256 0,1-1-192 16,-1 2 192-16,0 1-160 0,0 0 160 0,3-2 0 16,-2-1 0-16,-1-1 0 0,-2 1 0 0,-1 1 0 15,0 1 0-15,-1 1-128 0,3 1 128 0,-1 0-192 16,2-1 192-16,-3-2-192 0,-1 1 192 0,-4 1 0 15,0-2-144-15,-1-1 144 0,-1 1 0 0,1-3 0 16,-1 1 0-16,-2-1 0 0,-1 0 192 0,-2 2-32 16,0 0-16-16,-4-1 0 0,1-3-144 0,-4-2 160 15,0 1-160-15,3 1 160 0,-1 3-160 0,-1 0 0 0,1 2 0 16,-3-3 0-16,1-2 0 0,-2 2 0 0,-2-3 0 16,-1 2 0-16,-1-2 0 0,0 3 0 0,-3-2 0 0,-1 1 0 15,-2-2 0-15,1 0 0 0,-1-1 0 16,0-1 0-16,-1-2 288 0,-2 0 32 0,2-2 0 0,-3 1 0 15,-2 0 0-15,-3 2 16 0,-4 2 0 0,1-2 0 16,2 3-80-16,-1 0-32 0,-4 3 0 0,-1-1 0 16,-5-1-224-16,-1 0 128 0,-2 2-128 0,-4 0 0 15,-4 0 0-15,-2 1 0 0,-3-4 0 0,-4 3 0 16,-4 2 0-16,-8 1 0 0,-2 3 0 0,-5 0-160 16,-3 3-32-16,-5 1-16 0,-5 2 0 0,-9 5-8304 15,-9 1-1664-15</inkml:trace>
  <inkml:trace contextRef="#ctx0" brushRef="#br2" timeOffset="121344.332">17459 11078 14735 0,'2'-10'1312'0,"2"-1"-1056"0,-2 3-256 0,3-1 0 16,-1-1 1008-16,1 0 144 0,-3 0 16 0,-1 1 16 15,0-1-64-15,-1 4-16 0,0-1 0 0,-2-1 0 16,0-1-48-16,-5 3-16 0,2 1 0 0,-1-1 0 15,-2 1-336-15,0-4-80 0,-2 0-16 0,0 3 0 0,0 1-208 16,-1 1-32-16,-3-1-16 0,-1 2 0 0,1 2 176 16,-1 4 48-16,-3 0 0 0,0 2 0 0,-1-2-48 0,-1 4 0 15,0 3 0-15,1 1 0 0,-2-2-16 16,4 4-16-16,-1 2 0 0,-1 4 0 16,2 2-144-16,-3 1-32 0,0 3 0 0,0 2 0 0,4 2-144 0,-1 3-48 15,2 1 0-15,0 3 0 0,-1 5-128 0,3 1 0 16,2-1 0-16,3 2 0 0,-2 0 0 0,5-2 128 15,-1 1-128-15,3 1 0 0,1 4 0 0,2 0 0 16,1 2 128-16,2-1-128 0,3 0 0 0,0-2 0 16,5-5 0-16,-1 0 0 0,2-2 0 0,3-1 0 15,0 1 0-15,4-1 0 0,0 1 0 0,0-3 0 16,2 0 0-16,5-5 0 0,-2-2 0 0,1-4 0 16,-2-3 0-16,2 0 0 0,2-5 0 0,1 0 0 0,0-2 0 15,-1-4 0-15,0-4 0 0,0-4 0 16,-1-2 0-16,0-3 0 0,0-2-240 0,1-4 80 0,-1-2 16 15,1-3 0-15,-3-2-32 0,-1-5 0 16,0-6 0-16,2 1 0 0,3-2 176 0,-3-3-160 0,-2-5 160 0,0-2-160 16,0 3 160-16,-2-2 0 0,-3-2 160 15,1-1-160-15,-4-2 144 0,-2 0-144 0,-1-5 128 0,-2 0-128 16,-2-2 0-16,0-2 128 0,-2 3-128 0,-1 1 0 16,-4 3 128-16,-2-2-128 0,-3 1 0 0,0 0 128 15,-2 0-128-15,0 0 0 0,-2 0 0 0,-1 4 0 16,1 3 0-16,-7-1 0 0,2 1 0 0,-1 3 0 15,-2 1 0-15,-1 4-176 0,-1 2 176 0,1 0-192 0,-1 0 192 16,-3 1 0-16,-4 5 0 0,1 1-128 0,2 1 128 16,-2 3 0-16,-1 0 0 0,1 3 0 15,-1 1 0-15,2 3 0 0,-3 7 0 0,4 0 176 0,-3 0-176 16,0 2 0-16,-2 3 0 0,0 3 0 0,0 2 0 0,1 2 0 16,1 0 0-16,-1 1 0 0,3 1 0 0,1 1 0 15,4 3 0-15,-1 1 0 0,0 2-128 0,-2 0 128 16,4 2 0-16,0 1 0 0,2 3 0 0,0 2-144 15,1 3 144-15,1 4 0 0,3 4 0 0,-2 2 0 16,0 3 0-16,1 2 0 0,1 3 0 0,1-1 0 16,1-1 0-16,1 1 0 0,-1 2 0 0,1 0 0 15,2 2 0-15,2-1 0 0,-2-1 0 0,3-1 0 16,1-2 0-16,1 1 0 0,1-2 0 0,1 0 0 16,2-2 0-16,-2 1 0 0,3 1 0 0,4 1 0 0,-1-3 0 15,2-2 0-15,2-4 0 0,2-4 0 0,-2-5 0 16,2-1 0-16,5 1 0 0,0-3 0 0,0-4 0 15,4-1 0-15,3-5-208 0,0 0 64 0,3 1 16 16,-3-7 0-16,4-7 128 0,2-2-208 0,0-1 80 0,0-4 128 16,1-4-208-16,-6 0 80 0,0-5 128 15,-1-1-208-15,2-3-64 0,-4-3-16 0,1-2 0 0,0-2 0 16,2-4 96-16,-1-1 0 0,0-3 16 0,-2-3 0 16,1-1 0-16,-4 2 0 0,0-5 0 15,0 2 0-15,0 0 176 0,-2-1 0 0,-1-5 0 0,-4 0 0 16,1-1 0-16,-3-4 0 0,-2-5 0 0,-5-1 128 15,0 1-128-15,-2 3 0 0,-5 0 0 0,-1 1-128 16,0-5 128-16,-2 3-208 0,-5-1 80 0,0 5 128 16,-1 5-256-16,-1 2 80 0,-1 5 16 0,-1 3 0 15,-1 2 896-15,0 5 176 0,-3 4 48 0,-1-2 0 16,1 1-1472-16,-6 5-272 0,2 2-64 0,2 2-16 16,-1 2 864-16,0 2 0 0,-2 0 0 0,1 6 128 0,-1 4-128 0,-2 1 0 15,0-1 0-15,-1 3 0 0,-1 3 0 0,1 2 0 16,1 4 0-16,-1 1 0 0,-5-1 0 0,4 2 0 15,2 6 0-15,2 2 0 0,3 1 0 0,-2 4 0 16,1 4 0-16,2 4 192 0,-2 6-192 0,5 5 0 16,1 4 0-16,2 0 128 0,2 0-128 0,0 0 0 15,4 2 144-15,0 3-144 0,1-1 0 0,3 5 144 16,2 5-144-16,0-3 0 0,0-5 128 0,1-2-128 16,2-5 0-16,4-1 0 0,1-3 0 0,3-1 0 15,-1-4 0-15,2-1 0 0,3-2 0 0,4-2 160 16,4-6-160-16,-1-1 128 0,3-6-128 0,0-2 192 0,3-1-192 15,1-2 192-15,0-6-192 0,-1-4 0 0,1 2 0 16,-1-4 0-16,3-4 0 0,-2-4 0 0,0-2 0 0,-1-3 0 16,0 1-144-16,0-6-16 0,-1-2 0 15,1-4 0-15,0-6 0 0,1-1 0 0,-1-5 0 0,1-2 0 16,-1-2 160-16,-2-3 0 0,-2-5-144 0,-2 2 144 16,0-1 0-16,-5-2 0 0,-3-2-144 0,-2-7 144 15,-1-3-160-15,0 1 32 0,-3 1 0 0,-3 3 0 16,-2 2-48-16,-2 0 0 0,-1 3 0 0,-3 0 0 15,-2 0-32-15,-3-3-16 0,-2 0 0 0,-2 4 0 16,-1 5 32-16,-1 3 0 0,-5-1 0 0,0 6 0 16,-2 2 192-16,5 2 0 0,-1 4-160 15,-2-1 160-15,-4 3 0 0,1 2 0 0,4 0 0 16,0 7 0-16,-1 1 160 0,-1 1-160 0,3-1 192 0,0 6-192 16,-1 6 192-16,0 2-64 0,0 3 0 0,-1 2-128 0,1 2 128 0,-3 4-128 15,0 5 0-15,-5 3 0 0,0 1 0 0,-2 4 0 16,-1 4 0-16,2 4 0 0,-1 2 0 0,2 4 0 15,0 3-160-15,5 3 160 0,-1 1 0 16,3 1 0-16,1-2 0 0,2 1 0 0,0 2 0 0,4 1 0 16,0 4 0-16,3 3 0 0,0 7 0 0,-1-2 0 15,4-6 0-15,0 2 0 0,3-2 0 0,-1 2 128 16,2 1-128-16,3-4 0 0,3-2 144 0,3-4-144 16,-3-5 160-16,5-3-160 0,4-3 176 0,0 0-176 15,0-1 192-15,4-3-192 0,2-5 128 0,4-2-128 16,4 1 0-16,3-4 0 0,3-4 0 0,2-4 0 15,3 0-176-15,-3-1 176 0,3-3-288 0,3-4 48 0,-5-8 16 16,1-2 0 0,-1-4-160-16,1-8-48 0,0-10 0 0,1-4 0 15,-3-2-224-15,2-3-48 0,-1-1-16 0,0-4 0 16,-4-3-816-16,-4-2-144 0,0-2-48 0,-4-2 0 16,-6-6 992-16,-2-1 192 0,-2 1 32 0,-5-1 16 0,-4-1 800 0,-1 0 144 0,-3-1 48 15,-2-1 0-15,0-3 400 0,-1 1 64 0,-3 3 32 0,-1 7 0 16,2 3-224-16,-4 2-32 0,-1 1-16 0,-3 3 0 15,-1 3-320-15,-1-1-64 0,-1 1-16 0,-2 2 0 16,-1-4-96-16,-1 6-32 0,2 3 0 0,-1 3 0 16,0-2 80-16,-3 5 16 0,2 1 0 0,1 2 0 15,-1 5 0-15,2 1 0 0,-1 2 0 0,1 0 0 0,0 2-288 16,-3 3 128-16,-1 2-128 0,2 2 0 0,-3 4 0 16,2 4 0-16,-2 0 0 0,-1 4 0 0,-3 4 0 15,1 2 0-15,-1 4 0 0,1 2 0 0,1 2 0 0,2 3 0 16,2 2 0-16,1 3 0 0,1 3 176 0,3 6-32 15,0 1 0-15,3 3 0 0,2 1 32 0,3 1 0 16,3 1 0-16,2 1 0 0,-1-1-176 0,3 3 0 16,1 4 0-16,0 1 0 0,0 0 0 0,2-1 0 15,1-3 0-15,0 2 128 0,0 0-128 0,1-1 0 16,0 1 0-16,0-1 0 0,2-1 0 0,2-2 0 16,-1-4 128-16,3-4-128 0,1-2 0 0,0-4 0 15,0-2 0-15,1-3 0 0,3 1 0 0,-1-3 0 16,2-3 0-16,1-6 0 0,2-1 0 0,-2-4 0 15,4-3 0-15,1 1 0 0,-2-2 0 0,0-5 0 0,-1-5 0 16,3-2 128-16,-2-5-128 0,1-1 0 0,1-4 0 16,0-2 0-16,1-3 0 0,-3-1 0 0,3 0 0 15,-1-3 0-15,1-1 0 0,-2-4 0 0,-5 2 0 16,1-3 0-16,2-2 0 0,-2-2-176 0,-1 0 176 0,-2-5-128 16,-1-5 128-16,1-4 128 0,-1 0-128 0,-2-2 176 15,-1-2-176-15,0-4 0 0,-4-3 144 0,2-2-144 16,-5-7 0-16,0 4 0 0,-1 3 0 0,-2 3-192 15,-3 2 192-15,-2 1-208 0,-3 5 80 0,2-2 128 16,-4 0 0-16,-1 1 0 0,0 4 0 0,-3 1 0 16,3 4-128-16,-2 1 128 0,-4 0 0 0,1 1 0 15,0 2-144-15,-2 1 144 0,-2 4-192 0,1 0 192 16,1 0-160-16,0 5 160 0,0 5-128 0,0 5 128 16,-1 3 128-16,2 4 96 0,-3 2 32 0,2 4 0 0,1 3-80 0,-2 4-16 15,-5-2 0-15,4 7 0 0,-3 4-160 0,2 4 0 16,1 5 0-16,-1 3 128 0,2-1 704 0,-1 4 128 15,-2 4 16-15,1 2 16 16,2 1-1616-16,2 3-320 0,1 4-64 0,1 5-16 16,-1 6 832-16,1-1 192 0,1 0 0 0,-1 0 0 0,4-1 0 0,0 0 0 15,5 0 0-15,-1 0 160 0,2-2-32 0,1 5-128 16,1 4 192-16,0-4-64 0,1-3-128 0,2-6 128 16,1-1-128-16,2-1 128 0,-2-1-128 0,1-3 0 15,4 0 0-15,0-3 128 0,1-1-128 0,3 2 0 16,-1-3 0-16,2-5 0 0,2-2 0 0,3-3 0 15,4-1 0-15,2 1 0 0,-2-1 0 0,2-2 0 16,3-2 0-16,4-1 0 0,3 0 0 0,-1-1 0 0,-2-3 0 16,-2-4 0-16,0-3-320 0,-2-3 48 0,0-2 16 15,-1-4 0-15,1-5 64 0,-2-3 32 0,1-3 0 16,-2-2 0-16,4-5 160 0,-1-4 0 0,-1-5 128 0,3-3-128 16,-3-6 224-16,1-4-32 0,2-4 0 0,-4-4 0 15,2-4-64-15,-4 3-128 0,0-1 176 0,-1 0-176 16,-4 1 0-16,-1-4 0 0,-1-4 0 0,-4 2-144 15,-2 0 144-15,-1 3-160 0,0 2 160 0,-5 0-160 16,0-2 0-16,-2-2 0 0,-3-3 0 0,0 2 0 16,-3 3 32-16,-1 5 0 0,0 4 0 0,-1 4 0 15,-2 3 128-15,2 3 0 0,-3 4 0 0,0 4 0 16,0 2 0-16,0 2 0 0,-3 2 144 0,1 3-144 0,-2 3 240 16,1 0-64-16,-2 4-16 0,-1 0 0 0,0 0-160 0,-1 3 0 15,0 2 0-15,-1 2 0 0,-1-1 0 0,0 3-176 16,-3 2 16-16,1 0 0 0,1 1-80 15,0 4-16-15,-1 1 0 0,-1 4 0 0,1 2 256 16,1 0 0-16,-1 0-160 0,1 0 160 0,-4 3 0 0,1 1 0 16,-1 2 128-16,2 1-128 0,0 1 128 0,0 2-128 15,-1 2 128-15,0 4-128 0,1 0 240 0,1 6-48 16,1 1 0-16,2 6 0 0,-2 3 0 0,1 3 0 16,2 2 0-16,0 1 0 0,2-2-16 0,0 1-16 15,5-1 0-15,-1 3 0 0,2 0-160 0,1 2 0 16,4 1 144-16,0-1-144 0,5-1 0 0,4-2 0 15,-3 0 0-15,3-3 0 0,3-2 0 0,2 2 0 16,2 5 0-16,3-2 0 0,-1-4 0 0,1 2 128 0,1-5-128 16,2 0 0-16,1-3 0 0,1-2 0 0,4-3 0 15,2 3 0-15,0-5 0 0,2-1 0 0,0-5 0 16,3-3 0-16,4-2-208 0,1-5-112 0,2-4-32 0,0-5-9104 16,1-7-1808-16</inkml:trace>
  <inkml:trace contextRef="#ctx0" brushRef="#br2" timeOffset="133168.443">6647 13213 17503 0,'-11'-7'768'0,"2"1"176"16,0 1-752-16,0-2-192 0,2 2 0 0,0 0 0 0,7 5 1760 0,0 0 320 16,-4-5 64-16,4 5 16 0,0 0-1328 0,0 0-256 15,0 0-48-15,0 0-16 0,0 0-48 0,0 0-16 16,0 0 0-16,0 0 0 0,0 0-192 0,8 0-32 15,3-1-16-15,5 2 0 0,1 4 496 0,9 1 80 16,0-4 32-16,6 0 0 0,2 2-128 0,5 1-32 16,3-1 0-16,2 2 0 0,2-1-208 15,-1 0-64-15,1-1 0 0,4-2 0 0,10 0-208 0,-2-2-48 16,3 0-128-16,-1-1 192 0,0 2-192 0,1-3 128 16,2-2-128-16,1-1 0 0,-1 2 176 0,3-1-176 15,-2-1 192-15,0 1-192 0,-1 0 208 0,1-2-64 16,2 1-16-16,1-1 0 0,1 2 0 0,-3 1 0 0,-3-2 0 15,0 1 0-15,0 0 0 0,0 2 0 0,1-2 0 16,1 0 0-16,0 3 0 0,-3-1 0 0,-4 0 0 16,5-3 0-16,2 1-128 0,1-3 0 0,-3 4 0 15,4 2 128-15,-1 1-128 0,-1-1 0 0,-1 0 0 0,0-2 0 16,-1-3 0-16,4 6 0 0,1 0 0 0,-2 0 0 16,-4-1 0-16,-1-1 0 0,1-4 0 0,0 2 0 15,1-1 0-15,1-1 0 0,-1-5 0 0,0 2 0 16,-2 2 0-16,0 2 128 0,-1-2-128 0,-2 2 0 15,3-1 0-15,1 0 128 0,0-2-128 0,-2 0 0 16,1 3 0-16,1 0 0 0,1 2 128 0,2 0-128 16,1 0 0-16,-3-1 0 0,0-1 0 0,1 1 0 15,1 3 0-15,0 1 0 0,2 0 0 0,-3 0 0 0,0-1 0 16,0 3 0-16,-3 1 0 0,2 0 0 0,0-1-160 16,1 0 160-16,0 1 0 0,-2 0-144 0,0 2 144 0,-1 1 0 15,-2-2 0-15,1 2 0 0,1 1 0 0,1 1 0 16,1 1 0-16,-2 1 0 0,-2 0 0 0,-3 0 0 15,1-3 0-15,3 2 0 0,-2-1 0 0,2-2 0 16,-1 1 0-16,0 0 0 0,-4-1 0 0,1 1 0 16,-6-2 0-16,3 1 0 0,2-4 0 0,-5 1 0 15,-1 2 0-15,-2-1 0 0,0-3 0 0,-2 5 0 16,-1 0 0-16,-1-2 128 0,-2 1-128 0,3-2 0 16,-2 0 0-16,0 0 0 0,-3 1 0 0,1 0 0 15,1-2 0-15,-3 0 0 0,-1 1-160 0,0-2 160 16,-3 2-192-16,-2-1 192 0,-2 0-160 0,-4 0 160 0,-1 3-128 15,0-1 128-15,1-4 0 0,-1 0 0 0,-2 1 0 16,1 0 0-16,-2-1 0 0,-4 0 0 0,-2 0 0 16,-1 0-128-16,-3 2 128 0,0 0 0 0,-1-4 0 0,-1 1-128 15,-9 1 128-15,0 0-160 0,0 0 160 0,0 0-160 16,0 0 160-16,0 0-160 0,0 0 160 0,0 0-160 16,-6-5 160-16,-3 0 0 0,-2-1 0 0,-4 1 0 15,-7 2-128-15,0-1 128 0,-1-2-128 0,-2 2 128 16,-3 1-128-16,0 0 128 0,-3 1-128 0,-2 0 128 15,-2-1-128-15,-3 0 128 0,-1 1-128 0,-8 0 128 16,0-1-144-16,-4-1 144 0,0-1-160 0,-1 3 160 16,-1 1 0-16,-3 1 0 0,-4 0-128 0,-2-1 128 15,-2-3 0-15,0 5 0 0,-3 6 0 0,2-4 0 16,1-3 0-16,-2 0 0 0,-4 4 0 0,2-3 0 0,1-1 0 0,3 2 0 16,6 2 0-16,0-3 0 0,-4-2 144 15,1-1-16-15,2 1-128 0,-3 0 192 0,-2 2-192 0,-1-3 0 16,-2-4 0-16,-2 3 0 0,-1-3 0 0,-5 0 128 15,-5 1-128-15,0 0 0 0,0-1 0 0,-1 1 128 16,-6-2-128-16,3 3 0 0,1 2 0 0,1-3 0 16,3 0 0-16,1 0 0 0,1 2 0 0,2-1 0 15,3-4 0-15,1 3 0 0,0 2 0 0,0 2 0 16,-2 0 0-16,0-1 0 0,-1-4 0 0,-3 2 0 16,-2 0 0-16,-4 0 0 0,-5 0 0 0,-3-2 0 15,-1 1 0-15,-7 1 0 16,-7 1-448-16,-1 1 0 0,-2-2 16 0,2 0 0 15,4 1-128-15,2 0-16 0,7-2-16 0,7 1 0 0,8 1 720 0,4 2 160 16,2 2 32-16,1 2 0 0,0 0-48 0,3 2 0 0,3 2 0 0,-3 1 0 16,-1-1-272-16,-3-1 0 0,-4 1 0 15,2 0 0-15,1-5-128 0,-2 3 128 0,-4 3-208 0,-5 0 80 32,-3-1-320-32,-3 1-64 0,-3-4-16 0,-1 5 0 15,-3 2-240-15,1 0-32 0,5-3-16 0,3-1 0 0,1-2 464 0,6-2 96 0,6 1 0 16,11-1 16-16,7-1 880 0,9-1 192 0,3 4 16 0,6-4 16 15,2-1-336-15,8 2-64 0,1 1-16 0,6-2 0 16,2-1-320-16,3 0-128 0,1 0 0 0,2 1 0 16,2 2 0-16,2-1 0 0,2-1-176 0,2 1 176 15,7-2-256-15,0 0 80 0,-8 2 16 0,8-2 0 16,0 0 160-16,0 0-208 0,0 0 80 0,0 0 128 0,0 0-192 16,10 6 192-16,3-4-192 0,3 2 192 0,0 0 0 15,6 0 0-15,0-1 0 0,6 4 0 0,1-1 144 0,3-1-144 16,0-3 160-16,3 4-160 0,4 1 144 15,0-3-144-15,3-2 128 0,5 1-128 0,4 4 128 0,2-3-128 16,-3 0 0-16,4 0 128 0,0 0-128 0,0 0 0 16,0-2 0-16,5 1 0 0,4 0 0 0,2 1 0 15,0-1 0-15,0 0 128 0,1 2-128 0,1-2 0 16,4-2 0-16,3 0 0 0,5-1 128 0,-2 0-128 16,0 0 0-16,5 1 128 15,2-3-848-15,2 2-176 0,1 1-48 0,1-1 0 16,2-1 1584-16,2 1 320 0,-1 1 64 0,-3-2 16 0,-1 0-736 0,3-1-160 15,4 1-16-15,-2 0-128 0,1-2 128 0,1-1-128 16,1-3 0-16,-3 2 0 0,-2 3 128 0,-2-2-128 0,-1 0 0 16,1 0 0-16,2-2 0 0,-1 0 0 0,3-3 0 0,-3 2 0 15,-2 3 0-15,-3 2 0 0,2-2 0 0,-3 2 0 16,-2 2 128-16,3-2-128 0,-3 1 0 0,1-1 0 16,-1 0 128-16,-2 5-128 0,-5 2 0 0,0-2 0 15,-2-1 0-15,2-1 0 0,-2 0 0 16,-1-1 0-16,-5-1 0 0,-1 1 0 0,0 0 0 15,0 0 0-15,-3-3 0 0,2 1 0 0,-1 0 0 0,-3 2 0 16,-1 0 128-16,-3-2-128 0,2 0 0 0,0 1 0 16,-3-1 160-16,2 2-160 0,2 2 128 0,-4-2-128 15,-4 0 0-15,-1 0 0 0,-1-3 128 0,0 1-128 0,-2 0 0 16,2 2 0-16,-2 0 0 0,-3 0 0 0,-1 0 0 16,-1-1 0-16,-7-1 0 0,-1-1 0 15,-1 6 0-15,-1-3 0 0,-3 0 128 0,1-3-128 0,0 6 0 16,-2-3 0-16,-1 0 0 0,-5 2 128 0,0 0-128 15,-5-2 0-15,1-1 0 0,-3 1 128 0,-1 2-128 0,-2-1 0 16,-1-1 144-16,-1 0-144 0,-2 0 128 0,-8 0-128 16,0 0 128-16,7-3-128 0,-7 3 0 0,0 0 144 15,0 0-144-15,0 0 0 0,0 0 0 0,0 0 0 16,0 0 0-16,0 0 0 0,-3-6 0 0,-5 2 0 16,0 0-144-16,-2 0 144 15,3 1-416-15,7 3 0 0,-9-2 0 0,-2 0-10016 16,-4 1-2016-16</inkml:trace>
  <inkml:trace contextRef="#ctx0" brushRef="#br3" timeOffset="166551.765">19303 4186 23039 0,'0'0'2048'0,"0"0"-1648"16,1-11-400-16,4 0 0 0,-2-5 688 0,3 5 48 16,-6 11 16-16,8-8 0 0,5 1-464 0,-2 2-96 0,1 3 0 0,3-1-16 15,3 0-176-15,4-3 0 0,-1 2 0 16,4 3 0-16,-1 3 0 0,5-1 0 15,1 0 0-15,2-2 0 0,-1-4-160 0,3 2 160 0,3 1 0 0,0 1-144 16,2 2 144-16,0-1 0 0,5-1 0 0,3 0 0 16,5 0 0-16,1 0 0 0,1-3 0 15,0 3 0-15,0 1 176 0,3 0 16 0,3 2 0 0,1-3 0 16,-1-2 176-16,3-1 32 0,3 2 16 0,-1 2 0 16,-1 2 112-16,4 1 32 0,0-2 0 0,5-1 0 15,0 0-192-15,-2 0-48 0,-1 0 0 0,2 2 0 16,4 1-144-16,3-1-48 0,2-4 0 0,-2 1 0 15,-2-2-128-15,3 0 0 0,3-1 144 0,-2 2-144 16,-6 1 0-16,-2 0 128 0,-3 0-128 0,0 0 0 16,-2-1 0-16,0-1 144 0,0 0-144 0,-1 1 0 0,-5 0 304 15,-3 1-48-15,1 0-16 0,1 1 0 0,3-3 16 16,-2 0 0-16,-4 0 0 0,-3 1 0 0,-4 0-80 16,-2 2-16-16,-3 0 0 0,2-1 0 0,1-2-160 0,-3 0 0 15,-2-2 0-15,-1 5 128 0,-1-1-128 0,-6 1 0 16,-3 1 0-16,-4-1 128 0,-3 0-128 0,-1 0 192 15,-2 0-192-15,-2 0 192 0,-2 0-192 0,-1 3 0 16,-3-2 0-16,-1-1 0 0,-2-1 0 0,-2 1 0 16,-10 0 0-16,0 0 128 0,0 0-128 0,0 0 0 15,6 3 0-15,-6-3 0 0,0 0-144 0,0 0 144 16,0 0-192-16,-12-1 192 0,0-4-160 0,-4 4 160 16,-5 0-128-16,-1 0 128 0,-1 1 0 0,-3-1-160 0,-1-1 160 15,-6 1 0-15,-5 1-144 0,-1 0 144 0,-2-1 0 0,-4 1-144 16,-3 1 144-16,0-1 0 0,1-1 0 0,-3 2 0 15,-2 1 0-15,-6 0-160 0,-4 0 160 0,-2-1 0 16,-5 3-160-16,2-2 160 0,-1 0-128 0,-2-1 128 16,-7-1 0-16,-1 1-160 0,-1 0 160 15,2 0 0-15,2-3 0 0,-6 2-128 0,-11 0 128 0,4 0 0 16,5-1 0-16,-2 0 0 0,1 0-128 0,1 0 128 16,-2-1 0-16,5 1 0 0,-2 1 0 0,1 1 0 15,-3-5 0-15,1 4 0 0,-2-1 0 0,3 1 0 16,-3-1 0-16,1 0-128 0,1 0 128 0,-1 0 0 15,0 1 0-15,5 1 0 0,6-1-128 0,1 0 128 16,5-1 0-16,2 1 0 0,7 1 0 0,5-1 0 16,8-2 0-16,4 2 0 0,5 1 0 0,4 0 0 15,3 0 0-15,4-1 0 0,1-1 0 0,3 1 0 0,3 0 0 16,3 0 0-16,3-1 0 0,5 0 0 0,7 1 0 16,0 0 0-16,0 0-128 0,0 0 128 0,7-2-128 0,5-1 128 15,4-1-192-15,5 3 192 0,2-1 0 0,7-2-128 16,3-1 128-16,9-1 0 0,6 4 0 0,5-1 0 15,5 0 0-15,4-2 0 0,2 0 128 0,3 1-128 16,2 1 176-16,5-1-176 0,6-1 128 0,-1 1-128 16,0-1 0-16,5-1 0 0,5 0 0 0,3 0 160 15,-1-1-160-15,1 2 128 0,1 0-128 0,5 1 0 16,4-1 0-16,-1 1 0 0,-1 0 0 0,4-1 0 16,2 1-144-16,-2-1 144 0,-4 5 0 0,1 0 0 15,2-1 0-15,0 0 0 0,-2 1 0 0,-1-1 0 16,0-1 0-16,1 2 0 0,2 1 0 0,-7 1 0 15,-3 2 0-15,-1-1 0 0,2 0 0 0,-7-1 0 0,-6 1 0 0,-2 0 0 16,-1 1 0-16,2 1 0 0,-1 0 0 0,-3 1 0 16,-4-4 0-16,-1 2 0 0,-5 1 0 0,0 0 0 15,-3 1 0-15,-2 0 128 0,-5 1-128 16,-5-1 0-16,-5 0 0 0,-4-1 0 0,-5 0 0 0,-2 1 0 16,-2 2 0-16,-5-1 0 0,-4-2 0 0,-2 1 0 15,-1-2-128-15,-6 1 128 0,-7-2-192 0,-8-3 192 16,0 0-288-16,0 0 48 0,-3 5 16 0,-6 0 0 15,-8-6 224-15,-6-3-144 0,-5 3 144 0,-5-1-128 16,-5-1 128-16,-8-1 0 0,-9-1-144 0,-4-1 144 16,-5 0-160-16,-2-2 160 0,-2 0-208 0,-4 1 80 15,-6-2 128-15,-7 0 0 0,-4 1-144 0,1-1 144 0,0-1 0 16,-4 0 0-16,-6 0 0 0,-2 0 0 0,-1 0 0 0,-7-2 0 16,-7-1 0-16,2 1 0 0,0 2 0 0,-4-1 0 15,-3 0 0-15,4 1 0 0,4 0 0 0,-7 0 0 16,-3-1 0-16,3 3 0 0,4 1 0 0,-1 1 0 15,-3 2 0-15,6-1 0 0,7 1 0 0,-4 0 0 16,-3 1 0-16,3 3 0 0,3 1 0 0,4 2 0 16,2-1 0-16,6 0 0 0,4-2 0 0,8 2 128 15,4-2-128-15,5 1 0 0,-2 2 128 0,7 0-128 16,5 1 128-16,4 1-128 0,4 0 0 0,2-2 0 16,3-1 128-16,3 1-128 0,0 2 0 0,4 2 128 15,4-2-128-15,6 1 128 0,4-3-128 0,7 1 0 16,2-3 0-16,8 2 0 0,4-1 0 0,9-2 0 15,0 0 0-15,0 0 0 0,0 0 0 0,0 0-192 16,9 6 64-16,6-2 128 0,6 0 0 0,5 1 0 0,4-1 0 0,7-2 0 16,9-2 0-16,1 0 0 0,3 0 0 0,7 0 192 15,1-1-192-15,8 0 160 0,5 1-160 16,2-1 160-16,0 0-160 0,0-2 192 0,4-5-192 0,5 4 192 16,-1-1-192-16,4-1 128 0,0 0-128 0,0 0 128 15,4-1-128-15,4 1 0 0,1 3 0 0,4-1 0 16,0-3 0-16,5 3 0 0,-2 0 144 0,1 1-144 15,-4-1 0-15,4 0 0 0,5 2 0 0,-8 0 128 16,-6 2-128-16,1 3 0 0,-1 0 0 0,-1-1 128 16,-1 1-128-16,-3 0 0 0,-5 2 0 0,-1 0 0 15,2 1 0-15,-5-1 0 0,-3 2 0 0,-6-1 0 0,-5-1 0 16,0-2 0-16,-2-2 0 0,-5 4 0 0,-5 2 0 0,-3 1 0 16,-2 0 0-16,-4-4 0 0,-5-2 0 15,-4 2 0-15,0 0 0 0,-5-1 0 0,-2 1 0 16,-4-2 0-16,-4 0 0 0,-5 0 128 15,0 0-128-15,-8 1 0 0,-7-3 0 0,0 0 0 0,0 0 128 0,0 0 0 16,0 0 0-16,0 0 0 0,-14-1-128 0,-6-1 128 16,-4 1-128-16,-6-1 128 0,-5-1-128 0,-2-3 0 15,-7-1 128-15,-6 0-128 0,-9 3 0 0,-3 0 0 16,-3-1 0-16,-1 0 0 0,-1 1 0 0,-2-1 0 16,-7-3 0-16,-1 1 0 0,-2 4 0 0,-2 1 0 15,2 0 0-15,-1-1 128 0,-1-2-128 0,-3 4 0 16,-2 0-176-16,5 1 176 0,-1 0 0 0,-3 1 0 15,-8 0 0-15,5-1 0 0,5 3 0 0,-4-3 0 16,-4-4 0-16,-1 4 0 0,-3 3 0 0,2 0 0 0,2 1 0 16,-4-2 0-16,-4-1 0 0,0 0 0 15,3-1 0-15,2 1 0 0,-3 2 0 0,5 1 0 0,4-1 0 16,4-1 0-16,3-1 0 0,1 0 0 16,1 2 0-16,8 0 0 0,2 0 0 0,8 2 0 0,3-1 0 15,1-1 0-15,3-2 0 0,4 2 0 0,-1 1 0 0,5 3 0 16,4-2 0-16,5 2 0 0,2-4 0 0,8 1 0 15,3 0 0-15,6-1 0 0,4-1 0 0,6 0 0 16,8-2 0-16,0 0-192 0,0 0 48 0,0 0 16 16,0 0-64-16,0 0 0 0,8 0 0 0,6 2 0 15,4-1 192-15,7-4 0 0,8-1 0 0,6 1-128 16,3 1 128-16,7-1 0 0,6 0 0 0,5-2 0 0,0-3 0 16,5 1 176-16,10 1-176 0,3-1 192 0,6 3-64 15,2-1-128-15,1 1 192 0,8 2-64 0,5-1-128 16,0 1 0-16,-1 0 0 0,8-1 0 0,4-3 0 0,-1 5 0 15,-3 0 128-15,5 0-128 0,6 1 0 0,0 0 0 16,0-1 0-16,5 1 0 0,6 1 0 0,0 0 128 16,-5-1-128-16,-1 4 128 0,-3 4-128 0,1 0 192 15,0-3-192-15,-2 2 192 0,-6 0-192 0,-4-2 0 16,-4-2 0-16,-3 2 0 0,-3-1 0 0,-8 1 0 16,-12 0 0-16,-2-4 0 0,-1 1 0 0,-6 2 0 15,-4-2 128-15,-7 1-128 0,-6 4 0 0,-7-1 0 16,-8 0 0-16,-5 0 0 0,-5 1-304 0,-4 1-32 0,-7-1-16 15,-7 2-9632-15,-7 0-1920 16</inkml:trace>
  <inkml:trace contextRef="#ctx0" brushRef="#br3" timeOffset="168961.939">15409 5103 11967 0,'0'0'1072'0,"-4"-4"-864"0,1-5-208 0,-1 2 0 15,1-1 688-15,3 8 80 0,0 0 32 0,0-9 0 16,-2-2-640-16,-1 1-160 0,0 2 0 0,1 2 0 15,2 6 0-15,0 0 0 0,0 0 0 0,-5-5 128 16,-1-2-128-16,2 2 0 0,4 5 0 0,0 0 128 16,0 0 192-16,-7 0 48 0,-2 0 0 0,3 0 0 15,-1 0 96-15,-1 2 32 0,1 0 0 0,0-1 0 16,7-1-96-16,-9 7-16 0,2-2 0 0,1-1 0 16,6-4 304-16,0 0 48 0,0 0 16 0,-8 3 0 15,3 0-112-15,5-3 0 0,0 0-16 0,-6 7 0 0,6-7-272 0,-4 8-48 16,4-8-16-16,-2 8 0 0,2-8-16 0,-1 8 0 15,1-8 0-15,0 0 0 0,6 11 160 0,3-3 16 16,-1 1 16-16,3-4 0 0,2 0-64 0,2-3-16 16,1 0 0-16,3 1 0 0,3 2-80 15,2-1-32-15,1-1 0 0,0 0 0 0,3-2-16 16,0-1 0-16,1 1 0 0,0-1 0 0,-2 0 16 16,5-1 0-16,2 0 0 0,0-2 0 0,4-1-16 0,1 1-16 15,2 0 0-15,2 1 0 0,0 1-48 0,3-1-16 16,1-2 0-16,-1 1 0 0,0 2-16 0,0 0 0 15,1-1 0-15,4 1 0 0,3 1-160 0,-2-1 160 16,4-1-160-16,-2 2 160 0,0 0-160 0,-1-3 192 16,2 0-192-16,2-1 192 0,3-1-192 0,-2 0 128 0,-1-2-128 15,-1 3 128-15,-2 0-128 0,0 0 0 0,1-3 144 16,4 1-144-16,2-2 208 0,1 0-16 0,-2 1-16 0,-2 0 0 16,-2-2-16-16,2 3 0 0,-4 0 0 0,3 3 0 15,4-1-160-15,0 4 0 0,-2-4 144 0,0 1-144 16,-3 0 128-16,2-1-128 0,-1 0 128 0,3 1-128 15,0 2 0-15,1-3 0 0,-1-1 0 0,1 1 128 16,-2-2-128-16,1-1 0 0,1 2 0 0,3-2 0 16,0 1 0-16,-3 1 0 0,1 0 0 0,-5 0 0 15,2 1 0-15,2-1 144 0,0 3-144 0,2-1 0 16,1 0 128-16,-2-2-128 0,-4 1 0 0,1-1 0 16,0 3 0-16,-2 2 0 0,2 0 0 0,2-1 0 15,-1 0 0-15,-2-1 0 0,-1-1 0 0,-1 1 0 16,0-1 128-16,1 2-128 0,5 1 0 0,0-1 0 0,-1 0 0 15,-4 0 0-15,-3 1 0 0,1 0 0 0,1-2 0 16,-2 2 0-16,1 0 0 0,-3 1 0 0,-1 0 0 0,1 0 0 16,-2 0 0-16,-3 1 0 0,-1-1 0 0,2 1 0 15,3 1 0-15,0-1 0 0,-4 1 0 0,-2-1 0 16,-4 2 0-16,-2-2 0 0,-1-2 0 0,0 0 0 16,-3 0 0-16,1 0 0 0,-3 0 128 0,2 0-128 15,-3-2 0-15,0 2 0 0,-3 2 0 0,0 0 0 16,0-1 0-16,-2 0 0 0,-1 0 0 0,-1 2 0 15,-4-2 0-15,-1 1 0 0,0 2 0 0,0 1 0 16,-3-2 0-16,0 1 0 0,-3 1-192 0,0-1 192 16,-2 2-208-16,0-3 80 0,-2 0 128 0,-1-1-160 0,-9-2 160 15,9 4-160-15,0-1 160 0,-9-3-128 0,10 3 128 0,-1 1-128 16,-9-4 128-16,9-1 0 0,0 1 0 0,0 2-128 16,-9-2 128-16,11 3 0 0,2-1 0 0,-1-1 0 15,0-1 0-15,2-1 0 0,0 1 0 0,3-1 0 16,-1 1 0-16,2 1 0 0,3-2 0 0,2 0 0 15,2-2 0-15,1 1 0 0,-1-1 0 16,1 3 0-16,3 0 0 0,3 0 0 0,1 3 0 0,3-1 0 16,3 2 0-16,1-1 128 0,3 0-128 0,-1-2 0 15,0-1 0-15,2 0 0 0,1-1 0 0,-3 1 0 16,-2 0 0-16,1 0 0 0,1 0 0 0,2-1 0 16,2-3 0-16,0 2 128 0,-1 1-128 0,-1 0 0 15,-1-1 0-15,1 1 128 0,-6-2-128 0,1 3 0 16,-4 0 0-16,1-1 144 0,-2 0-144 0,2 0 0 15,0 0 128-15,-2-1-128 0,-3 0 0 0,-2-1 0 0,-2 1 0 0,-2 0 0 16,-5 4 0-16,1-2 0 0,-1-3 128 0,0 1-128 16,-4-1 0-16,0 3 0 0,-2 3 0 0,-2-2 0 15,0-2 0-15,-1 1 0 0,-1-1 0 0,-3-1 0 16,-7 2 0-16,0 0 0 0,6-1 0 0,-6 1 0 16,0 0 0-16,0 0 0 0,0 0 0 0,0 0 0 15,0 0-160-15,0 0 160 0,-11-1-128 0,-1 0 128 16,-2 0-160-16,-4-1 160 0,0 0-160 0,-4-1 160 15,0 0-160-15,-1 1 160 0,-3 1 0 0,-1 0-144 16,-5 0 144-16,-1 0 0 0,0-3 0 0,-4 2-128 16,-2 0 128-16,-2 1 0 0,-2-1 0 0,2 2 0 15,-6 0 0-15,-6 0-128 0,-5 0 128 0,-3-2 0 16,-4 0 0-16,-1 0 0 0,2 1 0 0,-2 0-128 0,-5 1 128 0,-1 0 0 16,1 0 0-16,1-2 0 0,3 1 0 15,1-1-128-15,-4 1 128 0,-3 0 0 0,-4 1 0 0,3 0 0 16,3 1 0-16,-1 2-128 0,1 0 128 0,-2-2 0 15,1 1 0-15,-1 1 0 0,1 1 0 0,1-1 0 16,2 0 0-16,-4 3 0 0,-3 0 0 0,-2-1-128 16,-1-4 128-16,3 1 0 0,4 0-144 0,-4 3 144 15,-6 0 0-15,5 0 0 0,5-3-144 0,-2 2 144 16,0 2 0-16,-1-1 0 0,1 0 0 0,-1-4 0 16,4-1 0-16,4 2 0 0,3 0 0 0,-2 1 0 15,2 1 0-15,-4-1 0 0,-1-2 0 0,2 2 0 16,3 0 0-16,2-2 0 0,-1 0 0 0,-1 3 144 0,-3 4-144 15,3-1 0-15,3-3-160 0,1-1 160 0,2-6 0 16,-2 3 0-16,-2 2 0 0,-1 0 0 0,0 1-192 0,2-2 192 16,2-1-208-16,2 0 80 0,2 0 0 0,-4-1 0 15,-3-2 0-15,1 2 0 0,-1 1 128 0,2 0 0 16,2 0 0-16,2-1 0 0,-1-1 0 0,0 2 0 16,-3-2 0-16,2 1 0 0,1 0 0 0,0-1 0 15,2 1 0-15,-2 0 0 0,0 2 0 0,0 0 0 16,-4-1 0-16,-2 3 0 0,-1 0 0 0,3 2 0 15,1 2 0-15,1-4 0 0,2-3 0 0,0 0 0 16,-1 4 0-16,2-1 0 0,1-1 0 0,-1 0 0 16,3-3 160-16,-1 3-160 0,1 4 0 0,0-3 0 15,-2-3 0-15,-3 4 0 0,2 2 0 0,2 1 0 16,2-2 0-16,-1-1 0 0,1-4 0 0,-1 2-128 0,2 1 128 16,0 0 0-16,-1 0 0 0,3 0 0 0,-1 1 0 15,5 2 0-15,3 0 0 0,4 0 0 0,2-3 0 16,0 2 0-16,2 0-192 0,2 1 32 15,-1-2 0-15,1 0 0 16,2 1-672-16,0-1-144 0,4 3-32 0,0-4-8464 0,1 1-1680 0</inkml:trace>
  <inkml:trace contextRef="#ctx0" brushRef="#br3" timeOffset="173797.292">15619 5052 3679 0,'0'0'320'0,"0"0"-320"0,0 0 0 0,0 0 0 16,-3-7 2064-16,0 0 352 0,-3 3 64 0,6 4 16 16,-8 4-1264-16,-2-1-240 0,1 0-48 0,0 0-16 15,2 2-624-15,0-1-128 0,7-4-32 0,-8 2 0 16,0 0-416-16,8-2-96 0,-7 2-16 0,-2 0 0 15,9-2 256-15,-7 4 128 0,7-4-160 0,-9 3 160 16,3 0 144-16,-2 1 128 0,0-1 32 0,1 1 0 16,1 2 352-16,-1-1 80 0,-2 1 16 0,0 2 0 15,1 1-256-15,-1 1-48 0,2-1-16 0,-4 1 0 16,0-2-96-16,2 1-16 0,0-1 0 0,1 1 0 16,-4-1-128-16,1 2-16 0,1-1-16 0,-1 0 0 0,-1 2-160 0,1 0 192 15,1-2-192-15,-2 0 192 0,1-2 32 16,4-1 16-16,-2 0 0 0,3-2 0 0,6-4-64 0,0 0-16 15,-8 1 0-15,8-1 0 0,-8-2-32 0,-1 0 0 16,2-1 0-16,1-2 0 0,1-3 368 0,1 0 64 16,-3-2 16-16,2-2 0 0,1-2 128 0,-2 0 48 15,2 0 0-15,-1-4 0 0,-1-4-48 0,0 1 0 16,3-1 0-16,-4-2 0 0,2-4-256 0,0 0-64 16,0-1-16-16,0 1 0 0,1 0-208 0,1 0-32 15,-1-2-128-15,1-1 192 0,-2-1-192 0,1 2 0 16,2-2 0-16,1-1 0 0,-1-3 0 0,1 1 0 0,1-1 0 15,0 1 0-15,1 2 0 0,-1 1 0 0,-1 0 0 16,1 3 0-16,0 2 0 0,0 2 0 0,0-1 0 16,0 2 0-16,-1 1 0 0,-2-2 0 0,1 3 0 0,0 0 0 15,-2 0 192-15,0 2-16 16,2 0 0-16,0 1 0 0,0 1 16 0,1 1 0 0,1 1 0 0,0 1 0 16,-3 7-192-16,2-2 0 0,1-1 0 0,0 2 0 15,0 2 0-15,0 7 0 0,0 0 0 0,5-9 0 16,-3 1 0-16,1 0 0 0,-3 8 0 0,5-6 0 15,-5 6-176-15,6-5 176 0,-6 5-128 0,0 0 128 16,0 0 0-16,9-2 0 0,-9 2 0 0,9-1-128 16,-9 1 128-16,10-4 0 0,0 4 0 0,0-1-128 15,-2-1 128-15,2 1 0 0,1 1 0 0,1 0 0 16,0 1 0-16,4-1 0 0,0 0 0 0,2 0 0 0,2 0 0 16,3 0 0-16,1 0 0 0,6 1 128 0,1 1-128 15,2-2 0-15,4 3 128 0,3-6-128 0,-2 1 0 0,2 1 128 16,-1 1-128-16,2-1 0 0,1-1 0 0,0 0 128 15,3 0-128-15,0 1 0 0,0 1 0 0,-1-1 0 16,-1 0 0-16,1 1 128 0,-4-2-128 0,2 2 0 16,0 3 0-16,4-1 0 0,2 1 0 0,-1-3 0 15,2-1 0-15,3 1-128 0,1 0 128 0,-3 0 0 16,1-2 0-16,2 1 0 0,-1 0 0 0,4 0 0 16,-1-1 0-16,0 2 0 0,0-2 0 0,-3 2 0 15,-1 1 0-15,0 0 0 0,-2-1 0 0,2 2 0 16,-1 0 0-16,2-1 0 0,1-1 0 0,-3 2 0 15,0-1 0-15,-4 0 0 0,-3 2 0 0,1-1 0 0,0 2 0 16,2-1 0-16,0-1 0 0,2 1 0 0,1 0 0 16,1-1 0-16,-2 3 0 0,-1-1 0 0,0-2 0 15,-1 1 0-15,1 3 0 0,5-3 0 16,3-3 0-16,-2 1 0 0,-5 2 0 0,-1-1 0 0,0 0 0 0,0-2 0 16,-2 2 0-16,0 0 0 0,1 0 0 0,0-1 0 15,0-1 0-15,-2 1 0 0,2 2 0 0,0-2 0 16,-3-2 0-16,0 1 0 0,1-2 0 0,1 4 128 15,0 0-128-15,3-1 0 0,4-2 0 0,-1 1 0 16,-2 0 0-16,-3 0 0 0,-4-1 0 0,1 0 128 16,0 1-128-16,2 0 0 0,1 0 0 0,2 0 0 15,2 0 0-15,-3-2 0 0,-1 0 0 0,-1 1 0 16,0 0 0-16,0 0 0 0,-1-1 0 0,3-2 0 16,3 1 0-16,1 0 0 0,2 0 0 0,-4-2 128 15,-1 3-128-15,-2-1 0 0,-1 0 0 0,-1 2 0 0,-3 1 0 16,1 0 0-16,1-1 0 0,-1 0 128 0,2 0-128 0,-3 1 0 15,0 0 0-15,-1 0 0 0,-1 0 0 0,0 0 0 16,-2 0 0-16,-2 0 0 0,2 1 0 0,2-1 0 16,5 0 0-16,-2 0 0 0,-1 0 0 0,1 0 0 15,-3 0 0-15,0 1 0 0,-2-2 0 0,0 0 0 16,-4 0 0-16,2 1 128 0,2 0-128 0,0 1 0 16,-4 1 0-16,1-2 0 0,-2-2 0 0,0-1 0 15,0 5 0-15,2-4 0 0,1 2 0 0,-2-1 0 16,-1-2 128-16,1 2-128 0,-1 0 0 0,3 1 0 15,3 0 0-15,1 0 128 0,0-1-128 0,-1 0 0 16,1 0 0-16,-3 0 0 0,-4 0 0 0,-2 1 0 16,-3 0 0-16,1 0 0 0,-5 0 0 0,1 0 0 0,0-1 0 15,-2 1 0-15,0 0 0 0,1 0 0 0,-2 1 0 0,1 0 0 16,-1-1 0-16,0 0 0 0,-2 1 0 0,2-1 128 16,0 0-128-16,-3 2 0 0,0 1 0 0,2 1 0 15,-3-2 0-15,2-1 0 0,-1 0 0 0,-1 2 0 16,1 2 0-16,1-2 0 0,-3 2 0 0,-1-3 0 15,0-2 0-15,-3 0 0 0,0-2 0 0,-1 3 0 16,-1 3 0-16,-1-2 128 0,1-3-128 0,-1 1 128 16,-9 0-128-16,11 2 0 0,-1-2 128 0,-1 0-128 15,-1 0 160-15,1 0-32 0,-2 0-128 0,-7 0 192 16,11 0-192-16,-11 0 176 0,8 1-176 0,1-1 160 0,0-1-160 16,-1 0 0-16,-8 1 0 0,8-1 0 0,-8 1 0 15,9 2 0-15,-1 1 0 0,-8-3 0 0,8 0 0 16,-8 0 0-16,8 4 0 0,-8-4 0 0,0 0 0 15,10 2 0-15,0 0 0 0,-10-2 0 0,0 0 0 0,8 3 128 16,-8-3-128-16,10 1 0 0,-2-1 0 0,-8 0 0 16,0 0 0-16,0 0 0 0,8 3 0 0,-8-3 0 15,0 0 0-15,7 5 0 0,3-1 0 0,-10-4 0 16,0 0 128-16,6 9-128 0,1-4 0 0,-1 2 0 16,1 0 0-16,-2 2 0 0,2 1 0 0,0 0 0 15,-2 0 0-15,2 1 0 0,-3-1 0 0,3 1 0 16,-1 0 0-16,-1 2 0 0,-2 2 0 0,1 1 0 15,0-1 0-15,-1 2 0 0,-2-1 0 0,1 2 0 16,1-2 0-16,0 4 0 0,-2 0 0 0,-1 2 0 16,1 1 0-16,1 0 0 0,2-1 0 0,-1 0 0 0,1-1 0 15,-2 4 0-15,3-2 0 0,-1 2 0 0,3 0 0 0,-3-1 0 16,2 0 0-16,-1-1 0 0,-3 0 0 0,4-2 0 16,1-3 0-16,-4-3 0 0,1 1 0 0,0-3 0 15,-1 0 0-15,-1-1 0 0,2-1 0 0,1 1 0 16,0 2 0-16,-1-3 0 0,1-2 0 0,2 1 0 15,-3 0 0-15,3 1 0 0,-1 0 0 0,1 0 0 16,1 0 0-16,-3-1 0 0,1 0 0 0,-1 1 0 16,2-2 0-16,-1-3 0 0,-2 0 0 0,0-1 0 15,0 2 0-15,1-1 0 0,-5-6 0 0,6 6 0 16,-6-6 0-16,8 8 128 0,-5 0-128 0,2-2 0 16,-5-6 0-16,5 7 0 0,1-1 128 0,-6-6-128 0,0 0 0 15,5 7 0-15,-5-7 0 0,5 7 0 16,-5-7 0-16,0 0 0 0,0 0 0 0,0 0 0 15,0 0 0-15,0 0 0 0,0 0 0 0,5 6 0 0,-5-6 0 16,0 0 0-16,0 0 128 0,0 0-128 0,0 0 0 0,0 0 0 16,0 0 0-16,0 0 0 0,0 0 0 0,0 0 0 15,0 0 0-15,0 0 0 0,0 0 0 0,0 0 0 16,0 0 0-16,0 0 0 0,0 0 0 0,-5-5-144 16,5 5 144-16,-6-6 0 0,6 6 0 0,-4-5-128 15,4 5 128-15,-2-10 0 0,-2 2 0 0,4 0-160 16,0 0 160-16,0 8-128 15,0 0-432-15,0-8-80 0,-1-1 0 0,0 0-9792 16,1 0-1936-16</inkml:trace>
  <inkml:trace contextRef="#ctx0" brushRef="#br3" timeOffset="174539.886">22311 4311 28735 0,'-5'-13'1280'0,"5"13"256"0,0 0-1232 0,0 0-304 0,6-8 0 0,3 4 0 0,1 0 0 0,1 1 160 16,3 3-160-16,1-2 128 0,2 1-128 0,3 0 128 16,2 0-128-16,1-1 128 0,2 0-128 0,0 0 128 15,4-2-128-15,2-1 128 0,2 0-128 0,1 0 0 16,2 2 0-16,2-1 0 0,1-2 0 0,-1 1 0 15,-2 0 0-15,0 2 0 0,0 1 128 0,2 1 0 16,-5-2 0-16,3 0 0 0,0 0-128 0,1 1 192 16,-2-1-192-16,-2 6 192 0,-2 1-32 0,-3 2 0 15,0-1 0-15,-3 2 0 0,-3 0 32 0,-2 1 0 0,-1 1 0 16,-3 1 0-16,-3 0-32 0,-1 1 0 0,-1 0 0 16,-1 2 0-16,-1 3-160 0,1 1 192 0,-3-1-192 0,1 1 192 15,-1 0-192-15,2 3 0 0,-4 0 0 16,2-2 0-16,-2-1 0 0,1 2 0 0,-1-1 0 0,0 0 0 15,-2 1 0-15,0 0 128 0,1-5-128 0,0 1 0 16,-2 2 0-16,1-2 0 0,-2-3 0 0,1 0 0 16,-1-1 0-16,0 2 0 0,-1-2 128 0,-1-2-128 15,0 0 0-15,1 0 0 0,0-1 144 16,0-8-144-16,-1 9 128 0,1-9-128 0,0 0 128 0,0 9-128 16,0-9 176-16,0 7-48 0,0-7 0 0,0 0 0 15,0 0 80-15,-2 9 16 0,2-9 0 0,-4 6 0 16,4-6 32-16,-9 7 16 0,2-3 0 0,-3 0 0 15,0-3-16-15,-2 2-16 0,-7-1 0 0,-1 2 0 16,-1-1-16-16,-4 0 0 0,-3 3 0 0,-4-2 0 0,-2-2 48 0,-2 4 16 16,-4-2 0-16,1 3 0 0,1-1-128 0,2 0-32 15,3 2 0-15,3-3 0 0,-1 3-128 0,2 0 0 16,0-2 0-16,0 2 0 0,-1 0-128 0,3-1-64 16,3 1-16-16,2-1 0 15,2-2-1504-15,3 2-288 0,2-1-64 16,4 0-12624-16</inkml:trace>
  <inkml:trace contextRef="#ctx0" brushRef="#br3" timeOffset="175720.11">23445 4666 9215 0,'0'0'816'0,"0"0"-656"15,0 0-160-15,0 0 0 0,0 0 2256 0,0 0 432 16,0 0 64-16,0 0 32 0,0 0-1568 0,0 0-304 16,0 0-64-16,0 0-16 0,0 0-192 0,0 0-64 15,0 0 0-15,0 0 0 0,0 0 16 0,10 0 0 16,-1 0 0-16,-1 0 0 0,1 0 48 0,1 1 0 15,1 0 0-15,2 1 0 0,-1 1-208 0,4-1-48 16,4-2 0-16,-3 1 0 0,1 0-144 0,1-2-48 16,3-1 0-16,-3-2 0 0,0-3 128 0,2 0 0 15,2 1 16-15,-1-3 0 0,-1 2-32 0,0-3-16 16,-1-5 0-16,1 0 0 0,-4 0 32 0,1 1 0 0,0 0 0 16,0-2 0-16,0 0-96 0,0-1-16 0,-1 2 0 0,-1 0 0 15,1-2-64-15,0 1-16 0,0-3 0 0,-2 1 0 16,0 1-128-16,-3 0 0 0,-2 1 0 0,0-2 128 15,-1-3-128-15,-1 0 0 0,1 3 144 16,-5-2-144-16,0-1 240 0,-2 0-32 0,-2 0 0 16,0 3 0-16,0 3-64 0,0 0-16 0,3-1 0 15,-3 4 0-15,-3 2-128 0,2 3 0 0,1 7 144 0,-1-9-144 16,-3 1 0-16,4 8 0 0,0 0 0 0,-4-7 0 16,0 2 0-16,4 5-160 0,-7-4 160 0,7 4-160 15,0 0 160-15,0 0-128 0,0 0 128 0,-6-3-128 16,6 3 128-16,0 0 0 0,0 0-144 0,0 0 144 15,-9 3 0-15,9-3 0 0,-5 5-144 0,5-5 144 0,-4 10 0 16,4-10-128-16,-1 10 128 0,1 0 0 0,-1 0 0 16,1 0 0-16,0-10 0 0,0 13 0 0,-2 1 0 15,1 0 0-15,1 1 0 0,-1 0 0 0,-3 0 0 0,-2 3-128 16,0 0 128-16,0 0 0 0,0 1 0 0,-2 0 0 16,-2-1-128-16,0 2 128 0,0 1 0 0,-2-1 0 15,-1-4 0-15,0 3 0 0,1 2 0 0,-2-2 0 16,-1-1 0-16,0 1 0 0,-1-1 0 0,-1-1 0 15,-3 2 0-15,1 3 0 0,-1-1 0 0,3-1 0 16,-4-4-128-16,0-1 128 0,0-4 0 0,-1-2-128 16,2 0 128-16,2 0 0 0,-4-1 0 0,1-2 0 15,1 0 0-15,0-2 0 0,1-5 0 0,2 0 0 16,-1-1 0-16,3 2 0 0,0-1-176 0,1-3 176 0,1-1-160 16,1 1 160-16,1 1-192 0,1 0 48 15,2-2 16-15,-1 1 0 0,9 4 128 0,-6-1-128 0,6 1 128 16,0 0-128-16,-8-5 128 0,8 5-128 0,0 0 128 0,0 0-128 15,0 0 128-15,0 0-208 0,0 0 80 0,0 0 128 16,0 0-176-16,6 6 176 0,-6-6-128 0,10 5 128 16,-1-4-128-16,0-1 128 0,2 1-128 0,2-1 128 15,3-1 0-15,0-1-160 0,1-2 160 0,4 1 0 16,2-1-144-16,1-3 144 0,0-2 0 0,4 0-144 16,1-1 144-16,-1 1 0 0,-1-2 0 0,0-2 0 15,-1 2 160-15,-3 0-32 0,0-1-128 0,-2-1 192 16,0 0 16-16,1 0 0 0,-3 0 0 0,0-1 0 15,-4 0-16-15,2 0 0 0,-1-2 0 0,-1 2 0 16,0-1 64-16,-2-3 0 0,-1 5 0 0,1-3 0 0,-3-2-256 16,1 0 176-16,0 1-176 0,-2-1 160 0,0-1-160 15,-2 2 0-15,-1-1 0 0,-1-1 0 0,1 2 0 0,-2 0 0 16,1 2-160-16,-3 3 160 0,0 1-192 0,-1 1 192 16,-1 2-208-16,0 8 80 0,-1-10 128 0,1 4 0 15,0 6 0-15,0 0-128 0,0 0 128 0,0 0-208 16,0 0 80-16,0 0 128 0,0 0-240 0,0 0 80 15,-1-7 16-15,1 7 0 0,0 0-80 0,0 0-16 16,0 0 0-16,0 0 0 16,0 0-208-16,0 0-64 0,-5 10 0 0,5-10 0 15,0 0-384-15,-3 9-96 0,-3 1-16 0,1 0 0 16,2-2-2224-16,3-8-448 0</inkml:trace>
  <inkml:trace contextRef="#ctx0" brushRef="#br3" timeOffset="176270.659">23760 4310 28559 0,'0'0'2544'0,"0"0"-2032"0,0 0-512 0,0 0 0 0,0 0 0 0,0 0 0 16,0 0 0-16,0 0-160 0,0 0 160 15,0 0 0-15,0 0 128 0,0 0-128 0,0 0 0 0,0 0 0 16,8 0 0-16,-8 0-192 0,10-5 64 0,-3 0 0 16,-2-1 0-16,2-2 0 0,0-3 400 0,-1 0 96 15,1 1 16-15,3-1 0 0,-2-1 256 0,2-4 64 16,1 2 16-16,-1-1 0 0,1-3-320 0,1 3-64 15,2-1-16-15,-2 3 0 0,1 0-64 0,1 1 0 16,0 1-16-16,0 1 0 0,-1 0-48 0,0 2-16 16,1 2 0-16,-3-1 0 0,0-2-16 0,1 3 0 15,2 1 0-15,-4 2 0 0,-2 1-160 0,-8 2 160 16,12-3-160-16,-4 2 160 0,-8 1-160 0,10 1 0 0,-10-1 0 16,9 4 0-16,-9-4 0 0,6 6 0 0,3 1 0 15,-3 1 0-15,-6-1 0 0,2 2 0 16,1 0 0-16,1 2 0 0,0 2 0 0,-2 3 0 0,1-1 0 15,1 3 0-15,-1 2 0 0,3 0 128 0,-3 1-128 16,3-1 192-16,1-1 0 0,0-1 0 0,-1 2 0 0,-1 1 0 16,-1 0-48-16,2-1 0 0,-4-3 0 0,2 1 0 15,1-3-144-15,-1 1 192 0,-2-3-192 0,-1-1 192 16,0 0-48-16,2-1 0 0,-1-1 0 0,-1-1 0 16,-2 0-16-16,1-9-128 0,3 10 192 0,-3-10-64 15,4 9-304-15,-4-9-64 0,0 0-16 0,0 0 0 31,5 6-2032-31,-5-6-400 0,0 0-96 0</inkml:trace>
  <inkml:trace contextRef="#ctx0" brushRef="#br3" timeOffset="191339.573">10512 5865 9215 0,'-2'-9'816'0,"0"-3"-656"16,0 2-160-16,-1 3 0 0,1-1 1856 0,2 8 352 16,0 0 64-16,0 0 16 0,3-8-1056 0,-3 8-208 15,4-10-32-15,-4 10-16 0,12-1-656 0,-1-2-128 16,1-1-16-16,2 0-16 0,3 4-160 0,1 0 0 15,3 0 0-15,0-1 0 0,6-2 0 0,-2 1 0 16,4 1 0-16,4 1 0 0,3 3 0 0,2-2 240 16,3-2-48-16,2 1 0 0,-1 1 144 0,1 1 32 0,0-2 0 15,1 0 0-15,-2-2-96 0,7 1-16 0,-1 1 0 0,2 0 0 16,3 0-16-16,-1 0-16 0,-1 0 0 0,1 1 0 16,-1 0 32-16,1 1 0 0,3 2 0 0,1-1 0 15,2-2-96-15,2 2-16 0,0 4 0 0,-2-4 0 16,-1-3-144-16,1 1 0 0,4 2 144 0,0 0-144 15,1 0 0-15,0-1 0 0,-2-2 0 0,0 4 0 16,-2-3 0-16,2 1 128 0,1-1-128 0,0-1 0 16,1-1 128-16,-2 0-128 0,-3-1 128 0,-2-2-128 15,0 3 0-15,-3 1 0 0,0-3 0 0,1 0 0 16,4 2 192-16,-3-1 32 0,-3 1 0 0,0 0 0 16,-2-2 48-16,2 2 16 0,3 3 0 0,-1-2 0 0,-1-3-96 15,1 2-32-15,-2 1 0 0,-1-3 0 0,1-1-160 16,-1 2 192-16,0 0-192 0,2 2 192 0,-1 2-192 15,-2-2 160-15,2-3-160 0,-3 1 160 0,-1 0-160 16,-2 3 128-16,-1 2-128 0,1-3 128 0,3-3 0 0,-2 2-128 16,-2 2 192-16,1-1-64 0,0-1 16 0,-1 0 0 15,-5-1 0-15,1 1 0 0,2 1-144 0,-2-1 128 16,2 0-128-16,2 0 128 0,1 1-128 0,2-2 128 16,-2 0-128-16,0 0 128 0,-5-1 64 0,1-2 16 15,0-1 0-15,-1 1 0 0,-2 3 96 0,3 1 16 16,1-6 0-16,1 5 0 0,-3 1-16 15,0-1 0-15,1 0 0 0,-4-2 0 0,0 0-176 0,-2 1-128 16,1 1 192-16,0-2-192 0,2 0 192 0,-1 1-64 16,0-1 0-16,1 0-128 0,3-3 192 0,-4 1-192 15,-2 1 192-15,1 1-192 0,-2 4 176 0,2-2-176 0,0-3 160 16,-2 2-160-16,1 1 128 0,3 1-128 0,2-2 0 16,0 3 0-16,0 0 0 0,-1 0 0 0,-2 3 0 15,-3-3 0-15,0-3 0 0,-2 6 0 0,-3-2 0 16,-1-1 0-16,0-1 0 0,-1 2 128 0,1 1-128 0,-1-1 0 15,0 0 0-15,-1 1 0 0,1 1 0 0,0-2 0 16,2-1 0-16,0 1 0 0,-5 0 0 0,2 2 0 16,-2-3 0-16,-3 0 0 0,-1 1 0 0,0 1 0 15,1 3 0-15,1-3 0 0,-1-1 0 0,2-1 0 16,-5 0 0-16,-1 1 0 0,1 1 0 0,-2 1 0 16,-4-1 0-16,-1-1 0 0,0-1 0 0,1 2 0 15,0 3 0-15,-1-2 0 0,1-1 0 0,-2 1 0 16,-4-3 0-16,1 0 0 0,-8 0 0 0,9 3-160 0,-9-3-16 15,0 0 0-15,0 0 0 0,0 0 0 16,0 0-192-16,0 0-32 0,0 0-16 0,0 0 0 16,0 0-288-16,3 5-48 0,-1 3-16 0,-2-8-8816 15,-6 6-1760-15</inkml:trace>
  <inkml:trace contextRef="#ctx0" brushRef="#br3" timeOffset="193321.379">10819 6030 21183 0,'-32'-13'944'0,"13"4"192"0,3-1-912 0,1 2-224 16,0 3 0-16,5-1 0 0,3-2 608 0,7 8 80 15,0 0 16-15,0 0 0 0,-4-6-192 0,4 6-16 16,0 0-16-16,11-3 0 0,1 1-352 0,4 1-128 16,1 1 0-16,5-2 144 0,6-5-144 0,3 4 160 0,2 2-160 0,4-1 160 15,4 1 64-15,1 0 16 16,1 1 0-16,4-3 0 0,5-4 128 0,4 1 16 15,4 0 16-15,3 1 0 0,3-2 80 0,3 1 16 0,-1 3 0 0,7 0 0 16,4-1-144-16,3-2-32 0,2 0 0 0,0 0 0 16,3 4-64-16,2 0 0 0,6 1-16 0,-5 1 0 15,-1-3-64-15,3 2-16 0,4 1 0 0,3 1 0 16,-4 3-160-16,1-1 128 0,0 0-128 0,0-1 128 16,1-2-128-16,-5 3 0 0,-4 2 0 0,2-3 0 15,2-2 128-15,-2 1-128 0,0 1 0 0,-2-4 128 16,-1-1-128-16,0 1 0 0,-1 0 0 0,-3 1 0 15,-4-2 128-15,2 2-128 0,0 0 128 0,-2 1-128 0,-1-3 240 16,-2 0-48-16,-3-3 0 0,1 2 0 0,-3 2-192 16,4 0 176-16,0 2-176 0,-3-3 160 0,-1-2-32 15,-1 0-128-15,2-1 192 0,1 2-64 0,2 4-128 0,-2 0 0 16,-5-1 0-16,1 0 128 0,-3-1-128 0,2 1 0 16,1 1 0-16,-1-1 128 0,-2 0-128 0,-4 1 0 15,-3 1 0-15,1 0 0 0,0 0 0 0,-2 0 0 16,-1 1 0-16,-2-2 0 0,-3-2 0 0,0 0 0 15,-6 0 0-15,-1 2 0 0,-2 3 0 0,2 0 0 16,1 1 128-16,-1-2-128 0,0-2 0 0,-2-1 0 16,0-3 0-16,-6 4 0 0,0 4 0 0,-2 0 0 15,-2 0 0-15,-1 1 128 0,0-4-128 0,-3 0 0 16,0 0 0-16,-3 0 0 0,4-1 0 0,-5 2 0 16,-4 2 128-16,1-2-128 0,-3-3 0 0,-1 0 0 0,-4 0 0 15,-2 1 128-15,-2 2-128 0,-10-2 0 16,0 0 0-16,0 0 0 0,9 0 128 0,-9 0-128 0,0 0 0 0,0 0 128 15,0 0-128-15,0 0 0 0,0 0 0 0,-13-1-176 16,-5-3 176-16,-1 0 0 0,1 0-144 0,-8 1 144 16,-1 3 0-16,-3 3 0 0,-1-3 0 0,0-1 0 15,-2-2-144-15,0 1 144 0,-2 1 0 0,-2-1 0 16,-3 2 0-16,-2 2 0 0,0 0 0 0,-4 0 0 16,0-3 0-16,-2 1 0 0,-3 0 0 0,1 3 0 15,-3 1 0-15,-2 1-128 0,-7-2 128 0,-4-1 0 16,-3 0 0-16,2-1 0 0,-4-1 0 0,-4 1 0 15,-8 1 0-15,-1-2-192 0,0-1 192 0,2 2-160 16,0 2 160-16,3-1-208 0,-2-4 80 0,3-1 128 0,3 3 0 16,5 3 0-16,0 0 0 0,1 0 0 0,0 1 0 15,0 1 0-15,-5 2 0 0,4-2 0 0,0 0-144 16,-4-5 144-16,-3 0 0 0,-5 7 0 0,-1 8 0 0,-2-4 0 16,-3-5 0-16,-2 0 0 0,-2-2-176 0,-3 3 176 15,-2-2-160-15,-2 1 160 0,-2-2-288 0,5 2 32 16,6 2 16-16,5-4 0 0,6-5 240 0,4 1 0 15,7 1 0-15,2 2-144 0,-1 0 144 0,6-1 128 16,5 1-128-16,1 0 176 0,-3 1-176 0,1 1 0 16,-3-2 0-16,3 1 0 0,-3 2 0 0,0-3 0 15,2 5 0-15,-3 0 0 0,-3-6 0 0,-4 2 0 16,-4 2 0-16,0 0 0 0,1 3 0 0,-5-2-320 16,-2-1 48-16,0 3 16 15,-1 1-208-15,4-1-48 0,7 0 0 0,3-3 0 0,1-1 368 0,4-2 144 0,7-1-128 16,1 4 128-16,0 0 0 0,6 0 0 15,2-2 144-15,5-1-144 0,1 3 208 0,2-3-64 0,2-2-16 16,-1 0 0-16,2-1-128 0,-1 3 0 0,-1-1 0 0,2-2 128 16,1-2 736-16,0-1 144 0,-1 1 16 0,3 0 16 31,2 0-1616-31,-1-3-320 0,3-1-64 0,3 1 0 0,0 4 1632 0,2-2 336 0,3 1 64 0,3-1 16 16,2 0-1600-1,2 3-304-15,3 0-64 0,0 0-16 0,3-1 896 0,5 1 0 0,0 0 128 0,0 0 0 16,0 0-128-16,0 0 0 0,0 0 0 0,10 2 0 15,1 4 0-15,4-2 0 0,4 0 0 0,3-1-176 16,2 0 176-16,6-2 0 0,1-1 0 0,7 1-128 0,2 4 128 16,4-1 0-16,1 0 0 0,1-3 0 15,1-1 0-15,2-1 0 0,-2-1 0 0,5 2 0 0,-2 3 0 16,5-3 0-16,2-5 0 0,3 1 0 0,0-1 0 0,0 4 0 16,-3 0 0-16,1-1 128 0,5 0-128 0,2-3 0 15,3 0 0-15,-2 2 0 0,-1 3 0 0,1-1 0 16,-2-2 0-16,2 1 128 0,3 1-128 0,3 0 0 15,-1-2 0-15,-1 0 0 0,1 0 128 0,4-2-128 16,2-2 128-16,1 2-128 0,-3-1 0 0,2 3 0 16,-3-1 0-16,2-1 0 0,0-4 0 0,0-1 0 15,-1 0 0-15,-1 4 0 0,-3 1 0 0,2 0 128 16,-1-5-128-16,0 2 0 0,0 3 0 0,-1-1 128 16,-2 3-128-16,-1-1 0 0,-1-4 0 0,2 3 0 15,0 2 0-15,-3 3 0 0,-1 1 0 0,0-1 0 16,0 0 0-16,2 2 0 0,2 3 0 0,0 3 0 0,-4 3 0 15,0-5 0-15,-2-3 0 0,2 1 128 0,1 0-128 0,2 1 0 16,4-2 0-16,0 0 0 0,-4 0 0 0,0 2 128 16,2-3-128-16,-2-2 0 0,3-2 0 0,-2 1 0 15,-5-3 0-15,-2 2 0 0,-3 0 0 0,2-1 0 16,1-2 0-16,-2 0 144 0,-2-1-144 0,-4 2 0 16,-1-2 128-16,-3 3-128 0,-3 0 0 0,1 0 0 15,2-4 128-15,3 1-128 0,-2 3 0 0,1 1 0 16,-3 1 0-16,1-1 0 0,-3-2 0 0,-1 2 0 15,2-1 144-15,0 0-144 0,3 3 0 0,-2 0 144 16,-1-4-144-16,-2 2 0 0,-2 2 0 0,-1 0 0 16,-2 0 128-16,-2 0-128 0,-1-2 0 0,1 1 128 15,-1 0-128-15,-1 0 0 0,-3-2 144 0,-1 3-144 0,-2 4 192 16,-1-2-48-16,0 0 0 0,-3-2 0 0,-4-2 32 0,0 1 0 16,-1 0 0-16,0 0 0 0,-4 1-176 0,0 0 128 15,-1 0-128-15,-2 0 128 0,-1-2-128 16,-2 1 0-16,0-1 0 0,-2 1 128 0,0 1 0 0,0 0-128 15,-10 0 192-15,0 0-64 0,8 3-128 0,-8-3 0 16,0 0 0-16,9 3 0 0,-9-3 0 0,0 0 0 16,0 0 0-16,0 0 0 0,0 0-336 0,0 0 48 15,-4 6 16-15,4-6 0 16,0 0-1456-16,-12 3-304 0,-14 11-48 0,-5-4-16 0</inkml:trace>
  <inkml:trace contextRef="#ctx0" brushRef="#br3" timeOffset="199679.731">20314 5129 18591 0,'0'0'832'0,"-2"-6"160"0,2 6-800 0,0 0-192 16,0 0 0-16,0 0 0 0,0 0 400 0,0 0 48 16,0 0 0-16,0 0 0 0,0 0-128 0,0 0-32 15,0 0 0-15,0 0 0 0,0 0 96 0,0 0 0 16,0 0 16-16,0 0 0 0,0 0 16 0,0 0 0 15,0 0 0-15,0 0 0 0,0 0-16 0,0 0 0 16,0 0 0-16,0 0 0 0,0 0-144 0,0 0-16 16,8 6-16-16,5-1 0 0,4 1 128 0,3 2 32 15,5 0 0-15,2 2 0 0,4-2-64 0,3 3 0 16,5-1 0-16,2-2 0 0,0-1-320 0,2-2 144 0,3 0-144 16,5-2 0-16,2-3 128 0,2 1-128 0,1-2 0 15,1-1 0-15,1-2 0 0,0 0 0 0,-1-4 0 0,3 3-144 16,4-1 144-16,1 1 0 0,1-1 0 0,-2 2 0 15,-3-1 128-15,2 3-128 0,2 0 128 0,1 0-128 16,0 2 144-16,-6 1-144 0,-1 1 192 0,-3 0-192 16,-6-1 128-16,1 3-128 0,-1-3 0 0,0 1 0 15,-2 1 0-15,-1 2 0 0,-5-1 0 0,-1-1 0 16,-2 0 0-16,-4-1 0 0,-5 0 0 0,-2-1 0 16,0-1 0-16,-6 1 0 0,0-1 0 0,-5 0-144 15,-1 0 144-15,-5 0 0 0,-1-2 0 0,-10 2 0 16,0 0 144-16,0 0-144 0,0 0 192 0,0 0-192 15,0 0 400-15,-11-3-16 0,-3 1-16 0,-2-1 0 16,-4 0-368-16,-3 1 144 0,-5 1-144 0,0 0 0 0,-4-2 144 16,-2 1-144-16,-6 0 0 0,-2 0 144 0,-3 0-144 15,-4-1 128-15,-2 1-128 0,0 0 128 0,-1-2-128 16,-5-1 0-16,-9 0 0 0,-5 1 0 0,-2 2 0 0,-2 0 0 16,-1 0 0-16,-2 1 0 0,-3-1 0 0,-1 2 0 15,-3 2 0-15,7 0 0 0,7-1 0 0,2-1 0 16,2 0 0-16,0 2 0 0,-3 0 0 0,5 1 0 15,6-1 0-15,1 1 0 0,2-1 0 0,2 1 0 16,0-5 0-16,4 5 0 0,0 1 128 0,3 0-128 16,1 1 0-16,6-2 128 0,4-2-128 0,4-1 0 15,3-2 0-15,6 0 128 0,5-3-128 0,1 2 0 16,3-1 0-16,4 0 0 0,4 2 0 0,6 2 0 16,-4-5 0-16,4 5 0 0,0 0 0 0,0 0 0 15,11-7 0-15,4 4 0 0,3 2 0 0,4-3 0 16,3 3 0-16,6 1 0 0,5 0 0 0,5 0 0 0,5 0 128 15,8 1-128-15,7 3 0 0,1-3 0 0,3 0 0 16,5 1 0-16,2 0 0 0,3 1 0 0,1-2 0 0,0 1 0 16,-6 1-128-16,2-2 128 0,1 1 0 0,1 1 0 15,2 0 0-15,-3 0 0 0,-3-1 0 16,-3 3 0-16,1-3 0 0,1 0 0 0,0 0 0 0,-1 3 0 16,-5-1 0-16,-5 0 0 0,-2-2 0 0,0-2 0 15,-3-2 0-15,1-2 0 0,-3 0 0 0,-3 3 0 16,-3-3 0-16,-2 2 0 0,-7 0 0 0,-3 0 0 15,-6-3 128-15,-4 3-128 0,-3-1 0 0,-5 1 128 16,-6 0-128-16,-9 2 0 0,0 0 0 0,0 0 0 16,0 0 0-16,-6-9 0 0,-5 0 0 0,-6 0 0 15,-9 0 0-15,-8 1 0 0,-9-1-144 0,-5 1 144 0,-4 3 0 16,-3-2-128-16,-3 3 128 0,-3-1 0 0,2 1 0 0,-4 2 0 16,-4 0 0-16,-4 0 0 0,-5-1 0 0,2 2 0 15,2 1 176-15,-3 0-176 0,-8-1 176 0,2-1-176 16,-1 2 160-16,3 0-160 0,-1-2 128 0,0 1-128 15,-3-1 0-15,1 1 0 0,-5 0 0 0,5 0 0 16,1-1 0-16,5 1 0 0,1-1 0 0,6 1 0 16,5-5 0-16,9 1 0 0,5 2 0 0,8-2 0 15,3-1 0-15,7 3 144 0,6 1-144 0,5-1 128 16,3 1-128-16,6 1 128 0,6 0-128 0,6 1 128 16,0 0-128-16,0 0 128 0,5-4 64 0,10 1 0 15,7 1 0-15,7 0 0 0,9 2-192 0,7 0 0 0,8 0 0 16,9 0 0-16,9-2 0 0,2 0 0 0,5-2 0 15,6 3 0-15,5 3 0 0,1 1-176 0,4-2 176 0,0 0-128 16,-1 0 128-16,3 2-192 0,0 3 192 0,2 1-192 16,-1 5 192-16,0-2 0 0,3-2 0 0,-5 0 0 15,-6 3 0-15,-4-5 0 0,-5 0 0 0,-1 0 0 16,-1 0 0-16,-4 1 0 0,-7 1 0 0,-7-1 0 16,-5-6 0-16,-6 0 0 0,-3 0 0 0,-9-1 0 15,-4-2 0-15,-5 1 0 0,-4 1 0 0,-6-2 0 16,-7 2 128-16,-3 0-128 0,-8 0 128 0,0 0-128 15,0 0 272-15,-14 0-16 0,-8 0 0 0,-9-1 0 16,-9 1-256-16,-9-1 0 0,-7-2 0 0,-10 1 0 0,-11 1 0 16,-5 0-176-16,-5-1 176 0,-1 0-208 0,0-4 208 15,-3 4 0-15,0 1-160 0,8 0 160 0,3-2 0 0,4 2 0 16,-3 1 192-16,1 1-64 0,1 3 0 0,5 0 0 16,2 1 0-16,3-1 0 0,1 0-128 0,1 0 0 15,6-3 0-15,1 3 0 0,5 3 0 0,9-3 0 16,5-1 0-16,8 0 0 0,6-6-144 15,5 2-16-15,6 1 0 0,5 0 0 0,9 0-160 0,0 0-48 16,0 0 0-16,19-5 0 0,8-1 48 0,8-1 0 16,9-4 0-16,8 2 0 0,11 2 320 0,5 0 0 15,0-1 160-15,6-2-160 0,4-1 272 0,4 1-48 16,0 2-16-16,1-3 0 0,-5 1-208 0,2-1 176 16,0 2-176-16,-2 2 160 0,-2-2-160 0,-4 4 0 15,-8-2 0-15,-4 3 128 0,-3 1-128 0,-3 2 0 16,-4 2 0-16,-8 1 0 0,-8 0 0 0,-9 1 0 0,-9-3 0 15,-1 1 0-15,-5-1-224 0,-10 0 80 0,-9 3 16 16,-8 2 0-16,-10-2-16 0,-9 3 0 0,-15-2 0 16,-5 2 0-16,-10 3 144 0,-12 1 128 0,-11 0-128 0,-5 1 176 15,-2 0-176-15,1-1 0 0,-2-2 0 0,1 0 0 16,2-1 0-16,0 3 192 0,3 1-192 0,0 1 192 16,-3 3-192-16,6-1 0 0,7-2 0 0,3 1 0 31,2-1-1808-31,1-1-304 0</inkml:trace>
  <inkml:trace contextRef="#ctx0" brushRef="#br3" timeOffset="207274.873">24690 3106 11055 0,'0'0'976'0,"3"-9"-784"0,1-2-192 0,0 1 0 0,2 1 3232 0,-3 2 608 16,1 2 112-16,1-1 16 0,-5 6-2944 0,4-7-608 16,-2-1-112-16,-2 8-32 0,-2-10-272 0,-1 2 0 15,-3-1 0-15,0 0 0 0,-5-1-224 0,1-1 0 16,0-3 0-16,-5 1 0 0,-5-1 80 0,0 0 16 15,0 0 0-15,1 1 0 0,-3 2 128 0,-2-2 0 16,-3-1-144-16,-3 3 144 0,-2 3 0 0,1 0 208 16,1-4-16-16,-1 0-16 0,-1-2 96 0,-1 4 32 15,-3-1 0-15,-4-1 0 0,-2 0-32 0,-4-3 0 16,-4 0 0-16,0 1 0 0,-3 2-96 0,-2-2-32 16,-4-2 0-16,-6 1 0 0,-7 0-144 0,0 1 0 15,0 1 144-15,2-2-144 0,2 1 0 0,0-1 144 16,0 3-144-16,1 0 0 0,-3-1 192 0,5 2-64 0,4 0 0 15,2 3-128-15,0 0 208 0,-6 2-64 0,-4 2-16 0,1 3 0 16,-1 2-128-16,-1-1 0 0,-2-2 0 0,-3 0 0 16,-3-1 0-16,0 0 128 0,0 4-128 0,1-2 0 15,1-3 0-15,-1 0 0 0,-3 3 0 0,2 0 0 16,2-1 0-16,5-1 0 0,4-1 0 16,2 1 0-16,-3 0 0 0,2 1 0 0,1 2 0 0,4 0 0 15,1 0 0-15,1 1 0 0,-2 2 0 0,-1-1 0 16,-3-2 0-16,0 4 0 0,1 1 0 0,1 2 0 15,0 1 0-15,3-2 0 0,0-2 0 0,-2 3 0 16,2 0 0-16,1 1 0 0,3 2 0 0,4 0 0 16,4-2 0-16,-1 0 0 0,-2 0 0 0,1 1 0 15,2 0 0-15,0 1 0 0,0 1 0 0,3 2 0 16,1 1 160-16,1 0-160 0,4-5 192 0,-1 2-192 0,0 3 224 0,1-1-64 16,0 1-16-16,-1-1 0 0,1 1-144 0,0 1 0 15,-1 0 0-15,3 1 128 0,1-3-128 0,2 2 0 16,-1 3 0-16,2 0 128 0,0-2-128 0,-2-1 0 15,2 0 0-15,1 0 0 0,1 2 0 0,1 0 0 16,1-1 0-16,3-1 0 0,6-2 0 0,-5 3 0 16,3-1 144-16,3-1-144 0,1-2 128 0,3 4-128 15,-1-2 128-15,4 0-128 0,-1 2 128 0,0-2-128 16,2 0 128-16,2 0-128 0,-2 0 0 0,2-2 0 16,0 1 0-16,0 0 0 0,3 2 0 0,-2-1 128 15,3 0-128-15,1 1 0 0,0-2 0 0,2-1 0 16,1 0 0-16,1 1 0 0,1 4 0 0,2-2 0 15,1-3 0-15,3 1 0 0,1 3 0 0,-1-2 0 16,3 0 0-16,2-1 0 0,1 0 0 0,1 2 0 0,0-1 0 0,4 0 128 16,3-2-128-16,-2 1 0 0,3 0 128 0,3 1-128 15,2 1 0-15,4 1 128 0,0 1-128 16,1-2 0-16,2 1 0 0,1 1 0 0,1 2 0 0,-3 0 128 16,0 0-128-16,2 1 0 0,3 0 128 0,1 1-128 15,3-1 0-15,3 1 144 0,2-2-144 0,0 1 0 16,1 0 128-16,0 1-128 0,-3-2 0 0,1-2 0 15,1 0 0-15,3 0 0 0,0 3 0 0,3-2 0 16,2-3 0-16,-1 2 0 0,-1 1 0 0,1-1 0 16,1-1 128-16,4 0-128 0,4-3 0 0,3-1 0 15,0-1 192-15,0-3-64 0,-1-3 0 0,4 0-128 0,4 2 160 16,1-2-160-16,1-3 128 0,-2-1-128 0,-4-1 0 16,0 1 0-16,1 2 128 0,0 1-128 0,1-1 0 0,-2-2 0 15,-3-1 0-15,0 2 0 0,-1 2 0 16,1 0 0-16,2 0 0 0,2 0 0 0,-3-4 0 0,-2 1 0 15,-4 3 0-15,3-1 0 0,4-1 0 0,-1 0 0 16,-1 0 0-16,-1 1 0 0,-1 2 0 0,-2-3 0 16,1-4 0-16,-1 2 0 0,1 3 0 15,2 0 0-15,1-3 0 0,-3 0 128 0,-6-1-128 0,2-1 0 16,0 1 0-16,-2-1 0 0,1-3 0 0,0 2 0 16,0 1 0-16,-4-2 0 0,-4 1 0 0,1 1 0 15,-4 0 0-15,3-2 0 0,0-1 0 0,2-1 0 16,-1 1 0-16,-1-2 0 0,0 2 0 0,-2 2 0 15,0-3 0-15,1 3 0 0,1 1 0 0,1-1 0 0,1-2 0 16,1-1 0-16,0 0 0 0,-2-2 0 0,-3-2 0 16,-2 2 0-16,1 1 0 0,0-1 0 0,4-1 0 15,-2 0 0-15,-1 0 0 0,-1-2 0 0,0-2 0 16,-2 0 0-16,-2 2 0 0,0-1 0 16,0 0 0-16,-3 0 0 0,-2 0 0 0,-1-1 0 0,-4-1 144 15,-3 1-144-15,0-2 288 0,-5-1-16 0,-5 0 0 0,-1 1 0 16,-2-1 96-16,-2 0 16 0,-5-1 0 0,0-3 0 15,-3-4-192-15,1 1-16 0,-4 4-16 0,1 2 0 16,-2-1-160-16,1 1 0 0,-2-2 0 0,-4 1 0 16,-1 2 0-16,0-1 0 0,-2 0 0 15,0-2 0-15,-4-1-176 0,-1 0 48 0,-2-1 0 0,-1-1 0 16,-2 0 128-16,-1 0 0 0,1-1-144 0,-5 1 144 0,-2-2 0 16,0 1-176-16,-3 1 176 0,3-2-128 0,-4-1 128 15,1 0 0-15,-1 2 0 0,-2 2-128 0,4 0 128 16,-1 1 0-16,-5-2 0 0,-1 1 0 0,-1 0 0 0,-4-1 0 15,-4-2 0-15,-5 2 0 0,-6 1 0 0,-1-1-160 16,1-1 160-16,2-1 0 0,-5-2-176 0,1 3 176 16,-2 0-160-16,1 0 160 0,-1-3-128 0,2 2 128 15,2 3 0-15,-1 2-144 0,0-1 144 0,-2 3 0 16,-1 2 0-16,-3 1 0 0,-5-2 0 0,1 2 0 16,-1 1 0-16,0-1-128 0,2 0 128 0,-8 2 0 15,-2 1-144-15,-4-1 144 0,-3-1-192 0,-1-2 16 16,0 0 16-16,-9 0 0 0,-5-2-112 0,5 5-32 15,6 1 0-15,1-2 0 0,0-3 128 0,3 4 32 0,1 4 0 16,5 1 0-16,5 0 144 0,2 1 0 0,1-4 0 16,-4 3 0-16,-5 6 0 0,0 1 0 0,3 0 0 15,-3-2 0-15,-1 0 0 0,-3 1 0 0,-4 0 0 16,0-1 0-16,1 2 0 0,-2 4 0 0,-1 1 0 0,-2 0 0 16,-6-2 0-16,0 0 0 0,2 1 0 0,2-1 0 15,0 1 0-15,4 2-128 0,1-1 128 0,9 2 0 16,4-3 0-16,4 1 0 0,3 0 0 15,1 1 0-15,2 0 0 0,2 3 0 0,2 3 0 0,1 0 0 16,3 1 0-16,1 0 0 0,-3 0 0 0,0 4 0 16,-2 1 0-16,1 0 0 0,-3-2 0 0,2 2 0 15,3 0 0-15,-1 1 0 0,-1-1 0 0,0 0 0 16,1 0 0-16,1 1 0 0,3-1 0 0,5 1-128 0,5 0 128 16,5-4 0-16,3-2 0 0,3 4 0 0,4 3 0 15,2-2-128-15,0-1 128 0,2-1 0 0,4 5 0 0,-3-1 0 16,2-1 0-16,-2 1-128 0,-2 0 128 0,5 0 0 15,0 4 0-15,3 0-128 0,0-2 128 0,1 2 0 16,2 0 0-16,-2 2 0 0,1 2 0 0,3 0-128 16,2 2 128-16,3 2 0 0,1 0-128 0,2 0 128 15,2-1-128-15,4-1 128 0,1 0-208 0,4 0 32 16,-1-2 16-16,6-2 0 0,5 0 160 0,-2-2 0 16,4 3 0-16,2-2 0 0,2 0 0 0,1 3 0 15,1 0 0-15,3-1 0 0,-1-3 0 0,3-1 0 16,0-1 0-16,4 1 0 0,2-1 0 0,4 0 0 15,0-1 0-15,0-1 0 0,0 1 0 0,1-6 0 16,2 1 0-16,0-1 0 0,2-3 0 0,4-1 0 16,3-2 0-16,2 0 128 0,0 0-128 0,0-1 0 15,-4 0 128-15,4 2-128 0,3-1 0 0,0 2 0 0,2 0 0 16,0 3 128-16,0-3-128 0,-2 0 0 16,-2 1 0-16,3 0 0 0,6 4 0 0,1-3 0 0,-6-1 0 15,1 1 0-15,1 1 0 0,1 0 0 0,2-3 0 0,-1-3 0 16,2 1 0-16,-2 0 0 0,-2 1 0 15,0-2 128-15,-1-2-128 0,5-1 0 0,0-2 0 0,2 1 0 16,2 2-128-16,-6-3 128 0,-2-1-128 0,1 2 128 16,1 0 0-16,0-1-128 0,0 1 128 0,-1-3 0 15,-3-2 0-15,-1 0 0 0,-3 1 0 0,2-2 0 16,5-1 0-16,-2 0 0 0,1 2 0 0,-1 0 176 16,-2-2-48-16,3 0-128 0,2-2 192 0,2 0-64 15,0 2-128-15,0 0 0 0,-5 0 0 0,5-2 0 0,-4-3 0 16,1 2-144-16,2 0 144 0,-4 2-208 0,-2 0 80 15,0 0 128-15,-2-1-208 0,-1-1 80 0,0 1 128 16,2 0 0-16,-1-1 0 0,-2 1 0 0,0 2 0 16,-7 0 0-16,-1-2 128 0,-1-4-128 0,0-1 192 0,0 2-48 15,-2-1 0-15,3 0 0 0,-1-3-144 0,-2 0 0 16,-6-1 0-16,1-1 128 0,-1 0-128 0,1 1 0 16,2-5 144-16,-1 3-144 0,2 0 144 0,-1-1-144 15,-2 1 192-15,-1 0-192 0,-4-2 160 0,-1 1-160 16,-3 3 128-16,-2-2-128 0,-3-1 0 0,-1-1 128 15,-1-2-128-15,-4 3 0 0,1 0 208 0,-4 0-32 16,-1-4-16-16,-2 1 0 0,1 2 144 0,-2-2 16 16,-3-2 16-16,0-3 0 0,-4 0-80 0,-4-1-32 15,-3 2 0-15,-3-1 0 0,-3-2-224 0,-5 0 0 0,-8-1 128 16,-5 1-128 0,-4-2-320-16,-8 1-96 0,-6-2-32 0,-6 4 0 15,-2 5-2400-15,-7 4-480 0,-28 1-112 0,12 10-7824 0</inkml:trace>
  <inkml:trace contextRef="#ctx0" brushRef="#br3" timeOffset="-212455.376">11734 4104 15663 0,'-11'-11'1392'0,"11"11"-1120"16,0 0-272-16,-4-6 0 0,1 0 928 0,3 6 128 16,0 0 32-16,0 0 0 0,0 0-896 0,4-8-192 15,3 3 0-15,-7 5 0 0,0 0 0 0,8-2 0 16,1-1 128-16,0 0-128 0,0 2 0 0,0 0 0 0,-9 1 128 15,12 0-128-15,-2-1 0 0,1 1 0 0,-3 0 128 0,2-1-128 16,0-3 0-16,0 2 0 0,0-3 0 0,-2 4 0 16,2 2 240-16,2-1-64 0,-1-1-16 0,1 0 0 15,-1 1 192-15,2-2 32 0,2 1 16 0,1-1 0 16,-1 0 176-16,3-1 16 0,0-1 16 0,1 1 0 16,2 2-32-16,0 2-16 0,4-2 0 15,1 0 0-15,2-2-192 0,2 0-48 0,2 4 0 0,0-2 0 16,1-3-128-16,1 3-48 0,0-1 0 0,-1 1 0 15,0-1-144-15,0 1 192 0,1-1-192 0,3 1 192 16,0 1-192-16,2-1 0 0,0-3 144 0,3 1-144 16,2 0 0-16,-2 0 0 0,1-2 0 0,0 3 128 15,0 1-128-15,-2-1 0 0,2-1 128 0,2-1-128 16,0 1 208-16,0 0-16 0,1-3-16 0,0 2 0 0,1 0-16 16,-2 1 0-16,-5 0 0 0,3 0 0 0,1 0-16 0,0 1 0 15,1 1 0-15,2-1 0 0,-1 0 0 0,0 1 0 16,1-1 0-16,0 2 0 0,-2-3-144 0,-2-1 160 15,1 0-160-15,1 2 160 0,0 1-32 0,1 0 0 16,1 0 0-16,-1 0 0 0,1 1-128 0,-2 0 128 16,-2 1-128-16,1-1 128 0,-3-1-128 0,5 0 0 15,0 0 0-15,0-2 0 0,0 1 0 0,-1-3 128 16,-2 0-128-16,0 3 0 0,-2 1 0 0,-1-1 128 16,3 0-128-16,-3-1 0 0,1 1 192 0,0 1-64 15,-2 1 0-15,3-1 0 0,3 0-128 0,-3 0 192 16,-2 0-192-16,1 2 192 0,-2 0-192 0,0 1 160 0,-1-1-160 15,1-1 160-15,1 0-160 0,0 0 0 0,0 0 0 0,0 2 0 16,-1 3 0-16,-4-4 0 0,1 0 0 0,-3 0 0 16,-1-2 0-16,-1 1 0 0,1-1 0 15,-1 0 0-15,-2-1 0 0,2 1 0 0,0-1 128 0,0 1-128 16,-2 1 0-16,-2 0 0 0,1 0 0 0,-3 0 128 16,0-1-128-16,1 0 0 0,-3 0 0 0,1 0 0 15,-4 1 160-15,1 0-160 0,0 0 192 0,-3-1-192 16,2 0 176-16,0 0-176 0,0 0 160 0,-4-1-160 15,2 2 128-15,-2-2-128 0,-1 0 0 0,0 2 144 16,2 1-144-16,-3 0 0 0,-2-1 0 0,0 0 128 16,1 0-128-16,0 0 0 0,-2-1 0 0,2 1 128 15,-4 1-128-15,0-1 0 0,-9 0 0 0,9 0 0 16,0 2 0-16,-9-2 128 0,9 0-128 0,-9 0 0 0,0 0 0 16,0 0 0-16,6 0 128 0,-6 0-128 0,0 0 0 0,0 0 0 15,0 0 0-15,9 0 0 0,-9 0 0 0,0 0 0 16,0 0 0-16,0 0 0 0,0 0 0 0,0 0 0 15,0 0 0-15,0 0 0 0,0 0-176 0,0 0-16 16,0 0 0-16,0 0 0 16,-10 3-1568-16,0 2-320 0,0 4-64 0</inkml:trace>
  <inkml:trace contextRef="#ctx0" brushRef="#br3" timeOffset="-199588.026">4352 5919 2751 0,'7'-5'256'0,"1"0"-256"0,5 2 0 0,1-1 0 16,2 0 2592-16,2-2 480 0,1-3 80 0,2 3 32 16,1 4-2128-16,0-1-416 0,0-4-96 0,1 2-16 15,1 1-320-15,0 2-64 0,-1 0-16 0,1-1 0 16,1-4 160-16,1 3 32 0,-2 0 0 0,1 3 0 15,0 0 144-15,2-1 48 0,3-1 0 0,0 3 0 16,-1 3-64-16,4 1-16 0,1 1 0 0,4-3 0 0,0-2-192 0,2 1-48 16,-1 0 0-16,2 0 0 0,2 0-48 0,-1-1-16 15,3 0 0-15,1 4 0 0,3-1 160 0,0-1 32 16,-2-3 0-16,0 0 0 0,-1 1 144 16,1 4 48-16,-2 2 0 0,2-1 0 0,3-5 0 0,2 5 16 15,0-1 0-15,0 0 0 0,0-6-144 0,1 1-16 16,-1-1-16-16,3 2 0 0,2 3-160 0,0 0-48 15,2-4 0-15,-1 2 0 0,-3-1-144 0,0 0 0 16,-2-1 144-16,1 3-144 0,-1 0 144 0,2 2-144 16,-1 3 192-16,2-4-192 0,-1-4 224 0,-1 2-64 15,-4 1-16-15,2 2 0 0,2-1-16 0,0-1-128 16,-1-2 192-16,1 0-64 0,1-1-128 0,-1 1 160 16,-3 2-160-16,0-1 160 0,1 2-160 0,0 0 128 0,-2 6-128 15,3-6 128-15,-1-4 0 0,0 3-128 0,-2 5 192 16,-2-5-64-16,-1-4 0 0,3 0-128 0,-2 2 192 0,1 0-64 15,0 1-128-15,1 1 160 0,-2-3-160 0,-1 3 160 16,2 0-160-16,-5 1 160 0,0 4-160 16,-1-5 160-16,1-4-160 0,-1 1 192 0,-4 2-192 0,2 1 192 15,1 3-192-15,-4-2 160 0,0-1-160 0,-2 3 160 16,-2 0-160-16,0 1 160 0,0-2-160 0,1-1 160 16,-2-1-160-16,4 0 128 0,2-1-128 0,-5 1 128 15,-1 2-128-15,0-2 192 0,0 1-192 0,-2-1 192 16,-1 1-192-16,-2-1 160 0,0-3-160 0,-2-1 160 15,-3 0-160-15,-2 0 192 0,-2-1-192 0,-2 0 192 16,-2 0-48-16,0 1 0 0,0 1 0 0,-5-1 0 0,-3-1-144 16,0-1 192-16,-7 4-192 0,8-2 192 0,-8 2-48 15,3-7 0-15,-3 7 0 0,0 0 0 0,0 0 32 0,-2-9 0 16,-4 0 0-16,-2-1 0 0,-1 2-176 16,-1 0 0-16,-5 4 0 0,1-3 128 0,-2-2-128 0,-2 0 0 15,-4 1 0-15,1 0 0 0,-2 2 0 0,-1 1 0 16,-5-2 0-16,-3 2 0 0,-4 1 0 0,-1-1 0 15,-1 1 128-15,-1-1-128 0,-3-4 128 16,0 4-128-16,-3 3 128 0,0-2-128 0,-1-1 0 0,-3 3 128 16,-5 1-128-16,-1-2 0 0,-2-2 0 0,1-1 0 15,0 3 0-15,0-1 0 0,2 3 0 0,-7-2 0 16,0 0 0-16,-2 1 0 0,1 2 0 0,1 0 0 16,3 0 0-16,-1 2 0 0,0 0 0 0,1 0 0 15,-2 1 0-15,1-1 0 0,-3-1 0 0,4-1-144 16,5-1 144-16,-2 1-160 0,2 3-32 0,-2 3 0 0,-1 1 0 15,-1-3 0-15,3-5 192 0,2-2-160 0,3 0 160 16,0 2-160-16,2 1 160 0,-3 1 0 0,-2 1 0 0,2-2 0 16,2-2 0-16,1-1 0 0,0-4 0 0,2 4 0 15,1 1 0-15,1-2 0 0,5 0 0 0,-3 1 0 16,1 0 0-16,-2 5 0 0,0 1 0 0,2-2 0 16,3-2 0-16,3 0 128 0,3 0-128 0,2 2 0 15,3 2 0-15,2-1 0 0,1-3 0 0,1 2 0 16,1 1 0-16,3 1 0 0,3-1 0 0,2-1 0 15,2-1 0-15,1 1 0 0,0 0 0 0,10-1 0 16,0 0 0-16,0 0 0 0,0 0 0 0,0 0 0 16,0 0 0-16,0 0 0 0,0 0 0 0,9 8-128 0,3 0 128 15,1 0 0-15,2 0 0 0,4-1-128 0,2-3 128 0,5-2 128 16,4 0-128-16,3 3 176 0,3 1-176 16,6 0 0-16,4-2 0 0,4 0 128 0,2-2-128 0,0 0 0 15,4-1 0-15,1 1 128 0,2 1-128 0,3-2 0 16,4-1 0-16,2-3 0 0,-3 0 0 15,1 1 0-15,-1 3 0 0,3-1 0 0,2-1 0 0,1 0 0 16,-2-1 0-16,0-1 0 0,0 0 0 0,3 1 0 16,1 2 0-16,-2-1 0 0,5-1 0 0,-2-1 0 15,-7 3 0-15,4 0 0 0,4 2 128 0,3-1-128 16,0 0 128-16,-2-1-128 0,-3 0 128 0,0 1-128 16,1 0 128-16,2 1-128 0,2 0 0 0,-2 1 0 15,-2-2 128-15,-3 1-128 0,4 1 0 0,1 3 0 0,0-2 0 16,-1-1 0-16,-3-2 0 0,2 2 0 0,1 0 0 15,1-1 0-15,0-2 0 0,-2 2 0 0,-4 1 0 16,2 0 0-16,3-3 0 0,-3-1 0 0,-3-1 0 0,-1 0 0 16,1 4 0-16,0-2 128 0,-1 2-128 0,2-1 0 15,3-2 0-15,-4-1 0 0,2 2 128 16,-2 0-128-16,1 0 0 0,2 0 0 0,1 0 0 0,1 0 0 16,-1 0 0-16,-4 0 0 0,-1 3 0 0,0-2 0 15,2 0 0-15,0-2 0 0,1-3 0 0,-3 2 0 16,-3 4 0-16,0 3 0 0,-1 1 0 0,5-2 0 15,0-4 0-15,-1 0 0 0,-2-2 128 0,-1 3-128 16,-2 0 0-16,2-1 0 0,1 0 0 0,1 0 0 0,-1 0 0 16,-2 2 0-16,-4 0 0 0,1-2 128 0,-1-4-128 15,3 2 160-15,2 0-160 0,-4-1 160 0,1 2-160 16,-3 2 128-16,-2 2-128 0,2-1 128 0,-3 0-128 0,0-2 0 16,0-2 0-16,-2 1 128 0,-1 1-128 15,-3 0 0-15,-1 0 144 0,-2 0-144 0,0-1 0 0,3 3 0 16,-1 2 0-16,3-2 128 0,1-6-128 0,-1 2 0 15,-3 1 0-15,2 1 0 0,-2 0 0 0,1 0 0 16,-3 0 0-16,4 0 0 0,0 0 0 0,1-1 0 16,0-2 0-16,-4 1 0 0,-3 1 0 0,1 2 0 15,1 1 0-15,-1-2 0 0,0-2 0 0,0-1 0 16,1-2 0-16,0 5 0 0,-2 4 0 0,-2 0 0 16,-2-2 0-16,2 1 0 0,1-5 0 0,0 1 0 15,0-1 0-15,1 3 0 0,1 3 0 0,-1-1 0 16,1-3 0-16,-1 1 0 0,-1-1 0 0,-1 3 0 15,0 2 0-15,1-1 0 0,1-1 0 0,2-3 0 0,0-1 0 16,0 0 0-16,-2 1 0 0,-1 2 0 0,-1 2 0 0,1-3 0 16,-3-3 0-16,3-1 0 0,3 1 0 15,-1 3 0-15,-1 6 0 0,1-3 0 0,0-3 0 0,-1 2 0 16,-3-1 0-16,0 0 0 0,0 0 0 0,1 1 0 16,1 1 0-16,1-2 0 0,1-1 0 0,1-2 0 15,0-2 0-15,-1 3 0 0,-4 3 0 0,0-1 128 16,1-2-128-16,0 2 0 0,0 1 0 15,-1 0 0-15,-1 2 0 0,4 0 0 0,1-2 0 0,-1 0 0 16,-3 2 0-16,-1-3 0 0,-3 0 0 0,1 1 0 16,-1 2 0-16,3 0 0 0,1-1 0 0,-2-2 0 15,0-2 0-15,2 0 0 0,-2 2 0 0,-1 1 0 16,-2 2 0-16,-2-1 0 0,-2 1 0 0,-1-2 0 0,0-1 0 0,0 1 0 16,2-3 0-16,3 3 0 0,0-2 0 0,-2 0 0 15,-1 2 0-15,-1-1 0 0,2-2 0 0,-3 0 0 16,0-1 0-16,-1 3 0 0,0 3 0 0,-1-4 0 15,-3 0 0-15,3-1 0 0,-2 1 0 0,3-1 0 16,2-3 0-16,0 3 0 0,-3 2 0 0,1-1 0 16,-2-2 0-16,0 1 128 0,-3 1-128 0,2-1 0 15,-3-1 0-15,0 2 0 0,-1 1 0 0,0 3 0 16,1 0 0-16,-3-4 0 0,2-4 0 0,-3 2 0 16,-1 1 0-16,3 0 0 0,0 0 0 0,0-1 0 15,-5-3 0-15,1 3 0 0,-2 2 0 0,2 2 0 16,1 0 0-16,-4-1-128 0,0-4 128 0,-1 1 0 15,0-1 0-15,0-1 0 0,-3 0 0 0,0 2 0 0,-1 0 0 16,1 0 0-16,-3 0 0 0,1 1 0 0,-2-4 0 0,0 4 0 16,2 4 0-16,-10-4 0 0,0 0 0 0,8 0 0 15,-8 0 0-15,0 0-128 0,9-2 128 0,-9 2-128 16,0 0-16-16,0 0 0 0,0 0 0 0,0 0 0 16,0 0 144-16,0 0-160 0,0 0 160 0,0 0-160 15,-4-6 16-15,0-1 0 0,-3 2 0 0,-5 2 0 16,1 0-48-16,-2 0-16 0,-1-1 0 0,-3-2 0 15,-2 1 32-15,1-1 16 0,-2 0 0 0,2-2 0 16,-5 4 160-16,1-1 0 0,-5 2 0 0,-1 0 0 16,-3-2 0-16,2 0 0 0,0-2 0 0,-1 3 0 15,-1 4 0-15,-2-1 0 0,-2-1 128 0,-1-1-128 0,-7-3 0 16,-2 0 128-16,-3 1-128 0,-1-3 0 0,-3 0 0 16,-1 3 0-16,-1 1 0 0,-2 1 0 0,-4-2-128 0,0 1 0 15,-2-1 0-15,4 1 0 0,2 1 128 0,1 2-208 16,4-1 80-16,3 0 128 0,-4-2 0 0,-2 2 0 15,-2 0 0-15,0 1 0 0,-2-4 0 0,4 3 0 16,2 1 0-16,2 0 0 0,0-1 0 0,-4 2 0 16,1 3-128-16,-2-2 128 0,1-4 0 0,-1 0 0 15,4 0 0-15,-1 1 0 0,1 4 0 0,1-2 0 16,-1-2-144-16,1 1 144 0,5-2 0 0,2 0 0 16,1 1 0-16,8 1 0 0,3-1 0 0,1 1 0 15,4-3 0-15,4 3 0 0,0 2 128 0,2-1-128 16,0-1 0-16,4-1 144 0,0 1-144 0,2-1 0 15,2-1 144-15,1 2-144 0,2 2 144 0,-1 0-144 16,10-1 192-16,-5-1-192 0,5 1 0 0,0 0 0 0,0 0 0 0,0 0 0 16,0 0 0-16,0 0 160 0,9-6-160 0,3 5 128 15,1 3-128-15,3 1 0 0,3-2 0 16,4-1 128-16,1 0 0 0,4 0-128 0,0-1 192 0,5 1-64 16,5 0 0-16,1 0 0 0,4-4 0 0,0 2 0 15,3 3-128-15,0 0 0 0,-2-2 0 0,0 1 128 16,0 0-128-16,5 0 0 0,6 0 0 0,-2 1 0 15,-1 3 0-15,1-3 0 0,1 0 0 0,0-1 128 16,-1-2-128-16,2 2 0 0,6 0 0 0,0 0 0 16,1 0 0-16,-1 0 0 0,0 1 0 0,-4 0 0 15,-1-1 0-15,2 2 0 0,0 1 0 0,3-2 0 16,2 1 0-16,-3 0 0 0,-2 1 0 0,-2-3 0 0,-5 0 0 16,3 1 0-16,1 0 0 0,1 1 0 0,-2 0 0 0,-1 0 0 15,-6 2 0-15,-3-1 0 0,-2 0 0 0,-1-1 0 16,0 0 0-16,-5 0 0 0,-3 0 0 15,-1 3 0-15,-1-2 0 0,-4-1 0 0,-3-5 0 0,-2 1 0 16,-4 2 128-16,-2 0-128 0,-1-2 0 0,-3 2 0 16,-12 0 144-16,9 2-144 0,-1-1 0 0,-8-1 128 15,0 0-128-15,0 0 0 0,0 0 0 0,0 0 144 16,0 0-144-16,0 0 0 0,0 0 0 0,0 0 0 16,-9 1 0-16,0-1 0 0,-4 0 0 0,-3 0 0 15,1 0 0-15,-1 2-144 0,0 2 144 0,-1-1 0 16,0-1 0-16,0-1 0 0,0-1 0 0,1 0-128 15,2-1 128-15,3 2 0 0,-2 2 0 0,3 0 0 0,10-3 0 16,0 0 0-16,-8 1 0 0,8-1 0 0,0 0 0 16,0 0-128-16,0 0 128 0,0 0-128 0,0 0 128 15,10 6-128-15,3-3 128 0,4 0 0 0,0-2 0 0,5 0 0 16,-3 0 0-16,6 1 128 0,3 2-128 0,2-3 128 16,-1-2-128-16,3-3 144 0,1 0-144 0,2 3 160 15,-1 3-160-15,4 0 160 0,3-1-160 0,1 0 160 16,4-1-160-16,0-1 0 0,2-2 0 0,-2 1 128 15,1 1-128-15,-5-1 0 0,1 2 0 0,1-2 0 16,0-1 0-16,1-2 0 0,1-1 128 0,-1 3-128 16,1 2 0-16,-4 0 0 0,-2-2 0 0,1 0 128 15,-5-3-128-15,1 0 0 0,-2 1 0 0,-2 1 128 16,1 1-128-16,2 2 0 0,2 3 144 0,0-1-144 0,1-3 0 16,-2-1 0-16,4-2 0 0,-4 3 0 0,2 3 0 0,-3 0 0 15,3-2 0-15,-1 0 0 0,1-1 0 0,1 1 0 16,3-1 0-16,1 0 0 0,-2 1 0 0,-1 1 0 15,-2 0 0-15,-1 0 0 0,-1-2 0 0,0 1 0 16,0-1 0-16,2 1 0 0,0 1 0 0,2 0 0 16,-4-1 0-16,3-2 0 0,2 1 0 0,-4-1 0 15,-3 0 0-15,0 0 0 0,-2 3 0 0,1 0 0 16,0-1 0-16,2 1 128 0,0-1-128 0,1 1 0 16,5-2 0-16,-2 2 0 0,-4-1 0 0,0 0 0 15,0-2 0-15,0 3 0 0,-5 1 0 0,1-2 0 16,-1-3 0-16,1 2 0 0,0 1 0 0,1 2 0 15,1 1 0-15,3-1 0 0,-3-1 0 0,1 0 0 16,-1 0 0-16,-1 0 0 0,0-1 0 0,-4 0 0 0,-1 0 0 16,1 0 0-16,-3 2 0 0,3 1 0 0,-3 0 0 15,2 0 0-15,0-2 0 0,1 1 0 0,0 1 0 0,-4 0 0 16,0 0 0-16,2 0 0 0,1 1 0 0,-4-2 0 16,1-1 0-16,-5 0 0 0,1-1 0 0,0 1 0 15,-2 2 0-15,-1-1 0 0,-2-1 0 0,-1 0 0 16,0 0 0-16,-2 0 0 0,-1 1 0 0,1 0 0 15,-3-1 0-15,0 2 0 0,-1 3 0 0,-1-3 0 16,-2-3 0-16,-6 1 0 0,8-2 0 0,-8 2 0 16,0 0 0-16,0 0 0 0,0 0 0 0,0 0 0 15,0 0 0-15,0 0 0 0,0 0 0 0,0 0 0 16,0 0 0-16,0 0 0 0,-11 4-144 0,-1-2 144 0,-3-5 0 16,2 1-176-16,-2-2 176 0,-4 2-128 15,-1 1 128-15,-5 0 0 0,-2 0 0 0,-3 0-128 0,-2-1 128 16,-2-1 0-16,-5 2 0 0,-1 0 0 0,-2 1 0 15,-2 1 0-15,2 2 0 0,-2-5 0 0,-2-3 0 0,-4 1 0 16,-2 2 0-16,-9 1 0 0,-2 0 0 0,0 1 128 16,-1-1-128-16,1 0 0 0,-3 1 0 0,-2-1 0 15,-5 1 0-15,2 1 0 0,-1 2 0 0,3 1 0 16,2 2 0-16,-1-2 0 0,-7-4 0 0,2 0 0 16,2 0 0-16,-1 1 128 0,1 0-128 0,1 0 0 15,-2 0 0-15,-1 0 0 0,1-1 0 0,-2-1 0 16,4-1 0-16,-2 1 0 0,-1 2 0 0,0 1 0 15,-3 0 0-15,4-2 0 0,4-3 0 0,0 1 0 16,-4 1 0-16,2-1 0 0,-3 0 0 0,6 0 0 16,5 0 0-16,0 1 0 0,0 0 0 0,1 1 0 0,-5-3 0 0,2 2 128 15,0 1-128-15,3 1 0 0,1 2 0 0,2-4 0 16,-6-2 0-16,2 1 0 0,0 0 0 0,0 1 0 16,1-2 0-16,2 0 0 0,3 0 0 15,-1 2 128-15,0 1-128 0,-4 0 0 0,1-2 0 0,1 1 0 16,3 0 0-16,2 1 0 0,4 0 0 15,-2 0 0-15,0-2 0 0,3 0 0 0,2 2 0 0,0-1 0 16,5 0 0-16,2 0 0 0,4-1 0 0,4 1 0 16,3 1 0-16,5-1 0 0,0-1 0 0,4 0 0 15,3 0 0-15,3 2 0 0,2 0 0 0,2-2 0 16,0 2 0-16,10 0 0 0,0 0 0 0,0 0 0 16,0 0 0-16,0 0-160 0,0 0 160 0,0 0 0 0,0 0-192 0,0 0 64 15,10 8 128-15,1-4-208 0,2-2 208 16,4 1 0-16,0 0 0 0,8 0-144 0,0-1 144 0,6 3 0 15,4 0 0-15,3-1-128 0,5 0 128 0,2-2 0 16,3 1 0-16,1 1 0 0,1 2 0 0,3 0 0 16,0-4 0-16,7 1 0 0,3 0 0 0,1 1 0 15,2-3 0-15,0 1 0 0,0-2 0 0,5 2-160 16,0 0 160-16,6 0-160 0,1-4 160 0,2-1-192 16,-2-1 192-16,4 0-192 0,6 3 192 0,-1-1 0 15,-1 0-144-15,-1-1 144 0,3-4 0 0,0 3 0 16,2 0 0-16,-3 0 0 0,-5 1 0 0,4 2 0 15,-1 2 160-15,1-2-160 0,-2-2 0 0,-3 1 0 16,-5 0 0-16,-4 2 0 0,0 2 0 0,-5-1 0 16,-1-2 0-16,-6-1 0 0,-5-1 0 0,-5 0 160 0,-3 3-160 15,-1 2 128-15,-3 1-128 0,-4-2 0 0,-1 1 0 16,-5 0 128-16,-3-1-128 0,-2-1 0 0,-4 0 0 0,-1 3 0 16,-5-1 0-16,-1 2-144 0,-4-2 144 15,-2 2-208 1,-2-3-256-16,-9-1-48 0,0 0-16 0,0 0 0 15,5 10-320-15,-4 1-64 0,-6 1-16 0,-5-1 0 16,-3 0-2048-16,-10 1-416 0</inkml:trace>
  <inkml:trace contextRef="#ctx0" brushRef="#br3" timeOffset="-197545.184">19519 4063 12895 0,'0'0'576'0,"0"-9"112"0,0-1-560 0,1 0-128 0,0 0 0 0,-1 2 0 0,0 8 784 0,0 0 128 16,6-10 32-16,-1 5 0 0,-5 5-400 0,8-6-80 16,-4 0-16-16,3 0 0 0,1 2-112 0,4 0-16 15,3 2-16-15,2 2 0 0,-1 2-128 0,6 0-32 16,3-2 0-16,5 1 0 0,3 2 16 0,6-1 0 16,5 3 0-16,7-1 0 0,4 1-32 0,5 2 0 15,1 1 0-15,3-2 0 0,1 0-128 0,3-1 0 16,-1 1 0-16,6-2 128 0,3-2-128 0,-5 0 160 15,-1-4-160-15,3 2 160 0,7 0-32 0,-2 0 0 16,-1 0 0-16,-4-2 0 0,2-2 96 0,3 2 16 16,7 2 0-16,-3-4 0 0,2 2 32 0,1 0 16 15,-1 0 0-15,7 0 0 0,4 0-160 0,-1 1-128 16,-3 1 144-16,-1 0-144 0,1 1 144 0,-1 2-144 0,1 1 128 16,-5-2-128-16,-4-2 0 0,-4 1 0 0,-1 2 128 0,-1-1-128 15,-5 0 0-15,-2 0 0 0,-7-1-160 16,-4 0 160-16,-1 0 0 0,-1 1 0 0,-4-1 0 0,0-2 0 15,-2-2 0-15,-4 1 0 0,-2 1 0 0,-2 0 0 16,-1 0 0-16,0 0 0 0,-1 0 128 0,1 0-128 16,-2 1 128-16,0 0-128 0,1 0 192 0,-3 1-192 15,-3 0 256-15,-2 1-48 0,-3 0-16 0,-2-1 0 16,-4 1-64-16,-2 1-128 0,-2-2 176 0,-4 3-176 16,0-2 144-16,-4 2-144 0,-3 0 0 0,-8-4 144 15,0 0-416-15,4 10-96 0,-4-10-16 0,-7 13-10544 16</inkml:trace>
  <inkml:trace contextRef="#ctx0" brushRef="#br3" timeOffset="-189994.034">24368 3082 29487 0,'13'-25'1296'0,"-4"10"288"0,2-3-1264 0,2 3-320 0,2-2 0 0,0 2 0 15,-4 1 0-15,2-1 128 0,1 1-128 0,-2 2 0 16,-1 0 144-16,-3-1-144 0,-2-1 0 0,-2 2 144 15,-3-1-144-15,-1-1 0 0,-1-2 0 0,-1 2 128 16,-6 0-128-16,1-1-176 0,-2-1 48 0,-4 1 0 0,-2 3-32 16,0 1 0-16,-1-1 0 0,-1 2 0 0,-4 2 32 0,-1-3 0 15,-1 0 0-15,-3 2 0 0,1-1-16 16,-5 0 0-16,-2-1 0 0,-5-1 0 0,-3-1 144 0,-4 1-128 16,-1 1 128-16,-2 3-128 0,-1-3 128 0,-4-1 192 15,0 3-32-15,-3-2-16 0,-3-1 48 0,-5 1 0 16,-6-2 0-16,1 3 0 0,1 2-192 0,-2 0 0 15,-2 0 0-15,-3 0 0 0,-7 0 0 0,2 3 0 16,3 0 0-16,-3-1 0 0,-6-10 0 0,-1 6 0 16,-3 9 0-16,1-2 0 0,1-4 0 0,-1 1 0 15,-2-3 0-15,-1 5 0 0,0 4 0 0,3 0 0 16,3-4 0-16,-7 4 0 0,-1 4 0 0,3-3 0 16,2-5 0-16,-3 4 0 0,-1 5 0 0,3-2 0 15,0-1 0-15,1 2 0 0,-1-1 0 0,1 3 0 16,-1 4 0-16,3 0 0 0,4-3 0 0,3-1 0 0,1 0 0 15,-3 6 0-15,-4 1 128 0,1 2-128 0,3-1 0 0,-7 0 128 16,-2 0-128-16,2 2 0 0,3 0 0 0,-2 3 0 16,-1-2 0-16,-3 1 0 0,-3-1 0 0,4 0 0 15,5 4 0-15,2 0 0 0,0-3 0 0,5 0 0 16,4 0 0-16,7 3 0 0,7 2 0 0,2 0 0 16,1 1 0-16,5 2 0 0,0 0 0 0,4-1 128 15,2 1-128-15,5-2 0 0,2 0 0 0,5 0 0 16,2 0-144-16,4 1 144 0,4-1 0 0,2-1 0 15,4 3 0-15,3 1 0 0,3-1 0 0,5 5 0 16,0 2 0-16,6-1 0 0,4-2 0 0,5-1 0 16,4 3 0-16,3-2 0 0,3-5 0 0,6 3 0 0,3 0 0 15,7 1-128-15,5-4 128 0,5-1 0 0,4-1 0 16,1 2 0-16,0 1-128 0,4-1 128 0,1 1 0 0,7-1 0 16,0 0 0-16,8-3 0 0,3-3 0 15,3 1 0-15,-1 1 0 0,4-4 0 0,8-1 0 0,4-4 0 16,3-2 0-16,2 1 0 0,3 2 0 0,3-3 0 15,9 1 0-15,-2-1 0 0,-4-4-128 0,2 1 128 16,2-3-192-16,-1 2 192 0,-5-1 0 0,3 0 0 16,5-2 0-16,-3 0 0 0,-5 2 0 0,2-2 0 15,1-5 0-15,-2 2 0 0,-4-2 0 0,1 0 0 16,-2 2 0-16,3 0 0 0,-3-2 0 0,-2-1 176 16,-3 2-48-16,2-1-128 0,3-4 320 0,-5 4-32 0,-6 1-16 15,3-1 0-15,3-4-272 0,-2 2 160 0,-2-4-160 16,-8 4 128-16,0-2-128 0,-1 1 0 0,2-4 0 15,-3-1 0-15,-8-2-368 0,-3 1 48 0,-2-1 16 16,-1-3 0-16,0-2 96 0,0-3 16 0,-3 0 0 0,-6-1 0 16,-2 0 192-16,-4 1 0 0,-3-2 0 0,-1 0 0 15,-2 0 240-15,0 1 32 0,-3 2 16 0,-3-3 0 16,-5-2 32-16,-4 1 16 0,1 1 0 0,-8 2 0 16,0 0-128-16,-4-1-16 0,-4-2-16 0,-2-2 0 15,0 4-176-15,-3-2 0 0,-3 0 0 0,-3-3-176 16,-2 1-96-16,-2-1-32 0,-5-3 0 0,-1 3 0 15,-3 3 0-15,-3-1 0 0,-3 1 0 0,-6-3 0 16,-9 0 144-16,1-1 32 0,-1 1 0 0,-6-1 0 16,-3 1 128-16,-4-2 0 0,2 0 0 0,-2 1 0 15,-2 1 0-15,-4 0 0 0,-1-2 144 0,-9 1-144 0,-1-2 144 16,-2 4-144-16,0 3 0 0,-1 1 144 0,-4 2-144 0,-3-1 0 16,-10 3 0-16,2 0 0 0,-1 2 0 0,-2-1 0 15,-6-1 0-15,-3 0 0 0,-5 1 0 16,3 2 0-16,-1 1 0 0,-2 2 0 0,-6 2-144 0,5 1 144 15,4 3 0-15,-3-1 0 0,-7-4 0 0,5 1 0 16,1 3 0-16,1 0 0 0,-3 2 0 0,0 1-128 16,-2 3 128-16,4 0 0 0,-2 0 0 0,-2-1-192 15,-3 0 192-15,-1 3-160 0,-1 3 160 0,-2 0 0 16,-3 1 0-16,2 0 0 0,3 2-144 0,0 2 144 16,-3 1-160-16,5-1 160 0,3-2 0 0,3 2 0 15,0-1 0-15,3 5 0 0,1 1 0 0,4 0 0 16,2 1 0-16,-1-1 0 0,0 2 0 0,5 1 0 0,6 2 0 15,2 1 0-15,1 2 0 0,4 3 0 0,1 0 0 16,6 5 0-16,3 3 0 0,6-1 0 0,3-1 0 0,5 0 0 16,4-2 0-16,1 1 0 15,3 0 0-15,6 0-144 0,3-1 144 0,6 0-192 0,4 1 192 16,6 1-192-16,5 0 64 0,6 1 0 0,3 4 0 0,5 0 0 16,3-3-64-16,8-2 0 0,9 0 0 0,-1-2 0 15,4 1 32-15,5 0 0 0,6 0 0 0,0-3 0 16,3 0 160-16,9-2 0 0,7-3 0 0,6 4 0 15,4 4 0-15,0-4 0 0,5-1 160 0,5-4-160 16,6 0 192-16,4-2-48 0,3 0-16 0,4-1 0 16,1-2-128-16,6 1 0 0,1 0 144 0,1-3-144 0,-1-2 0 15,6-2 0-15,4 0 0 0,-2 1 0 0,-2-1 0 0,5 1 0 16,2-2 0-16,1-2 0 0,-5-3 0 0,3 0 0 16,4 0 0-16,-5 1 0 0,-2-1 0 0,0 0 0 15,9-2 0-15,-5-2 0 0,-1-1 192 0,1-2-48 16,6 0 0-16,-3-3 0 0,-9 2 48 0,2-2 0 15,4-2 0-15,-6-1 0 0,-2-2-64 0,1-1 0 16,0 0 0-16,-3-2 0 0,-7-1-128 0,5-3 128 16,-3 0-128-16,-3-3 128 0,-8 1 48 0,0-2 0 15,-1-4 0-15,0 3 0 0,-1 0-176 0,-6-5 0 16,-6-4 144-16,-5 0-144 0,1 1 128 0,-5-1-128 16,-3 1 128-16,-7-3-128 0,-6-4 256 0,-4 1 0 15,-6-1-16-15,-5-1 0 0,-8-1 112 0,-2-2 32 16,-4-2 0-16,-7 2 0 0,-7 2-128 0,-4 0 0 15,-6 2-16-15,-1-1 0 0,-6 1-240 0,-6 0 0 0,-4 0 0 0,-4 5 0 16,-3 3-288-16,-3-1 0 16,-4 0 0-16,-8 4 0 15,-9 3-2064-15,-4 5-400 0</inkml:trace>
  <inkml:trace contextRef="#ctx0" brushRef="#br3" timeOffset="-180297.46">19510 14648 11807 0,'0'0'256'0,"0"0"48"0,-5-9 16 0,0 1 16 0,5 8-336 0,-4-5 0 0,-2-1 0 0,6 6 0 0,-3-9 576 0,-1 5 64 15,-2 0 0-15,0-1 0 0,6 5-288 0,-6-5-48 16,1-1-16-16,-1 2 0 0,1-1 176 0,5 5 48 16,0 0 0-16,-7-2 0 0,0 0 192 0,7 2 64 15,0 0 0-15,0 0 0 0,0 0-160 0,0 0-32 16,0 0 0-16,0 0 0 0,0 0 208 0,0 0 48 16,0 0 0-16,0 0 0 0,0 0-400 0,0 0-80 15,0 0-16-15,14 0 0 0,1 0-48 0,1 0-16 16,1 1 0-16,2-1 0 0,0 0-16 0,5 0 0 15,0-1 0-15,2 1 0 0,4-1 16 0,3 1 0 16,0 1 0-16,3-1 0 0,-2-4 144 0,9 1 32 0,5 1 0 16,0 4 0-16,2-4-224 0,4 2-32 0,0-1-16 0,2 1 0 15,-2 1-176-15,4-1 0 0,1 0 0 0,3 0 128 16,-1 0-128-16,0 0 0 0,-4 2 0 0,0 1 0 16,0-2 0-16,-1 1 0 0,3-1 0 0,-1 1 0 15,0 2 192-15,-4 0-32 0,-2 0-16 0,-2 1 0 16,1-2-144-16,-1 3 128 0,-1-2-128 0,3 1 128 15,2 2-128-15,0 0 0 0,-5 1 0 0,-1 0 0 16,-2-1 192-16,-1-1-64 0,-1 1 0 0,2 0 0 16,-1 0 0-16,3-1 0 0,2-3 0 0,-1 4 0 15,-4-2 48-15,-2 2 0 0,0-2 0 0,-4 1 0 16,-1-1 0-16,-1 1 0 0,-2-1 0 0,2 2 0 16,1 1-48-16,-3-3-128 0,-4-1 192 0,-1 0-64 15,0-1-128-15,-4-1 128 0,-4-2-128 0,-1 1 128 16,-2 3 32-16,-2-3 0 0,-5 0 0 0,-2-1 0 0,-2 0 96 0,-8 0 0 15,10 1 16-15,-10-1 0 0,0 0-64 0,0 0-16 16,0 0 0-16,0 0 0 0,0 0-192 0,0 0 0 16,0 0 128-16,0 0-128 0,0 0 128 0,-11-2 0 15,-3-2-128-15,-3 1 192 0,-1 1-192 0,-6 0 128 16,-3 0-128-16,-3 0 0 0,-1 1 128 0,-6-2-128 16,-3-2 0-16,-1 0 0 0,0 2 0 0,2 0 0 15,-3-3 0-15,-1 1 0 0,-2-1 0 0,-3 1 0 16,-2-1 0-16,-1 1 0 0,-4-1 0 0,4 2 0 15,0 0 0-15,-2 1 144 0,-3-2-144 0,-2 1 0 16,-7 2 0-16,-2-1 0 0,-1-4 0 0,-1 4 0 16,0 0 0-16,-5 0 0 0,-6 0 0 0,1 0 0 15,2-1 0-15,1 1 0 0,2-1 0 0,1 2 0 0,0-1 0 16,1 3 0-16,5-1 0 0,4 2 0 0,1-1 0 0,1 1 0 16,3 1 0-16,0-2 0 0,-2-2 128 0,4 2-128 15,0 0 0-15,5 0 0 0,3 0 0 0,-1 0 0 16,-1-1 0-16,1 0 0 0,0 1 0 0,0 0 0 15,-2-2 0-15,5 0 0 0,6 1 0 0,6 0 0 16,2 1 0-16,4 0 0 0,2-1 0 0,4 1 128 16,6 1-128-16,1 0 0 0,0-1 0 0,5 0 0 15,4 1 0-15,6-1 0 0,-9 2 128 0,9-2-128 16,0 0 0-16,0 0 0 0,0 0-160 0,0 0 160 16,0 0-304-16,9 4 48 0,0 0 0 0,4 0 0 15,3 1 96-15,3-1 32 0,2 0 0 0,1 2 0 16,5-3 128-16,5 2 0 0,5-3 0 0,1 0 0 0,2 1 0 15,4-2 0-15,4 3 0 0,3-2 0 0,-3-2 0 0,3 0 0 16,2-1 0-16,5 0 0 0,4 0 0 0,6 1 0 16,-4-3 0-16,4 2 0 0,-1-2 0 0,2 2-128 15,3 0 128-15,-2 0 0 0,1 0 0 0,-1-1 0 16,-1 1 0-16,3 0 0 0,5 0 0 0,-2 1 0 16,-2-1 0-16,1 1 0 0,-4 1 0 0,3 1 0 15,2 1 0-15,-4-1 0 0,1 0 0 0,-3 2 0 16,-3 0 0-16,-5-1 0 0,-3 0 0 0,-1 2 0 15,-1-1 0-15,-3-1 0 0,-4 0 0 0,-6-1 0 16,-4 1 0-16,-6-2 0 0,-5-1 0 0,-5 2 0 16,-2 1 0-16,-2-1 0 0,-8-2 0 0,-1 0 0 0,-10 0 0 15,0 0 0-15,0 0 0 0,0 0 0 0,0 0 0 0,0 0 0 16,0 0 128-16,0 0-128 0,-9-2 160 0,-4 0-160 16,-8 2 144-16,-2-1-144 0,-7-1 128 0,-4-1-128 15,-9-3 0-15,-4 3 0 0,-6 1 0 0,-1 0 0 16,-1-5 0-16,-4 3 0 0,-6 0 0 0,-6 0 0 15,-6-2 0-15,0 1 0 0,0-1 0 0,-3 1 0 16,-11-1-128-16,-2 2 128 0,1 1 0 0,2-1 0 16,3-2 0-16,0 4 0 0,-1 1 0 0,7-1 0 15,4 1 0-15,2 1 0 0,0 1 128 0,-2 2-128 16,-1-1 0-16,2 1 128 0,2 0-128 0,3 1 0 16,0-1 0-16,-3-1 0 0,-5 3 0 0,0-1 0 15,0 0 0-15,4 3 0 0,5 1 0 0,1-3 0 16,0-4 0-16,10 2-176 0,9-1 176 0,11 0-128 0,8-2 128 15,9-1 0-15,6-1 128 0,6 1-128 0,10 1 0 16,0 0-288-16,0 0 48 0,0 0 16 16,0 0-272-16,12 1-48 0,3 1-16 0,8-1 0 15,7-3 304-15,5 0 64 0,0-1 16 0,9 2 0 0,4-3 176 0,4 1-160 16,5-1 160-16,5 1-160 0,8 0 160 0,5 0 0 16,6 0-144-16,1 1 144 0,2-1 0 0,8 0-144 15,9 1 144-15,0 2 0 0,-1 0 0 0,3 2 0 16,7 0 0-16,-1 1 0 0,-1 0 0 0,1 5 0 15,3-3 0-15,-8 2 0 0,-6-2 0 0,-2 1 0 16,0-1 0-16,-4 0 0 0,-4-2 0 0,-5 0 0 16,-6 0 0-16,-1 1 0 0,-2 0 0 0,-1 1 0 15,-6-2 0-15,-6 0 0 0,-10 0 160 0,-5-1-160 0,-6 1 160 16,-4-1-160-16,-4-1 128 0,-4-1-128 0,-5 0 0 16,-4 2 0-16,-10-1 128 0,0-1-128 0,-9 0 0 0,0 0 0 15,0 0 160-15,0 0-160 0,0 0 160 0,-14-1-160 16,-5-3 192-16,-7 0-48 0,-5-1-16 15,-4 0 0-15,-8 1-128 0,-8-2 0 0,-10 1 0 0,-5-1 128 16,-5-1-128-16,-2 2 0 0,-3-1 0 16,-6 2 0-16,-6 0 0 0,-1-2 0 0,-1 0 0 0,-2-1 0 15,-1-1 0-15,0 3 0 0,-7-2 0 0,4 2 0 16,5-1 0-16,-2 2 0 0,0-1 0 0,6 1 0 16,7 1 0-16,3 0 0 0,2 2 0 0,2 0 0 15,2-1 0-15,7 2 0 0,7-3 0 0,6 3 0 16,5 1 128-16,3-1-128 0,2 0 128 0,4 2-128 15,2 1 0-15,2 1 0 0,2-1 128 0,4-1-128 0,5-1 0 16,3 0 0-16,0-1 0 0,5 1 0 0,5-1 0 0,9 0-224 16,0 0 80-16,0 0 16 0,0 0-64 0,15 5 0 15,3-4 0-15,9 1 0 0,5 1 192 16,7 0 0-16,5-1-144 0,6-2 144 0,5 0 0 0,12-1 0 16,11 1 0-16,5 1 0 0,-2-1 0 0,9 3 0 15,0-1 0-15,5 1 0 0,2-1 0 0,1 0 0 16,-1 0-176-16,0-1 176 0,-2 4-144 0,-4-4 144 15,-7-1-160-15,1 2 160 0,-1 1 0 0,-6 1 0 16,-6-1 0-16,-3-1 0 0,-5 1 0 0,-4 2 0 16,-6 0 0-16,-4-1 0 0,-3 1 0 0,-6-1 0 15,-4 1 0-15,-4-1 0 0,-3 1 160 0,-3-1-160 0,-6-3 128 16,-5 1-128-16,-4 2 128 0,-2-2-128 0,-10-2 128 0,0 0-128 16,0 0 192-16,0 0-32 0,-12 2-16 0,-4-2 0 15,-6-2 32-15,-9 0 0 0,-9-2 0 0,-7 1 0 16,-6 0-176-16,-10-3 0 0,-8 0 0 0,-9-3 128 15,-12 2-128-15,-1-2 0 0,-6 0 0 0,-5-1 0 16,-11-1 0-16,1 1 0 0,-5 0 0 0,-1 0 0 16,-2 0 0-16,4 2 0 0,4 1 0 0,1-1 0 15,3 0 0-15,8 2 0 0,9-1 0 0,5 0 0 16,0 1 0-16,7 0 0 0,8 4 0 0,7 0 0 16,6-2 0-16,8 0 0 0,3 3 0 0,7-4 0 15,1 0 0-15,7 2 0 0,4 1 128 0,6-2-128 16,7 2 0-16,3 1 0 0,3 0 0 0,11 1 0 15,0 0 0-15,0 0 0 0,0 0 0 0,0 0-176 0,11-1 48 0,11-1 0 16,4 2 0-16,9 0 0 0,7-1 128 16,9 1 0-16,4 0 0 0,13 0 0 0,9 1 0 15,4 2 0-15,4 3 0 0,6-2 0 0,5-2 0 0,5 4 0 16,4 2 0-16,2 0 0 0,2-2 0 0,2 2 0 16,2 3 0-16,-2-2 0 0,-3-1 0 0,0 0 0 15,0-1 0-15,-3 1 0 0,-5 0 0 0,-3-1 0 16,1 1 0-16,-6 0 0 0,-5 0 0 0,-7-1 0 15,-2 1 0-15,-1-1 0 0,-2-1 0 0,-8 0 0 16,-9 0 0-16,-5-1 0 0,-5-1 0 0,-6 3 128 16,-2-3-128-16,-7 2 0 0,-3-1 0 0,-4-2 0 15,-4 1 0-15,-5-2 0 0,-5-1 0 0,-12-1 0 16,0 0 0-16,0 0-128 0,0 0-64 0,-17-1 0 16,-8-1 0-16,-6-2 0 0,-5 1 192 0,-8-2 0 0,-5 0 0 15,-10 0 0-15,-7-2 0 0,-10 0 0 0,-5 1 0 16,-2-2 0-16,0-1 0 0,-4 3-128 0,-6-1 128 0,5 1 0 15,5-2 0-15,-1 2 0 0,-3 1 0 16,5 0 0-16,-3 0 0 0,6 2 0 0,2 0 0 0,-1 1 0 16,-1 0 0-16,2 0 0 0,4 1 0 0,3 0 0 15,1 0 0-15,2-1 0 0,2 0 0 0,2-1 0 16,-5 0 0-16,5 0 0 0,2 3 0 0,5-1 0 16,1-2 0-16,3 1 0 0,1 0 0 0,7 1 0 15,3-3 0-15,7 3 0 0,1-1 0 0,6 1 0 16,9 1 0-16,3 0 0 0,5 0 144 0,10 0-144 15,0 0 192-15,9 4-192 0,7 2 192 0,7-1-192 0,10 0 240 16,10-1-64-16,8 3-16 0,10-3 0 0,8 0 48 0,14 0 16 16,11-1 0-16,6-1 0 0,3-2-96 0,6 0 0 15,6 1-128-15,0 0 192 0,-4-1-192 0,3 0 176 16,3 3-176-16,-5-3 160 0,-9-3-160 0,3 3 0 16,2 4 144-16,-6-4-144 0,-7 0 128 0,-2 0-128 15,-3 0 128-15,-2 0-128 0,-3 1 144 0,-9 1-144 16,-9-1 192-16,-4 2-192 0,-2 2 160 0,-4 0-160 15,-4 0 128-15,-4-1-128 0,-6 1 0 0,-7 0 0 16,-8 1 0-16,-4-1 0 0,-6-1 0 0,-5 0 0 16,-4-2 0-16,-9-2-176 0,0 0-64 0,0 0-16 15,-11 3 0-15,-9 1 0 0,-7-1 0 0,-9 0-16 16,-7-1 0-16,-10-2 0 0,-6-2 272 0,-4 1 0 16,-4 0-128-16,-10 0 128 0,-8-2 0 0,-2-1-128 0,1 1 128 15,-2 1 0-15,-4-2 0 0,-2 1-128 16,-2 0 128-16,4-3 0 0,4 3 0 0,-5 0-160 0,-6-1 160 15,2 0-128-15,2-1 128 0,1 0-160 0,-2 1 160 0,-1 0-160 16,2-1 160-16,2-1 0 0,3 3 0 0,0 0 0 16,-1 1 0-16,6-1 0 0,10 1 0 0,5 0 0 15,5 2 0-15,4 0 0 0,7 0 0 0,7 2 0 16,4-2 0-16,10 2 192 0,8 1-32 0,7-1-16 16,7-4 32-16,11 2 0 0,0 0 0 0,0 0 0 15,17 0-48-15,11-1 0 0,11-2 0 0,14 3 0 16,8 1-128-16,14-1 0 0,14-2 0 0,17 0 128 15,15-1 48-15,16 1 0 0,11 0 0 0,9 1 0 16,6 0-176-16,4 2 160 0,3 4-160 0,1-2 160 0,3 3-160 0,-2-1 0 16,-1 3 0-16,-7 3 0 15,-7 1-1408-15,-6 3-144 0,-6 2-48 0,-2 1-13200 16</inkml:trace>
  <inkml:trace contextRef="#ctx0" brushRef="#br3" timeOffset="-176272.575">16008 14726 4607 0,'0'0'400'0,"0"0"-400"0,0 0 0 15,0 0 0-15,0 0 3216 0,0 0 560 0,0 0 128 0,9 0 0 16,-2-3-3392-16,-7 3-672 0,8-2-144 0,-8 2-16 16,10-3 320-16,-10 3 0 0,6-2 0 0,-6 2 0 15,0 0 128-15,0 0 160 0,0 0 32 0,0 0 0 16,0 0 688-16,0 0 144 0,0 0 16 0,0 0 16 16,5-4-192-16,-5 4-32 0,0 0-16 0,0 0 0 15,2-6-432-15,-2 6-64 0,0-7-32 0,0 1 0 16,0 6 48-16,-2-7 16 0,-1 2 0 0,-1-1 0 15,2-1 16-15,-2-1 0 0,-1 1 0 0,-1 0 0 16,-3-3-176-16,1 0-48 0,-3-2 0 0,-2 0 0 16,-4-1-272-16,1 0 128 0,-1-2-128 0,0 1 0 15,-4-1 144-15,-1 0-144 0,-2-2 0 0,-2 1 144 16,0-2 0-16,0 1 0 0,0-2 0 0,-1 1 0 0,-1-1 112 16,1 0 0-16,0 0 16 0,-3 2 0 0,0 1-96 0,-2 1-32 15,-3 0 0-15,0 0 0 0,-2 1-144 0,0 1 0 16,-4-2 0-16,2 2 0 0,0-1 0 0,-2 2 0 15,1 1 0-15,-3 0 0 0,-8-4 0 0,0 3 0 16,-1 0 0-16,-4 1 0 0,0 1 0 0,3 1 0 16,3 0 0-16,2-2 0 0,0 1 0 0,1 1 0 15,2-2 144-15,1 3-16 0,2-1-128 0,5 5 0 16,0 2 128-16,4-2-128 0,1-1 160 0,1-1-32 16,1 3-128-16,2 0 192 0,1-2-192 0,-1 1 0 15,0 0 0-15,0 1-160 0,-4 3 160 0,1 2 0 16,1-4 0-16,-1 4 0 0,-1-1 0 0,1 0 0 0,-2-1 0 15,1 1-128-15,-1 2 128 0,1-1-128 0,1-2 128 0,0 1-128 16,0 3 128-16,1-2 0 0,-2-1 0 0,1 0 0 16,3-1 0-16,2 0 0 0,1-1 0 0,-1 3 0 15,1 0 0-15,1 3 0 0,1 3 0 0,0-3 0 16,0 1 0-16,-1-4 0 0,-1 3 0 0,2 2 0 16,-3 4 0-16,-2-1-160 0,-4-1 160 0,-1 2 0 15,-2 2 0-15,0 1-128 0,2-1 128 0,0 0 0 16,-2 0 0-16,2-1 0 0,2 1 0 0,1-1 0 15,-1 0 0-15,3-2 0 0,1 2 0 0,2 2 0 16,-2 1 0-16,1-1 0 0,3 2-128 0,-2 0 128 16,-2-1 0-16,2 2 0 0,1 0 0 0,2 2 0 15,-2 0-144-15,0 1 144 0,-2 0 0 0,6-1-144 16,1-3 144-16,1 0 0 0,0-1 0 0,2 2-128 0,-1-2 128 16,1 0 0-16,-3-1 0 0,3-1-128 0,0 3 128 0,1 1 0 15,0-1 0-15,0-1 0 0,2-1 0 0,1 2 0 16,1 0 0-16,1 0 0 0,0-3 0 0,2 2 0 15,-1 2 0-15,0 0 0 0,1-1 0 0,4-1 0 16,-2 0 0-16,2 2 0 0,-1-2 0 0,3 2 0 16,-1-2 0-16,1 1 0 0,-1 0 0 0,0 2 0 15,0-3 0-15,2 1 0 0,-1 0 0 0,0 1 0 16,1-2 0-16,2 0 0 0,4 1 0 0,-3-1 0 16,2 1 0-16,0-1 0 0,-2 0 0 0,2 2 0 15,1 0 0-15,0 0 0 0,1-2 0 0,1 5 0 16,2 1 0-16,1 0 0 0,0-2 0 0,1 2 0 15,1 1 0-15,-1 1 0 0,1 1 0 0,0-1 0 0,2-3 0 0,-1 1 0 16,-1 0 0-16,2-2 0 0,0 0 0 0,2-1 0 16,-1-3 0-16,2 0 0 0,-1 1 0 0,2-1 0 15,1-2 0-15,-2 1 0 0,1-3 0 0,0 2 0 16,1-1 0-16,2 1 0 0,-2-1 0 0,3-1 128 16,-1-2-128-16,1 1 0 0,-1 2 0 0,-1-3 0 15,1-3 0-15,2 2 0 0,-2 2 0 0,0-4 0 16,0-2 0-16,0 1 0 0,2 2 0 0,-1 2 0 15,0-1 0-15,2-3-128 0,3-2 128 0,-2 2-128 16,3-1 128-16,-2-2 0 0,-1 1 0 0,3 0 0 16,0 0 0-16,3 0 0 0,1 1 0 0,-1-2 0 15,-4 1 0-15,2-2 0 0,1-1 0 0,-1 0 0 16,1 3 0-16,1-3 0 0,0-3 0 0,2 3 0 0,-1 3 0 16,-1-1 0-16,4 2 0 0,-1-2-128 15,-1 3 128-15,1-2 0 0,0 0 0 0,-2 0 128 0,-1-3-128 0,-1 0 0 16,2 0 0-16,2 0 0 0,3 0 0 0,0-2 0 15,-3-1 0-15,4 3 0 0,2 3 0 0,1 1 0 16,-5-1 0-16,3-1 0 0,-2-1 0 0,2 2 0 16,-2-1 0-16,3 1 0 0,1-2 0 0,0-1 0 15,-3 0 0-15,2 0 0 0,0 3 0 0,-2-1 0 16,-1-4 0-16,-1 2 0 0,-1 2 0 0,1-4 0 16,-1-1 128-16,0 1-128 0,-2-2 0 0,3-1 128 15,5 1-128-15,-4 2 0 0,2-1 0 0,-3 0 144 16,0-1-144-16,1-1 0 0,-4 1 128 0,0-2-128 15,0 0 0-15,1-2 0 0,0-3 0 0,1 1 128 16,0 1-128-16,0-1 0 0,-1-1 160 0,1 0-160 16,-4 0 128-16,0 0-128 0,-2-1 160 0,-3 0-160 0,1 0 192 15,-1 1-192-15,-2 0 128 0,0-2-128 0,-2-1 0 0,2-1 0 16,-2 2 0-16,1 0 0 0,-4 1 0 0,2-4 0 16,0 1 0-16,-2 0 0 0,0 0 0 0,3-2 0 15,-1-3 0-15,-1-1 0 0,2-1 0 0,-3 1 0 16,-1 2 0-16,-1-3-144 0,1-4 144 0,0 2 0 15,-3 1 0-15,-2 2-160 0,-2 0 160 0,1 0 0 16,-3-1 0-16,0 0-128 0,-5 1 128 0,2-1 0 16,-2-1 0-16,1 0 0 0,-3-2-128 0,-2 0 128 15,-1 1-176-15,-2-1 32 0,0-1 0 0,-2-2 0 16,-3-2 144-16,-1 3-192 0,-1 2 192 0,0-1-192 16,-3 0 192-16,-1 1-160 0,0 1 160 0,-2 2-160 0,-1 0 160 15,-2 0 0-15,0 2 0 0,-2-1 0 0,-2 2 0 16,-1 0 0-16,0 1 0 0,-3-1 0 0,-1 1 0 15,-2 1 0-15,-1-2 0 0,-1 0 128 0,-2 1-128 16,-1-2 0-16,-3 1 0 0,-3 3-128 0,-1 0 128 0,-1 2-128 16,-2 0 128-16,4 0-128 0,1 0 128 0,2 0 0 15,0 1 0-15,3 0 0 0,0 2 0 0,-1 0 0 16,0-1 0-16,1 2 0 0,-4 1 0 0,1-1 0 16,-2 0 0-16,2-1 0 0,-4-1 0 0,0-2 0 15,2 2 0-15,-3-2 0 0,-1 1 0 0,-4-1 0 16,-3-2-144-16,-4 3 144 0,-2 1-192 0,0 1 16 15,0 0 16-15,4 2 0 0,1 2 160 0,5 0-192 16,1-1 192-16,2 3-192 0,2 1 192 0,2 1 0 0,3 1 160 16,-1 1-160-16,0 0 0 0,2-2 0 0,0 1 0 15,-1 2 0-15,1 3 0 0,-3 1 0 0,-1-2 0 0,-2 0 0 16,-4 1 0-16,0 2 0 0,-2 3 0 0,-1-1 0 16,-1 0 0-16,1 3 0 0,1 0-128 0,0 0 128 15,-1-3-128-15,3 1 128 0,5 0 0 0,0-1 0 16,0 1 0-16,5 0-128 0,3-1 128 15,3 2 0-15,2-1 0 0,1 2 0 0,2 1 0 0,1-1 144 16,-3 0-144-16,2 1 0 0,0 1 0 0,-3 2 0 16,1 1 0-16,0 2 0 0,3-1 0 0,-2 4 0 15,-2 2 0-15,3 1 0 0,0 0 0 0,3 2 0 16,-3 1-128-16,6-1 128 0,-2 0-160 0,4-2 160 16,2-2 0-16,2-1 0 0,2 0-128 0,1-1 128 0,0-1 0 15,1-1 0-15,1 0 0 0,2 0 0 0,0 4 0 16,0-1 0-16,0-1 0 0,3 0 0 0,-3-1 0 15,3 3 0-15,-1 0 160 0,1 1-160 0,0 1 0 16,1 0 0-16,0-1 0 0,0-1 0 0,0 0 0 0,1-1 0 16,1-3 0-16,0 2 0 0,0-3 0 0,1 2 0 15,2-1 0-15,0-1 0 0,1 1 0 0,0 0 0 16,0 1 0-16,2-1 0 0,0 0 0 0,2 0 0 16,1 2 0-16,2 0 0 0,-1-2 0 0,2 1 0 15,-1 0 0-15,3 3 0 0,-2 3 0 0,3-3 0 16,1-5 0-16,1 1 0 0,0-1 0 0,-1 1 0 15,3-1 0-15,4 1 0 0,4-1 704 0,-2-2 256 16,-3 1 48-16,3-2 16 16,4 0-1648-16,-3 0-320 0,1-4-64 0,-1 1-16 0,-1 0 880 0,2 0 144 15,-1-1 0-15,2-1 128 0,-3 1-128 0,5 0 0 0,2 1 0 0,-1-2 0 16,-1-2 0-16,3 2 0 0,2-1 0 0,-1-1 128 16,2-3-128-16,0 2 0 0,-1-2 0 0,1 2 0 15,3-2 0-15,-2 1 0 0,4 2 0 0,0-2 0 16,3-1 0-16,2 0 0 0,0 2 0 0,0 0 0 15,2-2 0-15,-3-1 0 0,-2 1 0 0,2 1 128 16,0-1-128-16,-1 1 0 0,0-1 0 0,2-1 0 16,2-1 0-16,1 1 0 0,-5-2 0 0,0 1 0 15,-1 0 0-15,1 4 0 0,1-2 0 0,0 1 0 16,1 0 0-16,-1 0 0 0,-1 0 0 0,-1 1 0 16,0-2 0-16,-1 2 0 0,-3 0 0 0,1 4 0 15,-3-1 0-15,3-2 0 0,1-1 0 0,-1-2 0 0,2 1 0 16,-1 0 0-16,-1-2 0 0,0 0 0 15,-3 0 0-15,0-1 0 0,-1-4 0 0,-2-3 0 0,0-1 0 16,1-1 0-16,1-1 0 0,-2 3 0 0,-2-3 0 0,0 0 0 16,0 0 0-16,-2-1 0 0,1 3 0 0,-2-4 0 15,-2 0 0-15,-1-1 0 0,-1-1 0 0,1 0 0 16,-3 1 0-16,3-1 0 0,-4-2 0 0,2-2 0 16,1 1 0-16,2-4 0 0,-1-2 0 0,0-1 0 15,2-3 0-15,-2-2 128 0,1-4 0 0,-2-3 16 16,3-6 0-16,-2-3 0 0,1 2-144 0,-2-2 160 15,-1-2-160-15,-4 2 160 0,-2 0-160 0,-2 4 0 16,-3 5 0-16,-2 3 128 0,-6 1 0 0,-1 4 0 0,-3 1 0 16,-2 4 0-16,-3 2-128 0,0 2 0 15,-3-1 144-15,-1 5-144 16,-3 1-432-16,0 2-144 0,0-1-48 0,0 3-9040 0,0 4-1792 16</inkml:trace>
  <inkml:trace contextRef="#ctx0" brushRef="#br3" timeOffset="-170168.248">8423 16045 911 0,'0'0'0'0,"0"0"0"15,0 0 0-15,0 0 0 0,0 0 4784 0,0 0 864 16,0 0 176-16,0 0 48 0,0 0-4592 0,0 0-928 15,0 0-176-15,-2-8-48 0,1 0 64 0,1 8 16 16,-1-10 0-16,0 5 0 0,1 5 368 0,0-8 64 16,-1 1 0-16,1 7 16 0,0-8 320 0,0 0 64 0,0 0 16 15,0 1 0-15,-2-2-336 0,2-1-64 0,0 0-16 16,2-1 0-16,-1 0-416 0,2-3-96 0,-2-3 0 0,0 2-128 16,0 1 0-16,-1-1 0 0,-1 0 0 0,-1-3 0 15,-1 1 0-15,-2-4 0 0,0-2 128 0,-2 2-128 16,1 1 336-16,-2 4-32 0,-1-3-16 0,1 1 0 15,-4 1-32-15,1 1-16 0,-2 2 0 0,1 0 0 16,-2-2-48-16,-1 3 0 0,-1 0 0 0,-1 2 0 16,0-2-48-16,0-2-16 0,0 3 0 0,0 1 0 15,1 1 48-15,-4 0 0 0,-4 1 0 0,-1-1 0 16,-1 0 0-16,4 1 0 0,-1 0 0 0,1 1 0 16,-3 0-176-16,-2 1 192 0,2 3-192 0,-1 0 192 15,-1 2-192-15,2 2 0 0,-4 0 0 0,1 2 0 0,-3-1 0 16,2 3 0-16,1 0 0 0,-1 2 0 0,-3-1 0 0,1 2 0 15,1-3 0-15,-1 4 0 0,1 0 0 0,-1 0 0 16,-2 1 0-16,1 0 0 0,3 1-160 0,-5 0 160 16,-4 0 0-16,2 2-144 0,3 1 144 0,-2 1 0 15,-2-1 0-15,0 1 0 0,2 0 0 0,1 0 0 16,2-1 0-16,-3 3 128 0,2 3-128 0,1 0 0 16,2 0 128-16,0 3-128 0,1-2 128 0,1 1-128 15,-2-1 160-15,3-1-160 0,0 2 176 0,2 0-176 16,0 2 192-16,4-1-192 0,-2-3 144 0,3 2-144 15,2 1 0-15,2 0 144 0,-3 1-144 0,1 0 0 16,0 1 0-16,1 2 0 0,2 0 0 0,1 1 0 16,-1 0 0-16,3 1 0 0,1 2 0 0,1 0 0 0,1 2 0 15,0-3 0-15,1-1 0 0,1-1 0 0,4 0 0 16,-1-1 0-16,2 0 0 0,0-2 0 0,4-1 0 16,0 2 0-16,2-1 0 0,1 2 0 0,3-2 0 0,1 0 0 15,1 1-128-15,1 2 128 0,2 1 0 0,2-1 0 16,0-6 0-16,1 0 0 0,2-2 0 15,2 1 0-15,0 0 0 0,1-1 0 0,1-1-144 0,2 2 144 16,3-4 0-16,0-1 0 0,-2 0 0 0,4-1 0 16,1 3 0-16,1-4 0 0,-1 1 0 0,1-2 0 15,-1 0 0-15,1 1 0 0,0-2 0 0,0 0 0 16,1-1 0-16,0-4-128 0,1-1 128 0,2-1 0 16,-2 2 0-16,1-1 0 0,1-3 0 0,3-4 0 15,-5-1 0-15,0-4 0 0,-3 1 0 0,0 1 0 16,-1 1 0-16,0-2 0 0,1 2 128 0,1-4-128 0,1-2 0 15,0 1 0-15,1-1 128 0,0 0-128 0,0 0 0 0,2-1 0 16,1-3 0-16,-1 0 0 0,-2 2 0 0,-1 0 0 16,-1-1 0-16,-1-2 0 0,-1 0 0 0,2 2 0 15,0 0-128-15,-2 0 128 0,-2-1 0 0,1 2 0 16,-1-3 0-16,0 2 0 0,-1 3 0 0,-2-2 0 16,-1-4 0-16,-2-1 0 0,0-5 0 0,0-2-192 15,-1 0 192-15,0-2-160 0,0 0 160 0,-2 1-208 16,0 3 80-16,-2-4 128 0,1-5 0 0,-3 3 0 15,-1 0 0-15,0 2 0 0,-3-1 0 0,-1 0 0 16,-2-3 0-16,-1 3 0 0,-4 0 0 0,1 0 0 16,-3-5 0-16,-1 3 128 0,-3 0-128 0,0 0 192 0,-3 0-192 15,1 2 192-15,-3 0-192 0,2 2 0 16,-3-1 0-16,0-1 0 0,-1 1 0 0,-2 0 0 0,1-1-128 16,-1 1 128-16,-1-3-208 0,-2 2 16 0,1-1 16 0,-2 3 0 15,0 2 176-15,-2 1 0 16,0 1-144-16,-2 3 144 0,4 1 0 0,-3 1 0 0,-4 2 0 15,1 1 0-15,-1 0 0 0,0 2 0 0,-2-2 0 0,1 5 0 16,-1-1 0-16,0 2-176 0,0 1 176 0,0 1-128 16,1 1 128-16,-1-1 0 0,-1 2 0 0,-1 0 0 15,-2 1 0-15,0 1 0 0,-1 1 0 0,1 1 0 16,-2-1-128-16,0 4 128 0,0-1-128 0,1 2 128 16,-1-2 0-16,1 0 0 0,3 2 0 0,0 0-128 15,1 3 128-15,2 0 0 0,-3 2 0 0,3-1 0 16,-1 1 0-16,-2-1 0 0,-2 0 0 0,4 2 0 15,2 1 0-15,-2 1 0 0,2 2 0 0,0-1 0 0,-1 1 0 0,1 2 0 16,-1-1 0-16,3 3 0 0,-3 3 0 0,3 1 0 16,-1 2 0-16,2-2 0 0,0-1 0 0,2-1 0 15,1 1 0-15,-1 0 0 0,0 0 0 0,0 0 0 16,4-1 128-16,3 1-128 0,-1-2 128 0,-2 3-128 16,1 0 160-16,2 1-160 0,1 1 0 0,1 0 0 15,1 4 0-15,2-1 0 0,-3-1 0 0,4-1 0 16,-1-1 0-16,3 1 0 0,3 0 0 0,0-2 0 15,-1-2 0-15,2 0 0 0,0-1 0 0,0-2 0 16,1-2 0-16,1-1 0 0,1-3 0 0,2-1 0 16,1 0 0-16,0-2 0 0,1-3 0 0,0-3-160 15,4-3 32-15,2-1 0 16,-2-1-496-16,5-3-80 0,4-4-32 0,-1-1-9408 0,3-3-1888 16</inkml:trace>
  <inkml:trace contextRef="#ctx0" brushRef="#br3" timeOffset="-169021.067">14105 16624 5519 0,'-16'-3'240'0,"8"1"64"0,-2 1-304 0,-1 1 0 16,-1-1 0-16,-3 1 0 0,2-1 2608 0,1 1 464 15,1-1 80-15,-1 1 32 0,-2 1-2288 0,0-1-464 16,3-1-96-16,1 2-16 0,1-1 0 0,-2-1-16 16,0-1 0-16,1 2 0 0,0 2-48 0,2-2-16 15,-2-4 0-15,1 4 0 0,2 6 448 0,1-4 80 16,0-2 32-16,6 0 0 0,-6-2 128 0,6 2 32 16,-7 3 0-16,7-3 0 0,0 0-208 0,0 0-48 0,0 0 0 15,0 0 0-15,0 0-208 0,0 0-48 0,0 0-16 16,0 0 0-16,13 4-256 0,2-4-48 0,1-3-128 0,5-2 192 15,0-2 0-15,6-3 0 0,-1 1 0 0,6-1 0 16,2-3 0-16,1-1 0 0,3 0 0 0,0-2 0 16,2 1 80-16,-1-1 16 0,3 1 0 0,-1 1 0 15,3-3-48-15,2 3-16 0,4 1 0 0,1 0 0 16,2-3-224-16,0 1 128 0,-3-1-128 0,0 3 0 16,3-2 0-16,2-3 0 0,3 2 0 0,0-1 0 15,3 2 0-15,-1-4 0 0,-1-6 0 0,-2 4 0 16,-1 2 0-16,2 3 0 0,4 0 0 0,-2 0 0 15,1-3 208-15,-2 4-48 0,-5-1-16 0,0 3 0 16,-2-1 128-16,1 1 32 0,0-1 0 0,2 1 0 0,-1-1-32 16,-1 1 0-16,-1-1 0 0,-6 2 0 0,0 0-32 15,-4 1-16-15,0-1 0 0,0 1 0 0,1 1-16 0,-6 0 0 16,-1 0 0-16,-1 1 0 0,-2 0 176 0,-3 1 16 16,-5 1 16-16,-1 4 0 0,-2-2-32 0,-4 0-16 15,0-2 0-15,-5 3 0 0,-1 2-144 16,-1-1-32-16,1-2 0 0,-4 2 0 0,-8 3-192 0,10-2 128 15,-2 1-128-15,-8 1 0 0,0 0 0 0,7 0 0 16,-7 0 0-16,0 0 0 0,0 0-128 0,0 0-80 16,0 0-16-16,8 1 0 15,-8-1-416-15,0 0-64 0,0 0-32 0,0 0 0 16,0 0-2784-16,0 0-576 0</inkml:trace>
  <inkml:trace contextRef="#ctx0" brushRef="#br3" timeOffset="-168250.588">13588 15780 11967 0,'-12'-9'528'0,"3"1"112"0,-4-2-512 0,-1-2-128 16,2 0 0-16,1 0 0 0,1 1 3776 0,-2 1 704 15,1-3 160-15,3 4 32 0,2 4-3360 0,6 5-672 16,-5-8-128-16,5 8-16 0,-4-8-64 0,4 8-16 16,-2-3 0-16,-2-3 0 0,4 6-96 0,0 0 0 15,0 0-16-15,0 0 0 0,0 0 0 0,0 0 0 16,0 0 0-16,0 0 0 0,0 0 16 0,0 0 16 16,0 0 0-16,8 6 0 0,-8-6-48 0,17 5-16 15,2 5 0-15,0-2 0 0,1 1-16 0,3 2 0 16,4 1 0-16,2 1 0 0,4 0 16 0,3 3 0 0,1 0 0 0,0 1 0 15,5-5-80-15,3 1 0 0,2 0-16 0,-1 3 0 16,2-2-48-16,3 0-128 0,0-1 192 0,1 2-64 16,0 1-128-16,0 1 0 0,0-2 0 15,2 2 128-15,1-1-128 0,2 1 0 0,1-2 0 16,-3 1 128-16,-3 4-128 0,1 0 0 0,-3 0 0 16,4 1 0-16,-2 1 0 0,2 3 128 0,0 1-128 0,1-2 0 15,-2-6 128-15,-1 1-128 0,-2-1 128 0,1 0-128 16,-3-6 256-16,3 2-16 0,2-3-16 0,0 2 0 15,-1 3 48-15,0-1 16 0,-4-3 0 0,1 2 0 16,1 1-160-16,4 1-128 0,-2-1 144 0,3-2-144 16,2 2 160-16,-2-1-160 0,-3 4 160 0,-1-3-160 0,-1-1 160 15,-1 1-160-15,2 0 160 0,1 0-160 16,1 1 192-16,-3-1-64 0,1-1-128 0,-4 5 192 0,-2 2-64 16,-2 0-128-16,-1-3 176 0,-3-4-176 0,-3-3 128 15,-2 2-128-15,1 2 0 0,-2-2 0 0,-1-2 144 0,-2-3-144 16,-2 3 0-16,0-1 144 0,-1-1 32 0,-4-1 0 15,1-2 0-15,-5 0 0 0,2 4 0 0,0-3 0 16,-3-1 0-16,-1 2 0 0,1-1-32 0,0 0 0 16,-2-3 0-16,1 1 0 0,-2-1-16 0,0-2-128 15,-1 1 192-15,-2-2-64 0,-1 0-128 0,-1 0 0 16,1 0 144-16,0 1-144 0,-11-2 0 0,8 2 128 16,1 2-128-16,-9-4 0 0,0 0 0 0,0 0 0 15,0 0-160-15,0 0 160 16,8-1-1216-16,-8 1-144 0,0 0-32 0,0 0-11344 0,-12-9-2288 15</inkml:trace>
  <inkml:trace contextRef="#ctx0" brushRef="#br3" timeOffset="-165149.872">9531 16898 28799 0,'0'0'1280'0,"0"0"256"0,-11-4-1232 0,2 1-304 0,0-1 0 0,9 4 0 0,0 0 0 0,0 0-192 15,-6-7 16-15,-1 1 16 0,3 2 400 0,-2 0 80 16,6 4 0-16,0 0 16 0,-9-5 864 0,3 1 160 15,1-4 48-15,5 8 0 16,-7-3-1600-16,-2-4-320 0,2-5-64 16,-3 2-16-16,0 3 592 0,1-1 192 0,-2-6 0 0,-2 0 0 0,0-2-192 0,0-2 0 15,0 0 0-15,-1 2 0 0,-3-3 0 0,1-2 160 16,-3-1-160-16,-1 4 160 0,-1 2 144 16,-2 3 16-16,-1 1 16 0,-5-1 0 0,0-1-16 0,0 3 0 15,1 4 0-15,-2-3 0 0,-4 0-144 0,-3 2-48 16,2 2 0-16,0-2 0 0,1 2-128 15,-1 1 0-15,-7-2 0 0,0 2 0 0,0-2 0 16,-4 4 0-16,0 0-192 0,1 2 192 0,-2-1-144 0,3 1 144 16,2-2 0-16,3 1 0 0,-2 2 0 0,4 0 0 15,-4 0 0-15,3 0 144 0,-2 2-16 0,1-2-128 0,-2-2 192 16,0 2-64-16,4-1-128 0,-2 2 0 0,3 3 0 16,0-2 128-16,0 2-128 0,0 0 0 0,-3-1 0 0,-2 4 0 15,-3 3 0-15,0 0 0 0,1-1 0 0,2-1 0 16,-1 1 0-16,5 0 0 0,2 0-128 15,1-1 128-15,1-3 0 0,0 6 0 0,0 2 0 0,-1 0 0 16,2 0 0-16,0-2 0 0,1 0 0 0,0 3 0 16,0-2 0-16,2 1 0 0,1 3 0 0,0-1 0 15,1 1 0-15,2 2 0 0,1 2 0 0,0-1 0 16,-1-2 0-16,0 3 0 0,3 1-144 0,-3 0 144 16,-1-3 0-16,2 1 0 0,1 0 0 0,2 1 0 0,3 1 0 0,-2-3 0 15,2-2-128-15,4 3 128 0,3 2 0 16,0-2 0-16,0-1 0 0,2 0 0 0,0 1 0 15,3 1 0-15,-2 0 0 0,4-1 0 0,0-1 0 0,0-1 0 16,1-1 0-16,0 2 0 0,1-1 0 0,2 1 0 16,2 1 0-16,1-1 0 0,0 1 0 0,1 0-128 15,2-1 128-15,1 0 0 0,-1 0 0 0,5-1 0 16,0 2 0-16,1 1 0 0,-1-1 0 0,3 0 0 16,5 0-128-16,1 1 128 0,1-3 0 0,-1 2 0 15,0 0 0-15,4-1 0 0,-2-3-144 0,2-1 144 16,-2-1 0-16,3 0-144 0,4-1 144 0,-3 1 0 15,0-2 0-15,2 0 0 0,2 1 0 0,0-1 0 16,3-1 0-16,2-1 0 0,1 1 0 0,0-3 0 0,2 2 0 16,0 0 0-16,-3-4 0 0,2 2 0 0,0-2 0 15,1 1 0-15,4 1 0 0,2-3 0 0,0-2 0 0,4 0 0 16,0 0 0-16,-1-1 0 0,-2 0 0 0,-3-1-128 16,1-2 128-16,0-1-128 0,1 0 128 0,1-1-128 15,1-1 128-15,0-1 0 0,-3 2-144 16,-1-4 144-16,-1 2 0 0,-3-1 0 0,0 0 0 0,-1 1 0 15,2-1 0-15,-2 0 0 0,3 2 0 0,-1-1 0 16,3-1 0-16,2 0 0 0,-2 1 0 0,1-1 0 16,-4-2-128-16,0 1 128 0,-1-2 0 0,0-2 0 15,0-1-144-15,0-2 144 0,2-3-192 0,0 3 192 16,3-3-976-16,-1 2-96 16,-3-4-16-16,-1 1 0 0,-3 1 1664 0,-2-2 320 0,-3-2 64 0,-2 3 0 0,1 3-768 15,-5 0-192-15,0 0 0 0,-2 2 0 16,0-1 0-16,-1 1 0 0,3-1 0 0,-4-1 0 0,-3 0 0 15,-1 0 128-15,2 2-128 0,-2-4 0 0,1-1 144 0,-4-1-144 16,-2 0 128-16,1-2-128 0,-1-1 0 0,-1-2 0 16,-2-3 0-16,-2 2 0 0,-1-1 0 0,-3 4 0 15,-3 2 0-15,-2 0 0 0,-1-2 0 0,1 2 0 16,-5 3 0-16,1 0 0 0,-4 2 128 0,0-1 0 16,-2 1 0-16,1 0 0 0,-1-1 0 0,-2-2 0 15,-3-2 0-15,-3 1 0 0,-1 3-128 0,2-4 0 16,-4-7 0-16,2 3 0 0,-4 2 0 0,-1 1-192 15,2 3 32-15,-4-2 16 0,-1 0-32 0,-3 3 0 16,-3-1 0-16,0 3 0 0,-2 1 48 0,-4 2 0 16,-4-1 0-16,0 1 0 0,4 2 128 0,0 3-128 15,1-1 128-15,-1 1-128 0,-1-2 128 0,-3 3 0 0,-1 1 0 16,3-1 0-16,2 3 0 0,0 1 0 0,2 1 0 16,-1-1 0-16,2 2 0 0,0-1 0 0,0 2-144 0,0 0 144 15,-4 2 0-15,0 0-144 0,-2-2 144 16,-1 4 0-16,-3 2-256 0,0-1 48 0,0 2 16 0,3 1 0 15,0 3 0-15,0-2 0 0,-2-1 0 0,2 2 0 16,1 2 192-16,1-1 0 0,2-1 0 0,3 1 0 16,2 0 0-16,1 3 0 0,1 2 0 0,3 1 0 15,1-3 0-15,-1 4 0 0,-2 2-176 0,1 0 176 16,1 5-160-16,3-3 160 0,-2-4-128 0,0 4 128 16,-1 3-144-16,1-1 144 0,2-1-160 0,2 1 160 15,1 1-144-15,2-3 144 0,2-2-128 0,2 0 128 0,-1 1 0 16,4 0 0-16,4 1 192 0,0-1-64 0,0 1 16 15,1 0 16-15,4 2 0 0,1 2 0 0,3 2-160 0,2-1 0 16,-3-4 144-16,4 2-144 0,1 1 128 0,4-2-128 16,1 1 128-16,3 0-128 0,2-1 192 0,2-1-48 15,-2-2 0-15,3 2 0 0,2-2 48 16,2 1 0-16,0-1 0 0,3 1 0 0,-1-1-192 0,4 2 128 16,1-3-128-16,3-3 128 0,-5-1 0 0,3-1-128 15,-1-2 192-15,4 0-64 0,0-1-128 0,3-1 128 16,-1 0-128-16,-1-1 128 0,-3-2-128 0,0 1 0 15,0-3 0-15,2 1 0 0,-4 1 0 0,4-2 0 16,0 0 0-16,2-1 0 0,-4 4-128 0,4-3-128 16,3-2 0-16,4-1-9792 15,7 1-1936-15</inkml:trace>
  <inkml:trace contextRef="#ctx0" brushRef="#br3" timeOffset="-163863.165">15080 17679 4607 0,'-8'4'400'0,"0"-1"-400"0,-2-1 0 0,-1 0 0 16,-3-2 4656-16,2 0 848 0,3 0 160 0,1 0 32 31,0 0-4912-31,0 3-976 0,-1-6-208 0,0 2-48 0,9 1 448 0,-4-1 0 0,-2 0 0 0,1 1 0 16,5 0 0-16,0 0 0 0,-5-1 0 0,5 1 128 15,0 0 256-15,0 0 64 0,0 0 16 0,-6 0 0 16,-1 1-16-16,7-1-16 0,0 0 0 0,0 0 0 16,12 1-240-16,-2-1-32 0,1 0-16 0,1-2 0 15,4-1-16-15,1-1-128 0,3 0 192 0,3 0-64 16,1-4 176-16,4-2 16 0,-2-1 16 0,4 0 0 15,1-1-112-15,1-1-32 0,5 1 0 0,5-3 0 0,3 1 48 16,3 0 0-16,3-3 0 0,2 0 0 0,-5-2-112 0,6-1-128 16,2 0 176-16,2-1-176 0,4 0 0 0,1-2 0 15,-1-2 0-15,0 0 0 0,-2 1 0 0,1 0 0 16,1 1 0-16,4 2 0 0,2-1 128 0,-2 3-128 16,-1-1 0-16,-6-3 0 0,-2-5 0 0,0 3 160 15,3 3-160-15,-3 3 128 0,1-1 192 0,0 2 16 16,-5-1 16-16,0 1 0 0,-5 3 96 0,2 2 32 15,0 0 0-15,1-1 0 0,2 2 80 0,0 1 16 16,-2 0 0-16,-4 0 0 0,-1 1-192 0,-4 2-48 16,-1 0 0-16,-2-1 0 0,-1-1-96 0,-1 3-32 15,-2 0 0-15,-3-2 0 0,2 0 0 0,-2 3 0 16,-3 1 0-16,-3 1 0 0,-4 0-16 0,0-1-16 0,-1 1 0 16,-2-1 0-16,-3 2-176 0,-2 1 160 0,1 0-160 15,-3-2 160-15,-3 3-160 0,1-1 0 0,-1 0 0 0,-2 0 0 16,0-2-336-16,-7 4 0 0,0 0 0 0,0 0 0 31,5-4-512-31,-5 4-112 0,0 0 0 0,0 0-16 16,0 0-2656-16,-14-8-528 0,-13-7-96 0,-6 3-32 0</inkml:trace>
  <inkml:trace contextRef="#ctx0" brushRef="#br3" timeOffset="-163125.491">15124 16708 9215 0,'0'0'816'0,"0"0"-656"0,0 0-160 0,0 0 0 16,0 0 4272-16,7 7 816 0,-7-7 160 0,9 10 48 15,1-4-4496-15,2 1-800 0,2 0-352 0,-1 0 32 16,2-1 320-16,3-2 208 0,1-1-16 0,1-1-16 16,-1 0 240-16,3 0 48 0,0 0 16 0,3 1 0 15,1 1 240-15,1 0 48 0,0 1 16 0,3 2 0 16,0-1-32-16,-1 0-16 0,3 2 0 0,1 2 0 16,1-3-224-16,0 2-64 0,3 1 0 0,1 0 0 15,6 2-80-15,3 1-32 0,1-1 0 0,2 2 0 16,3 1-144-16,-2 0-48 0,-2 3 0 15,4 0 0-15,-1-3-16 0,5 4 0 0,6-1 0 0,-3 3 0 16,-3 0 48-16,2 1 0 0,-3-3 0 0,0-3 0 16,0-3 32-16,1 0 16 0,3-2 0 0,-3 2 0 0,-3-1-64 15,-4 1-16-15,1-3 0 0,-1 0 0 0,1 0 16 0,1 1 0 16,1 0 0-16,-3 2 0 0,2 0-32 0,-3 1 0 16,-1-2 0-16,-3 1 0 0,-2 1 16 0,-2-2 0 15,2 1 0-15,0 1 0 0,5 0-144 0,-2-1 0 16,0-3 0-16,-2 1 0 0,-2 0 0 0,0-2 192 15,-6 0-192-15,-2-1 192 0,-4 0-192 0,2 1 160 16,-2 1-160-16,-1-1 160 0,-4-2-16 0,1 2 0 16,0-2 0-16,-1 2 0 0,-4-3-16 0,1 1 0 15,-2-2 0-15,-4-1 0 0,0-1 16 0,-2-1 0 16,2 0 0-16,-5 0 0 0,0 0-16 0,-2-1 0 16,-1 1 0-16,1 0 0 0,-1 0-128 0,-8-2 192 0,7 0-192 15,-7 0 192-15,0 0-192 0,8 2 0 0,-8-2 144 16,0 0-144-16,0 0 0 0,0 0 0 0,0 0 0 0,0 0 0 15,0 0 0-15,0 0 0 0,0 0-176 0,0 0 176 32,0 0-592-32,0 0-32 0,0 0 0 0,0 0 0 15,0 0-1952-15,0 0-400 0,-10-8-80 0</inkml:trace>
  <inkml:trace contextRef="#ctx0" brushRef="#br3" timeOffset="-158301.888">6640 17770 21711 0,'0'0'960'0,"0"0"192"0,0 0-912 15,-9-3-240-15,9 3 0 0,-9-1 0 0,0-1-192 0,2-1-64 0,7 3-32 0,-11-6 0 16,3 1 288-16,-1-2 144 0,0 1-16 0,0-2 0 15,-2 0-128-15,2 0 0 0,0 3 0 0,0-2 0 16,-1 0 288-16,-2 1 32 0,1 2 0 0,0-2 0 16,0 1 64-16,0-1 0 0,-1 1 16 0,2-1 0 15,-3 1-240-15,-2-1-160 0,0 0 192 0,-1-1-192 16,-2 0 128-16,0 0-128 0,0-1 0 0,-2 0 0 16,-3 2 176-16,-1-2-176 0,-1-1 160 0,-2-2-160 15,-2-4 208-15,-3 3-48 0,-1 3-16 0,-1-1 0 0,-4-2-144 16,0 3 0-16,-2 3 0 0,-3-1 0 0,-2-1 320 15,1 2 16-15,4-2 16 0,1 2 0 0,0 2 320 0,2 0 64 16,0-2 16-16,0 1 0 0,1 1-384 16,-1 1-80-16,-6 0-16 0,-1-1 0 0,-3 0-272 0,-1 0 0 15,1-3 0-15,-3 4 0 0,-3-1 0 0,-3 1-224 16,-5 0 16-16,-7 0 0 16,-4-1-400-16,-2 2-80 0,1 3-16 0,0 2 0 15,2 1 48-15,0 2 0 0,1 2 0 16,8 1 0-16,5-3 1024 0,6 4 208 0,6-1 32 0,2 3 16 0,7 0-64 0,0 2-16 15,2-1 0-15,1 1 0 0,0 1-544 0,0 1-192 16,1-1 0-16,1 2 0 0,2 0 48 0,1 3 16 16,-3 1 0-16,3-1 0 0,4-3-64 0,-2 2 0 15,4-1 0-15,-2 3 0 0,4-3 192 0,-1 0 0 16,2-3 0-16,3 1 0 0,0-1 272 0,3-2 48 0,1-2 0 0,3 3 0 16,5-2-48-16,-2 2 0 0,1 1 0 0,4 1 0 15,6-2-272-15,2 5 0 0,-3 5 0 0,2-1 0 16,1-2-128-16,4-3 128 0,5-1-208 15,-1 2 80-15,0 1 128 0,-1-2-192 0,3-2 192 0,3 1-192 16,1 3 192-16,2 0 0 0,-1 0-144 0,5 0 144 16,3 0 0-16,5 0 0 0,1 0 0 0,2 0 0 15,-2-1 0-15,0-4 0 0,0-4 0 0,2 1 0 16,1 0 0-16,-18-4 0 0,5 1 0 0,4 2 0 16,1 1 0-16,3 0 0 0,5 0 0 0,1 1 128 15,2-1-128-15,34 8 0 0,-12-6 144 0,-7-2-144 16,-2-2 0-16,1-1 128 0,-2-1-128 0,1-2 0 0,-4 0 0 15,-1-2 0-15,0 0 0 0,-3-1 128 0,-3-1-128 0,0 1 0 16,-1 1 0-16,1 1 0 0,1-3 0 0,1 1 0 16,0-1 0-16,1-1 128 0,-5-2-128 0,1-1 0 15,-1-2 0-15,-1 3 0 0,0-2 0 0,0 0 0 16,3-1-176-16,-2 0 176 0,1-3-128 0,1 2 128 16,-1-3 0-16,-2-1-144 0,0-1 144 0,-1-1 0 15,-5 0 0-15,0 0 0 0,-3-1 0 0,-13 5 0 16,3-4 0-16,4-1 0 0,-1-2 0 0,2 0 0 15,1 2 0-15,-3-1 0 0,1-4-160 0,21-11 160 16,-10 5-192-16,-3 3 192 0,-8 3-176 0,-1 1 176 16,-3-2-160-16,-1 1 160 0,-5 0-144 0,2 2 144 15,-3 0-128-15,2 0 128 0,-4-3 0 0,0 2 0 0,-4 0 0 16,1 1 0-16,2 0 0 0,-3-1 0 0,-3-2 0 16,0 0 128-16,-2-1-128 0,0-1 176 0,-1-2-176 0,-4 2 192 15,-4 0-192-15,2 1 0 0,-2-1 0 16,2 3 128-16,-6-1-128 0,3-1 0 0,-5 0 0 15,1 0 0-15,1 1 0 0,-2 1 208 0,-2-2-16 16,-1 1-16-16,0 1 48 0,0-1 16 0,1 1 0 0,-5-1 0 16,0-1-80-16,-6 2-16 0,-1-1 0 0,-1-1 0 15,2 1-144-15,-4 0 128 0,-2 3-128 0,1 0 128 16,-2 1 32-16,-1 1 0 0,-2 0 0 0,-1 2 0 16,2 0-16-16,-3 2 0 0,2 1 0 0,-3 0 0 15,-4 2-144-15,-4-3 0 0,-1 2 0 0,2 1 0 16,0 1 0-16,2 2 0 0,-1 0 0 0,4 0 0 15,-1 0 0-15,0 0 0 0,0 1 0 0,-1 2 0 0,0 0 0 16,0 2 0-16,-7 1 0 0,3 0 0 0,1 1 0 16,1 3 0-16,1-2 0 0,0 3 0 0,-4 2 0 15,0 1-272-15,-2 1 64 0,-2 1 16 16,1 1-192-16,0 2-16 0,2 1-16 0,2 4 0 16,5 3-16-16,3 1 0 0,5-3 0 0,2-2 0 0,6 2 96 0,2 2 16 15,5-2 0-15,3 1-7600 16,6 0-1504-16</inkml:trace>
  <inkml:trace contextRef="#ctx0" brushRef="#br3" timeOffset="-157040.075">8547 18545 6447 0,'0'0'576'0,"0"0"-576"0,0 0 0 0,0 0 0 16,0 0 3680-16,0 0 624 0,0-5 128 0,4-1 32 15,0-1-3856-15,2 0-768 0,4-1-160 0,-3 0-16 16,1 1 144-16,0-3 16 0,4 1 16 0,1 2 0 16,0 0 160-16,0 4 0 0,3-1 0 0,-6 2-128 15,-2 1 400-15,3-1 96 0,4-2 16 0,-1 3 0 16,3-2-48-16,-1 1 0 0,4-1 0 0,14-1 0 15,-2 0-160-15,1 0-48 0,-1-2 0 0,1 1 0 16,0 2 0-16,3-1 0 0,-1-3 0 0,5 3 0 0,-3-4 64 16,2 4 0-16,-2-1 0 0,1 3 0 0,0-1-192 15,2-2 0-15,0-1 0 0,2 1 0 0,-4 2 0 0,4-1 0 16,2 0 128-16,-4 1-128 0,-3 0 144 0,2-1-144 16,-1 7 160-16,-2-3-160 0,-2 0 0 0,3 0 128 15,-1 0-128-15,3 0 0 0,-2 1 0 0,1-2 0 16,-1-3 128-16,-1 2-128 0,2 0 0 0,-2 2 0 15,-2 1 0-15,0-1 0 0,0-2 128 0,3 2-128 16,-2 1 176-16,2 0-176 0,-3-2 208 0,1 0-64 16,1-1-16-16,2 0 0 0,0 4 0 0,0-1-128 15,-2-1 192-15,-1 1-64 0,-4 0 32 0,2 0 0 16,1 1 0-16,1 0 0 0,-3 1 0 0,2-1 0 16,-1 0 0-16,-1 0 0 0,-3 3-32 0,2-5 0 15,1-4 0-15,-3 3 0 0,-3 2-128 0,-3 1 192 16,0 1-192-16,-1 0 192 0,1-3-192 0,-3 2 192 0,-1 1-192 0,0-3 192 15,-2-1-192-15,2 2 0 0,-3 3 0 0,0-1 0 16,-1-5 0-16,1 1 128 0,-1 1-128 0,-4-1 0 16,0 1 0-16,-1 1 0 0,3 1 128 0,-5-1-128 15,-8-1 176-15,0 0 0 0,12 2 0 0,-1 2 0 16,-4-3-32-16,1-1 0 0,0-3 0 0,-8 3 0 16,9 5-16-16,-9-5-128 0,0 0 192 0,6-1-64 15,-6 1-128-15,9 4 0 0,-9-4 0 0,0 0 0 16,8-1 0-16,-8 1 0 0,0 0 0 0,0 0 0 15,0 0-144-15,0 0 144 0,0 0 0 0,0 0 0 16,0 0 0-16,0 0 0 0,0 0 0 0,0 0 0 16,0 0-128-16,0 0 128 0,0 0 0 0,0 0 0 0,-7 3-256 15,-4 1 64-15,0-2 16 0,1 0 0 0,-2-2 176 16,0 3-128-16,-2 2 128 0,1-3-128 0,-3-2 0 0,-2 0 0 16,-4 1 0-16,1 1 0 0,0 2 128 0,1-3-128 15,-4-4 128-15,0 3-128 0,-5 4-16 0,13-1 0 16,-8 1 0-16,-2 2 0 0,-4 1-32 0,-4-1 0 15,-2 3 0-15,-1-1 0 0,-4-1 176 0,-32 5-128 16,14-5 128-16,6 0-128 0,4-3 128 0,5-2 0 16,3-1 0-16,2-1 0 0,1-2 0 0,-3 0 0 15,-3 0 0-15,2-2 0 0,3 2 0 0,-4 0 0 16,-2-1-144-16,-2 2 144 0,0 0 0 0,0-1 0 16,1 0 0-16,-3 1 0 0,-1 0 0 0,-1 0 0 0,0 0 192 15,3-1-64-15,3 2 80 0,0 0 16 0,-1 0 0 16,-2 0 0-16,0 0-32 0,2 0 0 15,1-1 0-15,2-1 0 0,1 1-64 0,3 1 0 0,3-2-128 0,-1 1 192 16,-1 0-192-16,0 2 0 0,-2-1 0 0,5-1 0 16,4 1 0-16,4 1-208 0,-2 2 64 15,4 0 16-15,3-2-96 0,5-1-16 0,2 2 0 16,3-2 0 0,5-2-1712-16,3 2-352 0</inkml:trace>
  <inkml:trace contextRef="#ctx0" brushRef="#br3" timeOffset="-154550.135">12908 18624 8287 0,'0'0'368'0,"0"0"80"0,0 0-448 0,-9 2 0 0,0-2 0 0,9 0 0 15,-8 0 2528-15,8 0 416 0,0 0 96 0,0 0 16 16,0 0-2240-16,0 0-448 0,0 0-96 0,0 0-16 16,0 0-256-16,7-2 0 0,1 0 0 0,3-1 0 15,0 2 240-15,3-3-64 0,-2 0-16 0,4 1 0 16,-1 0 128-16,5-1 32 0,2 1 0 0,4-1 0 15,4 1-32-15,-1-1 0 0,-6 0 0 0,5 1 0 16,4-1-80-16,1-2-16 0,-1 3 0 0,0 0 0 16,1-2 0-16,3 3-16 0,-2 0 0 0,4 0 0 15,-1 2-176-15,5-3 0 0,1 1 144 0,2 0-144 16,0-2 0-16,1 0 128 0,-1 0-128 0,-1 1 0 0,2-2 0 16,0 3 0-16,0-1 0 0,3-2 0 0,1 2 0 0,-1-1 0 15,-2-2 0-15,-1 3 0 0,0-3 0 0,-1 3 0 16,0-1 0-16,4 0 0 0,1-1 0 0,0 2 0 15,-4-1 0-15,-22 2 0 0,6-2 0 0,3 0 0 16,0 1 0-16,2-1 0 0,-1-1 0 0,1 1 0 16,5-3 0-16,25-3 0 0,-8 0 0 0,-10 7 0 15,0-1 0-15,-8 0 0 0,-1-1 0 0,-5 2 0 16,0-1 0-16,-4 4 128 0,0 3 80 0,1-2 32 16,-3-5 0-16,3 2 0 0,-1 3 144 0,2 1 16 15,0 2 16-15,0-3 0 0,0 0-32 0,-2 0 0 16,0 3 0-16,0 0 0 0,0-3 0 0,-12-1-16 15,1 2 0-15,2 0 0 0,2 0-176 0,0 1-48 16,2-1 0-16,1 0 0 0,-1 0-144 0,0-1 0 0,1-1 0 0,1 1 128 16,-4 1-128-16,3-2 0 0,0-2 0 15,1 2 128-15,-1 2-128 0,-2-2 0 0,1-2 0 0,-2 1 0 16,1 4 0-16,-2-1 128 0,0-1-128 0,1 2 0 16,-2 0 128-16,-1 1-128 0,0 0 0 0,18 2 128 15,-8-2-128-15,-2-1 0 0,-4 1 0 0,2-1 0 16,-2-2 0-16,1 0 0 0,-3 1-160 0,1 2 160 15,0-3-144-15,-1 0 144 0,-1 0-128 0,0 0 128 16,-4 2 0-16,2-2-160 0,0 1 160 0,-1 0 0 16,-3 1 0-16,3-1 0 0,1 0 0 0,-2 2 0 15,-2-3 0-15,3-1 0 0,-1 0 0 0,3 1 0 16,-2-1-192-16,0 1 192 0,-1-2-192 0,0 0 192 16,2-1-256-16,-3-1 48 0,-2 0 16 0,3 1 0 0,2 0 192 15,-2 0 0-15,-7-1-160 0,0 0 160 0,2 2 0 0,0-1 0 16,-2 0 128-16,1-1-128 0,-10 3 128 0,0 0-128 15,8-3 128-15,-8 3-128 0,0 0 128 0,0 0-128 16,0 0 0-16,0 0 128 0,0 0-128 0,0 0 160 16,0 0-160-16,0 0 160 0,0 0-160 0,-2-5 0 15,-2-2 144-15,0 3-144 0,-3 0 0 0,0 1 0 16,-2-1-160-16,-1-1 160 0,0 2-224 0,-11 0 64 16,0-2 16-16,3 1 0 0,0-4 144 0,-1 6-192 15,-2 2 192-15,0 0-192 0,1-2 192 0,0-2-192 16,1 1 192-16,-2 3-192 0,-1 3 192 0,0-3-160 15,1-3 160-15,-5 3-160 0,-1 4 160 0,-3 0 0 0,-3-1 0 16,-1-1 0-16,-2 0 0 0,1-2 0 0,0 0 0 16,0-1 128-16,2-1-128 0,12 2 0 0,-3 0 0 15,-4 2 0-15,-3-1 0 0,-2-1 0 0,-2-1 0 0,-3-1-128 16,-2 1-16-16,-3 1 0 0,0 0 0 0,-37-1 0 16,12-2-16-16,4 3 0 0,0 4 0 0,30-1 0 15,-6 1-96-15,-1 0 0 0,-6 0-16 0,0 3 0 16,-1-1 16-16,-4-1 0 0,-1 1 0 0,-46 2 0 15,16-1 256-15,11-2 0 0,8-1 0 0,8-1 0 16,1 0 0-16,2-2-192 0,1 2 192 0,-1-3-160 16,-3 0 160-16,2 0 0 0,-2-1 0 0,3-1 0 15,5 0 0-15,-5 0 0 0,0 0 0 0,-1-1 0 16,1-2-144-16,21 2 144 0,-7-2-160 0,-4-1 160 16,0-2-192-16,-7 2 192 0,0 0-208 0,-2 3 80 0,2-2 128 15,-3 3 144-15,0 3-16 0,1 3-128 0,3 1 320 16,0 1-64-16,1 1 0 0,-2 2 0 0,2 0-256 0,-39 4 0 15,21 0 0-15,9-4 0 0,4-5 0 0,7 1 0 16,4-2-208-16,4 0 80 0,4 0-144 0,3-1-32 16,2-1 0-16,3 0 0 15,3 0-544-15,0 0-112 16,-2-2-32-16</inkml:trace>
  <inkml:trace contextRef="#ctx0" brushRef="#br3" timeOffset="-140871.219">4130 14710 24015 0,'-8'-7'1056'0,"8"7"224"0,-6-2-1024 0,6 2-256 0,0 0 0 0,0 0 0 16,-6-5 0-16,6 5 0 0,0 0 0 0,0 0 0 15,0 0 0-15,0 0 0 0,0 0 0 0,7-4-144 0,3-2 144 0,-1 3-128 16,1 0 128-16,-2 2-128 0,2-1 128 15,2 1 0-15,-2 1 128 0,3-1-128 0,0 1 256 0,3 0 0 16,-1 0-16-16,3-2 0 0,0-1 64 0,4 1 16 16,-2-2 0-16,2 1 0 0,1 0 0 0,5-1 16 15,2 1 0-15,0 0 0 0,2-3-64 0,0 4-16 16,1-1 0-16,2-2 0 0,2 0 32 0,0 0 0 16,-1 1 0-16,3 0 0 0,2-2-96 0,1 1 0 15,5 1-16-15,1 1 0 0,2 2-176 0,-1-1 128 16,-2-2-128-16,1 2 128 0,-2 2-128 0,3 0 0 15,2-1 0-15,0 0 0 0,-1 0 0 0,4 1 0 16,3 2 0-16,0-1 0 0,-4-2 0 0,3-1 0 16,0-1 0-16,3 2 0 0,0-1 0 0,1 0 0 0,-1-2 0 15,-3 2 0-15,0-1 0 0,0 1 0 0,1-1 0 16,1 0 0-16,0-2 0 0,-2 1 0 16,2 1 0-16,-2 0 128 0,-3 1-128 0,2-1 0 15,-1-2 0-15,1 3 0 0,-2 0 0 0,3 1 0 0,-1-1 0 0,-1 1 0 16,-2 0 0-16,-2-1 0 0,2 1 0 0,-1-1 0 15,5 0 0-15,-4 0 0 0,0 1 0 0,0 0 0 16,-5-1 0-16,0 1 0 0,0-1 0 0,-2-1 0 16,0-2 0-16,-1 1 0 0,1-1 0 0,1-1 0 15,-1-1 0-15,0 2 0 0,0 2 0 0,-1-2 0 16,-1-1 176-16,-1 1-48 0,3 3-128 0,0-1 192 16,2-2-192-16,-2 0 128 0,-2 0-128 0,-1 4 0 15,1 4 0-15,0 0 0 0,-2-2 0 0,-3 2 0 16,1 1 0-16,-2-2 0 0,1-1 0 0,-3 0 0 0,0 2 0 15,3 1 0-15,-3 0 0 0,1-2 0 0,0-2 160 0,-3 2-160 16,0 3 160-16,-1-3-160 0,-1-2 160 0,0 0-160 16,0-2 160-16,1 1-160 0,1 1 224 0,1 1-48 15,2 1-16-15,0 0 0 0,2 0-160 0,0 2 192 16,-2-3-192-16,-1 1 192 0,0 0-32 0,-3 0 0 16,1-2 0-16,0 1 0 0,1 3-32 0,0-2 0 15,1-5 0-15,-1 3 0 0,-1 3-128 0,0 0 192 16,1 1-192-16,0 1 192 0,-2-2-192 0,0 1 128 15,2-1-128-15,0 0 128 0,-1 1-128 0,4-1 0 16,1-1 0-16,-2 1 0 0,-3 2 0 0,0 0 0 16,5-1 0-16,-1-2 0 0,-2 2 0 0,0-2 0 15,-4-1 0-15,2 1 0 0,-1-1 128 0,-1 1-128 0,0 0 0 16,0-1 128-16,1 0 0 0,-2-1 0 0,0-1 0 16,2 1 0-16,0 3-128 0,0 0 192 0,1-3-192 15,-4 0 192-15,0 0-192 0,0 0 0 0,1 2 0 16,-3-2 128-16,2-1-128 0,-4 2 0 0,1 1 0 0,2 0 0 15,-1-2 0-15,-1 0 0 0,-1 0 0 0,1 0 128 16,-3 2-128-16,3 0 0 0,-2-2 0 0,2 1 128 16,0-1-128-16,-3 4 192 0,1 0-192 0,-1 0 192 15,0-4-192-15,-3 1 0 0,1 0 0 0,1 0 0 16,-2 1 0-16,1 0 0 0,-1 2 128 0,1-1-128 16,-2 0 0-16,1-2 128 0,-3-1-128 0,3 0 128 15,-1 0-128-15,-3 3 128 0,-3-3-128 0,-2 0 128 16,0-3 0-16,0 3-128 0,0-1 192 0,0 1-64 15,-11 0-128-15,8-1 0 0,1-1 144 0,-1 1-144 0,-8 1 0 16,0 0 128-16,8 1-128 0,-8-1 0 0,0 0 0 0,0 0 0 16,0 0 0-16,0 0 0 0,0 0 0 0,0 0 0 15,0 0 0-15,0 0 0 0,0 0 0 0,-10-2-128 16,-2-4 128-16,-2 3 0 0,1 3 0 0,-8 0-160 16,-3-1 160-16,0-1 0 0,1 0 0 0,-5-1-128 15,1 1 128-15,-2 0 0 0,1-1 0 0,-2-1 0 16,-1 1-128-16,-3 1 128 0,-3-1 0 0,-3-1 0 15,0 2 0-15,-7 0 0 0,-11 0-176 0,-2-1 176 16,0 0-160-16,-5 0 160 0,-5 1-256 0,-3-1 64 16,-4 2 0-16,-1 0 0 0,3 0-48 0,0 0 0 15,-3 0 0-15,2 1 0 0,4 1 240 0,1-1-144 16,3-1 144-16,3 1-128 0,3 2 128 0,1 0 0 0,-1-1 0 0,-2 2 0 16,-3-1 0-16,0 3 0 0,0 0 0 0,-3-2 0 15,-6-1 0-15,-4 2 0 0,-4 1-144 0,0-2 144 16,-4-2-304-16,-4 2 16 0,-6-1 0 0,-2-1 0 31,2-1-224-31,0 2-32 0,-4 0-16 0,5 1 0 0,5-3 320 0,4 0 64 0,6-2 16 0,5 2 0 16,6 0 160-16,4 3 0 0,5-1 160 0,5 0-160 15,4 1 192-15,0 1-48 0,0-2-16 0,0 0 0 16,-4 0-128-16,0 0 0 0,-1 1 0 0,2-2 0 16,-2-2 0-16,-3 1 0 0,-4 1 0 0,-5 0 0 15,-3-1 0-15,-2 3 0 0,3 2 0 0,-6-2 0 16,-6 2-288-16,-3 1 64 0,1-2 16 0,2 3 0 15,2-3 48-15,0 0 16 0,0-3 0 0,5-1 0 0,4-1 272 16,3-1 48-16,5 1 16 0,3-1 0 0,-1-1-64 16,-2 1 0-16,0 1 0 0,1 2 0 0,2 1-128 15,-3 0 0-15,-3 1-160 0,-1 3 160 0,-2 2-368 0,1 1 32 16,-1 2 0-16,4 2 0 0,3-1 48 0,5 1 16 16,6 0 0-16,2-3 0 0,3-3 400 0,10-2 96 15,5 2 16-15,5-4 0 0,6 0 96 0,4-2 32 16,4-3 0-16,3 2 0 0,-1 5-368 0,2-3 0 15,2 0 0-15,0-2 0 0,8 0-272 0,-7 2-32 16,7-2 0-16,-9 2 0 0,3-2-64 0,6 0-16 16,-9-1 0-16,2-2 0 0,7 3 192 0,-6 0 48 15,6 0 0-15,0 0 0 0,0 0 144 0,0 0 0 0,0 0 0 0,0 0 0 16,0 0 0-16,0 0 176 0,0 0-176 0,0 0 192 16,11 0-192-16,1 3 0 0,2 1 0 15,3-1 128-15,-2-2-128 0,1 1 0 0,4 3 144 16,3-1-144-16,-2-2 0 0,1 0 144 0,-1-2-144 15,6 0 0-15,4 0 144 0,4 0-144 0,-4-1 0 0,2 1 144 16,4 1-144-16,1-2 0 0,1-2 0 0,5 1 0 16,2 0 0-16,3-2 128 0,0 0-128 0,1-1 0 15,0 0 128-15,2 2-128 0,3-3 0 0,1 1 128 16,5-1-128-16,5 1 0 0,-1-2 0 0,1 2 0 16,-1-3 0-16,2 0 128 0,-1 0-128 0,6 2 0 15,1-2 0-15,1 3 0 0,-1-1 0 0,-4 1 0 16,1-3 128-16,3 1-128 0,3-1 0 0,-1 0 128 15,-4 1-128-15,-1 0 192 0,-1-1-192 0,6 1 192 0,-1 3-192 16,0 1 128-16,-2-2-128 0,-1 2 128 0,2-2-128 0,0 3 0 16,2-3 144-16,1 0-144 0,-2 2 0 0,-2 0 128 15,0-1-128-15,1 3 0 0,1 1 0 0,1 3 0 16,0-2 0-16,-2 0 0 0,-7 0 0 0,2 0 0 16,1-1 0-16,3 1 128 0,-1 1-128 0,-3 0 0 15,-3 2 0-15,-2-1 128 0,0 0 32 0,0-2 16 16,2 3 0-16,-1-2 0 0,0-1-48 0,-3-1-128 15,-2 1 192-15,-1 0-64 0,3 1-128 0,0 0 0 16,0-2 0-16,-4 0 0 0,0 2 0 0,-1-1 0 16,-3-1 0-16,3 2 0 0,-3-2 0 0,2 1 0 15,-2 0 0-15,-2-1 0 0,1 0 0 0,-2 0 0 0,0 1 0 16,-3-1 128-16,-3-2-128 0,4 1 0 0,2 1 144 16,2 0-144-16,-2-3 128 0,-1 1-128 0,-2-1 128 15,0 1-128-15,-2-1 0 0,-1 1 128 0,-3-1-128 16,-1 1 0-16,2-2 896 0,-4 1 128 0,-2 1 0 0,-5 0 16 31,1-1-1552-31,-2 0-320 0,0-1-64 0,-5 1-16 0,-2-1 912 0,-2 3 320 0,-3-1 0 0,-2 1 0 16,1 1 0-16,-3 0-16 0,0-1 0 0,-2 1 0 15,-1-1-96-15,-2 0-16 0,0 0 0 0,-9 1 0 16,9 2-352-16,-9-2-80 0,8 3-16 0,-8-3 0 31,0 0-2256-31,0 0-464 0,-10 7-96 0,-8-3 0 0</inkml:trace>
  <inkml:trace contextRef="#ctx0" brushRef="#br3" timeOffset="-133162.006">19174 14943 29599 0,'0'0'1312'0,"-7"-5"272"0,-2-6-1264 0,5 0-320 0,-3-1 0 0,4 2 0 16,1 1-240-16,1 3-96 0,1 6-32 0,0 0 0 15,-2-9 512-15,2 2 112 0,0 7 0 0,0 0 16 16,0 0-64-16,0 0-16 0,0 0 0 0,14-4 0 15,-2 2 0-15,2 2-16 0,-1 4 0 0,4-1 0 16,4 0 64-16,0-1 16 0,2 2 0 0,4 0 0 0,4 0 0 0,6-2 0 16,2-3 0-16,6 1 0 0,4 1-128 0,3-1 0 15,-1 0-128-15,0-1 192 0,2 0-192 0,1-1 144 16,3-3-144-16,4 4 128 0,2-4 48 0,0-1 0 16,2-3 0-16,0 3 0 0,0 1 112 0,1 2 32 15,3 0 0-15,1 0 0 0,0-2-48 0,-1 2 0 16,0-3 0-16,1 0 0 0,2 0-272 0,0 0 160 15,1-2-160-15,-4 0 128 0,-1-1-128 0,-2 2 0 16,0-1 0-16,1 0 0 0,-1 1 0 0,-2-2 0 16,-2 2-160-16,-4 0 160 0,-6-1-176 0,-2 3 176 15,1 2-192-15,0 2 192 0,-5-3-128 0,-1 4 128 16,-6 0 0-16,0 1 0 0,-8 0-128 0,-2 2 128 16,-3-1 0-16,-3 1 0 0,-6-1 0 0,1 1-128 0,-4 3 128 15,-2-3 0-15,-6 0 0 0,-6-3-192 16,0 0 192-16,0 0-160 0,0 0 160 0,0 0 0 15,-6 9 0-15,-1-4-128 0,-2-2 128 0,-6-3 0 0,-6 1 160 0,-4-1-160 16,-2-2 192-16,-6-1-64 0,-6 2-128 0,1-1 192 16,-3-2-192-16,1-1 0 0,-4 1 128 15,-3-1-128-15,1 1 144 0,-1 2-16 0,-8 2 0 0,-5 0 0 16,-3-2-128-16,-1-1 160 0,2 1-160 0,-2 1 160 16,-2 1-160-16,-3-1 0 0,-1-1 144 0,-5 0-144 15,0-2 0-15,1 0 0 0,4-2 0 0,-4 0 128 16,-2-1-128-16,1 0 0 0,-1-1 0 0,2 2 0 15,1-1 0-15,-1 0 0 0,-3 0 0 0,2 3 0 16,2 1 0-16,4 2 128 0,3 0-128 0,-2 1 0 0,-2 0 0 16,3 3 0-16,1 2 0 0,5 1 0 0,1-2 0 15,6 2 0-15,5 0 0 0,1 1 0 0,3 0 0 0,4-3 0 16,4 0 0-16,5 2 0 0,4 0 0 0,4 0 0 16,4-3 0-16,7 1 0 0,4 1 0 0,9-5-128 15,0 0 128-15,0 0 0 0,0 0-224 0,0 0 32 16,14 6 16-16,5-1 0 0,3-1 176 0,6 0 0 15,5-3-144-15,7 2 144 0,2 2 0 0,6 0 0 16,4-3 192-16,8 2-64 0,6 1 0 0,8 1-128 16,4 0 192-16,5 0-64 0,3-1-128 0,7 0 160 15,6-1-160-15,3 0 160 0,-4-3-160 0,7-1 0 16,1-1 0-16,-3-1 0 0,-3-2-128 0,0 0-64 16,1 1-16-16,-2-2 0 0,-3-1 208 0,-3 2-144 0,-4 2 144 15,-1-1-128-15,4-1 128 0,-9 2 0 16,-5 2 0-16,-2 0 0 0,-1-2 0 0,-1-1 0 0,-4-1 0 0,-4 3 0 15,-9-1 0-15,-6-1 0 0,-7 1 0 0,-5 0 0 16,-6 0 0-16,-5 1 0 0,-1 1 0 16,-8 0 0-16,-4 0 0 0,-7 0 0 0,-8 0 0 15,0 0-128-15,0 0 128 0,0 0 0 0,-12-1 0 0,-7 0 0 16,-8-1 0-16,-4 2-128 0,-5-2 128 0,-6 2 0 16,-7-1 0-16,-7 1-128 0,-11 0 128 0,-1 0 0 15,2 1 0-15,-2-1 0 0,0-2 0 0,-3 2-128 16,-4 4 128-16,1-2 0 0,-2-1 128 0,2 0-128 15,3-1 176-15,-3 1-48 0,-7-1 0 0,-1 2 0 16,0 0-128-16,-1 0 0 0,-1 1 0 0,-3-1 128 16,-1-2-128-16,0 0 0 0,1 0 0 0,0 0 128 15,-5 0-128-15,2 1 0 0,6-1 0 0,4 1 0 0,5 0 0 16,4 1 0-16,5 1 0 0,8-2 0 0,10-1 0 16,7 0 0-16,10 1 192 0,9 1-64 0,7-1 192 0,6 1 16 15,9-2 16-15,0 0 0 0,13 4-80 0,12 1-16 16,7-1 0-16,11 3 0 0,8 2-256 0,3 0 0 15,6-2 0-15,10 0 0 0,4-2-160 0,9-1 160 16,7-2-160-16,0-2 160 0,2-2-240 0,4-2 48 16,1-1 16-16,-1 1 0 0,-4-2 176 0,1 1-192 15,1-2 192-15,-1 3-192 0,-4 1 192 0,-3 3 0 16,-4-1 0-16,-3-1-128 0,-2-2 128 0,-2 1 0 16,-6 3 0-16,-4 0 0 0,-5-1 0 0,-6 2 0 0,-7 3 0 15,-2-1 0-15,-1-1 0 0,-6-1 0 0,-8 0 0 16,-6-1 128-16,-4 2-128 0,-8-1 0 0,-12-1 0 15,0 0 0-15,0 0-128 0,0 0 0 0,-12 0 0 0,-10 0 0 16,-10 2 128-16,-5-2 0 0,-5-2 0 0,-5-1 0 16,-6 1 0-16,-8 0 0 0,-8 0 0 0,-1 0 128 15,-5-1-128-15,2 1 0 0,1 0 0 0,-2-1 128 16,-4-2 0-16,-5 1 0 0,-2 0 0 0,0-1 0 16,2 0-128-16,2 0 144 0,2 1-144 0,2-1 160 15,2 0-160-15,7-1 0 0,4 2 0 0,4 0 0 16,2 3 144-16,8-1-144 0,5 2 160 0,7 3-160 15,6-1 272-15,9 0-32 0,8-1-16 0,6 1 0 16,9-2 0-16,0 0 0 0,12 10 0 0,9 1 0 16,9 1-224-16,10 0 0 0,7 2-144 0,8-3 144 0,6 1-128 15,11 0 128-15,5 0 0 0,4-3-144 0,7-5 0 16,1-1 0-16,3 3 0 0,1-4 0 0,5-3 16 0,-5-1 0 16,-5-4 0-16,2 1 0 0,1 0 128 15,-3 1 0-15,-5-1 0 0,-4-1 0 0,-6 1 0 0,0-1 128 16,-5-1-128-16,-3 2 176 0,-7 3-176 0,-5 0 160 15,-7-1-160-15,-7 1 160 0,-10-2-160 0,-4 3 0 16,-6-3 0-16,-3 3 128 0,-8-1-128 0,-8 2 0 16,0 0 0-16,-6-5 0 0,-8 1-128 0,-7 1-16 15,-13-3 0-15,-11 1 0 0,-14-1 144 0,-9 0-160 16,-10-2 160-16,-8 3-160 0,-6 0 160 0,-7 1-192 16,-5-3 192-16,-1 4-192 0,1 1 192 0,0 1 0 0,-4-3 0 15,4 3-128-15,0 1 128 0,2-1 0 0,0 0 0 16,7 2 0-16,4 1 0 0,6 2 0 0,5 0 0 0,5 0 0 15,5 0 0-15,7-1 0 0,7 4 0 0,9-4 128 16,10-1-128-16,4 1 0 0,7-3 0 0,4 0 128 16,7-2-320-16,7 1-48 0,8 1-16 0,0 0 0 15,0 0 0-15,8-2 0 0,7 0 0 0,8 2 0 16,8 1 16-16,9-1 0 0,11 0 0 0,7 0 0 16,9 0 240-16,7 2 0 0,1 0 0 0,7 2 160 15,9-1-160-15,2 1 0 0,2 1 144 0,3-1-144 16,3 2 0-16,-3-2 0 0,-3 0 0 0,-2 2-192 15,-4-1 192-15,-6 3 0 0,0-1-144 0,-6-1 144 16,-4-1 0-16,-6 0 0 0,-11 1 0 0,-3 0 0 16,-6 4 0-16,-6-2 0 0,-4-5 0 0,-6 2 0 15,-6 1 0-15,-4-3 0 0,-5-1 160 0,-6 1-160 0,-10-3 368 16,0 0-48-16,0 0 0 0,-8 1 0 0,-9-2-192 16,-8 0-128-16,-8-4 160 0,-8 1-160 0,-6-5 0 0,-12 5 0 15,-11-3 0-15,-8 1 0 0,-7-1 0 0,-4 0 0 16,-3 4 0-16,-7-2 0 0,-6-4 0 15,-1 3 0-15,-1 3 0 0,-2 0 0 0,-2-3 0 0,4 3 128 16,4 1-128-16,4 1 0 0,-1-1 0 0,7 1 0 16,8 0 0-16,11-2 0 0,10 4 0 0,8 1 128 15,3 0-128-15,8 0 0 0,5-2 128 0,8 0-128 16,8 0 0-16,3-2 0 0,5 0 0 0,5-1-160 16,4 0 0-16,7 3 0 15,0 0-288-15,6-5-48 0,5 1-16 0,13-3 0 0,8 2 272 16,10-1 48-16,6 1 16 0,7 1 0 0,8 1 176 0,11 2 0 15,11 1 0-15,4 0 0 0,2-2 0 0,3 4 0 0,7 0 0 16,-1 0 0-16,2 0-256 0,-3-1-32 0,-1-1 0 0,-2 0 0 31,-3 0-112-31,-10 0-32 0,-3-1 0 0,-3 1 0 0,-2 0 192 0,-5-2 48 16,-11 0 0-16,-5 0 0 0,-7 2 192 0,-6-3 0 0,-9-1 0 0,-8 2-144 16,-2 1 144-16,-8 0 0 0,-6-2 0 0,-8 3 0 15,0 0 0-15,0 0 0 0,-11 2 0 0,-8 0 128 16,-5 1-128-16,-14 2 0 0,-11-1 128 0,-10 1-128 15,-9-1-208-15,-8 2-112 0,1 0-32 0,-7 2 0 16,-11-2-2400-16,0 3-496 16</inkml:trace>
  <inkml:trace contextRef="#ctx0" brushRef="#br3" timeOffset="-128683.462">9226 17067 18367 0,'0'0'816'0,"0"0"160"0,0 0-784 0,0 0-192 0,0 0 0 0,-4 6 0 15,4-6 896-15,0 0 144 0,0 0 32 0,0 0 0 16,0 0 64-16,0 0 16 0,0 0 0 0,-8 0 0 15,8 0-560-15,0 0-96 0,-3-6-32 0,3 6 0 16,-4-6-256-16,4 6-48 0,-1-8-16 0,0 1 0 0,0-2 128 0,-2 0 32 16,2-1 0-16,1-2 0 0,0-4-304 0,0-1 0 15,0 0 0-15,0 0 0 0,-1-1-176 0,-2 2 176 16,1-1-192-16,0 3 192 0,0 0 0 0,-3 1 0 16,0-2 0-16,-1 4 144 0,0 4 224 0,-2-1 32 15,2-3 16-15,-3 2 0 0,-1 3 16 0,-1-1 0 16,-3-1 0-16,0 1 0 0,0-2-272 0,-1 1-160 15,-2 0 192-15,-2 3-192 0,0-3 0 0,1-1 0 16,0-5 0-16,2 3 0 0,-2-1 0 0,-1-1 0 16,-1-3 0-16,0 0 0 0,1 0 0 0,-2 1 160 15,-1 0-32-15,-2-1 0 0,0 2-128 0,-7-1 128 16,-1-3-128-16,1 4 128 0,1 2-128 0,0 1-256 16,-2 2 64-16,-1 1 16 0,0 3 176 0,2 0-160 0,5 2 160 15,-2 1-160-15,1 4 160 0,0-2 256 16,0 0-64-16,-1 0-16 0,1 0 0 0,-1 0 0 0,1 0 0 0,-4 0 0 15,-2 2-176-15,1-1 0 0,0-4 0 16,0 3 0-16,1-1 0 0,0 1 0 0,0-1 0 0,2 1-176 16,2-1 176-16,-3-2-128 0,0 2 128 0,1 1-128 15,-2 2 128-15,-1 2 128 0,0-1-128 16,0 1 176-16,1 0-176 0,1 1 0 0,-1 1 0 16,0-1 0-16,1 0 0 0,1 1 0 0,1 0 0 0,1 1 0 15,1 1 0-15,0-1 0 0,0-1 0 0,0 2 0 16,-2 1 0-16,0 3 0 0,0 1 0 0,0-1 0 15,2 0 0-15,-2 0-144 0,2 2 144 0,0 0 0 0,1 2-144 16,2-1 144-16,1-2 0 0,2 1-144 0,-2 2 144 16,2-2 0-16,3-2 0 0,-1 0 0 0,2 0 0 0,-3 0 0 15,1-1 0-15,3 5 128 0,1 1-128 0,2-3 0 16,-3-1 0-16,1 1 0 0,1 1 0 0,0-1 0 16,1-3 0-16,3 2-128 0,1 2 128 0,1 1 0 15,0-1 0-15,1 0 0 0,2-1 0 0,1 0 0 16,5-2 0-16,-1 2 0 0,0 3 0 0,1 2-160 15,4 3 160-15,1 0 0 0,-1-4 0 0,4 1-128 16,0 1 128-16,3 0 0 0,-1-1 0 0,2 2 0 16,2-2 0-16,0 1 0 0,0 0 0 0,0-1 0 15,2 0 0-15,0-1 0 0,2-1 0 0,1 2 0 16,0-3 0-16,1 2 0 0,5-1 0 0,0 1 0 16,1 2 0-16,3-2 0 0,2 1 0 0,5 0 0 0,-3 0 0 15,3-2 0-15,1-1 0 0,-1-1 0 0,0 0 0 16,2-2 0-16,2 0 0 0,1 0 0 0,1-1 0 0,1 1 0 15,5 1 0-15,-1-2 0 0,0 0 0 0,-4 0 0 16,-2-1 0-16,0-1 0 0,-2 0 0 0,3-1 0 16,3-1 0-16,-2 0 0 0,-1-1 0 0,0-1 0 15,2-1 0-15,-2-1 0 0,-6-1 0 0,1 2 0 16,-2-1 0-16,4 1 0 0,0-3 0 0,-1 0 0 16,2 1 0-16,-1-3 0 0,1-1 0 0,-1 0 0 15,-1-2 0-15,-1-1 0 0,-2 3 144 0,1-4-144 16,-2-2 0-16,1 1 0 0,0-1 0 0,1-1 0 15,0 0 0-15,-2 0 0 0,-2-2 0 0,-2 0 0 0,-2-1 144 16,0-1 0-16,-1-2 0 0,-2-1 0 0,-2 1-144 16,1-2 0-16,-2-2-192 0,-1-2 192 0,2 0-144 15,-2-3 144-15,3-6 0 0,-3 1 0 0,-1 1 0 0,-1-1 0 16,-3 2 0-16,0-3 0 0,0-2 0 16,-2 0 176-16,0 2-48 0,-2-1-128 0,-4-1 256 0,0 4-48 15,-5 3-16-15,0-6 0 0,-3-5-48 0,-2 2-16 16,0 2 0-16,-8 2 0 0,-5-2 224 0,-5 5 32 15,0-1 16-15,-7 0 0 0,-2 2-256 0,-6 0-144 16,-3-1 160-16,-2 4-160 16,0 4-256-16,-1 0-128 0,-3 0-48 0,3 5 0 15,-2 3-1680-15,1 3-352 0</inkml:trace>
  <inkml:trace contextRef="#ctx0" brushRef="#br3" timeOffset="-127616.686">8429 15735 13823 0,'0'0'1216'0,"0"0"-960"16,0 0-256-16,0 0 0 0,0 0 1856 0,0 0 336 16,0 0 64-16,0 0 16 0,0 0-1664 0,0 0-336 15,0 0-64-15,0 0-16 0,-9-7 0 0,1 1-16 16,8 6 0-16,-9-5 0 0,-1-1 16 0,3-1 16 16,-4 1 0-16,1 1 0 0,0-2 224 0,-2 2 32 15,-2-4 16-15,-1 2 0 0,1 2-96 0,-1-2-32 16,-4-1 0-16,0 2 0 0,-2 1 144 0,0-1 16 0,-1 1 16 15,-4 1 0-15,0-4-32 0,-4 2-16 16,-3-2 0-16,0 1 0 0,2 1-288 0,-1-1-48 0,-3 1-16 0,-1 1 0 16,-3 1-128-16,-3-1 0 0,-4 1 0 0,0 1 128 15,0-1-128-15,1 1 0 0,3-1 0 0,0 0 0 16,4 3 128-16,1 1 0 0,1 0 0 0,0-1 0 16,-2 2 96-16,4 2 16 0,1-1 0 0,-1-1 0 15,1-1-112-15,0 0-128 0,-1 3 176 0,3-1-176 16,4-1 128-16,0 3-128 0,1 0 0 0,-2 1 0 15,3-1 0-15,-1 1 0 0,-3 0 0 0,2 3 0 16,-1-1 0-16,-1 3 0 0,0 2 0 0,1 1 0 16,1 2 0-16,0 0 0 0,1 2 0 0,2-1 0 15,1 2 0-15,3 2 128 0,2 3-128 0,3-1 160 16,1-4-160-16,3 3 128 0,0 1-128 0,0 0 128 0,1 0-128 16,2-2 0-16,1 1 144 0,1 0-144 0,2 0 0 0,2 0 0 15,-2 1 0-15,3 0 0 0,1 1 0 0,0-2 0 16,0 1 0-16,1 2 0 0,3 3 0 0,-2 3 0 15,1 1 0-15,1-1 0 0,-1-3 0 0,4 2 0 16,0-2 0-16,1 0 0 0,-1-4 0 0,2-2 0 16,0-3 0-16,2 3 0 0,1-2 0 0,2 0 0 15,2-2 0-15,3 3 0 0,-1 2 0 0,-1-1 0 16,1-1 0-16,2-1 0 0,3-2 0 0,0 2 0 16,2 2 0-16,-1-3 0 0,3-6 0 0,-4 4 0 15,1-2 0-15,1-1 0 0,2-3 0 0,-1 1 0 16,1 0 0-16,0 0 0 0,1-2 0 0,1 0 0 0,2 0 0 0,1-2 128 15,1-1-128-15,1 0 0 0,-1-2 0 16,1-2 0-16,-2 0 0 0,-1-1 0 0,1-1 0 0,-1-1 0 16,-2-1 0-16,2 0 128 15,2-2-128-15,-1 0 0 0,0-3 0 0,1 1 0 0,1 0 0 16,0 0 0-16,0-3 0 0,-1 0 0 0,-1 0 0 0,-1 2 0 16,-2-2 0-16,-1-2 0 0,-3-1 0 0,3-3 128 15,1-1-128-15,0-1 0 0,1 5 0 0,-3-2 0 16,2-4 0-16,0 1 0 0,-1 1 0 0,2 0 0 15,-3-2 0-15,1 1 0 0,-3-2 0 0,1 1 0 16,-4 2 0-16,0-2 128 0,-3-3-128 0,1-1 0 16,-2 0 0-16,-2-1 0 0,1 0 0 0,-2-4 0 15,1-1 0-15,-4 1 0 0,-1-1 0 0,-4 0 128 16,-1-3-128-16,-2 1 0 0,-2 3 0 0,0-2 0 0,-4 0 0 0,-1 1 144 16,-2 0-144-16,-3 2 0 0,1-1 192 15,0 0-192-15,-2-2 192 0,-3 0-192 0,1 1 128 16,0 1-128-16,0-1 0 0,-4 3 0 0,1 3 144 0,-1 0-16 15,-2 2-128-15,1-1 192 0,-4 1 32 0,1 2 0 16,1 0 0-16,-2 0 0 0,-1 3-224 0,0 3 176 16,0 1-176-16,-3 0 160 0,2-1-160 0,-2 3 0 15,1 0 0-15,-3 2 0 0,1 0 0 0,1 1 0 16,1 3 0-16,1 1 0 0,0-1 0 0,-1 3 0 16,-2 4 0-16,0 0 0 0,-1 1-272 0,-1 1 16 15,2 4 0-15,-1 4 0 16,0-1-384-16,3 1-64 0,3 1 0 0,1 1-16 15,2 0-1728-15,4 2-352 0</inkml:trace>
  <inkml:trace contextRef="#ctx0" brushRef="#br3" timeOffset="-124979.292">19857 15681 5519 0,'0'0'496'0,"0"0"-496"16,-7-3 0-16,1 1 0 0,6 2 3152 0,0 0 544 0,-7-5 96 15,7 5 32-15,-5-6-2800 0,0-1-544 16,1 0-112-16,4 7-32 0,-4-8 112 0,3 2 32 0,-3 0 0 0,4 6 0 16,0 0 496-16,0 0 112 0,-4-8 0 0,4 8 16 15,0 0-208-15,0 0-32 0,0 0-16 0,0 0 0 16,0 0-320-16,0 0-64 0,0 0-16 0,0 0 0 15,0 0-224-15,0 0-48 0,9 2-16 0,-9-2 0 16,10 4-160-16,1 1 0 0,0 2 144 0,1 2-144 16,-3-1 224-16,2 1-32 0,2 1 0 0,3 1 0 15,0 0 80-15,1 1 16 0,-1-1 0 0,3 2 0 16,2-1-80-16,1 2-16 0,-1 2 0 0,2 2 0 16,-1 0-192-16,2-1 176 0,-2 1-176 0,2-2 160 15,-2 2-160-15,2 0 128 0,-3-2-128 0,4 1 128 16,-5-1 0-16,4 1 0 0,-1 0 0 0,0 0 0 0,-3-2 64 0,0 2 0 15,2 1 0-15,-2 0 0 0,-2-3-192 16,1 1 192-16,-2 0-192 0,0 1 192 0,-2-4-192 0,2 2 0 16,-1 1 0-16,2-1 128 0,-6 3-128 0,1-3 0 15,-1-1 0-15,0 0 0 0,0-3 0 0,-2 1 0 16,0 0 0-16,0 1 0 0,-1-1 0 0,0-1 0 16,-5-1 0-16,1 0 0 0,2 0 0 0,-7-10-272 15,0 0 64-15,6 10 16 16,-2 0-240-16,1-2-32 0,-5-8-16 0,0 0 0 15,0 0-1328-15,0 0-272 0,0 0-48 0,0 0-6576 16,0 0-1328-16</inkml:trace>
  <inkml:trace contextRef="#ctx0" brushRef="#br3" timeOffset="-124326.176">20897 15469 17503 0,'-10'3'1552'0,"1"-2"-1232"16,1 0-320-16,-1 1 0 0,4 1 2320 0,5-3 416 15,-8 3 80-15,8-3 0 0,-8 4-2352 0,0 1-464 16,0 2 0-16,-2 1-208 0,3-2 208 0,-3 3 0 16,-1 2-160-16,-2 2 160 0,-1-1 496 0,1 4 160 15,-2 1 48-15,1 3 0 0,-3 0 64 0,1 3 0 16,-4 5 16-16,1 0 0 0,1 1-304 0,-1 1-64 15,1-2-16-15,-1 2 0 0,0 0-16 0,0-2-16 16,1 1 0-16,-2-1 0 0,2 3-32 0,1-1 0 16,-2-2 0-16,1 3 0 0,2 2-16 0,-3-2 0 15,1-3 0-15,2 1 0 0,1 3-48 0,0 0-16 16,1-1 0-16,2-3 0 0,-1-2-64 0,2-1-32 0,0-1 0 16,1 0 0-16,-3 0 32 0,2-4 0 0,-2-2 0 0,4 0 0 15,-1 0 16-15,0 1 16 16,0-1 0-16,1-1 0 0,0 2-64 0,0-3-16 0,3-1 0 0,-2-3 0 15,3-1-144-15,1 0 0 0,1-6 0 16,1 2 128-16,2-7-128 0,0 0-176 0,0 0 48 0,0 0 0 31,0 0-1328-31,0 0-256 0,8-8-48 0,-1-2-9248 0,3-2-1840 0</inkml:trace>
  <inkml:trace contextRef="#ctx0" brushRef="#br3" timeOffset="-123667.655">21302 16275 25167 0,'-11'11'1104'0,"5"-5"240"0,-2-1-1072 0,2-2-272 0,6-3 0 0,0 0 0 16,0 0 480-16,0 0 32 0,0 0 16 0,0 0 0 15,0 0-528-15,0 0-176 0,0-6 0 0,0-1 0 16,-2-3 480-16,4 0 80 0,1 1 32 0,-1-5 0 16,-2-6 480-16,2 0 112 0,3 3 16 0,2-4 0 15,-1-3-464-15,2-2-96 0,1 0-16 0,2-1 0 16,1 1-320-16,1 0-128 0,-3-2 0 0,4-2 0 15,-2-3 0-15,2 0 0 0,1-1 0 0,1-1 0 16,-1 1 0-16,1 1 0 0,-2 0 0 0,1 3 0 0,1 3 0 16,-1 3 0-16,-1 3 0 0,-3 2 0 0,1 1 0 15,-2 2 0-15,0 4 0 0,0 1 0 0,0 1 0 16,-3 2 0-16,0 2 0 0,0 1 0 0,-7 5 0 0,10-2 176 16,-10 2-48-16,0 0-128 0,8 0 192 0,-8 0-192 15,9 8 192-15,1-2-192 0,-1 0 192 0,-2 3-64 16,-1 1 0-16,3 1-128 0,1 1 256 0,0 2-48 15,0 1-16-15,0 4 0 0,-1-1 0 0,-1 3 0 16,2 2 0-16,0-1 0 0,0 0 0 0,2 1-16 16,2 1 0-16,1 0 0 0,-6 0 0 0,3 1 0 15,1 1 0-15,-1 0 0 0,-2-3 80 0,-1 3 0 16,-1 0 16-16,0-2 0 0,-1-2-32 0,0 1-16 0,1 2 0 16,0 0 0-16,0-2 32 0,-1-3 0 0,1 0 0 15,-1 4 0-15,-2 2-64 0,3 0 0 16,-4-4 0-16,2 0 0 0,0-4-64 0,-1 1-128 0,-1 1 176 0,2-4-176 15,-3 0 128-15,1-2-128 0,0-2 0 0,0 0 0 16,-2 0 0-16,1-2 0 0,-3-10 0 0,0 0 0 16,5 9 0-16,0-1-256 0,-5-8 32 0,0 0 0 31,0 0-1376-31,8-4-256 0,1 0-64 0,-1-5-13968 0</inkml:trace>
  <inkml:trace contextRef="#ctx0" brushRef="#br3" timeOffset="-122745.5">22280 15517 8287 0,'0'0'736'0,"0"0"-592"0,-5-6-144 0,1 0 0 16,4 6 3984-16,-1-9 768 0,1-1 160 0,3-1 16 31,4 0-4608-31,3-3-944 0,1-1-176 0,1 1-32 0,0 0 560 0,4 1 112 0,0-3 32 0,1 3 0 16,-1 0 800-16,3-2 160 0,1 0 48 0,0 0 0 15,1-2 144-15,2 2 48 0,1 0 0 0,3 2 0 16,3-2-384-16,2 1-80 0,3-1-16 0,3 3 0 16,1 2-272-16,-1 0-48 0,-4 2-16 0,-1 2 0 15,-2 4-256-15,-2 0 0 0,-1 2 0 0,-4 2 0 16,-1 3 0-16,-4 5 0 0,1 0 0 0,-2 6-144 15,-2 2 144-15,1 4 0 0,-1 4 0 0,2 1 0 16,-3 2 0-16,-1 0 0 0,-2 2 128 0,-2 0-128 16,-2-1 304-16,-2-1-16 0,-4 1 0 0,-3 2 0 0,-2 0-96 15,-4 2 0-15,-1 1-16 0,-2 0 0 16,-4 1 48-16,-1 0 16 0,-4-2 0 0,0-1 0 0,0 0 16 0,-1 0 16 16,-1-3 0-16,-1-1 0 0,1 0-48 0,-1-2-16 15,-3 1 0-15,3-1 0 0,-4 1-64 0,3-2-16 16,0-4 0-16,0 1 0 0,2 1-128 0,0-6 128 15,3-2-128-15,-1-1 128 0,2-1-128 0,3-2 0 16,3-1 144-16,0-2-144 0,3-4 0 0,3-2 128 16,5-3-128-16,0 0 0 0,0 0 0 0,0 0 0 15,0 0 0-15,0 0 0 0,0 0 0 0,0 0 0 16,0 0-176-16,11-2 176 0,2-4 0 0,2 1 0 16,2-2 0-16,4 1 0 0,4 1 0 0,-2-1 0 15,0-3 128-15,3 3-128 0,1 0 192 0,1-1-64 0,-1-1 0 16,0 3-128-16,0-2 192 0,3 1-192 0,1-2 192 0,2 1-192 15,0 0 176-15,0 2-176 0,0 3 160 0,-2 0-160 16,1-1 0-16,1 1 128 0,0 4-128 0,-1-2 0 16,-2-4 128-16,0 2-128 0,-1 0 176 0,1 1-176 15,0 0 208-15,-1-2-64 0,-1-2-16 16,2 2 0-16,-1 2 32 0,0-1 0 0,-3 0 0 0,1 0 0 16,-1-1-160-16,-2 1 192 0,-1-2-192 0,1 2 192 15,-4 0-64-15,1 0-128 0,-1-2 192 16,-1 2-64-16,-4-1-128 0,1 1 0 0,-2-1 144 15,0 1-144-15,-3 0 0 0,1 1 0 0,-1 1 0 0,0-1 128 16,-2-1-128-16,-9 2 0 0,9 2 0 0,-9-2 0 16,10-1 0-16,-10 1 0 0,0 0 128 0,0 0-128 15,0 0 0-15,0 0 0 0,0 0 0 0,0 0 128 0,0 0-128 16,0 0 0-16,0 0-128 0,0 0 128 0,0 0-192 0,0 0 32 16,0 0 16-16,0 0 0 15,0 0-336-15,0 0-64 0,0 0-16 0,-8-4 0 16,-3 0-1968-16,-1-1-400 0,1 0-80 0</inkml:trace>
  <inkml:trace contextRef="#ctx0" brushRef="#br3" timeOffset="-122002.142">20073 17460 31839 0,'0'0'1408'0,"0"0"304"0,0 0-1376 0,0 0-336 0,0 0 0 0,0 0 0 16,13-4 0-16,0 0 0 0,2-1-192 0,2 0 64 15,-1-3 128-15,3 0 0 0,2 2 0 0,0 0 128 16,-2 1 192-16,5 0 32 0,-1 0 16 0,3-1 0 16,4 0 16-16,1 1 16 0,3 1 0 0,-1 0 0 15,-4 0-240-15,2 1-160 0,0-1 192 0,-1 0-192 16,-2 1 0-16,2 0 0 0,-5-1 0 0,2 2-144 31,-1 1-240-31,-3 0-64 0,0-1 0 0,-3 0 0 0,0-1-1408 0,-3 1-304 16,-2 0-48-16,-4 1-10160 0</inkml:trace>
  <inkml:trace contextRef="#ctx0" brushRef="#br3" timeOffset="-121745.401">20198 17750 30175 0,'0'0'1344'0,"0"0"256"0,0 0-1280 0,0 0-320 16,0 0 0-16,7-9 0 16,2-1-384-16,3 0-160 0,4-1-32 0,0 0 0 0,1 0 416 0,-2 1 160 15,1 1-128-15,-1 3 128 0,0 0 336 0,2 1 160 16,2-2 16-16,0 2 16 0,2-1 416 0,3 3 80 15,-4 2 0-15,4-1 16 0,2-1-272 0,0 1-64 16,2 0-16-16,-3 0 0 0,1 0-448 0,2 2-96 16,-3 2-16-16,3-1 0 0,-1-2-128 0,1 0 128 0,-4 1-128 15,2 0 128-15,0 0-128 0,-2 0-192 0,2 0 32 16,-2 2 16-16,-2 0-192 0,-1-2-48 0,-1-1 0 0,0 1 0 31,-1-2-2112-31,-2-1-416 0</inkml:trace>
  <inkml:trace contextRef="#ctx0" brushRef="#br3" timeOffset="-121150.195">21993 17150 20959 0,'0'0'928'0,"0"0"192"0,0 0-896 15,0 0-224-15,0 0 0 0,0 0 0 0,0 0 720 0,0 0 112 0,0 0 0 0,0 0 16 16,8 8 144-16,-2 1 32 0,-6-9 0 0,10 11 0 16,0 0 224-16,0 2 48 0,1 0 16 0,1 4 0 15,-3 0-320-15,3 0-64 0,1 1-16 0,3 3 0 16,0-3-304-16,4 3-64 0,1 2-16 0,1-1 0 15,1 3-112-15,0 2-32 0,0 0 0 0,1 3 0 16,-1 0-64-16,0 0-32 0,1-2 0 0,-1 2 0 16,-4-1 0-16,0 1 0 0,0-4 0 0,-3 1 0 15,1-4-96-15,-2-1 0 0,-2-1-16 0,0-1 0 16,-1-3-176-16,0 0 0 0,-1-1 144 0,-2 0-144 0,0-2 0 16,1-1 0-16,-1-2 0 0,1-1 0 0,-4 0-176 15,0 0-48-15,0 0-16 0,-2-2 0 16,-4-8-288-16,4 8-64 0,-4-8-16 0,0 0 0 15,0 0-1248-15,0 0-256 0,0 0-64 0,0 0 0 16,0 0-400-16,0-6-96 0,0-5-16 0,-2-4 0 0</inkml:trace>
  <inkml:trace contextRef="#ctx0" brushRef="#br3" timeOffset="-120708.211">22653 17143 12895 0,'0'0'1152'0,"0"0"-928"0,-9-2-224 0,3-3 0 16,3-5 4128-16,1 3 784 0,2 7 144 0,-4-6 48 15,4 6-4128-15,-5-6-816 0,2 3-160 0,3 3 0 16,-8 0 528-16,8 0 160 0,-7 4 16 0,-1 3 16 15,-1 1 304-15,1 2 48 0,2 0 16 0,-1-2 0 16,0-1-400-16,-1 3-80 0,-1 2-16 0,0 3 0 16,0 0-272-16,-3 1-48 0,1 4-16 0,-1 1 0 15,1 2-48-15,-2-2-16 0,1 1 0 0,0 1 0 16,-1 1 144-16,2 0 32 0,-3 2 0 0,2-1 0 16,0-1-144-16,-1 4-32 0,-2-1 0 0,1 1 0 0,0-4 96 15,0-1 16-15,0 1 0 0,-2-1 0 0,-1 3-144 16,-1-2-32-16,-2-2 0 0,0 2 0 0,1 1-128 15,-2-1 0-15,3 1 144 0,2 0-144 0,-2 1 0 0,1-1 128 16,2-1-128-16,1 1 0 0,2 1 128 0,1 0-128 16,-3-2 128-16,5-1-128 0,1-3 0 0,-1-1 128 15,2-2-128-15,-1-1 0 0,2-3 0 0,1-3 0 16,5-10 0-16,0 0 0 0,0 0-240 0,0 0-112 16,-6 8-32-16,6-8 0 15,0 0-1152-15,0 0-256 0,0 0-32 0,0 0-16 16,0 0-752-16,5-7-160 0,2-4-16 0</inkml:trace>
  <inkml:trace contextRef="#ctx0" brushRef="#br3" timeOffset="-119765.86">22733 16822 16415 0,'0'0'720'0,"0"0"160"0,-5-4-704 16,5 4-176-16,0 0 0 0,-7-4 0 0,3-2 1216 0,4 6 192 0,0 0 64 0,1-8 0 15,-1 8-672-15,3-8-128 0,3-1-32 0,-2 2 0 16,3 2-144-16,0-1-48 16,1 1 0-16,0-2 0 0,-1 1 192 0,4-2 48 0,4-1 0 0,-1-1 0 15,-2-1-176-15,4 2-16 0,-1 4-16 0,1-3 0 16,0-3-160-16,0-1-16 0,1 1-16 0,-2 0 0 15,2 2-144-15,-2 0-16 0,-1 2-128 16,1 1 192-16,-1 4-192 0,0 2 144 0,-3-3-144 16,1 3 128-16,-1 0 0 0,2 3-128 0,-4 3 192 15,2 1-64-15,0 1-128 0,-2 2 128 16,0 0-128-16,-2 1 128 0,-2 3 64 0,-3-1 0 16,2-1 0-16,-2 3 0 0,-2-1 0 15,-1 2 0-15,0 1 0 0,-3 2 0 0,-2-1 48 0,-2 1 16 0,0 0 0 16,0-2 0-16,-2 2 48 0,-1 0 16 0,0-1 0 0,0 0 0 0,-1-1 48 15,-1-2 16-15,1 0 0 0,-1 0 0 16,2-1-80-16,0 1-16 0,0 3 0 0,-1-4 0 0,2-1-64 0,2 1-16 16,-1-1 0-16,2 1 0 15,-2-2-16-15,4-1-16 0,-1-3 0 0,0-1 0 0,1-3-48 16,0 1-128-16,1 2 192 0,4-7-64 0,0 0-128 16,0 0 128-16,0 0-128 0,0 0 128 0,0 0-128 0,0 0 0 15,0 0 0-15,0 0 0 0,0 0 0 0,0 0 0 16,-1 7 0-16,1-7 0 0,0 0 144 0,0 0-144 15,0 0 160-15,10 0-160 0,0 0 176 0,-1 0-176 16,-1-7 192-16,0 2-192 0,3 1 160 0,-2 1-160 16,1 0 128-16,2-4-128 0,-2-4 128 0,2 2-128 15,0 4 128-15,1-1-128 0,2 1 128 0,-3-1-128 16,1 0 0-16,0 2 128 0,2 3-128 0,0-1 128 0,1-1-128 16,-1-1 128-16,-4 2 0 0,4-1 0 0,2 4 0 15,1-2 0-15,0-5 64 0,-2 4 16 16,1 1 0-16,-2 0 0 0,1 1-208 0,-3-1 0 15,-2-2 0-15,1 2 0 0,-2 2 144 0,0 1-144 0,-10-2 128 0,9 0-128 16,-9 0 192-16,10 1-32 0,-10-1-16 0,0 0 0 16,9-1-144-16,-9 1 160 0,0 0-160 0,0 0 160 15,0 0-160-15,0 0 0 0,0 0 0 0,0 0 0 16,0 0-288-16,0 0-32 0,0 0-16 0,0 0 0 16,0 0-1296-16,0 0-256 0,0 0-48 15,-8-3-15056-15</inkml:trace>
  <inkml:trace contextRef="#ctx0" brushRef="#br3" timeOffset="-118447.618">21296 16236 2751 0,'0'0'256'0,"0"0"-256"0,0 0 0 0,-7 6 0 16,0 0 3104-16,7-6 576 0,-5 6 112 0,2 0 32 16,-3 1-2512-16,6-7-496 0,0 0-112 0,0 0 0 15,-4 7 0-15,0 1 0 0,2 2 0 0,2-10 0 16,0 0 336-16,-4 9 80 0,-1 1 16 0,3 0 0 16,2 0-64-16,0-10-16 0,0 0 0 0,0 0 0 15,0 11-272-15,0-11-48 0,0 0-16 0,0 0 0 16,-2 9-240-16,2-9-48 0,0 0-16 0,0 0 0 15,0 0-192-15,0 0-32 0,0 0-16 0,0 0 0 16,0 0 144-16,12-5 16 0,-1-3 16 0,-1-1 0 0,0-7-32 0,-1 1 0 16,2-3 0-16,0-3 0 0,-4-3-192 0,3-1-128 15,0-1 128-15,2 0-128 0,3 0 0 0,-2-1 0 16,-2 1 0-16,1 2 0 0,1 2 0 0,-1 0 0 16,-1-1 0-16,2 2 0 0,-1 1 0 0,1-1 144 15,-2-2-144-15,1 2 0 0,-2 2 176 0,1 1-176 16,-2-2 160-16,1 0-160 0,-1 0 128 0,-1 1-128 15,-3 2 0-15,1 3 0 0,-2 1 144 0,2 2-144 16,-1-4 128-16,0 2-128 0,-1 3 208 0,0 0-32 16,1 0-16-16,0 1 0 0,-2-1-16 0,0 3 0 15,1-1 0-15,0 1 0 0,-4 7-144 0,3-7 0 16,-1-1 0-16,-2 8 128 0,2-5-128 0,-2 5 0 16,4-8 0-16,-1 3 0 0,-3 5 0 0,0 0 128 15,0 0-128-15,0 0 128 0,0 0-128 0,0 0 0 0,0 0-160 0,0 0 160 16,0 0 0-16,0 0 0 0,0 0-128 0,10 4 128 15,-10-4 0-15,0 0 0 16,10 6 0-16,-2 2 0 0,0 1 0 0,-2 0 0 0,-1 1 0 16,2 2 0-16,0 2 0 0,1 2 0 0,-1 2 0 15,0 1 0-15,1-2 0 0,0 3 0 0,1 5 0 0,-1 0 0 16,3-2 0-16,-2 2 0 0,0 3 0 0,1-3 0 16,2 1 0-16,-1 1 0 0,-2-2 0 0,0 0 0 15,1-1 0-15,-1 1 0 0,2 0 0 0,0-1 160 16,-2-1-160-16,1 0 0 0,1 0 144 0,-1-1-144 15,-1 0 128-15,0-1-128 0,-3 4 160 0,1-7-160 16,-1-2 160-16,-1-2-160 0,0-1 160 0,1 1-160 0,-4-1 256 16,-1-1-64-16,2-2 0 0,0-1 0 0,-2 1-64 15,-1-10-128-15,0 11 176 0,0-11-176 0,0 0 144 0,0 0-144 16,3 9 0-16,-3-9 144 0,0 0-144 0,0 0 0 16,0 0 0-16,0 0 0 0,0 0-384 0,0 0-16 15,0 0 0-15,0 0 0 16,0 0-2496-16,-4-9-496 0</inkml:trace>
  <inkml:trace contextRef="#ctx0" brushRef="#br3" timeOffset="-103399.72">19368 14605 21183 0,'-6'-9'944'0,"2"5"192"0,1-5-912 0,1-1-224 0,-3 0 0 0,2 1 0 16,0 0 1024-16,1 2 176 0,2 7 16 0,0-10 16 15,0-1-976-15,0 1-256 0,0 1 0 0,1 0 0 16,0-1 128-16,0 2 0 0,-1 8-128 0,2-9 192 16,-2 9 544-16,3-9 96 0,-3 9 32 0,7-7 0 15,-3 2-96-15,5 2 0 0,-1 0-16 0,5 2 0 16,6 0-512-16,6 1-112 0,5 2 0 0,6 1-128 16,6-1 160-16,5 1-160 0,6-1 128 0,4 1-128 0,3-2 128 15,7-1-128-15,8 0 128 0,1 3-128 0,0 0 128 0,0 2-128 16,-3 0 0-16,1 0 128 0,-2-1-128 15,0 1 0-15,-2 5 144 0,-4 0-144 0,-4 2 208 0,1-1-16 16,3-3-16-16,-5 3 0 0,-4 1-48 0,1 2-128 16,-2 0 192-16,-6 1-64 0,-2-2-128 0,-4 0 128 15,-3 0-128-15,1-1 128 0,1 1-128 0,-2-5 0 16,-6-1 0-16,-1 0 0 0,-2 2 0 0,-5-5 0 16,-2 0 0-16,-3 1 128 0,-5-1-128 0,-2 0 0 15,-3-2 0-15,-5 1 128 0,-7-3-128 0,0 0 0 16,0 0 0-16,0 0 0 0,0 0 128 0,0 0-128 15,-7 4 0-15,-7 1 128 0,-4-1 64 0,-9 1 16 0,-3-3 0 16,-5 0 0-16,-3 0-16 0,-3-1 0 0,-4-2 0 16,-1 0 0-16,-1 1-64 0,-7-2-128 0,-6-4 176 0,-6 1-176 15,-7-1 208-15,-7-1-64 0,-3-4-16 0,-8 1 0 16,-7 1-128-16,-5 0 0 0,2-4 144 0,-2 2-144 16,-3-2 0-16,5 2 0 0,5 2 0 0,12 0 0 15,6-4 0-15,7 3 144 0,6-1-16 16,6 1-128-16,6 1 320 0,6 2-32 0,4 1-16 0,7 1 0 15,3 0-272-15,7 1 0 0,3 0 0 16,5-1 0-16,4 1 0 0,3 2 0 0,3 2-192 0,8 0 192 16,0 0-224-16,0 0 48 0,0 0 16 0,7-7 0 15,5 1-32-15,7 0-16 0,7-3 0 0,10 4 0 16,11 2 208-16,9 1 0 0,8-2 0 0,6 2-144 16,1 3 144-16,9 2 0 0,7-3 160 0,4 4-160 0,4 1 0 15,-1 1 0-15,0 2 0 0,-2 0 0 0,0-4 0 0,-2 3 0 16,-6-1-192-16,-1 1 192 0,-4-2-192 0,-4 5 64 15,-6-2 128-15,-4 3-208 0,-6 0 208 16,-5 1 0-16,-5 0 0 0,-4-2 0 0,-1-1 128 0,-9-1-128 16,-6-2 144-16,-5 2-144 0,-3-3 208 0,-7 0-48 15,-14-5-16-15,0 0 0 0,0 0 176 0,0 0 48 16,0 0 0-16,-10 2 0 0,-9-2-48 0,-9 1 0 16,-6-1 0-16,-10 0 0 0,-5-2-320 0,-9 0-128 15,-6 1 0-15,-7 0 0 16,-9-3-752-16,8 3-144 0,8 1-16 0,9 1-16 15,4 3-256-15,10-2-48 0,4-1-16 0</inkml:trace>
  <inkml:trace contextRef="#ctx0" brushRef="#br3" timeOffset="-99643.774">21536 14635 28911 0,'0'0'1280'0,"0"0"256"0,-8-3-1216 0,1 1-320 0,-3-1 0 0,0 3 0 0,-1 0 448 0,-4 0 48 16,-6 0 0-16,-1 2 0 0,-2-1-176 0,-3 2-48 15,0 3 0-15,-5 2 0 0,-1-3 48 0,-3 3 16 16,0 0 0-16,1 0 0 0,-1 2 112 0,0 1 32 16,-2 0 0-16,0 0 0 0,-1-2-144 0,-5 0-16 15,-1-1-16-15,-3 0 0 0,-1-2-304 0,-3-1 160 16,-2 2-160-16,-2 0 128 0,-4-4-128 0,-3 1 0 16,-4 1 0-16,1-2 0 0,0-3 0 0,3-1 0 15,2-1 0-15,5-1 0 0,4 1 144 0,6-2-144 16,5-3 160-16,5-2-160 0,2 0 416 0,2-2-16 15,-1 0 0-15,4-2 0 0,4-2-400 0,-1 0 128 16,0-3-128-16,-1 0 0 0,-2 0 0 0,-5-4-144 16,-2-1 0-16,0 0 0 0,-5 1-128 0,-1-3-32 0,-3-2 0 15,3-2 0-15,3 1 48 0,4 0 0 0,5 0 0 16,4 2 0-16,7 3 256 0,3 4 256 0,3 0-64 0,4-2 0 16,3 0 16-16,3-2 0 0,2-1 0 0,3-2 0 15,3 0-208-15,1-2-256 0,3 1 48 0,1 0 16 16,1 1 192-16,2-1 0 0,-2 0 0 15,4 1-144-15,-1-1 144 0,2 0 0 0,4-1 0 0,1 2 0 16,7 0 0-16,2-1 0 0,7-3 0 0,3 2 0 16,1-3 0-16,2 1 0 0,0 3 0 0,1-2 0 15,1-2 0-15,2 3 0 0,2 0 0 0,3 3-128 16,-1 0 128-16,2 3 0 0,-1 1 0 0,2 4 0 16,-3 4 0-16,4 1-160 0,-1 0 160 0,2 0 0 0,-2 2 0 15,5 2-128-15,1 4 128 0,-1-1 0 16,-5 2 0-16,1 1-160 0,1 4 160 0,3 5-128 0,1 4 128 15,0 0 0-15,-3-1 0 0,-4 2 0 0,-1 5 0 0,-1 3 0 16,-3 2 0-16,0 0 0 0,-2 0 0 16,-2 3 0-16,-3 4 160 0,-3 2-160 0,-3 2 144 15,-3 1-144-15,-4 1 128 0,-3 1-128 0,-6-3 0 0,-3 4 0 16,-3 0 0-16,-2 2 0 0,-3-1 0 0,-2 2 0 16,-1-6 0-16,-3-1 0 0,-2 0 160 0,0 1-160 15,-1-2 192-15,-1 1-192 0,-5-1 192 0,1 0-192 16,-2 1 192-16,-4 1-192 0,-3 2 144 0,-5 0-144 15,-7 2 0-15,1 1 144 0,-3 1-144 0,1-3 192 16,-3 0-192-16,-2-2 192 0,-1-1-48 0,2-2 0 16,-3-1 0-16,1 2 0 0,-1-3-144 0,-3 0 128 15,-1 0-128-15,-3-3 128 0,-2 1-128 0,-6-1 160 0,-5-1-160 16,0-3 160-16,2-1-32 0,-3-1-128 0,-1-3 192 16,-1-1-64-16,-4-3-128 0,1 0 160 0,-1-1-160 0,4-2 160 15,5-2-160-15,2-3 192 0,2-3-192 0,0-3 192 16,3-2-32-16,2-2 0 0,1-3 0 15,3-3 0-15,-3-2 16 0,2-3 0 0,1-3 0 0,-1-3 0 16,1-2-176-16,-1-3 0 0,-2-3 0 0,-3-3 128 16,-3-1-128-16,1-1-144 0,2 0 144 0,4 2-208 15,6 0 208-15,4 1-176 0,4 1 176 0,4-2-160 16,5 0 160-16,3-5 176 0,3 1-48 0,1-6 0 16,2-3-128-16,1-2 0 0,3-3-160 0,1 3 160 15,2 0-384-15,1 1 32 0,2 1 0 0,2-1 0 16,0 2 96-16,3 2 32 0,-3-1 0 0,4 3 0 0,4 4 224 15,2 3 0-15,-2 0 0 0,3 2 0 0,3-1 0 0,1 1 0 16,3 3-128-16,1-1 128 0,7 3 0 16,2-2 0-16,5 3-160 0,4 1 160 0,3-1 0 15,2 3 0-15,1 2 0 0,1 0 128 0,0 0-128 16,5 5 0-16,3 4 0 0,2-2 0 0,6-1 0 0,-1 4-192 16,0 5 64-16,0 3 128 0,-1-2-256 0,-2 3 64 15,2 1 0-15,-1 5 16 0,4-1 32 0,-3 3 0 16,-4-1 0-16,0 6 0 0,-4 5 144 0,2 3-128 15,-1 3 128-15,-3 0-128 0,-3 0 128 0,-2 2-128 16,-1 3 128-16,-3 2-128 0,-5 5 128 0,-2-2 0 16,-2 0 0-16,-2 2-128 0,1 2 128 0,-2 3 0 15,-3 2 0-15,-4-3-128 0,-1 2 128 0,-1-2 0 16,-5 1 0-16,-5-1 0 0,-1-2 0 0,-3-1 0 0,-5-1 0 16,3 1 0-16,-1 1 0 0,-3 4 0 0,-3-4 128 0,-2 4-128 15,0 1 128-15,0-3-128 0,-6 0 128 0,0-2-128 16,-3-1 144-16,-1-3-144 0,-5-2 192 0,-1 2-192 15,-4 1 224-15,-1-2-64 0,-2-2-16 0,-3 2 0 16,-4-1 48-16,0-1 16 0,-2-3 0 16,-6-2 0-16,-2-1 32 0,-4-2 0 0,1-1 0 0,-5-1 0 15,0-1-16-15,-2-2 0 0,-1 0 0 0,-6-2 0 16,0 1-96-16,-3-2 0 0,1-3-128 0,1-2 192 16,2-2-64-16,-2-2-128 0,-1-2 176 0,3-4-176 15,0-2 240-15,6-3-64 0,1 0-16 0,6-4 0 16,3-2 32-16,1-3 16 0,0-1 0 0,1-2 0 15,1-2-208-15,1-2 0 0,2-1 0 0,0-2 0 0,2-4 0 16,2-1-192-16,-2-2 192 0,3-3-160 0,1-5 0 0,3 5 0 16,3 0 0-16,3-1 0 0,0 0 160 0,4-1 0 15,2-3 0-15,6-1 0 0,3 0 0 0,6-3 0 16,5-4 0-16,5 1 0 0,2 0 0 0,4-2-208 16,1 2 16-16,5-1 16 0,3-3-48 0,1-1-16 15,1-1 0-15,5 6 0 0,-1 1-32 0,6 2-16 16,3 3 0-16,4 4 0 0,1 2 96 0,3 2 0 15,4-1 16-15,1 3 0 0,-2 3 176 0,2 0-128 16,2-2 128-16,3 2-128 0,3 8 128 0,4 0-128 16,0-1 128-16,-2 2-128 0,-2 4-64 0,1 4-16 15,-1 4 0-15,1 3 0 0,2-2 48 0,-3 4 16 16,2 4 0-16,-3 4 0 0,-1 1 144 0,-3 3-160 16,-1 0 160-16,3 8-160 0,4 6 160 0,-9 0-160 0,-8-2 160 15,-2 8-160-15,-2 2 160 0,-1 2 0 0,-4 2-144 16,-4 4 144-16,-1 4 0 0,-2 2 0 0,-4 7 0 0,-2 4 0 15,-4 5 0-15,-1-1 0 0,-3-1 0 0,-2-2 0 16,-7-4 0-16,-1 3 0 0,-3 1 0 0,-3-2 0 16,-4-2 0-16,-4 0 0 0,-3-3 0 0,-4-3 128 15,-3-2 0-15,-2-2-128 0,-2-1 192 0,-3 0-64 16,-7-1 96-16,-2-2 16 0,-5-4 0 0,-2-1 0 16,-3-2-32-16,-3-5 0 0,0-1 0 0,-3-3 0 15,1-4-208-15,-8-1 144 0,-2 0-144 0,-6-3 128 16,0-2 0-16,-3-2 0 0,4-3 0 0,-7-1 0 15,-4-5-128-15,2-1 0 0,1-5 0 0,6-5 0 16,3-4 0-16,3-2 0 0,1-2 0 0,3-3 0 0,1-3 0 0,6-2 128 16,2-2-128-16,6-2 0 0,4-3 128 15,4-3-128-15,0-2 128 0,4-2-128 0,2 1 128 0,3-1-128 16,0 0 0-16,4-2 128 0,-1 0-128 0,4-3 0 16,1-2-160-16,3-4 160 0,0-3-256 0,5 3 32 15,5-1 16-15,5 1 0 0,4-4 208 0,7-2 0 16,2-1-160-16,6 0 160 0,4-1 0 0,2 2 0 15,5 0 0-15,4 3 0 0,2 0-144 0,4 7 144 16,1-1-192-16,5 3 192 0,4 0-288 0,4 4 48 16,1 5 16-16,4-1 0 0,4-1 64 0,-4 4 16 15,0 5 0-15,5 3 0 0,5 4 144 0,0 2 0 16,-1-1 0-16,0 6 0 0,-1 7 0 0,-2 0 0 16,-2 2 0-16,1 2 0 0,2 4 0 0,-5 4 0 0,-2 3 0 15,-2 2 0-15,-6 2 0 0,-1 5 0 0,-2 4 0 0,-2 5 0 16,-4 4 0-16,-2 3 0 15,0 3 0-15,-4 4 0 0,-2 6 0 0,-5-1 0 0,-2-1 0 0,-7 0-128 16,-3 0 128-16,-3 2 0 16,-4 5 0-16,-3-1 0 0,-7-3 0 0,-4 1 0 0,0-4 0 0,-7 3-128 15,-1 2 128-15,-5-2 0 0,-6 0 160 0,-3 5-160 16,-7 1 160-16,-1-1-160 0,-3 0 160 0,-1-3-160 16,-3-5 192-16,1 0-48 0,-1 2-16 0,-4-4 0 15,-5-2-128-15,1 0 0 0,-3-4 0 0,1 0 0 16,-4-2 144-16,1-4 0 0,0-5 0 0,-3-2 0 15,-2-2-144-15,-2-2 192 0,0-6-192 0,2-3 192 0,1-2-192 16,-1-4 160-16,-5-5-160 0,0-3 160 0,-6-4-160 16,2-5 0-16,-1-5 0 0,5-2 0 0,1-1-128 15,5-5 128-15,2-3-160 0,3-2 160 0,5 0 160 16,8 1 128-16,7-5 32 0,4-1 0 0,4 0 80 0,5-5 32 16,5-3 0-16,3-5 0 0,4-2-432 0,5-6 0 15,2-6 0-15,3 2 0 0,3-2 0 0,3-1 0 16,3 4-176-16,4 1 176 0,1 3 0 0,4 1-128 15,0-1 128-15,5 3 0 0,3 5 0 0,2 3 0 16,1 2 0-16,3 2 0 0,5 0 0 0,1 1-128 16,-2 3 128-16,3 1-128 0,0 0-16 0,4 1 0 15,2 2 0-15,2 5 0 0,0 5 144 0,2 0-192 16,2 2 192-16,-1 4-192 0,-4 1 192 0,1 7 0 16,2 1 0-16,-2 4 0 0,1 0 0 0,5 5 0 15,4 1 0-15,0 3-128 0,-3 3 128 0,1 1 0 0,-2 0 0 16,2 2 0-16,-3 4 0 0,0-1 0 0,-3 3-144 15,2-1 144-15,0 5 0 0,-1 1 0 0,-5 1-144 0,-1 2 144 16,-2-1 0-16,0 1-128 0,-2 1 128 0,1-1 0 16,-1 1-128-16,-3 0 128 0,-5 2 0 0,-1 3 0 15,-2 2-144-15,-7 4 144 0,-3 4 0 0,-4 3-144 16,-1 2 0-16,-4 2 0 0,-3-3 0 0,-2 2 0 16,-5-4-48-16,-4 3-16 0,0 1 0 0,-2-3 0 15,-6 0 208-15,-1-3-176 0,-2-1 176 0,-4-2-160 16,-1-1 160-16,-4-3 0 0,0-3 0 0,-4 1 0 15,-7-2 0-15,0-1 176 0,-1 2-16 0,-3-1 0 16,-2 0-16-16,-4 3 0 0,-1-2 0 0,-3 1 0 0,-9-1 0 0,-1-2 0 16,-4-3 0-16,0-1 0 0,-2 0-16 0,-7-2 0 15,-3-2 0-15,-1-2 0 0,-1-2-128 0,6-1 160 16,0-4-160-16,3-1 160 0,0-1 16 0,1-7 0 16,2-4 0-16,5-3 0 0,6-3-48 0,5-4-128 15,9-2 192-15,1-3-64 0,6 0 48 0,4-3 0 16,5-1 0-16,-1-2 0 0,4-2-176 0,0-6 0 15,2-5 0-15,5 0 0 0,3-1 0 0,1-4-192 16,-2-4 32-16,3-2 16 0,2-2 144 0,3-3 0 16,4 0-144-16,1-4 144 0,3-2-160 0,5-1 160 15,2-3-208-15,3 1 80 0,3-4 128 0,3 1 0 16,1 0 0-16,6-3-128 0,-1-1 128 0,3 2 0 16,-1 6 0-16,3 5-128 0,1 1 128 0,2 4 0 15,3 3 0-15,4 2 0 0,3 0-128 0,2 2 128 0,2 2-128 16,0 3 128-16,3 2-192 0,-3 4 32 0,-1 4 16 15,6 1 0-15,7 1-32 0,0 2 0 0,2 5 0 0,-1 3 0 16,0 1 176-16,0 3-128 0,2 1 128 0,1 5-128 16,2 1-128-16,1 7-32 0,-3 2 0 0,-3 4 0 15,-3 3-64-15,1 4-16 0,1 1 0 0,-2 6 0 16,-4 4 176-16,-4 3 48 0,-1 4 0 0,-5 3 0 16,-7 4 144-16,-1 0-208 0,-2 2 80 0,-2 2 128 15,-1 1-144-15,-5 3 144 0,1 2 0 0,-2 1 0 16,-4 5 0-16,0 1 0 0,-2 0 0 0,-8-4 0 15,-6-3 0-15,-2 0 0 0,2 3 0 0,-3 0 0 16,-2-1 0-16,-5-2 0 0,-8-1 0 0,-1-2 0 16,-1-4 272-16,-3 1 16 0,-3-2 0 0,-3 0 0 0,-3 2-32 15,-1 0-16-15,-3 2 0 0,-3-3 0 0,-4-2-112 16,-3-5 0-16,-1-3-128 0,-4-3 192 0,-4-2-16 0,5-1-16 16,0-5 0-16,0 0 0 0,-2 0 16 15,-3-1 0-15,2-7 0 0,-4 1 0 0,-4-3-48 0,-1-2 0 16,-1-4 0-16,-2-6 0 0,1-4-128 0,-3-4 0 15,-3-1 0-15,-2-6 0 0,-1-5 0 0,4-3 0 16,5-2-144-16,3-3 144 0,3 1 0 0,3-1 0 16,3-2 128-16,4-3-128 0,4-3 272 0,2-1-32 15,4-2-16-15,2-5 0 0,2-4-16 0,3-3 0 16,3 1 0-16,4-3 0 0,0 0-208 0,2-7-160 16,2 0 32-16,2-3 0 0,3-4 128 0,3 0 0 0,0 0-144 15,3 1 144-15,2 2-144 0,4-1 144 16,3-1-192-16,2 2 192 0,3 5-128 0,2 5 128 0,4 2 0 0,5 2 0 15,1 3 0-15,6 0 0 0,5 6 0 0,2 0 0 16,2 3-176-16,0 2 176 0,5 1-160 0,2 4 160 16,-2 1-176-16,4 2 176 0,4 3-192 0,4 1 192 15,6 6-128-15,3 0 128 0,3 3 0 0,0 0 0 16,0 2 0-16,2 5 0 0,6 5 0 0,-1 1 0 16,-3 0-160-16,0 4 160 0,-5 4-128 0,1 3 128 15,0 1-160-15,0 3 160 0,-5 0-192 0,2 4 192 16,0 3 0-16,-4 2 0 0,-7 4 0 0,0 1 0 15,-3 4 0-15,0 2 0 0,-7 4 0 0,-1-1 0 16,-3 0 0-16,-8 1 0 0,-3 1 0 0,-6 1 0 16,-4 2 0-16,-5 4 0 0,-3 5 0 0,-6-1 0 15,-3 1 0-15,-4 0 0 0,-5 1 0 0,-4-3 0 0,-6 0 0 16,-2-2 0-16,-1 3 0 0,-6 0 0 0,-12 0 0 16,0 0 128-16,-1-5-128 0,-1-1 144 0,-1 1-16 15,-2-4-128-15,-4-3 192 0,-1 1-64 0,2-1-128 0,-6-1 128 16,-8-2-128-16,5-2 128 0,-2-5-128 0,-1-3 160 15,-4-5-160-15,-2 0 160 0,-5-2 32 0,3-4 0 16,-2-3 0-16,1-2 0 0,-4-4-48 0,3-4 0 16,2-2 0-16,3-4 0 0,4-5 64 0,7-3 16 15,7-3 0-15,5-4 0 0,1-4-16 0,1-3 0 16,0-2 0-16,6-4 0 0,3-2-208 0,0-3 176 16,-5-3-176-16,6-2 160 0,3-2-160 0,0 0 0 15,2-5 144-15,2-3-144 0,2-4 0 0,4-4 0 16,0 4 0-16,4 1 0 0,2 1 0 0,2 0-128 15,5 1 128-15,3 0-128 0,1-1 128 0,5 1 0 0,5 1 128 16,1 5-128-16,2-2 0 0,7 1 0 0,1 2 0 0,6 1-192 16,1 0-64-16,6 1-32 0,1-1 0 0,7 4 0 15,1 2-64-15,2 5-16 0,-1 3 0 0,4 2 0 16,3-2 176-16,5 3 16 0,6 4 16 0,6 4 0 16,2 4 160-16,1 1 0 0,1 0 0 0,1 5 0 15,3 5 0-15,1 0-160 0,-1 3 160 0,-2 4-160 16,-5 5-112-16,4 2-32 0,3 3 0 0,-6 3 0 15,-3 1 176-15,-3 2 128 0,-3 6-192 0,0 0 192 16,-7 3-128-16,1 3 128 0,-2 2 0 0,1 5 0 16,-5 8 0-16,-2-1 0 0,-2 1 0 0,-5 2 0 15,-5-1 0-15,-3 2 0 0,-3 2 0 0,-1 4 0 0,-1 2 0 16,-6 0 0-16,-6-3 0 0,-2-2-160 0,-2 0 160 0,-4-4-128 16,-4-2 128-16,-5-2-128 0,-1-1 128 0,-4-1 0 15,-1-3 0-15,-3 0 128 0,-4-2 64 0,-5-2 32 16,-3-3 0-16,-2-1 0 0,-5-2-16 0,-5-1 0 15,-6-3 0-15,-4-1 0 0,-3 1 16 0,-5-2 0 16,-3-2 0-16,1-1 0 0,-1-2 0 0,-3-1 0 16,-3-2 0-16,-5-3 0 0,-6-2-224 0,-2-6 0 15,0 0 0-15,-4-4 0 16,0-2-2720-16,1-7-432 0</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58:38.67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FFC000"/>
    </inkml:brush>
  </inkml:definitions>
  <inkml:trace contextRef="#ctx0" brushRef="#br0">17817 1334 14735 0,'0'0'1312'0,"2"-8"-1056"0,2-1-256 0,-3 2 0 0,-1 7 2304 0,0 0 384 16,2-5 96-16,-2 5 16 16,0 0-2224-16,0 0-432 0,0 0-144 0,0 0 0 0,0 0 512 0,0 0 32 15,-4-5 0-15,-6 2 0 0,-1-1-32 0,-4-1 0 16,-2 1 0-16,-4-1 0 0,-2 1-240 0,-4-2-48 16,-3 0-16-16,-4-3 0 0,-2 1 80 0,1 1 16 15,1-1 0-15,-3-3 0 0,-3-1-48 0,-4 0 0 16,-4-1 0-16,-5 0 0 0,0-3-32 0,-1-2-16 15,0 3 0-15,-1-3 0 0,-1 2-80 0,-7-2-128 16,-5-2 176-16,-3 5-176 0,-2 1 192 0,1 3-192 16,-1 2 192-16,-4 1-192 0,-7-1 256 0,3 3-48 15,0-1-16-15,2 3 0 0,2 1-32 0,0-2-16 16,-4-3 0-16,3 6 0 0,2 0 16 0,2 0 0 0,0 0 0 16,-1 1 0-16,-2-2-16 0,3 0 0 0,3 3 0 15,1-1 0-15,2 1 112 0,-2 0 0 0,-5 1 16 0,2 2 0 16,0 0-96-16,1 0-32 0,2 2 0 15,-3 4 0-15,-2 2-144 0,-3 1 0 0,-3 0 0 0,2 4 0 16,3 5 0-16,-2-2 0 0,-3-2 0 0,4-1 0 16,0 0 0-16,4 0 0 0,2 1 0 0,4-1 0 15,3 1 0-15,4-3 0 0,4 0 0 0,6 2 0 16,6-2 0-16,6 0 0 0,4 1 0 0,4-2 0 16,3 0 0-16,5 3 0 0,-1-1 0 0,4-1 0 15,1 2 0-15,0 1 0 0,-1 3 0 0,2 2 0 16,2 1 0-16,-1-1 0 0,0 1 0 0,0 6 0 15,2 2-128-15,1 1 128 0,1-2 0 0,0 1 0 0,4 0 0 16,1 1 0-16,3 0 0 0,0-4 0 0,1-1-192 16,6-1 192-16,2 1-160 0,3-1 160 0,4 4-192 15,3-2 48-15,2-2 16 0,4-1 0 0,1-1 128 0,6 0-160 16,2-1 160-16,3-2-160 0,0-1 160 0,4-2 0 16,5-2 0-16,4 0 0 0,4-1 0 0,4 3 0 15,2-4 0-15,4 0 0 0,2-1 0 0,3 1 0 16,-1-2 0-16,6 1 128 0,5 1-128 0,0-2 0 15,1-1 0-15,1 1 0 0,1 0 0 0,1 2 0 16,3-1 0-16,-1 0 0 0,-3 0 0 0,4-2 0 16,0-3 0-16,3 2-128 0,2 9 128 0,0-5 0 15,-1-5 0-15,2 1 0 0,2-1 0 0,-2 1 0 16,-2-1 0-16,-1-1 0 0,-1-2 0 0,3 1 0 16,0 0 0-16,-1-3 0 0,-6-2 0 0,2-2 0 0,-1-1 0 15,2-1 0-15,0 1 0 0,-2-4 128 0,-6 3-128 16,2-2 0-16,2-3 0 0,-2 2 0 0,-3-1 0 0,-1 0 0 15,-4-4 0-15,1-2 0 0,-1-3 0 0,1 0 0 16,1-5 0-16,-4 4 0 0,-6 0 0 0,-3 1 0 16,-2-5 0-16,1 0 0 0,0 0 0 0,-1 2 0 15,0 0 0-15,-6-2-160 0,-2-1 160 0,-4 3 0 16,-3 0 0-16,-3 1-128 0,-1-3 128 0,-1-1 0 16,-4-3 0-16,-5-2 0 0,-1 4 0 0,-1-1 0 15,-4-1 0-15,-1 0 0 0,-4-3 0 0,-3 2 144 16,-2 3-144-16,-1-2 128 0,-5-1-128 0,-2-1 128 15,-1 2-128-15,-4 0 128 0,-5-1-128 0,-4-2 128 0,-4 0-128 16,-3-1 0-16,-1 0 0 0,-7-1 0 0,-1 0 0 16,-2-1 0-16,3-1 0 0,-4 0 0 15,-1 0 0-15,-2 3 0 0,-2 0 0 0,-5 1 0 0,-4-2 0 0,-2 2 0 16,-2 0 0-16,1 2 0 0,-4 0 0 0,1-1 0 16,2 0 0-16,-5-1 0 0,-5 0-128 0,-6-2 128 15,-6 1 0-15,-1 0 0 0,0 6 0 0,-2 0 0 16,0 1-144-16,-10 4 144 0,-4 1 0 0,0 1 0 15,5 0 0-15,-3 0 0 0,-1 1 0 0,-2 1-128 16,1-2 128-16,6 2 0 0,6 0 0 0,3 1 0 16,-3 1 0-16,2 0 0 0,-1-1 0 0,3 3 0 15,1 2 0-15,-3 0 0 0,-1-3 0 0,-5 2 0 16,-7 0 0-16,4 5 0 0,-3 3-128 0,-4 2 128 0,-8-2 0 16,1 7 0-16,3 1 0 0,-2 3-128 15,0 1 128-15,1 3 0 0,3-3 0 0,9 1 0 16,9 0 0-16,2 2 0 0,6 1 0 0,2 2 0 0,-1 0 0 15,3 3 0-15,4 5 0 0,3 1 0 16,0 1 0-16,-1 4 0 0,-3 3 0 0,1 1 0 0,2 2 0 0,1-2 0 16,3-1 0-16,4 0 0 0,2 0 0 0,2 0 0 15,1 0-128-15,2 2 128 0,-4 3 0 0,5 1 0 16,5-2 0-16,2 3 0 0,0-3 0 0,6 0 0 16,5-1-144-16,2-4 144 0,4-2-208 0,5-2 80 15,3 0 128-15,6 0-208 0,1-2 80 0,3 3 128 16,5 1-160-16,5 0 160 0,4 0 0 0,4-1-144 15,0-3 144-15,7 2 0 0,6-1 0 0,4-3 0 16,1 1 0-16,4 0 0 0,2 1 128 0,5 0-128 0,4-3 0 16,4-1 0-16,4-3 0 0,6 6-192 0,1 4 192 15,5-4 0-15,2-5 0 0,2-3 0 0,5-2 0 16,3-1 0-16,-3-4 0 0,6-3 0 0,4-2 0 0,2-1 0 16,-2-2 0-16,1-2 0 0,-2-2 0 15,3-1 128-15,3 1-128 0,-2-4 0 0,-6-3 0 0,5 2 0 16,1 2 0-16,0-2 0 0,-3-1 0 0,2 0 0 15,0-2 0-15,-1 3 128 0,0 0-128 0,-5 1 0 16,-5 0 0-16,3 0 0 0,1 3 0 0,0-3 128 16,-4-2-128-16,1 1 0 0,-5-1 0 0,2 0 0 15,3-1 0-15,-5-5 128 0,-1-3-128 0,-4-3 0 16,2 3 0-16,0-3 0 0,2-1 0 0,-8 0 0 0,-4-1 0 16,-5-3-128-16,-5-3 128 0,-1 1-128 15,-3-1 128-15,-1-1-128 0,-5-2 128 0,-2-2 0 0,-3-1 0 16,-4 0 0-16,-3 0 128 0,-5 1-128 0,-5 0 128 0,-4 3-128 15,-5 1 192-15,-3 1-48 0,-2-1 0 0,-6 1 0 16,-1 1 96-16,-3 1 16 0,-2 0 0 0,-3-1 0 16,0-1-128-16,-3 0 0 0,-1-1-128 0,-6 0 192 15,2-4-192-15,-3 2 0 0,-3-2 0 0,-3 3 0 16,-5-1 0-16,-3 1 0 0,-1-2 0 0,-6 2 0 16,-3 2 0-16,-4 0 0 0,-3-1-128 0,-3 2 128 15,-3-4 0-15,-8 2-160 0,-7-1 160 0,-8 2-128 16,-5 6 128-16,-3-1-128 0,1-2 128 0,-6 4-128 15,-8 3 128-15,3 1 0 0,4 2-144 0,2 2 144 16,2-4 0-16,4 4 0 0,1 0 0 0,7 0 0 16,6 3 0-16,2 1 0 0,-2-2 0 0,-3 2 0 0,-2 6 0 15,-3-1 0-15,-2-1 0 0,-2-1 0 0,-3 3 0 0,-6 1 0 16,-6 1 0-16,-2 2 0 0,0 0-192 16,-5 1 192-16,-4 3-160 0,3 1 160 0,7-1-368 0,-1 1 32 15,1-1 0-15,8-1 0 0,8 3 160 0,8 0 48 16,9-3 0-16,5 6 0 0,3 2 128 0,6 4 0 15,1 4 0-15,3 1 0 0,0 5 128 0,3 3-128 16,0 4 128-16,2 0-128 0,5 0 144 0,1 3-144 16,3 1 192-16,2 5-192 0,3 5 144 0,3 1-144 15,2 1 0-15,5 1 144 0,4-1-144 0,5 1 0 16,5-1 0-16,3 1 128 0,7 5-128 0,5 3 0 16,7 6 0-16,4 2-10240 15,7-2-2016-15</inkml:trace>
  <inkml:trace contextRef="#ctx0" brushRef="#br0" timeOffset="1670.642">20416 7442 14735 0,'-5'-15'1312'0,"3"3"-1056"0,0-3-256 0,-3-1 0 15,2 2 2816-15,2 2 512 0,1 1 112 0,2 0 16 16,1 0-2304-16,1 2-464 0,-1 1-96 0,-1 3-16 16,-2 5 64-16,0 0 16 0,0 0 0 0,0 0 0 15,0 0-384-15,0 0-80 0,0 0 0 0,0 0-16 16,0 0-16-16,4 14 0 0,-2 3 0 0,-2 0 0 15,-2 2-16-15,-1 4 0 0,2 1 0 0,0 6 0 16,0-1 32-16,1 3 0 0,0 3 0 0,0 4 0 16,-2 5 0-16,1 4 0 0,1 1 0 0,0 3 0 15,-5-3 32-15,2 4 16 0,0 0 0 0,2 3 0 16,-2 2 16-16,1 3 0 0,-5 0 0 0,1 5 0 0,3 0 16 16,-2 2 16-16,2 0 0 0,0 2 0 0,1 4-96 15,-3 2-32-15,1 2 0 0,-1 0 0 0,1 1-144 0,-3 3 160 16,2 2-160-16,-1 0 160 0,2-6-160 0,1 3 160 15,-1 5-160-15,0-4 160 0,-2-1 32 0,2-3 0 16,2-2 0-16,-3 2 0 0,1 4-192 0,1-2 128 16,1-4-128-16,-3 1 128 0,1-4-128 15,0 3 160-15,1 5-160 0,2-3 160 0,0-2-32 0,-1-4 0 16,-2 0 0-16,2 0 0 0,0 4-128 0,1-2 0 16,0-5 0-16,0-1 0 0,1 2 192 0,-1-1-64 15,0 4 0-15,-3-2 0 0,1 2 48 0,1-3 0 16,0-1 0-16,-1 5 0 0,1 3 0 0,-1-1 0 15,1-2 0-15,-1-3 0 0,1-4 80 0,1-2 0 0,1 0 16 16,0-3 0-16,1 2-272 0,-1-6 0 0,2-6 0 16,1-3 0-16,-2-1 160 0,1 1-32 0,2-3 0 15,-1 4 0-15,-1 2-128 0,1 3 0 0,-1-1 0 0,3-3 0 16,-3-4 0-16,1-3 0 0,0-1 0 0,0 3 0 16,-3 0 0-16,1 0 0 0,1-5 0 0,-2-1 0 15,0-4 0-15,1-6 0 0,0-6 0 0,-1-3 0 16,-4-3-288-16,3-3-32 0,1-2-16 0,-1-3 0 31,1-10-272-31,0 0-48 0,0 0-16 0,0 0 0 0,0 0-1872 16,2-14-368-16,2-10-80 0</inkml:trace>
  <inkml:trace contextRef="#ctx0" brushRef="#br0" timeOffset="2480.922">21149 7626 22111 0,'-1'-7'1968'0,"-1"0"-1584"15,1-2-384-15,1 9 0 0,1-6 608 0,2 0 32 16,-2 2 16-16,-1 4 0 0,0 0-272 0,0 0-48 15,0 0-16-15,0 0 0 0,0 0-32 0,0 0-16 16,0 0 0-16,0 0 0 0,6 9 112 0,-3 0 32 16,-3 0 0-16,0 4 0 0,0 4 160 0,-1 4 48 15,-1 3 0-15,0 6 0 0,-1 5-80 0,1 6-16 16,2 4 0-16,-1 3 0 0,-2 4-64 0,2 8-16 16,0 10 0-16,1 4 0 0,-1 6-96 0,1 2-32 15,-2 3 0-15,1 8 0 0,1 7 0 0,-1-2 0 16,-1-6 0-16,0 6 0 0,1 13-80 0,-1-2-32 15,-1-5 0-15,1 5 0 0,0 3 48 0,0 0 16 16,-2-2 0-16,3 4 0 0,-4 1 48 0,3-6 16 16,-1-9 0-16,1 0 0 0,1 3-32 0,0-8-16 0,1-4 0 15,0-7 0-15,3-3-16 0,0 1 0 0,-2 2 0 0,1-5 0 16,-1-2-64-16,1-6-16 0,1-2 0 0,0 3 0 16,-2 4 16-16,-1-2 0 0,2-7 0 0,-1 0 0 15,-2-3-16-15,0 1-16 0,-1 2 0 16,-1-5 0-16,2 0-176 0,-1-6 160 0,-1-2-160 0,1-1 160 15,-1-4 0-15,2 3 0 0,-1-5 0 0,1 2 0 16,0-3-160-16,-2-3 0 0,-1-4 0 0,2-3 0 16,1-4 0-16,-1-3 0 0,0-3 0 0,-3-2 128 15,3-1-128-15,0-4 192 0,1-2-192 0,-1-4 192 16,-1-2-368-16,2-2-64 0,1-9-16 0,0 0 0 16,0 0-1184-16,0 0-240 0,0 0-48 0,4-11-16 15,0-6-784-15,1-10-160 16,1-10-16-16</inkml:trace>
  <inkml:trace contextRef="#ctx0" brushRef="#br0" timeOffset="3202.332">22116 8129 3679 0,'0'0'160'0,"-8"-5"32"15,0-3-192-15,1 1 0 0,-1 2 0 0,8 5 0 0,-4-4 6656 0,4 4 1296 16,0 0 256-16,0 0 48 0,0 0-6640 0,0 0-1328 15,-3 11-288-15,3 3 0 0,-1 0 0 0,1 6 0 16,1 4-128-16,-1 2 128 0,0 5 0 0,0 2 0 16,0 1 160-16,0 3-160 0,0 1 400 0,-1 5-16 15,-2 1-16-15,1 9 0 0,0 9 64 0,-1 1 16 16,-1 0 0-16,1 2 0 0,-2 4 0 0,-1 4 0 16,2 5 0-16,-3 0 0 0,3 1-16 0,-1 1 0 15,-2 5 0-15,1 3 0 0,-1 1-64 0,1-3-16 16,-3-2 0-16,1 3 0 0,1 5-96 0,0-2 0 15,-1-6-16-15,1-5 0 0,0-4 0 0,-1-5 0 16,1-1 0-16,-1-5 0 0,2-5-48 0,0-2-16 16,3-1 0-16,-1-3 0 0,-3-3-176 0,3-1 192 15,3 1-192-15,-1 1 192 0,0 2-64 0,-2-4 0 16,3 0 0-16,0-2 0 0,0 0-128 0,1 3 0 0,0-1 144 0,1 3-144 16,4 3 0-16,-4-1 0 0,0-5 0 0,3-1 0 15,0-9 0-15,-1-1 0 0,-1-5 0 0,0-6 0 31,4-6-256-31,-1-5-128 0,1-3-32 0,-1-8 0 16,-5-5-1760-16,11-7-368 0,1-5-64 0,-1-11-8464 0,3-11-1680 0</inkml:trace>
  <inkml:trace contextRef="#ctx0" brushRef="#br0" timeOffset="3855.148">22848 8413 28559 0,'-10'-12'2544'0,"1"5"-2032"0,-3-1-512 16,3 2 0-16,6-1 1056 0,-2 2 112 0,-1-2 32 0,1 4 0 15,5 3-928-15,0 0-272 0,-10 0 128 0,10 0-128 16,-7-2 160-16,7 2-32 0,0 0-128 0,-9 2 192 15,9-2 0-15,-7 3-16 0,7-3 0 0,-10 9 0 16,1 2 272-16,3 0 48 0,4 1 16 0,1 5 0 16,-4 3-48-16,2 6 0 0,0 2 0 0,2 9 0 15,2 2-96-15,-2 6-32 0,-3 6 0 0,3 2 0 16,0 1-16-16,1 3 0 0,2 4 0 0,-2-1 0 16,0-1-64-16,0 3-32 0,0 3 0 0,0-1 0 15,0-3-48-15,0-1-16 0,0-1 0 0,0-1 0 16,0-3 32-16,-1 0 16 0,1 0 0 0,-1-2 0 0,-1-6-16 15,1 0 0-15,0-3 0 0,-1 2 0 0,-2 2 48 16,1 0 0-16,2-2 0 0,-4-3 0 0,1-5-16 16,1 1 0-16,1-1 0 0,2-3 0 0,-2 2-224 0,1-2 176 15,-1 2-176-15,4 5 160 0,1 0-160 0,-1-1 128 16,-1-4-128-16,0-1 128 0,0 1-128 0,1-3 0 16,-1-4 0-16,2 0 0 0,-1-1 0 0,0-3 0 15,1-2 0-15,2-1 0 16,0-4-384-16,0-3-48 0,0-3-16 0,1-6 0 15,-6-7-2304-15,0 0-448 0,11-6-112 0</inkml:trace>
  <inkml:trace contextRef="#ctx0" brushRef="#br0" timeOffset="5012.816">16281 7601 26719 0,'-7'-9'2368'0,"-3"0"-1888"16,0 2-480-16,2 0 0 0,3 2 1472 0,5 5 192 16,-4-3 32-16,4 3 16 0,0 0-1024 0,0 0-208 15,0 14-32-15,2 3-16 0,2 5-176 0,-1 9-16 16,3 6-16-16,2 6 0 0,-3 5 32 0,4 6 16 16,-1 4 0-16,2 2 0 0,-2 2-64 0,3 7-16 0,0 4 0 15,4 3 0-15,-2 1-64 0,0 4-128 0,-1 5 176 16,-1 1-176-16,1 2 272 0,-3 2-48 0,0 2-16 0,-3 1 0 15,2 3 176-15,-3-3 48 0,0-5 0 0,1-4 0 16,-3 0-64-16,0 3-16 0,0-3 0 0,0-3 0 16,0-1 48-16,-3-3 16 0,0 2 0 0,0-2 0 15,1-4-128-15,-1-1-32 0,-1 0 0 0,1 2 0 16,-3 3 0-16,2 0-16 0,-1-1 0 0,1-1 0 16,-1 0-112-16,1 1 0 0,2 0-128 0,-1-2 192 15,0-1-192-15,1-6 0 0,0-6 128 0,3 4-128 16,0 2 128-16,2-2-128 0,1 0 176 0,0-4-176 15,-1-3 0-15,1-2 0 0,-3 0 0 0,3 1 0 16,-1 3 0-16,-1-6 0 0,2-5 0 0,-4-3 0 0,1-5 0 16,2-3 0-16,-4-7 0 0,0-4 0 0,0-2-192 0,2-3 192 15,0-4-208-15,-1-2 80 16,-1-1-496-16,0-5-80 0,-2-11-32 0,0 0 0 16,0 0-1328-16,0 0-272 0,11-15-48 0,-4-8-16 15,-1-13-992-15,1-13-208 0,-1-40-48 16,0-5 0-16</inkml:trace>
  <inkml:trace contextRef="#ctx0" brushRef="#br0" timeOffset="5628.672">17747 6775 30927 0,'-17'-14'1360'0,"7"5"304"15,-1 0-1344-15,2 0-320 0,0-1 0 0,2 2 0 0,-3 1 368 0,5 0 0 16,0 0 0-16,3 0 0 0,0 0 16 0,2 7 16 16,-6-6 0-16,6 6 0 0,0 0-224 0,0 0-48 15,0 0-128-15,0 0 192 0,0 0-192 0,3 11 0 16,-3 3 0-16,0 5-160 0,0 3 160 0,2 6-192 15,2 1 192-15,1 12-192 0,-9 9 192 0,7 5 0 16,-1 5 0-16,0 7 0 0,0 4 224 0,-1 13-32 16,-1 8 0-16,2 3 0 0,2 0 160 0,0 6 32 15,-3 4 0-15,-1 1 0 0,-1 4 0 0,-1-2 0 16,-1-2 0-16,2 4 0 0,1-1 64 0,1 2 32 16,-2 4 0-16,-1 0 0 0,0-1-32 0,0 4-16 15,2 3 0-15,-2 2 0 0,-4-6-160 0,1 2-16 16,-1 2-16-16,4 2 0 0,-2 2-80 0,-1-3-16 0,-1-5 0 15,-1 1 0-15,2 2 0 0,2-2 0 0,2-5 0 0,-1 0 0 16,1 3 16-16,0-5 0 0,0-8 0 0,0 1 0 16,1-1 128-16,1-4 32 0,-2-3 0 0,2-3 0 15,1 0-16-15,-1 2 0 0,-2 1 0 0,1-3 0 16,4-3-144-16,-2-1-32 0,-1-3 0 0,0-3 0 16,-1-1-128-16,-1-6 0 0,-2-4 144 0,2 1-144 15,1-1 128-15,3-3-128 0,-3-7 128 0,0 0-128 16,0-5 0-16,0-4 144 0,0-4-144 0,0-1 0 15,1-2 144-15,-1-2-144 0,-1-2 0 0,1-4 144 16,-3-2-144-16,3-4 0 0,1-5 0 0,-1-2 128 16,-3-5-128-16,2-3 0 0,2-3 0 0,-1-3 0 15,-2-1-1120-15,2-10-160 0,0 0-16 0,0 0-11632 16,0 0-2336-16</inkml:trace>
  <inkml:trace contextRef="#ctx0" brushRef="#br0" timeOffset="7273.394">9676 2558 20671 0,'-2'-16'912'0,"1"7"192"0,-1-1-880 0,-1 2-224 15,1-4 0-15,2 3 0 0,0 3 576 0,-1 0 64 16,1 6 0-16,-2-7 16 0,2 7 48 0,0 0 0 15,0 0 0-15,0 0 0 0,-9 0-448 0,0 3-96 0,-1 3-16 0,-2 2 0 16,-4 6-144-16,-4 2 0 0,-1 2 0 0,1 2 0 16,-3 4 0-16,1 0 0 0,-2-1 0 0,1 3 0 15,-2-1 0-15,3 1 0 0,-3 1 0 0,3 5 0 16,0 3 0-16,1 1 160 0,2-2-32 0,-3 1-128 16,2 2 480-16,1-2-16 0,2-1 0 0,-2 2 0 15,1 1 16-15,2 3 0 0,-1 2 0 0,2 2 0 16,1 0-224-16,-1 1-64 0,1 2 0 0,4 0 0 15,-2-6-192-15,3 0 0 0,3 0 0 0,2 0 0 16,4-2 0-16,1 1 0 0,3-2 0 0,4 1 0 16,1-3 192-16,4 3-64 0,3-4-128 0,1-1 192 15,2-1 48-15,2 2 0 0,0 0 0 0,3 2 0 16,-5 0-32-16,4 5 0 0,1 4 0 0,3 3 0 0,-7 2-208 0,1-1 0 16,-2-2 128-16,0 3-128 0,-4 1 0 0,2 3 128 15,-2 4-128-15,0-3 0 0,-1-1 0 0,-6-2 128 16,1-2-128-16,0 2 0 0,-1-3 0 0,-1 0 0 15,0 0 128-15,-5 0-128 0,-3 1 192 0,0-1-16 16,0-3 0-16,-6-2 0 0,0-2 112 0,-1-2 32 16,-2 0 0-16,-3 0 0 0,-4 0 112 0,-2-1 16 15,-1 3 16-15,-2-3 0 0,-1-4 112 0,0-3 0 16,-1-1 16-16,1-3 0 0,0-4-64 0,1 1-16 16,0 1 0-16,1-4 0 0,0-1-304 0,2-1-64 15,0 1-16-15,0-6 0 0,1 1-128 0,2-6 0 16,2-3 0-16,3-2-176 15,0-4-992-15,1-2-208 0,0-1-32 0,3-3-16 16,1-2-1488-16,0-3-288 0</inkml:trace>
  <inkml:trace contextRef="#ctx0" brushRef="#br0" timeOffset="8068.383">11026 3248 22111 0,'-5'-18'976'0,"3"8"208"15,0 1-944-15,1-1-240 0,1 10 0 0,0-10 0 0,0 1 992 0,-1 2 160 16,0-3 16-16,-1 2 16 0,2 8-800 0,-3-8-144 16,0 1-48-16,3 7 0 0,-4-8-32 0,0 0-16 15,-2 1 0-15,0 1 0 0,0 2-144 0,0-1 0 16,6 5 0-16,-6-4 0 0,-4-2 0 0,4 2 0 15,6 4 0-15,-8-4 0 0,8 4 0 0,0 0 0 16,-6-3 0-16,6 3 0 0,0 0 0 0,0 0 0 16,0 0 0-16,0 0 0 0,0 0-224 0,0 0-32 0,0 0 0 15,0 10 0 1,1-2-1824-16,-1-8-368 0,0 13-80 0,0-13-16 0</inkml:trace>
  <inkml:trace contextRef="#ctx0" brushRef="#br0" timeOffset="8985.917">13499 2998 27647 0,'-8'-15'2448'0,"-2"-2"-1952"16,3-3-496-16,-1 3 0 0,1 2 528 0,0 1 16 15,2-2 0-15,-1 1 0 0,-1 2-224 0,1-2-64 16,-3 0 0-16,3 3 0 0,-4 0-128 0,0 1-128 16,-1-1 192-16,-2 2-192 0,1 3 0 0,-3 3 0 15,-2-1 0-15,-2 5-144 0,-1 6 144 0,-1 3-208 0,-1 2 80 16,-3 2 128-16,-2 0-160 0,2 5 160 0,3 7 0 0,0 5-144 16,-3 3 144-16,1 4 192 15,0 4-32-15,2 5-16 0,-4 5 192 0,4 9 48 0,-2 12 0 16,3 3 0-16,-1 4-96 0,1 2-16 0,3 4 0 15,1 6 0-15,1 6-80 0,0 0-32 0,1-3 0 0,3 3 0 16,5 3-160-16,3-5 192 0,1-5-192 16,3-2 192-16,3-3-64 0,1-5 0 0,2-3 0 0,-1-7 0 15,4-6-128-15,-1-6 0 0,2-5 0 0,2-4 0 16,-5-4 0-16,3-4 0 0,0-4-144 16,0-8 144-16,1-5-480 0,-2-9 16 15,1-6 0-15,0-3 0 0,-3-5-2160 16,3-5-416-16</inkml:trace>
  <inkml:trace contextRef="#ctx0" brushRef="#br0" timeOffset="9384.788">12302 4176 39455 0,'-17'-18'1744'0,"9"6"368"0,0-3-1696 0,1 0-416 15,6 3 0-15,4 1 0 0,4-1 320 0,6 1 0 16,4 0-16-16,5 1 0 0,5 2-112 0,4 2-32 16,2-1 0-16,7 3 0 0,0 2-160 0,8-2 0 15,4 0 0-15,8 3 128 0,-1 0-128 0,3 2-272 16,-2 2 64-16,0 0 16 16,-1-4-576-16,2 0-128 0,-2-2 0 15,-2 3-16-15,-2-1-1424 0,-3 0-288 0,-5-1-48 0,-4-3-6752 16,-2-1-1360-16</inkml:trace>
  <inkml:trace contextRef="#ctx0" brushRef="#br0" timeOffset="9584.245">14174 2902 15663 0,'-14'-25'1392'0,"1"9"-1120"0,-4 2-272 0,-1-2 0 0,1 1 4512 0,1 4 848 16,3 4 160-16,2 5 48 0,0 2-4288 0,0 4-832 15,-1 1-192-15,-1 10-16 0,-5 10-240 0,-1 7-160 16,-7 5 32-16,1 8 0 0,-1 5 128 0,-4 7-192 16,-1 5 192-16,-1 10-192 0,0 8 192 0,-4 6-160 15,0 1 160-15,3 3-160 0,3 5 0 0,4-3 0 16,1-2 0-16,6-5 0 0,6-4 160 0,2-4-160 15,4-5 160-15,2-6-160 0,3-3 160 0,3-5 144 16,3-5-16-16,3-3-128 0,0-2 272 0,3-2-48 16,3-3-16-16,3-1 0 0,3-8-208 0,3-5 0 15,2-3 0-15,4-5 0 16,-3-6-320-16,3-5-128 0,0-4 0 0,1-1-16 16,1-6-2288-16,-1-8-464 0</inkml:trace>
  <inkml:trace contextRef="#ctx0" brushRef="#br0" timeOffset="10016.625">14049 3596 39679 0,'-12'-4'1760'0,"12"4"352"0,0 0-1680 0,0 0-432 0,0 0 0 0,0 0 0 15,12 9 0-15,2 6 0 0,2 2 0 0,3 6 0 0,4 7-224 0,3 2 80 16,1-1 16-16,2 2 0 0,1 5-16 0,0 1 0 16,-2-2 0-16,-1 2 0 15,0-1-496-15,-1 2-112 0,-3 3-16 0,-1-3 0 16,-3 0-736-16,-3-3-160 16,1 0-16-16,-3-5-16 0,-3-5-432 0,0-2-96 0,-2-4-16 15,0-4-5184-15,-1-5-1024 0</inkml:trace>
  <inkml:trace contextRef="#ctx0" brushRef="#br0" timeOffset="10160.14">14581 3403 23039 0,'-9'-3'2048'0,"-5"0"-1648"0,-3 3-400 0,4 2 0 16,2 7 3440-16,-2 4 592 0,-6 5 128 0,1 6 32 15,-2 6-3264-15,-1 8-656 0,-1 5-128 0,-1 9-16 16,0 7-128-16,-3 3 0 0,1-1 0 0,-1 4 128 16,-2 2-128-16,1 4 0 0,-2 0 0 15,-1 0 0-15,0-4-192 0,2-4 32 0,2-5 16 16,5-4 0 0,0-3-496-16,4-3-80 0,4-3-32 0,4-7 0 0,1-6-1680 15,2-4-352-15,3-6-64 0,0-7-9984 0</inkml:trace>
  <inkml:trace contextRef="#ctx0" brushRef="#br0" timeOffset="10500.469">14832 4385 41471 0,'-11'2'3680'0,"2"2"-2944"0,-1 7-592 0,1 7-144 0,-1 5 752 0,3 6 112 16,-2 4 32-16,2 6 0 0,-3 7-896 0,4-1-192 16,-5-4-16-16,2-2-16 15,0-3-1008-15,-1 0-208 0,-2-1-32 0,0 0-10640 16,-2-1-2128-16</inkml:trace>
  <inkml:trace contextRef="#ctx0" brushRef="#br0" timeOffset="10922.125">15343 3421 37263 0,'-13'-4'1648'0,"4"1"336"0,9 3-1584 0,-6 3-400 0,-2 2 0 0,3 8 0 0,-3 8 0 0,1 7 0 16,2 4 0-16,-1 7 0 0,1 7 0 0,-3 8-144 16,0 7 0-16,2 2 0 15,1 0-304-15,3-3-64 0,0-5-16 0,3-5 0 16,2-1-528-16,3-7-96 0,0-6-32 0,4-9 0 47,1-8 96-47,4-9 0 0,2-6 16 0,4-6 0 0,-1-4 1072 0,3-9 0 0,2-3 256 0,2-7-64 0,-3-2 944 0,1-3 176 0,2-1 32 0,-4-1 16 15,-2-2-336-15,-2 1-64 0,0 0 0 0,-2-1-16 0,-3-2-400 16,-2-1-80-16,-1-3-16 0,0 7 0 0,-1 7-448 16,-2 7 0-16,-3 6 0 0,-3 3 0 0,-2 10 0 0,0 0-192 15,0 0 192-15,0 11-208 0,-1 10 208 0,-3 8-192 16,-1 4 192-16,0 10-192 0,-3 6 192 0,-1 5-144 0,-3 5 144 15,-1 10-128-15,-2 12 128 0,-3 0 0 0,-1 1 0 0,0 3 0 16,0 0 0-16,-3-4 0 16,-1-6 0-16,2-6 0 0,2-6 208 0,-2-6 80 0,0-4 16 0,1-5 0 15,-1-2 304-15,1 0 64 0,-1-2 16 16,1-2 0-16,0-3-496 0,2-5-192 16,-1-4 176-16,2-5-176 15,2-5-1712-15,1-3-432 0,-1-5-96 0,4-6-13312 0</inkml:trace>
  <inkml:trace contextRef="#ctx0" brushRef="#br0" timeOffset="11356.832">16094 4331 28559 0,'-8'-5'1264'0,"8"5"272"0,-7-1-1232 0,7 1-304 15,0 0 0-15,0 0 0 0,-4 8 0 0,-1 1 128 0,3 3-128 0,1 5 0 16,0 1 160-16,0 6-160 0,0 5 128 0,-1 3-128 15,-2 2 384-15,-2 8 0 16,-1 5 0-16,-1 2 0 0,1 2 128 0,-4 0 0 0,-2-3 16 0,-1-1 0 16,0 1-48-16,1-2-16 15,-1 0 0-15,-1-4 0 0,1-8-336 0,3-4-128 16,1-4 0-16,-1-4 144 16,-1-4-1536-16,2-6-304 0,2-6-64 0,8-6-11616 0</inkml:trace>
  <inkml:trace contextRef="#ctx0" brushRef="#br0" timeOffset="11736.07">16370 3571 33167 0,'0'0'2944'0,"-1"-8"-2352"16,1-3-464-16,3 2-128 0,3 0 1072 0,7 4 192 16,4-2 32-16,5 3 16 0,0-1-1072 0,5 1-240 15,2 1 0-15,2-2 0 0,0 1 0 0,2 1-128 16,1-1 128-16,0 2-128 0,0 1-144 0,0 1-32 16,-3 1 0-16,-6 2 0 0,-3 3-16 0,-5-1 0 15,-3 3 0-15,-4 4 0 0,-4 6-48 0,-5 3-16 16,-4 3 0-16,-2 5 0 0,-4 4 384 0,-1 4 288 15,-2 5-48-15,-3 1-16 0,-4 0 160 0,-1 1 48 0,-2 0 0 16,0 0 0-16,1-2-112 0,-2 1 0 16,1 1-16-16,-2 0 0 0,2 1-112 0,-2-2 0 0,3-2-16 0,0-4 0 15,0-2-176-15,2-2 0 0,2-5 144 0,3-1-144 16,3-4 0-16,4-1 144 0,3-5-144 16,4-2 0-16,5-4 144 0,3 1-144 0,4-4 0 0,3-1 144 15,2-4 112-15,4 2 32 0,3-4 0 0,3 0 0 16,3-2 96-16,3 0 32 0,3 0 0 0,3-3 0 15,-2 1-224-15,4-2-64 0,1-3 0 0,-4-1 0 16,-1-1-288-16,-4-1-64 0,-4-1-16 0,-3 1 0 16,-6 0-2000-16,-1 0-416 15,-1-1-80-15,-8 1-7648 0,-4 0-1536 0</inkml:trace>
  <inkml:trace contextRef="#ctx0" brushRef="#br0" timeOffset="11939.734">16360 4146 30399 0,'-12'-6'2704'0,"2"2"-2160"16,10 4-544-16,0 0 0 0,-9-1 1600 0,9 1 192 15,0 0 64-15,0 0 0 0,9-2-1152 0,5 0-208 16,5-2-48-16,4-1-16 0,3-3-176 0,5 0-16 16,4 1-16-16,4-3 0 0,3-3-224 0,4 0 144 15,4 0-144-15,5 0 128 0,4-1-128 0,0-2 0 16,0-2 0-16,-4 0 0 15,-3 0-416-15,-1 3-16 0,3 0 0 0,-4 1 0 16,-7 3-1856-16,-2 2-368 0,-5-2-80 0,-4 2-6864 16,-4 1-1392-16</inkml:trace>
  <inkml:trace contextRef="#ctx0" brushRef="#br0" timeOffset="12379.266">16895 2775 39615 0,'-7'-21'1760'16,"5"10"352"-16,0-1-1680 0,5 4-432 0,-3 8 0 0,11-5 0 0,4 3 416 0,4 5 0 15,5 6 0-15,0 5 0 0,4 4-416 0,2 7 0 16,5 6-192-16,3 9 192 0,1 6 0 0,2 3 0 16,2 5 0-16,-2 7 0 0,0 5-176 0,-4 6 176 15,-4 9-128-15,-3-3 128 0,-4-3 0 0,-3 3-128 16,-5 2 128-16,-3-1 0 0,-4-4 0 0,-4-1 0 16,-5-3 0-16,-3 0 0 0,-2-3 368 0,-8 0 0 15,-4 1 0-15,-1-5 0 0,-4-7-96 0,-5 0-16 16,-7-4 0-16,-6 2 0 15,-7-3-960-15,-2 6-192 0,-7-1-32 0,2 1-17152 0</inkml:trace>
  <inkml:trace contextRef="#ctx0" brushRef="#br0" timeOffset="13138.819">17229 7545 32831 0,'-8'-11'1456'0,"6"5"288"0,-1 1-1392 0,3 5-352 16,0 0 0-16,8-7 0 0,6 1 544 0,3 0 32 16,4 1 16-16,5 0 0 0,6 0-336 0,5 0-64 15,3 0 0-15,4-2-16 0,6 1 128 0,5-4 16 16,6 0 16-16,2 2 0 0,2 5 16 0,-2 1 0 16,-5-2 0-16,-5 1 0 0,-5 0-352 0,1 1 128 15,-2-2-128-15,-2 2 0 0,-4 0 0 0,-5 0 0 16,-2-2 0-16,-5 3-192 15,-2 4-384-15,-1-1-96 0,-4 0-16 0,-4-1 0 16,-2-2-1616-16,-4 1-320 0,-1 0-64 0,-11 0 0 0</inkml:trace>
  <inkml:trace contextRef="#ctx0" brushRef="#br0" timeOffset="13275.097">17484 7997 45375 0,'-11'-5'2016'0,"11"5"416"0,0 0-1952 0,0 0-480 0,-2-5 0 0,2 5 0 15,10-4 128-15,5 0-128 0,4 1 0 0,7-3 0 16,5-3-192-16,7-1-128 0,8-1-16 0,3-1-16 16,4-4 48-16,0 1 16 0,-1-2 0 0,1 3 0 15,-1-1-32-15,0 2 0 0,-1-2 0 0,-4 4 0 31,-2 4-80-31,-6 1-32 0,0 4 0 0,-6 0 0 0,-4-1-1296 0,-2 5-256 0,-5 1-48 0,-1 3-8720 16,-4 2-1760-16</inkml:trace>
  <inkml:trace contextRef="#ctx0" brushRef="#br0" timeOffset="13605.818">17476 8740 44223 0,'0'0'3936'0,"0"0"-3152"0,0 0-624 0,0 0-160 15,0 0 720-15,16 0 112 0,5-2 32 0,2-1 0 32,5-1-1056-32,9-3-192 0,5-3-64 0,7 0 0 15,5 0-192-15,-3-1-64 0,2-4 0 0,0 0 0 16,-2-1-496-16,-3 3-96 0,-1 3-32 0,-2 1 0 15,-3 3 16-15,-4 2 0 0,-4 6 0 0,-5-1 0 16,-2 0-1376-16,-3 5-256 0,-3 6-64 0,-3 4-5168 0,-4 1-1024 0</inkml:trace>
  <inkml:trace contextRef="#ctx0" brushRef="#br0" timeOffset="13822.774">17521 9705 38703 0,'0'0'3440'0,"0"0"-2752"0,0 0-560 0,0 0-128 0,0 0 1952 0,15 0 352 15,3-3 80-15,9-1 16 16,7-3-2400-16,7-3-464 0,5-2-112 16,4-3 0-16,5-2 80 0,-1-3 32 0,1-3 0 0,2 2 0 15,4 3-2752-15,-4-2-560 16,-4 1-96-16</inkml:trace>
  <inkml:trace contextRef="#ctx0" brushRef="#br0" timeOffset="13990.191">17499 10947 49007 0,'-13'14'2176'0,"5"-6"448"0,2 3-2112 0,1-2-512 0,4 0 0 0,4 0 0 31,5 0-304-31,6-3-160 0,3 2-48 0,6-3 0 16,6 0-304-16,4-3-64 0,10-3-16 0,3-2 0 0,3-5-1424 15,2-2-304-15,0-3-48 0,-3 1-14160 0</inkml:trace>
  <inkml:trace contextRef="#ctx0" brushRef="#br0" timeOffset="14138.814">17429 12117 46655 0,'-7'13'2064'0,"7"-4"432"0,4-1-2000 0,7 3-496 15,6 0 0-15,10 2 0 16,5 1-448-16,7-5-176 0,12-5-32 0,6-6-16 0,7-5 352 0,6-7 64 16,7-7 0-16,8-8 16 15,7-8-1616-15,1-9-336 0,-2-10-64 0</inkml:trace>
  <inkml:trace contextRef="#ctx0" brushRef="#br0" timeOffset="15791.758">18643 3762 16575 0,'-6'-16'1472'0,"-1"2"-1168"0,-2-1-304 0,3-2 0 16,2 0 4544-16,0 4 864 0,1 3 160 0,-2 0 48 15,1 4-4432-15,-3 1-880 0,3-2-176 0,-4 4-128 16,-3 0 0-16,-3 2 0 0,0-1 0 0,-4 5-176 15,-3 1 0-15,0 4 0 0,0 1 0 0,-4 4 0 0,-1 2 16 0,-3 4 0 16,-2 2 0-16,-3 3 0 0,-3 1 160 16,-5 6-160-16,-2 2 160 0,0 4-160 0,2 1 160 0,4 0-192 15,4 1 192-15,5-2-192 0,6 0 192 16,5 0 0-16,3-2 0 0,5-3-128 16,7-4 128-16,3-3 144 0,5-3-16 0,5-5-128 0,4-2 160 0,3-5-160 15,5-4 128-15,4-2-128 0,4-4 240 0,4-4-48 16,5-3 0-16,2-6 0 0,1-2 0 0,1-7-16 15,-3-4 0-15,-1-2 0 0,-4-3-176 0,2 1 0 16,-1-7 144-16,0 2-144 0,0 1 0 0,-3-2-128 16,-4-4 0-16,-1-4 0 0,-3-4 128 0,-1-5 0 15,-3-1 0-15,-2-2 0 0,-3 0 0 0,-2-3 128 16,-1 0 0-16,-3-5 0 0,1-4-128 0,0 0 0 0,-1 4 128 16,-2 4-128-16,2 2 0 0,-1 7 0 0,1 2 0 15,0 4 0-15,-4 3 0 0,2 6 0 0,0 3 128 0,-2 6-128 16,1 3 208-16,-4 7-16 0,1 1-16 15,-1 9 0-15,1 1-176 0,-4 6 0 0,0 0 0 0,0 0 0 16,0 0-144-16,0 0-64 0,-3 12-16 0,0 7 0 16,-2 7 48-16,-2 7 16 0,-2 6 0 0,-1 6 0 15,0 6 160-15,-3 6 0 0,0 4-144 0,1 10 144 16,1 6 0-16,1 2 0 0,2 0 0 0,2-3 0 16,3 0 0-16,3-4 0 0,0-2 0 0,2-7 0 15,2-5 0-15,0-7 0 0,3-6 0 0,0-9 128 16,2-3-128-16,0-7 160 0,0-4-160 0,2-4 160 15,0-5-32-15,0-2 0 0,-1 0 0 0,-2-9 0 0,3-4 64 16,2-6 16-16,1-1 0 0,1-5 0 16,5-5 16-16,2-3 0 0,1-5 0 0,1-1 0 0,2-4-224 15,0-4 0-15,3-1 0 0,-2-3 0 0,4 4 0 16,0-1 0-16,-3-2 0 0,1 5 0 0,0 4 0 0,0 6 0 16,2 4 0-16,-1 4 0 0,-1 3-128 0,0 4 128 15,-1 3 0-15,-1 6 0 0,-1 6 0 16,-1 4 0-16,-2 3 0 0,3 5 0 0,1 4 0 0,-1 4 0 15,-2 4 0-15,-4 4 0 0,-1 1-208 0,-5 2 64 16,-3 2 16-16,-4-2 0 0,-3-3-192 0,-1-1-48 16,-6-1 0-16,0-1 0 0,-2-3 192 0,-2-1 48 15,-4-2 0-15,-2 0 0 0,-1-7 128 0,0 0 176 16,1 0-48-16,-2-3 0 0,1-1 128 0,3-3 0 0,-1-3 16 16,2-1 0-16,2-2-272 0,8-5 0 15,-6 6 128-15,6-6-128 0,0 0-144 0,0 0-96 0,0 0-16 16,0 0 0-16,0 0 96 0,10 5 16 0,2-2 0 15,3 1 0-15,3-2 144 0,2 0 0 0,3 0 0 16,0 2 0-16,3 0 0 0,2 1 0 0,-3 4 0 0,3 2 128 16,-1 2-128-16,2 4 128 0,-2 2-128 0,1 3 128 15,-2 1-128-15,-2 4 0 0,-1 1 0 16,-2 3 0-16,1 0 0 0,-5 6 0 0,-2 5 0 0,-1 2 0 16,-5 0 0-16,-1 2 0 0,-2 1 128 0,-2 5-128 15,-2-1 0-15,-4 2 0 0,-2 1 0 0,-1 2 128 16,-3-2-128-16,-2-3 0 0,-5-3 0 0,1-5 0 15,-2-4 0-15,-7-4 0 0,-6-4 0 0,-3-3 0 0,0-1 0 16,-2-3 192-16,-2-4-32 0,2 2-16 16,-3-4 224-16,1 0 32 0,-2-1 16 0,2-8 0 15,0-7 80-15,-2 0 16 0,3-4 0 0,2-2 0 0,1-5-128 16,1-6 0-16,3-4-16 0,2-5 0 16,2-6-240-16,2-5-128 0,2-6 160 0,3-4-160 0,1-3 0 0,6-8-160 15,4-8 0-15,5 3 0 0,4 4-112 0,8 6-32 16,3 5 0-16,5 7 0 0,5 3 304 0,6 4 192 15,6 0-16-15,5 4-16 0,10 4 32 0,2 5 16 16,7 6 0-16,1 1 0 0,1 3-48 0,5 3-16 16,6-1 0-16,-1 6 0 0,-5 3-144 0,-2 1 0 15,-4 4 0-15,-8-1 0 0,-7-2 0 0,-4 1-144 16,-4 1 144-16,-7 2-208 16,-8 2-416-16,-2-2-80 0,-2 1 0 0,-7 3-11376 0,-8 3-2256 15</inkml:trace>
  <inkml:trace contextRef="#ctx0" brushRef="#br0" timeOffset="17978.574">10271 2698 15663 0,'-3'-10'1392'15,"-2"-1"-1120"-15,0 0-272 0,-1 2 0 0,0 0 1472 0,3 0 224 16,-3 1 48-16,2 2 16 0,-2-1-608 0,-3 0-112 16,3 0-16-16,-4-1-16 0,-1 1-368 0,1 2-80 15,-4 2-16-15,-1-1 0 0,-1 2-288 0,-2 0-48 16,-2 1-16-16,0 3 0 0,-2 2-192 0,-2 2 0 0,2-1 0 15,-1 6 0-15,0 5 0 0,-3 0 0 0,-1 1 0 0,2 4 0 16,2 2 144-16,0 5-16 0,1 3 0 16,2 3 0-16,3 2 256 0,3-2 32 0,3-1 16 0,4-3 0 15,1-1-128-15,4-4-32 0,2 0 0 16,2-5 0-16,3-4-128 0,1-3-16 0,5-2-128 0,2-2 192 16,2-4-64-16,0 0-128 0,2-4 176 0,-1-3-176 15,3-5 128-15,2-2-128 0,1-1 0 0,-1-4 0 16,-3-4 0-16,4-1 0 0,0-1 0 0,2-3 0 15,-4 0 0-15,-1-4 0 0,-3 1 0 0,0-2 0 16,-3-1 0-16,-1 6 0 0,-1 3 0 0,-3 0 0 16,0 0 288-16,-4 5 0 0,-1 6 0 0,-1 0 0 15,-2 9 144-15,0 0 16 0,0 0 16 0,0 0 0 16,0 0-320-16,8 10-144 0,-2 4 128 0,-1 7-128 16,0 9 0-16,-4 3 0 0,-1 3 0 0,0 5 0 0,-1 3 0 15,-1 1 0-15,-4 1 0 0,-1-1 0 0,0-1 0 0,-1 1 0 16,-2-1 128-16,-1 2-128 0,-1-2 0 0,-4-4 0 15,-2-3 144-15,0-3-144 0,2-2 128 0,1-3-128 16,4-5 160-16,-1-3-160 0,1-4 0 0,2-4 0 16,0-1-128-16,5-4 128 15,4-8-2208-15,0 0-336 0,0 0-64 0</inkml:trace>
  <inkml:trace contextRef="#ctx0" brushRef="#br0" timeOffset="18421.26">10288 3127 20271 0,'-10'-4'1792'0,"3"0"-1424"0,-1-1-368 0,3 1 0 15,3-1 2736-15,2 5 464 0,-4-6 112 0,4 6 16 16,0 0-2352-16,0 0-464 0,0 0-80 0,7-7-32 16,2-2-272-16,0 3-128 0,2-1 0 0,-1 3 128 15,2 0-128-15,1 2 0 0,0 1 0 0,1 3-176 16,-3 2 176-16,0 1-160 0,-1 3 160 0,-3 3-160 0,1 3 160 0,-4 3-128 16,0 0 128-16,-3 6-128 0,-3 2 128 0,2-1 0 15,2 1 0-15,-2 0 0 0,-3 0 0 0,-1-1 0 16,-4 0 0-16,4-2 128 0,1-4 256 0,1-2 64 15,1-2 16-15,0 0 0 0,2-2-80 0,0-4 0 16,3 1-16-16,0 0 0 0,4-2-208 0,-3-2-32 16,-5-5-128-16,10 5 192 0,-2-4-192 0,3-4 144 15,2-1-144-15,1 0 128 0,2-1-128 0,-1 0 192 16,-1-3-192-16,3-1 192 0,1-3-192 0,0 2 160 16,-1 0-160-16,0-1 160 0,1-3-160 0,-2 0 128 15,2-1-128-15,0 3 128 0,-3 1-320 0,0 1-64 16,0 1 0-16,-3-2-16 15,0 0-3056-15,-3-2-592 0</inkml:trace>
  <inkml:trace contextRef="#ctx0" brushRef="#br0" timeOffset="18806.383">10931 2201 24879 0,'-3'-10'2208'0,"-3"1"-1760"15,-5 2-448-15,4 1 0 0,7 6 608 0,-8-1 32 16,0 1 16-16,1 0 0 0,-1 0-304 0,0 3-64 15,-1 5-16-15,0 3 0 0,-2-2-144 0,0 4-128 16,0 4 192-16,-4 4-192 0,0 3 144 0,2 5-144 16,1 6 0-16,-1 1 144 0,2 8-144 0,-2-3 0 15,2-4 144-15,2-1-144 0,2-1 144 0,1 1-144 16,-1-2 192-16,2 2-192 0,3-5 336 0,-1 2-32 16,0 0-16-16,5 1 0 0,2 0 160 0,-1-3 16 15,3-4 16-15,1 0 0 0,1-4-64 0,2-1-16 16,2-2 0-16,0-1 0 0,3-2-208 0,1 1-32 15,3-3-16-15,-2 0 0 0,1-4-144 0,2-1 0 16,3-2 144-16,-1 0-144 16,3-2-272-16,-1-2-128 0,2-4-32 0,0-3-9424 15,-2 3-1904-15</inkml:trace>
  <inkml:trace contextRef="#ctx0" brushRef="#br0" timeOffset="23015.338">4672 15636 21183 0,'-6'-10'1888'0,"0"4"-1504"0,-1 1-384 0,0-2 0 16,-3-2 1392-16,2 0 208 0,3 1 32 0,-1-1 16 16,0 0-912-16,-1 0-176 0,-2 2-48 0,1-1 0 15,2 5 32-15,-1-2 0 0,1 1 0 0,-3 0 0 16,0 2-176-16,-1 1-48 0,-1 0 0 0,0 2 0 0,0 1-64 0,-2 3 0 16,-1 0-16-16,-2 4 0 0,0 1-240 0,-4 5 0 15,-3 4 128-15,1 4-128 0,1 2 0 0,-3 8 0 16,3 9 0-16,-1 2 0 0,2 0 0 0,2 1 0 15,3 0 192-15,2 1-48 0,2-2 368 0,2 3 64 16,2 2 0-16,2 4 16 0,1 2-176 0,2-2-32 16,5-5-16-16,-2-1 0 0,3-5-240 0,4 0-128 15,-2 1 160-15,5-2-160 0,0-2 128 0,3 3-128 16,0 0 0-16,2-3 144 0,3-5-144 0,0-6 0 16,1-2 0-16,6-3 0 15,6-1-992-15,2-6-224 0,1-3-64 0,3-3-8992 16,-2-2-1808-16</inkml:trace>
  <inkml:trace contextRef="#ctx0" brushRef="#br0" timeOffset="23886.343">4735 16453 9215 0,'0'0'816'0,"-2"-5"-656"15,-3 1-160-15,2 0 0 0,-3-2 3104 0,2 2 592 0,0-1 112 0,0 3 32 16,4 2-2784-16,-4-5-544 0,-2-1-128 0,6 6 0 16,-4-8-208-16,0 5-48 15,4 3 0-15,0 0 0 0,-3-5 80 0,3 5 16 0,0 0 0 0,0 0 0 16,0 0 80-16,-4-4 16 0,1-2 0 0,1-1 0 16,-1-1 64-16,2 0 32 0,1-4 0 0,0-5 0 15,0-4-64-15,1 1-16 0,2-3 0 0,0-8 0 16,1-6 48-16,2 3 16 0,-1 5 0 0,3 1 0 15,-3-3-96-15,5 1-32 0,-1 5 0 0,2 1 0 16,0 2-80-16,-1 2-32 0,1 0 0 0,2 5 0 16,0 0-160-16,0 6 0 0,-1 2 0 0,2 4 0 15,2 0 0-15,2 7-176 0,-1 5 176 0,1 5-192 16,-1 3 192-16,3 5-192 0,0 4 192 0,1 6-192 16,-4 4 192-16,2 5-208 0,-2 4 80 0,-1 1 128 0,-3-1-128 15,-1 0 128-15,-2-1 0 0,-3 0 0 0,-2-3 0 16,-2 0 0-16,2-1 0 0,-3-5 0 0,0-2 128 0,-1-1 32 15,0 1 16-15,-1-5 0 0,0-11 64 0,-1-1 16 16,-1-6 0-16,2-10 0 0,0 0 128 0,0 0 16 16,0 0 16-16,-9-6 0 0,-1 0 112 0,1-12 32 15,-2-3 0-15,3-2 0 0,0-1-368 0,0-5-64 16,0-4 0-16,2-1-128 0,1-2 0 0,1-2 0 16,3 0 0-16,3-4 0 0,1 0 0 0,4-4 0 15,6-4 0-15,3 2-144 0,-3 4 144 0,3 4 0 16,2 1 0-16,2 2 0 0,3 7 0 0,0-1 0 0,2 5 0 15,4 0 0-15,-3 3 0 0,3 4 0 0,-1 2 0 16,3 3-128-16,1 3-160 0,0 2-32 0,0 3 0 16,0 1 0-1,0 3-320-15,-4 3-64 0,-1 4 0 0,0 3-9312 0,-1 1-1856 0</inkml:trace>
  <inkml:trace contextRef="#ctx0" brushRef="#br0" timeOffset="24298.7">5838 16510 25791 0,'0'0'2304'0,"0"0"-1856"15,0 0-448-15,0 0 0 0,0 0 2192 0,7 9 352 0,0 0 64 0,1 2 16 16,-2 4-2208-16,0 3-416 0,2 4 0 0,-1 0-224 16,-4 3 224-16,0 0 0 0,-3 3 0 0,0 0 0 15,0 3 0-15,-3 1 0 0,-5-1 128 0,-1 2-128 16,1-1 0-16,-5-1 0 0,2-1 0 0,-1-1 0 15,0-6 0-15,-1 1 0 0,1-3-240 0,0-2 80 32,0-6-384-32,0-4-80 0,-2-5-16 0,2-5 0 15,0-5-2640-15,3-5-544 0</inkml:trace>
  <inkml:trace contextRef="#ctx0" brushRef="#br0" timeOffset="25011.593">6494 15815 31327 0,'0'0'1392'0,"-10"-2"272"0,-4-1-1328 0,-1 2-336 15,1 2 0-15,1 2 0 0,0-1 2080 0,-4 1 352 16,-3 4 64-16,3 2 0 0,0-1-2128 0,2 1-368 15,0 2-208-15,0 3 16 0,-1 4-128 0,-2 3-48 16,-3 1 0-16,3 4 0 16,4 5-400-16,0 2-64 0,0 2-32 0,1 5 0 0,0 3 416 0,0 1 96 15,2 0 16-15,4-2 0 0,0-2 336 0,5 0 0 16,2-2 0-16,2 2 0 0,1 1 224 0,4-1 16 16,0 0 0-16,4 1 0 0,4 1 80 15,-1-5 0-15,1-11 16 0,4 0 0 0,4-5-48 16,-2-2-16-16,2-3 0 0,2-3 0 0,3-2-272 15,1-6 160-15,-1-2-160 0,-1-3 128 0,1 0-128 0,0-4 0 0,-2-7-160 16,-3-1 160-16,1-3-240 0,-2-5 48 0,1-1 16 16,-3-10 0-16,0-10 176 0,0 0-160 15,0 2 160-15,-5 0-160 0,0-2 160 0,0 1 0 16,-4 0 128-16,2 0-128 0,-1-1 128 0,-1 1-128 16,-5 1 128-16,-2 1-128 0,-2-1 0 0,-2 6 144 0,-1 2-144 15,-2 2 0-15,-4-1 0 0,-2 3 0 0,-2 1 0 16,-1 3 0-16,-3 0-208 0,-5 1 0 0,-1-1 0 15,-1 2 0-15,-3 2-176 0,0 2-48 16,-3-2 0-16,-1 5 0 0,1 4 224 0,-1 3 32 0,0 4 16 0,0 3 0 0,0 3 160 0,3 5 128 16,1 3-128-16,-1 4 176 0,0 3 0 0,4 2 0 15,3 3 0-15,2 3 0 0,-2 1-16 0,6 3 0 16,5 2 0-16,1 0 0 0,4 1-160 0,2 2 0 16,1 2 0-16,2-1 0 0,5-2 0 0,2-2 0 15,1-3 128-15,1-2-128 0,0-2 0 0,1-1 0 16,0-9 144-16,1 0-144 0,0-4 128 0,3-3-128 15,2-4 160-15,3 0-160 0,-1-2 304 0,2-2-48 16,1-4 0-16,2-3 0 0,1-3 0 0,1-1-16 16,2-1 0-16,0-6 0 0,1-1-112 0,2-3-128 15,3-3 176-15,3 2-176 0,0-1 0 0,0 1-304 16,-1-2 48-16,-1 3 0 16,1 2-2752-16,-4 6-560 0</inkml:trace>
  <inkml:trace contextRef="#ctx0" brushRef="#br0" timeOffset="25319.888">7376 16571 42383 0,'-8'7'3776'0,"-1"3"-3024"0,0 1-608 0,1 3-144 16,1 4 240-16,5 4 16 0,-1 3 0 0,-1 0 0 16,0-1-688-16,2 3-128 0,2 3-16 0,0 0-16 0,-1 3 288 0,1 1 64 15,-1 1 16-15,-4 3 0 16,1 4-704-16,-1 2-144 0,-2 0-16 0,-1-5-16 16,0-4-160-16,1-8-16 0,-3-5-16 0,2-3 0 15,-1-6-144-15,3-4-32 0,-2-3 0 16,8-6 0-16,0 0 384 0,0 0 80 0,-4-12 16 0</inkml:trace>
  <inkml:trace contextRef="#ctx0" brushRef="#br0" timeOffset="25823.452">7768 15946 40767 0,'0'0'1808'0,"0"0"368"0,0 0-1728 0,0 0-448 0,0 0 0 0,0 0 0 16,13-2-384-16,2-4-176 0,1-1-16 0,1 0-16 15,2 1 224-15,4 1 48 0,1-5 16 0,3 1 0 16,-3 0 304-16,3 0-192 0,2 0 192 0,1 0-160 15,0 2 32-15,1 2 0 0,0 0 0 0,-1 2 0 16,-6 2 128-16,0 1 0 0,-2 0 0 0,0 3 0 16,-3 3 0-16,-2 1 0 0,-2 1 0 0,-3 1 128 0,-1 1 64 0,-1 1 0 15,0 0 16-15,-5 2 0 16,1 0 80-16,-2 4 16 0,-4-1 0 0,0 5 0 0,-1 1-304 0,-5 3 160 16,-1 0-160-16,-2 5 128 0,1 7-128 0,-5 2 0 15,-1 2 0-15,-4 1-176 0,-1 0 176 0,-3-1-208 16,0 0 80-16,-2 1 128 0,0 0-256 0,1 1 80 15,5-2 16-15,0 0 0 0,0-2 160 0,1-3 0 16,2-4 0-16,4-5 0 0,4-3 0 0,3 0 0 16,1-5 0-16,1 0 0 0,2-4 144 0,2 0 16 15,2-3 0-15,4 0 0 0,2 0 16 0,4-2 0 0,6-2 0 16,0-1 0-16,2-1-16 0,2-1 0 16,4-4 0-16,0 1 0 0,3-2 16 0,2-2 0 15,0-1 0-15,-2 0 0 0,0 0-16 0,2 0 0 16,3-3 0-16,-1-1 0 0,0-1-160 0,-1 3 0 0,0-2 0 15,-3 1 0-15,-5-1-224 0,-1-3 32 0,-3-1 0 0,-1 2 0 32,-5 0-1344-32,-4-1-272 0,-2-1-48 0,-6 1-16 15,-4 10-1792-15,0 0-368 0</inkml:trace>
  <inkml:trace contextRef="#ctx0" brushRef="#br0" timeOffset="26312.566">7879 16561 28559 0,'0'0'1264'0,"0"0"272"0,0 0-1232 0,0 0-304 16,0 0 0-16,0 0 0 0,11 6 3504 0,0-2 640 16,2-4 128-16,3-2 16 0,3 0-3600 0,5-1-688 15,6-1-224-15,6-4 0 0,4-2 224 0,6-2 0 16,5-4 192-16,-1 1-192 0,1-3 128 15,-1 1-128-15,3-2 0 0,1-1 0 16,1-3-368-16,1 0-176 0,1 0-32 0,-6-2-16 16,-5-2-1264-16,-2-2-256 0,-4-4-64 15,-4 3 0-15,-3 2-1472 0,-4 4-288 0</inkml:trace>
  <inkml:trace contextRef="#ctx0" brushRef="#br0" timeOffset="26434.008">8643 15511 28559 0,'0'0'1264'0,"0"0"272"0,0 0-1232 0,0 0-304 0,13 8 0 0,4 2 0 15,2 1 2656-15,3 4 480 0,4 0 80 0,-1 1 32 16,3 2-2672-16,0 4-576 0,3 3 0 0,4 5 0 0,2 0 0 0,0 8 0 15,0 4 0-15,2 1 0 16,1 2 0-16,-4 2 0 0,-4 2 0 0,-4 9 0 0,-6 5 0 16,-4 1 0-16,-5-4 0 0,-4 2 0 0,-6 2 0 15,-4 2 192-15,-7 5-64 0,-4 4 0 0,-5 7 32 16,-6-4 0-16,-6-3 0 0,-5 2 0 0,-2 0-448 16,-5 0-96-16,-3-2 0 0,0-8-16 15,0-7-2864-15,-2-5-576 0</inkml:trace>
  <inkml:trace contextRef="#ctx0" brushRef="#br0" timeOffset="27497.397">11047 2858 25791 0,'-15'-12'1152'0,"8"7"224"0,7 5-1104 0,-9-4-272 15,2-3 0-15,3 3 0 0,4 4 1040 0,0 0 160 16,-6-3 16-16,6 3 16 0,0 0-912 0,-3-6-176 15,3 6-144-15,0 0 192 0,5-8-32 0,-5 8 0 16,4-7 0-16,-4 7 0 0,5-10-160 0,2 0 0 16,-1 0 0-16,2 1 0 0,1 2 0 0,1-2 0 15,2-6 0-15,-3 0 0 0,2-1 0 0,0-5 0 16,-1 1 144-16,0 1-144 0,1-1 224 0,-4-1-32 16,2-1 0-16,-3 2 0 0,1-1 320 0,-2 0 64 15,-1-2 16-15,1 0 0 0,2-2-16 0,0 6 0 16,-2 4 0-16,-1 1 0 0,1-1-304 0,1 6-64 0,-6 9-16 15,0 0 0-15,0 0-192 0,7 9 0 16,1 2 0-16,-2 5 0 0,-2 6 0 0,2 4 0 0,-3 2 0 0,1 3 0 16,1 5 144-16,0 1-144 0,0 1 128 0,-1-1-128 15,0 0 0-15,-3-1 0 0,1-3 0 0,0-1 0 16,-2-3 0-16,-1-1 0 0,-3-5 0 0,0-3 0 16,2-5 128-16,0-5-128 0,2-10 0 0,0 0 128 15,-4 8 48-15,4-8 0 0,0 0 0 0,0 0 0 16,-4-9 160-16,-1-5 48 0,3-5 0 0,1-3 0 15,1-3-64-15,1-1-16 0,-1-2 0 0,0 0 0 16,0 0-112-16,1-2 0 0,2-2-16 0,1 0 0 16,-2 1-176-16,4 1 0 0,2-1 0 0,0 2 128 0,1 3-128 15,2 3 0-15,1 4 0 0,0 0 0 16,1 3-192-16,1 2 192 0,1 3-160 0,-1 5 160 0,2 6-272 0,-2 2 32 16,-2 0 16-16,2 2 0 15,1 0-1680-15,-1 4-336 0,-1-2-64 0,1 3-13136 16</inkml:trace>
  <inkml:trace contextRef="#ctx0" brushRef="#br0" timeOffset="27938.79">11620 2716 23951 0,'0'0'2128'0,"0"0"-1696"0,-8-2-432 0,8 2 0 16,0 0 2640-16,0 0 448 0,0 0 96 0,-1 13 16 15,2 3-2416-15,1 3-464 0,3 1-112 0,-3 2-16 16,1-1-192-16,2 2 0 0,1 1 128 0,-2 0-128 15,-2 2 0-15,0-3 0 0,0-5 0 0,-1 2 0 16,-1 0-512-16,-1-2-80 0,0-3-32 0,0-2 0 16,0-2-1872-16,0-3-384 15,1-8-80-15,0 0-5328 0,-6 5-1056 0</inkml:trace>
  <inkml:trace contextRef="#ctx0" brushRef="#br0" timeOffset="28448.163">11991 2208 21183 0,'-9'-5'1888'0,"9"5"-1504"15,-7 0-384-15,-2 0 0 0,3 3 1568 0,6-3 240 16,-6 6 48-16,2 4 16 0,-2 0-1360 0,0 2-256 0,-2 1-64 0,0 5-16 15,0 4-176-15,-1 8 192 16,1 1-192-16,-1 8 192 0,3-2 0 0,-3 1 0 0,3-1 0 0,1-2 0 16,3-2-192-16,1-1 0 0,1-4 144 15,3-2-144-15,2-4 0 0,2-1 0 0,1-1 0 0,-1-4 0 16,3-2 144-16,5-5-144 0,-4-4 192 0,2-2-192 16,1-1 336-16,0-3-32 0,2-4-16 0,-1-6 0 15,2-4 96-15,0-1 32 0,3-1 0 16,-2-1 0-16,-1-2-176 0,0-1-48 0,-1-1 0 0,0-1 0 15,-2 0 64-15,-2-2 16 0,-3-2 0 0,0 1 0 16,-1-1 96-16,-2 2 16 0,-4-4 0 0,-2 1 0 16,-1-5-192-16,-1 3-48 0,0 4 0 0,-5 3 0 15,0 3-144-15,-2 2 0 0,1 1 0 0,-3 1 0 0,-2 3 0 16,-2 3-144-16,0 4 144 0,-2-1-208 0,1-2 208 16,-2 4 0-16,1 2 0 0,-3 5 0 0,-1 1-128 15,0 2 128-15,-1 3 0 0,-1 1-144 0,-2 1 144 16,3 1 0-16,-2 0 0 0,3 3-128 0,2 3 128 0,-1 0 0 15,1-3-144-15,3 5 144 0,2-1 0 0,3 2 0 16,1 0 0-16,3 5 0 0,5-3 0 0,3-4 0 16,3-1 0-16,1-2 0 0,1 1 0 0,3-3 0 15,3-2 0-15,0-1 0 0,5 0 0 0,2-6 0 16,-3-1 0-16,4-2 0 0,1-2 240 0,1-1-48 16,0 0 0-16,1-4 0 0,-2-5 16 0,3-3 0 15,-2-2 0-15,3-4 0 0,-2-1-80 0,3-1-128 16,1-3 176-16,-3-1-176 0,1 7 128 0,-3 0-128 15,-4 2 0-15,-1 5 0 16,-5 3-448-16,-2 4-160 0,-10 5-32 0,0 0-10032 0,0 0-2000 0</inkml:trace>
  <inkml:trace contextRef="#ctx0" brushRef="#br0" timeOffset="28952.571">12280 1608 32655 0,'-10'-13'1440'0,"8"8"304"0,2 5-1392 0,-6-5-352 16,2 2 0-16,4 3 0 0,0 0 224 0,0 0-32 15,0 0 0-15,6 9 0 0,3 1-192 0,1 3 0 16,-2 2-144-16,2 1 144 0,1-2-128 0,0 3 128 15,0 4 0-15,2 0-144 0,0 0 144 0,3 2 0 0,-3 0 0 0,2 8 0 16,1 8 0-16,1 0 0 0,1 3 0 0,-2-2 0 16,3-4 0-16,0 1 144 0,-2 5-16 15,1 0-128-15,-1 0 192 0,-3 0-192 0,-4 4 192 16,-2 2-192-16,-3 2 128 0,-3-1-128 0,-4-3 0 0,-3-1 0 16,-5-2 256-16,-2 0-64 0,-5-2-16 0,-4 2 0 15,-3 2 48-15,-4 7 16 0,-3 3 0 16,-3-1 0-16,-2-3-384 0,-4 1-80 0,0 1-16 0,-4 3-10064 15,0 4-2000 1</inkml:trace>
  <inkml:trace contextRef="#ctx0" brushRef="#br0" timeOffset="30092.617">9490 6089 25167 0,'-8'-8'1104'0,"0"3"240"15,-2 2-1072-15,1-2-272 0,0 1 0 0,1 1 0 16,-4 1 640-16,2 1 64 0,1 1 0 0,-2 1 16 0,-3 3-112 15,0 2-32-15,-1-1 0 0,-2 3 0 0,1 2-256 0,-2 0-48 16,-1-1-16-16,2 2 0 0,-3 4-128 0,1 4-128 16,1 4 192-16,0-1-192 0,-3-2 0 0,0 4 0 15,0 5 0-15,5 0 0 0,0 1 880 0,2-4 112 16,0-2 32-16,5-2 0 0,5-1-800 0,1-4-224 16,2-3 0-16,1-4 128 15,4 0-704-15,0-2-128 0,-4-8-16 0,9 6-16 0,1-5 736 16,2-2 320-16,1-1-32 0,1-4 0 0,1-3-32 0,0-1 0 15,0-4 0-15,2-1 0 0,0-4-256 0,1-2 0 16,0-4 0-16,-2 1 0 0,0 1 0 0,-2 1 0 16,-2 0 0-16,0 3 0 0,-1 3 0 0,-2 1 0 0,-1 3 0 15,-2 5 0-15,0 0 128 0,-6 7 0 16,0 0 16-16,0 0 0 0,0 0 16 0,6 8 0 0,1 4 0 0,-2 5 0 16,-2 6-16-16,-1 7 0 0,0 8 0 0,0 3 0 15,-1 4-144-15,-1 1 160 0,0-1-160 0,-1 0 160 16,0-3-160-16,0 3 0 0,-1-1 0 0,-2-1 0 15,-1-1 128-15,-2-3-128 0,0-2 128 0,-2 0-128 16,-1-4 192-16,0 0-64 0,-3-5 0 0,1 0 0 16,0-4-128-16,0-2 160 0,-1-1-160 0,-1-1 160 15,1-1-304-15,1-2-64 0,1-3-16 0,2-2 0 16,1-3-1680-16,4-2-336 0,4-7-64 16,0 0-7040-16,0 0-1408 0</inkml:trace>
  <inkml:trace contextRef="#ctx0" brushRef="#br0" timeOffset="30378.533">9668 6557 15663 0,'0'0'1392'0,"0"0"-1120"15,0 0-272-15,0 0 0 0,0 0 4800 0,-2 14 896 16,1 3 176-16,0 4 32 0,-1 5-4544 0,-2 3-912 15,1-1-176-15,-1 7-32 0,-2 7 32 0,1 0 16 16,-1 3 0-16,2-3 0 0,-1-3-288 0,2-3 0 16,-1-2-176-16,-1-1 176 15,1 0-2240-15,-3-2-320 0,1-5-80 0,-1-4-11808 0</inkml:trace>
  <inkml:trace contextRef="#ctx0" brushRef="#br0" timeOffset="30751.785">10058 5466 34559 0,'-19'2'1536'0,"6"0"304"0,-3 2-1472 0,4 0-368 16,-1 6 0-16,2 6 0 0,1 8 176 0,-2 4-48 15,-2 4 0-15,0 4 0 0,-2 3-128 0,0 4 0 16,-2 3 0-16,0 8 0 0,2 5 0 0,-1 2 0 16,3-2 0-16,2 1 0 0,0-1-128 0,3-3 128 15,0-2 0-15,5 1 0 0,2 1 0 0,2-4-144 16,2-5 144-16,0-5 0 0,4-6-192 0,1-4 64 15,3-2 128-15,1-5-208 0,1-4 208 0,0-2-192 16,-3-2 192-16,3-4-192 0,3-2 16 0,0-3 16 16,0-5 0-16,3 0 0 15,3-2-448-15,2-3-96 0,6-3 0 0,0-1-8736 16,2-7-1744-16</inkml:trace>
  <inkml:trace contextRef="#ctx0" brushRef="#br0" timeOffset="31313.061">10050 6271 31151 0,'0'0'1376'0,"-8"-1"288"0,2-3-1328 0,6 4-336 16,0 0 0-16,0 0 0 0,-4-11 464 0,4-3 32 16,4 1 0-16,2-4 0 0,3-1-624 0,2-4-128 15,0-4-32-15,3-2 0 0,-1 1-32 0,-1-1-16 16,1 1 0-16,-2-2 0 0,-1-2 336 0,0 4-176 16,0 3 176-16,-3 6-128 0,1 7 288 0,-1 4 64 0,-7 7 16 0,0 0 0 15,8-4 80-15,-8 4 32 0,0 0 0 0,5 15 0 16,-1 8-352-16,1 5 0 0,-3 4 0 0,-1 5 128 15,0 3-128-15,-1 3 144 0,0 2-144 0,0 2 160 16,0 4-160-16,-1-2 0 0,0-4 0 0,1-4 128 16,-1-4-128-16,0-4 0 0,-2-4 0 0,2-7 0 15,-3-7 256-15,2-4-48 0,2-11 0 0,0 0 0 16,-3 10 112-16,3-10 0 0,0 0 16 0,0-14 0 16,0-2 112-16,2-10 32 0,-2-2 0 0,2-6 0 15,0-5-288-15,2 2-64 0,1-1-128 0,0 0 192 16,0-3-192-16,2 3 0 0,2 1 128 0,1 2-128 0,1-2 0 15,-1 4 144-15,3 2-144 0,1 4 128 0,4 2-128 16,0 5 128-16,-1 3-128 0,-1 2 128 0,-3 2-128 0,5 7 0 16,-1 5 0-16,2 3 0 15,-3 2-304-15,2 4-80 0,0 3-32 0,-2 3-10528 16,1 3-2112-16</inkml:trace>
  <inkml:trace contextRef="#ctx0" brushRef="#br0" timeOffset="31696.368">10636 6507 31327 0,'0'0'2784'0,"-6"4"-2224"0,-2-1-560 0,4 5 0 15,0 4 1936-15,3 3 288 0,2 4 48 0,2 1 16 16,-2 3-1936-16,0 3-352 0,0 2-128 0,0 1 0 16,1-2-32-16,-2 6 0 0,-1 3 0 0,0-2 0 31,1-3-592-31,-2-3-112 0,-1-4-32 0,0-3 0 0,-1-2-528 15,1-4-112-15,-2-2-32 0,2-5 0 0,3-8-1152 16,0 0-224-16,0 0-64 0,0 0 0 0</inkml:trace>
  <inkml:trace contextRef="#ctx0" brushRef="#br0" timeOffset="32384.49">11192 5764 30527 0,'-12'-3'1344'0,"6"1"288"0,2-3-1312 0,-3 2-320 0,1 2 0 0,-1 1 0 16,7 0 144-16,-9 2-144 0,2 0 192 0,-2 4-192 16,-1 1 0-16,0 2 0 0,0 0 0 0,-1 2 0 15,-2 3 0-15,0 4 0 0,-3 3-144 0,1 3 144 16,0 1 0-16,-1 2-128 0,1-1 128 0,3 5 0 16,-3 3 0-16,3 1 0 0,1-1 0 0,4 4 0 15,2-1 0-15,2 2 0 0,0 0 0 0,0 2 0 16,3 2 144-16,3-4-144 0,-1-1 192 0,5-4-192 15,0-3 320-15,3-4-64 0,0-6 0 0,2-4 0 16,2-4-16-16,1-2-16 0,-1-5 0 0,1-1 0 16,0-4 0-16,0-3 0 0,1-4 0 0,2-3 0 0,0-2-224 15,0-4 128-15,2-7-128 0,0-1 0 0,2-6 0 16,0 0 0-16,-2-2 0 0,1 0-160 0,0-1 160 0,-3 1 0 16,-2-2 0-16,-1 2 0 0,-1 5 0 0,0-1 0 15,-6-3 0-15,0 2 0 0,-4 1 0 0,0-2-128 16,-2 0 128-16,-3-3-128 0,-2-4-128 0,-4 2-32 15,-2 1 0-15,0 3 0 0,-4 0-80 0,0 3-16 16,-1 4 0-16,-3 2 0 0,-2 3 224 0,-1 1 160 16,-1 4-208-16,1 4 80 0,-2 4 256 0,1 3 64 15,1 3 16-15,-3 3 0 0,0 2-32 0,0 5-16 16,-1 3 0-16,-4 6 0 0,0 2-160 0,-2 4 0 16,0 4 0-16,4 1 0 0,2-1 704 0,4 3 224 0,-1 1 32 15,3-2 16-15,4-2-704 0,3-2-144 16,2-4-128-16,5 0 192 15,-1-4-848-15,5-2-176 0,6 0-16 0,-2-5-16 0,3-4 864 0,3 0 0 0,3 0 128 0,1-2 0 16,2-1 112-16,1-2 16 0,2-2 0 0,4-3 0 16,-2-2 304-16,4-2 64 0,-2-4 16 15,3 0 0-15,0-1-144 0,0-1-32 0,2-2 0 0,1-4 0 16,0-1-272-16,2-1-48 0,0-2-16 16,0 2 0-16,2 2-128 0,-1-1-176 0,-1 1 48 0,1-1 0 15,-1 0-1152-15,-1 1-240 16,-3-4-32-16,-1 3-8656 0,-4 8-1728 0</inkml:trace>
  <inkml:trace contextRef="#ctx0" brushRef="#br0" timeOffset="32855.811">11093 5355 24879 0,'-8'-9'1088'0,"8"9"256"0,-3-9-1088 0,3 9-256 0,-2-5 0 0,2 5 0 16,0 0 1840-16,0 0 304 0,9-1 64 0,0 2 16 16,2 0-1840-16,-1 2-384 0,2 0 0 0,4 5 0 15,1 3 0-15,4 3 0 0,-2 3 0 0,2 4 0 16,1 1 0-16,-1 5 0 0,2 5 0 0,0 6 0 16,0 3 0-16,-1 5 0 0,-3 0 128 0,-2 3-128 15,-1 6 176-15,-2 6-48 0,-1 5-128 0,1 1 192 16,-1-2 80-16,-4 0 16 0,-2 1 0 0,-2 2 0 15,-3 4 256-15,-3 0 48 0,-4-2 16 0,-1 0 0 16,-5-5 64-16,-5 3 16 0,-3 1 0 0,-1-1 0 16,-3-4-96-16,-4-3-16 0,1-3 0 0,2-2 0 15,-3 0-256-15,2 0-64 0,-3 4-16 0,0-5 0 16,0-3-1056-16,1 1-208 16,-1-3-32-16,2-3-16544 0</inkml:trace>
  <inkml:trace contextRef="#ctx0" brushRef="#br0" timeOffset="34667.901">9756 2233 27519 0,'-8'-25'1216'0,"-1"9"256"0,1 0-1168 0,-3 3-304 16,1 3 0-16,-3 2 0 0,-4-1 0 0,-1 4 0 15,-3 3-128-15,-4 2 128 0,-6 0-192 0,-7 4 48 0,-6 3 16 0,-4 2 0 32,-4 4-272-32,-5 1-48 0,-6 0-16 0,-5 4 0 0,-4 2 80 0,-4-2 0 0,1 3 16 15,4-3 0-15,5-1 224 0,2-3 144 0,0-7-192 0,5 1 192 16,9-1 384-16,3-2 176 0,1-1 32 0,8-6 16 16,6-4 48-16,2-1 16 0,3 3 0 0,3-2 0 15,4 0-176-15,0 1-48 0,2 0 0 0,3 0 0 16,1-1 0-16,3 2 0 0,-2 4 0 0,2-1 0 15,2-2-64-15,2 1 0 0,7 2-16 0,-5 5 0 16,-4 8-240-16,3 3-128 0,2 0 128 0,2 7-128 16,0 13 0-16,-2 0 0 0,0 5 0 0,-1 5 0 15,4 2 0-15,-1 7 0 0,-1 6 0 0,3 11-128 16,5 13 128-16,-2 4 0 0,0 4 0 0,-1 8 0 16,5 10 0-16,0 2 0 0,1 2 0 0,0 6 0 0,-4 4 0 0,1 1 0 15,0 1 0-15,-4-2 0 0,-1-3 0 16,-4 3 0-16,-3-1 0 0,2-2 0 0,-3-5 0 0,-1 0 128 15,-5-2-128-15,1-6 0 0,-2-4 128 0,1 0-128 16,-1 0 128-16,-3-6-128 0,0-8 0 0,2-3 0 16,2-5 0-16,-1 1 128 0,3-2-128 0,1-1 0 15,1-4 0-15,-2-5 128 0,3-2-128 0,1-1 0 16,0 3 0-16,0-6 128 0,2-4-128 0,0-6 0 16,2-3 128-16,-3-4-128 0,1 0 144 0,0-5-144 15,2-7 192-15,0-2-192 0,1-4 240 0,2-4-64 16,0-9-16-16,1-2 0 0,1-3 96 0,-1-4 32 0,0-9 0 15,0 0 0-15,3 6-32 0,-3-6 0 0,5 6 0 0,-5-6 0 16,0 0 304-16,11 1 48 0,-3 3 16 0,5-3 0 16,1-3-112-16,5-1-32 0,1-1 0 0,6 1 0 15,2 1-96-15,5 1-32 0,4-3 0 0,1 0 0 16,6 5-128-16,3-4-32 0,3-2 0 0,4-2 0 16,3 0-192-16,4-2 0 0,0-4 128 0,1 4-128 15,-1-1 0-15,0-1 0 0,-2-1 0 0,1 1 0 16,0 1-304-16,1-2-48 0,-5-3-16 0,-1 1 0 15,-2-3-2464 1,-3-1-496-16</inkml:trace>
  <inkml:trace contextRef="#ctx0" brushRef="#br0" timeOffset="35799.747">19824 2374 14623 0,'-15'-19'640'0,"8"9"144"0,-3 3-624 0,1-1-160 16,1 1 0-16,1 3 0 0,1-1 1072 0,2 0 176 15,-2-4 32-15,4 3 16 0,2 6-208 0,0 0-64 0,2-9 0 0,3 1 0 16,-5 8-256-16,7-10-64 0,5 0-16 0,3-1 0 16,0-2 144-16,7 1 16 15,7 0 16-15,5-1 0 0,5-2-336 0,7 1-64 0,3 0-16 0,0-2 0 16,0 0-144-16,-1-3-48 0,2-3 0 0,-4 2 0 16,-4 3 64-16,0 2 0 0,-2 0 0 0,-3 3 0 15,-7 3 48-15,-3 6 16 0,-5-2 0 0,-3 5 0 16,-3 2-128-16,-2 2-32 0,-2 1 0 0,1 5 0 15,-2 2-96-15,-6 4-128 0,-1 0 176 0,1 7-176 16,-3 1 208-16,-1 6-64 0,-1 1-16 0,-1 11 0 16,-3 7-128-16,-2 12 0 0,1 12 144 0,-5 0-144 15,-2 0 0-15,2 5 0 0,0 3 0 0,-1 4 128 16,-3 2-128-16,4-2 0 0,1-5 0 0,2 1 0 16,-4 4 0-16,2-1 0 0,2-5 0 0,2 0 0 0,1-4 0 15,2 2 0-15,-4 3 0 0,3-2 0 0,3-1 0 16,0-2 0-16,1-1 0 0,5 1 0 0,3 3 0 15,1-5 144-15,0-3-144 0,2-3 0 0,3-5 128 0,-2 3-128 16,-1 0 0-16,2-3 0 0,-1-7 0 0,2-1 0 16,-1-4 0-16,-1-3 0 0,-2-7 0 0,-3-2 0 15,2-2 0-15,-4 0 0 0,-1-2 144 0,0 2-144 16,1-2 0-16,-2-2 144 0,0-6-144 0,-4 0 0 16,-3-5 144-16,2-1-144 0,0-2 144 0,0-1-144 15,-1-1 192-15,-1-3-192 0,-1-1 384 0,-2 0-48 16,-1-1 0-16,2 1 0 0,0 1 64 0,-1 2 16 15,-3 0 0-15,0-2 0 0,-2 0-160 0,-2 1-48 0,-3-1 0 16,0-1 0-16,-3 0 32 0,2-2 0 0,-3-2 0 16,-3 0 0-16,-5 2 64 0,2-2 16 15,0-1 0-15,0-2 0 0,-1 0 0 0,0-2 16 0,0-3 0 0,1 1 0 16,2 0 64-16,-1 0 16 0,2 2 0 0,2-1 0 16,1-2-144-16,2-2-16 0,1 2-16 0,-1 0 0 15,5 0-240-15,0 2 0 0,2-1-192 0,1-1 192 31,0 0-2384-31,10 0-368 0</inkml:trace>
  <inkml:trace contextRef="#ctx0" brushRef="#br1" timeOffset="52380.36">14490 9042 7359 0,'-12'-2'320'0,"4"0"80"0,0-3-400 0,1 1 0 0,-1-3 0 0,1 3 0 15,2-1 2368-15,-2 3 384 0,1 0 64 0,0 0 32 16,1 0-1536-16,5 2-304 0,-4-6-64 0,4 6-16 16,-4-5-128-16,-1-1-32 0,5 6 0 0,0 0 0 15,0 0-16-15,0 0-16 0,0 0 0 0,0 0 0 0,0 0 176 0,0 0 48 16,-1 10 0-16,1-10 0 0,4 10-256 0,-1 1-32 15,-1 3-16-15,4 2 0 0,1 0-240 0,-2 2-48 16,-2-1-16-16,5 2 0 0,-3 2 16 0,2 2 0 16,-2 0 0-16,3 0 0 0,0-1-16 0,1 0 0 15,-2-1 0-15,4 2 0 0,-2 0 0 0,3-1 0 16,2 0 0-16,1 1 0 0,0-1-64 0,4 3-16 16,2 0 0-16,1 0 0 0,2-3 0 0,2 1 0 15,1-1 0-15,4-1 0 0,0 0-48 0,2 2-16 16,3-2 0-16,3 0 0 0,5-1-64 0,-3-2-16 15,1 1 0-15,1 1 0 0,-4-1-128 0,2 2 128 16,-1 0-128-16,-1 3 128 0,3 2-128 0,-1 0 0 16,4-2 0-16,1 0 0 0,3 0 0 0,2 3 128 15,-4 0-128-15,2-2 0 0,-1 0 144 0,4 0-144 16,3-1 160-16,2-1-160 0,-1-1 144 0,1-1-144 0,2-1 128 0,-4-4-128 16,1-1 0-16,2-1 128 0,0-1-128 15,8 0 0-15,-1-3 0 0,1 2 0 0,-3-3 0 16,0 0 0-16,4-1 0 0,-3-2 0 15,2-1 0-15,1 2 0 0,2 1 160 0,1 0-160 0,-3-1 192 0,1 1-192 16,3 4 0-16,1-1 0 0,-1 0 0 0,-3 0-144 16,-1 1 144-16,-2 0 0 0,1-2 0 0,6-1 0 15,-3-1 0-15,1 1 0 0,0 1 0 0,0-4 0 16,1-4 0-16,1-2 0 0,4 1 0 0,1-2 128 16,-2 0-128-16,0 0 0 0,-5-1 0 0,4-2 0 15,-1-2 0-15,3 1 0 0,-2-1 0 0,-1-1 0 16,-1-1 0-16,-2 0 0 0,0 2 0 0,1-3 128 0,3-1-128 0,-3 2 0 15,-5 0 0-15,2 2 0 0,2-2 0 0,1 0 0 16,0-1 0-16,-2 1 0 0,-5-1 0 16,0 1 0-16,2 2 0 0,3-1 128 0,3 0-128 0,-2 2 0 15,-2 0 0-15,-2 0 0 0,-3-2 0 0,2 2 0 16,1 0 0-16,0 0 0 0,3-3 0 0,-5 1 0 16,-1-1 0-16,-2 1 0 0,1 2 0 0,-1-1 0 15,1 0 0-15,-1 1 0 0,0 0 0 0,-7 0 0 16,-1 2 0-16,-3-2 0 0,1-2 0 0,4 0 0 15,1-4 0-15,5 4 0 0,-2 0 0 0,0-1 0 16,-4 1 0-16,2-3 0 0,1-1 0 0,3-1 0 16,1 0 0-16,0-1 0 0,-1 0 0 0,-3-2 0 15,-3-3 0-15,2-2 0 0,0 0 0 0,1 0 0 0,-2 2 0 16,3 1 0-16,-2-1 0 0,-3 3 0 0,-5-1 0 16,1 3 0-16,-1 2 0 0,2 0 0 0,-3 1 0 15,3-1 0-15,0-2 0 0,-3 3 0 0,-3-1 0 0,-2 1 0 16,-1 0 0-16,1 0 0 0,-3-1 0 0,5 2 0 15,1 0 0-15,-1-1 0 0,0-2 0 0,-1-2 0 16,-5 0 0-16,3 1 0 0,0 0 0 0,-2 1 128 16,-1-4-128-16,2 1 0 0,1-1 128 0,-1 2-128 15,0 4 0-15,-2-2 0 0,-4-3 0 0,-2-1 0 16,-2 1 0-16,-4-3 0 0,-2 1 0 0,-4 0 0 16,-3 2-128-16,-2 0 128 0,-1 0-128 0,-2-3 128 15,-2-1-144-15,-1 1 144 0,0 1-160 0,-1 1 160 16,-4-2-128-16,1 0 128 0,-1-1 0 0,-3-1-144 15,-3 0 144-15,0 1-128 0,-4-2 128 0,-3-4-128 0,-3 0 128 16,-2 0 0-16,-3-3 0 0,0 2 0 0,-4-2-144 0,-1-2 144 16,-4 1-160-16,-3 2 160 0,-3 3-192 0,-2 4 48 15,-2-2 16-15,-1 0 0 0,-1-2-32 16,-1 5 0-16,-3-1 0 0,2 0 0 0,0-2 160 0,-4-1 0 16,-4 0 0-16,-2 2 0 0,-5 2 0 0,-2 1 0 15,-2-3 0-15,1 1 0 0,1 2 0 0,-2 4 0 16,-5 2 0-16,-3-2 128 0,-3-2-128 0,1 1 0 15,3-1 0-15,0 2 0 0,0 2 0 0,-2 0 0 16,-5-1 0-16,2-1 0 0,-3 1 0 0,5 0 0 16,-1-2 0-16,-5 0 0 0,-6 0 0 0,0 3 0 15,-1-1 0-15,2 2-128 0,-2 0 128 0,-2 2 0 16,-2 3 0-16,-1-2 0 0,2-2 0 0,-4 0-160 0,0 1 160 16,-1 5 0-16,0-1-128 0,0 2 128 0,2-2 0 15,0 2 0-15,-4 2 0 0,1-1 0 0,2 2 0 16,0-2 0-16,-3 2 0 0,0-1 0 0,-3-1 0 0,6 2 0 15,5-1 176-15,-2-2-176 0,-1-2 192 0,-1 1-192 16,0 2 0-16,2 0 0 0,0-3 0 0,-2 1 0 16,-3 0 0-16,2 3 0 0,3 2 0 0,1-4 0 15,-1-3 0-15,0 4 0 0,-1 2 0 0,6 2 0 16,0 0 192-16,0 0-192 0,-1 2 192 0,1-1-192 16,-1 0 0-16,3 3 0 0,2-2 0 0,-1 0 0 15,-1-2 0-15,0 0 0 0,1 0 0 0,2 0 0 16,4 0 128-16,-2 1-128 0,-6 0 0 0,2-1 0 15,1 4 0-15,1-3 0 0,3-1 0 0,-1 1 0 0,-1 2 0 16,1 0 0-16,1 1 0 0,4-2 0 0,4-1 0 16,2 2 160-16,1-4-160 0,1 3 128 0,0 0 32 0,1-1 0 15,-1 0 0-15,5 2 0 0,7-1-32 0,-2 2 0 16,4-2 0-16,-2 0 0 0,-2 2-128 0,-1-1 0 16,-3 2 0-16,3-2 0 0,3 2-192 0,0-1 48 15,1-2 0-15,2 3 0 0,0-1 144 0,1 2-128 16,-1-2 128-16,-1 2-128 0,-4 0 128 0,4-2 0 15,2 2 0-15,1 0 0 0,2 1 0 0,-2 1 0 16,2 1 0-16,-3-2 0 0,-4 4 0 0,3 0 0 16,3-1 0-16,-2 0 0 0,4 2 0 0,2 3 0 15,5 3 128-15,1-2-128 0,2-2 128 0,1 0-128 16,3 4 160-16,3 1-160 0,-3-2 0 0,5 1 0 0,-1 2 0 16,4 2 0-16,1-2 0 0,2 1 0 0,-2 0 0 15,5 0-160-15,2 0-32 0,5 2 0 0,3 2 0 16,2 0 0-16,2 0 192 0,2-1-192 15,4-1 192-15,3 3-192 0,-1 1 192 0,4 0 0 0,3 1 0 0,1-4-128 16,2-1 128-16,2 0 0 0,2-2 0 0,-1-1-128 16,3-1 128-16,3 1 0 0,1 2 0 0,2-2 0 15,4-3 0-15,5 0 0 0,2 1 0 0,3-2 0 16,2-1 0-16,0 3 0 0,-2 3 0 0,0-1 0 16,3-5 0-16,0 2 0 0,7 0 0 0,-1-1 0 15,2-2 0-15,2 3 0 0,-4 0 0 0,0-2-128 16,-1 0 128-16,4 1 0 0,3 0 0 0,2 2 0 15,0 0 0-15,0 2 0 0,-2 0 0 0,3 0 0 16,2 0 0-16,3-1 0 0,4 0 0 0,-2 1-128 0,1 3 128 0,0-1 0 16,-2-5-144-16,2-3 144 0,1 0 0 15,2 2 0-15,0 0 0 0,-1-1 0 0,0-3 0 0,4-1 0 16,5-2 0-16,-2 1 0 0,-3-1 0 0,-1 0 0 16,0 0 0-16,6 1 0 0,1 1 0 0,1 0 0 15,-5 0 0-15,3-3 0 0,3 1 0 0,-1-3 0 16,3 5 0-16,-2-5 128 0,-4-1-128 0,5 0 0 15,4 0 0-15,1-2 128 0,1-1-128 0,0-1 0 16,3 4 0-16,2-3 0 0,2-1 0 0,-1-1 0 16,-5-1 0-16,4 1 0 0,5 1 0 0,-8-2 0 15,-3 2 0-15,2 0 0 0,4 0 0 0,1 1 0 16,-4-1 0-16,-1-1 0 0,-1 0 0 0,-1-1 0 16,1-1 0-16,-1 0 0 0,-4-2 0 0,6 1 0 15,3-2 0-15,-1-2 0 0,-5-1 0 0,4-2-144 0,2 0 144 16,2-2 0-16,-3-2 0 0,-2 0 0 0,0 5 0 15,2-3 0-15,6-4-160 0,-8 5 160 0,-5-4-128 0,0 2 128 16,5 0-128-16,-3 2 128 0,-5-4-128 0,-3 4 128 16,-5-2-144-16,1 0 144 0,1-5-160 0,-3 4 160 15,-6 2-240-15,-2-3 48 0,-5-4 16 0,-3 0 0 16,0-2 16-16,-3 0 0 0,0-1 0 0,-3-2 0 16,-5 1 160-16,-5-2 0 0,-1-1-144 0,-4 2 144 15,-1 2 0-15,0-2 0 0,-2-2 0 0,0 1 0 16,2-1 0-16,-4 0 0 0,1 0 0 0,2 1 0 15,-6 0 0-15,-1 2 0 0,-6 0 0 0,-2-5 0 16,-1-2 0-16,-3 0-144 0,-4 0 144 0,0 1-160 0,-2-1 160 16,-2 2 0-16,-2 4 0 0,-2 0-128 0,-1-1 128 15,-2 0-128-15,-3 0 128 0,-1-1-128 0,-1-3 128 0,0 3 0 16,-2 2 0-16,-2-3 0 0,0-3 0 0,-5 2 0 16,2 2 0-16,-5-3 128 0,-3-2-128 0,0-1 192 15,-3-1-64-15,-3 8 0 0,-3 6-128 0,-4-2 0 16,-6-1 128-16,-1 0-128 0,-4-2 0 0,0 0 0 15,-6-1 0-15,2 2-192 0,0 1-64 0,-3 3-32 16,-7-1 0-16,-4 1 0 0,-1-3-32 0,-4 0-16 16,-2 0 0-16,1 4 0 0,-1 0 48 0,-2 2 16 15,-4 0 0-15,-3-1 0 0,-5-1 96 0,2-1 32 16,3 1 0-16,-2 2 0 0,-2 3 144 0,-2-1 0 16,-4 1 0-16,2 0-128 0,0-2 128 0,-5 4 0 0,-7 0 0 15,0 2 0-15,3-2 0 0,-5 3 0 0,-4-1 160 16,0 2-160-16,4 1 0 0,0-1 128 0,-6 2-128 15,1-1 0-15,0 1 0 0,1-1 128 0,2 1-128 0,-1 1 0 16,-7 0 128-16,6 1-128 0,2 1 0 0,-1 0 144 16,-5-2-144-16,5 1 0 0,3-3 0 0,-1 2 0 15,-5 0 0-15,3-1 0 0,1-2 0 0,-1 0 0 16,3-2-160-16,-2 0 160 0,-3 1 0 0,3 0-144 16,5 2 144-16,-3 1-128 0,-7 0 128 0,5 0-128 15,2-1 128-15,2 2 0 0,-3-3 0 0,2 5 0 16,1 2 0-16,1 1 0 0,4-3 0 0,1 0 0 15,-1 0 0-15,1-2 192 0,4 0-64 0,0 2 0 16,-1 1-128-16,-1 2 0 0,3-1 128 0,0 2-128 16,5-2 0-16,2 2 0 0,2-1 0 0,-4 4 0 15,-4 1 0-15,4 1 0 0,6 0 0 0,-2 0 0 0,1 2 128 16,-1 0-128-16,-1 1 128 0,4 0-128 0,1 0 128 0,4 1-128 16,4 2 160-16,-2 1-160 0,-1 1 144 0,3-1-144 15,2 2 128-15,4 0-128 0,3 1 128 0,1 1-128 16,2 0 0-16,0-1 128 0,1 1-128 0,0 3 0 15,-2 3 0-15,2-3 0 0,2-3 0 0,4-1-224 16,3 1 48-16,2 1 16 0,-1-2 160 0,3 4 0 16,2-1 0-16,2 0-128 0,2-2 128 0,6-1 176 15,-2 1-48-15,4 2 0 0,-2 2 112 0,5 2 16 16,6 0 0-16,0 1 0 0,-1 0-256 0,6 2 0 16,0-3 0-16,3 2 0 0,3-1 0 0,3 2 128 15,3-1-128-15,4 1 0 0,1-3 0 0,2 4 0 16,1 3 0-16,5 0-160 0,2-1 160 0,3 1 0 0,3-2-144 15,3-2 144-15,4-1 0 0,1 1 0 0,3-1-144 0,1-4 144 16,3-1 0-16,4 2 0 0,3-2-128 0,6 1 128 16,2 0 0-16,3 0-160 0,1-1 160 0,3-1-128 15,0-1 128-15,2 1-128 16,8 4 128-16,1 0-128 0,2-2 128 0,1-1 0 0,0-4 0 0,6 0-128 16,2-1 128-16,3-1 0 0,1-2 0 0,2-1 0 15,1-2 0-15,1 2 0 0,-2-1 0 0,2 3 0 16,-2-1 0-16,4 1 0 0,5 2 0 0,-3 0 0 15,-1-1 0-15,0 4 0 0,2 3 0 0,2-1 128 16,2 1-128-16,1 1 0 0,-3 0 128 0,2 0-128 0,2 0 0 16,-4-3 0-16,-2-3 0 0,3 1 128 0,7-1-128 15,-4 0 0-15,-1-2 128 0,5 0-128 16,2-2 128-16,-2-1-128 0,-5 0 160 0,1-2-160 16,3-1 144-16,-1-1-144 0,-5 0 128 0,2-1-128 0,0 1 144 0,2-1-144 15,1-3 160-15,1-1-160 0,-4 1 144 0,3-1-144 16,0-2 128-16,0 0-128 0,-4-4 128 0,4-1-128 15,2 0 0-15,-2-1 128 0,-8-1-128 0,3-1 0 16,4-1 0-16,-1 0 0 0,-9 1-128 0,2-2 128 16,0-1-160-16,3 1 160 0,-2-4-128 0,-1 1 128 15,-7 1 0-15,1-1-144 0,3-2 144 0,-4 0 0 16,-3-1 0-16,1-3 0 0,-5 1 0 0,3-3-160 16,2-1 160-16,-5 0 0 0,-6-1-192 0,1-3 64 15,0-6 128-15,-1 2-208 0,-3-2 64 0,-6 2 16 0,-5-2 0 16,-2 0 0-16,-3 2 128 0,-3 0 0 15,0 0 0-15,-1-1 0 0,-5 1 0 0,-3-2 128 16,-4 0-128-16,-5-1 128 0,-3 1-128 0,-3-3 0 0,0-1 0 0,-5 0 0 16,-3-2 0-16,-2 1 0 0,-1 0 0 15,-3 1 0-15,-2 0-128 0,-4 1 0 0,1-1 0 16,-5 0 0-16,-4-2-80 0,-2 0-16 0,-4-2 0 16,-3 1 0-16,-3 0 224 0,-4 3 0 0,-4 2-160 0,-1 0 160 15,-3-2 0-15,-2 2 0 0,-5 1 0 16,-2-2 0-16,-5-4 0 0,-4 5 0 0,-4 1 0 0,-5-1 0 15,-2-3 0-15,-2 3 0 0,2 4 0 0,-1-1 0 16,-7 0 0-16,-3-1 0 0,-2 0 0 0,-5 4 0 16,1 3 0-16,-3-1 0 0,-1-2 0 0,-5 0 0 15,-4 0 0-15,-1 2-144 0,1-1 144 0,2-4-160 0,0-2 160 16,-7 0 0-16,-3 2 0 0,2 1 0 0,3-1 0 16,-3 3 0-16,-3 2 0 0,-3 1 0 0,-2 2 0 15,3 0 0-15,0 3 0 0,-1 0 128 0,-6 1-128 0,4 3 192 16,3-2-64-16,-3 1 0 0,-4-3-128 0,0 2 0 15,2 1 0-15,-1-2 128 0,-3 1-128 0,1 1 0 16,2 0 0-16,1-1 128 0,1 0-128 0,-1-4 0 16,-4 0 0-16,4 3 0 0,3 3 0 0,0 0 0 15,-6 0 0-15,2 0 0 0,3-1 0 0,0 1 0 16,-1-1 0-16,-2 3 0 0,-1 1 0 0,0-1 0 16,4 4 0-16,-2-3 128 0,1 1-128 0,1 2 0 15,5 2 128-15,-3-2-128 0,-2 2 128 0,1 2-128 16,4-3 128-16,0 2-128 0,5 0 160 0,-2 2-32 15,-2-1-128-15,5 0 192 0,3 0-192 0,3 0 176 0,-2 0-176 16,-1-1 160-16,1 3-160 0,2 0 0 0,3 1 0 16,3 0 128-16,1 0-128 0,-1 0 0 0,-3 2 0 0,2 3 128 15,5-1 0-15,2 2-128 0,2-1 192 16,-2 2-64-16,-1 1-128 0,1 0 128 0,-2 0-128 0,7 4 128 16,4 1-128-16,0 2 0 0,0-1 0 0,1 0 0 15,1 1 0-15,2 1 0 0,-1 2 0 0,2-1 0 16,4 1-176-16,1 3 176 0,0-1-128 0,1 3 128 15,-1 0 0-15,0 1-128 0,0 0 128 0,2 0 0 16,0-2-192-16,4 4 64 0,3 1 0 0,-2 0 0 16,3-2 128-16,1 0-192 0,-1 0 192 0,4 3-192 15,0 1 192-15,5 0 0 0,0 1 0 0,6 1-128 0,2-2 128 16,2 0 0-16,0 4 0 0,3-2 0 0,0-1 0 16,3 0 144-16,2 1-144 0,2 3 0 0,0 1 0 0,1 3 0 15,4-1 0-15,1 4 0 0,0 2-160 16,1-1 16-16,3-4 0 0,2 3 0 0,2-4-16 0,2 1 0 15,5-4 0-15,1 3 0 0,2 4-16 0,3 0 0 16,0-1 0-16,5 1 0 0,5 2 176 0,-2-3-208 16,3-4 80-16,2 1 128 0,0 0-128 0,3-2 128 15,-1 0 0-15,7 2 0 0,0 1 0 0,4-1 0 16,1-1 128-16,3 0-128 0,4-1 208 0,1-2-32 16,1-2-16-16,1-4 0 0,4-3 32 0,9-3 0 15,1-3 0-15,1-1 0 0,-1 1 32 0,2-1 16 16,5-3 0-16,5-2 0 0,4-3-112 0,-1-2 0 15,0 1-128-15,5-1 192 0,4-3-192 0,0-1 0 0,-1 1 0 16,1-1 0-16,3 1 0 0,3-1 0 0,-1 0 0 0,0 2 0 16,-3 5 0-16,0-2 144 0,2-1-144 0,1 0 128 15,-4 3-128-15,2-1 0 0,2-1-160 0,-1-2 160 16,0 2 0-16,1-2 0 0,1-3 0 0,0 1 0 16,-2-6 0-16,0 1 0 0,0 4 0 0,2-5 0 15,4-1 0-15,-5-3 0 0,-3 3 0 0,4-3 0 16,1 0 0-16,1-1 0 0,-8 1 0 0,3-3 0 15,0 0 0-15,2-1 0 0,0-2-208 0,-3 3 80 16,-4 0-64-16,3 0-16 0,1-6 0 0,-2 3 0 16,-6 3 208-16,0 2 0 0,0-2 0 0,2 0 0 15,0 2 144-15,-2 0-16 0,-4 2-128 0,-1-1 192 16,5-3-192-16,-5 0 0 0,-4-1 0 0,-2 3 0 0,-2-1 0 16,3 0 0-16,1-3 0 0,-4 2 0 0,-5-4-160 15,-1 1 32-15,-3-1 0 0,1-3 0 0,-1 0 128 16,0 3-128-16,1-2 128 0,-1 0-128 0,-7-5 128 0,0 0 0 15,-1 0-144-15,1-2 144 0,3-3 0 0,-3 2 0 16,-6 0-144-16,0-2 144 0,-3 0 0 0,-1-1 0 16,-6-1 128-16,-4 0-128 0,2 0 256 15,-1-2-64-15,-1-2 0 0,-4 2 0 0,-7-2-48 0,-2 0-16 16,0-3 0-16,-2 0 0 0,-4-1-128 0,-1 1 0 16,1-1 144-16,-3 1-144 0,-3-2 128 0,-1-2-128 15,-3-4 160-15,-1 0-160 0,-2-3 192 0,-1 1-64 0,-5 2-128 16,0 1 192-16,-2 3-192 0,-1-1 0 15,-3 2 0-15,-3 1-160 0,-2 2 160 0,-2-1 0 0,-4 0-144 16,-1 0 144-16,-2-1-128 0,-2 3 128 0,-8 3-160 0,1 0 160 16,2 2-128-16,-4 1 128 0,-2 3 0 0,-2-1-144 15,-1 0 144-15,-2-1 0 0,2 1 0 0,-4 2 0 16,-6 2 0-16,-5 0 0 0,1 2 0 0,-4 3 0 16,-4 2 0-16,2 3 0 0,-2 3 0 15,0-4 0-15,-2-3 0 0,-4 3 0 0,-4 1 0 0,0 4 128 16,-3 0-128-16,2-1 144 0,4 0-144 0,-6-3 160 15,0 0-160-15,-4-2 0 0,2 1 0 0,3 1 0 16,6 0-144-16,-5 1 144 0,0 2 0 0,-1-1 0 16,-3 0-416-16,3-1 32 0,1-1 0 0,-2 1-15008 15</inkml:trace>
  <inkml:trace contextRef="#ctx0" brushRef="#br1" timeOffset="55803.541">15013 14998 21183 0,'0'0'944'0,"0"0"192"0,0 0-912 0,0 0-224 15,0 0 0-15,0 0 0 0,0 0 1472 0,0 0 240 16,0 0 48-16,8-5 16 0,-8 5-1600 0,6-8-320 15,-3-1-64-15,-1-1-16 0,0-2 224 0,-2-2 0 16,-1-1-160-16,0-3 160 0,-1-3 0 0,-1-1 0 16,-1-1 0-16,-2-2 0 0,-2-2 0 0,0-1 160 15,-2-1 16-15,-1 1 0 0,1-1-48 0,1-2-128 16,-5 2 192-16,2 1-64 0,-2 1 64 0,1 0 0 16,0 0 0-16,-3-3 0 0,-3-2 336 0,0 1 80 0,-1 1 16 15,-2 0 0-15,0 0-112 0,-1 1 0 0,-1-2-16 0,-2 1 0 16,-1 0-288-16,-5 1-48 0,-6-3-16 0,0 0 0 15,-3 1-16-15,-5-2 0 0,-5-3 0 0,0 2 0 16,-1 3-128-16,-4 1 0 0,-3 4 0 0,-4 0 0 16,-5 1 0-16,3 5 0 0,-2 5 0 0,-2 1 0 15,-3 3 0-15,3 0 0 0,-2 3 0 16,5 1 0-16,1 2 320 0,3-1 48 0,3 3 0 0,-1 1 0 16,-2 1 160-16,-1 2 48 0,2 2 0 0,-2 0 0 15,0 0-384-15,0 2-192 0,-4 3 192 0,-4 1-192 16,-3-1 0-16,2 2-352 0,-1 2 48 0,-4 2 16 15,1 0-96-15,-3 4 0 0,-4 1-16 0,1 2 0 16,3 0 160-16,1 3 48 0,-2 4 0 0,1-2 0 0,4-2 192 0,5 1 0 16,11-4 0-16,6-1 0 0,6 0 576 15,3-1 48-15,2 1 16 0,1-2 0 0,1 3-416 0,2 2-80 16,-3 5-16-16,4 2 0 0,0-1-128 0,3 11 0 16,1 4-160-16,0 4 160 0,1-1-320 0,-1-5 16 15,-1 2 16-15,2 3 0 0,-1 0 160 0,1 0 128 16,0 2-192-16,2-2 192 0,4-1 0 0,3 3 0 15,3-3 0-15,0 0 0 0,6-5 256 0,3 2 64 16,3-2 16-16,4 4 0 0,1-1-80 0,2 6 0 16,4 2-16-16,1-1 0 0,0 3-240 0,4-1 0 15,0-2 0-15,-1-1 0 0,4-2 0 0,2 2 0 16,1 2-160-16,1-2 160 0,0 0-128 0,4-3 128 0,0-2-128 0,2-1 128 16,-2-2 0-16,2-1 0 0,1-2 0 0,2 5 0 15,1 6 0-15,0-4 0 0,2-4 0 0,-1-1-128 16,4 2 128-16,0-3 0 0,3 0 0 0,0-3 0 15,0 2 128-15,1 0-128 0,1 3 160 0,3-1-160 16,-4-3 160-16,4 1-160 0,-1-4 160 0,-2-2-160 16,2-2 192-16,2-4-64 0,1-2-128 0,4 0 192 15,3-1-192-15,2-1 176 0,0-1-176 0,-2-2 160 16,1-1-160-16,-2 2 0 0,1 2 0 0,4 0 128 16,2-3-128-16,1-1 128 0,1 2-128 0,-2-3 128 15,4-1-128-15,-5-4 0 0,2-5 0 0,5 0 128 16,2-1-128-16,3-2 0 0,0 1 0 0,2-4 128 15,-5 1-128-15,2 0 0 0,-1 1 0 0,4-3-176 16,1-2 176-16,0-1 0 0,-6 0 0 0,2 0-128 0,-6 2 128 16,4-3 0-16,2-3 0 0,-1 3-128 0,0 1 128 15,-2 1 0-15,0 0 0 0,-3-3 0 0,-2 0 0 16,1-5 128-16,0-1-128 0,2-2 0 0,3 0 0 0,-4-2 0 16,-2-4 0-16,-1 3 0 0,2 1 0 0,-2-1 0 15,1 1 0-15,2-3 0 0,0 0 0 0,-2-1 0 16,-3 1 0-16,-2-3 0 0,-2 0 0 0,-1-2 0 15,-3-1 0-15,0 0 0 0,-1 0 0 0,1-3-128 16,-2-1 128-16,-1-4-192 0,-3-1 192 0,-5 0 0 16,0 3 0-16,-2-2-128 0,-1-1 128 0,-1 2 0 15,-1 2 0-15,1-2 0 0,-1-1 0 0,1 0 0 16,-3-2 0-16,4 0 0 0,-2-2 0 0,0-3 0 16,-5-4 0-16,1-1 128 0,0 0-128 0,-2 0 0 0,-1 0 0 0,-4 1 0 15,-1 1 0-15,-1 1 0 0,-5-2 0 0,-2-3 0 16,-1-3 0-16,0 0 144 0,-3 2-144 15,-3 1 160-15,-1 1-160 0,0-1 160 0,-1 1-160 0,0-1 160 16,-4-3-160-16,1-6 0 0,-1-5 0 0,-1 4 128 16,-1 4-128-16,1 2 0 0,-2 2 0 0,0 2 0 15,0 0 128-15,-3 1-128 0,-3-5 0 0,-1 3 128 16,0 2-128-16,-3 2 192 0,-3 2-192 0,-1 1 192 16,-1 3-32-16,-1 2 0 0,-5 0 0 0,2 2 0 15,-2 0-160-15,-1 2 0 0,-1 0 0 0,-2 1 0 16,-2-2 0-16,-1 3-256 0,-6 3 48 0,-4 3 0 15,-3 2-320 1,-5 3-64-16,1 0-16 0,1 4 0 0,1 2-2288 0,3 2-464 0</inkml:trace>
  <inkml:trace contextRef="#ctx0" brushRef="#br1" timeOffset="56987.96">13174 12127 4607 0,'0'0'400'0,"0"0"-400"0,0 0 0 0,-5-3 0 16,5 3 4640-16,0 0 848 0,0 0 160 0,0 0 48 15,-8 7-4544-15,6 3-912 0,3 0-240 0,0 4 0 16,-2 4 0-16,-1 3 0 0,-2 3-160 0,2 2 160 16,1 1-128-16,-1 3 128 0,-1 3 0 0,-1 5 0 15,0 4 0-15,-1 4 0 0,-1 4 0 0,0 8 0 16,4 5 0-16,-2 2 0 0,0-1 192 0,1 1-48 15,0 0-144-15,1 5 128 0,-3 4-128 0,4-3 128 16,2-2 80-16,-1-1 16 0,-2-1 0 0,2 3 0 16,3 10 96-16,1-7 0 0,-4 0 16 0,2 1 0 0,0 0 16 15,2 3 0-15,-1 1 0 0,-2 1 0 0,-1-4-96 16,0 0-32-16,0-1 0 0,-1 4 0 0,0-1 0 0,-1-1 0 16,0-2 0-16,0-4 0 0,-1 0 32 0,-1 3 16 15,2 0 0-15,0-2 0 0,0 0 48 0,1-2 0 16,1-1 0-16,2 5 0 0,0 1-144 0,1 0-32 15,1-5 0-15,-2-1 0 0,1-2-144 0,1 0 192 16,-2 1-192-16,1-1 192 0,-1-4 0 0,-2 1 0 16,1-4 0-16,0 2 0 0,2-1-32 0,-1 1 0 15,1-2 0-15,-2 1 0 0,-2-3 32 0,1-3 0 16,3-2 0-16,-1-2 0 0,-2 1 96 0,1 0 32 16,1 3 0-16,-3-2 0 0,-3 0-16 0,1-4 0 15,2 1 0-15,0-2 0 0,0-2-128 0,0 0-32 0,0 1 0 16,0 5 0-16,-2 1-144 0,1-5 0 0,-4-4 0 15,0 1 128-15,2 2-128 0,-3-1 192 16,2-2-192-16,1 2 192 0,-1-1-192 0,1 2 128 0,1-2-128 0,0-1 128 16,-5-1-128-16,4-2 160 0,2-2-160 0,-3-1 160 15,2-2-160-15,0 2 0 0,-1-1 0 16,2 4 128-16,-1 1-128 0,1-1 0 0,-1 0 0 0,0-2 128 16,1-1-128-16,0-4 0 0,-1-3 0 0,6-1 0 15,-3-3 0-15,0 0 0 0,2-4 0 0,-2-2 0 16,0 3-336-16,1-4 48 0,1 2 16 0,0-5 0 15,1-5-288-15,-3-11-48 16,1 6-16-16,-1-6 0 0,0 0-1872 0,0 0-384 0,0 0-80 0,-5-6-16 16</inkml:trace>
  <inkml:trace contextRef="#ctx0" brushRef="#br1" timeOffset="58024.388">9893 15561 26895 0,'-18'-2'1184'0,"8"0"256"0,0 0-1152 16,2 2-288-16,1 0 0 0,7 0 0 0,-6-1 240 0,6 1-16 15,0 0 0-15,0 0 0 0,0 0-96 0,0 0-128 16,-4-2 176-16,4 2-176 0,0 0 0 0,0 0 0 15,0 0 0-15,13 0 0 0,0 0 0 0,4 3 0 16,3 2 0-16,1 1-144 0,0-1 144 0,3-1 256 16,3 0-64-16,3 2-16 0,2 1 80 0,1-4 32 15,0-1 0-15,3 0 0 0,2 0 48 0,3 4 16 16,4-2 0-16,4 0 0 0,2-2 32 0,3 0 0 16,2-2 0-16,1 2 0 0,0 2-80 0,5-1-16 15,-1-2 0-15,3 1 0 0,5 1-288 0,1-3 160 16,-7 0-160-16,2 0 128 0,1 3-128 0,2 0 0 15,2-2 0-15,-1-2 128 0,0-1-128 0,-3 1 0 0,-1 3 0 0,0-2 0 16,2-2 128-16,4-1-128 0,-3-2 0 0,-2 2 128 16,-5-1 16-16,2 1 0 0,3-4 0 0,-1 3 0 15,1-3 32-15,-1 2 0 0,-1-1 0 16,-3 0 0-16,1-2 48 0,1 2 16 0,3-2 0 16,1 1 0-16,2 1-240 0,-5-3 0 0,-3 1 0 0,2 0 0 15,3 2 0-15,-1-3 128 0,0 2-128 0,2 1 0 16,-4-2 0-16,-1 2 0 0,-1 1 0 0,1-1 0 15,-4-1 0-15,3-1 0 0,5 4 128 0,-4 1-128 16,0-2 0-16,-4 1 0 0,-2-1 0 0,0 3 0 16,1 2 0-16,-1 0 0 0,1 0 0 0,-2 1 0 15,-2 1 0-15,-2 2 128 0,0-2-128 0,-2 0 0 16,2-2 0-16,-2 0 0 0,3 0 0 0,2 2 0 16,1-2 0-16,-2 0 0 0,-5-2 128 0,3 0-128 0,0 0 0 15,1-2 0-15,3 2 0 0,0-1 0 0,2 1 0 0,-4 1 128 16,0 1-128-16,-3-3 0 0,-2-1 0 0,2 1 0 15,2 1 128-15,2-1-128 0,2 1 0 0,-1 0 0 16,0 2 0-16,-5-1 0 0,-2 1 0 0,1-1 0 16,1-1 0-16,3 2 0 0,-3 1 0 0,3 2 128 15,-2 0-128-15,-4-1 0 0,-2 2 0 0,0-2 0 16,-2 0 0-16,3-1 0 0,2-1 176 0,-1 0-176 16,2 0 192-16,1 2-192 0,-1 3 192 0,-1-2-192 15,-4-3 192-15,-1 0-192 0,-2 0 128 0,2 1-128 16,1 0 0-16,-1 0 0 0,0-1 160 0,-2 3-160 15,0-1 128-15,-4 1-128 0,-1-1 128 0,-3 2-128 0,-1-1 128 16,-2-1-128-16,0 0 192 0,-4 2-32 0,1-1-16 0,0 0 0 16,-4-1 48-16,0 2 16 0,0-2 0 15,-1 2 0-15,0-1-64 0,0 0-16 0,-4-1 0 0,-2 1 0 16,0 1-128-16,-3-2 0 0,-4 1 0 0,2-1-176 16,1-1-128-16,-3 2-16 0,-9-3-16 0,0 0 0 31,0 0-1984-31,9 3-400 0,-9-3-80 0,0 0-16 0</inkml:trace>
  <inkml:trace contextRef="#ctx0" brushRef="#br2" timeOffset="66574.588">13137 15594 7359 0,'0'0'656'0,"-7"5"-528"0,-1-3-128 0,8-2 0 0,-7 4 1984 0,7-4 384 16,-8 1 64-16,8-1 0 0,0 0-1984 0,0 0-448 16,0 0 0-16,0 0 0 0,0 0-304 0,0 0-32 15,0 0-16-15,0 0 0 0,0 0 352 0,0 0 256 16,0 0-32-16,-8 4-16 0,1 0 1024 0,7-4 208 16,0 0 32-16,-4 6 16 0,4-6-32 0,-5 7-16 15,5-7 0-15,0 0 0 0,0 0-544 0,0 0-96 16,0 0-32-16,0 0 0 0,0 0-80 0,0 0-32 15,0 0 0-15,0 0 0 0,0 0-32 0,0 0-16 16,0 0 0-16,9-10 0 0,-1-1-128 0,2 0-32 0,0 1 0 0,3-2 0 16,1-1 0-16,3-3-16 0,-1-1 0 0,1-3 0 15,4-2-80-15,1-3-16 0,2-4 0 0,2-2 0 16,-3-3-128-16,3-3-16 16,3-3-16-16,2-1 0 0,0 1-176 0,5 2 160 0,1 0-160 0,-1 0 160 15,-2 1-160-15,4 1 0 0,0 0 0 0,-1 1 0 16,-3-2 0-16,0 2 0 0,-2 1 0 0,-1 2 0 15,-2 2 0-15,-1 2 0 0,-1 3 0 0,2 2 0 16,-1-1 0-16,1 2 0 0,-4 1 0 0,2 0 0 16,-1-1 128-16,2 3-128 0,-4-2 128 0,1 2-128 15,0-1 128-15,0-1-128 0,-2-3 0 0,0-2 128 16,0 1-128-16,-1-1 0 0,-1 2 144 0,1 0-144 16,-3 2 0-16,1 2 0 0,0-2 0 0,-1 3 128 0,-5 2-128 15,-1 2 0-15,2 1 0 0,-2 0 0 0,-1 3 128 16,-1 2-128-16,-3 0 128 0,1 1-128 0,-1 0 0 15,-1 2 128-15,-2 0-128 0,2 1 0 0,-7 5 0 0,4-6 0 16,-4 6 0-16,0 0 128 0,0 0-128 0,0 0 0 16,0 0 0-16,0 0 0 0,0 0 0 0,0 0 0 15,0 0 128-15,0 0-128 0,0 0 192 0,0-7-48 16,0 7 0-16,0 0 0 0,0 0-144 0,0 0 0 16,0 0-160-16,-8 0 160 0,-2 2 0 0,0-1 0 15,1 3 0-15,-1 1 0 0,-2 0 0 0,-2 4 0 16,-2 2-160-16,1 1 160 0,-2 0 0 0,0 2 0 15,-2 2 0-15,-2 3 0 0,0 1-128 0,0 2 128 16,-4 3 0-16,1 4 0 0,-2 7 0 0,-6 1 0 16,-2 1 0-16,-5 2 0 0,-3 3 0 0,2-1 0 15,-3-2 0-15,1 2 0 0,0-1 0 0,1 2 0 0,2 2 0 16,1-2 0-16,1-4 0 0,3-1 192 0,-1-2-32 16,1-3 0-16,1-1-16 0,-3-1 0 0,3-3 0 0,3 0 0 15,0-2-144-15,0 1 0 0,0 0 0 0,4 0 128 16,1 0-128-16,1 3 0 0,-4 0 0 0,2-1 0 15,-3 1 0-15,0-1 0 0,0-4 0 0,1 0 0 16,3 2 0-16,2-3 0 0,-1-1 0 0,3-2 0 16,-1-3 0-16,4-2 0 0,3-3 0 0,3-2 0 15,3-2 0-15,2-3 0 0,3 1 144 0,4-7-144 16,0 0 0-16,0 0 0 0,0 0 0 0,0 0 0 16,0 0 0-16,0 0-128 0,0 0 0 0,0 0 0 0,11-5 128 15,-1-4 0-15,4-3 0 0,0 1 0 16,1-3 0-16,0 0 0 0,3-3 0 0,3-2 128 0,-1-1-128 15,5-2 0-15,-3-2 128 0,3-1-128 0,0-4 0 0,3-3 0 16,-2-4 0-16,3 1 128 0,-2-4-128 0,4 1 0 16,2-1 0-16,2-2 0 0,3-3 0 0,1-2 0 15,3-2 0-15,1-2 0 0,-1 0 0 0,1 0 0 16,0 2 0-16,-2 2 0 0,-1 3 0 0,1 1 0 16,-1 0 0-16,2 0 128 0,-2 2-128 0,-1-1 0 15,0 0 0-15,-2 3 128 0,0 1-128 0,-4 2 0 16,-4 4 0-16,1 2 0 0,1 0 0 0,-3 0 0 15,-1 1 0-15,-2 3 0 0,1 0 0 0,1 2 0 16,-4 1 0-16,1 0 0 0,-4 4 128 0,1 0-128 16,0-2 128-16,-5 4-128 0,-3 0 0 0,0 3 0 15,0 1 0-15,-3 3 0 0,-6 0 0 0,-4 9 0 16,9-4 0-16,-9 4 0 0,0 0 0 0,0 0 0 16,0 0 0-16,0 0 0 0,0 0 0 0,0 0 0 0,0 0 0 15,0 0 0-15,-8 8-192 0,0 3 32 0,-3 3 16 0,-1 1 0 16,-1 1 144-16,-1 0 0 0,-2 1-144 0,0 3 144 15,-3 2 0-15,-1 0 0 0,-2 1 0 0,-1-1 0 16,2 2 0-16,-3 1 0 0,-1 2 0 0,0 0 0 16,-2 3 0-16,1 2 0 0,-4 0 0 0,2 3 0 15,-5 2 0-15,-2 2 0 0,-1-2 0 0,-2 2 0 16,-4 0 0-16,1 2 0 0,3 0 0 0,-4 0 0 16,-1 1 0-16,-1 4 0 0,2 5 0 0,-3 0 0 15,-1-3 0-15,2-2 0 0,0-3 0 0,2-1 0 16,4-3 0-16,3-1 128 0,2-3-128 0,6 0 128 15,1 4-128-15,1-2 192 0,1 1-192 0,1-3 192 0,0-3-192 0,3-2 0 16,-2-1 0-16,1-3 0 0,0-1 0 0,2-2 0 16,-1-2 0-16,4 0 0 0,5-1 0 15,4-2 0-15,-2-4 0 0,2 0 0 0,0-3 0 0,2-3 0 16,5-8 0-16,-3 7 128 0,3-7-128 0,0 0 0 16,0 0 0-16,0 0 0 0,0 0 0 0,0 0 0 15,9 0 0-15,-2-1 0 0,0-8 0 0,3 0 0 16,4-1 0-16,3-4 0 0,1-1 0 0,2-4 0 15,1-2 0-15,-2-1 0 0,2-3 0 0,2-2 0 16,0 0 0-16,1-4 0 0,-1-3 0 0,2-2 0 16,3-5 0-16,2 0 0 0,-3-1 0 0,4 1 0 15,1-1 0-15,3 1 0 0,-1 2 0 0,0-2 0 0,0-2 0 16,-1 1 0-16,0-3 0 0,-2 2 0 0,-2 0 0 16,-1 4 0-16,1 0 0 0,0 2 0 0,-1-1 128 0,3 2-128 15,3-1 0-15,-1 1 0 0,-2-1 0 0,1 0 0 16,1 0 0-16,1 0 0 0,-2-2 0 0,0 4 0 15,-2 4 0-15,1 1 0 0,-1 0 0 0,-1 1 0 16,-2 3 0-16,1 1 0 0,-2-1 0 0,-1 1 0 16,-2 3 0-16,-2 1 0 0,-2 1 0 0,0 3 0 15,-4 1 0-15,-2 3 0 0,-2 3 0 0,-1 1 0 16,-1 2 0-16,-2 1 0 0,-7 6 0 0,0 0 0 16,0 0 0-16,4-5 0 0,-4 5 0 0,0 0 0 15,0 0 0-15,0 0 0 0,-6 4 0 0,-2 3-176 16,1 2 176-16,-4 2 0 0,0 0 0 0,-3 3-128 0,-3 2 128 15,-3 3 0-15,-2 1 0 0,-4 2-128 0,0 1 128 16,-2 2 0-16,2 2 0 0,-4 1 0 0,0 2 0 0,0 3 0 16,-2 3 0-16,-1 3 0 0,-6 3 0 15,2 0 0-15,-2 4 0 0,0-5 0 0,-1 1 0 0,2 0 0 16,-3 0 0-16,3 2 0 0,0 0 0 0,-1 4 0 16,-1 3 0-16,-1-1 0 0,-1-1 0 0,2-1 0 15,-1-1 0-15,0 1 0 0,-1-3 0 0,4 1 0 16,-1 1 0-16,3 3 128 0,2 2-128 0,-1-4 0 15,2-3 0-15,0-2 0 0,-1-3 0 0,4-3 0 16,4-3 0-16,-3-3 0 0,-2-3 0 0,6-1 0 16,3-5 0-16,3-5 0 0,3-1 0 0,2-5 0 15,6-3 0-15,-1-4 128 0,3-2-128 0,6-2 0 16,0 0 128-16,0 0-128 0,-5-6 0 0,4-3-160 0,3-2 16 0,3-4 0 16,4-2-32-16,1-3 0 0,1-1 0 0,3-2 0 15,3-3 176-15,2-2 0 0,2-2-144 0,3-3 144 16,3-3 0-16,2-2 0 0,3-4 0 0,2-1 0 15,-2-1 0-15,2 0 0 0,1 1 0 0,2 0 0 16,0 0-128-16,1-1 128 0,3-1 0 0,2-2 0 16,1-3 0-16,2 2 0 0,0 2 0 0,-3 2 0 15,-2 0 0-15,1 2 0 0,-2 1 0 0,2 4 0 16,-1-3 0-16,-2 4 0 0,-1 2 0 0,-2 0 0 16,-1 1 0-16,-1 2 0 0,-6 1 0 0,-1 3 0 15,-1 1 0-15,-3 4 0 0,-1 3 0 0,-3 1 0 16,-2 3 0-16,-1 1 0 0,-3 1 144 0,-1 4-144 15,-3 2 0-15,-1 1 144 0,1 2-144 0,-9 4 0 16,0 0 0-16,0 0 0 0,0 0 0 0,0 0 0 0,0 0-128 0,0 0-144 16,0 0-32-16,0 0 0 15,0 0-1680-15,0 0-352 0,-7 9-64 0</inkml:trace>
  <inkml:trace contextRef="#ctx0" brushRef="#br2" timeOffset="68318.513">15133 13470 18591 0,'0'0'832'0,"0"0"160"0,0 0-800 0,0 0-192 0,0 0 0 0,0 0 0 0,-1-14 608 0,1 5 80 15,0 9 16-15,0 0 0 0,0-14-512 0,1 4-192 16,0 3 176-16,-1-1-176 0,0 8 208 0,-3-9-48 16,0-1-16-16,-1 3 0 0,4 7 496 0,-6-6 80 15,6 6 32-15,-10-4 0 0,2-1 80 0,-2 0 32 16,0-1 0-16,2 2 0 0,-2 3-208 0,1-1-32 15,-3-2-16-15,1 2 0 0,0 5-272 0,0 0-48 16,-1-1-16-16,-1 0 0 0,-2 1-128 0,3 2-16 16,2 1-128-16,-1 3 192 0,-3-1-192 0,2 2 128 15,2 1-128-15,-1 0 0 0,-3 1 144 0,3 0-144 16,1 1 128-16,1 3-128 0,1 6 0 0,-1 2 128 16,3-3-128-16,-2 1 0 0,3-3 256 0,-1 2-48 15,1 1 0-15,0 0 0 0,2-1 0 0,0 1 0 16,0 0 0-16,2 0 0 0,0-1-80 0,1 0 0 0,0-1-128 15,1-1 192-15,0-2-64 0,3-1-128 0,0-3 176 16,2 0-176-16,-1-2 192 0,2-1-192 0,-1-1 192 0,2-3-192 16,0-1 240-16,1-1-64 15,-1-3-16-15,1 1 0 0,1-4 208 0,0 1 32 0,1-3 16 0,0-4 0 16,0-1 0-16,1-1 0 0,2-1 0 0,1-2 0 16,-2-5-288-16,1 0-128 0,3 0 0 0,-2-1 128 15,0 1-128-15,1-2 0 0,-1-1 0 0,1 2 128 16,-2 3-128-16,-1-3 0 0,-2-3 0 0,1 5 0 15,0 2 0-15,-1-1 0 0,-4-4 0 0,0 5 0 16,-1 5 0-16,1 0 0 0,-2-2 0 0,0 1 0 16,-2 1 0-16,-1-1 128 0,0 2-128 0,-2 9 0 15,0 0 128-15,0 0-128 0,3-9 0 0,-3 9 128 0,0 0-128 16,0 0 192-16,0 0-192 0,0 0 192 0,0 0-192 16,1 9 0-16,0 3 0 0,-1 0 0 0,2 0 0 0,0 0 0 15,0 3 0-15,2-2 0 0,0-1 0 0,0 3 0 16,2 1 0-16,1-3 0 0,-1-3 0 0,3 2 0 15,1 0 0-15,1-2 0 0,0 0 0 0,3 0 0 16,-1 0 0-16,-1-4 0 0,2-1 240 0,1-1 16 16,2 0 0-16,0-1 0 0,0-3 224 0,0 0 48 15,-1-1 16-15,-1-3 0 0,-3 0-32 0,8-2-16 16,0 0 0-16,0-3 0 0,-3-4-288 0,2-2-48 16,-2-1-16-16,3-1 0 0,0 0-144 0,-1-2 0 15,-2 0 0-15,0 3 0 0,0-2-256 0,0 3-64 16,-3 2-32-16,1 1-12528 0,-6 1-2512 15</inkml:trace>
  <inkml:trace contextRef="#ctx0" brushRef="#br2" timeOffset="70282.549">7088 2228 14735 0,'-9'-19'1312'0,"0"0"-1056"0,-3-2-256 0,2 1 0 16,1 2 4000-16,-1 2 736 0,2 3 160 0,-1 2 32 16,-2-1-3920-16,-1 1-784 0,0 1-224 0,-3 4 0 15,-1 3 0-15,-5 2 0 0,0 1 0 0,-2 1 0 16,-3 4 0-16,-3 2-192 0,-3 7 192 0,-1 1-208 16,-1 3 208-16,0-1-144 0,0 3 144 0,0 5-128 15,0 5 128-15,-4 0 0 0,3-2-144 0,-1 9 144 16,-6 7 0-16,3 3 0 0,3-3 0 0,0 2 0 15,-4 1 0-15,4 0 0 0,3-2 0 0,2 1 0 16,2 2 0-16,4 3 0 0,2 1 224 0,2 0-64 16,2-1 80-16,3 0 16 0,1-1 0 0,0 1 0 15,1-2-64-15,1 3-16 0,2 1 0 0,-1 1 0 16,2-1-32-16,2 0 0 0,1-4 0 0,4 3 0 0,2 0-16 16,0 7-128-16,-1 0 192 0,4 0-64 0,2-1 0 15,3-1-128-15,1-2 192 0,-1 0-64 0,2-3-128 16,0 4 0-16,0 5 0 0,3-2 0 0,1-6 0 15,1-2 128-15,2-4-128 0,-1-2 0 0,2 1 176 0,-1-5-48 16,0 1-128-16,0 1 192 0,1 3 64 0,-2-2 16 16,0-1 0-16,1-2 0 0,-1 0-32 0,-2-1-16 15,1 2 0-15,-1-1 0 0,0-1 32 0,-2 4 16 16,-1 2 0-16,0-1 0 0,-5 0-48 0,0-1-16 16,-2-1 0-16,1 1 0 0,0-1-64 0,-4-1-16 15,-4 5 0-15,-2-3 0 0,-3-1-128 0,-3-1 192 16,0 0-192-16,-1-1 192 0,-3-4-16 0,1-1 0 15,-2-5 0-15,0 2 0 0,-1 0 32 0,-1 0 16 16,2 0 0-16,-5-2 0 0,-1-2-32 0,-3 3 0 16,3 3 0-16,-3-3 0 0,-1-5-192 0,3 2 176 0,-2 1-176 15,2-3 160-15,-2-4-160 0,3 0 192 0,1-3-192 16,1 0 192-16,2-1-192 0,0-4 0 0,2-3 0 0,3-1 128 16,3-1-128-16,2 0 0 0,-1 1 0 0,5-4 0 15,5-7 0-15,0 0 0 0,-8 0 0 0,8 0 0 16,0 0-192-16,0 0-112 0,0 0-16 0,0 0-16 31,0 0-2096-31,0 0-400 0,11-8-96 0</inkml:trace>
  <inkml:trace contextRef="#ctx0" brushRef="#br2" timeOffset="71626.346">6954 5800 19343 0,'-8'-5'1728'0,"-2"-2"-1392"15,3-2-336-15,-3 2 0 0,-1 0 2080 0,3-1 352 16,-2 0 64-16,0 0 0 0,-2 2-1728 0,-3 1-336 15,-1-1-80-15,-2 1-16 0,1-2 160 0,-1 2 16 16,-1-2 16-16,0 6 0 0,-6 2-128 0,3 1-16 16,-3 3-16-16,4 0 0 0,-1 1-368 0,0 5 0 15,-1 4 0-15,0 3 0 0,3-1 0 0,-1 3 0 16,3 7 0-16,-1 1 0 0,1 6 0 0,3 5-160 16,1 3 160-16,0 1 0 0,1-2 0 0,3 1 0 0,8-3 0 0,0 5 0 15,0 2 144-15,3 0-16 0,3-1 0 16,4-3 0-16,1-4 0 0,1-6-128 15,2-3 192-15,2-4-64 0,3 1 176 0,0-7 16 0,2-4 16 0,4-3 0 16,-2-5-112-16,4-3-32 0,2-5 0 0,2-6 0 16,2-6-192-16,2-4 0 0,3-2-192 0,1-10 192 15,2-6-192-15,-4-2 192 0,0-5-192 0,-4-4 192 16,-2-1-128-16,-4 2 128 0,-3 3 0 0,-3-2 0 16,-4-4 0-16,0-1 192 0,-6 0 0 0,-3 5 0 15,-3 3 512-15,-3 5 112 0,-3 4 16 0,-3 3 0 16,-3 6 16-16,0 2 16 0,-3 2 0 0,0 1 0 15,-1 6-208-15,-3 0-32 0,-1 3-16 0,-2 4 0 0,-1-1-384 0,-4 3-80 16,-3-1-16-16,2 3 0 0,-2 4-256 0,0 0-64 16,-1 5-16-16,3-3 0 15,3-3-1728-15,3 4-352 0,1-2-64 0,3 1-14528 16</inkml:trace>
  <inkml:trace contextRef="#ctx0" brushRef="#br2" timeOffset="72967.717">7639 1953 4607 0,'0'0'400'0,"0"0"-400"0,0 0 0 0,0 0 0 0,-3-7 2544 0,3 7 416 16,0 0 96-16,0 0 16 0,-4-11-2352 0,1 3-464 16,1-1-80-16,-2 3-32 0,2-1-144 0,2 7 0 15,-3-7 0-15,3 7 0 0,0 0 0 0,-4-6 0 16,1-1-160-16,-2 0 160 0,-1-1 0 0,2 0 0 16,-3 2 0-16,4 0 0 0,1 0 256 0,0 0 160 0,2 6 32 0,-5-6 0 15,1-2 272-15,-2 0 64 16,0-1 16-16,-2 2 0 0,-1 0 176 0,0 2 48 0,1 0 0 0,-1-1 0 15,-4-2-64-15,-1 1 0 0,0 2 0 0,0 1 0 16,0 3-288-16,-2 2-64 0,0 3-16 0,-2-2 0 16,-1 2-224-16,-2 2-48 0,-1 2-16 0,3 4 0 15,-3 5 640-15,1 4 128 0,-3 0 16 0,-2 7 16 16,0 6-1680 0,1 4-352-16,-1 3-64 0,3 0-16 0,1 3 1008 0,5-2 0 0,0-1 224 0,4 8-32 15,0-1 96-15,2 5 32 0,2 1 0 0,1-3 0 16,5-4-176-16,2-7-16 0,1-5-128 0,2-3 192 15,1-3-64-15,2-5 0 0,1-1-128 0,2-6 192 16,1-6-64-16,2-5 0 0,-1 0-128 0,2-3 192 0,1-3 16 16,5-8 0-16,1-4 0 0,3-4 0 0,1-5-16 15,3-4 0-15,1-6 0 0,1-4 0 0,0-7-64 0,0-5 0 16,-2-4-128-16,0 0 192 0,-2 4-192 0,-3 2 0 16,-4 2 0-16,2 3 0 0,-3 2 192 0,-1 1-64 15,-3 1-128-15,-2 1 192 0,-1 1 96 0,-5 2 16 16,1 1 0-16,1 7 0 0,-4 5 48 0,1 7 16 15,-3 12 0-15,2-7 0 0,-4 0-48 0,2 7 0 16,0 0 0-16,0 12 0 0,0 10-320 0,-1 6 0 16,0 2 0-16,0 5 0 0,0 2 0 0,1 3 0 15,2 0 0-15,2 2 0 0,-1-1 0 0,2 1 0 16,-1-3 0-16,2 0-128 0,2 1 128 0,1-1 0 16,0-5 0-16,3-4 0 0,3-5 0 0,0-2 0 0,3-5 0 0,3-4 128 15,2 0-128-15,1-3 0 0,5-1 0 0,1-1 0 16,1-1-192-16,4-2-96 0,0 1-32 0,1-4 0 31,4-2-2496-31,5-1-496 0</inkml:trace>
  <inkml:trace contextRef="#ctx0" brushRef="#br2" timeOffset="74142.337">22100 3795 22111 0,'-5'-18'976'0,"2"2"208"0,-5-6-944 0,2-1-240 0,-2 0 0 15,0 0 0-15,-1 2 2816 0,1 1 528 0,-4 2 112 0,-2 0 0 16,0-3-2896-16,-2-1-560 0,-4 2-176 0,-6 1 0 15,-1 4-16-15,-6 1-16 0,-4-1 0 0,-4 3 0 16,-3 1-16-16,0 2 0 0,1 2 0 0,-2-1 0 16,0 2 224-16,-1 4-192 0,-2 2 192 15,2 1-192-15,1 4 192 0,1 1 192 0,-1 3-48 16,3 4 0-16,2 3 80 0,6 2 16 0,0 4 0 0,3 5 0 16,3 4 208-16,-1 7 64 0,2 8 0 0,-1 5 0 15,-1 4-96-15,4 3-16 0,3 3 0 0,3 4 0 16,-1 4-400-16,4 1 0 0,2 0 0 0,4-5 0 15,4-5 0-15,0-6 0 0,6-5 0 0,4-8 0 16,0-6-160-16,5-2 160 0,2-6-208 0,3-5 80 0,2-8 128 16,1-3 0-16,-2-1 0 0,5-6 0 15,3-5 208-15,5-4-16 0,-2-6-16 0,3-5 0 0,1-5-176 16,2-3 0-16,4-5 144 0,-1-4-144 0,3-4 0 16,1-5 0-16,-2-5 0 0,2-5 0 0,0-5 0 15,0-2 0-15,-1-2 160 0,-1-1-160 0,-6-5 192 16,0-3-48-16,-3-2-16 0,-3-3 0 0,-1-3-128 0,-4-1 0 15,-1-1 0-15,-1-2 0 0,-2-5 0 0,-1 3-176 16,0 2 48-16,-4 3 0 0,-2 1-64 0,-1 3 0 16,1 1 0-16,-2 9 0 0,-4 8 192 0,0 6 0 15,-1 5 0-15,-3 2 128 0,-3 1 64 0,1 8 32 16,-2 9 0-16,1 0 0 0,-5-1-80 0,0 5-16 16,0 3 0-16,-1 8 0 0,2 8-128 0,-4 6 0 15,-1 4 0-15,-1 6 0 0,-2 6-304 0,-2 3 64 16,-1 5 16-16,2 7 0 0,-3 6 64 0,2 5 16 0,1 3 0 15,0 7 0-15,2 6 144 0,1 0 0 0,-2 3 0 16,3 2 0-16,3 1 336 0,-2 4 48 0,1 1 16 0,4 2 0 16,1 4 112-16,2-4 0 0,3-6 16 0,0-2 0 15,-1 1-16-15,2-1-16 0,0 0 0 0,3-3 0 16,1-4-256-16,3-5-48 0,1-4-16 0,2-3 0 16,0 0-176-16,2 1 0 0,1 0 0 0,0-7 0 15,2-4-496 1,0-4-80-16,0-1 0 0,3-7-16 15,-1-2-2544-15,0-3-496 0,1-4-96 0</inkml:trace>
  <inkml:trace contextRef="#ctx0" brushRef="#br2" timeOffset="74823.047">22082 3849 16575 0,'0'0'1472'0,"0"0"-1168"16,0 0-304-16,0 0 0 0,0 0 5056 0,0 0 960 15,0 0 192-15,0 0 48 0,0 0-4960 0,0 0-976 0,0 0-320 0,7-8 160 16,-2 1-160-16,4-3 0 0,1-4-160 0,3-3 160 16,1-5-288-16,3-2 32 0,-2-4 16 0,5-3 0 31,3-2-240-31,-1-2-48 0,2-1-16 0,-2 0 0 0,0 0 112 0,-1 0 32 0,-1-1 0 0,0-3 0 16,1 0 560-16,-4 2 112 0,-1 2 32 0,-1 5 0 15,1 6 144-15,-2 4 16 0,0 4 16 0,-3 4 0 16,0 3-144-16,-1 5-16 0,-3 2-16 0,1 8 0 15,0 5-304-15,1 7 0 0,-1 10 0 0,-2 7 0 16,-1 5 0-16,-1 8-192 0,-2 3 48 0,-2 6 16 16,-3 3 128-16,-1 7 0 0,-3 3-144 0,-1 2 144 15,-2 1-128-15,0-1 128 0,-3-4-160 0,2-5 160 16,4-5 0-16,-2-1 0 0,1 2 0 0,0-9 0 0,3-8 128 16,-1-7 64-16,1-3 0 0,0-2 16 0,1-2 80 0,1-4 16 15,-2-7 0-15,2-1 0 0,1-7-160 0,2-8-16 16,0 0-128-16,0 0 192 0,0 0 368 0,-5-7 64 15,2-4 16-15,1-8 0 0,0-6-112 0,2-8-16 16,0-7 0-16,3-12 0 0,3-11-512 0,1-3 0 16,4-1-160-16,1-4 160 15,5-4-496-15,4-2 32 0,4-4 0 0,5 6 0 0,5 7 192 0,0 3 32 16,4 2 16-16,2 2 0 0,5 2 224 0,-1 7 192 16,-2 4-48-16,-1 9 0 0,1 5 160 0,0 6 16 15,1 5 16-15,6 4 0 0,7 3-96 0,-5 5-32 16,-5 8 0-16,0 3 0 0,-1 3-208 0,-2 5 0 15,-2 1 0-15,-2 6 0 0,-2 3 0 0,1 3-192 16,-1 2 192-16,-1 1-208 16,-4-4-368-16,0 1-80 0,-1 0-16 0,-4 0 0 15,-4 0-1824-15,-3 2-352 0</inkml:trace>
  <inkml:trace contextRef="#ctx0" brushRef="#br2" timeOffset="92832.949">13056 15359 5519 0,'0'0'496'0,"0"0"-496"0,0 0 0 0,-11 8 0 16,4 0 2400-16,7-8 384 0,0 0 80 0,-5 10 16 16,5-10-2336-16,0 0-544 0,0 0 0 0,0 11 0 15,0-11 144-15,4 11 0 0,2-4 0 0,-1 0 0 16,-5-7 400-16,0 0 80 0,6 7 16 0,2-2 0 16,-8-5 240-16,0 0 48 0,0 0 16 0,10 2 0 15,0-1 0-15,0-1 0 0,-2-1 0 0,1-3 0 0,1-3-48 0,0-1-16 16,3-5 0-16,3-1 0 0,3-3-160 0,2-7-16 15,6-1-16-15,0-3 0 0,2-5-240 0,2-2-32 16,2 0-16-16,1-1 0 0,1-3-144 16,1-3-16-16,5-4-16 0,6-2 0 0,3-4-224 0,0 2 0 15,0-1 0-15,2 5 0 0,-3 1 0 0,2 0 0 16,-2 3 0-16,2 0 0 0,-1-1 0 0,0 4 0 16,-3-1 0-16,-1 3 0 0,-4 0 0 0,-2 4 0 15,-4 3 0-15,-2 3 0 0,-2 5 0 0,-1 1 0 16,-3 4 0-16,0 1 0 0,-5 1 0 0,-1 2 0 15,-4 3 0-15,-1 1 0 0,0 0 0 0,-2 1 0 16,-2 2 0-16,-3-1 0 0,-2 3 176 0,-8 4-176 16,0 0 192-16,10-2-192 0,-10 2 0 0,0 0 0 15,0 0 0-15,0 0 0 0,0 0 128 0,0 0-128 0,0 0 0 16,0 0 0-16,-10 2 128 0,0 2-128 16,-3 2 0-16,2 0 0 0,-1 2 0 0,-4 1 0 0,-3 1 0 0,-5 4 0 15,2 4-128-15,-2-1 128 0,0 1 0 0,-2 4-144 16,-2 1 144-16,0 3 0 0,-1 3 0 0,0-2 0 15,-1 0 0-15,-1-2 0 0,1 3 0 16,-1-1 0-16,-2 1 0 0,0-2 0 0,-1 0 0 0,1 3 0 16,1 0 0-16,0 1 0 0,-1 1 0 0,0 2 0 15,-3 1 0-15,0 6 0 0,-2 3 0 0,-5 0 0 16,-3 0 0-16,2-3 0 0,1-1 0 0,4 0 0 16,-2 2 0-16,5-3 0 0,-2-3 0 0,4 1 0 15,2 1 0-15,3-2 0 0,0-6 0 0,5-3 0 16,-1-3 0-16,5-5 0 0,3-3 0 0,3-4 128 0,3-4-128 15,4-1 0-15,7-6 0 0,0 0 0 0,0 0 0 16,0 0 128-16,0 0-128 0,4-10 0 0,2-2 0 0,3-5 0 16,3-2-192-16,1-6 64 0,3-3 128 0,2-1-128 15,2-2 128-15,2-1-128 0,2-3 128 0,4 0 0 16,-2-2 0-16,5-3 0 0,1-2 0 0,4-3 176 16,5-3-176-16,4-2 192 0,5-1-192 0,-1 0 160 15,3 4-160-15,2-2 160 0,-5 1-160 0,4-2 0 16,1 1 144-16,0 0-144 0,0 2 0 0,-3 1 0 15,1 4 0-15,-1 4 128 0,-5 0-128 0,-3 4 0 16,0 1 0-16,-1 2 0 0,-2 2 0 0,-1 3 0 0,-4 3 0 16,-2 2 0-16,-3 0 0 0,-4 4 0 0,-2 0 0 15,-4 5 0 1,-1 5-560-16,-3 1-16 0,-3 1-16 0,-2 2-9136 0,-2 3-1840 16</inkml:trace>
  <inkml:trace contextRef="#ctx0" brushRef="#br2" timeOffset="93581.955">13152 15025 15487 0,'0'0'688'0,"-5"-4"144"0,-3-1-672 0,4 1-160 0,4 4 0 0,0 0 0 15,-5-8 864-15,1 2 144 0,-3 0 16 0,7 6 16 16,0 0 0-16,0 0 0 0,0 0 0 0,0 0 0 16,0 0-208-16,0 0-32 0,0 0-16 0,0 0 0 15,0 0-80-15,10 6 0 0,2 1-16 0,-1 2 0 16,1-1 96-16,-2 3 32 0,2 1 0 0,3 3 0 16,0 0-384-16,1 0-80 0,2 0-16 0,0 1 0 15,-1-4-208-15,3 1-128 0,-2 1 160 0,1 0-160 16,0-2 128-16,3 0-128 0,0 0 0 0,1-1 144 15,-2 0-144-15,1-2 0 0,1 1 0 0,-2-2 0 0,0 0 0 0,-1-2 0 16,4-2 0-16,-2 1 0 0,-1-2-272 0,0-2-96 16,-2-2-16-16,-1 0 0 15,0-2-1680-15,-3-1-352 0,-2 1-64 0,0-2-9024 16</inkml:trace>
  <inkml:trace contextRef="#ctx0" brushRef="#br2" timeOffset="93829.314">13536 14857 7359 0,'0'0'656'0,"0"0"-528"0,0 0-128 0,0 0 0 15,0 0 2672-15,0 0 496 0,2-8 96 0,3 3 32 16,5 1-2656-16,-4 1-640 0,-6 3 0 0,0 0 0 16,10-4 304-16,-10 4 16 0,8-3 0 0,1 4 0 15,-9-1 448-15,13 5 80 0,-2 0 32 0,0 1 0 16,0-1 160-16,-1 5 48 0,2 5 0 0,0 0 0 16,-1-3-528-16,0-1-112 0,1 1 0 0,0 0-16 15,-1 3-304-15,1-2-128 0,-1 0 0 0,1-1 128 16,0 0-128-16,2-2-176 0,-6-1 48 0,3 0 0 15,3-1-480-15,-5 0-96 16,-9-8 0-16,10 7-7360 0,1-3-1456 0</inkml:trace>
  <inkml:trace contextRef="#ctx0" brushRef="#br2" timeOffset="94162.397">13850 14424 17503 0,'0'0'1552'0,"0"0"-1232"0,0 0-320 0,0 0 0 16,0 0 1760-16,8 8 288 0,1 0 64 0,2 0 16 15,-2-2-1680-15,2 4-320 0,0 1-128 0,3 1 0 16,-1 1 176-16,3 2-48 0,-1 0 0 0,4-1 0 16,-1 1-128-16,0-1 0 0,1-1 0 0,0 0 0 15,0 2 0-15,1-3 0 0,-2 0-192 0,-1 0 192 16,1 0-816-16,-3-1-32 0,0-2-16 0,-3 0-6144 15,-1-3-1232-15</inkml:trace>
  <inkml:trace contextRef="#ctx0" brushRef="#br2" timeOffset="94472.317">14263 14162 18431 0,'0'0'1632'0,"0"0"-1312"0,0 0-320 0,6 7 0 15,5 4 2256-15,0 0 384 0,3 1 80 0,4 3 16 16,1 1-2240-16,4 4-496 0,3 3 0 15,2 1 0-15,-1 0-288 0,2 4 0 0,2 5 0 16,1-1 0 0,-2-1-2288-16,-3-2-464 0</inkml:trace>
  <inkml:trace contextRef="#ctx0" brushRef="#br3" timeOffset="104361.333">13977 15829 16575 0,'0'0'1472'0,"0"0"-1168"0,0 0-304 0,0 0 0 16,0 0 1856-16,0 0 320 0,0 0 64 0,0 0 16 16,0 0-1904-16,0 0-352 0,0 0-128 0,10 1 0 15,-10-1 128-15,11-6 0 0,1-2 0 0,0-2 0 16,0-3 0-16,0 1-128 0,-4 0 128 0,2-3 0 16,-2 1 0-16,-1 1 0 0,-2-3 0 0,-1 2 0 0,1-1 0 0,-3 0 0 15,2 2 192-15,0-1-64 0,-2-3 272 0,-1 1 64 16,-1-1 16-16,0 1 0 0,-3-1 32 0,0 0 0 15,2 1 0-15,-2-2 0 0,-3-3 0 0,1-2 16 16,-1-4 0-16,-3 0 0 0,-4-1-176 0,4-1-32 16,-2-2-16-16,1 0 0 0,-1 0-176 0,-4 0-128 15,-1 2 144-15,0 1-144 0,-1 0 176 0,0 2-176 16,-2 1 192-16,1 3-192 0,1 0 240 0,-1 0-64 16,-2-2-16-16,0 0 0 0,0-2 16 0,-2 1 0 15,-1-1 0-15,2 0 0 0,-3 2-176 0,0 2 0 16,-1 1 144-16,-2 0-144 0,-1-2 176 0,1 3-48 15,-1 2 0-15,-1 1 0 0,2 1 0 0,-1 1-128 16,4 3 192-16,-1 2-64 0,-2 3 0 0,1 1-128 0,-5 2 192 0,2 1-64 16,-3 1-128-16,2 2 128 0,-1 2-128 15,0 0 128-15,-2-1-128 0,1 1 128 0,-5-1-128 0,5 0 128 16,3 1 0-16,3 1-128 0,-4-3 192 0,4 1-64 16,0 0-128-16,1 1 160 0,0-1-160 0,0 1 160 15,-1 1-160-15,0 0 0 0,-1 1 0 0,1 2 0 16,-3-1 0-16,4 3 0 0,-2 1 0 0,1 0 0 15,2-1 0-15,1 4 0 0,-3-1 128 0,4 3-128 16,-1-3 0-16,1 1 0 0,2 0 0 0,0 2 0 16,0-1 0-16,3 3 0 0,0-1 0 0,2 3 0 15,-1-1 0-15,1 2 0 0,-5-1 0 0,5 0 0 16,3 2 0-16,-3 1 0 0,3 0 0 0,0 1 0 0,-1 1 0 16,3 1 0-16,-1 0 0 0,2 3 0 0,1-1 0 15,1 2 0-15,-1 1 0 0,0 1 0 0,1 0 0 16,0 2 0-16,-1 1 0 0,3-1 0 0,-3-3 0 15,3 0 0-15,0-2 0 0,2 1 0 0,-1-1 0 0,0 1 0 16,3-1 0-16,1 1 0 0,0-1 0 0,1 3 0 16,-1-1 144-16,2 0-144 0,4 1 0 0,1 1 144 15,-2-1-144-15,4-1 0 0,-3 0 160 0,4 0-160 16,-2-4 128-16,2 0-128 0,0-1 144 0,2-2-144 16,2 3 160-16,2-3-160 0,-1-2 0 0,2 2 128 15,1 0-128-15,1-1 0 0,-3-1 0 0,1 0 128 16,2 1-128-16,0-1 0 0,3-1 0 0,-1 1 128 15,1 0-128-15,1-3 0 0,2-3 0 0,0-2 128 0,1-2-128 16,3 2 0-16,-2-1 128 0,4-1-128 0,2-2 0 16,0-1 0-16,1-1 0 0,0 1 128 0,1 1-128 15,-2-2 0-15,2-3 0 0,-3-1 0 0,1-2 128 16,0 1-128-16,0 3 0 0,0-4 0 0,0-3 0 0,2 1 0 16,1 1 0-16,3-3 0 0,-1-4 0 0,-3 1 0 15,-3 1 0-15,-1-1 128 0,0-2-128 0,0-1 0 16,-2-1 0-16,1 0 0 0,1-1 0 0,1 0 0 15,-1-3 128-15,-1-4-128 0,-2 0 0 0,0 0 144 16,2 0-144-16,0 0 0 0,-4-2 0 0,0 2 0 16,-1 0 0-16,-5 1 0 0,1 0 0 0,1 1 0 15,-3 2 0-15,0-2 0 0,-2 1 0 0,-1-1 0 16,-1 2 128-16,0-2-128 0,-2 1 0 0,2-2 128 16,0 2-128-16,-2-3 192 0,0-1-192 0,1 0 192 15,-2 2-48-15,1-3 0 0,-4-1 0 0,5-2 0 0,-4 2-16 16,-1 0 0-16,2-2 0 0,-2 2 0 0,0 0-128 15,0 2 128-15,1 0-128 0,-1 0 128 0,-3 0-128 0,3 3 0 16,-2 0 0-16,-1 1 128 0,1-1-128 0,-3 2 0 16,-1-2 144-16,2 2-144 0,-3-1 128 0,0 0-128 15,-2-1 160-15,-1 2-160 0,0-3 224 0,-1 0-48 16,-5-4-16-16,1 1 0 0,-2 1 0 0,-1 2 0 16,0 1 0-16,-1-1 0 0,-4 1-16 0,0 0 0 15,1 2 0-15,-2-3 0 0,-1 0 48 0,-1 2 0 16,1 1 0-16,-1 0 0 0,-5 0-64 0,3 1 0 15,-1-1 0-15,0 0 0 0,0-1-128 0,-1 3 0 16,0-1 0-16,-1 0 128 0,0-2-128 0,-3 0 0 0,0-1 0 16,1 1 128-16,-3 0-128 0,1 1 128 0,-2 2-128 15,2 3 128-15,3 2-128 0,1 3 0 0,1 0 0 0,-1 2 0 16,0-1-176-16,1 4 48 0,1 0 0 16,3 0 0-1,-2 0-848-15,2 3-176 0,3 0-16 0,2 2-10752 0,-2-2-2160 0</inkml:trace>
  <inkml:trace contextRef="#ctx0" brushRef="#br3" timeOffset="105039.691">12175 14629 7359 0,'-6'-3'656'0,"0"-1"-528"0,-1 2-128 0,2 0 0 16,5 2 4016-16,0 0 768 0,0 0 144 0,0 0 48 16,0 0-3888-16,0 0-768 0,0 0-144 0,0 0-48 15,0 0 16-15,0 0 0 0,0 0 0 0,10 3 0 16,-10-3 288-16,9 6 48 0,0-1 16 0,-3 2 0 16,1 2 112-16,-2 1 32 0,5 1 0 0,-1 4 0 15,-1 4-80-15,1 1-16 0,0 0 0 0,2 5 0 0,-2 3-96 16,2 1 0-16,2-2-16 0,2 1 0 0,-5-1-192 0,1-1-48 15,-1 0 0-15,1-3 0 0,0-2-64 0,0-1 0 16,-3-1-128-16,1-3 192 0,1-1-192 0,-2-1 0 16,1-2 128-16,-4-2-128 0,-5-10 0 15,10 6 0-15,-3-1-144 0,-7-5 144 16,0 0-2000-16,9-1-304 0,0-5-64 0</inkml:trace>
  <inkml:trace contextRef="#ctx0" brushRef="#br3" timeOffset="105404.986">12756 14410 22111 0,'-8'-4'1968'0,"1"3"-1584"0,-2 1-384 0,9 0 0 16,-7-4 2192-16,7 4 368 0,0 0 64 0,0 0 0 15,-4 8-2176-15,4-8-448 0,0 10 0 0,3 2-128 16,2 3 128-16,0 2 0 0,1-1 0 0,1 3 0 16,-3 0 0-16,2 2 0 0,1 0 128 0,-3 1-128 15,1 1 240-15,0-1-32 0,-2-1 0 0,1-2 0 16,-1 2 160-16,-1 0 16 0,-1 0 16 0,3-1 0 15,-3-1-16-15,0-2 0 0,1-1 0 0,-2 0 0 16,0 1-144-16,1-3-48 0,0-3 0 0,0-1 0 0,2 1-192 0,-1-1 0 16,1 0 0-16,-3-10 0 15,1 7-448-15,-1-7-96 0,0 0-16 0,0 0 0 16,0 0-2160-16,9-5-432 0,-2-5-96 0</inkml:trace>
  <inkml:trace contextRef="#ctx0" brushRef="#br3" timeOffset="105776.097">13199 14827 29663 0,'0'0'1312'0,"0"0"272"0,-7 3-1264 0,7-3-320 0,-7-2 0 0,7 2 0 0,0 0 512 0,6-9 32 16,0-5 16-16,3-2 0 0,3-3-432 0,4-4-128 16,0-6 0-16,3-1 0 0,1 0 128 0,-3-2-128 15,4-1 144-15,0 0-144 0,-1-1 128 0,0 0-128 16,-1-2 0-16,0 4 144 0,1 5-144 0,0 2 0 16,-3 2-160-16,0 3 160 15,-1 1-432-15,0 4 16 0,-2-2 0 0,-2 6 0 16,-2 2-2080-16,1 2-432 0</inkml:trace>
  <inkml:trace contextRef="#ctx0" brushRef="#br3" timeOffset="106178.531">13814 15488 29999 0,'0'0'1328'0,"0"0"272"0,0 0-1280 0,0 0-320 0,0 0 0 0,0 0 0 0,0 0 224 16,0 0-32-16,8 5 0 0,4-4 0 0,1-1-192 0,3-1-192 16,-1-2 48-16,3 0 0 0,2-1 144 0,3 0 144 15,0 1-16-15,3-1-128 0,2-1 144 0,-2 2-144 16,2-3 0-16,1 2 144 0,0-1-144 0,-1-2 0 16,-1 3 0-16,-1 0 0 0,1 1 0 15,-3 1 0-15,0 1 0 0,-2 0 0 0,-1-2-224 0,-2 1-32 16,-1 2 0-16,-1-1 0 15,-4-1-1840-15,-1 1-368 0</inkml:trace>
  <inkml:trace contextRef="#ctx0" brushRef="#br3" timeOffset="106503.554">13698 15792 31263 0,'0'0'1392'0,"0"0"272"0,-1 9-1328 0,1 0-336 0,1 2 0 0,3 2 0 15,4 4 0-15,2-1 0 0,0 0-160 0,1 3 160 16,3 2-144-16,-1 0 144 0,-2-3 0 0,2 5-144 16,1 4 144-16,-1-1 0 0,-2-1 0 0,-1 2 0 0,0 0 0 15,-2 2 0-15,0 2 0 0,-4 0 0 0,-1-3 0 16,0-5 0-16,-3-4 0 0,-2 0 0 0,-2-1 0 0,1-1 0 16,1-5 0-16,0-1 0 15,-3-2-256-15,2-2-128 0,3-7-32 0,-4 7 0 16,-2-4-1760-16,6-3-336 0,-9-1-80 0,9 1-16 0</inkml:trace>
  <inkml:trace contextRef="#ctx0" brushRef="#br3" timeOffset="106977.523">13157 15934 18431 0,'0'0'1632'0,"0"0"-1312"0,0 0-320 0,-5 10 0 0,-1-3 2832 0,1 5 496 16,2 4 112-16,1 0 16 0,2 1-2832 0,0 4-624 16,0 3 0-16,-1 2 0 0,-4 1 0 0,2 0 0 15,1 3 0-15,-3 3 0 0,-1-1 128 0,-2-1 0 16,0 2 0-16,1-2 0 0,-2 1 0 0,-1 1 0 15,-3-1 0-15,-1 2 0 0,3 0-128 0,-1 1 0 16,0-2 0-16,0 1 0 0,2 1-288 0,1-3-96 16,-2-3 0-16,3-7-16 15,-2-7-416-15,2-4-80 0,1-2 0 0,0-4-7504 16,-1-3-1504-16</inkml:trace>
  <inkml:trace contextRef="#ctx0" brushRef="#br3" timeOffset="107311.704">12202 16539 20271 0,'0'0'1792'16,"-9"0"-1424"-16,9 0-368 0,0 0 0 0,0 0 1584 0,0 0 240 15,0 0 48-15,9-9 16 0,0-3-1552 0,3 2-336 16,3 1 0-16,3-3 0 0,0-5 368 0,4 0 112 16,3-1 32-16,1-2 0 0,-1 0 96 0,2-5 32 15,-1-2 0-15,3 0 0 0,-1 1-368 0,2-3-64 16,1-5-16-16,0 2 0 0,-1 5-192 0,1 2 0 15,0 0 0-15,-2 6 0 16,-4 0-304-16,-1 5-96 0,-2 0-32 0,-2 5 0 16,-3 1-1296-16,-1 2-256 0,-3 1-48 0,-3 0-9328 0</inkml:trace>
  <inkml:trace contextRef="#ctx0" brushRef="#br3" timeOffset="107591.57">11685 15808 13823 0,'0'0'608'0,"0"0"128"0,-8-3-592 0,8 3-144 0,0 0 0 0,0 0 0 15,0 0 4320-15,6-7 832 0,6 3 160 0,5 0 48 16,5-1-4304-16,6 2-864 0,1 1-192 0,8-2 0 16,2 0 336-16,3-2 48 0,1-1 16 0,3-2 0 15,3-3-144-15,3 1-48 0,1-5 0 0,3 1 0 16,2-3-208-16,-3 0 144 0,-6-1-144 0,-1 1 128 16,0 1-1344-16,-3-1-288 0,0 1-48 15</inkml:trace>
  <inkml:trace contextRef="#ctx0" brushRef="#br3" timeOffset="110859.33">15812 7864 16575 0,'-8'4'1472'0,"-1"3"-1168"15,-2-2-304-15,2 2 0 0,0 0 1088 0,1-2 176 0,0 0 16 16,3-1 16-16,-1 0-208 0,6-4-64 0,0 0 0 0,0 0 0 16,0 0-240-16,-4 7-48 15,4-7-16-15,-2 5 0 0,2-5-208 0,0 0-64 0,0 0 0 16,0 0 0-16,-4 10-64 0,4 1-32 16,5-2 0-16,-4 0 0 0,-1-9-32 0,2 9-16 0,3 1 0 0,1 0 0 15,-3 1-48-15,3 1 0 0,2 2 0 0,-1 0 0 16,4-1 0-16,1 1-16 0,-3-3 0 0,4 5 0 15,5 4 32-15,0 0 16 0,1 1 0 0,2-2 0 16,1-1-112-16,3 0-32 0,1 1 0 0,-1 3 0 16,2-1-144-16,0 1 0 0,2-1 0 0,-2-1 128 15,2-1-128-15,2 1 0 0,1-2 0 0,3 2 0 16,0 1 0-16,2-1 0 0,2-2 0 0,0 1 0 0,2-1 0 16,0-1 0-16,-5-1 0 0,2-2 0 0,-1 0 0 15,5 2 0-15,3-1 0 0,0-1 0 0,-1-3 0 16,3 0 0-16,6 4 0 0,-3-2 0 0,-1 0-128 0,2-1 128 15,1-1 0-15,3 0 0 0,5 0 0 0,3 1 0 16,-2 0 0-16,1 2 0 0,-3-1 0 0,3-1 0 16,-1-2 0-16,2 0 0 0,1 0 0 15,1 0 0-15,2-2 0 0,-3 1 0 0,-2-1 0 0,4 1 0 16,5-1 0-16,-2 0 0 0,1 0 0 0,-2 0 0 16,-5-1 0-16,3-1 0 0,1-1 0 0,3 0 0 15,2-1 0-15,1-1 128 0,-5 1 0 0,1-1 0 16,0-1 0-16,4 0 0 0,7 1-128 0,-5-1 0 15,-3 0 0-15,1 0 0 0,0 1 0 0,4 1 0 16,0-4 0-16,1 1 0 0,-5-1 0 0,1 2 0 0,-2 1 0 16,4-2 0-16,3-3 0 0,-1 0 0 15,-2 0 0-15,-1 1 0 0,1-1 0 0,-1-1 0 0,3-2 0 0,-2-1 0 16,-5 1 0-16,2-1 0 0,-3-1 0 0,2 0 0 16,2-1 0-16,-6-2 0 0,-1 2 0 0,-1-2 0 15,-4-3 0-15,0-1 0 0,1-1 0 0,0 1 0 16,0-1 0-16,-2-1 0 0,-7-4 0 0,-1 2 0 15,-1-1 0-15,2 0 0 0,-3 0 0 0,1-3 0 16,-1-3 0-16,-2 0 0 0,-3 0 0 0,-1 1 0 16,-9 0-128-16,0 1 128 0,-2-1 0 0,-1 1 0 15,-4-2 0-15,0 2 0 0,-2-1 0 0,1-1 0 16,-1-4 0-16,-2 2 0 0,-4-1 0 0,-4-5 0 16,2-3 0-16,-3 2 0 0,1 1 0 0,-4 1 0 0,-1 0 0 15,-4 0 0-15,0 1 0 0,-4 3 0 0,-2 1 0 0,-4 2-192 16,-4 0 64-16,-1 2 128 0,-1 0-240 0,-5 2 80 15,-4 0 16-15,0-2 0 0,-3-2 144 0,-1 1 0 16,-3 2 0-16,-1-1 0 0,-6-1 0 0,3 0 144 16,0-2-144-16,-2 8 0 0,-2 0 0 0,-3 3 0 15,-3-1 0-15,-3 0 0 0,-3-2 0 0,-4 2 0 16,0 0 0-16,2 3 0 0,-2-1-128 0,1 1 128 16,-1-2 0-16,0 4-144 0,-3-1 144 0,-1 2 0 15,-5-1 0-15,3 5 0 0,-1-3 0 0,2 2 0 16,-2-1 0-16,3 1 0 0,-1-3 176 0,-2 2-48 15,-6 0 0-15,1-6 0 0,1-1 0 0,2-2 0 16,1 4 0-16,-2-2 0 0,2-1-128 0,-5 2 160 0,-4 0-160 16,0 0 160-16,1-1-160 0,2 2 0 0,0 0 0 15,-3 1 0-15,-5 2 0 0,1 0 0 0,-1-1 0 16,5 2 0-16,3 0 0 0,-3 2 0 0,-2-1 0 0,-2 0 0 16,1 1 0-16,0-1 0 0,3 1 144 0,1 2-144 15,4 0 128-15,-4 3-128 0,-1-2 160 0,-1 0-160 16,0-1 208-16,2-1-48 0,4 1-16 0,-2 2 0 15,-3-1-144-15,1 4 0 0,2 0 0 0,-2 0 0 16,0-3 0-16,5 3 0 0,-2-1 0 0,1 5 0 16,-2 0 0-16,-2 0 128 0,-2 0-128 0,4 3 0 15,3-3 128-15,1 1-128 0,2-2 128 0,0 0-128 16,-4 2 144-16,1 0-144 0,0 1 160 0,1-2-160 16,2 0 128-16,2-1-128 0,2 3 0 0,-4 2 0 15,-3 1 0-15,1 1 0 0,-4 1 0 0,4 1 0 0,2-1 0 16,3-1 0-16,3 3 0 0,-3 1 0 0,0 5 0 0,5 1 0 15,0 3 0-15,3-2 0 0,1-5 0 0,5 2 0 16,2 0 0-16,2 0 0 0,1 2 0 0,2-1 0 16,1-3 0-16,4 2-160 0,-3 2 0 0,3 1 0 15,-1-1 0-15,4 1 0 0,-3-1 160 0,4 1-160 16,1 1 160-16,3 2-160 0,-1 3 160 0,3 2-192 16,5-1 192-16,0 4-192 0,3 4 192 0,2-1-128 15,-1-1 128-15,3-2-128 0,2-2 128 0,3-1 0 16,0-1 0-16,3 1 0 0,1-2 128 0,3 3-128 15,0-1 128-15,3 0-128 0,1 1 0 0,7 1 128 16,1 0-128-16,3 0 0 0,0 2 0 0,1-2 128 16,4-2-128-16,3 1 0 0,0-1 0 0,1 0 0 0,-1-2 0 15,0 1 0-15,0-2 0 0,2 1 0 0,-1-1 0 16,2 2 0-16,3-1 0 0,4 3 0 0,2 1 0 0,2-3 0 16,0-1 0-16,0-2 0 0,-1-1 0 0,1 0 0 15,0 0 0-15,5 0 0 0,1-1 0 0,2-4 0 16,2 0 0-16,-1 0 0 0,3 1 0 15,-2-2 128-15,-1 0-128 0,2 2 0 0,4 2 128 0,3-1-128 16,1-2 0-16,0-1 0 0,1 2 0 0,0 1 0 16,0 0 0-16,2 0 0 0,4-6 0 0,2 0 0 15,-1 1 0-15,-4-3 0 0,-1-2 0 0,4-1 0 16,1-1 0-16,3-1 0 0,0 1 0 0,0-2 0 16,-2-3 0-16,5-2 0 0,0 0 0 0,2-2 0 0,4 0-144 15,-5 0 144-15,0 0-160 0,2-2 160 0,1-2-128 16,2 0 128-16,-4-2 0 0,0 1-144 0,-2-1 144 0,3 1 0 15,1-2-144-15,0 2 144 0,0 2 0 0,-3-2 0 16,-2-3 0-16,-3 3 0 0,2-1 0 0,0 3 0 16,-2-2 0-16,-3-1 0 0,-2-3-144 0,-1-3 144 15,5 1 0-15,-4-1 0 0,0-1-144 0,-2-1 144 16,-5 0 0-16,-2-1-144 0,3-4 144 0,-1 3 0 16,3-2 0-16,-1-3 0 0,-2 0 0 0,-2-3-160 15,-4 0 160-15,-1 0 0 0,0-1-176 0,3 0 176 16,-2-2-160-16,-1 0 160 0,-6 0-272 0,-3-1 32 15,-6 3 16-15,-1-4 0 0,-5 1 32 0,-1-1 0 16,-1 4 0-16,-1-1 0 0,-1-4 32 0,-3 1 16 16,-3 2 0-16,-2-2 0 0,-3 0 144 0,1 0-208 0,-6-1 80 15,0-4 128-15,-1-2-208 0,-2-1 80 0,-7 0 128 0,-1 2-208 16,-1 2-32-16,-4 0 0 0,-4 0 0 16,-2 2 0-16,-1 1 48 0,-2 2 0 0,0 1 0 0,-3 1 0 15,-5-2 192-15,-1 2-144 0,-1 2 144 0,-3-1-128 16,-1 2 128-16,1 0 0 0,-4-2 0 15,0 2 0-15,-3 0 0 0,-3 0 0 0,-7 0 0 0,-2 2 128 16,-3 2-128-16,-3 0 0 0,-3 1 0 0,2-2 0 16,1 2 0-16,-3 2 0 0,-1 0 0 0,-5 2 0 15,-5 1 0-15,1 0 0 0,1 0 0 0,1 2 128 16,2 2-128-16,-2-2 176 0,-2-2-176 0,-5 0 192 16,-2 2 96-16,1 0 32 0,-1 0 0 0,0 0 0 15,-1-1-64-15,-3-1 0 0,-2 1 0 0,0-2 0 16,0-4-128-16,-1 4-128 0,-5 0 144 0,-2 3-144 0,-2 0 0 15,4 3 0-15,1-2 0 0,2 2 0 0,-4 1 0 16,-1 2 0-16,0-1 0 0,4 4 0 0,4 2 0 0,-3 0 0 16,-6-2 128-16,5 2-128 0,1-1 256 0,3 0-64 15,-1-1 0-15,-3 3 0 0,-1 1-192 0,4 2 176 16,1 1-176-16,4-2 160 0,-1-1-160 0,-1-1 0 16,-3 0 0-16,3 4 0 0,1-1 0 0,0 3 0 15,5 1 0-15,-2 1 0 0,-2 4-144 0,2 2 144 16,1 4-192-16,4-5 192 0,2 5 0 0,1-1 0 15,-1 0 0-15,-1 1 0 0,-1 3 0 0,2-1 0 16,3-1 0-16,3 0 0 0,5 1 0 0,-2 0 0 16,0 1 0-16,-1 2 0 0,1-1 0 0,1 0 0 15,3 1 0-15,2 4 0 0,3 3-160 0,1 2 32 16,0 0 0-16,3 0 0 0,-3-1 128 0,2 0 0 0,0 0 0 0,3 0-128 16,2-3 128-16,2 1 0 0,3 0 0 0,3 0 0 15,4 3 0-15,1 3 0 0,3 3 160 0,3 1-160 16,1-4 128-16,4-1-128 0,-1-3 0 0,6 1 144 15,1 1-144-15,3 2-144 0,0-1 144 0,5-1-208 16,5 0 48-16,0 0 16 0,4 1 0 0,5 3 0 16,0 3 144-16,3-2-160 0,3-5 160 0,3-1-160 15,4-3 160-15,3-3 0 0,1 1 0 0,4-3 0 16,7 0 0-16,2 0 0 0,-2-2 0 0,2-2 0 16,2-2 0-16,4 3 0 0,2 1 0 0,4-1 0 15,2-2 0-15,0 0 0 0,4-2 0 0,2 1 128 0,-3-4-128 16,6-1 0-16,5-6 0 0,3-1 0 0,0 1 0 15,-2 0 0-15,-1-4 0 0,4 0 0 0,2-4 0 0,5 0 128 16,0 3-128-16,3-3 0 0,-1-7 128 0,4 5-128 16,1 2 160-16,-2-2-160 0,-3-7 144 0,4 2-144 15,3-2 128-15,2 0-128 0,0 2 160 0,3-1-160 16,-2-1 192-16,4-5-192 0,2 0 256 0,-4-1-64 16,-6-2-16-16,3 0 0 0,2-2-48 0,-1-2 0 15,-3-1 0-15,-1-4 0 0,-1-4 0 0,2-4-128 16,1-4 192-16,-1-1-64 0,-3-3-128 0,-1-3 0 15,1-5 0-15,-5 0 0 0,-7-4 0 0,-2 2 0 16,-6-2 0-16,2-1 0 0,2-3 0 0,-10-5 0 16,-3-3-192-16,-9 5 192 15,-4 3-1920-15,-4 2-256 0,-3 2-48 0</inkml:trace>
  <inkml:trace contextRef="#ctx0" brushRef="#br3" timeOffset="112812.26">21393 12018 20271 0,'0'0'1792'0,"0"0"-1424"15,0 0-368-15,0 0 0 0,0 0 2944 0,-8 2 528 16,-4-4 112-16,2-2 0 0,2-4-2896 0,-2-2-688 15,-1-5 0-15,-3 0 0 0,-3-4 0 0,-3-3 0 16,1-1 0-16,-2-1 0 0,-1-2 0 0,0-3-128 16,-1-3 128-16,-3 3 0 0,-1 5 0 0,-2 2-160 15,0 1 160-15,-6 2 0 0,-4 0 0 0,-1 1-128 16,1 2 128-16,-3 1 0 0,-8 3 0 0,3 2 0 0,1 3 0 16,-1-1 0-16,-3 0 0 0,-2 0 0 15,-2 1 0-15,-1 0 144 0,-5 1-144 0,1-2 128 0,-1 3-128 16,0-1 128-16,-4 1-128 0,-1 0 0 0,-2 1 0 0,-1 0 0 15,2-1 160-15,1-2-160 0,-1 4 192 0,-3 1-192 16,-2 0 192-16,1 1-64 0,1 1 0 0,2 1-128 16,-1 0 160-16,-3 1-160 0,-6 0 128 0,-2 0-128 15,1 3 0-15,1-2 0 0,3 0 0 0,-2 2 0 16,-2 0 0-16,-1 2 0 0,-1-1 0 0,4 1 0 16,3 1 0-16,-1-4 0 0,-6 1 0 0,5 1 0 15,0 2 0-15,5 1 0 0,0-1-176 0,1 2 176 16,0 1 0-16,-1 0 0 0,3 1 0 0,3 1 0 15,3 0 0-15,0 2 0 0,1 4 0 0,-1 3 0 0,-2 4 0 16,2 2-128-16,3-1 128 0,4 4-192 0,4 1 192 16,2 1 0-16,5-1 0 0,0 0 0 0,4 1 0 0,1 1 0 15,2 0 0-15,1 2 0 0,4 2 0 0,2 0 0 16,2 2 0-16,1 0 176 0,8-1-176 0,0-2 0 16,3-1 0-16,2-1 0 0,3-2 0 0,3 5 0 15,5-1 0-15,1 0-176 0,2-1 176 0,1 3 0 16,4 1 0-16,2-1 0 0,3-2 0 0,5 2 144 15,4-5 0-15,-1-1 0 0,7-1-16 0,1 0 0 16,5-4 0-16,3 1 0 0,3 0-128 0,1-5 0 16,0-4 144-16,4-1-144 0,3 0 0 0,4 2 0 15,4 1 0-15,6-3 0 0,0-5 0 0,4 0 0 16,-1 3 0-16,-1-2-128 0,3-2 128 0,4-1 0 16,3-1 0-16,3-1 0 0,1 2 0 0,-4-3 0 0,3 0 0 15,4 0 0-15,5-3 0 0,-1 0 0 0,-4-2 0 16,4-3 0-16,1-3 0 0,3 0 0 0,-2-1 0 0,0-1 0 15,-3 0 0-15,7-1 0 0,3-2 0 0,0 1 0 16,-7 1 0-16,1-4 0 0,0-3 0 0,1-1 128 16,2 1-128-16,-5 0 0 0,-5 0 128 0,2-4-128 15,3-4 0-15,-1 2 0 0,-1 0 0 0,-2 0 0 16,-3 2 0-16,0 1 0 0,-2-3 0 0,1-1 0 16,0-3 0-16,-5 0 0 0,-3 0 0 0,1 1 0 15,0-2 0-15,1-2-160 0,-3 1 160 0,-2-2 0 16,-4 0-176-16,-4-1 176 0,-2-2-160 0,0-2 160 15,1-2-272-15,-5-3 32 0,-3 1 16 0,-3-2 0 0,-2 3-48 16,-3 2-16-16,-3 3 0 0,-5 1 0 0,-3 2 64 16,-6-1 16-16,-2 1 0 0,-2 1 0 0,-3 3 208 15,-1-3-144-15,-6-2 144 0,-1-1-128 0,-4 0 128 0,-2 3 0 16,-2 3 0-16,-2-2 0 0,-2 1 0 0,-4 1 0 16,-1 1 128-16,-3 1-128 0,-3-2 192 0,-1-2-48 15,-2 0 0-15,-4-1 0 0,-3 2-144 0,-4-2 0 16,-3-4 0-16,-1 1 128 0,-2 1-128 0,-5-1 0 15,-5 2 0-15,0 1 0 0,0-2-128 0,0 4 128 16,-2 2-160-16,0 4 160 0,-1 0 0 0,-4 2 0 16,-8 1-128-16,-2 0 128 0,1 3 0 0,2 1 0 15,-1 1 0-15,-1 1 0 0,-2 1 0 0,-4 2 0 16,-3 0 128-16,2 3-128 0,1-3 0 0,-2 0 160 16,-1 1-160-16,-4 1 128 0,-2-2-128 0,4 0 160 15,2-2-160-15,-2 2 160 0,-1 1-160 0,-3 1 0 16,-3 0 0-16,4-1 0 0,3 1 0 0,-3 1 128 0,-1 0-128 15,-3-2 0-15,-5 2 0 0,4 1 0 0,3 1 0 0,1 0 0 16,-3 0 0-16,2 1 0 0,-1 1 0 0,4 2 0 16,6 1 0-16,1 2 0 0,-4 3 0 0,2 1 0 15,-5 2-160-15,5 1 160 0,3 2-208 0,3-1 80 16,3 0 128-16,-2 3-160 0,-2 3 160 0,2 0-160 16,2 3 32-16,6 5 0 0,6 2 0 0,2 5 0 15,1-2 128-15,3 0 0 0,2 0-144 0,3 0 144 16,3-1 0-16,1-1 0 0,1 1 0 0,1 2 0 15,4 0 0-15,3 3 0 0,5 1 0 0,2 1 0 16,5 1 0-16,4-2 0 0,0-2 0 0,3 0 0 0,3 3 0 0,2-1-144 16,2 1 144-16,5 2-160 0,2 2 16 0,6 2 0 15,4-2 0-15,4 0 0 0,0-4 144 0,4 3 0 16,4 2-144-16,3-2 144 0,6-3 0 16,-3 0 0-16,5-1 0 0,4 3 0 0,4 4 0 0,7-5 0 15,5-5 0-15,2-1 0 0,5-1 0 0,1-1 0 16,0-4 0-16,7-3 0 0,7-2 0 0,-3-5 0 15,1-2 0-15,1-2 0 0,1 0 0 0,4-4 0 16,3-5 128-16,0 0-128 0,0-3 0 0,7-5 0 16,0-9 0-16,0-1 128 0,-2-3-128 0,0-4 0 15,2-6 0-15,3-5 0 0,-1-7 128 0,3-7-128 16,0-6 0-16,0-5 128 0,1-6-304 0,-2 1-64 16,-1-1-16-16,1 0-8704 15,-1-4-1728-15</inkml:trace>
  <inkml:trace contextRef="#ctx0" brushRef="#br3" timeOffset="115030.887">23738 4105 11967 0,'0'-12'1072'0,"0"-5"-864"16,-2 1-208-16,2 1 0 0,0-1 3776 0,2 0 720 15,1-1 144-15,-3 2 32 0,-2 0-3712 0,-1-3-752 16,0-2-208-16,-3 0 0 0,-3 4 0 0,-1-4 128 15,0 0-128-15,-1 0 0 0,-4 1 0 0,-2 1 176 16,-3-1-176-16,0 2 160 0,-2-1-160 0,-2 5 128 16,2 2-128-16,0 0 128 0,2-2 0 0,1 5 0 15,-1 6 0-15,1 4 0 0,2 4 48 0,-3 2 0 16,-1 7 0-16,0 6 0 0,0 5 16 0,-4 4 16 16,-1 3 0-16,0 4 0 0,0 5 96 0,3 1 16 15,-1 2 0-15,5 0 0 0,1 2-96 0,3 2-16 16,0 0 0-16,5-2 0 0,4-1-208 0,0-7 176 0,5-4-176 15,3-3 160-15,4-2-160 0,-1-6 128 16,5-3-128-16,1-1 128 0,4-4-128 0,0-2 0 0,0-3 144 16,5-6-144-16,2-3 128 0,4-4-128 0,-3-7 128 0,2-3-128 15,0-3 0-15,1-4 0 0,-1-3 0 0,0-2-128 16,-1-4 128-16,2-2-208 0,-3-3 80 0,2-4 128 16,-2-2 0-16,2-3 128 0,1-3 32 0,-2 0 0 15,-2 0 240-15,1-2 48 0,3-1 16 0,-4-3 0 16,-1-3-208-16,0-3-32 0,-2 0-16 0,0 1 0 15,-3-2-208-15,0 3 0 0,-4 2 0 0,1-1 0 16,0-1 0-16,1-1 0 0,-3 1 0 0,1 3 0 16,1 4 128-16,-1 3-128 0,-4 4 0 0,2 5 0 15,1 0 128-15,-3 5-128 0,1 3 0 0,-5 5 0 16,0 2 128-16,-1 5-128 0,1 2 0 0,-3 3 0 0,-2 3 128 16,1 3-128-16,0 5 0 0,0 0 0 0,0 0 0 15,-6 2 0-15,-3 5 0 0,-1 6 0 0,-2 8 0 0,-1 1 0 16,-1 3-160-16,-1 6 160 0,-3 5-144 0,1 5 144 15,-2 5-160-15,0 4 160 0,1 4 0 0,-1 2 0 16,0 1 0-16,3-2 0 0,2 0 0 0,0 2 0 16,1 3 0-16,0-2 160 0,2-1 48 0,0-2 16 15,1-1 0-15,-2-3 0 0,1-4 16 0,2 0 0 16,-3 2 0-16,2-6 0 0,2-4-240 0,1-1 176 16,0-2-176-16,1-1 160 0,-2-2-160 0,1-1 0 15,2-2 0-15,1-4-176 16,2-3-464-16,1-2-80 0,-2-1-32 0,3-5 0 15,3 1-1296-15,0-4-256 0,1-1-48 0,1-2-11152 0</inkml:trace>
  <inkml:trace contextRef="#ctx0" brushRef="#br3" timeOffset="115781.343">24429 3423 36975 0,'-5'-18'1632'0,"3"8"352"16,0 1-1600-16,-1 1-384 0,1 0 0 0,2 8 0 0,-1-6 256 0,1 6-48 15,0 0 0-15,0 0 0 0,-11-2-208 0,0 4 0 16,0 3 0-16,-3 5-160 0,-3 2-32 0,-3 4 0 16,0 1 0-16,-4 5 0 0,-2 4 16 0,1 1 0 15,2 2 0-15,-3 4 0 0,1 2 16 0,2 6 0 16,3 0 0-16,-1 3 0 0,-1 0 160 0,5 3 0 16,-2 1 0-16,6 0-128 0,0 0 128 0,5 1 0 15,3 2 128-15,4 1-128 0,1-3 224 0,5-1-32 16,2-1 0-16,2-3 0 0,3-4 64 0,3-1 0 15,0-2 0-15,4-5 0 0,3-2-256 0,-2-4 176 16,-1-3-176-16,1-1 160 0,1-3-160 0,0-2 0 16,-1-3 0-16,2-3 0 0,1-8 0 0,2-5 0 15,3-5 0-15,-2-1 128 0,2-8-128 0,3-4 0 0,7-4-192 0,-3-3 192 32,-1-4-464-32,-3-3 16 0,-4-7 16 0,0-1 0 15,-6-3-208-15,-1-2-32 0,-5-2-16 0,-1 2 0 16,-1-5 176-16,-3 7 16 0,-3 1 16 0,0 5 0 0,-3-2 176 0,-2 1 48 0,-3 2 0 0,1 1 0 15,0 2 256-15,0 1 0 0,-1-1 0 0,-1 3 0 16,0 5 192-16,-4 1 64 0,-1 4 0 0,-1 4 0 16,-6 1-256-16,-1 2 0 0,-5 2 0 0,-1 3-160 15,-6 2 160-15,-1 4-208 0,0 0 80 0,-3 3 128 16,-2 1-192-16,2 4 192 0,3 0-192 0,1 3 192 16,0 0 0-16,1 3 0 0,2 2 0 0,1 1 0 0,1 1 0 15,0 4 0-15,0 4 192 0,3 0-64 0,0-2 32 16,0 1 0-16,-2 0 0 0,4 0 0 0,5 1-32 0,2 0-128 15,1-2 192-15,2 1-64 0,4-1 80 0,3 0 16 16,4-1 0-16,3-1 0 0,0-1 80 0,5-3 16 16,5 0 0-16,2-2 0 0,0-2-96 0,2-3-16 15,6-3 0-15,-1-2 0 0,3 1 48 16,2-3 16-16,2-6 0 0,4-2 0 0,4-2 64 0,0-1 16 16,2-2 0-16,2-3 0 0,1 0 144 0,-2 0 16 15,-5 2 16-15,1 0 0 0,-3-5-16 0,2 4 0 16,-3 0 0-16,0 2 0 0,-1 0-288 0,-3 2-64 15,-3 1-16-15,-2 6 0 16,-2 0-944-16,-7 4-192 0,-6 0-32 0,-12 0-16320 0</inkml:trace>
  <inkml:trace contextRef="#ctx0" brushRef="#br3" timeOffset="117230.5">4019 2270 32255 0,'-26'-18'1424'0,"10"6"304"0,-5 1-1392 0,3 1-336 0,3 0 0 0,1 3 0 0,-1 3-192 0,3 2-96 16,-2 2-32-16,1 1 0 0,1 1 320 0,-4 2 0 16,-2 4 0-16,-4 3 0 0,-4 3 0 0,-1 0-128 15,-4 0 128-15,1 3 0 0,2 5 0 0,-3 3 0 16,-1 3 0-16,1 4 0 0,0 0 0 0,3 3-128 16,1 2 128-16,1-1 0 0,1 0 0 0,1 2 0 15,-1-1-128-15,2 3 128 0,0 0 0 0,1 3 0 16,-1 2 0-16,1 1 0 0,0 3 0 0,0-1 0 15,1 1 0-15,-1-1 0 0,2-1 0 0,3 4 0 16,0 3-160-16,3 1 160 0,1 0 0 0,0 0 0 16,-1 1 0-16,6 0 0 0,1 0 0 0,4 0 0 15,-1 0 0-15,4 2 0 0,3 0 0 0,0-2 0 0,2-1 128 16,3-3-128-16,5-3 128 0,4 1-128 0,1 1 128 0,1 2-128 16,1 2 256-16,1-2 0 0,4-1-16 0,-1-1 0 15,2 3-80-15,1 1-16 0,-2 1 0 16,2 2 0-16,-1 1-144 0,-3-1 192 0,2-3-192 15,0 0 192-15,0-1-192 0,-1 2 160 0,-5-1-160 0,0 0 160 16,-3 0-160-16,-1-2 128 0,-3-2-128 0,0-2 128 16,-5-3 16-16,-1 2 0 0,-7-2 0 15,-1-1 0-15,-2-1 80 0,-1 0 16 0,-5-3 0 0,-1-1 0 16,0 1 80-16,-4-2 32 0,-4-4 0 0,-2-3 0 16,-4 1 48-16,-2 1 16 0,-4 2 0 0,0-4 0 15,-7-3-16-15,0-2 0 0,-6-2 0 0,0 3 0 16,-1-3 48-16,1-3 0 0,2-4 0 0,-2 0 0 15,3 1-64-15,3-2-16 0,-1-3 0 0,3 1 0 16,-1 1-240-16,2 0-128 0,0 2 160 0,5-4-160 0,5-3 0 0,0 1-160 16,-4 3 0-16,6-1 0 15,4 0-1440-15,3 0-272 0,2-1-64 0,0 3-14592 16</inkml:trace>
  <inkml:trace contextRef="#ctx0" brushRef="#br3" timeOffset="118840.42">4070 5522 25791 0,'-4'-9'2304'0,"-4"-1"-1856"15,-2-1-448-15,5 0 0 0,4 3 864 0,-1-1 80 16,-2 1 16-16,4 8 0 0,-4-10-736 0,0 1-224 0,-3 4 128 16,-1-2-128-16,3 0 256 0,-1 3-16 15,-1 2 0-15,-1 1 0 0,-1-1-16 0,-1 0 0 16,-1 2 0-16,0 3 0 0,-4 1-224 0,0 6 128 0,2 3-128 15,-1 3 0-15,-1 5 0 0,0 0 0 0,2-2 0 0,0 6 0 16,1 1 0-16,-1 3 0 0,2-1 0 0,1 1 0 16,0 0-144-16,1 2 144 0,1 1 0 0,2 1-144 15,1 1 144-15,3 1 0 0,1 3 0 0,5-2 0 16,6-2 0-16,-1-1 224 0,2-2-48 0,2-2-16 16,3-2 48-16,1-5 16 0,2-3 0 0,4-3 0 15,1 0-32-15,3-7 0 0,1-4 0 0,2-3 0 16,-1-5 16-16,1-4 0 0,3-3 0 0,3-4 0 15,-2-5 0-15,1-5 0 0,0-5 0 0,-3-7 0 16,-1-3 16-16,0-3 0 0,-2-2 0 0,-1 1 0 16,-3 1 80-16,-1 2 16 0,-4-2 0 0,-2-1 0 0,-4 0 64 15,-4 1 0-15,-8 1 16 0,0 4 0 0,-2 1 112 16,-4 3 32-16,-9 7 0 0,-3 1 0 0,-1 1-96 0,-6 3-32 16,-2 5 0-16,-4 3 0 0,-2 5-416 0,-2 3 0 15,-6 5-144-15,1 1 144 16,-3 3-608-16,3 1-16 0,1 4 0 15,2 3 0-15,1-2-1392 0,4 3-288 0,4 1-48 0</inkml:trace>
  <inkml:trace contextRef="#ctx0" brushRef="#br3" timeOffset="119736.99">3971 2595 28623 0,'-12'-11'1264'0,"2"2"272"0,2 0-1232 0,1-2-304 0,3-1 0 0,-1 1 0 15,4 0 384-15,2-1 32 0,4-1 0 0,-2-2 0 16,1-4-112-16,3 0-32 0,-2-1 0 0,5 1 0 15,0 0-272-15,2-1 0 0,2 1 0 0,-1 3 0 16,1 2 0-16,1-1 0 0,2 1 0 0,2 2 0 16,-2 2 0-16,-1 2 0 0,-3 3 0 0,0 0 0 0,0 1 0 15,-1 5 0-15,2 7-192 0,0-2 192 0,0 1-176 0,0 6 176 16,1 6-192-16,-2 8 192 0,-1 7 0 16,-2 8-128-16,0 3 128 0,-4 4 0 0,-1 4 0 0,-4-2 0 15,-2 0 0-15,-5 4 0 0,0 4 0 0,-3-3 0 16,-3-6 0-16,0-2 0 0,-3-7 0 0,0-3 0 15,-1-2 0-15,-1-3 0 0,-1-3 160 0,3-3-160 16,0-6 160-16,3-1-160 0,2-3 144 0,1-1-144 16,1-3 128-16,4-3-128 0,-3-3 0 0,7-7 0 15,0 0 0-15,0 0 0 0,0 0 0 0,0 0 128 16,0 0-128-16,0 0 0 0,6-13 208 0,1 1-32 16,4 1-16-16,5-2 0 0,0-3 64 0,4 1 16 15,0 0 0-15,3-1 0 0,3 2 0 0,-1-1 0 16,-1 1 0-16,4 0 0 0,3 0-240 0,0-1 144 0,0 0-144 15,1 1 128-15,0 1-128 0,-2-1 0 0,-3 2 0 0,0 2 128 16,0 3-128-16,-4 0 0 0,-3-1 0 0,-4 4 0 16,-1 0 0-16,0 0-192 0,-4 1 64 0,0 2 128 31,-1 1-1824-31,-10 0-240 0,10-1-48 0</inkml:trace>
  <inkml:trace contextRef="#ctx0" brushRef="#br3" timeOffset="120058.221">4846 2378 21183 0,'2'-10'1888'0,"-1"0"-1504"15,-1 10-384-15,0 0 0 0,6-6 1056 0,-6 6 144 16,0 0 16-16,7-2 16 0,-7 2-400 0,0 0-64 16,11 8-32-16,-3 7 0 0,0 1-48 0,-2 3-16 15,2 2 0-15,-3 5 0 0,-2 5-48 0,1 2-16 16,2 1 0-16,-3 1 0 0,1 1-256 0,2 0-48 16,-3 1-16-16,2 1 0 0,-1-3-128 0,0-1-32 15,-2-3 0-15,0 0 0 0,-3-2-128 0,1-1 192 16,2-5-192-16,0-1 192 0,0-1-192 0,-2-4 0 0,-3 0 0 15,1-3 128-15,0-1-256 0,2-3-64 16,-5-2-16-16,1-3 0 16,4-5-1696-16,-7 6-336 0,7-6-64 0</inkml:trace>
  <inkml:trace contextRef="#ctx0" brushRef="#br3" timeOffset="120315.958">5253 2211 39615 0,'-17'-15'3520'0,"11"7"-2816"0,0 1-560 0,6 7-144 15,-3-5 480-15,3 5 64 0,0 0 16 0,0 0 0 16,0 0-400-16,0 0-160 0,3 11 128 0,3 5-128 16,-3 5 0-16,2 7-192 0,-2 1 0 0,0 13 16 0,-3 7 176 0,1 3 0 15,-1 1-144-15,0 1 144 0,0 0-160 0,-1 2 160 16,-3 1-208-16,0 3 80 15,0 0-112-15,1-6-16 0,-3-8 0 0,2-4 0 0,1-3 64 0,1-5 16 16,-2-2 0-16,2-4 0 0,-1-1 16 0,1-2 0 16,1-2 0-16,0-2 0 15,-1-3-352-15,2-3-80 0,-1 0-16 0,1-3 0 16,0 1-2288-16,0-7-464 0</inkml:trace>
  <inkml:trace contextRef="#ctx0" brushRef="#br3" timeOffset="120590.916">4616 2543 41471 0,'-14'-26'1840'0,"7"9"368"15,2 1-1760-15,2 0-448 0,3-1 0 0,7 1 0 0,1 0 480 0,7-3 16 0,6-3 0 0,4 1 0 16,5 2-256-16,6-2-48 0,5-4-16 0,9 2 0 16,6 6 16-16,5-2 0 0,5-1 0 0,0 3 0 15,-2 1-192-15,2 2 0 0,-1 2 0 0,4 0 0 16,4 0-1072 0,-3 2-144-16,-6 4-16 0,1 1-11184 0,0-1-2240 0</inkml:trace>
  <inkml:trace contextRef="#ctx0" brushRef="#br1" timeOffset="14075.368">2931 7558 25791 0,'-11'-4'2304'0,"0"0"-1856"16,1 0-448-16,1 1 0 0,3 1 576 0,0-3 0 15,-3-1 16-15,4-1 0 0,3-1-128 0,-3-1-16 0,0-4-16 16,0-1 0-16,3 1-240 0,-2-7-32 0,0-3-16 0,2-5 0 16,-1-2-144-16,3-6 0 0,0-3 0 0,1-2 128 15,3-4-128-15,2 0 0 0,-1-2 0 16,2 0 0-16,1 0-160 0,0 2 160 0,2 1 0 0,2 1-144 16,-2 0 144-16,1 9 0 0,1 5 0 0,-2 5-128 15,0 3 128-15,0 6 0 0,0 4 0 0,1 5 0 16,4 6 256-16,2 5-32 0,1 4 0 0,4 5 0 15,-3 6 80-15,8 6 16 0,2 7 0 0,-1 6 0 16,1 2 0-16,-2 3 16 0,1 2 0 0,-3 0 0 16,-2 0-96-16,2 0-32 0,-4 1 0 0,0 1 0 15,-2 0-64-15,-1-3-16 0,0-3 0 0,-1-3 0 16,-1-3-128-16,-3-2 128 0,0-3-128 0,2-3 128 16,1-1-128-16,-4-3-176 0,-2-1 48 0,0-2 0 15,0-3-2752-15,-4-2-560 0</inkml:trace>
  <inkml:trace contextRef="#ctx0" brushRef="#br1" timeOffset="14496.11">3110 7182 28559 0,'-11'-2'2544'0,"-1"1"-2032"16,2 1-512-16,0 0 0 0,5 0 1088 0,5 0 128 15,0 0 32-15,-4 10 0 0,2-1-864 0,4 7-160 16,4 5-32-16,3 2-16 0,2 1-176 0,2 5 0 16,3 0 0-16,4 8 128 0,3 2-128 0,2 1 0 0,-1 1 0 15,3 1 128-15,0 4-128 0,1 2 0 0,0 1 0 0,-1 5 0 16,3 4 0-16,-1-2 0 16,-2-1 0-16,4-1 0 0,3-1 0 0,0 1 0 0,-2 0 0 15,1-1 0-15,4-2 0 0,2-4 128 0,-4-5-128 16,1-6 0-16,3-5 160 0,-1-1-160 0,2-3 192 15,5-2-192-15,1 0 224 0,3-8-64 0,2-4-16 0,-1 1 0 16,0 0-144-16,1-3 192 0,0-2-192 0,3-2 192 16,-2-2-64-16,6-4-128 0,3-3 192 0,2-3-64 15,-2 0-128-15,1-2 160 0,-1 2-160 0,1-6 160 16,2-4-32-16,0 1-128 0,-1-1 192 0,-1-2-64 16,-2 0 48-16,-3-4 0 0,-1-2 0 0,0-3 0 15,0 0 96-15,-1-7 32 0,2-5 0 0,-5-4 0 16,-5-5-64-16,-2-2-16 0,-1-2 0 0,-1-3 0 15,1-1-32-15,-3-2 0 0,-1-1 0 0,-3 0 0 0,0 0-48 0,-2 4-16 16,-4 4 0-16,-1 4 0 0,-5 2-128 0,0 1 192 16,-3 2-192-16,-1 0 192 0,-2-4-192 0,1 1 0 15,0 1 0-15,-2 3 0 0,-1 0 0 0,1 6-256 16,-1 4 48-16,2 4 0 16,1-1-1920-16,-3 5-384 0,1-1-80 0,-1 4-12464 0</inkml:trace>
  <inkml:trace contextRef="#ctx0" brushRef="#br1" timeOffset="14910.868">5728 7332 32831 0,'-20'-4'1456'0,"7"5"288"0,1 3-1392 0,1-1-352 0,2-1 0 0,9-2 0 15,0 0 400-15,0 0 16 0,0 0 0 0,0 0 0 16,0 0-112-16,0 0-32 0,6-8 0 0,4 2 0 16,5-1-272-16,2-2 0 0,3-2 0 0,7-2 0 15,3-1 0-15,1-5 0 0,2-3 0 0,2-2 0 16,0-2 0-16,0-1 0 0,-1 1 0 0,-1 2-144 0,-2 3 144 15,0 0 0-15,-1-1 0 0,1 3 0 0,0 3 0 16,1 1 0-16,0 0 0 0,0 4 0 0,-1 2 192 0,-1 6-48 16,-1 2 0-16,1 2 0 0,-2 1 112 15,2 2 32-15,-5 4 0 0,3 5 0 0,-1 6 0 0,2 3 0 16,-3 3 0-16,0 3 0 0,-1 2 32 0,-3 4 0 16,-2 5 0-16,-1 3 0 0,-2 3 0 0,-3 5 16 15,-5-1 0-15,0 3 0 0,0-3-128 0,-1 4-16 16,0 1-16-16,1 2 0 15,2 2-1392-15,4-4-256 0,2-2-64 0,0-5-15040 0</inkml:trace>
  <inkml:trace contextRef="#ctx0" brushRef="#br1" timeOffset="15953.675">21213 5852 17503 0,'0'0'1552'0,"0"0"-1232"15,-5-11-320-15,0 1 0 0,1 1 3984 0,2 1 752 0,2-1 128 16,0 1 48-16,0 8-3760 0,1-12-736 0,1-1-160 16,2-4-16-16,3-1-32 0,-1-6 0 0,5-4 0 0,3-3 0 15,-2-2-208-15,3-7-256 0,5-7 48 0,-2-3 16 16,1-1-128-16,0-1-32 15,-2-1 0-15,2 0 0 0,1-2 96 0,-1 0 0 0,-3 1 16 16,0 4 0-16,-2 7 240 0,-1 6 160 0,-2 4-32 0,-1 8 0 16,-1 6 320-16,1 5 48 0,-5 3 16 0,2 4 0 15,-7 7-48-15,0 0 0 0,10-2 0 0,-1 7 0 16,-5 6-336-16,4 6-128 0,-1 3 0 0,1 8 0 16,0 10 0-16,0 3 0 0,-2 4 0 0,1 4 0 15,0 1 0-15,2 1 0 0,-1-1 0 0,0-1-160 16,-1-1-32-16,2 1 0 0,0 0 0 0,2-5 0 15,-1-2 192-15,1-4 0 0,1-7 0 0,2 0 0 0,2-2 0 16,0-3 0-16,0 0 0 0,0-4 0 0,1-2 0 16,0 1 0-16,2-3 0 0,-2 0 0 0,0-1-272 0,-1-1-80 15,0-4-16-15,-2 0 0 16,-1 1-2544-16,-1-3-512 0,5 0-96 0,-17-10-32 0</inkml:trace>
  <inkml:trace contextRef="#ctx0" brushRef="#br1" timeOffset="16565.91">21335 5152 33167 0,'-5'-11'2944'0,"1"2"-2352"0,1 2-464 0,3 7-128 16,-1-7 512-16,1 7 96 0,0 0 16 0,0 0 0 15,0 0-624-15,3 16 0 0,1 1 0 0,1 4 0 16,2 3 0-16,3 3 0 0,-3 1 0 0,3 5 0 16,2 5 0-16,-2 8 0 0,0 8 0 0,2 1 0 15,5 0 0-15,-4 1 0 0,-2 5 0 0,1-1 0 16,2-3 0-16,1 3 0 0,-2 2 0 15,1-3 0-15,3-5 0 0,0-4 0 0,1 0 0 0,2-5 0 16,0-2 176-16,4-3 64 0,2-3 16 0,4 0 0 0,3 4 96 16,3-6 32-16,1-5 0 0,2 0 0 0,-2 2-64 15,-2-3 0-15,2-4 0 0,-1 1 0 0,-2-6-112 0,2 1-16 16,3 0-16-16,1-2 0 0,2-3-48 0,2 1 0 16,2-3 0-16,0 1 0 0,0-3-128 0,0-1 0 15,-4-5 144-15,1-4-144 0,0-3 0 0,3-3 0 16,3-3 0-16,2-1 0 0,1-2 0 0,-3-5-128 15,0-2 128-15,-3-2 0 0,-2-2 0 0,0-2 0 16,2-3 0-16,-1-4 0 0,1-3 0 0,2 0 0 16,-1-2 0-16,-1-2 128 0,-4-3-128 0,-2-3 144 15,-5-2-144-15,-1 0 160 0,1 0 96 0,-3-2 0 16,1-3 16-16,-1-2 0 0,-1-3-16 0,1 2-16 16,1 3 0-16,-3 1 0 0,-1 0-240 0,-3 4 0 0,-3 1 0 0,-1 4 0 15,-3 6 0-15,0 4 0 0,-3 4 0 16,-1-1 0-16,-3-2-128 0,-2 5 128 15,-2 7 0-15,-2 2 0 0,-2-2-320 0,-3 4 32 16,1 4 16-16,-2 3 0 16,0 6-192-16,0 0-48 0,-4-5 0 0,4 5 0 15,-11-1-1696-15,2 4-352 0,1 2-64 0,-3 4 0 16,1 3-800-16,-1 1-160 0</inkml:trace>
  <inkml:trace contextRef="#ctx0" brushRef="#br1" timeOffset="17027.403">23213 5740 38703 0,'11'-16'1712'0,"-6"5"352"16,0-3-1648-16,4-1-416 0,3-2 0 0,3-1 0 0,3-1 480 0,3 0 16 16,1-1 0-16,3-5 0 15,3-7-736-15,2 0-144 0,0-2-16 0,2 3-16 0,3 1 256 0,1 0 160 16,3-3-192-16,0 0 192 0,-1 1-304 0,-1-1 48 16,-4-1 16-16,1 0 0 0,0 1 240 0,-1-1 0 15,-1-4 0-15,0 7 0 0,-1 6 208 0,1 4 48 16,0 4 0-16,-4 2 0 0,-1 2 64 0,-1 4 32 15,3 5 0-15,-6 5 0 0,-2 6-160 0,1 7-48 16,2 6 0-16,-1 7 0 0,-2 8-144 0,-2 7 160 16,-2 4-160-16,0 8 160 0,-2 6-160 0,-4 6 128 0,-2 3-128 0,-1 0 128 15,-1-3-128-15,0-4 0 0,0-6 0 0,-2-3 0 16,-1-1 128-16,2-4-128 0,1-2 128 0,-1 1-128 16,-3 0 0-16,-1 0 0 0,-2 1 0 0,-4-1 0 15,2-3-944 1,-7 1-272-16,-2 2-48 0,-6 9-15824 0</inkml:trace>
  <inkml:trace contextRef="#ctx0" brushRef="#br2" timeOffset="28787.012">15651 7835 911 0,'-10'-15'0'0,"3"6"0"0,-1-4 0 0,-2 0 0 0,1-2 5312 0,2 2 992 15,-1 0 192-15,2 1 32 0,2-1-4960 0,2 1-992 16,0 1-208-16,-1 0-48 0,3-1 144 0,3-1 32 16,-2 2 0-16,1 5 0 0,2-1-176 0,2 2-16 15,-1-2-16-15,4 4 0 0,2 1-16 0,2 1 0 16,1 2 0-16,2-1 0 0,3 0-128 0,3 4-16 16,2 0-128-16,5 3 192 0,4 1-192 0,3-2 128 15,3 0-128-15,5-2 0 0,4 0 176 0,0 1-176 16,1 1 192-16,1-2-192 0,4-3 256 0,7 1-48 0,3 0-16 15,5 2 0-15,-1 1-16 0,2 2-16 0,2 1 0 0,4-1 0 16,3-2 16-16,0-1 0 0,0-1 0 0,5 2 0 16,2 0-16-16,3 2 0 0,2-3 0 0,0 3 0 15,1 2-160-15,2-1 160 0,2-1-160 0,2 0 160 16,-1-1-16-16,1-1 0 0,2-2 0 0,0 2 0 16,1 2-144-16,-2 0 128 0,-1-4-128 0,1 2 128 15,0 3-128-15,-2-1 0 0,-6-2 0 0,6 0 0 16,3-1 0-16,-6-2 0 0,-2-1 0 0,0 2 0 15,2-2 128-15,-2-1-128 0,0 0 128 0,-2 0-128 16,-1 2 224-16,1-2-32 0,1-1-16 0,-2 1 0 0,0 2-32 16,-4 0 0-16,-2-2 0 0,1-1 0 0,0 0-144 15,-4 2 0-15,-7 0 144 0,-1 1-144 0,0-1 0 16,1 2 0-16,-1-1 0 0,-4 1 128 0,-2 2-128 0,-3-1 0 16,-2 0 0-16,0 0 0 0,3-2 0 0,0 1 128 15,-5 3-128-15,-3-3 0 0,-3-3 0 0,-2 0 0 16,-4 1 0-16,0-1 128 0,1 2-128 0,-1-1 128 15,0-2-128-15,0 0 128 0,-1 1 16 0,-5 0 16 16,-2 1 0-16,-2-1 0 0,-4-1 32 0,0-1 16 16,-2 0 0-16,-1 1 0 0,-1 1-208 0,-2 0 176 15,-1 1-176-15,0-2 160 0,-1-2-160 0,0 0 160 16,2-1-160-16,-5 0 160 0,-2 3-16 0,1 0 0 16,0 0 0-16,1 1 0 0,-4-1 16 0,-1 0 0 0,-1 0 0 15,-2 0 0-15,0-1-160 0,1 2 160 0,-1 0-160 16,-3 0 160-16,0 0-160 0,0 0 192 0,-4 0-192 15,1-2 192-15,1 2-64 0,-1-1 0 0,-8 1 0 0,8-1 0 16,-1 0 0-16,-7 1-128 0,0 0 192 0,0 0-64 16,0 0 0-16,8-1 0 0,-8 1 0 0,0 0 0 15,0 0-128-15,7-1 160 0,-7 1-160 0,0 0 160 16,0 0-160-16,6-2 0 0,-6 2 144 0,0 0-144 16,0 0 160-16,8-5-32 0,-8 5-128 0,0 0 192 15,0 0-192-15,0 0 0 0,0 0 0 0,0 0-160 16,0 0 160-16,5-2 0 0,-5 2 0 0,0 0 0 15,0 0 0-15,0 0 0 0,0 0 0 0,0 0 128 16,7 0-128-16,-7 0 0 0,0 0 0 0,0 0 0 16,0 0 0-16,0 0 144 0,0 0-144 0,0 0 0 0,0 0 128 0,0 0-128 15,0 0 0-15,0 0 0 0,0 0 144 16,0 0-144-16,0 0 0 0,0 0 144 0,0 0-144 0,0 0 192 16,0 0-192-16,0 0 192 0,0 0-192 0,0 0 0 15,0 0 0-15,0 0 0 0,0 0 0 0,0 0 0 16,0 0 0-16,0 0 0 0,0 0 0 0,0 0 0 15,0 0 0-15,0 0 0 0,0 0 0 0,-10 5 0 16,10-5 0-16,-9 2 0 0,2 0-288 0,7-2-32 16,-11 5-16-16,0 0 0 15,1 0-1536-15,-5 2-304 0,0 4-64 0,-6 0-13888 0</inkml:trace>
  <inkml:trace contextRef="#ctx0" brushRef="#br2" timeOffset="29686.436">15823 10925 15663 0,'1'-12'1392'0,"1"-1"-1120"0,-2-1-272 0,2 4 0 15,4 3 3888-15,5-2 720 0,5 3 128 0,4-4 48 16,4 0-3968-16,5 1-816 0,4 2 0 0,2-1-256 16,3-1 256-16,3 4 0 0,5 2-128 0,5 0 128 15,8 2 0-15,2 0 0 0,4 0 0 0,2 0 0 16,-1 1 0-16,5 2 0 0,3 0 0 0,3 2 0 0,3 1 0 16,2-1 0-16,-2 1 0 0,9 1 144 0,5 3-16 0,-1 0 0 15,2 4 0-15,5-1 0 0,5-2 96 0,2 1 16 16,0 2 0-16,3 0 0 0,2 2 32 0,4-1 16 15,-1 1 0-15,6 2 0 0,5-1-96 0,-2 0-32 16,-1-1 0-16,8 1 0 0,1-1-160 0,1 2 128 16,-4-2-128-16,2 1 128 0,0 1-128 0,1 2 128 15,-7-2-128-15,3 3 128 0,2-1-128 0,1 2 0 16,-2-2 144-16,-2 3-144 0,-5 5 0 0,0-4 0 16,-1-2 0-16,-2 1 0 0,-6 0 0 0,0-1 128 15,1-3-128-15,-6 0 0 0,-5-1 128 0,0-1-128 16,1-2 128-16,-6-2-128 0,-5 1 272 0,-4-4-16 15,-8-1 0-15,-2 1 0 0,0-2-112 0,-3-2-16 0,-2-1-128 16,-6 1 192-16,-7-1-192 0,1 1 0 0,-3-3 128 16,-1 1-128-16,-2 2 0 0,-4-1 128 0,-2 3-128 0,-5-3 0 15,-5 1 128-15,-4 1-128 0,-3 1 0 0,-4-1 144 16,-4-1-144-16,-4 0 0 0,-5 3 0 0,0-4 0 16,-3 1 0-16,-2-1 0 0,-5 1-192 0,-6-5 192 15,7 4-144-15,0 0 144 0,-7-4 0 0,0 0 0 16,0 0-256-16,0 0 64 0,2 7 16 0,-2-7 0 15,0 0-208 1,0 0-32-16,0 0-16 0,-10 6 0 0,-3 2-2128 0,-3 0-448 16</inkml:trace>
  <inkml:trace contextRef="#ctx0" brushRef="#br2" timeOffset="36753.665">14492 9273 26719 0,'-19'4'1184'0,"7"-1"240"0,-2-1-1136 0,2 1-288 0,2 0 0 0,1 1 0 15,0-2 0-15,3 2 0 0,0 1 0 0,1-1 0 16,-1 1 240-16,6-5-16 0,0 0 0 0,0 0 0 0,-6 3 48 16,6-3 16-16,0 0 0 0,0 0 0 0,0 0 112 0,0 0 32 15,-4-6 0-15,3-1 0 0,-1-3-144 0,0 0-32 16,4-1 0-16,0-3 0 0,3-6 80 0,0 0 16 15,2 1 0-15,1-6 0 0,3-4 32 0,3-1 0 16,0-1 0-16,2-6 0 0,3-3-64 0,1 0-16 16,1 2 0-16,-1-3 0 0,1-3 16 0,3-1 16 15,3-1 0-15,1-3 0 0,0-2-80 0,2 0-32 16,-1 3 0-16,4 0 0 0,1 2-80 0,4 0-16 16,5 0 0-16,3-2 0 0,2-1-128 0,3-2 0 15,4 3 0-15,-1 1 0 0,3-1 0 0,5 1 0 16,4 1 0-16,4 1 0 0,1 3 0 0,0 0 0 15,0-2 0-15,1 1 0 0,4 1 0 0,3 2 0 0,4 1 0 0,-3 2 0 16,-5-2 0-16,5 4 0 0,2 1 0 0,0 2 0 16,0 0 0-16,-1-3 0 0,-4-1 0 0,0 2 0 15,0 2 0-15,-1 0 0 0,-1-1 0 0,-2 3 0 16,-2 3 0-16,3 0 0 0,5 2 0 0,-2 1 0 16,-1 1 0-16,-2-1 0 0,-2 1 0 0,3-1 0 15,5 0 0-15,1 1 0 0,3 0 128 0,-3 0-128 16,2 0 0-16,5-1 0 0,5 0 0 0,-3 2 128 15,-6 1-128-15,3 0 0 0,2-1 0 0,-3 3 0 16,-1 1 0-16,-5 3 128 0,-2-2-128 0,2 2 128 16,-1 0-128-16,-4 2 0 0,-1 1 0 0,-5 0-176 15,-5 1 176-15,0 1 0 0,2 0 0 0,-1 3 0 0,0-2 0 16,-2 2 0-16,-3 3 0 0,2-1 0 0,-3 0 0 16,2 2 0-16,-1 1 0 0,3 1 0 0,3 1 0 0,-1 3 0 15,-5 0 0-15,1 2 0 0,-2 1 0 16,3 2 0-16,-1-1 0 0,0 3 0 0,0 2 0 0,-1-1 0 15,-4 2 0-15,0 0 0 0,0-1 0 16,1 2 0-16,-1 0 0 0,-1 3 0 0,0-1 0 0,-2 2 128 16,0 1-128-16,-1 1 0 0,3 1 0 0,1 2 128 15,0 2-128-15,2 1 0 0,-1 0 0 0,0 2 0 16,-5 1 0-16,0-2 0 0,-2 1 0 0,-1-2 0 16,2 3 0-16,0 1 0 0,2 2 0 0,-3 3 0 15,-4 3 0-15,-4 1 0 0,-2 3 0 0,-1 0 0 16,0-1 0-16,2 2 128 0,2-3-128 0,1 2 0 15,1 2 0-15,-1-1 0 0,0 0 0 0,-2 2 0 16,1 3 0-16,-4-1 128 0,-4-3-128 0,-2-1 0 0,-2-3 0 16,2 1 0-16,-1 1 0 0,1-4 128 0,3 3-128 0,-5 1 0 15,0-2 0-15,0 3 144 0,1 1-144 0,-2-2 0 16,-4-3 144-16,-1-3-144 0,1-1 0 0,-2 0 144 16,-2-2-144-16,-1 0 0 0,1 0 144 0,0 0-144 15,-1 4 128-15,2-4-128 0,-1 0 128 0,3 0-128 16,-2 0 0-16,0-1 128 0,-4-1-128 0,0-3 0 15,-2-3 0-15,1 1 144 0,3-2-144 0,-5-1 0 16,0 0 128-16,0 1-128 0,0-1 0 0,0 0 0 16,-1 0 128-16,0 4-128 0,0-1 0 0,-1-2 0 15,0 0 144-15,-3-2-144 0,0 0 0 0,1-2 144 16,2-4-144-16,-3 3 160 0,0-2-160 0,0 0 160 0,1-3-160 16,-2-1 0-16,1 0 0 0,0 1 128 0,0 1-128 15,-1-2 0-15,0-2 0 0,-1-1 0 0,-3-2 0 16,0-2 0-16,-1 1 128 0,-5-7-128 0,7 7 0 0,-7-7 0 15,0 0 0-15,5 8 0 0,0 2 0 16,-1-3 0-16,-4-7 0 0,0 0 0 0,6 10 0 0,-1-4 0 16,-5-6 0-16,7 7 0 0,-7-7 0 0,4 9 0 15,1 1 0-15,-2-2 0 0,-3-8 0 0,1 9 0 16,-1 2-144-16,0-3 144 0,0-8-128 0,0 0 128 16,-2 10-192-16,2-10 192 0,-8 9-224 0,3-4 64 15,-4 0 16-15,1 1 0 0,-4 4 144 0,2 2 0 16,2-3 0-16,-3 0-128 0,-3-1 128 0,0 0 0 15,1 1-144-15,-3 2 144 0,0 2 0 0,-2-2 0 16,-2 0-144-16,2 0 144 0,-6 5 0 0,2-2-192 0,-5 0 192 16,-2 1-160-16,-1-2 160 0,-3 0-128 15,-4 1 128-15,-5-2-128 0,0 2 128 0,-5 0-192 0,-2 0 192 0,-2 1-192 16,-6-1 192-16,-10 2-160 0,-10 2 160 0,-7 1-160 16,-1-1 160-16,-6 2-128 0,-4 2 128 0,-7 2-128 15,0-1 128-15,0 1 0 0,3-2 0 0,-7-2 0 16,-3 0 160-16,0-1-32 0,3-1-128 15,-2-4 192-15,-5-3-64 0,0-1 0 0,3-6-128 0,-5 1 192 16,-12-2-32-16,-1 0-16 0,-3-5 0 0,-3 4 0 16,-1-4-144-16,-5 2 0 0,-8 0 0 15,5 2 0-15,6 1 0 0,-1 0 0 0,0-1 0 0,-2 0 0 16,0 1 0-16,7 0 0 0,8-3 224 0,0-4-64 16,-1-1-160-16,7-4 160 0,7-4-160 0,-3-3 160 0,-3-2 16 0,1-4 0 15,4-5 0-15,-6-5 0 0,-6-5-32 0,-1 0 0 16,1-2 0-16,-4 2 0 0,-7-2-16 0,1 4-128 15,3 0 192-15,0-2-64 0,3 0 128 0,-3 0 0 16,0-2 16-16,4-2 0 0,9 0-112 0,-3 2-32 16,1 3 0-16,9-3 0 0,5 2 128 0,4-2 0 15,3 2 16-15,8 0 0 0,8-1-48 0,11 2-16 16,7-3 0-16,9 3 0 0,2 0-464 0,11 3-80 16,9 5-32-16,9 4-12464 15,11 1-2496-15</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00:58.54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C00000"/>
    </inkml:brush>
    <inkml:brush xml:id="br2">
      <inkml:brushProperty name="width" value="0.05292" units="cm"/>
      <inkml:brushProperty name="height" value="0.05292" units="cm"/>
      <inkml:brushProperty name="color" value="#00B0F0"/>
    </inkml:brush>
    <inkml:brush xml:id="br3">
      <inkml:brushProperty name="width" value="0.05292" units="cm"/>
      <inkml:brushProperty name="height" value="0.05292" units="cm"/>
      <inkml:brushProperty name="color" value="#002060"/>
    </inkml:brush>
    <inkml:brush xml:id="br4">
      <inkml:brushProperty name="width" value="0.05292" units="cm"/>
      <inkml:brushProperty name="height" value="0.05292" units="cm"/>
      <inkml:brushProperty name="color" value="#92D050"/>
    </inkml:brush>
  </inkml:definitions>
  <inkml:trace contextRef="#ctx0" brushRef="#br0">9842 15247 26207 0,'-11'-7'1152'0,"5"2"256"0,0 2-1136 0,-1-3-272 15,-1 2 0-15,1 0 0 0,3 0 0 0,4 4 160 16,-8-3-160-16,8 3 128 0,-8-1-128 0,-1 1 0 0,3-1 0 16,6 1 0-16,-9 1 0 0,2 1 192 0,-2 2-192 0,0-1 192 15,-1 0 272-15,-2 2 64 0,-3 2 16 0,0 3 0 16,0 2-160-16,-3 3-48 0,-2 3 0 0,-3 1 0 15,1 3-128-15,-1 2-16 0,0 5-16 0,-2 0 0 16,-4 2 832-16,0 1 160 0,2 2 48 0,1 0 0 31,6-1-1424-31,1 3-288 0,6 2-48 0,-1 3-16 0,4 1 960 0,4 1 192 0,1-2 48 0,1 2 0 16,2 0-256-16,1-1-32 0,3-2-16 0,0 2 0 16,2 0-208-16,0-1-128 0,3-2 128 0,0 0-128 15,-2 0 0-15,3-2 128 0,-1-4-128 0,2-3 0 16,0-1 0-16,1-3 128 0,0-4-128 0,1 2 0 15,1 1 0-15,2-4 0 0,-1-6 0 0,-1 3 0 0,0-2-256 0,1-1-112 16,-1-4-16-16,1-3-16 16,-3 1-2464-16,2-6-480 0,5-7-112 15,-1-9 0-15</inkml:trace>
  <inkml:trace contextRef="#ctx0" brushRef="#br0" timeOffset="687.026">10013 16832 17503 0,'0'0'1552'15,"-5"9"-1232"-15,-1-3-320 0,1 1 0 16,-1 0 1760-16,0-3 288 0,3 1 64 0,-2-1 16 15,5-4-1536-15,-9 2-304 0,9-2-64 0,0 0-16 16,-13-1 384-16,2-1 80 0,2-1 16 0,-1-5 0 0,-2-3-176 0,2 1-16 16,-2-2-16-16,1-2 0 0,-2-3-48 0,1-1-16 15,2-8 0-15,-2-1 0 0,-1-4-96 0,2-2 0 16,-1-4-16-16,2-1 0 0,1 0-304 0,1-2 160 16,1-2-160-16,0 3 128 0,2-3-128 0,3-8 0 15,1-7 0-15,1 0 0 0,0 0 0 0,1 2 0 16,4 1 0-16,4 1 0 0,-1 4 0 0,5 2 0 15,3 2-176-15,2 0 176 0,0-1 0 0,2 3 0 16,6 1 0-16,0 5 0 0,-1 2 0 0,2 2 0 16,-1 1 0-16,3 3 128 0,2 4-128 0,-2 3 0 15,-1 2 0-15,-1 2 0 0,2 3 0 0,0 3 0 16,-3 2 0-16,3 5-128 0,1 3 128 0,0 4 0 0,1 1 0 16,-4 2-128-16,0 4 768 0,-1 3 144 0,3 4 48 0,-6-1 0 31,-1 0-1584-31,-4 2-304 0,-1-2-64 0,-1 3-16 0,-3 1 912 0,-3 0 224 0,-2 2 0 0,-2 1 0 15,-4 0 0-15,-1 1 0 0,-4 1 0 0,-4 1 0 16,-3 2 144-16,-3 2-144 0,-2-2 0 0,-5-1 144 16,-3-1 16-16,-5-1 0 0,-1-1 0 0,-2-1 0 15,-1-4 80-15,0-2 16 0,0 0 0 0,1-4 0 16,-1-1 64-16,2-2 32 0,-2-3 0 0,2-2 0 16,1 0-160-16,1-3-16 0,-2-2-16 0,3 0 0 15,0 0-160-15,2-2 128 0,4-3-128 0,0 1 128 16,2-1-128-16,5 2 0 0,6-1 144 0,-1 2-144 15,0-3 0-15,3 3 0 0,6 3 0 0,-2-4-192 16,-1-2-384-16,3 6-96 0,0 0-16 0,9-6 0 16,0 0-2192-16,4 1-432 15,-2-2-80-15</inkml:trace>
  <inkml:trace contextRef="#ctx0" brushRef="#br0" timeOffset="1259.561">10726 16092 18431 0,'0'0'1632'0,"0"0"-1312"0,0 0-320 16,0 0 0-16,0 0 2144 0,0 0 352 0,0 0 80 0,0 0 16 0,0 0-2112 0,12 7-480 15,-1-2 0-15,2 2 0 0,1 0 0 0,3 7 128 16,0 3-128-16,2 3 192 0,-3-1-64 0,0 3 0 15,0 1 0-15,-1 1 0 0,-1 1 112 0,-5 0 16 16,-3-1 0-16,-2-1 0 0,-1 2 224 0,-2 2 48 16,-1-2 16-16,-4 1 0 0,-5 3 80 0,-1 2 16 15,-2 2 0-15,-2 0 0 0,-2 1-96 0,0-3-16 16,-2-2 0-16,3-1 0 0,-1-3-128 0,0-3-16 16,-1-5-16-16,0-2 0 0,-1 0-208 0,2-4-32 15,0-5-128-15,1-2 192 16,-2-2-512-16,-1-4-96 0,-2-2-32 0,-1-6 0 15,1-5-2048-15,0-4-400 0,0-3-96 0</inkml:trace>
  <inkml:trace contextRef="#ctx0" brushRef="#br0" timeOffset="2430.696">11813 15477 16575 0,'0'0'1472'0,"-7"-1"-1168"0,7 1-304 0,-5-3 0 16,5 3 1824-16,-4-5 304 0,1 1 64 0,-1-3 16 15,2 0-1808-15,-3 0-400 0,0 2 0 0,1 0 0 16,-1-1 0-16,1 0 256 0,0-2-64 0,0 4-16 15,4 4 336-15,-10-3 80 0,1-1 16 0,-2 1 0 16,-3 2 32-16,2 1 0 0,-1 0 0 0,1 1 0 16,-2-2-192-16,0 2-48 0,1 3 0 0,-2 0 0 15,-1 0-96-15,1-1-32 0,0 2 0 0,-1 3 0 16,0 1-80-16,0 4-32 0,1-2 0 0,-2 1 0 16,1 3-160-16,-3 3 0 0,1 0 0 0,1 1 128 0,2 0-128 0,-1 3 0 15,-1 0 0-15,2 1 0 0,5 1 224 0,3 1-32 16,0 3-16-16,2 2 0 0,0 3-16 15,3-2 0-15,1 0 0 0,2 1 0 0,1 1-160 0,2 0 160 16,-1-2-160-16,5-1 160 0,-1 0-160 0,3 0 0 16,1 0 0-16,0-2 0 0,2 1 0 0,2-4 0 15,-1 0 0-15,-1-7 0 0,0-2 0 0,3-3 0 16,-1-2 0-16,1-3 0 0,-2-3 0 0,-1 1 128 16,0-5-128-16,4-1 128 0,1-1 32 0,0-5 0 15,4-3 0-15,0 0 0 0,-2 1-160 0,3-6 128 16,0-2-128-16,0-3 128 0,-1-1-128 0,1-3 0 15,1-2 0-15,0-2 0 0,-2 1-176 0,-6 0 48 0,1-2 0 16,-3 1 0-16,0-1 0 0,-4 2 0 0,0 0 0 0,-1-2 0 16,-5 1 128-16,1-5 0 0,-3-4 0 0,-3 6 0 15,-4 3 0-15,1 0 128 0,-4-3 0 0,0 3 0 16,-5 0-128-16,-1 2 0 0,-4 0 0 0,1 0 0 16,-6 0-144-16,-3 2 144 0,0 1-160 0,-2 2 160 15,-1 3 0-15,0 2 0 0,2 0 0 0,0 5 0 16,-2 2 0-16,1 3 0 0,2-1 0 0,-3 3 0 15,2 4 192-15,0 2-192 0,0 4 192 0,1 0-192 16,0-1 0-16,3 3 0 0,1 3 0 0,1 1 0 16,-1 2 0-16,3 1 0 0,3 1 0 0,-1 2-144 15,0 3-64-15,1 1-16 0,2 1 0 0,2-1 0 16,1 0 224-16,2-1-176 0,1 1 176 0,4-3-160 0,2-2 160 0,1 1 0 16,1-1 0-16,0-2 0 0,2-2 0 0,2-1 0 15,1-5 0-15,2 2 0 0,3 0 0 0,1-3 0 16,2-2 160-16,4 1-160 0,2-2 144 0,4 2-144 15,0-5 128-15,4-1-128 0,3-1 272 0,2 0-16 16,1-4-16-16,2 2 0 0,-2-3-64 0,1-1-16 16,1-3 0-16,3 2 0 0,-4 3-32 0,3-4-128 15,4-4 192-15,0 5-64 0,-3 5-128 0,-1-2 0 16,-4 1 0-16,-3-1 128 0,-1 1-128 0,-4 1 0 16,-4-1 0-16,0 3 0 0,-3-2 0 0,-2 0 0 15,-2-2 0-15,0 2 0 16,-4 3-400-16,-1-2-16 0,0-4 0 0,-2 2-9920 0,-7 4-1984 15</inkml:trace>
  <inkml:trace contextRef="#ctx0" brushRef="#br0" timeOffset="2815.172">12453 15985 28047 0,'0'0'1232'0,"0"0"272"0,-7 9-1200 0,3 1-304 16,1 2 0-16,1 1 0 0,-1 1 624 0,1 2 64 16,-1 2 16-16,1 4 0 0,0 0-416 0,0 2-80 15,-4 3-16-15,0 2 0 0,-2 2 256 0,-1-3 64 16,-1-2 0-16,2 0 0 0,-6 0 112 0,0 1 16 16,-4-2 16-16,0 0 0 0,1 1-128 0,2-3-16 15,-2 0-16-15,1-3 0 0,-2-6-496 0,2-3 0 16,0-3 0-16,0-4 0 15,-2-5-896-15,1-3-80 0,0-5-16 0,2-4-9376 0,-1-7-1888 16</inkml:trace>
  <inkml:trace contextRef="#ctx0" brushRef="#br0" timeOffset="3405.906">12961 15480 34847 0,'-7'-5'1536'0,"7"5"320"0,0 0-1472 0,-4-7-384 0,-3 0 0 0,3 0 0 16,-1 2-416-16,5 5-160 0,0 0-16 0,0 0-16 0,-8-5 288 0,1 2 48 15,7 3 16-15,-12 1 0 0,0 2 256 0,-1 3-192 16,-2 0 192-16,0 5-160 0,-1 4 336 0,0 0 64 15,-1 2 16-15,1 2 0 0,1 2 192 0,-1 5 64 16,1 2 0-16,2 4 0 0,3 4-176 0,2 2-16 16,1 0-16-16,4 0 0 0,-2-4-160 0,2-2-16 15,3-2-128-15,4-2 192 0,2-2-16 0,-2-1-16 16,3-2 0-16,4-4 0 0,1 1-32 0,2-2-128 16,1-3 192-16,0-3-64 0,1-1-128 0,-1-1 192 15,1-2-192-15,-1-4 192 0,1-4 32 0,3-1 16 16,1-1 0-16,1-2 0 0,-4-4-96 0,4-2-16 15,0 1 0-15,1-4 0 0,-1-2-128 0,2-3 0 16,-2-1 0-16,0 0 0 0,0-6 0 0,-1 0 0 0,-4-2 0 16,2-2 0-16,-2-5 0 0,-1 1 0 0,-3-1 0 15,-2 0 0-15,-2-2 0 0,-1 3 0 0,-3 0 0 0,-1 2 0 16,-4 0 176-16,-2 2-48 0,0 3-128 0,-4 0 192 16,-2 1-192-16,-4 2 0 0,2 3 128 0,-2 4-128 15,-2-2 0-15,-3 5 0 0,-2 2 0 0,2 3-160 16,-3 3 160-16,2 3 0 0,0 3 0 0,2 3 0 15,0 2 0-15,1 2 0 0,0 2 0 0,1 2 0 16,0 4-624 0,-1-1-32-16,0 3-16 0,0-1 0 0,1 2-2224 15,0 0-448-15,-10 7-96 0,9-5-16 0</inkml:trace>
  <inkml:trace contextRef="#ctx0" brushRef="#br0" timeOffset="3788.122">13289 14992 18431 0,'-9'2'1632'0,"-1"-1"-1312"16,-1-1-320-16,-2 3 0 0,1-1 4416 0,1 2 832 15,1 2 144-15,0 1 48 16,-1 4-5216-16,1-1-1040 0,-1 1-208 0,2 4-32 15,0 1 464-15,-1 3 80 0,0-1 32 0,-3 4 0 0,-1 2 304 0,0 2 176 16,-1 4-192-16,0 3 192 0,0 4 192 0,-1 0 160 0,2 2 32 16,0-1 0-16,0 1 48 0,2 1 16 0,1 1 0 0,2 3 0 15,2 1-48-15,0 6 0 16,1 4 0-16,-1 1 0 0,0-4-16 0,2 1-16 0,-4-2 0 0,1-1 0 16,-4-4-224-16,1 5-144 0,0 4 192 15,0-4-192-15,-2-3 224 0,0-4-64 0,-3-3-16 0,0-1 0 16,-2-1 80-16,1 1 16 0,-3 2 0 0,2-5 0 15,4-6-240-15,1 2 128 0,0-2-128 16,-1-2 0-16,0-2 0 0,4-5 0 0,3-5 0 0,-2 0 0 16,3-1 0-16,2-6-256 0,4-10 16 0,0 0 16 15,-2 6-1328-15,2-6-272 0,0 0-48 16,0 0-8528-16,11-12-1696 0</inkml:trace>
  <inkml:trace contextRef="#ctx0" brushRef="#br0" timeOffset="4420.384">13373 14576 28559 0,'0'0'1264'0,"0"0"272"0,0 0-1232 0,0 0-304 0,0 0 0 0,0 0 0 0,0 0 576 0,0 0 48 16,1 10 16-16,4 0 0 15,1 2-1152-15,6 4-240 0,3 4-32 0,1 5-16 0,2 1 528 0,3 5 96 16,3 2 32-16,2 5 0 0,3 6 144 0,3 3 0 16,-1 3 0-16,-1 0 0 0,0 1 192 0,1 3 128 15,0 2 32-15,-2 7 0 0,-1 2 96 0,-2 0 0 16,-5-5 16-16,-1 0 0 0,-1-2 96 0,-4-1 16 15,-4 0 0-15,-2 1 0 0,-5 0-16 0,-3-2 0 16,-3-4 0-16,-2-3 0 0,-5-1-16 0,-3 0 0 0,-3-1 0 16,-5 4 0-16,-1 2-32 0,-8 2-16 0,-2 1 0 15,-7 0 0-15,-7 0-64 0,-5 6-16 0,-2 0 0 0,-2 8 0 16,-1 1 48-16,-1-2 16 0,1-7 0 16,-3-4 0-16,2-2-32 0,5-6-16 0,4-6 0 0,4-5 0 15,5-1-272-15,2-6-160 0,4-7 192 0,4-5-192 31,4-3-1472-31,5-3-416 0,5-8-80 0,4-5-15296 0</inkml:trace>
  <inkml:trace contextRef="#ctx0" brushRef="#br0" timeOffset="7856.7">17839 15678 2751 0,'0'0'256'0,"0"0"-256"15,0 0 0-15,-2 7 0 0,2-7 2080 0,0 0 368 16,0 0 80-16,0 0 16 0,0 0-1520 0,0 0-320 16,0 0-48-16,0 0-16 0,-7 4-112 0,7-4-16 15,0 0-16-15,0 0 0 0,-3 8-16 0,3-8 0 16,-3 8 0-16,3-8 0 0,0 0 96 0,0 0 32 15,-1 8 0-15,1-8 0 0,0 0 32 0,0 0 16 16,0 0 0-16,0 0 0 0,0 0-128 0,0 7-16 16,-4 0-16-16,4-7 0 0,0 0-96 0,0 0-16 15,0 0 0-15,0 0 0 0,0 0 64 0,0 0 16 16,0 0 0-16,0 0 0 0,0 0-112 0,0 0-32 16,0 0 0-16,0 0 0 0,0 0 96 0,0 0 16 0,0 0 0 0,0 0 0 15,-1-8-240-15,2 0-64 0,2-4 0 0,-2-1 0 16,0-3-128-16,1-1 128 0,0 0-128 0,2-2 128 15,-1-2-128-15,1-2 0 0,-2-1 144 0,2-3-144 16,-1-1 0-16,1-2 0 0,-1-3 0 0,1-2 128 16,0-5-128-16,2 3 0 0,-4 0 0 0,3 0 128 15,0-1-128-15,1 1 0 0,-1 2 0 0,2 0 0 16,-3-1 0-16,4-2 0 0,-1-3 0 0,1 2 0 16,0-2 0-16,1 0 128 0,-2 0-128 0,3 0 128 15,-1 0 64-15,1 1 0 0,0-1 16 0,1-1 0 16,-1-1 32-16,3 0 0 0,-1 0 0 0,1-3 0 15,-2-2-16-15,2 2 0 0,2-1 0 0,0 4 0 16,-2 2-48-16,-1-1-16 0,1-2 0 0,-4 3 0 0,-1 0 32 16,2 1 0-16,1-1 0 0,-3 1 0 0,1 1 144 15,-4 0 48-15,4 2 0 0,-1 1 0 0,0-5 0 0,0 2 16 16,0 2 0-16,-1-4 0 0,2-4-112 16,1 2-32-16,0-1 0 0,1 1 0 0,0 1-256 0,0 0 160 15,-1 0-160-15,2-2 128 0,-1-1-128 0,-1-4 0 16,1-1 0-16,-2 3 0 0,2 1 128 0,1 5-128 15,-3-1 0-15,2 1 128 0,1 0 0 0,1-1-128 16,-2-1 192-16,0-1-64 0,-1-1-128 0,-1 2 0 16,3 2 144-16,0 0-144 0,-2 2 0 0,1-1 128 15,0 0-128-15,1 0 0 0,-3 1 128 0,-1-1-128 16,6-3 160-16,-3 2-160 0,0 0 224 0,1 1-48 16,0-1-16-16,0 2 0 0,1 0-160 0,0 1 192 15,1 3-192-15,-1 0 192 0,0-1-192 0,-1-4 0 0,0-2 144 16,-1 3-144-16,0 1 0 0,1 1 144 0,0-3-144 0,-1 5 0 15,1-1 192-15,-2-2-192 0,0-1 192 0,1-3-192 16,0 0 208-16,2 1-64 0,0-3-16 0,-1 0 0 16,0 3-128-16,-1 0 0 0,0 0 0 0,2 3 128 15,0 0-128-15,1 2 0 0,2 0 0 0,-1-2 128 16,1-1-128-16,-4-1 0 0,-3-1 0 0,2 4 0 16,3 1 0-16,-2-2 128 0,0 2-128 0,1 1 0 15,-2 1 128-15,1-1-128 0,-3-2 0 0,0 1 128 16,2 1-128-16,-1-2 0 0,0-2 144 0,-3-1-144 15,1 1 0-15,-1 2 144 0,2 3-144 0,-3 1 0 16,2 0 160-16,-2 1-160 0,1 2 128 0,-1-1-128 16,1-1 128-16,0 4-128 0,-1 3 0 0,2-4 128 0,-2-6-128 15,-1 2 0-15,1 2 0 0,-2 3 128 0,3 1-128 16,-2 2 0-16,2-1 0 0,-1-1 0 0,-1-1 0 0,-1 0 0 16,2 1 0-16,-3-4 0 0,4 1 0 0,-1 3 0 15,-4-1 0-15,4 3 0 0,2 4 0 0,-5 2 0 16,1 1 0-16,0 1 0 0,0-2 0 0,-3 4 0 15,0 3 0-15,0 3 0 0,0 1 0 0,-1 2 0 16,-1-1 0-16,1 7 0 0,0-4-144 0,0-2 144 16,1-1 0-16,-1 2 0 0,0 5-144 0,0 0 144 15,0 0 0-15,0-5-144 0,3-3 144 0,-3 8 0 16,0 0 0-16,0 0-128 0,-2-4 128 0,2 4 0 16,0-5 0-16,0 5-128 0,0 0 128 0,0 0 0 15,0 0 0-15,0 0-128 0,0 0 128 0,0 0 0 0,0 0 0 16,0 0-128-16,0 0 128 0,0 0 0 0,0 0-144 15,0 0 144-15,0 0 0 0,0 0 0 0,0 0 0 0,-4 17 0 16,-1 4 0-16,0-2 0 0,2-1-144 0,1 2 144 16,-4 2 0-16,2 2 0 0,0 1-128 0,1 4 128 15,-3 1 0-15,0 4 0 0,2 0 0 0,-3 1 0 16,0-1 0-16,3 2 0 0,-3 1 0 0,2 3 0 16,-5 1 0-16,1 3 0 0,-1 2 0 0,-1 1 0 15,0-2 0-15,0-1 0 0,-2 1 0 0,1 2 0 16,-4 1 0-16,-1 2 0 0,-1 4 0 0,1 2 0 15,-5 0 0-15,1 0 0 0,-2-3 0 0,0 4 0 16,0-1 0-16,2 3 0 0,1 0 128 0,2-1-128 16,-3-1 0-16,4 0 0 0,0-4 0 0,2 0 0 15,1-2 128-15,2 2-128 0,-3 1 0 0,3-1 144 0,-2 1-144 0,2-3 0 16,-1-3 144-16,0 0-144 0,2-1 0 0,-2 1 128 16,1 1-128-16,-2-1 0 0,-2-1 0 15,0-1 128-15,-1-4-128 0,1 0 0 0,-2 0 0 0,2-1 144 16,-1-3-144-16,0 4 0 0,-2 2 0 0,3 1 0 15,-1-2 0-15,3 2 0 0,1 0 128 0,-2-1-128 16,0-2 0-16,3 1 0 0,0 2 0 0,2 1 128 16,-2 4-128-16,1-2 0 0,-3-2 160 0,3-1-160 15,3-1 128-15,-3-2-128 0,1-3 128 0,1-2-128 16,-3-1 128-16,2 0-128 0,1-2 128 0,-2 3-128 16,1 5 128-16,0-1-128 0,-2-2 0 0,2 0 0 15,2-5 128-15,-3 0-128 0,-3 0 0 0,1-1 0 16,-1 0 0-16,-3-1 0 0,1 2 144 0,0 2-144 0,1 3 160 15,1-2-160-15,-2-3 0 0,2-1 0 0,0-1 0 16,3 2 0-16,-1-1 0 0,1 0 0 0,-3-2 0 0,3 0 0 16,2-1 0-16,-1 0 0 0,0 2 0 0,0 0 0 15,2-3 0-15,-2 1 0 0,1 0 0 0,1 0 0 16,-2 0 0-16,2-3 0 0,-1 1 0 0,3-2 0 16,-4-1 0-16,2 3 0 0,-1 1 0 0,3-3 0 15,-3 1 0-15,2-2 0 0,-2-1 0 0,4 3 0 16,-3 2 0-16,2 2 0 0,-3 2 0 0,2 0 0 15,0-2 0-15,0 0 0 0,-1 2 0 0,2-1 0 16,-1-3 0-16,-1-2 0 0,3 1 0 0,-3-4 0 16,0-2 0-16,1 0 0 0,2 0 0 0,0-1 0 15,-2-3 0-15,2-1 0 0,-2 4 0 0,3-3 0 0,-1-5 0 16,1 1 0-16,-2-1 0 0,3 2 0 0,1 0 0 16,-2 3 0-16,-2-2 0 0,2 1 0 0,1-1 0 0,-2 2 0 15,2-2 0-15,-2 0 0 0,-1-3 0 0,-1 1 0 16,3 3 0-16,-4-2 0 0,1-1 0 0,3 1 0 15,1-1 0-15,0 1 0 0,1 1 0 0,-1-3 0 16,-1 0 0-16,0-2 0 0,1 0 0 0,0 1 0 16,0-3 0-16,2-2-160 0,1-7 160 0,0 0 0 15,-2 6 0-15,2-6-128 0,0 0-96 0,0 0-16 16,0 0 0-16,0 0 0 16,0 0-1040-16,0 0-192 0,6-10-64 0,2-7-10352 15,0-3-2064-15</inkml:trace>
  <inkml:trace contextRef="#ctx0" brushRef="#br0" timeOffset="9365.094">18026 15499 12671 0,'-12'7'560'0,"7"-2"112"0,-2 2-544 0,2-2-128 0,-2 0 0 0,1-2 0 16,1 0 1136-16,-2 1 192 0,7-4 32 0,0 0 16 15,0 0-336-15,-6 1-64 0,6-1-16 0,0 0 0 16,0 0-448-16,0 0-80 0,-6-1-32 0,6 1 0 16,0 0 320-16,0 0 64 0,0 0 16 0,0 0 0 15,0 0-48-15,0 0-16 0,0 0 0 0,0 0 0 16,-2-10-304-16,4 0-64 0,-1 1-16 0,2-2 0 0,0-1 32 0,2-3 0 16,1-3 0-16,2-2 0 0,-1-5-80 0,1-3-16 15,1-5 0-15,1-1 0 0,1-2-80 16,2 0-16-16,1-3 0 0,4 1 0 0,3-1-64 15,0-2 0-15,-6-3-128 0,4-1 192 0,3-2 32 0,1-2 0 16,1-4 0-16,0 1 0 0,1 0 96 0,0 1 0 16,1-5 16-16,3-4 0 0,-3-4-16 0,5-1-16 15,2-2 0-15,0 4 0 0,2-5-176 0,-1 2-128 16,-2 0 192-16,4-4-192 0,3-4 128 0,-1 2-128 16,-5 6 0-16,1-4 0 0,-1 2 128 0,-1-1-128 15,1-3 0-15,-1 5 0 0,1 4 0 0,2-3 0 16,-3 2 0-16,2-1 0 0,2-1 128 0,0 2-128 15,-3 1 0-15,1 3 0 0,-2 0 0 0,1 1 128 0,-1-3-128 16,1-1 0-16,-1 0 224 0,4 2-64 0,1 3-16 16,3 1 0-16,-1-1 16 0,0-1 0 0,-1 0 0 15,1 0 0-15,-3-2-160 0,0 3 160 0,-4 1-160 0,2 2 160 16,-1 1-160-16,-1 0 0 0,1-2 0 0,2 0 0 16,-1 1 128-16,1 2-128 0,-1 1 128 0,4 3-128 15,-1 0 160-15,-1-1-160 0,0-1 192 16,0-2-192-16,-2-1 192 0,2 0-192 0,1 0 192 0,-1 2-192 15,5 0 208-15,-3-2-64 0,2-1-16 0,-2-3 0 16,3-2-128-16,-3 3 0 0,0 3 0 0,-3 4 128 16,-1 0-128-16,0 3 0 0,-1-2 0 0,0 2 0 15,-4 1 0-15,-1 1 0 0,2 4 0 0,-4 3 0 16,-1-2 0-16,-2 3 0 0,0-1 128 0,-1 4-128 16,0 0 0-16,-1 2 0 0,-3 0 0 0,2 0 0 0,2 2 0 15,-4 0 0-15,-2-1 0 0,1 2 0 0,-2 5 0 0,1 2 0 16,-3 1 0-16,-1 3 0 0,-1 2-192 0,0 3 192 15,1 1-160-15,-3 3 160 0,0 0-192 0,-2 3 192 16,1 0-208-16,-1 2 80 0,-1-1 0 0,-6 5 0 16,0 0 0-16,0 0 0 0,0 0 128 0,0 0 0 15,0 0 0-15,0 0 0 0,0 0 0 0,0 0 0 16,0 0 0-16,0 0 0 0,0 0 0 0,0 0 0 16,-10 9 0-16,0 1 0 0,1 0 0 0,-4 2-160 15,0-1 160-15,0 6-160 0,0 0 160 0,-3 7 0 16,-1 0 0-16,-1 1 0 0,0 0 0 0,-1 2 0 15,-3 3 0-15,-1 2 0 0,-4 2 0 0,0 2 0 16,0 2 0-16,-6 4-128 0,-2 2 128 0,0 2 0 0,-1 2 0 16,-3 3 0-16,1-1 0 0,-2 0 0 0,4 2 0 15,-5-2 0-15,-3 2 0 0,-2 4 176 16,-1 3-176-16,-3 1 192 0,1-1-32 0,0 1 0 0,-1-1 0 0,0 3 0 16,1 2 16-16,-3-1 0 0,-3 3 0 0,3 0 0 15,5-1 16-15,1-1 0 0,0-2 0 0,3 5 0 16,2 4-48-16,2-1 0 0,1-5 0 0,-1-2 0 15,-1 1-144-15,-1 0 0 0,-1 2 0 0,-1-2 0 16,-2 1 128-16,2-3-128 0,1-1 0 0,0 0 128 16,1 1-128-16,0 3 0 0,-3 1 0 0,2-2 0 15,4-2 128-15,0-3-128 0,1-4 128 0,4 0-128 16,1-2 352-16,2 3-16 0,3 3 0 0,2-2 0 16,0-2-128-16,3-1-16 0,0-1-16 0,-1 1 0 0,1 2-176 15,1 3 0-15,-1 1 0 0,0-1-176 0,-2-1 176 16,-3 3 0-16,-1 1 0 0,2-1 0 0,2 2 0 15,-1-2 0-15,-1 0 0 0,1-3 0 0,-1-3 0 0,2-1 192 16,1-2-32-16,0-2-16 0,-1 1 48 0,2-1 16 16,1 3 0-16,1-2 0 0,-1-5-64 0,1-1-16 15,0-2 0-15,1 1 0 0,0 2-128 0,-1 1 0 16,1-2 144-16,-1-1-144 0,8 2 0 0,-3-2 128 16,1-2-128-16,0-5 0 0,-1-3 0 0,2-3 0 15,3-5 0-15,2-1 0 0,0-2 0 0,2-2 0 16,2-2 0-16,2-1 0 0,-2-3-128 0,2-1-64 15,-1-2 0-15,1-2 0 16,2-10-448-16,-1 6-80 0,1-6-32 0,0 0 0 16,0 0-2128-16,0 0-448 0,8-11-64 0</inkml:trace>
  <inkml:trace contextRef="#ctx0" brushRef="#br0" timeOffset="11040.745">16140 9693 17503 0,'-7'-10'1552'0,"-1"2"-1232"15,1 1-320-15,1 2 0 0,1-1 2080 16,5 6 352-16,0 0 80 0,0 0 16 0,-5-7-1552 0,5 7-304 16,0 0-64-16,0 0-16 0,0 0-464 0,0 0-128 15,0 0 0-15,0 0 0 0,0 0 144 0,0 0-144 16,4 10 192-16,-1-1-192 0,1 0 512 0,1 2-16 15,-1 2 0-15,3 4 0 0,0 0-64 0,2 3-16 16,1 1 0-16,2 5 0 0,-1 5-128 0,4 3-32 16,0 3 0-16,1 2 0 0,3 3 0 0,0 1-16 15,2 0 0-15,3 2 0 0,2-1-112 0,0 3 0 16,0 4-128-16,-1 0 192 0,2 4-192 0,-1 2 128 0,3 0-128 16,-4-1 0-16,-1 0 160 0,0-3-160 0,1 1 160 0,0 4-160 15,-3 1 352-15,3 0-32 0,-1-3 0 0,3-1 0 16,0-2 48-16,-1 4 0 0,0-1 0 15,0 3 0-15,1 1-128 0,-1 3-32 0,0-1 0 0,-1-4 0 16,-1 2-80-16,1 4-128 0,-3 3 176 0,3 1-176 16,-3 0 208-16,2-3-64 0,-1 0-16 0,2 0 0 15,2 3-128-15,0 0 0 0,2 1 0 0,-2-3 0 16,1-4 0-16,-2 1 0 0,-1-2 0 0,2 3 0 16,-5 0 176-16,-1-4 48 0,-3-2 16 0,0-1 0 15,-2-2 32-15,0 0 16 0,-2-1 0 0,0 3 0 16,2 3-80-16,-1-1-16 0,-4-1 0 0,2-1 0 0,2 2-192 15,-1-2 144-15,1-1-144 0,-1 4 128 0,-2 3-128 16,3 0 160-16,-1-5-160 0,1 3 160 0,0-3 0 0,1 2 0 16,-3 1 0-16,2 0 0 0,4-1 48 0,-3-2 16 15,0-3 0-15,1-3 0 0,-2-2-224 0,0 0 128 16,0-1-128-16,2 3 0 0,-2 1 160 0,0-2-160 16,-1-2 160-16,0-2-160 0,-1-3 208 0,2 1-48 15,-3 2-16-15,1 2 0 0,0 4-144 0,0 0 0 16,-3-3 0-16,1 1 0 0,3-2 0 0,-1-1 0 15,-3-3 0-15,0-1 0 0,-1 0 0 0,1-2 0 16,-1-2 0-16,0 0 0 0,-1-3 176 0,2-1-48 16,-4-2-128-16,1-4 192 0,-2-1-64 0,2-3-128 15,1-1 176-15,-4-2-176 0,-2-5 192 0,1 0-192 16,3-1 192-16,-2-3-192 0,-1-2 128 0,0-1-128 0,1-1 0 16,-2-2 0-16,-2-8 0 0,2 7 0 0,-2-7 0 0,0 0 0 15,0 0-128-15,0 0 128 0,-3 6 0 0,3-6-144 16,0 0 144-16,0 0 0 0,0 0 0 0,0 0 0 15,0 0 0-15,0 0 0 0,-10-8 0 0,3-1 0 16,-2-2 0-16,0-3-128 0,0-1 128 0,-2-1-128 16,-1-3 128-16,1 0 0 0,0-1 0 0,-1-2 0 15,-1-3-192-15,0-2 32 0,1 0 16 0,0-4 0 16,-1-5 144-16,-1-2-128 0,1-1 128 0,2 3-128 16,-3-2 128-16,0-2 0 0,-1-2-144 0,0 3 144 15,-2-6 0-15,1-4 0 0,-1-1 0 0,1-3 0 16,-4-2 0-16,1-1 0 0,-3 0 0 0,0-1 0 15,0-5-176-15,-2-4 48 0,0-3 0 0,-2-1 0 0,3 4 128 0,-2-2-160 16,1 1 160-16,1-1-160 0,1-1 160 0,2-2 0 16,0 3 0-16,1 1 0 0,0 2 0 0,-1-4 0 15,-1-5 0-15,-2 1 0 0,0 3 0 0,-3-2 128 16,-1-1-128-16,1-4 128 0,2-5-128 0,1 2 0 16,-4 3 0-16,2 1 0 0,1 0 0 0,4 3-160 15,-2-1 160-15,2 2-160 0,-1 2 160 0,1 2 0 16,2 2 0-16,-1-2-128 0,-1-4 0 0,-1 3 0 15,0 2 0-15,0 0 0 0,0-2 128 0,0-1 0 16,-1-3 0-16,0 2 0 0,-1 0-192 0,3 3 0 16,3 6 0-16,-2 2 0 0,-2 5 48 0,1 2 0 15,2 1 0-15,1 1 0 0,2 0 144 0,-2 6-128 16,2 5 128-16,0 2-128 0,-1 3 128 0,4 1 0 0,-1 2 0 16,3-1 0-16,0-2 0 0,0-3-160 0,2-1 160 15,2-1 0-15,-3 4-208 0,2-3 64 0,2 5 16 16,1 2 0-16,-1 4 0 0,0-1 0 0,0 2 0 0,0 1 0 15,-2 2 128-15,3 2-208 0,-3 1 80 16,1 0 128-16,-2 0-176 0,1 3 176 0,1-1-128 0,-3 3 128 16,0-1 0-16,0 1 0 0,-1 0 192 0,3 1-64 15,-3-2 0-15,1 2 0 0,1 4 0 0,1 0 0 16,-1-5-128-16,1 2 0 0,2 2 0 0,-2 2 0 16,1 1 0-16,-2-1 0 0,0 2 0 0,2 1 0 15,0 2 0-15,2-1-128 0,-1 2 128 0,1 1 0 16,4 3-128-16,0 0 128 0,-10-1-128 0,10 1 128 15,0 0-576-15,-6 14-16 16,0 1-16-16,1 3 0 0,2 0-2928 0,3 6-592 0</inkml:trace>
  <inkml:trace contextRef="#ctx0" brushRef="#br0" timeOffset="12005.652">14771 10054 28559 0,'-16'2'2544'0,"6"-2"-2032"0,-2 0-512 0,2 1 0 0,2 2 0 0,8-3-128 16,-7 3-16-16,1 5 0 0,2-1 672 0,4-7 144 15,0 9 32-15,0 1 0 0,3 1-448 0,1 0-96 16,3-1-16-16,0 3 0 0,2 0 160 0,0 5 16 16,3-2 16-16,0 4 0 0,3 2 208 0,0 4 32 15,3 1 16-15,2 2 0 0,4 1-32 0,0 1-16 16,1 4 0-16,5 3 0 0,3 1-80 0,1 1-16 15,1-1 0-15,0 0 0 0,1 3-112 0,0 5-16 16,0 3-16-16,4 1 0 0,1 4-112 0,3 0 0 16,3 2-16-16,2 2 0 0,2-1-48 0,-2 6 0 15,0 5 0-15,-2 0 0 0,0 0-128 0,2-4 128 16,-1-3-128-16,1 3 128 0,-2 4 0 0,1-2-128 16,-1 1 192-16,-5-5-64 0,-1-5 64 0,-3 0 16 15,-3-4 0-15,1 0 0 0,-1-1 48 0,3-2 16 0,1 4 0 16,0-2 0-16,0-1-64 0,0-3-16 0,0 0 0 0,1 3 0 15,-3 6-192-15,1 0 0 0,-2 3 128 0,2-2-128 16,-1 0 192-16,-1-1 0 0,5-1 0 0,-5 1 0 16,2 3-192-16,-2 1 128 0,2 1-128 0,1-2 0 15,-5-1 176-15,0-5-176 0,0 0 192 0,-3 1-192 16,-1 4 0-16,2-4 0 0,0-2 0 0,-1-2 0 16,5 2 0-16,-3 0 128 0,2-1-128 0,0 5 0 15,2 3 176-15,-1 0-176 0,-1 0 160 0,-2-2-160 16,-2-2 0-16,-1 1 0 0,1-1 0 0,1 1 0 15,-1 4 0-15,2-5 0 0,-1-2 0 0,0-3 0 16,4-3 0-16,-3 1 128 0,-1-3-128 0,-2 2 0 0,-2-2 0 16,0-2 0-16,-1 3 128 0,-3-2-128 0,1-4 0 15,-4-2 0-15,-1-3 0 0,0-1 0 0,0-1 128 16,-1-2-128-16,-2 0 0 0,0 0 0 0,-2 0 128 16,4 0-128-16,0 0 0 0,-3-2 0 0,-3 1 128 0,3-1-128 15,-1-1 0-15,1 0 0 0,-1-5 0 0,-1 1 128 16,-4-2-128-16,1 2 0 0,1-5 0 0,-2 2 0 15,-1-5 128-15,1 0-128 0,-6-3 0 0,2 0 144 16,0-2-144-16,-2-2 128 0,0-2-128 0,-1 0 0 16,-3-9 0-16,5 9 0 0,-5-9 0 0,0 0 0 15,0 0 0-15,0 0 0 0,0 0-336 0,0 0 48 16,0 9 16-16,0-9 0 16,0 0-256-16,0 0-48 0,0 0-16 0,-15-4 0 15,-4-8-2784-15,-4-4-544 0</inkml:trace>
  <inkml:trace contextRef="#ctx0" brushRef="#br0" timeOffset="12723.902">16171 9907 17503 0,'-8'-9'768'0,"8"9"176"0,0 0-752 0,-8 0-192 0,8 0 0 0,0 0 0 15,0 0 1536-15,0 0 256 0,0 0 64 0,0 0 16 16,-4-6-1360-16,4 6-288 0,0 0-48 0,0 0-16 15,-6-6 160-15,3-1 16 0,-1-3 16 0,2 5 0 16,2 5 480-16,0 0 80 0,-6-9 32 0,0 2 0 16,2 0-48-16,-3-1-16 0,2-1 0 0,-3-1 0 15,-1-1-272-15,1-1-48 0,-1 1-16 0,-3-2 0 0,1 0 48 0,-1-3 16 16,1 0 0-16,-3-1 0 0,1 3 0 0,1 1 0 16,-1-2 0-16,0-1 0 0,2 1-160 15,-3-1-16-15,1 3-16 0,2 1 0 0,2 0-176 0,0 0-48 16,1-2 0-16,0 3 0 0,6 1-192 0,-1 3 0 15,-5 0 0-15,1 3 0 0,7 4 0 0,-5-3 0 16,5 3 0-16,0 0 0 0,-3-6-304 0,3 6 0 16,-3 7 0-16,3 1 0 15,0-8-1936-15,5 10-400 0,0 3-80 0,2 0-12320 0</inkml:trace>
  <inkml:trace contextRef="#ctx0" brushRef="#br0" timeOffset="13170.393">16004 10534 34143 0,'-15'-4'1520'0,"8"1"304"0,5 0-1456 0,2 3-368 16,0 0 0-16,5-6 0 0,3 0 256 0,7-5 0 15,5-2-16-15,0-3 0 0,6-1-240 0,0-7 0 16,5-2 0-16,4-1 0 0,0 1 128 0,4 2-128 16,-1-2 0-16,2 1 144 0,1 2-144 0,-2 2 0 15,-5 2 144-15,-1 1-144 0,-2 2 0 0,-2 0 0 16,-1 1 0-16,-3 3 128 0,-1 2-128 0,-1 1 0 15,-1 2 0-15,-3-1 0 16,-1 1-400-16,0 0-48 0,-1 4-16 0,2 0 0 16,-2 2-2064-16,-2-3-416 0,-4 4-64 0</inkml:trace>
  <inkml:trace contextRef="#ctx0" brushRef="#br0" timeOffset="13587.692">16318 11045 30399 0,'-19'0'1344'0,"9"0"288"0,-1 0-1312 0,4-1-320 0,7 1 0 0,0 0 0 0,0 0 1584 0,7-8 240 16,2 1 48-16,4-3 16 0,4-3-1888 0,4-3-256 15,0 0-128-15,5-4 0 0,-2-2 192 0,2 1 32 16,-1 0 16-16,-2-2 0 0,2-4 272 0,-1 1 48 15,2 2 16-15,1 5 0 0,-1 3-32 0,2 0 0 16,2 0 0-16,0 2 0 0,-2 2-160 0,1 1-272 16,2 0 64-16,-5 1 16 15,1 1-1424-15,-1 2-288 0,-3 3-48 0,-1 1-12000 0</inkml:trace>
  <inkml:trace contextRef="#ctx0" brushRef="#br0" timeOffset="13733.443">16531 11550 23951 0,'0'0'1056'0,"-8"2"224"0,-5-2-1024 0,6 1-256 0,7-1 0 0,0 0 0 16,0 0 3744-16,0 0 688 0,11-5 144 0,3-3 32 31,3-2-4416-31,2-4-896 0,4-5-160 0,5 0-32 16,-2-3 384-16,5-4 64 0,4-1 32 0,-2-1 0 0,-2 3 416 0,1 1 0 0,-1 1 0 0,0 0-128 15,-1-1 128-15,-1 5 0 0,-1 2 0 0,0 3 0 16,0 1-384-16,-2 3-32 0,0 1-16 0,2 2 0 16,1 3-2704-16,-3 2-560 0</inkml:trace>
  <inkml:trace contextRef="#ctx0" brushRef="#br0" timeOffset="13970.701">16627 11953 11967 0,'-10'-2'1072'0,"1"0"-864"15,3 0-208-15,6 2 0 0,-6-2 6992 0,6 2 1360 16,0 0 272-16,8-11 48 0,4-4-6944 0,6-5-1376 15,7-3-352-15,5-5 0 0,4-5-160 0,3 0-96 0,6-5-32 16,1 1 0-16,-3 0 96 0,-3 3 32 16,-1 2 0-16,-2 3 0 15,0 5-1408-15,-3 4-288 0,-1 4-48 0,-1 2-16 16,1 2-1232-16,0 5-256 0,0 5-48 0</inkml:trace>
  <inkml:trace contextRef="#ctx0" brushRef="#br0" timeOffset="14162.772">17092 12526 2751 0,'0'0'256'16,"0"0"-256"-16,0 0 0 0,0 0 0 0,-1-8 8720 0,7-1 1712 16,8-4 320-16,3-3 80 15,6-9-9104-15,7-4-1728 0,9-4-560 0,2-5 0 16,4-2 112-16,0-4 32 0,-2-4 0 0,-1 5 0 15,-5 6-272-15,-2 4-48 0,-2 2-16 0,0 6 0 16,-2 3-1440-16,-5 4-304 0,-1 1-48 0,-3 7-10704 16</inkml:trace>
  <inkml:trace contextRef="#ctx0" brushRef="#br0" timeOffset="14484.404">17195 13139 6447 0,'0'0'576'0,"0"0"-576"15,0 0 0-15,0 0 0 0,8-9 8160 0,3-7 1520 0,6-3 304 0,7-7 64 32,6-7-8624-32,3-3-1728 0,2-5-336 0,0 2-80 15,-2 0-1216-15,-1 2-240 0,0 2-64 0,-2 4 0 16,-4 4 784-16,-1 2 160 0,1 0 16 0,-2 6 16 15,-2 6-608-15,-3 3-128 0,-3 2-32 0</inkml:trace>
  <inkml:trace contextRef="#ctx0" brushRef="#br0" timeOffset="14595.171">17506 13751 44175 0,'0'0'1952'0,"0"0"416"0,0 0-1904 16,11-4-464-16,1-7 0 0,6-6 0 15,7-7-336-15,6-4-176 0,6-7-16 0,7-3-16 16,3-7-1888-16,1-1-384 0,-2-1-80 0,-2 7-7856 16,-7 3-1584-16</inkml:trace>
  <inkml:trace contextRef="#ctx0" brushRef="#br0" timeOffset="14861.67">17692 14493 31327 0,'0'0'2784'0,"0"0"-2224"0,0 0-560 0,9-3 0 16,6-1 3728-16,13-7 640 0,7-8 128 0,9-9 32 31,3-10-4528-31,9-7-688 0,5-5-240 0,7-10-48 16,3-5-2320-16,0-5-464 0</inkml:trace>
  <inkml:trace contextRef="#ctx0" brushRef="#br0" timeOffset="25353.765">17917 15818 22111 0,'-15'5'1968'0,"-2"-1"-1584"0,1 1-384 0,-1 1 0 0,3-2 1632 0,0 0 240 15,1-3 48-15,1-2 16 16,-1-3-1936-16,2 0-272 0,-3-2-112 0,0 0-32 0,1-2 416 0,-1-1 224 16,1 1-32-16,1-1 0 0,1 0 368 0,-4 1 64 15,-2 3 16-15,1 0 0 0,1 2 96 0,0-4 32 16,-1-1 0-16,-2-1 0 0,5 3-64 0,1-1-16 16,3-3 0-16,2-1 0 0,1-5-112 0,3 1 0 15,5-2-16-15,0 0 0 0,1-3-352 0,4-1-64 16,5 0-16-16,4-1 0 0,1-2-128 0,3 0 0 0,3 0 0 15,4 2-176-15,0 2 176 0,1-1-128 0,3 1 128 0,-1 7-128 16,-1 5 128-16,0 4-160 0,1 2 160 0,-5 5-160 31,0 5-224-31,1 5-64 0,-6 3 0 0,0 4 0 0,-2 2 96 0,-4 2 16 0,-3 3 0 0,-1-1 0 16,-6-1 336-16,0 2 288 0,-3 0-48 0,-4 3-16 16,-4 1 352-16,-5 3 64 0,-2 1 0 0,-3 3 16 15,-3-7-16-15,-4-1 0 0,0-3 0 0,0-5 0 16,-3-2-112-16,0-3-16 0,-3-5-16 0,1-3 0 15,-1-5-224-15,1-3-32 0,0-3-16 0,4-4 0 16,2-4-32-16,2-2-16 0,0-3 0 0,5-3 0 16,4-2-176-16,3-3 0 0,-1-3 0 0,4-4 0 15,6-6 0-15,2 3-256 0,2 3 64 0,6 0 16 0,1 1 48 16,5 1 0-16,4-1 0 0,5 2 0 0,6 0 128 16,3 4-192-16,-1 1 192 0,3 6-192 15,0 5-240-15,1 2-48 0,-3 5-16 0,2 7 0 16,-2 4 16-16,0 5 0 0,-3 7 0 0,-4 6 0 15,-2 6 80-15,0 4 16 0,-6 4 0 0,-3 4 0 0,-5 0 384 0,-9 2 0 16,-4 2 0-16,-8-1-128 0,-4-2 496 0,-5 0 96 16,-4-2 32-16,-1-1 0 0,-1-2 80 0,-2-2 0 15,-2-3 16-15,-2-1 0 0,-4-1-48 0,0-8-16 16,-2-6 0-16,-4-7 0 0,-1-5-272 0,4-3-48 16,4-3-16-16,3-4 0 0,0-5-32 0,2-7-16 15,3-8 0-15,4-8 0 0,0-7-144 0,5-3-176 0,6-3 48 16,6-1 0-16,5-2-192 0,8-3-16 15,0-3-16-15,9 2 0 0,6 2 48 0,3 1 16 0,9 3 0 16,3 3 0-16,7 5 288 0,4 5-128 0,0 5 128 0,-1 6 0 31,-2 5-848-31,-4 8-64 0,-1 7-16 0,-5 7 0 16,-1 6 64-16,-4 9 16 0,0 5 0 0,-5 6 0 0,-4 5 496 0,-8 3 96 0,-9 1 32 0,-5 4 0 16,-7 2 672-16,-1-1 144 0,-2 0 32 0,-4-3 0 15,-7-4 288-15,0-4 64 0,-2-2 16 0,-1-3 0 16,-2-5-160-16,-1-3-48 0,-3-5 0 0,-2-2 0 15,-2-7-368-15,-2-2-80 0,-2-5-16 0,4-4 0 16,4-7-320-16,-2-5 0 0,0-7 0 0,2-2 0 16,6-7 0-16,4-6 0 0,4-4 0 0,5-3 0 15,5-3-320-15,7 2-96 0,6 2-16 16,8 2 0-16,7 3 224 0,5 0 32 0,3 3 16 0,8 1 0 0,4 5 160 0,0 4 0 16,2 7-144-16,0 4 144 15,0 8-800-15,-1 7-96 0,-1 6 0 0,-2 10-16 16,-3 2 224-16,-2 8 48 0,-6 3 16 0,-7 2 0 15,-7 2 624-15,-3 1 256 0,-6 4 0 0,-2-3-16 0,-5-1 720 0,-4 0 160 16,-4 1 32-16,-4-1 0 0,-6-2-128 0,0-5-32 16,1-3 0-16,-3-6 0 0,-2 0-272 0,-3-4-48 15,1-4-16-15,-5-2 0 0,-2-5-496 0,1-2-160 16,-5-2 0-16,1-3 0 16,-1-5-640-16,0-2-224 0,-1-1-48 0,1-5-12416 15,0-3-2480-15</inkml:trace>
  <inkml:trace contextRef="#ctx0" brushRef="#br0" timeOffset="30044.858">14451 2663 16415 0,'0'0'720'0,"-5"-8"160"0,-3 0-704 0,4 1-176 0,4 7 0 0,-7-7 0 0,2 0 640 0,1 1 80 16,4 6 32-16,0 0 0 0,-7-6-352 0,1-2-64 16,-1 2-16-16,2 2 0 0,5 4-160 0,-6-5-32 15,-1 1-128-15,0 0 192 0,1 1-64 0,-1 0 0 16,0 1-128-16,0 2 192 0,-3 0 16 0,0 3 0 15,-3 1 0-15,-1 1 0 0,0 2 48 0,-2 2 16 16,-3-1 0-16,1 2 0 0,-1 4 0 0,-3-1 0 16,-3 2 0-16,2-1 0 0,3 3 48 0,-2 3 16 15,0 3 0-15,0 2 0 0,3 2 80 0,0-1 16 16,1-1 0-16,0 3 0 0,2 1-112 0,3 1-32 16,-1-1 0-16,-1-1 0 0,2 1-128 0,1-3-32 15,1 2 0-15,1-2 0 0,0 1-128 0,3-1 192 0,-2 2-192 16,3 0 192-16,2 3-48 0,2 0 0 0,1-3 0 0,2 1 0 15,1-2 96-15,2-1 16 0,1-3 0 16,4 0 0-16,-2 0 16 0,3-1 16 0,-1 0 0 0,2 1 0 16,1 0-128-16,1 0-32 0,-1 2 0 0,3 2 0 15,-1 2-128-15,0 3 160 0,-1 1-160 0,1-2 160 16,-1 1-160-16,1-1 0 0,-3 0 0 0,2 1 128 16,2 1-128-16,-2-2 0 0,-2 2 0 0,2 0 128 15,-3-3-128-15,1 3 0 0,1 3 0 0,-3-2 0 16,1-1 0-16,-3-1 128 0,-2-2-128 0,-1 1 0 15,2-2 0-15,-2 1 0 0,-3-1 128 0,-1 1-128 16,-1 0 0-16,-2-1 0 0,-3 2 144 0,1 2-144 0,-4 0 288 16,1 0-16-16,-3 0 0 0,1-2 0 0,2 0 48 15,-3 0 16-15,1-2 0 0,0 1 0 0,-4-3-32 16,-1 1-16-16,-1-2 0 0,-1 1 0 0,2-2-112 16,-3-1-32-16,-2-1 0 0,3-2 0 0,-2-1 48 0,0 2 0 15,2-1 0-15,-2-1 0 0,2-3 48 0,0 0 16 16,-1-2 0-16,2-2 0 0,-1 0 32 0,2-5 16 15,1 1 0-15,-1 0 0 0,1 0-48 0,0-2 0 16,2 0 0-16,0-1 0 0,0-2 0 0,1 1-16 16,2-1 0-16,0-1 0 0,3-1 16 0,-1-1 0 15,-1-1 0-15,1 1 0 0,7-1-16 0,0 0 0 16,0 0 0-16,0 0 0 0,0 0-240 0,0 0 128 16,0 0-128-16,0 0 0 0,0 0 0 0,0 0-192 15,0 0 16-15,9 6 0 16,-9-6-1040-16,12 4-224 0,-1 1-32 0,3-1-10032 0,0 1-2000 15</inkml:trace>
  <inkml:trace contextRef="#ctx0" brushRef="#br0" timeOffset="37494.271">17532 2981 27519 0,'4'-16'1216'0,"-1"5"256"0,1-3-1168 0,-1 1-304 16,0 1 0-16,-1 0 0 0,0 0 448 0,0-1 48 16,2-2 0-16,-4 2 0 0,-4 1-160 0,2-4-16 15,-1-3-16-15,0 2 0 0,-3 5-48 0,-2 0 0 16,-3-3 0-16,2 0 0 0,-5 4-128 0,0 2-128 16,-1 1 144-16,-2 1-144 0,1 0 0 0,-1 2 0 15,-5 2 0-15,1 3 0 0,-1 3 128 0,-2 0-128 16,-2 3 0-16,-1 3 0 0,1 1 304 0,1 3-48 15,0 1 0-15,-1 5 0 0,1 3 128 0,2 8 0 0,-2 4 16 16,3 4 0-16,0 4 48 0,3 3 16 0,-1 2 0 16,2 6 0-16,-1 3-160 0,2 5-48 0,0 5 0 0,1-2 0 15,0-3-128-15,3 0-128 0,0 0 144 16,3-2-144-16,2-3 128 0,3-1-128 0,1-3 0 0,0-1 0 16,4-3 128-16,2-5-128 0,0-2 0 0,0-2 144 15,1-1-144-15,3-3 128 0,-1-2-128 0,1 0 128 16,-2-3-128-16,1 0 128 0,1-2-128 0,-1 0 128 15,0-2-128-15,0-3 0 0,0-2 0 0,0-2 0 16,1-4-192-16,-1 1-80 0,0-4-16 0,0-2 0 16,0-5-1984-16,-5-5-400 15,0 0-80-15</inkml:trace>
  <inkml:trace contextRef="#ctx0" brushRef="#br0" timeOffset="37826.462">16130 4001 36863 0,'-5'-6'3264'0,"5"6"-2608"16,0 0-528-16,0 0-128 0,-1-7 688 0,1 7 96 15,9-6 32-15,3 2 0 0,5-1-496 0,7 0-80 16,6 0-32-16,6-1 0 0,5-2-16 0,4 0-16 15,2 0 0-15,0-1 0 0,0 0-176 0,0 1 0 16,1-3 144-16,3 1-144 0,3 0 0 0,-1-1 0 0,-2 0 0 0,0 3 128 16,-2-2-128-16,-1 1 0 0,-5-1 0 0,-1 0 0 15,-1 0-240-15,-1 1-16 16,-2 0 0-16,1 2 0 16,-4 1-1552-16,-1 3-320 0,0 0-64 0,-2-2-13568 0</inkml:trace>
  <inkml:trace contextRef="#ctx0" brushRef="#br0" timeOffset="38763.43">18643 3637 20031 0,'0'0'896'0,"-4"-6"176"0,2 1-864 0,2 5-208 0,-4-6 0 0,4 6 0 15,-1-6 0-15,1 6 128 0,0 0-128 0,0 0 0 16,-1-7 0-16,1 7 0 0,-3-7 0 0,3 7 0 16,0 0 0-16,-6-5 0 0,3 0 0 0,-2 1 0 15,-5 1 0-15,3-1 128 0,7 4-128 0,0 0 0 16,-9-4 304-16,3 1 16 0,6 3 0 0,-7-5 0 0,2 0 128 0,0-2 16 15,-1 0 16-15,-1 1 0 0,-1 1-16 0,1-1 0 16,-3-1 0-16,2 2 0 0,-2 2 48 0,0-2 16 16,-1 1 0-16,-1-1 0 0,0 1-128 0,0 0-16 15,1 0-16-15,-3 1 0 0,-2 0-240 0,1 2-128 16,-2 0 128-16,-1 2-128 0,-2 1 0 0,-1 1 0 16,-1 3 0-16,-1 1 0 0,-1 2 0 0,-2 2 0 15,0 2 0-15,1 3 0 0,-1-1 0 0,1 6 0 16,0 1 0-16,1 4 0 0,-2 5 144 0,2 3 16 15,0 6 0-15,2 1 0 0,2-1 64 0,2 2 16 16,1 0 0-16,3-1 0 0,1-3-48 0,5 2-16 16,3-6 0-16,2 0 0 0,3 0-176 0,4-3 128 0,-1-6-128 15,4-2 128-15,2-3-128 0,2-6 0 0,-1-6 0 0,3-2 0 16,1-4 0-16,3-3 0 0,1-3 0 16,1-4 0-16,3-7 0 0,1-5 0 0,2-5 144 0,2-5-144 15,3-1 128-15,0-4-128 0,-2 0 128 0,2-1-128 16,-2-1 0-16,0-2 0 0,-2-2 0 0,-1-2 0 15,-2-3 160-15,0-3-32 0,0-6-128 16,-4 0 192-16,-3 1-192 0,-1-2 176 0,1-4-176 0,-2-6 160 16,-2-4-336-16,-2-2-64 0,-1 3-16 0,-1 2 0 15,-2 1-256 1,1 6-48-16,-1 1-16 0,1 6 0 0,-3 6 576 0,2 4 0 0,-3 7 192 0,2 4-48 16,0 3 352-16,-2 9 64 0,2 5 16 0,-2 4 0 15,2 1 0-15,-4 4 0 0,-1 6 0 0,0 0 0 16,0 0-320-16,3 11-48 0,-4 2-16 0,-2 7 0 0,-6 5-192 15,0 9 0-15,-1 7 0 0,-2 3 0 0,0 4 0 0,-1 5 0 16,1 4 0-16,-3 0 0 0,0 2 0 0,1 5 0 16,3 5 0-16,-2-3 0 0,4-5 0 0,-1-3 0 15,3-8 0-15,-2 3 0 0,3 1 144 0,-3 1 48 16,3-1 0-16,0-4 0 0,0-2 0 0,3-4 0 16,-3-2 0-16,3-4 0 0,0-1-192 0,1-2 128 15,2-2-128-15,-1-2 128 16,1 0-448-16,0 0-80 0,1 0-32 0,0-3 0 15,2 0-3152-15,0-5-624 0,3 2-128 0,-2-9-16 0</inkml:trace>
  <inkml:trace contextRef="#ctx0" brushRef="#br0" timeOffset="39856.423">18819 4903 13823 0,'0'0'1216'0,"0"0"-960"0,-5 3-256 0,5-3 0 16,0 0 2048-16,0 0 352 0,0 0 80 0,0 0 16 15,0 0-1616-15,0 0-320 0,0 0-64 0,0 0-16 16,-2-7 64-16,2 0 16 0,2-3 0 0,-2-2 0 15,0-3-64-15,1 0-16 0,0-3 0 0,1-1 0 0,3-6-112 16,-1-2-32-16,-2-3 0 0,2-3 0 0,0-4 48 0,1-3 16 16,-2 0 0-16,0 0 0 0,-1 3 176 0,1-2 16 15,2-1 16-15,-2 1 0 0,2-3-16 0,0-4 0 16,2-4 0-16,-1 1 0 0,3-1-272 0,0 0-48 16,1-2-16-16,2 3 0 0,2-1-256 0,3-3 0 15,0-2 0-15,-1 1 0 0,0 0 0 0,3 3-144 16,4 1 144-16,-1 3-128 0,2 3 128 0,-3 2 0 15,0 1 0-15,1 3 0 0,1 3 0 0,-1 0 0 16,1-2 0-16,0 6-128 0,0 5 128 0,0 3 0 16,1 1-144-16,-1 2 144 0,-1 5 0 0,1 3 0 15,-3 2-144-15,3 3 144 0,2 5 0 0,-1 2-128 0,-6 2 128 16,2 5 0-16,0 2-176 0,1 2 176 0,-5 1-160 16,0 6 160-16,1 5-224 0,-2 4 48 0,1 0 16 0,-3 2 0 15,-2 1 160-15,0-2 0 0,-1 1 0 0,-3-2 0 16,0 3 0-16,-4-4 0 0,-1 2 0 0,0-3 0 15,-5-3 0-15,-1-1 0 0,-4 1 128 0,1-1-128 16,-4 0 160-16,-5-1-32 0,-4-3-128 0,-4 1 192 16,-2-3 80-16,-3 2 16 0,-6-1 0 0,1 0 0 15,-1-3-16-15,1 0 0 0,-2-2 0 0,3-1 0 16,1-2 80-16,1-3 16 0,-1 0 0 0,0-1 0 16,-1-1 80-16,1 1 0 0,1-2 16 0,-1 0 0 15,1-2-176-15,1 0-32 0,1 2-16 0,4-2 0 16,2-2-240-16,4 2 128 0,1-2-128 0,3 1 0 15,2 2 0-15,-1-1 0 0,3-1 0 0,2 2-160 16,0 1-288-16,0 0-48 16,1 0-16-16,-1 2 0 0,9-4-1472 0,-7 7-320 0,-2 4-48 15</inkml:trace>
  <inkml:trace contextRef="#ctx0" brushRef="#br0" timeOffset="42692.38">18080 15997 32943 0,'-16'19'1456'0,"6"-7"304"0,-5 1-1408 0,0 0-352 15,0-4 0-15,1 1 0 16,2 0-448-16,2-3-176 0,3-4-16 0,7-3-16 0,-9 2 656 0,2 2 352 16,7-4-32-16,0 0-16 0,-10-4 96 0,2 2 32 15,-1-1 0-15,1-2 0 0,-3-1 112 0,-2-1 32 16,0 1 0-16,-2-3 0 0,0-1-112 0,-3-3-16 16,-2-3 0-16,-1 0 0 0,-1-3-160 0,1-1-32 0,-2 1-16 0,1-8 0 15,1-3-240-15,1 0 0 16,2-1 128-16,5-1-128 0,5-2 128 0,1 1 0 0,3-1-128 15,4 1 192-15,4-1 16 0,5 0 0 0,0-3 0 0,8 3 0 16,5-1-208-16,5 1 0 0,1 0 0 0,3 0 0 16,1-2 0-16,3 8 0 0,2 6 0 0,4 4 0 15,2 4 0-15,2 6-160 0,6 6 160 0,-1 5-128 16,1 6-176-16,-1 7-16 0,-7 6-16 0,-3 4 0 16,-5 4 16-16,-5 5 16 0,-5 3 0 0,-7 3 0 15,-5 0 304-15,-8 1 0 0,-5 0 128 0,-5 5-128 16,-7 4 592-16,-3 0 32 0,-4-3 0 0,-7 0 0 15,-2-2 16-15,-7-3 16 0,-6-5 0 0,-4 0 0 16,-4-3 112-16,3-2 0 0,-2-2 16 0,0-8 0 16,0-8-528-16,-1-1-128 0,-3 0 0 0,3-9-128 15,3-8 160-15,6-5-160 0,0-2 128 0,7-5-128 16,4-8 176-16,6 0-48 0,-1-5-128 0,8-2 192 0,6-1-192 0,2-6-192 16,6 1 48-16,4-8 0 0,7-4-112 0,4-1 0 15,5 2-16-15,5 1 0 0,4-1 80 16,6 3 0-16,7 2 16 0,4 0 0 0,2 3 176 0,0 4-192 15,-1 3 192-15,1 4-192 16,2 1-224-16,0 8-48 0,-1 8-16 0,1 9 0 16,0 6-64-16,-7 8-16 0,-3 3 0 15,-4 6 0-15,-3 6 272 0,-4 4 48 0,-9 3 16 0,-3 0 0 0,-9 3 368 0,-4 3 80 16,-6 4 16-16,-5 6 0 0,-2 5 304 0,-5 1 64 16,-10-3 16-16,-2 1 0 0,-4-1 112 0,-4-4 32 15,-6-3 0-15,-1-3 0 0,-2-4-304 0,3-6-48 16,-2-6-16-16,1-4 0 0,0-4-208 0,4-9-64 0,-1-8 0 0,5-7 0 15,1-9 80-15,3-7 16 0,0-9 0 0,5-10 0 16,4-6-224-16,3-6 0 0,5-5-192 0,7-7 192 31,5-5-448-31,5 0 0 0,7-1 16 0,6 4 0 16,8 2-64-16,2 5-16 0,2 3 0 0,4 3 0 0,3 3 96 0,1 7 16 0,-1 5 0 16,3 12 0-1,0 7-368-15,-2 8-80 0,1 7-16 0,-1 8 0 16,-3 12 240-16,2 10 48 0,-2 10 16 0,-4 8 0 0,-4 6 320 0,-5 4 64 0,-5 3 16 0,-4 3 0 15,-10 2 448-15,-3 3 96 0,-7 4 0 0,-3-2 16 16,-6-3 528-16,-3-3 96 0,-7-6 32 0,-1-3 0 16,-3-2-320-16,-1-4-64 0,-1-3-16 0,-4-8 0 15,1-4-288-15,-4-9-64 0,-4-8-16 0,0-6 0 0,0-6-288 16,1-6 160-16,-5-8-160 0,8-7 128 0,2-7-128 16,4-5 0-16,6-4 144 0,6-4-144 0,0-1 0 0,4-2-160 15,5-4 16-15,4 0 0 0,4 1-176 0,7-5-16 16,4-2-16-16,6 2 0 0,3 4 128 0,4 3 32 15,1 4 0-15,5 2 0 0,6 4-32 0,5 5 0 16,6 1 0-16,-1 6 0 16,5 5-352-16,0 6-64 0,-3 6 0 0,2 7-16 15,-4 7-64-15,-1 7-16 0,0 8 0 0,-2 5 0 0,-1 6 304 16,-6 5 64-16,-3 1 16 0,-5 4 0 0,-4 3 560 0,-7 0 112 16,-7 0 32-16,-6-1 0 0,-9-1 544 0,-3 1 128 15,-4-3 0-15,-3 1 16 0,-6 0-272 0,1-2-64 0,-4-3-16 16,-1-8 0-16,0-4-96 0,-7-7-16 15,-1-8 0-15,-3-6 0 0,0-7-256 0,1-4-64 0,-3-3-16 0,4-8 0 16,1-8-240-16,3-8 0 0,4-8 128 0,3-4-128 16,4-5 0-16,4-2 0 0,3-4 0 15,10-3 0-15,5-2-256 0,5-2 16 0,1 0 0 0,9 1 0 16,2 2-64-16,5 4-16 0,4 5 0 0,7 2 0 16,4 2 144-16,7 3 32 0,4 5 0 0,3 4 0 31,4 3-400-31,-2 8-80 0,0 7-16 0,-2 13 0 15,-2 8-208-15,1 9-48 0,0 8-16 0,-2 12 0 0,-6 8 240 16,-4 6 48-16,-10 4 16 0,-6 4 0 0,-12 5 784 0,-4 3 144 0,-10 1 48 0,-6 1 0 16,-6 1 608-16,-8 0 128 0,-7 2 32 0,-4-1 0 0,0-3-96 15,-3-7-16-15,1-8 0 0,-3-8 0 16,-1-8-384-16,-2-5-64 0,0-7-32 0,-2-9 0 0,-2-4-320 0,4-8-64 16,2-6-16-16,7-8 0 0,1-7-144 15,6-8 0-15,0-9 0 0,6-11 0 0,4-11 0 0,7-6-256 16,2-4 48-16,8 0 0 15,6 1-208-15,8 1-32 0,5 3-16 0,5-3 0 16,7-2 112-16,3 5 32 0,8 5 0 0,6 6 0 0,8 5-16 0,0 7 0 16,3 6 0-16,-2 6 0 15,-2 4-752-15,-5 10-128 0,-3 7-48 0,-1 11 0 16,-2 4 480-16,-2 12 80 0,-3 9 32 0,-3 7 0 0,-4 10 672 0,-9 3 0 16,-7 5 0-16,-4 5 0 0,-7 2 608 0,-9 1 160 15,-5-2 16-15,-4-1 16 0,-6 1 512 0,-5-2 96 16,-1-1 32-16,-3-6 0 0,0-8-416 0,-2-6-96 0,2-6-16 15,-1-7 0-15,-2-8-560 0,-1-8-112 0,-2-8-32 0,-1-6 0 16,1-6-208-16,0-9 0 0,2-7 0 0,3-8 0 16,2-11 0-16,1-6 0 0,3-5 0 0,5-5-160 15,6-2-112-15,8-5-32 0,6-1 0 16,6 3 0-16,4 3-16 0,7 4 0 0,5 2 0 0,6 2 0 16,5 3 128-16,5 3 0 0,7 3 16 0,1 4 0 31,-1 6-464-31,1 9-112 0,1 7-16 0,-1 9 0 0,-3 8-288 15,0 10-64-15,-3 8-16 0,-1 12 0 0,-5 11 688 0,-3 7 128 0,-4 3 16 0,-6 6 16 16,-6 4 288-16,-7 5 144 0,-4 2-16 0,-7 1 0 16,-7-2 832-16,-6-1 176 0,-5-4 16 0,-4-3 16 15,-2-3-64-15,-1-7-16 0,-3-5 0 0,0-4 0 16,-1-2-256-16,-2-10-64 0,-1-9-16 0,-2-9 0 16,-1-8-608-16,0-6-144 0,-2-4 0 0,6-10 0 0,4-11 0 0,4-5 0 15,0-4-160-15,4-7 160 0,7-4-256 16,5-6 32-16,4-5 16 0,9 4 0 15,8 4-320-15,6 4-64 0,2 5-16 0,10 5 0 16,6 8 240-16,3 3 48 0,4 4 16 0,1 9 0 16,-2 7-336-16,3 7-64 0,-1 4 0 0,-2 6-16 15,-4 6-32-15,-1 7 0 0,0 6 0 0,-4 6 0 16,-5 3 752-16,-8 3 0 0,-3 1 0 0,-7 4 0 0,-8 3 256 16,-3 0 0-16,-2-1 0 0,-6-1 0 0,-7-6-128 0,-3 0-128 15,-2-2 144-15,-2-7-144 16,-5-7-2240-16,-2-6-528 0</inkml:trace>
  <inkml:trace contextRef="#ctx0" brushRef="#br0" timeOffset="45124.061">14502 5286 27583 0,'-12'-13'1216'0,"6"7"256"0,3-1-1168 0,-1 1-304 16,-1-1 0-16,2-1 0 0,1 0 320 0,1 0 16 0,-4 0 0 0,2-2 0 16,0 1-336-16,-2 0 128 0,0 0-128 0,-2 1 0 15,-2 1 0-15,2 1 0 0,-2-3 0 0,0 4 0 16,0-1 0-16,-2 4 0 0,-1 1-144 0,-1 1 144 15,0 0 0-15,-2 1 0 0,-1 3 0 0,-1 4 0 16,0 2 0-16,-1 3 192 0,-4 1-192 0,1 3 192 16,0-1-32-16,-1 3 0 0,-2 4 0 0,3 4 0 15,1-1 208-15,2 3 32 0,-3 1 16 0,3 1 0 16,3 0 0-16,4 1 0 0,3 2 0 0,0 0 0 16,3 0-224-16,2-1-64 0,3-2 0 0,3-5 0 15,1-4-128-15,3-4 0 0,0-6 0 0,4-1 0 16,2-2 0-16,1-5 0 0,1-3-160 0,2-4 160 15,1-2 0-15,0-3 0 0,1-1 0 0,2-4 0 16,-2-5 160-16,-1 1 32 0,0 0 0 0,-1-2 0 0,0 0-192 0,-3-3 160 16,-3-4-160-16,1 3 160 0,0 1-160 15,-2 1 160-15,0 0-160 0,0 3 160 0,-2 1 0 0,0 3 0 16,-4 2 0-16,0 0 0 0,0 1 32 0,0 2 16 16,-4 9 0-16,0 0 0 0,0 0-208 0,4-6 0 15,-4 6 0-15,0 0 0 0,0 0 0 0,0 0-160 16,9 7 32-16,-3 3 0 0,-4 2 128 0,-1 6 0 15,-1 5 0-15,-1 3-128 0,-1 2 128 0,0 4 0 16,-2 5 0-16,0 4 0 0,-3 0 144 0,1 5-144 16,-2 1 192-16,0 0-192 0,-1 3 256 0,1-1-64 15,-1 3-16-15,-3-4 0 0,0-3 176 0,-2-3 32 16,1-6 16-16,-1 0 0 0,-5-4 144 0,-2 1 32 16,-2-2 0-16,0 2 0 0,-2-2-256 0,1-5-32 0,-3-4-16 15,3-2 0-15,2-1-32 0,2-2-16 0,3-2 0 0,1-4 0 16,2-4-32-16,1-3 0 0,1 0 0 0,1-2 0 15,1-4-192-15,1-1 0 0,3-2 128 0,4-3-128 32,-1-1-1104-32,3-4-272 0,3-2-48 0,3-1-10208 0,5 5-2032 0</inkml:trace>
  <inkml:trace contextRef="#ctx0" brushRef="#br0" timeOffset="46236.602">14601 6007 30399 0,'-7'-15'1344'0,"4"5"288"0,0-2-1312 0,-2 3-320 15,5 9 0-15,0 0 0 0,-3-13 480 0,1 3 32 16,0 2 0-16,2 8 0 0,0 0-240 0,0 0-32 16,-2-8-16-16,2 8 0 0,0 0-224 0,0 0 0 15,0 0 0-15,-1 10 0 0,0 4 0 0,-1 2 0 0,1 4 0 16,-1 7 0-16,-2 4 0 0,1 2 304 0,2 1-48 15,-4 3 0-15,-3 1 32 0,3 2 0 0,0-3 0 16,-2 2 0-16,-3 0 192 0,5-1 32 0,3-1 16 0,-4-6 0 16,-1-2 176-16,0-1 16 0,1-2 16 0,2-1 0 15,-3-5-304-15,3-1-64 0,0-2-16 0,1-4 0 16,-1-1-352-16,1-4 144 0,3-8-144 0,-5 4 0 16,5-4-448-1,0 0-192-15,0 0-32 0,0 0-16 0,-5-7-2352 16,2-4-480-16,1-4-80 0</inkml:trace>
  <inkml:trace contextRef="#ctx0" brushRef="#br0" timeOffset="46709.718">15098 5095 21183 0,'-8'-10'1888'0,"2"0"-1504"0,-3 3-384 16,5 1 0-16,4 6 1600 0,0 0 240 0,-6-3 48 0,6 3 16 15,0 0-1328-15,0 0-272 0,0 0-48 0,-9 5-16 16,0 4-240-16,1 1 0 0,-1 2-192 0,1 0 192 16,-3 5-128-16,0 0 128 0,1 3 0 0,-2 2 0 15,1 2 128-15,1 3 128 0,-1 0 16 0,1 4 16 16,3 3 352-16,-2 5 64 0,3 3 0 0,-1 2 16 16,0 1-16-16,5 0-16 0,0-1 0 0,-1 1 0 15,0 1-112-15,2-1-32 0,2-2 0 0,1-2 0 16,-1-1-192-16,5-1-32 0,1-1-16 0,1-3 0 15,2-6-128-15,-1-1-32 0,-1-4 0 0,1 0 0 16,3-2-144-16,1-4 0 0,-2-4 0 0,2-3 0 16,1-1 0-16,2-3 0 0,-2-3 0 0,3-3 0 15,0-1-576-15,4 0-32 0,-3-2-16 0,0-3 0 16,1-1-2336-16,1-3-480 0,7-10-80 0,-4 2-32 0</inkml:trace>
  <inkml:trace contextRef="#ctx0" brushRef="#br0" timeOffset="47761.128">15519 5315 20271 0,'-11'-9'896'0,"5"5"192"0,-5 0-880 0,3-1-208 16,8 5 0-16,-8-3 0 0,3 0 1360 0,5 3 240 15,-10-3 32-15,0 3 16 0,-1 3-1312 0,-2 1-336 16,-3 2 0-16,4 2 0 0,0 2 0 0,-2 2 0 0,-3 0 0 15,1 3 0-15,-1 0 0 0,1 4 0 0,-1 5 0 0,2 1 0 16,0 3 128-16,0-1 128 16,2 2 32-16,1 2 0 0,2 0 224 0,0 2 32 0,4 0 16 0,-1 0 0 15,4-2-48-15,1 1 0 0,2 0 0 0,2 1 0 16,2-4-128-16,3-1-48 0,0-1 0 0,3-2 0 16,2-2-48-16,-1-3-16 0,3-6 0 0,1-2 0 15,0-1-80-15,2-3 0 0,3-3-16 0,-2-5 0 16,3-3-48-16,2-2-128 0,-1-2 192 0,4-4-64 15,-1-3 0-15,3-4 0 0,-2-1 0 0,1-5 0 16,-1-1-128-16,0 1 0 0,-2-2 144 0,-3 0-144 16,-2 1 128-16,-1 0-128 0,-3 0 128 0,-2 1-128 15,-2-2 128-15,-1 2-128 0,-3-2 128 0,-2 1-128 0,-2 0 128 16,1-1-128-16,-4 2 128 0,-2 0-128 0,-2 1 0 16,1-1 0-16,-1-3 0 0,-3 4 0 0,-2 1 0 15,0-1 0-15,1 1 0 0,-3 1-128 0,1 3-16 0,-2 1 0 16,-2 3 0-16,-1 2 0 0,-3 1 144 0,0 2 0 15,-3 0 0-15,0 6-128 0,-3-1 128 0,-1 6 0 16,0 3 0-16,-1 2 0 0,-3-2 0 0,4 4 0 16,0 1 0-16,4 4 0 0,-1 0 0 0,3 1-128 15,1 0 128-15,3 1 0 0,1-1 0 0,2 0 0 16,1 1 0-16,0 0-128 0,2 2 128 0,2-2 0 16,-1 2 0-16,3 0 0 0,2 0 0 0,-2-1 0 15,2-3 0-15,2-1 176 0,0 0-16 0,2 0 0 16,1-2 0-16,1-3 0 0,2 1-160 0,-5-9 192 15,7 6-192-15,2-3 192 0,0-1-192 0,3-2 128 0,4-1-128 0,0-1 128 16,1 0 0-16,2-3 0 0,3-2 0 16,4 2 0-16,-2 0 80 0,3-2 16 0,1-1 0 15,2 0 0-15,0-3 48 0,0 1 16 0,-4 1 0 0,1 2 0 16,-2 3-160-16,-4-3-128 0,-1 0 192 16,-3 0-192-16,-1 1 0 0,-3 2 0 0,-2 0-160 0,0 3 160 31,-3 2-1728-31,-8-1-240 0,0 0-32 0</inkml:trace>
  <inkml:trace contextRef="#ctx0" brushRef="#br0" timeOffset="48196.876">15740 5898 22111 0,'-2'-13'1968'0,"1"3"-1584"16,1 10-384-16,1-9 0 0,1-1 1568 0,3 3 224 15,1 1 64-15,-6 6 0 0,0 0-1456 0,9-2-272 16,2 0-128-16,-1 2 0 0,-10 0 0 0,10 2 0 0,1-1 0 16,-1 5 0-16,-7 2 0 0,2 5 0 0,-2-1 0 0,0 4 0 15,-3 4 256-15,-2 2 96 0,-1 0 32 0,-2 1 0 16,0 1 144-16,-4-1 48 0,-1-2 0 0,0 2 0 16,-1 3 16-16,0-3 16 0,-1-3 0 0,-1-2 0 15,3 0 16-15,0 1 0 0,-1-2 0 0,2 1 0 16,3-4-384-16,-3 0-80 0,3 1-16 0,0-2 0 15,-1-1-320-15,3-3-64 0,4-9-16 0,-3 7 0 16,3-7-1344 0,0 0-256-16,0 0-64 0,0 0-7680 0,0 0-1520 0</inkml:trace>
  <inkml:trace contextRef="#ctx0" brushRef="#br0" timeOffset="49361.679">16463 5326 26607 0,'0'0'1168'0,"0"0"256"0,0 0-1136 0,-3-4-288 0,3 4 0 0,0 0 0 0,-6-7 192 0,1 2 0 16,-2 1-16-16,7 4 0 0,-9 2-176 0,0 2 0 16,-5 3 0-16,2 1-176 0,-1 3 176 0,-2 1-208 15,-2 1 80-15,1 2 128 0,0 1 0 0,1 4 0 16,-2 2 0-16,0 5 0 0,-2 2 480 0,4 2 112 16,1 1 32-16,2 3 0 0,-1 4 16 0,4-2 16 15,3-3 0-15,1 4 0 0,2-2-272 0,2 1-48 16,1 1-16-16,3-6 0 0,4-5-128 0,1-5-16 15,0-5-16-15,4-5 0 0,1-3 64 0,1-3 16 16,1-1 0-16,4-3 0 0,1-7 16 0,2-1 0 16,0-4 0-16,3-4 0 0,5-5-64 0,-1 0-16 0,0-3 0 15,1 0 0-15,-2-1-176 0,2-1 0 0,-4 0 144 16,1-2-144-16,-2-1 0 0,0-1 0 16,0-1 0-16,-3 0 0 0,-3 2 0 0,-3 0 0 0,-5 1 0 0,0-1 0 15,0 2 0-15,-3 1 176 0,-7 1-176 0,-2 1 192 16,-4 2-192-16,-1 1 192 0,-8 2-192 15,-1 1 192-15,-2 2-48 0,-2 1 0 0,-1 0 0 0,-1 3 0 16,-1-1-16-16,1 3-128 0,1 0 192 0,-2 4-64 16,1-1-128-16,3 3 0 0,0 2 0 0,0 1 0 15,3 0-256-15,0 2-64 0,-1-1-32 0,4 0 0 16,0-2-2160-16,2 0-432 16,1 0-96-16,-1-2-16 0</inkml:trace>
  <inkml:trace contextRef="#ctx0" brushRef="#br0" timeOffset="49750.919">16513 5090 35471 0,'-17'-5'1568'0,"8"5"336"0,2 4-1520 0,7-4-384 15,-7 6 0-15,0 5 0 0,1 6 192 0,-3 5-16 16,-1 1-16-16,0 4 0 0,0 5-160 0,0 3 0 16,-1 6 0-16,-1 3 0 0,0-1 0 0,-1 7 0 0,0 6-144 15,-4 3 144-15,-2 2 0 0,2 0 0 16,2 1 0-16,-2 0 0 0,0 2 176 0,-1-2-16 0,3-3 0 0,-3-2 0 16,-1-6-16-16,3-6 0 0,0-4 0 0,3-5 0 15,0-2 272-15,-1 0 48 0,-2 3 16 0,1-7 0 16,2-3 96-16,1-3 0 0,1-1 16 15,1-3 0-15,1-2-336 0,3-3-64 0,1-1 0 0,-1-2-16 16,1-2-304-16,3-2-64 0,2-8-16 0,0 0 0 16,0 0-1584-1,0 0-320-15,0 0-64 0,0 0-8592 0,8-9-1712 0</inkml:trace>
  <inkml:trace contextRef="#ctx0" brushRef="#br0" timeOffset="50208.629">16802 4964 8287 0,'0'0'736'0,"0"0"-592"0,0 0-144 0,0 0 0 15,0 0 5440-15,0 0 1040 0,12 6 224 0,2 5 32 16,1 3-5376-16,2 4-1072 0,4 4-288 0,-1 4 0 16,-1 4 128-16,2 3-128 0,-3 3 0 0,1 5 128 15,-1 3-128-15,-2 4 128 0,-1 2-128 0,-1 8 128 16,-3 7-128-16,-4 3 0 0,-2 1 0 0,-4 0 0 16,-1-4 0-16,-3 2 0 0,-5 2 0 0,-3-4 0 15,-1-6 336-15,-5-5 48 0,-3-5 0 0,-2-5 0 0,-4-4 624 16,-4 1 128-16,-3-1 16 0,-2 0 16 0,-4-5-320 15,-3 2-64-15,0-2-16 0,-2-1 0 0,0-1-432 0,-2-3-80 16,-3-4-32-16,-2-5 0 16,-8-4-2352-16,1-6-480 0,-1-4-80 15</inkml:trace>
  <inkml:trace contextRef="#ctx0" brushRef="#br0" timeOffset="51335.063">15043 2529 28559 0,'-12'-13'2544'0,"4"5"-2032"0,-2 0-512 0,0 0 0 0,-1-2 0 0,3 4 0 16,1 2 0-16,-2 0 0 0,-2 0 320 0,0-1-16 15,1-1-16-15,-2 3 0 0,-3 1-288 0,-1 0 0 16,0 2 0-16,-2 2 0 0,-3 0-128 0,-1 1 128 15,0 3-208-15,-1 3 80 0,-1 5 128 0,-2 3 0 16,2-1 0-16,-3 3-128 0,2 5 128 0,2-2 0 16,1 0 0-16,3 0 128 0,6 0 144 0,3 2 48 15,-2-1 0-15,5-2 0 0,6-4-128 0,4 1 0 16,0-2-16-16,1-2 0 0,2-3-176 0,2-5 192 0,4-2-192 16,2-3 192-16,1-2-192 0,3-4 192 0,-2-4-192 0,4-4 192 15,1-3-192-15,1-2 128 0,2-1-128 16,1 1 128-16,0-1-128 0,-3-2 0 0,4-1 0 0,-4 0-176 15,1 0 176-15,-5 1 0 0,-3-1 0 0,-1 0 0 16,2 1 0-16,-2 1 144 0,-4 1-16 0,0 4-128 16,-4 7 464-16,-6 8-16 0,6-6 0 0,-6 6 0 15,0 0 176-15,4 11 16 0,1 4 16 0,-5 9 0 16,-4 4-400-16,-1 8-64 0,-5 5-32 0,1 5 0 16,0 5 16-16,1 5 0 0,-1 5 0 0,-2 1 0 15,-3 2-176-15,-1-1 192 0,3-5-192 0,-3-2 192 16,-2-1-192-16,2-2 0 0,-1-4 0 0,2-5 0 0,-1-6 144 15,3-5 0-15,-2-3 0 0,5-3 0 16,1-6-144-16,-3-3 0 0,2-6 0 0,1-2 0 16,2-1-1728-16,0-3-336 15,6-6-64-15,0 0-12624 0</inkml:trace>
  <inkml:trace contextRef="#ctx0" brushRef="#br0" timeOffset="51809.295">15043 2836 37599 0,'-9'-9'1664'0,"9"9"352"0,-4-10-1616 0,2 0-400 0,2 4 0 0,0 6 0 15,0 0 384-15,0 0 0 0,8-5 0 0,0 1 0 16,2 3-384-16,-2 0-304 0,1 1 48 0,-1 1 16 16,1 0-128-16,1 3-16 0,-3 7-16 0,0 0 0 15,0 0 16-15,0 1 0 0,-2 5 0 0,1 3 0 16,-2 4 224-16,1-3 160 0,-1-3-192 0,0 2 192 16,-1-1 0-16,2 0 0 0,-1-2 0 0,1 0 0 15,-2-2 192-15,0-3 64 0,1-2 0 0,-1 0 0 16,-1-1 192-16,-2-9 64 0,3 9 0 0,2-3 0 15,-1 1-112-15,-4-7-16 0,0 0 0 0,10 5 0 16,-2-1-192-16,1-4-32 0,-1 0-16 0,2-4 0 0,1 1-144 16,0-1 160-16,4 0-160 0,0 0 160 0,1-3-160 15,0-1 0-15,-2 2 0 0,0-1 128 0,1 1-128 16,-1 0 0-16,1 0 0 0,-2 1 0 0,-5 0-128 16,1-1-16-16,2 2 0 0,-3 1 0 15,-8 3-1424-15,9-6-288 0,-9 6-48 0,4-9-13760 16</inkml:trace>
  <inkml:trace contextRef="#ctx0" brushRef="#br0" timeOffset="52192.555">15672 1910 32255 0,'-10'-19'1424'0,"6"7"304"0,-2 3-1392 0,2 1-336 0,0 3 0 0,4 5 0 16,0 0 448-16,0 0 0 0,-8 2 16 0,1 2 0 15,1 4-464-15,0 5 0 0,0 8 0 0,-1 2 0 16,-1-2-160-16,0 1 160 0,-1 7-128 0,-2 2 128 16,1 3 0-16,1 3-128 0,-2 3 128 0,-1 8 0 0,-1 8 0 15,3 1 0-15,0 1 0 0,4-3 0 0,5-3 0 0,0-5 0 16,2-4 144-16,2-3-144 0,2-3 336 0,2-2-32 16,-3-3-16-16,2 2 0 0,0-2-48 0,2-3-16 15,1-3 0-15,-1-2 0 0,3 0-32 0,0-3-16 16,0-3 0-16,2-3 0 0,0-4-176 0,2-1 0 15,2-1 0-15,-1-4 0 16,2-2-1920-16,4-6-272 0,-1-3-48 0</inkml:trace>
  <inkml:trace contextRef="#ctx0" brushRef="#br0" timeOffset="52860.489">16102 1961 31903 0,'-12'-13'1408'0,"3"8"304"0,2 0-1376 0,0 1-336 0,7 4 0 0,0 0 0 16,0 0 464-16,-8 0 32 0,0 3 0 0,0 5 0 16,-2 2-496-16,-1 4 0 0,-3 4 0 0,-2 4 0 15,2 4-128-15,-4 3 128 0,0 3 0 0,-2 3 0 16,-2-1-128-16,2 3 128 0,1 6 0 0,2 7 0 15,0 5-128-15,3 2 128 0,2-4 0 0,2-3 0 16,1-4 0-16,7-3-128 0,2-6 128 0,1-3 0 16,1-6 0-16,4 0 0 0,3-6 0 0,1-6 0 15,-1-4 0-15,4-2 0 0,0 0 0 0,2-4 0 0,1-4 256 16,0-5-32-16,4-6-16 0,1 0 0 0,1-1 16 0,1-5 0 16,0-5 0-16,0-2 0 0,0-2-96 0,1 0 0 15,1-5-128-15,-1-1 192 0,-1-1-192 0,0 0 176 16,1-1-176-16,-2-5 160 0,-2 1-160 0,-1-1 0 15,-1 0 0-15,0 1 128 0,-3-1-128 0,-1 1-144 16,-5 3 144-16,-1 5-208 0,-2 1-32 0,-5 2 0 16,-5 2 0-16,0 0 0 0,-3 1 48 0,0 1 16 15,-2-1 0-15,-3 3 0 0,-1 3 176 0,-3 2 0 16,-4 1 0-16,0 1 128 0,-2 6-128 0,-4 4 128 16,-1 3-128-16,-3 3 128 0,-2 3-128 0,0 3 0 15,-3 4-128-15,1 1 128 0,-1 5 0 0,-2 2 0 16,1 1 0-16,3 0-128 0,3-1 128 0,7 0-192 15,2-1 192-15,4 3-192 0,1 1 192 0,4-3 0 16,4 2 0-16,0-3-128 0,1-2 128 0,5 5 0 0,1 1 0 16,1-2 0-16,1-2 0 0,1-5 0 0,2-1 0 0,1-3-128 15,3-2 128-15,3-6 0 0,-1-2 0 16,4-2 0-16,4-2 0 0,4-2 256 0,-2-4-64 0,6-3-16 16,0-4 16-16,4-2 16 0,1-1 0 0,1-1 0 15,-1-4-208-15,2 3 144 0,-2 2-144 0,-3 1 128 16,-1 0-128-16,0 2 0 0,-2-1 0 0,-2 4 0 15,-3 3-304 1,-1 3-80-16,-2-1-32 0,-1 2 0 0,-5 4-2880 0,1 2-576 16</inkml:trace>
  <inkml:trace contextRef="#ctx0" brushRef="#br0" timeOffset="53043.254">16387 2457 33279 0,'0'0'1472'0,"-7"-3"320"0,-1 2-1440 0,3-2-352 15,5 3 0-15,0 0 0 0,-7 9 576 0,0 2 64 16,1 1 0-16,-3 5 0 0,-2 2-640 0,0 4 0 16,-2 2 0-16,0 3 0 0,0 2 0 0,0 1 0 15,0 1 0-15,-1 1 128 0,-2-1-128 0,1 0 0 16,-1 0 0-16,0-1 0 0,-2-3-240 0,3-3-16 0,1-7 0 15,0 1 0 1,1-1-704-16,3-5-128 0,0-2-48 0,5-7-8432 0,5-4-1696 0</inkml:trace>
  <inkml:trace contextRef="#ctx0" brushRef="#br0" timeOffset="54166.744">16897 1615 33167 0,'-15'-16'2944'0,"8"9"-2352"16,-1-1-464-16,1 4-128 0,7 4 240 0,-7-1 16 15,-1 2 16-15,0 2 0 0,0 1-272 0,0 4 0 16,-2 3 0-16,0 1 0 0,-4 1-192 0,-1 5-80 16,0 0-32-16,-2 1 0 15,-4 3-224-15,3 3-48 0,-1 0-16 0,1 2 0 0,2 3 176 0,-1 6 32 16,1 6 16-16,2 0 0 0,-2 0 368 0,3-2 0 16,0 1-144-16,1-3 144 0,3 1 0 0,-1-3 144 15,5-1-16-15,-1-1 0 0,3 4 304 0,2-4 48 16,3 0 16-16,1-6 0 0,3-2 0 0,-1-4 0 0,4-3 0 15,0-5 0-15,2-1-224 0,1-5-32 16,2-2-16-16,-1-4 0 0,5-2-224 0,0-8 0 0,4-4 0 16,4-3 0-1,3-4-512-15,1-4 0 0,2-5 0 0,2 0 0 16,0-2-192-16,-1-1-48 0,-2 0 0 0,-2 3 0 0,-4 3 528 0,-3 0 224 0,-1 3-192 0,-3 0 192 16,-3 0 0-16,0 0 0 0,0 0 0 0,-3 0 192 15,-1-1-192-15,0 1 128 0,1-1-128 0,-3-2 128 16,0-4-128-16,-3 4 0 0,-1 2 0 0,-1 3 0 15,-3 0-208-15,1 2 80 0,0-1 128 0,0 2-208 16,-2 2-48-16,-2 2-16 0,0-3 0 0,-1 4 0 16,-1 0 64-16,-2 0 16 0,-2-1 0 0,-2 2 0 15,-1 2 192-15,2-1 0 0,-2 2 0 0,0 1 0 0,-3 2 0 16,3 0 0-16,-3-3 0 0,1 4 0 0,-3 0 0 16,1 2 0-16,0-1 0 0,-2 1 0 0,0 1 0 15,-4 1 0-15,0 0 0 0,2 3 0 0,-2 0 0 16,1 3 0-16,1 0 0 0,0 2 0 0,-2-1 208 15,3 0-64-15,3 2-16 0,2 0 0 0,2-2-128 0,-2 1 0 16,0 1 0-16,4-3 0 0,1-2 128 0,8-4-128 16,-6 7 0-16,1-2 128 0,-1 0-128 0,6-5 160 15,0 0-160-15,0 0 160 0,-5 5-160 0,5-5 0 16,0 0 144-16,0 0-144 0,0 0 0 0,0 0 144 16,0 0-144-16,0 0 0 0,0 0 192 0,-5 6-192 15,5-6 192-15,0 0-192 0,0 0 192 0,0 0-192 16,0 0 192-16,0 0-192 0,0 0 128 0,0 0-128 15,0 0 0-15,0 0 0 0,0 0 0 0,0 0 128 0,0 0-128 0,0 0 0 16,0 0 192-16,0 0-64 0,0 0 0 0,0 0-128 16,0 0 144-16,0 0-144 0,0 0 0 0,0 0 144 15,0 0-144-15,0 0 0 0,0 0 0 0,0 0 128 16,0 0-128-16,0 0 192 0,0 0-192 0,0 0 192 16,0 0-64-16,0 0 0 0,0 0 0 0,0 0 0 15,0 0-128-15,0 0 128 0,0 0-128 0,0 0 128 16,0 0-128-16,0 0-144 0,0 0 144 0,0 0-208 31,0 0-240-31,0 0-64 0,0 0 0 0,0 0 0 0,0 0-96 0,0 0-32 16,0 0 0-16,0 0 0 0,0 0 16 15,0 0 0-15,0 0 0 0,0 0 0 0,0 0 304 0,0 0 48 0,0 0 16 0,0 0 0 16,0 0 256-16,-4 5-160 0,4-5 160 0,-5 4-128 0,-2 0 128 16,7-4 176-16,0 0-48 0,-6 3 0 0,6-3 160 15,0 0 32-15,0 0 0 0,-6 3 0 0,6-3-48 0,0 0 0 16,0 0 0-16,0 0 0 0,0 0 240 0,0 0 32 15,0 0 16-15,0 0 0 0,0 0 64 0,0 0 16 16,0 0 0-16,0 0 0 0,0 0-256 0,0 0-32 16,0 0-16-16,0 0 0 0,0 0-336 0,0 0 144 15,0 0-144-15,0 0 0 0,0 0 128 0,0 0-128 16,0 0 0-16,0 0 0 0,0 0 0 0,0 0 0 16,0 0 0-16,0 0 0 0,0 0 0 0,0 0 0 15,0 0 0-15,0 0 0 0,0 0 0 0,0 0 0 16,0 0 0-16,0 0 0 15,0 0-512-15,-6 5 0 0,6-5 0 0,0 0 0 16,0 0-1328-16,-4 4-272 0,-3-1-48 0,7-3-9040 0</inkml:trace>
  <inkml:trace contextRef="#ctx0" brushRef="#br0" timeOffset="54833.508">17020 1376 19343 0,'0'0'848'0,"-2"-8"192"0,2 8-832 0,-2-6-208 0,2 6 0 0,0 0 0 15,0 0 1792-15,0 0 320 0,0 0 64 0,0 0 16 16,0 0-1600-16,-6 5-320 0,-1 4-64 0,0 5-16 16,-1 4 144-16,0 4 32 0,0 8 0 0,-3 2 0 15,-2 4 16-15,0 2 16 0,-1 4 0 0,-3 1 0 16,0 2 32-16,-2 4 0 0,-2 2 0 0,-3 7 0 15,2 3-112-15,-1 0-32 0,1-2 0 0,0-3 0 16,0 0 96-16,0 3 0 0,1-2 16 0,0 2 0 16,0 2 240-16,0-5 32 0,1-6 16 0,1-2 0 15,-1-2-80-15,0-3-16 0,0-1 0 0,-1 0 0 16,1 2-176-16,3-2-32 0,-1-1-16 0,4-3 0 16,1-1-192-16,4-4-48 0,-1-6 0 0,5-3 0 0,2-2-128 15,1-2 128-15,-1-3-128 0,2-4 128 0,3-1-128 16,0-2 128-16,0-3-128 0,-2-7 128 0,8 4-368 0,0-1-80 15,3-4 0-15,2-2-16 16,2-5-2576-16,4-3-512 0,3-3-96 0</inkml:trace>
  <inkml:trace contextRef="#ctx0" brushRef="#br0" timeOffset="55319.234">17018 926 16575 0,'0'0'1472'0,"0"0"-1168"0,0 0-304 0,3-6 0 0,-3 6 1056 0,6-7 160 0,3 2 16 0,1-1 16 0,0 4-416 0,3 1-64 16,3 3-32-16,1 0 0 0,2-1-32 0,4 5-16 15,2 1 0-15,2 3 0 0,-2 1-96 0,4 6-16 16,1 3 0-16,1 5 0 0,-2 5 0 0,-2 3-16 16,-1 2 0-16,-2 3 0 0,-2 3-128 0,-1 2-32 15,-4 2 0-15,-2 3 0 0,-3 3-128 0,-2 4-16 16,-5 6-16-16,0 0 0 0,-1-1 192 0,-3-2 32 16,-1 0 16-16,-4 3 0 0,-2 1 112 0,-3 1 32 15,-3-5 0-15,-1-2 0 0,-1-2-16 0,-4-5 0 16,-3-5 0-16,-2 0 0 0,-2 1-96 0,-2-2-32 15,-2-3 0-15,2-2 0 0,2-3-32 0,1-4-16 16,0 0 0-16,2-5 0 0,1-2-288 0,0-3-144 0,0-1 160 16,3-2-160-1,1-2-2416-15,5-3-576 0</inkml:trace>
  <inkml:trace contextRef="#ctx0" brushRef="#br0" timeOffset="57775.769">19319 14928 28559 0,'-4'-5'1264'0,"4"5"272"0,0 0-1232 0,0 0-304 0,-1-7 0 0,1 1 0 15,1-4 1264-15,1 2 192 0,1 0 32 0,0-2 16 16,-2 0-1200-16,-1 1-304 0,0 1 0 0,0 8 0 0,-1-7 0 0,1 7 0 16,0 0 128-16,-8 0-128 0,1 4 304 15,-4 7 0-15,0 3 0 0,-2 5 0 0,-3 1-112 0,-1 5 0 16,-3 1-16-16,-1 2 0 0,-4-1 112 0,-3 3 32 16,-2 2 0-16,-3-2 0 0,-1 3 128 0,1 0 16 15,1 4 16-15,0 1 0 0,-1 1-64 0,-1-2-16 16,2 2 0-16,3-6 0 0,-1-3-144 0,3-2-48 15,-1-2 0-15,4-6 0 0,2-2 16 0,3-2 0 16,3 1 0-16,1-4 0 0,4-2-96 0,3-1-128 16,0-4 176-16,2 1-176 0,0-3 0 0,6-4 0 15,0 0 0-15,-6 7 0 0,1 0 0 0,5-7 0 16,5 7 0-16,-1 0 0 0,-4-7 0 0,4 10-144 16,3-1 144-16,4-1-128 0,2 2 128 0,3 0 0 0,3-4 0 15,1 3-128-15,4 3 128 0,1-2 0 0,1-4 128 16,1 3-128-16,2 2 0 0,-2-1 0 0,1-2 0 15,1-2 0-15,3 0 0 0,0 0 0 0,0 3 0 16,0-1 0-16,2-1 0 0,-2 1 0 0,-3 0 0 0,-2-2-128 16,1 0-48-16,-3-1 0 0,-3 0 0 0,0-1 0 31,-2 0-256-31,-1-1-48 0,-2 0-16 0,-2-3 0 16,0-2-400-16,-4 0-64 0,0-2-32 0,-1 0 0 0,-3-3-2208 15,0-1-448-15</inkml:trace>
  <inkml:trace contextRef="#ctx0" brushRef="#br0" timeOffset="58074.315">18794 15628 32415 0,'-10'-5'1440'0,"10"5"288"0,0 0-1376 0,0 0-352 15,0 0 0-15,0 0 0 0,0 0 0 0,8-4 0 16,2-4 0-16,2 4 128 0,2 2-128 0,-2 1-240 16,3-2 64-16,1 3 16 0,3 4 160 0,1-2 224 15,5 0-48-15,0 0-16 0,5-2 496 0,2 0 112 16,2 0 0-16,3-3 16 0,3-4-16 0,1 1-16 16,0-1 0-16,0-2 0 0,0-2-336 0,2-2-64 15,1 1-16-15,-1-1 0 0,1-1-176 0,0 0-32 0,-3 2-128 16,-1 1 192-16,-3 1-192 0,-4 2 176 15,-4 0-176-15,-3 4 160 0,-1-1-320 0,-3 3-64 0,-2 0-16 0,-2 3 0 32,-2 2-1360-32,-2 2-288 0,-1-2-48 0,-3 1-13472 0</inkml:trace>
  <inkml:trace contextRef="#ctx0" brushRef="#br0" timeOffset="62347.574">20533 15989 28559 0,'-16'15'2544'0,"5"-5"-2032"0,-4 0-512 0,2-2 0 16,0-5 1024-16,2 0 96 0,2-1 32 0,2-3 0 15,-3-4-704-15,4-3-144 0,0 0-32 0,-1-4 0 16,-1-3-272-16,1-3 0 0,1-3 0 0,-1-3 0 15,2-7 288-15,-3-4 0 0,2-3 0 0,0-4 0 0,1-3 64 0,-1-1 16 16,-3-1 0-16,4-1 0 0,4-3-32 0,0 0 0 16,-4-3 0-16,5-3 0 15,4-6-128-15,-2 1-16 0,1 1-16 0,1-2 0 0,4-2-176 16,3 1 160-16,8 2-160 0,-3 2 160 0,-6 3-160 0,7 5 0 16,5 6 0-16,-1 3 0 0,-2 2-272 0,1 7 64 15,1 5 16-15,0 4 0 0,-1 1 0 0,-1 6 16 16,-1 3 0-16,1 6 0 0,1 5-16 0,0 2 0 15,2 2 0-15,1 5 0 0,1 5 48 0,2 3 0 16,2 2 0-16,0 2 0 0,-1 4-32 0,-5 2 0 16,-4 0 0-16,-1 3 0 0,-1-1 176 0,-1 1 0 15,-5 0 0-15,-4-2 0 0,-2 1 304 0,-4 4 80 16,-3 4 32-16,-4 0 0 0,-5-1 160 0,-1 1 16 0,1 0 16 16,-6 1 0-16,-5-2-96 0,-5 1 0 0,2 0-16 0,-3-1 0 15,-1-3 144-15,0 0 48 0,-2-3 0 0,1 2 0 16,0-4-128-16,2-3-32 0,0-3 0 0,-1-3 0 15,3-2-336-15,0-1-64 0,3-4 0 0,2-3-128 16,3 0-160-16,3-4-144 0,3-2-16 0,0-2-16 31,2-2-1552-31,3-4-304 0,3-6-64 0,4 0-9392 0,0-2-1856 16</inkml:trace>
  <inkml:trace contextRef="#ctx0" brushRef="#br0" timeOffset="66524.988">21280 14455 12895 0,'0'0'1152'0,"0"0"-928"15,0 0-224-15,0 0 0 0,0-9 3776 0,1 0 704 16,1 0 128-16,2-1 48 0,-4 10-3536 0,2-9-704 16,1 0-144-16,1 3-16 0,-3-1-48 0,-1 7 0 15,0 0 0-15,6-5 0 0,-6 5 720 16,7-6 144-16,3 1 16 0,-6-2 16 0,-4 7 16 0,7-4 0 16,3 0 0-16,3 1 0 0,2-3-432 0,4 1-96 15,1-4-16-15,3 4 0 0,3-3-256 0,-2 1-48 16,1 0-16-16,0 0 0 0,-1-2-256 0,1 3 0 15,-4 2 0-15,1 1 0 16,0 0-336-16,0 2-176 0,0-3-48 0,-4 3 0 16,1 0-1936-16,-3 1-384 0,-2 0-64 0</inkml:trace>
  <inkml:trace contextRef="#ctx0" brushRef="#br0" timeOffset="66767.99">21309 14772 10127 0,'-11'4'448'0,"11"-4"96"0,-9-1-544 0,9 1 0 0,0 0 0 0,-8-2 0 16,3-2 3728-16,5 4 640 0,0 0 128 0,-2-5 32 15,2 5-3824-15,0 0-704 0,0 0-240 0,0 0 0 0,3-6 1008 0,-3 6 208 16,0 0 48-16,0 0 0 0,12-4 512 15,-1 3 96-15,1 1 32 0,1-1 0 0,2-1-448 0,-1 0-64 16,1 0-32-16,2-1 0 0,-1 2-432 0,4-1-96 16,2-1-16-16,0-2 0 0,2 0-208 0,0-1-48 15,2-1-16-15,0-1 0 0,-3-6-64 0,4 3-16 16,0 1 0-16,0-1 0 0,1-2-64 0,1 1-16 16,-2 1 0-16,1 2 0 0,-5 0-144 0,1 1 0 15,-7 2 0-15,0-1 0 16,0 2-576-16,-2 0-32 0,-2 1-16 0,-3 0 0 15,-1 0-2832-15,-9 4-576 0</inkml:trace>
  <inkml:trace contextRef="#ctx0" brushRef="#br0" timeOffset="67903.251">22767 13873 18431 0,'0'0'1632'0,"0"0"-1312"0,-2-6-320 0,1-1 0 16,-1 1 2624-16,0 2 464 0,-1 0 96 0,-2-2 16 15,1 1-2096-15,-1-2-400 0,3 0-96 0,-5 0-16 0,1 0 0 0,-2 3 0 16,8 4 0-16,-8-6 0 0,-3 2 48 0,1 4 16 16,1-3 0-16,-6 2 0 0,0-2-288 0,-1 3-64 15,1 2-16-15,0 1 0 0,-3 0-160 0,2 6-128 16,-5 3 144-16,2 3-144 0,-1 3 0 0,1 3 0 16,-1 6 0-16,1 2 0 0,0 2 0 0,3 3 0 15,-1-1 0-15,3 3 0 0,3 2 144 0,1-1-16 16,0-1 0-16,2 0 0 0,4 0-128 0,1-5 0 15,-2-2 0-15,3-3 0 0,1-3 0 0,8-5 0 16,-1-2 0-16,3-4 0 0,-4-3 160 0,4-3-160 16,-1-1 192-16,2-4-192 0,1-3 272 0,0-4-48 0,-1-3-16 15,2-2 0-15,-2-3-80 0,1-4-128 0,1-4 176 16,-2-1-176-16,1 0 0 0,-1-1 0 0,-2 1 0 16,2-2 0-16,2-1 128 0,-2 2-128 0,0 0 0 15,1 1 0-15,-3 0 0 0,1 2 0 0,1 2 0 16,-2 2 0-16,0 1 0 0,1 1 0 0,1 2 0 0,-2 5 0 15,0 5 0-15,1 0 0 0,0-1 0 0,2 5 0 16,-2 6 0-16,1 5 0 0,0 1 0 0,-2 3 0 16,-1 2 0-16,1 3 0 0,-1 3 0 0,0 4 0 15,0 0 0-15,-2 5 0 0,-3 0 0 0,2 5 0 16,-2 5 0-16,-1 1 128 0,-2-3 0 0,1 6-128 16,-2 1 656-16,-3-4 32 0,-1-2 0 0,-3 0 0 15,-1-2 0-15,-2 0 0 0,1-1 0 0,-2-2 0 16,-2 0-192-16,1-1-48 0,-1 0 0 0,-1-4 0 0,2-4-192 15,0-1-32-15,-1-3-16 0,2-2 0 0,0-2-208 16,2-3 128-16,-1-4-128 0,3 1 0 0,1-2 0 0,2-2 0 16,0-5 0-16,6-5 0 0,-5 8-416 0,5-8 32 15,0 0 0-15,0 0 0 16,0 0-1296-16,-3-5-256 0,1-3-48 0,6-3-16 16,-1-5-1440-16,2-1-272 0</inkml:trace>
  <inkml:trace contextRef="#ctx0" brushRef="#br0" timeOffset="68288.474">23004 14126 34783 0,'0'0'1536'0,"0"0"320"0,0 0-1472 0,0 0-384 0,0 0 0 0,0 0 0 16,0 0 336-16,0 5 0 0,0-5 0 0,1 7 0 15,0 1-208-15,1 3-128 0,0 2 128 0,1 3-128 0,1 4 816 0,0 3 80 16,-1 3 32-16,2 4 0 16,0 1-96-16,-2 2-32 0,0 4 0 0,0-3 0 0,1 1-48 0,0-4-16 15,-2-2 0-15,1-1 0 0,-2 1-272 0,-1-3-48 16,0-4-16-16,0-1 0 0,-1-2-240 0,-2 0-160 16,2-1 192-16,-3-1-192 0,-1-3 128 0,3-1-128 15,1-1 0-15,0-2 0 0,-1-3-128 0,2-7-96 16,0 0-16-16,0 0 0 15,0 0-2096-15,0 0-416 0,0 0-96 0</inkml:trace>
  <inkml:trace contextRef="#ctx0" brushRef="#br0" timeOffset="69282.987">23355 12838 31039 0,'-10'-2'1376'0,"10"2"288"0,0 0-1344 0,-8 0-320 16,8 0 0-16,0 0 0 0,0 0 160 0,-8 1-32 16,0 4-128-16,1 0 192 0,-2 2-384 0,3 3-64 15,-4 2-32-15,0 2 0 0,0 1 288 0,-2 4 144 16,1 4-16-16,1 4 0 0,-3 3 528 0,-3 4 112 16,0 3 0-16,3 1 16 0,5 4-96 0,2 1-32 15,3 1 0-15,-2 1 0 0,0 2-144 0,3 3-16 0,3 0-16 16,-1 2 0-16,0 0-128 0,2 1-32 0,5 1 0 15,-3-3 0-15,1 0-128 0,1-3-48 0,1 0 0 0,0-4 0 16,-1-6 48-16,2 1 16 0,2-9 0 0,1-1 0 16,0-5 128-16,1-3 32 0,3-3 0 0,0-3 0 15,-1-1-368-15,0-3 144 0,2-3-144 0,-1-2 0 16,-1-2-160-16,1-1-144 0,-1-3-16 0,0-2-16 16,-2-5-1616-1,1-1-320-15,0-3-64 0,-1-5-13312 0</inkml:trace>
  <inkml:trace contextRef="#ctx0" brushRef="#br0" timeOffset="70032.292">23718 13040 33279 0,'-8'-5'1472'0,"8"5"320"0,0 0-1440 0,-8 1-352 16,2-2 0-16,6 1 0 0,0 0 224 0,-9 6-32 16,-2 0 0-16,1 3 0 0,1 2-192 0,-2 1-240 0,-2 2 48 0,1 4 16 15,1 1 176-15,-1 3 224 0,2-1-48 0,1 3-16 16,0 2 512-16,2 1 96 15,-3-2 32-15,4 1 0 0,0 3-288 0,2 2-48 0,1 1-16 0,1 2 0 16,-1 2-304-16,0 0-144 0,1 1 128 0,0-2-128 16,0-1 144-16,2-2-144 0,2-2 160 0,-1-4-160 15,2-3 0-15,3-4 0 0,-2-2 0 0,4-1 0 16,2-5 208-16,1-2 48 0,1-4 16 0,-1-1 0 16,3-1-64-16,1-3-16 0,-1-1 0 0,2-3 0 15,2-1-192-15,0-2 0 0,-3-4 0 0,4 1 0 16,-2-3 0-16,2 0 0 0,-1-4 0 0,-1-1 0 15,1-3 0-15,2-1 0 0,-2 0 0 0,0-2 0 16,-2-3-256-16,3 0 64 0,1-1 16 0,-3-2 0 16,0 2 16-16,-2 0 0 0,0 2 0 0,-1 1 0 15,-4-2-80-15,1 1-16 0,-1-1 0 0,-4 1 0 16,0 1 256-16,-2-1 0 0,-4 1-160 0,-1-1 160 0,-2-2 0 16,1 2 0-16,-1 1 0 0,-1 0 0 0,-3-2 0 0,-1 4 0 15,-2 2 0-15,1 2 0 0,-3 4-128 0,0 2 128 16,0 0-160-16,-2 4 160 0,1 3 0 0,-1 2-144 15,-3-2 144-15,0 4 0 0,-3-2 0 0,0 4 0 16,3 4 0-16,-5 1 128 0,-1 1-128 0,-1 3 128 16,1 3-128-16,0 3 128 0,0 4-128 0,3-3 0 15,-1 1 0-15,3 1 0 0,-1 0 0 0,3 3 0 16,-1 2 0-16,3-1 0 0,1-1 0 0,2 1 0 16,-2 1 0-16,4 0 0 0,0-2 0 0,2-1 128 15,1-2-128-15,0 0 128 0,2 1-128 0,1-1 176 16,0-2-176-16,2 0 192 0,0-3-64 0,3 0 0 0,3-2 0 15,-2-2 0-15,1 2 80 0,4-5 16 0,0-1 0 16,2-2 0-16,1-3 112 0,2-1 32 0,3-2 0 0,3-3 0 16,-1 0-160-16,1-3-16 0,0 0-16 0,4-1 0 15,-3-2-48-15,2-3 0 0,0-4 0 0,1 0 0 16,-1 0 0-16,1 0 0 0,0-2 0 0,1 0 0 16,0-1-128-16,-1 1 128 0,-1 0-128 0,-1 0 128 15,-3 1-128-15,2 3 0 0,-2 2-192 0,-3 3 192 16,0 1-480-1,-4 4 32-15,-1 2 0 0,0 5 0 0,0 2-1184 0,-10-2-224 16,0 0-64-16,8 10 0 0,-2 1-464 0,-2 1-112 0,-2-2 0 16</inkml:trace>
  <inkml:trace contextRef="#ctx0" brushRef="#br0" timeOffset="70530.363">24190 13374 23951 0,'-7'4'2128'0,"7"-4"-1696"0,0 0-432 0,0 0 0 15,0 0 3232-15,0 0 560 0,0 0 112 0,0 0 32 16,0 0-3360-16,0 0-576 0,-1 6-288 0,1 2 32 16,1-1 256-16,0 4-192 0,-1 2 192 15,1 2-160-15,-1 0 608 0,0 1 128 0,0-1 32 0,1 4 0 16,0 4-48-16,1 2-16 0,-2-1 0 0,-2 5 0 16,-1 1-160-16,1-2-16 0,2 2-16 0,-1-3 0 15,-6 1-160-15,3-5-16 0,1 0-16 0,-4 0 0 16,-2 1 0-16,1-3 0 0,2-1 0 0,-1-2 0 15,0-2-160-15,3 0 160 0,0-2-160 0,1-4 160 16,-3-5-432-16,6-5-96 0,0 0-16 0,0 0 0 16,0 0-2016-16,0 0-416 15,-1-12-64-15,5-2-13056 0</inkml:trace>
  <inkml:trace contextRef="#ctx0" brushRef="#br0" timeOffset="71265.209">24325 12510 11967 0,'0'0'1072'0,"0"0"-864"0,0 0-208 0,0 0 0 15,0 0 3904-15,-3 11 720 0,3-1 160 0,-3-1 16 16,0 0-3792-16,1 1-768 0,0 3-240 0,0 2 128 16,-2 3-128-16,3 1 0 0,-2 2 0 0,3 1 0 15,2 1 464-15,-1 3 80 0,1 2 16 0,3 0 0 16,0-2 80-16,3-1 32 0,0-1 0 0,0-2 0 16,2-2-288-16,-1-4-64 0,2-1-16 0,1-3 0 0,-3-3-64 0,3 0-16 15,1-3 0-15,1-2 0 0,-1-3 64 0,-2-1 16 16,1-3 0-16,1-2 0 0,2-3-112 0,-1-1 0 15,-1-2-16-15,1-1 0 0,4-2-176 0,-3-1 160 16,-2 0-160-16,-1-1 160 0,2-2-160 0,-2-2 0 16,-1-1 0-16,-1 0 0 0,0 0 0 0,-1-1 0 15,-2-2 0-15,2-1 0 0,-3 0 0 0,2-1 0 16,-3 2-192-16,-1 1 192 0,-1 0-208 0,1 1 80 16,-3 2 128-16,-1 1-208 0,0 2 208 0,-1 0-176 15,-4 0 176-15,3 2-160 0,0 3 160 0,-2 1 0 16,1 0 0-16,-3 1-128 0,0-1 128 0,1 4 0 0,-1 1 0 15,2 2-128-15,4 4 128 0,-7-3 0 0,-2 1 0 16,9 2-128-16,-6 0 128 0,-2 4-128 0,-2-1 128 0,2 3-128 16,-2 0 128-16,4 2 0 0,-2 1 0 0,-1 2 0 15,-4 0 0-15,2 2 0 0,7 2 0 0,2 1 0 16,-3 0 0-16,0 2 192 0,-3-1-64 0,2 8 0 16,4 4 80-16,-1 4 32 0,-1-2 0 0,-1 3 0 15,1 4 16-15,0-1 0 0,1-1 0 0,0-2 0 16,0-3 80-16,0 1 32 0,1 0 0 0,1 0 0 15,1-2 48-15,1-1 16 0,1 3 0 0,-2 1 0 16,-1 1-112-16,0-2-32 0,0-2 0 0,1-2 0 16,1 1-144-16,0-3-16 0,-1-4-128 0,2 0 192 15,2 2-192-15,2-1 176 0,1 2-176 0,-3-3 160 16,-1-3-160-16,2 3 0 0,5-1 144 0,-3-2-144 0,-5-3 0 16,-1-1 0-16,1-2 0 0,5 1 128 0,0 0-128 15,2-1-208-15,-6-4 48 0,3 0 16 16,1 1-496-16,-2-3-80 0,3-1-32 15,-1-3 0-15,3-4-2288 0,-1-3-464 0</inkml:trace>
  <inkml:trace contextRef="#ctx0" brushRef="#br0" timeOffset="71952.147">24398 11819 2751 0,'0'0'256'0,"0"0"-256"0,-10 0 0 0,10 0 0 16,0 0 5504-16,0 0 1072 0,0 0 208 0,0 0 32 15,0 0-5184-15,0 0-1040 0,0 0-208 0,0 0-32 0,6 9 80 0,3-1 16 16,2-2 0-16,2-2 0 0,-1 4 480 0,5 1 96 15,3-1 32-15,-2 3 0 0,-1 1-336 0,3 4-64 16,4 0-16-16,3 2 0 0,-1 1-400 0,2-1-96 16,2 3-16-16,-1 2 0 0,-2 4-128 0,-3 1 0 15,0 1 0-15,1 2 0 0,0 1 0 0,-3 1 0 16,-2 1 0-16,0-1 0 0,5 1 128 0,-4 1 0 16,-3 1 0-16,1 1 0 0,1-1 176 0,-7 5 16 15,-5 0 16-15,0 2 0 0,-1 1-80 0,0-1-32 16,-1-1 0-16,-1-1 0 0,-4-3-16 0,-1 1 0 15,-1-2 0-15,-2 3 0 0,-4-1 48 0,0 3 16 16,2-1 0-16,-4 1 0 0,-3-4-48 0,-1 3-16 0,0 0 0 16,-2-1 0-16,0 4-208 0,2-4 176 0,1-2-176 0,2 3 160 15,2 0-160-15,-1 1 192 0,-1-2-192 16,1 2 192-16,2-2 16 0,-3-2 16 0,0 0 0 0,1-4 0 16,0-1 48-16,2-1 16 0,-3-2 0 0,3-1 0 15,-1-2-32-15,2 2 0 0,-2-3 0 0,0 2 0 16,1-4-112-16,0-2-16 0,1-4-128 0,-1-5 192 15,3-5-192-15,-3-2 144 0,3-1-144 0,4-5 128 16,0 0-1056 0,-8-6-224-16,1 0-32 0,2-8-11648 0,-2-7-2336 0</inkml:trace>
  <inkml:trace contextRef="#ctx0" brushRef="#br0" timeOffset="72950.55">22170 15937 911 0,'0'0'0'16,"-8"4"0"-16,8-4 0 0,-6 6 0 15,-1-1 5664-15,7-5 1056 0,0 0 192 0,-6 5 64 16,6-5-5088-16,0 0-1008 0,0 0-208 0,0 0-32 0,0 0 128 15,0 0 16-15,0 0 16 0,0 0 0 0,0 0 160 16,0 0 16-16,0 0 16 0,11-4 0 0,-3 1-48 0,6-1-16 16,1-2 0-16,1 1 0 0,1 1-464 0,1-2-80 15,1-2-32-15,2 0 0 0,0 1-96 0,1-1-32 16,0 1 0-16,2 2 0 0,-2-3 80 0,4 1 16 16,-3-3 0-16,1 0 0 0,0-1-64 0,0 2-16 15,3 0 0-15,0 1 0 0,4-4-112 0,0 0 0 16,0 0-128-16,-2 0 192 0,0 0-192 0,0 2 176 15,-3-2-176-15,-1 0 160 0,-2-1-160 0,-1 3 0 16,-3 0 0-16,0-1 0 16,-3 0-272-16,0 1-144 0,-3 0-32 0,-2 5 0 15,0 0-1888-15,0 2-384 0,-11 3-80 0,0 0-12736 0</inkml:trace>
  <inkml:trace contextRef="#ctx0" brushRef="#br0" timeOffset="73353.886">22401 16287 18431 0,'-10'7'1632'0,"1"2"-1312"16,1 1-320-16,2-3 0 0,1-2 2704 0,5-5 480 15,0 0 80-15,0 0 32 0,0 0-2592 0,0 0-512 16,0 0-192-16,7-6 144 0,1-2 464 0,3 0 96 16,2 2 0-16,1-3 16 0,-1 0 592 0,5-1 112 15,1-2 32-15,4-6 0 0,2-6-496 0,3 3-112 16,3 3-16-16,4 0 0 0,8-3-368 0,-4 0-80 15,-1-1 0-15,0 1-16 0,2 2-112 0,-3 0-32 16,-3 2 0-16,0 3 0 0,-6-1-224 0,-1 4 144 16,1 1-144-16,-2 1 128 0,-4 0-320 0,0 3-64 15,-1 2 0-15,-1 3-16 16,-2-2-1328-16,-4 2-272 0,-3 1-48 0,-11 0-9584 0,0 0-1904 0</inkml:trace>
  <inkml:trace contextRef="#ctx0" brushRef="#br0" timeOffset="75175.82">23944 15068 3679 0,'0'0'320'0,"0"0"-320"0,-6-8 0 0,1 4 0 0,-1-2 5504 0,1 1 1024 15,1 2 192-15,4 3 64 0,-8-5-4944 0,2 3-992 16,6 2-192-16,-10-1-32 0,2 0 144 0,-2 3 48 16,2 1 0-16,0 2 0 0,-3-1 208 0,0 3 32 15,1-1 16-15,0 5 0 0,-1 1-448 0,-1 3-96 16,-3 0-16-16,2 3 0 0,1-2-256 0,-1 3-64 0,-1 2-16 0,4 0 0 16,0 0-16-16,0 1 0 0,-1 2 0 15,1 0 0-15,3 2 32 0,-2 2 0 0,0 0 0 0,0 1 0 16,0 0 16-16,4 0 16 0,2 1 0 0,2 1 0 15,1-1-96-15,1 3 0 0,3-2-128 0,0 0 192 16,1 0-192-16,0-1 0 0,6-1 128 0,-1-1-128 16,0-2 0-16,3-1 176 0,0-7-176 0,2 1 160 15,-2 0-160-15,2-4 192 0,2-4-192 0,0-1 192 16,0-2-64-16,-1-3 0 0,2-2 0 0,3-1 0 16,0-2-128-16,0-4 192 0,1-2-192 0,1-3 192 15,0-1-64-15,2-2 0 0,3-5 0 0,1 0 0 16,-1-3-128-16,0-2 0 0,-1-4-192 0,-1-1 192 15,1 3-288-15,-4-1 64 0,-4-1 16 0,0 1 0 0,-2 0-48 0,-2 1-16 16,0-1 0-16,-1 0 0 0,-3-1 80 16,-1 0 32-16,-4 1 0 0,0 2 0 0,-2-3 32 15,-3 1 0-15,1 0 0 0,-2-1 0 0,-2-5 0 16,0 1 0-16,-5 2 0 0,3 2 0 0,1-1 0 0,-4 4 0 16,-2 0 0-16,0 4 0 0,-2 0-32 0,0 3 0 15,-2 1 0-15,-1 1 0 0,-1 3 160 0,-2-1 0 16,-2 1 0-16,0 1 0 0,-1 0 0 0,0 1 0 15,-2 4 144-15,0 0-144 0,0 0 176 0,-2 2-176 16,3 0 160-16,-1 5-160 0,-1 2 0 0,1 0 0 16,1 0 0-16,1 3 0 0,-3 2 0 0,2 1 0 15,1 1 0-15,-1 1 0 0,3 0 0 0,-2 1 0 16,-1 4-192-16,2-1 192 0,3 1 0 0,-2 1 0 0,-2 0 0 16,5 2 0-16,0-1 0 0,0 2 176 0,0 0-48 15,3 3-128-15,0-3 256 0,3 2-64 0,-2 1-16 16,2 1 0-16,0 1-176 0,2 0 192 0,0 1-192 0,3 1 192 15,-2-1-192-15,3 0 128 0,1 1-128 0,0 0 128 16,1-1-128-16,2 0 192 16,2 0-192-16,0 0 192 0,1-1-64 0,2 1-128 0,3-4 192 15,-1 0-64-15,3 0-128 0,0-3 192 0,5-3-192 0,0 0 192 16,5-2-192-16,-1-2 160 0,-1-1-160 0,3-3 160 16,0 0-160-16,1-1 160 0,-2-3-160 0,1 0 160 15,0-2-160-15,1-2 128 0,0-2-128 0,2-3 128 16,2 1-128-16,-1-3 128 0,3-4-128 0,-2-1 128 15,2-1-128-15,3-3 0 0,2 0 0 0,-1 0 0 16,-7-2-240-16,2-2 80 0,-2-1 16 0,-2-1 0 16,-3-4-144-16,-1 2-32 0,0 0 0 0,-4 1 0 15,-1 0 64-15,-1 0 16 0,-1-1 0 0,0 0 0 16,0-1 96-16,-2 1 16 0,-4 0 0 0,-1 0 0 0,-1-2-64 0,-1 1 0 16,0-2 0-16,-3 0 0 0,-4 0 48 0,-2-3 0 15,2-1 0-15,-5 1 0 0,-2-1-16 0,-1 4 0 16,-1 1 0-16,0 2 0 0,-2-1 160 0,2 2-208 15,1 5 80-15,-4 0 128 0,2 1 0 0,-1 2 0 16,-2-1 144-16,-1 3-16 0,-3 0-128 0,-3 3 0 16,1 0 0-16,-1 5 0 0,0-1 0 0,-4 2 0 15,0 0 0-15,-1 5 0 0,2 0 0 0,-2 2 0 16,1 0 0-16,2 3 128 0,-1 0-128 0,3 2 0 16,2 0 0-16,2 1 0 0,1 0 0 0,-1 2-160 0,3 2 160 15,-2 1 0-15,1-2-192 0,0 2 192 0,2 3-192 16,-2-1 192-16,-2 2-128 0,4 0 128 0,3 2 0 15,0 2 0-15,-1 0 0 0,3 1 0 0,1 1 0 0,2 2 0 16,1 0 144-16,1 1-16 0,3 0 0 0,2 1 0 16,0 0 64-16,3 1 16 0,2 2 0 15,3 0 0-15,4 0-80 0,-2 0 0 0,-1 2-128 0,5-3 192 16,0-5-48-16,1 1-16 0,1-4 0 0,-1-2 0 16,3-3 48-16,0-2 0 0,2-4 0 0,1 0 0 15,-3-4 96-15,3-3 32 0,3 1 0 0,-1-2 0 16,1-4-304-16,5-1 0 0,-2-2 0 0,3-3 0 15,2-3 0-15,3-1 0 0,-1 1 0 0,0-4 0 0,-2-1 0 16,-1-2 0-16,0-5 128 0,-4 0-128 0,-3-6 0 16,1 2 0-16,0 3 0 0,-3-1-144 0,1-1-64 15,-3 0-16-15,-1 2 0 0,-1-1 0 0,0-3 224 16,1 0-176-16,-4 3 176 0,-4-3-160 0,-2 1 160 0,2 0 0 16,-4 0 0-16,-1-3 0 0,-4 1 0 0,-4-2-128 15,1-2 128-15,-5 1-128 0,-2 0 128 0,-5 2-160 16,-2 2 160-16,0 0-160 0,-3 2 160 0,-1 2 0 15,1 0 0-15,-1 4-128 0,0 1 128 0,3 3-160 16,-3-1 160-16,1 3-160 0,1 1 160 0,-2 1 224 16,-1-1-48-16,-2 3-16 0,1 0 16 0,-3 1 0 15,-3 1 0-15,-2 4 0 0,-2-1-176 0,1 6 0 16,-2-1 144-16,-2 2-144 0,-1 5 0 0,2 2 0 16,2 3 0-16,-1 3 0 0,0 0 0 0,2 3 0 15,1 0 0-15,-1 2-128 0,-4 0 128 0,4 1 0 0,3 3 0 16,2 2 128-16,0 1-128 0,2 2 128 0,-1 1-128 0,3 1 128 15,2 0-128-15,1-1 144 0,2-1-144 0,3 2 160 16,2 0-160-16,0 0 160 0,1 1-160 0,2 0 160 16,4 1-160-16,-1 3 192 0,2-1-192 15,1 5 192-15,1 1-192 0,2-3 0 0,1-5 144 0,1 0-144 16,3-4 160-16,-2 0-32 0,3-6-128 0,0 0 192 16,4-2 64-16,0 0 0 0,3-1 0 0,1-1 0 15,4-1-256-15,2-2 0 0,3-1 0 0,1-6 0 16,3-5 0-16,1-1 0 0,3-4 0 0,0-1 0 15,2-3 0-15,-1-2 176 0,-1-6-176 0,1-2 160 16,0-2-160-16,1-3 0 0,-1 1 144 0,1-4-144 0,3-3 0 16,0-3 144-16,-2 0-144 0,0-2 0 0,-3 1 128 0,-1-3-128 15,-2-1 0-15,-4 0 0 0,-2-3 0 0,-2 2 0 16,-4 2 0-16,-2 6-144 0,-4 2 144 0,0 2 0 16,-1 0 0-16,-2 4 0 0,-5 4 0 0,0 2 0 15,-1 2 0-15,-2 2-128 0,-1-1 0 0,-4 2 0 16,-1 1 0-16,0 2 0 0,-6 0-192 0,-1 1-48 15,-2 0 0-15,0 2 0 16,-1 1-432-16,-1 0-96 0,-2 3 0 0,-1-3-16 16,3 1-1920-16,-1-1-384 0</inkml:trace>
  <inkml:trace contextRef="#ctx0" brushRef="#br1" timeOffset="81407.225">13678 6117 35007 0,'-8'-17'1552'0,"6"7"320"0,2 0-1488 0,4 0-384 0,3-1 0 16,6 0 0-16,5 2 160 0,3 0-32 0,3 0-128 0,1-3 192 16,4-4 64-16,3 2 16 0,5 1 0 0,1-1 0 15,2-3-32-15,2-1-16 0,0 5 0 0,2-2 0 16,1 1-224-16,1 1 0 0,0 2 128 0,2 1-128 16,-2-1 0-16,3 2 0 0,5 0 0 0,1 2 0 15,4 0 0-15,-1 2 0 0,-1 0 128 0,2 2-128 16,4-1 0-16,3 0 0 0,2 1 0 0,4-1 0 15,-2-2 224-15,2-1 48 0,-1 2 16 0,6-1 0 16,6 3 128-16,-1 0 32 0,-1-2 0 0,-1 3 0 16,1 0-96-16,0 2-16 0,0 2 0 0,-2-2 0 15,-4-2-208-15,-2 2-128 0,-1 0 160 0,1 0-160 0,-2 0 128 16,-1 3-128-16,-3-2 0 0,-4-1 0 0,-2-2 144 0,-2-2-144 16,5-2 128-16,-2 3-128 0,-4 1 208 0,-1 0-32 15,-1-2-16-15,-5 1 0 0,-2 1 32 16,1 0 16-16,1-3 0 0,-3 4 0 0,1 0-208 0,-1 0 0 15,-1 0 0-15,-5 0 0 0,-4-3 0 0,-1 0 0 16,-4 0 0-16,-3 0 0 0,2 2 0 0,-2 1 128 16,-5-1-128-16,1 1 0 0,-3 1 0 0,-1 0 0 15,-1 1 128-15,-3-1-128 0,-2-5 0 0,-4 5 0 16,-2 0 0-16,-1 0 0 0,-1 0 0 0,-8 0 0 16,0 0 0-16,0 0 0 15,9-1-576-15,-9 1 0 0,0 0 0 0,0 0 0 16,0 0-1728-16,0 0-336 0,-9 6-80 0</inkml:trace>
  <inkml:trace contextRef="#ctx0" brushRef="#br1" timeOffset="82757.705">14801 6919 11055 0,'-5'-8'976'0,"-1"0"-784"0,-3-3-192 0,4 1 0 16,-1 1 2800-16,1-1 512 0,-2-2 96 0,-2 1 32 16,3 2-2304-16,-6 0-464 0,0-1-96 0,-1 3 0 15,0 0-64-15,-1 3-16 0,1-1 0 0,-5 3 0 16,1 1-112-16,-3 0 0 0,0 1-16 0,1 0 0 0,-4 2-32 16,0 1 0-16,-4 2 0 0,0 0 0 0,2 2-96 0,0 4-32 15,-2 3 0-15,3-1 0 0,0 3 48 0,3 1 0 16,-2 3 0-16,3 0 0 0,3-1 64 0,1-1 0 15,1 3 16-15,0 1 0 0,4 2-80 0,1 3-32 16,0-2 0-16,3 3 0 0,2 0-224 0,2 3 144 16,2 1-144-16,2-2 128 0,1-4-128 0,4 0 0 15,1 2 144-15,2-2-144 0,2-3 0 0,2-4 128 16,3-3-128-16,0-1 0 0,2-1 0 0,1-2 144 16,2-3-144-16,1-2 0 0,2-3 208 0,-1-4-64 15,3-2-16-15,2-2 0 0,-1-2 96 0,1-2 16 16,-1-3 0-16,3-2 0 0,1-6 32 0,0 0 16 15,-4-1 0-15,-1-2 0 0,-1-1 0 0,-2 0 0 16,-1 0 0-16,0-2 0 0,-1 0-160 0,-3 0-128 16,2 2 144-16,-2-2-144 0,-4 3 128 0,0 0-128 0,0 2 0 15,-3 0 144-15,-5 1-144 0,2 1 0 0,-3 1 0 16,-1 0 0-16,-3 1 144 0,-1 0-144 0,-2 1 160 16,-2 1-160-16,-2 1 192 0,0 2-64 0,0 1-128 0,-3 0 192 15,-2-2-48-15,0 2-16 0,-4 1 0 16,2 0 0-16,-1 0-128 0,0 2 0 0,-2-1 0 0,1 4 0 15,-2 0 0-15,-1 1 0 0,-1 2 0 0,-4 1 0 16,1 1 0-16,-3 2 0 0,1 2 0 0,-3 0 0 16,-4 1 0-16,1-2 0 0,2 2 0 0,-2 1 0 15,0 2 0-15,2 0 0 0,1-1 0 0,0 1 0 16,1 2 0-16,1 0 0 0,0-1-144 0,4 2 144 16,-2 3 0-16,2-1 0 0,1 3 0 0,2-1 0 0,-1 1 0 15,1 0 0-15,2 3-192 0,0 1 192 16,2 1-128-16,1 3 128 0,-2 2 0 0,2 1 0 15,5 1-128-15,0 0 128 0,0 2 0 0,4-1 0 0,3-1-128 0,2 0 128 16,1 1 0-16,1-1 0 0,5-3-128 0,2-2 128 16,1-1 0-16,0-2 0 0,4-4 0 0,4-1 0 15,0 0 0-15,2-3 0 0,2-1 0 0,-3-1 0 16,0 1 0-16,4-4 0 0,0-6 144 0,1-2-144 16,0-3 128-16,2-2-128 0,2-3 192 0,3 1-32 15,0-6-16-15,1-2 0 0,0 0 0 0,-1-3 0 16,-1 0 0-16,0-2 0 0,0-1-144 0,-3 0 0 15,1-2 144-15,-2-1-144 0,-1-4 0 0,-1 0 0 0,-3-2 0 16,-1 3 128-16,-3 0-128 0,-1 4 0 16,-2 2 0-16,0 0 0 0,-3-1 0 0,-2 0 0 15,-3 2 0-15,-1 3 128 0,-6-1-128 0,-3 0 128 0,-1 0-128 16,-2-1 128-16,-3-1-128 0,-3 3 192 0,0 0-64 0,-5-2 0 16,-3-1 0-16,-1 0 0 0,1 0 0 0,-6 2 0 15,-1 1-128-15,-1 0 144 0,1 1-144 0,-6 4 160 16,-2 5-160-16,-2 4 0 0,-2 3 0 0,-1 3 0 15,-3 1 0-15,2 7 0 0,2 7 0 0,3 2-176 16,0-1 176-16,2 3-128 0,0 4 128 0,2 4-128 31,-2 4-1040-31,7 4-208 0,-3 2-32 0,6 3-15424 0</inkml:trace>
  <inkml:trace contextRef="#ctx0" brushRef="#br1" timeOffset="88748.724">14083 10690 13583 0,'-13'4'592'0,"7"0"144"0,-3 1-592 0,3 0-144 0,-3 0 0 0,2 1 0 15,2-1 0-15,-2-1 192 0,-1 1-192 0,8-5 192 16,-8 4-48-16,8-4 0 0,0 0 0 0,-5 7 0 16,-5-1 256-16,5-1 48 0,5-5 16 0,-9 4 0 15,-1 3 368-15,2-2 64 0,8-5 0 0,-6 6 16 0,-2-3-16 16,0-1-16-16,1-2 0 0,7 0 0 0,-8 0-64 16,8 0-16-16,-10-5 0 0,2-2 0 0,3 1-144 0,1-2-16 15,1-1-16-15,-1-1 0 0,1 0-112 0,0-2-32 16,1-3 0-16,1-2 0 0,2-1-96 15,1-4-32-15,1-3 0 0,1-2 0 0,2-7-16 0,2-2 0 16,4-5 0-16,3-2 0 0,0-3-144 0,3 0-16 16,2-1-16-16,2 2 0 0,1-1-32 0,0-1 0 15,1-4 0-15,3 3 0 0,4 0 0 0,1 1-128 16,1-2 192-16,2 2-64 0,2 3-128 0,3 2 160 16,-1-4-160-16,6 2 160 0,2-1-160 0,3 0 0 15,1 0 0-15,-1-1 0 0,-1 2 0 0,1 3 0 16,3 2 0-16,-2 0 0 0,7 1 0 0,-1 2 0 15,3 4 0-15,1-3 0 0,-2-4 0 0,2 0 0 0,-1-2 128 16,5 2-128-16,3-1 0 0,2 4 128 0,-2-1-128 0,0 4 128 16,-2 0-128-16,2 2 192 0,4 0-192 15,-1-1 192-15,-3 0-192 0,1 1 128 0,-2 2-128 0,2 0 128 16,3 4-128-16,2-3 0 0,-1 1 0 0,0 3 0 16,-2 3 0-16,2 0 0 0,-2 0 0 0,3 2 0 15,2-1 0-15,-3 2 128 0,-1 2-128 0,-3 1 0 16,-4 1 0-16,4 1 0 0,3 2 0 0,-3 3 0 15,-1-3 0-15,0 0 0 0,-5-1 0 0,2 1 0 16,2 0 0-16,0 4 0 0,1 0 0 0,-2 2 0 16,-5-2 128-16,0 1-128 0,-4-1 128 0,2 4-128 15,1 1 0-15,-2 0 128 0,-2 0-128 0,-1 2 0 0,-4 4 160 16,-1-2-160-16,1-2 192 0,-2 1-192 0,2 1 0 16,2 1 0-16,1 3 0 0,1-1 0 0,-4 3 192 15,0 0-64-15,-4-1 0 0,2 0-128 0,-1 0 160 0,-1 0-160 16,2 1 128-16,1 2-128 0,-2-1 0 15,-2 1 128-15,-1 0-128 0,-2 1 0 0,-1 2 0 0,1-2 0 16,-1-2 128-16,1 2-128 0,2 5 0 0,2 3 0 16,-4-4 0-16,-1 5 0 0,1 2 128 0,-1-3-128 15,-6 3 128-15,2 1-128 0,-1 1 128 0,5-1-128 16,-2-2 128-16,0 2-128 0,1 3 0 0,0 0 0 16,0-2 128-16,-5-1-128 0,3-3 0 0,-4 0 0 15,-2-2 144-15,0 3-144 0,-3 0 144 0,2 1-144 16,2-1 192-16,-1 0-192 0,0-1 208 0,-1-2-64 15,-1-1-16-15,-3 5 0 0,-1 5 0 0,4 0-128 0,-1-5 192 16,-2 3-64-16,0 6-128 0,0-1 128 0,-4-4-128 16,3 2 128-16,1-3-128 0,-2 2 0 0,-1 5 0 15,3-4 128-15,-3-2-128 0,-2 2 0 0,-4 4 0 0,2-3 128 16,2-2-128-16,0-1 0 0,-3 0 144 0,-2 2-144 16,2 0 160-16,-2-2-32 0,-1-2-128 0,-1 0 192 15,-2-1-192-15,0 1 128 0,-2-1-128 0,2 1 0 16,-2 3 128-16,2 0-128 0,-4-2 0 0,2 3 144 15,-1 1-16-15,2 2-128 0,-3 2 192 0,2 2-64 16,0 3-128-16,3-2 0 0,-2-2-160 0,-2 0 160 16,1-1 0-16,1 0 0 0,4 0 0 0,-3-1 0 15,0 1 0-15,-1 0 0 0,-3-2 0 0,3 0 0 16,3-1 0-16,-1-1 0 0,-2 1 0 0,2-3 0 0,-2 0 0 16,0-3 0-16,-2 0 128 0,0-2-128 0,0-2 0 0,-2 1 0 15,0-3 128-15,-2 0-128 0,2 0 160 0,-2-3-32 16,-2 3 0-16,2-1 0 0,1 3 0 0,-2-3-128 15,2-4 192-15,-3 5-64 0,1 4-128 0,-1-3 192 16,1-1-192-16,-1-2 192 0,1-3-64 0,-1 1-128 16,2-2 192-16,-3 0-64 0,3 0 48 0,0-1 0 15,-5 0 0-15,1 0 0 0,2 0-176 0,0 1 0 16,-2-1 0-16,3-1 0 0,-1-1 144 0,-1 0-144 16,-1-2 160-16,-1 1-160 0,-2-8 0 0,2 7 0 15,-2-7 0-15,0 0 0 0,3 6 0 0,-3-6 176 16,0 0-176-16,0 0 160 0,0 0 16 0,0 0 0 15,0 0 0-15,0 0 0 0,0 0-32 0,0 0 0 16,0 0 0-16,0 0 0 0,0 0-144 0,0 0 128 0,0 0-128 0,0 0 128 16,0 0-128-16,6-5 0 0,-1-2 0 15,-3-1 0-15,-3 0 0 0,2-1 0 0,1 0 0 0,1-2-176 16,-1-2 176-16,0 2 0 0,-1-1 0 0,-1-4 0 16,0-1 0-16,0-4 0 0,0-1 0 0,1-1 0 15,-2-5 0-15,0-3 0 0,-1-3 0 0,1 0-192 16,0-2 192-16,1-3 0 0,-4-2-144 0,1-3 144 15,-2-4 0-15,1-2 0 0,-2-4 0 0,0 3 0 16,-2 5-224-16,-2 1 80 0,-2 1 16 0,-1 1 0 16,-2 0 128-16,-1-2-128 0,-4-1 128 0,1-2-128 15,-1 2 128-15,-4 1 0 0,-3 1 0 0,-2 1 0 16,1 0 0-16,-3 0 0 0,-1 1 0 0,-1-2 0 16,-1 1 0-16,1-1-128 0,1-1 128 0,-2-2 0 0,0 0 0 15,0 3-160-15,-1-1 160 0,-3 5 0 0,-1 4-160 16,-5-1 160-16,-5-2-128 0,1 4 128 0,0-3 0 15,-3 1 0-15,-3-1 0 0,-1 0-128 0,-1 4-64 0,-5 2 0 16,-1 1 0-16,-1-2 0 0,-3 1 192 0,0-2-208 16,-2-1 80-16,-5 2 128 0,-3 0-224 0,2 1 80 15,3-3 16-15,-1 2 0 0,3 1 128 0,-5 4-208 16,-2 2 80-16,2 2 128 0,0 1-128 0,1 0 128 16,-1 2 0-16,-1 3 0 0,-3 1 0 0,1 4 0 15,0-2-144-15,0 1 144 0,-1-6 0 0,-3 5 0 16,1 2 0-16,3 0 0 0,2 1 0 0,1 0 0 15,1-3 0-15,1 1 0 0,-1-2-144 0,2 4 144 0,3-1 0 16,3 1-144-16,3-1 144 0,0 2 0 0,-3-2-144 16,1 6 144-16,0 0 0 0,3 4 0 0,0 3 0 15,0 0 0-15,-2-1-160 0,-2 2 160 0,-3 4 0 16,-2 5-144-16,2 3 144 0,4 0 0 0,2-1 0 0,-1 1 0 16,-2 0-272-16,2-1-32 0,1 0 0 0,0 3 0 15,5 1 176-15,-1 1 128 0,0-3-192 0,-1 0 192 16,-3-1 0-16,2 2 0 0,2 0 0 0,-1 2 0 15,2-1 0-15,2 2 0 0,-3-1-128 0,2 5 128 16,1 1 0-16,-5 4 0 0,-2 0 0 0,2 2 0 16,2 1 0-16,1 1 0 0,-2 4-160 0,0-1 160 15,-4 0 0-15,4-1 0 0,2 1 0 0,2-2 0 16,3 2 0-16,3-2 0 0,0-4 0 0,3 5-128 16,1 3 128-16,3-3 0 0,4-5 0 0,-2 3 0 0,1 3 0 15,2 3 0-15,3 2 0 0,2-4-128 0,0-4 128 16,2 1 0-16,1 2 0 0,0 0 0 0,2 2 0 0,1 2 0 15,0-5 0-15,3 0-128 0,1-3 128 0,1-2 0 16,-1 0 0-16,1-1 0 0,2 1 0 0,1-2 0 16,0-1 0-16,3-3 0 0,-2-1 0 0,3 0 0 15,1 0 0-15,-2 0-128 0,3-2 128 0,1 0 0 16,0-1 0-16,1 4 0 0,-1 2 0 0,1-2 0 16,2-2 0-16,-1-1-128 0,-2-1 128 0,2 1 0 15,0-1 0-15,3-2 0 0,-2 1 0 0,4-4 0 16,-2-2 0-16,4 1-128 0,2 2-176 0,1-3-16 15,-1-11-16-15,4 11 0 16,3 3-1872-16,4-1-368 0,-1 0-80 0,2-2-6432 16,0-1-1280-16</inkml:trace>
  <inkml:trace contextRef="#ctx0" brushRef="#br1" timeOffset="89646.645">13598 10644 24879 0,'-12'-5'2208'0,"4"3"-1760"16,8 2-448-16,0 0 0 0,0 0 288 0,12 6-32 15,4 0 0-15,6 2 0 0,3 0-256 0,2-2 0 16,5 0 0-16,3 1 0 0,4 2-176 0,3 1 176 15,4 0-192-15,4 3 192 0,4-1-128 0,2 4 128 16,4 1 0-16,-1 2 0 0,3 5 0 0,5-4 0 16,3-3 0-16,4 2 0 0,2 6 0 0,1-1 0 0,2-1 192 15,6 0-48-15,1 1 96 0,4 1 16 0,3 2 0 16,2 0 0-16,1 1-128 0,5 0-128 0,3-1 176 0,0-1-176 16,2 4 144-16,2-1-144 0,2-1 0 0,-1 0 144 15,-2-2-144-15,5-1 0 0,3 1 144 0,-5-2-144 16,-4-2 0-16,2 0 128 0,3-3-128 0,-5 0 0 15,-6-4 0-15,2-1 0 0,6-4 0 16,-5-1 128-16,-7-4-128 0,0 2 0 0,0-6 0 0,3-1 0 16,-3-1 0-16,0-5 0 0,-4-1 0 0,4 0 0 15,5-1 0-15,-6 1 0 0,-4-3 0 0,4-1 0 16,5-1 0-16,2-1 0 0,-2 4 0 0,3-2 128 16,2-4-128-16,-3 3 0 0,-1 3 0 0,-3-1 0 15,-2 2-256-15,1-3 16 0,-1 2 16 0,-3 1 0 16,-4-1-32-16,4 1-16 0,0-3 0 0,-1-2 0 0,-4-3 272 15,-1 3-128-15,0 3 128 0,-6 1 0 0,-2 0 0 16,-4-1 0-16,-5-4 0 0,-1 0 0 0,-5-1 272 0,0 0 16 16,0-1 0-16,0-1 0 0,-4-1-288 0,-2 1 0 15,-2 0 0-15,-4-2 0 0,1 0 208 0,1-1 48 16,4-1 0-16,-2 5 0 0,-2-1 112 0,-2 3 16 16,-6 0 16-16,-2-2 0 0,-1 3-64 0,-6-2-16 15,1 0 0-15,-3-1 0 0,-3-1-192 0,-1 2-128 16,-1-1 128-16,0 4-128 0,1-1 224 0,-2 1-32 15,-2 0 0-15,-3 2 0 0,-3 1 64 0,-2 0 0 16,1 1 0-16,-4-1 0 0,0 3-256 0,-2 2 144 16,-1-3-144-16,-4 3 128 0,0 1-128 0,-3 0 0 15,2 1 0-15,-8 2 128 0,4-3-128 0,-4 3 192 0,0 0-192 0,0 0 192 16,0 0-64-16,0 0 0 0,0 0 0 16,0 0 0-16,0 0 16 0,0 0 0 0,6-3 0 15,-6 3 0-15,0 0-144 0,0 0 0 0,0 0 0 16,0 0 0-16,0 0 0 0,0 0 0 0,0 0-192 0,0 0 192 15,-9 8-416-15,-1-1 32 0,0-3 16 0,0 3 0 32,-3 1-1888-32,-3-1-384 0,-2 0-80 0</inkml:trace>
  <inkml:trace contextRef="#ctx0" brushRef="#br1" timeOffset="93028.024">13681 10578 28559 0,'-13'-22'2544'0,"5"9"-2032"16,-2 3-512-16,6 1 0 0,2 1 0 0,2 0 0 15,1 1-128-15,0-1 128 0,-1 8-176 0,8-8 176 0,2-2-160 0,0-1 160 16,1-1-176-16,3 0 176 0,1-1-192 0,1-2 192 15,-1-4-192-15,-1 0 192 16,0-4-192-16,-1 2 192 0,1 0 0 0,-3 0 0 0,2-1 0 0,2-2 144 16,-1 0 320-16,2 0 64 0,3-4 16 0,2-1 0 15,1-4 0-15,5-1 0 0,4-4 0 16,1 2 0-16,1-4-256 0,2 2-48 0,3 1-16 16,0 2 0-16,2 1-224 0,3 0 176 0,1-1-176 0,4 1 160 15,2 1-160-15,6-1 0 0,4-2 0 0,3-2 0 16,0-1 0-16,-1 1 0 0,4 4 0 0,3-3 0 15,6 1-128-15,1-2 128 0,-2 0-160 0,2 1 160 16,-2-1-192-16,4 1 48 0,3-3 16 0,-3 2 0 16,-1-1 128-16,0 2 0 0,-1 3 0 0,1 3 0 15,-1 5 0-15,1 0 0 0,-1 7 0 0,2-2 0 0,-2 0 0 16,8 1 0-16,8 1 0 0,-3 4 0 0,-2 0 0 16,4-3-128-16,7-3 128 0,0 6 0 0,-2 6 0 0,1-3 0 15,-2-5 0-15,0 4-128 0,1 2 128 0,-6-1-208 16,-3-1 80-16,1 1 128 0,-5 1-272 0,2 0 64 15,-5-1 16-15,-1 2 0 0,-3 1 192 0,0 1 0 16,2 0 0-16,-2 5 0 0,-4 3 0 0,-1 2 0 16,-1 2 0-16,2 2 0 0,3 2 0 0,3 4 0 15,-1 3 0-15,1 0 160 0,1-4-160 0,7 3 160 16,2-2-160-16,-3 5 160 0,-5 5-160 0,0-3 0 16,2 0 0-16,-1 0 0 0,-2 2 0 0,-3 1 0 15,-4 0 0-15,-2 1 0 0,-2-1 0 0,3 2 0 16,-3 2 0-16,1 5 0 0,0 2 0 0,-3 4 128 15,0 1-128-15,-4 2 0 0,0 1 0 0,4 1 128 0,3 1-128 0,-1 1 0 16,-3 2 0-16,4 4 0 0,1 4 0 16,1 1 0-16,-2-1 0 0,-1 0 0 0,-1-2 0 15,-2-2 0-15,-1-3 160 0,-2 1-160 0,3-3 192 0,-4 1-192 16,-6 1 0-16,-2-3 0 0,-7-6 0 0,-3-3 0 16,-3 0 0-16,-3-6 0 0,-4-5 0 0,-4-3 0 15,-2-2 0-15,-3-2-192 0,-4-3 0 0,-5-3 0 16,-4-3-720-1,-3-4-144-15,-8-4-32 0,0 0 0 0,0 0-1712 16,-18-3-336-16</inkml:trace>
  <inkml:trace contextRef="#ctx0" brushRef="#br1" timeOffset="94122.411">14011 10871 24879 0,'-10'-24'1088'0,"3"9"256"0,0-3-1088 0,2 5-256 0,-3 2 0 0,5 3 0 16,3 8 832-16,0 0 128 0,0 0 0 0,11-3 16 15,0 1-848-15,3 3-128 0,2 2 0 0,0-1-160 16,1 0 160-16,1 1 0 0,2 2-144 0,-2 5 144 16,4 3 0-16,3 0 0 0,-1-4 0 0,2 5 0 15,3 0 0-15,2 0 0 0,2-3 0 0,6 4 192 16,2 0 128-16,5 1 16 0,4 1 16 0,2-1 0 16,7 1-16-16,-3-2 0 0,1 1 0 0,4 0 0 0,1 2-96 15,4 1-32-15,5-1 0 0,-2 2 0 0,0 0-32 16,1 1-16-16,2 1 0 0,5-4 0 0,5-2 64 15,-2 1 16-15,-1 5 0 0,2-4 0 0,0-5 32 0,2-1 16 16,3 3 0-16,-3-5 0 0,-4-2-32 0,6 0 0 16,5 0 0-16,-2-1 0 0,-2 1 0 0,-1 0-16 15,1-3 0-15,3 1 0 0,-1 0-96 0,-1 2-16 16,-2 2 0-16,3-2 0 0,3-2-128 0,2 2 160 16,-1 0-160-16,1 3 160 0,0-1-160 0,3 0 0 15,5 1 0-15,-7-2 128 0,-2 0-128 0,0 1 0 16,5-1 0-16,-4 0 128 0,-4-3-128 0,-1 1 0 15,-1 0 0-15,0-1 0 0,-3 2 0 0,-2-3 0 16,-1 0 0-16,-4-1 0 0,0 1 0 0,-3-3 0 0,2-1 0 16,-2 0 0-16,-2-1 0 0,-5 0 0 0,-1 0 0 15,2-2 0-15,0 0 0 0,-2-1 0 0,-1 1 0 16,-3-2 0-16,-5-2 128 0,2 1-128 16,2-1 0-16,1 1 128 0,4-1-128 0,-2 0 0 0,-3-1 0 0,-4 0 0 15,-1 0 0-15,1 0 0 0,-1 1 144 0,2-2-144 16,-1-2 0-16,-1 3 144 0,0-1-144 0,-5 2 0 15,-3-4 128-15,0 0-128 0,3-2 0 0,-2-1 0 16,-3 1 0-16,-1-1 0 0,4-2 0 0,-3 1 0 16,-5 0 160-16,0-2-160 0,-4-1 128 0,1 0-128 15,1-4 0-15,1 4 128 0,-2 2-128 0,2 0 0 16,-2-4 0-16,0 1 128 0,-3-1-128 0,-2 0 0 16,-2 2 128-16,-3-1-128 0,-1-1 0 0,-3 2 128 15,-1-1-128-15,-1 3 0 0,0 0 0 0,-2 1 128 16,0-1 32-16,2-1 0 0,1 2 0 0,1 2 0 0,-1 2-160 0,0 0 192 15,0-2-192-15,0 5 192 0,-1 2-192 0,1-2 0 16,-3 0 0-16,0 0 0 0,0 3 0 0,-1-2 0 16,-3 3 0-16,-1-2 0 0,1-1 0 0,-3 0 0 15,-2 4 144-15,2-4-144 0,-3-5 144 0,-1 4-144 16,-1 4 192-16,-2 0-192 0,-6 3 144 0,8-2-144 16,-1-2 0-16,-7 4 144 0,0 0-144 0,0 0 0 15,7 2 0-15,-7-2 0 0,0 0 0 0,8 1 0 16,-8-1 0-16,0 0 0 0,0 0 0 0,0 0 0 15,0 0 0-15,0 0 0 0,0 0-224 0,0 0 80 16,4 7 16-16,-4-7 0 16,0 0-448-16,3 9-64 0,-6 0-32 0,1-2 0 15,2-7-1568-15,0 0-320 0,-10 9-64 0,-1-3-11056 0</inkml:trace>
  <inkml:trace contextRef="#ctx0" brushRef="#br1" timeOffset="100294.169">14145 2365 23039 0,'-1'-15'2048'0,"0"-2"-1648"0,0 1-400 0,3 1 0 16,2 1 176-16,1 2-48 0,1 1-128 0,-1-1 192 0,2-2-192 0,-4 1-160 15,1 2 32-15,1 2 0 0,-1-1 0 0,-3 1 0 16,-1 1 0-16,0 0 0 0,0 8 128 0,-1-7 176 15,1 7-48-15,-6-5 0 0,6 5 0 0,-8-2 0 16,0 2 0-16,8 0 0 0,-9 0 0 0,0 3 0 16,1 1 0-16,-3-1 0 0,0-1 128 0,-1 2 32 15,-4 0 0-15,-1 3 0 0,-3 0 304 0,-1 1 64 16,-2 0 16-16,-2 2 0 0,-3 1-32 0,-3 2-16 16,1 0 0-16,-2 1 0 0,-6 2-240 0,1-3-64 15,-4 2 0-15,-1 1 0 0,-2-1 32 0,-1 0 0 16,-1 1 0-16,1 3 0 0,0-3-96 0,1-1-32 15,2 1 0-15,1-3 0 0,0-3-80 0,1-1-16 0,0-2 0 16,5 0 0-16,0 0 144 0,4-3 32 16,4-2 0-16,1-1 0 0,3 2-16 0,5-2 0 15,1-1 0-15,4 0 0 0,3-1-112 0,-1-1-32 0,1 1 0 16,2 0 0-16,1 1-16 0,7 0 0 0,-8-2 0 0,8 2 0 16,-7 2 0-16,7-2-128 0,-7 1 192 0,7-1-64 15,-6 6-128-15,1 3 128 0,0 2-128 0,2 1 128 16,1 0-128-16,-2 7 0 0,2 6 0 0,1 5 0 15,-1 1 0-15,1 9 0 0,0 6 0 0,-1 5 0 16,0 2 0-16,-1 2 0 0,0 1 0 0,-2 3 0 16,1 4 0-16,-4 6 0 0,2 7 0 0,-4-2 0 15,0-2 0-15,0 2 128 0,-1-4-128 0,0 7 0 16,0 4 0-16,-3-2 0 0,1-1 0 0,-3 1 0 16,-3-4 0-16,1 2 0 0,-1 1 0 0,4 0 0 0,-2 1 0 15,2 0 0-15,-2-2 128 0,2 3-128 0,2 5 0 0,3-5 0 16,-1-1 0-16,3 0 0 0,0 0 0 15,3 1 0-15,-2 0 128 0,4-5-128 0,0-6 0 0,2 3 0 16,-4 1 0-16,2-2 128 0,0-9-128 0,-1-3 0 16,-2-4 0-16,-1-5 0 0,0-1 0 0,1-2 0 15,-1-3 0-15,-2 1 0 0,1 3 144 0,-3-2-144 16,-1-6 160-16,1-2-160 0,2-5 256 0,-3-3-64 16,0-1 0-16,-1-4 0 0,2-3 0 0,-1-1 0 15,1-3 0-15,3-2 0 0,-3-4-192 0,2 4 144 16,1-4-144-16,1-1 128 0,2-4-128 0,1-1 0 15,-1 2 144-15,5-8-144 0,-1 6 144 0,1-6-144 16,0 0 192-16,0 0-192 0,6 7 272 0,-2 0-48 16,-4-7-16-16,11 4 0 0,0 2-208 0,3-5 128 15,3-4-128-15,3 3 0 0,2 4 192 0,2-1-64 0,5-3-128 16,7 1 192-16,8 2 0 0,3 0 0 0,2-2 0 0,4 1 0 16,6-1-192-16,-1-1 144 0,0-1-144 0,3 3 128 15,-2 5-128-15,3-3 0 0,1 1 0 0,-2-3 0 16,-4 2-160-16,0 3-64 0,2 0-16 0,-3 1 0 31,-1-1-1808-31,4 3-384 0,3 0-64 0</inkml:trace>
  <inkml:trace contextRef="#ctx0" brushRef="#br1" timeOffset="101441.504">19658 2287 34095 0,'-4'-15'3024'0,"1"6"-2416"16,1 1-480-16,-3 0-128 16,4 0-480-16,1 8-112 0,0 0-32 0,6-7 0 0,0-1 880 0,3 2 192 15,2-1 16-15,2 3 16 0,3 0-352 0,0 0-128 16,2-4 0-16,3 1 0 0,2-1 160 0,2 1-160 0,3-2 160 16,1 1-160-16,2-2 176 0,1 1-176 0,-1 1 192 0,1-1-192 15,0 1 144-15,-3 0-144 0,1 0 0 0,-3 4 144 16,-3 1-144-16,-1 1 0 0,-1 6 0 15,-2-1 0-15,-2 1 0 0,-1 5 0 0,-2 3 128 0,1 5-128 16,-2 4 128-16,-3 6-128 0,-1 6 192 0,-5 12-64 16,-1 9 208-16,-2 11 48 0,-1 6 0 0,-2 3 0 15,-2 6-176-15,-2 12-16 0,1 11-16 0,-5 2 0 16,0-4-176-16,0 5 0 0,2 1 144 0,-1-3-144 16,-1-10 0-16,1 1 0 0,1 1 0 0,-2-6 0 15,0-4 0-15,1-8 128 0,3-4-128 0,-1 0 0 16,3 7 128-16,1-5-128 0,-2-4 128 0,1-7-128 15,1-6 0-15,1-1 0 0,1 0 0 0,2 0 128 0,0-2-128 0,2-3 0 16,-1-8 0-16,0-3 128 0,2-2-128 0,-2-4 0 16,1-5 0-16,-1-2 0 0,0-2 128 0,1-3-128 15,2 0 128-15,-3-4-128 0,3-1 144 0,0-2-144 16,-2 2 192-16,0-2-192 0,-1-3 256 0,3-2-64 16,-4-2-16-16,0 0 0 0,0-4 32 0,-1 1 16 15,-1-7 0-15,0 0 0 0,0 0 144 0,-2 8 16 16,-2-3 16-16,-4 1 0 0,-1-1 176 0,-6 1 16 15,-3 1 16-15,-6-1 0 0,-2-1-112 0,-7 1-32 16,-6 0 0-16,-5 5 0 0,-2 3-272 0,-2-1-48 16,-1 2-16-16,0 1 0 0,3 1 112 0,-1 0 16 15,0 0 0-15,-1 2 0 0,-2 1-16 0,3 0 0 0,3-2 0 16,4 0 0-16,1-3-240 0,3 3 0 0,4 2 0 0,4-3 0 31,1-1-1536-31,5 1-368 0,3 1-64 0</inkml:trace>
  <inkml:trace contextRef="#ctx0" brushRef="#br2" timeOffset="114967.678">17752 8142 10127 0,'-16'6'448'0,"6"-3"96"0,0-2-544 0,1 0 0 0,0 0 0 0,1 2 0 16,8-3 976-16,-8 2 96 0,8-2 16 0,-9 0 0 0,9 0-816 0,-9 0-144 15,9 0-128-15,-8 1 144 0,-1 4-144 0,9-5 0 16,-9 5 0-16,9-5-176 0,-9 3 176 0,9-3 0 16,-4 7 0-16,4-7 0 0,0 0 384 0,0 0 128 15,-5 5 0-15,5-5 16 0,0 0 592 0,0 0 112 16,0 0 32-16,0 0 0 0,0 0 144 0,0 0 48 16,0 0 0-16,0 0 0 0,0 0-368 0,0 0-64 15,4 8 0-15,3-3-16 0,3 0-272 0,1-2-48 16,-11-3-16-16,12 2 0 0,3 0-96 0,3 0 0 15,2-2-16-15,4 0 0 0,2 1-80 0,0 0-16 16,0-1 0-16,2 2 0 0,1 3-176 0,0 0-32 16,2-1-16-16,1 2 0 0,1-1-240 0,4 3 128 15,1 1-128-15,1 1 0 0,0 2 0 0,0-1 0 16,-1 0 0-16,-1 1 0 0,0 1 128 0,-1-1-128 0,-2-1 0 16,2 0 144-16,4 5-16 0,-2-3 0 0,1-3 0 15,2 1 0-15,1 0 80 0,-1 0 16 16,0 0 0-16,1 1 0 0,-3-1-16 0,1 1 0 0,1 0 0 15,-1 1 0-15,1 0-16 0,1 2-16 16,3-1 0-16,0-1 0 0,-1 1 0 0,-2 1 0 0,-3-1 0 0,-1 1 0 16,-2 2-48-16,0-3 0 0,3-4 0 0,-3 4 0 15,2 2-128-15,-2-1 160 0,-2 1-160 0,3-1 160 16,-1 0-160-16,-1 1 160 0,-3 3-160 0,1-2 160 16,2-1-160-16,-3 2 0 0,-1 1 0 0,0-1 128 15,6 0-128-15,1 0 0 0,-4 1 144 0,3-1-144 16,2 1 128-16,-2 2-128 0,-2-1 160 0,-3 2-160 15,-1 2 192-15,-2 0-64 0,-1 0-128 0,-3-1 192 0,-1-1-64 16,0 1-128-16,2-1 176 0,-2 3-176 0,0-2 192 0,-2 2-64 16,3 0 0-16,-1 3-128 0,1 3 208 0,-1-2-64 15,-1-1-16-15,0 2 0 0,-1-1-128 0,1 3 0 16,0 4 0-16,1-4 0 0,-1-2 0 0,-1-1 0 16,-1-1 0-16,-1 1 0 0,1-4 0 0,1 3 0 15,-2-1 0-15,1 2 0 0,2-1 0 0,-2 3 0 16,-3-1 0-16,3 2 0 0,-2-1 128 0,2 1-128 15,-2 3 0-15,1-2 128 0,-3 0-128 0,2 1 160 16,-1-1-160-16,-1-1 160 0,-1-3-16 0,-1 2 0 16,0 1 0-16,0 0 0 0,-2-1-144 0,-1 3 160 15,-1 0-160-15,-2-3 160 0,0-4-160 0,-2-1 0 16,2-3 144-16,-1-1-144 0,0-2 0 0,-2 2 128 0,-1-4-128 16,1 1 0-16,1-1 0 0,-2-3 128 0,1-2-128 15,-2 0 0-15,1-1 0 0,-2 1 0 0,1-1 0 16,0 0 128-16,-2 0-128 0,1 1 0 0,-1-2 0 0,2-1 0 15,-1-2 0-15,0-2 0 0,-3-6 0 0,5 9 0 16,0-1-128-16,-5-8 0 0,6 5 0 0,-6-5 0 16,6 2-64-16,-6-2-16 0,0 0 0 0,0 0 0 15,8-4 16-15,-3-3 0 0,-5 7 0 0,3-13 0 16,-1-1 192-16,0-1-144 0,-1-3 144 0,-1 0-128 16,-1-1 128-16,-1-2 0 0,-2-1 0 0,-1 1 0 15,-1-6 0-15,1 1 0 0,-5-3 0 0,3-3 0 16,1-4 0-16,-1 0-160 0,-2-2 160 0,1-1-160 15,-3-2 32-15,1 0 0 0,0 1 0 0,-2-3 0 0,1-4-32 16,-2-3 0-16,-2-3 0 0,-2-1 0 16,-1 0 160-16,-1 2 0 0,0-1 0 0,-3 6-128 0,0 0 128 15,-3 0-192-15,-3-2 192 0,-2-2-192 0,0 1 192 0,-3 4 0 16,1 3 0-16,-1 1 0 0,0 2 0 0,2 0 0 16,-1 1 0-16,-2 0 128 0,-5-3-128 0,-1-2 0 15,0-2 0-15,-3 0 128 0,-4 0-128 0,0 5 0 16,2 1 128-16,0 4-128 0,1-2 0 0,-1 3 0 15,-1 1 0-15,-1 1 0 0,-1 0 0 0,-3 3-160 16,-2 4 160-16,0 2 0 0,5 2-208 0,-1 1 64 16,0 2 16-16,-3 2 0 0,-4 1 128 0,-1 3-128 15,-3 0 128-15,4 0-128 0,1-1 128 0,1 0 0 16,0 1 0-16,1 0 0 0,0-2 0 0,-4-1 0 16,-2 1 0-16,3 2 0 0,3-5 0 0,4 6-128 15,0 1 128-15,-1 1 0 0,-1 0-160 0,0 2 160 0,0 1-192 0,-1 3 192 16,-2 3-192-16,2 2 64 0,2 2 128 0,3-1-208 15,-1 1 208-15,2 3-176 0,-1 1 176 0,-2 2-160 16,2 0 160-16,1 1 0 0,1 2-144 0,5 0 144 16,5 0 0-16,2 2 0 0,2 1 0 15,3-1 0-15,0-1 0 0,1 3-144 0,-1-1 144 0,4 0 0 16,5-5-224-16,0 2 64 0,-1 0 16 0,2-1 0 16,1-1 144-16,5-1 0 0,4 0 0 0,-1-1 0 15,3-2 0-15,6-6 0 0,-7 7 0 0,7-7 0 16,0 0-144-16,0 0 144 0,0 0-160 0,0 0 160 15,8 8-192-15,-8-8 48 0,12 3 16 0,4-3 0 16,0-3 128-16,2 0 0 0,0 1 0 0,1-1 0 16,4-4 0-16,3 1 144 0,0-1-144 0,3 3 0 15,3 0 240-15,3 1-64 0,2-1-16 0,8-4 0 0,4-2 0 16,4-2 0-16,0 1 0 0,0-1 0 0,2-1-160 0,1 1 160 16,3 1-160-16,2 0 160 0,4 1-160 0,0 2 0 15,1 0 0-15,-3 2 128 0,-1 2-128 0,3 4 0 16,1 1 0-16,4 3 128 0,-1 0-128 0,-1 4 0 15,-5 3 0-15,1 2 128 0,2 4-128 0,1 2 0 16,1 4 0-16,-1 4 0 0,2 1 128 0,-5 1-128 16,-1 4 128-16,5-1-128 0,4 3 160 0,-2 0-160 15,-2 1 192-15,-3 3-192 0,1 2 128 0,0 4-128 16,2 2 0-16,-1 3 0 0,3-1 128 0,-8 0-128 16,-1-1 0-16,-7-3 0 0,0 0 0 0,-3 1 0 0,3 1 0 15,-3 1 0-15,-4 4 160 0,-1-3-160 0,-2 2 128 16,-6 0-128-16,-3-3 128 0,-2 0-128 0,-2 1 0 0,-3 2 128 15,1 6-128-15,-4 0 160 0,0 0-160 0,-1 0 160 16,0-1-32-16,0-1 0 0,3-2 0 0,-5 2 0 16,1 2 32-16,-6-2 0 0,0-2 0 0,-1-5 0 15,0 1-32-15,-1-5 0 0,0-3 0 0,0-3 0 16,-1-1 0-16,1-1-128 0,0-1 192 0,-3 1-64 16,-1 3-128-16,0-4 0 0,0-3 0 0,-1 0 0 15,-3-4 0-15,1-2 0 0,0-2 0 0,-3-2 0 16,1 1 128-16,-2-3-128 0,0-3 0 0,0 0 128 15,1 0-128-15,-1-1 0 0,-2-3 0 0,-1-2 0 16,-1-2 0-16,2-2 0 0,0 0-144 0,-2-7 144 16,0 0-176-16,0 0 176 0,0 0-160 0,0 0 160 0,0 0-304 0,0 0 48 15,0 0 0-15,-1-10 0 0,-1 0 256 0,-1-1-160 16,1-4 160-16,-3-2-128 0,-2-5 128 0,-2-1 0 16,-1-3 0-16,-2-4 0 0,-3-3 0 0,0-4 0 15,-1-7 0-15,-3-1 0 0,2 0 0 0,-6-3 0 16,-1-2 0-16,-3-1 0 0,2-4 0 0,1-4 0 15,-1-5 0-15,0 0 128 0,-2-4-128 0,-3 0 0 16,1-2 0-16,0-4 0 0,3-6 0 0,-3 0 0 16,-3 1 0-16,-3 1 0 0,-3 2-192 0,-6 1 32 15,0-1 16-15,-5 5 0 0,-1 2-48 0,-4 8-16 16,2 1 0-16,-4 4 0 0,-1-1 208 0,-2 0 0 16,-2 1 0-16,-2 4-144 0,0 5 144 0,2 1 0 15,0-2 0-15,0 3 0 0,-2 2 0 0,-2 4 176 16,1 0-48-16,1 3 0 0,6 2-128 0,-2 4 0 15,-2 4 144-15,1 4-144 0,-3-3 0 0,-2 7 128 0,-7 1-128 0,6 3 0 16,-1 3 0-16,-1 2 0 0,0 3-160 0,-3 0 160 16,-2 1-192-16,5 1 192 0,3 3-192 0,-1-2 192 15,1 1-256-15,1-1 64 0,-2 1 16 0,3 1 0 16,2 1 176-16,4-1-192 0,4-2 192 0,0 1-192 16,4-1 192-16,-3 1 192 0,1-2-32 0,2-1-16 15,1-1 0-15,2 0 0 0,2 1 0 0,4 1 0 16,0 1-144-16,2 1 0 0,-5 0 0 0,2 0 128 15,0-1-128-15,2 1 0 0,0 1 0 0,1 1-176 16,0 1 176-16,6 1-208 0,3 1 80 0,0-3 128 0,3 0-192 16,4 1 192-16,5 1-160 0,2-2 160 0,-1-1-144 15,5 1 144-15,5 1-128 0,0 1 128 0,6-2 0 0,0 0-128 16,0 0 128-16,0 0 0 0,0 0-128 0,0 0 128 16,12 6-128-16,2-2 128 0,1-3 0 15,4 1 0-15,3 0 0 0,3-2-128 16,1 2 128-16,6-1 144 0,4 0-16 0,3 0-128 0,6-1 256 0,-1 1-64 15,0 1-16-15,1 1 0 0,5 2-48 0,4 0-128 16,4 1 192-16,4 0-64 0,0 0-128 0,0 3 0 16,2 2 0-16,1 2 128 0,1 3-128 0,5 3 0 15,6 1 144-15,0 3-144 0,-1 6 0 0,2 1 0 16,0 1 0-16,1 2 0 0,1 0 0 0,-1 1 0 16,-4 2 0-16,-2 1 128 0,1 0-128 0,-6 3 0 15,-1 2 128-15,2 1-128 0,-6 1 224 0,-1 2-32 16,-6 2 0-16,2 0 0 0,3-4-32 0,-3 3-16 15,-1 2 0-15,-4 4 0 0,2 0-144 0,-3 3 128 0,-4 2-128 16,0 0 128-16,-3-3 0 0,-1 0-128 0,0-1 192 16,-5 1-64-16,-1 2 80 0,-4-1 16 0,0-4 0 0,-4-2 0 15,-4-3 32-15,-3 0 0 0,0-2 0 0,-4-1 0 16,-3-2-112-16,0 0-16 16,-3 1 0-16,0-1 0 0,2-4-128 0,-6-5 0 0,-1-5 144 0,1-3-144 15,0-3 0-15,-2-5 0 0,0-2 0 0,-1-4-128 16,-4-2-960-1,-2-9-192-15,0 0-48 0,0 0 0 16,-4-9-1536-16,-3-10-304 0,-8-12-64 0</inkml:trace>
  <inkml:trace contextRef="#ctx0" brushRef="#br2" timeOffset="116936.171">17725 8180 4607 0,'-10'-1'400'0,"-3"-3"-400"0,-2-1 0 0,6-1 0 0,0 2 5136 0,-1-1 944 15,-2 1 192-15,3 1 48 0,9 3-4720 0,0 0-928 16,0 0-192-16,0 0-32 0,0 0-96 0,0 0-16 16,-1-4 0-16,1 4 0 15,0 0-336-15,0 0 0 0,0 0 0 0,6 8 0 0,4 2 0 0,-1 1 144 16,2 1-144-16,0 2 0 0,2 2 400 0,-1 4-16 15,3 1-16-15,1 2 0 0,4 1 80 0,0 1 0 16,1 3 16-16,2-1 0 0,1 1 0 0,1 1 0 16,3 2 0-16,-2 2 0 0,3 2-96 0,2 3-32 15,1 1 0-15,4 2 0 0,-3 0-96 0,2 2-32 16,1 2 0-16,2-1 0 0,-1 0-16 0,1 2-16 16,-5 3 0-16,1 3 0 0,1 3-48 0,2 0 0 15,0 1 0-15,0-1 0 0,-2-1-128 0,1 1 160 16,1 1-160-16,0 5 160 0,-3 0-160 0,0 0 0 15,-2-4 0-15,-2-2 0 0,-3-1 144 0,0 1-144 0,-2 2 160 16,-2 0-160-16,-1 0 240 0,-1-4-48 0,-1 0-16 16,2 1 0-16,-1-4 32 0,-2 1 16 0,-2 3 0 15,0-1 0-15,-3 2 32 0,1-3 16 0,1-2 0 16,-2 0 0-16,-2-1-144 0,-2 0-128 0,-1 0 144 16,-1 2-144-16,-1-1 208 0,-1-1-48 0,-2-3-16 0,-2-4 0 15,-1-1-16-15,2-3-128 0,-1-2 192 0,-1 1-64 16,-1-4 16-16,-2-1 0 0,-3-3 0 0,3 0 0 15,-2-2-16-15,3-1-128 0,0-2 192 0,-1-2-64 16,1-1-128-16,0-1 0 0,-1-3 0 0,1-4 0 16,0-3-160-16,0-1 160 0,1-9-208 0,-2 8 80 15,2-2-16-15,0-6 0 0,0 0 0 0,0 0 0 16,0 0-64-16,0 0-16 0,0 0 0 0,0 0 0 0,5-8 64 0,1-2 16 16,0-5 0-16,-3-1 0 0,2-4 144 0,0-1 0 15,0-4 0-15,-1-3-128 0,-1-1 128 0,1-4 0 16,-1-3 0-16,-3 1 0 0,1 2 0 0,-1-3 0 15,0-4 0-15,-1-1 0 0,0-3 0 0,-2-3 0 16,-2-1 128-16,0-4-128 0,-2-1 0 0,-2-3 144 16,-3-1-144-16,-1-7 0 0,-2-4 0 0,-4-6 0 15,-3-6 0-15,1 0 0 0,-1-3 0 0,-1-2 0 16,-1-5 0-16,-2 7 0 0,1 4 0 0,1 5 0 16,0 1 0-16,-2 5 0 0,-3 3 0 0,-1 2 0 15,-2 2 0-15,-3 4 0 0,-2 3 0 0,-1 0 0 16,-1-1 0-16,2-2 0 0,-2-4 0 0,0 1 0 15,1 0 0-15,2 1 0 0,3 1 0 0,-4 0 0 16,1 1-128-16,1 3 128 0,-3 3-272 0,2 3 32 0,1 5 16 16,-2 6 0-16,3 3 224 0,0 4-192 0,1 4 192 0,1 3-192 15,-1 1 192-15,-1 2 0 0,1 2 0 0,1 3 0 16,0-1 0-16,-2 4-144 0,1 4 144 0,1 0 0 16,4 0 0-16,1 4 0 0,5-1 0 0,3 2 0 15,0 2 0-15,3 1 0 0,1 0-176 0,5 0 176 16,-1 0-144-16,3 1 144 0,3 1-128 0,5-2 128 15,0 0-176-15,-6 5 176 0,6-5-208 0,0 0 80 16,-4 7 128-16,4-7-192 0,1 11 192 0,4 0-192 16,2 1 192-16,2 2 0 0,-1 3 0 0,6 2-128 15,7 1 128-15,0 2 192 0,4 1-32 0,0 1-16 16,4 1 32-16,3 2 0 0,4 1 0 0,2 5 0 16,-1 4 0-16,3 2 0 0,3 1 0 0,2-1 0 0,2 1-176 15,4 2 192-15,1 2-192 0,1 5 192 0,0 4-192 16,-2 3 0-16,-2 5 0 0,-1-2 128 0,2-1-128 0,-2 4 0 15,1 3 0-15,0 4 0 0,4 4 0 0,-3-1 0 16,-4-1 0-16,-2-2 0 0,-1-1 128 0,-3 2-128 16,-2 1 0-16,-4 1 128 0,0-1-128 0,0-1 0 15,-1-4 144-15,-2-2-144 0,-4 4 160 0,-1-1-32 16,-3-1-128-16,-1-3 192 0,0-1 0 0,-2-3-16 16,-1-1 0-16,-2 2 0 0,-2 4-48 0,1-4-128 15,-5-5 192-15,2-2-64 0,-3-3-128 0,1-2 192 16,-4-2-192-16,2 1 192 0,-4-3-192 0,-1 1 0 15,-2-1 144-15,2-3-144 0,-3-2 0 0,-1-4 0 16,-1-3 0-16,-3-2 128 0,3-6-128 0,0-4 144 0,-2-2-144 16,2-3 160-16,0-4-160 0,-2-1 0 0,3-3 0 15,0-7 0-15,-1 6 0 0,1-6-176 0,0 0 48 0,0 0 0 16,0 0-48-16,0 0 0 0,0 0 0 0,0 0 0 16,0-10 48-16,-2 1 0 0,-1-5 0 0,1-2 0 15,-1 0 128-15,2-4-160 0,-1-1 160 0,0-3-160 16,0-1 160-16,-3-6 0 0,2-3 0 0,0-1 0 15,-2-2 0-15,-2-1 0 0,0 0 0 0,-2-3-128 16,1-2 128-16,-1-6 0 0,-1 0 0 0,-4-7 0 16,-1-7 0-16,-1-2 0 0,-4-1 0 0,-2-2 0 15,-4-6 0-15,-2-5 0 0,-5-8 0 0,0 1 0 16,-2 2 0-16,-1-3 0 0,5-6 0 0,0 4 0 16,3 6 0-16,0 0 0 0,-3 1 0 0,2 1 0 0,2-1 0 15,-4 4 128-15,0 2-128 0,-1 3 0 0,-1 2 0 16,-1-1 144-16,-2 0-144 0,1 2 0 0,-1 4 0 0,2 5 0 15,-3 2 0-15,2 1 0 0,1-2 0 0,-6 2 0 16,0 3 0-16,-1 3-192 0,1 0 16 0,2 6 16 16,-1 4 0-16,3 6 0 0,2 5 160 0,2 2 0 15,3 4-144-15,1 2 144 0,-2 3 0 0,3 2 0 16,1 2 0-16,2 2 128 0,0 1-128 0,-2 5 192 16,2 1-192-16,2 3 192 0,1 0-192 0,-1 3 0 15,2 3 144-15,6 2-144 0,4 0 0 0,0 2 0 16,-1-1-160-16,6 0 160 0,5-5-192 0,0 0 192 15,-5 8-192-15,5-8 192 0,6 9-192 0,-1 2 64 16,0-1 128-16,0 0-208 0,3-1 208 0,2 2 0 16,3 0 0-16,1 0-144 0,3 0 144 0,2 0 0 15,-2 1 160-15,3 1-160 0,2 1 176 0,1 3-176 0,-1-2 192 16,0 6-192-16,3-1 128 0,0 4-128 0,1 3 0 0,3 4 0 16,0 5 0-16,4 3 0 0,5 3 0 0,0 2 0 15,2 1 0-15,1 4 0 0,-4-2 0 0,0 0 0 16,0-2 0-16,-2 4 0 0,-1 1 0 0,-2 1 0 15,3-3 0-15,-2 1 0 0,0-4 0 0,0 1 0 16,1 5 128-16,-2 2-128 0,0 5 0 0,-2 0 0 16,-1-3 176-16,-3 0-176 0,-2 3 160 0,-1 0-160 15,-2 2 192-15,-4 6-48 0,1 6-16 0,1 0 0 16,-3 0-128-16,2 1 128 0,-3 3-128 0,1 5 128 16,-2 3-128-16,0-1 0 0,1-5 144 0,-2 0-144 0,2-2 128 15,-2-2-128-15,-5-3 128 0,1-6-128 0,0-7 224 16,-1-4-32-16,0-4 0 0,-1-4 0 0,-2-4 16 0,1-3 0 15,-4-2 0-15,-1-7 0 0,-2-3-80 0,0-5 0 16,1-7-128-16,0-3 192 0,0-12-416 0,0 0-96 16,-12-2 0-16,-4-11-16 15,-2-16-2064-15,-9-7-416 0,-4-10-64 0</inkml:trace>
  <inkml:trace contextRef="#ctx0" brushRef="#br2" timeOffset="117521.215">17863 9181 37727 0,'-15'0'1664'0,"6"2"352"0,0 1-1616 0,2-1-400 16,-2 1 0-16,3-6 0 0,6 3 384 0,0 0 0 16,0 0 0-16,6-5 0 0,2-6-384 0,2 1 0 15,3 1 0-15,3-4 0 0,4-5 0 0,2-3 128 16,1-2-128-16,1 0 192 0,3-2 192 0,-1 2 64 15,4 1 0-15,3 0 0 0,3 0 80 0,-2 2 32 16,-2-1 0-16,0 1 0 0,-1 1-176 0,-3 2-48 16,0 3 0-16,-3 1 0 0,1 2-336 0,-4 0 0 15,-2 3 0-15,0 0 0 0,-1 0 0 0,0 3 0 0,-1 4 0 16,-1-2 0-16,2 1-176 0,-2 4-48 0,-1 1-16 16,1-2 0-1,2 1-1360-15,-3 1-288 0,-4 2-48 0,1-2-16 16,-4 2-1744-16,-2-1-336 0,2 1-80 0,-9-5-16 0</inkml:trace>
  <inkml:trace contextRef="#ctx0" brushRef="#br2" timeOffset="117851.81">18255 9451 20271 0,'-9'12'1792'0,"9"-12"-1424"0,-5 5-368 0,5-5 0 0,-6 11 2688 0,6-11 480 16,0 0 96-16,0 0 0 0,8 10-2496 0,1-4-496 15,1-1-96-15,2-4-32 0,1-3 48 0,3-3 16 16,2-3 0-16,1 0 0 0,-1-2 304 0,2-1 64 16,-1-2 16-16,2-1 0 0,2 0 304 0,1 2 48 15,4 1 16-15,-1-2 0 0,-3-4-128 0,3 1 0 16,0-1-16-16,2 2 0 0,-4 1-320 0,0 0-64 15,1 1-16-15,-4 2 0 0,1 1-416 0,-1 1 128 16,-2 0-128-16,-3 0 0 0,4 1 0 0,-4-1 0 16,0-1 0-16,0 2 0 15,-3 1-1648-15,-1 1-208 0,3 0-32 0,-3 1-9776 16,-2 0-1968-16</inkml:trace>
  <inkml:trace contextRef="#ctx0" brushRef="#br2" timeOffset="118221.726">18451 10017 39615 0,'0'0'3520'0,"-6"3"-2816"0,6-3-560 0,0 0-144 16,0 0 1072-16,0 0 176 0,0 0 32 0,0 0 16 15,14-3-1296-15,2-3-320 0,4 0-48 0,4-4 0 16,4-5 240-16,6-1 128 0,1-4-160 0,6 1 160 0,-2-1 0 0,1-1-144 16,-6 1 144-16,1-1 0 0,0 2 0 0,-1 3 0 15,-2-1 0-15,-1 2 0 0,0 1-128 0,0 1 128 16,-4 2-128-16,0 4 128 0,-3-2-320 0,0 2 32 16,-2 3 0-16,-1 2 0 15,-2 0-352-15,-2-1-80 0,0 1-16 0,-2 2 0 16,-2 0-2144-16,-1 1-416 0,-1 0-96 0,-11-1 0 0</inkml:trace>
  <inkml:trace contextRef="#ctx0" brushRef="#br2" timeOffset="118448.83">18637 10547 40543 0,'-4'7'3600'0,"4"-7"-2880"0,-2 4-576 0,2-4-144 15,0 0 656-15,12 5 112 0,3-5 0 0,2-3 16 16,4-3-976-16,3-5-208 16,3-2-48-16,2-3 0 0,4-4 448 0,4-3 0 0,1-4 0 0,2-2-128 15,-1-1 128-15,2 5 0 0,1 4 0 0,-2 0-128 16,-1-2 128-16,-3 4 0 0,-3 2 0 0,-2 2 0 15,-2 3 0-15,-5 2-208 0,-1 2 80 0,0 1 128 16,-2 0-528-16,-2 3 16 0,-3 0 0 16,-1 0 0-16,1 4-448 0,0 0-64 15,-3 1-32-15,-2 2 0 0,-11-3-1952 0,11 4-384 0,-2 2-64 16</inkml:trace>
  <inkml:trace contextRef="#ctx0" brushRef="#br2" timeOffset="118801.112">18782 11038 3679 0,'0'0'320'0,"1"11"-320"0,-1-4 0 0,0-7 0 15,7 8 6544-15,3-1 1248 0,2-2 240 0,3-2 48 16,0 0-5984-16,3-3-1200 0,0-3-256 0,4 0-32 16,2-1 352-16,4-4 80 0,3-3 16 0,2-1 0 15,6 1-304-15,0-2-64 0,0-2-16 0,-1 0 0 16,-2-2-80-16,-1 1-16 0,-1-2 0 0,-2 0 0 15,0-2-320-15,0 2-80 0,4 4-16 0,-3 0 0 16,-1-2-320-16,-4 4-64 0,1 1-16 0,-3 2 0 16,1 1-1696-16,-4 0-352 0,-1 0-64 15,-1 3-14368-15</inkml:trace>
  <inkml:trace contextRef="#ctx0" brushRef="#br3" timeOffset="126672.57">17673 8262 30575 0,'-15'-8'1344'0,"10"4"304"0,5 4-1328 0,-6-3-320 0,0 1 0 0,3-1 0 15,3 3 576-15,-7-3 32 0,0 0 16 0,-1 2 0 16,-1 1-256-16,-1 0-48 0,-1-1-16 0,0 1 0 16,-4 2-304-16,-1-1 160 0,0-1-160 0,-6 2 128 15,0 1-128-15,-6 3 128 0,-3 0-128 0,-4 4 128 16,-5 5 48-16,-2 1 0 0,-1 2 0 0,-2 2 0 0,-3 2 144 0,-2 2 16 16,2 1 16-16,-1 4 0 0,0-1 32 0,-1 2 16 15,-5 2 0-15,5 2 0 0,0 2-112 0,4 4-32 16,-1-1 0-16,0 2 0 0,1 0 80 0,0 3 16 15,-1 1 0-15,-4 4 0 0,-1 5-112 0,1 5-32 16,-3 3 0-16,3-1 0 0,3-5-208 0,-1 0 128 16,-2 0-128-16,-1 1 0 0,-1 3 0 0,-1-4 128 15,2-3-128-15,-1 3 0 0,0 3 0 0,2-2 0 16,-1-3 0-16,1 2 0 0,0 4 128 0,2-5 0 16,0-3-128-16,8 0 192 0,1-2 224 0,5-3 32 15,3-3 16-15,1 0 0 0,7 0-112 0,3-1-32 16,3 2 0-16,2 0 0 0,1-1-320 0,0-3 144 0,3-3-144 15,2-3 0-15,1-2 128 0,0-3-128 0,0-2 0 16,1-1 0-16,0-1 0 0,2-1 0 0,0-1 0 16,0-1 0-16,-1-1 0 0,0 0 0 15,1 0 0-15,1-1 0 0,1 0 0 0,1 0 0 0,-3 0 0 0,3-2 0 16,-4-2 0-16,2-1 0 0,0 2 0 0,-2-2 0 16,1-4 0-16,0 0 0 0,0-2 128 0,2-1-128 15,-1 0 0-15,2-1 0 0,-1-3 128 0,4-5-128 16,0 0 0-16,0 0 128 0,0 0-128 0,0 0 0 15,0 0 128-15,0 0-128 0,0 0 0 0,0 0 0 16,1-13 0-16,2-3 0 0,4-4 0 0,-3-2 0 16,4-4 0-16,1-5 0 0,3-1 0 0,-2-6 0 0,2-1 0 15,0-3 0-15,0 0 0 0,2 0 0 0,3-2 0 16,-1 0 0-16,2-5 0 0,-2-4 0 0,3-5 0 16,3-1 0-16,-2-1-128 0,3 1 128 0,0-2 0 0,6-1 0 15,1-5 0-15,3-3 0 0,5 0 0 0,0 2 0 16,3 3-128-16,0 0 128 0,0 1 0 0,0 1 0 15,2-3 0-15,4 7-144 0,4 3 144 0,1 1 0 16,-1 0 0-16,3 4-128 0,-1 6 128 0,2-7 0 16,-1-4 0-16,3 3-128 0,5 4 128 0,2 2 0 15,4-3 0-15,1 2-128 0,-5-3-16 0,1 3 0 16,-3 2 0-16,3 2 0 0,1 1-48 0,-2 4 0 16,-2 4 0-16,-5 5 0 0,-2 4-16 0,-2 3-16 15,-2 3 0-15,-2 2 0 0,0 3-96 0,-2 2-32 0,-3 2 0 16,-2 2 0-16,-4 1 80 0,-3 3 16 15,-5 1 0-15,-4 1 0 0,-3-1 256 0,-3 0 0 0,-2 1-128 0,-3 1 128 16,-2 1 0-16,-4 0 0 0,-9 1 0 16,0 0 0-16,9 0 0 0,-9 0 128 0,0 0-128 0,0 0 144 15,0 0-16-15,0 0 0 0,-9 5 0 0,0 1 0 16,-3-2-128-16,-1 1 160 0,-4-1-160 0,0 3 160 16,-1-3-160-16,-3 0 0 0,-3 0 0 0,-2 0 0 15,-2 2 0-15,-3 0 0 0,0 2 0 0,-6 0 0 16,-2 0 0-16,-1 4 128 0,2 3-128 0,-2 1 0 15,-2 2 0-15,-3 2 128 0,-4 6-128 0,-3 3 0 16,-4 3 0-16,0 1 0 0,0 0 0 0,-1 3 0 16,4 3 0-16,-6 2 0 0,-1-1 0 0,-2 2 0 0,2-2 0 15,-3 9 128-15,0 6-128 0,3 2 0 0,0-3 0 16,-2 4 128-16,-7 5-128 0,1 5 0 0,1 7 0 16,1 3 0-16,2 2 0 0,1-2 0 0,1-3 224 15,3 0 16-15,-2 3 0 0,5 0 0 0,3-1 48 0,5-2 16 16,3-7 0-16,3 4 0 0,3 1-176 0,3-1-128 15,1-5 192-15,1-3-192 0,-6-5 128 0,7-2-128 16,5-2 0-16,2-3 0 0,0-2 192 0,3-3-192 16,1-2 192-16,4-5-192 0,4-5 240 0,3-3-64 15,3-3-16-15,2-1 0 0,2-5-160 0,2-1 192 16,1-7-192-16,2 1 192 0,2-1-192 0,2-4 0 16,0-2 0-16,0-2 128 0,-5-7-128 0,6 6 0 15,1 1 0-15,-7-7-176 0,0 0-144 0,10-1-16 16,1-2-16-16,-2-1 0 15,-5-4-128-15,0 0-32 0,3-6 0 0,-3 2 0 16,-1-1-1440-16,0 0-288 0,2-4-64 0,1-1-13920 0</inkml:trace>
  <inkml:trace contextRef="#ctx0" brushRef="#br3" timeOffset="127262.415">16528 8388 10127 0,'-7'-3'896'0,"-4"0"-704"15,2 0-192-15,1-1 0 0,-2 0 3904 0,3 1 768 16,7 3 128-16,-8-4 48 0,8 4-3184 0,-6-3-640 16,6 3-128-16,0 0-32 0,0 0-96 0,0 0-32 15,-7-4 0-15,7 4 0 0,0 0-304 0,0 0-64 16,8 4-16-16,2 2 0 0,1 1 144 0,1 3 16 15,4 3 16-15,-1 3 0 0,0-1 64 0,4 3 16 16,2 3 0-16,2 2 0 0,3 2-32 0,0 3-16 0,0-3 0 16,2 0 0-16,1 1-96 0,1 1-16 0,1-1 0 15,-3-1 0-15,-1-3-144 0,-3 0-48 16,0 2 0-16,-3-5 0 0,-4-4-256 0,-1-1 0 0,-2 1 0 0,1-2 0 16,-5 1 0-16,0-1 0 0,1-1 0 0,-4-2 0 15,2 0 0-15,-2-3 0 0,-7-7 0 0,7 4 0 31,-2 1-1312-31,-5-5-160 0,0 0-48 0,0 0 0 16,0 0-1408-16,-1-11-272 0</inkml:trace>
  <inkml:trace contextRef="#ctx0" brushRef="#br3" timeOffset="127499.249">16239 8773 12895 0,'0'0'576'0,"-9"-3"112"0,-3 1-560 0,4 1-128 15,8 1 0-15,0 0 0 0,0 0 5776 0,0 0 1136 16,0 0 208-16,0 0 48 0,8 10-5744 0,3 0-1152 16,0-2-272-16,3 1 0 0,2 1 0 0,1 1 0 15,5 1 0-15,1 2 0 0,0-1 0 0,0 1 0 16,1 2 0-16,-1-1 0 0,0 0 272 0,-1 4-16 15,0 2-16-15,-2 0 0 0,0-2-16 0,2 1 0 16,-3 6 0-16,1-4 0 0,0-2-224 0,0-1 176 0,-3 0-176 16,2-2 160-16,-2-3-160 0,1-1 0 0,1-1 0 15,-2 0 0-15,-1-4-144 0,-1 0-112 0,-4-4-32 16,1 0 0 0,-1 3-2336-16,-3-6-448 0,-8-1-112 0</inkml:trace>
  <inkml:trace contextRef="#ctx0" brushRef="#br3" timeOffset="127878.725">15832 9096 36287 0,'-20'3'1600'0,"9"2"336"0,2 2-1552 0,4 0-384 15,5-7 0-15,-5 10 0 0,4 2 352 0,3 3-16 16,6 2 0-16,2-1 0 0,1 1-336 0,4 0 0 16,2 1 0-16,3 1 0 0,-2-1 192 0,4 2-48 15,0 0 0-15,3-1 0 0,-5 1 112 0,5-3 0 16,-4-1 16-16,-1 1 0 0,1 3-32 0,-2-2-16 16,0-1 0-16,1 0 0 0,-3 3-96 0,1-3-128 15,-3 0 176-15,1-4-176 0,0-5 224 0,-2 0-64 16,-4 3-16-16,2-2 0 0,2-3-144 0,-1-1 0 15,-6 1 0-15,1-1 0 16,-1 0-1184-16,-7-5-272 0,0 0-48 0,0 0-16 16,0 0-1920-16,0 0-384 0</inkml:trace>
  <inkml:trace contextRef="#ctx0" brushRef="#br3" timeOffset="128136.918">15494 9491 15663 0,'-13'-2'688'0,"5"2"144"0,-1 1-656 0,9-1-176 0,-7 0 0 0,7 0 0 16,-7 6 4864-16,7-6 928 0,0 0 192 0,6 10 32 16,-2 2-4704-16,6 2-944 0,1 0-192 0,3 1-48 15,3 2 32-15,0 0 0 0,3 4 0 0,0-1 0 0,0 0 32 0,2 0 0 16,0-3 0-16,1 1 0 15,-3 0 192-15,3-1 32 0,1 1 16 0,1-2 0 0,-3-1-144 0,5 1-32 16,-3 1 0-16,0-3 0 0,-1-3-256 0,-1 0 160 16,-2-3-160-16,0 0 128 0,-3 0-128 0,1-1 0 15,-5-1 0-15,0-4 0 16,-2-4-896-16,0-1-256 0,-4 0-48 0,-7 3-16 16,4-9-2416-16,-4-1-480 0</inkml:trace>
  <inkml:trace contextRef="#ctx0" brushRef="#br3" timeOffset="128398.316">14931 10127 35423 0,'-21'5'1568'0,"10"0"320"0,1 0-1504 0,5 0-384 0,5-5 0 0,0 11 0 15,0-2 320-15,6 4 0 0,3 0 0 0,2 3 0 16,1 2-320-16,2 3 0 0,2 1 0 0,0 1 0 16,3 0 0-16,2 4 0 0,-1 1 128 0,2-2-128 15,0 0 224-15,0-1-32 0,0-2 0 0,-1-1 0 16,-1 0 224-16,2-3 32 0,-1-3 16 0,1 0 0 16,-2-2-176-16,1-1-32 0,1-3-16 0,-3 0 0 15,1 0-240-15,-2-1 128 0,0-2-128 0,1 1 0 16,-2-2-128-16,-3-3-128 0,-3 0-32 0,-2-1 0 15,1-1-2208-15,-10-1-432 16,0 0-80-16</inkml:trace>
  <inkml:trace contextRef="#ctx0" brushRef="#br3" timeOffset="128661.869">14952 10716 11055 0,'-5'6'976'0,"2"0"-784"16,3-6-192-16,0 13 0 0,3 2 6592 0,9 3 1280 16,5 0 256-16,2 2 64 0,3-2-6336 0,0-1-1280 15,2 1-240-15,2-3-48 0,1-2 32 0,2 0 0 0,-1-1 0 16,3-1 0-16,1-1-320 0,1-2 160 16,0 2-160-16,-3 0 128 0,1-1-128 0,1 0 0 0,-2 1-160 0,-4-2 160 31,-1 2-1216-31,1-1-128 0,-4 1-48 0,1-1-10400 0,-4 0-2096 15</inkml:trace>
  <inkml:trace contextRef="#ctx0" brushRef="#br3" timeOffset="130575.156">21388 3620 21183 0,'-6'-13'944'0,"4"4"192"0,-3-2-912 0,0 1-224 16,2-2 0-16,3 1 0 0,6-3 2048 0,-3 0 384 15,-4 1 64-15,3 0 0 0,5-1-1920 0,-4-1-384 16,-5-1-64-16,-2 1-128 0,4 3 1024 0,-5 0 96 15,-4-3 32-15,0 3 0 16,2 1-1728-16,-6-1-320 0,-2 0-80 0,0 2-16 0,-2 2 784 0,-2 2 208 16,-4-1 0-16,2 4 0 0,3 1 0 0,-4-1 0 15,-1 1 0-15,0 4 0 0,1 3 0 0,0 1 128 16,-2 3-128-16,2 3 0 0,0 3 224 0,-2 1-32 16,-2 4 0-16,-1 3 0 0,5 2 128 0,-3 4 0 0,1 0 16 15,1 5 0-15,3 2-176 0,-1 4-32 0,1-1-128 0,3 3 192 16,0 2-192-16,3-3 0 0,1-1 0 0,2-2 0 15,2-3 0-15,2-4 0 0,3-5 0 0,2 3 0 16,1-2 0-16,3-4 0 0,1-3 0 0,5 0 0 16,1 2 224-16,3-3-48 0,2-3-16 0,1-2 0 15,1-1-32-15,1-4-128 0,4-1 192 0,0-3-64 16,-1-4-128-16,-1-4 160 0,-2-2-160 0,4-2 160 16,3-3-160-16,2-2 0 0,-3-7 0 0,1-1 0 15,2-1 0-15,-2 0 0 0,-1-3 0 0,-4-2 0 16,2 0 0-16,0-1 0 0,-3-4 0 0,1-1 0 15,-1-2 0-15,0-4 0 0,-3-5 0 0,1-1 0 16,2 2 0-16,-2-2 128 0,-4-3-128 0,0-1 128 0,-1-3-128 16,0-3 0-16,-3-3 0 0,2 0 0 0,-3 1 0 15,2 2 0-15,-2 0 0 0,0 5 0 0,0 1-176 0,-3 4 176 16,0 3-128-16,-2 0 128 0,2 5 0 16,-2 1 0-16,-4 2 0 0,2 6 0 0,2 2 304 0,0 4-16 15,-4 1 0-15,1 5 0 0,0 4-144 0,1 4-16 16,0 7-128-16,0 0 192 0,-4-9-192 0,4 9 0 15,0 0 0-15,0 0 0 0,-8 5 0 0,2 3-192 16,0 4 192-16,1 4-208 0,-2 3 208 0,-1 4-176 16,2 1 176-16,-1 6-160 0,0 3 160 0,2 2 0 15,-2 1 0-15,3 1 0 0,2 1 0 0,-3 1 128 16,2 3-128-16,2 4 128 0,1 3 0 0,0 0 16 16,0 2 0-16,3 2 0 0,3 2 16 0,-4-1 0 0,1-2 0 15,-1 3 0-15,2 0-160 0,0-1 160 0,-1-2-160 0,2-5 160 16,-2-2-160-16,2-4 0 0,-3-5 144 0,1-1-144 15,-2-2 128-15,4-5-128 0,2-4 160 0,1 2-160 16,-3-3 128-16,2 0-128 0,1-4 0 0,1-2 144 16,0-1-144-16,4-1 0 0,-2-2 0 0,2-4-176 31,0-1-2656-31,0-5-544 0</inkml:trace>
  <inkml:trace contextRef="#ctx0" brushRef="#br3" timeOffset="133433.177">22189 3153 4607 0,'-1'-9'400'0,"0"-1"-400"16,1-2 0-16,-2 2 0 0,2 10 2304 0,-3-9 384 15,1-1 80-15,0 0 16 0,0 0-1568 0,-1 2-304 16,1-2-64-16,0 2-16 0,-1-1 144 0,0 2 32 16,1 0 0-16,-1 0 0 0,1-1-144 0,-4 0-32 15,1-1 0-15,-1 4 0 0,0 2-64 0,-1 0-32 16,-1-2 0-16,0 1 0 0,-3 3 32 0,-2 2 0 16,0 4 0-16,-2 1 0 0,-2 5-256 0,1 2-64 15,-2 6 0-15,1 2 0 0,-2 2-160 0,1 4-32 16,-3 1-16-16,3 5 0 0,-1 5-32 0,3 0 0 15,1-1 0-15,4 3 0 0,4 1-208 0,-1-4 144 0,2-3-144 16,5-2 128-16,3-1 96 0,3-1 16 0,1-2 0 0,2 0 0 16,4-6 0-16,3 0 0 0,-1-1 0 0,1 2 0 15,2-2-96-15,1-3-16 0,1-2 0 0,0-3 0 16,1-2 16-16,-2-3 0 0,3-5 0 0,1-2 0 16,2-1 288-16,4-4 48 0,1-5 16 0,0-2 0 15,2 0-80-15,4-5-16 0,6-3 0 0,-1-2 0 16,-3 0-272-16,-1 0-128 0,-2-2 0 0,-1-1 128 15,1-2-128-15,-3 0 0 0,-2 2 0 0,-2-4 0 16,1-1 0-16,-2-2 0 0,-6-2 0 0,0 0 0 16,-3-1 160-16,-3 2-160 0,-4 1 192 0,-2 0-192 15,-1 1 192-15,-4 3-64 0,-5-1 0 0,-1 1-128 16,1 3 336-16,-6 1-32 0,1 2-16 0,-3 1 0 16,2 1-160-16,-2-1-128 0,-2 4 144 0,-2 2-144 0,-1 0 0 15,-2 2 0-15,-1 2 0 0,-1 6 0 0,-4 2-224 0,2 3 16 16,1 1 0-16,0 3 0 0,3 2-96 0,-2 1-16 15,0 2 0-15,3 0 0 16,1 1-1152-16,-2 1-256 0,-4 1-32 0,5 2-16 16,0 1-1664-16,3-4-336 0</inkml:trace>
  <inkml:trace contextRef="#ctx0" brushRef="#br3" timeOffset="133896.475">22503 2388 29487 0,'-7'-12'1296'0,"1"3"288"0,2-3-1264 0,-1 3-320 0,5 9 0 0,0 0 0 15,-5 9 912-15,-2 3 128 0,2 3 32 0,-4 4 0 16,1 9-816-16,-3 3-256 0,-1 1 160 0,-1 5-160 15,0 6 0-15,-3 4 128 0,-2 4-128 0,0 8 0 16,0 4 128-16,0 6-128 0,-3 3 128 0,0 0-128 16,1 1 0-16,-2 1 0 0,2 3 128 0,2-5-128 15,0-3 192-15,2-3 16 0,0-4 0 0,2-4 0 16,0 0 352-16,3-2 64 0,1-2 16 0,1-4 0 16,0-4 80-16,1-2 32 0,1-6 0 0,-1-1 0 15,0 2-272-15,2-4-48 0,1-1-16 0,0-1 0 16,0 0-128-16,2-1-32 0,-4-5 0 0,3 2 0 0,0-5-64 0,-2 0 0 15,0-3-16-15,1-1 0 0,0-2 16 0,0-1 0 16,2-6 0-16,1 1 0 0,-3-1 48 16,3-2 16-16,2-9 0 0,0 0 0 0,-2 7-64 0,2-7 0 15,0 0 0-15,0 0 0 0,0 0-64 0,0 0 0 16,0 0-128-16,0 0 192 0,0 0-64 0,0 0 0 16,0 0-128-16,0 0 192 0,0 0-192 0,0 0 144 15,0 0-144-15,0 0 128 0,0 0-128 0,0 0 0 16,0 0 0-16,0 0 0 15,0 0-448-15,0 0-64 0,0 0 0 0,0 0-16 16,0 0-2240-16,0 0-448 0,0 0-96 0,0 0-16 0</inkml:trace>
  <inkml:trace contextRef="#ctx0" brushRef="#br3" timeOffset="135433.854">10965 2589 23951 0,'-1'-24'2128'0,"1"8"-1696"0,4-4-432 0,-2 1 0 15,1 2 576-15,0 1 16 0,0 2 16 0,2 1 0 16,-2 2-176-16,2 2-48 0,-3-1 0 0,0 2 0 16,-2 3-128-16,0 5-48 0,0 0 0 0,0 0 0 15,-6-2 96-15,-3 2 16 0,-1 2 0 0,-2 1 0 16,-4 4-192-16,-1 0-128 0,-5 1 192 0,-1 3-192 15,-3 6 0-15,1 1 0 0,-2 3 0 0,0-2 0 0,3-1 0 0,0 0 0 16,3 1 0-16,-1 2 0 0,2 1 320 0,0 1-32 16,-3 0-16-16,2 6 0 0,1 4 112 0,-5 5 32 15,0 6 0-15,0 2 0 0,0 4-112 0,1-2-32 16,-2 3 0-16,1-1 0 0,1 0-96 0,1 5-32 16,2 2 0-16,3 1 0 0,1 1-144 0,3-3 0 15,2-2 144-15,4-3-144 0,1 2 0 0,3 2 0 16,-2 4 0-16,5-6 128 0,2-5-128 0,3-2 0 15,-2-3 0-15,3-1 0 0,4-2 0 0,-2 0 128 16,1 1-128-16,-2 2 0 0,4 2 0 0,-1 0 0 16,2-1 0-16,2-1 128 0,-2 2-128 0,1-1 176 15,1 1-176-15,-1 0 192 0,-3-1-64 0,-1 1-128 16,0 2 192-16,2 0-64 0,3-1-128 0,0-1 192 0,-1-1-192 0,-1-3 192 16,0-5-64-16,0-1 0 0,0-2 0 15,-2 2 0-15,-2-1 48 0,-1 3 0 16,1 1 0-16,-1-2 0 0,-3-1-16 0,-2-4 0 15,-2 0 0-15,-1-1 0 0,0 0 16 0,-3-1 0 0,-1 2 0 0,2-1 0 16,-4 1 32-16,2 2 16 0,-4-1 0 0,2-1 0 16,-3 1-32-16,0-1-16 0,-2-2 0 15,0-4 0-15,0-2-32 0,-1 0 0 0,2-1 0 0,0-1 0 16,0 0 80-16,-4 0 16 0,-2-1 0 0,-1-2 0 16,1-1 64-16,1-1 16 0,-1 0 0 0,-2-2 0 15,1-2 0-15,1 0 16 0,1-1 0 0,2 0 0 16,0-1-48-16,0 0-16 0,1-3 0 0,0 0 0 15,1-1-16-15,0-2-16 0,2 0 0 0,0-1 0 0,3 0-64 16,8-3-16-16,-8 1 0 0,8-1 0 0,0 0-160 0,0 0 192 16,-4 7-192-16,4-7 192 0,0 0-192 0,0 0 0 15,0 0-160-15,0 0 160 16,0 0-544-16,3-8-16 0,3-1 0 0,1 2 0 16,0 0-2064-16,3 3-432 0,3-2-80 0</inkml:trace>
  <inkml:trace contextRef="#ctx0" brushRef="#br3" timeOffset="136533.044">10111 6763 26719 0,'0'0'2368'0,"0"0"-1888"0,-5-9-480 0,5 9 0 15,0-8 688-15,0 8 32 0,2-7 16 0,3-1 0 16,-1-2-240-16,-1 2-48 0,1 1-16 0,1 1 0 16,1 0-224-16,-2-2-32 0,-1-1-16 0,4-2 0 15,-3-1-160-15,2-3 0 0,1-3 0 16,-1 0 0-16,3 1 0 0,-1-1 0 0,0-4 0 0,2 0 0 16,-2-1 0-16,-1 0 0 0,-2 0 0 0,1-1 0 15,-1-2 0-15,0 2 0 0,-3 0 0 0,2 4 0 16,3 4 0-16,-4 4 128 0,-1 2-128 0,0 2 128 15,1 0 176-15,-3 8 16 0,0 0 16 0,0 0 0 16,8 10-144-16,0 3-48 0,-1 3 0 0,2 6 0 0,0 5-16 16,2 4-128-16,-2 0 192 0,2 2-64 0,1 1-128 0,-2 0 0 15,4 0 0-15,-4-3 128 0,-1 1-128 0,0-4 0 16,1 2 0-16,-2-2 0 0,0-2 0 0,0 0 0 16,-1-2 0-16,-3-6 0 0,3-5-160 15,-2 1-64-15,-4-2-16 0,2-1 0 0,-3-11 80 0,0 0 16 16,0 0 0-16,0 0 0 15,0 10-496-15,0-10-112 0,0 0-16 0,0 0-8432 16,0 0-1680-16</inkml:trace>
  <inkml:trace contextRef="#ctx0" brushRef="#br3" timeOffset="136908.649">10206 6615 20271 0,'-9'-4'1792'0,"1"0"-1424"0,0 3-368 0,8 1 0 16,-9-5 1696-16,9 5 272 0,0 0 48 0,-6 6 16 16,6-6-1136-16,-7 11-240 0,0 0-32 0,5 7-16 15,1 3-400-15,0 7-80 0,-1 0 0 0,5 10-128 16,-1 5 144-16,0 3-144 0,-2 2 0 0,2 3 144 15,0 2 48-15,0 2 16 0,2-1 0 0,-3 3 0 16,-1 1 240-16,-1-2 32 0,-1-4 16 0,0-2 0 0,-1 0 16 16,-1-2 0-16,1-1 0 0,-4-1 0 15,2-1-64-15,1-1-16 0,-3-2 0 0,3-3 0 0,-1-1-80 16,0-4-16-16,-2-2 0 0,5-3 0 0,2-3-208 16,0-4-128-16,0-4 160 0,1 0-160 15,1-2-656-15,1-3-240 0,2-4-32 0,0 1-9696 16,2 1-1952-16</inkml:trace>
  <inkml:trace contextRef="#ctx0" brushRef="#br3" timeOffset="137962.464">9007 9393 19343 0,'0'0'1728'0,"0"0"-1392"16,-6 0-336-16,6 0 0 0,0 0 1648 0,0 0 256 0,0 0 48 0,0 12 16 15,2 0-1616-15,0-1-352 0,2-2 0 0,1 1 0 16,0 0 0-16,0 0 0 0,-1 0 0 0,4 2 160 16,1 0-160-16,-2 1 0 0,-1-1-160 15,2-3 160-15,0-1 0 0,2-2 128 0,-1-2 16 0,2 2 0 16,0-1 224-16,1-2 32 0,-3-3 16 0,1-2 0 16,0-4 256-16,0-2 48 0,-2-1 16 0,1-5 0 15,0-6-192-15,1-2-32 0,0-2-16 0,0 0 0 16,0-1-176-16,-2-2-48 0,0 0 0 0,1 0 0 15,0 2-144-15,-3 0-128 0,0-2 144 0,-1 3-144 16,1 1 0-16,-2 2 128 0,2 3-128 0,-3-3 0 16,0-2 0-16,0 7 0 0,-3 16 0 0,2-8 0 15,-2 8 0-15,0 0 0 0,0 0 0 0,0 0-160 0,10 7 160 16,-2 4-208-16,-2 8 80 0,-1 5 128 0,1 6 0 0,-2 4 0 16,2 3 0-16,0 8 0 0,-1 6 0 0,1 7 0 15,1 8 144-15,-3 2-144 0,-1 0 0 0,-1-1 0 16,1 1 0-16,-2 2 0 0,0 2 0 0,-2-6 0 15,0-7 0-15,-2-4 0 0,-3-3 256 0,0-5 0 16,-2-4-16-16,-1 1 0 0,-4-4 336 0,-1-1 80 16,-3 0 16-16,2-3 0 0,-1-4-96 0,1-3 0 15,-1-5-16-15,0-2 0 0,0-2-240 0,-1-3-64 16,2-1 0-16,-4-5 0 0,0-5-256 0,1-1 160 16,0-3-160-16,0-3 128 0,3-3 16 0,-1-3 0 15,-1-4 0-15,-2-4 0 0,0-1-144 0,0-5 0 16,1-5 0-16,3-9 0 0,-2-6 0 0,2-3-192 15,1-1 32-15,3 1 16 0,4 0-96 0,0 3-16 0,4 3 0 16,2 7 0-16,1 3 256 0,3 2-176 0,3-1 176 0,2 4-160 16,-1 3 160-16,5 4 128 0,4 2-128 15,2 3 176-15,6 1-176 0,3 3 0 0,2 4 0 16,3 2 0-16,1 3-208 0,3 3 80 0,2 4 128 0,-1 1-208 16,-1 0 16-16,1 0 0 0,2 0 0 0,-1 1 0 15,0 0-80-15,-2-1-16 0,-1-4 0 0,-3 1 0 16,-2 1 112-16,-2-2 32 0,-4 0 0 0,-5-2 0 15,-4-1 0-15,-2 0 0 0,-1-3 0 0,-1 0 0 16,-11 0-560-16,7-5-96 16,-3-1-32-16,0-2-9312 0,-4 8-1872 0</inkml:trace>
  <inkml:trace contextRef="#ctx0" brushRef="#br3" timeOffset="138255.28">9185 8551 1839 0,'-11'-8'160'0,"-2"1"-160"16,2 3 0-16,4 0 0 0,0 1 8096 0,7 3 1584 15,0 0 320-15,0 0 64 0,0 0-8160 0,0 0-1648 0,-2 11-256 16,4 0-176 0,2 3-2192-16,2 1-432 0,-1 10-80 0,-1-2-32 0</inkml:trace>
  <inkml:trace contextRef="#ctx0" brushRef="#br3" timeOffset="139625.24">7188 8978 22863 0,'-24'0'1008'0,"10"1"208"0,1 2-960 0,1-3-256 0,0 1 0 0,1 1 0 0,-2 0 256 0,1 0 0 16,1-2 0-16,0 6 0 0,-2 5-256 0,0 1 0 16,0 0 0-16,0 0 0 0,-1 6 0 0,-1-2 0 15,0 0 0-15,3-1 0 0,-1-1 144 0,1 4-16 16,0 2 0-16,1-3 0 0,-2-1 96 0,2 1 16 16,2 3 0-16,0 2 0 0,2 1 112 0,1 2 32 15,0 0 0-15,2 1 0 0,1 3-48 0,3 4 0 16,2 3 0-16,2-1 0 0,-1-1 0 0,3 0 0 15,3 2 0-15,-1-2 0 0,1-2-176 0,4-2-32 16,3-2-128-16,-2-4 192 0,-2-2-64 0,4-4-128 16,-2-4 176-16,1-3-176 0,1 3 176 0,0-4-176 0,3-3 160 0,-2-4-160 15,2-2 192-15,0-5-48 0,3-2-16 0,-2-4 0 16,2-5 112-16,1-1 16 0,0-5 0 0,2-1 0 16,3 0-128-16,-4-3-128 0,0-1 176 0,-2 1-176 15,1 1 144-15,-3-1-144 0,-2 1 0 0,-2 0 144 16,-1-6-144-16,0 4 0 0,-3 2 0 0,0 2 0 15,-2 2 0-15,0 0 0 0,-3 0 0 0,1 0 0 16,-1 5 128-16,-2-2-128 0,0-1 0 0,-2-1 128 16,-1-2-128-16,-1 5 128 0,-2-1-128 0,0 2 128 15,-1-2 64-15,-1 1 16 0,-2-2 0 0,0 1 0 16,-2-3 96-16,-1 1 16 0,0 4 0 0,-1-1 0 16,0 1-80-16,0 3-16 0,-1 1 0 0,-2 0 0 0,-3 1-48 15,-1 1-16-15,1 0 0 0,-3 2 0 0,-4 1-160 16,4 3 0-16,1-1 0 0,1 3 0 0,-1 1 0 0,1 0 0 15,0 1 0-15,1 3 0 0,-2 2-320 16,2 3 16-16,-2 1 0 0,3 3 0 16,0 2-1344-16,3 1-272 0,1 3-48 0,1-6-7024 15,3-9-1408-15</inkml:trace>
  <inkml:trace contextRef="#ctx0" brushRef="#br3" timeOffset="140068.096">7340 8383 16575 0,'0'0'736'0,"-10"9"160"0,-1 1-720 0,0 2-176 0,5 1 0 0,0 5 0 15,1 3 1088-15,2 5 192 0,2 4 48 0,-2 3 0 0,-1 1-688 0,2 4-144 16,1 4-32-16,1 4 0 0,0 4 208 0,1 4 32 15,-2 1 16-15,0 3 0 16,1 1 48-16,0 6 0 0,-1 4 0 0,0-5 0 0,-3-3-64 16,-2 1 0-16,-1-1 0 0,-1 3 0 0,1 1-128 15,0-6-16-15,3-4-16 0,-3-5 0 0,-5-4 80 0,0 0 16 16,0-4 0-16,2 2 0 0,-4 0 128 0,0-3 16 16,2-2 16-16,1-2 0 0,1-4-224 0,1-1-64 15,2-3 0-15,-1 1 0 0,2-1-304 0,-1 1-64 16,3-3-16-16,3 0 0 0,-1 0-128 0,2-2 0 15,0-2 0-15,3-1 0 0,0 0 0 0,2-3 0 16,-2-3 0-16,3-4 0 0,1-2 0 0,-1-2-176 16,3-3 48-16,-1 0 0 15,2-5-1232-15,0-2-240 0,2-3-64 0,3-2-9152 16,4-3-1856-16</inkml:trace>
  <inkml:trace contextRef="#ctx0" brushRef="#br3" timeOffset="141883.677">7991 9305 8287 0,'0'0'736'0,"0"0"-592"0,-7-6-144 0,7 6 0 0,0 0 3632 0,0 0 688 0,0 0 144 0,0 0 16 16,5-7-3008-16,-5 7-624 0,8-4-112 0,1 2-32 0,2 1-512 15,2 1-192-15,3 2 144 0,-1 1-144 0,4 0 0 0,-1 1 0 16,-3 1 0-16,3 1 0 0,0 1 0 16,2 1 0-16,-3-2 0 0,1 0 0 0,2-1 0 15,-1 1 0-15,1 2 0 0,-3 0 0 0,1-1 0 0,-1-4 0 16,0-1 0-16,-1 3 0 15,-1 0-1280-15,-2 0-176 0,-1-4-32 0</inkml:trace>
  <inkml:trace contextRef="#ctx0" brushRef="#br3" timeOffset="142150.395">8013 9508 6447 0,'0'0'272'0,"-10"4"80"0,-1-4-352 0,3-2 0 0,8 2 0 0,0 0 0 15,0 0 6912-15,0 0 1328 0,0 0 256 0,0 0 48 16,15 2-6896-16,1 0-1392 0,1 0-256 0,3-2 0 16,5-2 0-16,0 1 0 0,2-2 0 0,4 1 0 15,3 2 0-15,2 0-176 0,-3-3 176 0,1 0-128 16,0 0-240-1,1-2-32-15,1 1-16 0,4-2-10224 0,1 1-2048 0</inkml:trace>
  <inkml:trace contextRef="#ctx0" brushRef="#br3" timeOffset="145290.163">9997 8755 16575 0,'0'0'1472'0,"0"0"-1168"15,-2-9-304-15,2 0 0 0,0 1 544 16,0-2 48-16,3 0 16 0,1 0 0 0,0-1-432 0,0 0-176 15,1 0 128-15,-1 2-128 0,1 0 144 0,-2 0-144 16,0 2 160-16,1-2-160 0,-1-1 608 0,0 1 32 16,-4 0 0-16,1 9 0 0,-3-7 368 0,3 7 80 15,-5-10 0-15,1 5 16 0,-2 2-64 16,6 3-16-16,-7-3 0 0,-2 4 0 0,-1 3-320 0,-2 5-80 16,-3 3-16-16,2 4 0 0,6 7-288 0,-5 4-48 15,-3 6-16-15,2 2 0 0,3 3-128 0,-2 4-128 16,-1 3 192-16,1-1-192 0,-1-1 128 0,4 5-128 15,0 7 0-15,2-2 0 0,-2-4 128 0,2 1-128 16,-1 0 0-16,3 1 0 0,0 1 128 0,2 3-128 16,1 2 192-16,2-5-192 0,-1-10 128 0,2-1-128 15,3-1 0-15,1-4 0 0,-3-3 176 0,4-3-176 16,5-5 160-16,2 1-160 0,-2-1 160 0,4-3-160 16,4 1 160-16,0-3-160 0,1-2 176 0,2 0-176 0,-2-3 192 15,2 1-192-15,2-3 0 0,4-1 0 0,-3-2 0 16,3-2 0-1,-1-4-1504-15,1-1-304 0,-5-3-64 0</inkml:trace>
  <inkml:trace contextRef="#ctx0" brushRef="#br3" timeOffset="146057.802">10669 8835 17503 0,'-8'0'1552'16,"-4"-1"-1232"-16,2-2-320 0,1 2 0 0,1 1 1760 0,0 0 288 0,1 0 64 15,-2 1 16-15,-1 0-1568 0,-1 2-320 0,0 3-64 16,-3 3-16-16,-3-3-160 0,-1 5 0 16,-2 0 0-16,0 3 0 0,1 3-192 0,1 2 48 0,1 2 0 0,2 2 0 15,-2-1 144-15,1 2 0 0,0 0 0 0,2 7 0 16,-2 3 208-16,3 0 80 0,1 0 16 0,3 0 0 15,2 1 16-15,0 3 0 0,5 0 0 16,1 4 0-16,1-1 32 0,2-2 16 0,2 1 0 0,4 3 0 16,1-1-192-16,0-4-48 0,1-5 0 0,2-2 0 15,1-1 16-15,3-5 0 0,4-5 0 0,-1-4 0 16,0-3-16-16,4-4 0 0,0-1 0 0,2-2 0 16,-1-2-128-16,2-5 0 0,-2-3 144 0,0-6-144 15,0-1 0-15,-2-5 0 0,4-1 0 0,-2-3 128 16,1-3-128-16,1-3 0 0,-2-3 128 0,2-1-128 15,-1-2 0-15,-1-3 0 0,-2-5 0 0,0 7 0 16,-1 1 0-16,1 0 0 0,-4-2 0 0,-3 2-128 0,1 2 128 16,-3 0-192-16,-4 1 192 0,0 0-192 15,-2-2 192-15,-1 0 0 0,-4 0 0 0,0 0 0 0,-1-5-128 0,-2 4 0 16,-3 4 0-16,-4-1 0 0,3 0-32 16,-5 3 0-16,-1 4 0 0,-1 1 0 0,-4-1 160 0,-1 5 0 15,-2 0-144-15,-1 1 144 0,0-1 0 0,-2 4 0 16,0 4 0-16,-1 2 0 0,-2 3 128 0,0 1-128 15,1-1 128-15,-2 2-128 0,1 4 128 0,-3 0-128 16,2-1 128-16,-2 3-128 0,3 3 0 0,0 0 0 16,-1 2 0-16,6 1 0 0,-1 1 0 0,1 1 0 0,0 1 128 15,3 2-128-15,0 0 0 0,2 2 0 16,1 0 0-16,1 2 0 0,1 2 0 0,1 1 0 16,0-4 0-16,2 1 0 0,3 0 0 0,1 3 0 0,2 2 144 15,1 0-144-15,2-2 144 0,0 2-144 0,0 2 192 16,3-3-192-16,4-2 192 0,0 0-64 0,4-5 0 0,1 0-128 15,4-3 208-15,0-3-64 0,2-3-16 0,1 1 0 16,-1-2 832-16,4-1 144 0,-1-4 48 0,2-1 0 31,-3-2-1536-31,2 0-320 0,0-2-48 0,1 0-16 0,0-3 768 0,-2 2 336 0,1-1-16 0,1-1-16 16,0-1-96-16,1-1-16 0,-4 2 0 0,2 1 0 16,0 3-192-16,-1-1 128 0,-1 1-128 0,-2 0 0 15,-1 1-192-15,1 2-144 0,0 0-32 0,-2 0-9536 16,-2 0-1904-16</inkml:trace>
  <inkml:trace contextRef="#ctx0" brushRef="#br3" timeOffset="146625.888">11078 8284 30111 0,'0'0'1344'0,"0"0"256"0,0 0-1280 0,0 0-320 0,0 0 0 0,0 0 0 0,9 5 0 0,2 1 0 15,0 3 0-15,3 2 128 0,2 4-128 0,1 5 0 16,-2 3 0-16,3 3-128 0,-1 0 128 0,5 6 0 16,4 3 0-16,-2 5 0 0,-7 3 0 0,2 4 0 15,0 1 0-15,-1 3 0 16,2 1 0-16,-3-1 176 0,-6-3-48 0,-1 3 0 0,0 8 192 0,-4-2 16 15,-3-1 16-15,1-4 0 0,-6-5 256 0,-2 1 48 16,-3 0 16-16,-6 2 0 0,0 1-16 0,-2-4 0 16,-5-4 0-16,2 2 0 0,-1-1-304 0,-1-2-64 15,-3-4-16-15,-3-2 0 0,2-2-272 0,1-3-272 16,2-5 48-16,-2 0-16240 0</inkml:trace>
  <inkml:trace contextRef="#ctx0" brushRef="#br3" timeOffset="147102.256">9701 10521 21183 0,'0'0'944'0,"0"0"192"0,0-10-912 0,-1 2-224 15,1 8 0-15,0 0 0 0,0 0 2480 0,0 0 448 16,-3-8 80-16,3 8 32 0,0 0-1952 0,0 0-384 16,0 0-64-16,-8 8-32 0,1 1-272 0,-1 5-48 15,-1 1-16-15,0 4 0 0,-1 2-112 0,2 2-32 16,-2 2 0-16,1 3 0 0,0 1 128 0,1 1 0 16,2 0 16-16,1 1 0 0,1 1 48 0,2 0 0 0,1-2 0 15,0 0 0-15,1-2 32 0,1-2 16 16,2-3 0-16,2-1 0 0,4-3-16 0,0-2 0 0,-1-2 0 15,2-4 0-15,1-2-224 0,1-2-128 0,-1 1 160 16,1-5-160-16,1 1 192 0,1-2-64 0,0-1-128 16,1 0 192-16,0-3-192 0,2-3 0 0,-1-1 0 15,1-2 0-15,-1-2 0 0,3 0-160 0,2 0 0 0,-5-2 0 16,-5-1-2016 0,3-3-384-16,3-4-96 0</inkml:trace>
  <inkml:trace contextRef="#ctx0" brushRef="#br3" timeOffset="147362.504">9614 10231 35935 0,'-13'-1'3200'15,"3"-1"-2560"-15,0-1-512 0,6 0-128 0,4 3 1536 0,0 0 304 16,0 0 48-16,-5-4 16 0,0 1-1520 0,5 3-384 16,0 0 0-16,0 0 0 15,0 0-368-15,0 0-144 0,10-4-16 0,-10 4-11824 16,10 3-2368-16</inkml:trace>
  <inkml:trace contextRef="#ctx0" brushRef="#br3" timeOffset="156571.149">11124 5810 17391 0,'0'0'768'0,"-7"-5"160"0,1-2-736 0,3-1-192 16,0 0 0-16,1 0 0 0,2 8 128 0,-2-8-128 16,-1-1 192-16,2-2-64 0,0 0 240 0,0-1 32 15,-1-1 16-15,2 1 0 0,0-1 0 0,0 2 0 16,0-2 0-16,-1 1 0 0,-1-3 32 0,1 1 0 15,-2 0 0-15,1-1 0 0,0 2-96 0,-1 1-16 16,0 0 0-16,-2-1 0 0,-2-2 224 0,0 3 32 0,-1 6 16 0,-1-3 0 16,0 2 432-16,-5 2 96 0,0 2 16 15,-1 3 0-15,1 3-240 0,-1 3-32 16,-3 4-16-16,1 1 0 0,0 0-352 0,1 1-64 0,-2 3 0 0,0 3-16 16,0 6-240-16,-1 2-64 0,-1 1 0 15,-1 1 0-15,1-1-128 0,1 2 0 0,1 1 0 0,0 2 128 16,3 1-128-16,0 1 0 0,-1 3 0 0,5 4 0 15,-1 0 0-15,3-3 0 0,2-2 0 0,2-4 0 16,0-3 0-16,4-3 0 0,3-3 0 0,3-2 0 16,0-2 0-16,2-1 0 0,3-3 0 0,2-1 0 15,4-2 0-15,1-2 0 0,3-1 0 0,4-5 0 16,3-4 0-16,0-4 0 0,4-5-144 0,2-4 144 16,1-8-144-16,-1-3 144 0,0-4-208 0,-1-2 80 15,0-2 0-15,0-7 0 0,-2-4 0 0,-2-3 0 0,0-3 128 16,-5 0-128-16,0 4 128 0,-5 2-128 0,-2-2 128 0,-2 4 0 15,0 4 0-15,-7 1 0 0,0-3 0 0,-5 3 0 16,-3 0 160-16,-2 5-160 0,-4 4 512 0,-2 4 16 16,-3 4 0-16,-2 0 0 0,-2 1 304 0,-1 4 64 15,-4 2 16-15,0 4 0 0,-1 3-192 0,-2 4-32 16,-3 5-16-16,0 4 0 0,-1 3-544 0,-1 2-128 16,-1 1 0-16,4 6 0 15,3 5-1248-15,-1 1-224 0,5-3-64 0,5 2-15456 0</inkml:trace>
  <inkml:trace contextRef="#ctx0" brushRef="#br3" timeOffset="161693.057">11700 2111 14735 0,'0'0'1312'0,"0"0"-1056"0,0 0-256 0,0 0 0 16,1-10 1440-16,-1 10 224 0,0 0 64 0,0-9 0 15,1 0-1280-15,0 2-256 0,-1 7-64 0,0-9 0 0,0-1 144 16,0 0 32-16,0 0 0 0,-1 1 0 0,1 9 80 16,-2-7 32-16,-1-2 0 0,-3 1 0 0,0 1 160 0,0 1 48 15,-3 4 0-15,1 0 0 0,-2 2-32 0,-1 0 0 16,-1 0 0-16,-3 5 0 0,0 5-208 0,0 0-32 15,-1-1-16-15,0 3 0 0,-2 2-96 0,0 2-32 16,-1-1 0-16,1 1 0 0,-3 0 0 0,2-1 0 16,2 0 0-16,0 0 0 0,2 1 816 0,1 3 176 15,-1-2 16-15,1-1 16 16,1 0-1696-16,0-1-352 0,1 1-64 0,-2 4-16 0,2 2 896 0,0 1 192 16,0 0 16-16,1 2 16 0,0-1-16 0,2-2 0 15,2 2 0-15,3-6 0 0,-1-2-80 0,4 1-128 16,2-1 176-16,2 1-176 0,-1-2 128 0,4 0-128 0,3 1 0 15,-2 0 0-15,2 1 0 0,0-4 0 0,3-2 0 16,1 1 0-16,1 2 0 0,1-1 0 0,-1-2 0 16,4-4 0-16,3-1 0 0,1-2 0 0,-5-1 0 15,1 1 0-15,0-2 0 0,1-1 0 0,1-2 0 0,-2-2 0 16,-2-4 0-16,1-1 0 0,-2 0 0 16,0-1 0-16,1 0 176 0,-1 1-176 0,-1 2 160 0,2 0-160 15,-3 2 128-15,-1-1-128 0,0-1 0 0,-1 1 144 16,1 4-144-16,-2 0 0 0,1 0 0 0,0 1 0 15,-11 0 0-15,8-3 0 0,0-2 0 0,-8 5 0 16,0 0-160-16,0 0 160 0,0 0 0 0,0 0-144 16,0 0 144-16,0 0 0 0,0 0 160 0,0 0-160 15,0 0 176-15,-9 7-176 0,-2 0 192 0,0-1-192 16,-2-1 144-16,1-1-144 0,-1 0 0 0,2 2 144 16,-2-1-144-16,0 0 128 0,1-5-128 0,1 0 128 0,1 0-128 15,-3 0 128-15,-1-2-128 0,-1 2 128 0,1 2-128 16,0-1 0-16,-2-1 0 0,1 0 0 0,-3-1 0 0,1 1 0 15,-2-5 128-15,1 2-128 0,-3-1 128 0,1-2-128 16,0 0 192-16,1 0-64 0,3 1-128 0,-2-3 128 16,-3-3-128-16,2 1 128 0,1 0-128 0,0 0 0 15,0-1 0-15,2-2 0 0,1-2 0 0,0-1 0 16,1 0 0-16,0 0 0 0,-1-1-192 0,3-2 192 16,-2-2-192-16,1-2 192 0,0-3-288 0,2-1 64 15,-2 3 16-15,4 3 0 0,-1 3 32 0,2 1 16 16,0 0 0-16,3 2 0 0,1 2 160 0,1 1 128 15,3 0-128-15,2 1 176 0,3 2-176 0,6 0 0 0,1-1 0 16,5-3 0-16,4-5 0 0,4 2 0 0,1 0-192 0,3 1 192 16,0-2-320-16,3 2 48 0,1 0 16 15,-2 1 0 1,-4 2-256-16,-1 2-64 0,-3 2 0 0,-4 0 0 0,-3-2 288 0,-2 1 48 0,1 2 16 16,-4 2 0-1,-1 4-1248-15,-2 2-256 0,-8-1-64 0,0 0 0 0</inkml:trace>
  <inkml:trace contextRef="#ctx0" brushRef="#br4" timeOffset="174142.989">8730 2214 11967 0,'-8'-8'1072'15,"2"-1"-864"-15,1 0-208 0,0 0 0 0,2 0 3440 0,0 2 640 16,2-1 128-16,0 1 16 0,1 7-3072 0,-1-7-640 16,0 0-112-16,1 7-16 0,0 0 48 0,-2-5 16 15,2 5 0-15,0 0 0 0,0 0-288 0,-9-3-160 16,0 3 192-16,-1 5-192 0,-3 0 0 0,-1 6 0 16,-2 5-240-16,0 2 80 0,-4 3-144 0,-2 3-16 15,-2 2-16-15,-1 7 0 0,1 4 96 0,-1 2 32 16,0-2 0-16,1 3 0 0,-1-2 208 0,2 3 0 15,0 0 0-15,1-2 0 0,1 0 144 0,0 4 80 16,1 5 16-16,-2 1 0 0,2 0 80 0,0 1 32 16,2 2 0-16,-1 1 0 0,-1 1-160 0,3 1-16 15,3 0-16-15,2 0 0 0,3-1-32 0,-1 1-128 0,4 0 192 0,1-1-64 16,4-5-128-16,2 1 160 0,2-1-160 0,0 3 160 16,2 2-160-16,4-4 128 0,0 0-128 0,2-5 128 15,0-2-128-15,4-2 192 0,2-3-192 0,0 1 192 16,2-2-192-16,0 6 0 0,-2 1 0 0,2 0 128 15,-1-1-128-15,-1 0 0 0,2 0 144 0,0 1-144 16,-2 0 0-16,3 2 144 0,-4-1-144 0,1 4 0 16,-3 4 192-16,-1 1-192 0,-4-3 192 0,0-4-192 15,0-4 304-15,-3 1-48 0,0-2-16 0,-4-2 0 16,-3 3 304-16,-1 2 64 0,-4 4 16 0,0-1 0 16,-3-2-16-16,-1 2 0 0,-2-3 0 0,-2-1 0 15,-2-2-144-15,2-2-16 0,-3 1-16 0,-1 3 0 0,-3 2-176 16,-1-1-16-16,-1-3-16 0,-1-5 0 0,-2-2-16 15,-3-4 0-15,-2-3 0 0,1-3 0 0,3 2 48 0,1-3 0 16,4-4 0-16,1-3 0 0,-1-1-256 0,3-2 144 16,1-1-144-16,1-2 128 0,2-5-128 0,1-1 0 15,1 2 0-15,0-2 0 0,4 0 0 0,-2 0-144 16,1 3 144-16,2-3-208 0,8-5-48 0,0 0 0 16,-9 3 0-16,9-3 0 15,0 0-288-15,0 0-64 0,0 0-16 0,0 0 0 16,0 0-2336-16,0 0-480 0,9-5-80 0</inkml:trace>
  <inkml:trace contextRef="#ctx0" brushRef="#br4" timeOffset="174706.651">8936 5135 2751 0,'-10'-5'256'0,"-2"4"-256"0,-5-2 0 0,2 3 0 0,1 1 7440 0,1 1 1456 16,1 3 272-16,1 0 64 0,-1 1-7232 0,0 0-1440 15,-2 3-304-15,-2-1-48 0,-1 4-208 0,-1 3 0 16,1 2 0-16,-3 3 0 0,1-1 0 0,0 8 0 16,0 0 0-16,0 4 0 0,5 2 0 0,-1 3-128 15,2 4 128-15,2 4 0 0,0 2-160 0,5 0 32 16,2-2 0-16,4 0 0 0,4 5-128 0,0-3-32 15,3-4 0-15,-1 0 0 0,4-4 96 0,3-4 32 16,0-3 0-16,6-3 0 0,0-4 160 0,3-3 0 16,0-5 0-16,4-5 0 0,3-4 0 0,-1-7 0 15,0-5 0-15,2-2 0 0,0-7 0 0,2-4 0 0,1-6 144 16,-3-4-144-16,-1-5 384 0,0-3-48 0,2-5 0 16,-3 3 0-16,-4-3 80 0,-3 3 16 0,-1 1 0 15,-7-3 0-15,-3-2 128 0,-5 1 16 0,-2 0 16 0,-4 3 0 16,-3 0 208-16,-4 5 32 0,-3 5 16 0,-2 2 0 15,-3 3-224-15,-2 6-48 0,-2 1-16 0,-1 3 0 16,-2 2-368-16,-2 2-64 0,0 0 0 0,-2 5-128 16,3 1-160-16,1-1-144 0,-1 2-16 0,3 0-16 15,3-1-1744 1,3-2-352-16,0 2-64 0</inkml:trace>
  <inkml:trace contextRef="#ctx0" brushRef="#br4" timeOffset="175591.819">8741 2302 21183 0,'0'0'944'15,"-10"6"192"-15,1-2-912 0,3 2-224 0,1-1 0 0,5-5 0 0,-4 9 1984 0,2-1 368 16,2-8 64-16,-1 10 16 0,1-2-1984 0,0-8-448 16,0 0 0-16,7 4 0 0,2-10 0 0,0-1 176 15,0-2-176-15,2-3 192 0,2-2 160 0,1-3 32 16,2-2 16-16,1-3 0 0,1-2-224 0,3-2-48 15,-1-2-128-15,0 2 192 0,0 0-192 0,0 3 0 16,-1 2 128-16,-2 4-128 0,0 5 0 0,0 4 0 16,3 6 0-16,-2 2 0 0,-5 0 0 0,-1 6 128 15,2 6-128-15,-3 7 0 0,-2 9 368 0,-5 2-32 16,-2 5 0-16,-3 6 0 0,-2 8-128 0,-4 5-16 0,-2 6-16 16,-1 3 0-16,-1-3-176 0,-3-1 0 0,-5-4 144 15,0-3-144-15,1-2 192 0,0-7-48 16,-4-2 0-16,2-4 0 0,2-2 448 0,2-4 96 0,0-6 16 0,1-2 0 15,2-3-336-15,3-2-64 0,3-5-16 0,1-3 0 16,6-10-160-16,0 0-128 0,0 0 192 0,0 0-192 16,0 0 224-16,0 0-64 0,7-6-16 0,3 0 0 15,2-3 32-15,3-2 0 0,2-3 0 0,3-2 0 16,1 0-176-16,6-3 160 0,0-1-160 16,6-1 160-16,0-1 0 0,1 1 0 0,2 3 0 15,-2-1 0-15,-2 0-160 0,-2 1 0 0,-2-3 0 0,-3 2 128 16,-2 4-128-16,-2 1 0 0,-4 1-192 0,-2 1 192 15,-1-1-720-15,2 2-32 16,-4 1 0-16,0 0 0 0,-2 1-2384 0,-1 2-496 16,-4 0-80-16,1-2-32 0</inkml:trace>
  <inkml:trace contextRef="#ctx0" brushRef="#br4" timeOffset="175853.701">9611 1637 32255 0,'-9'-8'2864'0,"2"0"-2288"15,1 1-576-15,2 1 0 0,4 6 880 0,0 0 64 16,0 0 16-16,0 0 0 0,0 0-672 0,0 0-128 16,0 0-32-16,0 0 0 0,2 10 0 0,0 3-128 0,0 5 192 15,-1 5-64-15,3 5 16 0,-1 3 0 0,1 7 0 16,1 4 0-16,0 5-16 0,1 2-128 0,0 4 192 0,0-2-64 15,-2-4 0-15,1 0-128 0,-1 0 192 0,-1-4-64 16,0-5 64-16,0 4 16 0,-2 0 0 16,1-3 0-16,0 0-208 0,1-5 0 0,0-3 128 0,-1-4-128 15,0-3 0-15,1-3 128 0,-3-4-128 16,3-3 0-16,1-2 0 0,2-2-256 0,-4-2 16 16,-2-8 16-1,9 1-2560-15,0-4-512 0,-1-4-96 0</inkml:trace>
  <inkml:trace contextRef="#ctx0" brushRef="#br4" timeOffset="176267.829">9916 1396 13823 0,'-13'-1'608'0,"4"1"128"0,1-1-592 0,8 1-144 16,-8 3 0-16,4 5 0 0,2 4 5808 0,4 7 1120 15,1 5 240-15,1 4 32 0,-2 5-5728 0,3 3-1152 16,5 1-320-16,-1 3 0 0,0 2 128 0,-3 5-128 16,4 2 0-16,-1 4 0 0,1 4 0 0,1 4 0 15,-5-4 0-15,0-2 0 0,1-3 0 0,-3-4 0 16,-1-3 0-16,0 0 0 0,0 2 0 0,-2-1 0 16,-1-7 0-16,0-3-144 0,4-3-48 0,-1-4-16 0,-3-4 0 15,0-3 0 1,1-5-432-16,2-2-96 0,4-2-16 0,-3-5 0 15,-4-8-2688-15,0 0-528 0,0 0-128 0,-4-22 0 0</inkml:trace>
  <inkml:trace contextRef="#ctx0" brushRef="#br4" timeOffset="176513.881">9238 1883 43311 0,'-12'-4'3840'0,"12"4"-3072"0,-4-6-608 0,4 6-160 0,-2-10 512 0,6 4 80 16,8-3 16-16,7-1 0 0,9-6-368 0,8-4-80 15,9-2-16-15,9-3 0 0,6-3-16 0,8-1-128 16,5 0 192-16,5-4-64 0,6-5-128 16,5 0 0-16,0-1 0 0,0 1 0 15,-1-1-1024-15,2 3-176 0,-2 1-32 16,-1 0-16-16,-6 1-2288 0,-4 2-464 0</inkml:trace>
  <inkml:trace contextRef="#ctx0" brushRef="#br4" timeOffset="177808.357">23343 3280 26255 0,'4'-27'1152'0,"2"11"256"0,2 3-1120 0,0 0-288 0,0-2 0 0,-2 2 0 15,3 2 352-15,-3 4 16 0,-6 7 0 0,4-8 0 16,-4 8-32-16,2-8 0 0,-2 8 0 0,-4-10 0 16,-3 3 128-16,-2 1 32 0,-2 2 0 0,-2 3 0 15,-4 0-368-15,-2 0-128 0,-1-2 0 0,-3 8 0 16,-3 1 0-16,-1 3 0 0,2 2 0 0,0 2 0 16,-1 3 0-16,0 4 0 0,-2 0 0 0,1 10 0 15,-1 6 0-15,4 5 0 0,-1 3 0 0,2 5 0 16,0 3 0-16,3 6 0 0,-2 1 176 0,4 6-176 15,6 4 192-15,3-4-64 0,0-6 0 0,4-4-128 16,4-4 0-16,4-6 0 0,3-3 0 0,2-6-192 16,0-2 64-16,3-8 128 0,3-8-208 0,2-6 80 15,2-4 128-15,1-6 256 0,3-3-64 0,5-9-16 0,1-8 432 16,4-8 96-16,2-6 0 0,3-3 16 0,2-4-192 0,-5-2-32 16,-2-2-16-16,0-4 0 0,-1-6-160 0,-3-3-48 15,-6-1 0-15,1-1 0 0,-5 0 32 0,2-2 0 16,-1-6 0-16,2-6 0 0,-5-7-304 0,4 1 0 15,0 2 0-15,1 1 0 0,-3-1-352 0,3 4 32 16,2 1 0-16,-4 7 0 0,-1 7 320 0,-3 8 0 16,1 4 0-16,-4 7 0 0,-5 5 288 0,1 4 176 15,-1 0 48-15,-1 6 0 0,-2 4-192 0,-2 5-48 16,-2 2 0-16,0 1 0 0,0 2-272 0,-1 6 0 16,1 3 0-16,0 0 0 0,-5 6 0 0,-6 7-224 15,-4 5 32-15,-2 3 16 0,0 4-48 0,-3 4-16 16,1 3 0-16,-1 4 0 0,0 6 240 0,-4 7 0 15,2 9-160-15,2 3 160 0,-1 4 0 0,1 5 0 0,-1 3 0 16,1 6 0-16,1 6 0 0,3-4 0 0,3-4 0 0,3 0 0 16,2-2 0-16,6-1 0 0,2-3 0 0,2-2 0 15,4-7 128-15,2-2 64 0,0-4 0 0,2-5 0 16,3-5 48-16,0 4 16 0,-3 1 0 0,4-3 0 16,0-6-256-16,0-5 144 0,-1-3-144 0,2-1 128 31,0 0-1264-31,0-4-256 0,0-3-48 0,-3-5-16 0</inkml:trace>
  <inkml:trace contextRef="#ctx0" brushRef="#br4" timeOffset="178640.994">24525 3031 36159 0,'2'-19'1600'0,"1"9"336"0,0 0-1552 0,1 1-384 15,-3-2 0-15,3 4 0 0,-4 7 160 0,2-7-160 16,-2-2 192-16,-1 3-192 0,-1 0 0 0,-3 2-224 15,-5-1 16-15,-2 2 0 0,-4 0-144 0,-2 2-32 16,-2 1 0-16,-1 2 0 0,-3 2 192 0,-1 2 16 0,1 0 16 0,-3 3 0 16,2 2 160-16,1 2 0 0,-4 2 0 0,3 2-128 15,1 3 128-15,-3 4 176 0,2 1-48 0,0 3 0 16,-5 6 80-16,3 5 16 0,0 7 0 0,2 2 0 16,0 2 64-16,4-1 16 0,0 0 0 0,5 1 0 15,6 5-16-15,1 2 0 0,2 4 0 0,3-3 0 16,2-2-80-16,5-5-16 0,2-4 0 15,3-3 0-15,1-1-192 0,5-3 144 0,6-2-144 0,4-4 128 16,0-3-128-16,4-3 0 0,0-5 0 0,4-5 0 16,3-2 0-16,3-7 0 0,-3-5 0 0,2-3 0 15,3-6 208-15,4-8-32 0,2-3-16 0,1-5 0 16,2-3-160-16,-1-1 160 0,-2-3-160 0,-2 1 160 0,-1-1-160 16,-4-1 0-16,-3 0 0 0,-1-3 0 0,-2-1-128 0,0-2 128 15,-1-3 0-15,-2 0 0 0,-3-3 0 0,-1-2 0 16,-2-1 0-16,-4 3 0 0,-4 1 0 0,-1 0-176 15,-2 1 176-15,-2-2-192 0,-4 1-48 0,-3 1-16 16,-4-1 0-16,-1 3 0 0,-2 3 256 0,-3 3 0 16,-5 2 0-16,0 1-144 0,1 2 288 0,-2 1 64 15,-4 3 16-15,1 0 0 0,-1 3-48 0,-3 2-16 16,-1-1 0-16,-2 3 0 0,0-1-160 16,-2 3 0-16,-3 4 0 0,2 2 0 0,-3 0 0 0,-3 1 0 15,-2 3 0-15,-4 3-176 0,-3 1 176 0,-1 4 0 16,-1 1 0-16,0 5-128 0,0 4 128 0,3 2 0 15,4 2 0-15,1 1 0 0,0 1 0 0,3 1 0 0,4 0 0 16,2 3 0-16,1 1 0 0,1 4 0 0,0-1 0 16,5-1 0-16,3 1 0 0,2-2 0 0,2 0 0 15,2-1 0-15,-4 0 0 0,4 0 0 0,3-2 0 0,4-1 0 16,-3-2 0-16,3-2 0 0,4-4 0 0,3-1 0 16,3 2 0-16,2-4 0 0,2-2 0 0,3-4 0 15,3-1 0-15,6-3 192 0,5-4-32 0,1-3-16 16,3-1 144-16,5-2 32 0,4-4 0 0,5 1 0 15,7-2-32-15,1 0 0 0,0-2 0 0,4 1 0 16,3 4 16-16,-1-2 0 0,-1 0 0 0,2-1 0 16,3-2-32-16,-3 3 0 0,-4 2 0 0,-8 3 0 15,-4-1-112-15,-4 1-32 0,-7 1 0 0,-4 1 0 16,-4 2-128-16,-5 1 0 0,-2-1 0 0,-2 4-176 16,-6 3-256-16,-2 4-48 15,-3 2-16-15,-1 1 0 0,-6 0-2720 0,-6 1-560 16</inkml:trace>
  <inkml:trace contextRef="#ctx0" brushRef="#br4" timeOffset="180532.399">21000 9178 7359 0,'0'0'656'0,"-9"5"-528"15,-4-1-128-15,1 3 0 0,3-1 6544 0,0 4 1280 16,-4 4 256-16,0-1 48 16,-3-1-6912-16,0 1-1376 0,-3 4-288 0,-1-4-48 0,-2-2 496 0,0 0-144 15,-2 3 144-15,-2 1 0 0,-3 1-144 0,-2 0 144 0,-1 1-160 16,-3 4 160-16,-5 0-352 0,-2 1 32 0,-2 0 0 0,-2 0 0 16,-1-2 112-16,-1 0 16 0,-1 0 16 0,3-1 0 15,-1-5 176-15,-6-1 176 0,-2 2-48 0,-4-1 0 16,-3 1 144-16,2 1 32 0,0-2 0 15,1 0 0-15,2-1 0 0,-4 1 0 0,-3 0 0 0,-2 0 0 16,0 0 16-16,1-2 16 0,3 0 0 0,-3 1 0 16,-6 2-144-16,0 3-48 0,-2-1 0 0,-3-1 0 15,4 1-144-15,-2-1 0 0,-3-1 0 0,3 2 0 16,-2 1 0-16,4-3 0 0,1-3 0 0,3-4 0 16,0-2 0-16,-7 0 0 0,-2-1 144 0,2 2-144 15,3 0 0-15,-1-2 0 0,-4-1 0 0,-1 0 128 16,-2-1-128-16,2-2 0 0,0 2 0 0,-3 0 128 15,-2-1-128-15,-3 0 0 0,-3 0 128 0,4 0-128 0,4 0 0 0,-3-2 0 16,-1-4 0-16,3 2 128 0,0-1-128 0,5-2 128 16,3 1-128-16,0-4 128 0,-2-3 0 0,3-3 16 15,6-6 0-15,4 3 0 0,-1-1-16 0,5-1-128 16,-1-3 192-16,2 0-64 0,-1-2-128 0,3 0 128 16,-1 0-128-16,5-1 128 0,2-1-128 0,1 0 0 15,3 0 0-15,3 0 128 0,4-4-128 0,0-2 0 16,1-3 0-16,2 1 128 0,1 0-128 0,3 1 128 15,5 0-128-15,4 2 128 0,3-1 32 0,2-1 0 16,4 0 0-16,3 2 0 0,3-1-16 0,4 2 0 16,2-1 0-16,2 1 0 0,3-1-144 0,4-1 160 15,-1-2-160-15,4 4 160 0,3 0-160 0,3 1 0 0,1 2 0 16,5 3 0-16,5 2 0 0,2 1 0 0,4 2 0 0,2 0 0 16,-1 1 0-16,3-1 0 0,2 1 0 0,1 3 0 15,4 4 176-15,1-2-48 0,-1-2-128 0,7 3 192 16,1 2-192-16,3 4 0 0,-3 0 0 0,3 0 0 15,-3 1 0-15,6 2 0 0,4 2 0 0,2 1 0 16,3 2 0-16,-1 0 0 0,0 2 0 0,-1 1 0 16,1 3 0-16,5-2 128 0,5 1-128 0,-2 0 0 15,1 1 0-15,0 0 0 0,-1-1 0 0,6-3 0 16,5 0 0-16,-3 1 0 0,-2-1 0 0,1 1 0 16,3-2 0-16,1-1 0 0,1 3-128 0,-2-4 128 15,0-2 0-15,1-2 0 0,4 0 0 0,1 1 0 0,-3 3 0 16,0-1 0-16,1-1 0 0,-3 0 0 0,3-3 0 15,-2 1 0-15,-3 1-128 0,-1 1 128 0,1 2-176 0,1 1 32 16,6 3 0-16,-7-2 0 0,-4 0 144 0,3 2-128 16,1-1 128-16,-1 1-128 0,-1 2 128 15,-3 1 0-15,-4-1 0 0,2 0-128 0,2-4 128 0,-1 6 0 16,-2 2 0-16,-1 0 0 0,-7 1 0 0,0 4-208 16,2 5 80-16,-3-3 128 15,-1-2-448-15,-6 1 16 0,-4 3 16 0,-5 2 0 0,-2-2 32 0,-3 4 0 16,-2 5 0-16,0-1 0 0,1-2 192 0,-5-1 32 15,-7 0 16-15,-4 2 0 0,-3 0 144 0,0-1 0 16,-3 0 0-16,-3-2 0 0,-5 2 176 0,-3-1-48 16,-3-2 0-16,-2 3 0 0,-3 4-128 0,-2 1 160 15,-2-1-160-15,-1 1 160 0,-3-5 16 0,-4 1 0 0,-3-2 0 16,-4 0 0-16,-2-2-16 0,-6 0 0 0,-5 0 0 16,-4-2 0-16,-5-3-32 0,0 1 0 0,-1-1 0 0,-1-3 0 15,-7 1 48-15,1-2 0 0,-4 0 0 0,-4-2 0 16,-5-2-32-16,-1-1 0 0,-3-1 0 0,-3-1 0 15,-3 1-144-15,-5 1 192 0,-7 0-192 0,-4-1 192 16,-4 0-192-16,-6 2 0 0,-4 2 0 0,-4 2 0 16,-3 4 0-16,-3-3 0 0,-2-1 128 0,-1 1-128 15,-3-1 0-15,2 3 128 0,3 0-128 0,2 1 128 16,2-3 0-16,5 1 0 0,4-2 0 0,1 2 0 16,-1 0-128-16,7-1 0 0,6-1 0 0,1-1 0 15,2-2-1280-15,3-5-176 0,2-1-32 16</inkml:trace>
  <inkml:trace contextRef="#ctx0" brushRef="#br4" timeOffset="181986.646">19954 12928 33167 0,'0'0'1472'0,"0"0"304"0,0 0-1424 0,0 0-352 0,-4-5 0 0,4 5 0 15,0 0 1248-15,0 0 176 0,-8-6 48 0,1 4 0 16,-1 3-1248-16,-2 3-224 0,-1 1 0 0,-1 2-144 16,-3-1-112-16,-3 4 0 0,1 2-16 0,-3 4 0 31,0 2-112-31,-5 6-32 0,-2 4 0 0,-3 0 0 0,-3-1 288 0,-3 3 128 0,-5 1-128 0,-6 2 128 16,-6 0 0-16,-1 0 272 0,-1-4-32 0,-3 4-16 15,-3 3 112-15,-8 3 32 0,-5 2 0 0,-1-2 0 16,0 1-64-16,-1-1-16 0,-2-5 0 0,-3 2 0 15,-1-4-288-15,3-2 128 0,3-3-128 0,6-1 0 0,3-1 320 16,-4-6-32-16,-3-3-16 0,4-5 0 0,3-1 96 16,-1-1 16-16,1-3 0 0,-5 1 0 15,-6-2-384-15,0 1 0 0,1-2 0 0,1-1 0 0,1-3 0 16,-4 0 0-16,-5-2 0 0,0 0 128 0,-1-1-128 16,4-2-192-16,-1 1 64 0,1 0 0 0,-3-1-176 0,6 1-16 15,3-2-16-15,5-1 0 0,2-2 336 0,3-1 0 16,-1-3 0-16,4-1 0 0,5 1 256 0,5-2 64 15,6-4 0-15,4 2 16 0,2-1-80 0,2-3-32 16,3-1 0-16,1-2 0 0,2-1-48 0,3-2-16 16,4-1 0-16,0-2 0 0,1-2-160 0,4 3 0 15,4 3 0-15,4 0 0 0,2-4 0 0,6 0 0 16,6 0 0-16,-1 0 0 0,4-1 0 0,6-3 0 16,4-6 0-16,5 3 0 0,5 0 0 0,3 0-176 0,6-4 176 15,-1 4-128-15,3 2 128 0,4 1-128 0,-1 2 128 16,4 1-128-16,3 0 128 0,6 4 0 0,4 1 0 0,3 4 0 15,1-2 0-15,-1 2 0 0,2 2 0 0,3 5 0 16,2 3 128-16,3 1-128 0,4 3 128 0,-1 4-128 16,-2 0 0-16,3 0 0 0,5 3 0 0,4-2 128 15,2-2-128-15,-3 3 0 0,-4 2 0 0,3 0-128 16,4-2 128-16,-1 0 0 0,0 1 0 16,-1-1 0-16,0 2 0 0,0-2 0 0,5-2 0 0,-3 3 0 15,-6 1 0-15,0-2 0 0,-2 0 0 0,2 4 128 16,1-2-128-16,0 2 0 0,-2-2 0 0,-1 0 0 15,0-4 0-15,1 3 0 0,0 2 0 0,-2 1 0 16,-3 0 0-16,-4 4-192 0,-2 4 64 0,1 2 0 0,-1-2-80 16,-3 3-16-16,-1 2 0 0,-4-1 0 0,-6-3 32 15,1 3 16-15,-3 2 0 0,0-2 0 0,-4 3 176 16,0-1 0-16,0 2 0 0,-4-2-128 0,-3-4 128 0,-4 3 0 16,-4 0 0-16,-4 0 0 0,-2-1 0 0,-3-2 128 15,-4-1-128-15,-1 1 128 0,-4 1-128 0,-1 0 176 16,-2-1-176-16,-4 3 192 0,-2 1-192 0,-2 3 0 15,-2 1 0-15,-2 2-176 0,-4 2 176 0,-2 1-160 16,-2 3 160-16,-6-3-160 0,-1 0 160 0,-4 2 0 16,-2 0 0-16,-5-2 0 0,-4 3 0 0,-2-2 0 15,-6 1 0-15,-3-1 176 0,-4 4-16 0,-1-1 0 16,-3 1 0-16,0 1 0 0,-5 0 0 0,-5 0 0 16,-5-2 0-16,-3 0 0 0,-3-3 0 0,1-2 0 15,-1-3 0-15,-5-2 0 0,-4 1 128 0,-5-5 32 0,-5-2 0 16,-4-3 0-16,-8 0-64 0,-3-3 0 15,-4-3 0-15,-8 1 0 0,-6 0-256 0,-6 1 0 0,-3-3 0 16,-6 2 0-16,-8 2 0 0,4-1 0 0,-1 0-160 0,7 3 160 31,5 0-480-31,8 1 32 0,11-2 0 0,6-3 0 16,11-5-416-16,8-6-80 0,8-4-16 0</inkml:trace>
  <inkml:trace contextRef="#ctx0" brushRef="#br2" timeOffset="190626.923">22149 10461 31327 0,'0'0'2784'0,"-9"5"-2224"15,1-3-560-15,-1 0 0 0,-2-2 1152 0,3 0 128 0,1 0 32 0,3-1 0 16,-5-2-1168-16,3-2-144 0,-4 0-192 0,0-6 32 16,-1-7 160-16,-2 2 0 0,-2 0 0 0,-1-1-128 31,-2-4-320-31,-3 0-64 0,-1 0-16 0,-5 1 0 0,-3 5 112 0,-6-2 32 0,-6 0 0 16,1 2 0-16,-3 4 384 0,3 1 256 0,-1 2-48 0,-3 0 0 15,-3 0 0-15,-2 2 0 0,-4 0 0 0,-6 3 0 16,-2 1 48-16,1-1 0 0,2 0 0 0,-3-1 0 15,-4-2 0-15,-5 1 16 0,-3-1 0 0,0 0 0 16,0-2-80-16,-5 0-32 0,1 0 0 0,-3 0 0 16,-6 0-160-16,3-2 0 0,4 2 0 0,-1 1 0 0,-2-1 0 15,-4-1 240-15,-2 0-16 0,3 1 0 0,2-1 80 16,-4 0 16-16,-6-1 0 0,1 2 0 0,2 6-80 0,-6-2-16 16,-5-5 0-16,-2 1 0 0,-2-2-96 0,5 4 0 15,-2 4-128-15,-3-4 192 0,-5-4-192 0,0 1 0 16,3 4 0-16,-1 0 0 0,-3-1 0 0,-1 1 0 15,-1 1 0-15,1 4 0 0,0 0 0 0,-1 2 0 16,-1 4 0-16,2 1 0 0,-1-2 0 0,4 3 0 16,3-1 160-16,-2 4-32 0,-4-2 16 0,2 2 16 15,2 1 0-15,1 4 0 0,-1 1-160 0,3-3 0 16,6-4 0-16,-2 1 128 0,-2 1-128 0,5-2 192 16,2-1-192-16,4 0 192 0,-1-1-192 0,4 0 0 15,1 0 0-15,6 0 128 0,1-2-128 0,3 0 0 16,1-1 0-16,1 2 0 0,5 0 0 0,3 0 0 15,7 2 0-15,0 1 0 0,1 1 0 0,5 0 0 16,1 0 0-16,3 3 0 0,5 2 0 0,1-1 0 0,7 1 0 0,4 2 0 16,6 2 0-16,4 2 160 0,4 0-160 0,7 4 160 15,3 5-160-15,6 0-144 16,2 0 144-16,5 1-208 0,3 1-144 0,4 0-32 0,4-1 0 0,5 1 0 16,3 2 96-16,6 0 16 0,4 2 0 0,6 2 0 15,5-1 272-15,4 1-192 0,4-2 192 0,3 0-160 16,2-2 160-16,3-3 0 0,3-1-144 0,7-2 144 15,4 1 0-15,5-1 0 0,2-1 0 0,6 1 0 16,0-2 0-16,8 0 0 0,7-3 176 0,2 2-176 16,-1 0 128-16,7-2-128 0,0-3 0 0,6-4 0 15,-1-4 0-15,6 1 128 0,7-2-128 0,5-6 0 0,-1-3 0 16,3-5 0-16,0 0 0 0,6-1 0 0,7-1 0 16,-2-2-128-16,-3-1 128 0,5-1-160 0,0-3 32 15,4 0 0-15,1-1 0 0,-4-2 0 0,-5 0 128 16,6 0-128-16,0-1 128 0,1 4-128 0,1 4 128 0,-4-1 0 15,-3-2 0-15,1 0 0 0,0 4 0 0,-2-3 0 16,-5 0 0-16,1 0 0 0,-2 2 0 0,-1-1 0 16,1 0 0-16,-4-1 0 0,-6-3 0 0,2 1-160 15,-1-3 160-15,-6-1-160 0,-8-2-32 0,-1 1 0 16,-4 0 0-16,-7 0 0 0,-4-1-32 0,-7-4-16 16,-5-1 0-16,-3 1 0 0,-3 4 96 0,-8 0 16 15,-10 1 0-15,-7-5 0 0,-8-4 128 0,-4 1 224 16,-4 5-48-16,-5 0-16 0,-5 1 48 0,-5 1 16 15,-5-2 0-15,-4-1 0 0,-3-2-224 0,-6-2 0 0,-5 1 0 16,-4-3 0-16,-5-1-240 0,-5-4 16 0,-6-3 0 16,-3 1 0-1,-3 0-160-15,-5-3-16 0,-6-4-16 0,-3 3 0 0,-4 4 192 0,-9 1 32 0,-8 1 16 0,-5 3 0 16,-3 0 176-16,-2 1 256 0,-3 1-64 0,-6 1-16 16,-7 2 48-16,-2 0 16 0,2 2 0 0,-5-1 0 15,-6 1 80-15,-3-1 0 0,-2-3 16 0,-5 2 0 16,-3 4-80-16,-2 1-32 0,1 0 0 0,-1 0 0 15,-7 3-96-15,0-3 0 0,0 0-128 0,-4 3 192 16,-6 2-192-16,1-3 144 0,-2 0-144 0,-2 2 128 16,-7 2-128-16,2-1 0 0,2-2 0 0,0 2-176 15,1 0 176-15,0 3 0 0,-3 2 0 0,5 0 0 16,2 0 0-16,-1 1 0 0,-6 3 144 0,4 0-144 0,0 2 224 0,1 1-64 16,0 0-16-16,-1 3 0 0,0 4 32 15,2 0 0-15,2 1 0 0,-2 3 0 0,-3 2-176 0,7 0 160 16,4 2-160-16,1 0 160 0,-1 2-160 0,2 0 192 15,4 2-192-15,0 2 192 0,1 0-192 0,3 2 160 16,7-2-160-16,2 4 160 0,1 0-160 0,4 3 0 16,5-1 0-16,4 0 0 0,0-2 0 0,8 3 0 15,-1-1 0-15,7 0 0 0,7 0-160 0,3 2 160 16,3 2-208-16,5 0 80 0,4 0 128 0,5 3-208 16,4 0 80-16,6 2 128 0,6 2-192 0,7 0 192 15,6-1-160-15,4-2 160 0,6 0-224 0,7 0 48 16,4 0 16-16,5-2 0 0,4 0 16 0,7 0 0 15,2 2 0-15,10 2 0 0,6 4 0 0,5-3 0 16,4-1 0-16,6 0 0 0,5-3 144 0,4-2-160 0,-1 0 160 0,9-1-160 16,6-1 160-16,5-4 0 0,3 0 0 15,2 2 0-15,2 0 0 0,8-3 0 0,7-1 0 16,0 2 0-16,0 1 0 0,8-4 192 0,9-6-32 0,-2-1-16 16,3-3-144-16,3 0 0 0,8-3 0 0,-2-2 0 15,-1-1 0-15,5-1 0 0,5 1 0 0,4-4 0 16,2-2 0-16,-3 0 0 0,-3 3 0 0,6-1 0 15,8-4 0-15,-4 2 0 0,-4-1 0 0,1 1 0 16,-2-1 0-16,7 0 0 0,-1 0 0 0,-3-3 0 16,-5-3 0-16,0 0 0 0,3 0 0 0,1-2 0 15,1 0 0-15,-1-3 0 0,-5-2 0 0,2 2 0 16,1-4 0-16,-3-2 0 0,-6-1 0 0,2-1 0 16,2 0 0-16,-3 2-144 0,-2-2 144 0,-3 0-160 0,-7 0 160 15,-2-4-160-15,0 0 160 0,-9 2-160 0,-10 1-80 16,-5 0-16-16,-6-2 0 0,-4 0 0 0,1-1 32 15,-11-2 0-15,-8-2 0 0,-6 1 0 0,-7-1 32 0,-5 1 16 16,-4 2 0-16,-3 0 0 0,-7 0 176 0,-2 1 0 16,-4 0 0-16,-6 1 0 0,-6-2 0 0,-4 2 0 15,-5-2 0-15,-9-1 0 0,-7-2-128 0,-7 1 128 16,-3-3-128-16,-7-1 128 0,-6-2-208 0,-6 3 32 16,-2-4 16-16,-6 3 0 0,-6-1 32 0,-5 1 0 15,-8 2 0-15,-2 4 0 0,-2 0 128 0,-6 0 0 16,-3-3 128-16,-5 2-128 0,-5 0 224 0,-2 2-32 15,-3 0 0-15,-3 0 0 0,-6-2-16 0,-5 2-16 16,-4 0 0-16,-8 5 0 0,-6 3-32 0,-1-1-128 0,3-1 192 16,-7 1-64-16,-7 1-128 0,-1 1 0 15,1 3 0-15,-4 1 0 0,-2 0 0 0,-6 0-144 0,-1 1 144 0,5 2-208 16,4-1 208-16,-1 1-176 0,0 1 176 16,-2 2-160-16,0-1 160 0,4 1 0 0,4-2 0 15,-4 3 0-15,-3 2 0 0,2-2 0 0,0 3 0 16,2 1 0-16,1 3 0 0,-5 0 0 0,-3 0 0 15,4 5 128-15,6 4-128 0,-2 4-208 0,-2 4 48 0,8 3 16 16,5 4 144-16,5 4 256 0,2 2-64 0,4 5-16 16,8 3 96-16,6 5 32 0,0 0 0 0,8 1 0 15,9 2-304-15,1 0 128 0,4 5-128 0,5 5 0 16,3 3 128-16,11 1-128 0,9-4 0 0,6 3 0 16,4-2 0-16,7 6 128 0,5 7-128 0,7-1 0 0,2-5 0 15,10-2-176-15,2-3 0 0,9 1 0 16,9 0 176-16,7 3-192 0,2 3 192 0,11-2-192 0,4-3 192 15,11 0 0-15,6-3 0 0,11 1 0 0,7-1 0 0,6-1 176 16,4-5-16-16,10-6 0 0,5-5-160 0,8-5 0 16,4-5 0-16,12-7 0 0,6-6-192 0,5-5-64 15,5-10 0-15,9-5-16 16,6-5-672-16,9-5-128 0,7-7-16 0</inkml:trace>
  <inkml:trace contextRef="#ctx0" brushRef="#br2" timeOffset="192534.003">24093 7471 14735 0,'0'0'1312'0,"3"-9"-1056"0,-3-2-256 0,0 0 0 0,1 0 2256 0,1-1 400 16,2 6 80-16,-4-3 16 0,-5-2-2208 0,4-1-544 15,2-2 0-15,-3 0 0 0,-4 0 0 0,-1-1 0 16,3-2 0-16,-3 0 0 0,-4-1 0 0,0-1 0 15,-1-1 0-15,-2 1 0 0,-3-2 256 0,-2 0 80 16,-3 1 32-16,-2 0 0 0,0 2 64 0,-6-2 16 16,-1-1 0-16,-4 0 0 0,-2 0-16 0,-6-1 0 15,-4 1 0-15,-4 0 0 0,-1 3-96 0,-2-2-16 0,2-2 0 16,-1 1 0-16,-2-2-64 0,0 5-32 0,0 2 0 0,0 1 0 16,3 1 80-16,2 3 16 0,2 2 0 0,4 2 0 15,0 0 144-15,0 4 48 0,0 0 0 16,-1 8 0-16,-3 4-272 0,-1 4-48 0,1-1-16 15,-3 7 0-15,2-1-176 0,-1 3 0 0,1 0 144 0,-2 4-144 16,-5 2 0-16,-3 1 0 0,-5 3 0 0,3 1 0 16,4 1 0-16,2 1 0 0,1 1 0 0,3 4 0 15,0 2 0-15,0 4 0 0,2 2 0 16,3 0 128-16,5-2-128 0,3 1 192 0,5-1-64 0,3 1 0 16,1 1-128-16,6 3 0 0,2 2 0 0,3 1 128 15,1-1-128-15,5-3 0 0,2-3 0 0,5-2 0 16,1-2 0-16,4 0 0 0,4 1 0 0,3-2 0 15,5 4 0-15,3-2 144 0,0 0-144 0,3-1 160 0,5-4-32 16,4 1 0-16,4 0 0 0,10 0 0 0,7-2 0 16,2 2 0-16,-1-5 0 0,2 3 0 0,0-2-128 0,3 3 0 15,2-4 0-15,5-2 0 0,4-6 0 0,2 0 128 16,1-1-128-16,-3-4 0 0,-1-4 0 0,2-4 0 16,3-2 128-16,2-2-128 0,-1-2 0 0,-2-4 0 15,-4-3 0-15,3 0 0 0,-3-1 0 0,1-2 192 16,-1-3-192-16,-1-2 192 0,3 1-64 0,-6-2-128 15,-4 0 192-15,1-1-64 0,0-3-128 0,3-2 192 16,0-2-192-16,-2 1 192 0,-4-2-192 0,-2-2 192 16,-4-2-192-16,-1-1 192 0,-2 0-192 0,0-1 128 15,-2-4-128-15,0 0 128 0,-4-2-128 0,1 0 0 16,-3 0 0-16,-3-2 0 0,-5-1 0 0,-2 0 0 0,-2 1 0 0,-1-3-176 16,-2-1 176-16,1 0 0 0,-1-1 0 0,1-1 0 15,-3 3 0-15,0 2 0 0,-2 3 0 16,-1 1 0-16,-2 1 0 0,-3 2 128 0,-3-1-128 0,-2 1 0 15,-3 1 0-15,-4-3 128 0,-2 4-128 0,-1-4 0 16,-2-1 160-16,-1-3-32 0,-3 0-128 0,-3 1 192 16,-3 0-192-16,-1 3 128 0,-2 0-128 0,0 2 0 15,-8-4 0-15,3 4 0 0,-2-1 0 0,-4 1 0 16,-6-4 0-16,-3 1 0 0,-3-3 0 0,-5 3 0 16,-8 3 0-16,-1-3 0 0,-5-2 0 0,2 4 0 15,0 1 0-15,-4 2 0 0,-3 6 0 0,2-1 0 16,1-1 0-16,0 5 0 0,2 1 0 0,3 3 0 0,3-1 0 15,-3 4 176-15,-4 1-176 0,3 5 160 0,-1 2-160 16,4 2 0-16,2 0 0 0,-1 3 0 0,-1 3-144 16,-7 6-64-16,-2 1-16 0,-2 8 0 15,2 6-2560-15,5 9-512 0</inkml:trace>
  <inkml:trace contextRef="#ctx0" brushRef="#br4" timeOffset="205716.304">24277 7582 33919 0,'0'0'1504'0,"0"0"304"0,0 0-1440 0,0 0-368 0,9 1 0 0,-9-1 0 0,9-2 128 0,-9 2-128 16,10-5 128-16,-5 0-128 0,-5 5 0 0,3-7 0 15,1-1 0-15,0-1 0 0,-3-2-176 0,1-2-96 16,0-1-32-16,-2-2 0 0,-1-1 0 0,1-2 0 15,0 0 0-15,-1-2 0 0,-1-1 144 0,-3 1 32 16,2-2 0-16,-1-3 0 0,-2-3 256 0,-3 1 48 16,-1 0 16-16,-1 2 0 0,-3-3 224 0,-2 5 48 15,-8-1 16-15,0 1 0 0,-4 0-16 0,-4 5 0 16,-9-1 0-16,3 1 0 0,-2 2-192 0,3-1-32 16,-3 4-16-16,-1-1 0 0,-1 1-64 0,-3 0-16 15,-2 1 0-15,-5 0 0 0,-3 6-144 0,1 0 0 0,2 1 0 16,1 0 0-16,3-2 0 0,-3 2 0 0,-2-2 0 15,-1 3 0-15,-3-2 0 0,-2 3 0 0,-2 0 0 0,1 1 0 16,0-1 0-16,-3 2 0 0,-5 5 0 0,0 2 0 16,3 2 0-16,5-1 0 0,4 1 144 0,1 2-144 15,3 3 416-15,0 2 16 0,-3 0 0 0,1 3 0 16,1 1-272-16,2 1-160 0,-1 2 192 0,4 1-192 16,2 1 0-16,-1-3 0 0,2 1 0 0,-2 3 0 15,-1 5 0-15,-1 2 0 0,0-3 0 0,3 5 0 16,0 4 0-16,7-2 0 0,1-1 0 0,7 0 0 15,3-1 0-15,3-1 128 0,2-1-128 0,5-1 0 16,3 1 0-16,1 0 0 0,1 0 0 0,4 2 0 16,3 1 0-16,0 2 0 0,-2 3 0 0,3 1 0 0,4 0 0 15,1 2 0-15,0-1 0 0,3 1 0 0,1-2 0 16,4 3 0-16,2 0 0 0,4 2 0 0,1 1 256 0,4-1-64 16,2-1-16-16,3-4 0 0,1-4 64 0,5-2 16 15,2-2 0-15,4-1 0 0,5 1-256 0,2-1 128 16,1 1-128-16,-2-3 0 0,1 0 0 0,0 1 128 15,1 0-128-15,0-2 0 0,1-4 0 0,5-1 128 16,-1-2-128-16,5 1 0 0,5-4 0 0,-2 1 128 16,-2 0-128-16,0-2 0 0,3-5 0 0,0 0 0 15,4 0 0-15,3 0-160 0,-1-3 160 0,-2 1 0 16,-2 1 0-16,1 1 0 0,1-1 0 0,0 1 0 16,-1-3 0-16,-1-2-128 0,-2-1 128 0,-3-2 0 15,-2 1 0-15,1-1-128 0,-3 3 128 0,3-5 0 0,0-5 0 16,0 0-128-16,1 2 128 0,-2-4 0 0,-4-3 128 15,-1-3-128-15,-1-4 128 0,0 2-128 0,4-3 160 0,0-1-160 16,2-5 128-16,-3-3-128 0,-3 3 0 0,-3 0 0 16,-2-2 0-16,-5 1 0 0,0-1 0 0,-1-3 0 15,0-2 0-15,-2-1 128 0,-2 3-128 0,-3-1 0 16,-4 1 0-16,-1 0 0 0,-1 0 128 0,-2-4-128 16,-3-1 144-16,-2-2-16 0,0-4 0 0,-4-2 0 15,-3-6-128-15,-3-4 0 0,-4-3 0 0,4 3 0 16,-3 6 0-16,1-1 0 0,-4-1 0 0,0 4 0 15,-2 0 0-15,1 2 240 0,-2-1-64 0,2 2-16 16,-1 1 32-16,-4 1 16 0,1 1 0 0,0 3 0 16,0 1-64-16,-1 2-16 0,-1-1 0 0,-4-1 0 0,-6-1-128 15,-2 3 0-15,2-2 0 0,-1 0 128 0,0-3-128 0,-4-1 0 16,-6-3 0-16,1 4 0 0,-1 6 0 0,-1 0 0 16,1 0 0-16,-3 0 0 0,0 3 0 0,-2 2-176 15,-1-1 48-15,0 1 0 0,1 3 128 0,-1 3 144 16,-7 1-16-16,2 2-128 0,-2-2 0 0,0 1 0 15,2 1 0-15,-2 1 0 0,1 1 128 0,0 4-128 16,-4 1 0-16,-3 1 0 0,-1-2 0 0,-4 2 0 16,-2 1 0-16,3-1 0 0,-3-1 0 0,1 2 0 15,-1 0 0-15,-1 6 0 0,-4-2 0 0,-1 1 0 16,0-2-128-16,2 2 128 0,3 2 0 0,2 0 0 16,2 0 0-16,1 3-144 0,1 3 144 0,-1 2 0 15,0 1 0-15,3 1 0 0,1 2 0 0,2 1 0 16,2 4 128-16,-3-1-128 0,1-1 0 0,-3 1 0 15,-1 1 0-15,3 1 0 0,2-1 0 0,5 2 0 0,-1 0 0 16,6 1 0-16,3-4-256 0,5 3-32 0,3 2 0 0,2-1 0 31,4 0-400-31,0 0-80 0,2 1 0 0,4 4-16 16,5 2-2480-16,2-4-480 0</inkml:trace>
  <inkml:trace contextRef="#ctx0" brushRef="#br4" timeOffset="207193.583">24325 8010 13695 0,'0'0'608'0,"0"0"128"16,0 0-592-16,0 0-144 0,0 0 0 0,0 0 0 0,0 0 0 0,0 0 0 15,10 0 0-15,-10 0 0 0,0 0 1056 16,0 0 128-16,0 0 32 0,0 0 0 0,0 0 480 0,0 0 96 15,-9-1 32-15,9 1 0 0,-9-2-224 0,9 2-64 16,-9 0 0-16,3-4 0 0,-1-2-352 0,3 1-80 16,2-3-16-16,-1 0 0 0,3-4-240 0,4-2-48 15,1-4-16-15,4 2 0 0,0-1-416 0,5 0-96 16,4-1-16-16,4-1 0 0,-1-1-256 0,4 0 0 16,0 0 128-16,3 2-128 0,0 4 0 0,2 2 128 15,0 0-128-15,-4 4 0 0,1 2 208 0,-2 4-64 16,-1 2-16-16,-3 6 0 0,-6 4-128 0,-1 5 0 15,-6 0 0-15,1 2 128 0,-4 1-128 0,-3 4-176 16,-7 1 48-16,-1 3 0 0,-2 0 128 0,-3 0-128 16,-5-3 128-16,-1-2-128 0,-1-4 128 0,-2 0 144 15,-9-3-16-15,0-1-128 0,3-1 512 0,2-1 0 0,-3-5 0 16,2-5 0-16,0-1-32 0,2-3-16 0,3-3 0 0,3-1 0 16,3-2-80-16,1-3-32 0,2-4 0 15,2-1 0-15,2-2-176 0,4-2-48 0,3-2 0 0,3-2 0 16,3-3-128-16,3 2 0 0,6-4 0 15,3 3 0-15,0 0 0 0,4 5-192 0,6 5 32 16,2 1 16-16,0 2 144 0,0 2-128 0,-5 2 128 0,4 7-128 16,2 1 128-16,-4 7-160 0,-5 1 160 0,-1 5-160 15,-4 5 0-15,-2 4 0 0,-5 6 0 0,-3 3 0 16,-6 3-32-16,-3 1-16 0,-7-2 0 0,-1-3 0 16,-2-2 64-16,-5-4 16 0,-4-5 0 0,-1 0 0 0,-2 1 512 15,2-3 128-15,2-1 0 0,-2-7 16 0,0-2 16 16,-1-3 0-16,-1-4 0 0,-5-4 0 0,0-4-176 0,2-2-48 15,4-1 0-15,7-2 0 0,1-2-176 0,7-3-144 16,1-2 192-16,3-1-192 0,4-1 0 0,4-2 0 16,0-2 0-16,6 1 0 0,1 5 0 0,5 2-224 15,0 2 32-15,4 4 16 0,0 1 176 0,4 4 0 16,-1 3-144-16,1 6 144 0,-4 6-128 0,2 3 128 16,1 1-160-16,-3 4 160 0,-6 4-256 0,-2 2 64 15,-3 4 0-15,-3-1 0 16,-4 1-352-16,-1-3-64 0,1-3-16 0,-2 1 0 15,-1-2-1328-15,-2-3-272 0,-3-5-48 0,1-2-14176 0</inkml:trace>
  <inkml:trace contextRef="#ctx0" brushRef="#br4" timeOffset="207767.596">24547 6434 26719 0,'-9'3'2368'0,"2"-1"-1888"15,7-2-480-15,-10 3 0 0,-5 0 2320 0,-1 2 368 16,-7 5 80-16,1 1 16 0,-2 0-2272 0,-1 3-512 15,-3 1 0-15,-3-1 0 0,-1-1 0 0,-2 2 0 16,-2 0 0-16,-6 1 0 0,-5 0 0 0,-3 2 0 16,0 0 0-16,0 0 144 0,-1-3 128 0,1 2 32 15,-2 0 0-15,-2 0 0 0,-1 2 64 0,-1-4 16 16,3 2 0-16,3 0 0 0,4 0-64 0,5-2 0 0,7-2 0 16,2-1 0-16,2 4-32 0,3-1-16 0,1-3 0 0,7-1 0 15,3-3-48-15,4 2-16 0,1-1 0 0,4-2 0 16,7-7 48-16,-3 11 16 0,1-2 0 0,4 4 0 15,5-1-64-15,3 3-16 0,2 0 0 0,3 1 0 16,6-1-64-16,3 1-128 0,0 2 176 0,4 0-176 16,1 1 0-16,2 0 0 0,5 1 0 0,2-4 0 15,0 1 160-15,3 1-160 0,1-3 128 0,-1-1-128 16,-5 1 0-16,0-1 128 0,0 0-128 0,-2 0 0 16,-2 5 0-16,-2-3-304 0,1-3 48 0,0 0 16 15,-2 0-3024-15,-3-2-624 16</inkml:trace>
  <inkml:trace contextRef="#ctx0" brushRef="#br4" timeOffset="209783.05">24228 5864 21183 0,'0'0'944'0,"-2"-10"192"0,-2-1-912 0,0 0-224 16,2 1 0-16,2 10 0 0,-3-8 1616 0,-4 1 288 0,-1 0 48 15,1 2 16-15,-2-3-1584 0,-3 4-384 16,-5 2 0-16,-1-2 0 0,-5 1 0 0,1 0 0 0,-3 2-192 16,-1 2 192-16,-2 2-160 0,-1 0 160 0,-2 1 0 15,0-1-144-15,-1 1 144 0,1 4 0 0,1 1 0 0,-1 2 128 16,-1 2 208-16,1 1 48 0,0 3 16 0,2 0 0 15,1 2 112-15,2 1 32 0,2 0 0 0,-1 4 0 16,3 3-288-16,1 4-64 0,1 2-16 0,2 1 0 16,3 0-176-16,2 0 192 0,2 3-192 0,3-1 192 15,0 1-192-15,4 5 0 0,0 6 144 0,4-4-144 16,4-2 0-16,3-5 0 0,3-5 0 0,3-3 0 16,1 0 0-16,5-6 0 0,7-1 0 0,2-5 128 15,3-5 64-15,2-2 32 0,6-5 0 0,-1-2 0 16,1-2 160-16,0-2 16 0,1-5 16 0,0-3 0 15,3-2 96-15,2-3 32 0,2-3 0 0,-1 1 0 0,1-1-224 16,-2-3-32-16,-2 1-16 0,-2-1 0 0,-4 0-144 0,-2-2-128 16,-3-2 144-16,-1 1-144 0,-1-3 0 15,-4 2 128-15,-3 0-128 0,-2 1 0 0,0 0 0 16,-2-1 0-16,2-2 128 0,-5 1-128 0,-5 1 0 0,0-2 0 16,1 0 0-16,-3-1 0 0,-6-1 0 0,-1 1 224 15,-2-1-64-15,-2-2-16 0,0-2 48 0,-2 3 0 16,-4 6 0-16,-1 0 0 0,-1-2-192 0,-3 4 128 15,-2 2-128-15,-3 1 128 0,0 0-128 0,-1 2 0 16,-1-2 0-16,0 4 0 0,-1 3 0 0,0 0 0 16,-2 2 0-16,0 0 0 0,1 0 0 0,0 0 0 15,-2-2 0-15,-1 4 0 0,-3 3 0 0,-3 0 0 16,-3 2-144-16,0-1 144 0,-1 0 0 0,0-1 0 16,1 1-128-16,1 3 128 0,1 4 0 0,1 1 0 0,2 1 0 15,3 1 0-15,-3-1 0 0,2 1 0 0,-1 2 0 16,2-1 0-16,-3 2 0 0,1 4 0 0,-4 2-128 15,2 4 128-15,3-1 0 0,0 0 0 0,2 0 0 0,4 0 0 16,2-2 0-16,4 4 0 0,1 3 0 0,3-1 0 16,1-2 0-16,3 1 0 0,-2-5 0 0,5 0 0 15,2-2 0-15,0 0 0 0,4-3 0 16,0 0 0-16,-1-5 0 0,4 2 0 0,2 0 0 0,1 1 0 16,2-1 0-16,4 1 0 0,4-2 128 0,3 0-128 15,0 0 192-15,4 0-16 0,3-1 0 0,5-1 0 16,6-2-48-16,-3 2-128 0,2-2 192 0,0-1-64 15,1 0-128-15,-1-5 0 0,1-1 0 0,0 0 128 16,1 1-128-16,1-3 0 0,0-1 0 0,0-1 0 0,-2 0 0 16,-3 3 0-16,-4 0 0 0,-3-1 0 0,-1-2 0 15,-2-1 0-15,1 1 0 0,-3 2 0 0,-2 0 144 16,0 1-144-16,-1-4 160 0,-2 6-160 0,-3 3 128 0,-1 0-128 16,-1 0 0-16,-3-1 0 0,-1 0 0 0,-10 0 0 15,0 0 0-15,0 0 0 16,0 0-560-16,0 0-48 0,1 12-16 0,-1-2 0 15,-6-3-1680-15,-2 2-320 0,-3 3-80 0</inkml:trace>
  <inkml:trace contextRef="#ctx0" brushRef="#br4" timeOffset="211423.085">24537 7894 17903 0,'0'0'784'0,"0"0"176"0,0 0-768 0,0 0-192 16,0 0 0-16,0 0 0 0,0-8 192 0,0 8-16 16,4-6 0-16,-4 6 0 0,0 0-176 0,0 0 0 15,0 0-192-15,0 0 192 0,6-5-272 0,-6 5 64 16,0 0 16-16,0 0 0 0,7-6 192 0,-7 6 0 16,0 0 0-16,0 0-144 0,0 0 336 0,0 0 80 15,0-7 16-15,0 7 0 0,0 0 272 0,0 0 48 0,0 0 16 16,0 0 0-16,0 0 144 0,0 0 48 0,9-6 0 0,-3 1 0 15,-3-4 48-15,3 2 16 0,2 2 0 0,-2-5 0 16,0 0-192-16,-3-3-48 0,1 1 0 0,1-3 0 16,-1 0-176-16,-3-1-32 0,2-3-16 0,0 0 0 15,1-2-16-15,1 3 0 0,-5-2 0 0,1-3 0 16,-1 0-80-16,-2-3 0 0,-7 0-16 0,2 1 0 16,-1 0-176-16,-4-1-128 0,-3-3 192 0,-5 3-192 15,-1 0 128-15,-4 0-128 0,0-2 0 0,2 0 0 16,3 0 160-16,0 1-32 0,3 3 0 0,1 2 0 15,-3-1 128-15,4 1 0 0,2-1 16 0,-2 4 0 16,-1 3-144-16,0 0-128 0,3 1 144 0,-1-3-144 0,-1-1 144 16,-2 1-144-16,1-2 128 0,-3 0-128 0,-3 0 128 15,-3 2-128-15,-2-2 128 0,1 2-128 0,-7 1 0 16,-1 1 0-16,-2 2 0 0,2-3 0 0,2-1 0 0,1 2 0 16,-1 3 0-16,-1 3 0 0,2 1 0 0,0 1 0 15,-1-2 0-15,-1 1 0 0,-3 1 0 0,2-1 0 16,-1 3 0-16,2-2 0 0,0 0 0 0,1 1 0 15,1-1 0-15,0 1 0 0,-1 3 0 0,-1 0 0 16,-1-1 0-16,-2 2 0 0,-3 0 0 0,0 0 0 16,-2 1 0-16,-2 0 0 0,0 0-128 0,1 2 128 15,3 2 0-15,2-1 0 0,3 0 0 0,4 1 0 16,-1 2 0-16,3 0 0 0,1-1 0 0,-2 1 0 16,-2-1 0-16,3 1 0 0,-1 5 0 0,-1 0 0 15,1-2 0-15,0 1 0 0,-1-1 0 0,2 3 0 16,0 0 0-16,1 0 0 0,-2 0 0 0,-2 1 0 15,-2 0 0-15,-1 2 0 0,-2 1 0 0,1 3 0 0,-1 0 0 16,0 0 0-16,1 1 0 0,0 1 0 0,3 0 0 16,2 0 0-16,4-2 0 0,-2 5 0 0,3-1 0 0,2 1 0 15,-3-1 0-15,0 1 0 0,1-1 0 16,-2 3 0-16,-1 5 0 0,-1 1 0 0,1 0 0 16,0 3 0-16,0 3 0 0,2 2 0 0,3-1 0 0,-1 1 0 15,1-3 0-15,2 3 0 0,2-2-144 0,2 0 144 16,-1 0 0-16,3-2 0 0,2 0 0 0,2 3 0 15,2 0 0-15,0-1-128 0,2-2 128 0,3-1 0 16,2-2 0-16,-1 0 0 0,1 0 0 0,5 1 0 16,1 1 0-16,2 1 0 0,-2-2 0 0,5 0 0 15,-2 0 0-15,3 4 0 0,2 1 128 0,-1 1-128 16,3-1 0-16,0 0 0 0,1-1 0 0,3-3 0 0,1-4 0 16,2 0 0-16,2 2 0 0,1-4 0 0,1 1 0 0,3-2 0 15,2 1 0-15,2-2 0 16,1 1 0-16,3 2 0 0,-3-4 0 0,2 0 0 0,1 1 0 0,4-3 176 15,1-2-176-15,7 2 160 0,1 1-160 16,3-1 0-16,1 0 0 0,-2-1 0 0,2 0 0 0,0 1 0 16,1 2 0-16,3-2 128 0,3-5-128 0,-1-1 0 15,-2 4 0-15,-2-1 0 0,-3 1 0 0,0 1 0 16,-5-3 0-16,-1-2 0 0,1-3 0 0,-2-1 0 16,-2 2 0-16,-2-4 128 0,-1-4-288 0,-5 1-64 15,-1 3-16-15,-2-5 0 16,-4-8-1776-16,-1-3-352 0</inkml:trace>
  <inkml:trace contextRef="#ctx0" brushRef="#br4" timeOffset="211853.58">24673 7096 26719 0,'0'0'2368'0,"-9"-5"-1888"15,0-2-480-15,2 3 0 0,7 4 1920 0,-10 0 304 16,-3 3 48-16,-2 4 16 0,-3 1-1904 0,-4 7-384 15,-5 3 0-15,-4 2-160 0,-3-4 32 0,-1 0 0 16,-5 2 0-16,5 4 0 0,0 0 128 0,3 0-128 16,0-3 128-16,1 2-128 0,0-1 128 0,2-1 0 0,1-2 160 0,1 1-160 15,2-1 208-15,6-1-48 16,2 1-16-16,4-2 0 0,2-5-144 0,2 0 0 0,1-4-160 16,8-6 160-1,0 0-2160-15,0 0-336 0,0 0-64 0</inkml:trace>
  <inkml:trace contextRef="#ctx0" brushRef="#br4" timeOffset="212193.932">24277 6915 29487 0,'-3'-18'2624'0,"2"9"-2112"0,1 9-512 0,-2-7 0 0,0-4 576 0,1 2 16 15,1 9 0-15,0 0 0 0,-9-2-592 0,0-1 0 16,-1 3-192-16,-2 3 64 0,-4-1 128 0,-1 3-160 16,-2 1 160-16,0 3-160 0,-2 2 512 0,-5 4 96 15,1 6 32-15,-2 0 0 0,-3-3 48 0,1 4 16 16,1 6 0-16,1-3 0 0,3 2-272 0,1 0-48 15,1 0-16-15,3-1 0 0,0-3-208 0,0-1 0 16,0-1 128-16,3 0-128 0,-1-1 0 0,3-2 0 16,2 0 0-16,3-6 0 15,-2-5-1136-15,4-3-208 0,7-4-64 0,0 0-12896 0</inkml:trace>
  <inkml:trace contextRef="#ctx0" brushRef="#br4" timeOffset="212556.934">23177 6386 11967 0,'-17'-22'528'0,"6"11"112"0,2 1-512 0,2 3-128 0,0 0 0 0,7 7 0 0,-8-3 3520 0,3 1 688 16,5 2 128-16,-9 2 16 0,3 5-3472 0,0 3-704 15,1 1-176-15,3 3 0 0,2 5 256 0,1 3 32 16,0 2 0-16,4 3 0 0,1 5 256 0,2 1 48 16,1 2 16-16,1 2 0 0,2 0-112 0,1 2-32 15,0 1 0-15,1-2 0 0,1-3-160 0,-2-1-48 16,-1 0 0-16,0-1 0 0,0-1-256 0,1-2 128 15,-6-2-128-15,2-3 0 0,-1-3 0 0,-1-3 0 16,-1 1 0-16,-2-2 0 16,1-3-1600-16,-3-1-288 0,1-3-48 0,-1-3-11008 0</inkml:trace>
  <inkml:trace contextRef="#ctx0" brushRef="#br4" timeOffset="212871.184">22204 6591 32255 0,'-10'-3'2864'0,"3"1"-2288"0,7 2-576 0,0 0 0 0,-7 7 624 0,5 3 16 16,4 2 0-16,3 2 0 0,0 1-640 0,5 4 0 15,0-1 0-15,2 4 0 0,0 2 0 0,4-1 0 16,5 2 0-16,2 0 0 0,-1-2 0 0,3 2 0 16,0-1-144-16,1 2 144 0,1 2-128 0,-3-1 128 15,-1-2-160-15,0-1 160 16,0-6-544-16,-2 2-16 0,-2 0 0 0,1-1 0 16,-4-1-592-16,2-2-128 0,-2-3-32 0,-2-1 0 15,0-1-1488-15,-4-3-288 0</inkml:trace>
  <inkml:trace contextRef="#ctx0" brushRef="#br4" timeOffset="213264.997">21446 7440 33167 0,'-3'-7'2944'0,"3"7"-2352"0,0 0-464 0,8-5-128 16,7 3 1616-16,8 2 304 0,2 1 64 0,5-2 16 15,4-1-1728-15,6-1-272 0,5-2-192 0,6 0 16 16,6 0-608 0,-2 0-128-16,-4-1-32 0,0 1 0 0,-4-1-816 15,-2 1-160-15,-2-3-48 0,-3 3 0 16,-4-2-1200-16,-3 3-240 0</inkml:trace>
  <inkml:trace contextRef="#ctx0" brushRef="#br4" timeOffset="213635.195">21210 8593 39215 0,'0'0'1728'0,"0"0"384"0,10-7-1696 0,13-3-416 16,8-1 0-16,7-1 0 16,6-3-416-16,4-1-160 0,5-3-48 0,0-3 0 15,4-3-1280-15,7-2-256 0,8-2-48 0,-1 0-16 16,-1 2-832-16,-4-2-160 0,-1 0-48 0</inkml:trace>
  <inkml:trace contextRef="#ctx0" brushRef="#br4" timeOffset="213875.12">22509 8964 49759 0,'3'-20'4416'0,"9"-2"-3520"16,4-2-720-16,9-2-176 15,10-2-640-15,11-1-144 0,9 0-48 0,3-2 0 16,-5-2-1184-16,5-3-240 0,1-1-48 0,-2 0-16176 0</inkml:trace>
  <inkml:trace contextRef="#ctx0" brushRef="#br2" timeOffset="-207304.673">17983 11739 1839 0,'0'-13'0'0,"0"5"160"0,-1 0-160 0,0 0 0 0,-2-1 0 0,2 1 0 15,-3 1 1728-15,4 7 320 0,-1-8 64 0,0 0 16 16,-1 1-1232-16,2 7-256 0,0 0-64 0,0 0 0 15,-3-9 208-15,1 3 48 0,2 6 0 0,0 0 0 16,-4-5 96-16,4 5 32 0,-4-5 0 0,4 5 0 16,0 0 64-16,0 0 32 0,0 0 0 0,0 0 0 15,0 0-240-15,0 0-48 0,0 0-16 0,0 0 0 0,0 0-112 0,0 0-32 16,0 0 0-16,0 0 0 0,0 0-32 0,0 0 0 16,0 0 0-16,0 0 0 0,0 0 192 0,0 0 16 15,6-3 16-15,-6 3 0 0,9-2-208 0,0 1-32 16,1 2-16-16,0-1 0 0,-1-1-176 0,3 1-48 15,2 3 0-15,1 0 0 0,-1 0-96 0,2 0-32 16,5 1 0-16,0 2 0 0,3-1-48 0,-1 3-16 16,1 2 0-16,1-1 0 0,1 0-128 0,2 4 128 15,-2 4-128-15,1 0 128 0,2-2-128 0,-1 3 0 16,0-2 0-16,0 1 128 0,4-1-128 0,1 2 0 16,-2 1 0-16,1-1 128 0,0 2-128 0,0 0 0 15,1-1 0-15,-2 0 128 0,-1 1 16 0,-3 0 0 16,0 1 0-16,-1 0 0 0,-1 1 48 0,-1 2 0 0,2 2 0 15,0 3 0-15,-3-1-32 0,4-1 0 0,0-1 0 0,0 3 0 16,1 0 16-16,0-2 0 0,-1 1 0 0,0 0 0 16,-1-1 16-16,-1 1 16 0,-1-2 0 0,-2 0 0 15,0 1-16-15,0 3 0 0,-1 4 0 0,-1-2 0 16,-2-1 0-16,-2-1 0 0,3-2 0 0,-3 1 0 16,0-4 64-16,-1 2 16 0,1 0 0 0,-1-3 0 15,-4-2-32-15,2 1-16 0,0 4 0 0,0-2 0 16,-2-3-96-16,-2 1 0 0,1 1-128 0,1-1 192 15,-2 3-192-15,1-1 144 0,-3 0-144 0,0 1 128 16,-1 2-128-16,2-2 128 0,-6-3-128 0,2 1 128 16,2-2 0-16,-1-1 0 0,1-4 0 0,-1 3 0 0,1 1-128 15,-4 0 160-15,-2-2-160 0,0 0 160 0,1 1 0 0,0-1 0 16,-2-3 0-16,1 3 0 0,-1 1-160 0,1-2 192 16,-1-2-192-16,1-1 192 0,2 2-192 0,-1 1 0 15,0-1 0-15,0-1 0 0,-2-3 128 0,1 1-128 16,0-1 128-16,-1 0-128 0,0 0 160 0,0-1-160 15,1 0 192-15,-1-2-192 0,1 1 208 0,1-4-64 16,-1-7-16-16,1 9 0 0,-1-9-128 0,0 0 128 16,0 0-128-16,-2 10 128 0,2-1-128 0,0-9 0 15,0 0 0-15,0 0 128 0,0 0-128 0,0 0 0 16,0 0 0-16,0 0-176 16,0 0-208-16,0 0-32 0,0 0-16 0,0 0 0 15,0 0-1200-15,0 0-240 0,0 0-48 0,0 0-10272 16,-12-7-2048-16</inkml:trace>
  <inkml:trace contextRef="#ctx0" brushRef="#br2" timeOffset="-206493.306">17846 12457 21183 0,'0'0'944'0,"0"0"192"0,0 0-912 0,-7-2-224 0,0-1 0 0,7 3 0 16,0 0 1280-16,0 0 192 0,0 0 64 0,0 0 0 16,0 0-1264-16,0 0-272 0,8-1 0 15,1 1 0-15,-9 0 144 0,9 1 48 0,-9-1 16 0,11 1 0 16,-11-1 336-16,10 2 64 0,-1 2 16 0,-1-2 0 16,-8-2 176-16,13 2 32 0,0 1 16 0,0 1 0 15,-1-1-192-15,3 3-32 0,1 0-16 0,0 3 0 16,2 2-128-16,4 1-32 0,2 1 0 0,5 2 0 15,-1 2-176-15,1 3-32 0,1 2-16 0,0 1 0 16,2-3-224-16,-2 3 176 0,-1-1-176 0,0 2 160 16,-1 1-160-16,0-3 0 0,-3 3 0 0,-1-1 0 15,2-1 192-15,-2 2-32 0,3 3-16 0,-3-1 0 0,-2 1 176 16,-1 0 16-16,1 1 16 0,-3 3 0 0,-1 2 0 16,2 1 0-16,-3-3 0 0,-1 1 0 0,2 1-128 0,-4 0-32 15,1-1 0-15,0-1 0 0,-1-1 0 0,-1 0-16 16,-2 0 0-16,0 3 0 0,-2 3-16 0,0 0 0 15,0 0 0-15,-1-2 0 0,1-1-32 0,-1-3-128 16,0 0 192-16,-3-5-64 0,0 0 64 0,-1-1 16 16,1-2 0-16,1 2 0 0,-3 0 48 0,2 2 0 15,-3 0 0-15,1 1 0 0,-1 5-128 0,1-7 0 16,-2-2-128-16,-1 1 192 0,0-1 0 0,0-2 0 16,0-1 0-16,0 0 0 0,-1-2 0 0,-1 2 0 15,1 0 0-15,-1-2 0 0,1-2 32 0,-1 1 0 16,1-5 0-16,-3 3 0 0,2 2-96 0,0 0-128 0,-1 0 176 15,1-1-176-15,0 2 160 0,1 0-160 0,0-2 128 16,-1 1-128-16,2 0 128 0,-1-1-128 0,0-1 0 16,1-1 128-16,0-2-128 0,0-1 0 15,0-3 144-15,0 1-144 0,0-1 0 0,0-3 128 0,0-6-128 16,0 0 0-16,0 0 0 0,0 7 0 0,0-7 0 0,0 0 0 31,0 0-448-31,0 0 0 0,0 0 0 0,0 0 0 16,0 0-1152-16,0 0-224 0,0 0-48 0,-3-17-10768 0,-1-4-2144 0</inkml:trace>
  <inkml:trace contextRef="#ctx0" brushRef="#br2" timeOffset="-205681.474">17999 13800 24879 0,'0'0'2208'0,"0"0"-1760"0,-7-1-448 0,7 1 0 16,0 0 1504-16,0 0 224 0,0 0 32 0,0 0 16 15,0 0-1552-15,0 0-224 0,0 0-208 0,0 0 32 16,0 0 432-16,0 0 64 0,0 0 32 0,0 0 0 15,0 0 240-15,11-3 48 0,2 3 16 0,-1 3 0 16,-1-1-48-16,5 2-16 0,0 2 0 0,3 0 0 16,-1 2-176-16,3 1-32 0,1 1-16 0,2 0 0 15,2 1-208-15,1 1-32 0,-2 0-128 0,1 3 192 16,-2-1-16-16,-2 5-16 0,2 2 0 0,-4 0 0 0,0-6 96 16,0 2 0-16,-2 0 16 0,-1 2 0 0,1-2 16 0,-1-1 0 15,1 1 0-15,-1 0 0 0,-2 1 32 0,0 4 16 16,0-2 0-16,-3-1 0 0,-1 1 0 15,-1 2 0-15,1 4 0 0,-1-1 0 0,-1 3-112 0,0 0-32 16,-1 1 0-16,-1 0 0 0,-2 2 0 0,2 2-16 16,-5-1 0-16,1-1 0 0,-1-4-16 0,-1 3 0 15,-4-3 0-15,1 1 0 0,2-2 0 0,-2 3 0 16,-4-2 0-16,2 4 0 0,-2-3 32 0,0 1 16 16,-1-1 0-16,4 1 0 0,0-2-16 0,-3 3 0 15,-2-2 0-15,-3 0 0 0,3-4-32 0,0-1-16 16,-1 0 0-16,1-3 0 0,-2-2-144 0,5-1 192 15,4-1-192-15,-4-2 192 0,1-1-192 0,1-1 0 16,1 0 0-16,0-2 128 0,2-1-128 0,0-9 0 0,0 0 0 0,0 0 0 16,-4 8-288-16,4-8-96 0,0 0 0 0,0 0-16 31,0 0-368-31,0 0-80 0,0 0-16 0,0 0 0 16,0 0-1440-16,-3-12-272 0,1-6-64 0,0-4-8672 0,2-8-1728 0</inkml:trace>
  <inkml:trace contextRef="#ctx0" brushRef="#br2" timeOffset="-204945.061">17888 10787 23951 0,'0'0'2128'0,"0"0"-1696"0,0 0-432 0,0 0 0 16,0 0 832-16,0 0 96 0,0 0 16 0,0 0 0 15,11-4-816-15,0 2-128 0,1 1 0 0,3 2-176 16,2 1 176-16,1-2 176 0,3 0-48 0,1 2 0 16,-1 0 320-16,4 0 64 0,5 1 16 0,2 2 0 15,1-1-16-15,3 3 0 0,1-5 0 0,0 3 0 0,2 3-64 0,1 1-32 16,1 3 0-16,0 2 0 15,-1 1-128-15,3 0-32 0,2 1 0 0,2 4 0 0,1 3-32 0,-2 2-16 16,-3 2 0-16,1-1 0 0,0 0-80 0,-4 1-128 16,-1 2 176-16,0-1-176 0,1 2 256 0,1 0-64 15,-2-2-16-15,-1 7 0 0,1 0 80 0,-3 0 32 16,-3-1 0-16,-1 1 0 0,-2 2 0 0,-1 0 0 16,3 1 0-16,-2 4 0 0,-2 1-96 0,2 3-32 15,2-1 0-15,-1 4 0 0,-5 1 32 0,0-1 16 16,-1-5 0-16,0 3 0 0,0-1 16 0,-4 1 0 15,-3-3 0-15,-2 2 0 0,2 4 0 0,-4-1 0 16,-3-4 0-16,-1-1 0 0,0-5 32 0,1 1 16 16,-4-1 0-16,-2-2 0 0,1 1 0 0,-2 0 0 15,-2 1 0-15,1 0 0 0,0 1 48 0,-2-4 16 16,0-2 0-16,-1-1 0 0,0 0-80 0,0-1-32 0,0-1 0 0,1-3 0 16,-1 2-224-16,2-1 0 0,0-3 0 0,-1 3 0 15,0-1 0-15,0-1 0 0,-1-1 0 0,1-3 0 16,-1 2 0-16,1-4 0 0,-1-1 0 0,0-6 0 15,0-2 0-15,1-2-256 0,-1-1 48 0,0-2 16 32,0-7-464-32,0 0-96 0,0 0-16 0,-4-6 0 15,-2-3-1744-15,-2-5-368 0,-1-10-64 0</inkml:trace>
  <inkml:trace contextRef="#ctx0" brushRef="#br2" timeOffset="-204134.973">17939 9906 23263 0,'-12'-9'1024'0,"7"4"224"0,5 5-992 0,-6-3-256 0,6 3 0 0,0 0 0 15,0 0 560-15,0 0 64 0,0 0 16 0,0 0 0 16,5-10-448-16,1 3-64 0,3 1-128 0,2 2 176 16,2 0 16-16,3 2 0 0,1 0 0 0,3 2 0 15,2-1 320-15,2-1 80 0,4-1 16 0,5 3 0 0,1 2 64 16,2 0 16-16,2 1 0 0,-1 3 0 0,1-1-240 0,3 2-64 15,1 0 0-15,3 4 0 0,2 5-144 0,2-1-48 16,-1-1 0-16,4 6 0 0,0 2 16 0,0 1 0 16,2 0 0-16,0 1 0 0,-1 2-208 0,4 1 176 15,5 3-176-15,-1 1 160 0,-1 2-160 0,-2 0 192 16,-3 2-192-16,-3 3 192 0,-1 2-192 0,2 1 0 16,-1-3 0-16,0 3 128 0,-1-2 32 0,-3-1 0 15,-3 2 0-15,-2-2 0 0,-4 1 0 0,3 1 0 16,-5 3 0-16,3 2 0 0,1 2 80 0,-2 1 16 15,1 0 0-15,-3 0 0 0,-1-2-80 0,-3 0-16 16,-3 1 0-16,0 3 0 0,-3-1 0 0,-1 2 0 16,-3 0 0-16,2-4 0 0,-5-2 80 0,0-1 16 15,-2-2 0-15,-1 2 0 0,-4 1 48 0,3 1 16 16,-2 1 0-16,-5 2 0 0,-3-2-48 0,1 0 0 0,-1-3 0 0,-2 2 0 16,-1-6-16-16,-3-1 0 0,1-1 0 0,-2 0 0 15,-2-4 112-15,1 1 16 0,1-2 0 0,-3-1 0 16,1-5-128-16,0-1 0 0,-5-3-16 0,3 0 0 15,-2-4-240-15,1-3 0 0,3-3 128 0,-3-2-128 16,-2-2 0-16,2-3-208 0,1 1 32 0,5-7 16 31,-8 4-480-31,-2-3-112 0,3-2-16 0,-4-4 0 0,-3-3-1920 0,0-8-400 16,-2-8-80-16</inkml:trace>
  <inkml:trace contextRef="#ctx0" brushRef="#br2" timeOffset="-203357.156">17624 9180 30863 0,'-17'-13'1360'0,"8"6"304"0,5-1-1344 0,2 1-320 0,2 7 0 0,0 0 0 16,1-8 256-16,5 0-32 0,4 4 0 0,6-2 0 15,5 1-224-15,2-2 0 0,-2 0 0 0,6 1 0 16,6-3 0-16,1 6-128 0,1 3 128 0,2 0 0 0,-1-1 0 15,4 1 0-15,-2 2 0 0,4 0 0 0,2-2 208 0,5 2 48 16,5 3 16-16,0 1 0 0,-1 2 160 16,1 1 16-16,1 1 16 0,3-1 0 0,3 2-16 0,1 3 0 15,1-3 0-15,2 3 0 0,1 2-64 0,-2 1-32 16,4 1 0-16,-1-2 0 0,1 1-160 0,-3 3-16 16,-3 6-16-16,-5-2 0 0,-4 0-160 0,1 6 0 15,-6 2 144-15,1 2-144 0,-3 2 0 0,-2 3 0 16,-2 0 0-16,-3 2 128 0,-1-1-128 0,-3 1 0 15,-1 3 0-15,-2 3 0 0,-3-1 128 0,2 7-128 16,0 4 128-16,1 1-128 0,1 0 144 0,0 0-144 16,1-2 192-16,0-1-192 0,-2 1 192 0,-4 0-192 15,-1 1 192-15,0-3-192 0,-2-1 320 0,-3-4-64 16,1 1 0-16,-3-1 0 0,-2 3-16 0,-1 1-16 0,-3 1 0 16,-1-1 0-16,1-3-32 0,-6-3 0 0,1 0 0 15,0-4 0-15,-3-2 16 0,-1-2 0 16,1-1 0-16,-2 3 0 0,-2 1 160 0,0-1 16 0,2-4 16 0,-1 0 0 15,0-3-48-15,-2-1-16 0,3-3 0 0,-2 0 0 16,0 0 32-16,0-2 0 0,-1-3 0 0,3 1 0 16,-3-3-192-16,3 2-48 0,-2 2 0 0,1-2 0 15,1-4-128-15,-2-1 160 0,-2-4-160 0,0 1 160 16,0-4-32-16,1-1-128 0,-1-3 192 0,1-2-64 16,-1-7-128-16,0 7 0 0,0-7 144 0,0 0-144 15,0 0 0-15,0 5 0 0,0-5 0 0,0 0 0 16,0 0-1088-16,-3 5-128 15,3-5-16-15,0 0-11984 0,-10-2-2400 0</inkml:trace>
  <inkml:trace contextRef="#ctx0" brushRef="#br2" timeOffset="-159309.393">8002 6969 24927 0,'-9'-6'1104'0,"9"6"240"0,0 0-1088 0,-7-1-256 0,7 1 0 0,0 0 0 16,0 0 272-16,0 0 0 0,-2-4 0 0,2 4 0 0,0 0-112 0,0 0-32 15,0 0 0-15,0 0 0 0,5-8-128 0,-1 0 0 16,0 2 0-16,-1-2 0 0,0-2 0 0,2-4 128 15,2-3-128-15,-4 0 0 0,2-1 0 16,1-3 0-16,0-8 0 0,4 0 0 0,0-2 0 16,1-1 0-16,0 0 0 0,-1-3 0 0,1-2 272 0,0 0-16 15,1 2-16-15,-4 2 0 0,1 0 208 0,-1 6 64 16,-4 1 0-16,2 8 0 0,0 2 208 0,1 4 48 16,0-1 16-16,0 4 0 0,0 5-400 15,3 1-64-15,1 3-32 0,1 2 0 0,1-2-288 16,3 5 128-16,-1 5-128 0,3 3 0 0,-1 3 240 0,4 3-64 15,-2 3-16-15,2 6 0 0,1 3-160 0,0 1 192 16,0-2-192-16,0 1 192 0,0-1-192 0,0 3 0 16,-4 0 144-16,0 0-144 0,-3-1 0 0,0-1 144 15,-2-2-144-15,0 0 0 0,-2 2 144 0,-1-4-144 0,0-3 0 16,-4-3 144-16,3-2-144 0,-2-1 0 0,-2-5 0 0,1-1 0 16,-2-2 0-16,2-3 0 0,-1-1 128 15,-5-6-128 1,0 0-416-16,0 0-112 0,7 4-32 0,-7-4 0 15,0 0-2528-15,0 0-512 0,-6-16-112 0,0-2 0 0</inkml:trace>
  <inkml:trace contextRef="#ctx0" brushRef="#br2" timeOffset="-158729.03">8215 6760 21183 0,'-18'-2'1888'0,"8"2"-1504"0,1-1-384 0,1 1 0 0,2 0 1344 0,6 0 192 16,0 0 32-16,0 0 16 0,0 0-784 0,0 0-160 16,7 12-16-16,3-1-16 0,0 2-208 0,1 2-32 15,1 3-16-15,0 1 0 0,1 9-160 16,2 0-48-16,0 4 0 0,2 1 0 0,-1-1-144 0,1 2 0 16,-2-1 0-16,2 5 0 0,-2 5 0 0,4-2 0 15,-3 2 0-15,2 1 0 0,0-1 0 0,3-2 0 16,1-4 0-16,3 1 0 0,0 1 0 0,1-2 0 15,3-3 0-15,-2-2 0 0,3 2 0 0,2-2 128 16,0-2-128-16,0-3 0 0,-1-6 304 0,2-4-32 16,0-3 0-16,3-3 0 0,3 0 208 0,-1-4 32 15,-1-2 16-15,5-4 0 0,3-3-80 0,1-2 0 16,-1-2-16-16,1-1 0 0,-1 0-144 0,2 0-32 0,-1 1 0 16,1-3 0-16,1-2-112 0,1-1-16 0,6 0-128 15,-5 0 192-15,-3 0-192 0,-1-2 0 0,0-1 128 0,3 0-128 16,-1 3 0-16,2-2 0 0,1-4 0 15,0-1 0-15,0 0 0 0,-4-1 0 0,-3 0 0 16,-1-4 0-16,0-5 0 0,-3-2 0 0,-1-2 0 0,1-1 0 16,0-2-144-16,1-1 144 0,-4-5 0 0,2 1-144 15,-6-1 144-15,0 2 0 0,-3 1 0 0,-2 4 0 16,-5 3 0-16,3-1 0 0,-4 2 0 16,1 5 0-16,-6-1 0 0,1 2 0 0,1 4 0 0,-2 1 0 15,1 3 0-15,-2 1 144 0,0 3-16 0,-1 2-128 16,1 3 0-16,1 1 0 0,0 2 0 0,-1 2 0 0,2-4 0 15,-1 3 0-15,1 1-240 0,1 2 80 16,0-2-576 0,-1 2-112-16,-1 0-32 0,-1 2 0 0,-2 3-2288 15,0-2-464-15</inkml:trace>
  <inkml:trace contextRef="#ctx0" brushRef="#br2" timeOffset="-158335.435">10525 6783 29887 0,'-12'-11'1328'0,"7"5"272"0,0 1-1280 0,1 0-320 16,4 5 0-16,2-7 0 0,4-3 464 0,2-1 48 0,5-3 0 0,2 1 0 15,4 0-112-15,2 0-16 0,1 0 0 0,3-2 0 16,0-1-224-16,5 0-160 0,1 1 192 0,4 2-192 16,1 3 0-16,0 2 0 0,-1 3 0 0,0 3 0 15,-3-2 0-15,1 4 0 0,-1 4 0 0,-3 2 0 16,-1 1 0-16,-1 3 0 0,0 2 0 0,-2 2 0 16,2 3 144-16,-1-1 128 15,0 5 32-15,2 4 0 0,-2 5 304 0,-2 1 64 16,-2 3 16-16,1-3 0 0,-2-2-48 0,0 2-16 15,-3 0 0-15,-1 0 0 0,0 2-288 0,-2-2-48 16,-2-3-16-16,2 2 0 0,-2-2-272 16,-2 4 0-16,0 1 128 0,0 3-128 0,-1 3-1536 15,0 1-384-15,1-2-64 0</inkml:trace>
  <inkml:trace contextRef="#ctx0" brushRef="#br2" timeOffset="-157206.43">21521 5348 6447 0,'0'0'576'0,"0"0"-576"0,-10 5 0 0,4-2 0 0,6-3 3552 0,-9 3 608 16,2 2 112-16,1 1 16 0,1 2-3200 0,2 1-640 15,-3 2-128-15,3-2-16 0,-1-4 272 0,4-5 48 16,0 0 16-16,0 0 0 0,0 0-112 0,0 0-16 16,0 0 0-16,0 0 0 0,0 0 96 0,6-10 16 15,2-4 0-15,2-4 0 0,0-3-208 0,1-3-32 16,-1-4-16-16,2-3 0 0,0-2 240 0,0-4 48 16,1-2 16-16,-2-6 0 0,1-6 32 0,0 2 16 15,0 1 0-15,1 2 0 0,0 0-336 0,0 1-64 0,1 2 0 16,-1 0-16-16,0 0-304 0,0 5 0 0,-2 2 128 15,1 6-128-15,-1 3 0 0,-1 4 0 0,0 2 0 0,-2 6 0 16,-3 4 160-16,0 4-160 0,-5 7 128 0,0 0-128 16,8-3 0-16,-8 3 0 0,12 4 0 15,-1 6 0-15,3 5 0 0,-1 4-176 0,-2 7 176 0,0 1-192 16,2 2 192-16,0 2 0 0,-2-2-144 0,1 4 144 16,-3 5 0-16,0-2 0 0,-1 0 0 0,0-4 0 15,0-1 0-15,1 2 0 0,-2 2 0 0,1-1 0 16,1 0 0-16,0-1 0 0,2-1 0 0,-3-4 0 15,2-5 0-15,0-2 0 0,-2-3 0 0,2 1 0 16,-1-1-144-16,-1-3 144 0,-1-3-192 16,0-2 192-16,-1-1-848 15,0 0-64-15,-6-9-16 0,0 0-9248 0,0 0-1856 0</inkml:trace>
  <inkml:trace contextRef="#ctx0" brushRef="#br2" timeOffset="-156737.2">21715 4866 32479 0,'1'-15'1440'0,"-1"5"288"0,0 5-1376 0,1-2-352 0,-1 7 0 0,0 0 0 15,0 0 528-15,9-2 48 0,-9 2 0 0,12 2 0 16,-2 0-576-16,0 6 0 0,1 4 0 0,0 3 0 15,4 1 0-15,-1 5-144 0,-1 3 144 0,1 5-128 16,-2 1 128-16,1 3 0 0,-4 6-144 0,2-1 144 16,0 1 0-16,-1 0 0 0,-2 3-144 0,3-2 144 15,-3-2 0-15,2 0 144 0,-3-3-16 0,1 1 0 16,2 1 16-16,1-2 0 0,0-2 0 0,3-2 0 16,-3-4 48-16,4 1 0 0,1-4 0 0,4-1 0 15,1-3 128-15,4-3 16 0,1 0 16 0,6-4 0 16,5-2-32-16,0-3-16 0,-2-4 0 0,1-2 0 15,2-4-304-15,3 1 0 0,-2-2 128 0,0-2-128 16,2-4 0-16,1 0 0 0,3-4 0 0,3-2-144 16,5-4 144-16,-1 0 0 0,-2-2 0 0,2 2 0 0,-4 0 0 15,4-3 0-15,1-5 0 0,-3-1 0 0,2 1 0 16,-1 0 0-16,-2 1 0 0,-4-2 0 0,-4-1 0 0,-2-1 0 16,-4 0 0-16,-1 1 0 0,-2-1 0 0,1-3 0 15,2-1 0-15,-3 0 0 0,-1-6 0 0,1 3 0 16,-2 2 0-16,1 0 0 0,-6 1 0 0,1 2 144 15,-4 4-144-15,-2 1 0 0,-3 3 192 0,-1 3-192 16,-3 3 192-16,-4 2-192 0,-1 3 224 0,-1 0-64 16,-2 0-16-16,-2 3 0 0,-1 1-144 0,-2 1 0 15,-1 1 0-15,0 0 128 0,1 7-128 0,0 0 0 16,0 0-192-16,-8-4 192 0,1-1-416 0,1 3 32 16,6 2 16-16,-10 3 0 15,1 4-560-15,1 2-112 0,0 2-32 0,0 0 0 16,-3-3-1408-16,2 6-272 0,1-4-64 0,1 2-9264 0</inkml:trace>
  <inkml:trace contextRef="#ctx0" brushRef="#br2" timeOffset="-156257.74">23090 5026 13823 0,'-5'-11'1216'0,"3"3"-960"0,-5-1-256 0,2 0 0 0,2 1 5568 0,2 0 1056 15,1 8 224-15,2-8 32 0,3 1-5696 0,5-1-1184 16,3-1-144-16,3-1-80 0,1-2-48 16,9-2-16-16,10-3 0 0,0 1 0 0,2-2-48 0,1 2-16 15,2-2 0-15,0 1 0 0,0-3-32 0,2 1 0 16,2-1 0-16,3 2 0 0,5 2 192 0,-3 3 16 15,-4 1 16-15,-2 0 0 0,-1-2 160 16,-3 0-128-16,-4 1 128 16,0 2-128-16,1 2 432 0,-5 6 80 0,-2 3 32 0,0 2 0 15,-6 3-16-15,1 2 0 0,-2 4 0 0,-5 3 0 16,-3 4-208-16,-1 6-32 0,1 5-16 0,-1 1 0 0,-5 2-16 16,0 1 0-16,-1 4 0 0,-4 2 0 0,-3 3-128 0,-1 4 160 15,0 1-160-15,-1 0 160 0,-1-2-160 0,-1-1 0 0,2-1 0 16,-1-1 0-16,-2-2-256 0,2-2 32 15,-1 2 0-15,2 0 0 16,0 2-1488-16,-1 1-288 0,1-2-64 0,1-4-16 16</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05:21.86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7030A0"/>
    </inkml:brush>
  </inkml:definitions>
  <inkml:trace contextRef="#ctx0" brushRef="#br0">22946 4360 33695 0,'9'-7'1488'0,"-1"1"304"0,2 0-1424 0,0-3-368 0,2 2 0 0,0 3 0 15,-2 1-336-15,0-1-144 0,-1 0-32 0,-9 4 0 0,0 0 256 16,0 0 64-16,0 0 0 0,0 0 0 0,0 0-16 0,-11 3 0 16,-4 2 0-16,-1 2 0 0,-3 3-80 0,-6 1-16 15,-5 2 0-15,-4 2 0 0,-4 0 16 0,-6 0 0 16,-10 0 0-16,1-1 0 0,-4-2 288 0,0-1 0 16,-2-1 0-16,-7 0 0 0,-4 0 512 0,-4-2 176 15,-3 0 16-15,0 1 16 0,0 0-16 0,-5-1-16 16,-11-2 0-16,0 0 0 0,-2 3-304 0,-3-4-64 15,-2-1-16-15,-4-1 0 0,-7-2-304 0,-4-2 0 16,-3-2 0-16,-4 0 0 0,-5 1 0 0,-5-2 0 16,-6-1 0-16,-3 1 0 0,-2 3 0 0,-1-2 0 15,-4 1 0-15,-4 0 0 0,-3-1 0 0,-2-2 0 0,-1 4 0 16,1-1 0-16,-5-2 0 0,-1 0 0 0,-7 0 160 0,1 3-160 16,-2 0 272-16,1-3-16 0,0-2-16 0,0-1 0 15,-2 0 16-15,-7-1 16 0,-4 0 0 0,-1-1 0 16,-1 1-48-16,-1-2-16 0,-1-1 0 0,1 1 0 15,1-1-80-15,-2 0 0 0,-1-1-128 0,-2 0 192 16,-4-1-48-16,-1 1-16 0,-2-1 0 0,0-1 0 16,-1 1-128-16,3-1 160 0,-1 1-160 0,2 2 160 15,-2 0-160-15,3 1 192 0,-1 2-192 0,2-2 192 16,0 4-32-16,1 2 0 0,-5-2 0 0,4 4 0 16,-7-2-32-16,1 0-128 0,-2 0 192 0,5-3-64 15,1 0-128-15,0-1 0 0,0-1 0 0,1 1 128 16,2-1-128-16,2-1 128 0,3-2-128 0,0-1 128 15,0 1-128-15,0-1 0 0,0 0 0 0,1 1 128 0,0 2-128 16,3 1 0-16,0 1 144 0,4 2-144 0,-1-1 0 16,1 3 0-16,-6-2 0 0,2 5 0 0,1 1 0 0,3 0 144 15,3 0-144-15,1 2 0 0,1 3 176 0,3-1-176 16,0 1 160-16,3 0-160 0,-2 0 0 0,5 0 0 16,0 1 0-16,5 0 0 0,2 4 0 0,4-1 0 15,1-1 0-15,3 0 0 0,2 2 0 0,5 0 0 16,4-1 0-16,2-1 0 0,-3 0 160 0,11 2-160 15,4 0 160-15,1 0-160 0,1-5 160 0,5 2-160 16,6 2 160-16,7-2-160 0,4-4 240 0,3 2-48 16,2 1-16-16,5-4 0 0,2-4 16 0,7 1 0 15,3 1 0-15,6 0 0 0,6 1 0 0,7 0 0 0,7-1 0 16,0-1 0-16,5 1 0 0,6 2 16 0,4 3 0 16,4 1 0-16,1 3-80 0,8 1 0 0,5 0-128 15,2 5 192-15,-1 4-192 0,3 5 0 0,2 5 0 16,6 3-160-16,-3 5 160 0,3 6-128 0,-3 3 128 0,4 9-128 15,-4 8 128-15,2 4 0 0,0 2-144 0,1 8 144 16,-1 6 0-16,-1 2 0 0,-1 8 0 0,2 3 0 16,-3 3 0-16,1 7 0 0,0 5 0 0,-1 3 0 15,-2-3 0-15,-1 5 0 0,1 5 0 0,1 3 0 16,1 0 0-16,2-1 0 0,0-1 0 0,1 5 0 16,-2 1 0-16,3 1 0 0,-2 0 0 0,4 3 0 15,-4 5 0-15,2 0 0 0,0 1 0 0,1-1 0 16,3-1 0-16,-3 0 0 0,0 4 0 0,1-3 0 15,0-4 0-15,3 1 0 0,1 3 0 0,0-4 0 16,1-5 0-16,0-3 0 0,1-2 0 0,1-6 0 0,1-5 0 0,3-4 0 16,-1-6 0-16,3-6 0 0,-3-8 0 15,5-2 0-15,-1-4 0 0,3-9 0 0,2-7 0 0,2-6 0 16,-2-6 0-16,3-7 0 0,0-5 0 0,3-2 0 16,2 1-144-16,0-5 144 0,3 0 0 15,0-5-160-15,4-3 160 0,8-2-128 0,0-3 128 0,6-1 0 16,3-2 0-16,0-2 0 0,4-4 0 0,-1-2 0 15,3-3 0-15,6-1 0 0,7-3 0 0,6 1 0 16,2-5 0-16,2 1 0 0,-2-1 0 0,6-2 0 16,6-2 0-16,1-3 0 0,2 1 0 0,6-2 144 15,6-2-144-15,1-3 0 0,4 0 176 0,3-2-176 16,3-3 160-16,5 0-160 0,1-2 0 0,6-4 0 16,6-1 0-16,2-3 0 0,0 0 0 0,5 0 128 15,6 3-128-15,2 1 0 0,0-1 0 0,5-1 0 0,-1-2 0 0,7 1 0 16,4-1 0-16,-1 0 0 0,-1-2 0 0,5 1 0 15,4 0 0-15,3 2 0 0,2-1 0 0,2 0 0 16,4-2 0-16,-2 4 0 0,0 4 0 0,2-2 0 16,1-1 0-16,0 2 0 0,0 0 0 0,3 2 0 15,-1 1 128-15,2 1-128 0,1-1 0 0,-1 2 144 16,-1 3-144-16,-3-2 128 0,3-3-128 0,-2 4 128 16,-1 2-128-16,4 1 0 0,4 1 0 0,-1-1 0 15,-5 1 0-15,0 4 0 0,1 2-160 0,-4 2 160 16,-1-2 0-16,0 3 0 0,-1 1 0 0,3 2 160 15,1-2-160-15,-3 1 0 0,-4 0 0 0,-2 2 0 16,2 5 0-16,1 0 0 0,-2-1-176 0,2 1 176 16,-1-2 0-16,-2 2 0 0,0 2 0 0,-3-3 176 0,-3 0-176 15,0 0 0-15,-2 2 0 0,3 0 0 0,1-1 0 0,-3 1 0 16,-2-1 0-16,-5-1 0 0,-3 6 0 0,3-1 0 16,3 3 0-16,-4-2 0 0,-8 0-128 0,2 0 128 15,-4 0 0-15,3 1 0 0,2-1 0 0,-5 0 0 16,-6 3-144-16,1-3 144 0,2-2 0 0,0 0 0 15,-1 1 0-15,-5 0 144 0,-5 2-144 0,2-2 0 16,2-2 0-16,-7-1-176 0,-2 2 176 0,5 1 0 16,-3 0 0-16,-3 0 0 0,-7 0 0 0,0 0 0 15,1-1 0-15,-8 0 0 0,-6 1 0 0,1 3 0 16,2 1 0-16,-3-1 0 0,-6-2 0 0,1 1 0 16,2-2 0-16,-6 3 0 0,-8 1 0 0,2 0 0 15,-2-1 0-15,0 1 0 0,-1 3 0 0,-8-1 0 16,-3-1 0-16,-2-1 0 0,2 0 0 0,-3 0 0 15,-1 0 0-15,-5-1 0 0,-6 1 0 0,-3-1 0 0,-7-1 0 16,0 3 0-16,0 2 0 0,-4 0 0 0,0-3 0 0,-5 0 0 16,-4-2-128-16,-2 0 128 0,-4-2-128 15,-4 2 128-15,-3-3-160 0,-1-2 160 0,-4-1-192 0,-2-1 192 16,-3-2-144-16,0 0 144 0,-3-1 0 16,-1-2-144-16,-2-2 144 0,-2-2 0 0,0-3 128 0,-4-2-128 15,2-1 0-15,-1-6 128 0,-1-3-128 0,-2-7 0 16,-1-3 192-16,0-6-16 0,0-5-16 0,0-4 0 15,-3-3-160-15,1-3 0 0,0-5 0 0,0-7 0 16,-2-8 0-16,2-2 0 0,1-1-160 0,1-2 160 16,1-2-192-16,0-7 192 0,0-9-208 0,3 1 80 15,0 0 128-15,1-11 0 0,1-6-144 0,1-4 144 0,-2 4-144 16,2-9 144-16,1-8-192 0,5-4 192 0,-1-1-320 0,3-4 64 16,4-7 0-16,-2-1 0 0,3-4-128 0,2 2 0 15,1 2-16-15,4 2 0 0,-2 3 48 16,1 0 16-16,1 4 0 0,-4 3 0 0,1 6 336 15,0-1 0-15,-1-3 160 0,2 7-160 0,-1 4 192 0,2 3-192 16,-1 0 192-16,2 3-192 0,0 4 288 0,-1 5-48 16,-1 4-16-16,0 4 0 0,-4 4-32 0,0 5-16 15,0 6 0-15,0 2 0 0,-4 4-16 0,-1 6 0 16,-3 6 0-16,-1 2 0 0,-2 4-160 0,-1 3 128 16,0 1-128-16,-4 4 128 0,2 2-128 0,-2 0 0 0,-1-5 0 15,0 7-176-15,-2 4 176 0,1 3-160 16,-5 6 160-16,0 1-160 0,-2 0 32 0,-1 4 0 0,-1 2 0 0,-2 2 0 15,-5 2-16-15,-2 3 0 0,-2 2 0 0,-8-1 0 16,-8 4 0-16,-3 1 0 0,-1 0 0 16,-4 7 0-16,-7 4 144 0,-2 1-192 0,0 1 192 0,-5-1-192 15,-6-1 192-15,-8 2 0 0,-7 2 0 0,2-3 0 16,1 1 0-16,-8-2 128 0,-10 0-128 16,-4 3 176-16,-7 2 32 0,-8 0 16 0,-8-4 0 0,-4 3 0 15,-3 2-224-15,-8 0 0 0,-16-1 0 0,-4 2 0 16,-3 1 0-16,-4-2 0 0,-10 1 0 0,-1-1 0 15,-8-2 0-15,-2 0 0 0,-6-1 0 0,-3-1 0 16,-3 0 0-16,-2 0 0 0,4-5 0 0,-9-1 0 16,-3 0 0-16,-3 0 0 0,-2 0 0 0,-2 1 0 15,-4 0 0-15,-4 4 0 0,-4 1 0 0,0-2 0 0,-4-2 0 16,0 2 0-16,-2 1 0 0,-6 2 0 0,-7 2 0 0,-3 0 0 16,-4 0 0-16,1 1 0 0,0-1 0 15,2 0 0-15,2-1 0 0,-2 0 0 0,-1 0 0 0,3-4 0 16,2 1 0-16,-1-2 0 0,0-1 0 0,4 1 0 15,1-1 0-15,-5 0 0 0,-2 1 0 0,2-3 0 16,0-2 0-16,1 1 0 0,-1-2 0 0,3-1 0 16,2-2 0-16,1-2 0 0,2-2 0 0,-1 0 0 15,1-2-128-15,7 1 128 0,0-4-144 0,6 2 144 16,0-2-208-16,5 1 80 0,4-3 128 0,5-3-160 16,4-3 160-16,1 3-160 0,4 4 160 0,4 0-192 15,2 1 192-15,5 3-192 0,6 1 64 0,-3 1 0 16,4 2 0-16,-1 3 0 0,3 0-48 0,4 1 0 15,4 3 0-15,4 0 0 0,3 0 16 0,6 1 0 0,4 0 0 0,3 2 0 16,-1 1 160-16,8-2-192 0,4 4 192 16,6-4-192-16,3 0 192 0,5-1 0 0,4 3 0 15,10-1 0-15,5-1 0 0,7-1 272 0,5 1-32 0,4 1-16 16,2-1 80-16,9 0 16 0,3 0 0 0,9 0 0 16,5 4-144-16,6 2-32 0,2-1 0 0,5 1 0 15,2-1 48-15,8 2 0 0,3 2 0 0,3 1 0 16,3 0-192-16,7 3 0 0,2 2 0 0,3 2 128 15,3 3-128-15,2 5 0 0,3 4 0 0,3 4 0 16,4 1-192-16,3 3 192 0,3 4-192 0,4 1 192 16,-1 2-192-16,3 5 192 0,1 6-160 0,4 9 160 0,2 8 0 15,1 6-144-15,1 3 144 0,-4 10 0 0,-1 6 0 16,-2 6-160-16,-2 6 160 0,-5 7 0 0,-2 8 0 0,-2 5-128 16,0 4 128-16,-5 6 0 0,-5 7 0 0,2 4 0 15,-1 1 0-15,-1 5 0 0,-4 3 0 16,-1 6 0-16,-1 6 144 0,-3 7-144 0,-1 3 0 0,1 1 128 15,-5 2-128-15,-1 3 0 0,1 0 0 0,-2-2 128 16,-2-3-128-16,2-2 0 0,1-2 0 0,3 0 0 16,-2 0 128-16,2-5-128 0,2-3 0 0,1-8 0 15,-1-5 0-15,1-5 0 0,0-6 0 0,4-5 0 16,3-5 0-16,-1-10 0 0,1-7 0 0,4-5 0 16,1-8 0-16,4-7 0 0,1-12 0 0,3-10 0 15,4-8 0-15,4-8 0 0,1-8 0 0,7-5 0 0,6-4 128 16,3-5-128-16,-2-2 0 0,9-4 0 0,7-7-160 15,4-4 160-15,2-4-176 0,4-8 176 0,4 0-192 0,9-7 192 16,4-5-144-16,7-3 144 0,4 2 0 0,4-6-144 16,6-7 144-16,5-4 0 0,4-3 0 0,6 0-128 15,1-3 128-15,9-1 0 0,4-2 0 0,3-4 0 16,-1 0 0-16,11 0 0 0,10 0 0 0,3-3 0 16,3 0 0-16,7-2 0 0,6 1 0 0,0 0 0 15,3 4 0-15,6 0 0 0,5 3 0 16,6 3 0-16,4 2 0 0,1 3 0 0,0 2 0 0,3 0 0 15,2-1 0-15,6 1 0 0,2 2 0 0,1 1 0 16,3 0 0-16,5 1 0 0,0-3 0 0,5 1 0 16,1 3 0-16,4-2 192 0,0-3-64 0,3 1 0 15,2 2-128-15,4 3 0 0,0 0 0 0,2 4 0 16,0-2 0-16,-1 3 0 0,1 1 0 0,3 2 0 0,1 0 0 0,-1 3 0 16,-2 3 0-16,2 1 0 0,-2 2 0 15,1 1 0-15,-3 1 0 0,4 1 0 0,0-1 0 0,-2 2 0 16,2 2 0-16,1 0 0 0,1-4 0 15,0 1 0-15,0 1 0 0,0 0 128 0,1 1-128 0,0-1 0 16,-1 0 0-16,-1 1 0 0,1-1 0 0,-1-1 0 16,-5 1 0-16,-3 1 0 0,-1 1 0 0,-1 0 0 15,0-1 0-15,-1 0 0 0,-2 1 0 0,-3 3 128 16,-1 2-128-16,-3 1 0 0,-5 0 0 0,-5 3 0 16,-4 1 0-16,-4-1 128 0,0-3-128 0,-6 0 0 15,-4 0 0-15,-5 1 128 0,-2 1-128 0,-1-1 0 16,-2 2 0-16,-3-3 0 0,-7-3 0 0,-5 1 0 15,-7-2 0-15,-3-2 128 0,0 2-128 0,-13-1 0 0,-10 1 0 16,-1-2 128-16,-1-1-128 0,-9 3 0 0,-8 0 0 16,-4-1 0-16,2 0 0 0,-12-2 0 0,-12-2 0 0,-4 0 0 15,-2 2 0-15,-7-2 0 0,-2-2 0 0,-7-1 0 16,-5-1 0-16,-6-2 0 0,-4-1 0 0,-4-2-128 16,-7-2 128-16,-3-3 0 0,-3-3 0 15,-2 1 128-15,-3-2-128 0,1-4 128 0,1-4-128 0,0-6 128 16,-2-3-128-16,-1-8 144 0,-3-9-144 0,4-2 160 15,1-5-32-15,-1-7-128 0,-6-4 192 0,1-4-64 16,0-5-128-16,-4-6 0 0,-1-10 144 0,-3 1-144 16,-5 0 0-16,1-7 0 0,-3-11 0 0,-2-3 128 15,-2-4-128-15,1-5 0 0,1-6 0 0,1-2 0 0,0-4-208 16,5 1 32-16,4-4 16 0,1-1 0 0,0-3-32 16,3 3 0-16,1 2 0 0,2-3 0 0,2-5 192 0,0-2-192 15,1 1 192-15,0 3-192 0,1 2 192 16,-1 0 0-16,0-2 0 0,-1 3-128 0,-2 0 128 0,1 4 0 15,-2 5-144-15,-1 1 144 0,-1-3 0 0,-2 8 0 16,0 6 0-16,-4 1 128 0,3 2 0 0,-4 5 0 16,-3 7 0-16,-1 4 0 0,-3 1-128 0,5 6 128 15,1 6-128-15,-4 7 128 0,-5 8-128 0,1 7 0 16,6 7 0-16,-5 5 0 0,-3 5 0 0,-1 6 0 16,2 5-192-16,-4 3 192 0,2 4-256 0,-3 4 64 15,2 3 0-15,0 3 16 0,-1 4 16 0,-2 1 0 16,0 3 0-16,1 1 0 0,-1 0 32 0,1 1 0 15,-5 2 0-15,1 1 0 0,-2 2 128 0,-1 2 0 0,-2 0 0 16,-3 2-128-16,-2 1 128 0,-4-1 224 0,-5 0-48 16,-4 1-16-16,-7 5 32 0,-6 0 16 0,-5 2 0 15,-1 0 0-15,-2-2 48 0,-3 1 0 0,-4 3 0 16,-7 0 0-16,-11 0-16 0,-2-2 0 0,-2-2 0 0,-11 2 0 16,-10 1 80-16,-5-2 32 0,-5-4 0 0,-10 1 0 15,-8-3 96-15,-3-3 32 0,-1-2 0 0,-7-3 0 16,-4-2-80-16,-11 0-16 0,-9 1 0 0,-9-2 0 15,-4-1-240-15,2 0-144 0,2-1 160 0,4-1-160 16,4 1 0-16,8 1-208 0,5 1 16 0,13-1 0 16,9-1-2192-1,5-1-432-15</inkml:trace>
  <inkml:trace contextRef="#ctx0" brushRef="#br0" timeOffset="1097.506">23995 9169 38063 0,'-19'-9'1680'0,"7"-6"368"0,-3-8-1648 0,-2-6-400 16,-1-7 0-16,2-1 0 0,4-6 0 0,1-4 0 15,0-6-224-15,2-7 80 0,-2-11 144 0,4-3-160 16,1-7 160-16,2-5-160 0,-2-7 160 0,1-7 0 16,0-9 160-16,4-2-160 0,-2-3 0 0,3 1-192 15,3 0 16-15,-1 4 0 0,4 5 176 0,2 4-208 16,-2 4 80-16,4 9 128 0,1 11 0 0,1 4 336 16,-1 8-32-16,1 3-16 0,1 3-32 0,-2 7 0 15,2 6 0-15,-2 6 0 0,-2 4-64 0,1 5-32 16,0 6 0-16,1 4 0 0,0 6-32 0,0 4 0 15,-1 6 0-15,1 3 0 0,0 5-384 0,1 7-64 16,4 5-32-16,-4 7 0 0,-3 10 112 0,2 2 32 0,3 7 0 0,0 3 0 16,-1 3 208-16,1 3 0 0,-2 0 0 15,2 1 0-15,1-1 0 0,2 4 0 16,-2 1 0-16,2-1 160 0,0-2 32 0,1-3 0 0,1 0 0 0,-2-2 0 16,2 3-192-16,1 2 192 0,2-1-192 0,-4-1 192 15,0-3-192-15,-3-1 0 0,1-3 0 16,-1-2 128-16,0-1-128 0,-7-3 0 0,-2-4 0 15,-2-1 0-15,0-4 0 0,-6-1 0 0,-3-3 0 16,-6-2 128-16,-8 1 16 0,-2-2 0 0,-5-2 0 16,-4-3 0-16,-5-6 240 0,-5-1 64 0,-1-6 0 0,-4-3 0 15,-8-4-96-15,-4-4-16 0,-5 0 0 0,1-9 0 16,2-6-192-16,-5-2-144 0,-6-1 192 0,3-2-192 16,3 2 0-16,7-1 0 0,7 1-240 0,10-2 80 0,4-1 32 15,7 0 0-15,2-3 0 0,5-4 0 0,0-5-128 16,7-3-32-16,5-3 0 0,1 2 0 0,4 2 96 15,5-2 0-15,5-3 16 0,5-3 0 0,1 2 304 16,8-7 64-16,2-5 16 0,5-1 0 0,6 2-208 0,5-3 0 16,6 2 0-16,8 0 0 0,5 0 128 0,1-1 16 15,-3 0 16-15,2 7 0 0,-3 2 48 0,4 6 16 16,3 6 0-16,-1 4 0 0,5 6-224 0,-8 4 128 16,-3 3-128-16,-6 6 0 0,-4 6 0 0,-5 5 0 15,-4 4-208-15,-3 7 64 16,-4 4-224-16,-4 8-32 0,-6 9-16 0,-3 8 0 0,-7 6 192 0,-5 8 32 15,-5 8 16-15,-7 6 0 0,-7 9 176 0,-3 3 0 16,-7-1 128-16,-4 9-128 0,-6 12 240 0,-6-4-32 16,-2 0 0-16,-9 0 0 0,-7 3 288 0,-4 1 48 15,-3-1 16-15,-2-1 0 0,3-3-16 0,-3 1 0 0,-5-2 0 0,1-3 0 16,4-7-240-16,5-7-48 0,7 0-16 16,2-7 0-16,-3 0-240 0,3-7-160 0,0-4 32 0,0-8 0 31,4-8-2928-31,1-8-576 0</inkml:trace>
  <inkml:trace contextRef="#ctx0" brushRef="#br0" timeOffset="2341.474">1803 8554 45663 0,'-21'-22'2032'0,"7"2"400"0,-1-9-1936 0,-4-7-496 16,-1-7 0-16,2-6 0 16,2-6-240-16,0-6-144 0,-3-7-16 0,-2-3-16 0,-4-2 416 0,-1-9 144 15,1-8 0-15,-2 0 0 0,-3 0-144 0,-2 1-192 16,-1 0 32-16,-1 3 16 0,-7 0-96 0,6 7-16 16,4 5 0-16,3 7 0 0,1 8-64 0,4 5-32 0,2 3 0 0,4 6 0 15,0 3 352-15,2 7 0 0,3 5 0 16,3 4 0-16,2 5 0 0,2 4 128 0,1 3-128 15,3 3 192-15,4 0-192 0,1 3 0 0,5 2 144 16,5 6-144-16,5 3-208 0,9 5-112 0,8 2-32 0,4 3 0 16,1 1 80-16,5 4 16 0,4-1 0 0,0 7 0 15,2 4 48-15,4 0 16 0,1-3 0 0,4-2 0 16,-1 0 16-16,3 0 16 0,1-2 0 0,-4 2 0 16,-3-3 160-16,2-3 0 0,-4-4 0 0,2 0 0 15,-1 0 0-15,-8 1 0 0,-4-1 192 0,-6-4-64 16,-5 2 0-16,-6 2 16 0,-2-2 0 0,-6-2 0 0,-2 0 192 15,-3 3 48-15,-3 0 0 0,-3 3 0 0,-4 0-192 16,-3 3-48-16,-4 0 0 0,-4 8 0 0,-6 5-144 0,-4 0 0 16,-6 2 0-16,-10 0 128 0,-9-1-128 15,-7 1-224-15,-5 3 48 0,-5-1 16 0,-4-1-32 16,-2 1-16-16,-2 1 0 0,-3 2 0 0,-4-2-48 0,4-2-16 16,3-3 0-16,6-5 0 0,7-3 80 0,3-5 0 15,3-6 16-15,8-5 0 0,6-4 336 0,4-4 64 16,1-5 16-16,7-6 0 0,5-3-32 0,3-7 0 15,3-9 0-15,3-7 0 0,5-12-208 0,8-4 0 16,6-5-192-16,4-6 192 0,4-7-224 0,5-7 64 16,1-5 16-16,5-2 0 0,2-1 144 0,5-8 0 15,3-8 128-15,1 2-128 0,1 3 144 0,4-2-144 16,2-4 192-16,5 7-192 0,-1 7 224 0,-2 7-64 0,-5 8-16 16,-4 8 0-16,-2 3 160 0,-8 13 16 0,-1 14 16 0,-3 9 0 15,-1 9-80-15,-4 5 0 0,-7 8-16 0,0 10 0 16,0 11-240-16,-4 9 0 0,-3 11 0 0,-4 11 0 15,-2 9 0-15,-4 11 0 0,-2 8 0 0,-8 12 144 16,-4 6 96-16,-2 7 16 0,-4 9 0 0,-4 7 0 16,-3 10 32-16,-3 3 16 0,-5 7 0 0,-1 1 0 15,-5 0-144-15,-1 5-32 0,0 3 0 0,1-3 0 16,-1-5-128-16,3 0 128 0,4-4-128 0,6-4 128 16,5-1-128-16,5-7-176 0,0-6 48 0,6-2-13376 15,5 0-2656-15</inkml:trace>
  <inkml:trace contextRef="#ctx0" brushRef="#br1" timeOffset="71168.541">2105 8737 19343 0,'-21'20'848'0,"7"-6"192"0,-4 3-832 0,0-1-208 0,2 4 0 0,2-3 0 15,3-4 1952-15,1-4 352 0,0-3 64 0,2 1 0 16,-2-2-1088-16,0-2-240 0,-1-6-32 0,0 1-16 16,0-1 96-16,-2-4 0 0,-3-6 16 0,-2-2 0 15,-1-7-544-15,-1-5-112 0,-3-3-32 0,1-9 0 16,0-8-416-16,0-7 0 0,-2-6-224 0,0-2 80 15,1-5-160-15,-1-9-16 0,-2-7-16 0,2-4 0 0,-3-2 160 0,-2-2 48 16,2-4 0-16,-3-5 0 0,-1-5 128 0,0-4 176 16,0 1-48-16,5 2 0 0,1 4 96 15,4 4 16-15,-2 2 0 0,6 5 0 0,4 5 112 0,2 8 32 16,2 6 0-16,6 6 0 0,0 4-32 0,2 6 0 16,-2 6 0-16,6 8 0 0,2 4-144 0,1 3-16 15,-3 4-16-15,5 6 0 0,5 5-176 16,3 5 0-16,4 3 0 0,6 8 0 0,1 4-192 0,7 9 0 15,2 9-16-15,6 5 0 0,0 5-16 0,7 6 0 16,4 6 0-16,5 4 0 0,3 3 64 0,-1 2 16 16,0 0 0-16,-1 5 0 0,-2 4 144 0,2 0-192 15,-4-6 192-15,-1 0-192 0,-4-1 192 0,-2-2 0 16,-6-3-144-16,-3 0 144 0,-3-1 0 0,-6 2 0 0,-4 1 0 16,0-1 0-16,-7-6 0 0,-1 2 160 0,-4-2-160 0,2-3 160 15,-2 1 16-15,-4-4 0 0,-5-2 0 16,1 1 0-16,-3 6 16 0,-3-3 0 0,-1 0 0 0,-4-1 0 15,-3-1-32-15,-3-3 0 0,-3-1 0 0,-6-3 0 16,-4 0 0-16,-4-2 0 0,-5 2 0 0,-5-1 0 16,-6 2-160-16,-6-1 0 0,-7 0 0 0,-2-5 0 15,-1-1-176-15,-5-1-64 0,-2-1-16 0,0-2 0 32,-3 0-128-32,-1 0-16 0,-2-5-16 0,4 0 0 0,6 0 224 0,1-2 64 0,0-3 0 15,7-4 0-15,7-4 320 0,3-2 80 0,6-3 16 0,6-4 0 16,5-4 96-16,5-7 32 0,6-5 0 0,3-10 0 15,4-6-416-15,6-6 0 0,5-2 128 0,3-7-128 0,5-7 0 16,6-8-224-16,5-9 48 0,5-3 16 0,6-5 160 16,4-8 0-16,6-6 0 0,1 0 0 0,4-1 240 0,0-7-32 15,0-4 0-15,2 1 0 0,0 4 0 0,3-2 0 16,-1-2 0-16,1 8 0 0,2 7-48 0,-6 5-16 16,-1 5 0-16,-1 6 0 0,-1 4 64 0,3 9 16 15,-2 9 0-15,0 10 0 0,0 7-96 0,0 12 0 16,0 10-128-16,-2 7 192 0,-2 5-192 0,-3 11 0 15,-2 7 0-15,-3 14 0 0,-2 8 0 0,-3 13-192 16,-4 12 192-16,-6 11-160 0,-7 9 160 0,-9 9 0 16,-4 7 128-16,-8 12-128 0,-6 14 144 0,-7 9-144 15,-3 6 192-15,-6 3-192 0,-4 3 240 0,-5 8-64 16,-4 10-16-16,0 1 0 0,2-2-32 0,2 0-128 0,1-2 192 16,7-1-64-16,7-1-128 0,6-1 0 0,5-3 0 15,8-6 0 1,8-11-2512-16,9-6-544 0</inkml:trace>
  <inkml:trace contextRef="#ctx0" brushRef="#br1" timeOffset="72320.427">23919 8490 20271 0,'3'-11'896'0,"-3"11"192"0,0 0-880 0,-2-7-208 0,1-2 0 0,1 3 0 0,0-2 3424 0,0 8 640 15,0 0 128-15,0 0 32 0,0-11-3328 0,0 1-672 16,-1 0-224-16,0 2 144 0,-1-2 224 0,1-2 32 16,-3-4 16-16,1 1 0 0,0-4-272 0,-2-4-144 15,-1-3 160-15,0-7-160 0,-4-8-192 0,0-3-128 16,0-2-16-16,-3-4-16 16,-2-3-368-16,-2-1-80 0,0-2-16 0,-5-6 0 15,-1-7 176-15,1-1 48 0,2-1 0 0,2-4 0 0,4-2 592 16,4-2 0-16,5-1 0 0,3 0 0 0,5-4 272 0,4 2 176 0,2 1 48 15,5-1 0-15,4 3-272 0,0 5-48 0,-2 6-16 16,4 4 0-16,-2 3 0 0,0 3 0 0,1 2 0 0,-3 8 0 16,1 5 208-16,-1 6 32 0,0 1 16 0,-1 10 0 15,0 4 32-15,-1 7 16 0,0 3 0 0,0 5 0 16,1 4-464-16,2 6 0 0,3 5 0 0,1 7 0 16,1 8 0-16,2 5-208 0,4 0 16 0,-4 11 0 15,0 8 192-15,3 5 0 0,1 1 0 0,0 0-144 16,-3 0 144-16,2 8 0 0,0 4-144 0,0-4 144 15,1-6 0-15,-2-3 0 0,3-1 0 0,-4-5 0 16,-2-2 0-16,-2-5 0 0,-1-2 0 0,-1 2 0 16,-3-1 0-16,1 2 0 0,-2-1 0 0,-2-3 0 0,-3 2 0 15,-1-3 0-15,-2-3 0 0,-2 1 0 0,1 0 0 16,-6 1 0-16,-7-1 0 0,-1 1 0 0,-6 1 0 16,-1 2 0-16,-3 1 0 0,-8-2 0 0,-5 0 0 0,-2 1 0 15,-1-2 0-15,-5-2 0 0,1-3 0 0,-3-4 0 16,0-5 0-16,1-5 0 0,0-5 0 0,-5-3 0 15,-5-8 0-15,2-2 0 0,1-2 128 0,-1-4-128 16,1-8 192-16,0 0-64 0,-3-2-128 0,2 1 128 16,1-5-128-16,3 0 128 0,3-1 144 0,8 2 32 15,4 1 0-15,7-1 0 0,6 0 144 0,7 0 48 16,7-4 0-16,3 4 0 0,3 6-64 0,11-1-16 16,7 0 0-16,8 0 0 0,10 2-416 0,6 2 128 15,5 3-128-15,4 5 0 0,3 3 0 0,8 3-224 16,2 6 32-16,4-1 0 0,0 1-80 0,-1 3-16 0,-4 1 0 15,2 2 0 1,3 2-2464-16,-4 2-480 0,-4 3-96 0</inkml:trace>
  <inkml:trace contextRef="#ctx0" brushRef="#br1" timeOffset="73410.407">6671 11914 35007 0,'-42'11'1552'0,"11"-3"320"0,-5-1-1488 0,2 1-384 0,-2 3 0 0,3-2 0 16,2-2 832-16,4-3 80 0,3-2 32 0,4-2 0 15,-1-5-608-15,7-6-112 0,5-6-32 0,1-8 0 16,-1-9-48-16,3-11-16 0,6-10 0 0,4-9 0 16,-1-5-304-16,2-6-64 0,6-8-16 0,5-6 0 15,1-4 48-15,3 0 0 0,0 8 0 0,0 0 0 16,1 2 208-16,-2 9 0 0,2 7 0 0,-3 9 0 0,1 8 224 16,-2 8 96-16,1 9 0 0,-2 9 16 0,-1 6 112 0,4 8 0 15,0 7 16-15,3 7 0 0,1 10-256 0,4 8-48 16,0 7-16-16,3 12 0 0,3 8-144 0,-1 10 160 15,0 6-160-15,0 2 160 0,-2-1-160 0,0 2 0 16,0 2 0-16,-5 1 0 0,-2-4 0 0,-2-7 0 16,-3-7 0-16,-2-6 0 0,-3-5 0 15,1-7 0-15,-3-4 0 0,-2-3 128 0,0-4-128 0,-3-3 0 16,-3-2 144-16,0-7-144 0,2-4 144 0,-5-8-144 16,0 8 192-16,0-8-192 0,0 0 192 0,-10 5-64 15,0-2 0-15,-1-3-128 0,-3-2 240 0,-2-3-64 16,-6 0-16-16,-1-5 0 0,-3-1-160 0,-5-5 0 15,-3 0-192-15,-8-5 192 0,-10-2-320 0,-3-5 64 16,-1-2 16-16,-2-2 0 0,0-3-16 0,-4-1 0 0,0 0 0 16,1 1 0-16,0 1 256 0,4 4 0 0,0 4 0 15,6 4-144-15,2 4 272 0,6 6 48 0,1 5 16 0,6 2 0 16,-3-2-64-16,6 4-128 0,3 3 192 16,5-1-64-16,7 0-128 0,4 0 0 0,6 1 0 15,8 0 128-15,0 0-320 0,0 0-80 0,12-4-16 0,5-2 0 31,10-2-224-31,7-1-64 0,2-1 0 0,7-3 0 0,5-3 320 16,11-3 64-16,3-6 16 0,7-1 0 0,2 0 176 0,2-4 0 0,-1-5 0 0,2 0 0 16,1 0 128-16,-3 1 96 0,-2-1 32 0,-6 5 0 15,-5 4 192-15,-6 4 64 0,-7 4 0 0,-3 3 0 16,-1 4-128-16,-8 3-32 0,-5 3 0 0,0 6 0 16,-5 6-80-16,-2 5-16 0,-6 6 0 0,-5 10 0 15,-5 11-16-15,-6 9-16 0,-7 9 0 0,-10 8 0 16,-6 10-96-16,-8 9-128 0,-5 8 176 0,-4 5-176 0,-2 2 0 0,1 4 0 15,-1 4 0-15,1-6 0 16,4-3-1584-16,0-11-368 16,7-9-80-16,4-10-15648 0</inkml:trace>
  <inkml:trace contextRef="#ctx0" brushRef="#br1" timeOffset="74384.052">18899 13500 35935 0,'0'0'1600'16,"0"0"320"-16,-6-1-1536 0,6 1-384 0,-7 0 0 0,7 0 0 0,-7-3 1472 0,1-2 208 15,-3-2 48-15,1-3 16 0,-2-4-960 0,-2-3-192 16,-4-6-32-16,0-3-16 0,-3-9-16 0,-1-6 0 16,-3-8 0-16,-1-9 0 0,-2-11-528 0,0-6 0 15,1-7 0-15,0-10 0 16,-3-8-432-16,6 0 16 0,2 2 0 0,5 8 0 0,2 11 96 0,5 5 0 15,5 4 16-15,2 4 0 0,-4 5 496 0,5 7 112 16,6 6 16-16,3 6 0 0,0 1-192 0,5 6-128 0,1 7 144 16,3-1-144-16,1 5 0 0,7 3 0 0,3 7 0 15,7 4-160-15,4 5-128 0,2 4-32 16,3 2 0-16,7 5 0 0,-1 3-48 0,7 5-16 0,5 2 0 16,-2 5 0-1,0 3-32-15,-7 2-16 0,-4 1 0 0,-4 0 0 16,-3-2 160-16,-1 0 16 0,1-1 16 15,-8-3 0-15,-4-3 416 0,-4 2 80 0,-6-4 0 0,-3 2 16 16,-3-2 208-16,-5 0 32 0,-4-2 16 0,-6 5 0 0,-4 2-112 0,-7 2-32 0,-8 2 0 16,-7 1 0-16,-4 2-384 0,-8-1 0 0,-7 3 128 0,-6 3-128 15,-8 5 0-15,-11 2 0 0,-15 4 0 0,-5 1-176 16,-6 0-128-16,-5 2-16 0,-5-6-16 0,3-2 0 16,1-8-176-16,7-5-16 15,7-5-16-15,4-4 0 0,4-8 544 0,11-4 0 0,13-8 0 0,6-4 0 0,9-2 128 16,8-4 16-16,6-4 16 0,7-5 0 0,1-2 96 15,8-4 32-15,5-8 0 0,8-4 0 0,7-12-288 0,7-1 160 16,9-4-160-16,6-3 128 0,9-2 0 0,13-3 0 16,8-6 0-16,7-1 0 0,5-1 0 0,8 2 0 15,3-3 0-15,9-4 0 0,6-4-128 0,2 1 0 16,1 7 0-16,7 2 0 0,3 3 0 0,-3-1-192 16,-5 2 64-16,-1 7 128 0,-2 6-368 0,-8 10 48 15,-12 8 16-15,-8 10 0 0,-9 7 32 0,-6 9 0 16,-10 7 0-16,-7 6 0 0,-8 9 272 0,-9 5 0 15,-6 11 0-15,-12 12 0 0,-6 11 288 0,-11 10-32 16,-12 8-16-16,-10 9 0 0,-11 4 256 0,-9 8 48 16,-9 5 16-16,-14 7 0 0,-13-4-16 0,-5 6 0 0,-4 2 0 15,-6-3 0-15,-10-7-160 0,4 2-48 0,3 4 0 16,-1-5 0-16,-3-9-336 0,3-6 0 16,2-4 0-16,0-3 0 15,-4-4-1776-15,0-10-416 0,0-13-96 0</inkml:trace>
  <inkml:trace contextRef="#ctx0" brushRef="#br1" timeOffset="75192.448">7251 4498 33167 0,'-24'-40'2944'0,"1"10"-2352"0,-9-10-464 0,1-7-128 16,1-12 2256-16,6 1 432 0,4-1 96 0,3-2 16 16,1 1-2496-16,2-1-496 0,-1-2-112 0,3-5-16 15,-1-3 320-15,1 1 0 0,2 3 0 0,3 2 144 16,4-2-288-16,2 0-64 0,1-3-16 15,2 5 0 1,4 4-288-16,1 9-48 0,2 5-16 0,1 11 0 0,1 6 160 0,1 10 32 16,2 5 0-16,3 5 0 0,3 4 128 0,3 6 48 0,9 6 0 0,2 10 0 15,2 6 0-15,6 6 0 0,3 6 0 0,2 9 0 16,3 8 208-16,-3 2 0 0,-1 0 0 0,4 0-144 16,2 4 144-16,-5-2 0 0,-5 1 0 0,-1-6 0 0,-3-2 0 0,-4-4 0 15,-8-4 0-15,-4-5 0 0,-4-6 0 0,-7-3 224 16,-4-4-48-16,-6 2-16 0,-4 1 304 0,-5 0 64 15,-6 2 16-15,-6-1 0 0,-9 0-144 0,-3 2-16 16,-3-3-16-16,-10-1 0 0,-5 1-176 0,-3 0-16 16,2-2-16-16,-8-5 0 0,-4-6-160 0,-2-6 192 15,1-4-192-15,-2-4 192 0,1-2-192 0,1-9 0 0,2-8 0 16,-1-8 0-16,1-7 0 0,8-3 0 0,8-2-192 16,5-1 192-1,7-2-448-15,7 1 16 0,9 2 16 0,5-2 0 0,6-1 416 0,7 1 0 0,7 2 192 16,8-1-64-16,9-1-128 0,4-2 176 0,4-4-176 15,7 2 192-15,6-1-192 0,2 0 0 0,1 1 144 0,3 3-144 16,0 3 0-16,4 6 144 0,2 5-144 0,-2 7 0 16,0 6 160-16,-5 6-160 0,-5 6 128 0,-4 9-128 15,-8 4 160-15,-2 9-160 0,-7 5 192 0,-3 10-192 16,-4 7 240-16,-10 9-64 0,-5 5-16 0,-7 4 0 16,-7 2 96-16,-9 10 0 0,-8 10 16 0,-6 5 0 15,-6 5 16-15,-4 3 0 0,-4 0 0 0,-1-2 0 16,3 2-288-16,5-7 128 0,6-4-128 0,6-7 0 15,5-5-1232-15,12-4-368 0,6-7-64 16</inkml:trace>
  <inkml:trace contextRef="#ctx0" brushRef="#br1" timeOffset="76176.868">19242 5617 32255 0,'0'0'2864'0,"0"0"-2288"0,-10 4-576 0,0-3 0 0,-1-2 2240 0,2-2 352 16,3-2 64-16,0 1 16 0,2-5-2144 0,0-2-528 16,-2-4 0-16,1-11 0 15,3-8 208-15,1-6-64 0,0-12-16 0,3-6 0 0,5-9-416 0,3-12-96 16,3-10 0-16,2-2-16 16,1-2-304-16,0-9-48 15,2-9-16-15,-1 1 0 0,1 1 304 0,-2-1 48 0,-1-3 16 0,-1 4 0 16,0 4 400-16,0 7 0 0,0 5 0 0,0 12 128 0,-2 8 384 0,3 11 64 15,1 8 32-15,-1 9 0 0,-1 9 224 0,2 8 64 16,5 6 0-16,-3 3 0 0,-1 6-624 0,4 5-112 16,2 8-32-16,1 8 0 0,3 4-384 0,-1 8-64 15,1 5-32-15,-1 5 0 16,0 3-48-16,2 9-16 0,-3 2 0 0,1 4 0 16,-1 3-112-16,-2-3-32 0,2-3 0 0,-6-3 0 15,-5-4 64-15,3-4 16 0,0-3 0 0,-2 0 0 0,-5-1 336 16,-6-1 144-16,-1 0-128 0,0-1 128 0,-5-2 192 0,-2 1 112 15,-4 1 16-15,-3 3 16 0,-5 1 128 0,-6 0 32 0,-2-1 0 0,-6 0 0 16,-5-1-176-16,-4 0-16 0,-4 0-16 16,-5-1 0-16,-5-4-48 0,-7 0-16 0,-9-3 0 0,0-3 0 15,-2-1-224-15,-6-5 0 0,-5-2 0 16,1-9 0-16,-2-7 0 0,7-7-160 0,6-8 32 16,5-3 0-16,3-7-96 0,6-5-16 0,7-2 0 0,5-6 0 15,5-1-336 1,9 0-64-16,6-3 0 0,12-2-16 0,7-4 288 0,11 1 64 0,13 2 16 0,9 1 0 15,11 1 544-15,11-1 96 0,6-1 32 0,13-5 0 16,14-2-128-16,10 1 0 0,9 2-16 0,13 1 0 16,5-1-240-16,8 2 176 0,6 0-176 0,10-1 160 0,6-2-160 15,2 4-224-15,-3 5 48 0,-5 4 16 16,-6 2-16-16,-9 4 0 0,-10 8 0 0,-16 4 0 0,-18 5 368 0,-19 7 80 16,-16 6 16-16,-19 6 0 0,-11 5 80 15,-10 7 16-15,-11 8 0 0,-17 13 0 0,-15 9-256 0,-18 15-128 16,-15 10 160-16,-20 11-160 0,-17 11 672 0,-18 14 32 15,-18 13 16-15,-15 8 0 0,-11 8-192 0,-5 9-32 16,-1 6-16-16,-4 11 0 0,-5 8-288 0,-1 5-48 16,1 5-16-16,5 2 0 15,3 3-1264-15,8-4-256 0,7-2-48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06:46.302"/>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definitions>
  <inkml:trace contextRef="#ctx0" brushRef="#br0">12082 1915 32255 0,'0'-25'1424'0,"1"8"304"0,0 1-1392 0,3-1-336 0,6 2 0 0,0-2 0 16,2 2 624-16,4 0 48 0,-1-1 16 0,1 2 0 15,-2 0-1136-15,-2-1-208 0,-4 0-48 0,-2 3-16 16,0 0 272-16,-3 0 48 0,-4-2 16 0,-5 2 0 16,-5-1-256-16,-2 0-32 0,0 2-16 0,-3 0 0 0,-4 2 240 15,-1 1 64-15,-6 1 0 0,2-1 0 16,-1-4 224-16,-6 3 160 0,-4 4-192 0,-2-4 192 0,-3-4 128 16,1 1 128-16,-5-1 16 0,-2 2 16 0,0-2 96 0,1 1 32 15,0-2 0-15,0 2 0 0,-4 2 32 0,-1-1 0 16,-2-1 0-16,-4 0 0 0,0 1-112 0,0-1-16 15,-2-2 0-15,-1 0 0 0,-2-1-32 0,-4-1-16 16,-5 1 0-16,1 1 0 0,-3-1-80 0,2 1 0 16,-2-1-16-16,-4-1 0 0,-5 1-48 0,1-1 0 15,3 1 0-15,-2-3 0 0,-4-1-128 0,-2-1 0 16,-2 0 144-16,4-2-144 0,0-1 0 0,-3 1 0 16,-4 0 0-16,1 0 128 0,1 2-128 0,-2 0 0 15,-1 0 0-15,-3 3 0 0,-3 1 0 0,3 3 128 16,3 0-128-16,-2 3 0 0,-6-1 0 0,1 2 0 0,1 3 0 0,-4-3 128 15,-2-1-128-15,2 2 0 0,0 2 0 0,-1 0 0 16,-1 0 0-16,-1 0 0 0,0 2 0 0,0-1 0 16,3-1 0-16,-3 4 0 0,-2 2 0 0,1-3-128 15,5-2 128-15,-5 0 0 0,-2 3 0 0,4 1 0 16,4 0 0-16,-7 0 0 0,0-5 0 0,2 4 0 16,1 4 0-16,0-2 0 0,-7-4 0 0,6 5 0 15,2 6 0-15,1 0 0 0,-3 1 0 0,1 0-128 16,2 0 128-16,4 0 0 0,2 2 0 0,-3 2 0 15,0 0 0-15,4 3 0 0,5-2 0 0,-3 1-128 16,-2-1 128-16,1 2 0 0,4 0 0 0,2 3 0 16,2-1 0-16,0 2 0 0,4 0 0 0,5-1 0 0,5-2 0 15,2 3 0-15,0 5 0 0,3 0 0 0,4-2 0 16,0 0 0-16,-1 0 0 0,5 2 0 0,7 3 0 16,3 0 0-16,0-2 0 0,2 3-128 0,0 2 128 0,2-1 0 15,2 4 0-15,4 2-128 0,5 4 128 0,3-1 0 16,3 1 0-16,4-1 0 0,2 0 128 0,5-2-128 15,3-1 128-15,1 2-128 0,3 0 0 0,1 3 0 16,3 1 0-16,4 1 0 0,2 0 0 0,3 0 0 16,2-1 0-16,3-1 128 0,1 1-128 0,4-1 0 15,-1 0 0-15,4-1 0 0,4-5 0 0,5 3 0 16,3 2 0-16,1 1 0 0,1 3 0 0,5 1 128 16,7-3-128-16,1-4 0 0,-3-1 0 0,1-2 0 15,3-3 0-15,3-1 0 0,2 3 0 0,4-2 0 16,3 1 0-16,2-1 128 0,3 1-128 0,-2-1 0 0,-4-4 0 15,6 2 0-15,4-6 0 0,5 1 144 0,6 0-144 0,-2-1 0 16,-3-1 128-16,2-1-128 0,3-1 0 0,3-1 0 16,3-2 128-16,1 0-128 15,-1-2 0-15,4 1 0 0,2 0 0 0,1-2 128 0,1-2-128 0,0 1 0 16,1-4 128-16,2 1-128 0,2-1 0 0,1-2 0 16,-2-2 160-16,4 0-160 0,6-2 128 0,1-1-128 15,-3 0 0-15,3-2 128 0,-1 0-128 0,3-1 0 16,1 0 0-16,2-1 0 0,4-1 128 0,-3-3-128 15,-3 0 0-15,0-4 0 0,3 1 0 0,-1-1 0 16,2 1 0-16,-2 0 0 0,1-4 0 0,-1 2 0 16,0-1 0-16,0 0 0 0,-1 1 0 0,4 0 0 15,-1-1 0-15,1 0 0 0,-1 0 0 0,-2 0 0 0,-5-2 0 16,-1 1 0-16,1-1 128 0,1 1-128 0,0 3 0 16,-4-2 0-16,1-2 0 0,-1-1 0 0,0-1 0 0,1-2 0 15,-6-1 0-15,4-1 0 0,-1 3 0 16,-2-1 0-16,-4 1 0 0,0-1 0 0,-3-1 0 0,0 2 0 15,1-2-160-15,-4 0 160 0,-4-2-256 0,2 3 64 16,1-2 0-16,-2 0 0 0,-3 0 0 0,-3-2 0 16,-4-4 0-16,-1 0 0 0,0-1 192 0,-5 2 0 15,1-2 0-15,-6-1-144 0,-3-6 144 0,-1 1 0 16,-5 3 0-16,1 1 0 0,-1 2 0 0,-2 3 0 16,-1 0 0-16,-5-1 0 0,-4-3 128 0,-2 0-128 15,-5 2 128-15,-1-1-128 0,-3 0 128 0,-1-3-128 16,0-2 160-16,-5 0-160 0,-5 3 144 0,0-1-144 0,-6 3 128 15,-3-2-128-15,0-1 0 0,-4-1 128 0,-6 1-128 0,-2-1 0 16,-1 0 144-16,-5-1-144 0,-5-1 160 0,-5 0-160 16,-5 1 208-16,-2-3-48 0,-4-8-16 15,-3 5 0-15,-2 2-144 0,-2 5 192 16,-6-1-192-16,-7 1 192 0,-7-1 64 0,-6 2 0 0,-5 3 16 16,-4 3 0-16,-2-3-80 0,-7 5 0 0,-8 5-16 0,-6 0 0 15,-6 1-176-15,-5 2 0 0,-3 6 0 0,-6 2 0 16,-7 3 0-16,-4 3 0 0,-5 2-128 0,-2 9 128 15,-2 5 0-15,-6 5 0 0,-10 4-144 0,1 5 144 16,1 7-1600-16,-7 9-256 16,-4 8-48-16</inkml:trace>
  <inkml:trace contextRef="#ctx0" brushRef="#br0" timeOffset="4660.536">19699 7845 13823 0,'0'0'1216'0,"0"0"-960"0,-5 4-256 0,5-4 0 15,-9 0 960-15,9 0 128 0,0 0 48 0,-5 0 0 16,5 0-400-16,0 0-80 0,-7 2-16 0,7-2 0 15,0 0 176-15,0 0 16 0,-8-5 16 0,5 0 0 16,-3-4-256-16,3 1-48 0,0 0-16 0,2-1 0 0,1 0-16 0,0 1 0 16,-2-2 0-16,-1 2 0 0,3 0 96 0,0-2 16 15,-1-2 0-15,2-1 0 0,3-3 16 0,-3 2 16 16,-2 2 0-16,2-2 0 0,1-3-64 0,2 2-16 16,1-1 0-16,-1 0 0 0,2 1-192 0,0 1-64 15,3 0 0-15,0 0 0 0,-4-1-144 0,2 1-48 16,1 0 0-16,0 2 0 0,2-2-128 0,0 0 128 15,0-1-128-15,0-1 128 0,0 0-128 0,-1 0 0 16,2 1 144-16,1-2-144 0,2-1 144 0,-3 0-144 16,0 2 192-16,2 0-192 0,0 1 192 0,2-1-64 15,-1 1 0-15,2 2-128 0,-1 1 256 0,0-1-64 16,-4-2-16-16,4 3 0 0,-1 1 16 0,-1 1 16 16,0 1 0-16,1 2 0 0,-5-1-208 0,4 4 144 15,-1 0-144-15,0 3 128 0,-12 1-128 0,11 5 160 0,1-2-160 16,-1 1 160-16,0 2-160 0,-2-1 0 0,1 3 144 0,1 2-144 15,-3 1 0-15,2 2 144 0,0 4-144 0,0-1 0 16,0-2 128-16,0 4-128 0,-1 4 0 0,3-1 0 16,-2-2 0-16,0-2 128 0,0 0-128 0,-3 0 0 15,3 3 144-15,-1-1-144 0,-1-5 0 0,-2 0 144 16,2 1-144-16,0-2 128 0,3 0-128 0,-4-1 128 16,-1-6-128-16,2-1 0 0,0 0 0 0,3-1 128 15,-2-3-128-15,1 1 128 0,0-2-128 0,0 0 128 16,0 0 0-16,-1-3-128 0,-1 0 192 0,1-2-64 15,0 1 48-15,2-2 0 0,0 1 0 0,0-3 0 16,-1-1-176-16,1 0 0 0,0-2 144 0,1-2-144 16,-1-1 0-16,-3 0 0 0,-1 0 0 0,1-2 128 0,1-3-128 15,-1 0 0-15,-1-3 0 0,-1 0 128 0,-1 0-128 16,0 0 0-16,-2-1 0 0,-1 1 0 0,0 1 0 0,2 1 0 16,0 2 0-16,-1 1 0 0,-4-5 0 0,2 4 0 15,-1 0 0-15,1 4 0 0,-1 3 0 0,3-1 0 16,-1 1 0-16,0 1 128 0,0 0-128 0,0 1 0 15,-2 2 0-15,3-2 0 0,0 2 0 0,-3 7 0 16,0 0 0-16,4-7 0 0,2-2 0 0,-3 3 0 16,-3 6-144-16,0 0 144 0,0 0-192 0,0 0 48 15,0 0 0-15,0 0 0 0,0 0 16 0,7 9 0 16,-2 0 0-16,-1 3 0 0,-2 2 128 0,1 2 0 16,-1-1-144-16,3 2 144 0,-4 0 0 0,2 1 0 15,0-3 0-15,1 4 0 0,2 1 0 0,1-4 0 16,1-1 0-16,0-1 0 0,3 0-144 0,0-2 144 15,3-6 0-15,-1-1 0 0,0 0-144 0,1-2 144 0,3 0 0 0,-2-3-144 16,-1-2 144-16,1-2 0 0,-2-2 0 0,1-2 0 16,2 0 0-16,-1 0 0 0,-1 2 0 0,0-1 128 15,0-6-128-15,-1-1 0 0,0 0 0 16,2 1 0-16,-2 0 0 0,2 2 0 0,2 0 0 0,-2 1 0 16,0 0 0-16,0 1 0 0,-1 0 0 0,1 3-128 15,1 1 128-15,-2 2 0 0,-1 1 0 0,2 2-128 16,-1 2 128-16,-1 3-160 0,3 3 160 0,-1 1-160 15,0 1 160-15,3 3 0 0,-2 0 0 0,1 3-128 16,-2 1 128-16,1 3 0 0,-2 1 0 0,-2 2-128 16,2 6 128-16,-3-3 0 0,-1 2 0 0,-1-1 0 0,-1-3 160 15,0 2-32-15,-3-2-128 0,-4 0 192 0,-1-2 96 0,1-2 16 16,-1 1 0-16,-1 0 0 0,-7-3 0 0,2 2 0 16,0-1 0-16,3-2 0 0,0 0-304 0,-1-2 128 15,0 1-128-15,3-1 0 0,0 3 0 0,0-5 0 16,-1-2-160-16,3-1 160 15,0 2-1504-15,0-4-176 0,-1-8-48 0,0 0-9472 16,10 2-1888-16</inkml:trace>
  <inkml:trace contextRef="#ctx0" brushRef="#br0" timeOffset="5461.272">19576 5336 27007 0,'-4'-5'1200'0,"4"5"240"0,-5-6-1152 0,5 6-288 0,0 0 0 0,0 0 0 15,0 0 512-15,0 0 64 0,0-5 0 0,0 5 0 16,0 0-432-16,0 0-144 0,0 0 0 0,0 0 144 15,0 0-144-15,10 5 192 0,0 1-192 0,0 1 192 16,-2 2-64-16,1 5-128 0,-1 2 192 0,3 1-64 16,-2 0 112-16,1 4 16 0,0 2 0 0,0 6 0 15,2 9 0-15,1 3 16 0,0-4 0 0,-1 5 0 0,2 1-144 16,-2 1-128-16,-2 0 192 0,0 2-192 0,0 0 192 16,-1 0-192-16,-4-3 192 0,-1-3-192 0,2-2 384 15,-4-1-16-15,-3-4-16 0,-2-2 0 0,-1-4 96 0,1-1 0 16,-2-1 16-16,-4 0 0 0,-4-2 64 0,0 0 16 15,0 0 0-15,-6-1 0 0,-2-4-112 0,-1-2-32 16,-6 0 0-16,-2-2 0 0,-2 0-96 0,0-5-32 16,-3-6 0-16,1 1 0 0,0 0-144 0,2-2-128 15,0-3 144-15,4-3-144 16,1-6-288-16,3-1-160 0,1-4-16 0,4-3-16 16,4-1-1616-16,2-3-320 0,-1-3-64 0,6-3-12112 0</inkml:trace>
  <inkml:trace contextRef="#ctx0" brushRef="#br0" timeOffset="5839.321">18962 5474 29999 0,'-10'-3'1328'0,"3"3"272"0,0 3-1280 0,7-3-320 0,0 0 0 0,0 0 0 16,0 0 832-16,0 0 112 0,0 0 16 0,0 0 0 15,9-6-672-15,3 2-128 0,3-2-32 0,6-3 0 0,6-3 64 0,4 0 0 16,3-3 0-16,5-3 0 16,4-4 64-16,0 0 0 0,1 0 16 0,2 0 0 0,3-1 176 0,1 0 16 15,3-1 16-15,1 1 0 16,-5-1-80-16,0 0-16 0,-4 6 0 0,-1 0 0 0,-4 5-96 0,-2-1-32 15,-2 0 0-15,-1 3 0 0,-4 4-256 0,-1 1 128 16,0 5-128-16,-2 0 0 0,0 0 0 0,-1 2-272 16,-2 2 16-16,-1 4 16 15,-2 2-2736-15,-3 3-544 0</inkml:trace>
  <inkml:trace contextRef="#ctx0" brushRef="#br0" timeOffset="6460.165">20238 5591 32879 0,'0'0'1456'0,"-7"-4"304"0,1-4-1408 0,6 8-352 0,-5-3 0 0,5 3 0 16,0 0 240-16,-8-6-32 0,1 1 0 0,1 3 0 0,-3 2-208 0,0 1 0 16,2 0 0-16,-4 0 0 0,0 0 0 15,-2 4-160-15,0 1 160 0,-4 2-128 0,-4 6 128 0,0 3-128 16,0 2 128-16,-1-1-128 0,1 1 256 0,-2-2 48 15,1 3 16-15,1 3 0 0,6 6 224 0,0 1 48 16,2 0 16-16,0-1 0 0,2-3-48 0,2 2-16 16,2-1 0-16,4-1 0 0,2-5-32 0,1-4 0 15,0-1 0-15,2-3 0 0,3-1-144 0,2-3-48 16,1-4 0-16,1 0 0 0,0-1-64 0,2-2-128 16,1-3 176-16,1-1-176 0,-1-5 176 0,0-2-176 15,0 0 160-15,2-7-160 0,0-4 160 0,1-1-160 16,0 2 160-16,-1-3-160 0,1-1 192 0,-2 1-48 15,2 1-16-15,-3 1 0 0,-2-2 48 0,-1 0 0 16,-3 0 0-16,1 2 0 0,0 1 32 0,-1 4 16 0,-2 3 0 16,2-1 0-16,-3-3-224 0,2 5 0 0,-2 2 0 15,-3 9 0-15,0 0 0 0,0 0 0 0,0 0 0 0,9 10 0 16,-3 5-176-16,1 2 176 0,-1 2-160 0,1 4 160 16,-3 3-128-16,3 5 128 0,0 0 0 0,0 1-144 15,2-3 144-15,0-1 0 0,0-3 0 0,1-1 0 16,-3 0 0-16,4-4 0 0,1-4 0 0,-3-3 0 15,0-2 0-15,1-3 0 0,1-3 0 0,2-1 128 16,3-3-128-16,0-2 0 0,3-4 0 0,3-5 0 16,2-4-2016-1,-1-5-320-15,-3-1-64 0,2-6-16 0</inkml:trace>
  <inkml:trace contextRef="#ctx0" brushRef="#br0" timeOffset="6866.364">21019 5475 26719 0,'0'0'1184'0,"0"0"240"0,-8-4-1136 0,0 1-288 16,0-1 0-16,8 4 0 0,-9 1 1536 0,2 2 240 15,-2 2 48-15,1-4 16 0,-2-4-1584 0,-1 2-256 16,-3 4-192-16,-4 1 48 0,-1 1-96 0,0 4-16 16,-3 2 0-16,0 1 0 0,0-1 128 0,1 1 128 15,0 4-208-15,0 1 80 0,0 1 352 0,3 1 80 16,0-2 16-16,3 0 0 0,0 0 384 0,3 2 64 0,2 2 32 0,3-3 0 16,0 0-80-16,3-1-16 0,1-3 0 15,3 3 0-15,3 1-288 0,1 1-64 0,0-4-16 0,3-1 0 16,2-4-112-16,1-1-32 0,1 2 0 15,2 0 0-15,2-1-192 0,2-1 128 0,0-6-128 0,2 0 0 16,2-3 0-16,0-1-128 0,4-3-16 0,1-3 0 16,2-1-1456-1,3-1-272-15,1-2-64 0,-1-3-13728 0</inkml:trace>
  <inkml:trace contextRef="#ctx0" brushRef="#br0" timeOffset="7345.504">21500 5433 19343 0,'0'0'1728'0,"-9"0"-1392"15,-1-1-336-15,10 1 0 0,-6-1 2400 0,-3-1 416 16,1-5 64-16,1 7 32 0,7 0-2368 0,-7 5-544 15,-3-2 0-15,2-3 0 0,-1-1 0 0,-4-1 0 16,-2 1 0-16,0 4 0 0,0 0 0 0,1 2 0 16,-2 3 0-16,-1 0 0 0,-1 1 0 0,1 0 0 0,-1 2 0 15,2 6 0-15,-2 4 608 0,3 3 32 0,0 1 0 0,2 1 0 16,2-2 80-16,4 2 32 0,-1 1 0 0,5-1 0 16,3-1-240-16,2 2-32 15,0-2-16-15,5-3 0 0,1-4-80 0,3-4-32 0,3-2 0 0,0-2 0 16,1 1-160-16,2-1-16 0,0-5-16 0,2-2 0 15,-1-6-160-15,-2-1 0 0,0-4 144 0,0-1-144 16,2-3 144-16,0-1-144 0,-1-1 192 0,-1-2-192 16,0-2 320-16,-1-1-32 0,-1-3-16 0,2 3 0 15,-5 3 0-15,1-2 0 0,-1-2 0 0,0 2 0 16,-3-3-80-16,0 0 0 0,-2 1-16 0,-2 0 0 16,0-1 16-16,-4 2 0 0,-3 1 0 0,0 3 0 15,-2 3-32-15,-4 3 0 0,-5 1 0 0,-3 4 0 16,-1 1-160-16,-4 5-224 0,-4 1 48 0,1 2 16 15,2 1-320-15,0 2-64 0,-2 3-16 0,6-3 0 16,0-1-1744-16,5-3-368 0,3 0-64 0,1-2-12320 16</inkml:trace>
  <inkml:trace contextRef="#ctx0" brushRef="#br0" timeOffset="7930.779">22019 4739 26543 0,'0'0'1168'0,"0"0"256"0,0 0-1136 0,-5 4-288 0,-2 1 0 0,4 1 0 15,1 3 0-15,1 0-144 0,-4 3 16 0,3 3 0 16,2 6 128-16,0 0 0 0,0 2 0 0,1 5 0 16,-1 3 128-16,3 7 48 0,0 5 16 0,-3 5 0 15,0 1 272-15,-1-1 64 0,-4-1 16 0,3 1 0 0,0-3 160 16,-2-1 48-16,1 0 0 0,-3-3 0 0,-1-6 64 15,0 0 16-15,2-3 0 0,0-4 0 0,-1-4 0 0,0-6 16 16,3-2 0-16,-2-5 0 0,0-4-272 0,5-7-48 16,0 0-16-16,0 0 0 0,0 0-176 0,0 0-32 15,0 0-16-15,-2-10 0 0,1-5-160 16,3-1-128-16,1-1 144 0,4-4-144 0,-2-5-144 0,4 0-128 16,-1 1-32-16,2 5 0 0,0 1 112 0,1 2 32 15,1 3 0-15,1 1 0 0,2 0 160 0,1 7 0 16,0 5 0-16,2 3 0 0,0 5 0 0,1 4 0 15,2 5 0-15,-1 4 0 0,-1 2-192 0,-2 3 64 16,0 2 0-16,-3 2 0 0,-3 1 128 0,-4-1-192 16,-4-2 192-16,-3 1-192 0,-1-2 192 0,-5-1 0 15,-1-3 0-15,-5-2 0 0,-5 1 368 0,0-1 48 16,-1-2 16-16,-4-2 0 0,0-4 16 0,1 0 16 16,0 0 0-16,1-4 0 0,-1-4-176 0,4-2-32 0,0-5-16 0,2 0 0 15,1 1-240-15,3-5 0 0,-1-2 0 0,3-2 0 31,1 0-768-31,6-2-64 0,0 2 0 0,6-2 0 16,0-4-2304-16,6 0-480 0,0 0-96 0</inkml:trace>
  <inkml:trace contextRef="#ctx0" brushRef="#br0" timeOffset="8217.609">22533 5187 6447 0,'0'0'272'0,"0"0"80"0,0 0-352 0,0 0 0 15,0 0 0-15,0 0 0 0,0 12 8144 0,1 1 1568 16,1 2 304-16,2 6 64 0,-2 3-8112 0,1 4-1632 16,0-1-336-16,0 2 0 0,-2 0 0 0,-1 4-128 15,0 4 128-15,-2 1-128 0,-3 2 0 0,0-3 0 16,-4-1 0-16,0-2 0 0,0-5-32 0,-1-1 0 15,2-5 0-15,-3 1 0 0,2-2-96 0,1-3 0 16,0-1-16-16,3-9 0 16,5-9-192-16,0 0-48 0,0 0 0 0,0 0 0 15,0 0-2928-15,1-11-592 0,4-9-112 0,6-1-16 0</inkml:trace>
  <inkml:trace contextRef="#ctx0" brushRef="#br0" timeOffset="9029.206">23168 5180 11967 0,'-7'-6'1072'0,"-2"4"-864"0,9 2-208 0,-7-3 0 15,-4-1 6032-15,3 2 1168 0,8 2 224 0,-10 3 64 16,-2-1-6080-16,-1 0-1216 0,-3 0-192 0,1 5-144 15,-2 4-272-15,-1 3-48 0,-5 3-16 0,1 1 0 16,2 0-192-16,-3 3-32 0,0 2-16 0,-2 4 0 0,6 6 512 16,0 2 208-16,-2 1-176 0,7-1 176 0,3-1 0 0,2-2 0 15,2-6 0-15,1-2 0 0,2-5 544 0,4-3 48 16,3-5 16-16,-1-4 0 0,-2-7 96 0,0 0 32 16,9 2 0-16,2-7 0 0,-3-4-416 0,5-5-96 15,0-1-16-15,0-5 0 0,-1-7-208 0,1-2 0 16,0-3-192-16,0 2 192 0,-1 3 0 0,-2 0 0 15,-2 1 0-15,2-2 0 0,-2 1 208 0,2 2 160 16,-4 0 16-16,3 7 16 0,-3 3-208 0,1 4-64 16,-1 3 0-16,-1 2 0 0,-5 6-128 0,0 0 0 15,0 0 0-15,7 10 0 0,-1 4-192 0,-2 7 192 16,1 4-160-16,-3 2 160 0,-2 1-144 0,2 3 144 0,0 2-128 16,1 1 128-16,3 0 0 0,-2-4-128 0,3-5 128 0,0-3 0 15,1-5 0-15,1-4 0 0,3-6 0 16,-1-2 176-16,3 0 32 0,2-4 16 0,0-3 0 0,4-7 0 15,0-6 64-15,1-3 16 0,-1-5 0 16,-1-2 0-16,4 0-304 0,-2 1 0 0,-1-1 0 0,-1-1 0 16,0 1 128-16,-1 0-128 0,-1 2 0 0,-3 1 0 15,-3 2 128-15,2 2-128 0,0 3 192 0,0 4-192 16,-1 2 0-16,-4 5 0 0,2 1 0 0,0 7-144 16,0 2 144-16,0 5 0 0,1 5 0 0,0 2 0 15,1 6-160-15,-1 3 160 0,-4 5-192 0,-1 1 192 16,0 2-272-16,-3 0 48 0,-3 1 16 0,0-6 0 0,1-3 48 15,-1-9 16-15,0-2 0 0,0-3 0 0,1-1 144 16,0-3 224-16,-1-9-48 0,0 0-16 0,0 0 96 16,0 0 32-16,9-4 0 0,0-7 0 0,-1-6-80 0,-1-2-16 15,2-2 0-15,-1-2 0 0,0-5-192 16,2-3 0-16,-2-1 0 0,2 0 0 0,-1 0 192 0,2 0-64 16,2 0-128-16,2 5 192 0,-1 4-64 0,0 6-128 15,2 1 176-15,-1 3-176 0,-1 2 144 0,-3 3-144 16,0 5 0-16,-1 4 144 0,0 4-144 0,-1 3-144 15,0 3 144-15,-1 4-208 0,3 2 208 0,-3 3-176 16,1 1 176-16,3 4-160 0,-3 3 32 0,2 4 0 16,2 1 0-16,1-4 0 0,-2-5 128 0,6 0 0 15,1 1 0-15,3-2 0 0,1-2 352 0,0-1 0 16,0-1 0-16,-3-1 0 0,0-1-160 0,2-1-48 16,0-2 0-16,1-1 0 0,-5 2-144 0,0-1 0 0,-3-2 0 15,1-1 0 1,-1-1-384-16,-2-1-48 0,-2-2-16 0,0 1 0 15,-2-5-1088-15,-2 2-208 0,-7-5-48 0,0 0-10016 0,0 0-2000 0</inkml:trace>
  <inkml:trace contextRef="#ctx0" brushRef="#br0" timeOffset="9218.772">22916 4723 48831 0,'-9'-9'4352'0,"5"0"-3488"0,1-3-688 0,2-3-176 0,1 2 656 0,1 1 112 15,2 3 0-15,1 4 16 0,-4 5-480 0,0 0-112 16,0 0 0-16,10 4-16 16,-2-1-944-16,-8-3-192 0,0 0-48 0,6 6 0 15,-6-6-2448-15,1 11-512 0</inkml:trace>
  <inkml:trace contextRef="#ctx0" brushRef="#br0" timeOffset="11239.836">19002 9221 10127 0,'-3'-11'448'0,"-3"6"96"0,-2 0-544 0,2-1 0 0,-1-4 0 0,3 0 0 16,-2 0 2784-16,2 2 448 0,4 8 96 0,-4-8 0 15,-1-2-2272-15,1 0-464 0,0 4-80 0,1 1-32 16,3 5-16-16,-2-6 0 0,-4-1 0 0,4 1 0 0,2 6 288 0,0 0 48 16,0 0 16-16,0 0 0 0,0 0-224 15,0 0-32-15,-5 6-16 0,5-6 0 0,0 0-160 0,-7 4-48 16,2 2 0-16,0 5 0 0,1 4 48 0,1 1 0 15,-1 2 0-15,0 2 0 0,-1 5 64 0,2 0 0 16,1-1 16-16,1 2 0 0,0 3-128 0,1 2-16 16,0 5-16-16,2-2 0 0,0-1 16 0,4 1 16 15,-3 3 0-15,2-1 0 0,2-2-80 0,0 0 0 16,3-2-16-16,-2 1 0 0,2-4-64 0,3 1-16 16,0-1 0-16,1 0 0 0,1-2-160 0,0 1 128 15,-1 4-128-15,1-2 128 0,1-3-128 0,0 1 0 16,0-2 0-16,1 1 128 0,2-3-128 0,-2 0 0 15,1-4 144-15,2 0-144 0,0-2 160 0,-2 0-32 0,1 0-128 16,-1-5 192-16,-1-3 0 0,1-3-16 16,-1-1 0-16,2-2 0 0,-2-1 0 0,0-3 0 0,1 0 0 15,1-2 0-15,1-2 16 0,0-3 16 0,2-4 0 0,0 0 0 16,0-2-16-16,2-2 0 0,1-2 0 0,0 0 0 16,-1-3-16-16,0 0-16 0,1 1 0 0,-5-1 0 15,2 0-160-15,0-2 0 0,-1-4 0 0,3 3 128 16,-5 2-128-16,3 1 0 0,1-1 0 0,3 3 0 15,1 3 0-15,1 1-144 0,-2 0 144 0,1 1-208 16,1 0 208-16,0 1 0 0,-2 1-160 0,3 2 160 16,-3-1 0-16,2 2 0 0,-3 2-144 0,0 0 144 15,-1 4 0-15,3 1 0 0,-4 2 0 0,2 2 0 16,2 3-160-16,0 3 160 0,3 4-128 0,-3 0 128 0,-3-1 0 16,4 3-160-16,3 0 160 0,-4 6 0 0,-1 2-128 0,-1 2 128 15,0 1 0-15,-3 2 0 0,-2-3-128 0,-2 3 128 16,0-2 0-16,-1 3 0 0,-3-5 0 0,-2-1 0 15,-1 2 0-15,0 0 0 0,-1-5 0 0,-1 1 0 16,-3-2 0-16,2 0 0 0,0 1 176 0,-5-3-176 16,-4-1 192-16,0-2-192 0,1-2 192 0,0 0-192 15,-1-4 192-15,0-1-192 0,1-2 192 0,0-5-64 16,0 0 0-16,0 0-128 0,0 0 240 0,0 0-64 16,0 0-16-16,0 0 0 0,-8-7-16 0,3-2 0 15,2-3 0-15,-1 0 0 0,2-1-144 0,2 1 128 16,2-2-128-16,2-2 128 0,0-1-128 0,1-3-144 0,2-1 144 15,2 2-208-15,2-2 64 0,1 3 16 0,2-1 0 16,0 2 0-16,2 3 128 0,0-1-128 0,5-1 128 16,0 3-128-16,-1 2 128 0,-3 3-128 0,1 4 128 15,1 3-128-15,3 3 128 0,1 5-192 0,1 2 192 16,0-1-192-16,3-1 192 0,0 3 0 0,-1 2-144 0,1 1 144 16,-1 0 0-16,3 1-176 0,-2-1 176 0,4-1-128 15,3-1 128-15,-2-1-128 0,1-3 128 0,0-1-128 16,0-2 128-16,-1-1 0 0,-3-2 0 0,1-2 0 15,0-3 144-15,1 1-144 0,1-6 192 0,1-2-192 16,1-3 192-16,3-5-192 0,4-3 192 0,0 0-192 16,1-1 224-16,-4-1-64 0,3-4-16 0,-3-2 0 15,0-2 48-15,-1 0 16 0,3-1 0 0,-1 1 0 16,0 0-80-16,-2 0 0 0,-2-1-128 0,1 0 192 0,0-1 48 16,-2-1 0-16,-2-3 0 0,0-1 0 0,-3-1-64 15,-1-3-16-15,-3-1 0 0,1 5 0 0,-2 3-160 0,0 3 128 16,-1 4-128-16,0 0 128 0,1 0 32 0,1 3 0 15,-5 2 0-15,1 3 0 0,-3 1-32 0,0 4-128 16,-5-2 192-16,-1 3-64 0,-2 6-128 0,-3 2 0 16,-7 7-192-16,0 0 192 0,0 0-320 0,0 0 64 15,0 0 16-15,0 0 0 16,0 0-272-16,-5 13-64 0,1 4-16 0,-4 2 0 16,-4 2-1936-16,-5 2-384 0,-4 1-80 0</inkml:trace>
  <inkml:trace contextRef="#ctx0" brushRef="#br0" timeOffset="12800.666">12192 11749 23039 0,'-14'-7'2048'0,"-3"-6"-1648"15,-4 0-400-15,2 0 0 0,2 0 2656 0,0 2 448 16,0 1 96-16,-1 0 0 0,2 0-2176 0,-3 0-448 15,2 3-96-15,0 2-16 0,-2 2-272 0,-1 1-48 16,-1 1-16-16,1 2 0 0,-1 2-128 0,-5 5 0 16,0 3 0-16,1 2-176 0,-3 6-32 0,1 4-16 15,-3 4 0-15,1 4 0 0,4 1 96 0,-1 2 128 16,0 2-208-16,3 1 80 0,5-1 128 0,2 1 0 0,2 1 0 0,3 0-128 16,4 1 128-16,2 0 0 0,4 2 0 0,3-4-128 15,2-9 128-15,1 0 0 0,2-2 0 0,3-3 0 16,2-4 0-16,2-4 0 0,0-4 0 0,-2-1 0 15,2-2 128-15,2-4-128 0,0-5 128 0,1-2-128 16,0-2 128-16,-1-4-128 0,-1-2 160 0,2-3-160 16,-1-8 192-16,-1 0-48 0,4-2-16 0,-2-4 0 15,-4-2-128-15,1-2 128 0,0-1-128 0,-1 1 128 16,-2 1-128-16,0-2 0 0,-3 1 144 0,1 1-144 16,0 2 0-16,-2 0 128 0,-1-1-128 0,1 4 0 15,-2 4 0-15,1 2 0 0,-3 5 0 0,1 4 0 0,0 1 0 16,0 4 0-16,-2 0 0 0,-2 6 0 0,0 0 0 0,10 11-160 15,0 1 160-15,1 4-160 0,0 5 160 0,1 3 0 16,1 4 0-16,2 4-128 0,0-1 128 0,1 3 0 16,0-1 0-16,1 2 0 0,-2 3 0 0,-1-2 0 15,-1 1 0-15,1-1 0 0,0-1 192 0,-2-3 0 16,1-3 16-16,-2-2 0 0,0-5-80 0,1 0 0 16,2-3-128-16,1-3 192 0,0-7-192 0,1 0 0 15,-2-1 0-15,1-6 0 16,2-5-1792-16,-1-5-240 0,1-4-48 0,-2-3-12368 0</inkml:trace>
  <inkml:trace contextRef="#ctx0" brushRef="#br0" timeOffset="13290.095">12691 10877 26719 0,'-13'0'1184'0,"6"1"240"0,0 0-1136 0,7-1-288 0,0 0 0 0,-2 11 0 16,-2 5 1328-16,4 2 208 0,2 3 32 0,2 7 16 16,-2 0-1328-16,2 5-256 0,0 4 0 0,1 4-144 15,3 7 144-15,-3 8 0 0,3 6 160 0,-4 3-160 0,3 0 0 16,-1-2 128-16,-5-1-128 0,-1-4 0 0,-1-1 192 15,-3-2-16-15,-2-3 0 0,0-5 0 0,-3-4 400 0,-1-5 96 16,-1-2 16-16,-2-4 0 0,2-5-112 0,0-3 0 16,0-3-16-16,-1-2 0 0,2-4-240 0,3-3-64 15,-2-5 0-15,1-3 0 0,1 0-48 0,7-4-16 16,0 0 0-16,-6-7 0 0,1-2-64 0,2-2 0 16,4-3-128-16,4-1 192 0,1-2-192 0,4 1-208 15,4-2 32-15,2 1 16 0,3 1 160 0,3 1-192 16,2-1 192-16,3 2-192 0,-1 2 192 0,3 3-192 15,3 3 192-15,0 3-192 0,-1 1 192 0,-1 2-160 16,-2 4 160-16,0 3-160 0,-1 2 160 0,-4 1-128 16,-1 1 128-16,-4 0-128 0,-4 0 128 0,-4 1 0 0,-1-1 0 15,-4 2 0-15,-2 2 0 0,-6 3 176 0,-1-2-48 16,-6 1 0-16,-4 1 256 0,-3-3 64 0,0-1 0 0,-3 1 0 16,-3-2 192-16,0 0 32 0,-2-1 16 0,0-1 0 15,-1-2-304-15,0 0-48 0,1-1-16 16,1-1 0-16,1-4-320 0,-1 1-128 0,2-1 0 0,6-1 0 31,4-3-304-31,1 1-48 0,-1 2-16 0,2 0 0 16,1 1-1424-16,9-3-272 0,-7-1-64 0,7 1-16 15,0 0-1808-15,0 0-352 0</inkml:trace>
  <inkml:trace contextRef="#ctx0" brushRef="#br0" timeOffset="13802.751">13906 11589 21183 0,'0'0'1888'0,"0"0"-1504"16,0 0-384-16,0 0 0 0,-4-8 1088 0,2 1 160 15,0 1 32-15,-1-1 0 0,-3-1-640 0,0 1-128 16,0 0-32-16,-4 1 0 0,0-2 256 0,0 0 48 16,-4 4 16-16,-1-1 0 0,-2 2 208 0,1 0 32 15,-5 3 16-15,-1 3 0 0,-1-1-240 0,-3 0-48 16,-1 2-16-16,3 0 0 0,3 5-400 0,1 0-80 0,1 0-16 16,1 0 0-16,3 4-16 0,3 2-16 0,-2 0 0 0,6 1 0 15,2-1-224-15,2 1 0 0,4 2 0 16,2 1 0-16,2-1-240 0,3-1 16 15,2 2 0-15,3-4 0 0,4-3 16 0,0 0 0 16,1 1 0-16,1-1 0 0,4-2 208 0,0 1 0 0,4 0-160 0,-2 0 160 16,0 0 0-16,-2 0 0 0,-2-5 0 0,0 4 0 15,-4 0 0-15,0 2 0 0,-3-1 0 0,-3-1 0 16,-3 1 144-16,-1 1-144 0,-3 0 160 0,-3 2-160 16,-2 1 304-16,-2 0-48 0,-2 1 0 0,-5 0 0 15,-1 1 160-15,-2 0 32 0,-5 2 0 0,0-3 0 16,-3-1 192-16,-3-1 32 0,-4 0 16 0,2-1 0 0,-1 0-320 15,-1-4-64-15,-1-1-16 0,-2-2 0 0,-1-2-496 16,2-1-112-16,4-2 0 0,-1-1-16 16,2-1-1264-16,5 0-256 0,2-1-64 0,3 1 0 15,-1 2-832-15,6-3-160 0,1-3-32 0</inkml:trace>
  <inkml:trace contextRef="#ctx0" brushRef="#br0" timeOffset="14356.408">14395 11535 32255 0,'-17'1'1424'0,"4"-1"304"0,0 0-1392 0,-1 2-336 0,-3 1 0 0,3 4 0 16,2 3 1776-16,-2 2 272 0,-1 3 64 0,2 5 16 15,1 4-1952-15,-1 4-400 0,0 5-80 0,1-1-16 32,1 0-192-32,3 1-64 0,4 0 0 0,0 0 0 15,1-1-48-15,2-1-16 0,3 0 0 0,0-3 0 0,0-4 288 0,3-2 48 0,0-4 16 0,3-3 0 16,2-3 288-16,2-4 192 0,-3-4-16 0,4-3-16 16,0-3 272-16,2-1 48 0,-1-3 16 0,1-4 0 15,1-2 144-15,0-4 16 0,1-5 16 0,-2-1 0 16,0-2-176-16,1-4-48 0,-1 2 0 0,-2-5 0 15,-2 0-96-15,0 3-32 0,-2-2 0 0,-3 1 0 16,-4 1 80-16,-2 1 16 0,-3 0 0 0,-3 5 0 0,-5 2 80 0,1 2 16 16,0 2 0-16,-1 3 0 0,-3 3-384 15,0 3-128-15,-1 2 0 0,1 0 144 16,-2 1-512-16,1 3-96 0,0 4-32 16,1 3 0-16,-1-2-1632 0,4 5-336 0,-1 3-64 0,2 0-13872 15</inkml:trace>
  <inkml:trace contextRef="#ctx0" brushRef="#br0" timeOffset="14709.359">14859 10756 34095 0,'-12'-1'1504'0,"5"1"320"0,-1 0-1456 0,0 3-368 0,0 2 0 0,1 1 0 15,0 3 384-15,2 2 16 0,0 2 0 0,3 8 0 16,-2 2-400-16,0 5 0 0,0 1-144 0,2 3 144 16,1 2-160-16,0 4 160 0,-2 2-128 0,2 6 128 15,1 2 0-15,1 8 0 0,-1 7 0 0,0 1 176 16,0-4 176-16,0-4 32 0,0 0 16 0,-1-2 0 15,-2-1 176-15,0 3 16 0,-1-1 16 0,0-2 0 16,-2-7-32-16,2-4-16 0,1-3 0 0,-3-1 0 0,2-5-400 16,1-5-160-16,0-1 128 0,-1-2-128 0,3-6 0 15,-1-3-192-15,-2-2 0 0,2-7 16 16,2-7-1744-16,0 0-336 0,0 0-80 16,0 0-16-16,0 0-1936 0,0 0-384 0,0 0-64 0,7-17-32 0</inkml:trace>
  <inkml:trace contextRef="#ctx0" brushRef="#br0" timeOffset="14980.208">15140 11715 35711 0,'-9'16'1584'0,"1"-4"320"0,1 3-1520 0,0 4-384 0,3 2 0 0,1 4 0 16,2 5 368-16,1 0 0 0,0 2 0 0,4-1 0 15,0 0-368-15,3-1 0 0,-2-3 0 0,5-3 0 16,-1-2 0-16,2-4-240 0,1-5 64 0,1-1 16 16,-2-1-96-16,1-4 0 0,-1-4-16 0,2-1 0 15,-2-3 272-15,2-3 0 0,-1-5 176 0,1-3-176 16,1-3 560-16,0-3 0 0,-1-3 0 0,0 0 0 16,-1-3 208-16,0 0 32 0,0-2 16 0,-4 0 0 15,1-1 0-15,-3-3 0 0,4-1 0 0,-2-1 0 16,-3 0-256-16,0 1-48 0,2 1-16 0,1 0 0 15,0 0-336-15,-1 5-160 0,0 1 160 0,0 2-160 16,-2 0-128-16,0 2-128 0,0 1-32 0,-2 3 0 16,2 1-1184-16,0 3-224 15,-3 1-48-15,1 3-16 0,-1 1-1472 16,-2 7-288-16,2-4-64 0</inkml:trace>
  <inkml:trace contextRef="#ctx0" brushRef="#br0" timeOffset="15279.025">16174 10658 28559 0,'0'0'1264'0,"0"0"272"0,-6 1-1232 0,6-1-304 0,-6 10 0 15,2 4 0-15,2 4 2272 0,1 5 400 0,1 6 80 0,1 6 0 16,-1 7-2272-16,0 2-480 0,0 1 0 0,0 2-128 15,1 3 128-15,-1 5 0 0,1 1 0 0,-2 7-128 16,-2 9 128-16,1-3 0 0,-5-1 0 16,2 1 0-16,0-1 0 0,-3 3 256 0,-3 5-64 0,1-8-16 15,2-6 256-15,0-7 48 0,2-7 16 16,-2-5 0-16,1-3-176 0,2-4-16 0,2-3-16 0,0-1 0 16,-1-4-416-16,3-5-96 0,-1-7-16 0,1-3 0 15,-1-4-2320 1,4-3-480-16,-2-6-96 0</inkml:trace>
  <inkml:trace contextRef="#ctx0" brushRef="#br0" timeOffset="15567.48">15775 11555 47519 0,'-11'-3'2112'0,"11"3"416"0,-7-1-2016 0,7 1-512 16,-4-1 0-16,4 1 0 0,5 5 0 0,6-1 128 16,4 3-128-16,7 0 0 0,5 1-208 0,3-1-96 15,3-2-16-15,2 1 0 16,2-2-112-16,1-1-16 0,0-3-16 0,-3 0 0 16,-2 1-400-16,0-2-80 0,0 0-16 0,-1-1 0 15,-1 1-160-15,-1 0-32 0,-1 0-16 0,-1 2 0 16,-3-2-1792-16,-4 1-368 0,-3 1-64 0</inkml:trace>
  <inkml:trace contextRef="#ctx0" brushRef="#br0" timeOffset="15927.904">16623 11764 41983 0,'0'0'1856'0,"0"0"384"0,7 11-1792 0,2 0-448 0,4 1 0 0,3-4 0 16,0 3 176-16,2-2-176 0,1-2 192 0,1-3-192 16,2-2 128-16,4-3-128 0,2-2 0 0,-1-2 0 0,-5-2-240 15,0-3-96-15,0-5-32 0,-4-4 0 0,-1-3 48 0,1-1 16 16,-2 1 0-16,-2 0 0 0,-3 0 304 0,-1 0 0 16,-1 0 0-16,-2 1 0 0,-2 0 288 0,-2 2 16 15,-4 2 0-15,0-1 0 0,1-1-16 0,-2 3 0 16,-1 1 0-16,-3-1 0 0,0 4-288 0,0 2 0 15,0 4 128-15,-2 1-128 0,-2 5 160 0,-1 5-32 16,-1 1 0-16,-2 5 0 0,-2 2-128 0,0 6 0 16,-4 4 0-16,3 4 0 0,3 0-176 0,-1 5 48 15,-2 4 0-15,3 2 0 0,3-1 128 0,4 4 128 16,3-5-128-16,-1-1 176 0,4 2 80 0,4-3 32 16,1-1 0-16,1-3 0 0,5 0-160 0,0-2-128 15,3-1 144-15,5-4-144 0,4-1 0 0,-1-1 0 16,4 1 0-16,-1-4-160 15,4 0-1024-15,2-4-208 0,0-4-32 0,6-4-16 16,3 1-1376-16,2-5-288 0,2-4-48 0</inkml:trace>
  <inkml:trace contextRef="#ctx0" brushRef="#br0" timeOffset="16577.664">18456 11528 23951 0,'0'0'2128'0,"-10"2"-1696"0,-1-1-432 0,3 3 0 0,-3-3 4240 0,1 4 768 15,0 2 160-15,0 1 16 16,0 2-4688-16,0 3-944 0,1 4-192 0,1 0-48 15,-3 2-272-15,1 5-64 0,1 8-16 0,0 1 0 16,1 3 272-16,1 1 64 0,2-3 16 0,2 1 0 0,-1-1 320 0,1-2 64 16,2-5 16-16,3-4 0 0,3-5 416 0,-1-1 64 15,4-6 32-15,1 0 0 0,2-1 368 0,-2-4 80 16,-1-4 16-16,2-3 0 0,1-2 16 0,0-2 16 16,0-4 0-16,-1-2 0 0,1-4-592 0,0-2-128 15,-3 1 0-15,-2-4 0 0,-3-2-224 0,-1 0-32 16,-2-2-16-16,-1 2 0 0,-1 1 272 0,-3 1-192 15,1 0 192-15,-1 7-160 0,0 2 160 0,0 1 128 16,2-1-128-16,0 3 176 0,1 1-176 0,2 7-224 0,0 0 48 0,0 0 16 16,-4 7 0-16,4-7 0 0,0 0 0 0,8 6 0 15,3-1 160-15,0-2-160 0,2-3 160 0,4-8-160 16,3-4 384-16,2-2 80 0,2-2 16 0,1-2 0 16,1-5-16-16,3-2 0 0,-1 1 0 0,1-6 0 15,0 1-96-15,-2-2-16 0,0-1 0 0,-2-2 0 16,-2-1-16-16,0-4-16 0,-1-4 0 0,-3 0 0 15,-4 2-32-15,0 1-128 0,-2 3 192 0,-3 0-64 16,-5 2 48-16,0 0 0 0,-3-1 0 0,-2 5 0 16,0 3-176-16,-1 7 128 0,0 1-128 0,0 5 128 15,-1 6-128-15,2 9 0 0,0 0 0 0,0 0 0 0,0 0 0 0,3 13 192 16,-2 7-32-16,0 7 0 0,-1 6-448 16,0 5-96-16,-1 7 0 0,0 9-16 0,-2 11 400 0,1 5-128 15,-2 1 128-15,-2 4 0 0,1 2 0 16,-3 5 0-16,2 1 0 0,-2-2 0 0,0-4 496 0,0 0 80 15,2-5 0-15,1-1 16 0,0 2 176 0,2-3 16 16,-1-4 16-16,3-4 0 0,1-6-464 0,0-1-80 16,-1-4-32-16,1 1 0 0,0 1-224 0,0-3-240 15,0-5 48-15,0-8 16 16,0-4-1488-16,0-5-288 0,-1-5-64 0,-1-5-16 16,1-4-1856-16,-3-6-368 0</inkml:trace>
  <inkml:trace contextRef="#ctx0" brushRef="#br0" timeOffset="16811.871">18335 12125 36863 0,'0'0'3264'0,"0"0"-2608"0,0 0-528 0,0 0-128 15,0 0 2672-15,14 0 496 0,1 0 96 0,3-2 32 16,4-2-2688-16,6 1-608 0,7-1 0 0,6-1 0 15,5-3 0-15,6-3 0 0,3-1 0 0,1-2 128 16,-1-1-432-16,2-1-80 0,-3-3 0 0,1 0-16 16,1 1-1408-1,-1 0-288-15,-1 1-48 0,-4-3-16 0,-9 0-1440 16,-2 1-304-16,10-6-48 0,-7 2-16 0</inkml:trace>
  <inkml:trace contextRef="#ctx0" brushRef="#br0" timeOffset="17592.965">20020 11893 37263 0,'-13'-1'1648'0,"13"1"336"0,0 0-1584 0,0 0-400 16,0 0 0-16,0 0 0 0,6 16 0 0,2-1 0 15,0 3-224-15,3 1 80 0,3 2-16 0,2 2 0 16,2 4 0-16,0 0 0 0,3 3 160 0,-1 4 0 16,3 1 0-16,-1-2 0 0,-1-3 0 0,3-4 0 15,2-6 0-15,-1-3 0 0,-1-5 288 0,-2-3-16 16,2-4 0-16,2-4 0 0,3-3 176 0,1-6 16 15,-2-5 16-15,1-6 0 0,2-7-80 0,0-7-16 16,-1-5 0-16,-1-4 0 0,-2-1-256 0,0-2-128 0,0-3 128 16,-2-2-128-16,-1-4 128 0,-2-1-128 0,-1-6 128 15,-5 1-128-15,0 1 0 0,-2 1 0 0,-3 4 0 0,-1 1 0 16,-1-1 0-16,-3 2-176 16,3 4 176-16,-3 5-192 0,-3 4 48 0,0 6 0 0,1 3 0 0,-3 8 0 31,-2 5-240-31,-3 5-64 0,0 3 0 0,0 3 0 15,0 2-1664-15,-3 2-352 0,-3 6-64 0</inkml:trace>
  <inkml:trace contextRef="#ctx0" brushRef="#br0" timeOffset="17850.365">20143 11339 43247 0,'-10'-8'1920'0,"5"4"384"0,1-2-1840 0,4 6-464 16,0 0 0-16,7-3 0 0,5-1 0 0,1 1-320 16,6 2 64-16,2-2 0 0,4-1-64 0,5-4 0 15,3 0 0-15,5-2 0 0,5 2 320 0,3-1-160 16,4-2 160-16,2 0-128 0,0-4 128 0,1 4 176 15,0-3-48-15,6 2 0 0,4 0 192 0,0-1 48 16,-2 0 0-16,2-3 0 0,-2 1-176 0,1 2-48 16,0-2 0-16,0 2 0 0,2-1-144 0,-3 1 0 15,-2 0 0-15,-5 1 0 16,-3 0-736-16,-2 0-128 0,-4 1-32 0,-1 2-11360 0,-2 3-2272 0</inkml:trace>
  <inkml:trace contextRef="#ctx0" brushRef="#br0" timeOffset="18453.186">21799 11541 30399 0,'-16'-6'1344'0,"4"1"288"0,0 1-1312 0,-2 0-320 16,1-1 0-16,-1 5 0 0,-1 0 1728 0,-2 2 256 15,-1 1 64-15,0 1 16 0,-1 1-1712 0,0 4-352 16,-3 4 0-16,1 2 0 0,-1 1 0 0,0 3 0 15,0 3 0-15,-2 4 0 0,2 5 0 0,-1 3 0 16,2 1 0-16,5 2 0 0,0-2 128 0,4 1-128 16,2-6 192-16,4 1-64 0,4-8 96 0,2-1 16 15,2-6 0-15,1 0 0 0,3-4-240 0,1-3 176 0,4-4-176 16,-1 0 160-16,2-5-160 0,0-3 0 0,2-2 0 16,0-4 0-16,2-2 128 0,1-3-128 0,-2-3 192 0,3-3-64 15,2 0-128-15,-2-6 160 0,-1 0-160 0,0-1 160 16,-3 5-160-16,0-5 0 0,-1-2 0 0,-2 3 0 15,-2 3 0-15,0 2 0 0,1 2 0 16,-5 4 0-16,0 3 128 0,0 4 0 0,-5 8 0 0,0 0 0 16,0 0-128-16,0 0 160 0,3 9-160 0,1 6 160 15,-3 6-160-15,0 4-144 0,-1 4 144 0,0 1-208 16,0 2 208-16,0-3 0 0,1-1 0 0,3-2-144 16,0 0 144-16,1-3 0 0,4-1 128 0,-2-1-128 0,1-3 144 15,1 0-144-15,2-2 192 0,0-1-192 0,-1-3 0 16,1-2-144-16,1-2-16 0,1-2 0 15,3-4-2064-15,-1 0-400 0,1-6-96 0,1-3-16 16</inkml:trace>
  <inkml:trace contextRef="#ctx0" brushRef="#br0" timeOffset="18797.421">22471 11577 19295 0,'0'0'848'0,"0"0"176"0,-1-11-816 0,0 0-208 0,0 2 0 0,-1 1 0 31,1 0-576-31,1 8-144 0,-7-7-48 0,2 0 0 0,-3 2 768 0,-1 0 256 0,-2 1 0 0,-2 2 0 16,-2-1 1728-16,-2 3 352 0,-2 3 64 0,0 2 16 15,-2-1-576-15,1 4-112 0,0 1-32 0,-2 3 0 16,-1 3-992-16,-1 2-192 0,0 2-32 0,-1 0-16 16,1 2-272-16,4 1-64 0,2 3-128 0,2 4 192 15,2 4 128-15,3 0 0 0,0-1 16 0,3-2 0 16,4-4-144-16,1-2-48 0,0 0 0 0,3-6 0 16,3-1 80-16,0-2 16 0,2-2 0 0,2-2 0 15,2 1-112-15,1-3-128 0,1-3 176 0,2 0-176 16,0-1 176-16,3-2-176 0,-1-2 160 0,3-1-160 0,-1-2-176 15,3-2-128-15,1-3-16 0,0 0-16 16,0 0-1536-16,3-3-304 0,-1-2-64 0,1-2-7168 16,-1 1-1440-16</inkml:trace>
  <inkml:trace contextRef="#ctx0" brushRef="#br0" timeOffset="19258.825">22836 11547 13823 0,'0'0'1216'0,"-8"-2"-960"0,0-3-256 0,-4 1 0 15,-1-1 4736-15,3 2 912 0,3 1 176 0,-1 3 48 16,-5 1-4832-16,1 4-1040 0,5-2 0 0,-2 5-176 15,-2 2 176-15,-1 3-208 0,-1 2 80 0,-1 3 128 16,1 2-128-16,1 2 128 0,-2 2 0 0,3 4 0 16,2 4 128-16,1-2 80 0,1-1 32 0,4-5 0 15,3-4 16-15,1-2 0 0,4-4 0 0,0-3 0 16,2-3 0-16,2-1 16 0,2-5 0 0,3-1 0 16,4-2 112-16,1-2 32 0,3-6 0 0,-1 0 0 15,1-3-96-15,-1-4-32 0,1-2 0 0,-1-5 0 16,-2-6-144-16,-3 0-16 0,0-1-128 0,-3 1 192 15,-3 2 128-15,-1 0 0 0,-3-2 16 0,-1 2 0 0,-5-1 368 16,-5 2 80-16,-4 0 16 0,0 2 0 0,-4 1-352 0,-2 3-64 16,-3 2 0-16,-1 3-16 0,-2 5-528 0,-5 3-96 15,-1 6-32-15,1 0 0 16,-3 6-192-16,4 3-32 0,3 2-16 0,0 2 0 16,1 2-1296-16,2 1-256 0,4 2-48 0</inkml:trace>
  <inkml:trace contextRef="#ctx0" brushRef="#br0" timeOffset="19852.391">23151 10625 13823 0,'0'0'1216'0,"0"0"-960"0,0 0-256 0,0 0 0 0,0 0 2848 0,0 0 528 0,4 13 96 0,1 3 32 16,-2 0-2864-16,2 3-640 0,1 3 0 0,-3 5 0 15,-2 6 0-15,1 5 0 0,2 2 0 0,0 6 128 16,-1 3 240-16,-3 2 32 0,-5 0 16 0,2 0 0 0,-1 0 256 0,-1-1 48 15,-3 4 16-15,1-3 0 0,-1-3 352 16,2-2 64-16,-4-3 0 0,0-1 16 0,0-5-336 0,-1 1-80 16,1 1-16-16,0-3 0 0,0-3-368 0,4-4-80 15,-2-1-16-15,2-3 0 0,3-4-128 0,-2-5-16 16,1-2-128-16,2-6 192 0,2-8-192 0,0 0 144 16,0 0-144-16,0 0 128 0,0 0-128 0,0 0 192 15,9-15-192-15,-1-4 192 0,-2-2-192 0,4-2 0 16,2-3 0-16,4 0 0 15,1-3-320-15,1 1-80 0,-2 2-32 0,6 1 0 0,1 1 64 16,2 0 16-16,-6 2 0 0,3 2 0 0,2 1 352 0,-2 0 0 16,-2 6-144-16,-2 3 144 0,1 2 0 0,-1 5 0 15,0 3 128-15,-1 3-128 0,-2 5 0 0,-2 3-208 16,0 1 16-16,-3 7 0 0,-4-2 0 0,-2 5 0 0,-1 2 0 16,-5 2 0-16,-1 1 192 0,-4 3 192 0,-3-1-48 0,-3 3 0 15,-1 2 400-15,-3-2 80 0,-1-6 16 16,-2-1 0-16,-1-4 144 0,-1-3 48 0,-2-1 0 15,2-1 0-15,3-4-304 0,-4-2-48 0,-3-2-16 0,0-4 0 16,7-1-464-16,1-4 0 0,-4-4 0 0,2-3 0 16,1-2 0-16,3-2-320 0,2-5 64 0,-2 0 0 31,3-1-1696-31,2-3-336 0,4-4-64 0,1 1-13888 0</inkml:trace>
  <inkml:trace contextRef="#ctx0" brushRef="#br0" timeOffset="20175.165">23708 11293 27647 0,'0'0'2448'0,"-6"11"-1952"16,-4 1-496-16,5 3 0 0,3 3 1664 0,-3 2 256 16,2 1 32-16,-1 2 16 0,-3 1-1568 0,4 0-400 15,2 1 0-15,-3 2 128 0,-4 0 256 0,2 1 64 16,4-2 16-16,1 2 0 0,-5 0 112 0,4 1 32 16,-1-3 0-16,-1 2 0 0,2-4-400 0,-1-1-80 0,2-2 0 0,-1 0-128 31,1-2-1024-31,1-3-304 0,1-2-64 0,1-2-9328 0,-1-2-1872 0</inkml:trace>
  <inkml:trace contextRef="#ctx0" brushRef="#br0" timeOffset="21022.328">24384 11414 18431 0,'-6'-5'1632'0,"-1"-2"-1312"16,2-4-320-16,-5 2 0 0,-1 1 3152 0,1 0 560 16,-3 2 128-16,-1 0 0 15,0 2-3840-15,-1 3-560 0,-3-1-208 0,1 5-64 0,-5 4 624 0,-2 1 208 16,-1 2-144-16,-1 3 144 0,-1 4 352 0,0 3 160 15,-1 1 16-15,2 4 16 0,2 1 80 0,2 3 16 16,2 1 0-16,2 3 0 0,1 3-352 0,4 0-64 16,2 3-16-16,1-5 0 0,2-1-208 0,4-8 0 15,0-3 0-15,4-3 0 0,2-6 224 0,3-2-48 16,-1-1-16-16,3-2 0 0,2-6 192 0,2-2 32 16,0-5 16-16,2-1 0 0,2-5-400 0,1-3 128 0,-1-2-128 15,3-5 0-15,0-3 0 0,3-1 0 0,0-3 0 0,0 1 0 16,-2-1 0-16,-2 2 0 0,2 1 192 0,-2 0-64 15,-2-3 16-15,0 4 0 0,1 2 0 0,-5 1 0 16,0 0-144-16,-1 3 0 0,-2 6-160 0,-2 4 160 16,-6 8-192-16,0 0 48 0,0 0 16 0,0 0 0 15,0 14 128-15,0 1-192 0,-3 8 192 0,-1 0-192 16,0 5 192-16,0 0-192 0,-4 5 192 0,1 1-192 16,0 0 192-16,0-1 0 0,4-3 0 0,-1-3-128 15,3-5 320-15,2-3 64 0,3-1 0 0,-3-4 16 16,1-3 240-16,2-3 32 0,-4-8 16 0,9 4 0 15,-9-4-208-15,10-1-32 0,1-5-16 0,1-3 0 0,2-7-304 16,1 1 0-16,-1-5 0 0,-2-2 0 0,1-3 0 16,2-3 0-16,0 4 0 0,0-1 0 0,1 2 176 0,-1-1-176 15,1-1 160-15,0 3-160 0,2 0 128 0,-1 2-128 16,2 1 0-16,-1 3 144 0,-2 4-144 0,-2 4 0 16,-1 1 0-16,-4 4 0 0,4 2 0 0,-2 3-224 15,-2 4 80-15,0 5 16 0,1 1-16 0,-3 4 0 16,-2 3 0-16,1 0 0 0,-2 2 144 0,1 0 0 15,1 0 0-15,-5 1 0 0,-2 0 240 0,1-1 16 16,2-2 16-16,-2-2 0 0,-1 0 80 0,0-3 16 16,1-6 0-16,0-8 0 0,0 10-144 0,0-10-32 15,0 0 0-15,0 0 0 0,0 0-32 0,0 0-16 16,0-12 0-16,3-4 0 0,5-4-144 0,0 1 160 16,-2 0-160-16,3-1 160 0,3-2-160 0,-1 0 0 15,1 0-192-15,2 2 192 0,-2 0-288 0,1 4 64 0,2 1 16 16,0-1 0-16,0 3 208 0,-2 3-176 0,2 2 176 0,0 4-160 15,1 4 160-15,3 3-160 0,-1 2 160 0,-1 2-160 16,0 8 16-16,-2 0 0 0,0 2 0 0,-1 1 0 16,0 3 144-16,-1 1-128 0,-5 1 128 0,1 3-128 15,0 0 128-15,-3 3 0 0,-5 0 128 0,0 1-128 16,3-3 0-16,-3-1 0 0,-4-2 0 0,0-1 128 16,3-2-480-1,-4-3-96-15,-5-2 0 0,-1-5-16 0,1-3-2448 16,-2-4-480-16,-6-4-112 0,-2-5-16 0</inkml:trace>
  <inkml:trace contextRef="#ctx0" brushRef="#br0" timeOffset="21193.354">24172 10681 46079 0,'0'0'4096'0,"-2"-10"-3280"0,2-5-656 0,0 5-160 0,0 10 1616 0,3-7 304 16,-3 7 48-16,0 0 16 16,10-2-2528-16,0 2-496 0,1 5-112 0,-1-1 0 15,-1 0-1104-15,-9-4-224 0,0 0-32 0,5 9-10496 16,-5 2-2096-16</inkml:trace>
  <inkml:trace contextRef="#ctx0" brushRef="#br0" timeOffset="24042.288">18185 15435 31615 0,'-17'14'1408'0,"6"-6"272"0,-2 2-1344 0,2-2-336 15,2-4 0-15,5 1 0 0,2-1 288 0,2-4-16 16,0 0 0-16,0 0 0 0,0 0-272 0,4-11 0 16,0-2 0-16,3-2 0 0,1-6 304 0,-2-1 0 15,-2-4 0-15,0 0 0 0,0 2 112 0,1-4 32 16,-5-1 0-16,1-2 0 0,2 0 0 0,-1 0 16 15,-2 0 0-15,0 2 0 0,1-1-144 0,1 0-16 0,-2-1-16 16,-2 0 0-16,-1 0-48 0,2-1-16 0,2-2 0 16,1-1 0-16,-1-3-48 0,2 1-16 0,1 0 0 15,0 2 0-15,4 0-160 0,0-1 160 0,2-2-160 0,0 2 160 16,4-1-160-16,-1-1 128 0,1 0-128 0,3 0 128 16,1 0-128-16,-1 2 0 0,1 1 0 0,2 0 0 15,-4 2 128-15,3 1-128 0,-1-1 0 0,1 1 128 16,2 2 0-16,0-3-128 0,0 2 192 0,-1 3-64 15,-3 4-128-15,3 1 0 0,1 0 144 0,-1 2-144 16,-3 0 0-16,1 4 0 0,1-2 0 0,-1 3 128 16,1 2-128-16,-4 1 0 0,0 2 0 0,-2 0 128 15,1 1-128-15,1 1 128 0,-2 0-128 0,2 2 128 16,1 0-128-16,-2-1 0 0,1 0 128 0,3 0-128 0,-2 2 0 16,1 2 0-16,-1-1 0 0,1 0 0 0,2 1 0 15,-2 2 0-15,5-1 0 0,1 1 0 0,-1-1 0 16,2 1 0-16,-2-1 0 0,4 3 0 0,-4 2 0 0,1 0 0 15,-4-1 0-15,1 2 0 0,2 3 0 0,-3 2 0 16,0 2 0-16,0 0 0 0,1 1 0 0,0 0 0 16,1 1 0-16,2 4 0 0,-2-1 0 0,2 2 0 15,-1 0 0-15,4 1 0 0,-2-3 0 0,0 0 0 16,-2-3 0-16,2 0 0 0,0-1 0 0,1-1 0 16,-3-3 0-16,0-2 0 0,-2-2 0 0,1-1 0 15,-1-3 128-15,-1-1-128 0,1-2 160 0,-2-3-32 16,2-3-128-16,-3 0 192 0,-1 1-192 0,1-2 0 15,1-3 0-15,1-1 0 0,2-3 0 0,-1-1 0 16,1 0 0-16,1-2 0 0,1-1 0 0,-1-3 0 0,-3 3 0 16,0-4 0-16,2-3 0 0,-1 0 0 0,-5-1-160 15,2-1 160-15,-2-2-160 0,0 0 160 0,-7-1-192 0,2 1 192 16,1-1-192-16,-3 1 64 0,0 0 128 0,-3 1-208 16,5 2 208-16,-3 2 0 0,-1-2 0 0,1 0-144 15,-2 4 144-15,2-3 0 0,1-1 0 0,-1 3 0 16,-3 6 0-16,2 2 0 0,2-1 0 0,-2 3-128 15,-2 3 128-15,-1 0-192 0,-1-2 192 0,2 2-192 16,-2 3 0-16,1 1-16 0,2 2 0 0,-4 2 0 16,-1-1 48-16,1 3 16 0,-1 4 0 0,1-6 0 15,-1-1 144-15,0 1-160 0,0 6 160 0,0 0-160 16,0 0 160-16,0-5-192 0,-1-2 192 0,0 3-192 0,1 4 192 16,0 0-160-16,0 0 160 0,0 0-160 0,0 0 160 0,0 0 0 15,0 0 0-15,0 0 0 0,0 0 0 0,0 0 0 16,0 0 0-16,0 0-128 0,-2 9 128 0,-1 1 0 15,2-1 0-15,2 1 0 0,-1 0 0 0,3 2 0 16,-1 2 0-16,-1 3 0 0,2-1 0 0,-1 6 0 16,1 3 0-16,3 2 0 0,-1 4 0 0,1-1 0 15,-1-1 0-15,-1 3 128 0,5 1-128 0,-3 0 0 16,4-3 0-16,-1 2 128 0,2 0-128 0,1 1 128 16,-1-3-128-16,0 1 128 0,-2 0-128 0,3 0 128 15,6 0-128-15,-3-1 128 0,-7-2-128 0,4-2 144 16,4-3-144-16,0 1 160 0,-2-1-160 0,1-1 0 15,2-1 0-15,1-2 0 0,1-3 0 0,2 0 0 16,-2 2 128-16,0-3-128 0,-2-3 0 0,2-3 0 0,0 0 0 0,-2-2 0 16,2-2 160-16,1-3-160 0,2-1 192 15,-2 0-192-15,0-1 240 0,2 0-64 0,2-1-16 16,1-3 0-16,1-5-160 0,-2-1 192 0,3 0-192 0,-3-2 192 16,1-1-64-16,1-1-128 0,-3-2 192 0,0 1-64 15,-1 1-128-15,2 0 0 0,2 1 0 0,0-1 0 16,-1-5 0-16,3 4 0 0,5 3 0 0,-5-3 0 15,2-1 0-15,-2-1 0 0,1 2 0 0,2 1 0 16,-1 2 0-16,-2 0 0 0,1-4 128 0,-5 7-128 16,1 6 0-16,-2 1 0 0,-1 1 0 0,0-1 0 15,1-1 0-15,-1 2 0 0,3 2 0 0,-2 2 0 16,2-1 0-16,4 1 0 0,1 3 0 0,-3 0 0 16,-2 2 0-16,3 1 0 0,-2 1 128 0,-2-2-128 0,2 2 0 15,-6 1 0-15,2 2 0 0,-1 2 0 16,-1-1 0-16,0 1 0 0,0 1 0 0,-2-1 0 0,2 1 0 0,-1 0 0 15,-3 3 0-15,1 0 0 0,1-3 0 0,-2 3 0 16,-1 1 0-16,1 0 0 0,-2 1 0 0,-1 1 0 16,2-1 0-16,-5 2 128 0,-5 5-128 0,2-2 0 15,0 1 144-15,0-1-144 0,-5 2 192 0,1-2-48 16,2 1 0-16,-1 0 0 0,-3-2-16 0,2 2 0 16,0-2 0-16,-1 1 0 0,-2 0 16 0,1 2 0 15,0 3 0-15,0 0 0 0,-2 0 16 0,0 0 0 16,-1 4 0-16,2-2 0 0,0-2-32 0,0 1-128 15,-2-1 192-15,2 1-64 0,0-1 0 0,-2 2 0 0,-3-2 0 16,1-1 0-16,3-1 64 0,-2 2 16 0,0 1 0 16,1-4 0-16,2-1-32 0,0-1-16 0,-2 3 0 15,-2-4 0-15,1-1-160 0,4 0 160 16,6 1-160-16,-6-3 160 0,-5-5-160 0,4 3 0 16,4-3 0-16,-3-2 128 0,-1-3-128 0,2-1 0 0,2-2 0 0,-1 0 0 15,-3-9 0-15,4 8-192 0,-4-8 32 0,0 0 16 31,0 0-1216-31,0 0-240 0,0 0-64 0,0 0-10800 0,-4-9-2160 0</inkml:trace>
  <inkml:trace contextRef="#ctx0" brushRef="#br0" timeOffset="25616.198">18873 16946 12895 0,'0'0'1152'0,"-7"0"-928"15,7 0-224-15,0 0 0 0,0 0 3680 0,0 0 688 16,0 0 144-16,0 0 32 0,0 0-3776 0,0 0-768 16,0 0-128-16,0 0-48 0,0 0 176 0,0 12 256 15,1 2-64-15,0 3-16 0,0 1 400 0,1 3 64 16,2 0 32-16,0 5 0 0,0 6-80 0,4 0-16 16,-4-3 0-16,5-2 0 0,-1 2-128 0,2-4-48 15,-3-2 0-15,4 0 0 0,1-4-48 0,1-1-16 16,4-2 0-16,0 0 0 0,1-4-144 0,2 0-48 15,-2-1 0-15,2-1 0 0,0-7-144 0,1 1 192 16,1-2-192-16,-1-4 192 0,-1-2-16 0,1 2 0 16,-1-4 0-16,-2 0 0 0,0-5-48 0,0-1-128 15,0-3 192-15,0 0-64 0,2 0-128 0,0-4 0 16,0-2 144-16,4-1-144 0,3-1 0 0,-1 0 0 0,1-4 0 16,1 1 0-16,2-4 0 0,-1 4 0 0,-2-1 0 0,2 3 0 15,-4 2 0-15,0 1 0 0,2 2-128 0,-5 5 128 16,0 7 0-16,-1 1-128 0,1 1 128 0,1 2 0 15,-1 5-128-15,2 2 128 0,5 3-128 16,-3-1 128-16,1 1 0 0,-1 2 0 0,0 0 0 0,3 5-128 16,1 1 128-16,-1 0 0 0,0 1 0 0,-2 4 0 15,0 5 0-15,-4-3 0 0,-2-2 0 0,0 0 0 16,-4-1 0-16,-1 3 0 0,-1-3 0 0,-4-1 0 16,-1-1 0-16,0 0 0 0,-2-2 160 0,-1-1-160 15,-3-1 192-15,-1 0-64 0,1 0-128 0,1-1 192 16,-5-1-192-16,2 1 128 0,1-1-128 0,-1-1 0 0,-2-10 128 15,3 9-128-15,-3-9 0 0,0 0 0 0,0 0 128 0,0 0-128 16,4 9 0-16,-4-9 144 0,0 0-144 0,0 0 0 16,0 0 0-16,4 4 0 0,-4-4 0 15,0 0 0-15,10 0 0 0,-3 0-176 0,3 0 176 0,-10 0 0 16,0 0-144-16,9-3 144 0,1-1 0 0,-1 2 0 16,1 1 0-16,2 0 0 0,2-1-128 0,0 0 128 15,0 1 0-15,-3-1 0 0,0 0 0 0,0 0-176 16,2 2 176-16,-2 0-128 0,2-1 128 0,-1 0 0 15,1 0 0-15,0 0-128 0,-2 0 128 0,3-1 0 16,2 1 0-16,-1 0 0 0,1-2 0 0,0-1 0 16,1 0 0-16,-1 1 0 0,1-1 0 0,1-1 0 0,-1 0 0 15,3-1 0-15,0 1 0 0,4 0 0 0,-1 1 0 16,2-2 0-16,2 0 0 0,-1-1 0 0,-3-1 0 16,1 1 0-16,-1-3 0 0,-1 0 0 0,-1 0 0 15,0-1 0-15,-2 0 0 0,-2 1 0 0,1 0 0 16,-2 0 0-16,0-3 0 0,0 2 0 0,0 2 128 0,-1-3-128 15,0-4 176-15,1-2-48 0,-1-1 0 0,0 2 0 16,-6-1 32-16,2-2 0 0,2-2 0 0,-4 4 0 16,2 2-160-16,-1 2 0 0,-1 1 0 0,-1 2 128 15,-3 2-336-15,-1 1-80 0,-1 1-16 0,-3 7 0 32,-7-6-2032-32,3 3-416 0,4 3-64 0</inkml:trace>
  <inkml:trace contextRef="#ctx0" brushRef="#br0" timeOffset="26360.708">19521 17724 23039 0,'0'0'1024'0,"-6"4"192"16,-1-2-960-16,-1-1-256 0,1-2 0 0,1 1 0 0,6 0 1616 0,0 0 288 15,0 0 48-15,0 0 16 16,0 0-2592-16,0 0-512 0,0 0-96 0,0 0-32 0,0 0 880 0,0 0 160 16,-5-2 32-16,5 2 16 0,0 0 736 0,0 0 144 15,0 0 16-15,0 0 16 0,-8 2-352 0,2-1-80 16,6-1-16-16,0 0 0 0,-5 2-16 0,5-2 0 16,0 0 0-16,0 0 0 0,0 0 240 0,0 0 64 15,0 0 0-15,0 0 0 0,0 0-96 0,15 1-16 0,1-3 0 16,2 0 0-16,2 1-32 0,3-2-16 0,-1-4 0 0,6 0 0 15,0 1-32-15,1-1-16 0,-4-2 0 0,4 2 0 16,-1-3-96-16,3-1-16 0,2 0 0 0,-1 0 0 16,1-1-16-16,2 2-16 0,-1 0 0 0,-2 1 0 15,-1 0-224-15,-1 3 144 0,-4 0-144 0,-3 2 128 16,-4-1-128-16,-1 2 0 0,-2 1 0 0,-1 1 0 16,-3 0-464-1,-1 2-32-15,-11-1 0 0,7 5 0 0,-7-5-2240 16,8 6-448-16,-6 4-80 0,-1-3-9536 0</inkml:trace>
  <inkml:trace contextRef="#ctx0" brushRef="#br0" timeOffset="26795.456">19898 17666 26895 0,'0'0'1184'0,"0"0"256"0,0 0-1152 0,5-8-288 16,-1 1 0-16,3-1 0 16,3 0-512-16,-1 3-144 0,-3-1-48 0,-6 6 0 0,8-3 832 0,0 3 176 15,0 2 16-15,1 5 16 0,-5 1 752 0,0 4 128 16,-1 4 48-16,4 1 0 0,2 0-368 0,-2 2-64 0,-2-1 0 0,0 2-16 16,2 1-160-16,-1 1-16 15,1-3-16-15,-3 1 0 0,-1 0 16 0,-2-1 0 0,0 0 0 0,0 0 0 16,-2 0-48-16,-1-1 0 0,-3 0 0 0,3-2 0 15,-5-4-288-15,1 4-64 0,-2-1-16 0,-1-2 0 16,-2 0-224-16,1-2 144 0,3-3-144 0,-3 1 128 16,-3-1-128-16,0 0 0 0,0-2 0 0,-1 0 0 15,-4-1 0-15,3 1 0 0,0-1 0 0,-2 0 0 16,2-2 0-16,-1-1-176 0,1-2 176 0,-1 1-192 16,-1-1 0-16,2 0-16 0,0-4 0 0,2 0 0 15,2 2-160-15,0 0-16 0,0 0-16 0,1-1 0 16,10 3-160-1,-9-3-16-15,-2 1-16 0,5 0 0 0,6 2-336 0,0 0-64 0,0 0-16 0,0 0 0 16,0 0-2000-16,5-10-416 0,7-5-80 16,0 0-16-16</inkml:trace>
  <inkml:trace contextRef="#ctx0" brushRef="#br0" timeOffset="27446.031">20600 17865 18431 0,'0'0'1632'0,"0"0"-1312"0,-7-3-320 0,1-3 0 15,2-2 1408-15,2-3 224 0,0-1 32 0,2-1 16 32,-1 1-2080-32,0 0-432 0,-3 1-64 0,1 4-32 0,-2 1 1392 0,1 2 288 0,-5-1 48 0,9 5 16 15,-7-3 752-15,-4 2 160 0,-2 2 16 0,1 1 16 16,1 0-672-16,-2 2-144 0,-3 0-32 0,2 3 0 15,-1 0-640-15,0 2-128 0,1 0-16 0,1 2-128 16,-1 1 0-16,4 2 0 0,-1 0 0 0,2 1 0 16,0 0 128-16,3 3-128 0,2 1 0 0,1-1 0 15,2-1 0-15,1-1 0 0,1-1 0 0,3-2 0 0,1 0 0 16,0-1-176-16,4-2 32 0,1-1 0 0,-1-3 144 0,2 0 0 16,3-4 0-16,0-2 0 0,0-2 208 0,-1-1 32 15,0-1 0-15,-1-2 0 0,2-4 32 16,2-1 16-16,-4 0 0 0,-1-3 0 0,0-4 16 0,-2 1 0 15,2 0 0-15,-5 0 0 0,0 3-64 0,-3-1-16 16,4 1 0-16,-2 0 0 0,-4 1-96 0,1 3 0 16,3 2-128-16,-5 8 192 0,3-7-192 0,-3 7 176 15,0 0-176-15,0 0 160 0,0 0-160 0,7 5 0 16,-2 4 0-16,2 3 128 0,-3 1-128 0,2 2-144 16,0-1 144-16,0-1-208 0,-1-1 208 0,1 2 0 15,0 3 0-15,2-3 160 0,-1-4-160 0,2-1 192 16,-1-1-192-16,2-3 192 0,0-2-432 0,-10-3-80 0,12 0 0 0,0-1-16 31,0-3-1552-31,2-6-304 0,0-2-64 0,-3 0-12032 0</inkml:trace>
  <inkml:trace contextRef="#ctx0" brushRef="#br0" timeOffset="27814.895">21205 17638 10127 0,'0'0'896'0,"0"0"-704"15,-7-3-192-15,0 1 0 0,-1-1 3504 0,1 1 656 16,-1 1 144-16,0-1 32 0,-1 2-2480 0,2 0-512 15,-2 0-80-15,0 0-32 0,0-1-192 0,-2 1-32 16,1 0-16-16,2 1 0 0,-3 4-192 0,1-2-32 16,0 3-16-16,1 0 0 0,2 1-304 0,-1 1-64 15,-4 1-16-15,2 2 0 0,2 2-240 0,0 0-128 16,-5 1 128-16,1 3-128 0,0 0 0 0,1 0 0 16,-2 0 0-16,3 0 0 0,2 0 0 0,0 0 128 15,2 0-128-15,5-1 0 0,2-4 160 0,0 0-32 16,1-1-128-16,1 0 192 0,1-1-192 0,3-1 0 0,5-2-192 15,-1 2 192-15,2 1-144 0,0-1 144 0,2-1 0 0,3-4-144 16,0-4 144-16,2 0 0 0,-2 0 0 16,3-4-128-16,0-7-128 0,-2 2 0 0,-1 2-16 0,0 1 0 31,3-3-1520-31,-1 0-288 0,-2-1-64 0,0 0-12112 0</inkml:trace>
  <inkml:trace contextRef="#ctx0" brushRef="#br0" timeOffset="28401.7">21720 17647 17503 0,'0'0'768'0,"-11"5"176"0,0-1-752 0,0 0-192 15,1 2 0-15,0-1 0 0,-1-3 2880 0,1 0 560 16,2 3 96-16,-1 1 32 0,-3-2-3104 0,1 5-608 16,0 1-128-16,0 2-32 0,0 1 304 0,1 2 176 15,0 0-32-15,1 2 0 0,1-1 352 0,2 1 64 16,1 1 16-16,4-1 0 0,1-2-336 0,3-1-64 15,-1 0-16-15,3-2 0 0,2-2-160 0,2-2 0 16,-3 5 0-16,5-2 0 0,-1 2 0 0,2-7 0 0,1-5 144 0,3-3-16 16,-1-3 80-16,2-1 32 0,0-1 0 15,2-2 0-15,1-3-16 0,0-2 0 0,3 0 0 16,0-3 0-16,2-4-224 0,-2-4 0 0,3 0-144 16,-7-2 144-16,-1-3-128 0,-3-1 128 0,2 0 0 0,-3 1-144 15,-3 0 144-15,-3-1-128 0,-3 0 128 16,-4 2-128-16,-2 3 128 0,-4 4 0 0,-3 4-144 0,-1 2 144 15,-1 4 0-15,-4 4 208 0,-6 3-16 0,-1 3-16 16,-1 2 0-16,-2 4 0 0,2 5 0 0,-1 3 0 16,2 2-176-16,4 3 0 0,-2 1-192 0,4 2 192 15,-2 1-448-15,5 0 16 0,1-2 16 0,2-2 0 16,0-1-1792-16,4-4-352 0,2-1-80 0,0-3-9328 16</inkml:trace>
  <inkml:trace contextRef="#ctx0" brushRef="#br0" timeOffset="29091.272">22202 16986 28799 0,'0'0'1280'0,"0"0"256"0,-9 1-1232 0,9-1-304 0,0 0 0 0,0 0 0 15,-6 0 512-15,6 0 64 0,0 0 0 0,0 0 0 16,0 0-160-16,-6 10-32 0,2 2 0 0,1 4 0 16,1-3 208-16,2 7 48 0,0 6 0 0,0 5 0 0,0 0-240 0,1 1-32 15,2 1-16-15,-2 2 0 0,-1 2 48 16,0 1 16-16,0-1 0 0,0 3 0 0,-1-3-32 0,2 2 0 15,1-5 0-15,-2 1 0 0,-2-2 128 0,-2-3 32 16,2-5 0-16,0-3 0 0,0-4-240 0,1-4-48 16,1-3-16-16,0-3 0 0,0-8-368 0,0 0-80 15,0 0-16-15,0 0 0 0,0 0-128 0,0 0-32 16,5-11 0-16,1-3 0 0,-2-1 192 0,4-4 48 16,1-3 0-16,2-1 0 0,1 1-112 0,1-1-32 15,0-1 0-15,2 2 0 16,5 0-256-16,-2 3-48 0,-4 4-16 0,2 2 0 0,-1 0 288 0,-1 6 64 15,-1-1 16-15,-2 4 0 0,-1 3 240 0,0 3-176 0,0 1 176 16,-1 4-160-16,-1 1 160 0,-2 5 0 16,1 2 160-16,-2 3-160 0,-2 0 256 0,-2 3-32 0,-2 0-16 15,-1 2 0-15,-2-2 304 0,0 1 48 0,-3-4 16 0,-3 0 0 16,0-1 112-16,-1-2 16 0,-3 0 16 0,-1-1 0 16,-2 0-224-16,1-3-48 0,-6-1-16 0,2-1 0 15,0-1-16-15,2-1 0 0,0-1 0 0,1-2 0 16,0-2-416-16,1-2 0 0,3 0 0 0,0-1 0 31,0-1-384-31,-1 0-144 0,4-1-48 0,1-1 0 16,9 4-368-16,-7-3-80 0,7 3 0 0,0 0-16 0,-3-10-1824 15,6 0-352-15,7-1-80 0</inkml:trace>
  <inkml:trace contextRef="#ctx0" brushRef="#br0" timeOffset="29357.022">22752 17244 7359 0,'0'0'656'0,"0"0"-528"15,-10 4-128-15,1-2 0 0,9-2 3344 0,0 0 640 16,0 0 128-16,0 0 32 0,-5 6-3520 0,5-6-624 15,-5 10-288-15,3 1 32 0,1 2 1840 0,0 2 368 16,-3 3 80-16,4 2 16 0,4 1-128 0,-2 1 0 16,-2 3-16-16,2 2 0 0,3 1-752 0,-3 2-160 0,1 0-32 0,-1 2 0 15,2-2-448-15,-1-1-80 0,-3-1-32 0,1-4 0 16,2-3-272-16,0 0-128 0,-8-3 0 16,5-3 128-16,5-3-400 0,-3-2-96 0,-2-10-16 0,0 0 0 31,0 0-2368-31,0 0-496 0,0 0-80 0</inkml:trace>
  <inkml:trace contextRef="#ctx0" brushRef="#br0" timeOffset="29670.287">22650 17071 38639 0,'0'0'1712'0,"0"0"352"0,0 0-1648 0,-9 0-416 16,9 0 0-16,0 0 0 15,0 0-448-15,0 0-192 0,0 0-16 16,0 0-16-16,0 0 272 0,0 0 48 0,0 0 16 0,0 0 0 0,0 0 336 0,0 0 0 16,0 11 0-16,2-2 128 15,-2-9-1536-15,8 9-304 0,5-3-64 0,2 1-12096 0</inkml:trace>
  <inkml:trace contextRef="#ctx0" brushRef="#br0" timeOffset="30184.775">23520 17264 28623 0,'0'0'1264'0,"0"0"272"0,-8-8-1232 0,0 0-304 0,1 2 0 0,-1-3 0 32,0-2-1280-32,1 0-304 0,-2 0-64 0,0 3-16 0,0 4 1488 0,-1-2 304 0,-3-2 48 0,1 5 16 15,-1 3 2016-15,0 1 416 0,-4-1 64 0,3 1 32 16,-1 3-1264-16,1-1-256 0,-2-1-48 0,-1 3-16 16,2 1-848-16,0 3-160 0,1 0-128 0,-2 2 144 15,-4 3-144-15,4 3-176 0,4-1 48 0,2 3 0 16,-2 1 256-16,2 2 64 0,2 2 16 0,-2 1 0 0,3 1-208 0,2 2 176 15,1 1-176-15,4-2 160 0,1-4-160 0,3-2 0 16,1-1 0-16,2-4 0 0,3 0 144 0,-3-2-144 16,1-2 160-16,1-2-160 0,3-1 0 0,-2-5 128 15,-2 0-128-15,2-3 0 0,3-2 0 0,-3-3 128 16,1-2-128-16,0-3 0 0,0-2 0 0,0-3 0 16,0-4 0-16,0-1 0 0,-3-1 0 0,3-3 0 15,3 0 0-15,-3 0-160 0,-1 0-48 0,-1 2-16 16,1 1 0-16,0 3 0 15,0-1-208-15,-3 3-32 0,0 0-16 0,-1 4 0 16,1 4 16-16,-2-2 0 0,-2 2 0 0,-3 7 0 0,0 0 144 0,0 0 16 0,0 0 16 16,12 4 0-16,-4 2 80 0,-1 4 16 15,-6 2 0-15,1 0 0 0,0 0 0 0,0 3 0 0,0 1 0 16,0 1 0-16,1-2 192 0,-1 1 0 0,3 0 0 16,-3 2-144-16,0-1-96 0,5 3-16 0,-1 1 0 0,3-3 0 31,-6-3-256-31,4 0-64 0,2 1-16 0,2-3 0 15,-4-1-256-15,3-2-48 0,-1-3-16 0,1-2-7008 0,1-1-1392 0</inkml:trace>
  <inkml:trace contextRef="#ctx0" brushRef="#br0" timeOffset="30638.416">23911 16997 21183 0,'0'0'944'0,"0"0"192"0,0 0-912 0,0 0-224 16,0 0 0-16,0 0 0 0,0 0 2096 0,0 0 368 15,1 10 80-15,2 2 16 0,-1 6-2224 0,0 5-336 16,-1 8-256-16,1-1 32 0,-2-4 848 0,-1 4 160 15,1 0 48-15,0 3 0 0,0 2 256 0,0-1 48 16,-1-1 16-16,0-1 0 0,1-2-384 0,-1 0-64 16,-2 0 0-16,0-5-16 0,2-2-112 0,0-5-32 15,1-5 0-15,-1-2 0 0,0-2-192 0,1-9-32 16,0 0-16-16,0 0 0 0,0 0-144 0,0 0-32 16,2-15 0-16,2-2 0 0,0-4-128 0,-1-4 0 0,3-4-192 0,1-2 192 15,0-2-144-15,3 0 144 0,0 0 0 0,1-3 0 16,-1-3-320-16,4 1 64 0,1 1 0 15,1 1 0-15,-1 4-64 0,2 4-16 0,0-2 0 0,5 8 0 16,0 7 208-16,-1 4 128 0,-3 1-160 0,1 5 160 16,-1 5 0-16,-1 6 0 0,1 6 0 0,0 6 0 15,-1 5 0-15,-1 8-176 0,1 5 32 0,-3 1 0 16,-2 0 144-16,0-1 176 0,-1 1-48 0,-1 1 0 16,0 0 320-16,-4-2 48 0,2 2 16 0,-3-1 0 15,-1 0-64-15,-2-4 0 0,3-4 0 0,-4-2 0 16,-1-5-448-16,-1-3-208 0,-1-3 16 0,0-5 0 15,-2-1-2064-15,4-10-416 0</inkml:trace>
  <inkml:trace contextRef="#ctx0" brushRef="#br1" timeOffset="59015.121">5708 5574 32703 0,'-14'-19'1456'0,"4"0"288"0,2-8-1392 0,-1 2-352 0,1 5 0 0,0-2 0 16,4-2-208-16,-3-1-112 0,-1 2-32 0,1 1 0 15,-1-1 160-15,-3 0 48 0,1-1 0 0,-1 2 0 16,-4 2 144-16,-4 0 0 0,-1-1 0 0,-4 0 128 16,-8 3-128-16,-1-2-160 0,5 1 160 0,-9 1-208 15,-3-1-144-15,-3-1-32 0,0-2 0 0,-1 2 0 16,-2-1 80-16,-5 2 16 0,-5-1 0 0,-1 2 0 16,-4-2 288-16,0 1 0 0,-2-2 0 0,-1 2 0 15,-3 1 128-15,-3 2 96 0,-5-1 16 0,0 3 0 0,2 1 288 16,-1 0 64-16,-5-3 16 0,-2 5 0 15,-3 1-64-15,4 2-16 0,1 0 0 0,-4 1 0 0,-6 4-80 0,5 1-32 16,3-2 0-16,2 3 0 0,2 0-64 0,-2 2-16 16,-1 2 0-16,-2 2 0 0,0 1-144 0,-1 3-16 15,2 2-16-15,-3 5 0 0,-8 3-160 0,2 1 160 16,3 4-160-16,-1 4 160 0,-2 3-160 0,-2 2 0 16,-1 1 0-16,5 5 0 0,5 2 0 0,0 6 0 15,-4 1 0-15,3 1 0 0,5 3 0 0,2 4 0 16,-1 5-144-16,0 3 144 0,0 2 0 0,-2 4-192 15,2 1 192-15,4 1-160 0,3-1-16 0,0 2 0 16,-1 2 0-16,4 0 0 0,4 1 176 0,5-2 0 0,4-2 0 16,3 3-128-16,1 1 128 0,4-2 0 0,1-2 0 15,5-4 0-15,5-2 0 0,6 0 0 0,5 0 128 0,3 2-128 16,1 2 176-16,4-2-48 16,8-4 0-16,0 2 0 0,3 3-128 0,4 0 128 0,-2 2-128 0,5-4 128 15,4-2-128-15,2-2 0 0,1 1 0 0,5 0 0 16,3 3 0-16,2-2 0 0,3-1 128 0,3-3-128 15,0 0 0-15,6-1 0 0,2 1 0 0,0 2 0 16,0 0 0-16,2-2 0 0,-1-4 0 0,0-2 0 16,-1-2 0-16,2 1 0 0,4 2 0 0,2-3 0 15,2-3 0-15,2-1 0 0,2-4 0 0,0 0 0 16,-1-3 0-16,2-3 0 0,1-1 0 0,6-1 0 16,4 2 0-16,1 0 128 0,2 1-128 0,0-8 128 15,1-9-128-15,1 1 128 0,2 2-128 0,3-3 128 0,3-7 32 16,2-1 0-16,-4-3 0 0,2 0 0 0,2-1 0 15,8-3 0-15,1-2 0 0,3-4 0 0,-3-3-160 0,4-3 192 16,3-1-192-16,1-5 192 0,2-4-64 0,-2-3-128 16,-1-1 192-16,2-3-64 0,4-4-128 0,-2-3 160 15,-1-8-160-15,-1 0 160 0,1 4-160 0,2-4 0 16,1-5 144-16,-4-1-144 0,-4-1 128 0,2-4-128 16,2-2 128-16,-2-6-128 0,0-7 0 0,-2 0 128 15,-3-1-128-15,3-2 0 0,-1 0 0 0,-4-4 0 16,-5-3 0-16,0 0 0 0,2 0 0 0,-5 2 0 15,-3-2 0-15,-2-4 0 0,-4-5 0 0,-4 2-128 16,1 2 128-16,-4-1-128 0,-2-4 128 0,1 1 0 16,-1 1 0-16,-4-2 0 0,-6 3 0 0,-5-2 0 15,-2-2 0-15,-4 2-128 0,-3-2 128 0,-3 4-128 0,-1 2 128 16,-4 0-128-16,-3 1 128 0,-2-2-208 0,-4 0 80 16,-4 1 128-16,-5 2-192 0,-3 0 192 0,-1-1-192 0,-3-1 192 15,-2-2-224-15,-3 1 80 0,-6-1 16 16,-1 3 0-16,-5 0-64 0,-2 4-16 0,-3 3 0 0,0 6 0 15,-3 1 208-15,-3 4 0 0,-2 4 0 0,-3 1 160 16,-4-1 128-16,-3 3 32 0,-2 7 0 0,-5 4 0 16,-7 3-16-16,-1 3 0 0,0 4 0 0,-3-1 0 15,1 1-304-15,-8 3 0 0,-4-1 128 0,-4 4-128 16,-3 0 0-16,-1 2 0 0,-4-1-128 0,-1 2 128 16,-3 2-256-16,-3 4 32 0,-3-3 16 0,-1 7 0 15,1 2 48-15,-2 4 16 0,-3 1 0 0,4 2 0 16,-1 2 144-16,2 2 0 0,-5 2 0 0,6 3-128 0,1 4 128 15,-3 1 0-15,0 1 0 0,0 2-128 16,1 1 128-16,1 4 0 0,-1 2 0 0,-1 0 0 0,-3 2-128 16,4 2 128-16,3-1-128 0,-5 4 128 0,-1 4-160 0,1 2 160 15,2 3-192-15,1 2 192 0,2 0-192 0,-1 5 192 16,-1 1-192-16,6 1 192 0,7-1-144 0,1 1 144 16,0-1 0-16,0 0-144 0,0 0 144 0,4 3 0 15,5 2 0-15,2 3 0 0,-2 1 0 0,2 2 0 16,1-1 0-16,2 2 0 0,0-4 0 0,1 4-128 15,3 3 128-15,1 3 0 0,0 0 0 0,3 1-128 16,3-1 128-16,2 4 0 0,-1 3 0 0,5 2 0 16,4-1 0-16,6-2-128 0,5-4 128 0,1 4 0 0,2 4 0 15,5 0 0-15,0-4 0 0,2 3 0 0,-1-2 0 16,5-1 0-16,4-3 0 0,3 1 0 0,2 3 0 0,2 0 0 16,1-5 0-16,3 2 0 0,7-4 0 0,-1 2 0 15,1 2 0-15,8-2 0 0,4-2 0 0,2 0 0 16,1-2 0-16,4 3 0 0,6 1 0 0,-1 0-128 15,0 0 128-15,3-3-128 0,2-3 128 0,5-1-128 16,7-2 128-16,2-2-160 0,3 0 160 16,2-1-160-16,0 0 160 0,2-6-128 0,-4-6 128 0,8-1-128 15,4-2 128-15,-1 0 0 0,-3-3 0 0,0-9-128 16,4-2 128-16,3 0 0 0,-1 0 0 0,5-1 0 16,5-3 0-16,2-1 0 0,1 0 0 0,0-4 128 15,-1-1 0-15,6-1 0 0,1 1 0 0,-2-4 0 16,-1-1-128-16,4-2 128 0,3-2-128 0,3-1 128 0,2-2-128 15,-1-2 0-15,1-1 0 0,0-2 128 0,3 0-128 0,-2-1 0 16,-2-3 0-16,1-3 0 0,4 1 0 0,0-6 0 16,-1-1 0-16,-2-3 128 0,3-2-128 0,-4-2 0 15,0-6 0-15,-2-2 0 0,-3-4 0 0,-2 2 144 16,1 3-144-16,-1-5 0 0,-1-5 128 0,-1-2-128 16,-3 0 0-16,-1-5 0 0,-2-2 0 0,-1-5 0 15,-1-3 128-15,-4 0-128 0,-2 0 0 0,0-3 0 16,1-7 0-16,1-2 0 0,-7 0 0 0,-4-1-176 15,-4 3 176-15,-1-4-160 0,-1-5 160 0,-1-2-192 16,2-2 192-16,-5 2-192 0,0 1 192 0,-4 0 0 16,-4-5 0-16,-1 0 0 0,-2-4 0 0,-3 2 128 15,-3-1-128-15,-2-1 128 0,-3-3-128 0,-2 2 144 16,-1-1-144-16,-4 0 160 0,-5-1-160 0,-3-1 192 0,-2-3-192 16,-5 4 192-16,-2 4 16 0,-5-4 16 0,-4-5 0 15,-4 3 0-15,-5 0 16 0,-3 2 0 16,-4 0 0-16,-3 2 0 0,-6-1-80 0,-1 9-16 0,-3 7 0 0,-1 3 0 15,0 7 0-15,-5 3 0 0,-5 0 0 16,-3 9 0-16,-3 4-144 0,0 7 0 0,-2 8 0 0,-1 8 0 31,-2 4-448-31,-1 7-128 0,-6 8-32 0,-2 10-10816 0,-3 9-2160 16</inkml:trace>
  <inkml:trace contextRef="#ctx0" brushRef="#br1" timeOffset="62445.38">18613 9387 3679 0,'0'-13'320'0,"1"2"-320"16,1 1 0-16,1 0 0 0,0-1 1200 0,2-1 160 15,-4-3 48-15,2 5 0 0,1 1-1136 0,-3 0-272 16,-1 9 0-16,-1-9 0 0,-1-5 688 0,-1 4 80 16,-1 1 0-16,-1 3 16 0,4-1 672 0,0-1 128 15,0-4 16-15,0 4 16 0,1 8-112 0,0 0-32 16,0 0 0-16,0 0 0 0,-1-9-560 0,0 2-112 0,1 7-32 15,0 0 0-15,0 0 64 0,0 0 0 0,0 0 0 16,0 0 0-16,0 0-384 0,0 0-64 0,0 0 0 0,0 13-16 16,3 0-128-16,-1 2-32 0,-1 1 0 0,4 0 0 15,-3-1 864-15,3 4 160 0,1 1 48 0,-1 3 0 32,1 0-1728-32,-2 0-320 0,1-1-80 0,-1 4-16 0,3 3 864 0,-2 0 0 0,2-3 128 0,1 2 0 15,0 0 0-15,1 1-128 0,1-3 192 0,0 1-64 16,0-1 48-16,0-2 0 0,0 0 0 0,1-4 0 15,2 5 16-15,-2-3 0 0,1-3 0 0,1 2 0 16,3 0 16-16,-1-2 16 0,-1-3 0 0,2 2 0 16,0 2-16-16,2 0 0 0,0-3 0 0,3 0 0 15,0-4-64-15,2-2-16 0,2-1 0 0,1-2 0 16,-2-3 0-16,0-1 0 0,-1 0 0 0,2-1 0 0,0-2 0 16,-3 1-128-16,1-6 192 0,-1 1-64 0,0 0 48 15,0 0 0-15,0-6 0 0,1 1 0 0,-2-2-48 16,4-2-128-16,-2 1 192 0,4-3-64 0,1-1-128 0,-1 0 160 15,-3-1-160-15,4 2 160 0,0-2-160 0,-1 1 128 16,-1-1-128-16,0 0 128 0,-1 3-128 0,-1-1 0 16,0 0 0-16,0 1 0 0,-2-1 0 0,1 1 128 15,0-2-128-15,2 6 0 0,1-5 0 0,1 3 0 16,5 3 0-16,-1-1 0 0,-3 0 0 0,0 0 0 16,1-1 0-16,-1 6 0 0,2 3 0 0,-3 0 192 15,-1-2-192-15,2 2 192 0,-1 1-192 0,1 4-224 16,-1 2 48-16,1 0 16 0,0-2 160 0,1 2 0 0,-4 1 0 15,4 4 0-15,3 0 0 0,-3 3 0 0,-2 0 0 16,-1 0 0-16,-3 0 0 0,2 2 0 0,-3-1 0 16,3 3-128-16,-4-2 128 0,-1 2 0 0,1 3 0 0,-2 0 0 15,-2 4 0-15,-1 0 0 0,2 0 0 0,-2-2-128 16,-2-2 128-16,0-2 0 0,-2-1 0 0,0 1 0 16,-3-1 0-16,1 1 0 0,-2-2 0 0,1 0 0 15,-3-1 0-15,-1-2 0 0,-2-1 0 0,1 2 0 16,-3 1 0-16,-1-1 0 0,-2 1 0 0,-2-3 128 15,2 2-128-15,-2 1 0 0,0-3 0 0,0 0 0 16,1-1 128-16,-3 0-128 0,1-2 128 0,0 0-128 16,5-10 0-16,-2 7 144 0,2-7-144 0,0 0 0 15,0 0 176-15,0 0-176 0,-9 2 160 0,9-2-160 16,-6-8 208-16,0 0-48 0,4-4-16 0,0 0 0 16,-1-1 32-16,1-1 0 0,2-1 0 0,0-1 0 15,2-2-16-15,0 1 0 0,2-3 0 0,3 2 0 0,-3-3 32 0,4 4 16 16,2 1 0-16,2 1 0 0,2-3-208 15,3 0 0-15,2-2 0 0,2 3 0 0,1 1 0 0,1 3 0 16,2 1 0-16,3-3 0 0,2-2-176 0,0 0 176 16,-2 2-160-16,3 2 160 0,0 1-128 0,3 1 128 15,-1-2 0-15,0 5-144 0,2 1 144 0,5 0 0 16,-1-2 0-16,2 2 0 0,-1 4 0 0,-2 0 0 16,-2 0-144-16,1 0 144 0,-3 1 0 0,3 1 0 15,1 1 0-15,0-2 0 0,5 0 0 0,-1 2 0 16,-7 1 0-16,0-1 0 0,-1-2 0 0,-2 1 0 15,-2 1 0-15,-1-2 0 0,-2 2 0 0,1 0 0 0,1-2 0 16,-1-2 0-16,1 0 0 0,1-3 0 0,0-1 128 16,-2-2-128-16,0-1 128 0,2-1 0 0,0-4 0 0,1 0 0 15,-1-1 192-15,0-4 48 0,-4-4 0 0,2-3 0 16,-1 2-16-16,-1-1 0 0,-5-2 0 16,1-3 0-16,1-4-96 0,-1-1-32 0,-1 1 0 0,-3 1 0 15,-3 0-32-15,1 3 0 0,-1 2 0 0,-1 3 0 16,-5 3 48-16,0 5 0 0,-2 2 0 0,-1 4 0 15,-4 2-32-15,2 2 0 0,-4 9 0 0,0 0 0 16,-1-5-208-16,1 5 0 0,0 0 0 0,0 0 0 16,0 0-368-16,-4 10-64 0,-4-1-16 15,1 8 0-15,-3 6-1216 0,0 2-240 0,-1 1-48 16,-2 6-10384-16,-2 4-2064 0</inkml:trace>
  <inkml:trace contextRef="#ctx0" brushRef="#br1" timeOffset="64192.817">8006 11060 33855 0,'0'0'1504'0,"0"0"304"0,-4-5-1440 0,-1 0-368 15,-2 1 0-15,2 1 0 0,3-2 176 0,-2 0-48 16,-1 1 0-16,-1-1 0 0,-2 1-128 0,0-3-224 16,-2-1 48-16,1-3 16 0,-4-3 32 0,-2-1 0 15,-1-3 0-15,-6-1 0 0,-5-3-176 0,-6-3-16 16,-3-5-16-16,-5 0 0 0,-3 1 32 0,-3 1 16 15,-3-1 0-15,-1 0 0 0,-4 2 160 0,-1 1 128 16,-5-2-192-16,-1 2 192 0,-1-2 192 0,0 2 160 16,1-2 32-16,2 0 0 0,3-3 336 0,-2 2 80 0,-1 2 16 15,-3 1 0-15,-2 3-144 0,0 0-32 0,2-1 0 16,-7 3 0-16,-2 2-448 0,-5 2-192 0,-6 1 128 0,1 1-128 16,0 2 0-16,-9 1 0 0,-6 0 128 0,-3 4-128 15,3 1 0-15,-3 4 0 0,-1 1-192 0,1 3 192 16,2 0-128-16,4 1 128 0,4 0 0 0,0 4 0 15,-2-2 0-15,5 3 0 0,2 3 192 0,-1 0-64 16,-2 0-128-16,-1 2 160 0,1 2-160 0,-2 3 160 16,0 3-160-16,-4 2 0 0,-1-1 0 0,-2 5 0 15,0 6-192-15,-4 2 192 0,-7 0-192 0,-4 4 192 16,2 5-208-16,-4 1 80 0,-3 1 128 0,3 1-208 16,7-2 208-16,2 4-144 0,4 0 144 0,3 2-128 15,3-2 128-15,9-3 0 0,6-4 0 0,-1 0 128 0,-2 0-128 16,4 1 0-16,4-1 0 0,3 6 128 0,0 6-128 0,-1 3 0 15,-5 1 0-15,1 3 0 0,0-1 0 0,0 8 0 16,-3 4 0-16,0 7 0 0,-5 2 0 0,2 0 0 16,-1 2-128-16,4 0 128 0,2 4-240 0,7-1 48 15,3-4 0-15,8-4 0 0,6-4 192 0,7 0 0 16,9 3-160-16,5-3 160 0,2-5 0 0,6-1 160 16,4-1-16-16,4 6 0 0,2 2-144 0,4 1 0 15,4-3 0-15,2 0 0 0,-2 3 0 0,5 4 0 16,2 7 0-16,2-4 0 0,2-2 0 0,1 0 0 15,5 3 0-15,3-2 0 0,4 4 0 0,4-6 0 16,0-6 0-16,6-2 0 0,6 2 0 0,4 0 0 0,3-3 0 16,6-4 0-16,5-4-224 0,3-3 80 0,-1-7 16 0,3 1 0 15,0-2-80-15,7 1-16 0,6 1 0 16,3-4 0-16,1-6 80 0,2-3 16 0,1-1 0 16,2-2 0-16,5-5 128 0,3-1 0 0,1-1 0 0,1-2 0 15,3 2 0-15,5-4 0 0,3-4 160 0,6 2-160 16,-1-1 192-16,5-1-64 0,3-6-128 0,-1-3 192 15,3-1-192-15,3-6 176 0,7-3-176 0,0-4 160 16,0-4-160-16,2-7 128 0,-3-9-128 0,2-2 128 16,2-4-128-16,0-3 0 0,3-3 0 0,1-4 0 15,0-5 0-15,-1-3 0 0,-1-3 0 0,3-3 0 16,2-5 0-16,-7 1 0 0,-3 3 0 0,3 1 0 16,1 0 0-16,1 0 0 0,-3 1 0 0,-3-1 0 15,-2 1 128-15,-3-2-128 0,0-4 0 0,-3 1 128 0,-5 0 32 16,-3 0 0-16,-2-1 0 0,0-6 0 0,1-4 96 0,-4-1 0 15,-2-1 16-15,-4-1 0 0,-3-1-16 0,-5-7-16 16,-7-9 0-16,0 4 0 0,-3 3-16 0,-4-2 0 16,-1 0 0-16,-7-9 0 0,-5-5-96 0,-6 2-128 15,-3 0 176-15,-3-6-176 0,-5-7 160 0,-1 0-160 16,-3 6 128-16,0-3-128 0,-3-4 128 0,-5 2-128 16,-5 3 0-16,-5-4 128 0,-3-1 64 0,-4 4 0 15,-8 8 0-15,-4 1 0 0,-7 1 0 0,-7 0 16 16,-7 3 0-16,-8 2 0 0,-4 6-208 0,-12 2 0 15,-7 8 0-15,-5 6 0 0,1 12-288 0,-7 7 48 16,-1 6 16-16,-10 9 0 16,-6 11-256-16,-3 9-48 0,0 8-16 0,-3 10 0 15,-4 8-2912-15,1 13-576 0</inkml:trace>
  <inkml:trace contextRef="#ctx0" brushRef="#br1" timeOffset="66264.221">7011 13838 17503 0,'0'0'1552'0,"0"0"-1232"16,0 0-320-16,0 0 0 0,13 12 1120 0,2-2 160 15,2-1 48-15,3 3 0 0,5 1-1040 0,2-1-288 16,6-1 0-16,3 0 128 0,1 0 48 0,6 1 0 16,2 4 0-16,2 0 0 0,1 0 16 0,1-1 16 15,5-2 0-15,-1 3 0 0,3-1-64 0,3 3-16 16,1 0 0-16,-2-1 0 0,-1-4 0 0,2-1 0 0,3-1 0 15,3-1 0-15,7-2 176 0,-4 1 16 0,-1-2 16 0,1 2 0 16,3-3-16-16,1-1 0 0,2 0 0 0,2 0 0 16,-3-4 16-16,1 1 0 0,0 1 0 0,4-1 0 15,4-1-80-15,2-2-32 0,-4 0 0 0,3-2 0 16,2-1-32-16,-1-3 0 0,5 0 0 0,-3 0 0 16,-3-1 32-16,4 0 0 0,3-3 0 0,1 0 0 15,-1 0-48-15,2-1-16 0,-1-3 0 0,1 0 0 16,3-3-160-16,-2 1 0 0,-1-3 0 0,3-1 128 15,2-1-128-15,-1 0 0 0,-1-1 0 0,-1 3 0 0,1-1 0 16,2 0 0-16,0-1 144 0,2 2-144 0,-1 2 0 16,5 0 144-16,-3-1-144 0,1 2 0 0,-3-1 128 0,4 3-128 15,0-1 0-15,0 1 0 0,-8 0 0 16,3-1 0-16,2 1 0 0,-4 2 0 0,-3 1 0 0,2 1 128 16,-3-2-128-16,-3 5 0 0,0 1 320 0,-1-1-32 15,-5 0-16-15,3 0 0 0,2 3 16 0,0 3 0 16,-1 6 0-16,2-3 0 0,1-2-112 0,0 2-32 15,-1 1 0-15,-1 4 0 0,-3 5-144 0,1 2 0 16,-5 0 0-16,2 1 0 0,-3 4 0 0,-4-2 0 16,-5 2 0-16,-3 0 0 0,0 2 0 0,3 1 0 15,-1 0 0-15,0 1 0 0,-4-5 160 0,-1 1 0 16,-4 2 0-16,1 1 0 0,1 1 32 0,-1 2 16 16,2-1 0-16,-4 0 0 0,-3 2-32 0,-3-1-16 15,-4-4 0-15,-3 0 0 0,-2-1-32 0,0 1 0 0,-1 0 0 0,-2 0 0 16,1-4 96-16,-2-1 16 0,-2 0 0 0,1 0 0 15,-2 1-64-15,-4-1-16 16,-1-2 0-16,0 1 0 0,1-3-160 0,-2 0 160 0,-1-1-160 0,-3-1 160 16,-2-3-160-16,0-1 0 0,-2 0 0 0,-4-2 0 15,-1-1 0-15,-1 0 128 0,-3-2-128 0,-2-1 0 16,-12 1 0-16,8-2-144 0,-1-1 0 0,-7 3 0 31,0 0-704-31,0 0-144 0,-4-10-32 0,-5-2 0 0,-5-4-2624 16,-5 0-544-16,-12-10-96 0,1 3-32 0</inkml:trace>
  <inkml:trace contextRef="#ctx0" brushRef="#br1" timeOffset="66582.258">15921 13716 22111 0,'0'0'1968'0,"0"0"-1584"16,4-7-384-16,5 2 0 0,0-1 3168 0,6 1 544 15,7-2 128-15,1 4 0 16,5 3-3520-16,3 0-720 0,1 0-144 0,4 4-32 0,3 2 400 0,5 3 176 16,4 3-160-16,1 1 160 0,4 1 0 0,0 1-144 15,-1 0 144-15,-2 5 0 0,1 4 0 0,-1 2 192 16,4 1 0-16,0 0-16 0,-2 1 80 0,-4-1 32 16,-3-1 0-16,-4 0 0 0,-5 0 16 0,-2-1 0 15,-1-2 0-15,-4 1 0 0,-3 1 0 0,-2 1 0 16,-6-1 0-16,-1 0 0 0,-4 0 32 0,-6 1 16 0,-4 0 0 15,-3 2 0-15,-3-1 0 0,-4 3 0 0,-6 2 0 16,-5-1 0-16,-4-2-112 0,-3 0-32 0,-7-2 0 16,-9 1 0-16,-6-2-208 0,-11 3 128 0,-9-6-128 0,-8 1 0 31,-6 0-624-31,-8-1-208 0,-9 1-64 0,-1-6-16352 0</inkml:trace>
  <inkml:trace contextRef="#ctx0" brushRef="#br1" timeOffset="68292.984">6011 5605 19343 0,'-8'-5'1728'0,"-2"1"-1392"15,4-2-336-15,-1 3 0 0,7 3 544 0,0 0 32 16,-4-7 16-16,4 7 0 0,0 0 240 0,7-4 64 16,3 1 0-16,2-3 0 0,5-3-352 0,2 2-64 15,4 1-16-15,2-2 0 0,5-1-80 0,5-2 0 16,6-2-16-16,4 4 0 0,2 2-224 0,6 0-144 16,2 0 192-16,2-1-192 0,1 0 128 0,6 3-128 15,4 1 0-15,5 0 0 0,5-4 0 0,1 2 0 16,0 0 128-16,5 2-128 0,3-1 128 0,3 1-128 15,2-1 144-15,3 1-144 0,0 3 192 0,3 0-48 0,1-1-16 16,2 4 0-16,1 4 128 0,5-1 32 0,4-2 0 0,0 2 0 16,0 1-64-16,3 1-16 0,2 1 0 0,1-1 0 15,-1 0-48-15,3 3-16 0,2 2 0 0,1-1 0 16,0-2-144-16,0-2 0 0,1 1 144 0,4 1-144 16,-1 2 0-16,2 1 144 0,-1-2-144 0,2 2 0 15,-1 0 128-15,1 0-128 0,-3 0 0 0,5 0 0 16,0-2 0-16,-1-1 0 0,-5 1 0 0,1-1 0 15,-1-1 0-15,-2-2 0 0,-1 2 0 0,-2 3 0 16,-4 2 144-16,-3-1-144 0,-1 0 0 0,-3 0 144 16,-4 0 112-16,-2 3 0 0,-5 0 16 0,2 2 0 15,3-2-64-15,-6 3-16 0,0 0 0 0,0 0 0 0,2 0-192 16,-3 0 176-16,-2 3-176 0,1-2 160 0,2-4-160 16,-1 1 0-16,-2 0 0 0,-2 1 0 0,-5-5 0 15,0 1 0-15,1-2 0 0,-5 1 0 0,-6 1 0 0,-3-1 0 16,-1-2 128-16,-3 1-128 0,-1 0 0 15,-1 1 0-15,-2-3 0 0,-4 1 128 0,-3 0-128 0,0 0 0 16,-3 0 0-16,1-1 0 0,2-2 128 0,1 1-128 16,-3 0 128-16,2 0-128 0,-5-2 0 0,-3-1 0 15,1 0 128-15,2 0-128 0,3 2 0 0,-2 1 0 16,-1-1 144-16,-4-1-144 0,-1-3 0 0,-2 2 128 16,-2 2-128-16,-2 0 0 0,1-1 0 0,0 1 0 15,1 0 0-15,-2-1 128 0,-2 0-128 0,-2-2 0 16,-1-2 0-16,-4 3 0 0,-1 0 0 0,0 1 0 15,-3-1 0-15,0 0 0 0,-1-1 0 0,2 3 128 0,1 1-128 16,0 1 0-16,0-1 0 0,1 0 0 0,0-1 0 16,2 1 0-16,-3 1 0 0,0 0 0 0,-1-2 0 0,-2 3 0 15,1 1 0-15,-3-1 0 0,2 0 0 0,0 0 128 16,0-1-128-16,0 1 0 0,0 0 0 0,-1-1 0 16,3 1 0-16,-4 1 0 0,0-2 0 0,-1 0 0 15,1-2 160-15,-1 0-32 0,0-1-128 0,1 3 192 16,-3-2-32-16,0 2-16 0,2-1 0 0,0-1 0 15,1-1-16-15,1-1-128 0,-4 1 192 0,3 1-64 16,0-2-128-16,-1 3 0 0,2-1 144 0,-1-1-144 16,1-2 176-16,-3 0-48 0,1-2 0 0,-1 2 0 15,-3 1 64-15,0-1 0 0,0-2 0 0,0 3 0 16,-1-1-64-16,-1-1 0 0,0-2 0 0,2 2 0 0,-4-1 0 16,2 0 0-16,3-1 0 0,-2 1 0 0,2 1-128 0,-1-1 160 15,-3 0-160-15,2 1 160 0,1-1-160 0,-3 3 0 16,-1-1 0-16,0 1 128 0,-2-2-128 15,2 1 0-15,-3 0 0 0,0 0 0 0,-2 2 0 0,0-1 0 16,-1-1 0-16,-1 1 0 0,-1-2 0 0,-1 2 128 16,0 0-128-16,-1-1 0 0,2 1 0 0,-10-5 0 15,8 4 0-15,-8-4 0 0,0 0 0 0,10 4 0 16,-3 0 128-16,-7-4-128 0,0 0 0 0,0 0 0 16,8 8 0-16,-8-8 0 0,0 0 0 0,9 0 0 15,-9 0 0-15,0 0 0 0,9 3 0 0,-9-3 0 16,10 2 0-16,-10-2 0 0,7 2-288 0,-7-2 64 15,0 0 16-15,10 4 0 0,-1-2 16 0,-9-2 16 16,8 3 0-16,0-1 0 0,-8-2 176 0,11 0 0 0,-1-1-144 0,-10 1 144 16,9 4 0-16,1 0 0 0,1-1 0 15,-3 2 0-15,-8-5 0 0,11 5 0 0,1 0 0 16,-1-1 128-16,0 0 16 0,1 1 0 16,1-1 0-16,1 4 0 0,-1 0-16 0,1 0 0 15,1-1 0-15,1 0 0 0,-2-1-128 0,1 2 160 0,-1 0-160 0,0-2 160 16,0 0-160-16,-1-1 0 0,1 3 0 0,-2-2 0 15,1 0 0-15,0 1 0 0,-1-1 0 0,1 1 0 16,2-2 128-16,0 1-128 0,0-1 0 0,1 3 128 16,1-1-128-16,2 1 160 0,1 1-160 0,2 0 160 15,-1-2-32-15,0 0-128 0,-1 1 192 0,-2-1-64 16,3-2-128-16,1-1 128 0,-4 1-128 0,-1 0 128 0,0 1-128 0,-2-2 128 16,1 2-128-16,-3-2 128 0,0 1-128 0,-2 0 0 15,-3 2 0-15,-1-3 128 0,-7-4-128 0,9 3 0 16,-9-3 0-16,0 0 128 0,0 0-128 0,0 0 0 15,2 11-192-15,-3-3 192 16,-3-1-624-16,-4-2 0 0,-1 1 0 0,-6 0 0 16,-1 4-3152-16,-8-2-624 0</inkml:trace>
  <inkml:trace contextRef="#ctx0" brushRef="#br1" timeOffset="68794.041">18230 6731 39743 0,'-1'-23'1760'0,"2"9"352"0,1-2-1680 0,3 5-432 0,4 3 0 0,4 3 0 16,4 2 0-16,4 0-256 0,1 2 48 0,2 4 0 15,1 1-112-15,3 4 0 0,-2 0-16 0,3 3 0 16,2 4 336-16,2 2-176 0,3 3 176 0,-2 1-128 16,-1 0-80-16,0 2-16 0,-1 2 0 0,1 1 0 15,1 0 64-15,-2-1 16 0,-1 1 0 0,1-2 0 16,-2 0 144-16,1 0 0 0,0-1 0 0,0 0 0 16,2-1 0-16,-1-1-128 0,-3-1 128 0,-1 0 0 15,-7 2 0-15,-4-3 224 0,-4-2-32 0,-5-1 0 0,-2-3 208 16,-5 0 48-16,-4 0 0 0,-7 2 0 0,-5-1 96 15,-7 1 32-15,-12 1 0 0,-7-2 0 0,-8 1 48 16,-8 2 16-16,-6-3 0 0,-7 4 0 0,-8 2-304 0,-3 3-48 16,1 2-16-16,-1 0 0 15,-4 3-1280-15,-3 3-256 0,-5 4-48 0,2 1-16800 16</inkml:trace>
  <inkml:trace contextRef="#ctx0" brushRef="#br1" timeOffset="81805.833">15826 7581 16575 0,'0'0'1472'0,"-6"-2"-1168"16,0 0-304-16,6 2 0 0,0 0 2128 0,-6-2 368 15,-2-3 80-15,5 2 16 0,3 3-1584 0,0 0-320 16,0 0-64-16,0 0-16 0,-3-9 272 0,3 9 48 16,0 0 16-16,1-8 0 0,-1 8-224 0,2-7-32 15,0-1-16-15,-2 8 0 0,0 0-144 0,0 0-16 16,0 0-16-16,0 0 0 0,0 0 16 0,0 0 16 16,0 0 0-16,0 0 0 0,11 0-80 0,-11 0-32 0,7 4 0 0,3 3 0 15,-1 1-176-15,-1 2-48 0,-2 2 0 0,2 0 0 16,1 2-192-16,2 2 144 0,1 0-144 0,1 3 128 15,-1 1-128-15,3 2 0 0,-1 1 0 16,0 3 0-16,1-1 0 0,-1 3 0 0,-1-1 128 0,0-2-128 16,-4-5 0-16,1 1 0 0,0-2 144 0,-4-1-144 15,0-3 144-15,-1-2-144 0,2-2 192 0,-1-1-192 16,-6-10 256-16,5 9-64 0,-5-9-16 0,0 0 0 16,0 0 64-16,10-2 16 0,-2-4 0 0,-2-1 0 15,0-4-16-15,-2-2 0 0,-1 0 0 0,1-3 0 16,-1-4-48-16,0-2 0 0,1-2 0 0,-1 0 0 15,2-2-192-15,0 0 144 0,0-5-144 0,2 2 128 0,1 4-128 16,0 3 0-16,2 0 144 0,0 0-144 0,2-1 0 0,0 1 0 16,-3 1 0-16,1 1 0 0,1 3 0 0,1 0 0 15,0 1 0-15,0 1 0 0,1 2 0 0,1 0 0 16,-4-1 0-16,1 3 0 0,0-1 0 0,-2 1 0 16,0 1 0-16,4 1 0 0,-7 0 0 0,3 5 0 15,-1 0 0-15,0 0 0 0,-3-3-160 0,-5 7 160 16,9-6-192-16,-9 6 192 0,0 0-320 0,7 0 32 15,-7 0 16-15,0 0 0 16,9 4-1264-16,-9-4-240 0,0 0-48 0,0 0-16 16,1 10-1744-16,0 0-336 0</inkml:trace>
  <inkml:trace contextRef="#ctx0" brushRef="#br1" timeOffset="82911.987">16153 7711 16575 0,'-4'10'1472'0,"-1"0"-1168"16,1 0-304-16,0-3 0 0,-1-1 768 0,5-6 112 15,0 0 16-15,-3 7 0 0,0 1-896 0,3-8-240 16,0 0-16-16,0 0 0 0,0 14 256 0,2-2 128 15,-1-2 0-15,-1-10-128 0,2 8 256 0,-2-8-48 16,2 10-16-16,-1-1 0 0,-1 0 320 0,0-9 64 16,0 10 16-16,0-1 0 0,0-9 416 0,-1 8 80 15,1-8 0-15,0 0 16 0,0 0-96 0,0 0-32 16,0 0 0-16,0 0 0 0,0 0-208 0,0 0-64 0,0 0 0 0,0 0 0 16,0 0-112-16,0-8-16 0,0-5-16 0,-1-2 0 15,-1-3-160-15,0-2-16 0,-2-4-16 0,2 2 0 16,1 3-64-16,-2-2-16 15,0 0 0-15,1-1 0 0,-2-2-80 0,2-2-16 0,-3 2 0 16,2 0 0-16,-1 0 0 0,0-4-16 0,-1-1 0 0,0-2 0 16,0 0 64-16,0-4 16 0,0-6 0 0,-1-1 0 15,-2 0-64-15,0 0-16 0,-5-2 0 0,2-2 0 16,0 2-16-16,1-1 0 0,-4-2 0 0,1-1 0 16,2-3-32-16,2 2-128 0,-2 1 192 0,1-1-64 15,1 1-128-15,0 2 160 0,2 0-160 0,0 0 160 16,0-3-160-16,-1 0 0 0,0-2 0 0,-1 1 128 15,1 2-128-15,0-1 0 0,2-2 0 0,-1 0 0 0,0-2 0 16,-1 1 0-16,0 2 0 0,2 1 0 0,0 3 0 16,1 3 0-16,-4 3 0 0,2 1 0 0,-2-3 0 15,2 1 0-15,-2-2 0 0,-1 2 0 0,-1-2 0 0,0-1 0 16,0-1 0-16,2 2 0 0,-2 1 0 0,1 1 0 16,1 2 128-16,1-4-128 0,-1-1 128 0,2-2-128 15,3-5 0-15,-1 3 128 0,0 1-128 0,2-1 0 16,0 5 0-16,0 0 0 0,1 0 0 0,-1-1 128 15,0-2-128-15,0-2 0 0,1 0 0 0,1 1 0 16,1-1 0-16,0 3 0 0,-1-1 0 0,1 4 0 16,-1-1 0-16,1 2 0 0,0 0 0 0,0-1 0 15,0-3 0-15,0 0 0 0,3-1 0 0,0 1 0 16,-1-1 0-16,0 1 0 0,2 1 0 0,0 2 0 0,4-1 0 16,2-3 0-16,2-5 0 0,1 2 0 0,-2 4 0 0,1 4 0 15,0 2 0-15,3 3 0 0,-1 3 0 0,0 1 128 16,2-1-128-16,-1-1 0 0,2-2 144 15,-1 2-144-15,-2 1 0 0,2 0 0 0,0 1 0 16,2 0 128-16,1-1 0 0,-1 2 0 0,-1 0 0 0,0 6 0 16,-1 0 16-16,-3 2 16 0,1 1 0 0,2 1 0 15,-2 0 32-15,1 1 16 0,2 1 0 0,-2 2 0 16,0-1-208-16,-1 0 128 0,0 3-128 0,1 2 0 16,-1-1 128-16,-1 4-128 0,1 1 0 0,2-1 0 15,-3-2 0-15,0 1 0 0,1 2 0 0,-3 4 0 16,-2 2 0-16,-3 2 0 0,0 0 0 0,-6 1 0 15,8 3 0-15,-1 0-128 0,-7-3 128 0,0 0-160 16,0 0-16-16,6 8 0 0,0-1 0 0,0 1 0 16,-6-8-1120-16,-2 12-240 0,-2 3-32 0,-2 0-15792 15</inkml:trace>
  <inkml:trace contextRef="#ctx0" brushRef="#br1" timeOffset="84784.025">15424 1625 19343 0,'0'0'848'0,"-6"-9"192"0,1 2-832 0,0 2-208 0,5 5 0 0,-6-6 0 15,1 2 1056-15,5 4 160 0,-2-6 48 0,2 6 0 16,0 0-496-16,0 0-80 0,0 0-32 0,0 0 0 16,0 0-304-16,0 0-64 0,3 11-16 0,1 3 0 15,-1 1 0-15,0 3 0 0,-2 0 0 0,0 7 0 16,3 3 32-16,-2 4 0 0,0 3 0 0,0 4 0 15,-1 1 0-15,4 4 0 0,-2-1 0 0,2-1 0 16,-2-1 144-16,1-5 16 0,0-4 16 0,-2 1 0 16,-3 2 32-16,1-3 0 0,3-2 0 0,-2-4 0 15,-2-3-144-15,-1-1-32 0,0-2 0 0,0-1 0 16,2-2-208-16,0-2-128 0,-1-3 128 0,1-2-128 0,0 0-208 16,0-10-112-16,0 0-32 0,0 0-9936 15,0 0-1984-15</inkml:trace>
  <inkml:trace contextRef="#ctx0" brushRef="#br1" timeOffset="85145.318">14753 1945 21183 0,'-9'0'944'0,"9"0"192"0,-10-2-912 0,10 2-224 0,-4-4 0 0,4 4 0 15,0 0 2192-15,0 0 400 0,0 0 80 0,0 0 16 16,14-1-1840-16,2 0-352 0,2-1-80 0,3-5-16 16,3-5 0-16,5-2 0 0,1-3 0 0,3 1 0 15,4-1-144-15,2 0-16 0,1-3-16 0,0 0 0 16,-4 0-80-16,2 2-16 0,-1-3 0 0,0-1 0 15,-1 1 0-15,3 0 0 0,5-1 0 16,-1 2 0-16,-3 3-128 0,0 2 160 0,-3 2-160 0,1 1 160 16,-3-1-160-16,0 1 0 0,0 1 0 0,-2 1 0 15,-1 2 0-15,-1 0-176 0,-1 1 48 0,-2 2 0 16,-3 5-2400-16,-2 3-480 16</inkml:trace>
  <inkml:trace contextRef="#ctx0" brushRef="#br1" timeOffset="85527.771">15720 1773 33519 0,'-13'-1'1472'0,"13"1"320"0,-7 6-1424 16,0 4-368-16,3 1 0 0,2 2 0 0,-3-1 160 0,3 5-32 0,-1 4-128 0,2 6 192 15,1 5-192-15,1 2 0 0,1 2 0 0,0-2 0 16,0-3 0-16,3-1 0 0,-3-2 0 0,1-1 0 16,-1-4 0-16,2-2 0 0,1-4 0 0,-3-4 0 15,-1-3 0-15,-1-10 144 0,0 0-144 0,0 0 128 16,0 0 96-16,0 0 16 0,0 0 0 0,0 0 0 15,-1-10 432-15,-1-4 96 0,-3-3 0 0,1-5 16 16,1-4-112-16,0 1-32 0,3 1 0 0,0-3 0 16,3 2-272-16,0-2-64 0,1 2-16 0,1-3 0 15,0-6-128-15,4 3-32 0,0 3 0 0,3 5 0 16,2 1-128-16,3 4 0 0,4 0 0 0,2 1 0 16,1 2 0-16,3 1 0 0,0 1 0 0,2 3 0 15,2 2 0-15,-2 1 0 0,-1 5 0 0,0 0 0 0,0 1-384 0,-2 4 0 16,-1 0 0-16,-1 2 0 15,0-3-1984-15,-1 0-384 0,2 2-96 0,-4-3-12128 16</inkml:trace>
  <inkml:trace contextRef="#ctx0" brushRef="#br1" timeOffset="86057.873">16730 1577 25791 0,'-12'-4'2304'0,"-1"0"-1856"0,0-1-448 0,-1 2 0 15,-2 0 1152-15,0 0 144 0,-2 3 32 0,3 0 0 16,-1 4-816-16,1 1-144 0,-2 3-48 0,1 2 0 15,-2 1-320-15,0 3 144 0,-2 2-144 0,-2 2 0 16,0 2 128-16,0 3-128 0,-1 4 0 0,0 0 0 16,0-1 832-16,3 3 96 0,3 1 32 0,3 4 0 31,1 3-1600-31,4 0-320 0,2-6-64 0,5-3-16 0,0-6 1040 0,3-4 0 0,2-5 176 0,5-3-16 16,1-4 288-16,3-1 48 0,0-4 16 0,3-3 0 15,4-7-160-15,0-3-32 0,2-5 0 0,2-4 0 0,-1-8-80 16,1-2-32-16,-3-4 0 0,1-1 0 0,-2 2-208 15,-1 0 128-15,-3 2-128 0,1 1 0 0,-5 3 128 16,0 1-128-16,-2 2 0 0,-2 4 0 0,-2-1 192 0,0 4-64 16,0 2-128-16,-2 6 192 0,-3 10 32 15,0 0 0-15,0 0 0 0,0 0 0 0,-1 15-224 0,0 4 176 16,1 6-176-16,-1 2 160 0,-3 4-160 0,2 3 0 16,1 3 0-16,1 4 0 0,0 3 0 0,2-2 0 15,2-4 0-15,1-5 0 0,4-5 0 0,1-8 0 16,-4-4 0-16,5 0 0 0,0-2 0 0,1-4 0 15,2-4-176-15,1-3 176 16,2-7-640-16,5-2-32 0,2-4-16 0,1-6-10000 16,-1-2-2016-16</inkml:trace>
  <inkml:trace contextRef="#ctx0" brushRef="#br1" timeOffset="86453.272">17036 1384 17503 0,'0'0'1552'0,"0"0"-1232"0,-7-2-320 0,7 2 0 16,0 0 4176-16,0 0 784 0,0 0 160 0,-3 13 16 16,2 3-4048-16,1 5-832 0,-1 3-256 0,1 2 160 15,0 2-160-15,0 4 0 0,0 2 0 0,0 3 0 0,0-1 0 16,-1 1 0-16,0 3 0 0,-2-6-176 0,-2-1 176 0,1-3 0 15,1-6 0-15,0-1-128 0,2 0 128 0,0-4 0 16,1-4 0-16,-1-5 0 0,1-10 128 0,0 0 0 16,0 0 0-16,3-10 0 0,2-8 192 0,0-3 64 15,1-5 0-15,0-3 0 0,2-2 64 16,0-1 32-16,-1 0 0 0,2 0 0 0,0 0-288 0,0 1-48 16,3 1-16-16,2 1 0 0,3 2-128 0,0 2 160 15,1 4-160-15,2 4 160 0,-2 3-160 0,2 4 0 16,-1 3 0-16,2 7 0 0,-1 6 0 0,1 5 0 15,1 3 0-15,-3 5 0 0,-2 6 0 0,-2 2-176 16,0 3 16-16,-2 1 0 16,-1 1-272-16,-2-3-48 0,-1-1-16 0,2-2 0 15,-2-4-560-15,4-3-112 0,-2-5-32 0,2-5 0 16,1-6-1520-16,3-3-304 0,0-2-64 0</inkml:trace>
  <inkml:trace contextRef="#ctx0" brushRef="#br1" timeOffset="86921.284">18138 1257 29487 0,'-11'-6'2624'0,"2"-1"-2112"0,-4-1-512 0,1 3 0 0,-2-3 768 0,1 2 64 15,1-1 0-15,-3 4 0 0,0 2-288 0,0 4-48 16,-1 1-16-16,1 3 0 0,-6 1-256 0,0 3-48 16,-1 3-16-16,-3 0 0 0,-1 1-160 0,2 1 0 15,0 3 0-15,1-1 0 0,2 0-160 0,5 0 160 16,2-5 0-16,6 1-144 0,1-1 144 0,4-1-128 16,2 1 128-16,4-4-128 0,3-3-32 0,3-1 0 15,0 2 0-15,3 2 0 0,4 1 288 0,0-1 64 16,-1-1 16-16,2 2 0 0,2-2 160 0,-1 0 16 15,0-1 16-15,1 1 0 0,-2 1-64 0,-1 2-16 16,-1-1 0-16,-1 0 0 0,-3-2-320 0,0 2 128 16,-1 0-128-16,-3 0 0 0,-3-1 0 0,0 1 144 15,-3 0-144-15,-5 2 0 0,0-2 288 0,-4-1-48 16,-5 3-16-16,-2 0 0 0,-3 0 256 0,-3 0 48 16,-4 0 16-16,-2 2 0 0,-1 1-144 0,-2-1-16 0,-1-2-16 15,2-3 0-15,3-1-128 0,1-4-32 16,4-1 0-16,5-1 0 0,-1 0-480 0,4-4-112 0,1-2 0 15,4-3-16 1,4-2-2608-16,4-2-512 0,4-2-96 0</inkml:trace>
  <inkml:trace contextRef="#ctx0" brushRef="#br1" timeOffset="87923.144">19225 868 1839 0,'-2'-12'160'15,"0"-1"-160"-15,0 1 0 0,-1-1 0 0,2 1 6352 0,0-1 1248 0,-4-2 240 0,1 2 48 16,2-1-5856-16,0 1-1184 0,-2-1-224 0,-2 2-48 16,-2 2-64-16,-3 0 0 0,2 2 0 0,0 1 0 15,-3-2-192-15,-2 3-64 0,-2 4 0 0,-1-1 0 16,-1-1-256-16,0 2 0 0,1 0 0 0,-2 3 0 16,-2 4 0-16,1 3 0 0,-2 3 0 0,1 3 0 15,1 1 0-15,-2 8 0 0,2 5-160 0,1 1 160 16,-2 1 0-16,-1 4 240 0,0 7-48 0,1 6 0 15,2 8 144-15,2 0 32 0,-4-2 0 0,4 1 0 0,4 0-64 16,2 0-16-16,1-5 0 0,5-1 0 0,0 1-80 16,3-3-16-16,1-2 0 0,3-4 0 0,4-6 16 0,-4 0 0 15,0-7 0-15,3-2 0 0,2-3-208 0,1-2 176 16,0-2-176-16,0-6 160 16,1-3-464-16,2-5-80 0,-1-1-32 0,0-2 0 15,1 0-2256-15,-3-2-448 0,1-6-80 0</inkml:trace>
  <inkml:trace contextRef="#ctx0" brushRef="#br1" timeOffset="88379.921">18242 1624 33167 0,'-9'-1'2944'0,"1"-1"-2352"0,8 2-464 0,0 0-128 15,-7-5 1104-15,7 5 208 0,0 0 32 0,10-9 16 16,3-1-816-16,3 0-160 0,3-1-48 15,4-1 0-15,5-2-208 0,1-5-128 0,2-3 160 16,3 0-160-16,4 2 0 0,2 1 0 0,3-1 0 0,0 1 0 16,1 3 0-16,0-1 0 0,-3 2 0 0,-2 0 0 15,-2 0 0-15,-2 2 0 0,-2 0 0 16,-2 2 0-16,-4 1 0 0,1 0 0 0,-3 2 0 16,-1 2 0-16,-2 1 128 0,-1 2-128 0,-3 1 0 0,-2 1 144 15,0 1-16-15,-2 2-128 0,-2 0 192 0,-1 0-64 16,-2 0-128-16,-9-2 0 0,10 6 144 0,-4 0-144 15,-1 2 0-15,-5 1 128 0,-4 2-128 0,0 2 0 16,-3 3 160-16,-1 0-32 0,-3 2-128 0,1 1 192 0,0 5-48 16,2-1-16-16,-2 0 0 0,4-1 0 0,-2-1-128 0,6-2 0 15,2 0 0-15,1-2 0 0,2-4 0 0,0-3 0 16,3-4 0-16,3 1 0 0,1-2 0 0,2-1-192 16,1-4 64-16,2-5 128 0,2-2 0 0,0-4 0 15,1-3 144-15,0-5-16 0,1-2 32 0,1 0 16 16,-3-1 0-16,-1 0 0 0,0-1 64 0,-2 1 16 15,-1 0 0-15,-3 0 0 0,1-1-128 0,-3 0 0 16,-4 1-128-16,-2 2 192 0,-4 1 64 0,0 3 0 16,-4-1 0-16,0 3 0 0,-4 2-256 0,-2 3 0 15,0 2 0-15,-4 4 0 0,-2 1 0 0,-1 4-240 16,-2 3 80-16,2 3 16 16,-2 0-1440-16,3 2-272 0,-2 1-64 0,3 2-15504 0</inkml:trace>
  <inkml:trace contextRef="#ctx0" brushRef="#br1" timeOffset="88787.256">19502 1090 32591 0,'0'0'1440'0,"-1"9"304"0,-1 1-1392 0,4 2-352 0,5 7 0 0,-2 2 0 16,0 1 288-16,-2 4-16 0,0 1 0 0,0 1 0 0,2 1-144 0,0-6-128 16,-1-1 144-16,0 2-144 0,1-5 128 0,-1-2-128 15,-2 0 0-15,-1-4 144 0,2-3 0 0,-4 0 0 16,-2-5 0-16,3-5 0 0,0 0 336 0,0 0 64 16,0 0 16-16,0 0 0 0,0-11 416 0,0-1 96 15,0-6 16-15,0-1 0 0,3-2-176 0,0-1-16 16,-1 0-16-16,4 0 0 0,-1-1-496 0,2 0-80 15,-1-1-32-15,1 1 0 0,1 0-112 0,0 0-32 16,1 2 0-16,3 1 0 0,-1 3-128 16,5-2 0-16,0-1 0 0,4 4 0 0,-2 3 0 0,3 3 0 15,2 2-160-15,-1 0 160 0,3 1-384 0,-1 2 32 16,1 4 0-16,4 1 0 16,2-1-2768-16,-2 1-544 0,-3 0-112 0</inkml:trace>
  <inkml:trace contextRef="#ctx0" brushRef="#br1" timeOffset="89424.057">20295 976 27647 0,'0'0'2448'16,"-8"-4"-1952"-16,0 0-496 0,8 4 0 0,0 0 1888 0,0 0 288 15,0 0 48-15,-4 9 16 0,-1 3-1776 0,3 4-336 16,1 9-128-16,-2-1 0 0,1-2 0 0,0 2 0 15,1 4 0-15,0 1 0 0,0 3 0 0,-1 2 0 16,0-2 0-16,-4 1 0 0,2-1 0 0,1-1 0 16,0-4 0-16,-1-6-128 0,1-1 128 0,0-6 0 15,1-2 0-15,1-3 0 0,1-9 240 0,0 0-32 16,0 0 0-16,0 0 0 0,2-11 640 0,3-6 128 16,1-5 32-16,3-4 0 0,0-1-368 0,2-3-80 15,-1-1-16-15,2-1 0 0,1 1-352 0,1-1-192 0,2-1 192 0,-2-3-192 16,-4-1 128-16,4 3-128 0,3 2 0 15,-2 6 0-15,0 5 0 0,0 4 0 0,0 4 0 0,2 2-144 16,-1 4 144-16,0 6-192 0,-3 5 192 16,0 3-192-16,-1 3 0 0,1 10-16 0,-4 5 0 0,0 6 0 31,-3 3-208-31,-3 1-32 0,-4 1-16 0,-1-1 0 16,0-1-48-16,0-5 0 0,-1-9 0 0,2-2 0 0,0-5 512 0,0-2 128 0,1-11 16 0,0 0 0 15,0 0 416-15,0 0 80 0,0 0 0 0,0 0 16 16,5-11-112-16,6-4-32 0,-2-5 0 0,2-2 0 15,1-1-320-15,2-3-192 0,-3-4 192 0,3-3-192 16,-1-3 0-16,0 3 0 0,-1 3 0 0,-1 3 0 16,1 2-144-16,0 8 144 0,0 4-128 0,-1 5 128 0,-2 1 0 15,2 5 0-15,-2 4 0 0,2 8 0 16,0 6-128-16,-1 5 128 0,-1 4-128 0,1 9 128 0,-3 7-128 0,1 5 128 16,-6 3-128-16,-2 2 128 0,0 1-320 0,0-1 0 15,1-5 16-15,0-5 0 16,2-7-112-16,1-5-32 0,5-10 0 0,0-1 0 15,2-4-896-15,-2-4-192 0,2-5-48 0,5-11-14192 16</inkml:trace>
  <inkml:trace contextRef="#ctx0" brushRef="#br1" timeOffset="90310.131">21474 1148 24879 0,'-6'-7'2208'0,"2"-1"-1760"0,-1-1-448 0,0 2 0 16,-2-1 2784-16,2-2 480 0,-3-4 80 0,0 0 32 16,-4 5-2480-16,2 0-480 0,3 1-96 0,-4 4-32 15,-1 0-288-15,1 3 0 0,0 3 0 0,-1 2 0 16,-4 3-384-16,1 7 0 0,-1 3 16 0,1 4 0 15,0-1 48-15,-1 4 0 0,1-2 0 0,2 3 0 16,4 2 144-16,-2 0 48 0,1-2 0 0,2-3 0 16,6-4 128-16,-1408-2 0 0,2818-5 0 0,-1405 0 0 15,-1-3 448-15,-2-8 32 0,12 5 0 0,-1-4 0 0,3-3 160 16,2-6 16-16,5-5 16 0,1-5 0 0,5-3-448 0,2-2-96 16,-4-2 0-16,2-4-128 0,-1-1 0 15,-1 0-256-15,-1 1 32 0,-4-2 0 0,0-3 224 0,-2 4 0 16,-3 2 0-16,-2 5 0 0,0 5 128 0,-4 5 64 15,-2 3 0-15,0 6 16 0,-7 4-80 0,0 0-128 16,5 15 176-16,0 7-176 0,-3 5 0 0,0 8 0 16,-5 6 0-16,0-1 0 0,1 0-176 0,0-3 176 15,1-2-192-15,1-2 192 0,2-4-384 0,3-6 48 16,1-6 0-16,3-3 0 16,2-4-96-16,2-4-16 0,3-1 0 0,1-6 0 0,3-6 448 0,3-5 144 15,5-3 0-15,2-4 0 0,3-5 112 0,1-4 0 16,-2-4 16-16,-1 0 0 0,-2 1-112 0,-4-8-32 0,-2-6 0 15,-1-1 0-15,-1 1 144 0,-2-3 32 0,1-1 0 0,-1-1 0 16,1 1-160-16,-7 17-16 0,1-7-128 0,3-1 192 16,0-4-192-16,-1 2-256 0,2 1 48 0,-2 2 16 15,-1-2-160-15,9-28-32 0,-4 16 0 0,-5 13 0 16,-5 11 384-16,-1 9 0 0,2 5 0 0,-6 7 0 16,0 3 0-16,-5 5 128 0,0 0 32 0,-3 19 0 15,-1 2-160-15,-3 6 0 0,0 7 0 0,-2 2 0 16,0-2 0-16,-1 6 0 0,-1 6 0 0,3-16 0 15,-3 10-128-15,2 3 128 0,-2 0-160 0,1 1 160 16,2-2-144-16,1-1 144 0,4-1-128 0,1 29 128 16,2-16 0-16,4-12 0 0,4-8 0 0,0-7 128 15,3-4 0-15,1-4 16 0,2-7 0 0,0-4 0 16,0-1-144-16,4-2 0 0,1-1 144 0,3-6-144 0,0-2 0 16,1-2 0-16,0-2 0 0,-2-4 128 0,1-7-128 0,-1 5 0 15,-1 0-128-15,-2 0 128 0,0 3 0 0,0 3 0 16,-4 4 0-16,0 1 0 0,-2-1 0 0,0 6 0 15,1 5 128-15,-2 4-128 0,-3 3 128 0,2 7-128 16,-2 1 160-16,1 2-160 0,0-1 128 0,-1 0-128 16,1-1 0-16,0-2 0 0,0 0 0 0,3-1 0 15,8-4 0-15,-4-2 0 0,-2-2 128 0,3-2-128 16,5-3 0-16,2 0 144 0,-2-2-144 0,2 0 160 16,-3-1-160-16,6-2 160 0,-2-3-160 0,1-1 0 15,0-2 0-15,-1 2 0 0,2-2 0 0,2 3 0 16,0 1 0-16,0 2 0 0,-2 2 208 0,-1 2-32 0,-1 4-16 15,3 1 0-15,-3 1-32 0,1-1 0 0,-2 2 0 0,-1 1 0 16,-1 0-128-16,0-1 0 0,-1 0 0 0,0-2 0 31,-2-2-1088-31,0-1-192 0,1-5-32 0,-1-2-9952 0,-1-1-2000 0</inkml:trace>
  <inkml:trace contextRef="#ctx0" brushRef="#br1" timeOffset="90713.717">22134 866 17503 0,'0'0'768'0,"-8"-6"176"0,3-1-752 0,1 1-192 15,4 6 0-15,0 0 0 0,7-5 5440 0,7-1 1072 16,4 2 208-16,4-2 32 0,6-2-5200 0,5 0-1040 16,6-2-192-16,3 1-64 0,5 1-256 0,2-4 0 15,0-7 128-15,3 3-128 16,4-2-480-16,4 3-160 0,2-4-16 0,-29 7-16 15,2-4-2112-15,6-2-416 0,-2-1-96 0</inkml:trace>
  <inkml:trace contextRef="#ctx0" brushRef="#br1" timeOffset="92019.145">18380 2542 27647 0,'0'0'1216'0,"-6"-5"256"0,1-1-1168 0,1 1-304 0,-3-1 0 0,7 6 0 16,0 0 1536-16,-4-4 256 0,-3-2 64 0,1 4 0 15,6 2-1328-15,-9 2-256 0,-4 3-48 0,-3-3-16 16,1 0-64-16,-1 4-16 0,-4 3 0 0,-4 1 0 16,-6 1-128-16,-1 4 160 0,0 1-160 0,-1 4 160 15,-2 1-160-15,-1 0 0 0,2-1 0 0,3 2 128 0,4 2-128 0,1-1 0 16,4-2 0-16,1 1 0 0,3 0 224 15,6-1-32-15,2 2-16 0,4-2 0 0,2-2-176 16,5-2 0-16,0 1 0 0,5-2 0 0,4-1 0 0,2 1 160 16,2-3-32-16,4 0-128 0,3 2 304 0,2-1-48 15,4 1-16-15,-2-2 0 0,4-2-240 0,1 0 176 16,1 2-176-16,0 1 160 0,1-1-160 0,-2 1 160 16,-1-3-160-16,-3 0 160 0,-5 0-32 0,-3-2-128 15,-1-2 192-15,-4 2-64 0,-3 2-128 0,-3 1 0 16,-1 1 0-16,-5-2 128 0,-1-3 48 0,-2 4 0 15,-3 4 0-15,-4 1 0 0,-3-3 480 0,-6 1 112 16,-5 1 0-16,-4 0 16 0,-6 1-160 0,-2-2-48 0,-1-1 0 16,-2 2 0-16,3 0-160 0,2 1-32 0,3-2-16 0,3-4 0 15,6-3-368-15,4-1 0 0,1-4 0 0,2-1 0 32,5-1-288-32,-1-1-128 0,3-4-32 0,3-2 0 15,-1-3-1952-15,4-2-400 0,4-3-80 0,3-1-8464 0,4-2-1712 0</inkml:trace>
  <inkml:trace contextRef="#ctx0" brushRef="#br1" timeOffset="92412.947">18930 2754 27519 0,'-16'-2'1216'0,"8"3"256"0,8-1-1168 0,-7 4-304 16,7-4 0-16,0 0 0 0,0 0 1200 0,0 0 176 0,0 0 32 16,0 0 16-16,0 0-672 0,8-4-144 0,6 3-32 0,2-2 0 15,2-6-128-15,5 0-48 0,3-1 0 16,5 2 0-16,3-1 32 0,2-1 0 0,-2-2 0 0,3 1 0 16,-1 1-256-16,0 0-48 0,-2-2-128 0,2 1 192 15,1 1-192-15,-2 0 0 0,2-1 0 0,-4 1 0 31,-3 0-384-31,0 3-128 0,0-1-32 0,-3 4 0 16,-3 2-2016-16,-5 2-416 0,-3 2-80 0</inkml:trace>
  <inkml:trace contextRef="#ctx0" brushRef="#br1" timeOffset="92547.97">19075 3093 32479 0,'0'0'1440'0,"-7"-3"288"0,3-3-1376 0,4 6-352 0,6-7 0 0,4-1 0 0,2-1 816 0,6 0 80 16,3 0 32-16,5-5 0 0,3-2-608 0,1-2-112 15,2-3-16-15,4 3-16 0,2-1-176 0,2-3 0 16,4-2 0-16,0 2 0 0,0 4 0 0,1-1 0 16,-3 0 0-16,-1 1 0 0,1 4-240 0,-6 1-16 15,-1 0-16-15,1 2 0 16,-1 2-1232-16,1 0-240 0,2 0-48 0,-2 1-12160 0</inkml:trace>
  <inkml:trace contextRef="#ctx0" brushRef="#br1" timeOffset="92967.4">20708 2086 37839 0,'-11'-8'1664'0,"11"8"368"0,0 0-1632 0,0 0-400 16,0 0 0-16,0 0 0 0,0 0 304 15,0 0-32-15,-1 11 0 0,-1 3 0 0,0 3-272 0,1 1 0 16,1 3 0-16,-2 4 0 0,0 1 0 0,1 4-144 16,0 3 144-16,-2 10 0 0,-1 8 0 0,1 2 0 15,0-1 0-15,1-3 0 0,-5-1 0 0,3-2 0 16,1 0 0-16,1-1 0 0,1-1 192 0,-2-3 0 16,2-7 16-16,0-2 0 0,1-1 32 0,0-2 0 15,-1-7 0-15,-1-3 0 0,2-4-240 0,2-3 0 16,-1-2 0-16,-1-10 0 15,2 9-1136-15,-2-9-112 0,0 0-32 0,0 0 0 16,0 0-2176-16,4-10-432 0,-3-12-80 0,-2-1-32 0</inkml:trace>
  <inkml:trace contextRef="#ctx0" brushRef="#br1" timeOffset="93170.495">20060 2170 19343 0,'6'-6'1728'0,"-2"-2"-1392"0,4 0-336 0,5 2 0 16,7 0 5184-16,4 2 976 0,6-2 192 0,4 1 48 15,3-5-5008-15,4 2-1008 0,4-4-192 0,3 1-32 16,4 1-160-16,-1 1 0 0,0 2 0 0,2-4 0 15,-3-5 0-15,3 1-192 0,-1-2 0 0,0 1 16 16,-1-1-640-16,0 0-128 0,-1-4-16 16,-4 4-16-16,-3 6-1504 0,-3 2-288 0,-1-2-64 0,-1 2-6960 15,-3 0-1408-15</inkml:trace>
  <inkml:trace contextRef="#ctx0" brushRef="#br1" timeOffset="93678.328">21674 1884 17503 0,'-6'-6'1552'0,"6"6"-1232"0,-5-6-320 0,5 6 0 16,0 0 4336-16,0 0 800 0,-4-3 176 0,4 3 16 16,-8 7-4240-16,1 4-864 0,-3 3-224 0,0 2 0 15,-1 1 0-15,-4 3 0 0,0 3 0 0,-1 2 0 16,-4 1 0-16,1 5 0 0,-2 4 0 0,-2 6 0 15,-4 8 0-15,0 3 0 0,0 7 0 0,4 2-192 0,0 3 192 0,1-3 0 16,0-4 0-16,6-7 0 0,7-5 224 16,-1-5 32-16,1-4 0 0,5 2 0 0,3-1 144 15,1-5 48-15,3-4 0 0,2-5 0 16,-1-4-240-16,3-2-32 0,4-5-16 0,2-2 0 0,0-5-352 16,3 0-64-16,3-5 0 0,4-5-16 15,5-2-2352-15,0-6-480 0,1-5-96 16,-2-3 0-16</inkml:trace>
  <inkml:trace contextRef="#ctx0" brushRef="#br1" timeOffset="94122.78">21957 2075 24879 0,'-14'-6'1088'0,"6"4"256"0,-2 0-1088 0,0 5-256 0,1 1 0 0,-1 3 0 16,2 1 3296-16,0 5 608 0,-4 6 112 0,1 4 16 15,0 5-3264-15,-3 5-640 0,-1 6-128 0,1 3 0 16,0 2 0-16,2 6 0 0,4 5 0 0,-2-2 0 16,3-2-224-16,2-5 64 0,3-4 16 0,4-5 0 15,0-4-224 1,2-8-32-16,-1-5-16 0,5-2 0 0,2-5 80 0,1-4 16 0,2-4 0 0,-1-3 0 15,4-4 544-15,2-4 112 0,0-8 32 0,3-1 0 16,0-4 144-16,0-2 16 0,0-3 16 0,1-2 0 16,-3-2-240-16,0-1-48 0,-2-3-16 0,-2-1 0 15,0-2 64-15,0-4 16 0,-1-3 0 0,0-2 0 0,0 5-320 16,0 1 0-16,-4 2 0 0,3 2 0 0,0 0 0 0,-1 4-192 16,-2 4 16-16,0 1 16 0,0 5 32 0,-5 6 0 15,3 4 0-15,-3 3 0 0,-5 7 128 0,0 0 0 16,0 0 0-16,0 0 0 0,1 13 0 0,-2 3 0 15,-2 4 0-15,-1 3 128 0,-3 3-128 0,3 1 128 16,-2 4-128-16,2 1 128 0,-3 4 0 0,1 3 0 16,3 0 0-16,-1 1 0 0,2-4 128 0,-1-2 48 15,2-2 0-15,0 0 0 0,-1 0-160 0,4-5-16 16,2-3-128-16,-2-2 192 0,-2-2-192 0,2 0 0 16,2-1 0-16,0-3-160 15,2-2-320-15,-2-1-64 0,3 1-16 0,0-6 0 16,3-3-1552-16,-1-4-304 0,2-1-64 0,2-2-12992 0</inkml:trace>
  <inkml:trace contextRef="#ctx0" brushRef="#br1" timeOffset="94421.215">22712 2463 38703 0,'0'0'3440'16,"0"0"-2752"-16,-7 7-560 0,2 2-128 0,2 4 736 0,1 2 112 15,-3 6 32-15,1 3 0 0,0 1-752 0,-2 1-128 16,2 0 0-16,-2 6 0 0,-4 3 0 0,4 4 0 16,-3 1 0-16,1 2 0 0,-3-3 0 0,1-3 0 15,1-3 0-15,-3-1-128 0,1-2-32 0,3-4 0 16,-3-4 0-16,2-3 0 15,0-5-336-15,2-3-64 0,2-2-16 16,5-9 0-16,-5 6-112 0,5-6-16 0,0 0-16 0,0 0 0 16,-5-8-2160-16,3-3-448 0,2-7-64 0</inkml:trace>
  <inkml:trace contextRef="#ctx0" brushRef="#br1" timeOffset="95103.627">23089 1878 10127 0,'0'0'448'0,"0"0"96"0,-3-11-544 0,2 2 0 0,1 9 0 0,0 0 0 0,-2-7 3760 0,2 7 640 16,0 0 128-16,0 0 16 0,1-8-3296 0,-1 8-672 16,1-8-128-16,-1 8-16 0,0 0 80 0,0 0 32 15,0 0 0-15,0 0 0 0,0 0-112 0,0 0-32 16,0 0 0-16,0 0 0 0,0 0-80 0,0 13-32 15,0 6 0-15,0-1 0 0,0 3 176 0,2 4 48 16,3 3 0-16,0 3 0 0,-2 2-32 0,0 4 0 16,0 4 0-16,0-2 0 0,3-4-96 0,1 2-32 15,1 3 0-15,-1-2 0 0,0 4-128 0,-3-5-32 16,1-2 0-16,2-5 0 0,-4-1 64 0,2-4 16 16,-1-4 0-16,3-4 0 0,4-3 96 0,-7-3 16 15,-2-2 0-15,-2-9 0 0,6 7 0 0,-6-7 16 0,0 0 0 16,0 0 0-16,10-1 64 0,0-5 16 0,-6-3 0 15,3-5 0-15,0-3 80 0,2-3 16 0,1-3 0 0,0-6 0 16,1-8-144-16,1 0-32 0,1 2 0 0,2-1 0 16,-1 2-208-16,0 1-32 0,2 0-16 0,-1 1 0 15,0 3-144-15,2 0 0 0,-1 5 0 0,1-1 0 16,-2-3 0-16,1 3 0 0,-1 3 0 0,0 0 0 16,0 2-176-16,-2 5 48 0,0 4 0 0,-3 0 0 31,-1-1-352-31,-3 3-64 0,1 2-16 0,-7 7 0 15,0 0-1920-15,4-5-384 0,-4 5-80 0,0 0-14080 0</inkml:trace>
  <inkml:trace contextRef="#ctx0" brushRef="#br1" timeOffset="95652.82">23612 1302 23951 0,'0'0'2128'0,"-4"-5"-1696"0,4 5-432 0,0 0 0 15,0 0 1312-15,0 0 176 0,-5-4 48 0,5 4 0 16,0 0-944-16,0 0-176 0,0 0-32 0,0 0-16 16,0 0-144-16,0 0-32 0,12 5 0 0,2 3 0 15,0-4 128-15,-1 5 0 0,-3 2 16 0,3 3 0 16,4 3-48-16,-1 1-16 0,0 2 0 0,0 8 0 0,1 3-48 16,0 3-16-16,-1 2 0 0,-1 0 0 0,0 1 0 15,1 0 0-15,-3-1 0 0,0 3 0 0,-1 3 64 0,0 2 16 16,2 4 0-16,-4-2 0 0,-2-3 96 0,0 0 32 15,-1 0 0-15,-2-1 0 0,1-4 80 16,-3 0 16-16,-1-1 0 0,-2-1 0 0,-2-1-64 0,0 3 0 16,-5 3 0-16,-1-2 0 0,-1 2-96 0,-2-4-32 15,-2-3 0-15,-2-1 0 0,-3 0 32 0,0 0 0 16,-3-4 0-16,1 0 0 0,-3-3-96 0,-2 1-32 16,-3 1 0-16,-3-2 0 0,2 0 96 0,-2 1 0 15,-1 3 16-15,0-2 0 0,-3 2-176 0,3-3-32 0,4-3-128 16,0-1 192-16,1-3-400 0,2-3-96 0,0-2-16 15,0-1 0 1,-1-3-2256-16,1-2-464 0,0-5-96 0</inkml:trace>
  <inkml:trace contextRef="#ctx0" brushRef="#br1" timeOffset="165360.131">11734 12803 27231 0,'-6'-23'1216'0,"-4"10"240"15,-6 3-1168-15,3-3-288 0,3-2 0 0,-2 3 0 0,2 3 240 0,4 2-16 16,-2-1 0-16,2 1 0 0,2-2 16 0,-3 2 0 16,7 7 0-16,0 0 0 0,0-11-240 0,3 1 128 15,1 0-128-15,2 2 0 0,3 3 0 0,1-1 0 16,4-1 0-16,3 2 0 0,6 3 0 0,-1-2 192 16,6 0-16-16,3-1-16 0,4-1 112 0,3 0 32 15,0-3 0-15,2 1 0 0,3 1 80 0,2-1 0 16,6-1 16-16,4 0 0 0,9 4-16 0,3-3-16 15,-2-1 0-15,2 2 0 0,-1 2-64 0,6 4-16 16,8-1 0-16,1 0 0 0,-2-2-80 0,2 1-16 0,1 2 0 16,4-1 0-16,2-1-192 0,0-2 144 0,-1 1-144 15,1-2 128-15,4 1-128 0,4-1 0 0,-4 1 0 16,2-2 128-16,-2 1-128 0,-2-1 0 0,2 3 0 16,-3-3 128-16,-6-2-128 0,3 0 0 0,2 5 0 0,-4-2 0 15,-3 1 208-15,1 1-32 0,-5-3-16 0,2 3 0 16,-1 4-160-16,1 0 192 0,-1-2-192 0,-3 2 192 15,-4 2-192-15,3-2 0 0,2 3 144 0,-2-3-144 16,-4 0 0-16,-3 1 128 0,-4 2-128 0,-1-2 0 16,-1-2 0-16,1 0 0 0,-1 1 0 0,-2 0 0 15,0 2 0-15,-5-2 128 0,-3 0-128 0,-2-1 0 16,1-2 0-16,-1-1 0 0,-1 2 0 0,0-2 128 16,-3-1-128-16,-1 1 128 0,-5 0-128 0,0-1 128 15,-3-1-128-15,-3-3 144 0,-1-2-144 0,-1 3 160 0,-2 3 32 16,0-2 0-16,1 1 0 0,-1-2 0 0,0 2 0 0,-2 1 16 15,0-2 0-15,-3 2 0 0,-3 0 16 0,-2 1 0 16,-1 0 0-16,0 1 0 0,0 0-96 0,-2 1-128 16,0-1 176-16,-2 2-176 0,-4 1 128 0,1 1-128 15,0-1 0-15,-1-1 0 0,-1-2 128 0,-1 2-128 16,0 1 0-16,-8 0 0 0,0 0 128 0,9 0-128 16,-9 0 0-16,0 0 0 0,7 0 0 0,-7 0 0 15,0 0 0-15,0 0 0 16,0 0-832-16,0 0-192 0,0 0-16 0,0 0-15824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09:13.44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163 4706 30399 0,'0'-22'2704'0,"8"3"-2160"0,2-3-544 0,2-2 0 0,0-2 0 0,3-1 0 0,5 0 0 0,-1 4 0 16,-3 1-224-16,5 1 48 0,1 1 16 0,-1 3 0 15,-4 1 32-15,-1 2 0 0,1 3 0 0,0 3 0 16,1 1-112-16,1 2-16 0,-3 1 0 0,1 0 0 16,-1 2 16-16,2 2 0 0,-3 1 0 0,2 1 0 15,0-1 240-15,2 1-176 0,0-2 176 0,1 0-160 16,0-2 160-16,2 2 176 0,0 0-48 0,1-1 0 15,3-1 496-15,2 1 80 0,0 0 32 0,6 2 0 16,1 0 96-16,4 2 0 0,0-1 16 0,2 2 0 16,-4-1-368-16,5 0-80 0,2 3-16 0,0-3 0 15,3 2-208-15,3 0-48 0,1-1-128 0,1 1 192 16,2-2 0-16,0 3 0 0,-1-4 0 0,1 1 0 0,5-1 48 16,2 2 0-16,0-2 0 0,2 2 0 0,2 0-80 0,-1-1-16 15,0-1 0-15,4 0 0 0,5-1-144 0,0 2 0 16,2-2 144-16,-3-1-144 0,-1-4 128 0,5 4-128 15,3 0 128-15,2 0-128 0,-3 0 192 0,1 0-48 16,-2 0 0-16,4 0 0 0,5-1 32 0,-5 1 0 16,-2-2 0-16,-1 2 0 0,-2 1-48 0,1 0 0 15,3-1 0-15,-5 0 0 0,0-1-128 0,-2 1 0 16,-4 0 0-16,5 0 128 0,2 0 0 0,-5 1-128 16,-1-1 192-16,-3 0-64 0,-1 0-128 0,-3 1 0 15,-2-1 0-15,-2 3 128 0,0-3-128 0,-2 1 0 16,-8 0 0-16,-1-1 0 0,-4-2 0 0,0-1 0 15,-5 3 0-15,0-1 0 0,-6-1 0 0,0 0 0 0,-1 1 0 0,-5 0 0 32,-5 0-416-32,-4-1-64 0,-6 1-16 0,-12 1 0 15,0 0-1680-15,0 0-320 0,-3 7-80 0</inkml:trace>
  <inkml:trace contextRef="#ctx0" brushRef="#br0" timeOffset="894.662">690 12131 8287 0,'-15'-7'368'0,"6"3"80"0,-4-3-448 0,2 2 0 0,2 0 0 0,-1 0 0 0,1-2 1856 0,4 0 304 15,0 1 48-15,5 6 16 0,0-8-1728 0,0 2-352 16,0-2-144-16,1 0 128 0,-1 8 32 0,6-7 0 15,2-1 0-15,-2 3 0 0,4 1 256 0,-1 2 48 16,3 1 16-16,2 0 0 0,2 1 64 0,0 0 16 16,1 0 0-16,2 0 0 0,6 0 304 0,-3 0 64 15,-1-1 16-15,-1 0 0 0,6-2-240 0,-3 2-32 16,2 1-16-16,-1 0 0 0,0 0-80 0,0 0 0 16,0 1-16-16,0 1 0 0,-2-1 208 0,3 0 64 15,1 1 0-15,1 0 0 0,0-1 64 0,3 1 32 16,5 2 0-16,3-3 0 0,5 0-288 0,1 0-64 15,-1-1-16-15,3 2 0 0,2 0-160 0,2 0-16 16,3-1-16-16,0-1 0 0,4 0-176 0,1-1-48 0,1-1 0 16,1 0 0-16,-1 0-144 0,2 0 128 0,-1 1-128 15,3-3 128-15,2 1-128 0,0 0 0 0,-3 1 144 0,-1-1-144 16,-3 2 160-16,5-1-32 0,3 1-128 0,-3 1 192 16,-2-2-64-16,0 1 0 0,-2 0-128 15,-1 0 192-15,-1-2-64 0,0 1-128 0,1-2 176 0,0 3-176 16,1 1 320-16,-3-1-64 0,-5-1 0 0,0 0 0 15,-4 0 0-15,0 0-16 0,-3 0 0 0,-4-2 0 16,-1 3-80-16,-3-1-16 0,-2-1 0 0,-1 1 0 16,-1 0 16-16,-3 0 0 0,-3-1 0 0,-2 2 0 15,-3 1 16-15,-2-1 0 0,-3-3 0 0,-1 3 0 16,-3 1-48-16,-1 0 0 0,-4-1 0 0,-7 1 0 16,0 0-128-16,9-2 192 0,-9 2-192 0,0 0 192 0,0 0-192 15,0 0 0-15,0 0 144 0,-3-5-144 16,3 5-512-16,0 0-192 0,-9-5-16 0,-1 4-12144 15,1 1-2416-15</inkml:trace>
  <inkml:trace contextRef="#ctx0" brushRef="#br0" timeOffset="3981.504">16886 9240 25103 0,'-13'-8'1104'0,"8"5"240"0,5 3-1072 0,-3-8-272 0,-3 3 0 0,6 5 0 15,6-7 592-15,-6 7 64 0,0 0 16 0,7-6 0 16,3-2-16-16,2 1 0 0,-1 2 0 0,3-2 0 16,1 3-368-16,1-1-80 0,2-2-16 0,2 1 0 15,1 2-32-15,4-3-16 0,1-3 0 0,6 5 0 16,4 2 144-16,3-3 32 0,4 2 0 0,2-1 0 15,2-1-80-15,1 5-16 0,0 2 0 0,4-1 0 0,-2-3-80 16,7 2-16-16,2 1 0 0,4 0 0 0,4-1-128 16,0 1 0-16,-2 1 0 0,2 0 0 0,-1-1 0 15,3 3 0-15,2 0 0 0,-5 0 0 0,-5 2 0 0,-1-1 0 16,-2 0 0-16,-1 3 0 0,4 1 0 0,-4-2 0 16,-1-2 0-16,-4 4 0 0,-2 7 0 0,-3-3 0 15,0-4 0-15,-4-1 0 0,-3 1 0 0,1-3 0 16,-3 1 0-16,2-1 0 0,-4-2 0 0,-2-1 0 15,-3 0 0-15,-3-1 0 0,-3-2 0 0,-2 2 0 16,-2-2 0-16,-2 1 0 0,-5-2 0 0,-1 4 0 16,-2 0 0-16,-2 0 128 0,-9-2-128 0,0 0 0 15,0 0 0-15,0 0 0 0,0 0 0 0,0 0 0 16,0 0 0-16,0 0 128 0,-12 4-128 0,-3-3 128 16,-4 0-128-16,-2 0 128 0,-1 0-128 0,-7-1 0 0,-4-1 0 15,-2 1 128 1,-1 2-896-16,0 0-192 0,-5-4-48 0,3 0 0 0,-3-1 1648 0,-2-1 320 0,-2 2 64 0,-6 0 0 15,-2-5-768-15,-3 1-256 0,0-2 128 0,0 3-128 16,-5 0 0-16,1 2 128 0,-3 2-128 0,-3-1 0 16,-6-2 0-16,1 0 0 0,3-2 0 0,5 0 0 15,3-1 144-15,0 0-144 0,1-2 0 0,3 1 144 16,0-1 48-16,4-1 16 0,2-2 0 0,2 6 0 16,2 6-208-16,-1-1 176 0,-3-4-176 0,0 0 160 15,-1-5-160-15,-5 4 0 0,-3 2 0 0,0 6 0 16,4 1 0-16,0 1 0 0,0-1-128 15,-1-2 128-15,3-1 0 0,-2 2 0 0,3 3-144 0,4 0 144 16,5 0 0-16,6 0 0 0,5-1 0 0,5 2 0 0,-1-3 0 16,6 3 0-16,2-2 0 0,4-2 0 0,0-3 0 0,3 3 0 15,3 2 0-15,0-2 0 0,2 1 0 0,8-3 0 16,0 0 0-16,0 0 0 0,0 0 0 0,0 0 0 16,0 0 0-16,0 0 0 0,12 1 0 0,3 0 0 15,2 1 0-15,5-4 0 0,0-3 0 0,5 2 176 16,3-2-176-16,5 2 160 0,7-4-160 0,4 2 192 15,3-2-192-15,5 4 192 0,2 0-192 0,5 3 0 16,3-3 0-16,7 2 0 0,5-1 0 0,3 2 0 16,-1 2 128-16,3-1-128 0,-2-2 0 0,5 1 0 15,4 0 0-15,0 4 0 0,1 4 0 0,-2-1 0 16,1 1 0-16,2-1 0 0,2 4 0 0,-4 0 0 16,-3 0 0-16,0-2 0 0,0-1 0 0,-1 1 0 0,-5 1 0 15,-1-5 128-15,-3-5-128 0,-2 1 0 16,-2 1 0-16,-5 1 0 0,-3-7 128 0,-5 2-128 0,-6-1 128 15,-5 0-128-15,-2-1 128 0,-3 4-128 0,-1 0 128 16,-3-3-128-16,-5-3 0 0,-4 1 128 0,-5-1-128 0,-2 3 0 16,-2 1 128-16,-3 2-128 0,-1 1 0 0,-4 0 128 15,-1 0-128-15,-4-1 0 0,-7 0 0 0,0 0 0 16,0 0 0-16,0 0 0 0,0 0 0 0,0 0 0 16,0 0 0-16,0 0 0 0,0 0 0 0,0 0 0 15,0 0 0-15,0 0-144 0,-11 4 144 0,2-1 0 16,9-3-208-16,-9 3 64 0,0-1 16 0,-1-2 0 15,10 0-464 1,-10 0-96-16,0 3-16 0,-2 0-9664 0,-2-3-1952 0</inkml:trace>
  <inkml:trace contextRef="#ctx0" brushRef="#br0" timeOffset="5454.216">23378 9106 11055 0,'-8'-8'976'0,"3"4"-784"15,5 4-192-15,-7-6 0 0,0 0 2368 0,3-4 448 16,0 1 64-16,4 9 32 0,0 0-2336 0,0 0-448 15,-5-6-128-15,5 6 0 0,0 0 240 0,0 0 16 16,0 0 16-16,0 0 0 0,0 0 608 0,0 0 112 16,-1-4 32-16,1 4 0 0,5-5 16 0,1 2 16 15,3 6 0-15,3-1 0 0,5 0-400 0,3 3-80 16,1 4 0-16,7 0-16 0,4-3-272 0,6-1-48 16,7 1-16-16,3-2 0 0,0-1-32 0,3 2-16 15,-3-1 0-15,0 2 0 0,0-1-176 0,2-5 160 16,4-2-160-16,-3 3 160 0,-2 6-160 0,1-1 192 15,0 1-192-15,-2-1 192 0,-3 3-192 0,-1-2 192 0,-1-4-192 0,0 1 192 16,0-2-192-16,-3 0 192 0,-3 0-192 16,-1-1 192-16,2-1-192 0,-6 1 128 15,-6 0-128-15,-3-1 128 0,-2-3-128 0,-4 3 0 0,-1 3 144 16,-4-1-144-16,-2-3 0 0,-10 1 0 0,0 0 0 16,0 0 128-16,0 0-128 0,0 0 0 0,0 0 0 0,0 0 0 15,-15-2 0-15,0 0 0 0,-2-4 0 0,0 4 0 16,-6 4 0-16,1 1 0 0,-3-3 0 0,-1-1 0 15,-4-1 0-15,-2 0 144 0,-1 2-144 0,0 0 0 16,-1-2 128-16,0 1-128 0,-4 1 0 0,3 0 0 16,-1-1 0-16,-3-1 0 0,-4-3 0 0,-2 3 0 15,-4-1 0-15,0-1 0 0,-3 0 0 0,0 2 0 0,2 0 0 16,-1-1 0-16,2 6 0 0,1-8 0 0,1-2 128 0,3 0-128 16,3 4 0-16,4 3 0 0,2 0 128 0,4-1-128 15,5-3 0-15,1 4 0 0,5 5 128 0,3-3-128 16,2-5 0-16,3 3 0 0,2 4 0 0,2-3 0 15,8-1 0-15,0 0 0 0,0 0 0 0,0 0 0 16,0 0 0-16,0 0 0 0,8-3 0 0,4 1 0 16,5-2 0-16,8 2 0 0,5-2 0 0,8 4 0 15,4 3 0-15,6-3 0 0,7-3 160 0,-1 3-160 16,2 2 128-16,-1-1-128 0,1-2 0 0,3 1 128 16,4 1-128-16,-1 0 0 0,-3-1 0 0,-5-2 128 15,0-3-128-15,-6 4 0 0,0 8 0 0,1-3 0 16,2-4 0-16,-4 1 0 0,-3 2 0 0,-4 0 0 0,-7 1 0 15,0 1 0-15,-1-3 0 0,-4 2 0 0,-5 1 0 16,0-1 0-16,-2-3 0 0,-3 4 0 0,-4 1 0 0,-1 0 0 16,-2-4 0-16,-1-1 0 0,-1 1 0 15,-9-2 0-15,0 0 0 0,7 6 0 0,-3 0 0 0,-4-6 0 16,0 0-176-16,0 0 176 0,0 0-128 0,-8 0 128 16,1 0 0-16,-3-2 0 0,0-4 0 0,1 2 0 15,9 4 128-15,-10 2 16 0,1-2 0 0,1 0 0 16,8 0-144-16,0 0 0 0,-7 0 0 0,7 0 128 15,-8-2-128-15,8 2 0 0,0 0 0 0,0 0 0 16,0 0-128-16,-7 2 128 0,7-2 0 0,0 0 0 16,0 0-160-16,0 0 160 0,0 0-208 0,0 0 80 15,0 0-192-15,0 0-48 0,-6 7 0 0,6-7 0 16,0 0-288-16,0 0-64 0,0 0-16 16,0 0-9120-16,-5 9-1808 0</inkml:trace>
  <inkml:trace contextRef="#ctx0" brushRef="#br0" timeOffset="6584.986">16988 10123 29487 0,'-18'-22'2624'0,"6"8"-2112"0,0-1-512 0,1 0 0 0,1 2 464 0,0 1-16 15,5 0 0-15,-1 2 0 0,2 5-224 0,4 5-48 16,0 0-16-16,0 0 0 0,0 0-160 0,0 0 0 15,3 11-192-15,0 5 192 0,1 5-224 0,-3 4 80 16,1 6 16-16,0 4 0 0,-1 6 128 0,0 10 0 16,1 7 0-16,-2 4-128 0,-2 2 128 0,2 0 0 15,3 1 0-15,-3-3 0 0,-1-5 0 0,-2-5 0 16,1-3 0-16,-1-7 0 0,-3-8 0 0,1-4 0 16,-1-5 0-16,-1-6 128 0,0-3 336 0,2-4 80 15,-1-3 16-15,-3-4 0 0,-2-1 240 0,2-5 48 16,1-4 16-16,-4-3 0 0,-1-4-240 0,2-6-48 15,2-3-16-15,-2-8 0 0,1-4-352 0,2-2-64 0,1-1-16 16,3 1 0-16,2-3-128 0,1-1 0 0,1-3 0 16,2-2 0-16,2 1 0 0,4-2 0 0,4-3 0 15,3-2 0-15,4-2 0 0,5 3 0 0,4-2 0 16,3 4 0-16,2 2 0 0,-1 2-176 0,-1-2 176 0,4 4-128 16,-2 6 128-16,0 6 0 0,-2 6-144 0,0 7 144 15,-1 5-272-15,-1 5 16 0,-3 5 0 0,0 4 0 31,-1 4-224-31,-7 4-32 0,-1 0-16 0,-4 4 0 0,-3 2 208 0,-2 1 32 0,-5-3 16 0,-3 3 0 16,-2-1 272-16,-3 1 0 0,-4-1 0 0,-2 3 0 16,-2 2 0-16,-5 0 0 0,-4 0 0 0,-3-1 0 15,-1-1 128-15,-4 1-128 0,2-4 0 0,0 2 144 16,1-2-144-16,1-3 0 0,3-3 144 0,3-1-144 16,3-1 0-16,4-4 0 0,3-1 0 0,2-4-192 15,8 0-1296-15,0 0-272 0,0 0-48 0,1-11-11680 16</inkml:trace>
  <inkml:trace contextRef="#ctx0" brushRef="#br0" timeOffset="6971.358">17718 9912 34095 0,'-13'-1'1504'0,"5"0"320"0,-2-3-1456 0,2 3-368 15,-2 2 0-15,2 3 0 0,1 4 320 0,0 3 0 16,-2 2 0-16,0 5 0 16,1 1-736-16,-3 3-160 0,0 5-16 0,-1 0-16 15,0 2-32-15,-3-1-16 0,1 2 0 0,-1 1 0 0,2 2 400 0,2-2 64 16,2-2 32-16,0 3 0 0,4 5 160 0,3-8 0 0,1-3 0 0,2-7 0 16,2 0 0-16,3-2 0 0,1-5 160 0,3-6-160 15,1-3 512-15,2-6 0 0,1-2 0 0,2-6 0 16,3-5-128-16,3-4-32 0,2-9 0 0,2-2 0 15,1-2-96-15,0 1 0 0,-1 0-16 0,-2 2 0 16,-2-1 64-16,-4 2 16 0,-2 2 0 0,-5 1 0 16,-3 0 48-16,-3 3 16 0,-3 1 0 0,-1 2 0 15,-2 5 64-15,-4-1 32 0,-5 1 0 0,-3 4 0 16,-2 4-96-16,-2 3-32 0,-4 4 0 0,-3 4 0 16,-4 1-352-16,0 3-208 0,-2 3 16 0,3 3 16 15,-1-2-272-15,3 3-64 0,1 3-16 16,2-1 0-16,4 0-1184 0,1-2-224 0,3 0-48 0</inkml:trace>
  <inkml:trace contextRef="#ctx0" brushRef="#br0" timeOffset="7442.682">18410 9828 13823 0,'-16'-2'1216'0,"0"2"-960"0,-6 0-256 0,0 5 0 0,0 3 4800 0,1 3 896 16,3 3 192-16,0 2 48 15,-3 1-6144-15,0-2-1232 0,-2-4-240 0,-1 2-48 16,2 2-1520-16,-1-3-288 0,-1-1-64 0,-2-1-16 16,1-1 2144-16,0-1 448 0,2 0 64 0,2-1 32 0,-1-2 2240 0,4 1 448 0,3-1 96 0,4 2 0 15,3-3-192-15,8-4-32 0,0 0-16 0,0 0 0 16,11 11-832-16,1-2-160 0,5 1-48 0,4-1 0 15,3-2-576-15,3 2 0 0,2 1 0 0,2 0 0 16,1-3 0-16,-2 1 0 0,-1 3 0 0,-2 3 0 16,-5-2 0-16,-3 1 0 0,-3-1 0 0,-4 1 0 15,-2-1 128-15,-3 0 16 0,0 0 0 0,-6-1 0 16,-1 0 464-16,-3 2 96 0,-4 1 0 0,-4-1 16 16,-5-1 64-16,-4 2 16 0,-2 3 0 0,-5-1 0 15,-1 0-288-15,0 0-64 0,3 0-16 0,-1-2 0 0,1-2-96 16,4-2-16-16,3-4 0 0,2-2 0 0,4-3-320 15,2-2 0-15,3-2 0 0,7 3 0 16,-4-8-2160-16,5-2-336 0,4-3-80 0</inkml:trace>
  <inkml:trace contextRef="#ctx0" brushRef="#br0" timeOffset="7674.098">18765 9928 32255 0,'0'0'2864'0,"-9"0"-2288"16,-2 0-576-16,2 7 0 0,1 8 1536 0,3 3 192 15,-2 5 32-15,3 5 16 0,1 4-1600 0,1 2-320 0,0 2-64 0,-2 1-16 32,-1-1-400-32,0 2-80 0,-2 2 0 0,-1 1-16 15,-2 0-272-15,1-3-48 0,-5-4-16 0,1-1 0 0,-1-2 544 0,0-3 128 0,-1-5 0 0,5-4 16 31,2-3-144-31,-1-4-48 0,0-4 0 0,9-8-8016 0,0 0-1616 0</inkml:trace>
  <inkml:trace contextRef="#ctx0" brushRef="#br0" timeOffset="7968.709">19237 9491 21183 0,'-14'-9'1888'0,"2"4"-1504"15,1 5-384-15,2 4 0 0,1 8 3264 0,0 6 592 16,1 0 112-16,0 6 32 0,2 6-3424 0,1 8-576 16,-5 1-320-16,2 6 48 0,-2 4-16 0,3 7 0 15,-6 4 0-15,1 2 0 0,0 0 160 0,-4 0 128 16,-2 3-192-16,0-1 192 0,4 2-192 0,2-7 192 15,-3-6-192-15,2-7 192 0,2-5-384 0,1-8 48 16,1-8 0-16,2-6 0 16,-2-3-1152-16,2-7-240 0,6-9-32 0,0 0-16 0</inkml:trace>
  <inkml:trace contextRef="#ctx0" brushRef="#br0" timeOffset="8283.219">18972 10127 36399 0,'-9'-6'1600'0,"9"6"352"0,0 0-1568 0,0 0-384 0,0 0 0 0,5 6 0 16,-5-6 0-16,11 6 0 0,8 1 128 0,0-2-128 15,4 1 0-15,5-4-272 0,3-3 64 0,1 0 16 32,0-1-224-32,-2-2-32 0,-1 2-16 0,-4-4 0 0,-3-4 144 0,0 2 48 0,-4 1 0 0,-3 0 0 15,1-2 272-15,-1 1 0 0,-4 2 176 0,2 1-176 16,2 2 384-16,-4 1-16 0,-11 2-16 0,11 1 0 15,-4 3-16-15,2 4 0 0,-2 0 0 0,-2 3 0 0,-2 3-80 0,0 4 0 16,-2 4-16-16,-3 1 0 16,-5 3 16-16,1 0 16 0,2 3 0 0,-1 0 0 0,-2-3-80 0,3 0 0 15,-5 2-16-15,3-3 0 0,-1-1-176 0,2-2 192 16,2-1-192-16,-3-3 192 0,1 0-192 0,0-5 0 16,3-1 0-16,-1-2 0 15,1-1-1280-15,2-9-224 0,0 0-48 0,0 0-16 16,0 0-1504-16,0 0-288 0,0 0-64 0,1-11-16 0</inkml:trace>
  <inkml:trace contextRef="#ctx0" brushRef="#br0" timeOffset="8957.181">19805 9942 9215 0,'0'0'816'0,"-9"7"-656"0,0 4-160 0,1 5 0 15,2 4 6928-15,1 6 1360 0,1 7 272 0,2 2 48 16,0 2-7024-16,1 1-1408 0,0 1-176 0,1-1-256 31,1 2-320-31,-1-2-64 0,0-1 0 0,1-7-16 16,0-5-32-16,1-4 0 0,-3-7 0 0,1-4 0 0,0-4 688 0,0-6 0 0,0 0 0 0,0 0 128 16,0 0 400-16,10-5 96 0,-2-5 16 0,3-7 0 15,2-6-192-15,2-1-48 0,1-1 0 0,0 0 0 16,1-2-208-16,0 3-32 0,2 2-16 0,-1 0 0 15,-3 0-144-15,2 1 128 0,-1 2-128 0,2 1 128 16,-5-1 0-16,0 1 0 0,-1 1 0 0,0 0 0 0,1 2-128 16,-3 2 192-16,0 1-192 0,1 4 192 0,-3 0-192 0,0 5 0 15,-8 3 0-15,0 0 0 0,8 0 0 0,-8 0 0 16,9-1 144-16,-9 1-144 0,9 6 0 0,-1 3 0 16,-2 2 0-16,1 5-128 0,-2 2-32 0,4 2 0 15,-1 2 0-15,1 0 0 0,0 1-96 0,2 0 0 16,0-3-16-16,3 0 0 0,1-4-64 0,2 0-16 15,-1 0 0-15,4-1 0 0,4-7 176 0,2-1 48 16,2-3 0-16,2-3 0 0,-2-2-128 0,4-2 0 16,5-5-16-16,0-2 0 15,-2-2-624-15,0-2-128 0,0-1-32 0,-1 0 0 16,-4-1-208-16,2 0-32 0,-1 1-16 0,-1 1 0 16,-5 2 624-16,0 0 128 0,-1-4 32 0,-1 4 0 15,3 1 32-15,-4 1 16 0,-1 0 0 0,0 1 0 16,-2 2-1056-16,-1 0-192 0,-1 2-64 0,-2 1 0 15,-3 0-176-15,0 2-32 0,0-4-16 0,-3 2 0 0,0 1 1824 0,-9 3 384 16,6-5 64-16,0 1 0 0,-6 4 848 0,7-5 176 0,-7 5 16 0,0 0 16 16,0 0-512-16,0 0-96 0,0 0-32 0,0 0 0 15,4-5 352-15,-4 5 64 0,-1-8 0 0,1 8 16 16,0 0 64-16,-3-8 16 0,-2 2 0 0,0 0 0 16,5 6-48-16,0 0-16 0,-9-2 0 0,1 0 0 15,0 1-464-15,-3 2-80 0,2 1-32 0,-1 0 0 16,-6 3-288-16,2 1-48 0,0 3-16 0,-4 2 0 15,-3 2-192-15,2 3 0 0,-1 1 0 0,-2 4 0 0,-4 2 0 16,2 3 0-16,3-1 128 0,4 1-128 0,0 2 208 0,3 3 0 16,2 3 0-16,4 2 0 0,4 0-208 0,3 2 144 15,1-1-144-15,4-2 128 0,3-4-128 0,3-3 0 16,2-4 0-16,2-2 0 0,2 0-256 0,5-5 64 16,0-2 0-16,3-4 16 0,3-2-48 0,-1-5-16 15,2-4 0-15,-2-3-9552 16,3-4-1904-16</inkml:trace>
  <inkml:trace contextRef="#ctx0" brushRef="#br0" timeOffset="9176.496">20161 9305 42383 0,'-17'-24'3776'0,"1"4"-3024"0,-1-4-608 0,-1 4-144 16,5 6 2304-16,3 4 416 0,6 5 96 0,4 5 0 31,0 0-3408-31,0 0-688 0,7 8-144 0,4 2-32 16,4 1-2112-16,0 4-416 0</inkml:trace>
  <inkml:trace contextRef="#ctx0" brushRef="#br0" timeOffset="10482.89">19379 10550 30399 0,'-13'-10'2704'0,"1"-1"-2160"0,0 0-544 0,2 1 0 16,2 2 0-16,4-1 0 0,2-1 0 0,-1 2 0 16,2-2 0-16,2 2 0 0,2 0 0 0,2 0 0 15,-2-2 0-15,2-1 0 0,-1 0 0 0,2 2 0 16,0 4 0-16,2 2 0 0,-8 3 0 0,10-3 0 15,1 6 272-15,2 2 0 0,1 2 0 0,3 5 0 16,2 4 48-16,2 4 0 0,1 4 0 0,6 3 0 0,3 2-64 16,4 7-16-16,1 4 0 0,2 2 0 15,-1 2-80-15,5 8-16 0,1 6 0 0,4 3 0 0,4 0-144 16,5 1 0-16,-1-1 0 0,2 7 0 0,0 6 0 16,0-1 0-16,0-2 128 0,2-1-128 0,2-3 0 0,-2 1 0 15,3 1 0-15,-4 1 0 0,-2-2 0 0,-3-3 0 16,-1-4 0-16,-3-1 128 0,5-5-128 0,-2-1 160 15,-3-3-160-15,2 0 160 0,-3 1 112 0,-1-4 32 16,-4-1 0-16,-1-4 0 0,0-3-32 0,3 2 0 16,2-2 0-16,-2 1 0 0,-1-4-144 0,-1 4-128 15,4 2 192-15,-5 0-192 0,-1-2 128 0,-2-3-128 16,-3-4 0-16,1-2 0 0,0 1 128 0,-1-1-128 16,1-2 0-16,-1 1 0 0,1-2 144 0,-2 2-144 15,-4-3 0-15,-1 1 144 0,-5 2-144 0,0-2 0 0,-3-2 0 16,0 1 128-16,-1-3-128 0,0 0 128 0,-2 1-128 15,-3-1 128-15,0-1-128 0,-1 4 128 0,0 0-128 16,1 1 128-16,-2-1-128 0,-1-1 128 0,3-3-128 0,-3 5 128 16,-1 6-128-16,-1-1 0 0,-1-1 144 0,2-2-144 15,0-3 144-15,-1 2-144 0,-5-3 192 0,-1 2-192 16,1 0 192-16,-2 1-64 0,-1 2 0 0,2 0-128 16,-1 0 144-16,-1 0-144 0,0 0 0 0,0 1 144 15,4-2-144-15,-2 0 128 0,-2-3-128 0,2 1 128 16,-1-2-128-16,-1-1 128 0,1-2-128 0,-1-2 128 15,-1-5 0-15,0-1-128 0,1-3 192 0,-2-1-64 16,-1 0 16-16,1-2 0 0,1-3 0 0,2 1 0 16,0-1-144-16,-1 0 160 0,-3-7-160 0,0 0 160 15,0 0-160-15,0 0 0 0,6 6 0 0,-6-6 0 16,7 6-224-16,-7-6 32 0,0 0 0 0,0 0 0 0,9-1-176 0,-9 1-16 16,8-7-16-16,-2-2 0 15,1-2-1200-15,-3-3-256 0,0-3-32 0,0 0-8384 16,-2-2-1680-16</inkml:trace>
  <inkml:trace contextRef="#ctx0" brushRef="#br0" timeOffset="10810.496">21975 14236 40543 0,'-5'18'1792'0,"0"-5"384"0,-2 3-1744 0,3 2-432 0,4 1 0 0,3 1 0 31,0 2-880-31,6 1-256 0,0 1-48 0,3-1-16 0,2-2 688 0,2 0 128 0,1-6 16 0,3 2 16 16,1 0 192-16,2-1 160 0,0-5-208 0,0 3 80 16,0-2 128-16,-1-1 256 0,2-2-64 0,-3-1-16 15,1-2 336-15,0-1 64 0,-1-2 0 0,1-2 16 16,-2-1 0-16,1-2 0 0,0-4 0 0,-3-1 0 15,1-1-32-15,1-5-16 0,1-5 0 0,-4 0 0 16,0-7-160-16,0-1-16 0,5-5-16 0,-2-1 0 16,-4-2-96-16,0-1-32 0,0 2 0 0,-1-2 0 15,1-2-432-15,0 1-96 0,-2 0-16 0,3 0 0 16,0-2-1600-16,-1 1-320 0,-4-2-64 0</inkml:trace>
  <inkml:trace contextRef="#ctx0" brushRef="#br0" timeOffset="12366.358">20733 15968 27647 0,'0'0'2448'0,"0"0"-1952"0,0 0-496 0,0 0 0 16,0 0 464-16,0 0 0 0,14-2 0 0,-2-2 0 31,1 1-944-31,2 0-192 0,3 0-32 0,2 1-16 0,3-1 1040 0,1 2 192 0,0 1 64 0,4 1 0 15,1-1 256-15,2 2 64 0,1 0 16 0,2 2 0 16,4-4-256-16,0 0-48 0,4 0-16 0,5 0 0 16,7-1-160-16,3-1-48 0,2 1 0 0,0 1 0 15,0 1-144-15,3 1-48 0,2-2 0 0,3 0 0 16,6 2 16-16,-4 1 0 0,0 0 0 0,-2 3 0 16,4-2-32-16,0 1-16 0,5 0 0 0,-1 1 0 0,-1-2-32 15,-3 0-128-15,1-1 192 0,1 1-64 0,1 0-128 16,1 0 0-16,-3-3 0 0,0 2 0 0,-5 0 0 0,0 1 0 15,1-1 128-15,-2 0-128 0,1 1 0 0,-4-2 0 16,-6 2 0-16,0 1 0 0,1-2 0 0,0 0 0 16,4 2 0-16,-4-1 0 0,0 0 0 0,-4 1 0 15,-1-2 0-15,-5 2 0 0,0 0 0 0,-2 1-176 16,0-2 176-16,-1 1-192 0,1 1 16 0,-3-2 0 16,-3 0 0-16,-5 0 0 0,-4 0 32 0,-4 2 0 15,0-1 0-15,-5 0 0 0,-3-2-48 0,0 0-16 16,-2 2 0-16,-4-3 0 0,-3-2 48 0,1 0 16 15,-4 1 0-15,0 0 0 0,0-1 144 0,-7 0-160 16,0 0 160-16,0 0-160 0,0 0 32 0,0 0 0 16,0 0 0-16,0 0 0 0,-9-3 128 0,-1 0 0 0,-2-2 0 0,1 1 0 15,-2 2 0-15,-4-1 0 0,2-3 128 0,-6 3-128 16,-1-1 0-16,1 0 0 0,-1-1 0 16,-7-2 0-16,-6-1 0 0,0 0 0 0,3 0 0 0,-5-2 0 15,-2-2 0-15,-3 1 0 0,-1 1 0 0,-1-1 0 16,0-3 0-16,-8 3 128 0,-4 3-128 0,-4 0 128 15,1 0-128-15,-1 3 0 0,1 1 0 0,-2 2 0 16,-1-1 0-16,-6 3 128 0,-6-2 0 0,0 2 0 16,4 2-128-16,-1-1 192 0,2 1-64 0,-1 0 0 15,0 0 0-15,3-2 0 0,5 1 0 0,2-1 0 16,3-1-128-16,0 1 144 0,0-2-144 0,-2 0 160 0,-2-1-160 0,-4 0-176 16,1 0 48-16,1 0 0 0,3 0-64 15,-5 1-16-15,-6 1 0 0,-2 1 0 16,0 0-192-16,3 2-48 0,-1 1 0 15,2 0 0-15,-5 1-32 0,3 0-16 0,0-1 0 0,7 3 0 0,9 0 272 16,4 0 48-16,1-1 16 0,4 2 0 0,3 1 160 0,2-1 176 16,2 1-48-16,2 1 0 0,0 0-128 0,7 1 0 15,3 0-192-15,3-3 192 0,2-2-224 0,4-1 80 16,4-1 16-16,3 1 0 0,2-3-80 0,9-1-16 16,-9 1 0-16,9-1 0 0,0 0 32 0,0 0 0 15,0 0 0-15,8-5 0 0,2 2 192 0,7 0 0 16,5-2 0-16,7 2 0 0,3 0 0 0,6 1 0 15,3-1 0-15,7 1 0 0,4 1 0 0,6 1 0 0,1-1 0 16,7 2 0-16,7 2 176 0,3-3-176 0,2-2 160 16,3 4-160-16,4 3 128 0,6-4-128 0,6-2 0 15,-4 0 0-15,1 1 224 0,5 0-48 0,6 0-16 0,0 1 0 16,-6 0 128-16,5 1 32 0,8 1 0 0,-4 3 0 16,-3 1 16-16,2 1 16 0,-4 4 0 0,0-3 0 15,0-2-128-15,-4-1-32 0,-5 2 0 0,3-1 0 16,1-1-192-16,-4 0 176 0,-9-5-176 15,1 1 160-15,1 0-160 0,-8-3 0 0,-3-1 144 0,-9 0-144 16,-4-3 0-16,-3 1 0 0,0-1 0 0,-4-1 128 16,-1 2-128-16,-3-1 128 0,-4 1-128 0,-5-1 128 15,-3 1 0-15,-6 0 16 0,-2 4 0 0,-6-3 0 16,-4 0-144-16,-3 1-256 0,-2 4 64 0,-2 0 16 16,-4-2-1648-16,-11 0-336 0,0 0-64 15,0 0-16-15</inkml:trace>
  <inkml:trace contextRef="#ctx0" brushRef="#br1" timeOffset="170292.016">19160 15889 911 0,'0'0'0'0,"-8"-3"0"0,-3 0 0 0,0-1 0 0,-2-1 0 0,1 1 0 16,-2 1 5184-16,2-2 960 0,4-1 192 0,1 1 48 16,-2 1-4448-16,1-1-880 0,0 0-176 0,3-1-48 15,2 1 64-15,-3-1 16 0,6 6 0 0,0 0 0 16,-4-7-176-16,4 7-32 0,0 0-16 0,0 0 0 16,0 0-304-16,0 0-48 0,0 0-16 0,0 0 0 15,0 0-320-15,12 4 0 0,1 2 0 0,1 0 0 16,2 2 0-16,0 0 0 0,3-2 0 0,2 1 0 15,1 2 192-15,0-4-16 0,2-1-16 0,-2 2 0 16,2-3 96-16,3 1 32 0,0-3 0 0,2 0 0 16,0-1 0-16,3-1 0 0,5-4 0 0,0 2 0 15,1 0-48-15,1 0-16 0,-1 2 0 0,2 1 0 0,-3-2-96 16,1 1-128-16,-5-1 176 0,0 0-176 0,-1-2 128 0,-2 1-128 16,-2 0 0-16,-2 1 0 0,2-1 128 0,-3 1-128 15,-3-1 0-15,0 1 0 0,-3 1 176 0,-3-2-176 16,-2 1 160-16,-1 1-160 0,-3-1 160 15,-1 1-160-15,-9 1 160 0,0 0-160 0,0 0 224 0,0 0-48 16,0 0-16-16,0 0 0 0,0 0 160 0,0 0 48 16,0 0 0-16,0 0 0 0,-7-4 48 0,-3 2 16 15,-1 0 0-15,-3 2 0 0,0-1-176 0,-4 0-48 16,-4 1 0-16,-2-1 0 0,-2-1-208 0,-1 0 144 16,-2 1-144-16,1 1 128 0,-1 0-128 0,2 0 0 15,0-2 0-15,-3 1 0 0,1-3 128 0,-3 0-128 0,-1 2 0 16,-1 1 128-16,1 0-128 0,2 1 128 15,2 0-128-15,2 0 128 0,-2 0-128 0,3 0 0 0,3-2 0 16,0 2 0-16,2-1 0 0,2 1 0 0,-1-1 128 16,4 1-128-16,1 0 0 0,4 0 0 15,-2 0 144-15,4-2-144 0,4 0 128 0,5 2-128 0,-8 0 160 0,8 0-160 16,0 0 128-16,0 0-128 0,0 0 0 0,0 0 0 16,0 0 0-16,0 0 0 0,9-4-176 0,3 1 176 15,0-1-192-15,6 1 192 0,1 0-160 0,4-2 160 16,3-4 0-16,6 2 0 0,3-1-128 0,3 0 128 15,0 1 0-15,6-1 0 0,4-1 0 0,1 1 0 16,-2 2 0-16,0-2 0 0,2 0 0 0,0 1 0 16,4 0 0-16,0 2 0 0,-3 0 0 0,-3-1 0 0,-2-1 0 15,-7 2 0-15,-2 0 0 0,-8 2 0 0,-2 1 0 16,-6 1 0-16,-3 1 0 0,-3 0 0 0,-3-2 0 0,-1 2 0 16,-10 0 0-16,0 0 0 0,0 0 0 0,0 0 0 15,0 0 0-15,0 0 0 0,0 0 192 16,0 0-192-16,-4 7 192 0,-5 0-192 0,-3-2 240 0,-5 1-64 15,-4 0-16-15,-6 2 0 0,-7 4-160 0,-6 1 160 16,-5 0-160-16,-2 0 160 0,-4 1-160 0,1 1 0 16,-3 2 0-16,1-3 0 0,2-1 0 0,-6-1 192 15,-2-1-192-15,3 1 192 0,3 1-192 0,4-2 0 16,3-4 0-16,4 2 0 0,6 1 0 0,4-1 0 16,5-2 0-16,2-1 0 0,3-1 0 0,5 1 0 15,4-2 0-15,2 1 0 0,2-1 0 0,8-4 0 16,0 0 0-16,0 0 0 0,0 0-224 0,0 0 32 0,0 0 0 15,0 0 0-15,9 3 48 0,5 1 16 0,2-3 0 0,5 0 0 16,3-2-16-16,5 0 0 0,3 0 0 0,7 0 0 16,8-2 144-16,0 1 0 0,-1 0 0 0,2 1-128 15,3 0 128-15,0-1 0 0,-2-4 0 0,1 3 128 16,-2 1-128-16,2-1 0 0,0 1 0 0,-4 2 0 16,-3 0-160-16,-4 2 160 0,-5 1-192 0,-4 1 192 15,-5-1 0-15,-4 1-128 0,-4-2 128 0,-2 2 0 16,-3 1 0-16,-4-2 0 0,-8-3 0 0,0 0 0 15,0 0 0-15,0 0 0 0,0 0 0 0,-4 8 0 16,-1-2 128-16,-5 3 0 0,-4-4-128 0,-5 4 192 16,-4-3 0-16,-7-1-16 0,-5 0 0 0,-4 3 0 15,-6 2-176-15,-3-2 128 0,-7-4-128 0,-1 3 128 16,-2 2 0-16,-4-1-128 0,-6-2 192 0,-3-1-64 16,-3-3-128-16,7-1 0 0,2-2 0 0,4-1 0 0,3-2 0 0,3 0 0 15,3-2 0-15,7 1 0 0,5 0 0 16,8 3 160-16,8 1-160 0,4-1 160 0,6 0-160 0,3 1 0 15,11 1 0-15,0 0 0 0,0 0 0 0,0 0-256 16,0 0 48-16,15-3 0 16,5 3-176-16,7 0-16 0,1-3-16 0,5 0 0 0,7 0 224 15,2-3 64-15,2-1 0 0,3-1 0 0,2 1 128 0,7-2 0 16,5-2 0-16,2 0-128 0,0 4 128 0,1-1-160 16,-2 1 160-16,-2 1-160 0,1-1-144 0,-4 4-16 15,1-3-16-15,-4 4 0 0,-4 3 64 0,-5 2 16 16,-4-1 0-16,-7 0 0 0,-9-2 256 0,-4 2-128 15,-6 1 128-15,-5-1 0 0,-10-2 0 0,0 0 0 0,0 0 192 16,0 0-48-16,0 0 208 0,0 0 32 0,-9 3 16 0,-4-1 0 16,-4 1 32-16,-9-1 0 0,-6-1 0 0,-4 1 0 15,-8 0-288-15,-2 1-144 0,-6 3 160 0,2-3-160 16,-1-1 0-16,1 0 0 0,-2 0 0 0,-1 0 0 16,-1-4 0-16,1 2 128 0,1-1-128 0,5 1 0 15,3-1 0-15,7 1 0 0,5-1 128 0,8 1-128 16,3 0 0-16,6 1 0 0,4 1 0 0,11-2 0 15,0 0-160-15,0 0-32 0,0 0 0 0,0 0 0 16,14 4-144-16,3-2-48 0,4-2 0 0,7-2 0 16,5 1 192-16,5-3 48 0,4-1 0 0,5-2 0 15,7 0 144-15,-3-1 0 0,-1 1 0 0,3 0 0 0,-1-1 0 16,1 0-160-16,-1 2 160 0,0-1 0 16,-2 0-192-16,-5 1 192 0,-4-2-192 0,-7 1 192 15,-6 2 0-15,-5-1 0 0,-5 2 0 0,-7 1 0 0,-2-1 0 0,-9 4 0 16,0 0 0-16,0 0 144 0,0 0 48 0,-4-5 16 15,-5 4 0-15,-6-1 0 0,-5-1-32 0,-6 0-16 16,-7-1 0-16,-3 0 0 0,-8 2-160 0,-1 0 0 16,-2-1 0-16,1-1 0 0,-1 0 0 0,1 2 0 15,-1 1 0-15,0 0 0 0,-1-4 0 0,2 3 0 16,2 2 0-16,3 2 0 0,1 2 0 0,6-2 0 16,6-3 0-16,2 2 0 0,6 2 0 0,5-1 0 15,4 0 0-15,4 1 0 0,7-3-400 0,0 0 32 16,0 0 16-16,0 0 0 15,0 0-96-15,16-4 0 0,4 0-16 0,8-3 0 0,5 1 208 0,6-4 32 16,0-1 16-16,5 0 0 0,3 0 208 0,0 0 0 0,1 0 0 16,2 0 0-16,-1 0 0 0,4 2 0 0,0 1-144 15,1 1 144-15,-6-1-160 0,-6 2 160 0,-5 0-192 16,-7-1 192-16,-7 4 0 0,-4 1 0 16,-6 1 0-16,-4 1 0 0,-9 0 0 0,0 0 320 0,0 0-32 0,0 0-16 15,-12 2 464-15,-6 1 96 0,-4 2 0 0,-9 3 16 16,-8 2-272-16,-5-1-64 0,-5 2-16 15,0 3 0-15,-2 6-496 0,-3 0 0 0,1-2 0 16,-6 5 0-16,0 3-320 16,-1 2-144-16,1-1-48 0,4 2 0 0,7 0-2224 15,4 1-448-15</inkml:trace>
</inkml:ink>
</file>

<file path=ppt/ink/ink1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09:42.78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7030A0"/>
    </inkml:brush>
  </inkml:definitions>
  <inkml:trace contextRef="#ctx0" brushRef="#br0">23691 2078 27647 0,'-1'-25'2448'0,"1"11"-1952"0,0 3-496 0,0-2 0 0,0-3 320 0,-1 1-48 16,-1 2 0-16,2 1 0 0,-2 1 80 0,-3 0 16 16,-1 1 0-16,-3-2 0 0,-2-2 32 0,-2 2 16 15,-3 0 0-15,-3 1 0 0,-5 1-416 0,-1 2 0 16,0 0 0-16,-5 1 0 0,-1-2-240 0,-1 1 32 16,1 0 0-16,-7 2 0 0,-1-2 16 0,-5 2 0 15,-2-2 0-15,-2 0 0 0,-5 0 192 0,2 1-144 16,0-4 144-16,-1 2-128 0,-1 2 128 0,-4 3 0 15,-2-3 0-15,-1 3 0 0,-4 1 0 0,2-1 0 0,4 0 0 0,-4 1 0 16,-2-1 0-16,-7 0 0 0,-6-2 0 0,0 4 0 16,0 3 0-16,-6 2 0 0,-10-2 0 0,-5 0 128 15,-1-1-128-15,-6 1 0 0,-4 0 0 0,-5 1 0 16,-4 1 0-16,-2 1 0 0,2-2 0 0,-1 2 0 16,1 2 0-16,6-1 0 0,5 0 0 0,5-2-128 15,0 0 128-15,6 2 0 0,6 1 0 0,-3 2 0 16,-2 4 0-16,3 1 176 0,6 1-176 0,-2 3 192 15,-2 4-192-15,-2 7 0 0,-2 2 0 0,2 2 128 16,2 0-128-16,-4 3 128 0,-3 4-128 0,6-1 128 16,8 2-128-16,3-2 128 0,2-1-128 0,7-1 128 15,5 3-128-15,9 0 192 0,6 0-192 0,9 0 192 16,9 1-192-16,5-6 192 0,7 3-192 0,4-3 192 16,6-2-192-16,2 2 192 0,5-2-192 0,4 2 192 0,2 2-64 15,5 0 0-15,2-3 0 0,4 4 0 0,1 5-128 16,4-1 0-16,1-3 0 0,6-1 0 0,4-1 0 0,0-1 0 15,0 0 0-15,6 1 0 0,2 0 0 0,5-2 0 16,-2-1 128-16,5 4-128 0,3 1 0 0,5-1 0 16,2-2-160-16,9 1 160 0,7-3-128 0,2-3 128 15,-1 0 0-15,9 0-144 0,2-3 144 0,6-1-128 16,4-2 128-16,0-3-128 0,0 0 128 0,5-6-128 16,7 0 128-16,1-1-128 0,-2 1 128 0,4 0 0 15,4-3-144-15,-1-2 144 0,-3-4 0 0,3-3-176 16,4-1 176-16,-2-4-128 0,-2-2 128 0,5-3 0 15,4-2 0-15,-2 3 0 0,-1-2 0 0,4-1 0 16,5-2 128-16,-3-2-128 0,-7-2 0 0,1 1 0 0,-1 2 0 0,-2-1 0 16,-7-2 0-16,2-3 0 0,2 2-192 0,-6-1 64 15,-8-2 128-15,1-1 0 0,0-2 0 0,-8 0-128 16,-9 1 128-16,-3-4 0 0,-3 0 0 0,-1-2 0 16,-3-3 0-16,-4 0 0 0,-4-1 0 0,-5 0 128 15,-8 1-128-15,-3 0 0 0,-2 2 0 0,-4-1 128 16,-1-1-128-16,-5-2 192 0,-6-2-64 0,0-1 0 15,-1 0 0-15,-8-4 0 0,-4-2 0 0,-3-2 0 16,-2 1-128-16,-8 0 0 0,-5 4 0 0,-4-5 0 16,-3-4 0-16,-4 0-192 0,-5-1 192 0,-6 0-192 15,-5-3 336-15,-3 2 64 0,-3 3 16 0,-2 3 0 16,-6 1 32-16,-2 1 16 0,-4-4 0 0,-11-1 0 16,-13 1-96-16,-4-1-32 0,-4 1 0 0,-8 1 0 0,-10 1-144 15,-7 4 0-15,-6 3 0 0,-11 4 0 0,-10 4 0 16,-3 7 0-16,1 3 0 0,-10 6 0 0,-9 5 0 15,-8 5-144-15,-8 8 144 0,-1 5 0 16,2 9-2176-16,3 8-336 16</inkml:trace>
  <inkml:trace contextRef="#ctx0" brushRef="#br0" timeOffset="3889.147">6926 16545 6447 0,'0'0'272'0,"0"0"80"0,-4-5-352 0,4 5 0 0,0 0 0 0,0 0 0 15,0 0 3584-15,0-6 640 0,2-1 128 0,-2 7 16 16,0 0-3600-16,0 0-768 0,9-5 0 0,-2 2-192 16,1-2 192-16,-8 5 0 0,9-2 144 0,0-1-144 15,-1 0 640-15,-8 3 48 0,11-3 0 0,0 1 0 16,0 0 16-16,-1 1 0 0,4 1 0 0,0 0 0 15,3-1-208-15,5 1-48 0,0 2 0 0,6 1 0 16,4-4-80-16,2-1-32 0,2 1 0 0,2-1 0 0,0 1-96 16,2-3-32-16,-1 0 0 0,4-2 0 0,2 1-16 15,3 1 0-15,1 0 0 0,5 2 0 0,5-3 32 16,-1 0 0-16,-2 1 0 0,2 0 0 0,3 2 0 0,3-1 0 16,5 0 0-16,0-2 0 0,0 1-96 0,1 1 0 15,1 1-128-15,2 0 192 0,3-1-192 0,3 0 0 16,0-1 0-16,0 1 0 0,-3 1 128 0,4-1-128 15,5-2 0-15,-1 1 144 0,-1-1-144 0,-1 3 160 16,0 1-160-16,3 1 160 0,1-2-160 0,-1 1 0 16,-3 0 0-16,0 2 128 0,3 2-128 0,1 1 128 15,0-1-128-15,-1 0 128 0,-5 0-128 0,1 1 0 16,0-2 144-16,1 1-144 0,-1 1 0 0,0 1 128 16,-3-2-128-16,3 2 0 0,3-2 144 0,-4 1-144 15,0 0 192-15,-3-4-192 0,-3 0 128 0,2 2-128 0,1 0 0 16,-3-3 0-16,-2-2 0 0,0 3 128 0,-4-4-128 15,2 1 0-15,-1-3 192 0,1 3-64 0,-3-1 0 0,-2 0-128 16,-1 0 320-16,-2 1-64 0,0 3 0 0,4-4 0 16,-1 1-112-16,0 1-16 0,-2 1-128 0,-4 0 192 15,0 0-192-15,0 0 128 0,1-6-128 0,2 4 0 16,0 0 128-16,-2 2-128 0,-5 0 0 0,-1-2 144 16,-1-1-16-16,-3 0 0 0,3 1 0 0,2 0 0 15,1-2 80-15,-3 2 16 0,-1 1 0 0,-2-2 0 16,-4 1-16-16,2-1 0 0,-2 0 0 0,-2 1 0 15,1 0-16-15,-1 0 0 0,-1 3 0 0,0-2 0 16,-3 2 0-16,-1-1 0 0,-4-2 0 0,-1 2 0 16,-2 3-64-16,3-1-128 0,-2-2 176 0,3 0-176 0,-1 0 192 15,1 1-64-15,-3 0 0 0,1 1-128 0,1 0 144 16,-3-1-144-16,-2-1 0 0,-1 1 144 0,-3 0-144 16,0-2 128-16,-4-1-128 0,4 0 128 0,-7 3-128 15,2 0 128-15,1-2-128 0,-4 2 128 0,0-1 0 0,-1 1-128 16,2 1 192-16,-5-1-64 0,-2 5-128 0,0-3 0 15,3 0 0-15,-4-1 128 0,-3 0-128 0,3 1 0 16,-4 1 0-16,1 0 0 0,-8-3-256 0,0 0 80 16,0 0 16-16,0 0 0 0,0 0-48 0,0 0-16 15,0 0 0-15,7 3 0 16,-7-3-336-16,0 0-64 0,0 0-16 0,0 0 0 16,0 0-2032-16,0 0-400 0,-11 0-96 0,-4-2-10784 0</inkml:trace>
  <inkml:trace contextRef="#ctx0" brushRef="#br0" timeOffset="4298.18">13863 15780 24879 0,'0'0'1088'0,"0"0"256"0,0 0-1088 0,0 0-256 0,0 0 0 0,6 3 0 16,6 1 2864-16,7 2 512 0,5-1 96 0,7 3 32 16,3 2-3504-16,3 1-608 0,1 0-160 0,2 3-48 15,1 3 624-15,1-1 192 0,0 1 0 0,0-1 0 0,0 1 0 16,2-1 128-16,0 0 0 0,1 0 16 16,1 2 288-16,0-1 48 0,0 0 16 0,-2 0 0 0,-2 1-176 0,-2 3-16 15,-3 2-16-15,-3-1 0 0,-2-1-160 16,-3 1-128-16,-2 0 144 0,-4 0-144 0,-1-2 0 0,-6-3 0 15,-4 0 0-15,-4 2 0 0,-3 0 144 0,-4 2-144 16,-4 0 128-16,-5 3-128 0,-6 3 192 0,-4 1-32 16,-8 3-16-16,-2 4 0 0,-1 3 112 0,-4 1 0 15,-3 3 16-15,-3 1 0 0,-4 0-144 0,-1-5-128 16,-2-3 144-16,-5-1-144 0,-1 3 0 0,2-1-128 16,-1-2-16-16,0 2 0 15,-1 0-1888-15,-2 2-368 0,-2 4-80 0,-1-5-16 0</inkml:trace>
  <inkml:trace contextRef="#ctx0" brushRef="#br0" timeOffset="5588.939">19736 14630 6447 0,'-9'6'576'0,"0"-3"-576"0,-3 0 0 0,1 2 0 0,1-1 6208 0,1 2 1120 16,0-2 224-16,2 0 64 0,0 0-5936 0,3 0-1168 15,-3 2-256-15,2 0-32 0,1 1-224 0,-1 3 0 16,-1 1 0-16,2 4 0 0,-3 4 0 0,1 3 0 16,-2 2 0-16,0 5 144 0,5 4 112 0,-5 1 32 15,1 1 0-15,-2-1 0 0,2-1 224 0,-2-1 32 16,2-2 16-16,-2-2 0 0,3 0 16 0,0-4 16 15,1-2 0-15,3-3 0 0,1-4-192 0,1-2-32 16,2-1-16-16,3-2 0 0,2-4-160 0,-1-3-16 0,-6-3-16 16,12 0 0-16,3-1-16 0,2-5 0 0,-2-2 0 0,3-2 0 15,3 0-144-15,0-2 0 0,-4-3 0 0,5 1-176 16,1 2 176-16,1-1 0 0,-1-2 0 0,-1 2 0 16,2 3 0-16,2 0-160 0,1-1 160 0,-1 2-160 15,3 0-192-15,-5 1-32 0,0 1-16 0,0 1 0 31,2-1-1296-31,-2 2-256 0,-4 0-48 0,-3 2-16 16,0 1-1552-16,-3-1-304 0,1-4-64 0,-15 7-16 0</inkml:trace>
  <inkml:trace contextRef="#ctx0" brushRef="#br0" timeOffset="6065.789">19609 15183 23039 0,'-5'7'2048'0,"5"-7"-1648"16,0 0-400-16,0 0 0 0,-6 4 2176 0,6-4 336 15,0 0 80-15,0 0 16 16,0 0-2608-16,8-6-384 0,-2-2-128 0,0 0-48 0,-1 0 560 0,1-1 304 16,-1-1-48-16,0-1 0 0,0-1 320 0,1 2 64 15,0-2 16-15,2 0 0 0,0-3 80 0,2 1 16 16,2-1 0-16,-1-1 0 0,1 0-80 0,1-4-16 15,1-3 0-15,2-1 0 0,2 2-208 0,2-5-32 16,5-1-16-16,2-2 0 0,3 0-160 0,2 0-48 0,-2-1 0 16,4-1 0-16,0 0-64 0,0 0 0 0,2-1-128 0,-2 2 192 15,2 0-192-15,0 1 0 0,-1-2 0 16,1 0 0-16,5 1 0 0,-2 0 0 0,2-1 0 16,3 3 0-16,-1 1 0 0,5-2 0 0,-1 2 0 0,-1 1 0 15,-3-1 0-15,7 0 0 0,4-1 0 0,-2-1 0 16,-1 1 176-16,-2 1-176 0,4-1 192 0,0-2-192 15,-7-2 128-15,1 5-128 0,0 1 0 0,2 4 0 16,1 3 0-16,-2 3 0 0,-2-2 0 0,-2 3 0 16,-1 2-192-16,-1 2 192 0,-6 0-208 0,-1 3 80 15,-2 1 0-15,-1 1 0 0,-1 2 0 0,-1 0 0 16,-2 0-80-16,-1 2-16 0,-4 0 0 0,-1 2 0 16,-6 0-352-16,1 2-64 0,0 1 0 15,-1 0-16-15,-6-4-1776 0,-1 4-368 0,1 0-64 0</inkml:trace>
  <inkml:trace contextRef="#ctx0" brushRef="#br0" timeOffset="6710.108">22826 12853 2751 0,'0'0'256'0,"-7"-5"-256"0,-3-3 0 0,1 3 0 16,2 1 7488-16,-2 1 1472 0,-1 0 272 0,-3 0 64 15,-2-1-7504-15,1-1-1520 0,0 1-272 0,-3 0 0 16,-2 2-144-16,-3 2 144 0,0 0-128 0,-2 1 128 16,0 2 0-16,-1 4 128 0,1 2 0 0,-3 3 0 15,2 3 64-15,1 4 32 0,-3 2 0 0,0 4 0 16,-3 4-64-16,4 3-16 0,-1 3 0 0,4 5 0 16,2 4-16-16,2 1-128 0,0-1 192 0,0-5-64 15,5 0-128-15,3-3 0 0,2-2 144 0,4-2-144 0,2-2 144 16,3-2-144-16,2 1 192 0,0-5-192 15,2-3 192-15,3-6-64 0,-2-7 0 0,3 0-128 0,1 2 160 16,2-5-160-16,-2-6 128 0,0-2-128 0,2-3 176 16,-1-1-48-16,2-8-128 0,2-1 192 0,-1-4 0 0,1-1 0 15,2-3 0-15,-2 0 0 0,-2-3-64 0,1 3 0 16,0 0-128-16,-1 3 192 0,1 3-192 0,-2 2 128 16,2 2-128-16,-2 3 0 0,1 5 0 0,-2 3 0 15,1 3 0-15,0 2 0 0,2 2 0 0,-1 4 0 16,1 4 0-16,2 4 0 0,0 1 0 0,3 7 0 15,-1 4 0-15,2 4 0 0,-2 9 0 0,2 3 0 16,1 0-128-16,0 4 128 0,-5 0 0 0,-4 1 0 16,-2-3 0-16,-4-3 0 0,-2-4 0 0,-3 0 272 0,-3 1-48 15,-2-3-16-15,-6 0 224 0,-3 0 32 0,-3 1 16 16,-4-3 0-16,-4-3-32 0,-1-1-16 0,-2-3 0 16,-1-2 0-16,1-2-208 0,0 0-32 0,1-2-16 0,0-1 0 15,-2-4-176-15,1-2 192 0,1-2-192 0,4-2 192 16,2 0-192-16,5-5 0 0,5-3-192 0,-3-3 192 31,0-2-544-31,5-2 16 0,3-6 0 0,5-7 0 16,5-7-1552-16,6-6-304 0,7-5-64 0,6-6-14288 0</inkml:trace>
  <inkml:trace contextRef="#ctx0" brushRef="#br0" timeOffset="7121.967">22837 12557 11055 0,'0'0'480'0,"-8"-5"112"0,0 0-464 0,-1 0-128 15,1 1 0-15,8 4 0 0,0 0 4816 0,-8-8 944 16,-2 4 192-16,10 4 48 0,0 0-4464 0,0 0-880 15,0 0-176-15,0 0-32 0,0 0 384 0,-1 5 64 16,-1 4 32-16,2 3 0 0,1 5-32 0,4 5 0 16,4 7 0-16,1 4 0 0,1 3-368 0,0-1-80 15,3 2 0-15,1 1-16 0,-1-1-96 0,-1-3-16 16,0-2 0-16,2 1 0 0,-1 2-128 0,-2 0-16 16,-1 2-16-16,0-4 0 0,1-5-160 0,-2 0 0 0,0-6 0 0,0 0 0 15,-2-3 0-15,0-3 0 0,-2-4 0 0,0-1 0 16,-6-11-208-16,7 10-128 0,-7-10-32 0,0 0 0 31,0 0-1488-31,0 0-320 0,0 0-48 0,9-2-14544 0</inkml:trace>
  <inkml:trace contextRef="#ctx0" brushRef="#br0" timeOffset="7484">23047 12267 12895 0,'0'0'576'0,"0"0"112"0,0 0-560 0,0 0-128 16,0 0 0-16,0 0 0 0,0 0 4752 0,0 0 928 16,5 7 176-16,1 2 32 15,0 3-5200-15,2 1-1056 0,2 2-208 0,-2 5-32 0,0 1 480 0,2 2 128 16,-1 4 0-16,0 3 0 0,0 5 496 0,2 4 160 15,-1 3 48-15,0 0 0 0,-1-5 0 0,1 1 16 16,4-4 0-16,-3-4 0 0,-3-2-160 0,1-5-48 16,1-2 0-16,-2-2 0 0,1-3-192 15,-4-2-64-15,2-4 0 0,-1-1 0 0,1-1-64 0,-1-3-32 16,-6-5 0-16,0 0 0 0,8-3 80 0,-8 3 16 16,6-8 0-16,-3-4 0 0,1-5 320 0,1-2 64 0,-1-4 0 15,-1-4 16-15,2-3-224 0,-1-3-48 0,0-3-16 0,0 0 0 16,1-1-368-16,3 0 0 0,0 6 0 15,0 0 128-15,-2-1-128 0,1 3 0 0,-1 1 0 0,3 0 128 16,-2 3-128-16,2 1 0 16,-4 3 0-16,2 3 0 0,-1 4-368 0,0 1 16 0,-1 1 0 15,-1 2 0 1,-2 0-928-16,0 3-176 0,-2 7-32 0,0-5-16 0,0 5-1520 16,0 0-304-16,0 0-64 0,-8-1-16 0</inkml:trace>
  <inkml:trace contextRef="#ctx0" brushRef="#br0" timeOffset="7993.261">23522 12411 23039 0,'0'0'2048'0,"0"0"-1648"15,0 0-400-15,9 8 0 0,0-3 4064 0,4-1 736 16,3 0 128-16,1-3 48 15,-3-4-5136-15,3-2-1024 0,0-3-208 0,3-1-32 16,-2-1 16-16,-2-1 0 0,-1-1 0 0,0 1 0 16,-2 2 1792-16,-2-1 352 0,-1-2 80 0,2 0 16 0,-1 0 352 0,0 0 80 15,-1 1 16-15,1-2 0 0,0-5-656 0,1 1-128 16,-1 0-32-16,-2 1 0 0,0 0-336 0,-2-1-128 0,0-1 0 16,-3 0 144-16,0 0 32 0,-2 1 0 15,-2 3 0-15,-1 1 0 0,-4-3 176 0,1 4 32 0,-3 1 16 0,0 1 0 16,-2 2-160-16,1 1-48 0,-3 1 0 0,0 3 0 15,-2 3-192-15,0 0 0 0,-3 2 0 0,1 4 0 16,-4 2 0-16,2 1 0 0,-1 5-144 16,1 2 144-16,2 4 0 0,1 4 0 0,-3 6 0 0,3 3 0 15,1 0 128-15,2 0 0 0,0 3 16 0,3-2 0 16,1-1 64-16,3-1 16 0,1-2 0 0,1 0 0 16,0-2-32-16,4 0 0 0,3-1 0 0,-2-4 0 15,3-3-16-15,3-2-16 0,1 0 0 0,-1-4 0 16,0-6 64-16,1-1 16 0,6-4 0 0,0 1 0 15,3-2-48-15,-1-2 0 0,3-2 0 0,4-2 0 16,-3-3-192-16,4-2 0 0,1-1 0 0,-2 0 0 16,0-3-848-16,-2 0-176 0,-1-3-16 0,0-1-16 15,2-4-1408-15,-4 0-288 0,2 1-48 0</inkml:trace>
  <inkml:trace contextRef="#ctx0" brushRef="#br0" timeOffset="8536.163">24207 11753 16575 0,'0'0'1472'0,"0"0"-1168"0,0 0-304 0,0 0 0 15,0 0 5472-15,6 12 1040 0,-1 1 208 0,4 7 32 31,-5 2-5920-31,2 4-1168 0,2 3-240 0,-2 0-64 0,2 5 320 0,-4 2 64 0,2 4 16 0,0 7 0 16,1 4 240-16,0 2 0 0,-5 1 0 0,1-3 0 16,0-3 320-16,1-3 96 0,0-4 32 0,-2-6 0 15,1-5 144-15,-1-5 48 0,-1-4 0 0,0-5 0 16,-1-4 80-16,2-3 32 0,-2-9 0 0,0 0 0 16,0 0-240-16,0 0-64 0,0 0 0 0,5-10 0 15,-3-5 16-15,0-5 0 0,0-3 0 0,0-3 0 16,1-5-224-16,0-3-48 0,-1-7-16 0,-1-3 0 15,1-5-176-15,2 3 0 0,-1 0 0 0,2 6 0 16,0-1 0-16,4 3 0 0,-2 7 0 0,7 3 0 0,1 4 0 16,1 5 0-16,2 4 0 0,1 4 0 0,2 5 0 0,1 5 0 15,2 3 0-15,0 7 0 0,2 5-144 0,2 5-16 16,-3 3 0-16,2 5 0 0,-2 4 16 16,-2 6 0-16,-3 3 0 0,0 6 0 0,-2 0-48 15,1 0-16-15,0-2 0 0,-1-1 0 0,-2-2 208 0,-3-3 0 16,0-3-160-16,2-2 160 0,0-2 0 15,-1-5 0-15,-2 0 0 0,0-5 0 0,-2-4-144 0,0-4-112 16,1-3-32-16,-11-10 0 16,0 0-1440-16,0 0-304 0,0 0-48 0,0 0-16 15,-7-7-1344-15,-7-9-272 0,-11-12-48 0,-1-5-9280 0</inkml:trace>
  <inkml:trace contextRef="#ctx0" brushRef="#br0" timeOffset="8671.049">22951 11196 36863 0,'-11'-10'3264'0,"3"1"-2608"0,-2-1-528 0,3 3-128 16,0 3 3408-16,7 4 656 0,-6-6 128 0,6 6 32 15,0 0-3376-15,0 0-656 0,0 0-192 0,0 0 0 31,11-6-432-31,-4 3-144 0,2 1-16 0,0 0-16 0,0-1-944 16,-2 1-192-16,-7 2-48 0,9-2 0 0,-9 2-1520 0,10 0-304 0</inkml:trace>
  <inkml:trace contextRef="#ctx0" brushRef="#br0" timeOffset="9775.69">5384 14103 22111 0,'0'0'976'0,"0"0"208"0,-11 8-944 0,1-3-240 16,2 1 0-16,3 1 0 0,-1 1 3136 0,1 2 576 16,-1 3 112-16,1 1 16 0,4 0-3104 0,0 1-736 15,-2 2 0-15,2 0 0 0,-2 4 0 0,0 1 192 16,-1 4-192-16,2 1 192 0,-1 4-192 0,-3 2 192 16,-1-2-192-16,0 1 192 0,3 0-192 0,-1-4 0 15,2-1 0-15,-4-4 0 0,3-1 0 0,1-4 128 16,-4-1-128-16,4-2 0 0,-1-2 160 0,2-2-160 15,1-2 192-15,1-9-192 0,0 0 432 0,0 0-32 0,3 8 0 16,-3-8 0-16,7 4-32 0,2 0-16 0,3-7 0 0,0 0 0 16,5-1-144-16,1-2-16 0,4-4-16 0,4 0 0 15,-1-3-48-15,3-2-128 0,1-1 192 0,2 0-64 16,1-3-128-16,0-2 0 0,-2-1 0 0,1 1 128 16,0 2-128-16,-1-2 0 0,-2-3-192 0,4-1 192 31,0 3-1344-31,-1 3-160 0,-2-1-32 0,-1 0 0 0,2 0-1296 15,-4 0-272-15,0 2-48 0,-4 1-16 0</inkml:trace>
  <inkml:trace contextRef="#ctx0" brushRef="#br0" timeOffset="10497.242">5344 14762 23951 0,'-20'3'1056'0,"11"3"224"0,0 1-1024 0,0-3-256 16,3-1 0-16,6-3 0 0,0 0 1536 0,0 0 240 15,0 0 48-15,0 0 16 0,0 0-1520 0,0 0-320 16,0 0 0-16,2-10 0 0,-1-2 0 0,2 1 0 15,1-2 0-15,1 2-144 0,-3 0 144 0,2 0 0 0,0 0 0 0,1-2 0 16,-2-4 128-16,2 2 16 0,0 1 0 0,3-3 0 16,3-3 288-16,-2 2 48 0,0-2 16 0,-1-1 0 15,2-2 64-15,1-2 16 0,5-2 0 0,-1 0 0 16,3-2-16-16,0-1 0 0,2 0 0 16,0-1 0-16,-1 1-48 0,2-1-16 0,2 0 0 15,0 1 0-15,1-3-192 0,1 1-48 0,4-1 0 0,1-2 0 16,-1-3-128-16,4 2-128 0,1 0 192 0,3-2-192 15,1 1 144-15,1-1-144 0,-5 1 0 0,1 1 144 16,2 0-16-16,-1-2-128 0,-1-3 192 0,3-1-64 16,1-5-128-16,2 3 0 0,-3 3 0 0,4 3 0 15,3-2 144-15,-1 2-144 0,0-2 160 0,-3 3-160 16,-2 2 192-16,1-1-48 0,-1 1-16 0,5-2 0 16,0 1-128-16,-1 1 0 0,2 2 144 0,-2 2-144 0,-1 0 0 15,-2 2 144-15,-1 2-144 0,1 0 0 0,-2 2 144 0,4-1-144 16,0-2 0-16,0 4 144 0,0 3-144 0,-3-1 0 15,4-3 144-15,-1 3-144 0,0 3 0 0,-2 0 144 16,-1 1-144-16,-3-1 0 0,2-1 0 0,-1 2 0 16,2 4 0-16,-1 0 0 0,-2 2 128 0,2-3-128 15,-3 0 0-15,-1 1 0 0,-1 2 0 0,-1 1 160 16,-3-1-160-16,-2-1 128 0,2 1-128 0,-6-1 0 16,0 2 0-16,-1-1 0 0,0-1 0 0,0 0 0 15,-1 1 0-15,1 1 0 0,-4 0 0 0,1 1 0 16,-2 0 0-16,-2 1 0 0,0 2 128 0,0 2-128 15,-3-2 128-15,1 2-128 0,-3 0 0 0,0 3 128 16,-10 2-128-16,6-4 0 0,0-1 0 0,-6 5 0 0,0 0 0 0,0 0 0 31,7-1-384-31,-7 1-64 0,0 0-16 0,0 0 0 16,0 0-1824-16,0 0-352 0,0 0-80 0</inkml:trace>
  <inkml:trace contextRef="#ctx0" brushRef="#br0" timeOffset="11353.261">8698 11888 9215 0,'0'0'816'0,"-8"-1"-656"0,0 1-160 0,2-1 0 16,6 1 4992-16,0 0 960 0,-8 0 192 0,8 0 32 16,0 0-4768-16,0 0-960 0,0 0-192 0,0 0-48 15,0 0-208-15,0 0 128 0,0 0-128 0,0 0 0 16,2 12 0-16,0 3 0 0,0 1 0 0,2 3 0 16,1 4 240-16,1 5-48 0,2 3-16 0,4 5 0 0,-1 6 48 0,3 4 16 15,2 1 0-15,-1 0 0 0,1-2-48 16,1-7-16-16,0-3 0 0,0-6 0 0,0-5 208 15,-2-4 64-15,-2-6 0 0,3-4 0 0,1-3-16 16,-1-4 0-16,-4-4 0 0,2-2 0 0,-1-2-48 0,0-5-16 16,-2-4 0-16,-3-4 0 0,0-2-16 0,2-5 0 15,0-4 0-15,-4-2 0 16,-1-2-176-16,-3 1-48 0,-1-1 0 0,0 1 0 0,1 1-128 16,-2 5 192-16,-2 3-192 0,1 2 192 0,3 3-192 0,1 4 0 15,-2 5 144-15,-1 9-144 0,0 0 0 0,0 0 0 16,0 0 0-16,10 8 0 0,2 5-224 0,1 8 32 15,-1 6 16-15,3 6 0 0,5 3 176 0,0 4-192 16,2 1 192-16,0-1-192 0,-1-3 64 0,0-3 0 16,0-4 0-16,-2-5 0 0,-1-6 128 0,-1-7 0 0,-1 1 0 15,-1-6-128-15,0-5 128 0,-1-3 176 0,-1-5-48 16,-1-2 0-16,0-5 160 0,1-3 32 0,-1-4 0 16,-1-3 0-16,-3-4 96 0,1-3 32 0,-3-1 0 0,-3-3 0 15,-5-1-192-15,0 0-48 0,-1 0 0 0,0 2 0 16,-5 0 48-16,1 2 0 0,-1 1 0 0,1 2 0 15,2 1-256-15,-1 0 176 0,3 4-176 0,1 2 160 16,1 1-160-16,0 2 0 0,-1 1 0 0,2 4 0 16,-4 2-160-16,3 2-16 0,0 0 0 0,1 9 0 31,0 0-352-31,0 0-80 0,0 0-16 0,0 0 0 0,0 0-3008 0,0 0-592 16</inkml:trace>
  <inkml:trace contextRef="#ctx0" brushRef="#br0" timeOffset="11955.805">10141 11621 12895 0,'0'0'1152'0,"-7"-3"-928"16,-5 1-224-16,3 1 0 0,1 0 6144 0,-2 0 1200 0,-2-2 224 0,1 3 48 16,-1 0-6160-16,-1 0-1248 15,-4-3-208-15,-3 1 0 0,0 1-256 0,-2 2 48 16,1 2 16-16,-4 2 0 0,0 0-128 0,1 4-32 0,1 3 0 0,2 5 0 16,3 4 160-16,3 5 16 15,0 5 16-15,1 0 0 0,2-2 160 0,3 2 0 0,1 1 0 0,2 0 0 16,4 2 0-16,0-2 256 0,5 0-64 0,-1-2-16 15,2-2 48-15,0-1 16 0,3-3 0 0,-1-2 0 16,3-6 192-16,-2-3 32 0,0-3 16 16,0 0 0-16,4 0-176 0,1-5-48 0,-1-9 0 15,1 0 0-15,0-3-128 0,0-2-128 0,-3-3 192 0,2-4-192 16,1-4 160-16,-3-1-160 0,-1-1 128 0,0 0-128 16,1-1 208-16,-1 1-32 0,-3 0-16 0,1 1 0 15,-2 1 80-15,2 3 16 0,-2 4 0 0,-2 0 0 0,-3 4-48 16,1 9 0-16,0 0 0 0,0 0 0 15,11-2-208-15,1 5 0 0,-3 2 128 0,3 4-128 0,5 5 0 16,0 2-128-16,1-1 128 0,1 3-208 0,1-1 64 0,-2 0 16 16,2 1 0-16,1 0 0 0,-3-1-224 0,-1-3-32 15,0-2-16-15,-1-2 0 16,1-4-96-16,-2-1-16 0,-1-3 0 16,0-3 0-16,-1-2-1136 0,1-3-224 0,-1-2-48 0,0-3-8896 15,-2-5-1792-15</inkml:trace>
  <inkml:trace contextRef="#ctx0" brushRef="#br0" timeOffset="12386.386">10428 11445 38991 0,'0'0'1728'0,"0"0"352"0,-4 11-1664 0,1 0-416 0,0 1 0 0,3 4 0 15,3 4 416-15,2 3 0 0,0 5 0 0,2 0 0 16,2 5-416-16,1 6 0 0,-3 0 0 0,4 2-176 16,-1 1 176-16,-2-4 0 0,-2-1 0 0,1-4 0 15,-1-2 0-15,-1-3 0 0,-2-4 0 0,-3-6-128 16,-1-3 128-16,1-4 0 0,0-2 0 0,0-9 0 16,0 0 176-16,0 0 16 0,0 0 0 0,0 0 0 15,-9-10 256-15,5-3 48 0,-1-4 16 0,2-2 0 16,0-8-208-16,-1-4-48 0,2-6 0 0,-1-2 0 15,3-1-256-15,4 1 0 0,1 1-128 0,-1 3 128 0,3 0-144 16,0 6 144-16,1 2-128 0,2 3 128 0,1 2 0 0,-1 5 0 16,1 1 0-16,2 7 0 0,0 3-192 0,3 2 32 15,-2 7 16-15,2 2 0 0,3 5 16 0,3 4 0 16,-3 4 0-16,3 5 0 0,0 3 0 16,0 5 0-16,0 2 0 0,-2 5 0 0,-2 1 128 0,1 0 0 15,2-1 0-15,-5-1 0 0,-1-4 0 0,-1 0 0 16,-1-5 0-16,-2 0 0 0,-2-2 0 0,-1-2 0 15,-1-3 0-15,1-2 0 16,0-2-768-16,-2-3-192 0,-2-2-16 0,-1-7-10784 16,-3-5-2144-16</inkml:trace>
  <inkml:trace contextRef="#ctx0" brushRef="#br0" timeOffset="12748.968">11114 10017 34095 0,'0'0'1504'0,"0"0"320"0,-5-4-1456 0,5 4-368 0,0 0 0 0,0 0 0 15,-7 6 1856-15,3 3 320 0,3 3 48 0,2 3 16 16,1 3-1920-16,-1 3-320 0,1 2-160 0,0 3 16 15,2 5 144-15,-1 6-128 0,1 9 128 0,0 7-128 0,2 8 128 0,1 4 0 16,0 0 0-16,2 5-128 16,1 5 128-16,2 5 0 0,3 6 0 0,1 0 0 15,0-5 0-15,3-3 0 0,0-1 0 0,3-6 0 0,-2-9 288 16,-1-4 96-16,1-3 0 0,1-8 16 0,1-4 288 0,1-5 48 16,0-5 16-16,1-1 0 0,0-4-384 0,0-2-80 15,0-5-16-15,1-1 0 0,1-1-80 0,3-5 0 16,-1-2-16-16,0-2 0 0,1-2-176 0,1-5-192 15,2-4 32-15,-3-3 16 16,1-2-368-16,-1-3-64 0,-1-3 0 0,-3-5-16 16,-1-2-352-16,-2-1-64 0,-4-4-16 0,1-2 0 15,-5-1-1600-15,1-2-320 0,-2 0-64 0,-3 0-12064 0</inkml:trace>
  <inkml:trace contextRef="#ctx0" brushRef="#br0" timeOffset="12963.476">10938 11192 35007 0,'0'0'1552'0,"0"0"320"0,0 0-1488 0,0 0-384 0,0 0 0 0,0 0 0 16,0 0 2720-16,14-2 480 0,7-5 80 0,8-1 32 15,4 0-2656-15,10-3-528 0,4-3-128 0,14-2 0 16,10-4 288-16,6 0 32 0,3-4 0 0,2-4 0 15,1-4-320-15,4-1 0 0,1 0 0 0,-1-3 0 16,-5-5-1024-16,1 1-272 16,-3-4-48-16,-2 4-16 0,-2 2-1456 15,-2-1-304-15,-8-1-48 0,-1 1-16 0</inkml:trace>
  <inkml:trace contextRef="#ctx0" brushRef="#br0" timeOffset="21717.604">7946 14660 23039 0,'0'0'2048'0,"0"0"-1648"0,-4-8-400 0,2 2 0 15,2-2 1328-15,1 1 176 0,-1 1 32 0,3 0 16 16,1-2-1360-16,-1 1-192 0,-2-1-192 0,-1 8 48 0,0-8 144 0,0 1 0 16,0 7 0-16,0-6 0 0,0 6 0 0,0 0 0 15,-4-5 0-15,4 5 0 0,0 0 0 0,-10 3 0 16,-1 1 0-16,-1 3 0 0,-2 2 0 0,-2 2 144 15,-2 4-144-15,-1 2 0 0,2-1 128 0,-2 3-128 16,-7 1 0-16,3 1 0 0,2-1 256 0,1 4-16 16,3 0 0-16,-2 1 0 0,0 1 112 0,3 2 32 15,2 1 0-15,-2-2 0 0,1-1-112 0,4 0-16 16,1 2 0-16,1 1 0 0,-2 1-128 0,0-1-128 16,2 1 144-16,2 2-144 0,-1 3 176 0,2 4-176 15,2 2 192-15,-1 0-192 0,1-3 192 0,3 0-192 16,1-2 192-16,2 0-192 0,-1-2 256 0,4-1-64 15,-1 0-16-15,4-1 0 0,0-1-48 0,0 0 0 0,2 0 0 16,2 0 0-16,3 1 0 0,-1-4-128 0,0-2 192 16,1 0-64-16,-3 0-128 0,3 0 0 0,1-3 144 0,-1 0-144 31,0-3-736-31,1-3-224 0,-2 0-32 0,3-3-16 0,-1-3 1456 0,-1-2 272 0,0-1 64 0,0-3 16 31,1-3-2976-31,-1-3-608 0,0-4-112 0</inkml:trace>
  <inkml:trace contextRef="#ctx0" brushRef="#br0" timeOffset="22472.611">8065 15418 20271 0,'0'0'896'0,"0"0"192"0,-9 5-880 0,1 1-208 0,4-1 0 0,-2 2 0 16,2 1 416-16,4-8 32 0,-4 6 16 0,4-6 0 16,-1 9-464-16,1-9 128 0,0 0-128 0,-1 9 0 15,1-9 272-15,0 0 16 0,0 0 0 0,0 0 0 16,0 0 352-16,0 0 64 0,0 0 0 0,0 0 16 15,0 0-16-15,0 0-16 0,4-6 0 0,1-4 0 16,4-2-112-16,0-3 0 0,1-4-16 0,2-2 0 16,-4-3-272-16,5 0-48 0,0-3-16 0,3-1 0 15,0-3-224-15,0 0 144 0,1 2-144 0,0 1 128 16,1 2-128-16,-3 0 0 0,-3 1 0 0,2 4 128 16,-2 1-128-16,1 3 0 0,-2 4 0 0,0 2 0 0,0 2 0 15,1 0 0-15,-4 6 0 0,2 2 0 16,-1 1 0-16,-9 0 0 0,11 4 0 0,-1 5 0 0,-2 5 0 15,1 4 0-15,-1-1 0 0,-1 5 0 0,0 5 0 0,1 2 0 16,-3 3 0-16,1 2 0 0,-2-2 0 0,-1 5 0 16,-2 7 0-16,-1-3 0 0,0 0 0 0,-1-1 0 15,-1-2 0-15,0 0 0 0,-5-2 176 0,3 1 0 16,1-2 0-16,-3 3 0 0,-1-3 80 0,1 0 0 16,1-4 16-16,1-3 0 0,1-5-80 0,-3-4-32 15,0-2 0-15,2-4 0 0,-1-1-160 0,0-3 128 16,5-9-128-16,-5 6 128 0,5-6-128 0,-7 4 160 15,7-4-160-15,-7 0 160 0,-1-6-32 0,1 0-128 0,1-3 192 16,0-3-64-16,3-5-128 0,1 0 0 0,0-1 0 16,-2-5 0-16,3-5 0 0,1-3 0 0,2 0 0 15,3 0-176-15,-3-1 176 0,3 0 0 0,4 0 0 0,1-1 0 16,1 3 0-16,2-4 0 0,1-3 0 0,1 1 0 16,1 0 0-16,2 0-128 0,1 1 128 0,3 3 0 15,-1 2 0-15,1 2 0 0,0 3 0 0,4 2-128 16,-1 1 128-16,3 3 0 0,-1 4 0 0,0 1 0 15,-1 1 0-15,1 3 0 0,0 3 0 0,-3 0 0 16,0 1 0-16,0 5-160 0,-2 1 160 0,-3 1 0 16,-1-1-208-16,-2 4 64 0,0-2 16 0,-2 2 0 15,-2 2 128-15,0-1-192 0,-3 1 192 0,0 0-192 16,0 1-128-16,-3 2-16 0,-1-1-16 0,-3 0-9184 16,-1 0-1824-16</inkml:trace>
  <inkml:trace contextRef="#ctx0" brushRef="#br0" timeOffset="23169.233">9379 15333 12895 0,'0'0'1152'0,"-8"-1"-928"0,-3-1-224 0,-2-5 0 0,0-3 4704 0,1 1 896 15,0 3 176-15,1-1 48 16,-4 1-5088-16,2 1-1008 0,-1 2-208 0,0 3-32 0,-1-2 304 0,0 3 64 15,-2 2 16-15,0 3 0 0,-3 1 128 0,4 4-192 16,-3 4 192-16,2 2-192 0,2 2 1056 0,1 4 208 16,-3 2 32-16,2 3 16 15,-1 0-1472-15,4 1-288 0,-1-1-64 0,3 0-16 0,5 2 720 0,-2 1 0 16,-1-1 192-16,5-1-32 0,-1 1 32 0,3-1 16 16,1 0 0-16,2 0 0 0,-1-3-32 0,3-3-16 15,1-3 0-15,0-1 0 0,1-2-32 0,1-2-128 0,3-2 192 0,1-6-64 16,-3 2-128-16,3-1-144 0,2-1 144 0,-1-4-208 31,3-2-400-31,1-1-80 0,4-1-16 0,0-2 0 16,1-3-2032-16,1-2-400 0,11-6-96 0,-5 1-16 0</inkml:trace>
  <inkml:trace contextRef="#ctx0" brushRef="#br0" timeOffset="23632.964">9787 15295 27647 0,'-11'3'2448'0,"-1"1"-1952"0,-3 2-496 0,-3-1 0 0,-3-1 2688 0,4 0 448 16,0 4 96-16,2 2 16 16,-1 2-3056-16,2 1-624 0,0 0-112 0,0 2-32 15,2 2-128-15,1 2-16 0,4 3-16 0,-1 1 0 0,-1 0 736 0,1 2 0 16,2 2 0-16,3 1 160 15,1 1-1120-15,1 0-208 0,0 2-48 16,2-3-16-16,3 0 1040 0,2-3 192 0,3-5 0 0,0-3 0 0,0-5 448 0,2-2-32 16,1-1 0-16,0-3 0 0,0-1-32 0,1-4 0 15,3-2 0-15,0-3 0 0,1-2-64 0,0-7 0 0,0-8-16 16,-1-3 0-16,1-4-304 0,0-1 0 0,0-1 0 16,-2-2 0-16,-2 0 0 0,1-1 0 0,0 0 0 0,-5 2 0 15,-2-1 128-15,-1 1 112 0,-2 1 16 16,-2 2 16-16,-2 2 240 0,-1 3 32 0,-2-1 16 0,-1 5 0 15,-1 2-256-15,-5 4-48 0,-3 2-16 0,-2 4 0 16,-1 6-240-16,-2 1-128 0,-2 1 128 0,-3 7-208 31,1 4-512-31,0 6-112 0,0 4 0 0,0 1-16 16,0 0-2800-16,1 0-576 0</inkml:trace>
  <inkml:trace contextRef="#ctx0" brushRef="#br0" timeOffset="24053.389">10567 15004 20271 0,'0'0'1792'0,"-10"3"-1424"16,-1 1-368-16,-1-1 0 0,-2 3 4448 0,-2 0 816 15,-2 2 176-15,0 1 16 0,-1 2-4640 0,1 3-816 16,0 2-400-16,-2 1 32 15,1 1-96-15,-1-1-32 0,1 3 0 0,-1 0 0 16,4 1-208-16,-1-2-64 0,2 2 0 0,2 0 0 0,2 3 384 0,2-3 80 16,1-4 16-16,1-3 0 0,4 0 288 0,3 0 0 15,2 0 0-15,3-1 0 0,0-3 256 0,4 0-64 16,1-1 0-16,1 1 0 0,2 0 32 0,0 1 0 0,3-3 0 0,-1 2 0 16,-1 2-32-16,2-3 0 0,-1 0 0 0,-1 0 0 15,-6 0-16-15,-1-1-16 0,-3 1 0 16,1-1 0-16,-3 4 160 0,-4 0 16 0,-7 0 16 0,-3 5 0 15,-3 0 176-15,-4 1 48 0,-6-2 0 0,-3 2 0 16,-2 3-224-16,-1 2-32 0,-2 2-16 0,-2-1 0 16,-1-2-304-16,-2 0 160 0,-1-4-160 0,1-1 128 31,1 0-560-31,3-4-112 0,0-3-32 0,3-1 0 16,2-5-2608-16,5-1-528 0</inkml:trace>
  <inkml:trace contextRef="#ctx0" brushRef="#br0" timeOffset="24744.617">11252 15079 28559 0,'-1'-11'1264'0,"-2"3"272"0,-5 2-1232 0,1-3-304 0,-2 2 0 0,1 1 0 16,-2 0 1936-16,4 0 336 0,-2 0 64 0,0 3 16 15,-1 1-2144-15,3 3-416 0,-3 1-96 0,2 6-16 16,-2 1 128-16,0 7 32 0,-1 1 0 0,1 8 0 16,0 3-176-16,-1 6-48 0,2 5 0 0,-1 6 0 15,1 4 384-15,1 0 0 0,3-4 0 0,0 0 0 16,1-1 0-16,3-1 0 0,0-2 0 0,4-4 0 15,1 0 0-15,3-1 0 0,0-2 144 0,0-5-144 0,2-5 208 16,2-8-16-16,4-6-16 0,1-2 0 0,0-4 16 16,4-5 16-16,2-6 0 0,1-4 0 0,-1-4 32 15,3-5 0-15,1-3 0 0,1-3 0 0,0-4-240 0,1-2 0 16,-1-5 0-16,-2 1 0 0,0-1 0 0,-1-3-240 16,-3-2 32-16,-2-2 0 0,-2-2-16 0,-3 5 0 15,-2 1 0-15,-3 4 0 0,-2 3 64 0,-3 4 16 16,-5 3 0-16,0 0 0 0,-4 0 144 0,-5 3 0 15,-4 2 0-15,-3 1-128 0,-4 0 128 0,-2 6-192 16,-2 3 192-16,-5 5-192 0,-2-2 192 0,0 7-160 16,-1 4 160-16,1 1-160 0,-7 3 160 0,4 3 0 15,1 3 0-15,3 0 0 0,3 3 0 0,3-1 0 16,-1 2 0-16,5 1 128 0,2 1-128 0,3 2 0 0,0-2 0 16,5-1 0-16,4 1 0 0,0-1 0 0,3-3 0 0,5-3 0 15,5-1 0-15,2-1 0 0,2-3 0 0,4-3 0 16,3-2 208-16,2-2-16 0,1 0-16 0,4-2 0 15,2 0 208-15,3 0 32 16,3-3 16-16,0-1 0 0,-1-2-208 0,3-2-32 0,-1-1-16 16,0-2 0-16,-1 0 48 0,0-1 16 0,-2 2 0 0,-1-1 0 15,-3 1-16-15,-1 1 0 0,-2 0 0 0,-1 0 0 16,-2 2-224-16,-3 0 0 0,0 1 128 0,-1 0-128 16,-4 2-432-1,0 0-128-15,-2 3-16 0,1-1-10496 0,-1 2-2080 0</inkml:trace>
  <inkml:trace contextRef="#ctx0" brushRef="#br0" timeOffset="25104.981">12242 15662 27647 0,'0'0'2448'0,"0"0"-1952"0,0 0-496 0,0 0 0 16,0 0 1584-16,0 0 208 0,0 0 64 0,0 0 0 15,-7 8-1856-15,2 0-256 0,3 2-96 0,1 5-32 16,-1 3 384-16,0 2 0 0,1 3 0 0,-5 0 0 16,-1 6 336-16,0 0 48 0,-1-2 0 0,-1 2 0 15,0-2 160-15,-3-2 32 0,1 0 16 0,-1-2 0 16,1 2-336-16,0-2-80 0,-1-1-16 0,2-2 0 31,-3-2-1536-31,1-4-304 0,0-3-64 0,-2-6-16 0</inkml:trace>
  <inkml:trace contextRef="#ctx0" brushRef="#br0" timeOffset="25659.876">12794 15450 23951 0,'0'0'2128'0,"-9"4"-1696"0,-1-1-432 15,2 1 0-15,8-4 2816 0,0 0 496 0,0 0 80 0,-3-5 32 31,3 5-3424-31,1-11-720 0,2-3-128 0,4-5-32 16,2-4 112-16,2-4 0 0,-1-9 16 0,2 2 0 0,-1 4 304 0,2-2 64 0,-2-1 16 0,1 2 0 16,-1 2 368-16,0 4 160 0,-2 1-16 0,2 5 0 15,1 7 304-15,-2 3 64 0,0 1 16 0,2 6 0 16,-3 4-368-16,0 7-160 0,4 4 128 0,2 7-128 16,-1 9 0-16,-1 7-272 0,1 8 32 0,-2 9 16 15,-2 5 96-15,0 4 128 0,-1 1-208 0,1 1 80 16,-3 2-64-16,2-1-16 0,-2-2 0 0,-2-10 0 15,-5-9 496-15,2-8 96 0,0-3 32 0,2-10 0 16,-2-7 784-16,-1-5 144 0,-1-11 48 0,0 0 0 16,0 0-816-16,3-9-176 0,3-9-16 0,-4-13-16 0,2-9-368 15,0-6-208-15,-1-6 16 0,1-2 16 16,5-1-112-16,0-1-32 0,2 0 0 0,1-5 0 0,6-3 320 16,-2 6-192-16,4 2 192 0,1 4-160 0,1 3-80 0,2 5-16 15,1 4 0-15,3 5 0 0,1 5 0 0,3 7 0 16,1 5 0-16,4 5 0 0,0 7 112 0,3 9 16 15,5 6 0-15,-2 5 0 16,-4 5-384-16,-2 3-80 0,-6 5-16 0,0 4-8864 16,-1 6-1792-16</inkml:trace>
  <inkml:trace contextRef="#ctx0" brushRef="#br0" timeOffset="26273.97">14775 15054 28447 0,'0'0'1264'0,"-10"-6"256"0,1-2-1216 0,0 1-304 0,0 0 0 0,1 2 0 0,-3-2-144 0,0 3-96 16,0-1-16-16,-4 2 0 0,-1-4 256 0,-2 3 0 16,1 1 0-16,-4-1 0 0,-5 1 448 0,1 3 144 15,0 3 32-15,-3 0 0 0,-3 0 208 0,1 3 32 16,0 2 16-16,-1 2 0 0,-1 2-176 0,-1 2-48 15,-1 1 0-15,2 3 0 0,1 2-432 0,4 2-96 16,3 0 0-16,2 0-128 0,1 1 160 0,4-1-160 16,6 0 128-16,6-3-128 0,0-2 0 0,4-2 0 15,2 4 0-15,6-5 0 0,6-2 0 0,3 0 0 16,0 4 0-16,5-3 0 0,3 0 0 0,-1 0 0 16,3 0 0-16,-1-2 0 0,-1 0 0 0,1 0 0 15,-3-1 0-15,-1 0 0 0,-2 0 0 0,-6-1 0 0,-2-1 0 16,-2 0 0-16,-2 2 272 0,-4-1-16 0,-5 4-16 15,-4 0 0-15,-4 2 112 0,-5 1 32 0,-7 2 0 16,-3 3 0-16,-5 2-256 0,-3 2-128 0,-3 3 160 16,-3-1-160-16,-2 0 0 0,0-2 0 0,-2-1 0 15,0-6 0-15,2-5-224 0,5-2-144 0,3-3-16 16,5-2-16 0,2-5-1760-16,8-5-336 0,4-3-80 0</inkml:trace>
  <inkml:trace contextRef="#ctx0" brushRef="#br0" timeOffset="26637.934">15058 15073 35935 0,'0'0'3200'0,"-6"10"-2560"16,-4 1-512-16,2 1-128 0,1 6 1504 0,1 4 288 15,-2 6 48-15,3 6 16 16,-3 5-1856-16,2 2-576 0,-2 3-16 0,-1-1 0 16,0-2-48-16,2-1-16 0,-3 1 0 0,1-3 0 15,0-2 0-15,1-2 0 0,1-2 0 0,-2-4 0 0,2-2 448 0,4-6 208 16,-1-2-192-16,0-6 192 16,0-3-512-16,4-9 0 0,0 0 16 0,0 0 0 15,0 0-3008-15,3-14-592 0</inkml:trace>
  <inkml:trace contextRef="#ctx0" brushRef="#br0" timeOffset="26896.835">15307 15018 24879 0,'-1'11'2208'0,"-1"-1"-1760"0,-3-1-448 0,0 3 0 15,2 6 4032-15,0 3 736 0,2 4 144 0,0 6 16 16,0 2-4624 0,0 4-944-16,-2 5-176 0,-2-3-32 0,0-6 144 0,-1-3 48 0,2-2 0 15,-2-4 0 1,0-6 144-16,0-3 48 0,3-3 0 0,-1-3 0 0,4-9 672 0,0 0 144 0,0 0 32 0,0 0 0 0,0 0 272 16,0 0 64-16,-3-15 16 0,3-3 0 0,3-4-560 0,2-3-176 15,1-7 0-15,2-2 0 0,3-3 0 0,3 3 0 16,0 2 0-16,2 3-144 0,2 2-48 0,2 3 0 15,0 2 0-15,3 3 0 0,1 3 0 0,1 2 0 16,-2 3 0-16,1 4 0 0,0 4 48 0,-1 3 0 16,0 4 0-16,0 7 0 0,-6 3-160 0,1 6-16 15,-3 3-16-15,-1 6 0 0,-2 4 336 0,-5 9-144 16,1 7 144-16,-6 1 0 0,1-5-176 0,-2 0 176 16,-2-2-160-16,-2-4 160 0,1-2 0 0,-2-5 0 15,-1-4-128-15,3 0 128 16,-1-2-992-16,-3-5-160 0,3-5-16 0,1-2-8720 15,2-6-1744-15</inkml:trace>
  <inkml:trace contextRef="#ctx0" brushRef="#br0" timeOffset="27418.486">16473 14321 41807 0,'0'0'1856'0,"-9"4"384"0,-3-2-1792 0,-1-1-448 0,-2 0 0 0,-1 3 0 16,0 2-1024-16,-2 4-304 0,-2 3-48 0,0 2-16 16,2 3 496-16,-6 5 80 0,-4 2 32 0,2 4 0 15,1 2 128-15,-2 0 16 0,1 0 16 0,1 2 0 0,1-2 624 0,0 3 0 16,0 5 0-16,3 2 192 0,-1 5 368 0,4 1 80 15,5-3 0-15,2 3 16 0,2 0-112 0,5 0-32 16,-1-2 0-16,4-1 0 0,2-1-256 0,6-2-64 16,1 1-16-16,2-3 0 0,2-2 16 0,2-5 0 15,3-3 0-15,1-6 0 0,4-6 32 0,2-1 16 16,2-3 0-16,1-3 0 0,3-1-64 0,3-6-16 16,2-3 0-16,1-4 0 0,3-3-160 0,3-5 0 15,1-5 0-15,0-5 0 0,-5-3 0 0,4-7 0 16,2-5 0-16,-1-2 0 0,2 0 0 0,1-1 0 15,1-2 0-15,-2 0 0 0,-5 3 0 0,-5-2 0 0,-4-1 0 16,-6-2 0-16,-5 0-128 0,-4 1 128 0,-5 5 0 16,-6 1 0-16,-3 2 176 0,-4 4 96 0,-5 3 32 0,0 4 0 15,-5 5 16-15,-4 3 0 0,-4-1 0 16,-2 4 0-16,-3 1 0 0,-3 3 0 0,-4 2 0 16,-4 3 0-16,0 2-48 0,-5 2 0 0,2 3 0 15,-2 4 0-15,0 5-272 0,-1 1 0 0,-1 5 0 0,-4-1 0 16,-2 5-192-16,3 2 16 0,3 2 0 0,1-1 0 31,2-1-288-31,6 0-64 0,5 1-16 0,4-2 0 16,2-3-1888-16,7-5-384 0,3-3-80 0</inkml:trace>
  <inkml:trace contextRef="#ctx0" brushRef="#br0" timeOffset="27748.816">16711 13982 44463 0,'0'0'1968'0,"0"0"400"0,-9 2-1888 0,1 3-480 16,2 0 0-16,-2 5 0 15,0 5-432-15,-1 7-176 0,-1 6-32 0,-2 6-16 16,-1 7-240-16,0 5-64 0,-2 6 0 0,-1 13 0 0,-3 10 576 0,1 3 96 15,-3-1 32-15,-2 4 0 0,-1 4 256 0,-3 4 0 16,-1 1 0-16,2 0 0 0,1-4 672 0,-1 0 32 16,-4 2 16-16,5-8 0 0,0-3 128 0,4-5 32 15,1-4 0-15,1 1 0 0,2 4-304 0,3-5-64 0,2-4-16 16,1-5 0-16,-1-4-496 0,1 0 0 0,2 0 0 0,-1-1 0 16,1 3-128-16,2-3-128 0,-1-1-32 0,1-7 0 31,2-6-1440-31,-1-5-272 0,1-1-64 0,0-4-15600 0</inkml:trace>
  <inkml:trace contextRef="#ctx0" brushRef="#br0" timeOffset="30531.651">2193 17610 20271 0,'-21'-8'896'0,"5"5"192"0,-2-1-880 0,1-1-208 0,2 1 0 0,3 2 0 16,1-3 1456-16,3 2 240 0,8 3 48 0,-7-4 16 15,3 0-1056-15,4 4-192 0,-4-7-64 0,4 7 0 16,0-8-256-16,0 8-64 0,2-8-128 0,-2 8 192 16,5-5-192-16,-5 5 0 0,9-3 0 0,2 3 0 15,-1 0 0-15,5 4 0 0,7 0 144 0,0 1-144 16,-2-1 320-16,6 1-32 0,2 2 0 0,4 3 0 16,2 0 48-16,2 0 16 0,2-1 0 0,1 0 0 15,1 0-16-15,7 1 0 0,6-1 0 0,1 0 0 16,1 0-144-16,0-1-48 0,0-1 0 0,-1 2 0 15,1-4-144-15,3-1 0 0,4-2 0 0,1 0 128 0,-1 0-128 0,-1-2 0 16,-3-1 144-16,0 0-144 0,1 0 160 16,-2 0-32-16,-1-4-128 0,2 3 192 0,4-1-64 15,-5 0-128-15,-3 0 176 0,-1-1-176 0,-3 2 192 16,1-3-192-16,1 0 192 0,2 0-192 0,-3 2 224 16,2 1-64-16,1-1-16 0,-3 2 0 0,-3 1-144 0,1 0 192 15,-3-2-192-15,5 2 192 0,4 0-192 0,0 2 192 16,-2 0-192-16,-1-1 192 0,-4-1-192 0,2 0 0 15,-2 0 0-15,6 0 0 0,-1 1 0 0,0-1 0 16,-4 0 128-16,-3 1-128 0,0 0 0 0,-3 0 0 16,0 1 0-16,-2-2 0 0,0-1 0 0,-1 0 0 15,2-1 0-15,-1 1 0 0,1 0 0 0,-1 2 0 16,-1-1 0-16,0 1 0 0,-2 0 0 0,-2 1 0 0,1 1 0 16,-3-3 0-16,-1 0 128 0,2 0-128 0,1 0 0 15,2 0 128-15,0 0-128 0,0-2 160 0,-2 1-160 16,-1 2 160-16,3 1 16 0,-2 0 0 0,-1-2 0 0,0 0 0 15,2 2 0-15,-1 0 0 0,3 0 0 0,-1-1 0 16,0-2-176-16,2 1 160 0,2 1-160 0,-3 2 160 16,-1-3-160-16,-5 0 0 0,-2 0 0 0,-3 1 128 15,-5 0-128-15,1-1 0 0,0 0 0 0,-2-1 0 16,-6 0 0-16,1 0 0 0,-1 1 0 0,1-2-176 16,-5 0-352-1,-2 0-80-15,-3 0-16 0,-7 2-10112 0,0 0-2016 0</inkml:trace>
  <inkml:trace contextRef="#ctx0" brushRef="#br0" timeOffset="31387.343">2885 14270 7359 0,'-12'-4'656'0,"-3"-1"-528"0,3-2-128 0,-1 0 0 16,2 2 5216-16,3-1 1008 0,-2 4 208 0,10 2 32 16,-10-2-5296-16,3 2-1168 0,-1 2 0 0,8-2-144 0,-7 8 144 15,3 2-160-15,-1 2 160 0,0 3-160 0,1 5 160 0,-1 2-192 16,3 2 192-16,0 4-192 0,-1 3 192 16,0 3 0-16,-1 2 0 0,1 0 0 0,-2 2 0 0,0 0 0 15,-4 1 0-15,2 4 0 0,-1 4 240 0,2 2-32 16,-3 2 0-16,3 3 0 0,-5 1 128 0,3 0 32 15,3 2 0-15,-2 1 0 0,-3 4-48 0,3 3 0 16,2 2 0-16,2-1 0 0,-2 0-96 0,4 1-32 16,1-1 0-16,-1 4 0 0,-2 4-64 0,1-2-128 15,-1-3 176-15,1-1-176 0,0-1 128 0,0 1-128 16,0 3 0-16,-4-2 0 0,1 0 192 0,0 0-64 0,-4-4 0 16,4 1-128-16,-2 1 320 0,1-1-64 0,-3-1 0 15,2-3 0-15,2-6 80 0,1-2 16 0,2-1 0 16,2-2 0-16,4-1-176 0,0 1-48 0,-1 3 0 0,3-5 0 15,-2-3-128-15,3 0 0 0,0-4 144 0,0-1-144 16,-3-2 0-16,2-1 0 0,1 2 0 0,-1-3 0 16,0 2 128-16,-4-4-128 0,0-3 160 0,1-1-160 15,0-4 224-15,2-2-48 0,-3-2-16 0,2-2 0 16,-1 0 16-16,1-3 0 0,0-2 0 0,0 2 0 16,1-4-176-16,-2-1 160 0,-3 0-160 0,3 1 160 15,-1 0-160-15,1-2 0 0,1 1 0 0,-2 2 0 16,1 0 0-16,1 2 0 0,3 0 128 0,-2 1-128 15,-11 1 0-15,4-1 0 0,1 2 0 0,1-1 128 16,-2-3 0-16,4 0-128 0,2-2 192 0,-2 0-64 0,-4-1 64 16,-2-2 16-16,1-2 0 0,0 2 0 0,3-2-64 0,0-9-16 15,0 9 0-15,0-9 0 0,0 9-128 0,0-9 0 16,-3 7 0-16,3-7 0 0,0 0-304 0,0 0 16 16,-2 6 0-16,2-6 0 15,0 0-288-15,0 0-64 0,0 0-16 0</inkml:trace>
  <inkml:trace contextRef="#ctx0" brushRef="#br0" timeOffset="32158.13">6305 17305 29999 0,'-11'-2'1328'0,"3"0"272"0,-2-1-1280 15,1-1-320-15,3 1 0 0,6 3 0 0,-6-5 192 0,6 5-16 0,0 0-16 16,-2-6 0-16,2 6-160 0,0-8 0 0,0 8-160 0,0 0 160 16,0 0 0-16,8-7 0 0,-2-1 0 0,3 6 0 15,3 1 0-15,1 2 0 0,0 1 0 0,5 1 0 16,3 2 272-16,3 1-48 0,4 4-16 0,1 1 0 16,1 2 64-16,4 3 16 0,1 1 0 0,3 2 0 15,-1 0-160-15,3 3-128 0,2-1 192 0,-1 0-192 16,1 1 160-16,-4-2-160 0,-5 1 128 0,-5-2-128 15,-4-4 0-15,-3 2 0 0,-4-3 0 0,-3 2 0 16,-3-3 0-16,-1 1 288 0,-2 0-48 0,-6 0-16 16,-1-1 192-16,-3 2 32 0,-4 2 16 0,-1-1 0 0,-4 1 96 15,-4 3 16-15,-1-1 0 0,-4 2 0 0,0 2-208 16,-3-1-48-16,2 3 0 0,-6-2 0 0,-4-1 32 0,0 3 0 16,1 4 0-16,1-3 0 0,-1-2-144 0,1-1-16 15,4-2-16-15,0-1 0 0,-1-1-176 0,4-4 0 16,2-3 0-16,3 0 0 0,-1 1-352 0,2-2 48 15,4-3 16-15,2-1 0 16,6-2-1696-16,4-5-352 0,0 0-64 0</inkml:trace>
  <inkml:trace contextRef="#ctx0" brushRef="#br0" timeOffset="33023.481">7504 17737 31839 0,'-14'7'1408'0,"8"-2"304"0,-2-3-1376 0,8-2-336 16,-4 5 0-16,4-5 0 0,0 0 0 0,0 0 0 16,0 0 0-16,0 0 0 0,0 0 0 0,0 0 0 15,0 0-160-15,0 0 160 0,0 0 0 0,1-8 0 16,-1-3 160-16,0 1-32 0,2-4 240 0,1-1 48 16,2-1 16-16,0-2 0 0,-3-1-16 0,3-2 0 15,0 2 0-15,3-2 0 0,0-1-224 0,2 2-32 16,1 4-16-16,1 3 0 0,-2 1-144 0,2 2 0 0,0 3 0 15,2 3 0-15,3 3 0 0,-1 3 0 0,3 5 0 16,2 3 0-16,3 2-160 0,-1 4-16 0,-3 5 0 16,-2 4 0-16,1 2 176 0,-2 2-128 0,-2 1 128 0,-1 1-128 15,-3-2 128-15,-3 1 0 0,0-2 0 0,-5 0-128 16,-2-4 256-16,-1 0 64 0,-1 1 16 16,-1-5 0-16,-1-3 368 0,-4 0 64 0,1 2 0 0,1-3 16 15,-2-1-16-15,2-8 0 0,5-7 0 0,0 0 0 16,-11 4-368-16,11-4-80 0,-13 0 0 0,3-4-16 15,-3-2-48-15,0-2-128 0,4-1 192 0,0-3-64 16,2-1 16-16,1-1 0 0,-1-1 0 0,0 0 0 16,3-1-144-16,2-2 128 0,-2-2-128 0,6-1 128 15,1-2-128-15,0-1 0 0,4-4 0 0,2-2 128 0,3-4-128 16,0-3 0-16,5-1-192 0,1-1 192 0,3 0-224 16,2 2 80-16,-3 3 16 0,2 2 0 0,0 4 128 0,1-1-208 15,1 3 80-15,5 4 128 16,-2 2-144-16,4 2 144 0,0 3 0 0,4 3 0 0,5 3-160 15,-2 1 160-15,-1 1-128 0,0 1 128 0,-2 6 0 0,-2 0-128 16,-1 0 128-16,-2 3 0 0,-2 0 0 0,-1-1 0 16,-3 2 0-16,-1 0 0 0,-2 0 0 0,0-1 0 15,-2 2 0-15,-3-2 128 0,-6 0-128 0,0 1 0 16,-10-4 0-16,0 0 0 0,0 0-256 0,0 0-112 16,6 4-16-16,-6-4-16 15,0 0-2416-15,-11 2-496 0</inkml:trace>
  <inkml:trace contextRef="#ctx0" brushRef="#br0" timeOffset="34480.858">2963 13156 29487 0,'-21'-5'2624'0,"-1"-4"-2112"15,0-1-512-15,2 1 0 0,-1 3 1200 0,2-1 128 16,1 0 16-16,0 2 16 0,1 3-1104 0,-4 4-256 0,1 3 0 0,0 3 0 16,0 4 0-16,-4 1 0 0,-7 2 0 0,3 3-128 15,1 4-16-15,2 1 0 0,-5 2 0 0,4-1 0 16,-3 3 144-16,5 2 0 0,-2 1-144 0,1-2 144 16,2 0 0-16,4 1 0 0,-1 0 0 0,4 1 0 15,5 2 160-15,1 0 48 0,6 1 16 16,0-2 0-16,1-1 144 0,3 1 16 0,5 0 16 0,1 0 0 15,7-1-176-15,2 1-32 0,3 0-16 0,1 0 0 16,3-3-176-16,0 2 0 0,4 1 0 0,3-6 128 16,4-4-128-16,-2-3 0 0,0-4 0 0,0-2 0 15,3-3 0-15,0-1 0 0,2-6 0 0,2-2 0 16,-1-4 0-16,0-3 0 0,-5-6-128 0,0-8 128 16,-2-5-144-16,1-1 144 0,-2-3-192 0,-2-2 192 0,-3 0 0 15,2-3 0-15,4 2 128 0,-5-2-128 0,0-4 240 16,-3 1-48-16,-3-3-16 0,0 1 0 0,-3-4-48 0,-4 2 0 15,-1 2 0-15,-1 3 0 0,-2 0 0 0,-2 2-128 16,-5 0 192-16,-1 2-64 0,-1 1-128 0,-1 0 128 16,-6 0-128-16,1 0 128 0,-4 1-128 0,0-1 0 15,-1-1 0-15,-4 2 0 0,-4 2 0 0,-1 3 0 16,0 1 128-16,-2 1-128 0,-3-1 0 0,3 5 160 16,-3 2-160-16,1 1 160 0,-1 1-160 0,-1 0 0 15,0 3 0-15,-1 2 0 0,1 2 0 0,-4 0 0 16,-2 1 0-16,-1 4 0 0,0 8 0 0,0-2 0 15,1 1-128-15,0 3 128 0,0 1-128 0,-2 7 128 16,4 3-160-16,0 1 160 0,1-2-160 0,4 2 160 16,-1-1-160-16,4 2 160 0,2 3-144 0,1-2 144 0,3-2-128 0,1 1 128 15,2 2 0-15,3 1 0 0,1 0 0 16,0 0 0-16,4 1 0 0,2 2-160 0,2-1 160 0,2 1 0 16,0 0 0-16,2 1 0 0,3-2 0 0,4 0 0 15,4 0-128-15,2 0 128 0,1 0 0 0,1 1 0 16,2-2 0-16,1-1-128 0,1-2 128 0,2-4 0 15,1-4 0-15,5 0 0 0,0 1 0 0,3-5 0 16,3-7 0-16,1-3 0 0,-3-4 0 0,2-2 0 16,2-2 0-16,-2-5 0 0,-1-7 0 0,-1 0 0 15,-1 1 0-15,1-1 0 0,-1-4 0 0,0 1 144 16,0 1 16-16,3-1 0 0,2-3 0 0,2-2 0 16,3 0 0-16,1 0 0 0,-1 1 0 0,-2 1 0 15,-4-1-160-15,0 2 0 0,-2 1 0 0,1 8 0 0,-1 6 0 16,0 3-224-16,-2 1 32 0,0 6-11104 15,1 7-2208-15</inkml:trace>
  <inkml:trace contextRef="#ctx0" brushRef="#br1" timeOffset="45402.635">3163 2065 28623 0,'-11'-16'1264'0,"8"5"272"0,0-1-1232 0,3 1-304 16,3 4 0-16,4-1 0 0,3 1 0 0,6 1-192 15,3-2 16-15,2-1 16 0,6-1 160 0,-1-1-160 0,3 1 160 0,0 2-160 16,3-1 160-16,1 0-128 0,0-1 128 0,4 1-128 16,2 7 128-16,3 1 0 0,2 1-144 0,1 3 144 15,0 2 0-15,3-1 0 16,-3-1 0-16,5 1 0 0,6-2 0 0,2 0 0 0,-2-2 0 0,5 2 0 16,5 3 160-16,4-3-160 0,-6-3 192 0,6-3-192 15,2 0 224-15,2 0-64 0,-1 4-16 0,-1-1 0 16,1-1 48-16,3 0 16 0,4-3 0 0,-1 3 0 15,-1 4 48-15,-1 0 16 0,-1-2 0 0,3 2 0 16,3 3-80-16,0 1-32 0,0 1 0 0,0-2 0 16,2-1-32-16,1 1-128 0,3 5 192 0,1-3-64 15,-4-5-128-15,3 1 160 0,2 0-160 0,-2 2 160 16,4 0-160-16,-1 0 0 0,-2-6 0 0,5 2 0 16,2 2 0-16,-2-2 0 0,-1 0 128 0,2 0-128 0,2-1 0 15,1 0 0-15,0-1 0 0,2 0 0 0,2-3 0 0,2-2 0 16,1 1 0-16,1-1 128 0,-3 1-128 0,3-1 0 15,2 1 0-15,-3-3 0 0,0 4 0 0,0 0 0 16,3 0 0-16,-6 1 0 0,-3 0 0 0,3-2 0 16,1-4 0-16,0 4 128 0,-4 1-128 0,2 2 192 15,1 0-192-15,-1-1 192 0,-5 0-192 0,1 3 192 16,-3 0-192-16,1-1 192 0,-2-3-192 0,-4 3 0 16,-2 2 0-16,-2 3 0 0,1 1 0 0,-1 1 0 15,-4 3 0-15,-1-2 0 0,-6-3 0 0,3 0 0 16,-1 0 160-16,0 1-160 0,-3-3 144 0,-1 2-144 15,-9-1 0-15,-2-1 144 0,-1-1-144 0,-2 3 0 16,-2-2 0-16,-2 3 0 0,-3 0 0 0,-7-1 0 0,-6-1 0 0,-4 0 0 16,-2-2 0-16,-6 1 0 0,-2 1 0 15,-4-1 0-15,-4 0 0 0,-2-4 0 0,-3-1 0 0,-2 2 0 16,-9 1 0-16,0 0 0 0,0 0 0 0,0 0 0 16,0 0 0-16,0 0 0 0,0 0 0 0,-8-7 0 15,-3-4-160-15,-3 3 160 0,-4 0 0 0,-4 1-144 16,-3 1 144-16,-8-2 0 0,-4-1 0 0,-5 2 0 15,-4 2 0-15,-5 2-160 0,-6 0 160 0,0-1 0 16,-4 0 0-16,-2 3 0 0,-4 4 0 0,-3-1 0 16,-7-3 0-16,0 0 0 0,1-1 0 0,-2 1 0 15,-3 1 0-15,-3-1 0 0,-2-4 0 0,-2 1 144 16,1-1-144-16,-3 4 0 0,-8 0 0 0,1 0 128 16,3-2-128-16,-4 1 128 0,-5-1-128 0,-2 2 128 0,-4 2-128 15,-3-2 0-15,0-2 144 0,-4 3-144 0,2 4 0 16,-1-1 0-16,1-1 0 0,-2 0 128 0,1 0-128 0,-3-1 128 15,-2-2-128-15,1 0 128 0,6 0-128 16,-6 1 144-16,-3 2-144 0,5-1 160 0,3 0-160 0,-2 2 0 16,-6-1 0-16,2-1 0 0,5-2 0 0,-4 0 0 15,0 1 0-15,2 0 0 0,0-1 0 0,2-2 0 16,-3 3 128-16,6-1-128 0,2 1 0 0,-3-1 0 16,-2-1 0-16,5 0 0 0,5-1 0 0,-1 0 0 15,-2 0 0-15,6 3 0 0,1-2 0 0,3-1 0 16,3-1 0-16,-2 2 128 0,3 1-128 0,3 1 0 15,4 1 0-15,-1 0 0 0,1-4 0 0,4 3 0 16,5 1 0-16,4 1 0 0,6-2 0 0,2 0 0 0,-2 0 0 16,5-1 0-16,4-1 0 0,6 0 0 0,5 2 0 15,4 0 0-15,5 0 0 0,4 2 0 0,2-2 0 16,3 1 0-16,4 1 0 0,4 3 0 0,3 0-144 16,3 3 144-1,0-1-2240-15,4 8-320 0,1 8-80 0,9 3-9632 0</inkml:trace>
  <inkml:trace contextRef="#ctx0" brushRef="#br1" timeOffset="46828.055">2368 4557 31615 0,'-25'-17'1408'0,"11"6"272"0,0-2-1344 0,3 2-336 0,-1 0 0 0,5 4 0 15,7 7 208-15,0 0-16 0,-1-9-16 0,1 9 0 16,0 0-176-16,8-5 192 0,2 1-192 0,1 3 192 16,0-1-192-16,2 3 0 0,3 4-160 0,3 0 160 15,2-1 0-15,3 4 0 0,4 2-128 0,1 0 128 16,4 3 0-16,4 0 0 0,6 1 0 0,5-1 0 16,6 1 0-16,0-1 0 0,0-1 0 0,2 0-144 15,3 1 144-15,4-1 0 0,3 0 0 0,4-1 0 16,5 1 0-16,-1 0 0 0,1-3 160 0,2 0-160 0,2-2 0 15,4 4 128-15,1-1-128 0,3 2 0 0,-4-2 128 0,9 2-128 16,3-1 176-16,2 0-176 0,0-2 128 0,4 0-128 16,5-1 0-16,-1-1 0 0,0-5 0 0,4 2 128 15,6 0-128-15,-2-1 0 0,-5 0 160 0,5-2-160 16,4 0 128-16,-1-1-128 0,-2-1 192 0,6 1-64 16,4-1 0-16,0 1 0 0,-8-4 48 0,4 3 0 15,3-1 0-15,-2-1 0 0,0-2-48 0,4 2-128 16,1-1 192-16,-2-1-64 0,-1 1-128 0,-1-1 160 15,0 0-160-15,1-1 160 0,-1 3-160 0,-4 0 128 16,-3 0-128-16,3-2 128 0,3 0 0 0,-2 0 0 16,-3 0 0-16,1-1 0 0,1-1 0 0,-4 1-128 15,-4 1 192-15,-2-1-64 0,-3-2-128 0,-1 1 0 0,-1 1 0 16,-3 0 0-16,-5-2 0 0,-4 1 0 0,-6 1 0 16,-4 1 0-16,-4 1 0 0,-7-1 0 0,-8 0 0 0,-2 1 0 15,-4 0 0-15,-9 1 0 0,-8-1-192 16,-5 1 192-16,-3 4-256 0,-6-2 64 0,-8-2 0 15,-3 2 16-15,-6 1 176 0,-8 0 0 0,0 0 0 0,0 0-128 16,0 0 128-16,0 0 0 0,0 0 128 0,-16-1-128 16,-7-2 208-16,-7 0-16 0,-2 1-16 0,-5 1 0 15,-7 1-176-15,-2 0 0 0,-3 0 0 0,-6-1 0 16,-5-2-128-16,-8 2 128 0,-6 1 0 0,-3 1 0 16,-5 1 0-16,-3 0 0 0,-8 1-144 0,-2 3 144 15,-4 2 0-15,-5-2 0 0,-3 0 0 0,-1 0 0 0,-1 5 0 16,-5 0 0-16,-2 0 0 0,-1 0 0 0,2-1 0 15,-3 0 0-15,-3-1 0 0,0-1 0 0,-1-2 0 16,-1 0 0-16,-2-1 0 0,1-2 0 0,-5 0 0 0,-2-1 0 16,-2-2 0-16,0 3 0 0,1-1 0 15,-2-1 0-15,-1-2 0 0,-2 0 0 0,1-1 0 0,2-1 0 16,2-2 0-16,0-1 0 0,-1-1 0 0,3 1 0 16,3-1 0-16,2-1 0 0,-3-2 0 0,3-2 0 15,1-1 0-15,4 0 0 0,3 0 0 0,3-1 0 16,2 0 0-16,3 0 0 0,1 0 0 0,6 0 0 15,5 4 0-15,0 2 0 0,-4-2 0 0,6 0 0 16,5 0 0-16,2 3 0 0,1 1 0 0,1-1 0 16,2 1 0-16,4 0 0 0,7 2 0 0,1-1 0 15,1 1 0-15,2 1 0 0,5-2 0 0,1 3 0 16,2 0 0-16,9 2 0 0,4 0 0 0,3 2 0 0,3 1 0 16,6 1 0-16,3-2 0 0,3 0 0 0,3-2 0 0,7 4 0 15,1 1 0-15,8 0 0 0,3 1 0 0,8-6 0 16,-4 9-256-16,4-9 48 0,2 12 16 0,8-1 0 15,1-1-32-15,8 1 0 0,2 3 0 0,6 1 0 16,3 0 224-16,3-2 0 0,6-1 0 0,6 2 0 16,5-3 0-16,5 0 128 0,6 0-128 0,5 1 160 15,6 1-32-15,4 0 0 0,2-4 0 0,9 2 0 16,9 2-128-16,0-2 192 0,-1 0-192 0,9 0 192 16,5-2-192-16,0 2 0 0,-2-2 0 0,9 0 128 15,5-1-128-15,2-2 0 0,0 1 0 0,2 1 128 16,1 0-128-16,3 1 0 0,0-2 0 0,-1-2 0 0,-1 2 0 15,1-3 0-15,0 0 0 0,-1-3 0 0,-4-2 0 16,1-2 0-16,1 2 0 0,-2-2 0 0,-5-1 0 0,-2-1 0 16,0-1 0-16,-6-1 0 0,-3 0 0 15,-5-1 0-15,1-2 0 0,-8-2 0 0,-5-3 0 16,-9 3 128-16,-6-3-128 0,-6 1 0 0,-3-2 128 0,-7 1-128 16,-10 2 128-16,-8 2-128 0,-4 1 128 0,-8 3-128 15,-7 0 0-15,-4 1 128 0,-5-2-128 0,-2 3 0 16,-11 5 144-16,0 0-144 0,0 0-128 0,0 0-112 15,0 0-16-15,0 0 0 16,0 0-1824-16,0 0-368 0</inkml:trace>
  <inkml:trace contextRef="#ctx0" brushRef="#br1" timeOffset="49907.809">21700 12623 37775 0,'0'0'3360'0,"0"0"-2688"0,0 0-544 0,0 0-128 16,0 0 0-16,0 0 192 0,0 0-192 0,0 0 192 31,1-9-592-31,-1 0-112 0,-2 1-32 0,-1 1 0 0,-1-1 544 0,-6-2 0 0,-2-3 0 0,-4 0 0 15,-3-3-256-15,-3 2 64 0,-4-1 16 0,-5-3 0 16,-4-2 16-16,-7 0 0 0,-3-1 0 0,-5-2 0 0,-7 0 160 16,2 1 0-16,0-2 0 0,2 0-128 0,-4-3 128 15,-2 0 256-15,-5-2-64 0,-6 1-16 0,-4-1 64 16,0 2 16-16,2 1 0 0,-8 0 0 0,-8 0-256 16,-2-2 128-16,-2 2-128 0,-6-3 0 0,-4-2 128 0,-6 3-128 15,-8-2 0-15,-2 2 144 0,-10 1-144 0,-1 4 0 16,0 3 0-16,-9 0 0 0,-3-2 0 0,-1 6 0 15,2 4 0-15,-1-2 0 0,4 0 0 0,1-1 0 16,-7 2 0-16,8-1 0 0,2 0 0 0,2 0 0 16,-5-1 0-16,2 3 0 0,-1 4 0 0,2-1 0 15,2-1 0-15,-3 4 0 0,-5 3-160 0,0 1 160 16,5 1 0-16,-4 1-144 0,-6-1-48 0,2 3 0 16,-1 0 0-16,2 1 0 0,1 1 192 0,-2 1-128 0,-3 0 128 15,2 2-128-15,7 3 128 0,1 1 0 16,7 3-144-16,5 1 144 0,4 1 0 0,5 1 0 0,7-1 0 15,5 3 0-15,6 3 0 0,3-1 160 0,3 1-160 0,5 1 160 16,4 4-160-16,3 2 192 0,1 0-192 0,-1 4 192 16,2 2-192-16,4 2 0 0,7 1-160 0,-1 6 160 15,-1 5-384-15,1 0 0 0,-1-1 16 0,6 1 0 32,3 2-80-32,2-4-32 0,5 2 0 0,4-3 0 0,6-2 256 0,2 0 48 0,2 2 16 0,5-1 0 15,3-2 160-15,4-2 0 0,1-5 160 0,4 3-160 16,3-2 256-16,2 2-64 0,1 2 0 0,3 1 0 15,1-2-192-15,1 3 0 0,2 3 0 0,1 0 0 16,-3 1 0-16,6-3 0 0,2-3 0 0,4 1 0 16,2 2 0-16,4-1 0 0,1-3 0 0,4-1-160 15,8 1 160-15,5-3 0 0,1-2 0 0,3-1 0 0,3-1 0 16,3-2 0-16,1-2 128 0,6 1-128 0,5-3 160 0,4-1-32 16,6 1-128-16,5-1 192 0,5 0-16 0,0 3-16 15,3 1 0-15,7-3 0 0,4-3-16 0,4-2 0 16,1 0 0-16,3-1 0 0,5-4-144 0,3 2 192 15,-1-2-192-15,3 1 192 0,4-3-192 0,-2 1 0 16,3 1 0-16,-2-1 128 0,1-2-128 0,1 1 0 16,2-2 144-16,2 2-144 0,-2-3 128 0,2-1-128 15,6 0 160-15,-1 1-160 0,-5 0 144 0,4-3-144 16,2 0 128-16,1 1-128 0,-2-2 192 0,1-2-64 16,3-3 0-16,0 4 0 0,-3-2-128 0,3 1 128 15,0-3-128-15,0 1 128 0,2 1-128 0,0 0 0 16,2 2 0-16,1 0 0 0,-1 0 0 0,-1 1 0 0,-2 1 0 15,3 0-176-15,4-1 48 0,-4 3 0 0,-3-2 0 16,1-1 0-16,2-4-64 0,-3 0-16 0,-3 0 0 0,1-4 0 16,3-4 208-16,-5-5-176 0,-8-3 176 15,-1-3-160-15,3-1 160 0,-5-3 0 0,-8-3 0 0,-2 0 0 16,1 2 0-16,-2-2 0 0,-3-1 128 0,-3 1-128 16,-3-2 0-16,-1 2 128 0,1-2-128 0,-8 0 0 15,-4 4 0-15,-6-1 144 0,-4 0-144 0,-2 0 0 16,1 0 240-16,-2 3-64 0,-3-3-16 0,-2 0 0 15,-5-2 32-15,-2 1 16 0,1 1 0 0,-3-3 0 16,-1-1 16-16,1 0 0 0,0 1 0 0,0-1 0 16,-2-2-96-16,-3 1 0 0,-4 0-128 0,-3 1 192 0,-5-1 16 15,-3-4 0-15,-5 0 0 0,-3-2 0 0,-1-3-16 16,-4-2 0-16,-4-1 0 0,-4-1 0 0,-2-1-48 0,-5-2-16 16,-2-2 0-16,-5-2 0 0,-3-4-128 0,-7-3 0 15,-3-2-160-15,-4 1 160 0,-7 0-160 0,-2 3 160 16,0 4-160-16,-8-2 160 0,-3-1 0 0,-1 0 0 15,3-4 0-15,-2 1 0 0,-2 6 0 0,-6-2 160 16,-6 1-160-16,-7-3 192 0,-6 1-192 0,-1-1 0 16,-3-1 0-16,-4-3 0 0,-6-4 0 0,-5 2-144 15,-2 1 144-15,-6 2 0 0,-5 0-160 0,-6-1 160 16,-1 1-128-16,-4 0 128 0,-5 0-224 0,-1 6 32 16,-3 3 16-16,-4 3 0 0,-8 4 32 0,2 5 0 15,8 4 0-15,0 1 0 0,-1 3 144 0,4 3 0 16,7 0 0-16,-5 6 0 0,-3 4 0 0,1-1 0 15,0 1 0-15,-2 3 0 0,0 7 0 0,-4 0 0 0,-4 2 0 16,0 2-128-16,-3 1-16 0,-1 7 0 0,-5 2 0 16,-3 3 0-16,2-3-80 0,1 3-16 0,4 5 0 0,-4 2 0 15,0 2-48-15,3 0-16 16,5-1 0-16,1 1 0 0,2-1 48 0,6 0 16 0,5-1 0 16,3 0 0-16,3-2 240 0,6 0-144 0,7 2 144 0,-5 0-128 15,1-2 128-15,5 0 0 0,5 0 0 0,0 4 0 16,-3 0 0-16,0 3 0 0,2-2 0 0,-2 6 0 15,-2 2 0-15,0 4 0 0,2 1-128 0,-3 6 128 16,-1 4-208-16,3 6 32 0,3 4 16 0,4-2 0 16,3-4-64-16,4 2-16 0,0 2 0 0,6-1 0 15,9-2 240-15,6 1 0 0,9 2 0 0,7-3-144 0,8-2 272 16,0 1 64-16,4-4 16 0,4 1 0 0,6 0-208 16,7 2 176-16,5-2-176 0,4-1 160 0,4-2-160 15,4-1 0-15,3-2 0 0,6 0 0 0,2-1 0 0,8 0 0 16,4 1 0-16,4 4 0 0,4-3 0 0,3 0 0 15,1-4 0-15,2-1-176 0,4-3 176 16,6-2 0-16,7-2 0 0,5-3 0 0,5-2 0 0,6 0 176 16,1-5-16-16,7-2 0 0,3 0-16 0,5 0 0 15,3-2 0-15,2-1 0 0,0 0-16 0,6-1-128 16,6-1 192-16,-1-1-64 0,0-1-128 0,6 2 192 16,3 1-192-16,1 1 192 0,-2 0-192 0,5-1 0 15,6-1 0-15,-3 2 128 0,1 1-128 0,7-2 0 16,7 1 0-16,2 2 128 0,0-4-128 0,7 0 0 15,6 1 144-15,2-1-144 0,4-2 128 0,0 1-128 0,-3-2 128 16,4-6-128-16,2 1 0 0,0-7 0 0,-2-3 0 0,-7-1 0 16,-5 0 0-16,0 0 0 0,3-4 0 0,-3 3 0 15,-5 1 0-15,1 1 0 0,-3-3 0 0,0 1 128 16,0-4-128-16,-7 0 0 0,-7-1 0 0,-1-2 0 16,0-4 0-16,-5-5 0 0,-4-3-176 0,3-6 176 15,-2-1 0-15,-1-6 0 0,-7-5 0 0,1-1 0 16,-3-3 0-16,-2 0 128 0,-5-3 0 0,-3 0-128 15,-7-4 128-15,4-5-128 0,-4-8 0 0,1 0 0 16,-2-6 208-16,-7 3-64 0,-7 2-16 0,0-3 0 16,-2-1 208-16,-9 5 48 0,-6 6 0 0,-7 5 0 15,-3 6 160-15,-8 7 32 0,-8 6 16 0,-5 4 0 16,-4 7-176-16,-5 3-32 0,-5 1-16 0,-7 4 0 0,-7-3-368 16,-6 1-240-16,-7-3 48 0,-12 1 0 15,-12 0-544-15,-8 2-96 0,-4 0-32 0,0 4 0 16,-1 3-1056-16,0 6-224 0,2 8-32 0,2 1-12336 15</inkml:trace>
  <inkml:trace contextRef="#ctx0" brushRef="#br1" timeOffset="51538.321">4359 9848 18431 0,'10'-12'816'0,"2"5"160"0,5-1-784 0,4 1-192 0,3 3 0 0,9 0 0 15,10-2 0-15,7 4 128 0,7 1-128 0,1-3 0 0,6-1 0 0,5 2 0 16,8 3 0-16,4 0 0 15,0 0 144-15,5 0-144 0,1-1 128 0,3 1-128 0,6 0 0 16,-2 0 0-16,1-4 0 0,5 2 0 0,7 1 0 0,-4-2 0 16,-2-2 0-16,3-4 0 0,3-2 0 0,-2-1 128 15,-5-4-128-15,1-1 128 0,4 0 144 0,-6 0 32 16,-1 0 0-16,1-4 0 0,2-3 112 0,-2-1 32 16,-2 4 0-16,-1-2 0 0,0-2 128 0,3 4 16 15,3 5 16-15,1 1 0 0,-4 1-288 0,3 4-48 16,4 3-16-16,-3 3 0 0,-7 1-256 0,-1 3 0 15,0 3 0-15,-6 4 0 0,-3 0 0 0,-8 3-224 16,-5 1 32-16,-3-1 16 16,-5-2-800-16,-2 2-176 0,-4 3-16 0,-6-2-16 0</inkml:trace>
  <inkml:trace contextRef="#ctx0" brushRef="#br1" timeOffset="57984.942">19704 10075 18431 0,'3'-19'1632'0,"0"9"-1312"0,1 2-320 0,-2-1 0 15,1 0 576-15,0 1 32 0,2 1 16 0,-1-1 0 16,0-1-624-16,1 4 0 0,-3-1 0 0,-2 6-192 15,0 0 192-15,0 0 0 0,0-6 128 0,0 6-128 16,0 0 1040-16,0 0 144 0,-6-4 32 0,6 4 0 16,-10-1 16-16,1 2 16 0,-3 1 0 0,2 0 0 15,0 0-544-15,-1 4-96 0,0 6-32 0,-1 4 0 16,-1 0 416-16,0 4 80 0,-2 2 16 0,1 5 0 31,-4 3-1664-31,2 3-336 0,-1 4-64 0,-1-1-16 0,-3 0 800 0,1 7 192 0,1 2 0 0,1 1 0 16,0 3 128-16,-2-2 0 0,3-2 16 0,-1 0 0 0,0 0 64 15,3 1 16-15,0-2 0 0,0 1 0 0,2 2 16 0,0-3 0 16,0-3 0-16,2-3 0 0,2-4 16 16,1-3 16-16,-2-2 0 0,1-4 0 0,2-3 144 0,1-1 32 15,-1-2 0-15,0-2 0 0,1-1-240 0,1-3-32 16,1 0-16-16,-2-2 0 0,2-1 16 0,0-4 0 16,4-6 0-16,0 0 0 0,0 0-176 0,-2 7 0 15,2-7 144-15,0 0-144 0,0 0 0 0,0 0-160 16,0 0 16-16,0 0 0 15,0 0-352-15,0 0-64 0,0 0-16 0,0 0 0 16,0 0-512-16,0 0-96 0,0 0-32 0,3-10-8560 16,3-2-1712-16</inkml:trace>
  <inkml:trace contextRef="#ctx0" brushRef="#br1" timeOffset="58372.858">18932 10737 28799 0,'-16'-17'1280'0,"7"7"256"0,-1 0-1232 0,4 2-304 0,6 8 0 0,-2-8 0 16,-3 1 0-16,5 7-176 0,0 0 32 0,0 0 0 15,0 0 144-15,0 0-128 0,0 0 128 0,0 0-128 16,10 4 128-16,0 4 0 0,-3 1 0 0,1 6 128 15,-2 0 448-15,2 10 112 0,-1 3 16 0,2 2 0 16,0 0 0-16,1 3 16 0,-5 3 0 0,5 1 0 0,-1 1-400 0,1-2-96 16,-2-1-16-16,2-2 0 0,1-1-208 0,-2-2 144 15,-1-4-144-15,1 1 128 0,0-3-128 0,1-3 0 16,-2-3 0-16,3-2 128 0,2-5 160 16,1-1 32-16,2 0 0 0,3-5 0 0,-1-4 320 0,3-3 64 15,1-2 0-15,2-7 16 0,2-7-224 0,4-4-48 16,1-4-16-16,3-3 0 0,3-2-176 0,3-4-16 15,2-5-16-15,2-4 0 0,2-2-32 0,0 1 0 16,-5 2 0-16,-2 0 0 0,1 0 16 0,-3 3 0 16,-3 1 0-16,1 7 0 0,0 3-208 0,-2 4 128 15,-3 0-128-15,1 2 0 0,-1 4 0 0,-3 0 0 16,2 2 0-16,-1 3-160 16,-2 1-1344-16,-1 4-272 0,1 2-48 0,-3 5-14944 0</inkml:trace>
  <inkml:trace contextRef="#ctx0" brushRef="#br1" timeOffset="71967.241">6911 16367 1839 0,'0'0'160'0,"0"0"-160"0,0 0 0 0,0 0 0 16,0 0 3168-16,0 0 608 0,0 0 112 0,0 0 16 16,0 0-2368-16,0 0-496 0,0 0-80 0,0 0-32 15,0 0-32-15,0 0-16 0,0 0 0 0,0 0 0 16,0 0-176-16,0 0-48 0,0 0 0 0,0 0 0 16,0 0-32-16,0 0-16 0,0 0 0 0,12 1 0 15,-1-2 48-15,1 2 16 0,-1 1 0 0,1-2 0 16,1-1-32-16,4 0-16 0,0 3 0 0,5-2 0 15,-1-2-144-15,6 1-32 0,2 2 0 0,4 0 0 16,0-1-208-16,4 2-48 0,0 1-16 0,-1 0 0 16,3-1-48-16,-1 3-128 0,0-2 192 0,0 0-64 0,2-1-128 15,3 1 128-15,3-1-128 0,1-2 128 0,3 0 48 0,0 2 0 16,-2 0 0-16,0-1 0 0,1-1 0 0,4 1 0 16,4 0 0-16,1 3 0 0,-3-3 16 0,3 1 0 15,5 0 0-15,-1 0 0 0,0 2-48 0,2-2 0 16,4 0 0-16,1 0 0 0,3-2-144 0,-3 1 128 15,-2 1-128-15,0-1 128 0,4-2-128 0,-1-1 0 16,3-1 0-16,0 3 0 0,-4 0 0 0,-1 0 0 16,-2 0 128-16,2 0-128 0,2 1 0 0,-1 0 0 15,0 0 0-15,-3 1 128 0,-3-4-128 0,0 2 0 16,2 0 0-16,3-1 0 0,0 1 0 0,-2-2 0 16,-2 0 0-16,-1 0 0 0,1 0 128 0,-1 2-128 0,-1 3 0 15,3-3 128-15,0-2-128 0,0-2 160 16,-2 1-160-16,1 0 160 0,1-3-160 0,-2 3 0 0,3 1 0 15,-1 0 128-15,-3-4-128 0,-3-1 0 0,-2-1 0 0,0 0 0 16,1 1 0-16,0 1 128 0,2-1-128 0,-7-1 0 16,1 2 128-16,-2-2-128 0,-2-3 128 0,3 1-128 15,0-2 128-15,3 2-128 0,4 4 128 0,-6-2-128 16,-3-4 0-16,0 0 0 0,-4 1 128 0,3 0-128 16,-2 2 0-16,1 1 0 0,-2 3 0 15,0-2 128-15,0-1-128 0,1 3 0 0,-5-1 0 0,-2 3 0 16,-2 1 0-16,-1 2 0 0,1 1 0 0,2-1 0 15,0-2 0-15,-1 2 0 0,1 0 0 0,-3-1 0 16,2 0 0-16,-3-2 0 0,-2-1 128 0,-2 3-128 0,0 4 0 16,0-1 0-16,-1-2 144 0,1 2-144 0,-3-1 192 15,4-1-16-15,4 0-16 0,-4 0 0 0,-6 0-160 16,3 0 0-16,3 1 144 0,-2 0-144 0,-1-1 0 16,-1 2 0-16,-1 0 0 0,0-1 128 0,1-2-128 0,-1 0 0 15,2 0 0-15,1 2 128 0,-1 5-128 0,-2-4 0 16,-1 1 0-16,4 0 0 0,3 1 0 0,-3-1 0 15,-2-1 0-15,2 5 0 0,-2 4 0 0,1-6 128 16,-4-6-128-16,0 5 0 0,1 4 208 0,-1 1-16 16,-1-2-16-16,2-2 0 0,2-1-176 0,-4 1 0 15,-2-1 0-15,-1 0 0 0,0-3 0 0,2 0 0 16,1 3 0-16,-3-1 0 0,0 1 0 0,-3-1 0 16,0-2 0-16,2 4 128 0,-3-2-128 0,3-2 160 15,0-2-160-15,-2 1 160 0,4 1-32 0,-4 1 0 16,4 1 0-16,-1-1 0 0,1-2-128 0,0 3 0 15,0-1 0-15,-1-1 0 0,3-2 128 0,-2 1-128 0,-1-1 0 16,-1 1 128-16,-2-1-128 0,-2 2 0 0,1 2 0 16,-1-3 128-16,-2-2-128 0,1 1 0 0,-1 2 0 0,1-2 0 15,-2-1 0-15,2 0 128 0,-1 0-128 0,3 0 0 16,-3 1 0-16,3 1 0 0,-1 0 0 0,-1 0 0 16,0-1 0-16,-2 1 0 0,-2 1 0 0,-1-1 0 15,-1-2 0-15,-2 3 0 0,0 3 0 0,-3-2 0 16,-6-2-176-16,0 0-16 0,0 0 0 0,9 2 0 15,-9-2-112-15,0 0-16 0,0 0-16 0,0 0 0 16,0 0-432-16,0 0-64 0,-9-2-32 16,-4 1 0-16,-3 2-1888 0,-2-1-384 15,0 3-80-15,-2-3-5872 0,-4-3-1152 0</inkml:trace>
  <inkml:trace contextRef="#ctx0" brushRef="#br1" timeOffset="72416.296">14143 15882 12895 0,'0'0'576'0,"0"0"112"0,0 0-560 0,0 0-128 0,-7-7 0 0,7 7 0 16,0 0 3824-16,0 0 720 15,0-7 160-15,0 7 32 16,7-7-4352-16,2 3-880 0,0 1-160 0,-9 3-48 0,11-2 480 0,0 2 96 0,0 2 128 0,1-2-208 16,0-1 528-16,3 2 128 0,1 3 0 0,0 0 16 15,4 3 128-15,4-2 32 0,2 1 0 16,3-1 0-16,5 0-176 0,5 2-16 0,4 2-16 0,0 0 0 16,2-2-128-16,-1 0-32 0,0 3 0 0,0-1 0 15,1-1 80-15,-1-1 16 0,-2 2 0 0,1 1 0 16,0 2 32-16,-3-2 0 0,0-1 0 15,-4 2 0-15,-4 0-144 0,-2 4-32 0,-4-2 0 0,-4 0 0 16,-3-2-16-16,-3 3-16 0,0 2 0 0,-5 0 0 16,-2-2 80-16,-1 4 0 0,-1 3 16 0,-3 2 0 15,-1 0-80-15,-5 0-32 0,-1-1 0 0,-3-1 0 0,-3 2 112 16,-3 0 32-16,-4-2 0 0,-2 2 0 0,-6 2-48 0,-3 1-16 16,-5-3 0-16,-2 3 0 0,-5 0 16 0,1 2 0 15,-6-1 0-15,1 3 0 0,1 1-64 0,2-4-16 16,-2-1 0-16,0-3 0 0,1-2-176 0,2-1 128 15,-1-3-128-15,-1-1 128 0,2 0-272 0,1-2-64 16,3-4-16-16,0 0-12288 16,2-2-2464-16</inkml:trace>
  <inkml:trace contextRef="#ctx0" brushRef="#br1" timeOffset="76464.541">11531 16842 12895 0,'0'0'1152'0,"0"0"-928"0,-4-7-224 0,4 7 0 0,-2-9 3264 0,-1 0 592 16,3 9 128-16,-2-7 32 0,2 7-3200 0,0 0-640 15,-2-11-176-15,2 11 0 0,0 0 208 0,0 0-16 16,-4-10 0-16,4 10 0 0,0 0 192 0,0 0 16 16,0 0 16-16,0 0 0 0,0 0-32 0,0 0-16 15,0 0 0-15,-4 8 0 0,-1 5-112 0,2 3-32 16,-1-1 0-16,2 2 0 0,-3 2 64 0,2 3 16 15,-3 3 0-15,2 1 0 0,-3 3 96 0,2 5 32 16,2 1 0-16,-4-2 0 0,1 0 48 0,3-3 16 16,-2-2 0-16,2 0 0 0,0-2-96 0,1 1-16 15,0-3 0-15,-2-1 0 0,2 0-192 0,-1 1-32 16,0 3-16-16,2-2 0 0,-2 0-144 0,0 3 128 16,1-2-128-16,-1 0 128 0,0 0-128 0,1-2 0 15,-2-1 0-15,0-1 0 0,1-1 0 0,0-3 0 0,1-4 0 16,-2 0 0-1,0-3-432-15,1-1-16 0,3-10 0 0,-5 6 0 16,5-6-1680-16,-10 1-352 0,2-5-64 0,0-3-6752 0,3-5-1360 0</inkml:trace>
  <inkml:trace contextRef="#ctx0" brushRef="#br1" timeOffset="76921.304">10970 17081 13823 0,'-6'-6'1216'0,"0"2"-960"0,-2 1-256 0,2-2 0 0,1 0 1824 0,1-3 320 16,-1-2 64-16,3 4 16 0,1-4-2096 0,1 3-400 15,0 7-96-15,2-8-16 0,0 2 384 0,2-3 288 16,-1 2-48-16,0 2-16 0,-3 5 448 0,9-4 96 15,1-2 0-15,0 4 16 0,-10 2 112 0,13-2 0 16,2-4 16-16,2 2 0 0,-2-1-64 0,3 2-16 16,1 0 0-16,1-1 0 0,2-1-192 0,2-1-32 15,2 0-16-15,3 0 0 0,1 2-96 0,3 0-32 16,3-4 0-16,2 1 0 0,3 2-16 0,-2-2-16 16,-2-2 0-16,1 2 0 0,-2 0-224 0,2 2-32 15,0 0-16-15,1-1 0 0,-1-2-16 0,3 0 0 0,-2 0 0 16,1 1 0-16,-3-1 112 0,-1 1 0 0,0 0 16 0,-4 1 0 15,0 0-128-15,-1-2-16 0,-3-1-128 0,-1 0 192 16,-1 1-192-16,1 0 0 0,0-3 0 0,-4 1 0 16,0 2-256-16,-4-2-32 0,-3-3-16 0,1 1 0 31,-2 1-1328-31,-3 0-272 0,-3-1-48 0,-2 1-16 16,-3 1-1120-16,0 2-240 0,-4 8-32 0,0 0-16 0</inkml:trace>
  <inkml:trace contextRef="#ctx0" brushRef="#br1" timeOffset="77521.355">10961 16774 911 0,'0'0'0'0,"-7"-3"0"16,-3 2 0-16,4-2 0 0,6 3 1904 0,-9-5 288 16,2 2 64-16,0-1 16 0,7 4-704 0,0 0-144 15,0 0-16-15,-7-3-16 0,1 1 192 0,6 2 32 16,0 0 16-16,0 0 0 0,0 0-224 0,0 0-64 0,0 0 0 0,0 0 0 15,0 0-640-15,0 0-144 0,0 0-32 0,0 0 0 16,11 4 32-16,0 0 0 0,2-1 0 0,-1-2 0 16,3 1 16-16,2 1 16 0,3 2 0 0,-1-2 0 15,3-3-32-15,3-2-16 0,0-2 0 0,1 0 0 16,3 1-128-16,4 0-32 0,4-5 0 0,1 1 0 16,3 1-128-16,5-1-48 0,-2 1 0 0,-2-3 0 15,2 2-208-15,2-2 0 0,-4 5 128 0,4-3-128 16,-1 0 0-16,2-2 0 0,2-2 0 0,0 2 0 15,-2 2 0-15,-2 1 0 0,-3-1 0 0,-2 2 144 16,-3-1-144-16,-2 3 0 0,-2 3 0 0,-1-2 0 16,0-2 0-16,-3 0 0 0,-5-1 0 0,-1 0 0 0,0 1 0 15,-4-2 0-15,-4-3 0 0,-2 3 0 16,-2 3 0-16,-2-3 0 0,-2-1 0 0,-3 1 128 16,-4 6-128-16,1-9 160 0,-1 9-160 0,-2-9 160 0,-3 2 48 15,-3 0 16-15,-4 1 0 0,-3 1 0 0,-2-1-96 0,-3 1 0 16,-3-1-128-16,-1 2 192 0,-5 0-16 0,1 0-16 15,0-1 0-15,1 0 0 0,0 2 112 0,-1 1 32 16,1 2 0-16,4-1 0 0,-2-2-48 0,4-1-16 16,0 2 0-16,4 0 0 0,2 0-240 0,2 1 144 15,2 1-144-15,-1 0 128 16,3 0-464-16,9 0-112 0,-9-5 0 0,9 5-16 16,0 0-2352-16,0 0-480 0</inkml:trace>
  <inkml:trace contextRef="#ctx0" brushRef="#br1" timeOffset="78240.392">12630 17372 32255 0,'-11'-1'2864'0,"0"1"-2288"16,-3 1-576-16,2 1 0 0,0-2 960 0,1 2 64 15,2 1 32-15,1 0 0 16,-1 1-1632-16,-1 0-336 0,0 0-64 0,0 5-16 0,0 2 688 0,-1 2 144 15,-1 3 32-15,2 3 0 0,0 3 128 0,2 1 224 16,-2 4-48-16,2-2-16 0,0 1 64 0,2-2 16 16,0-3 0-16,3-1 0 0,2-2-240 0,1 0 0 0,1-2 0 0,2-2 0 15,2-6 0-15,1 1-128 0,3 0 128 0,-2-3-208 16,1-2 208-16,1-2-144 0,-1-2 144 0,1-2-128 16,-1 1 128-16,1-2 0 0,0-2 0 0,1-3 0 15,-2-1 0-15,0-2 128 0,1-2-128 16,0-2 128-16,-1-5-128 0,-1-2-192 0,-1-1 64 0,1 0 0 15,-4-1-32-15,0-1 0 0,-2-1 0 0,-1 3 0 16,-1 2 160-16,1 4-192 0,-1 3 192 0,-1 2-192 16,0 1 192-16,2 1 0 0,0 3 0 0,-1 1 128 15,1 2 0-15,0 4 16 0,0 0 0 0,0 0 0 16,0 0-144-16,0 0 0 0,9 2 144 0,2 2-144 16,0 1 0-16,-1 0 0 0,5 1 0 0,-2-1 0 0,-1 1 176 15,3-2-48-15,4 0 0 0,3-1 0 0,-4 5 80 0,3-4 16 16,1-1 0-16,0 1 0 0,1-1 32 0,-1 3 0 15,-1 3 0-15,1 0 0 0,-4 3-64 0,1 1-16 16,-1 4 0-16,-2 0 0 0,-1 0-48 0,0 2-128 16,-2-2 192-16,-1 2-64 0,-2 1 64 0,0-2 0 15,0 1 0-15,-4 0 0 0,-1-3 0 0,0 1 16 16,-3-3 0-16,1 0 0 0,-2 1-208 0,1-2 0 16,0-3 0-16,-1 0 0 15,-1 1-1648-15,-1-2-208 0,0-2-64 0,1-7-12640 0</inkml:trace>
  <inkml:trace contextRef="#ctx0" brushRef="#br1" timeOffset="78902.368">13555 17545 6447 0,'0'0'272'0,"0"0"80"0,0 0-352 0,0 0 0 0,-4 8 0 0,4-8 0 16,0 0 3328-16,0 0 608 0,0 0 112 0,0 0 32 0,0 0-3056 0,0 0-592 16,0 0-128-16,0 0-32 0,0 0 1344 0,0 0 272 15,0 0 48-15,6-6 16 0,2 2-272 0,-2-2-48 16,1-5-16-16,2 2 0 15,2-4-960-15,-1 2-192 0,-1-3-32 0,4 0-16 0,-4-2-416 0,6 3 128 16,0 1-128-16,-1 2 0 0,-1 1 0 0,-1 3 0 16,-1 3 0-16,2 0 0 0,0 0-224 0,2 5 32 15,1 4 0-15,-1 3 0 0,0 3-48 0,-1 3 0 16,0 3 0-16,0 4 0 0,0 8 80 0,-4 1 16 16,-1 0 0-16,-1 0 0 0,-2-1 144 0,-2-2 0 15,-1-1-144-15,1-3 144 0,0-1 192 0,-2-1 96 16,-1-1 32-16,0-4 0 0,2-3 64 0,-3-1 32 15,-3 2 0-15,2-7 0 0,1-8-128 0,0 0-32 16,0 0 0-16,0 0 0 0,0 0-96 0,0 0-32 0,0 0 0 0,0 0 0 16,-3-11 0-16,2-1 0 0,0-4 0 15,-1-3 0-15,-1-2-128 0,5-4 0 16,-1-1 144-16,2 1-144 0,2-3 128 0,5 2-128 0,0-2 128 16,5 1-128-16,0-1 0 0,4 1-208 0,0 3 16 0,3 1 16 15,4-1 176-15,-1 6-192 0,1 1 192 16,1 3-192-16,0 2 32 0,0 3 0 0,-1 0 0 0,1 6 0 15,-2-3-80-15,0 5-16 0,2 0 0 0,-5 3 0 16,2 2 48-16,-2 0 0 0,2 3 0 0,-3-1 0 16,0 0-96-16,-3 0-16 0,-2 0 0 0,-4-2 0 15,-1 1-1248 1,-1-3-256-16,-10-2-48 0,10-1-11648 0</inkml:trace>
  <inkml:trace contextRef="#ctx0" brushRef="#br1" timeOffset="79422.976">13408 17027 1839 0,'0'0'0'0,"0"0"160"0,-6 3-160 0,6-3 0 0,-8 1 0 0,8-1 0 15,0 0 6096-15,0 0 1200 0,-4-6 224 0,4 6 48 31,0 0-6448-31,6-5-1296 0,2 0-256 0,2-1-48 0,1 0 480 0,2-1 0 0,3 2 128 0,0 0-128 16,1 1 544-16,3 1 0 0,2-1 0 0,3 2 0 16,1 0 144-16,5 1 16 0,4 0 16 0,2 2 0 15,0-2-144-15,0 0-16 0,2 1-16 0,1 0 0 16,4-1-192-16,3-3-32 0,0 4-16 0,0-1 0 16,0 2-144-16,0-3-32 0,-4-2 0 0,-4 1 0 15,-1 3-128-15,-7 0 128 0,-1-1-128 0,0 0 128 0,-6-1-128 16,-1 0 0-16,-3 0 144 0,-2-1-144 0,-3 2 128 15,-2 0-128-15,-2-1 160 0,-3 2-160 0,-8 0 208 16,0 0-48-16,0 0-16 0,0 0 0 0,0 0 64 16,0 0 16-16,0 0 0 0,-7-4 0 0,-5-3 160 0,-4 3 16 15,-3-1 16-15,-3 1 0 0,-1-1-144 0,-2 0-16 16,-3-2-16-16,2-1 0 0,-3-2-16 0,2 0 0 16,-2 0 0-16,3 0 0 0,2-1-96 0,5 0-128 15,-1 0 176-15,3 1-176 0,1 0 0 0,5 1 0 16,0 1 0-16,3-3 0 15,-1-2-1376-15,7-2-288 0,2-1-48 0</inkml:trace>
  <inkml:trace contextRef="#ctx0" brushRef="#br1" timeOffset="86081.397">21230 12527 23951 0,'18'-8'2128'0,"-6"3"-1696"0,0-2-432 16,-5-1 0-16,2 0 2032 0,-4 0 320 0,-5 8 64 0,9-7 16 15,-4 1-2592-15,-5 6-512 16,3-9-96-16,-3 3-32 0,0 6 288 0,-5-9 64 16,-1-2 16-16,-3 0 0 0,-2 0 64 0,-4 0 16 0,-5-3 0 0,-1 0 0 15,-1-2 160-15,-4 0 16 0,-4 1 16 0,-2-4 0 0,-2-5 160 0,-5 0 224 16,-6-2-48-16,-3 0-16 0,-8-2 96 15,1 0 32-15,2 1 0 0,0 1 0 0,-4 0-112 16,-2 0-32-16,-5 2 0 0,-1 0 0 0,-4 0 80 0,1-2 16 16,4 1 0-16,-5 0 0 0,-2 2-240 0,-4-1 144 15,1-4-144-15,2 7 128 0,1 5-128 0,-3-3 0 16,-8-4 0-16,0 3 0 0,-1 2 0 0,2 1 0 16,-3-1 0-16,-4 1 0 0,-7 0 0 0,0 2 0 15,2-1 0-15,0 3 0 0,-2 3 0 0,2 0 0 16,-2 2 0-16,4-5 0 0,4 5 0 0,-3-1 208 15,-4 1-48-15,4 2-16 0,3-1 128 0,0 0 32 16,-1 0 0-16,-2-1 0 0,0 0-144 0,2-1-32 16,0 0 0-16,-5-2 0 0,-9 3-128 0,2-1 0 15,4 1 144-15,-5 0-144 0,-3 1 144 0,-2 0-144 16,-3 4 192-16,-4-4-192 0,1-5 304 0,-1 5-48 16,3 2-16-16,-1-1 0 0,1-5 48 0,4 3 16 0,0 1 0 0,2 2 0 15,3-2-64-15,5 2-16 0,1 1 0 0,7 3 0 16,7 5 224-16,1-2 32 15,2-2 16-15,4 4 0 0,-2 5-112 0,6 2 0 0,2 0-16 0,0 4 0 16,-2 3-240-16,-2 1-128 0,-4 5 128 0,1 2-128 16,-1 2 0-16,1 3 0 0,-4 1 0 0,-1 3-128 15,-1 5-160-15,-1 6-32 0,5 3 0 0,0-2 0 16,-2-2-96-16,4 1-32 16,5 1 0-16,5-4 0 0,8-4 256 0,4 2 64 0,1 3 0 0,4-2 0 15,0-1 128-15,4-1 0 0,4 0 0 0,0 1 0 0,2-2 0 16,0 1 0-16,4-1 0 0,0 1 0 0,2 1 0 15,0 6 0-15,-1 7 0 0,-2 1 0 0,-1-1 0 0,1 0 0 16,-5 0 0-16,4 2 0 0,1 2 0 0,4-2 0 16,4-2 0-16,8-3 0 0,5-2 0 0,3-6 0 15,7-8 0-15,4 1 128 0,3-4-128 0,6 1 128 16,1-1-128-16,3 0 128 0,6 0-128 0,1 1 0 16,0-4 0-16,0 4 0 0,7 2 0 0,-2 0 128 15,4-1-128-15,-1 0 0 0,2 3 0 0,2-2 0 16,1 0 0-16,3 0 0 0,1 0 0 0,3 5 0 15,3 3 0-15,7 0 128 0,4-3-128 0,3-1 128 16,-3-3-128-16,6-3 128 0,4-2 0 0,7-3 16 16,9-8 0-16,4 0 0 0,3-2-16 0,6-2 0 15,5 0 0-15,3-2 0 0,2-3 16 0,5-1 0 0,4-2 0 16,0-1 0-16,2 4-144 0,1-3 0 0,3-2 144 16,-3 0-144-16,-4 0 0 0,7 1 0 0,1 0 0 0,0-2 0 15,-2 1 0-15,1-2 128 0,2 1-128 0,-3-1 0 16,-4-2 0-16,6 2 0 0,6 1 0 0,-4-2 0 15,-3-3 0-15,2 0 0 0,6 0 0 0,-1 0 0 16,-3 0 0-16,2 3 0 0,4-2 0 0,-3 1 0 16,-3-1 0-16,1 1 0 0,-1-1 0 0,0 3 0 15,-1 1 0-15,-2 0 0 0,-2-3 0 0,-3 3 0 16,0 0 0-16,-6-2 0 0,0-5 0 0,-7 0 0 16,0-2 0-16,-5-1-160 0,4-4 160 0,-6 1-160 15,-6 1 160-15,-1-2 0 0,-4 0 0 0,2-4-128 16,-3-4 128-16,-4 1 0 0,-5 0 0 0,-2-1 0 0,-2 1 0 15,0 3 0-15,1-2 0 0,-7-1 0 0,-3-1 0 16,-5-2 0-16,-1 0 0 0,0 1 0 0,1-3 0 0,-4 0 0 16,-2 1-144-16,-1-1 144 0,-3-1-128 0,-1-3 128 15,-1-5-160-15,1 2 160 0,2 0-176 0,3 1 176 16,1-3-192-16,0 0 192 0,-4-1-240 0,-3 2 64 16,-2-5 16-16,-6-1 0 0,0 0 160 0,-2 0 0 15,-4 0 0-15,-3-1 0 0,-3-2 224 0,-1-3-32 16,-2 2 0-16,-2 1 0 0,-2 3 0 0,-3-2 0 15,-4-3 0-15,-3 0 0 0,-3-6-192 0,-6-2 176 16,-5-5-176-16,-5-2 160 0,-4-3-160 0,-7 1 192 16,-3 0-192-16,-6-4 192 0,-3-4-192 0,-10-3 0 15,-10-4 0-15,-8 2 0 0,-5 4 0 0,-8 2 0 0,-1 2 0 16,-12 3 0-16,-6 4-176 0,-7 6 176 16,-4 1-128-16,-8 10 128 0,-10 5-144 0,0 8 144 0,-1 6-160 15,-5 9 160 1,-7 8-496-16,-1 10 0 0,0 9 0 0,2 11 0 15,1 8-2480-15,0 9-496 0</inkml:trace>
  <inkml:trace contextRef="#ctx0" brushRef="#br1" timeOffset="102795.946">19337 15540 33519 0,'0'0'1472'0,"0"0"320"0,2-9-1424 0,-1-1-368 0,-1-2 0 0,2 3 0 16,1 0-224-16,0 1-112 0,3 0-32 0,-3-2 0 16,1-4 224-16,-1-1 144 0,2-2-192 0,-2-2 192 15,-1-1-400-15,-3-2 16 0,-2-5 16 0,-3-1 0 16,-2 2 368-16,-4-3 0 0,-4 0-144 0,-3 0 144 16,-3 2 128-16,-5 0 96 0,-7 0 16 0,-4 1 0 15,-7 2-32-15,-6 2 0 0,-5 1 0 0,-1 5 0 0,1 0 48 16,-4-1 0-16,-5 0 0 0,-1 5 0 0,-3 4-32 15,1 2 0-15,-4 0 0 0,1 2 0 0,-1 1-224 0,-3 3 144 16,-5 1-144-16,3 2 128 0,3 1-128 0,0 2 0 16,-1-1 144-16,-3 3-144 0,-6 3 0 0,4 2 0 15,0 3 0-15,1 1 128 0,-2 4-128 0,-1 2 0 16,-3 2 0-16,5 2 0 0,4 6 0 0,4 3 0 16,-1 6 0-16,2 3 0 0,2 0 0 0,5 4 0 15,3 0 0-15,8 0 0 0,5-3 0 0,4 0 0 16,3-1 0-16,1 7 0 0,3 6 0 0,-1 2 0 15,4-1 0-15,3 3 0 0,2 0 0 0,3 5 0 16,2 3 0-16,3 3 0 0,-1 2 0 0,5 1 0 16,2-1 0-16,4 4 0 0,1 6 0 0,5-4-128 15,3-4 128-15,2-2 0 0,1 1-144 0,4 0 144 0,1-1-160 16,4-2 160-16,4-5-224 0,0-5 48 0,3-7 16 0,2-2 0 16,8-4 160-16,1-1-128 0,0 0 128 0,5-1-128 15,6 0 128-15,2-4 0 0,0-1 0 0,3-3 0 16,2-2 0-16,5 0 0 0,5-1 0 0,6-2 0 15,5-1 0-15,2-1 0 0,-1-2 0 0,5-1 0 16,2 0 0-16,7-5 0 0,8-5 0 16,1-4 0-16,-7-4 0 0,8-4 0 0,5-5 0 0,1 0 0 15,-1-5 0-15,3-4 0 0,3-5 0 0,-2-3 128 16,-4-3-128-16,-2-6 0 0,-1-8 0 0,-3-4 0 16,-2-1 128-16,-4-2-128 0,-6 0 128 0,2-5-128 15,-1-2 192-15,-3-4-16 0,1-5-16 0,-7-2 0 16,-4-3-32-16,-2 0-128 0,-2 1 192 0,-4 1-64 0,-4-7-128 15,-2 1 160-15,-7-7-160 0,-2 1 160 0,-7 2 80 0,-5-4 16 16,-6 3 0-16,-5-3 0 0,-7-3 112 0,-4 1 16 16,-8 3 16-16,-2 4 0 0,-4 2-144 0,-7-5-48 15,-3-7 0-15,-7 6 0 0,-7 3-208 0,-8 3 0 16,-5 3 128-16,-9 1-128 0,-5-1 0 0,-3 2 0 16,-1-2 0-16,-7 4 0 0,-8 1 0 0,-7 3 0 15,-8 3 0-15,-4 2 0 0,1 7-272 0,-4 4-48 16,-1 4-16-16,6 7 0 15,4 4-144-15,3 4-32 0,1 5 0 0,2 8 0 16,5 5-1296-16,5 7-272 0,8 5-48 0</inkml:trace>
  <inkml:trace contextRef="#ctx0" brushRef="#br1" timeOffset="103932.202">3020 15080 28559 0,'-18'-7'1264'0,"7"3"272"0,1-1-1232 0,3 1-304 0,7 4 0 0,0 0 0 0,0 0 960 0,0 0 128 15,4-7 16-15,5-1 16 0,4 3-1120 0,6 0-368 16,8-1 0-16,5 3 0 0,2-2 368 0,9 0-144 16,3-1 144-16,4-2 0 0,3-1-192 0,7 0 192 15,7-3-192-15,4-1 192 0,0-1-256 0,0-2 64 16,0 1 16-16,4-2 0 0,0 0-80 0,4-1-32 15,0 2 0-15,-2-2 0 0,-1 5 112 0,-3-1 32 16,-1 2 0-16,4 2 0 0,-1 1 144 0,-4 2 0 16,-3 0 0-16,-4 1 0 0,-2 4 0 0,-3 0 0 15,-5-3 0-15,-4 4 0 0,-6 0 0 0,-2 0 0 16,-5 0 0-16,-4 1 0 0,-4 3 0 0,-4-2 0 0,-2-1 128 16,-1 2-128-16,-5 2 0 0,-2 1 128 0,0-1-128 15,-3-1 0-15,-2-2 128 0,-1 1-128 0,-1 4 128 16,0-3-128-16,-2 1 128 0,1 3-128 0,-3 2 160 0,1 2-160 15,0 2 128-15,-2 3-128 0,2 3 0 0,-2 4 144 16,-3 4-144-16,0 3 0 0,-1 5 0 0,2 4 0 16,2 6 0-16,-2 6 128 0,2 5-128 0,-2 8 0 15,-2 7 0-15,0 3 0 0,-1-1 128 0,2 4-128 16,2 3 0-16,-1 6 0 0,-1-1 0 0,0 2 128 16,0-2-128-16,1 6 0 0,0 7 0 0,0-1 0 15,1-3 160-15,0 3-160 0,1 8 192 0,0-4-192 16,-2-3 320-16,2-2-32 0,2-1-16 0,0 0 0 15,-5-1 144-15,1-5 32 0,0-7 0 0,4 1 0 16,-2 1 0-16,4-3 16 0,-3-3 0 0,3-5 0 0,0-2-224 16,0-1-48-16,1-2-16 0,-2-2 0 0,2-4 16 0,-3-8 16 15,0-5 0-15,0-8 0 0,-1-3-208 16,0-5 144-16,3-4-144 0,-6-6 128 0,-1-5-128 0,0-2 128 16,0 1-128-16,0-4 128 0,1-4-128 0,-1-9 192 15,0 0-192-15,0 0 192 0,0 0-192 0,0 0 160 16,0 0-160-16,0 0 160 0,0 0-304 0,0 0-64 15,0 0-16-15,0 0 0 16,4-9-240-16,1 0-48 0,-1 2-16 0,2-5 0 16,2-4-1776-16,2-3-336 0</inkml:trace>
  <inkml:trace contextRef="#ctx0" brushRef="#br1" timeOffset="132870.035">19692 15677 24879 0,'-12'-14'2208'0,"-8"7"-1760"0,-7 2-448 0,-2-4 0 0,-4-3 1648 0,-4-1 240 16,3 0 48-16,0-2 16 15,0 1-2144-15,-1 0-448 0,-1-2-64 0,-2 0-32 0,-5-5 368 0,-4-3 80 16,-4-4 16-16,-4-3 0 15,-2-3-240 1,1-1-64-16,0-3 0 0,-1 1 0 0,0 3 768 0,-5 1 128 0,-1 1 48 0,-3 5 0 16,-2-2 336-16,2 4 64 0,4 2 0 0,-7 1 16 0,-6 0-16 0,-1 2 0 15,-2 4 0-15,0-2 0 0,1 1-416 0,-3 3-96 16,-4 3 0-16,2 6-16 0,-1 4-240 0,10 2 0 16,4 1-144-16,5 1 144 0,0 0 0 0,-2 3 0 15,2 2 0-15,5 0 0 0,6 2 352 0,3 2-32 0,2 3-16 16,2-1 0-16,1 5-176 0,-1 1-128 0,-2 3 144 15,1 2-144-15,-3 4 0 0,5 5 0 16,0 4 0-16,2 4 0 0,2 2-192 0,2 3-16 0,-5 3-16 16,3-2 0-16,3-1 32 0,-1 3 0 0,3 3 0 0,2 0 0 15,3 0 192-15,3 1 0 0,4 0 0 0,2-2 0 16,4-1 0-16,0 1 0 0,4 3 0 0,0 6 160 16,5 4-160-16,1 1 160 0,-1 0-160 0,2-2 160 15,0-5-160-15,2 6 0 0,3 10 0 0,1-3 0 16,2 0 0-16,2-4 0 0,3-2 0 0,3 0 0 15,3-1-144-15,2 4 144 0,2 4-192 0,1-7 192 16,5-7-160-16,5-3 160 0,2 0-128 0,3-3 128 16,-1-2-128-16,5-3 128 0,4 1-128 0,1-4 128 0,0-2 0 15,6-5 0-15,1-4 0 0,6 0-128 0,1-2 128 0,9-1 0 16,5-5 0-16,1 0 0 0,-1-4 0 0,6-1 144 16,6-4-144-16,3 0 0 0,3-4 0 0,1-2 0 15,-3-1 0-15,6-3 0 0,7-1 0 0,-3-3 0 16,-4-1-208-16,3-6 80 0,5-4-80 0,0-2-16 15,-4 2 0-15,-2-3 0 0,-4 1 48 0,2-6 16 16,3-2 0-16,-4-2 0 0,-7-2 160 0,4-1 0 16,2-3 0-16,-2-1 0 0,-3-5 0 0,-5-2 0 15,-5-6 128-15,-2-3-128 0,3-5 0 0,-1-3 128 16,-1-4-128-16,-7 2 0 0,-3 1 160 0,-2 0-32 16,-2-3-128-16,1-4 192 0,-3-6-192 0,-3 2 0 0,-5 4 0 15,-5-2 0-15,-6 3 0 0,-6-3 144 0,-6 0-144 16,-7 1 128-16,-7 2 336 0,-6 2 64 0,-7 3 16 0,-5-2 0 15,-7 2 400-15,-9-5 80 16,-10-2 0-16,-11-1 16 0,-7-2-320 0,-7 4-64 0,-2-1-16 0,-6 2 0 16,-6 6-464-16,-6-1-176 0,-6 2 0 0,0 5 144 31,-3 5-656-31,5 10-144 0,4 9-32 0,2 9 0 16,0 4-1216-16,7 7-240 0,7 3-48 0</inkml:trace>
</inkml:ink>
</file>

<file path=ppt/ink/ink1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07:23.685"/>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definitions>
  <inkml:trace contextRef="#ctx0" brushRef="#br0">14706 12967 13823 0,'0'0'608'0,"-8"-1"128"0,-2-4-592 0,1 2-144 16,2 1 0-16,2 1 0 0,5 1 3008 0,-6-2 576 15,1-2 128-15,5 4 0 0,0 0-2848 0,0 0-576 16,0 0-112-16,0 0-32 0,0 0-144 0,0 0 0 16,-5 6 0-16,5-6 0 0,0 0 0 0,-3 9 0 15,1 3 0-15,1-1 0 0,0-2 304 0,1 2 176 16,0 2 32-16,0-1 16 0,0 2 64 0,1 3 16 0,0 1 0 0,-1 0 0 16,-2 0 16-16,2-1 0 0,0 2 0 0,0 1 0 15,0 2-80-15,0 1-16 0,0 0 0 0,-1-1 0 16,1-1-208-16,1-1-64 0,0-2 0 0,0 3 0 15,0 6 0-15,-1-3-16 0,0-2 0 0,-1 2 0 16,0 5 16-16,0-2 0 0,0-1 0 0,0 2 0 16,-2-1-96-16,1-2-16 0,0-3 0 0,-1-3 0 15,0-1-144-15,1-3 192 0,0 0-192 0,0-3 192 16,0-2-192-16,-1-1 192 0,3-9-192 0,-3 9 192 16,3-9-192-16,0 0 160 0,0 0-160 0,0 0 160 15,0 0-160-15,0 0 0 0,0 0 0 0,0 0 128 16,0 0-128-16,0 0 192 0,0 0-192 0,0 0 192 15,9-3-192-15,0 0 0 0,0-2 0 0,0 1 0 0,1 1 0 16,1-1 0-16,0 1 0 0,3-1 0 0,-2-1 0 16,4 1 0-16,4 0 0 0,-2 0 0 0,0 0 0 0,5 2 0 15,2-2 0-15,1 1 0 0,1-1 0 0,1 1 0 16,3 1 0-16,1 0 0 0,-2 0 0 0,1 0 0 16,-1-3 0-16,-1 5 0 0,-3-1 0 0,1 0 0 15,-2-1 0-15,-2 2 0 0,-1 0 0 0,1 2 0 16,-3-1 0-16,1 0 0 0,-4-1 0 0,1 2 0 15,-2 2 0-15,1-1 0 0,-1 0 0 0,-1 0 0 16,-4-2 144-16,-2-1-144 0,0 2 128 0,-2 0-128 16,-7-2 128-16,0 0-128 0,9 0 160 0,-9 0-32 15,0 0-128-15,0 0 192 0,0 0-192 0,0 0 176 0,0 0-176 16,0 0 160-16,0 0-160 0,0 0 128 0,0 0-128 0,0 0 128 16,0 0 80-16,1-10 16 0,-2-1 0 0,-4-1 0 15,1-2 48-15,-1-2 16 0,1 0 0 0,0-5 0 16,-2-3-16-16,1 0 0 0,-1 0 0 0,0-1 0 15,-1-3-144-15,0-1-128 0,1 0 192 0,-1-1-192 16,-1-3 128-16,3-2-128 0,2 0 0 0,0-3 0 16,2-3 0-16,1 3 0 0,1 2 0 0,2 0 0 15,-2 1 0-15,1 3 0 0,1 8 0 0,3 1 0 16,-3-2-128-16,1 7 128 0,3 2 0 0,-3 1-144 16,2 2 0-16,1 2 0 0,0 2 0 0,1 1 0 15,-6-1-48-15,-2 9-16 0,7-4 0 0,-7 4 0 16,6-4 16-16,-6 4 16 0,8-6 0 0,-8 6 0 0,0 0 176 15,0 0 0-15,0 0 0 0,0 0 0 0,0 0 0 16,0 0-192-16,0 0 192 0,0 0-192 0,0 0 192 16,0 0 0-16,0 0 0 0,0 0 128 0,-12-1-128 15,1 2 128-15,2 2-128 0,-1 0 128 0,-2-2-128 0,-2 0 128 16,-2 0-128-16,0 2 128 0,-1 4-128 0,-2-5 144 16,-1-1-144-16,0 1 160 0,-1 1-160 0,-2 1 192 15,0 4-192-15,-1-3 192 0,-2-2-192 0,-2 2 192 16,-1-1-192-16,-2 0 192 0,-2-2-192 0,3-2 0 15,-1-1 0-15,0 0 128 0,0 1-128 0,4 0 0 16,-3-3 0-16,3 2 128 0,0 0-128 0,2 0 0 16,-3 2 0-16,6 1 128 0,1 1-128 0,2 0 0 15,1 0 0-15,0 0 0 0,0 1 0 0,1-1 0 16,2-1 0-16,4 2 0 0,-1 0-144 0,2 0 144 16,-1 0 0-16,3-3 0 0,8-1-160 0,0 0 160 0,-5 6-128 15,5-6 128-15,0 0 0 0,-9 4 0 0,9-4 0 16,0 0 0-16,0 0 0 0,0 0 0 0,0 0 0 0,0 0 0 15,0 0 0-15,0 0-128 0,0 0 128 0,0 0 0 16,0 0 0-16,0 0-128 0,0 0 128 0,0 0 0 16,0 0 0-16,0 0 0 0,0 0 0 0,0 0 0 15,0 0 0-15,0 0 0 0,0 0 0 0,10 0 128 16,-3-1-128-16,-7 1 0 0,0 0 0 0,9 1 0 16,-9-1 0-16,0 0 0 0,9 1 0 0,-9-1 0 15,0 0 0-15,0 0 0 0,9 0 0 0,-9 0 0 16,0 0 0-16,0 0 0 0,6-4 0 0,-6 4 0 0,0 0 0 0,0 0 0 15,0 0 0-15,0 0 128 0,0 0-128 16,0 0 0-16,7-3 0 0,-7 3 128 0,0 0-128 0,0 0 0 16,0 0 0-16,0 0 0 0,0 0 0 15,8-1 0-15,-8 1 0 0,0 0 0 0,11 0 0 0,1 0-160 16,-3-1 160-16,2 1 0 0,1 0-128 0,2 1 128 16,-2 1 0-16,2-1 0 0,1-3-128 0,0 1 128 15,1 0 0-15,0-1 0 0,5 2 0 0,-2 2 0 16,2 0 0-16,1-1 0 0,1-2 0 0,1 0 0 15,2 1 0-15,1-3 0 0,-3 1 0 0,2-1 0 16,2 2 0-16,-4 0 0 0,-2-2 0 0,1 0 0 16,-3-2 0-16,-1 3 0 0,-2 1 0 0,0 0 0 15,-1 0 0-15,-2 1 0 0,0 0 0 0,-2 0 0 16,0 0 0-16,1 0 0 0,-3-1 0 0,0 3 0 0,1 1 0 16,-2-1 0-16,-1-3 0 0,1 0 0 15,-9 1 0-15,11-2 0 0,-1 0 0 0,-1-1 0 16,-9 3 0-16,0 0 0 0,7-5 0 0,-7 5 0 0,0 0 0 0,0 0 144 15,0 0-144-15,6-6 128 0,-6 6-128 0,0 0 128 16,0 0-128-16,5-6 0 0,-5 6 144 0,0 0-144 16,0 0 0-16,0-9 0 0,0 1 0 0,0 8 128 15,0 0-128-15,0 0 0 0,0 0 0 0,0 0 0 16,0 0 0-16,0 0 0 0,0 0 0 0,0 0-128 16,0 0 128-16,0 0 0 0,0 0-144 0,0 0 144 15,11 5 0-15,-3 1-144 0,-8-6 144 0,7 10 0 16,1 1-144-16,-3 1 144 0,3 2 0 0,-2 2-144 15,2 4 144-15,2 5 0 0,2 7 0 0,1 0-128 0,-5-1 128 0,2 1 0 16,0-2 0-16,-1 1 0 0,-3-1 0 0,0-5 0 16,-3-1 0-16,-1-3 128 0,-1 1-128 15,-2-1 0-15,-1-3 0 0,-1-1 0 0,-1 1 0 0,0-1 0 16,-3-3 128-16,1 1-128 0,-2 2 128 0,4-1-128 16,-5-3 160-16,2 1-160 0,-1 0 0 0,1-1 128 15,-2 0-128-15,3-4 0 0,-4 0 0 0,3 0 0 16,-4-2 0-16,3 2 0 0,3 0 0 0,-1-2 0 15,6-7 0-15,-8 4 0 0,0 0 128 0,-1 2-128 16,4 1 0-16,-2-3 0 0,-2-2 0 0,0 0 128 16,2 1-128-16,-3-2 0 0,0 2 0 0,1-3 0 15,-1 0 128-15,1 0-128 0,-2 1 0 0,0 1 0 16,-2 0 0-16,0 1 0 0,1-2 0 0,-2-2 0 16,-1-3 0-16,3 4 0 15,2 5-256-15,0-2-160 0,-1-4-32 0,5 2 0 16,6-1-2144-16,0 0-432 0</inkml:trace>
  <inkml:trace contextRef="#ctx0" brushRef="#br0" timeOffset="568.032">14577 13716 1839 0,'0'0'160'0,"-8"0"-160"16,-2 0 0-16,-1 0 0 0,4 0 5792 0,7 0 1120 15,-9 2 240-15,9-2 32 0,0 0-5520 0,0 0-1088 16,0 0-240-16,0 0-32 0,0 0-304 0,0 0 0 16,0 0 0-16,0 0 0 0,0 0 160 0,0 0-32 15,0 0 0-15,0 0 0 0,0 0 448 0,0 0 96 16,0 0 16-16,9 4 0 0,0-3 144 0,3 1 16 0,2 1 16 0,2 0 0 15,4-3-272-15,1 3-48 0,0-1-16 0,3 0 0 16,2-1-128-16,2-1-16 16,0-1-16-16,3 0 0 0,-1 0-48 0,2 0 0 0,3 0 0 15,1 0 0-15,3-4-64 0,-3 2 0 0,-2 0-16 16,0 0 0-16,-1 0-112 0,-3 1-128 0,-5 1 176 0,-1 0-176 16,0 1 128-16,-2-1-128 0,-2-1 0 0,-1 2 0 15,1 3 0-15,-2-2 128 0,-1-1-128 0,-1 1 0 16,-3 1 128-16,-1-2-128 0,3 1 0 0,0-1 0 15,-4 1 0-15,0-1 0 0,-3 0 0 0,-1 0 0 16,-7 0-192-16,0 0-160 0,7-2-32 0,-7 2 0 16,0 0-608-16,0 0-128 0,-2-8-32 0,2 8 0 15,-2-10-1312-15,-1 3-272 0,-3 1-48 0,1 1-5984 16,1-2-1184-16</inkml:trace>
  <inkml:trace contextRef="#ctx0" brushRef="#br0" timeOffset="948.833">15270 13412 26719 0,'-8'3'2368'0,"8"-3"-1888"15,-7 0-480-15,7 0 0 0,0 0 1216 0,0 0 128 16,0 0 48-16,0 0 0 0,0 0-1264 0,0 0-256 0,9 2-64 15,0 1 0-15,2 0 64 0,-2 1 0 16,1-2 0-16,2 1 0 0,-2 1 128 0,2 2 224 0,1 1-48 0,1 2-16 16,1-1 352-16,0 1 64 0,0 0 0 0,1 1 16 15,-1 0 32-15,-1 1 0 0,-3-2 0 0,0-1 0 16,0 2-224-16,-3-3-32 0,-8-7-16 0,9 5 0 16,-4 2 0-16,2 2 0 0,-5 0 0 0,0 0 0 15,-2 0-32-15,-2 0 0 0,-2 2 0 0,-2 0 0 16,0 1-80-16,-4 0-32 0,-1 4 0 0,-2-1 0 15,-3 3-64-15,-1 0-16 0,-3 2 0 0,2 0 0 16,0-1-128-16,-1-2 128 0,0 0-128 0,2-2 128 16,0-1-384-16,2-3-96 0,0-2-16 0,3-3 0 15,2-4-2000-15,0-3-416 16,3-4-80-16</inkml:trace>
  <inkml:trace contextRef="#ctx0" brushRef="#br0" timeOffset="1521.348">14646 13823 4607 0,'0'0'192'0,"-4"10"64"0,-1-5-256 0,5-5 0 0,-1 11 0 0,1-11 0 16,0 0 6592-16,0 0 1280 0,0 0 256 0,0 0 64 15,0 0-6592-15,0 0-1328 0,0 0-272 0,1-8 0 16,0-1 0-16,-1-5 0 0,-1-1-176 0,0-2 176 16,-3-1 128-16,0-3 96 0,0-2 32 0,0 0 0 15,-4 0 400-15,1-5 96 0,-2-5 16 0,3-1 0 0,-4 0-16 0,3 0 0 16,-1-5 0-16,1 3 0 16,-1-1-320-16,3 0-64 0,1 2-16 0,-1 3 0 0,1 1-176 15,1 3-48-15,2-1 0 0,1 2 0 0,0-1-128 0,0 4 0 16,0 2 0-16,0 4 0 0,0 3 0 0,0 2 0 15,0 2-144-15,0 3 144 0,0 8-128 0,0 0 128 16,0 0-192-16,0 0 192 0,5-5-384 0,-5 5 48 16,0 0 0-16,0 0 0 15,0 0-368-15,10 5-64 0,-4 4 0 0,3 3-16 16,-4 1-976-16,4-2-192 0,-9-11-32 0,7 12-16 16,2 1-1200-16,-4-2-256 0</inkml:trace>
  <inkml:trace contextRef="#ctx0" brushRef="#br0" timeOffset="1950.332">14405 13148 12895 0,'-11'-4'576'0,"11"4"112"0,-7 1-560 0,7-1-128 0,0 0 0 0,-6-4 0 16,3-5 2176-16,0 2 416 0,3 7 80 0,1-11 16 16,2-2-2000-16,0-1-400 0,4-4-80 0,-2 3-16 15,2 2 192-15,1-1 48 0,2 0 0 0,-1 1 0 16,2 2 336-16,1-2 80 0,3 2 16 0,-1 0 0 0,-1-4 96 0,2 1 32 16,1 6 0-16,1-1 0 0,1-1 32 15,1 2 0-15,3 1 0 0,0 3 0 0,-1 2-400 0,0 1-80 16,-2 2-16-16,1 3 0 0,1 4-128 0,0 3-16 15,-2 3-16-15,0 3 0 0,2 0 16 0,-3 4 0 16,0 0 0-16,-3 3 0 0,0 4-112 0,-1-1-16 16,-5-3 0-16,0 4 0 0,-3 3-128 0,0 0-128 15,-6-3 192-15,1 2-192 16,1 2-608-16,-2 1-224 0,0 1-64 0,-2 0-16448 0</inkml:trace>
  <inkml:trace contextRef="#ctx0" brushRef="#br0" timeOffset="3103.98">22942 12510 12895 0,'-11'-6'1152'0,"7"3"-928"15,-3-1-224-15,2-1 0 0,-1-5 240 0,0 3 0 16,0 3 0-16,-2-2 0 15,2 1-1120-15,-3-1-208 0,1 1-64 0,-2 0 0 0,2 0 672 0,-1 2 128 16,0-1 32-16,1 1 0 0,1 0 1136 0,-1-1 224 16,-1 2 48-16,1 1 16 0,1-1-336 0,-1 0-80 0,-1 1-16 0,2 0 0 15,-2 1-352-15,2-2-80 0,-2 0-16 0,3 0 0 16,6 2 208-16,-8 2 32 0,0 0 16 0,8-2 0 16,-7 3 224-16,7-3 64 0,-8 4 0 0,8-4 0 15,0 0-480-15,0 0-96 0,0 0 0 0,0 0-16 16,0 0 144-16,0 0 48 0,0 0 0 0,0 0 0 15,0 0 448-15,0 0 80 0,1 9 32 0,-1-9 0 16,0 0-16-16,0 0 0 0,7 6 0 0,1-1 0 16,2-4-128-16,-10-1-16 0,0 0-16 0,0 0 0 15,11 5-64-15,-2 1-16 0,-9-6 0 0,10 4 0 16,-1 1-80-16,3 1-16 0,-1 2 0 0,1-1 0 0,0-2-176 16,1 1-32-16,1 0-16 0,0 3 0 15,-2 0-64-15,2 1-16 0,2-3 0 0,0 3 0 0,1 4-16 0,0-3 0 16,0 0 0-16,0 1 0 0,4 4-80 0,2 0-32 15,-3-1 0-15,1 1 0 0,1 1-16 0,1-1 0 16,1 0 0-16,-2 1 0 0,0 3-128 0,-2-2 128 16,0-3-128-16,0 1 128 0,0 0 0 0,-3-2-128 15,-1-1 192-15,0-2-64 0,1-2 112 0,-1 1 16 16,-2 1 0-16,1 0 0 0,-1-1 48 0,0-1 16 16,2-1 0-16,-2 3 0 0,-3 2-320 0,1-3 0 15,0-2 0-15,0-1 0 0,1 0 0 0,-3 1 0 16,-1-4 0-16,0 1 0 0,1 1 0 0,-2-4 0 15,-8-2 0-15,6 3 0 16,-6-3-432-16,0 0 16 0,8 3 0 0,-8-3 0 16,0 0-336-16,0 0-64 0,0 0-16 0,4-10 0 15,-4-2-2592-15,-1-2-528 0</inkml:trace>
  <inkml:trace contextRef="#ctx0" brushRef="#br0" timeOffset="3426.488">23323 12578 35007 0,'0'0'3120'0,"0"0"-2496"0,-1-7-496 0,1 7-128 15,0 0-560-15,9-8-128 0,-3 3-16 0,3 3-16 16,-1-1-592-16,-8 3-112 0,8 3-32 0,-8-3 0 0,10 1 992 0,-1 2 192 15,-9-3 32-15,10 7 16 0,-2 0 1280 0,1 5 256 16,-4-1 48-16,4 4 16 0,-1 1-336 0,1 5-64 16,-1 2-16-16,1-2 0 0,1-6-400 0,1 5-96 15,-1 0-16-15,0-2 0 0,0-3-208 0,-1 0-48 16,1 1-16-16,-2 0 0 0,-2 0 16 0,1-2 0 16,-1-5 0-16,-2 2 0 0,-2 3 48 0,-2-1 16 15,-1-1 0-15,0 1 0 0,0-4 0 0,-3 4 16 16,-4 1 0-16,-2 1 0 0,-2-2 48 0,-2 2 0 15,-2 1 0-15,-1 4 0 0,-2 5-128 0,-2-2 0 0,-1-2-16 16,0 0 0-16,-3 0-176 0,1-1 192 16,-2 0-192-16,2-5 192 0,1-4-192 0,1-3-224 0,1 0 48 15,3-4 16 1,3-4-2352-16,0-2-480 0,-1-5-80 0</inkml:trace>
  <inkml:trace contextRef="#ctx0" brushRef="#br0" timeOffset="4418.275">22731 12627 11967 0,'0'0'528'0,"-4"8"112"0,4-8-512 0,-6 9-128 0,6-9 0 0,-2 8 0 15,2-8 1728-15,0 0 304 0,-3 10 64 0,3-10 16 16,0 0-1664-16,0 0-448 0,0 10 128 0,0-10-128 16,2 11 256-16,-2-11-16 0,0 10 0 0,0-10 0 15,1 11 576-15,-1-11 112 0,0 9 32 0,0-9 0 16,0 0-176-16,0 0-16 0,2 10-16 0,-2-10 0 16,0 0-368-16,0 0-80 0,0 0-16 0,0 0 0 15,0 0 32-15,0 0 0 0,0 0 0 0,0 0 0 16,0 0 224-16,0 0 48 0,0 0 16 0,0 0 0 0,0 0-48 15,7-6-16-15,-7 6 0 0,2-9 0 0,-1 1-96 0,2 0-32 16,4 1 0-16,-4 0 0 0,-1 0-160 0,2-2-48 16,0-1 0-16,2 0 0 0,0-1-208 0,2-1 144 15,-3-2-144-15,5 0 128 0,0-1-128 0,0 1 160 16,0-1-160-16,-1-2 160 0,2-1-32 0,0 0 0 16,-2-1 0-16,1 2 0 0,-1 0 48 0,1-2 0 15,0-4 0-15,3 2 0 0,-3-1 64 0,1-2 16 16,1-2 0-16,-1-3 0 0,-1-5-16 0,2 1 0 15,2 0 0-15,0-1 0 0,0 0-48 0,-1 1 0 16,3 0 0-16,-3 2 0 0,1 0-64 0,3-1 0 16,2 2-128-16,-1-2 192 0,-2 1-192 0,-4 0 0 15,-2 0 128-15,2 1-128 0,2-1 0 0,0 1 0 0,-4-1 0 16,2-1 0-16,3-1 144 0,-4 3-144 16,-3 1 128-16,2 0-128 0,1 1 208 0,-4 0-32 0,1 0-16 0,-3 1 0 15,3 2-32-15,0 0 0 0,-1-2 0 0,1 3 0 16,-1 1-128-16,0 2 0 0,2 1 0 0,-1 4 0 15,-1 0 0-15,1 1 0 0,0 1 0 0,-2 2 0 16,-1-1 0-16,1 4 0 0,0 0 0 0,-1 0 0 16,1 2 0-16,-4 2 0 0,3-1 0 0,0 1 0 15,1-1 0-15,-1 2 0 0,-5 4 0 0,7-7 0 16,-3 0 0-16,0 2 0 0,-4 5 0 0,0 0 0 16,0 0 0-16,0 0 0 0,4-4 0 0,-4 4 0 15,0 0-336-15,0 0 48 0,-4 10 16 0,0 1 0 16,-3 1-1392-16,1 1-256 0,0 2-64 0,-2 2-16 15,0-2-1584-15,-2 2-320 0</inkml:trace>
  <inkml:trace contextRef="#ctx0" brushRef="#br0" timeOffset="4929.125">23190 11361 5519 0,'0'0'496'0,"0"0"-496"0,-6-7 0 0,6 7 0 16,0 0 3488-16,0 0 608 0,0 0 112 0,4-10 16 15,-2 2-3424-15,0-1-800 0,3 0 0 0,0-1 0 16,-2-1 384-16,0 1 80 0,4 0 16 0,1 2 0 15,-3-2 944-15,3 0 192 0,0-1 48 0,2 0 0 16,-1 1-304-16,4 1-48 0,0 0-16 0,0-1 0 16,0 0-576-16,3 1-112 0,-2-1-32 0,-2-2 0 15,1-1-192-15,-1 1-64 0,-1 0 0 0,0 0 0 16,0 0 64-16,0 1 0 0,-2-2 0 0,0 3 0 16,1 2 64-16,-1 1 32 0,2 1 0 0,1 2 0 15,-5-2-208-15,2 5-32 0,1 1-16 0,-1 3 0 16,-1 2-48-16,0 4-16 0,2-1 0 0,0 6 0 0,1 2-160 15,-1 2 0-15,-3 1 0 0,0 3 0 0,-2 3 0 0,-1-2 0 16,1 1 0-16,-1 2 0 0,-1 1 0 0,1-2 0 16,0-1 0-16,1-2 0 0,1-3 0 0,-2-1 0 15,1-3 0-15,-1-2 0 16,5-1-2064-16,-2-3-496 0</inkml:trace>
  <inkml:trace contextRef="#ctx0" brushRef="#br0" timeOffset="5612.137">23197 11349 9215 0,'-7'-6'816'0,"0"3"-656"0,7 3-160 0,0 0 0 16,0 0 2928-16,-5-3 544 0,1 1 112 0,4 2 32 15,-5-2-2976-15,5 2-640 0,0 0 0 0,-6-3-144 31,0 0-240-31,6 3-32 0,-7-2-16 0,7 2 0 0,0 0 432 0,0 0 224 0,-5 2-32 0,5-2 0 16,-9 6 336-16,9-6 64 0,0 0 16 0,0 0 0 16,0 0-192-16,0 0-32 0,0 0-16 0,0 0 0 15,0 0-48-15,0 0-16 0,4 8 0 0,-4-8 0 16,0 0 160-16,0 0 48 0,0 0 0 0,11 3 0 16,-11-3 112-16,10 5 16 0,-10-5 16 0,11 0 0 15,0 0-96-15,0 0-32 0,0 0 0 0,1 0 0 16,4 1-208-16,-3 0-32 0,0 0-16 0,1 0 0 15,2 1-64-15,-1 1-16 0,1-1 0 0,0 2 0 16,2 0-64-16,0 0 0 0,2 1-128 0,-1 2 192 0,1 1-192 0,2-2 128 16,-3 1-128-16,2-3 0 0,2 2 128 15,-1-2-128-15,3 1 0 0,-3-1 144 0,-3-1-144 0,2 1 0 16,0-3 0-16,-2 2 0 0,-4 1 0 0,1 0 0 16,-2-2 128-16,-1 1-128 0,-2 1-224 0,-1-1-80 15,-2 0-16-15,-8-3 0 16,0 0-1632-16,8 5-336 0,-3 1-64 0,-5-6-9968 0</inkml:trace>
  <inkml:trace contextRef="#ctx0" brushRef="#br0" timeOffset="6668.528">23228 11364 18431 0,'-5'-7'1632'15,"5"7"-1312"-15,0 0-320 0,-2-7 0 0,-5 0 1312 16,7 7 192-16,2-8 32 0,-2 8 16 0,0 0-1408 0,0 0-272 16,0 0-64-16,0 0-16 0,0 0 208 0,0 0-176 15,0 0 176-15,0 0-160 16,0 0 672-16,0 0 128 0,0 0 16 0,0 0 16 0,7 9 64 0,-4-1 16 16,-3-8 0-16,8 12 0 0,2-2-272 0,1 0-48 15,-1-1-16-15,1 0 0 0,1-2-80 0,0 4-16 16,0 0 0-16,0-2 0 0,1 0 176 0,1-2 16 15,2 2 16-15,-2 0 0 0,0 0-80 0,3-2 0 16,2-3-16-16,-1 2 0 0,1 0-112 0,-1 1-32 16,0-1 0-16,1 1 0 0,0 0-160 0,1-1-128 15,-4 2 144-15,3-2-144 0,-1 1 128 0,-3 0-128 16,-4-1 0-16,-1 2 144 0,3-1-144 0,-2-1 0 16,-1 0 0-16,-3 0 0 0,3 2 0 0,-3-1 0 15,-7-7 0-15,9 6 0 0,-5 1 0 0,1-2 0 0,-5-5 128 16,0 0-128-16,0 0-208 0,0 0-80 0,6 8-16 15,-6-8 0 1,0 0-2448-16,0 0-512 0</inkml:trace>
  <inkml:trace contextRef="#ctx0" brushRef="#br0" timeOffset="7500.179">23188 12870 1839 0,'0'0'160'0,"0"0"-160"0,0 0 0 0,0 0 0 16,0 0 4320-16,0 0 832 0,0 0 160 0,0 0 48 16,0 0-4304-16,0 0-864 0,0 0-192 0,0 0 0 15,0 0 160-15,0 0 16 0,5-6 0 0,-5 6 0 16,9-6 720-16,-9 6 160 0,0 0 32 0,8-10 0 0,0-1-192 0,2-1-16 16,2 1-16-16,2-4 0 0,-5-4-224 0,4-2-32 15,1-1-16-15,0-2 0 0,-1-1-176 0,1-4-32 16,0-6-16-16,-1 0 0 0,1 2-192 0,1-2-48 15,-1 0 0-15,1-1 0 0,0-1 128 0,0-1 0 16,-1 0 16-16,2-1 0 0,1 1-144 0,1-2-128 16,2 0 192-16,-4 3-192 0,0 1 128 0,0 1-128 15,2 4 0-15,-2 1 0 0,1 0 128 0,-1 5-128 16,0 0 0-16,-1 2 0 0,-1 0 0 0,1 4 0 16,-2 1 128-16,0 2-128 0,-3-1 0 0,1 3 0 0,0-3 128 15,-1 5-128-15,-1 5 0 0,-3-2 0 0,0-2 128 16,-1 2-128-16,-5 9 0 0,7-8 0 0,-2-2 0 15,-5 10 0-15,5-6 0 0,-5 6 0 0,5-9 0 16,-5 9 0-16,5-8 0 0,-5 8 0 0,0 0 0 0,0 0 0 16,2-7 240-16,-2 7-16 0,0 0 0 15,0 0 0-15,0 0-224 0,0 0 176 0,0 0-176 0,0 0 160 16,0 0-32-16,0 0-128 0,0 0 192 0,0 0-64 16,-9 0-128-16,9 0 0 0,-8 2 144 0,3 3-144 15,-2 3 0-15,2 0 0 0,-1-2-192 0,2 3 64 16,-2 1 128-16,2 2 0 0,0 2 0 0,-1 0 0 15,3-1 0-15,-4 2-128 0,2 1 128 0,-1 1-192 16,-1 2 192-16,-2 3 0 0,0 2 0 0,-2 4 0 16,-5-2-208-16,0 5 32 0,1 1 16 0,-4 1 0 15,-6 2-64-15,3 2-16 0,-2 4 0 0,0 0 0 0,0-1 80 16,-2-1 16-16,1 2 0 0,2-2 0 0,-1 0 144 16,3 0 0-16,2 2 0 0,-2 2 0 0,0 3 0 0,1-3 0 15,2-3 0-15,0-1 0 0,2 0 0 0,-1-1 0 16,2-4 0-16,2-3-128 15,2-4-256-15,0-1-64 0,-3-2 0 0,4-3-13920 16</inkml:trace>
  <inkml:trace contextRef="#ctx0" brushRef="#br1" timeOffset="79022.421">18318 6128 9215 0,'-1'-8'816'0,"1"-1"-656"0,1-4-160 0,0 4 0 15,2 0 3152-15,0 2 608 0,2-2 112 0,-1 3 32 16,-3-4-2496-16,2 4-512 0,-3 6-80 0,1-7-32 15,-1-3-400-15,-3 0-96 0,-1 0-16 0,-3-1 0 16,1 3 400-16,-5 3 80 0,-1 0 16 0,-5 2 0 16,-4-1 16-16,-2-2 16 0,-2 3 0 0,-6 1 0 15,-1-2-272-15,-3 5-48 0,1 2-16 0,-1 1 0 16,0 0-64-16,-4 5-16 0,1 3 0 0,-8 3 0 16,-1 3-192-16,-6 8-64 0,-2 2 0 0,0 4 0 15,3 0-128-15,-1 1 0 0,3 0 0 0,1 2 0 16,0 2 192-16,3-1-32 0,2-2-16 0,6-3 0 15,5-4-16-15,5 0-128 0,2-2 192 0,8-2-64 16,4-1-128-16,5-1 160 0,5-5-160 0,3 2 160 0,4-3-160 0,7 0 0 16,4-2 0-16,3-1 128 0,3 2-128 0,6 0 0 15,-1-3 0-15,5-2 0 0,2 2 0 0,1-2 0 16,0-1 0-16,0 1 128 0,-1 1-128 0,1 3 0 16,1-2 0-16,1 1 0 0,1 2 0 0,-1 1 0 15,-2 1 0-15,1 1 0 0,3-2 0 0,-6 1 0 16,-2 3 0-16,-3 1 0 0,-3-2 0 0,-6 2 0 15,-1 1 0-15,-4-1 0 0,-6-2 0 0,0-2 0 16,-3 0 0-16,-4 0 0 0,-6 2 208 0,-1-1-32 16,-7 2-16-16,-6 0 0 0,-5-4 400 0,-9 1 80 15,-5 0 0-15,-4 3 16 0,-4-1-176 0,-2-1-32 16,-5-3-16-16,-1 1 0 0,-1-2 48 0,-3-1 16 16,-1-2 0-16,2-1 0 0,-1-1 16 0,6 0 16 0,4-1 0 15,4-4 0-15,3 0-272 0,0-2-48 0,2 0-16 16,3 2 0-16,3-2-192 0,6-2 0 15,3-3 0-15,7 3 0 16,2 3-800-16,5-2-96 0,3-2-32 0,3-2 0 16,2-4-1568-16,5-1-304 0,8-1-64 0,6-4-13456 0</inkml:trace>
  <inkml:trace contextRef="#ctx0" brushRef="#br1" timeOffset="79560.426">18284 6437 20271 0,'0'0'1792'0,"0"0"-1424"15,-6-2-368-15,6 2 0 0,0 0 2304 0,0 0 400 0,0 0 80 0,0 0 16 16,0 0-1392-16,9 4-256 0,1 0-64 0,2-4-16 15,1-1-400-15,4-2-80 0,1 0-16 0,5 1 0 16,-2 1-128-16,5-2-16 0,-1-5-16 0,5 3 0 16,3 4-208-16,-3-1-32 0,-1-2-16 0,2 0 0 15,2 1-160-15,1 1 0 0,-2 0 0 0,-5-3 128 16,1-6-128-16,-3 5 0 0,-2 2 0 0,0 1 0 16,-2 1-160-16,-2 0-64 0,-4 0-16 0,0 2 0 15,-2 2-2576 1,-2-2-528-16</inkml:trace>
  <inkml:trace contextRef="#ctx0" brushRef="#br1" timeOffset="79732.791">18307 6817 33167 0,'0'0'2944'0,"0"0"-2352"16,0 0-464-16,0 0-128 0,0 0 2160 0,0 0 400 15,12-6 96-15,3 3 16 0,4 2-1824 0,3-2-352 16,3-3-80-16,5 1-16 0,3-1-208 0,7-1-32 16,0 1-16-16,5-1 0 0,2 0-144 0,-1 1 192 15,-2-3-192-15,0 4 192 0,0-1-192 0,-4 2 0 16,-1-2 0-16,-1 2 0 0,1 1-144 0,1-1 144 16,0 0-192-16,-1 1 192 15,-3 2-512-15,-1-1 0 0,-3 0 0 0,-1 1 0 16,-2-2-1904-16,-2 1-368 0,-3-1-80 0</inkml:trace>
  <inkml:trace contextRef="#ctx0" brushRef="#br1" timeOffset="81103.434">20047 5991 32255 0,'-8'-8'2864'0,"1"0"-2288"0,1 2-576 0,6 6 0 16,0 0 816-16,0 0 48 0,0 0 16 0,0 0 0 16,-5-6-592-16,5 6-112 0,0 0-32 0,0 0 0 15,-3 10-144-15,1 3 0 0,1 3-192 0,1 2 192 16,0 4-128-16,0 1 128 0,-1 3 0 0,1 3 0 16,-2 4 0-16,-2 2 256 0,1 0-32 0,-1 5-16 15,-3 3 256-15,2 2 48 0,-4 1 16 0,3-1 0 16,2 1-64-16,-3-3-16 0,1-3 0 0,-3 1 0 15,2-2-64-15,-2-1-32 0,0-3 0 0,0-2 0 16,0 0-144-16,1-3-16 0,1-1-16 0,-1-2 0 16,0 0-176-16,2-3 0 0,1-6 144 0,0 0-144 15,-1-1-192-15,3-4-128 0,-1-3 0 0,4-10-16 16,0 0-1328-16,0 0-272 0,0 0-48 16,0 0-8864-16,4-9-1760 0</inkml:trace>
  <inkml:trace contextRef="#ctx0" brushRef="#br1" timeOffset="81387.595">19533 6089 34095 0,'-23'-4'3024'0,"9"3"-2416"16,2-2-480-16,5 2-128 0,7 1 832 0,0 0 160 15,0 0 32-15,0 0 0 0,0 0-752 0,9 5-144 0,4 0-128 16,4-5 192-16,1-4-192 0,7 0 0 0,4-2 144 16,4-2-144-16,2-6 224 0,1-2-32 0,-1-6 0 0,1 4 0 15,4 4-16-15,-2 0-16 0,4-3 0 0,-1 2 0 16,-1 2 160-16,1-2 16 16,-1 2 16-16,-3 1 0 0,-2 1-192 0,-3 3-32 0,-5 5-128 15,-1 0 192-15,-1-1-192 0,0 2-288 0,-4 1 64 0,1 6 16 31,0 3-1296-31,-2 2-256 0,2 0-48 0,-3 2-9088 0,0 3-1824 0</inkml:trace>
  <inkml:trace contextRef="#ctx0" brushRef="#br1" timeOffset="81776.396">20853 5569 33743 0,'-14'-4'1488'0,"6"2"320"0,8 2-1440 0,-7 0-368 16,-2 4 0-16,1 4 0 0,-1 1 128 0,1 3-128 16,-2 2 128-16,-4 3-128 0,0 1 0 0,-1 3 0 15,-3 1 0-15,-1 3-192 0,0 3 192 0,-2 5 0 16,-3 7 0-16,0 2 0 0,2 4 0 0,-4 9 0 15,0 5 0-15,-3 2 0 0,0-4 0 0,4-2 0 16,2-5 0-16,2 0 128 0,1 2 384 16,5-4 64-16,3-5 32 0,4-5 0 15,3-4 160-15,2-1 48 0,3-4 0 0,3-2 0 0,0-1-432 16,4-3-64-16,-3-3-32 0,7-1 0 0,1-5-288 0,2 0 0 16,0-5 0-16,0-2 0 15,1 1-624-15,1-3-80 0,-1-2 0 0,3-4-16 16,3-3-1824-16,-3 0-352 0,1-3-80 0</inkml:trace>
  <inkml:trace contextRef="#ctx0" brushRef="#br1" timeOffset="82373.855">20849 6042 34607 0,'-15'-15'1536'0,"8"8"320"0,7 7-1488 16,0 0-368-16,0 0 0 0,0 0 0 0,0 0 416 0,-2-4 16 15,2 4 0-15,0 0 0 0,0 0-432 0,-7 9 0 16,7-9-224-16,-4 11 80 0,-1 1-32 0,0 1 0 16,-3 2 0-16,2 2 0 0,1 1 176 0,0 0 0 15,-3 4 0-15,1 1-128 0,3 0 128 0,-2 4 128 16,2 0-128-16,1 4 176 0,-2 3 96 0,3 1 32 15,1-3 0-15,1 0 0 0,0-2-48 0,2-5-16 16,4-3 0-16,-2-3 0 0,2-3-48 0,1 0-16 16,2-4 0-16,2-3 0 0,1-3-16 0,1 0 0 15,2-1 0-15,0-2 0 0,-2-6-160 0,-1-1 192 16,1-4-192-16,1 1 192 0,2-1-192 0,1-1 128 16,-3-2-128-16,0-1 128 0,2-1-128 0,0-3 128 15,0-1-128-15,-1-1 128 0,-1-2-128 0,0-6 0 16,-1-5 144-16,-4 4-144 0,-1 0 128 0,0 1-128 0,-1-1 128 0,-2 0-128 15,2 3 128-15,-3 2-128 0,0 1 128 0,-2 4-128 16,-2 5 0-16,1 0 128 0,-1 1-128 16,0 2 0-16,0-1 128 0,0 5-128 0,0 5 160 0,0 0-160 15,0 0 0-15,0 0 0 0,-7 7 0 0,4 1 0 16,-1 4 0-16,0 4-128 0,0 1 128 0,1 5-160 16,-4 3 160-16,3 5-128 0,0 3 128 15,0 0-128-15,-1 2 128 0,1-2 0 0,2-2 0 0,-3 0 0 16,2-2 0-16,2-2 0 0,1-4 0 0,1-2 176 15,1-3-176-15,2-3 0 0,-2-1 0 0,1-2 0 0,0 0 0 16,2-2 0-16,-1-3 0 0,1 0 0 16,-5-7-1872-16,11 0-256 0,-4-3-48 15,2-1-13312-15</inkml:trace>
  <inkml:trace contextRef="#ctx0" brushRef="#br1" timeOffset="82546.678">21330 6545 42047 0,'0'0'1856'0,"0"0"384"0,0 0-1792 0,-3 9-448 0,1 2 0 0,1 2 0 16,1 0 0-16,-1 3 0 0,-1 0-208 0,1 3 64 16,1-2-96-16,-2 2-16 0,-3 1 0 0,2 2 0 31,-2 0-400-31,-1 0-96 0,-3-1-16 0,-1 1 0 0,2-1 352 0,-3-4 64 0,2 2 16 0,0-2 0 15,2-2 144-15,2-4 48 0,0-1 0 0,5-10 0 32,0 0-448-32,0 0-96 0,0 0-16 0,0 0-9584 0,5-13-1920 0</inkml:trace>
  <inkml:trace contextRef="#ctx0" brushRef="#br1" timeOffset="82890.412">21686 6085 40479 0,'0'0'1792'0,"0"0"384"15,0 0-1744-15,0 0-432 0,-2 12 0 0,2 3 0 0,0 1 0 0,1 4 0 16,1 2 0-16,0 2-176 0,-1 0 176 0,2 2-160 16,-1 0 160-16,0 3-160 0,-2 1-144 0,1-1-16 15,0-1-16-15,-1-2 0 16,-2 5-64-16,0-5-16 0,0-3 0 0,1-5 0 0,-1-5 416 0,2-2 0 15,0-11 0-15,0 0 176 0,0 0 512 0,0 0 96 16,0 0 32-16,0 0 0 0,0 0 192 0,4-10 32 16,0-6 16-16,4-3 0 0,-2-1-480 0,4-3-80 15,-3-4-32-15,2-1 0 0,0-4-464 0,0 1 0 16,1 1 0-16,-1 1 0 0,2 1 0 0,1 4-160 16,-1 1 160-16,0 3-192 0,-1 4 48 0,0 0 0 15,0 1 0-15,1 4 0 16,-2 3-880-16,-2 2-160 0,-7 6-32 0,10-1-16 15,1 4-2176-15,-1 0-432 0,-10-3-96 0,8 9-16 0</inkml:trace>
  <inkml:trace contextRef="#ctx0" brushRef="#br1" timeOffset="83365.776">21839 5493 34319 0,'-7'-12'1520'0,"5"5"320"0,2-1-1472 0,0 8-368 15,0 0 0-15,0 0 0 0,0 0 288 0,0 0-16 16,0 0 0-16,14 1 0 0,-1-2-272 0,0 3 0 15,-1 5 0-15,2 2 0 0,2 0 0 0,-1 1 0 16,0 0 128-16,1 2-128 0,-1 4 128 0,1 1-128 16,-1 3 144-16,-1-1-144 0,1 1 288 0,-1 4-32 15,1 3-16-15,0 5 0 0,-3 6-96 0,0 3-16 16,0 0 0-16,0 6 0 0,-1 3 0 0,-2 2 0 16,-3-2 0-16,-1 0 0 0,-2-5 112 0,0-2 16 15,1-1 0-15,-3-2 0 0,-2-1 128 0,-3-1 48 16,-2 1 0-16,-2-1 0 0,-2-1-48 0,-3-3-16 0,-1-2 0 15,-2-2 0-15,1-1 32 0,-2 0 16 0,1-3 0 0,-2-3 0 16,0-1 32-16,1-2 0 0,1-1 0 0,0 0 0 16,1 1-208-16,0-1-48 0,1-2 0 0,0-1 0 15,-2-4-192-15,4-2 0 0,4-4 0 16,1 3 0 0,-2 0-464-16,5-3-96 0,4-6-16 0,0 0 0 15,0 0-1856-15,0 0-384 0,7-11-80 0,7-5-13296 0</inkml:trace>
  <inkml:trace contextRef="#ctx0" brushRef="#br1" timeOffset="83824.124">22389 6179 20271 0,'0'0'1792'0,"-7"-6"-1424"0,2 0-368 0,5 6 0 15,0 0 2224-15,0 0 368 0,0 0 80 0,0 0 16 16,0 0-1408-16,0 0-256 0,0 0-64 0,0 0-16 16,11-3-592-16,3 1-112 15,0 0-32-15,3 1 0 0,-1 1 192 0,1-1 48 0,2-1 0 0,0 1 0 16,3-1-128-16,0 1 0 0,3-3-16 0,-1 2 0 16,0 1-304-16,1 0 160 0,2-1-160 0,0 4 128 15,1 0-336-15,-3 1-80 0,-3-1-16 0,-2-1 0 16,-3-2-1872-16,0 2-384 15,-3 3-80-15</inkml:trace>
  <inkml:trace contextRef="#ctx0" brushRef="#br1" timeOffset="83961.424">22403 6427 39279 0,'-10'-5'1728'0,"10"5"384"0,0 0-1696 15,0 0-416-15,0 0 0 0,0 0 0 0,10-1 224 0,3-3-32 16,4-1-16-16,2-2 0 0,4 1-176 0,3 1 0 16,4 1 0-16,2-3-176 0,0-3 48 0,0 2 0 15,-2 0 0-15,2 0 0 16,2 1-288-16,-1 1-48 0,-5 3-16 0,0-2 0 16,2-1-304-16,-1-2-64 0,-2-1-16 0,-3 3-9728 15,1 3-1952-15</inkml:trace>
  <inkml:trace contextRef="#ctx0" brushRef="#br1" timeOffset="91804.345">23006 6334 18879 0,'0'0'832'0,"0"0"192"0,0 0-832 0,0 0-192 16,0 0 0-16,0 0 0 0,0 0 336 0,0 0 32 0,0 0 0 15,0 0 0-15,0 0-368 0,0 0 0 0,0 0 0 0,0 0 128 16,4 8 128-16,-4-8 48 0,0 0 0 0,11 0 0 15,0 0 400-15,0-2 64 0,-1 0 32 16,-1-2 0-16,0-4-208 0,2 0-32 0,-1 0-16 0,1-2 0 16,1-2 288-16,-1-2 48 0,2-4 16 0,1 2 0 15,1 2 32-15,-1-1 16 0,1-5 0 0,1 2 0 16,-2 0-320-16,0 0-64 0,2 0-16 0,-3 0 0 16,-3-1-288-16,0 2-48 0,0 6-16 0,0 2 0 15,0-1-192-15,-3 3 176 0,-2 0-176 0,-5 7 160 16,0 0-160-16,0 0 0 0,0 0 0 0,6 13 0 15,-1 2 0-15,-2 3 0 0,-3 1 0 0,-1 3 0 16,-1 0 0-16,-1 6 0 0,-2 2 0 0,-1 4 0 16,-2 3 0-16,-2 5 0 0,-1 3 0 0,-2-1 0 0,-1-1 128 15,2-2-128-15,2-4 128 0,-3-3-128 16,-2-3 240-16,3-5-48 0,3-3 0 0,-2-4 0 0,-5 0 144 16,5-2 32-16,9-3 0 0,1-3 0 0,0-3-112 0,1-8 0 15,0 0-16-15,0 0 0 0,0 6 0 0,0-6 0 16,0 0 0-16,0 0 0 0,-1-13 256 0,1-1 48 15,2-1 16-15,0-3 0 0,3-1-240 0,-1-1-64 16,1-1 0-16,2-2 0 0,1-4-256 0,0 0 128 16,-1-7-128-16,1 4 0 0,3 3 160 0,1-2-160 15,2-3 128-15,0 4-128 0,-2 0 0 0,1 4 0 16,-1-1 0-16,0 1-176 0,-2 4 176 0,1 2 0 16,1 3 0-16,2 1-128 0,2 4 128 0,-1 1-160 15,0 0 160-15,-1 3-160 0,-2 4 160 0,0 2-160 0,-1 1 160 16,2 2-160-16,0 2 160 0,0 1-192 0,1 2 192 15,1 0-192-15,1-3 48 0,-1 1 0 0,2 3 0 0,-2-3 0 16,0 1 144-16,1-2-208 0,-3 1 80 0,-1 0 128 16,0 0-192-16,-2-3 192 0,0-2-192 0,0 3 192 31,-5 0-1488-31,-5-4-176 0,10 2-48 0,-10-2-9280 0,4-7-1856 0</inkml:trace>
  <inkml:trace contextRef="#ctx0" brushRef="#br1" timeOffset="92183.715">24101 5596 18431 0,'0'0'816'0,"-8"-2"160"0,-1-1-784 0,9 3-192 15,0 0 0-15,-8 3 0 0,1 0 2352 0,7-3 416 16,-6 10 96-16,1 1 16 0,-4 0-2304 0,2 1-576 0,-3 1 0 15,2 2 0-15,-3 7 0 0,0 3 0 16,0-1 0-16,0 2 0 0,-4 3 256 0,1-1-64 0,0 5-16 0,-2 6 0 16,0 5 352-16,-1 1 80 0,1-1 16 0,-3 1 0 15,4 1 48-15,-2-2 16 16,1 1 0-16,0-2 0 0,0-1 16 0,1-1 0 0,1-2 0 16,4-2 0-16,5-4-128 0,0 0-32 0,2-2 0 0,2-4 0 15,3-3-224-15,1-2-32 0,1-2-16 0,1 0 0 16,4-3-128-16,0 0-16 0,0 1-128 0,2-4 192 15,2-2-192-15,2 0 0 0,1-3 128 0,1-1-128 16,2-2 0-16,2 1 0 0,-1-3-192 0,1-2 192 16,-1-3-512-16,0-1 16 15,1-2 0-15,1-1 0 0,1 0-2816 0,-1-3-560 0</inkml:trace>
  <inkml:trace contextRef="#ctx0" brushRef="#br1" timeOffset="92870.043">24189 6031 10127 0,'-9'-4'896'0,"2"0"-704"0,7 4-192 0,0 0 0 16,0 0 3648-16,0 0 704 0,-5-4 144 0,5 4 32 15,0 0-3312-15,0 0-640 0,0 0-144 0,0 0-32 16,0 0-192-16,0 0-32 0,-6 9-16 0,4 2 0 16,2 2 208-16,-2 3 32 0,-4 0 16 0,4 4 0 15,1 1 96-15,-3 2 0 0,-4 0 16 0,2 3 0 16,3 3-96-16,0 2-32 0,-2 3 0 0,-2 0 0 15,-1-1-144-15,1 1-16 0,5-2-16 0,1-3 0 16,1-4-32-16,0-3-16 0,0-4 0 0,0-2 0 16,0-1-176-16,3-1 192 0,5-4-192 0,0-3 192 15,-2 0 0-15,1-3 0 0,-7-4 0 0,10 2 0 16,4-3 64-16,-3-2 0 0,-1-2 16 0,2-4 0 16,2-3-144-16,1-3-128 0,-5-1 144 0,1-1-144 0,-1 0 0 15,1-4 128-15,0-3-128 0,0-2 0 0,-2 1 0 16,2-1 0-16,0-1 0 0,0 3 0 0,-3 1 0 15,2 0 0-15,-2-2 128 0,-1 1-128 0,-2 4 0 0,0-2 0 16,2-3 0-16,-2 4 0 0,-1 3 0 0,1 1 0 16,0 2 0-16,-2 3 0 0,0 3 0 0,1 2 0 15,-3 1 0-15,-1 6 0 0,0 0 0 0,0 0 0 16,0 0 0-16,0 0 0 0,0 0 0 0,5 10 0 16,-3 2 0-16,-1 3-160 0,1 4 160 0,-4 1 0 15,-1 2 0-15,0 1 0 0,0 1 0 0,-3 3 0 16,2 3 0-16,0-2 0 0,1-4 0 0,-1 3 144 15,0 5-16-15,0-2-128 0,-3-4 448 0,3 1 0 0,1-4-16 16,-2-1 0-16,-2 1-96 0,1-4-16 0,4-4 0 16,-3 0 0-16,1 0-176 0,0-1-144 0,-1 1 192 0,1-2-192 15,-1-5 128-15,2 0-128 16,-1 2 0-16,2-2 0 0,2-8 0 0,-4 6-192 0,4-6 16 0,0 0 16 31,0 0-1600-31,0 0-320 0,0 0-64 0,0 0-13440 0</inkml:trace>
  <inkml:trace contextRef="#ctx0" brushRef="#br1" timeOffset="93249.74">24615 6314 29487 0,'0'0'2624'0,"0"0"-2112"16,0 0-512-16,0 0 0 0,0 0 1536 0,0 0 208 16,-7 3 48-16,7-3 0 0,0 0-1792 0,0 0-192 15,0 0-112-15,-1 11-16 0,2 0 0 0,-1 3 16 16,-4 2 0-16,0 4 0 0,0 1 304 0,-2 2 0 16,1-1-128-16,-3 2 128 0,0 4 336 0,0-2 128 15,1 0 32-15,0 1 0 0,2-1 32 0,-4 1 16 16,-2 0 0-16,0-1 0 0,2 0-336 0,0-3-64 15,2-1-16-15,0 0 0 0,4-5-128 0,-3 2 0 16,3-2 0-16,0-4 128 0,3-13-128 0,-3 10 0 0,2 2-160 16,1-12 160-1,0 0-1648-15,0 0-224 0,0 0-48 0,8-7-16 16,2-3-1296-16,3-3-256 0</inkml:trace>
  <inkml:trace contextRef="#ctx0" brushRef="#br1" timeOffset="93603.621">24810 5948 15663 0,'-8'3'1392'0,"2"1"-1120"0,0 3-272 0,2 3 0 0,2 2 4144 0,-3 5 768 16,1 1 144-16,1 6 48 0,-1 4-4144 0,-1 2-832 15,-2-1-128-15,5 1 0 0,-2 1 0 0,-1 1 0 16,-1 2 0-16,1-4 0 0,3-3 0 0,-1 3 0 16,-3 2 0-16,1-4 144 0,0-6-144 0,2-3 0 15,0-4 0-15,-2-1 0 0,1-1 304 0,2-2 128 16,1-2 16-16,1-9 16 0,0 0 320 0,0 0 64 16,0 0 16-16,0 0 0 0,0 0-160 0,7-10-48 15,0-4 0-15,-1 0 0 0,2 0-320 0,1-3-64 16,0-6-16-16,0-1 0 0,0-1-256 0,1 1 0 15,-2-1 128-15,1 3-128 0,1 1 208 0,-1 1-16 16,-2-1 0-16,1-1 0 0,2 1 64 0,-2 0 0 16,0 1 0-16,1 1 0 0,2 0-128 0,1 1 0 15,-2 1-128-15,1 3 192 0,0 1-448 0,1 1-80 16,-3 2-32-16,0-1 0 16,-6 4-1424-16,2 3-272 0,-5 4-64 0,0 0-9264 0,8-4-1856 15</inkml:trace>
  <inkml:trace contextRef="#ctx0" brushRef="#br1" timeOffset="93997.03">24845 5499 16575 0,'-2'-9'1472'0,"1"1"-1168"15,1 8-304-15,0 0 0 0,0 0 4672 0,0 0 896 16,7 13 160-16,1-4 32 0,3-2-4624 0,1 4-944 16,3 4-192-16,1 4 0 0,4 3 0 0,1 0 0 15,3 3 0-15,-2 3-160 0,-2 3 160 0,-4 3 0 16,-1 1-144-16,-4 2 144 0,2 1 0 0,-5 7 0 15,-7 6 0-15,0 2 0 0,1 2 0 0,-4 2 0 16,-6-4 0-16,-1 6 0 0,-2-1 0 0,0 0 192 16,0-3-32-16,0-1 0 0,0-2 352 0,1-4 80 0,-3-1 16 0,-1-5 0 15,-1 1-128-15,0-2-32 16,1-4 0-16,0 1 0 0,-2-3-256 0,0-3-64 0,-1-5-128 16,2-3 192-16,1-5-192 0,-1-2-208 0,1-4 32 0,0-6 16 31,-1-6-2976-31,1-5-576 0</inkml:trace>
  <inkml:trace contextRef="#ctx0" brushRef="#br1" timeOffset="94594.46">22878 5801 34559 0,'0'0'1536'0,"0"0"304"0,0 0-1472 0,3-6-368 0,-1-4 0 0,3 4 0 15,5 2 336-15,3 0 0 0,1-1 0 0,3 1 0 16,1-2-336-16,3 3 0 0,4 1 0 0,1 0-128 16,6-2-64-16,1 2-16 0,-4 1 0 0,6-1 0 15,6-1 208-15,-4-1-192 0,-4 0 192 0,0 2-192 16,0-1 320-16,-1 1 80 0,-4 1 16 0,-1-2 0 15,1 1 32-15,-3 1 0 0,1 2 0 0,2-1 0 16,-1 2-96-16,-1 0-16 0,-2-1 0 0,-5 0 0 16,-4-3 80-16,-1 1 16 0,1 0 0 0,-7-1 0 15,-8 2-16-15,0 0 0 0,0 0 0 0,0 0 0 16,0 0 288-16,-5-8 64 0,-5-1 16 0,-4 0 0 16,-5 2-192-16,-2-1-32 0,-2 0-16 0,0-1 0 15,-1 0 48-15,-1 0 16 0,1-2 0 0,2 1 0 16,2 0-224-16,3-1-64 0,-1 1 0 0,2 1 0 15,-1-1-128-15,3 2 0 0,2-1 0 0,2 0 0 16,-2-1-768-16,2 1-176 0,1 3-32 16,-1-5-11376-16,0-7-2288 0</inkml:trace>
  <inkml:trace contextRef="#ctx0" brushRef="#br1" timeOffset="95578.108">19333 5690 35183 0,'0'0'1552'0,"0"0"336"0,0 0-1504 0,0 0-384 0,0 0 0 0,9-5 0 15,4 0 336-15,2-1 0 0,3-2 0 0,5 0 0 16,5 0-144-16,4-2-16 0,5-3-16 0,1 0 0 15,5 2-160-15,1-2 0 0,-2-2 0 0,3-3 0 16,1 0 0-16,3 0-176 0,2 1 176 0,2 2-192 16,5 2 192-16,0 0 0 0,-3-1 0 0,0 2 0 0,0 0 0 15,-1 0 144-15,-2 0-16 0,0 0-128 0,-1 1 240 0,-5 1-64 16,-5 0-16-16,-4 0 0 0,-2-1 32 0,-6 1 16 16,-4 2 0-16,-6 0 0 0,-2 1 80 0,-4 3 16 15,-4 4 0-15,-9 0 0 0,0 0-16 0,0 0 0 16,0 0 0-16,-5-8 0 0,-5 3 128 0,-1 2 32 15,-4-1 0-15,-7 2 0 0,-3-1-272 0,-6-1-48 16,-4 0-128-16,-4 2 192 0,-5-1 32 0,-2 0 0 16,-3 0 0-16,1-2 0 0,0 0-48 0,-4-1-16 15,-1 2 0-15,4 2 0 0,0 1-160 0,4 0 160 16,1 1-160-16,8 0 160 0,6 0-160 0,6 0 0 0,6-1 0 16,6-1 0-1,6 0-992-15,6 2-288 0,0 0-48 0,22-4-16960 0</inkml:trace>
  <inkml:trace contextRef="#ctx0" brushRef="#br1" timeOffset="100624.021">16157 4507 20271 0,'0'0'896'0,"-4"-8"192"0,4 8-880 0,-2-7-208 0,2 7 0 0,0 0 0 0,-6-11 560 0,3 4 64 16,3 7 16-16,0 0 0 0,-6-8-352 15,3 1-64-15,3 7-16 0,0 0 0 0,-4-7-208 16,4 7 144-16,-6-9-144 0,1 2 128 0,-1 0 288 15,0-1 48-15,-2-1 16 0,0-1 0 0,-2-1 272 0,-1-1 48 16,-1-1 16-16,-2-2 0 0,-1-4-32 0,-5-1 0 16,-2-2 0-16,-1-2 0 0,-2-1-160 0,0-3-48 15,-2-2 0-15,-2 3 0 0,-1 2-192 0,-3 0-32 16,-4-1-16-16,1 4 0 0,-3 3-128 0,-2 1-16 16,-3-1-16-16,-5 2 0 0,-9 4-48 0,2 1 0 15,1 1 0-15,1 2 0 0,0 3-128 0,1-1 0 16,0 3 144-16,3-1-144 0,-3 2 128 0,2 1-128 15,2 2 128-15,4 1-128 0,3 1 128 0,3 0-128 16,0 3 128-16,2 1-128 0,-1 3 0 0,0 1 0 16,-3 1 0-16,1 4 0 0,-2 4 0 0,-1 2 0 15,-3 2 0-15,1 5 0 0,1 3 0 0,2 4 0 16,0 0 0-16,4 0 0 0,-1 0 0 0,5-1 0 0,2-1 0 16,4-1-128-16,1-1 128 0,5 0 0 0,0-2 0 0,4 3 0 15,0 0 0-15,2 2 0 0,2 8 0 16,2 0 0-16,4 0 0 0,-1-3 0 0,3 2 0 0,4 1 0 15,0-5 0-15,5 2 0 0,-2-1 0 0,6 2-128 16,3 2 128-16,4-1 0 0,0 0 0 0,3 1-128 16,4 0 128-16,3-2 0 0,-1-2-144 0,3-2 144 15,3 0-144-15,2-1 144 0,0-2-192 0,1-3 192 16,-1 0-192-16,5-1 192 0,0-2-192 0,2-2 192 16,2-1 0-16,1-5 0 0,-1-2 0 0,4-2 0 15,0 0 0-15,2-7 0 0,-2-1 0 0,1-3 0 0,2 3 0 16,2-5 176-16,3 0-48 0,3 1-128 0,3-1 160 15,0 0-160-15,-1-3 128 0,-2-1-128 0,1-3 0 0,0-4 0 16,3 0 128-16,2-5-128 0,-2 4 0 0,0-3 0 16,-7-5 0-16,0-7 0 0,-3-1 128 0,1-2-128 15,2 1 128-15,0-2-128 0,-2 0 128 0,-1-3-128 16,-3 0 128-16,-2 1-128 0,-8 1 128 0,-2 0-128 16,-2-3 128-16,-2 1-128 0,-5 1 144 0,-1-1-144 15,-3-1 160-15,-2 1-160 0,-2 1 240 0,-1 0-48 16,-1 1-16-16,-4-3 0 0,-4-3 16 0,-4-1 0 15,-3-5 0-15,-2 0 0 0,-4-2-16 0,-3-2 0 16,-6-3 0-16,-2-2 0 0,-4 5-48 0,-1 0-128 16,-1 1 192-16,-2-4-64 0,-1 5 16 0,-4-1 0 0,-2 1 0 15,-5 5 0-15,-4 1 160 0,-4 4 16 16,-5 2 16-16,-4 7 0 0,-6 5-144 0,-2 4-48 0,-3 3 0 0,-5 8 0 16,-3 8-144-16,-1 5 0 0,4 3 0 0,5 2-176 15,4 0 176-15,6 4-208 0,4 6 80 0,5 0 128 16,5-1-368-16,5 2 48 0,5 3 16 0,5 3 0 31,4 3-1936-31,6 6-400 0,3-1-80 0</inkml:trace>
  <inkml:trace contextRef="#ctx0" brushRef="#br0" timeOffset="-179046.214">20263 9282 4607 0,'0'0'192'0,"0"0"64"0,0 0-256 0,-7-2 0 16,7 2 0-16,0 0 0 0,-4-7 3184 0,4 7 592 15,0 0 112-15,-5-4 16 0,0-3-3248 0,5 7-656 16,0 0 0-16,0 0-256 0,0 0-64 0,0 0 0 16,-4-5-16-16,4 5 0 0,0 0 336 0,0 0 0 15,-6-5 0-15,6 5 0 0,-9-1 560 0,9 1 16 0,0 0 16 16,-9 1 0-16,3-1 48 0,6 0 16 0,-7-1 0 16,7 1 0-16,-9 0-112 0,9 0-32 0,-7 1 0 0,7-1 0 15,-9 3 0-15,1 0 0 0,-1-3 0 0,2 1 0 16,-1 2-96-16,-2-1-32 0,0 2 0 0,1-3 0 15,-1 0-144-15,2 0-48 0,-6 1 0 0,0-1 0 16,-3 2-192-16,1 0 144 0,1 0-144 0,-6 0 128 16,-2 1-128-16,1-2 0 0,1 0 0 0,-1-1 128 15,-5-2 48-15,2-1 0 0,1-2 0 0,1 2 0 16,0 2 16-16,-1-1 16 0,0-3 0 0,-2-1 0 16,-2 3-16-16,-4 1 0 0,-3-2 0 0,1-1 0 15,-3 2-192-15,-2 1 128 0,-3 0-128 0,2-2 0 16,1 1 0-16,3-3 0 0,-3 1 0 0,2-4 0 15,-1-1 0-15,-2 0 0 0,-2 1 0 0,-1-3 0 0,-2-1 144 0,1 1-144 16,1 2 128-16,1-1-128 0,1-2 160 16,0 0-160-16,-3-4 192 0,1-1-192 0,-1-2 128 0,-1 0-128 15,-3 2 0-15,0-1 0 0,2 0 0 0,3 0 0 16,2-4 0-16,2 2 0 0,0 2 0 0,-1 1 0 16,2 0 0-16,-2 0 0 0,-1-3 0 0,0 0 0 15,0 1 128-15,6 1-128 0,3-2 0 0,3-2 0 16,-1 1 0-16,2 0 0 0,1 1 128 0,2-5-128 15,0 0 0-15,3-1 0 0,2-1 160 0,0 3-160 16,0 1 128-16,1 1-128 0,1 1 128 0,3 0-128 16,4 0 0-16,0 0 128 0,-1 1-128 0,3-1 0 15,4-2 0-15,3 1 0 0,2 1 0 0,1-1 0 0,3-1 0 16,2-1-176-16,5-1 176 0,0-1-192 0,2-1 192 16,2 0-192-16,5 1 192 0,1 2 0 0,0 0 0 0,3-1-128 15,5 2 128-15,-1 1 0 0,5-3 0 16,2 2 0-16,4 0 0 0,5-1 144 0,2-1-144 0,4 3 0 15,-1 3 0-15,0-3 0 0,0 0 0 0,2 0 0 16,-2 0 0-16,4 2 0 0,1 3 0 0,3 0 0 16,5-1 0-16,-2 3 0 0,0 0 0 0,-3 2 0 15,0 0 0-15,3 1 0 0,5 1 0 0,-1 1 0 16,-2 1 0-16,-3 4 0 0,-2-1 0 0,3 1 0 16,0-3 0-16,0 1 0 0,1 1 0 0,0-1 160 15,-1 1-160-15,-3 0 128 0,-3 2-128 0,3 0 128 16,1 1-128-16,1 0 0 0,-3-2 144 0,1 4-144 15,2-1 160-15,-5 4-32 0,-1-2-128 0,-3 3 192 0,3-1-64 16,2 1-128-16,3 0 176 0,-5 3-176 0,-2 0 128 0,-1 2-128 16,-1-5 0-16,0 5 0 0,1 2 0 0,6-1 0 15,0 2 128-15,2-1-128 0,-1-3 0 0,-2 1 128 16,-3-1-128-16,2 0 0 0,1 2 160 0,-1 1-160 16,1 0 128-16,1 2-128 0,2 0 128 0,-3 0-128 15,-4 0 0-15,-2 2 128 0,-1-1-128 0,0 0 0 16,3 0 0-16,-1 0 128 0,4 3-128 0,-3-1 0 15,-2 1 0-15,-3-1 128 0,-2 2-128 0,0 0 0 16,-3 1 0-16,4-2 0 0,4 0 0 0,0 0 128 16,0 0-128-16,-5 1 0 0,0 3 0 0,-2 1 128 15,-1-2-128-15,-5 1 0 0,1 2 128 0,-1 5-128 0,1 0 0 16,2 1 128-16,-3-2-128 0,2 3 0 0,-2-1 0 16,2 1 0-16,2-1 0 0,-3-2 0 0,-4 0 0 0,-1 2 0 15,4-3 0-15,-5 0 0 0,0 1 0 0,1 0 0 16,1 1 0-16,0 2 0 0,0 0 0 0,0 3 0 15,0-1 0-15,2 0 0 0,-1 1 0 16,-2 1 0-16,-4-2 0 0,-2 1 0 0,1-1 0 0,-3 2 0 16,-1 3 0-16,0 0 0 0,0 1 0 0,2 0 0 15,0 4 0-15,0-2 0 0,0-3 0 0,2 1 0 16,2-1 0-16,-3 3 0 0,-4-3 0 0,0-2 0 16,1-2 0-16,-2 3 0 0,-5 5 0 0,1-2 128 15,-1-1-128-15,0 0 0 0,-2 0 0 0,0-1 0 16,-3 0 0-16,2 2 0 0,-1-2 128 0,-1 0-128 0,-1-2 0 15,0 3 0-15,1-1 0 0,-1 3 0 0,-1 5 0 16,2-2 0-16,-2-3 0 0,1-3 0 0,-2-1 0 0,1-1 0 16,1-1 0-16,-3-1 128 0,2-1-128 0,-4 1 0 15,-1 2 0-15,2 0 0 0,-3 2 128 0,3 0-128 16,-2 2 0-16,2 1 128 0,-3-1-128 0,2 0 0 16,1-3 0-16,1 1 0 0,-1 4 0 0,0 0 0 15,0-1 0-15,0 4 0 0,-2 0 0 0,1 0 0 16,1 1 0-16,-1-2 0 0,-3 0 0 0,0 1 0 15,2-2 0-15,-1-2 0 0,0 0 0 0,2 1 0 16,3 0 0-16,0 3 0 0,-2 2 0 0,0 1-144 16,4-2 144-16,-1 0-160 0,-2-1-112 0,2 0-32 15,0-1 0-15,1 1 0 0,-4 2 64 0,1-1 16 16,-3 4 0-16,2-1 0 0,-1-6 224 0,0 2-144 0,-5 1 144 16,0-1-128-16,2-3 128 0,-3 3 0 0,-5 1 0 0,1 1-128 15,-1 1-80-15,-1 0-16 0,0 0 0 0,-2 0 0 16,-3-5-48-16,1 3-16 0,1 1 0 0,-3 1 0 15,-6 0 288-15,6 2-128 0,7-1 128 0,-5 2 0 16,-3 1 0-16,1-3-128 0,-1-6 128 0,0 3 0 16,0 3 0-16,-1-1-128 0,0 0 128 0,0 0 0 15,0-1-128-15,-1 0 128 0,0-1 0 0,-3-3 0 16,2-3 0-16,-2-2 0 0,-1 0 0 0,-2 0 0 16,-1 3 0-16,-1-1 0 0,-1 0 0 0,-5 0 0 15,0 1 144-15,-2-4-16 0,0 0 0 0,0-3 0 16,1 0 16-16,0-3 0 0,1-3 0 0,1 0 0 15,2 2-16-15,-2-1 0 0,2 0 0 0,-4-1 0 0,-2 0-128 16,-3-1 0-16,-4 0 0 0,-1 0-176 0,1-1 176 16,-3-2 0-16,-3-3-144 0,1 1 144 0,1 1 0 15,-2 1 0-15,-5-1 0 0,-2 1 0 0,-3 0 0 16,0 1 0-16,-1-2 160 0,4-1-160 0,0-2 288 0,3 2-48 16,0-2-16-16,-2-1 0 0,-2-1 96 0,4-2 0 15,-1-1 16-15,0 3 0 0,3-2-96 0,2 0-32 16,2 0 0-16,-1-1 0 0,-5 0-16 0,0-1-16 15,-8-1 0-15,2 0 0 0,0 0-176 0,2-1 0 16,4 0 0-16,-2 1 128 0,0 2-128 0,0 0 0 16,-3-2 0-16,1 5 0 0,0-1 0 0,2 0 0 15,1 1 0-15,5-1 0 0,2 1 0 0,0-1 0 16,-4 0 0-16,1 1 0 0,-2 1 0 0,1-3 0 0,0-1 0 16,1 0 0-16,-1 1 0 0,2 1 0 0,2-2 0 15,-2 1 0-15,0 0 0 0,4-1 0 0,1-6 0 0,0 1 0 16,0 0 0-16,4-2 128 0,1 0-128 0,4 0 128 15,1 1-128-15,2-2 0 0,3 2 0 0,-1-1 0 16,2-1 0-16,1 3 0 0,1-3 0 16,2 0 128-16,3-3-128 0,3-2 0 0,-1 0 0 0,3 1 0 15,1 1 0-15,3-2 0 0,9 0 0 0,-11 0 0 16,2 0 0-16,9 0 0 0,0 0 144 0,0 0-144 16,0 0 0-16,0 0 0 0,0 0 0 0,0 0 128 15,0 0-960 1,0 0-192-16,0 0-48 0,8-9 0 0,0 3 1616 0,0-1 320 0,-2 1 64 0,2-2 16 15,1-4-800-15,1 1-144 0,2 1 0 0,-2 0 0 16,2-1 0-16,0-2 0 0,1-3 0 0,1 2-128 0,-3-1 128 0,2-1 0 16,-1 1 0-16,2-2 0 15,0 1 0-15,2-2 0 0,-3 1 0 0,-2-2 0 0,1-1 0 16,2 0 192-16,2-2-64 0,-1-1 0 0,0-1-128 0,4-2 128 16,3-3-128-16,0-1 128 0,-3-2-128 0,5 1 0 15,4-2 0-15,-4 0 0 0,0 1 0 0,1 0 128 16,2 4-128-16,0-1 0 0,1 0 0 0,-3 0 0 15,-2 3 0-15,0-2 0 0,-1 1 0 0,0-2 0 16,0-4 0-16,-4 3 0 0,-1 0 0 0,0 2 0 16,-2 2 0-16,1 2 0 0,-1 0 0 0,0 2 0 15,2 0 0-15,-1 1 0 0,0-1 0 0,1 2 0 16,1 1 0-16,-1 0 0 0,-1 0 0 0,3 1 0 0,-3-1 0 16,1 0 128-16,-3 0-128 0,1-1 0 0,3-1 0 15,-1 0 0-15,-1 0 0 0,-1 2 0 0,0 0 0 16,-1 2 0-16,3 3 0 0,-1 2 144 0,-1-1-144 0,1 2 160 15,-2 0-160-15,0 0 0 0,1-2 0 0,-1-1 0 16,-4 6 0-16,3-1 0 0,-1 0 0 16,0 1 0-16,-3 2 0 0,0-2 0 0,0-1 0 0,0 3 0 15,0-1 0-15,-1 3 128 0,0-1-128 0,-8 5 128 16,3-5 0-16,4 1 0 0,3 1 0 0,-10 3 0 16,0 0-128-16,0 0 0 0,6-4 0 0,-6 4 0 15,0 0 0-15,8-4 0 0,-8 4 0 0,0 0 0 16,0 0 0-16,0 0 0 0,0 0 176 0,0 0-176 15,9 0 256-15,-9 0-32 0,0 0-16 0,0 0 0 16,0 0-16-16,0 0-16 0,0 0 0 0,0 0 0 16,0 0-176-16,0 0 0 0,0 0 144 0,0 0-144 0,0 0 0 15,0 0 128-15,0 0-128 0,0 0 0 0,0 0 0 16,0 0 128-16,0 0-128 0,4-7 0 0,-5-3 0 16,1-1 0-16,0-2 0 0,1-2 0 0,-1 2 128 0,0-6-128 15,-1-2 160-15,-1-3-160 0,2-1 192 0,-1-1-48 16,-3-3-16-16,3-2 0 0,4-4 0 0,-3-1 0 15,-4-4 0-15,2-1 0 0,2-3-128 0,0-3 0 16,-1-7 0-16,1 0 128 0,2-2-128 0,0 0 0 16,-2-1 0-16,1-3 0 0,1-1 0 0,0-5 0 15,1-3 0-15,-5-1 0 0,-1 0 0 0,0 1 0 16,2-2-176-16,-2 0 176 0,-4-4 0 0,2-1 0 16,0 1 0-16,0 3 0 0,-4 1 0 0,-1 1 128 0,-2-1-128 15,1 2 176-15,-1 3 48 0,1 2 16 0,-1 4 0 0,1-4 0 16,-2-1-48-16,0-1-16 0,-2-2 0 15,3 1 0-15,3-1-176 0,-3 0 0 0,2-1 144 16,2-3-144-16,-3-5 128 0,2 3-128 0,1-2 160 16,4 4-160-16,-3 5 304 0,3-2-48 0,-1-2 0 0,1 3 0 15,-3 9 32-15,3 1 0 0,-2 4 0 0,1 3 0 16,-1 0-48-16,-2-3-16 0,2-5 0 0,-3 5 0 16,3 4-96-16,-4 2-128 0,-1 1 176 0,2-2-176 15,-1 0 128-15,3 0-128 0,-1-1 0 0,1 0 0 16,-1-9 0-16,4 5 0 0,1 4 0 0,2 0 0 15,-1 2 0-15,-1 0 0 0,2-1 0 0,2 2 0 16,2-2 0-16,0 4-144 0,-3 4 144 0,0 1-128 16,3 1 128-16,0 3 0 0,-2 3 0 0,0 0-128 15,-1-1 128-15,2 0 0 0,1-2 0 0,-1 0 0 0,-1 3-128 16,1-2 128-16,-1-2-128 0,2 3 128 0,0 3 0 0,0 3-160 16,-1 2 160-16,2 0 0 0,-2-1 0 0,-1 2 0 15,-1 3 0-15,2 2 0 0,3 0 0 0,-3 2 0 16,-2-2 0-16,1 4 0 0,1 2 128 0,0 0-128 15,1-2 176-15,-1 0-176 0,3 1 0 0,-1-1 0 16,-1 2 0-16,1 0 0 0,1-3 0 0,-1 5-192 16,0 0 0-16,2 2 0 0,-4-1 32 0,4-1 16 15,-1 4 0-15,1 3 0 0,-6 5 144 0,4-7-160 16,-1-2 160-16,2 4-160 0,-5 5 160 0,0 0-128 16,0 0 128-16,1-8-128 0,2 1 128 0,-1 2 0 15,-2 5 0-15,0 0-128 0,3-8 128 0,-3 8 0 0,2-6-144 16,-2 6 144-16,0 0 0 0,0 0 0 15,0 0-144-15,0 0 144 0,0 0 0 0,0 0-160 0,0 0 160 0,0 0-128 16,0 0 128-16,0 0 0 0,0 0-144 0,0 0 144 16,0 0 0-16,0 0 0 0,0 0-144 0,0 0 144 15,0 0 0-15,0 0-128 0,0 0 128 0,0 0 0 16,-2 11-144-16,0 0 144 0,-2-1 0 0,2 1-144 16,-4-2 144-16,2 6-208 0,-2 1 80 0,-1 3 128 15,-1-1-224-15,-2 1 80 0,-3 1 16 0,1 3 0 16,0 3 128-16,-5-1-208 0,-4-1 80 0,3-1 128 15,-2 0-144-15,2 3 144 0,-4-1 0 0,-1 0 0 16,-1-1 0-16,2 2 0 0,-2 0 0 0,1 2 0 16,0 0 0-16,2 2-128 0,2 1 128 0,-2 2 0 0,0 2 0 15,2-2 0-15,1-6 128 0,-2 1-128 0,-2 0 0 16,3 0 0-16,-1 1 0 0,0-3-160 0,-6 1 160 16,2 2 0-16,1 2 160 0,0 1-160 0,-2 0 0 0,-1 1 0 15,0 0 0-15,3-3 0 0,1 1 0 0,2-2 0 16,-2-3 0-16,2 0 0 0,3-2 0 0,0-2 0 15,2 2 0-15,0-5 0 0,1-5 0 0,1 2 0 16,1 3 0-16,1 1 144 0,0 1-144 0,1-2 0 16,0-2 0-16,1 2 128 0,0 3-128 0,1-6 128 15,0-8-128-15,1 3 128 0,4 4-128 0,-3-1 0 16,1-4 0-16,2-5 0 0,3-5 160 0,0 0-160 16,0 0 192-16,0 0-192 0,0 0 192 0,0 0-64 15,0 0 0-15,0 0-128 0,0 0 0 0,0 0 0 16,0 0 0-16,0 0 0 15,0 0-2368-15,0 0-448 0,15 3-64 0,-1-8-32 0</inkml:trace>
  <inkml:trace contextRef="#ctx0" brushRef="#br0" timeOffset="-160420.289">21731 7703 16575 0,'0'0'736'0,"0"0"160"0,-9-5-720 0,-2-1-176 16,3 2 0-16,0 0 0 0,2-1 2560 0,1 0 464 16,0 0 112-16,2 1 0 0,-2-2-2688 0,-1-1-448 15,1-1-304-15,-2-2 48 0,-1 1 96 0,2-2 16 16,-2 0 0-16,-1 0 0 0,0 0 144 0,-3 0 0 15,-1 2 0-15,-1 1-128 0,0-2 256 0,-2 0 64 16,-1 1 16-16,-3 1 0 0,-1 0-16 0,-3-1 0 16,-4 0 0-16,-2 1 0 0,-1 1-192 0,-6 0 0 15,-3-1 0-15,0 2 0 0,-1-1 160 0,1 0-160 16,-1 2 160-16,-4-2-160 0,-3 0 208 0,0 1-48 16,-5 2-16-16,0 3 0 0,1-2-144 0,-1 2 0 0,3-3 0 15,2 3 0-15,0 1 160 0,-1-2-160 0,-1-2 192 16,-2 4-192-16,-3 3 192 0,3-1-192 0,4 0 192 0,-4 0-192 15,-1-1 128-15,-3 1-128 0,0 0 0 0,-6 1 0 16,-6 2 0-16,2 1 0 0,1-1 0 16,-3 2 0-16,-2 0 0 0,-5 1 0 0,-3 3 0 0,2 1 0 15,2-1 0-15,3 3-176 0,-4 0 176 0,4 1-160 16,4 1 160-16,4-5 0 0,4 0 0 0,8 0 128 16,4 3 304-16,3 1 64 0,1 3 16 0,5 2 0 15,1 2-256-15,2 2-32 0,2 1-16 0,-1 1 0 16,-1-1-208-16,1 2-288 0,3 3 64 0,2-1 16 15,-1-3 0-15,2 1 0 0,1-1 0 0,-2 1 0 16,1 4 208-16,0 0-176 0,2 0 176 0,-2 1-160 0,2 3 32 16,3-1 0-16,-1-2 0 0,4-1 0 0,3-3 128 0,1 0 0 15,-2-2-144-15,4 0 144 0,2-3 0 16,1 1 0-16,-2 1 0 0,3 2 0 0,0-1 0 0,3 3 0 16,-3 2 0-16,5 4 0 0,0 1 0 0,2 1 0 15,-1 5 0-15,1-5 0 0,3 0 0 0,0-3 0 16,0-4 0-16,2-1 0 0,1-3 0 0,1-2 0 15,3-1 0-15,-2 0 0 0,5-2 0 0,0-2 0 16,3-3 0-16,5 5 0 0,4 0 0 0,0 0 192 16,2-3-192-16,-1 1 192 0,1-2-192 0,2-1 0 15,0 2 0-15,2-2 0 0,0 0 0 0,2-1 0 16,-3 2 0-16,4-2 0 0,2 0 0 0,4 0 0 16,5-2 0-16,4-1 0 0,-4 0 0 0,5 2 0 15,0 0 0-15,0-3 0 0,2-4 0 0,0 1 0 0,2 0 0 16,4 0 0-16,-1-1 0 0,2-3-176 0,-2-1 176 0,-2 1-128 15,-3 0 128-15,-2 0 0 0,-1-2 0 16,2 2-128-16,0 2 128 0,0 2 0 0,0-3 0 0,-2 1 0 16,-2-4 0-16,-2 3 0 0,-3 5 0 0,-1-1 0 15,-4-2-128-15,0-1 128 0,-1 1-128 0,1-2 128 16,1 2-144-16,-3-2 144 0,-2 0-160 0,1-3 160 16,-4-2 0-16,1 0 0 0,-2 0 0 0,-3-2 0 15,0-3-128-15,-1-1 128 0,-1-2 0 0,-2 1-144 16,-3 1 144-16,0-3 0 0,-1-3 0 0,0 0 0 15,-3 0-176-15,-2-1 176 0,1-3-208 0,0 2 80 16,-4 0 128-16,1-1 0 0,-1 0 0 0,1-3 0 0,0-3 256 16,0-2 0-16,-3-3-16 0,4-4 0 15,-1-2-240-15,1-3 144 0,-1-2-144 0,0-1 128 0,0 1-128 16,1 1 0-16,4 0 0 0,-3 0 0 0,1 2-176 16,0 1 176-16,-1 0-128 0,2 2 128 0,1 1 0 0,3-1 0 15,1-4 0-15,-2 2 0 0,0 5 0 0,0-2 0 16,4 0 0-16,-4 1 0 0,0-1 0 0,1 1-128 15,0 0 128-15,1-2 0 0,2-2 0 0,-2-2 0 16,2-4 0-16,3 0-128 0,3-4 128 0,3 2 0 16,1 1 0-16,2 3 0 0,3 1 0 0,0 2 0 15,-3 1 0-15,-1 1-128 0,0-3 128 0,-3 2 0 16,-4-2-144-16,0 4 144 0,-1 0-192 0,1 0 16 16,-3 0 16-16,0 3 0 0,-2 2 32 0,-2 5 0 15,-1 0 0-15,-1 4 0 0,-1-1 128 0,-2 5 0 16,-3-1 0-16,-1 1 0 0,0 4 0 0,-2 0 0 0,-4 2 192 15,-1 1-64-15,2-1 128 0,-1 2 16 0,-1 0 16 16,0 5 0-16,0 0-112 0,0 0-32 16,-4-3 0-16,0 0 0 0,4 3-144 0,0 0 0 0,-6 3 0 0,6-3 0 15,-4 4 0-15,4-4 0 0,-8 11-128 0,3-1 128 16,-2 1 0-16,2 2 0 0,0 3-144 0,1 4 144 16,0 2 0-16,0 4 0 0,2 4 0 0,0 5 0 15,-5 5 0-15,4 2 0 0,-1 5 0 0,1 0 0 16,-1 1 0-16,2 5 0 0,-2 4 0 0,3 6 0 15,-2 4 0-15,0 0 0 0,-2-3 0 0,3 2 0 16,2 3 0-16,0 4 0 0,0 4 0 0,2-2 0 0,-1 0 0 16,1-1 224-16,0 2-32 0,0 2-16 0,-1-2-32 0,2 1 0 15,0 0 0-15,1-1 0 16,3 1-16-16,-4 3-128 0,1 3 192 0,4-4-64 0,-1-4-128 16,1 0 0-16,0 1 0 0,0 1 0 0,-2 3 0 15,3-5 128-15,0-6-128 0,1 0 0 0,2 2 0 0,-1-2 0 16,0 0 0-16,-1-3 0 0,0-3 0 0,-4-2 0 15,0 0 0-15,0 1 0 0,1 2 128 0,0-1-128 16,-4-4 0-16,4-1 128 0,0-1-128 0,-3 2 160 16,-1-3-160-16,2 3 160 0,2-1 48 0,0 1 16 15,-1-8 0-15,1 2 0 0,0-2-64 0,0-3-16 16,2-3 0-16,-3 0 0 0,1 2-144 0,1-2 0 16,2-1 0-16,-2-3-176 0,1-3 176 0,0-2-128 15,-1-2 128-15,-1-2-128 0,1-2 128 0,-2-2 0 16,0 0 0-16,-1-2 0 0,0 1 0 0,1-1 0 15,-3 3 144-15,4-1-144 0,-1 4 304 0,-3-1-48 0,1-2-16 0,-1-3 0 16,3-2-32-16,-5-1 0 0,1-2 0 0,-2 0 0 16,0 0 0-16,0-1 0 0,1-1 0 0,-2-2 0 15,0 2 32-15,0 0 0 0,1 0 0 0,0 3 0 16,0 0-96-16,1 1-16 0,2-1 0 0,-1 3 0 16,0 1-128-16,2 2 0 0,-1-5 0 0,-1 1 0 15,0 0 0-15,2 0 0 0,-2-1 0 0,0 0-176 16,1-3 176-16,-1-1-208 0,-2 0 80 0,2 0 128 15,1 2-128-15,-1 2 128 0,-2 1 0 0,1-5 0 16,-2-2 0-16,0 2 0 0,-1-2 0 0,1 1 0 0,-1 0 0 16,-1 0 0-16,0 1 0 0,0 1 0 0,0-4 0 15,-1-1 0-15,2 0 0 0,-1-2 0 0,-1 0-208 16,0 0 16-16,0 2 16 0,1-3 0 0,-2 0 176 0,-1 2-160 16,3-1 160-16,-3-2-160 0,0 0 160 0,-1-2 0 15,0 0-144-15,-1 1 144 0,1 0-128 0,-1-1 128 16,-2-1-160-16,2 0 160 0,-1 0-176 0,-2-1 176 15,-1 0-192-15,0 3 192 0,1-1 0 0,-1 1 0 16,0-3 0-16,1 3 0 0,0 0 0 0,1-2 0 16,-3-3 0-16,3 3 0 0,-2 1 0 0,2-3 0 15,2 2 0-15,0-3 0 0,3-1 0 0,1 3 0 16,-4-1 0-16,2-1 0 0,-1-7 0 0,1 2 0 16,2 4 0-16,4-4 0 0,0 0 0 0,-9 2 0 15,3-2 0-15,0 2 0 0,0 4 0 0,3-2 0 16,-5-1 0-16,8-3 0 0,-5 4 0 0,-1 0 0 0,-1-2 0 15,1 2 0-15,-2-1 0 0,3 2 0 0,-4 4 0 16,1 1 0-16,1 1-160 0,-1 2 160 0,-1-2-128 0,2 1 128 16,-4-1 0-16,1 0 0 0,1 1 0 0,-2 3-128 15,2-2 128-15,-2 2 0 0,0 0 0 0,-1-1 0 16,-1-2 0-16,-2 0 0 0,-1 4 0 0,-2-2 0 16,-1-1 0-16,-1 2 0 0,-6 0 0 0,0 0-128 15,-4 2 128-15,-2 2-128 0,1 1 128 0,-2 1-128 16,-2 0 128-16,1 4-208 0,-3 4 80 0,2 1 128 15,0-1-224-15,0 2 80 0,-2 0 16 0,3 0 0 16,1 2 128-16,3-2 128 0,4-1-128 0,-1 2 176 16,0 2-176-16,3 2 0 0,5-2 0 0,1 2 0 15,2-1 0-15,1 1 0 0,0 3-192 0,4-2 192 0,0-5-240 16,2 0 80-16,2-1 16 0,0-1 0 0,3-4 144 0,-2-3 0 16,4-3 0-16,1 2 0 0,1 0 0 0,0-1-160 15,0-5 160-15,3 2 0 0,3-2-160 0,-2 0 160 16,3-2-128-16,0-1 128 0,3 2 0 15,1-3-160-15,-1-2 160 0,6-2 0 0,1 0-144 0,4 0 144 16,1 0 0-16,7-2-144 0,-1-1 144 0,6-1 0 16,4 1 0-16,3 1 0 0,-3-5 0 0,4 1-160 15,2-2 160-15,2 0 0 0,1-1 0 0,4-1 0 16,6-4 0-16,-2 3 0 0,3 0 0 0,0-3 0 16,-2-4 0-16,1-1 0 0,1-2 0 0,4 1 0 15,2-3 0-15,1-1 0 0,-2-1 0 0,-1-1 0 16,-3-3 0-16,3 0 0 0,2 5 0 0,4-4 0 15,1-2 0-15,-2 1 0 0,-5 0 0 0,1 0 0 0,2 0 0 0,-3-1 0 16,1-2 0-16,1 1 0 0,2 0 0 0,-5-3 0 16,-2-3 0-16,0-2 0 0,-1-2 0 0,3-1 0 15,0-1 0-15,-2 0 0 0,-4 0 0 0,-4-2 0 16,2 2 0-16,-1-1 0 0,0-3 0 0,-1 0 0 16,0-4 0-16,0 1 0 0,-2-1 0 0,-2 1 0 15,-2 2 0-15,-1 0 0 0,-2 5 0 0,0-2 0 16,3-1 0-16,1 2 0 0,3 0 0 0,-1-1 0 15,-1 0 0-15,-1-3 0 0,-4-3 0 0,0 5 0 16,-2 1 0-16,-3 1 0 0,3 0 0 0,-2-5 0 16,2-3 0-16,-4-2 0 0,1-5 0 0,0-2 0 15,1-4 0-15,1 3 0 0,-5 3 0 0,0-1 0 0,-1-3 0 16,0 2 0-16,1 1-160 0,-2-4 160 0,-1-3-256 0,0 2 16 16,1 2 16-16,-5 2 0 0,-2 1-32 15,0-1-16-15,-7-2 0 0,1-2 0 0,-2-4 272 0,-3 0 0 16,-3 0 0-16,-2-7 0 0,-2-1 272 0,0-9-32 15,0-7-16-15,-4 0 0 0,-2-2-224 0,-2-6 128 16,-2-7-128-16,-5 1 0 0,0 3 0 0,-5-1 0 16,-4-7 0-16,2 4 0 0,1 2 0 0,-4 4-160 15,-3 2 160-15,-4 1-192 0,-5 2 48 0,-1 4 0 16,1 6 0-16,0 3 0 0,-1 5 144 0,-1-1 0 16,-1-2 0-16,0 6 0 0,-2 3 256 0,-2 1 96 15,-6 3 16-15,-3 0 0 0,-5-6-112 0,1 0-32 16,3 1 0-16,-5-3 0 0,0-2-224 0,-2 3-208 15,-2 2 32-15,-4 0 16 0,-4 3 16 0,1 3 0 16,1 3 0-16,0 4 0 0,-1 2 144 0,-6 1 0 16,1-2 0-16,-1 4 0 0,2-1 0 0,3 5 192 0,4 4 0 0,-4 3-16 15,-6 5 144-15,3 2 48 0,0 3 0 0,0 2 0 16,2 0-368-16,-3 0 0 16,-8 1 0-16,1 1 128 15,-1-3-464-15,3-3-96 0,1-3-16 0,1 0 0 16,-4 0 16-16,-2 0 0 0,-2-1 0 0,3 2 0 0,4 1 256 0,0 1 176 0,-1 0-208 0,-1 2 80 15,1-4 128-15,3 6 0 0,3 1 0 0,5 0 128 16,1 1 128-16,2-1 16 0,-1 1 16 0,4 1 0 16,0 1-112-16,4 2-32 0,0 0 0 0,3 1 0 15,5 1-144-15,-1-1-272 0,-1 4 64 0,0 0 16 16,1 0-160-16,-2 2-32 0,-1 1 0 0,1 2 0 0,2 3 96 16,-2-2 16-16,0 0 0 0,-1 5 0 0,-3 1 128 15,2 2 144-15,1 0-208 0,1 0 80 0,1-2 128 0,4 3 0 16,6 0 0-16,-1 1 0 0,3 1 208 15,-1 3 32-15,0 2 0 0,0 0 0 0,-1 3-240 0,2 3 0 16,-3 1 0-16,1 0 0 0,4 1 0 0,0-1-256 16,0 5 48-16,1 2 16 0,0 4 192 0,1 1 0 15,-2 0-160-15,0 3 160 0,-5 0 0 0,2 3 0 16,-1 0-144-16,-5 2 144 0,-1 2 0 0,5 1 0 16,4-1 0-16,1 2 0 0,4 1 0 0,1 0 144 15,4 0-16-15,1-1 0 0,3-3-128 0,3 1 192 16,0 0-192-16,2 1 192 0,-1-3-192 0,3 0 0 15,2-1 0-15,-1 3 0 0,2 1 0 0,1 1 0 0,4 1-128 16,-2 0 128-16,3 0-160 0,2 4 160 0,1 4-208 16,1 0 80-16,5 0-96 0,0 3-16 0,3 1 0 15,2-5 0-15,2-5-128 0,5-6-16 0,-1-6-16 0,6-5 0 16,1-6 256-16,2-6 144 0,4-2-160 0,0-5 160 16,5-6 0-16,5-5 320 0,3 0-64 0,3-5 0 15,2 1 32-15,0-3 0 0,0-2 0 0,0-5 0 16,3-5-160-16,4-2-128 0,3 0 144 15,3-2-144-15,1-1 128 0,-1-4-128 0,-1-1 0 0,3-3 0 16,6 0 0-16,2-2-256 0,2-2 16 0,0-1 16 16,-4-2-224-1,1-5-64-15,-1-4 0 0,1-1 0 0,-3 4 16 0,-4 3 0 16,-3 2 0-16,-4 1 0 0,-8 1 496 0,-3 0 0 0,-5 0-128 0,0 1 128 0,-1 0 192 16,-6 3 96-16,-4 0 16 0,1 5 0 0,-1 2 368 0,-3 4 80 15,1-2 16-15,-2 6 0 0,-2 3-224 0,-2 3-32 16,0 3-16-16,-1 0 0 0,-1-1-224 0,0 2-32 15,-2 3-16-15,1 3 0 0,1 6-224 0,-2-1-160 16,-2 0 32-16,-1 6 0 0,-2 1 128 0,1 3 0 16,-1 0-144-16,-1 3 144 0,-1 2 0 0,-2 4 0 15,-3 0-144-15,3 3 144 0,-2 2 0 0,-1 2 0 16,0 4 128-16,-2 8-128 0,-1 4 224 0,-2 7-48 16,0 2-16-16,-1 3 0 0,0 3-16 0,-2 3 0 15,-6 4 0-15,1 7 0 0,-2 8-16 0,-1 2 0 16,0 1 0-16,0 3 0 0,3 0 0 0,1 8-128 15,-3 5 192-15,2-5-64 0,2-4 144 0,0 8 32 16,2 8 0-16,-2 1 0 0,3 0-32 0,-2 1 0 16,2 4 0-16,-2-4 0 0,0 0-80 0,2-2 0 0,1 3-16 15,-3-2 0-15,1-5-176 0,0 0 0 0,-4-1 144 16,1 2-144-16,0 1 0 0,-1-1 0 0,-1-5 0 16,0 4 128-16,-1 1-128 0,2-3 0 0,-1-6 128 0,0 0-128 15,-1 4 144-15,1-6-144 0,3-7 192 0,0 1-192 16,2-6 192-16,0 5-64 0,2 3 0 0,2-4-128 15,2-5 192-15,1-4-192 0,-3-2 192 0,2 1-192 16,2-1 144-16,1-4-144 0,-4-6 0 0,0-5 144 16,-1-4-144-16,0-2 128 0,0-1-128 0,0-1 128 15,-1-4-128-15,0 4 0 0,1 0 144 0,1-1-144 16,0-2 128-16,2-7-128 0,0-3 128 0,2-2-128 16,-3-1 0-16,1-5 0 0,3-2 0 0,-1-4 0 15,0-7-160-15,0-3-96 0,2-1-32 0,-1-3 0 16,4-5-1856-16,1-6-368 0,3-7-80 15,0-9-16-15</inkml:trace>
</inkml:ink>
</file>

<file path=ppt/ink/ink1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12:21.757"/>
    </inkml:context>
    <inkml:brush xml:id="br0">
      <inkml:brushProperty name="width" value="0.05292" units="cm"/>
      <inkml:brushProperty name="height" value="0.05292" units="cm"/>
      <inkml:brushProperty name="color" value="#7030A0"/>
    </inkml:brush>
  </inkml:definitions>
  <inkml:trace contextRef="#ctx0" brushRef="#br0">4100 2020 26207 0,'-12'-34'1152'0,"5"10"256"0,-1-2-1136 0,0 2-272 16,1 3 0-16,3 1 0 0,2-3-144 0,-3 4-96 15,1 1-16-15,0 0 0 0,-5-1 256 0,2 3 0 16,5 0 0-16,-7 1 0 0,-4-1 0 0,0 0 0 16,3-1 0-16,-6 3 0 0,-4 0 0 0,0 1-192 15,0 1 192-15,-3-1-192 0,-5-2 0 0,0 1 0 16,-6 1 0-16,-4 0 0 0,-4-2 192 0,1 3-192 16,-4 0 192-16,-3 3-192 0,-2 2 192 0,0-1 0 15,1 1-160-15,-2-2 160 0,-4 1 0 0,-2 1 0 16,-3-1-144-16,0 3 144 0,1-2 0 0,1 3 128 15,4 1-128-15,-3 1 192 0,-2 2 32 0,-1 0 0 0,0 3 0 16,-1 3 0-16,1 3-96 0,-1 2-128 16,0-3 176-16,0 3-176 0,2 1 160 0,-2 3-160 0,0 2 128 15,3 3-128-15,3 2 128 0,4 2-128 0,3 0 128 0,1 2-128 16,2-4 192-16,0 4-64 0,0 1 0 0,1 4 0 16,0 1-128-16,4 3 0 0,3 4 0 0,3 1 0 15,2 9 0-15,2-1 0 0,2 0 0 0,1 1 128 16,1-6-128-16,3 3 0 0,3 1 0 0,-1 5 0 15,2 4 0-15,3 1 0 0,1-2 0 0,1 0 0 16,1-4 0-16,3 1 0 0,3 0 0 0,1 2 0 16,4 1 0-16,2-1 128 0,0-2-128 0,3 0 0 15,7-1 0-15,-1 0 0 0,1-1 0 0,4-1 0 16,3-4 0-16,1 2 0 0,3 3 128 0,2-1-128 16,1-4 0-16,3-2 0 0,1-3 0 0,3-1 128 0,2 0-128 15,2-2 0-15,5 0 0 0,3-3 0 0,0-1 144 0,3 1-144 16,4 1 160-16,-3-4-160 0,-2-5 128 0,3-2-128 15,2 0 0-15,4-5 0 0,2 1 128 16,1 0-128-16,0-4 0 0,0-1 144 0,0-3-144 0,2 0 128 16,3-3-128-16,1-2 128 0,4 0 48 0,2-1 0 15,-2-5 0-15,0-2 0 0,-1-2-176 0,3 0 0 16,5-4 144-16,-2 0-144 0,3-4 192 0,-1-1-16 16,-4-2-16-16,1-2 0 0,1-4 16 0,-1-1 0 15,-1-3 0-15,-2-3 0 0,-3-4-48 0,1-3-128 16,0-4 192-16,0-2-64 0,-2-3-128 0,-2-2 0 15,-4-2 144-15,-4 1-144 0,-7 1 0 0,-1-9 144 16,-2-3-144-16,-2-4 0 0,-2 3 160 0,-4-2-160 16,-2-2 128-16,-3-5-128 0,-8-1 224 0,-3-2-32 15,-4-3-16-15,-5 5 0 0,-4 3 320 0,-7 0 64 0,-7-1 16 0,-1 1 0 16,-1-3-208-16,-8 2-48 0,-8 6 0 0,-5 6 0 16,-4 6-96-16,-5 2-32 0,-7 5 0 0,-6 1 0 15,-7 3-192-15,-7 2 144 0,-6 4-144 0,-5 4 128 16,-7 5-128-16,4 4 0 0,-2 5-192 0,4 1 192 15,1 2-144-15,11 2 144 0,11 0 0 16,9 5 0-16,8 1-192 0,7 8 192 0,8 7-192 0,4 4-10048 16,7 5-2032-16</inkml:trace>
  <inkml:trace contextRef="#ctx0" brushRef="#br0" timeOffset="817.118">7488 2982 24063 0,'-16'-15'1072'0,"5"6"208"0,0 0-1024 0,2 1-256 16,-1 1 0-16,4 1 0 0,1 1 608 0,3-1 64 15,0-4 16-15,2 3 0 0,2-2-32 0,2 1 0 16,3-1 0-16,3 1 0 0,3-1-272 0,4-1-64 16,5-2-16-16,6-3 0 0,3-3-128 0,4 1-32 15,9 2 0-15,5-1 0 0,4 0-16 0,3-1-128 0,2 2 192 16,3-1-64-16,1-1 16 0,6 1 0 16,6-4 0-16,0 3 0 0,2 2-144 0,1-2 128 0,3 0-128 0,1 1 128 15,1 3-128-15,1-1 0 0,-5-3 0 0,2 1 0 16,5 0 0-16,-1 0 128 0,-1-3-128 0,-2 4 0 15,-3 3 128-15,-2 0-128 0,-2-4 0 0,1 1 128 16,-1 2-128-16,-7 1 128 0,-4 2-128 0,-3-1 128 16,-2 2-128-16,2 1 0 0,-4 2 144 0,-2-2-144 15,-5-2 0-15,-4 3 0 0,-2 3 0 0,-7-2 128 16,-5 0-128-16,-3-2 0 0,-3 0 0 0,-3 4 0 16,-3 3 0-16,-3 1 0 0,0 0 0 0,-4 0 128 15,-2-1-384-15,-10 1-80 0,0 0-16 0,0 0 0 16,-7 5-2336-16,-7 0-480 15</inkml:trace>
  <inkml:trace contextRef="#ctx0" brushRef="#br0" timeOffset="1273.783">7430 2510 33567 0,'-10'-21'1488'0,"4"10"304"0,2 1-1424 0,0 2-368 0,3 2 0 0,1 6 0 16,0 0 144-16,0 0-144 0,0 0 192 0,13 7-192 16,1 2 0-16,4 0 0 0,1 5-160 0,8 1 160 15,5 4 0-15,6 2 0 0,8 0 224 0,6 1-64 16,9-2 96-16,4 0 32 0,1-1 0 0,8 2 0 15,10 2-32-15,2-1 0 0,2-6 0 0,2 4 0 16,-3 1-80-16,3 2-32 0,4 0 0 0,-4 0 0 16,-3-2-144-16,1-1 160 0,2 0-160 0,0 2 160 15,-1-1-32-15,-2-1 0 0,-4-4 0 0,1 2 0 16,2 2 48-16,-5-3 0 0,-6 1 0 0,-1 0 0 16,-8-1-48-16,-2 1 0 0,-5 1 0 0,3-1 0 15,-2-2-128-15,-4 3 0 0,-4-1 0 0,-7 3 128 16,-6 2-128-16,-1-1 0 0,-6-5 0 0,-4 3 0 15,-4 1-1264-15,-3 0-224 16,-5-1-48-16,-4 0-14000 0</inkml:trace>
  <inkml:trace contextRef="#ctx0" brushRef="#br0" timeOffset="1891.575">11519 3385 26431 0,'-15'-9'1168'0,"7"5"240"0,-3-1-1120 0,1 4-288 0,0 1 0 0,2-3 0 16,3-2 464-16,5 5 48 0,0 0 0 0,0 0 0 15,0 0 80-15,-3-6 32 0,1-2 0 0,2-1 0 16,1 0 48-16,1-2 16 0,2-2 0 0,1-4 0 15,3-6-208-15,1-2-32 0,3 0-16 0,-1-1 0 16,1-3-176-16,0-2-48 0,3-3 0 0,3-3 0 16,-1-2 32-16,2-5 0 0,2-5 0 0,1-3 0 0,-2-1 160 0,4 0 48 15,-1 1 0-15,3 1 0 0,0 0 64 16,-1 0 32-16,1-2 0 0,-2 1 0 0,2 2-192 0,0 3-32 16,-4 7-16-16,0 1 0 0,0 1-160 0,-2 3-16 15,2 4-128-15,-2 1 192 0,1 1-192 0,0 4 0 16,-3 2 0-16,-3 3 0 0,2 3 0 0,-2 6 0 15,0 4 0-15,0 2 0 0,-5 1-256 0,-1 1 64 16,2 8 16-16,-3 2 0 0,1 2-160 0,1 4-48 16,1 4 0-16,0 6 0 0,1 6 144 0,-1 4 32 15,-1 3 0-15,0 4 0 0,-5 6 208 0,2 5-144 16,-1 4 144-16,-1 2-128 0,-2 0 128 0,-1 1 0 16,1-4 0-16,-1 2 0 0,-2-2 0 0,1 1-128 0,-1-2 128 15,0 0 0-15,-1-1-320 0,1-3 0 0,-1-5 16 16,-3-2 0-1,2-7-400-15,0-3-96 0,-2 1-16 0,0-2 0 16,0-4-2016-16,2-7-416 0</inkml:trace>
  <inkml:trace contextRef="#ctx0" brushRef="#br0" timeOffset="2146.951">11590 2812 28559 0,'-17'-25'2544'0,"6"10"-2032"0,-2-1-512 0,5 3 0 0,-2 6 1920 16,6 0 304-16,3 1 48 0,1 6 16 0,0 0-1632 0,0 0-320 15,7-7-64-15,4 1-16 0,2 2 96 0,5 2 16 16,4 1 0-16,6 2 0 0,6 1-176 0,7 0-48 16,5-1 0-16,5 0 0 0,4-1 0 0,-1 0 0 15,1 0 0-15,4 0 0 0,3 0-144 0,1 2 0 16,0-5 0-16,-1 1 128 0,-3-1-128 0,-6-3 0 15,-2 0 0-15,-4 0 0 0,-2 2 0 0,-3-1-224 16,-4-2 48-16,0-2 16 16,-2 3-416-16,-4 1-64 0,-3-1-32 0,-3 1 0 15,-2-1-1744-15,-2 2-336 0,-3 1-80 0,-3-2-10864 0</inkml:trace>
  <inkml:trace contextRef="#ctx0" brushRef="#br0" timeOffset="2553.922">13010 2444 22111 0,'0'0'976'0,"-4"-6"208"0,-2-3-944 0,6 9-240 0,0 0 0 0,-4 5 0 15,-2 9 3040-15,4 6 560 0,1 2 112 0,1 6 32 16,1 3-3040-16,1 2-704 0,1 2 0 0,0 8 0 16,-2 7 0-16,2 5 0 0,0 3 0 0,-1-3 0 0,-1 0 0 0,0-7 0 15,-1-3 0-15,0-5 0 0,0-5 0 16,1-2 0-16,1-2-144 0,-2-8 144 0,-2-4 0 0,2-5-128 16,2-4 128-16,-2-10 0 0,-2 7 0 0,2-7 0 15,0 0 0-15,0 0 0 0,-1-11 592 0,2-5 32 16,-1-6 0-16,3-2 0 0,-2-3 48 0,4-1 16 15,1-5 0-15,2-2 0 0,2-4-368 0,1-5-64 16,4-5 0-16,2-3-16 0,-1 0-240 0,3 0 0 16,-1 1 128-16,6 0-128 0,5 1 0 0,0-1-128 15,0 0 128-15,-1 0-208 0,1-1 208 0,-4 6 0 16,2 6 0-16,-2 8-144 0,-3 7 144 0,-1 4 0 16,0 3 0-16,-2 4 0 0,-1 5 0 0,0 3 0 15,2 4 128-15,-2 4-128 0,3 4 0 0,2 8-320 0,-1 4 64 0,1 3 16 31,-4 1-1184-31,1 2-240 0,0 5-64 0,0 1 0 16,-4 2-1696-16,1-6-352 0</inkml:trace>
  <inkml:trace contextRef="#ctx0" brushRef="#br0" timeOffset="3122.794">13769 2630 23039 0,'0'0'2048'0,"0"0"-1648"0,-5-6-400 0,5 6 0 0,0 0 2608 0,0 0 432 16,0 0 96-16,9 4 0 0,3-1-2608 0,-1 3-528 15,2-1 0-15,4 4-192 0,4 1 192 0,0 0 0 16,2-1 0-16,2 1 160 0,2 1-160 0,2 0 0 16,1-3 0-16,2 0 0 0,0-4 0 0,0 0 0 15,-2-2 0-15,0-2 0 0,-1-3-224 0,2 0 80 16,1 2 16-16,-1-3 0 0,0-7 128 0,-1-3-208 16,1-3 80-16,0 2 128 0,-1 2-128 0,0-5 128 15,1-3 0-15,-3 0 0 0,-3 1 0 0,-3-1 0 0,-2-2-144 16,-4 2 144-16,0 1 0 0,-5 2 0 0,-4 4 0 15,-1-3 0-15,-4-3 288 0,-2 2-32 0,-2-2-16 0,-2 2 0 16,-5 3-96-16,-2-1-16 0,-5 1 0 0,0 4 0 16,-5 3-128-16,-4 3 0 0,-5 4 0 0,-2-3 0 15,-3-3 0-15,-1 6 0 0,-2 5-176 0,0 4 176 16,-2-1 0-16,-1 7 0 0,4 5 0 0,-4 1 0 16,-2 1 0-16,5 4 192 0,5 2 0 0,-1 4-16 15,2 3-176-15,2-1 128 0,4-2-128 0,3 0 128 16,3 1-128-16,2-1 0 0,3-2 0 0,3 2 0 15,3 2 0-15,3 1 0 0,3-1 0 0,2 1 0 16,3-1 0-16,2-1 0 0,0-3 0 0,5-2 0 16,4-3 0-16,2-1 128 0,2 0-128 0,3-1 0 0,3 0 0 15,3-2 0-15,8-2 0 0,-1-2 0 16,2-5-736-16,5-3-32 16,0-4 0-16,3-2-9120 0,2-1-1824 0</inkml:trace>
  <inkml:trace contextRef="#ctx0" brushRef="#br0" timeOffset="3727.388">15504 2550 10127 0,'-13'-28'896'0,"2"6"-704"0,-5-6-192 0,1-3 0 15,1-1 5712-15,0 1 1120 0,2 5 208 0,1 2 64 16,0 4-5632-16,1 3-1104 0,-1 7-240 0,0 3-128 16,-2-3 192-16,-1 2-48 0,-1 2-16 0,-4 3 0 15,-4 8-128-15,-1 2 0 0,-3 4-160 0,1 5 160 16,-6 4-176-16,1 6 176 0,-4 5-192 0,2 4 192 16,2 0 0-16,1 3-128 0,3 0 128 0,0 3 0 15,8 0 0-15,1 0 0 0,6-2 0 0,2-1 0 16,5 2 0-16,3-2 0 0,0-2 0 0,6-1 0 15,-1-3 0-15,5-3 0 0,1-2 0 0,4-5 0 16,1-5 0-16,5 0 144 0,4-3-144 0,3-2 192 16,2-3 16-16,2-7 16 0,4-2 0 0,2-2 0 15,0-2 32-15,2-3 0 0,3-4 0 0,3-5 0 0,2-4-96 16,4-3-16-16,2-3 0 0,-3-1 0 0,1-3-144 0,-5-2 160 16,-5-2-160-16,-1 1 160 0,-3 1-160 0,-2 0 128 15,-3-1-128-15,-2 5 128 0,-3 4-128 0,-4 3 0 16,-3 1 0-16,-3 2 128 0,-1 4-128 15,-4 4 160-15,-3 5-160 0,-8 5 160 0,0 0-32 0,8 2 0 16,-8-2 0-16,11 11 0 0,1 3-256 0,-3 4-64 16,-1 2-16-16,-2 4 0 0,3 4 16 0,0 3 16 15,1 0 0-15,3 6 0 0,1 4 176 16,5-1-160-16,3-5 160 0,2 0-160 0,4-4 160 0,1-3 0 16,2-2 0-16,3-3 0 0,5-3 0 0,5-3 0 15,3-1 0-15,3-3 0 0,1-2 0 0,-1-5 128 16,-1-2-128-16,3-2 128 0,2-2 80 0,4-2 32 15,4-3 0-15,-1 1 0 0,1-4-32 0,-5 1 0 16,-2-2 0-16,0-2 0 0,-1 1-208 0,0 0-208 16,-1 1 32-16,-4 4 16 15,-4 2-2720-15,-6 3-560 0</inkml:trace>
  <inkml:trace contextRef="#ctx0" brushRef="#br0" timeOffset="6622.848">4033 5841 17503 0,'-4'-18'1552'0,"-2"5"-1232"15,0 0-320-15,2 4 0 0,4 9 2096 0,0 0 352 16,0 0 80-16,5-7 16 0,-5 7-1920 0,5-9-384 16,2 1-80-16,-7 8-16 0,14-3-144 0,0 2 0 15,2 1 0-15,-2 2 128 0,0 0-128 0,0 1 0 16,0 1 0-16,-1-1 0 0,2 0 0 0,1 2 0 15,-2-1 0-15,2 2 0 0,0 1 0 0,4 2 0 16,0 1 0-16,2-2 0 0,-1-4 0 0,2 2 160 0,1 2-16 16,6 2 0-16,3 1 112 0,1 2 0 0,-2 2 16 0,5-2 0 15,-1-3 48-15,4-1 16 0,1-4 0 0,3 4 0 16,1 3 48-16,4-1 0 0,3-2 0 16,2 1 0-16,3-1-128 0,0 2 0 0,3 2-16 0,0-2 0 15,1-4-96-15,5 0-16 0,4-3 0 0,3 1 0 16,0-1-128-16,0-2 160 0,-3 0-160 0,2-5 160 15,1 0-160-15,3 0 0 0,-3 1 0 0,-2-1 0 16,-2-1 0-16,-1 1 0 0,0 0 144 0,2 1-144 16,1-1 128-16,-2 1-128 0,-3-5 160 0,0 4-160 15,2 3 192-15,2-1-64 0,0 0-128 0,2 0 192 16,-1-4-192-16,1-1 128 0,-3-2-128 0,1 2 0 16,0 4 128-16,0 2-128 0,-1-1 0 0,-1 0 0 0,-5 0 0 15,2-5 128-15,0-2-128 0,0 2 0 0,-4 4 0 0,1 3 0 16,-1 1 0-16,-2 0 0 0,-2-4 128 0,4 0-128 15,0 1 0-15,3 0 144 0,-1 0-144 0,-2 2 0 16,0-1 0-16,-1 0 0 0,3-2 0 0,0 0 0 16,-1 1 0-16,0 1 0 0,-1 0 0 0,-3-1 0 15,-3-1 0-15,3-1 0 0,-2-2 0 0,4-2 0 16,0-3 0-16,1 4 0 0,-3 5 0 0,-1-1 0 16,-2-2 0-16,2 0 0 0,-2 3 0 0,4 0 0 15,0-2 0-15,2-1 0 0,-2-2 0 0,-2 1 0 16,0 2 0-16,2 3 0 0,1-2 0 0,2-1 0 15,0-2 0-15,1 1 0 0,-2-3 0 0,-1 1 0 16,-4-1 0-16,3 3 0 0,1 1 0 0,2 0 0 0,-3-1 0 16,1-2 0-16,-4 1 0 0,0 1 0 0,-1 1 0 15,1 1 0-15,0 0 0 0,-1 0 0 16,2-1 0-16,1 2 0 0,-5-1 0 0,0 1 0 0,0 0 0 16,0 1 0-16,-1 0 0 0,1 1 0 15,-1-1 0-15,1 3 0 0,-2-1 0 0,-1 2 0 0,-2-1 0 16,-4-1 0-16,0-2 0 0,-2 1 0 0,0 3 0 0,-2-2 0 15,1 0 0-15,-1 0 0 0,-4-2 0 0,-2 1 0 16,0 0 0-16,-2 3 0 0,-3-1 0 0,-2 1 0 16,1 0 0-16,-4 0 0 0,0-1 128 0,1 2-128 15,0-2 0-15,-3-1 0 0,-1 1 0 0,-4 0 0 16,-2 1 0-16,0 2 0 0,0-2 0 0,-2-1 0 16,-13-3 0-16,0 0-144 0,0 0 0 0,0 0 0 15,0 0 16-15,0 0 0 0,0 0 0 0,0 0 0 0,-15-3 128 16,0 1 128-16,-6-2-128 0,-4-1 176 0,-3 0-176 15,-3 0 0-15,-1 1 0 0,-2-1 0 0,-3-1 0 16,-4 0 0-16,-5 3 128 0,-5-2-128 0,0-1 0 16,-1 3 0-16,-3 2 144 0,2-3-144 0,-4 2 0 15,-2-1 144-15,-6 0-144 0,-3 0 0 0,-7 2 0 0,0 1 0 16,-2-4 0-16,-4 3 0 0,-11 3 0 0,-1 1 0 16,-2 1 0-16,-7-2 0 0,-4-3 0 0,-2 1 0 15,-2 0 0-15,-4 2 0 0,-5 1 0 0,1 3-144 16,4-4 144-16,1-1-128 0,1-4 128 0,2 0 0 15,3 2 0-15,3-2 0 0,3 1 0 0,2 1 176 16,-2 1-176-16,4 0 192 0,3-1-192 0,-4 2 128 16,-8 1-128-16,2-2 128 0,-1-3-128 0,-5 2 0 15,-4-1 0-15,-3 5 0 0,2 0 0 0,-5 1 0 0,-7 0 0 16,2 2 0-16,-1 3 0 0,0-1 0 0,-2-4 0 16,7 3 0-16,5 0 0 0,1 1 0 0,3-2 0 0,10-4 0 15,4-2 0-15,3 1 0 0,2 1 0 0,4-3 0 16,3 0 0-16,0 3 0 0,-1 3 0 0,-1-1 0 15,0-1 0-15,5 3 0 0,3-2 0 0,-4 3 0 16,-3-2 0-16,-3 3 0 0,1-1 0 0,-4 1 0 16,-1 2 0-16,-3 0 0 0,-6 4 0 0,6-1 0 15,-2-5-256-15,2 2 64 0,1-1 0 0,4 1 16 16,3-1 176-16,4-3-128 0,6-5 128 0,4 3-128 16,3 0 128-16,11 1 0 0,4-3 0 0,7 0 0 0,4 0 0 15,6 1 0-15,3 1 0 0,5 0 0 0,3-4 0 16,4 0 0-16,-1 0 0 0,5 2 128 0,4 3-128 15,3-1 0-15,2 1 0 0,4-1 0 0,8-4-160 0,0 0 0 16,0 0 0-16,5 9 0 0,1-2-128 0,4 0-32 16,4-1 0-16,4-2 0 0,7-2 160 0,5-1 32 15,1-3 0-15,5 0 0 0,4 0 128 0,6-1 144 16,8 0-16-16,6-1-128 0,4-2 240 0,5 3-64 16,3 0-16-16,3-2 0 0,5-1-32 0,6 0-128 15,3 2 192-15,3-1-64 0,2 0-128 0,3-1 0 16,2 2 0-16,-2 2 0 0,-1 0 0 0,2 0 0 15,0 1 0-15,3-1 0 0,-2-1 0 0,5 1 0 16,-2-1 0-16,0 3 0 0,-2-1 0 0,0-1 0 16,-1-2 128-16,1 3-128 0,1 2 0 0,0-1 0 15,-6-1 0-15,7 1 128 0,0 2 16 0,-1-1 0 0,-4-2 0 16,4-1 0-16,3-3-144 0,-2 3 192 16,-4 3-192-16,3 1 192 0,-1-3-192 0,3 2 160 0,-1 3-160 0,1-1 160 15,0-1-160-15,-1 1 0 0,0 0 0 0,-2 0 128 16,-1 0-128-16,-3 1 0 0,1-2 0 0,-5-2 0 15,-3 0 0-15,0-5 0 0,-2 1 0 0,1 1 0 16,1 2 0-16,-5-2 0 0,-5 0 0 0,0-1 0 16,1 0 0-16,2 0 0 0,-3-3 0 0,-1 3 0 15,-3 1 0-15,1 2 0 0,-1-4 0 0,4 2 0 16,0-2 0-16,-2 2 0 0,-3-1 0 0,1-1 0 16,-1 2 0-16,0 1 0 0,1 1 128 0,-5-1-128 15,1-1 0-15,-1 0 0 0,3-1 0 0,-5 1 128 16,-2 3-128-16,-4 0 0 0,-2 0 0 0,-4-1 0 0,-2-4 0 15,0-1 0-15,0 2 0 0,-1 1 0 0,-2 0 0 0,0 1 0 16,-3 0 0-16,-4 0 0 0,-3-1 0 16,0-1 0-16,1 1 0 0,-4 1 0 0,2 1 0 0,-3 0 128 15,3-1-128-15,-1 0 0 0,2-4 0 0,-1 1 0 16,-3 2 0-16,0 1 0 0,-4 0 0 0,-1 2 0 16,-3 0 0-16,-2 2 0 0,0-2 0 0,-5 0 0 15,-4 0 0-15,-2-2 0 0,-3 0 0 0,-2 2-176 16,-2 2 176-16,-9-2-128 0,0 0 128 0,0 0 0 15,0 0 0-15,0 0-128 0,0-8 128 0,0 8 224 16,-7-5-48-16,-2 2-16 0,-4 2-160 0,0-1 128 16,0-1-128-16,-3-1 128 0,-1 2-128 0,-2 0 0 15,-3 0 0-15,-1-1 0 0,-2 0 0 0,-4 2 0 16,-2 2 0-16,-4-1 0 0,-4-1-144 0,-3 1 144 0,-3 3 0 16,-2 1 0-16,1-1-192 0,-1 1 192 0,0 2-192 0,-2-3 192 15,-4-3 0-15,0 2-128 0,-1 8 128 16,-1-6 0-16,-3-9 0 0,2 4 0 0,1 2 0 0,-2 0 0 15,-3-1 0-15,-3 0 0 0,-1-1 0 0,-1 1 0 16,0 3 0-16,-3 1 0 0,-1-1 0 0,-6 0 0 16,-3 1 0-16,-1-3 0 0,-3-3-128 0,-2 4 128 15,-4 3 0-15,1 3 0 0,-4 1 0 0,6-4 0 16,2-4 0-16,2 0 0 0,-1 2 0 0,2 1 0 16,0 3 0-16,3-3 0 0,2-1 0 0,0-2 0 15,1-4 0-15,0 2 0 0,-1 0 0 0,2 0 0 16,4-1 0-16,-1-1 0 0,-1 1 0 0,-4 1 0 0,-1 1 0 15,2-2-192-15,0 0 192 0,-1 2-160 0,-4 4 0 16,-1 1 0-16,-3 0 0 0,5-2 0 0,7 1 16 0,-1-2 0 16,-4-3 0-16,15 0 0 0,9 1 144 0,5 2 0 15,0 1 0-15,8-1 0 0,7-2 0 0,2-1 128 16,4 1-128-16,4 1 128 0,1 2-128 0,3 0 0 16,4-1 128-16,3-1-128 0,-1-1 0 0,3 0 0 15,1 1 0-15,8-1 0 0,-8 4 0 0,8-4 0 16,0 0 0-16,0 0 0 0,0 0-128 0,0 0 128 15,0 0-128-15,0 0 128 0,0 0-128 0,0 0 128 16,13 0-128-16,4-3 128 0,6-1-128 0,4 0 128 16,5-1-128-16,4-3 128 0,5 1 0 0,5 1 0 15,8 1 0-15,5 3 0 0,4-2 128 0,4 0-128 16,1-3 160-16,8 4-160 0,7 5 176 0,1 4-176 0,4-1 192 16,5 0-192-16,4-3 128 0,0 2-128 15,0 4 0-15,1-3 0 0,3-1 0 0,-1 1 0 0,6 3 0 16,-1-2 0-16,-5-2 0 0,2 0 0 0,2-2 0 15,-1 4 0-15,-5 3 0 0,1-2 0 0,2 0 0 16,-3-3 0-16,-6 0 128 0,-3-3-128 0,-2-1 0 16,0-1 0-16,-6-3 128 0,-2 1-128 0,-6 0 0 0,-2-2 0 15,-1 0 144-15,-4-1-144 0,-2 0 0 0,-4 0 144 16,-2 3 0-16,-7 0 0 0,-3-3 0 0,-5 0 0 16,-3 1-144-16,-3 1 160 0,-2 2-160 0,-6-3 160 15,-4-1-160-15,-3 2 0 0,-3 2 0 0,-6 2 0 16,-13 0-848-16,0 0-208 0,0 0-32 15,-16 11-13184-15</inkml:trace>
  <inkml:trace contextRef="#ctx0" brushRef="#br0" timeOffset="9408.345">13291 6298 14735 0,'0'0'1312'0,"4"-8"-1056"16,5 2-256-16,0 2 0 0,3 2 1024 0,2-2 160 16,2-3 32-16,3 1 0 0,6 4-608 0,1-3-112 15,9-2-32-15,4 1 0 0,6 1-176 0,9-1-32 16,3 1-16-16,4 1 0 0,4-1-96 0,7 3-16 16,4-1 0-16,4 2 0 0,6 2-128 0,-1-1 0 15,0-1 144-15,7-1-144 0,1 2 0 0,0 0 128 0,-4-1-128 16,4-1 0-16,4 0 0 0,-2-2 128 0,1-2-128 15,-1 1 0-15,-2-1 256 0,5-2 0 0,2-2-16 16,-1 2 0-16,-2 0 144 0,1 0 48 0,6 2 0 0,-4-4 0 16,-4-3 208-16,7 2 32 0,1 2 16 0,3 0 0 15,-3-3-304-15,3 0-48 0,1 0-16 0,-1 2 0 16,-3 3-128-16,2 1-16 0,0-2-16 0,1 1 0 16,-5 2-160-16,0 0 0 0,-9 1 0 0,4 1 128 15,1-1-128-15,-2 2 0 0,-8 1 0 0,1 0 128 16,0-5-128-16,2 3 0 0,0 2 0 15,-3-1 0-15,-4-3 0 0,0 1 0 0,2-1 0 0,-3 2 0 16,-3 2 0-16,-2-1 0 0,-2-3 0 0,0-1 0 16,2 1 0-16,-3 0 0 0,-1 1 0 0,-5 0 0 15,0 1 0-15,-2 1 0 0,1 1 0 0,-1 0 0 0,-1-1 0 16,-3 0 0-16,-3 6 128 0,0-2-128 0,2 0 0 16,0-1 0-16,1-1 0 0,-1 2 0 0,-2 2 0 0,0-2 0 15,-6 0 0-15,0-3 0 0,-4-2 0 0,3 1 0 16,0 0 0-16,-6 1 0 0,-1-3 0 0,-4 2 0 15,0 1 0-15,-2 0 128 0,-4-1 0 0,-2 1-128 16,-1 1 192-16,-1-1-64 0,-1 0-128 0,-3 1 0 16,0 2 144-16,-3-1-144 0,-1-1 0 0,-3 0 0 15,-5-1 0-15,-4 0 0 0,2 0 0 0,-3 1 0 16,-11 0 0-16,9 0 0 0,-4-2 0 0,-5 2 0 16,0 0 0-16,0 0 176 0,0 0-176 0,0 0 0 15,-8-7 0-15,-3 4 128 0,-5 0-128 0,-3-1 0 16,-6-1 0-16,-3 1 0 0,-4 0 0 0,-1 0 0 15,-1-4 0-15,-4 4 0 0,2 3 0 0,-4-2 0 0,0-1 0 0,-7 1 0 16,-4-1 0-16,-3 1 0 0,-2 0-144 16,-4 1 144-16,0-1 0 0,-10 1 0 15,-8 1 0-15,-2 0 0 0,-4 1 0 0,-2 0-128 0,-6-1 128 16,-6 0 0-16,-6 1 0 0,-4 0 0 0,-1 1 0 16,-6 0 0-16,-9-3 0 0,0 2-128 0,-1 2 128 0,-2-1 0 15,2-1 0-15,0 2-128 0,2 3 128 0,1-2 0 16,0-3-144-16,3 1 144 0,3 0 0 0,5 4-144 15,1 0 144-15,-3 3 0 0,0 1 0 0,0 1 0 16,-3-2 0-16,0 3 0 0,-5 4 0 0,0 1 0 16,-1 2 0-16,-7 0 0 0,-6 0 0 0,-1 1 0 0,3-2 0 15,-4 2 0-15,-4 0 0 0,-4-1 0 0,-2 1 0 16,7 1-160-16,3-1 160 0,1-2-160 0,-4 1 160 16,10-4-192-16,7-2 192 0,4 0-192 0,5-1 192 0,9-3-192 15,10-4 192-15,4 1-192 0,3-1 192 0,6 1 0 16,4-2 0-16,4 0 0 0,5 2 0 0,-3-1 0 15,2 2 0-15,2-1 0 16,3-3 0-16,3 4 0 0,3 0 0 0,3 0 0 0,2-2 0 16,3 0 0-16,2-2 0 0,7 3 0 0,3-3 0 0,8 1 0 15,3-3 0-15,7-1 0 0,7 1 0 0,3 1 0 16,2 0 0-16,9-1 0 0,0 0 0 0,0 0 0 16,0 0 0-16,13-2 0 0,3-1 0 15,5 2 0-15,5 1 0 0,4-3-128 0,3 0 128 0,3-2-128 16,4 1 128-16,5-3-128 0,2 0 128 0,7-1 0 15,7 0 0-15,9 2 128 0,3-3-128 0,6-1 0 0,1-1 128 0,5 0-128 16,7 0 192-16,3 0-16 0,-1-1-16 0,7 1 0 16,6 2-160-16,0-1 160 0,-4 2-160 0,5 1 160 15,6-2-160-15,0 1 0 16,2 0 144-16,4-1-144 0,8-2 0 0,-2-2 144 0,-3 4-144 0,6 0 0 16,4-2 176-16,1 0-176 0,4-2 160 0,-1 3-160 15,0 2 192-15,3 2-64 0,3 1-128 0,0 1 192 16,0-1-192-16,0 1 176 0,2 0-176 0,1 1 160 15,-4-1-160-15,0-3 0 0,-2 3 0 0,1-4 0 16,5-1 0-16,-7-1 0 0,-4 0 0 0,-2 1 0 16,-4-2 0-16,0 3 0 0,1 2 0 0,-5-1 0 15,-4-5 0-15,0 3 0 0,0 3 0 0,-8 1 128 0,-6-2-128 16,-2 2 128-16,-4 1-128 0,-4 1 128 0,-5-4-128 16,-5 3 0-16,-5 1 0 0,-6-1 0 0,-6 2 0 15,-1 0 0-15,1-2 0 0,-8 1 128 0,-8 3 0 0,-1 0 0 16,-6 2 0-16,-1-2 0 0,0 0 0 0,-7 1-128 15,1 2 192-15,-6 0-64 0,-3-5-128 0,-7 2 0 16,-5 0 0-16,-4 0 128 0,-1 0-128 0,-6 2 0 16,-8-2 0-16,0 0 0 0,0 0 0 0,0 0 0 15,0 0-192-15,0 0 192 0,0 0-224 0,0 0 80 16,-10 0 16-16,0 0 0 0,-2 0-64 0,2 0-16 16,1-4 0-16,-1 4 0 0,-1 2-64 0,-1 0-16 15,-1 0 0-15,-2 2 0 16,-3-1-480-16,-2 0-112 0,-1 2-16 0,1-2-7360 15,-4 0-1472-15</inkml:trace>
  <inkml:trace contextRef="#ctx0" brushRef="#br0" timeOffset="15936.043">7612 8477 4607 0,'-22'-9'400'0,"0"-1"-400"0,0 0 0 0,4 2 0 16,2 1 7024-16,4-1 1312 0,3 0 272 15,2-2 48-15,-1 2-6848 0,5-5-1360 0,3-2-288 0,3-4-160 16,1-5 160-16,7-6-160 0,5-6 128 0,4-7-128 15,3-5 0-15,2-4-224 0,3-2 32 0,2-1 0 16,6 0 192-16,0-3-144 0,1 1 144 0,2-2-128 16,-2 1 128-16,1 4 0 0,-2 6-144 0,1 4 144 15,2 2 0-15,-3 7 0 0,-3 6 0 0,-1 6 0 16,-1 4 0-16,-4 7 0 0,-1 7 0 0,-3 6 0 16,1 9 192-16,-3 7-32 0,-1 7-16 0,-4 9 0 15,-2 5 48-15,-2 10 16 0,-1 9 0 0,-2 2 0 16,-1 3-16-16,-1-5-16 0,-2-6 0 0,-2 0 0 0,3-4-176 0,-1-3 0 15,-1-4 144-15,1-6-144 0,4-6 0 0,0-4 0 16,0-6 0-16,0-4 128 0,2-6-128 0,3-6 0 16,1-6 0-16,5-6 128 0,2-5-128 0,3-8 0 15,3-6 0-15,2-2 0 0,0-6 128 0,1-4-128 16,3-3 128-16,-1-1-128 0,-1-1 0 0,-2-1 0 16,-3-4 0-16,-2 5 128 0,1 6-128 0,-6 10 0 15,-4 4 0-15,-2 8 128 0,-3 3 64 0,-2 6 32 16,-2 6 0-16,-7 3 0 0,11 7-32 0,-1 5-16 15,-3 3 0-15,2 7 0 0,0 7-176 0,1 4 192 16,1 2-192-16,0 2 192 0,0-2-192 0,2-2 0 16,1-4 144-16,3-6-144 0,3-6 0 0,2-4 0 15,1-3 0-15,4-6 0 0,2-5 0 0,5-6 0 16,6-8 0-16,1-10 0 0,7-8-176 0,6-10 0 16,6-6 0-16,2-6 0 0,3-6-144 0,-3 4-16 0,-1 1-16 0,-4 1 0 15,-5 0 224-15,-5 7 128 0,-5 10-160 0,-7 8 160 16,-8 7 0-16,-1 9 0 0,-4 6 208 0,-4 7-64 15,-1 7 144-15,-3 7 32 0,-2 5 0 16,0 12 0-16,-4 9-32 0,1 5 0 0,-5 3 0 0,1 5 0 16,-1 3-128-16,3 1-32 0,0 0 0 0,3-3 0 15,0-6-128-15,6-7 0 0,0-5 0 0,6-9 0 16,3-4-128-16,7-6-64 0,6-9-16 0,6-7 0 16,4-6-384-1,6-8-80-15,7-6-16 0,-1-6 0 0,-2-6 320 0,5-5 64 0,4-5 16 0,-1 1 0 16,1 1 128-16,-6 3 32 0,-6 6 0 0,-3 4 0 0,-4 7 128 15,-5 7 0-15,-6 7 160 0,0 6-160 0,-2 8 384 16,-1 3-32-16,-1 7 0 0,-2 5 0 0,-2 5-16 0,1 6 0 16,0 5 0-16,-3 3 0 0,1-3-144 15,-4-4-16-15,1-3-16 0,3-3 0 0,-3-2-160 0,5-4 0 16,2-3 0-16,6-5 128 0,7-4-128 0,3-7 0 16,3-5 0-16,5-7 0 0,2-10-304 0,2-7 16 15,4-8 0-15,4-6 0 0,5-3 64 0,-3-1 16 16,-1-2 0-16,-5 1 0 0,-2 0 208 0,-5 6-176 15,0 5 176-15,-3 8-160 0,-6 5 160 0,-7 7 0 16,-3 4 0-16,-4 5 0 0,-2 8 288 0,-3 3-16 16,-1 6 0-16,-2 3 0 0,-2 4-80 0,2 2 0 15,-4 2-16-15,3 4 0 0,-1 1-176 0,4-1 192 16,2-3-192-16,0-1 192 0,-1-1-192 0,4-3 0 16,6-4 0-16,4-4 128 0,1-4-128 0,7-8 0 0,3-7 0 0,7-9 0 15,8-5-320-15,1-6 0 0,1-6 0 0,0 0 0 16,-3 2 48-16,-1-1 16 0,-1 0 0 0,-4 5 0 15,-4 4 256-15,-10 6 0 16,-4 5 0-16,-6 4 0 0,-3 7 208 0,0 5 112 0,-2 2 0 0,1 4 16 16,0 3 32-16,1 4 0 0,0 0 0 0,1 4 0 15,5 2-128-15,-4 2-32 0,2 1 0 0,0 0 0 16,1 0-208-16,1-3 0 0,1-3 0 0,4-3 0 16,1-4 0-16,5-6 128 0,4-4-128 0,1 0 0 15,-1-2 0-15,1-6 0 0,0-6 0 0,5-4 0 16,0-4 0-16,2-1-208 0,-1-1 32 0,-3-1 16 15,-5-1 160-15,-3 4-192 0,-1 3 192 0,-2 4-192 0,-1 1 192 16,-1 4 0-16,-1 4 0 0,0 3 0 0,2 2 0 0,-2 2 176 16,-2-1-176-16,-2 2 192 0,0 2-192 0,-3-1 192 15,3-2-192-15,2 3 192 0,0 0-192 0,-2 0 0 16,0-2 0-16,0 1 0 0,-3-4 0 0,-1 0 0 16,0-4 0-16,0 4 0 0,0-1 0 0,-1-2 0 15,-2-3 0-15,-1-1 0 0,2 0 0 0,-3 2 0 16,-1-1 128-16,-3 1-128 0,-2 0 0 0,-2 2 0 15,-3 2 0-15,-2 1 0 0,-2 1 128 0,-1 2-128 16,-2 5 0-16,0-1 128 0,-3 1 32 0,1 5 0 16,0 1 0-16,-2 1 0 0,0 0 16 0,1 0 0 15,0-3 0-15,3-1 0 0,0 0-176 0,5-3 0 16,4-3 0-16,5-4 0 16,1-6-352-16,7-5-96 0,7-6-32 0,2-7 0 15,0-10-224-15,0-2-32 0,2-2-16 0,-3-1 0 16,-1-1 112-16,-6 3 0 0,-3 1 16 0,0 4 0 0,-7 4 624 0,-3 6 288 0,-5 3-32 0,-5 5 0 15,-6 6 560-15,-2 1 96 0,-7 4 32 0,0 0 0 16,6 9-528-16,-2 2-96 0,-1 1-32 0,1 5 0 16,0 5-288-16,-4 2 128 0,-3 0-128 0,-1 0 0 15,0 0 128-15,1-1-128 0,0 1 0 0,0-2 0 16,0 0 0-16,1-5 0 0,-1-3 0 0,2-3 0 16,1-11-480-16,0 0-48 15,0 0-16-15,0 0 0 0,6-8-416 0,2-5-96 16,-4-6-16-16,1-3 0 0,1 0 384 0,-4 1 80 0,-2-2 16 15,-1 3 0-15,-1 3 1232 0,-6 3 240 0,-4 5 48 0,-1 3 16 0,-1 3 112 16,-7 2 32-16,-2 1 0 0,-5 5 0 0,-2 6-656 16,-2 3-128-16,-2 2-32 0,-2 3 0 0,-5 0-272 0,-5 2 128 15,-6 3-128-15,-4 1 0 0,-2 1 0 0,-2-3 0 16,-5-2 0-16,1-4 0 16,1-4-640-16,2-6-48 0,-1-10 0 0,8-3 0 15,7-4-176-15,7-5-32 0,7-6-16 0,5-3 0 0,3-7 912 0,7 1 0 16,2-3 128-16,4-1 0 0,3 1-128 0,2 1 192 15,2 2-64-15,3 4 0 0,-1 4 256 0,1 3 48 16,2 2 16-16,-3 6 0 0,1 5-128 0,2 6-32 16,0 0 0-16,-10 4 0 0,-1 1-288 0,-4 6 0 15,-1 6 128-15,-6 5-128 0,-2 3 0 0,-7 3 0 16,-6 3 0-16,-3 2 0 0,-7 0 0 0,1 0 0 16,0 1 0-16,1-2 0 0,1 0 224 0,0-7-64 0,0-7-16 15,3-4 0-15,-1-2-144 0,7-4 192 0,1-4-192 16,2-11 192-16,2-10-480 0,6-6-96 0,5-6 0 0,4-3-16 31,3-3-160-31,2-3-16 0,2-6-16 0,3 0 0 0,1-3 176 0,2 3 32 16,0 3 16-16,-1 1 0 0,-2 0 704 0,-1 11 144 0,-4 7 32 0,-1 6 0 15,-3 5 400-15,-3 6 96 0,-5 4 16 0,-2 8 0 16,-7 8-656-16,-5 6-128 0,-7 4-32 0,-9 8 0 16,-4 6-208-16,-3 4 128 0,-2 1-128 0,0-1 0 15,-3-2 128-15,1-1-128 0,-3-2 0 0,2-5 144 16,3-2-144-16,6-4 0 0,6-2 144 0,5-10-144 15,6-11 0-15,1-8 0 0,3-10 0 0,5-6-128 16,3-3-480-16,3-5-96 0,2-4 0 0,4-5-16 16,2-6-240-16,0-2-64 0,-1-2 0 0,0-1 0 15,2 1 880-15,0 5 144 0,-2 7 0 0,1 8 128 0,-2 7 880 16,-3 4 176-16,-4 5 32 0,-3 7 16 0,-4 6-640 0,-5 10-128 16,-6 10-16-16,-10 8-16 0,-4 4-432 0,-6 9 128 15,-5 5-128-15,-3 3 0 0,-4 1 144 0,-3 4-144 16,-4 0 160-16,2-1-160 0,2-3 128 0,4-7-128 15,6-8 0-15,0-6 144 0,3-7-144 0,6-6 0 16,5-7 0-16,3-7 0 16,4-8-336-16,2-8-112 0,2-5 0 0,2-6-16 15,0-5-432-15,2-5-96 0,-4-9-16 0,1 0 0 16,0 1 416-16,3 1 80 0,2 2 0 0,-2 2 16 0,-1 0 736 0,1 3 144 16,2 5 16-16,-1 6 16 0,-5 5 368 0,-4 4 80 15,-5 5 16-15,-6 6 0 0,-2 10-304 0,-1 7-48 16,-3 5-16-16,-5 8 0 0,-6 4-224 0,-5 5-48 0,-4 5-16 15,-3 1 0-15,1 5-224 0,-4 2 144 0,-2 0-144 0,0 0 128 16,2-3 0-16,2-6 0 0,1-7 0 0,0-3 0 16,-2-4-128-16,4-3 160 0,2-5-160 0,5-8 160 15,1-9-400-15,4-6-80 0,0-7 0 0,6-6-16 32,1-5-544-32,5-4-96 0,0-4-32 0,0-5 0 0,0-7 384 15,0-1 80-15,3-3 16 0,1 0 0 0,-1 0 528 0,0 2 128 0,0-1 0 0,-4 4 16 16,-2 3 144-16,1 7 32 0,-1 4 0 0,-2 7 0 15,1 6 352-15,-2 6 80 0,-3 7 16 0,-5 8 0 16,-1 5-192-16,1 6-16 0,1 6-16 0,0 2 0 16,0 3-320-16,-1 2-64 0,3 2-16 0,-3 0 0 0,1-3-144 15,3 6 0-15,-2 2 0 0,4 1 0 0,-3-3 0 0,5-6 0 16,4-2 0-16,6-6 0 0,8-5-288 16,4-7 64-16,3-5 16 0,3-6 0 15,4-6-448-15,2-7-96 0,2-6-16 0,1-5 0 16,2 0-240-16,3-6-48 0,5-3-16 0,2 0 0 0,3-2 704 15,3 5 144-15,0 2 32 0,2 6 0 0,-1 4 688 0,1 4 144 16,2 4 16-16,1 6 16 0,1 5 32 0,0 4 16 16,-2 2 0-16,-1 6 0 0,-2 7-480 0,2 7-112 15,-1 7 0-15,3 5-128 0,-6 8 0 0,3 0 0 16,1 0 0-16,3-2 0 0,-1-4 0 0,6-3 0 16,4-4 0-16,2-5 0 0,2-5 0 0,6-5-192 15,5-6 192-15,7-8-192 16,6-6-528-16,10-9-112 0,7-8 0 0,4-6-16 15,0-6 176-15,0-5 32 0,1-4 16 0,1-3 0 0,3 2 240 0,-2 1 64 0,-5 3 0 16,-3 6 0-16,-3 5 320 0,-3 7 288 0,-8 3-48 16,-1 7-16-16,-2 7 272 0,-4 7 48 0,2 3 16 0,-3 8 0 15,1 5-16-15,-1 5 0 0,1 3 0 0,-1 3 0 16,-2 3-192-16,0 1-32 0,0 2-16 0,-2-3 0 16,2-3-304-16,1-3 160 0,1-1-160 0,4-3 128 15,1-3-128-15,3-8 0 0,5-4 0 0,9-9 0 16,10-7-176-16,6-10-112 0,3-10-32 0,7-8 0 15,2-7-272-15,1-7-64 0,0-6-16 16,2-2 0-16,2-5 160 0,-7 9 16 16,-8 5 16-16,-5 8 0 0,-4 4 656 0,-9 6 128 0,-4 6 16 0,-8 9 16 15,-3 7 496-15,-3 6 112 0,-2 6 16 0,-2 6 0 0,-4 5-256 16,0 6-64-16,-2 4 0 0,-1 6 0 0,0 5-208 16,0 7-48-16,1 5-16 0,-1 1 0 0,1-4-176 0,1 0-48 15,-3-2 0-15,4-2 0 0,2-2-144 0,0-3 0 16,4-4 0-16,6-6 0 0,6-4-256 0,5-6 80 15,4-6 16-15,5-11 0 16,4-9-640-16,12-11-128 0,3-9-32 0,4-6 0 16,5-9-144-16,-3-4-48 0,0-5 0 0,0-2 0 15,0-1 272-15,-8 4 48 0,-5 6 16 0,-8 10 0 0,-9 9 1152 16,-5 9 240-16,-8 4 32 0,-3 8 16 0,-3 6 384 0,1 6 80 16,0 7 0-16,0 4 16 0,-2 4-368 0,2 7-80 15,1 1-16-15,2 3 0 0,0 1-304 0,1-1-64 0,-1-3-16 16,3-1 0-16,3-1-256 0,4-4 0 0,4-3 0 15,6-5 0-15,4-5 0 0,3-4 0 0,4-6 0 0,4-7-144 32,4-10-400-32,8-8-80 0,4-6-16 0,1-8 0 15,-3-10-416-15,2 2-96 0,-1 2 0 0,-5 4-16 16,-5 4 464-16,-7 4 80 0,-8 4 32 0,-7 7 0 0,-7 8 928 0,-3 6 192 0,-4 5 48 0,0 4 0 16,-4 2 224-16,1 6 48 0,0 1 16 0,-1 4 0 15,3 3-224-15,-2 1-32 0,0 2-16 0,1 2 0 16,1 1-336-16,1 3-64 0,4-1 0 0,-1 1-16 15,3-2-176-15,1 1 0 0,-1-4 0 0,1-4 0 16,2-6 0-16,3-2 0 0,-1-2 0 0,5-6 0 16,3-6-208-16,4-5-80 0,0-5-16 0,2-2 0 15,-1 0-96 1,-1-6-32-16,1-7 0 0,-1 3 0 0,1 2 192 0,-2 3 48 0,-2 3 0 0,-6 2 0 0,-5 1 192 16,-6 3 0-16,-3 7 0 0,-2 5 0 0,-3 3 352 0,0 3 16 15,-1 5 0-15,1 4 0 0,0 3 32 16,0 2 16-16,1 1 0 0,-2 4 0 0,3 4-224 0,-1 1-32 15,-2-1-16-15,0-4 0 0,0-4-144 0,3-1 0 16,0 0 0-16,6-2 128 0,0-4-128 0,5-4 0 16,2-4 0-16,4-4 0 0,-1-3-384 0,3-5 0 15,2-6 0-15,2-3 0 16,4-4-176-16,1-2-32 0,3-2-16 16,-3-3 0-16,-6-1 288 0,-4-2 64 0,-2 4 16 0,-5 5 0 0,-4 3 240 0,-3 7 208 15,-1 3-32-15,-1 5-16 0,-1 4 304 0,-3 4 64 16,-3 0 16-16,-1 5 0 0,-2 4-64 0,2 4-16 0,-3 3 0 15,0 0 0-15,-2 1-272 0,0-4-64 0,1 2-128 16,2-1 192-16,-1-3-192 0,3-1 0 0,-1-3 0 0,5-1 0 16,2-1 0-16,0-5 0 0,0-3-192 0,-1-4 192 31,3-3-512-31,1-4 16 0,-1-4 0 0,2-5 0 0,-1-4 112 0,3-1 32 16,-2 0 0-16,-1 1 0 0,-4 1 352 0,-3 1-144 0,-4 3 144 0,-4 4 0 15,-3 7 304-15,-1 3 160 0,-5 0 48 0,-3 4 0 16,0 3 0-16,0 3 0 0,-2 2 0 0,0 2 0 15,-3 0-304-15,1 7-48 0,-1-2-16 0,1 2 0 16,-5-2-144-16,2-1 0 0,-2-3 0 0,-1-2 128 16,0-1-128-16,-1-9 0 0,0 0 0 0,0 0 0 15,0 0-192-15,0 0 48 0,-10-6 0 0,-3-2 0 16,-4 0-64-16,-4-5-16 0,-3-2 0 0,-7-3 0 16,-2 2-80-16,-4-2-16 0,-1-1 0 0,-6-1 0 0,-3 3 320 0,-1 0-192 15,0 0 192-15,-7 2-160 0,-6 0 160 0,-6 2 144 16,-8 1-16-16,-2 0-128 0,-2 0 256 0,-9 2-64 15,-8 0-16-15,-5 0 0 0,-1 0-176 0,-9 0 0 16,-9-2 144-16,-6 1-144 0,-3 3 128 0,-8-1-128 16,-10-2 128-16,-6-1-128 0,-7-3-144 0,2 2-112 15,-3 0 0-15,2 5-16 0,-2 3 0 0,-2 5 0 16,0 4 0-16,4-1 0 0,5 2 272 0,0 3 0 16,-1 3 176-16,-2 3-176 0,-4 2 272 0,5 0-48 15,1 1-16-15,0-1 0 0,-3-1-208 0,0 2 0 16,-4 0 0-16,2 1 0 0,-2-1 0 0,4 2 0 15,-3 0 0-15,-1 4 0 0,-5-2 0 0,-1 1 0 0,-2 1 0 16,2 3 0-16,2 2-128 0,1-2 128 0,6-2-192 16,0-3 192-16,7-4-128 0,3-4 128 0,6-2 0 0,6-3 0 15,11-4 0-15,5-4 0 0,10-5 0 16,3-4 0-16,3-3 144 0,9-7-144 0,6-3 128 0,8-3-128 16,2-3 128-16,7-1-128 0,0-7 128 0,9 2-128 15,4 0 0-15,4 1 0 0,4 1 0 0,4 0 0 16,0 4 160-16,5 2-160 0,2 3 192 0,4 7-192 15,1 3 304-15,2 5-48 0,2 4-16 0,2 6 0 16,-1 5-240-16,0 7 0 0,-1 4 0 0,-3 8 0 16,-4 7 0-16,-1 5 0 0,-1 6 0 0,1 6 0 15,0 7 0-15,2-1-128 0,2 0 128 0,4-4 0 0,3-8 0 16,7-7 0-16,5-5 0 0,4-7 0 0,1-6 0 16,4-6 0-16,5-5-128 0,3-8 128 0,0 0-256 0,5-7 16 15,6-3 0-15,1-7 0 0,5-8-112 0,2-4-32 16,2-7 0-16,5-3 0 0,0-2 192 0,3 0 16 15,-1-1 16-15,-1 4 0 0,-3 7 160 0,-4 5 0 16,-5 9 0-16,0 6 0 0,2 3 208 0,-3 7 32 16,-3 5 0-16,0 7 0 0,-1 8 64 0,-1 6 16 15,-1 6 0-15,2 9 0 0,-1 3 0 0,2 3 0 16,3 1 0-16,-3-2 0 0,4-3-320 0,5-2 0 16,0-6 0-16,6-6 0 0,3-6-144 0,7-6 16 15,9-6 0-15,5-12 0 16,7-10-464-16,2-11-96 0,6-11-16 0,3-9 0 15,6-7-64-15,4-10 0 0,5-7-16 0,-2 0 0 16,-2-2-112-16,-6 5 0 0,-3 7-16 0,-4 8 0 0,-4 10 912 0,-8 6 128 0,-10 12 48 16,-4 10 16-16,-3 8 672 0,-7 7 144 0,-3 9 16 0,-4 8 16 15,-2 7-336-15,0 7-64 0,0 4 0 0,-2 8-16 16,2 2-176-16,1 7-16 0,1 2-16 0,3-1 0 16,1-6-416-16,0-2 0 0,0-3 0 0,2-5 0 31,0-4-1648-31,1-6-304 0,0-6-64 0,1-8-16 15,-4-6-1200-15,8-10-240 0,3-8-48 0,4-8-16 16,3-10 1616-16,4-2 336 0,4-6 64 0,3-3 16 0,1-5 560 16,-1-1 112-16,-1 1 32 0,3 4 0 0,-8 3 2656 0,1 6 512 0,-3 5 128 0,-2 9 0 15,0 6-128-15,-5 5-16 0,-1 2-16 0,-3 6 0 16,-1 8-992-16,0 2-208 0,-1 0-48 0,2 2 0 0,3 2-512 16,-1 0-96-16,2-1-32 0,3 0 0 0,0-6-240 15,4-2-48-15,0-2-16 0,4-3 0 0,4-4-144 0,9-4 160 16,7-6-160-16,2-6 160 0,1-4-160 15,3-8 0-15,2-5 0 0,2-1-176 16,-2 0-240-16,-5 1-48 0,-5 2-16 0,-4 1 0 16,-6 3-96-16,-4 4-32 0,-4 4 0 0,-1 6 0 15,-6 5 608-15,-6 1 0 0,-3 2 0 0,-3 6 0 0,-4 4 512 0,-2 5 160 16,-2 5 32-16,0 0 16 0,-2 1-128 0,3 1-16 16,2 5-16-16,2-1 0 0,2 0-240 0,5-2-64 15,1-3 0-15,5-4 0 0,4-4-256 0,4-5 0 16,3-5 0-16,7-9 0 15,6-10-672-15,8-7-96 0,7-7 0 0,1-5-16 16,0-5-688-16,3-2-128 0,-1-2-16 0,-4 1-16 16,-8 3 320-16,-9 4 64 0,-8-1 16 0,-7 9 0 0,-6 8 1552 0,-9 8 320 0,-7 8 64 0,-3 5 16 15,-2 6 768-15,-4 9 160 0,-4 6 16 0,1 7 16 16,-4 3-656-16,1 4-128 0,-1 4-16 16,1 2-16-16,-2 3-272 0,3-1-48 0,1 0-16 0,4-1 0 15,-1-1-288-15,4-1-64 0,-2 0-16 0,2-6 0 16,2-3-160-16,2-5 0 0,2-3 0 0,3-5 0 15,3-7-352-15,5-3 48 0,0-3 16 0,5-4 0 16,3-5-96-16,2-4 0 0,0-2-16 0,2-4 0 16,-4-4 224-16,-1 2 176 0,-2 4-208 0,0 1 80 15,1 3 128-15,-4 1 0 0,1 4 0 0,-2 3 128 16,-2 2 96-16,0 4 32 0,1 3 0 0,-3 0 0 16,1-1 32-16,3-1 16 0,-2-3 0 0,5 4 0 15,3-2-304-15,1-1 0 0,2-1 128 0,-1-2-128 0,0-1 0 16,1-2 0-16,-3-3 0 0,2 0 0 0,1 0 128 0,3-2-128 15,2-2 0-15,1 0 0 0,1 0 128 0,0-1-128 16,-4 0 192-16,-2 1-192 0,-2 3 256 0,0 1-64 16,1 2-16-16,0 3 0 0,2 2 208 0,-3 3 64 15,-1 2 0-15,-1 2 0 0,-1 0-176 0,-1 3-16 16,1 2-16-16,1 1 0 0,2 0-96 0,3 0-16 16,1 0 0-16,-1 2 0 0,1-2-128 0,-3 1 0 15,2 1 144-15,2-2-144 0,6 1 128 0,3-4-128 16,6-2 128-16,6 0-128 0,5 1-208 0,6-2-112 15,4-5-32-15,7 1 0 16,8 3-1808-16,3-1-352 0,5-2-80 0,-1 2-16 0</inkml:trace>
  <inkml:trace contextRef="#ctx0" brushRef="#br0" timeOffset="22796.006">7474 3401 16815 0,'-14'-1'736'0,"6"3"160"0,0 2-704 0,0-1-192 0,1-3 0 0,0 3 0 16,7-3 384-16,-8 4 32 0,8-4 16 0,-7 5 0 16,0-2 272-16,7-3 48 0,0 0 16 0,-5 6 0 0,5-6-256 15,0 0-32-15,0 0-16 0,0 0 0 0,-7 4 112 16,7-4 0-16,0 0 16 0,0 0 0 0,6-6-64 0,0-6-16 15,5-4 0-15,0-6 0 0,3-8-256 0,4-8-64 16,1-9-16-16,1-3 0 0,0-2-176 0,2-3 160 16,2-2-160-16,0-4 160 0,3-5-160 0,-4 0 128 15,0 2-128-15,-3 1 128 0,0 0 192 0,-1 3 48 16,-2 1 0-16,-1 0 0 0,-3 2-48 0,-1 9 0 16,-2 7 0-16,0 9 0 0,0 6 0 0,0 6-16 15,-5 8 0-15,1 1 0 0,-6 11-112 0,0 0-32 16,10 5 0-16,1 7 0 0,-4 5-160 0,2 10 0 15,-1 11 0-15,1 9 0 0,-1 7 176 0,1 4 0 16,1 1 0-16,-1 3 0 0,3 3-176 0,-1-3 192 16,-1-7-192-16,1-5 192 0,1-5-192 0,1-7 0 0,-4-8 0 15,0-6 0-15,0-4 128 0,0-5-128 0,2-2 0 0,0-3 128 16,-4-3-128-16,2-4 192 0,2-3-192 0,0-2 192 16,0-3 0-16,0-3 0 0,3-7 0 0,5-3 0 15,3-6-192-15,3-4 128 0,3-6-128 0,1-7 128 16,3-6-128-16,1-3 0 0,4 0 0 0,-1-2 0 15,5-2 0-15,-2 0 128 0,3 0-128 0,-4 6 0 16,-2 6 0-16,-6 9 0 0,-2 8 0 0,-2 8 0 16,-3 7 0-16,-1 7 0 0,-1 7 0 0,-1 11 0 15,-3 9 0-15,-1 7 0 0,1 5 128 0,-2 10-128 16,-3 6 256-16,-2 7 0 0,0 4 16 0,-1 4 0 16,-5 2-128-16,2-7-16 0,-2-8-128 0,3-9 192 0,-3-8-192 15,3-7 0-15,-2-6 128 0,3-4-128 0,0-4 0 0,1-3 128 16,0-7-128-16,2-1 0 0,2-7 192 15,7-6-48-15,6-6-16 0,0-5 0 0,5-6-128 0,3-6 0 16,0-4 144-16,1-6-144 0,-1-3 0 0,3-6 0 16,-3 0 0-16,0 0-192 0,-1 3 192 0,0 4 0 15,-1 6 0-15,-4 6 0 0,-1 6 0 0,-4 7 0 16,-3 7 0-16,-4 4 0 0,-3 6 0 0,-1 6 0 16,2 2 0-16,-2 11 0 0,0 4 0 0,0 9 0 15,-1 8 160-15,-1 8-160 0,-1 6 208 0,-1 7-48 16,2 3-16-16,-3-3 0 0,1-3-144 0,-3-12 0 15,1-6 0-15,0-9 0 0,2-6 0 0,1-7 0 16,1-3 0-16,-2-8 128 0,3-5-128 0,-1-3 0 16,3-1 0-16,3-9 0 0,0-7-128 0,6-7 128 0,0-4 0 15,3-5 0-15,-3-6 0 0,2-4 0 0,-1-6 0 16,2 2 0-16,3-2 0 0,-4 5 0 0,-1 3 0 0,-3 7 0 16,-2 6 0-16,-1 6 0 0,-5 5 0 0,-1 6 0 15,-4 4 192-15,-2 5 0 0,-5 4 0 0,0 0 0 16,9 11-64-16,-4 2 0 0,0 6 0 0,-2 6 0 15,0 8 0-15,0 9 0 0,-2 7 0 0,1 2 0 16,2-3-128-16,3-4 0 0,1-6 0 0,-2-6 0 16,3-10 0-16,0-5 0 0,2-7 0 0,1-3 0 15,2-5 0-15,3-8 0 0,4-5 0 0,3-10 0 16,-1-7 0-16,3-8 0 0,4-4 0 0,0-5 0 16,-5-2 0-16,0-1 0 0,-1 4 0 0,-2 5 0 0,-4 2 0 15,-1 8 0-15,-3 4 0 0,-2 8 0 0,-1 5 144 16,-5 3 112-16,-3 0 0 0,-3 9 16 0,0 0 112 15,0 0 0-15,5 16 16 0,1 1 0 0,-1 6-192 16,0 6-32-16,-2 5-16 0,3 8 0 0,-2 4-160 16,4 3 0-16,1 2 0 0,3 0 0 15,1-2-864-15,6 0-256 0,6-2-48 0,3 0-16384 16</inkml:trace>
  <inkml:trace contextRef="#ctx0" brushRef="#br0" timeOffset="28035.945">13043 5839 19231 0,'-12'-10'848'0,"7"3"176"0,-4 0-816 0,2 0-208 16,-2 2 0-16,4 0 0 0,5 5 0 0,0 0-128 15,0 0 128-15,0 0-208 0,0 0 208 0,0 0 128 0,0 0 0 0,0 0-128 16,0 0 192-16,0 0-192 0,10-1 192 0,1 4-192 16,0 1 160-16,0-1-160 0,2 0 128 15,2 3-128-15,3-1 336 0,3 2-16 0,2-2 0 0,5-1 0 16,1-4 384-16,5 2 80 0,4 2 16 0,-2 0 0 16,3-4-144-16,1 0-16 0,2 1-16 0,3 0 0 15,1-3-48-15,5-1-16 0,7 0 0 0,1 0 0 16,-1-1-64-16,3 3-16 0,2 1 0 0,4 0 0 15,-1 0-160-15,4 1-16 0,-1 2-16 0,1-3 0 16,2-1-48-16,4 1-16 0,5 0 0 0,0 1 0 16,0-1-32-16,-2-1-16 0,3 1 0 0,3 0 0 15,0-2-48-15,1 1-128 0,-5 0 192 0,3 0-64 16,1 1 16-16,6-1 0 0,-2 0 0 0,0 0 0 16,-2 1-16-16,3 0-128 0,-1 2 192 0,2-2-64 0,1-3-128 15,-2 2 128-15,-1 1-128 0,4 0 128 0,3-6-128 16,-2 4 128-16,-5 1-128 0,2 1 128 0,3-2-128 15,-5-1 192-15,-1 1-192 0,1 2 192 0,0-4-32 0,3 2 0 16,2 2 0-16,-5-3 0 0,-3-1-160 0,2-1 160 16,1-1-160-16,0 1 160 0,0 0-160 0,0 0 0 15,-4-1 144-15,3 0-144 0,2 1 0 0,0 1 0 16,-7-1 0-16,1 3 128 0,3-2-128 0,1 2 0 16,-2 0 128-16,-1 1-128 0,-3-2 0 0,1 3 0 15,-1 0 0-15,-1 0 128 0,-4 0-128 0,-4 0 0 16,-5 0 0-16,4 0 0 0,-2-1 0 0,1 2 128 15,-2 1-128-15,-2 2 0 0,-7-3 0 0,0 1 0 16,1 0 0-16,-1 0 128 0,-2 0-128 0,1 3 128 16,-5-6-128-16,-2 3 128 0,-4 2-128 0,-4 1 128 15,0-2-128-15,-4-2 128 0,1 2-128 0,-3 1 128 0,-2-2-128 0,-1 3 128 16,-6-2-128-16,-2 0 176 0,-4-2-176 0,-1 0 192 16,-2 1-64-16,-5-1 0 0,-4-1 0 0,-2 0 0 15,-9 0-128-15,9 0 160 0,-9 0-160 0,0 0 160 16,0 0-160-16,0 0 0 0,0 0 0 0,0 0 0 15,-14-5 0-15,-3 1 0 0,-1-1 0 0,-3 1 0 16,-2-1 0-16,-1 2 0 0,-5-4 0 0,-2 3 0 16,-2 1 0-16,-6-1 0 0,0 3 0 0,-5-2 0 15,-2-2 0-15,-6 1 0 0,-6 1 0 0,-5 1 0 16,-9-4 0-16,0 3 0 0,-2 0 0 0,-9 2 0 16,-12-4-144-16,-5 2 144 0,-6 0 0 0,-8-1 0 0,-8 4-256 15,-3-1 48-15,0 0 16 0,-7 1 0 0,-4 0-48 16,0-1 0-16,4-1 0 0,0 2 0 0,0 2 96 15,-3-1 16-15,1-1 0 0,5-1 0 0,7 0 128 0,-1 0 0 16,-5-1 0-16,6 2 0 0,7 0 0 0,-4 0 0 16,-4 0 0-16,0 0 0 0,4 0 0 0,-7 3 0 15,-5 1-144-15,-2 3 144 0,0-4-384 0,-3 5 0 16,-7 4 0-16,-4 0 0 16,-4 1-320-16,2-1-64 0,3-2 0 0,4 3-16 15,3 3 144-15,7-1 16 0,6 1 16 0,10-4 0 0,6-5 384 0,10 1 80 16,10-2 16-16,7-1 0 0,8 0 352 0,7 0 80 15,8 1 16-15,6-3 0 0,5 1 16 0,3 0 16 0,6 0 0 16,0 0 0-16,5 2-192 0,2-1-32 0,2 0-128 16,3-1 192-16,3 1-192 0,6 0 0 0,2-1 0 15,5 0 0-15,5 1 0 0,7-5 0 0,0 0-192 16,0 0 192-16,0 0-144 0,10 1 144 0,7 2 0 16,7 0-144-16,8 0 144 0,6-1 192 0,6 1-32 0,9-5-16 15,8-1 144-15,9 2 32 0,11-1 0 16,11-1 0-16,6-2 112 0,11 1 16 0,14 0 16 0,4 2 0 15,5-1-176-15,11 3-32 0,4 3-16 0,7 1 0 16,5-2-240-16,2 1 0 0,-1 3 128 16,4 0-128-16,5-3 0 0,0 1 0 0,0-2 128 0,0 2-128 15,-2 2 0-15,-4 0 0 0,-6 0 0 0,-3 3 0 16,-2 3 0-16,-7 0 0 0,-5-3 0 0,-6 3 0 16,-7 5-272-16,0 2 0 0,-2-2 0 0,-8 5-9968 15,-8 3-1984-15</inkml:trace>
</inkml:ink>
</file>

<file path=ppt/ink/ink1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13:03.114"/>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definitions>
  <inkml:trace contextRef="#ctx0" brushRef="#br0">10130 3509 17503 0,'-15'-5'768'0,"15"5"176"0,-7-3-752 0,7 3-192 0,0 0 0 0,0 0 0 15,0 0 1824-15,0 0 336 0,0 0 64 0,0 0 16 16,0 0-1648-16,0 0-320 0,0 0-64 0,9-5-16 15,-1-1 128-15,1-1 32 0,-4-2 0 0,4-2 0 16,-1 0-224-16,2-1-128 0,-1-4 128 0,4-1-128 0,1-3 128 0,2-1-128 16,4-4 160-16,1-3-160 0,1 0 144 0,2-2-144 15,0-1 128-15,2 3-128 0,1-1 224 0,-1 3-32 16,0-2-16-16,0 1 0 0,0 2 128 0,-4 2 16 16,-6 2 16-16,0 2 0 0,-2 0 208 0,-1 1 32 15,-3 2 16-15,-1 4 0 0,-3 1 128 0,0 1 32 16,-1 1 0-16,-5 9 0 0,0 0-432 0,0 0-64 15,0 0-32-15,0 0 0 0,0 0-224 0,7 9 0 16,-3 2 0-16,0 5 0 0,-2 4 0 0,-1 3 128 16,-1 4-128-16,-1 1 0 0,-1 4 0 0,1 3 128 15,-2 3-128-15,1 3 0 0,-4 5 0 0,0 0 0 16,1 0 0-16,-2 0 0 0,0-1 0 0,-2-2 0 0,-1 0 0 0,-1 0 0 16,-3 0 128-16,0 2-128 0,-2 1 176 15,1 0-176-15,2-4 128 0,-1 0-128 0,-3 0 0 0,3-2 0 16,2-1 192-16,2-1-192 0,-2-1 192 0,1 0-192 15,-3 1 144-15,0 1-144 0,3-3 0 16,-1-1 144-16,1-6-144 0,4 0 0 0,-3-2 0 0,4-2 128 16,-2-5-128-16,4-2 0 0,1-3 0 0,3-1 0 31,-2-3-1168-31,2-3-224 0,0-8-32 0,0 0-8688 0,0 0-1728 0</inkml:trace>
  <inkml:trace contextRef="#ctx0" brushRef="#br0" timeOffset="466.914">9898 4466 27647 0,'-1'-12'2448'0,"1"12"-1952"16,0-8-496-16,6 3 0 0,4 0 2624 0,8 2 416 16,6-5 96-16,8 3 0 0,7-2-2496 0,0 3-512 15,3-1-128-15,3 0 0 0,0-2 0 0,5 2 0 16,1-3 0-16,4 2 128 0,0-2-128 0,1-1 0 16,1 1 0-16,-2 1 0 0,-1 0 0 0,2-2 0 15,-1-1 0-15,2 0 0 0,-1 2 0 0,-1 0-208 16,-3 1 80-16,-4 1 128 15,-4-4-496-15,-2 2 32 0,-1 2 0 0,-3-1 0 16,-1-1-1504-16,-2 6-288 0,-2 4-64 0</inkml:trace>
  <inkml:trace contextRef="#ctx0" brushRef="#br0" timeOffset="3275.671">15518 3506 28223 0,'-17'-12'1248'0,"8"6"256"0,9 6-1200 0,0 0-304 16,-9-2 0-16,9 2 0 0,0 0 512 0,0 0 64 0,0 0 0 0,0 0 0 16,0 0-384-16,0 0-64 0,0 0 0 0,9-2-128 15,2 0 176-15,2-2-176 0,-1 0 160 0,4-3-160 16,2 2 0-16,0-2 0 0,2-3 0 0,-1-1 0 16,0-3 0-16,1 0 128 0,0-2-128 0,0 0 0 15,-1-4 0-15,-2-1 128 0,-2 2-128 0,0-2 0 16,-2-1 304-16,0 2 16 0,0-1 0 0,-1 2 0 15,1 1 240-15,1 3 48 0,-4 2 16 0,-2 2 0 16,-1 2-176-16,0 2-48 0,-7 7 0 0,0 0 0 16,6-3-192-16,-6 3-32 0,9 4-16 0,-1 4 0 15,-1 2-160-15,-1 4 0 0,0 3 0 0,2 4 0 16,0 3 0-16,0 2 0 0,-2 2 0 0,2 2 0 16,1 0 0-16,-3 0 0 0,-2-1 176 0,-2 1-176 15,-1 3 0-15,-2 2 0 0,-1 1 0 0,-1 2 0 0,1 3 0 16,0 2 0-16,-6 2 0 0,2-1 0 0,0 0 128 15,0-2-128-15,0-3 176 0,-2-3-176 0,3-2 224 16,-2 0-64-16,3-3-16 0,-1-3 0 0,1-1 48 0,0-4 16 16,-1-2 0-16,2 0 0 0,3-1-80 0,-3-1-128 15,-2-6 176-15,2 1-176 0,3-1 0 0,0 0 0 16,0-5 0-16,0-8 0 16,-1 8-1584-16,1-8-272 0,3 7-48 0,-3-7-13296 0</inkml:trace>
  <inkml:trace contextRef="#ctx0" brushRef="#br0" timeOffset="3602.054">15635 4300 11967 0,'0'0'528'0,"-2"-11"112"0,-2-2-512 0,4 2-128 0,4 2 0 0,1 1 0 16,2 2 5280-16,2-1 1024 0,2 0 208 0,2 3 32 16,3 2-4848-16,4 0-976 0,3-3-192 0,5 2-32 15,2 3-48-15,3 0 0 0,4 1 0 0,2 0 0 16,2-1-256-16,1 1-48 0,0-1-16 0,-1 4 0 16,1-2-128-16,0-2 0 0,1-2 0 0,-2 0 0 15,0 4-128-15,2 0-64 0,-2 2-16 0,-1-2 0 16,-3 1-2768-16,0 0-544 15,9 2-128-15,-15-6 0 0</inkml:trace>
  <inkml:trace contextRef="#ctx0" brushRef="#br0" timeOffset="31800.859">17404 4962 22975 0,'5'-15'1024'0,"1"7"192"0,0 1-960 0,3 1-256 0,2-3 0 0,2 0 0 16,0-1 848-16,-3-1 128 0,-1 0 32 0,1-1 0 16,-3 0-448-16,3-3-96 0,-5-4-16 0,1 3 0 15,-1 0-144-15,-4 1-48 0,-1-3 0 0,-1 2 0 16,-3-2 224-16,-1 0 32 0,0 1 16 0,-3 0 0 15,-1 2-192-15,-2 2-32 0,0 2-16 0,-3-1 0 0,-1-4 32 0,-2 4 0 16,1 2 0-16,-4 3 0 0,-3 0 0 0,0 3 16 16,-3-1 0-16,1 3 0 0,-1-1 48 0,1 4 16 15,2 2 0-15,3 1 0 0,1 2-112 0,1 3-32 16,-1 2 0-16,2 4 0 0,-1 3-112 0,1 3-16 16,-1 1-128-16,1 3 192 0,1 0-192 0,1 5 0 15,-1 2 0-15,1 1 0 0,-1-1 0 0,4 3-128 16,0 2 128-16,2 2 0 0,3-1 0 0,-3 3 0 15,1 1 0-15,3 0 0 0,3 1 0 0,1-2 0 16,-3 2 0-16,3-1 0 0,1-1 0 0,1 1 0 16,1-3 0-16,-1-1 0 0,0-2 0 0,2-3 176 0,3-2-176 15,-3-2 160-15,0 0-160 0,2-2 128 0,1-1-128 0,-2-5 128 16,2-6-128-16,-1-2 0 0,2-1 0 0,-1-2 0 31,3-3-544-31,-8-7-96 0,0 0 0 0,0 0-16 16,0 0-2448-16,8-5-480 0</inkml:trace>
  <inkml:trace contextRef="#ctx0" brushRef="#br0" timeOffset="32116.91">16535 5385 11967 0,'-12'-6'1072'0,"3"4"-864"0,-1 2-208 0,2-3 0 0,4-4 3280 0,4 7 624 15,-8-6 112-15,4 2 16 0,4 4-2416 0,0 0-480 16,-1-8-112-16,1 8 0 0,0 0-336 0,6-5-64 16,-6 5-16-16,11-8 0 0,1-2-144 0,-1 1-16 15,2 1-16-15,3 0 0 0,-1-1-48 0,3 1-16 16,2 2 0-16,2 1 0 0,3 2-96 0,0 0-16 16,4 3 0-16,3-1 0 0,1 0-16 0,2 1-16 15,-1 2 0-15,2 2 0 0,1 1 16 0,-3-2 0 16,0-1 0-16,0 1 0 0,0 1-16 0,3-2 0 15,2-1 0-15,1 0 0 0,-1 1-96 0,0 2-128 16,-2 1 176-16,-2-3-176 0,-3 1 128 0,-4-1-128 16,-3 0 0-16,0-1 0 15,-2-2-1440-15,-2-1-352 0,-3-3-64 0,-3 1-13632 0</inkml:trace>
  <inkml:trace contextRef="#ctx0" brushRef="#br0" timeOffset="33030.089">18067 4555 29423 0,'-9'-9'1296'0,"6"5"288"0,3 4-1264 0,0 0-320 15,0 0 0-15,-10 0 0 0,10 0 512 0,-9 2 32 16,1 3 16-16,0 1 0 0,-2 2-560 0,0 3 0 16,-1 3 0-16,0 2-144 0,-5 0 144 0,2 3 0 15,-1 3 0-15,-2 2-128 0,2 0 128 0,-5 3 0 16,-1 1 0-16,1 4 0 0,3-1 0 0,-2 3 224 15,1 2-48-15,3-1-16 0,1 2 144 0,2-2 16 16,0 0 16-16,3 1 0 0,1 3-16 0,3-2-16 16,1-3 0-16,2-1 0 0,-1-1-96 0,2-1-16 15,2-4 0-15,2-2 0 0,1-2-192 0,3 2 144 16,0-1-144-16,1 0 128 0,2-5-128 0,0 0 0 0,0-2 0 16,-1-2 128-16,2-1-288 0,2-1-64 0,1-4-16 0,2 0 0 31,0 3-480-31,2-2-112 0,0-1 0 0,0-5-13488 0</inkml:trace>
  <inkml:trace contextRef="#ctx0" brushRef="#br0" timeOffset="33580.302">18190 4913 19119 0,'-8'-10'832'0,"5"4"192"0,3 6-816 0,-5-6-208 0,5 6 0 0,0-8 0 16,-4 2 672-16,4 6 96 0,-3-7 0 0,3 7 16 15,0 0-256-15,0 0-48 0,0 0-16 0,0 0 0 16,1-7-128-16,-1 7-16 0,3-6-16 0,-3 6 0 0,0 0-48 15,0 0 0-15,9 2 0 0,1 1 0 0,1 1 192 0,0 3 48 16,0 3 0-16,0 1 0 0,3 1 80 0,3 3 32 16,-1 3 0-16,2 1 0 0,1 5-96 0,-1-2-32 15,2 3 0-15,0 2 0 0,0 0-144 16,1 1-16-16,0-1-16 0,0 0 0 0,-2-2-304 0,0-1 128 16,-2-2-128-16,-1 0 0 0,-2 0 0 0,-2 0 0 15,-2-3 0-15,-1-3-192 16,0 0-192-16,-1-1-48 0,-1-1 0 0,-3-3 0 15,-7-2-400-15,3-1-64 0,4 0-32 0,-4-8 0 16,0 0-1632-16,0 0-320 0,0 0-64 0</inkml:trace>
  <inkml:trace contextRef="#ctx0" brushRef="#br0" timeOffset="33926.999">18613 4809 24879 0,'0'0'1088'0,"0"0"256"16,-9-7-1088-16,3 2-256 0,6 5 0 0,0 0 0 0,0 0 2496 0,0 0 432 0,0 0 80 0,0 0 32 15,0 0-2272-15,-1 12-448 0,-1 3-80 0,-1 1-32 16,2 3-80-16,-1 4-128 0,-1 0 176 0,0 6-176 16,1 2 144-16,-6 4-144 0,-1 0 0 0,-4 2 144 15,0 3-16-15,0-3-128 0,-1-3 192 0,0 0-64 16,-1-2 80-16,-1-1 16 0,1-2 0 0,-1-3 0 15,0-5 80-15,1 0 16 0,-1 0 0 0,2-3 0 0,0 0-144 16,1-4-32-16,0-4 0 0,-1 2 0 0,2 6-432 0,1-4-96 16,1-4 0-16,1-5-16 15,3-8-1648-15,6 3-336 0,0 0-64 0,-6-5-16 16,5-5-1408-16,3 0-288 0</inkml:trace>
  <inkml:trace contextRef="#ctx0" brushRef="#br0" timeOffset="34117.244">18626 5244 18543 0,'13'0'816'0,"-2"0"176"0,1-1-800 0,0 1-192 16,-2 1 0-16,1 2 0 0,1 1 1744 0,0 4 304 15,-3 0 64-15,0 0 16 0,0-1-784 0,-2 2-176 16,-1 1-16-16,-2 4-16 0,0 2-384 0,-2 3-80 16,0 1-16-16,-2 2 0 0,-2-1-240 0,0 1-48 0,-4 1-16 0,-1 3 0 15,-1 1-96-15,-2 1 0 0,-2-1-16 0,-2-2 0 16,1-2-240-16,-1-2 144 0,0-2-144 0,2-1 128 31,-2-5-512-31,2-4-128 0,3-3 0 0,2 0-16 16,0-1-3056-16,7-5-592 0</inkml:trace>
  <inkml:trace contextRef="#ctx0" brushRef="#br0" timeOffset="34571.271">19185 4895 19343 0,'0'0'1728'0,"0"0"-1392"0,-8-1-336 0,8 1 0 0,0 0 3408 0,0 0 624 15,-8 8 112-15,3 4 16 0,-1 1-3248 0,2 5-656 16,-2 4-128-16,1 3-128 0,-2 2 0 0,-1 6 0 15,3 0 0-15,3 0-192 0,-3 4 192 0,1-2-144 16,0-1 144-16,-1-1-128 0,5-4-112 0,3-6-16 16,-1-6 0-16,0-2 0 0,3-6 32 0,3-2 0 15,-8-7 0-15,13 0 0 0,-2-3 224 0,0-5 128 16,0-7 0-16,0-4-128 0,2-1 656 0,2-3 32 16,0-2 0-16,-1-3 0 0,0-3-224 0,-1 1-32 15,1-1-16-15,-4-2 0 0,-1-3-176 0,1 3-48 16,-4 6 0-16,4 4 0 0,-2 2-192 0,1 6 0 15,-6 5 0-15,2 3 0 0,-5 7 0 0,0 0 0 0,0 0-144 0,7 8 144 16,-3 7 0-16,-1 7 0 16,-3 3 0-16,-1 8 0 0,-3 7 0 0,-2 4 0 0,-4 2 0 0,-2 4 0 15,-2 4 0-15,0 3 0 16,-1 4 0-16,-2-2 0 0,0-3 128 0,-2-3-128 0,0-7 192 16,-2-3-192-16,0-2 288 0,3-3-48 0,-2-2-16 0,1-1 0 15,-1-6-48-15,4 0-16 0,3-4 0 0,1-3 0 16,0-1-928-1,1-3-192-15,1-6-48 0,2-5-9968 0,8-7-2000 0</inkml:trace>
  <inkml:trace contextRef="#ctx0" brushRef="#br0" timeOffset="34963.288">19597 5365 35935 0,'0'0'3200'0,"0"0"-2560"16,-7 5-512-16,3 5-128 0,0 4 1408 0,-1 6 256 15,0 3 48-15,0 7 16 0,1 1-1408 0,-2 3-320 16,-1 2 0-16,-2-2 0 0,0-1 0 0,3-1-192 16,-2-2 64-16,0 0 128 15,-2-2-784-15,0 1-48 0,0-1 0 0,2-1 0 16,0-3-464-16,0-4-112 0,1-5 0 0,0 2-16 15,0 0-960-15,3-1-192 0,-2-2-48 0,3-5-5728 0,3-9-1152 16</inkml:trace>
  <inkml:trace contextRef="#ctx0" brushRef="#br0" timeOffset="35365.166">19897 4997 37775 0,'0'0'1664'0,"-2"-8"368"0,-2 0-1632 0,4 0-400 16,5 0 0-16,3 3 0 0,4 1 1200 0,1 0 144 15,2 3 48-15,3-2 0 0,5-4-1264 0,5 1-256 16,2-2-64-16,1 0 0 0,0 2 0 0,0-3 0 15,0 0 0-15,-2 2 0 16,-2 3-192-16,1 2-64 0,-5 2 0 0,-2 2 0 16,-3 0 0-16,-2 6-16 0,-4 3 0 0,-3 2 0 15,-4 3 16-15,-1 4 16 0,-4 7 0 0,-4 5 0 0,-4 5 272 16,-4 3 160-16,-2 0-192 0,-5 1 192 0,-2-2 0 16,-2-3 224-16,1-3-16 0,-2 0 0 0,1-1 304 0,-1 1 48 15,3-7 16-15,3 1 0 0,3-4 48 0,-1 1 16 16,2-3 0-16,2-5 0 0,3-1-448 0,3-3-64 0,1-1-128 15,1-2 176-15,4-9-176 0,0 0 0 0,0 0 0 0,7 8 0 16,6 1 0-16,-1-1 0 0,2 0-192 0,6-7 192 16,2-5 0-16,3 0 0 0,-1 0 0 0,4-1 0 15,2 1 160-15,1-1 0 0,4 1 0 16,-1-4 0-16,0-2-160 0,-1-2 128 0,3 0-128 16,-3 3 128-1,-3 7-512-15,-3-1-96 0,0-5-32 0,-6 2 0 16,-3-1-2496-16,-1 0-496 0,-4-3-96 0</inkml:trace>
  <inkml:trace contextRef="#ctx0" brushRef="#br0" timeOffset="35613.369">19815 5292 30399 0,'-9'-6'1344'15,"5"2"288"-15,4 4-1312 0,-8-3-320 0,8 3 0 0,0 0 0 0,0 0 2816 0,0 0 512 16,10-7 80-16,5 2 32 0,4 3-2784 0,4-2-656 16,6 1 0-16,4-4 0 0,3 1 0 0,4-3 0 15,1 4 0-15,2-2 0 0,1 0-192 0,0 1-128 16,1-3-48-16,1 0 0 16,-2 0-448-16,0-1-80 0,-2 4-32 0,2-1 0 15,-5 1-1248-15,-1 0-256 0,-5 2-64 0,-1-2-7280 16,-2 3-1456-16</inkml:trace>
  <inkml:trace contextRef="#ctx0" brushRef="#br0" timeOffset="36021.474">20277 4498 32255 0,'-2'-8'2864'0,"2"8"-2288"0,0 0-576 0,3-9 0 0,3-2 1600 0,2 6 224 16,3 2 32-16,5 3 16 0,1 1-1472 0,3 3-400 15,1 1 128-15,5 1-128 0,7 4 0 0,0 1 0 16,-2 1 0-16,1 5 0 0,3 2-160 0,1 8 160 15,0 4-160-15,-3-1 160 0,-1 0-128 0,0 0 128 16,0 7 0-16,-1 3-144 0,1 3 144 0,-5 1 0 16,-5-1-144-16,0 2 144 0,0 2 0 0,-5-2 0 15,-2-1 0-15,-3-2 0 0,0 2 144 0,-4-3 112 16,-1-4 0-16,-2 0 16 0,-4 2 336 0,-3-1 64 16,-4 0 16-16,-3-2 0 0,0-1-176 0,-4 1-48 15,-8-1 0-15,-1-2 0 0,-3-1-160 0,-2 2-48 16,-1-1 0-16,-2-4 0 0,0-2-256 0,0-4-176 15,1-1 32-15,2 1 0 16,0-2-656-16,5-5-128 0,5-5-32 0,0-2 0 16,1-4-2032-16,4-5-400 0,5-3-96 0</inkml:trace>
  <inkml:trace contextRef="#ctx0" brushRef="#br0" timeOffset="36546.668">21272 5083 2751 0,'-5'-5'256'0,"1"0"-256"15,-1 1 0-15,5 4 0 0,0 0 7216 0,0 0 1392 0,0 0 288 16,9-1 48-16,3-1-6832 0,5 0-1344 0,2 0-288 0,2 1-48 16,1 1-128-16,4-1-32 0,2-1 0 0,4-1 0 15,0-2-80-15,1-3 0 0,-1-1-16 0,0 0 0 16,1 2-176-16,1 2 0 0,2 0 0 0,3 0 0 16,2-3 192-16,-2 1-64 0,-4 2 0 0,-1 1 0 15,-1-1-128-15,-2 2 0 0,-2 1-160 0,-3 1 160 16,-5 1-416-16,0-2 16 0,0-1 0 0,-5 2 0 31,0 3-1856-31,-5 2-368 0,-3 0-80 0,-8-4-10992 0</inkml:trace>
  <inkml:trace contextRef="#ctx0" brushRef="#br0" timeOffset="36764.079">21212 5300 4607 0,'0'0'400'0,"0"0"-400"16,0 0 0-16,0 0 0 0,0 0 8384 0,0 0 1600 16,14 1 320-16,3-1 64 0,1-1-8160 0,6 1-1632 15,2 0-336-15,4 0-64 0,3 0-176 0,4 1 0 16,-1 2 0-16,3-3 0 0,-1-1 0 0,4 0 0 0,-2-1-144 15,4 0 144-15,2 1 0 0,2-1-192 16,2 2 192-16,-2-2-160 0,-2-1 160 0,0-1-192 16,-5-2 192-16,1 1-192 15,-1-1-240-15,0 2-48 0,-1-2-16 0,1 1 0 16,0-2-3024-16,-4 0-624 0</inkml:trace>
  <inkml:trace contextRef="#ctx0" brushRef="#br0" timeOffset="37616.484">22784 4918 31503 0,'0'0'1392'0,"0"0"288"0,0 0-1344 0,0 0-336 0,-2-8 0 0,2 8 0 0,0 0 448 0,7-7 32 15,0-3 0-15,4-1 0 0,2-1-480 0,1-3 0 16,0-1 0-16,3-3 0 0,1-3 0 0,1 1 0 15,-2-2 0-15,1-1-160 0,3-2 160 0,-2-2 0 16,1-2 0-16,2 4 128 0,-2 2 320 0,2 2 80 16,1 1 16-16,-2 1 0 0,-2 1 32 0,1 3 16 15,-3 2 0-15,-1 3 0 0,-2 1-208 0,-2 3-32 16,1 2-16-16,-1 0 0 0,-2 2-192 0,0 2-144 16,-10 1 192-16,11 1-192 0,-1 1 0 0,-10-2 0 15,0 0 0-15,7 10 0 0,-2 1 0 0,-2 4 0 16,0 3 0-16,-2 1 0 0,-1 1 128 0,-1 0-128 15,-2 4 0-15,0 4 0 0,2 4 208 0,-2 2-16 16,-5 0 0-16,0 1 0 0,1 2 64 0,-3-1 16 0,2 1 0 16,-4 1 0-16,-1 0 64 0,2 2 16 0,3 0 0 0,-4 1 0 15,-1 2-64-15,-1-3-16 0,2-4 0 16,1-3 0-16,-4-4-96 0,2-3-32 0,2-1 0 0,2-3 0 16,-2 3-144-16,3-3 0 0,-1-4 144 0,2 0-144 15,0-6 0-15,4 0 128 0,-3-1-128 0,3-1 0 16,1-2-192-16,2-8-128 0,-1 6 0 0,1-6-16 31,0 0-1536-31,0 0-304 0,0 0-64 0,0 0-16 16,0 0-1488-16,5-11-288 0</inkml:trace>
  <inkml:trace contextRef="#ctx0" brushRef="#br0" timeOffset="38024.154">22537 5462 26719 0,'0'0'1184'0,"0"0"240"0,0 0-1136 0,0 0-288 16,0 0 0-16,0 0 0 0,0 0 3520 0,6-5 656 15,-6 5 128-15,11-2 32 0,1 0-3600 0,2 2-736 16,1 2 0-16,3-1-240 0,5-4 240 0,5 2 0 15,-1-3 0-15,8 3 0 0,-2 1 0 0,5 0 0 16,3-1 0-16,2 0 0 0,-2-2 288 0,6 1 96 16,5-1 32-16,1 3 0 0,3 3 32 0,0 0 0 0,4-1 0 15,-3-2 0-15,-3-3-208 0,0 2-48 0,-1 2 0 16,2-1 0-16,4-5-192 0,-4 1 144 0,-1-3-144 16,-3 2 128-1,-5-1-960-15,-3 3-208 0,-7 3-48 0,-1-3-11824 0,-3-4-2368 0</inkml:trace>
  <inkml:trace contextRef="#ctx0" brushRef="#br1" timeOffset="47776.071">14661 13668 13823 0,'-5'10'1216'0,"2"-5"-960"0,-3 1-256 0,3-1 0 16,-1 2 1920-16,2-2 320 0,0 0 80 0,-1 0 16 16,3-5-1760-16,-1 6-368 0,0 0-64 0,-2 2-16 15,3-8 48-15,-2 8 0 0,0-1 0 0,0 0 0 16,0-2 608-16,2-5 128 0,-5 6 32 0,5-6 0 15,0 0 384-15,0 0 80 0,0 0 0 0,0 0 16 16,0 0-96-16,0 0-32 0,0 0 0 0,-5-11 0 16,0 0-480-16,-4-7-112 0,2 0 0 0,-2-3-16 15,5-4-240-15,-2-3-32 0,-3-7-16 0,3-2 0 16,1 2-208-16,3-3-32 0,2 0-16 0,0 2 0 0,1 0-144 16,1 0 0-16,2 3 144 0,0 4-144 0,-3 1 0 15,4 1 0-15,-2-1 0 0,2 6 128 0,-2 6-128 0,0-1 0 16,-1 0 0-16,-1 5 0 0,-1 4 0 15,0 8-160-15,-1-9 160 0,1 9-208 16,0 0-176-16,0 0-16 0,0-8-16 0,0 8 0 16,0 0-1696-16,0 0-352 0,-2 9-64 0,1 1-12384 0</inkml:trace>
  <inkml:trace contextRef="#ctx0" brushRef="#br1" timeOffset="48104.13">14363 13111 16575 0,'0'0'1472'0,"-6"0"-1168"0,-3-2-304 0,9 2 0 16,0 0 4416-16,-5-8 816 0,5-7 160 0,4-2 48 15,1 0-4352-15,4-3-848 0,3-2-240 0,0-2 0 16,3-3-208-16,0 2-112 0,-1 0-32 0,2 0 0 15,-1 1 160-15,0 2 16 0,0 0 16 0,-2 2 0 16,-1 3 160-16,2 1 0 0,1 2 128 0,0 4-128 16,0 4 336-16,1 2 0 0,-1 1 0 0,1 3 0 15,-1 3-16-15,4 5-16 0,-1 3 0 0,2 2 0 16,0 2-64-16,0 4-16 0,2 6 0 0,-1 1 0 0,-1 3-224 16,-1 0 0-16,2 2 128 0,-4 0-128 0,-3 0 0 15,-3 1 0-15,1-2-144 0,0 2 144 16,-3 1-480-16,-2-3 0 0,-3-3 0 0,-2 0 0 15,0-3-1600-15,1-3-320 0,-6-2-64 16</inkml:trace>
  <inkml:trace contextRef="#ctx0" brushRef="#br1" timeOffset="48472.467">14488 13817 25103 0,'-14'1'1104'0,"7"-1"240"0,-1-3-1072 0,1 0-272 0,7 3 0 0,-5-5 0 16,5 5 304-16,0 0 0 0,-5-3 0 0,5 3 0 15,0 0 400-15,0 0 64 0,10-4 32 0,-1 0 0 16,0 3 144-16,2-1 16 0,-2 0 16 0,3 1 0 16,3 1 32-16,4 1 0 0,4 1 0 0,1-2 0 15,3 1-256-15,0 2-48 0,3 3-16 0,1-2 0 16,1 3-288-16,3 0-48 0,0-1-16 0,2 1 0 16,3-1-160-16,0 1-48 0,-1 0 0 0,0 0 0 0,-1-3-128 15,-3-1 0-15,-4 0 144 0,-2 2-144 0,-2 0 0 16,-1-2 0-16,-3 2 0 0,-2-3 0 0,-4-2-128 15,0-1-112-15,-3-1-16 0,-1-3 0 16,-5-1-1392-16,0-2-272 0,-3-2-64 0,-4 0-8560 16,-3-4-1696-16</inkml:trace>
  <inkml:trace contextRef="#ctx0" brushRef="#br1" timeOffset="48799.85">15057 13575 30399 0,'0'0'2704'0,"0"0"-2160"0,0 0-544 0,0 0 0 15,0 0 1776-15,12 2 240 0,5-2 48 0,3-2 16 16,1 2-1792-16,3 0-288 0,3 0-192 0,4-1 16 16,0-4 32-16,1 0 0 0,1 2 0 0,1 3 0 15,1 4 144-15,-3 2 0 0,-4-2 0 0,-2 5 0 16,-3 1 0-16,-3 2 128 0,-1 0 0 0,-5-1 0 15,-2-3 384-15,-4 2 64 0,-2-3 32 0,-4 3 0 16,-2 1 160-16,-4 3 16 0,-4 0 16 0,-4 1 0 16,-4 1-160-16,-6 1-48 0,-8 3 0 0,-5-1 0 15,-5 1-304-15,-2 0-64 0,-2 1-16 0,-2 2 0 16,-3 1-368-16,-3 1-80 0,-3 3-16 0,0-2 0 16,1-4-1680-16,4-5-352 0,1-5-64 15,10 1-14928-15</inkml:trace>
  <inkml:trace contextRef="#ctx0" brushRef="#br1" timeOffset="49893.094">22677 12645 2751 0,'0'0'128'0,"0"0"16"0,-11-1-144 15,2-5 0-15,3-2 0 0,-1 1 0 0,2 0 5760 0,1 3 1136 16,-1-3 208-16,2-2 64 0,-1 0-5856 0,3 0-1168 16,1 2-144-16,0-4-192 0,0 1 384 0,0 10 64 15,0 0 32-15,2-8 0 0,-2 8 544 0,4-8 128 16,1-1 0-16,-5 9 16 0,0 0-336 0,9 0-80 15,2 2-16-15,3 3 0 0,4 3-240 0,-1 4-48 16,1 1-16-16,3 4 0 0,-1 4 0 0,1 0 0 16,-3 1 0-16,3 3 0 0,3 3 224 0,2-1 48 0,0-1 16 15,2 2 0-15,-1-1-160 0,3 0-48 0,2-3 0 16,1 0 0-16,3 2-64 0,-1-2 0 16,2 0-16-16,-1-4 0 0,-4-5 16 0,1 1 16 0,-2 0 0 0,-3-2 0 15,-3-3-80-15,-3 1-32 0,-3 1 0 0,-1-1 0 16,-2-1-160-16,1-4 0 0,-4-2 0 0,-1 0 0 15,0 2-144-15,-4-4-112 0,-8-3-32 0,0 0 0 32,8-2-1568-32,-8 2-320 0,0 0-64 0,0 0-13632 0</inkml:trace>
  <inkml:trace contextRef="#ctx0" brushRef="#br1" timeOffset="50210.271">23419 12804 1839 0,'0'0'0'0,"0"0"160"0,0 0-160 0,0 0 0 16,9 0 0-16,4-1 0 0,0-4 7440 0,1-1 1456 15,3-1 304-15,-1 3 48 16,-1 1-8672-16,2 1-1728 0,-3 0-336 0,1 4-80 0,-6 1 1184 0,1 3 224 15,-1 1 160-15,-1 0-192 0,-8-7 1360 0,11 10 272 16,-3 2 48-16,3 1 16 0,1 0-368 0,-2 1-80 16,-1 2-16-16,1-2 0 0,-4-2-592 0,2 1-128 15,-2 1-32-15,0 0 0 0,-3 0-160 0,1 2-128 0,-3-3 192 16,-2 2-192-16,-4 3 288 0,-1-3-48 16,2 1-16-16,-6-1 0 0,-5 1 48 0,-4 2 16 0,0-5 0 15,-6 4 0-15,-1 5-48 0,-3-1-16 0,0 0 0 16,0-3 0-16,0-2-224 0,-2-3 0 15,-2 1 0-15,2 0 0 16,0 0-640-16,0-4 0 0,0-5-16 0,3-2 0 16,8-2-1776-16,-2-7-336 0,0-7-80 0</inkml:trace>
  <inkml:trace contextRef="#ctx0" brushRef="#br1" timeOffset="50881.752">22823 12693 28047 0,'-12'8'1232'0,"12"-8"272"0,-6 10-1200 0,1 0-304 0,1-2 0 0,4-8 0 15,0 0 0-15,0 0 0 0,0 0-128 0,0 0 128 31,0 0-448-31,0 0 16 0,0 0 0 0,0 0 0 0,0 0 816 0,0 0 144 0,0 0 48 0,0 0 0 16,0 0 640-16,0 0 144 0,0 0 32 0,0 0 0 16,3-10-352-16,3-1-64 0,-1-1-16 0,2-2 0 15,-3-2-448-15,3-3-112 0,1 0-16 0,0-2 0 16,2-2-160-16,1-2-32 0,-1 0-16 0,1-3 0 16,0 1 80-16,3-3 32 0,-1-1 0 0,1-3 0 15,0-2-64-15,2-4-16 0,-2-2 0 0,1-3 0 16,2-4-208-16,0 0 176 0,1 0-176 0,3-2 160 15,1 1-16-15,1-3 0 0,0 2 0 0,3 2 0 0,2-1 0 0,1 4 0 16,-3 0 0-16,-1 3 0 0,-2 1 80 16,-3 2 16-16,0 3 0 0,-2 3 0 0,-3 4 32 0,-2 1 16 15,-1 1 0-15,-2 4 0 0,-1 4-64 0,-1-1-16 16,-4-1 0-16,0 3 0 0,1 5-208 16,-3 2 0-16,0 1 0 0,-2 0 0 0,0 1 0 0,0 10 0 15,0 0 0-15,0 0 0 0,0 0-368 0,0 0 48 16,0 0 0-16,0 0 0 15,-7 2-1280-15,1 4-256 0,-1 4-64 0,1 2 0 16,-2 3-576-16,2 0-128 0,0-1-32 0</inkml:trace>
  <inkml:trace contextRef="#ctx0" brushRef="#br1" timeOffset="51237.75">23029 11520 24879 0,'0'0'2208'0,"0"0"-1760"0,0 0-448 0,0 0 0 16,0 0 2432-16,0 0 416 0,1-8 80 0,5-3 16 31,-1-4-3344-31,6 0-672 0,-1-3-128 0,3-1-16 16,1-1 432-16,1-1 80 0,1-2 32 0,1 2 0 0,-1-2 1200 0,3 0 240 0,1 0 64 0,1 1 0 15,-1-3 320-15,2 3 64 0,1 3 0 0,-1-1 16 16,-2 0-528-16,0 1-96 0,2 3-32 0,-3 3 0 16,0 0-272-16,-2 2-64 0,1 2-16 0,0 1 0 15,-3 3-32-15,0 2-16 0,-1 1 0 0,0 1 0 0,-1 1 48 0,-1 3 16 16,-1 4 0-16,-1 3 0 0,-1 1-96 16,0 5-16-16,0 7 0 0,-1 5 0 0,-3 5 16 0,-2 4 0 15,-3 5 0-15,-1 1 0 0,-2-1 112 0,-3-1 0 16,-2 0 16-16,-1-1 0 0,-2-3 224 0,-5-1 32 15,-1 0 16-15,0 0 0 0,-1-2-48 0,3 1-16 16,0 0 0-16,0 1 0 0,1-4-288 0,2-2-48 16,-2-2-16-16,3-5 0 15,0-1-1872-15,2 1-384 0,-2-5-80 0</inkml:trace>
  <inkml:trace contextRef="#ctx0" brushRef="#br1" timeOffset="53398.745">21668 3039 10127 0,'0'0'448'0,"0"0"96"0,-4-4-544 0,4 4 0 16,-3-4 0-16,3 4 0 0,0 0 4240 0,-5-5 752 15,1 1 128-15,4 4 48 0,0 0-4144 0,-7-4-816 0,0 1-208 0,-1 0 0 16,0-2 0-16,-1 1 0 15,-4-1 0-15,0-1 0 0,-1 1 0 0,-3-3 0 0,-1-3-192 0,-1 1 192 16,-3 0 0-16,0-3 0 0,-6-1 0 0,0-1 0 16,-4-1 0-16,-3-3 0 0,-2 1 0 0,-1 1 0 15,-2-2 0-15,0 0 0 0,-4 1 0 0,-3 0 0 16,-2-2 0-16,-4 3 0 0,-2 0 0 0,-3 3 0 16,-1 1 208-16,4 0-48 0,0-1-16 0,-1 2 0 15,-2 2 192-15,-1 3 48 0,-2 0 0 0,2 0 0 16,0 0-240-16,2-2-144 0,-2-2 192 0,-1 1-192 15,-1 2 144-15,-4 0-144 0,-3-3 0 0,0-2 144 16,2-1-144-16,-5-1 0 0,1 0 0 0,-7 1 0 16,-5 0 0-16,2 2 0 0,1 4 0 0,-2-2 0 0,0-3 0 15,-3 1 0-15,1 2 0 0,5 1 0 0,4-2 0 16,1 0 0-16,-1 1 0 0,2 4 0 16,2 5 0-16,3 1 0 0,4-2 0 0,2 6 0 0,2 3 0 0,-3 1 0 15,-2-1 0-15,-1 2 0 0,0-2 0 0,-1 1 0 16,2-1 0-16,0 2 0 0,0 4 0 0,-1 0 0 15,-2-1 0-15,4 1 0 0,1 1 0 0,5 3 0 16,-2 0 0-16,3 0 0 0,2-3 0 0,-1 2 0 16,3 0 0-16,0 3 0 0,2 0 0 0,5 0-144 15,4 1 144-15,-1 0 0 0,2 1 0 0,-1 2 0 16,-1 2 0-16,1 4 0 0,1-1 0 0,0 2 0 16,-2 1-128-16,3 2 128 0,5 1 0 0,-1-2 0 15,1-2-128-15,1-1 128 0,1 2 0 0,0 0 0 16,1 1 0-16,0 0 0 0,2-4 0 0,0 1 0 0,4-2 0 15,0 2 0-15,1 0 0 0,2-1 0 0,2 1 0 0,-1-3 0 16,4 0 0-16,2-2 0 0,5 1 0 0,-1-1 0 16,3 0 160-16,3 2-160 0,0-4 160 0,4 2-160 15,4 1 144-15,2 1-144 0,3-1 128 0,-1 2-128 16,4 2 160-16,4 0-160 0,1-3 192 0,1-2-192 16,2-1 128-16,7 0-128 0,4 3 0 0,3-4 0 15,0-3 0-15,0 1 0 0,0-2 0 0,4-1 0 16,1 0 0-16,4 2 0 0,2 2 0 0,6-4 0 15,2-1 0-15,3-1 0 0,3 1 0 16,-5 1 0-16,2 1 128 0,0 2-128 0,6 4 0 0,3-5 0 16,3-2 128-16,0-2-128 0,1 1 0 0,-1-2 0 15,-2-1 0-15,6-3 128 0,3-1-128 0,1 0 0 16,-2 3 128-16,2-2-128 0,-3-2 0 0,6-1 0 0,5-5 0 16,-4 2 128-16,-1 0-128 0,0-2 0 0,-1-3 144 15,2 1-144-15,3 0 0 0,-1-1 144 0,-3 1-144 16,0-3 0-16,0-3 144 0,2 2-144 0,3-2 0 0,0 3 144 15,-7-3-144-15,3 0 0 0,-1 0 128 0,2 0-128 16,5 0 0-16,-3 0 0 0,-7-2 0 0,5-2 0 16,-1-3 0-16,2 2 0 0,-1 2 128 0,-2-3-128 15,-4-7 0-15,-1 1 0 0,-3 1 128 0,2-1-128 16,1 1 0-16,-4-4 0 0,-4-3 0 0,-4 2 0 16,0 2 128-16,-1-1-128 0,2 0 176 0,-5 0-32 15,-4-2 0-15,-3 2 0 0,0 0 112 0,-6-1 0 16,-2-2 16-16,-2-1 0 0,1-4-112 0,-1 1-32 15,-2-2 0-15,-3 0 0 0,-2 2-128 0,0-2 0 0,-1-1 0 0,-4 0 128 16,-4-2-128-16,-3-1 0 0,-4-1 144 16,-2-2-144-16,-5-5 0 0,-2-4 0 0,-1-7 0 15,-3 3 128-15,-2 5 32 0,-4 1 16 0,-5 0 0 0,-1-1 0 16,-4 2 208-16,-5 0 32 0,-5 0 16 0,-2-1 0 16,-3 3 80-16,-8 0 32 0,-8 0 0 0,-6 6 0 15,-2 3-272-15,-10 1-48 0,-4 2-16 0,-10 2 0 16,-15 3-208-16,-4 2 0 0,-7 3 0 0,-7 5 0 15,-12 4-224-15,2 7 16 0,2 8 0 0,2 2 0 16,1 0-560 0,13 2-128-16,16 5 0 0,14 2-10288 0,10 4-2048 0</inkml:trace>
  <inkml:trace contextRef="#ctx0" brushRef="#br1" timeOffset="54599.135">23248 11357 21183 0,'-4'-8'1888'0,"-1"1"-1504"0,-1 1-384 0,1-1 0 16,3-1 2032-16,-1 1 336 0,-3-1 64 0,3 5 0 15,3 3-2064-15,0 0-368 0,0 0-192 0,0 0 32 16,0 0-192-16,10-4-32 0,0 4-16 0,0 4 0 16,0-3 208-16,2 3 64 0,0 4 0 0,1-2 0 0,0 0 448 15,4-1 112-15,1 1 16 0,4-1 0 0,-1 4 80 0,5-2 32 16,-1-3 0-16,5 0 0 0,1 0-80 0,7 0-16 15,1 0 0-15,4-2 0 0,0-2-176 0,0 3-32 16,-3 2-16-16,-1-2 0 0,0-1-112 0,-2-1-128 16,-4 0 176-16,-1 1-176 0,1 2 128 0,-1-2-128 15,-1-1 0-15,-3 2 0 0,0 3 0 0,-3-2 0 16,2 0 0-16,-4 0 0 0,-3 0 0 0,0 2 0 16,1-3 0-16,-1 3 0 0,-2-1 128 0,-1 0-128 15,0-2 0-15,-2 1 0 0,-2 2 128 0,1-4-128 16,0 0 0-16,-3 0 0 0,-1 2 0 0,0-2 0 15,-10-2 0-15,9-1 0 0,-9 1 128 0,0 0-128 16,0 0 0-16,0 0 0 0,0 0 192 0,0 0 0 0,0 0-16 16,0 0 0-16,0 0 112 0,0 0 32 0,0 0 0 0,0 0 0 15,0 0-160-15,-8 2-32 0,8-2 0 0,-9 2 0 16,2 0-128-16,-1 1 0 0,1-1 0 0,-2 0 0 16,9-2 0-16,-7 2 0 0,-2-1 0 0,2 1 0 15,-2 2 0-15,3-1 0 0,-2-1 0 0,0 3 128 16,1 0-128-16,-1 1 0 0,-3-1 0 0,1 3 0 15,0 1 0-15,-3 2 0 0,-2 3 0 0,-2 2 0 16,1 5 0-16,-5 2 0 0,-2 4-144 0,-1 6 144 16,1 2 0-16,-1 5 0 0,-1 5-128 0,-5 0 128 15,0 0 0-15,2 1-128 0,1-2 128 0,2 2 0 16,-2-1 0-16,0 4 0 0,3 4 0 0,-5-4 0 16,0-4 0-16,-1-2 0 0,0-2 0 0,1-3 0 0,-2-1 0 15,1-2 0-15,2-2 128 0,2 0-128 0,1-1 0 16,3 2 144-16,-2 0-144 0,4-4 128 0,3-8-128 15,2-3 0-15,0 5-192 0,3-7 192 16,2-4-2352-16,1-3-336 0,1-5-80 0</inkml:trace>
  <inkml:trace contextRef="#ctx0" brushRef="#br1" timeOffset="57899.413">24711 16665 33695 0,'0'0'1488'0,"0"0"304"0,0 0-1424 0,0 0-368 16,0 0 0-16,0 0 0 0,0 0 0 0,0 0-192 15,-4-10 32-15,-2 0 0 0,4 2-192 0,-5-3-32 16,-5-4-16-16,1-1 0 0,1-1 176 0,-4-4 32 16,-7-1 16-16,-1 1 0 0,-2 2 176 0,-1-1 0 15,-3-2 0-15,-2 1-128 0,-4-3 128 0,-2 4 128 16,-1 1-128-16,-5-3 176 0,-4-1 16 0,-3 0 0 0,1 2 0 16,-6-3 0-16,-8-5-192 0,1 4 0 0,1 4 0 0,0 4 128 15,-4 0 80-15,-4 3 16 0,-4 1 0 0,0-1 0 16,1 0 48-16,2 2 16 0,1 1 0 0,-6 0 0 15,-5-1-288-15,0 0 128 16,-3-3-128-16,4 0 0 0,0-1 0 0,-7-1 0 0,-7-1 0 0,2 1 0 16,1-1 0-16,-5 2 0 0,-5-3 0 0,-2 0 0 15,-3 0 0-15,-8-1 0 0,-2 1 0 0,-4-1 0 16,2 0-192-16,-6 2 192 0,-4 1-208 0,4 4 80 16,2 2 128-16,1 2-128 0,1 0 128 0,-1 3-128 15,3 1 128-15,-4 3 0 0,-1 1 0 0,2 2 0 16,2 1 0-16,-5 2 128 0,-4 0-128 0,3 1 128 15,5-2-128-15,-1 0 0 0,-5-1 0 0,1 2-128 16,-1-1 128-16,1 0 0 0,-2-1 0 0,1 1 0 0,-1 0 0 16,0 1 0-16,2 2 0 0,0 0 0 0,-5 2 0 15,5 4 0-15,3 3 0 0,1-1 0 0,-4-1 0 16,6 0 0-16,7 0 0 0,-4 2 0 0,-3-2 0 16,5-1 0-16,8 1 0 0,1 2 128 0,-1-2 0 0,3 1 0 15,1 1 0-15,0 0 0 0,-1 0 64 0,-2 1 32 16,-1-4 0-16,4 3 0 0,3 0-96 0,-2 1 0 15,-1-1-128-15,2 1 192 0,2-2-192 0,-2 0 0 16,-1-2 0-16,0 2 0 0,5-3 0 0,-1 1 0 16,0 1-128-16,1-2 128 0,-4-6-144 0,6 6 144 15,5 5-208-15,-4-2 80 0,-1-6-16 0,3 1 0 16,4-1 0-16,5 2 0 0,0-1 144 0,2 3 0 16,-1 1 0-16,5 3-128 0,2-1-32 0,5 5 0 15,2 0 0-15,2 1 0 0,1 1 160 0,3 2 0 0,6 2 128 16,3 0-128-16,3-2 0 0,2 0 128 0,3 1-128 0,6 5 0 15,-2 4 0-15,3-3 0 0,0-9 0 16,0 4 0-16,0 1 0 0,2-1 0 0,2-3 0 16,-2 1 0-16,0-2-192 0,1 3 64 0,4-2 0 0,1 1 0 15,-1 0-128-15,1 2 0 0,-2 4-16 0,2 0 0 16,-1 0-48-16,1-1-16 0,1 4 0 16,2-2 0-16,0-2 208 0,3-3 128 0,2-1-160 0,6 0 160 15,4-5 0-15,7 0 320 0,-5 0-64 0,9-1 0 16,5 3 16-16,1-1 0 0,6 1 0 0,6 1 0 15,2 1-272-15,7 2 0 0,-2 1 128 0,4 0-128 16,3 0 0-16,0-3 0 0,6 0 0 0,4-4 0 16,4-4 0-16,6 1-144 0,5-3 144 0,2-2-128 0,-4-2 128 0,3 0 0 15,2-1 0-15,8 0 0 0,1 1 0 0,5 1 0 16,1 0 0-16,1 1 0 0,5 2 0 0,2 1 0 16,7 3 0-16,-1 2 0 0,-1-3 0 0,6 4 0 15,3 2 0-15,1 4 128 0,0-2-128 0,2 0 0 16,3-5 0-16,-2-1 0 0,1 2 0 0,0-4 144 15,2-1-144-15,-2-2 0 0,2 0 144 0,-2 0-144 16,2-2 0-16,2-2 144 0,2-2-144 0,-2 1 160 16,-3-1-160-16,4 1 160 0,3-2-160 0,-2 1 0 15,-4-4 0-15,3 1 0 0,3-1 128 0,-3 0 0 16,-5-2 0-16,4 0 0 0,7-2-128 0,-5 0 0 16,-4 0 0-16,4-2 0 0,4-2 0 0,-6 1 0 15,-1-3 0-15,2-1 0 0,4-1-256 0,-5 1 0 0,-4-3 16 16,2-1 0-16,4 0 80 0,-3 1 16 0,-5 0 0 0,5 0 0 15,2 0 144-15,-1 2 0 0,-2 5-144 0,-2-2 144 16,-2-1 0-16,1 2-144 0,4 0 144 0,-3 3 0 16,-8-1-208-16,5 2 64 0,2-5 16 0,-3-1 0 31,-2-1-256-31,0-1-64 0,0-1 0 0,0 2 0 0,0 6 128 0,3-4 32 0,-3-4 0 0,0 1 0 16,-1-1 288-16,-3 2 0 0,-7 1 0 0,4 1 0 15,6 1 0-15,-5 2 0 0,-7-1 0 0,1 1 0 16,0-1 0-16,2 3 0 0,-1 0 0 0,-3-1 0 15,-3 0 0-15,1 1 0 0,4 1 0 0,-3-1 0 16,1-3 0-16,-5 3 176 0,2 0-32 0,1 3 0 16,3 0 48-16,-1-3 0 0,-2-2 0 0,-1 1 0 15,0 1 0-15,-2-3 0 0,1 1 0 0,-3-4 0 0,-2-1-192 16,1 1 0-16,-3-2 144 0,4-1-144 0,6-2 0 16,-7 0 0-16,-5-3 0 0,-4 2 0 0,3 0 0 0,0-1 176 15,3-1-48-15,-6-1 0 0,-3-1 0 0,-3 0-128 16,-2 1 192-16,-1 0-64 0,-3-2 128 0,1 1 0 15,1-2 16-15,-4 0 0 0,-5 0-96 0,-3-3-32 16,-2-2 0-16,-5-1 0 0,-4-2 16 0,-3 1 0 16,-3 0 0-16,-1-2 0 0,-1-1 16 0,-5-2 0 15,-2-2 0-15,-3-3 0 0,1-3-176 0,-3-6 128 16,0-4-128-16,-5-5 128 0,-3-1-128 0,-6 2 0 16,-5 2 0-16,-7-1 0 0,-8 3 0 0,-6-1 0 15,-3-2 0-15,-4 0 0 0,-6 1 0 0,-8 0 160 0,-5 3-16 16,-11 2 0-16,-9 2 48 0,-3 1 16 0,-7 1 0 0,-4 0 0 15,-7-2-208-15,-5-2 0 0,-3 1 0 16,6 5 0-16,4 5-256 0,5 5-112 16,2 6-16-16,6 2-9920 0,6 2-1984 0</inkml:trace>
  <inkml:trace contextRef="#ctx0" brushRef="#br1" timeOffset="60586.475">23905 2999 39679 0,'-1'-26'1760'0,"1"10"352"0,0-3-1680 0,2 0-432 0,0 2 0 0,0 1 0 16,0-1 0-16,0 0-192 0,-1 1 0 0,-1 0 16 31,-3 0-240-31,-1 1-48 0,-1-2-16 0,-4 2 0 16,-2-2 48-16,-5 1 16 0,-3 0 0 0,-2 2 0 16,-5 0-160-16,-3-1-16 0,-5 2-16 0,-4-2 0 0,-6-1 224 0,-1 1 64 0,1 0 0 0,-1-1 0 15,-1 0 112-15,-4-2 16 0,-3 2 16 0,-5-1 0 16,-8 1 32-16,-2-1 0 0,-2 1 0 0,-4-1 0 15,-3 2 144-15,-7 0 0 0,-4 3 0 0,-2-1 0 16,1-5 0-16,-5 6 0 0,-2 5 0 0,-7-1 0 16,-1-3 0-16,-6 4 192 0,-6 3-32 0,-1 0-16 15,1-3-144-15,-8 3 0 0,-6 1 0 0,5 1 0 16,5-1 128-16,-6 0-128 0,-7-1 128 0,2 3-128 16,4 3 240-16,-6 2-48 0,-7 1 0 0,-2-3 0 0,0-4-192 15,4 4 0-15,4 4 128 0,-1-2-128 0,-2-2 0 16,5 0 0-16,4 0 128 0,-2 1-128 0,-3-1 0 0,3 3 0 15,2 3 0-15,2 2 0 0,4 0 0 0,3 0 0 16,-3-3 0-16,4 5 0 0,3 2 0 0,-2-1 0 16,2-3 0-16,-1 1 0 0,5 2 0 0,2 1 0 15,2-1 0-15,0 4 0 0,0 5 128 0,4-1-128 16,2-2 0-16,3 2 144 0,3 2-144 0,6 1 0 16,10-1 0-16,2 4 0 0,2 4 144 0,2-1-144 15,4 4 160-15,6 4-160 0,4 1 208 0,4 1-48 16,4-1-16-16,4 0 0 0,0 0-144 0,5 1 0 15,3-1 144-15,3-1-144 0,3 0 0 0,9 1 0 16,3 1 0-16,6-3 128 0,5 1-128 0,6 1 0 16,8-1 0-16,2-1 0 0,5-1 160 0,4 1-32 0,2 0-128 0,6 2 192 15,6 1-192-15,2 1 128 0,3 0-128 16,5-3 0-16,5-3 0 0,8 2 128 0,5-6-128 0,10-1 0 16,8 1 0-16,3-1 128 0,-1-5-128 15,10-1 0-15,6 1 128 0,1-6-128 0,3-1 0 0,6 0 144 16,2 0-144-16,6-3 0 0,1-4 0 0,8 0 0 15,3-4 0-15,3 1 128 0,4-3-128 0,4-1 0 16,4-1 0-16,1 0 128 0,1-3-128 0,-2 0 0 16,6-2 0-16,6 1 0 0,3 1 128 0,-4 0-128 15,0-3 0-15,-2 1 0 0,1-1 0 0,2 2 0 16,1 0 128-16,0 0-128 0,-3 0 0 0,1-1 128 16,-1 0-128-16,3 0 0 0,-3-2 144 0,-5 0-144 0,-8-3 0 15,5-1 0-15,5 1 0 0,-3 0 128 16,-4 2-128-16,-2-1 0 0,-2-1 128 0,-1 0-128 0,-1-2 0 15,-3 0 0-15,-7-2 0 0,3 0 0 0,-1-1 0 0,-9-1 0 16,-10-3-160-16,2-1 160 0,-2-3-224 0,-6-3 64 16,-9 1 16-16,-4-6 0 0,-4-6 144 0,-3-2 0 15,-2-4 0-15,-6 0 0 0,-6-5 0 0,-9-2 0 16,-9 0 0-16,-6-2 128 0,-6-3 48 0,-5-5 16 16,-4-7 0-16,-7-3 0 0,-6 0 64 0,-7 1 0 15,-4 1 16-15,-9-1 0 0,-7-2 16 0,-4-1 0 16,-8 0 0-16,-8 8 0 0,-10 6-144 0,-8-2-16 15,-11 1-128-15,-7 6 192 0,-5 2-192 0,-1 2 0 16,0 2 0-16,-1 6 0 0,-3 7-128 0,1 9 128 16,3 8 0-16,2 8 0 15,4 8-1072-15,-8 10-96 0,-8 12-32 0</inkml:trace>
</inkml:ink>
</file>

<file path=ppt/ink/ink1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12:58.027"/>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definitions>
  <inkml:trace contextRef="#ctx0" brushRef="#br0">1087 1876 23951 0,'-15'-9'2128'0,"1"0"-1696"0,1-1-432 0,4 2 0 16,-5 1 320-16,2 3-32 0,2 0 0 0,3-2 0 15,-1-1 160-15,2 1 48 0,6 6 0 0,-4-6 0 16,1-2-240-16,1 1-32 0,2 7-16 0,0 0 0 15,-2-10-208-15,2 10 0 0,0 0-192 0,0 0 192 16,0 0-256-16,0 0 64 0,0 0 16 0,0 0 0 0,0 0 176 0,0 0-160 16,6 7 160-16,1 1-160 0,2-1 160 0,4 2 0 15,1 0-144-15,2 0 144 0,2 0 0 0,2 1 0 16,3 5 128-16,3-1-128 0,3-1 336 0,5 1-16 16,6-1 0-16,1-1 0 0,4 2 208 0,3 1 48 15,2-1 0-15,0-1 0 0,0-2-48 0,4-2 0 16,-1-1 0-16,7 0 0 0,4 1-224 0,0-3-48 15,-2-4-16-15,1 0 0 0,-3 0-240 0,4-2 144 16,3-1-144-16,-1 0 128 0,0 1-128 0,-2-2 160 16,-3 1-160-16,1-1 160 0,0-2-160 0,1 1 128 15,6 1-128-15,-3-3 128 0,-4 0-128 0,2-2 0 16,-1-2 144-16,5-3-144 0,1-3 0 0,3 3 144 0,-4 2-144 16,-2 1 0-16,-4-1 128 0,-2 0-128 0,-1 0 0 15,0 4 0-15,0 3 0 0,-4-2 0 0,0 0 0 16,-2 2 0-16,-1 3 0 0,-6 4 0 0,-5 0 128 0,1 2-128 15,2-2 0-15,0 2 0 0,-7 0 128 0,-2 1-128 16,-1-1 0-16,-1 1 0 0,-4 1 0 0,-4-3 0 16,-4-2 0-16,-2 2 0 0,-7 0 128 0,-1 0-128 15,-3-3 0-15,-8-2 160 0,0 0-160 0,0 0 128 16,0 0 0-16,0 0 0 0,0 0 0 0,-9 5 0 16,-7-3-128-16,-3-2 160 0,0-2-160 0,-4 2 160 15,-5-2-160-15,-3 0 0 0,-3-1 144 0,0 1-144 16,0 0 192-16,-3 2-16 0,-3-1-16 0,-1 0 0 15,-1 1 48-15,-2 0 16 0,-6 0 0 0,-2 0 0 0,-4-1-96 16,0 1 0-16,-1 2-128 0,-2-2 192 0,0-2-192 16,-3-1 128-16,-2-3-128 0,-4 4 0 0,-1 2 128 15,3-1-128-15,2 0 0 0,-1-2 0 0,1 0 144 0,-6 2-144 16,1 0 128-16,-3 1-128 0,3 0 0 16,-3 0 0-16,-2 0 128 0,-1 2-128 0,-2 1 0 0,-1 2 0 15,-1 3-160-15,1 0 160 0,2-4-128 0,-1 1 128 16,-1 0 0-16,4 3-144 0,5 1 144 0,5 0 0 15,6-2 0-15,0-2 0 0,4 3 0 0,5-2 0 16,3-1 0-16,1-1 0 0,2 3 0 0,4-1 0 16,6-3 0-16,4 1 0 0,2 0 0 0,4-2 0 15,2-2 0-15,5 3-128 0,1-1 128 0,5 0 0 16,3 1 0-16,7-3-128 0,0 0-48 0,0 0 0 16,0 0 0-16,4 7 0 0,6 0-80 0,0 0 0 0,3-2-16 15,7-1 0-15,6 0 144 0,6-3 128 0,6-1-192 16,3-1 192-16,10-1 0 0,3 3 0 0,5 2 0 15,2-1 0-15,0-4 0 0,8 2 0 0,5-2 128 0,5 0-128 16,0-3 144-16,1-1-144 0,1 2 128 0,4-2-128 16,6-3 144-16,1 0-144 0,-2-1 160 0,1 1-160 15,3-1 128-15,-3 1-128 0,-1 0 0 0,-3 1 144 16,-4 0-144-16,-1 1 0 0,3-2 0 0,-4 0 0 16,-2 4 0-16,-6-3 0 0,-4-1 0 0,0-3 0 15,0 1-192-15,-3 0 192 0,-1-1-160 0,-7 1 160 16,-7 1 0-16,-5 3 0 0,-5 4-128 0,-6 1 128 15,-6 0 0-15,0-1 0 0,0 2 0 0,-8 0 0 16,-7 0 0-16,-2 2 0 0,-3 1 0 0,-9-2 0 0,0 0 0 0,0 0 0 16,-8-1 0-16,-4 5 0 0,-6 0 128 15,-5 4-128-15,-3 2 0 0,-6-2 0 0,-3-1 0 16,-3-3 0-16,-3-1 0 0,0-2 0 0,-1 0 0 16,-7 3 192-16,-9 0-64 0,1 0-128 0,2-2 208 0,-5-1-64 15,-4-3-16-15,-3 2 0 0,-5 0-128 0,-1 3 128 16,-3 5-128-16,-4-4 128 0,-1-1-128 0,-8 1 0 15,-5 3 0-15,1 1 0 0,-1-1 0 0,0 0 0 16,0-4 0-16,5 2 0 0,9 2 0 0,7-3 0 16,11-1 0-16,4-1 0 0,6 1 0 0,7 3 160 15,5-3-16-15,8 2 0 0,8 3-144 0,2 2 0 16,3 2 0-16,11 0 0 16,10-2-544-16,4 6-192 0,4-1-32 0,14 4-9728 0,14 0-1920 15</inkml:trace>
  <inkml:trace contextRef="#ctx0" brushRef="#br0" timeOffset="2541.095">3237 4428 9215 0,'-14'-9'400'0,"6"3"96"0,-2 0-496 0,0-2 0 0,1-1 0 0,-3 1 0 16,-2 1 1488-16,0-1 208 0,2-1 32 0,2 3 16 15,-3 0-656-15,2 2-128 0,1-1-16 0,-1 1-16 16,-5-2-32-16,2 2-16 0,3 1 0 0,0 1 0 16,0-2-48-16,0 0-16 0,3 1 0 0,0 3 0 15,-2 1-176-15,3 1-48 0,7-2 0 0,-7 1 0 16,7-1-144-16,0 0-16 0,0 0-16 0,0 0 0 15,0 0-96-15,0 0-32 0,-1 9 0 0,1-9 0 16,0 0 32-16,9 9 0 0,1-1 0 0,4 0 0 16,5-2-64-16,1-1 0 0,6-3 0 0,5 3 0 0,5 1 224 15,7 1 32-15,4-3 16 0,4 3 0 0,0-4-64 0,8 4-16 16,6 0 0-16,5 0 0 0,5 0-240 0,2-2-48 16,-1 2-16-16,3-1 0 0,2 0-144 15,6-1 0-15,1-1 0 0,1 1 128 0,0 2-128 0,5 0 0 16,4-1 0-16,0-2 128 0,0-1-128 0,4-1 0 15,3 0 0-15,2-2 0 0,-1-1 128 0,3-1-128 16,2-1 128-16,0 2-128 0,1-1 0 0,-2 0 0 16,1 1 128-16,-2 1-128 0,-4 1 0 0,-3 1 0 15,-3 1 0-15,-1 0 128 0,-5-2-128 0,-4-1 0 16,-5 0 0-16,1 2 0 0,-3 0 0 0,-2-2 0 16,-5-1 0-16,-4 1 0 0,-9 0 0 0,1 1 0 15,-2-3 128-15,-6 0-128 0,-3 0 0 0,-4-1 0 16,-8 1 0-16,-2 1 0 0,-4-1 128 0,-6 0-128 0,-3 1 0 15,-4-2 128-15,-4 1-128 0,-1-2 128 0,-3 0-128 16,-2 1 128-16,-11 3-128 0,0 0 192 0,0 0-192 0,0 0 192 16,0 0-32-16,0 0 0 0,0 0 0 0,-11-6 0 15,-6 1-160-15,-4 2 0 0,-1 0 0 0,-5 0 0 16,-7 0 0-16,-5 1 0 0,-3-1 0 0,-4 1 0 16,-2 2 0-16,-3-1 0 0,2-1 0 0,-4 1 0 15,-6 1 0-15,-5 1 0 0,-4 0 0 0,-3-1 0 16,-1 0 0-16,-3 2 0 0,-1 1 0 0,-2-1 0 15,-3 1 0-15,0 0 0 0,-4 2 0 0,0-1 0 16,-3 1 0-16,-2-2 0 0,-2 0 0 0,3 1 0 16,0-2 0-16,-1 2 0 0,-5-2 0 0,3-2 0 15,3 1 0-15,-3 1 0 0,-1 0 0 0,-1-1 0 16,0-1 0-16,3 0 0 0,6 0 0 0,-1-3 0 0,3-2 0 0,9 0 0 16,6-2 0-16,2 2 0 0,5-1 0 0,-1 1 160 15,-2 0-160-15,4 2 160 0,2 1-160 16,-1-1 0-16,2 0 144 0,4 2-144 0,3 0 0 0,-1 1 0 15,-1-1 0-15,4 0 0 0,3 0 0 0,2-2 0 16,1 2 0-16,3 1 0 0,-1 1 0 0,5 2 0 16,4-2 0-16,2 0 128 0,1-2-128 0,4 2 0 15,1 1 0-15,3 0 0 0,2 2 0 0,3-1 0 16,0 0 0-16,3-1 0 0,2-2 0 0,3 3 0 16,7-3-144-16,0 0 144 0,0 0 0 0,0 0 0 15,0 0-144-15,7 8 144 0,6 1 0 0,3-2-192 16,6 2 192-16,3-3-160 0,7 3 160 0,6-2 0 15,6 0 0-15,4 1 0 0,6-1 0 0,6-1 128 0,5 0-128 16,0-3 128-16,-1 0-128 0,5 1 0 0,6-2 0 16,3 0 128-16,4-2-128 0,1 0 0 0,-1-2 0 0,1 2 128 15,2 0-128-15,4-1 0 0,-1-2 0 0,1 1 0 16,0 0 0-16,4-1-128 0,2-2 128 0,-3 1 0 16,-2 0-128-16,0-1 128 0,1 2-128 0,1-3 128 15,-3 1 0-15,2-1 0 0,1 1 0 0,-1-3-128 16,-4 2 128-16,-5-1 0 0,-2 0 0 0,0 2 0 15,-1-2 0-15,-4 2 0 0,-5-2 0 0,-7 2 0 16,-7-1 0-16,-2 1 0 0,-4-2 0 0,-5 4 0 16,-4-1 0-16,-5 2 0 0,-2-3 0 0,-6 1 0 15,-6 2 0-15,-4 2 0 0,-4-1 0 0,-4 1 0 16,-10 0 0-16,0 0 0 0,0 0 0 0,-17-1 0 16,-4-1 0-16,-7 2 0 0,-10 1 0 0,-2 1-192 0,-4 4 192 0,-4-2-128 15,-3-1 128-15,-4 2-128 0,-5-1 128 0,-4 2 0 16,-2 0 0-16,-4 1 0 0,2-1 0 0,-8 2 0 15,-4 0 0-15,-5 0 0 0,1-3 0 0,-3 2 0 16,3 0 0-16,-8 1 0 0,-1 0 0 0,-1 2 0 16,2 0 0-16,-5 1 0 0,-5-2 0 0,1 2 0 15,2 0 0-15,3 2 0 0,4-1 0 0,6-1 0 16,1-1 0-16,8-3 0 0,5 1 144 0,1-3-144 16,1 2 192-16,4-1-192 0,0-2 224 0,1 3-64 15,0 0-16-15,3 0 0 0,3-1-144 0,0 1 160 16,-2-1-160-16,4 0 160 0,0 1-160 0,4-1 0 15,-1 2 144-15,4-1-144 0,2-3 0 0,2-1 0 16,1 1 0-16,0-1 0 0,-2 0 0 0,6 2 0 0,1-1 0 16,3-1 0-16,1 0 128 0,6-1-128 0,2-2 128 0,5 0-128 15,2 0 0-15,5 0 0 0,4 0 0 16,-1-1 0-16,5-2 0 0,8 3 0 0,0 0 0 0,0 0 0 16,0 0 0-16,0 0 0 0,0 0 0 0,15 0 0 15,3-1 0-15,5 0-208 0,5-1 80 0,5 1 128 16,7 0 0-16,4 0 0 0,2 0 0 0,3-2 0 15,0 0 0-15,1-2 0 0,3 0 0 0,6-2 0 16,5-2 0-16,5-1 0 0,1 3 0 0,2 0 0 16,-1-2 0-16,3-1 0 0,2-1 0 0,2 3 0 15,0 5 0-15,-1-2 0 0,-2-2 0 0,1 0 0 16,2 1 0-16,0-1 0 0,1 0 0 0,-1 0 0 0,-1-2 0 16,1 1 0-16,0 0 0 0,1 2 0 0,-1-2 0 15,-4 5 0-15,-3 0 0 0,-1 1 0 0,2-1 0 0,0-1 0 16,-2-1 0-16,-4 3 0 0,-5-1 0 0,-2 1 0 15,-2-2 0-15,-3 1 0 0,-3 0 0 0,-2-3 0 16,-1 1 0-16,-4 0 0 0,-9 2 0 0,-3 1 0 16,-4 1 0-16,-4-1 0 0,-3 0-160 0,-5 1 160 15,-2 0 0-15,-5 1-144 0,-9 0 144 16,0 0-128-16,0 0 128 0,0 0-128 0,0 0 128 0,0 0-160 16,-9-7 160-16,-7 0-160 0,-6-1 160 0,-2 2 0 15,-7 0 0-15,-5 2 0 0,-4 2 0 0,-3-2 0 16,-4 1 0-16,-2 0-128 0,-3 0 128 0,0 1 0 15,0 1 128-15,-8 1-128 0,-4 0 0 0,-2 0 144 0,3 1-144 16,3 1 0-16,2 2 192 0,-3-1-192 0,2 0 192 16,-2 2-192-16,-3 1 192 0,1 2-192 0,-2-1 192 0,-1 0-192 15,-1 0 128-15,-4-2-128 0,-2 0 0 0,-4 0 0 16,1 1 128-16,-4-2-128 0,-6 1 0 16,-2 0 0-16,-5 2 0 0,5-1 0 0,0-2 0 15,2 2 0-15,-1 1 0 0,9-2 0 0,8-1 0 0,8-5 0 16,10-4 0-16,8 2 160 0,7 0-160 0,5-1 128 15,3-1 128-15,6 3 0 0,3-2 16 0,4 2 0 16,4 0-112-16,6 0-32 0,-1-3 0 0,7 5 0 16,0 0-128-16,0 0 160 0,12 7-160 0,7-2 160 15,7 0-160-15,4-1 0 0,3 3 0 0,8 2 128 16,4 2-128-16,3 1 0 0,2-2 0 0,4 2 0 16,3 0-176-16,1 0 176 0,1-1-128 0,4 0 128 0,4 0-192 15,6 1 32-15,5 0 16 0,3 0 0 0,2-4 144 0,3-2-208 16,3 1 80-16,2 0 128 0,-2 1-400 15,2-1 32-15,2 3 16 0,-2-1 0 16,-1 2-1792-16,-2 0-352 0,-4 2-80 16</inkml:trace>
  <inkml:trace contextRef="#ctx0" brushRef="#br0" timeOffset="13593.07">12578 3508 20271 0,'-3'-12'1792'0,"-1"0"-1424"0,-1-3-368 0,2 4 0 0,-3-2 1472 0,2 2 240 16,-1 0 32-16,4 1 16 0,1 10-736 0,-3-7-160 16,-2-1-32-16,5 8 0 0,0 0-320 0,0 0-64 15,-7-1 0-15,7 1-16 0,-10 4-432 0,1 5 0 16,1 3 0-16,3 2 0 0,-3 1 0 0,3 2 0 15,-1 3 0-15,2 3 0 0,-1 0 0 0,2 7 0 16,-1 1 0-16,-2 6 0 0,2 6 0 0,-1 4 0 16,1 3 0-16,0-1 0 0,0-1 128 0,-2 1-128 15,-1 3 192-15,2 1-64 0,-1 0-128 0,1-1 128 16,-3-1-128-16,2-5 128 0,3-3-128 0,-1-4 0 16,1-4 144-16,0-4-144 0,0-4 192 0,2-3-48 0,-1-3 0 15,-1-3 0-15,3 2 48 0,0-6 0 0,3-3 0 16,-1-2 0-16,-2-9-48 0,3 10 0 0,-3-10 0 0,0 0 0 15,0 0 96-15,12 3 16 0,-2-3 0 0,1-2 0 16,0-2 160-16,1 0 32 0,-2-2 16 0,3 1 0 16,2-2-192-16,2-1-32 0,3 2-16 0,4-1 0 15,4 1-224-15,4 0 0 0,2 0 0 0,5 4 0 16,3-2 0-16,4 2 0 0,0-1 0 0,2 1 0 16,0-1 0-16,4 3 0 0,3 3 0 0,2-1 0 15,1-2 0-15,3 2 0 0,0 1 0 0,-2 1 0 16,0 1 0-16,5-1 0 0,5 2 0 0,1 1 0 15,-1 0 0-15,0 0 0 0,-1-1 0 0,2 2 0 16,1 0 0-16,1 0 0 0,-1-1 0 0,1 2 0 16,-5-2 0-16,3-2 0 0,-2 3 0 0,2 0 0 0,-1 0 0 15,-2 1 0-15,-3-1 0 0,-3 0 0 0,-1-2 0 16,3 3 0-16,0-5 0 0,3 3 144 0,-2 0-144 0,0-1 0 16,-2 1 0-16,-1-3 0 0,1 1 0 0,0-1 0 15,6 1 0-15,-1 0 0 0,-5 0 0 0,-1 2 0 16,-5 0 0-16,1-2 0 0,1-2 0 0,0 2 0 15,-1-2 0-15,-1 1 0 0,-1 3 0 0,-2-3 0 16,-6-1 0-16,-1 2 0 0,0-3-160 0,1-1 160 16,-2-1 0-16,-1 2-144 0,0 0 144 0,-2 0 0 15,-2-2 0-15,-2 1 0 0,-1 5 0 0,-2-3 0 16,-2-1 0-16,-1 0 0 0,-2 3 0 0,2-1 0 16,1-1 0-16,-2 1 0 0,-5-2 0 0,-1 1 0 15,-1-1 0-15,0-1 0 0,-2-1 0 0,-2 2 0 0,-1-1 0 16,-2 1 0-16,-2 0 0 0,-1 0 0 0,-2-2 0 0,1 2 0 15,-1 0 0-15,-1-1 0 0,0-1 0 0,-1 0 0 16,-1 0 0-16,1 1 0 0,1 0 0 0,1-1 0 16,-3 1 0-16,2 0 0 0,1-1 0 0,-3 1 0 15,1 0 0-15,0 1 0 0,0 1 0 16,1-1-128-16,-1-2 128 0,0 2 0 0,0-1 0 0,-4 0 0 16,-6-1 0-16,12 2 0 0,0 0 0 0,-2-1 0 15,-10-1 0-15,0 0 0 0,0 0 0 0,8 0 0 16,-8 0 0-16,0 0 144 0,0 0-144 0,9-3 0 15,-9 3 192-15,0 0-64 0,0 0 0 0,0 0-128 16,3-11 224-16,-2 4-64 0,-1 7-16 0,5-8 0 16,-1-1-144-16,0 0 0 0,-4-3 144 0,3 1-144 15,-1 0 0-15,0-2 0 0,-1-1 0 0,0-3 128 16,0-2-128-16,1-1 192 0,4-3-64 0,-4 0 0 0,1-4 0 0,3 2 0 16,4 0 0-16,1 0 0 0,2 1-128 0,-3-1 0 15,0 0 0-15,2 0 128 0,2 2-128 0,-2-1 0 16,0-5 0-16,-1 3 0 0,2 0 0 0,-4-3 0 15,1 0 0-15,2-1-128 0,-2-2 128 0,1-1 0 16,-1 5-144-16,0 3 144 0,0 0 0 0,1 0 0 16,0 2 0-16,-1 1 0 0,0 3 0 0,-1-1 0 15,-3 1 0-15,-1 0 0 0,-1-2-128 0,-1 4 128 16,1 0 0-16,-3 3 0 0,1 2 0 0,-1 2 0 16,1-1-144-16,-2 3 144 0,0 3 0 0,0-1 0 15,0 1 0-15,0 5 0 0,0 0-144 0,0 0 144 16,0 0 0-16,0 0-144 0,0 0 144 0,0 0-160 0,0 0 160 15,0 0-160-15,0 0 160 0,0 0 0 0,0 0 0 16,1-7-128-16,-1 7 128 0,0 0 0 0,0 0 0 0,0 0 0 16,0 0-128-16,0 0 128 0,0 0-128 0,0 0 128 15,3 12 0-15,-1 2-128 0,0-1 128 0,-1 1 0 16,-1 1-128-16,0 3 128 0,0 2-128 0,-3 3 128 16,-1 2-128-16,1 6 128 0,-1 1-128 0,-1 4 128 15,-1 3 0-15,0 3 0 0,-3 3 0 0,3 0-128 16,-3-2 128-16,2-3 0 0,-2-3 0 0,3 1 0 15,-3-3 0-15,2-1 0 0,-4-2 0 0,1 1 0 16,1-1 0-16,-1 1 0 0,-2-2 0 0,2 1 0 16,-1 1 0-16,0-4 0 0,-2-4 0 0,2 0 0 15,2-2 0-15,-3 0 0 0,-5-4 0 0,2-2 0 0,0-2 0 16,0-2 0-16,0-2 128 0,-1-1-128 16,0 0 128-16,-1-2-128 0,2-2 160 0,0 1-160 0,-2-5 192 0,0 1-64 15,-1-2-128-15,-1-1 192 0,-1-2-192 0,1 0 176 16,-1 0-176-16,1-1 160 0,-3-1-160 0,-1 0 160 15,-3-3-160-15,-1 1 160 0,-1-1-160 0,-4-2 0 16,-5 0 144-16,1 2-144 0,-3 1 0 0,-1-3 0 16,-4 1 0-16,-3 0 128 0,-5-1-128 0,-4 0 0 15,-10-1 0-15,-2-2 0 0,-4 1 0 0,0-1 0 16,-4 1-144-16,-4 0 144 0,-4 0 0 0,-2-1-144 16,0 2 144-16,1-1 0 0,-3 0-160 0,3 0 160 15,-1 2-128-15,6-2 128 0,1-2 0 0,2 1 0 16,-3-1 0-16,1 1 0 0,-1 1 0 0,2-1 0 0,2 1 0 15,-4 1 0-15,-3 1 0 0,-6 1 0 0,-5 1 0 16,1 1 0-16,-2 0 0 0,-3 3 0 0,-4 0 0 16,2 2-128-16,1 2 128 0,2 2-160 15,-3 2 160-15,5-3-160 0,5 0-32 0,3 1-16 0,-1 3 0 16,6 1 0-16,1-1-96 0,8 1-16 0,0 0 0 16,6 2 0-16,0 1 48 0,0 1 0 0,1-3 0 0,5 2 0 15,7 0 128-15,4 0 144 0,4-6-208 0,3 1 80 16,3 1 128-16,3-5 0 0,-1 1 0 0,5-1 0 15,0-2 0-15,4 0 0 0,1 3 0 0,3-2 0 16,1-1 0-16,2 0 0 0,0 1 0 0,4 0 0 16,3 0 0-16,3-1 0 0,2 0 0 0,2-1 0 15,1 1 128-15,2-2-128 0,5 3 160 0,-5-2-160 16,1 0 0-16,4 2 0 0,0 0 0 0,0 0 0 16,0-5 0-16,2-3 0 0,0 0 0 0,1 0 0 0,2 1 0 0,4-1 0 15,1 3 0-15,2-1 0 0,0-1-160 0,1 2 160 16,0-1-128-16,3 0 128 0,-2-1 0 0,-1 2 0 15,-1-1 0-15,2 1-128 0,2-3 128 0,1 0 0 16,-1 2 0-16,1-2-128 0,-2-2 128 0,2 0 0 16,0 0 0-16,-1 0 0 0,-4 1 0 0,1-1 0 15,-1-1 0-15,-1 0-128 0,-2 0 128 0,-2 0 0 16,0-1 0-16,1-1 0 0,-3 1 0 0,1-2 128 16,-1-1-128-16,0-3 128 0,-1-3-128 0,-2 1 0 15,2 1 128-15,-1-5-128 0,-1-5 0 0,0 0 0 16,-1 2 0-16,3-1 0 0,-1 1 0 15,0 0 0-15,1 0 0 0,-1 0 128 0,1 1-128 0,-2 1 0 16,1-2 0-16,0-1 0 0,0-1 0 0,2 2 0 16,-3-1 0-16,0 3 0 0,-1 1 0 0,0-1 0 0,1-1 0 15,0 3 0-15,-2 2 0 0,-2 4 0 0,1 4 0 16,-2 1 0-16,1-1 0 0,1 2 0 0,-4 0 0 0,2 2 128 16,1 1-128-16,0 1 0 0,-2 3 0 15,4 4 0-15,0 0 0 0,0 0 0 0,0 0-176 0,0 0 176 16,0 0-176-16,-4 14 176 0,2 2-192 0,-2 2 192 15,0 2-160-15,0 2 160 0,-2 6-128 0,2 3 128 16,0 2 0-16,0 0 0 0,0 1 0 0,0 2 0 16,1 2 0-16,-1 0-128 0,1-3 128 0,1 3 0 15,-1 0 0-15,1 4 0 0,2 4 0 0,-1 1 0 16,-3-2 0-16,2-2 0 0,0-2 0 0,0-2 0 0,0-3 0 16,0-2 0-16,1-5 0 0,0-4 0 0,0-3 0 15,1-2 0-15,0-2 0 0,1-4 0 0,0-3 0 0,-1-2 0 16,3-2 0-16,-3-7 0 0,0 0 0 0,0 0 144 15,6 7-144-15,-6-7 0 0,10 1 160 0,1-3-160 16,-2-3 128-16,3 0-128 0,1-2 176 0,4 0-48 16,0-3-128-16,5 0 192 0,2-1-16 0,4 2-16 15,3-2 0-15,3 1 0 0,2 1-32 0,4 2-128 16,2 2 192-16,-2 1-64 0,3-1-128 0,4 2 0 16,4 2 0-16,3 1 0 0,2 1 0 0,3 4 0 15,3 1 0-15,1 4 0 0,-2-2 0 0,5 4 0 16,1 0 0-16,6 2 0 0,1-1 0 0,1 5 0 15,-1 3 0-15,4-1 0 0,2-3-144 0,0 2 144 0,2 2 0 16,0-1 0-16,0-3-208 0,5 1 64 0,2 1 16 16,0-2 0-16,-1 0 128 0,0-2-192 0,3-2 192 0,-1-1-192 15,2-1 192-15,-4-1-160 0,-6-1 160 16,0-2-160-16,1 0 160 0,-4-1 0 0,-2-1 0 0,-7 0-128 16,-4 0 128-16,-1 0 0 0,-1-1 0 0,2 3 0 15,0-3 0-15,-2 2 0 0,-4 1 0 0,0 0 128 16,-4 1-128-16,1 0 0 0,2 0 0 0,1 0 0 15,-3 0 0-15,-2-4 0 0,-2 1-144 0,-3 0 144 16,-2 0 0-16,-5-1-176 0,-2-2 176 0,0 1-128 16,0 3 128-16,-3-3 0 0,0-1 0 0,-2-1 0 15,-3 0 0-15,-3-1 0 0,-5-1 0 0,-2 0 128 0,-1-1-128 16,-4 0 0-16,-3 2 0 0,-2-1 0 0,-3 0 128 16,-2-2-128-16,-8 3 160 0,8-2-160 0,-8 2 336 15,0 0-16-15,0 0-16 0,5-6 0 0,1-2-48 0,-4 0 0 16,2 0 0-16,-4 8 0 0,3-6-256 0,3-3 160 15,-3 0-160-15,2 0 128 0,-1 3-128 16,0-4 0-16,1 0 0 0,-2 1 0 0,0 2 0 0,2-1 0 16,-2-1 0-16,0 0 128 0,0 0-128 0,0 0 0 15,0-4 0-15,1-1-176 0,0-5 176 0,3 2 0 16,-3-6 0-16,5-3 0 0,0-1 0 0,2-5 0 16,2-4 0-16,-1-1 0 0,2 1 0 0,2 0 0 15,0-5 128-15,3 2-128 0,-2-3 128 0,2-2-128 16,0-2 128-16,-1-3-128 0,2 0 0 0,-3 1 144 15,1 3-144-15,-1 5 0 0,-2 1 128 0,0 6-128 16,-2 3 0-16,1 4 0 0,-4 3 192 0,2 0 0 0,0 5-16 0,1 2 0 16,-3 0-176-16,0 4 0 0,-1 4 0 0,-2 2 128 15,0-1-128-15,0 3 0 16,-7 4-160-16,0 0 160 0,11 0-192 0,-11 0 192 0,0 0-208 0,0 0 80 16,5 13-16-16,0-2 0 0,-4-1 0 0,-1-1 0 15,0 1 0-15,0 1 0 0,-1-4 0 0,0 3 0 16,1 0-80-16,-1 0-16 0,-3 1 0 15,1 2 0 1,2-2-2000-16,-5 5-384 0</inkml:trace>
  <inkml:trace contextRef="#ctx0" brushRef="#br0" timeOffset="27347.065">456 853 30527 0,'-11'-5'1344'0,"4"3"288"0,-2-2-1312 0,2 1-320 15,-2 2 0-15,9 1 0 0,0 0 544 0,0 0 32 16,0 0 16-16,0 0 0 0,0 0-336 0,0 0-64 15,4 11 0-15,-2 1-16 0,2 4-176 0,5 1 0 16,-1 4 0-16,3 3 0 0,3 5 0 0,-2 0 0 16,3 4 128-16,0 0-128 0,1-3 0 0,-2 1 0 15,-1-3 0-15,1 1 0 0,-3-2 0 0,-2-3 0 0,0-1 128 0,-2-1-128 16,-2-4 0-16,0-1 128 0,-2 0-128 16,1-2 128-16,-1-3 0 0,-2 0-128 0,-1 1 192 15,1-4-64-15,0 0-128 0,0-1 0 0,1 0 144 16,-2-8-144-1,0 0-384-15,0 0-128 0,0 0-48 0,0 0-9280 0,0 0-1856 16</inkml:trace>
  <inkml:trace contextRef="#ctx0" brushRef="#br0" timeOffset="27787.727">634 349 20271 0,'0'0'1792'0,"0"0"-1424"15,0 0-368-15,0 0 0 0,0 0 2784 0,0 11 480 16,-1-1 112-16,2 2 16 0,1 0-2736 0,1 2-528 15,1-2-128-15,3 5 0 0,0 0 0 0,2 0 0 16,-5 2 0-16,2 0 0 0,-1 3 0 0,0-7 0 16,0 2 0-16,1 2 0 0,-2 1 0 0,2 0 0 15,-1-1 0-15,1 3 0 0,-2-1 0 0,5 16 0 16,0-9 0-16,-1-3 0 0,2-1 0 0,-2-7 0 16,0 1 0-16,-3-2 0 0,4-5 0 0,-4-1 0 15,-1-1 128-15,3-2-128 0,3-4 0 0,-2 1 0 16,-8-4 128-16,0 0-128 0,12 0 192 0,-3-4-16 0,1-1 0 0,2 1 0 15,0 0-32-15,2-4 0 16,2-2 0-16,-1-1 0 0,0-2-144 0,1 2 0 0,1 1 0 0,-2-2 0 16,-1-2 0-16,1 0-304 0,-1 2 48 15,-1-1 16 1,-1-2-848-16,-2-2-160 0,0-2-32 0</inkml:trace>
  <inkml:trace contextRef="#ctx0" brushRef="#br0" timeOffset="28216.24">979 208 1839 0,'-7'5'160'16,"7"-5"-160"-16,-8 0 0 0,8 0 0 0,0 0 6576 0,0 0 1280 0,0 8 256 0,1 1 48 15,0 0-6480-15,1 2-1296 0,2 4-256 0,1 1-128 16,2 0 128-16,-1 5-128 0,3 1 128 0,-1 1-128 16,-1 1 144-16,1 0-144 0,0 3 160 0,0 1-160 15,-2 5 144-15,-1-12-144 0,-1 6 128 0,3 2-128 16,-3 0 128-16,1 3-128 0,-1 0 0 16,1 1 128-16,1-1-128 0,-1 24 0 0,0-12 0 0,0-5 0 15,-2-4 0-15,-1-5 128 0,-1-4-128 0,1 0 0 16,-1-1 0-16,0 0 128 0,-1-3-128 0,0-5 0 15,0-4 0-15,1-2-304 0,2 0 48 0,-2-1 16 16,-1-10-1872 0,0 0-384-16,0 0-80 0</inkml:trace>
  <inkml:trace contextRef="#ctx0" brushRef="#br0" timeOffset="28506.541">1617 662 35935 0,'-15'1'1600'0,"7"-2"320"0,-2-2-1536 0,4 0-384 0,6 3 0 15,-8-4 0-15,8 4 640 0,-3-3 48 0,0-5 16 0,0 2 0 16,-3-3-704-16,1 1 0 0,2-2 0 15,-2 0 0-15,0 1 0 0,-1-9-224 0,-2 3 80 0,2 1 16 16,1 2-128-16,-1 2-32 0,2 4 0 0,2 0 0 16,-3 2 32-16,5 4 0 0,0 0 0 0,0 0 0 15,0 0-128-15,0 0 0 0,0 0-16 0,0 0 0 32,0 0-576-32,0 0-112 0,-2 9-32 0</inkml:trace>
  <inkml:trace contextRef="#ctx0" brushRef="#br0" timeOffset="30249.727">1830 504 29423 0,'0'0'1296'0,"0"0"288"0,0 0-1264 0,0 0-320 0,0 0 0 0,10-6 0 0,-3 2 384 0,3 0 0 15,-1-2 16-15,2 2 0 0,1-1-16 0,2 1-16 16,2 1 0-16,0-2 0 0,1-3-144 0,2 3-32 15,0-2 0-15,3 2 0 0,-2-1-192 0,4-1 128 16,-1-3-128-16,4 1 0 0,-2 2 0 0,2 1 0 16,-1-1 0-16,-1-1 0 0,-1 0 0 0,1 0-208 15,-4 1 16-15,-1 3 0 16,1 2-512-16,-4-4-80 0,0 2-32 0</inkml:trace>
  <inkml:trace contextRef="#ctx0" brushRef="#br0" timeOffset="30858.714">1861 459 13823 0,'0'0'1216'0,"0"0"-960"0,-8 0-256 0,0 0 0 0,0 1 4464 0,8-1 848 0,0 0 160 0,0 0 32 0,0 0-4256 0,0 0-864 16,0 0-160-16,0 0-32 0,0 0-192 0,3 9 0 15,-1-1 0-15,1 3 0 0,-1-2 0 16,1 3 0-16,-1 2 0 0,1-5 0 0,-1 5-128 0,2 1 128 16,-1 0 0-16,1 2 0 0,1-1 0 0,-1 1 0 15,-1 4-144-15,5 11 144 0,0-9 0 0,-1-3 0 16,-3-2 0-16,0-1 0 0,-1-2 0 0,2-4-128 16,-5-11 128-16,4 8 0 0,2-1 0 0,-6-7 0 15,9 3-128-15,-1-2 128 0,-8-1-144 0,12-1 144 16,1-1-208-16,-1-3 80 0,2-4 128 0,0 2-208 15,2-1 80-15,-1 0 128 0,0-2-192 0,2 1 192 16,3-1-160-16,0 0 160 0,0 0-128 0,0 0 128 0,1 2 0 16,2 1-144-16,1 0 144 0,0 4 0 0,-4 2-144 0,4 2 144 15,-2 0 0-15,-2 1 0 0,-1 1 0 0,-2 3 0 16,0-1-144-16,-1 1 144 0,-3-4 0 0,-2 5 0 16,-2 1 0-16,-2-1 0 0,-7-7 0 0,0 0 0 15,6 11 256-15,-3 0 16 0,-3 0 0 0,-2 0 0 16,-6-1 256-16,-2 2 48 0,-3 2 16 0,-3 2 0 15,-5-1-64-15,-5 5-16 0,-3 1 0 16,-4 0 0-16,-4 0 0 0,1-1-16 0,1-1 0 16,1 2 0-16,-1 1-96 0,2 2-16 0,0 0 0 0,1-4 0 15,1-3-224-15,1-2-160 0,1-1 192 0,-2 0-192 16,3-3-1648-16,2-3-432 0,-1-2-96 16</inkml:trace>
  <inkml:trace contextRef="#ctx0" brushRef="#br1" timeOffset="67896.403">24995 2853 35935 0,'8'-11'3200'0,"-4"0"-2560"0,-1 0-512 0,1 0-128 16,-1-1-256-16,-3 4-64 0,-7 1 0 0,3-1-16 15,1-4 80-15,-5-2 32 0,-6-2 0 0,-1 3 0 16,0 1 48-16,-4-1 16 0,-4-1 0 0,-2-2 0 16,-1 0-96-16,0 3-32 0,-5 2 0 0,-2 0 0 15,-4-2-32-15,-3 2 0 0,-6 0 0 0,-5 3 0 16,-2-3 96-16,-4 1 16 0,1 0 0 0,-4-1 0 15,-2-1 208-15,-5 0-176 0,-5 1 176 0,-5 0-160 16,-7-1 160-16,-3-3 0 0,-3-2 0 0,-6 2 0 16,-4 2 0-16,-1-1 0 0,-1-3 0 0,-3 4-128 0,-2 2 128 15,-2 3 0-15,-1 4 160 0,-7 4-160 16,-9 0 256-16,-2 0-32 0,-2 0-16 0,-2 4 0 0,-1 3-208 16,-7-3 128-16,-8 0-128 0,1-2 0 0,0 2 128 0,1 4-128 15,-4 5 0-15,-2-2 144 0,-2 0-144 0,3 0 0 16,3 1 0-16,-2 7 128 0,-3 4-128 0,1 1 0 15,0-2 0-15,3 3 0 0,7 1 0 0,1-2 0 16,2 0 0-16,0 3 0 0,4 2 0 0,2 0 0 16,1-4 0-16,3 6 0 0,-2 3 0 0,9 1 0 15,7 1 0-15,1-1 0 0,0-4 0 0,9-1 0 16,9 1 0-16,5 2 0 0,7 1 0 0,4 3 0 0,3 0 0 16,7 3 0-16,10 1 0 0,8 1 0 15,7 1 0-15,10 0 128 0,5 1-128 0,7 0 0 0,6 1 0 16,10 2 128-16,3 1-128 0,11 1 192 0,6 5-192 15,4 2 192-15,5 1-192 0,5 1 0 16,5-3 144-16,8 1-144 0,1-5 0 0,10 3-160 0,2 1 16 16,4-1 0-16,5-2-144 0,0-1-32 0,6-5 0 15,8-2 0-15,11-5 320 0,-2 0-192 0,0-1 192 16,5 1-160-16,10 0 160 0,3 0 0 0,3-2 0 16,8-5-128-16,7-5 128 0,-1-3 0 0,0-1 0 0,7-2 0 15,6-2 160-15,-1-4-32 0,1-2-128 0,5-1 192 16,6-4 32-16,3 0 0 0,5-1 0 0,-3-1 0 15,1-3-32-15,2-2-16 0,-2-2 0 0,9 0 0 16,1-2-176-16,0-2 192 0,-1-2-192 0,-1-3 192 16,0 0-192-16,1-1 0 0,0-5 144 0,-4-1-144 15,-1-5 0-15,-9-2 0 0,-6 1 0 0,3-8 0 16,1-7 0-16,-9 1-208 0,-9 0 48 0,2-2 16 0,2-4-32 16,-6 0 0-16,-10-3 0 0,-2-7 0 0,-2-6 176 0,-7-6 0 15,-8-4-144-15,-4-1 144 0,-6 1 0 0,-4-2 128 16,-5-5 0-16,-11 3 0 0,-12 0 384 0,-12 6 80 15,-9-1 16-15,-8 2 0 0,-8 0 272 0,-9-2 48 16,-12-4 16-16,-9 1 0 0,-6 3-464 0,-13-5-96 16,-14-1 0-16,-13 0-16 0,-10-3-368 0,-8 2 0 15,-3 2 0-15,-15 4 0 0,-13 1-144 0,-5 5 144 16,-3 3-160-16,-12 5 160 0,-7 5-128 0,-4 12 128 16,-4 7 0-16,-3 10-144 0,0 9-112 0,-5 7 0 15,-6 10-16-15,-1 8 0 16,-2 7-2224-16,5 15-432 0</inkml:trace>
  <inkml:trace contextRef="#ctx0" brushRef="#br1" timeOffset="86395.167">13991 4342 20271 0,'-9'-5'1792'0,"0"0"-1424"15,2-2-368-15,2 2 0 0,5 5 512 0,-7-2 48 16,-3 2 0-16,2 0 0 0,1 0-560 0,-3 1 0 16,-1 1 0-16,-2 0-192 0,3 0-96 0,-1-2-16 0,0-2 0 15,1 1 0-15,2 0 304 0,-1 0 0 0,3-1 0 16,6 2 0-16,-10-5 0 0,5 0 176 15,0 0 0-15,5 5 0 0,0 0 400 0,0 0 96 0,-3-6 16 0,3 6 0 16,0 0 272-16,3-8 48 16,2 1 16-16,1 2 0 0,5 0-576 0,2 1-96 0,4-3-32 0,1 2 0 15,5-2-128-15,5 3-16 0,2 2-16 16,3-2 0-16,0 0 48 0,4 2 16 0,4 2 0 16,2 2 0-16,0 2-96 0,2 2 0 0,2-2-128 0,4 1 192 15,4-3-192-15,-3 1 144 0,4-1-144 0,1 4 128 16,1-3 64-16,-1 1 16 0,1-2 0 0,1-1 0 15,0-1-16-15,4 0-16 0,2 0 0 0,-2 0 0 16,-4 0-48-16,-1 0 0 0,0-2 0 0,2-2 0 16,1-1-128-16,-2-1 192 0,-2 3-192 0,-2 1 192 0,-1 0-32 15,-1 1 0-15,-4-2 0 0,1 2 0 0,-2-1-160 16,-3 2 192-16,-4-2-192 0,-4 3 192 0,-1 2-192 16,0 1 192-16,-6-2-192 0,1 1 192 0,-7 0-192 15,0-2 0-15,-4 2 0 0,-2 0 128 0,-4-2-128 0,-2 1 0 16,-1-1 0-16,-3 2 128 0,-8-3-128 0,0 0 0 15,0 0 144-15,0 0-144 0,0 0 0 0,0 0 128 16,0 0-128-16,-4 6 0 0,-5 0 128 0,-4-1-128 16,-5 0 160-16,-5-3-160 0,-3-1 208 0,-6 0-48 15,-5 1-16-15,-4-1 0 0,-3 0-144 0,-4-1 0 16,-2 0 144-16,-4 1-144 0,-2 1 0 0,-6-4 0 16,-5-1 0-16,-2 1 128 0,-2 0-128 0,4 1 0 15,0-4 0-15,0-1 0 0,0-5 0 0,0-3 176 16,-5 5-176-16,3 0 192 0,-2 3-192 0,0 0 0 15,0-3 0-15,-4 2 0 0,-4 2 0 0,1 1 0 16,2 1 0-16,4 1 0 0,4-2 0 0,2 1 0 0,0 1 0 0,5 0 0 16,5 0 0-16,7 0 0 0,0 2 0 0,7-4 0 15,1 1 0-15,5-1 0 0,-2 0 0 0,6 3 0 16,5 1 0-16,0 1 0 0,2 1 0 16,3 2 0-16,2-2 0 0,4 0 0 0,1 0 0 0,4 2 0 15,-1 0 0-15,4 0-176 0,8-4 176 0,-6 6-128 16,6-6 0-16,0 0 0 0,0 0 0 0,0 0 0 15,10 13-128-15,4-1 0 0,4-2-16 0,6-1 0 16,6 0 272-16,7-2 0 0,3 3 0 0,5-4 0 16,5-2 0-16,5-2 0 0,6 0 128 0,7 0-128 15,7 0 192-15,3-1-64 0,0-2-128 0,4 0 192 16,4-2-192-16,1 0 176 0,-3 2-176 0,-2 1 160 0,1-1-160 16,-1 0 0-16,5-1 0 0,-2 1 128 0,-4-3-128 15,0-1 0-15,-3-3 0 0,1 3 0 0,2 1 0 16,-2 2 0-16,-6-1 0 0,-1-1 0 0,-2-2 0 15,1 2 0-15,-3 3 128 0,-2-1-128 0,-7 2 0 0,-2 0 0 16,-2 0 0-16,-3-1 0 0,-1 0 0 0,-4-1 0 16,-3-1 0-16,-1 3 0 0,-6 2 0 0,-4 0 0 15,-6-1 0-15,-8 0 0 0,-5 0 0 0,-4 2 0 16,-10-3 0-16,0 0 0 0,0 0 128 0,0 0-128 16,-11 0 0-16,-4 0 128 0,-1-1 0 0,-4-3 0 15,-6-1 0-15,-3 1 0 0,-5 2 128 0,0 1 32 16,-4 0 0-16,-1-1 0 0,-7-1-64 0,-3-1-16 0,-8 1 0 15,-5 0 0-15,-7-1-208 0,-5 3 0 0,-3 0 128 16,-7 1-128-16,-7-1 0 0,-2 3 0 16,-4 3 0-16,0-2 0 0,1-5 0 0,-2 2 0 0,1 2 0 0,7 0 0 15,5 3 0-15,0-2 0 0,2 0 0 0,3-2 0 16,6 3 0-16,4-3 0 0,7 0 0 0,3 1 0 16,4 0 0-16,7-1 0 0,-1-1 0 0,6 0 0 15,0 2 0-15,4 1 0 0,6 0 0 0,6-1 0 16,2 1 0-16,7 0 0 0,3-1 0 0,6 0 0 15,2 1 0-15,8-3 0 0,0 0 0 0,0 0 0 16,0 0-304-16,11 5-48 0,4-2-16 0,8 0 0 16,7 1 192-16,8-1 48 0,6 0 0 0,10-1 0 15,7-3 128-15,7-1 192 0,6-1-32 0,10-2-16 0,11 1-16 16,-1 2-128-16,-1 0 192 0,6-1-64 0,3-1-128 16,-2 2 0-16,-1 0 0 0,-2-1 128 0,2 1-128 0,0 0 0 15,-3 1 0-15,-2 0 0 0,-2-2 0 0,-1 0 0 16,-3 2 0-16,-3-1 0 0,-4 0 0 0,-4-3 0 15,-3-1 0-15,1-1 0 0,0 1 0 0,-6 0 0 16,-6 2 0-16,-3-1 0 0,-5 1 0 0,-7-2 128 16,-2 0-128-16,-6 3 0 0,-3 1 0 0,-7 1 0 15,-7 1 0-15,-3-1 0 0,-5-2 0 0,-4 2 0 16,-11 1 128-16,0 0-128 0,0 0 0 0,-9-8 0 16,-8 0 144-16,-8 5-144 0,-12 3 0 0,-3 0 0 15,-6 0 0-15,-7-1-128 0,-4-1 128 0,-9 1-128 16,-6-1 128-16,-2-2-128 0,0-2 128 0,-1 2 0 15,0 3 0-15,-1-2 0 0,-5-4 0 0,0 1 0 16,2 0 0-16,-1 5 0 0,-3 2 0 0,-2 3 0 16,-3-1 0-16,2 0 0 0,-1-1 0 0,0 4 0 15,-2 4 0-15,-1-1 0 0,2-1 0 0,3-2 0 16,6-2 0-16,-2 3 0 0,4 2 0 0,6-1 0 0,6-1 0 16,6 2 0-16,7-1 0 0,9-1 0 0,3 2 0 0,9-1 0 15,4 1-160-15,5-1 0 0,5 0 0 0,4 1 0 16,7 0-2400-1,3-1-496-15,8 7-80 0,6-8-32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36:14.655"/>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7030A0"/>
    </inkml:brush>
    <inkml:brush xml:id="br2">
      <inkml:brushProperty name="width" value="0.05292" units="cm"/>
      <inkml:brushProperty name="height" value="0.05292" units="cm"/>
      <inkml:brushProperty name="color" value="#FF0000"/>
    </inkml:brush>
  </inkml:definitions>
  <inkml:trace contextRef="#ctx0" brushRef="#br0">1517 996 16575 0,'-7'-10'1472'0,"3"4"-1168"16,1 2-304-16,2-3 0 0,-1 2 1616 0,2-2 272 16,1 0 48-16,-1 2 16 0,0 5-1168 0,0 0-224 15,1-2-48-15,-1 2-16 0,1-4-304 0,-1 4-64 16,0 0-128-16,0 0 192 0,0 0-192 0,0 0 0 0,1 14 0 16,-1 1 0-16,2-2 0 0,-3 6 0 0,-1 2 0 0,-1 4 0 15,-3 5 0-15,1-3 0 0,-2 4 0 16,-1 0 0-16,3 1 0 0,-5 2 0 0,1-2 0 0,-1 5 144 15,-4 4 32-15,0 2 0 0,-1 5 0 0,-1 0 0 16,-2-3 224-16,2 0 48 0,-4 1 16 0,-2 3 0 16,0-1 96-16,0-1 16 0,3 0 0 0,0 4 0 15,-2 4-192-15,3-2-48 0,-1-6 0 0,3-1 0 16,2-2-208-16,3-3-128 0,0-4 128 0,1 3-128 16,2-4 0-16,0 3 128 0,3-1-128 0,-2-4 0 15,5-4 0-15,-1-2 0 0,2-1 0 0,-1-5 0 16,1-5 0-16,4-4 0 0,-1-1 0 0,2-1 128 15,1 0-128-15,0-2 0 0,2-4 0 0,0 0 0 16,-7-5 0-16,14 2 0 0,-2 2 0 0,1-2-128 0,0-1 128 16,5-2 0-16,4-1 0 0,-1 1 128 0,2 0 16 15,0 1 16-15,0-3 0 0,3 0 0 0,3 2 0 16,1-1 0-16,-2-1 0 0,2 2 0 0,0 2-32 0,-3 0-128 16,1-1 192-16,0 0-64 0,1 2-128 0,0 0 160 15,1 1-160-15,3-2 160 0,1-2 16 0,4 1 0 16,-1 0 0-16,5 1 0 0,-1 0-176 0,0 2 0 15,1-1 0-15,0-2 0 0,2-2 0 0,5-1 0 16,5-2 0-16,0 2 0 0,-1 0 0 0,-1-2 0 16,-2 1 0-16,2-2 0 0,1 3 0 0,2 1 0 15,1-4 0-15,1 1 0 0,0-1 0 0,-1 0 0 16,1-1 0-16,-1 1 0 0,-4-1 0 0,2 2 128 16,1 0-128-16,3 0 0 0,0-3 128 0,0 2-128 15,0 2 0-15,0 0 128 0,-3-2-128 0,3 1 160 0,4-3-160 16,-1 2 160-16,1 2-160 0,-1 1 0 0,-1-2 144 0,-1 0-144 15,-3-3 0-15,3 2 0 0,0-1 0 0,1 5 0 16,3 1 0-16,-2 0 0 0,-2 1 0 0,-3-3 0 16,0 1 0-16,0-1 0 0,0 2 0 0,2-1 0 15,1 0 0-15,-3-1 0 0,0-5 0 0,-1 5 0 16,0 3 0-16,1 0 0 0,0-1 0 0,4-1 0 16,3-1 0-16,-4-1 0 0,-2 2 0 0,-3 0 0 15,1 0 0-15,1 2 0 0,5 0 0 0,-1 1 0 16,-2-2 0-16,1 0 0 0,-2-1 0 0,0 0 0 15,1 1 0-15,5 1 0 0,2 3 0 0,1-3 0 16,1-2 0-16,-2 0 0 0,0 1 0 0,1-2 0 0,1 0 0 16,2-1 0-16,3-1 0 0,-2 1 0 0,0 4 0 15,-4 0 0-15,0 0 0 0,2-1 128 0,4-4-128 0,0 0 0 16,-3 1 0-16,-3 2 0 0,0-2 0 16,3 3 0-16,0 3 0 0,2 0 0 0,-2-4 0 0,2 1 0 15,-4 0 0-15,6 1 0 0,0 1 128 0,2-1-128 16,0-1 160-16,-1 0-160 0,-2 1 128 0,3 0-128 15,7-2 0-15,-1 1 144 0,-1-4-144 0,-1 3 0 16,-2 1 0-16,2-1 0 0,5-2 0 0,-6-1 0 16,-1 1 0-16,-1 0 0 0,-4 2 0 0,2-1 0 15,6-1 0-15,-2 0 0 0,-1 2 0 0,-3 0 128 16,-2 0-128-16,4-1 0 0,-2-1 0 0,0 0 0 16,-1-1 128-16,0 3-128 0,-6 1 0 0,5 1 0 15,2 0 0-15,1-2 0 0,-3 1 0 0,1 0 128 16,-6-2-128-16,1 1 0 0,0-1 0 0,4 1 0 0,2 1 128 15,-3-2-128-15,-4 3 0 0,4 3 0 0,-1-3 0 0,4 0 0 16,0 0 0-16,-3-4 128 0,-2 2-128 0,2-1 0 16,0-2 0-16,2 1 128 0,-2 1-128 0,1-2 0 15,-1 0 0-15,-4 1 0 0,-2 2 128 0,5 0-128 16,1-1 0-16,2-1 0 0,-3 1 144 0,-2 0-144 16,-2 1 0-16,1-1 0 0,2 0 0 0,1-1 128 15,-2 3-128-15,-2-2 0 0,-3 1 0 0,-1-1 0 16,-1-4 0-16,4 5 0 0,4 0 0 0,0-1 128 15,-6 3-128-15,1-1 0 0,-2-2 0 0,0 1 0 16,3-1 0-16,-2 1 0 0,-1 1 0 0,-1 1 0 16,0 0 0-16,-5 0 0 0,-2 0 0 0,1-3 128 15,2-1-128-15,1 0 0 0,-2 0 128 0,2 2-128 0,-2 1 0 0,-2 1 128 16,-2 0-128-16,1-1 0 0,4-1 0 16,1 1 144-16,-3 2-144 0,1 0 0 0,-1-1 128 0,0 0-128 15,-4-1 0-15,4 0 0 0,-2-2 0 16,4 1 128-16,1 1-128 0,-2 0 0 0,-1 1 208 15,-5 2-64-15,1 1-16 0,-2-1 0 0,2-5-128 0,-2 1 0 16,3 4-160-16,2-1 160 0,-1 1 0 0,-3 0 0 16,-1 1 0-16,-2-1 160 0,-2 2-160 0,1-1 128 15,0-1-128-15,1 1 128 0,3 0-128 0,-1 1 0 16,-2-1 0-16,-1 1 0 0,-1-1 0 0,-2 1 0 16,-1 1 128-16,1-2-128 0,0-2 0 0,1 0 0 15,0-1 0-15,1 2 0 0,-2 3 0 0,1 0 160 16,-1-1-160-16,-2-2 160 0,-3 0-32 0,2-2 0 0,0-1 0 15,3 1 0-15,2 1-128 0,2 1 0 0,1 1 144 0,-1-1-144 16,-2-5 0-16,-1 1 144 0,-6 1-144 0,2 1 0 16,0 1 128-16,2 1-128 0,1-2 0 0,2-2 0 15,-3 2 0-15,1 0 0 0,-3 0 0 0,0 3 0 16,-3 0 144-16,0-1-144 0,-1 1 0 0,1-2 144 16,0-2-144-16,2 0 0 0,1 0 0 0,2 1 0 15,-1 2 0-15,0-1 0 0,0 0 128 0,-3 2-128 16,0 0 0-16,-2 1 0 0,1-2 0 0,-3 1 0 15,2-1 0-15,-1 1 0 0,0-1 0 0,0 1 0 16,4-1 0-16,-2-1 0 0,-1-1 0 0,0 1 0 16,0 1 0-16,-2 0 0 0,-2 1 0 0,0-2 0 15,-1 0 0-15,1 1 0 0,1 2 128 0,2-1-128 0,-2-1 0 16,1 0 0-16,3-2 144 0,2 0-144 0,-3 0 0 16,1 3 0-16,-1 4 0 0,-2-4 0 0,-2-6 0 0,1 1 0 15,0 2 0-15,1-1 0 0,-2 3 0 16,3 0 0-16,1 0 0 0,3 0 0 0,-1-2 0 0,0 0 0 15,-5-3 0-15,1 4 0 0,0 2 0 0,-1 1 0 16,-4-3 0-16,1-1 0 0,1 0 0 0,1 1 0 16,1 0 0-16,1-1 0 0,0-1 0 0,-1 2 0 15,-2 2 0-15,-3 0 128 0,1-1-128 0,-4-2 0 16,1 1 0-16,-3 1 0 0,-1 1 0 0,-1 1 0 16,-3 1 0-16,2-3 0 0,-2 1 0 0,0-2 0 15,1-1 0-15,2-1 0 0,-3 1 0 0,-1 3 0 16,1 3 0-16,-1 2 0 0,2-6 0 0,-2 1 0 0,-4 0 0 15,0 0 0-15,0-1 0 0,-1-1 0 0,-4-3 0 16,2 2 0-16,1 4 0 0,-3-1 0 0,-8-3 0 0,0 0 0 16,10-1 0-16,-10 1 0 0,0 0 0 0,0 0 0 15,0 0 0-15,0 0 0 0,0 0 0 0,0 0 0 16,0 0 0-16,4-6 0 0,-1 0 0 0,-3 6 128 16,0 0-128-16,2-8 0 0,-3 0 0 0,-2-2 0 15,-2-2 0-15,0 0 0 0,1-1 0 0,-2-1 0 16,-1-2 0-16,-1 1 0 0,-1-1 0 0,2-1 0 15,1-3 0-15,0-1 0 0,2 0 0 0,-2-1 0 16,3 0 0-16,1-1 0 0,0-1 0 0,1-1 0 16,0-2-128-16,-1 2 128 0,-1 0-128 0,1-2 128 15,0-1 0-15,2-1 0 0,1 2 0 0,0-4-128 16,-1 0 128-16,4 0 0 0,2-4-144 0,-2 4 144 0,-3 1 0 16,4 3-176-16,-3 1 176 0,-1 1-128 0,0 1 128 15,-1 1 0-15,-2 1 0 0,1 2 0 0,1 3 0 16,0 1 0-16,0 1 0 0,0 2 0 0,-1-2 0 0,-1 3 0 15,0 1 0-15,2 0-128 0,2 1 128 0,0 2-160 16,-2 0 160-16,-4 0-160 0,0 0 160 0,0 2-192 16,3-1 192-16,-4 2-192 0,2-2 192 0,0 2 0 15,-1-2 0-15,2 2-128 0,2 5 128 0,0 0 0 16,-5-5 0-16,5 5-128 0,-7-6 128 0,3 2 0 16,4 4 0-16,-9-1 0 0,2 0-128 0,-3 1 128 15,0 1-128-15,0 1 128 0,1 1-128 0,-2-1 128 16,0 0-128-16,-3-1 128 0,1 1 0 0,-1 2 0 0,-2 0 0 15,0 0 0-15,-2 1 0 0,1-1-128 0,-3-1 128 16,-2 2 0-16,-2 0 0 0,-3 1 0 0,0-3 0 16,-4 0 0-16,-3 1 0 0,-1-2 0 0,1-1 0 0,-2 0-128 15,1 0 128-15,0 3-160 0,-1-3 160 0,-1-1-160 16,-1-1 32-16,-2-3 0 0,-3 3 0 0,-1 0 0 16,-1-1 128-16,-1 1 0 0,-2 0-144 0,3 0 144 15,2-2 0-15,2 1 0 0,-3-2 0 0,1 0 0 16,0-1 0-16,-3 3 0 0,-2-3 0 15,-1 1 0-15,1-2 0 0,1 2 0 0,0 1 0 0,1 1 0 16,-1-2 0-16,-2 1 0 0,-1 0 0 0,-3-1 0 16,-1 2 0-16,-1-1 128 0,3 0-128 0,1-2 0 15,2 2 0-15,-1 1 128 0,-4-1-128 0,-2 0 0 0,-3-2 0 16,2 0 0-16,1 2 0 0,1-1 0 16,3 1 0-16,0 0 0 0,-2 2 0 0,-1 0 0 0,-1-1 0 15,-5-1 0-15,1 2 0 0,1-1 0 0,2 2 0 16,0 0 0-16,-2 0 0 0,-2-1 0 0,-2 0 0 0,1 2 0 15,0 2 0-15,3 0 0 0,1-3 0 0,0-2 0 16,-3 1 0-16,-1 1 0 0,0 1-160 0,2 1 160 16,3-2 0-16,-1 0-144 0,2 0 144 0,-3 1 0 15,1 0 0-15,-3 1 0 0,-3 0 0 0,3 0 0 16,1 1 0-16,3 0 0 0,-1-3 0 0,-4 0 0 16,-2 0 0-16,1 1 0 0,2 0 0 0,1-1 0 15,2-1 0-15,0 0 0 0,-2 0 0 0,-1 1 0 16,-3-2 0-16,1 2 0 0,-1-2 0 0,1 1 0 15,3 0 0-15,-1 1 0 0,-2-3 0 0,1-1 0 0,-1-1 0 16,1 3 0-16,1 0 0 0,-1-2 0 16,2-1 0-16,-1-3 0 0,0 2 0 0,-2 0 0 0,-1 3 0 0,2-2 0 15,3 0 0-15,1-1 0 0,-2 2 0 0,-1-1 0 16,0-2 0-16,0 1 0 0,-3 2 0 0,2 1 0 16,1-1 0-16,-1-2 0 0,-2-5 0 0,-3 2 0 15,0 2 0-15,3 0 0 0,2-4 0 0,0 2 128 16,0 2-128-16,0 2 144 0,-2 0-144 0,-2 0 160 15,1-2-160-15,1 0 0 0,3-1 0 0,-1 0 0 16,-2 2 0-16,-1-1 128 0,-2 0-128 0,1 1 128 16,1-1-128-16,1 1 0 0,2-2 0 0,-2 1 128 15,-3 1-128-15,-1 0 0 0,-3 2 144 0,4-1-144 16,3-1 0-16,-1 4 0 0,-6-2 0 0,2 1 128 0,-4-4-128 16,4 0 0-16,2-1 0 0,1 5 0 0,0-2 0 15,-4 1 128-15,1-2-128 0,-1 3 0 0,1 1 0 16,0-1 0-16,2-4 0 0,-3 2 0 0,-3-1 0 0,-3 5 128 15,2-1-128-15,2 0 0 0,1-4 0 0,-3 1 0 16,-2 2 0-16,-1 2 128 0,-1 1-128 0,1 0 0 16,2-1 0-16,-2 0 0 0,-2-1 0 0,-1 1 0 15,1 1 0-15,2-1 0 0,3-3 0 0,-1 3 0 16,-6 1 0-16,0-1 0 0,4-1 0 0,-2 0 0 16,-2 0 0-16,-1 0 0 0,-3 2 0 0,0 0 128 15,5-1-128-15,0 1 0 0,0 3 176 0,-5-3-48 16,-2-3 0-16,3 3 0 0,4 1-128 0,0 2 0 15,-4-2 0-15,-1 0 0 0,-4-1 0 0,5 3 0 0,1-2 0 16,-2 0 0-16,-4-1 0 0,4 3 0 0,2 1 0 16,2-2 0-16,-1-3 0 0,-2 1 0 0,-4-1 0 0,4 1 0 15,6 1 0-15,-1 1 0 0,-2 2 0 0,-4-3 0 16,-1 1 0-16,2 0 0 0,5 0 0 0,-4 0 0 16,-5 0 0-16,5 0 0 0,0 0 0 0,5 1 128 15,1 1-128-15,0-3 0 0,-2-1 0 0,0 2 128 16,1 1 64-16,1 2 0 0,3-2 0 0,-1-1 0 15,-2-2-192-15,2 2 0 0,0-1 0 0,4 2 0 16,4-2 0-16,1 1 128 0,-4 1-128 0,-1 0 192 16,1-1-192-16,4-1 0 0,5 0 144 0,-1 1-144 15,-1 1 0-15,-2 1 0 0,1-2 0 0,3 0 0 16,2 0 0-16,1 1 0 0,4 1 0 0,-1-1 0 16,-1 0 0-16,1 0 0 0,-3-1 0 0,2-1 0 0,2 2 0 0,3-2 0 15,5 0 0-15,0 2 0 0,2 0 0 16,-1 0 0-16,-3-2 0 0,1 1 128 0,-2 0-128 0,2 0 0 15,2-1 0-15,3 1 0 0,2 0 0 0,1 0 0 16,-1 1 0-16,0 1 128 0,0-1-128 0,0 1 0 16,0-2 0-16,-2 0 0 0,3 0 0 0,1 0 0 15,2 1 0-15,1-2 0 0,2 0 0 0,1-1 0 16,0 0 0-16,3 1 128 0,3 1-128 0,-3-1 0 16,1-1 0-16,-1 0 128 0,1 0-128 0,3 0 128 15,2 0-128-15,-1 0 128 0,-5-1-128 0,2 0 128 16,4-1-128-16,1 1 128 0,1 0-128 0,0 1 144 15,2-1-144-15,1 1 160 0,-1 0-160 0,1 2 128 16,-1 1-128-16,1-1 128 0,3-1-128 0,0 0 0 0,0 3 0 16,1-2 128-16,0 0-128 0,1 0 0 0,-1-2 0 15,1 3 0-15,2 2 0 0,2-2 0 0,-3 1 0 16,0-1 0-16,-3 0-192 0,3 3 16 16,2 0 16-16,0 1 0 15,6 0-1328-15,0 2-272 0,3 2-48 0,-1 4-14720 0</inkml:trace>
  <inkml:trace contextRef="#ctx0" brushRef="#br0" timeOffset="5201.924">1603 8030 10127 0,'-15'-11'448'0,"7"3"96"0,0-2-544 0,1 2 0 0,-1-3 0 0,2 5 0 0,6 6 3200 0,-5-6 512 16,-3-2 128-16,3 2 0 0,5 6-2688 0,0 0-528 15,-6-3-112-15,6 3-32 0,-4-4-160 0,4 4-16 16,0 0-16-16,0 0 0 0,0 0-64 0,0 0-16 16,0 0 0-16,0 0 0 0,2 8-80 0,1 3-128 15,2 0 176-15,-2-1-176 0,1 0 224 0,3 5-64 16,-5 1-16-16,2 1 0 0,-2-2-16 0,0 1-128 15,0 2 192-15,-2 5-64 0,-2 6 128 0,-1 2 0 16,-3 0 16-16,0 2 0 0,-1 0 256 0,-1 2 48 16,1-1 16-16,-2 3 0 0,0 2-32 0,-2 0-16 15,1 3 0-15,0 2 0 0,0 3-192 0,-1 3-32 16,0-2-16-16,0 1 0 0,-1 0-144 0,0 2-32 16,0 0 0-16,-2 9 0 0,-1 5-128 0,0 2 0 15,0-5 0-15,-1 2 128 0,2-1 16 0,0 1 0 0,-2 2 0 0,4 1 0 16,0 1-16-16,-2 1 0 0,-3-3 0 15,2-1 0-15,3-2-128 0,-2 3 0 0,2-4 0 16,-1-4 0-16,2 0 0 0,2-4 0 0,3-3 0 0,-1-2 0 16,1-1 0-16,-2-2 128 0,2-2-128 0,4-5 0 15,-1-3 0-15,2-5 0 0,2-1 128 0,2-6-128 16,-1-2 0-16,4-4 0 0,4-3 0 0,-3-3 0 16,1-2 0-16,1 0 0 0,3-2 0 0,3-4 0 15,3 0 0-15,0-1 0 0,1-1 0 0,2 0 0 16,7-1 192-16,0-2-64 0,3-1 0 0,2 0 0 15,0 0-128-15,4-2 192 0,0 0-192 0,0 0 192 16,5-1-192-16,0 1 0 0,4-2 144 0,5 3-144 0,-2 0 0 16,5 2 0-16,3 1 0 0,-1 0 0 0,-5 0 0 15,3 0 0-15,3-1 0 0,4 1 0 0,2 0 0 16,2 0-128-16,-2-2 128 0,0 2 0 0,1-1 0 0,2 2 0 16,1 1 0-16,2 0 0 0,1 0 0 0,0 1 0 15,-7 1 0-15,7-2 128 0,2 0-128 0,2 1 0 16,2-1-128-16,-3 1 128 0,-1 0 0 0,2-1 0 15,2-2 0-15,3 3 0 0,1 4 0 0,-2-1 0 16,-2-2 0-16,0 3 0 0,1-1 0 0,5 2 0 16,4-2 0-16,0 0 0 0,-2 1 0 0,2-4 0 15,3 0 0-15,-1-1 128 0,1 1-128 0,2-3 0 16,4-2 0-16,2 2 0 0,-3-1 0 0,0 1 0 16,-2-1 0-16,3 1 0 0,1 0 0 0,-1 0 0 15,-5 0 0-15,4 1 0 0,0 2 0 0,1-1 0 16,-3 0 0-16,0 0 0 0,-1 1 0 0,0 2 0 0,1 0 0 15,-3 0 0-15,0-2 0 0,0 0 0 16,4 1 0-16,1 0 0 0,-3-2 0 0,2 2 0 0,-1-1 0 0,3 1 0 16,1-2 0-16,-1 2 0 0,-2-1 0 15,1 1 0-15,-1 0 0 0,1 0 0 0,-1-1 0 0,1 2 128 16,-1 3-128-16,1-2 0 0,-1-1 0 0,0 0 0 16,-2 2 0-16,2-2 0 0,1 2 0 0,-1-4 0 15,-2-3 0-15,1 2 0 0,1 5 0 0,0-5 0 16,3-4 0-16,-3 2 0 0,-1 3 0 0,0-1 0 15,3-1 0-15,-3 2 0 0,-3-2 0 0,2 1 0 16,1-1 0-16,-1 1 128 0,3 0-128 0,-5 3 0 16,-1-2 0-16,1 0 0 0,3 2 0 0,-1-2 128 0,0 0-128 15,-1 1 0-15,2 1 0 0,1 2 0 0,1-3 0 0,-2-2 0 16,-3-2 0-16,2-1 0 0,3 0 0 0,-2 0 0 16,-3-1 0-16,2 2 0 0,2 1 0 0,-1 0 0 15,-2-1 0-15,-1 2 0 0,-2 2 0 0,2-2 0 16,1-1 0-16,-2 2 0 0,-3 4 0 0,-3 2 0 15,0-2 0-15,3 1 0 0,0 0 0 0,-1 1 0 16,-4-1 0-16,-2 1 128 0,2-2-128 0,1-1 0 16,3 2 0-16,-6 0 0 0,-1-2 0 0,0-1 0 15,1-3 0-15,2 1 0 0,3 2 0 0,1-2 0 16,-5 0 128-16,2-2-128 0,1-1 144 0,0 4-144 16,-3 0 192-16,0 0-192 0,1-2 224 0,0 0-64 15,1 0-16-15,2 0 0 0,-5-1-144 0,-1 0 192 16,0-1-192-16,0 3 192 0,1-1-64 0,1 0-128 0,-2 0 192 0,-2 0-64 15,-3 1 16-15,2-1 0 16,6 0 0-16,-5 1 0 0,-2 1-144 0,0-1 160 0,-4-2-160 0,4 0 160 16,1 1-160-16,0-2 0 0,1-1 0 0,-3 0 128 15,-2 1-128-15,3 0 0 0,3 0 0 0,0-1 0 16,-1-1 0-16,-2 0 0 0,-5 2 0 0,1 0 0 16,3-3 0-16,0 2 0 0,-1 2 0 0,-2 0 0 15,-4-2 0-15,2 0 0 0,2 0 0 0,-1 2 0 16,3 1 0-16,-4 0 0 0,-2 0 0 0,-1 0 0 15,-1-1 0-15,2 1 128 0,0 0-128 0,3 2 0 16,3-2 0-16,-2 1 0 0,-2-1 128 0,0 0-128 16,3-2 0-16,4-3 0 0,5-1 0 0,-5 2 0 15,-2 0 0-15,0-3 0 0,7-1-128 0,-2-2 128 0,-3 0-224 0,-2 4 32 16,-4-2 0-16,-1 1 0 0,-4-2 192 16,0 2 0-16,3-2-160 0,-3 4 160 0,-2-1 0 0,-3-1 0 15,-3 1 0-15,1 1 0 0,3 0 0 0,0 1 0 16,-2-1 144-16,0 0-144 0,1 1 0 0,-3 0 144 15,-3 1-144-15,3-2 0 0,-1-3 144 0,3-1-144 16,4 0 0-16,0 1 144 0,-1 3-144 0,-1-3 0 16,0 0 0-16,0-1 0 0,-2 0-160 0,2 1 160 15,-2 2 0-15,-2-2-144 0,-2 4 144 0,-2 0 0 16,-2 0-144-16,0-1 144 0,3 2 0 0,0-2 0 16,-1 2 0-16,4 1 0 0,1 4 0 0,-4-2 0 15,-3 2 0-15,0-1 0 0,3 1 0 0,-2 2 0 16,4-1 0-16,1 2 0 0,-2-3 0 0,-1 4 0 15,-2 1 0-15,-1-1 0 0,-4 0 0 0,1 0 0 0,1-2 0 16,0 1 0-16,-2 2 0 0,0 0 0 0,0-1 0 0,-3-1 0 16,-4 0 0-16,-2 1 0 0,0-2 128 15,-4 0-128-15,-2-2 192 0,1 3-64 0,-2 0 0 0,2-1 0 16,2-3-128-16,-5 2 0 0,1 0 0 0,-1 1 0 16,2-1 0-16,-2 0 0 0,0-3 160 0,-5 1-160 15,0 0 176-15,-2 0-176 0,-2-1 160 0,-1 0-160 16,-3-2 0-16,-2 0 0 0,-2-2 0 0,-1 1 0 15,-4-3 0-15,1 0 0 0,2 0 0 0,0-2 0 16,-4 2 0-16,2-2-128 0,0 1 128 0,0-3 0 16,2-2 0-16,-1-1 0 0,-3-1 0 0,3-2 0 0,1-3 0 15,-2-2 0-15,0-4 0 0,0-2 0 16,0-4 0-16,1 1 0 0,0-3 0 0,-4-3 0 0,1-1-160 0,-1-2 160 16,0 1-128-16,1-2 128 0,-2-3 0 0,0-3-128 15,2 0 128-15,-3-7 0 0,2-4 0 16,1-1-160-16,-1 1 160 0,-1-4 0 0,4-4-160 15,0-3 160-15,-4-2-128 0,1 0 128 0,2 0-160 0,-3-1 160 16,0 1-192-16,0-2 192 0,-2-2 0 0,1 2 0 16,2 3 0-16,1 2 0 0,5 1 0 0,-7 5 128 15,0 2-128-15,2-4 192 0,1-4 0 0,0 3-16 16,-3 3 0-16,3 4 0 0,-1 2-176 0,-1 0 0 16,1-1 0-16,-3 1 128 0,0-4-128 0,0 2 0 15,1-1-192-15,-2 0 192 0,0-1-432 0,1-1 48 16,1 1 0-16,-3-3 0 15,0 0-64-15,0-1-16 0,3 0 0 0,-1 3 0 0,0 3 208 0,-1 1 32 16,0 2 16-16,0 0 0 0,1 4 208 0,2 5 0 0,-1 2 0 16,0 6 0-16,2 1 176 0,-1 6 128 0,-7 3 16 15,2 4 16-15,0 3 0 0,-2 4 0 0,2 1 0 0,-2 1 0 16,0 3-336-16,-4 1 144 0,2 1-144 0,-2-1 0 16,-2-1 0-16,2 1 0 0,-2 2 0 0,0 0 0 15,0-4 0-15,-2 3-144 0,-4 1 144 0,-2 3 0 16,0 1-128-16,-1-2 128 0,-3-2-128 0,-1 1 128 15,-3 2 0-15,0 0-160 0,-3-4 160 0,-1 5 0 16,-2 0 0-16,-4 1-128 0,-5 1 128 0,-2 0 0 16,-3-5 0-16,-4 3 0 0,0 1 0 0,-1-1 0 15,0 2 0-15,-2 0 0 0,-3-2 0 0,-5 2 0 0,-5 2 0 16,-5 1-128-16,1 0 128 0,-3 1 0 0,-1-1 0 0,-3 1 0 16,-3 1-128-16,-5 0 128 0,-3 2 0 0,-1-3 0 15,-3-2 0-15,-6 4 0 0,-4 2 0 0,1-3 0 16,0-3 0-16,-5 1 0 0,-4 1 0 0,2-1 0 15,0-1 0-15,-3 0 0 0,-5-2 0 0,4 0 0 16,2 0 0-16,-4-2 0 0,-3-2 0 0,1 1 0 16,3-2 0-16,-4 4 0 0,-6 1 0 0,1 0 0 15,3-2 0-15,-6 0 0 0,-1 0 0 0,0-3 0 16,0 0 0-16,-2 0 0 0,-4 1 0 0,-2 2 0 16,-2 0 0-16,2-2 0 0,6-1 0 0,-4-2 0 15,-4 3 0-15,5-3 0 0,1 1 0 0,1-2 0 16,0 0 0-16,-2 3 0 0,2 0 0 0,2 2 0 15,-1-1 0-15,-1-3 0 0,0-2 0 0,-1 4 0 0,-2 0 0 16,-2 0 0-16,-3-3 0 0,1 3 0 0,3 1 0 16,-5 2 0-16,2 0 0 0,-1 2 0 0,-3 0 0 15,5 0 0-15,0-1 0 0,0 0 128 0,0-2-128 0,2 3 0 16,2 0 144-16,0 2-144 0,-1-4 128 0,0-1-128 16,1 1 0-16,2-2 0 0,0-2 128 0,-2 1-128 15,-3 3 0-15,3 2 0 0,6 0 0 0,-5-1 128 16,-5-2-128-16,4 2 0 0,-1-1 0 0,1 1 128 15,-1 1-128-15,2-3 128 0,-2 1-128 0,3 0 128 16,3 0-128-16,0 0 128 0,0 1-128 0,1-2 128 16,0 2-128-16,1-2 0 0,-3 1 144 0,1 0-144 15,5 0 144-15,1 1-144 0,-2 0 192 0,3-1-192 16,3-2 240-16,-1 0-64 0,-4 3-16 0,2 3 0 0,1 1 32 16,-2-1 16-16,-3-2 0 0,5 1 0 0,6 1-16 0,-2 0 0 15,-4-1 0-15,6 2 0 0,2 1-192 0,-4 2 0 16,-3 0 0-16,6-4 0 0,6-6 0 15,-1 2 0-15,-3 3 0 0,4 0 0 0,3 1 0 0,0 1 0 16,-3 3 0-16,0-1 0 0,2-2 0 0,2 1 0 16,2-1 0-16,-3 5 0 0,-1 4 0 0,3-1 0 15,4-1 0-15,-3-1 0 0,-3-3 0 0,4 3 0 16,4 1 0-16,-1 0 0 0,-2-2 0 0,0-1 0 16,1 4 0-16,3 2 0 0,3-2 0 0,0 2 0 15,-1 0 0-15,4-2 0 0,2-3 0 0,-1-1 0 16,-3 1 0-16,3 2 0 0,1 0 0 0,4 0 0 15,-2 0 0-15,1 0 0 0,0-2 0 0,1 1 0 16,-1-1 0-16,3 2 0 0,2 2 192 0,0-1-64 16,-4-1-128-16,3-3 192 0,2 2-192 0,2-2 0 0,5 1 0 0,0-2 0 15,-1 2 0-15,-3 0 0 0,5-2 0 16,-1 0 0-16,2-2 0 0,0 2 0 0,-1 0 0 0,-1 2 0 16,-3 1 0-16,4 1 0 0,2-3 128 0,4 3-128 15,1-2 0-15,-1-3 128 0,-4 1-128 0,2 2 0 16,1-1 128-16,2 2-128 0,-1-1 0 0,3-1 0 15,2 4 0-15,-3-3 128 0,-2 0-128 0,3 0 0 16,2 0 0-16,3 2 0 0,1 1 0 0,4-3 0 16,-3-3 144-16,5 0-16 0,2-1 0 0,0 1 0 15,-2 0-128-15,2 1 0 0,4-1 144 0,4-2-144 16,5 1 240-16,5-2-32 0,3-2 0 0,2 0 0 0,2 2-64 16,2 0-16-16,3 1 0 0,2-3 0 15,2-2 0-15,1-1 0 0,1 1 0 0,-1 0 0 0,2 1-128 0,-1 0 0 16,2-2 0-16,6 3 0 0,0 0-160 0,0 0 160 15,-7-4-208-15,7 4 80 16,0 0-1120-16,0 0-224 0,0 0-32 0,4-10-10928 16,0 0-2192-16</inkml:trace>
  <inkml:trace contextRef="#ctx0" brushRef="#br0" timeOffset="6369.457">930 9495 27647 0,'-11'-5'2448'0,"4"3"-1952"16,-2-1-496-16,9 3 0 0,-9 0 944 0,9 0 80 15,0 0 32-15,-8-3 0 0,-1-2-736 0,1-2-160 16,2-2-32-16,1-1 0 0,2 0 16 0,0-3 0 16,-4-3 0-16,1-1 0 0,-2 1-144 0,-1-3 0 0,-1-3 0 0,2-1 0 15,-1 1 0-15,0-3 0 0,-2-4 0 0,0-2 0 16,1-1 0-16,-1-2 0 16,-2-2 192-16,1-5-64 0,-1-5 0 0,1 2-128 15,-1 1 192-15,-1 1-64 0,1 2 80 0,1 0 16 0,-1-1 0 16,5 4 0-16,-2 1-32 0,4 1-16 0,1 1 0 0,-1 5 0 15,1 3 16-15,0 4 0 0,3 4 0 16,0 1 0-16,1 5-48 0,0 2 0 0,2 1 0 16,0 3 0-16,-1 0-144 0,0 6 0 0,0 0 0 0,0 0 0 15,0 0-128-15,11 0-16 0,-1 4 0 0,2 2 0 16,3 3-80-16,3 3-16 0,2 2 0 0,4 4 0 16,7 3 240-16,2 3-144 0,0 2 144 0,4 2-128 0,3-2 128 15,2 3 0-15,1 1-144 0,-2-3 144 0,-4 1 0 16,0-1 0-16,0 1 0 0,-1-4 0 0,-4-3 0 15,-2-1 0-15,-1-3 0 0,-3 0 0 0,-4-1 0 0,-2 1 0 16,-3-3 176-16,0 1-176 0,-5-1 192 0,-1-3-48 16,-5-3-16-16,-2 3 0 0,1 0-128 0,-5 1 0 15,-4 1 0-15,-3-1 128 0,-10-4-128 0,-4 3 0 16,-3 3 0-16,-6 1 128 0,-4 4-128 0,-2-1 0 16,-3-1 0-16,0-2-176 0,-1-4 176 0,0 3-160 15,-6 0 160-15,1-2-160 0,-1-4 160 0,2-1 0 16,2 1 160-16,3-2-160 0,-2-3 0 0,5 0 128 15,0 0-128-15,0 1 0 0,0 0 0 0,-2-2 0 16,1-3 0-16,3 0 0 0,3 2 0 0,4-2 0 16,2-3 0-16,6-2 0 0,2-1 240 0,2-1-48 15,-1 0-16-15,10-6 0 0,4-6-176 0,6-7 192 0,1-5-192 16,6-5 192-16,5-3-192 0,5-7-224 0,4-4 48 16,7-4 16-16,6-2-32 0,3-4 0 0,2-3 0 0,-1-1 0 15,2-2 192-15,3 3-192 0,2 2 192 0,1 2-192 16,-3 0 192-16,0 0 0 0,-2 1 0 0,-4 3 0 15,-4 2 0-15,-3 7 0 0,-3 4 0 0,-3 8 0 16,0 4 160-16,-6 4-32 0,-2 7-128 0,-3 2 192 16,-1 3 144-16,-5 4 32 0,-1 3 0 0,0 5 0 15,-10 3-96-15,7 2-16 0,-7-2 0 0,0 0 0 16,7 12-256-16,-3 2 160 0,-4 4-160 0,-4 5 128 16,-3 7-128-16,0 7 160 0,-4 7-160 0,-2 5 160 15,-1 3-160-15,-1 3 192 0,-1 2-192 0,-1 3 192 0,-3-1-64 16,-2 3 0-16,1 3 0 0,-1 2 0 0,-2 2 64 0,-1-3 16 15,-3-7 0-15,2 2 0 0,-2 2-208 0,1-4 0 16,-2-2 0-16,4-3 0 0,-4-2 128 0,2-4-128 16,-2 0 0-16,6-6 0 0,1-3 0 0,3 1 128 15,2 0-128-15,1-1 0 16,2-2-400-16,2 1-128 0,4-3-32 0,1-3 0 16,2-5-2416-16,4-3-480 0,3 6-112 0,7-14-16 0</inkml:trace>
  <inkml:trace contextRef="#ctx0" brushRef="#br0" timeOffset="8076.243">23420 9953 33743 0,'0'0'1488'0,"0"0"320"0,-6-9-1440 0,3 1-368 16,3 8 0-16,0 0 0 0,0 0 192 0,-2-5-16 15,2 5-16-15,-3-9 0 0,-1-3-160 0,2-2 0 16,1-2 0-16,0-3 0 0,-2-3 0 0,2-4 0 16,0-2 160-16,1 1-160 0,-1 1 0 0,-3-7 0 0,-2-8-160 0,2-3 160 15,2-2-256-15,-5-1 64 0,0-3 0 0,0-2 16 16,0-3 176-16,1 1 0 0,-3 1 0 0,1 1 0 15,0 3 0-15,2 1 128 0,-2-3-128 0,0 9 176 16,0 4 80-16,0 6 0 0,2 0 16 0,-1 5 0 16,-1 0 0-16,4 7 0 0,1 3 0 0,-1-1 0 15,-2 3-272-15,3 0 128 0,1-1-128 0,2 7 0 16,-2 2 0-16,2 0-256 0,2-3 32 0,1 4 0 16,-3 6-48-16,10-8-16 0,-10 8 0 0,14-7 0 15,2 2 128-15,1 2 32 0,2 3 0 0,2 0 0 16,4 3 128-16,1-1-208 0,2 1 80 0,4 3 128 15,4 0 0-15,2 3 0 0,3 2 0 0,-2-2 0 0,3-1 0 16,-2 1 0-16,-3 3 0 0,-5-1 0 0,-5-1 0 0,0 2 0 16,-3-4-144-16,-3 2 144 0,-4 0 0 15,1 0 0-15,-3 1-128 0,-4-1 128 0,0-1 0 0,-1 1 0 16,-4-1 0-16,-1 4 144 0,1 2-144 0,-5 3 128 16,-1 2-128-16,-1-3 128 0,-5-3-128 0,-1 8 128 15,-7 6-128-15,0 2 128 0,-3-1-128 0,-2 3-176 16,-6 3 48-16,-3-4 0 0,-2-4-16 0,-5 0 0 15,-3 1 0-15,-6 0 0 0,-3 2-48 0,3 1-16 16,3-5 0-16,1-2 0 0,-2-1-112 0,5-2 0 16,-1-3-16-16,3 1 0 0,0-1 336 0,2-4 0 15,6-6 128-15,5 0-128 0,4 1 448 0,1-5 16 16,2-4 0-16,1 0 0 0,2-1-224 0,2-2-48 16,2-1-16-16,1-5 0 0,1-7 16 0,-1-2 16 0,3-1 0 15,-1-2 0-15,3-8-208 0,1 1 0 0,2-1 0 16,1-4 0-16,2-1 0 0,2-2 0 15,6-1 0-15,3-3 0 0,-1-2 0 0,7-1 0 0,8-3 176 0,1 0-176 16,0-2 176-16,3 4-176 0,1 0 160 0,2-3-160 16,1-2 192-16,2 0-48 0,3 0-16 0,3-2 0 15,1-2 64-15,1 5 16 0,-3-2 0 0,-1 6 0 16,-7 5-32-16,-2 1-16 0,-4 3 0 0,-3 2 0 16,-3 2 96-16,-2 2 32 0,-3-3 0 0,-1 5 0 15,-2 5 32-15,-2 4 16 0,-4 0 0 0,-2 5 0 16,-2 4-160-16,-3 2-48 0,-3 7 0 0,0 0 0 0,2-7-128 15,-2 7 0-15,0 0 0 0,0 0 0 0,0 0-144 16,0 0-64-16,0 0-16 0,-4 11 0 0,-5 2-16 16,1 3 0-16,-4 4 0 0,0 6 0 0,-1 8 240 0,-3 2-144 15,-1 2 144-15,-2 1-128 0,1 1 128 16,-2 4 224-16,-1 2-48 0,2 2-16 0,1 5 128 0,0 1 32 16,-3 1 0-16,0 1 0 0,0 1 32 0,1 5 16 15,-2 4 0-15,1 1 0 0,-1 1-144 0,1 1-32 16,-2-2 0-16,2 2 0 0,2 0-192 0,0 4 0 15,1-1 128-15,2-1-128 0,-1-8 0 0,3-4 0 16,2-8 0-16,2 1 0 0,-2-1 0 0,2-3 0 16,2-2 0-16,-1-5 0 0,4-6 0 0,-1-4 0 15,1-8 0-15,2 0 0 0,0-2-144 0,2-4-32 0,-2-4 0 16,1-2 0 0,1-1-608-16,1-10-128 0,0 0-32 0,0 0-10480 0,-2 6-2096 15</inkml:trace>
  <inkml:trace contextRef="#ctx0" brushRef="#br0" timeOffset="12514.573">9445 9408 13823 0,'-11'-6'1216'0,"1"1"-960"0,-2-1-256 0,-2-1 0 15,-2-1 3376-15,5 2 624 0,4 3 128 0,0 0 32 16,0 1-3424-16,2-1-736 0,1-5 0 0,4 8 0 16,0 0-144-16,0 0 144 0,0 0 0 0,0 0 0 15,0 0 0-15,0 0 0 0,0 0 0 0,0 0 0 16,0 0 128-16,0 0 128 0,0 0 16 0,0 0 16 15,0 0 288-15,0 0 48 0,15 0 16 0,1 0 0 16,3 2-112-16,2 1-16 0,4-1 0 0,1 0 0 16,1 0-320-16,5 0-192 0,2 1 192 0,4-1-192 15,1-2 128-15,4 3-128 0,2 3 0 16,1 0 0-16,2-4 0 0,2 2 0 0,3-1 0 0,1 4 0 16,4-2 0-16,1 1 0 0,-2-1 0 0,0 1 0 0,0-1 0 15,3 1 0-15,-2-2 0 0,2 3 0 0,1-1 0 16,-2 2 0-16,0 0 0 0,1-4 0 0,2-1 0 0,-2 4 0 15,2 4 0-15,-2-1 0 0,0-3 0 0,-1 0 0 16,-2 0 0-16,2 1 0 0,0 5 0 0,2 0 0 16,5 1 0-16,-5-2 0 0,0-4 0 0,-2 1 0 15,3 3 0-15,1-1 0 0,1-1 0 0,2 0 0 16,-1-3 0-16,-3 2 0 0,-4 1 0 0,4 0 0 16,1-5 0-16,0 3 0 0,-1 1 0 0,-2 0 0 15,1-2 0-15,-2 2 0 0,-4-3 0 0,3-1 0 16,3 2 0-16,-1-3 0 0,1 1 0 0,-4-1 0 15,-1 2 0-15,0-2 0 0,-2-2 0 0,1-1 0 16,1-2 0-16,0 2-144 0,1 6 144 0,-5-3 0 0,0 0 0 16,-1-1 0-16,-4-2 0 0,-1 0 0 0,1 0 0 0,0 0 0 15,-2 0 0-15,0-1 0 0,2-1 0 0,-4 5 0 16,-2-1 0-16,-4-1 0 0,-3-3 0 0,-2 1 0 16,-2 0 0-16,-4-1 0 0,1 0 0 0,0 2 0 15,2-1 0-15,-4-1 144 0,-2-1-144 0,5-1 0 16,-1 2 160-16,1-1-160 0,-4 0 128 0,0 0-128 15,0 2 176-15,2-3-48 0,-3 1-128 0,0 0 192 16,0 1-192-16,0 1 144 0,-1 0-144 0,0-1 128 16,0 0-128-16,-2 0 0 0,0 0 0 0,-2-1 0 15,1 2 0-15,-1 0 0 0,0-2 0 0,0 2 128 16,-5 4-128-16,2-3 0 0,2-1 0 0,-1 1 0 16,0 0 0-16,-2 0 0 0,0-3 0 0,0 0 0 15,-1-2 0-15,-3 3 0 0,-1-1 0 0,2 0 0 16,-2-2 0-16,1 2-144 0,-10 2 144 0,11-4-160 0,-3 1 160 15,1-2 0-15,-4 1 0 0,-5 4 128 0,0 0-128 0,0 0 0 16,0 0 0-16,0 0 128 0,0 0-128 0,9-4 176 16,-4 1-176-16,-5 3 192 0,0 0-192 0,0 0 0 15,0 0 0-15,0 0 128 0,0 0-128 0,0 0-192 16,0 0 32-16,0 0 16 0,0 0-128 0,0 0-32 16,-4-9 0-16,3 3 0 0,-5 0 0 0,-2 1 0 15,-2 0 0-15,0-1 0 0,-1-4 0 0,-1 1 0 16,-2 0 0-16,-1 2 0 0,0-1 432 0,0 1 64 15,-3 1 32-15,0-1 0 0,2-1-16 0,-5 3 0 16,-1 2 0-16,-1 0 0 0,-2-5-208 0,-3 2 0 16,-3 3 0-16,-2 1-160 0,-2 0 16 0,-3 0 0 15,-1-1 0-15,-4 2 0 0,-1 2 144 0,0 0-128 0,0 0 128 16,1 1-128-16,-2-1 128 0,0 1 0 0,1-2 0 0,-2 0 0 16,-3-3 0-16,1 2-160 0,-4 0 160 0,1 1 0 15,0-1-160-15,-1 1 160 0,4 1-128 0,-3-2 128 16,0-3 0-16,-4-1 0 0,1 0 0 0,-5 1 0 15,-1 4 0-15,2 2 0 0,3 0 192 0,-3-2-64 16,2-4 32-16,0-1 16 0,-4 2 0 0,-2 2 0 16,3 3-176-16,0-2 128 0,2-4-128 0,-1 6 128 15,-3 2-128-15,-1 1 0 0,-2-3 0 0,-4-1 0 16,0-1 0-16,-1 2 0 0,0 1 0 0,-2-1 0 16,-2-2-176-16,-3 3 176 0,-2 0-128 0,0-2 128 15,1-2-224-15,-3 1 32 0,-2 0 16 0,2 0 0 0,2-1 176 16,2 0-192-16,1-3 192 0,0 3-192 0,-2-3 192 15,4 1 0-15,-1-1 0 0,5-2 0 0,1-3 0 0,1 1 0 16,2 3 0-16,3-1 128 0,2 2 720 0,2 0 160 16,3-3 16-16,1 0 16 15,0-5-1696-15,-1 0-352 0,-1 3-64 16,1 4-16-16,0 5 672 0,4-3 128 0,0 2 32 0,3 0 0 0,3-2 16 0,4 0 16 16,0-1 0-16,0 1 0 0,2-1 224 0,3 1 0 15,2 1 0-15,3 1 0 0,1 0 0 0,3 0 0 16,3-2 0-16,4 0 0 0,3 2 0 0,2 3 0 15,4 3 0-15,1-3 160 0,2-4-160 0,8 2 192 16,-5-3-192-16,5 3 192 0,0 0-192 0,0 0 0 16,0 0 144-16,0 0-144 0,12 8 0 0,5-1 0 15,3-3 0-15,5-1-128 0,5-5 128 0,3 1 0 16,2-1 160-16,3-2-160 0,7-3 160 0,4-1-160 0,4 1 160 16,3-1-160-16,8-1 224 0,5 2-48 0,6-2-16 0,3-1 0 15,1-1 0-15,3 1 0 0,4 2 0 0,7-2 0 16,0-1-32-16,7 0 0 0,5 0 0 0,0 1 0 15,2 1-128-15,1 1 0 0,1 0 144 0,0 2-144 16,0-2 0-16,0-1 0 0,-1-3 0 0,4 3 0 16,-1 4 0-16,0-2 0 0,-3-3 0 0,0 5 0 15,5-3 0-15,-6 4 0 0,-5 1 0 0,3 0 0 16,4-1 128-16,-4 5-128 0,-3 5 128 0,-1-1-128 16,3-4 0-16,-9 4 0 0,-3 2 0 0,-2 0 0 15,-3-1 0-15,0 1 0 0,-3-3 0 0,-1 1 0 16,-8 1 0-16,-2 1 0 0,0-2 0 0,1 1 0 0,-7 0 0 15,-2-1 0-15,-5-3 0 0,-2 2 0 0,-3 5 0 16,0-3 0-16,1-3 0 0,-4 0 0 0,-2-4 0 0,-3-1 144 16,-3-2-144-16,-3 0 0 0,-5 1 128 0,-2-1-128 15,-4 2 0-15,-2-1 0 0,-2-1 0 0,-5 0 0 16,-2 1 0-16,-1 0 0 0,-3-5 0 0,-3 4 0 16,-3 3-128-16,-9 1 128 15,0 0-496-15,0 0 0 0,0 0 0 0,0 0-8928 16,-11-5-1792-16</inkml:trace>
  <inkml:trace contextRef="#ctx0" brushRef="#br0" timeOffset="15654.678">1626 11141 13823 0,'0'0'608'0,"-6"-6"128"0,-4-2-592 0,1 1-144 15,3 4 0-15,6 3 0 0,-2-7 2784 0,2 7 528 0,0 0 96 16,0 0 32-16,0 0-2736 0,-1-6-560 0,1 6-144 0,2-6 0 15,-2 6 0-15,0 0 0 0,6-5 0 16,4 1 0-16,3 1 0 0,-2 0 0 0,0 0-192 0,2 1 192 16,3 0 0-16,-1-1-144 0,-2-2 144 0,3 0 0 15,1 2 0-15,3-2 0 0,1-1 0 0,1 0 176 16,0 1 32-16,1 1 16 0,2 0 0 0,2 1 0 16,-1-2 16-16,3 1 0 0,1-2 0 0,2 3 0 15,-1 1-16-15,8-2 0 0,7 1 0 0,1 1 0 16,-1 1-48-16,3 1-16 0,1-1 0 0,0 0 0 15,0 1-160-15,5 0 0 0,0-1 144 0,3 1-144 16,1-3 0-16,2 3 128 0,-3-1-128 0,0 1 0 16,-1 0 0-16,3 0 0 0,-1 0 0 0,1 1 0 15,1 2 0-15,-1 0 0 0,-4 0 0 0,-1-1 128 0,0-1-128 16,1 2 0-16,-1 1 128 0,0-1-128 16,-4 0 192-16,0-1-48 0,1 0 0 0,-5 2 0 0,-2 1 48 15,1-2 0-15,1-1 0 0,-3 2 0 0,0 0 0 16,-3 0 16-16,-1 0 0 0,-2-2 0 0,0 1-80 15,-2-2 0-15,-2 3-128 0,-4-2 192 0,-3-3-192 0,-3 2 0 16,-1 1 0-16,-2-1 0 0,-3-2 160 0,-2 0-160 16,-5-1 160-16,-1 1-160 0,-10 1 144 0,0 0-144 15,0 0 128-15,0 0-128 0,0 0 288 0,0 0-32 16,0 0 0-16,0 0 0 0,0 0 48 0,-10-2 0 16,-2 0 0-16,-5 1 0 0,-4 1-160 0,-2 0-16 15,-2 0-128-15,-5 0 192 0,-3 3-192 0,-7 0 0 16,-2-3 0-16,-5 2 0 0,-2 2-176 0,-1 1 176 15,1-2-160-15,-4 0 160 0,1-1-144 0,-4 1 144 0,-5-2-128 16,-2 1 128-16,-1-2 0 0,0 0 0 0,2 0 0 0,-2 2 0 16,0 1 0-16,-6 1 0 0,-4-1 0 15,4-2 0-15,4-2 0 0,1 0 0 0,3-1 0 16,-3 0 0-16,-3-2 0 0,4 1 0 0,7-4 0 16,4 2 0-16,0-3 0 0,2 3 0 0,-1-1 0 0,2 1 128 15,1-1-128-15,-1 0 0 0,2 0 0 0,1-2 0 16,2 3 0-16,4 0 0 0,4 1 0 0,1-1 0 15,2-2 0-15,2 0 144 0,2 3-144 0,3 0 0 16,4-1 128-16,3 2-128 0,0 3 0 0,7 0 0 16,2 0 0-16,5 1 128 0,6-1-128 0,0 0 0 15,0 0 0-15,0 0-192 0,5 11 0 0,5-1 0 16,3-2-64-16,4-1-16 0,1 1 0 0,3-3 0 0,4 2 272 16,2-1 0-16,2-2-128 0,5 0 128 0,4 1 0 0,6-1 0 15,4 1 0-15,4-2 144 0,7 0 144 0,1 2 32 16,1-3 0-16,5 2 0 0,7 1-64 0,2-1-16 15,-1 1 0-15,2 2 0 0,0 1-240 0,2-3 144 16,1 1-144-16,3-1 128 0,0 3-128 0,-1-1 0 16,-2-1 0-16,1-1 0 0,1-2-128 0,2 1 128 15,1-2-160-15,-2 1 160 0,-11-2-160 16,2 1 160-16,-1-2-160 0,0 1 160 0,-3 0-128 0,-4 0 128 16,-8-2 0-16,-3 0-144 0,-4 0 144 15,-4-1-128-15,-5 0 128 0,-4-2-128 0,-2 0 128 0,-5 1-208 16,-5-1 80-16,-2 0 128 0,-2-2-368 0,-4 4 48 15,-4 0 16-15,-2 0 0 16,0 1-1760-16,-3 2-368 0</inkml:trace>
  <inkml:trace contextRef="#ctx0" brushRef="#br0" timeOffset="17695.465">15177 10950 23039 0,'-13'-13'1024'0,"4"5"192"0,0-3-960 0,0 0-256 0,2 0 0 0,0 2 0 15,3 3 1152-15,4 6 192 0,0 0 48 0,0 0 0 16,-2-7-880-16,2 7-192 0,0 0-16 0,0 0-16 15,0 0-416-15,11-3-96 0,-1 1-16 0,1 0 0 16,1 6-32-16,0 0-16 0,3-4 0 0,2 1 0 16,1 1 288-16,0 0 0 0,3 0-128 0,3 2 128 15,3-3 0-15,2 1 256 0,4 1-64 0,4 1 0 16,-1-2 144-16,2 1 32 0,-1 3 0 16,3 0 0-16,0 2-32 0,3 0 0 0,1-4 0 0,3 3 0 15,4 0-80-15,4 4 0 0,-1 1-16 0,3 1 0 16,1-5 0-16,-1 2 0 0,4-1 0 0,6 1 0 0,4-1-112 15,2-2 0-15,0 0-128 0,-3 0 192 0,2-1-192 16,5 1 0-16,1-4 0 0,0-1 0 0,0 1 128 0,-1-1-128 16,1-1 0-16,2-1 0 0,3 0 0 0,-2 1 0 15,-7-1 0-15,2 0 0 0,-1 0 128 16,0 0-128-16,4 0 0 0,-1 0 0 0,-2 0 176 16,-2 1-176-16,0-1 192 0,3 2-192 0,4-1 176 0,-1 2-176 15,-6-1 160-15,1 0-160 0,-3 1 192 0,6 1-64 16,4-1-128-16,0 0 192 0,-3-1-64 0,1 3-128 15,4-3 176-15,-1 1-176 0,2-1 0 0,-6 2 0 16,-2-4 0-16,1 3 0 0,4-1 0 0,-3 0 0 0,-3 0 0 16,-3-1 0-16,-6 0 0 0,3 1 0 15,0 1 0-15,2-1 0 0,0 0 0 0,-4-2 0 0,-6 1 0 16,0 0 0-16,-3 1 0 0,-1-1 0 0,-3-1 0 0,-1 0 0 16,-3 0 0-16,-1 1 0 0,-5 1 0 0,-1 1 0 15,-5-3 0-15,1 0 0 0,-3 2 128 16,2 1-128-16,-3-1 0 0,4 0 0 0,-2 1 0 0,1 0 0 15,-7 1 0-15,2 2 0 0,-2-2 0 0,-1 4 0 16,-2-4 0-16,0 0 0 0,-5-1 0 0,0 0 0 16,-1 1 0-16,-2-1 0 0,-2-1 0 0,0 0-144 15,-2-1 144-15,-2 2-160 0,-7-5 160 0,0 2-160 16,-8 0 160-16,10 3 0 0,1-4 0 16,-11 1 0-16,0 0 0 0,0 0 144 0,0 0-144 0,0 0 160 15,0 0-160-15,0 0 0 0,-11-3 0 0,-1 2 128 0,-4-1-128 16,1 1 0-16,-1-2-192 0,-5-1 192 0,-6 2-176 0,0-1 176 15,-3 0-128-15,-3-2 128 0,-3 1 0 0,-2-2 0 16,0 1 0-16,-4-1-128 0,-3 0 128 0,-3 0 0 16,-2 2 0-16,-1 2 0 0,-4-3 0 0,-4 2 0 15,-6-2 0-15,-3 2-128 0,-7 0 128 0,1 0 0 16,-1-2 0-16,-9 1 0 0,-9-4 0 0,1 0-160 16,0 1 160-16,-3 0 0 0,-7 2-160 0,-2-1 160 15,0 1-128-15,-3 0 128 0,0 2 0 0,5 0 0 16,3-2 0-16,3 5-128 0,4 1 128 0,-1 3 256 15,-4-1-64-15,7 0-16 0,0-1-176 0,-1 2 128 16,-5-1-128-16,-1 0 128 0,1 1-128 0,-2 0 0 16,-3-1 0-16,-3 2 0 0,-3-2 0 0,-7 1-144 15,-2-1 144-15,-3 1-160 0,-3 1-32 0,-3 2 0 0,-2 0 0 16,-1-2 0-16,2-2-16 0,-2 1-16 0,3-1 0 16,7-1 0-16,5-1 224 0,6 2 0 15,4-3 0-15,1 0 0 0,6 0 0 0,7 0 208 16,6 0-32-16,4 0-16 0,2 0 32 0,4 1 0 0,8 0 0 15,6 0 0-15,6-1-32 0,1 2 0 0,3 1 0 16,3 1 0-16,0-3-160 0,4 1 0 0,1 0 0 0,4 1 0 16,1 2 0-16,5-1 0 0,1 0 0 0,5 1 0 15,3 2-224-15,2-2 80 0,4-4 16 0,3 1 0 16,2 2 128-16,11-4-128 0,0 0 128 0,0 0-128 16,0 0 128-16,0 0 0 0,0 0 128 0,16 1-128 15,-1-1 0-15,8 0 0 0,3-1 0 0,9 1 0 16,1 0 0-16,7 0 128 0,4 0 0 0,3-2 0 0,6-4-128 15,1 2 0-15,2 0 128 0,8 1-128 0,6 0 0 16,4-3 144-16,3 2-144 0,4-2 0 0,2 5 0 0,5-1 0 16,6 1 0-16,1-3 0 0,0-1 0 15,7 2 0-15,8 1 0 0,0 1 0 0,-2-2 0 0,3 3 0 16,6 0 0-16,1 3 0 0,-5-3 0 0,6 3 0 16,5-2 0-16,-1 3 0 0,-4 3 0 0,2-4 0 15,5-1 0-15,1 3 0 0,3 1 128 0,-6 1-128 16,-1-4 0-16,0 0 0 0,4-2 0 0,-2-1 0 15,-4-1 0-15,6-2 0 0,3 2 0 0,-3 0 0 16,-6-1 128-16,1 0-128 0,1 0 0 0,-2 2 0 16,-2 2 0-16,1 1 0 0,-1-3 128 0,1 1-128 15,-4 1 0-15,-4 2 0 0,-5 0 0 0,-5 2 0 0,-2-1 128 16,-6 2-128-16,-6-3 0 0,-5 0 0 16,-6 3 0-16,-4-1 0 0,-4-3 0 0,-2 1 0 0,-8-4 0 0,-2 1 0 15,-7 2 128-15,-7-2-128 0,-4-1 0 16,-4 1 0-16,1 0 0 0,-5 1 0 0,-1 2 128 0,0 3-128 15,0-1 0-15,-1-1 0 0,2-1 0 0,-7 3 0 32,0-1-480-32,-5 1-48 0,-4 3-16 0,-2 2-6032 15,-5-1-1200-15,-6-1-240 0</inkml:trace>
  <inkml:trace contextRef="#ctx0" brushRef="#br0" timeOffset="19254.818">17481 6012 28799 0,'-14'-16'1280'0,"7"6"256"0,0-2-1232 0,4 1-304 0,-3 1 0 0,3 3 0 0,3 7 416 0,0 0 32 16,0 0 0-16,0 0 0 0,0 0-448 0,0 0 0 15,-4 8 0-15,-1 3 0 0,3 3 0 0,0 4 0 16,-1 4 0-16,-1 4-176 0,-2 2 176 0,0 3 0 16,1 2-144-16,-4 4 144 0,-2 5 0 0,0 2 0 15,-2 3 0-15,-2 3 0 0,-2 2 0 0,0 0 0 16,0 1-144-16,1 1 144 0,1-1 0 0,3-1 0 15,-3-4 0-15,7-2 0 0,1-5 128 0,6-4 0 16,1-3-128-16,4-4 192 0,3-5 16 0,3-1 0 16,3-6 0-16,2-1 0 0,3-4 48 0,1-1 0 15,-1-4 0-15,4-2 0 0,5-1-80 0,-4-1-16 16,1-3 0-16,-1-2 0 0,3-2-160 0,1-2 128 16,-1 1-128-16,1-3 128 0,-1 0-272 0,-2-2-64 15,2 1-16-15,-3-1 0 16,-2 1-2128-16,-4-1-416 0,-2 0-96 0</inkml:trace>
  <inkml:trace contextRef="#ctx0" brushRef="#br0" timeOffset="19428.181">16801 6557 31327 0,'9'-10'2784'0,"4"0"-2224"16,3-3-560-16,7 0 0 0,3-1 688 15,3 2 16-15,4 1 16 0,3 3 0 0,-2-2-240 0,5-3-48 16,4 1-16-16,1 2 0 0,0 3-240 0,2 1-48 16,2-2-128-16,-2 1 192 0,-1 4-192 15,-5-3 0-15,-3 2-192 0,-1 0 192 16,1-1-1488-16,-2 2-192 0,-3 0-48 15,-3-1 0-15,-1 0-736 0,-1 1-160 0,0 2-16 0,-1 1-4432 16,-3-2-880-16</inkml:trace>
  <inkml:trace contextRef="#ctx0" brushRef="#br0" timeOffset="19948.344">18120 6207 18431 0,'0'0'1632'0,"-7"-2"-1312"0,-1 2-320 0,8 0 0 15,0 0 3280-15,0 0 592 0,-5 1 112 0,5-1 32 16,-8 9-3088-16,3 1-608 0,-1 1-128 0,2 3-32 16,1 2-160-16,0 5 128 0,3 5-128 0,-1 4 128 0,-3 3-128 15,2 1 0-15,-1-1 0 0,1 1 0 0,0 1 0 0,0-1 0 16,1-3 0-16,-3 0 0 0,1 0 0 0,1-2 128 16,-1 0-128-16,0-3 0 0,2-2 0 15,-1 1 0-15,0 0 0 0,1-2 0 0,0-2 0 0,1-2-256 16,1-3 48-16,2-2 0 15,2-5-1536-15,0-1-304 0,1-1-64 0,-6-7-10496 16</inkml:trace>
  <inkml:trace contextRef="#ctx0" brushRef="#br0" timeOffset="20490.375">18577 6249 34383 0,'-8'-5'1520'0,"8"5"320"0,0 0-1472 0,0 0-368 0,0 0 0 0,-4 11 0 15,1 2 0-15,1 6 0 0,1 4 0 0,1 1 0 16,1-2 0-16,0 5 0 0,-1 5 0 0,0 2-128 15,-1 2 128-15,0 1 0 0,-2-2 0 0,1 0 0 16,-1-2 0-16,1 0 0 0,-4-1 0 0,2 1 0 16,-1-5 0-16,2-3 0 0,0-1 0 0,-2-4 0 0,1-6 0 15,3-4 0-15,1-10 0 0,0 0 0 16,0 0 336-16,0 0 48 0,0 0 16 0,0 0 0 0,0 0 272 0,0-12 48 16,0-3 16-16,1-4 0 0,5-5-352 0,-1-3-64 15,1 0 0-15,2-3-16 0,4-1-176 0,2-2-128 16,-1-2 192-16,1-1-192 0,-4-1 0 15,4-3 0-15,4-2 0 0,2 1 0 0,-3 3-192 0,3 2 16 16,0 2 0-16,0 4 0 0,-4 5 176 0,2 4-160 16,-2 4 160-16,0 3-160 0,-2 5 32 0,1 2 0 15,-1 7 0-15,-1 5 0 0,-2 5 128 0,1 4 0 16,0 3 0-16,1 3-128 0,-3 6 128 0,0 8 0 16,-1 5-144-16,-4 4 144 0,0 1 0 0,-1-2-144 15,-1 0 144-15,-1-2 0 0,0-4-128 0,-1-4 128 16,-1-5 0-16,0-4 0 0,0-3 0 0,-1-3 0 15,-1-4 0-15,0-3 0 0,2-10 128 0,0 0 0 0,-3 7-128 16,3-7 192-16,0 0 160 0,-5-7 32 0,1-5 0 0,2-4 0 16,1-2-112-16,1-4-16 0,3-4 0 15,3-1 0-15,0-2-256 0,3-4 160 0,1-4-160 0,2-3 128 16,0 2-128-16,3 1 0 0,0 5 0 0,4-1-176 16,-2 3 176-16,3 4-160 0,0 5 160 0,1 6-160 15,-4 4 160-15,2 2 0 0,-1 3-144 0,-1 5 144 16,1 6-128-16,1 5 128 0,-3 2-160 0,2 9 160 15,-2 3-160-15,0 8 160 0,-1 7-160 16,-2 3 160-16,0 5-128 0,-3 1 128 0,1 4 0 16,0 1-144-16,-3-1 144 0,2-1-208 0,0-2 80 15,1-2 128-15,-1-6-384 0,1-2 64 0,-1-6 0 0,1-3 0 0,1-5-16 16,-5-3 0-16,1-2 0 0,-2-5 0 16,1-4-1520-16,1-3-320 0,-1-3-48 15,-7-5-11760-15</inkml:trace>
  <inkml:trace contextRef="#ctx0" brushRef="#br0" timeOffset="21016.067">19684 6353 27647 0,'-4'-5'2448'0,"4"5"-1952"0,-8-1-496 0,8 1 0 16,0 0 704-16,0 0 64 0,-1 12 0 0,3 0 0 16,1 0-768-16,3 0 0 0,0 1 0 0,3-1-208 15,0 1 208-15,2-1 0 0,2-1-160 0,3-2 160 16,0-2 0-16,2-2-176 0,0-3 176 0,3-1-128 15,0-2 128-15,5-2-160 0,-1-5 160 0,1-2-160 16,-1 2 160-16,1-4 0 0,-1-3 0 0,2-2 0 16,-3 0 0-16,-1 0 128 0,-2 2-128 0,-1-4 176 15,-1-2 192-15,-3 3 32 0,-6 1 16 0,0 2 0 16,-3-2 96-16,-1 1 0 0,-2-2 16 0,-2 3 0 16,-2 3-224-16,-1 0-48 0,-3-2-16 0,-3 3 0 0,-2 4-112 15,-2 1 0-15,-2 3-128 0,-2 1 192 0,-4 4-192 0,-2 1 0 16,-1 3 0-16,-2 4 0 0,-5 3 0 0,3 3 0 15,3 2 0-15,-2 4 0 0,0 6 0 0,3 2 144 16,2 1-144-16,3 2 128 0,2 4-128 0,0 1 0 16,3-2 0-16,3-2 0 0,3-3 0 0,1-4 0 15,0 1 0-15,3-5 0 0,2-2 0 0,1-2 128 16,0-3-128-16,3 1 0 0,1-1 0 0,2 1 128 16,3-4-128-16,2-1 0 0,3-1 0 0,0-1 0 15,4 0 0-15,4-5-176 16,2 0-528-16,6-5-128 0,4-1 0 0,5-7-8896 15,3-4-1792-15</inkml:trace>
  <inkml:trace contextRef="#ctx0" brushRef="#br0" timeOffset="21727.195">21139 6095 25791 0,'-8'-19'2304'0,"1"7"-1856"0,-2-3-448 0,1-2 0 16,3 0 1216-16,-4 0 160 0,1 2 32 0,-1 0 0 15,1-1-1248-15,-2 3-160 0,-3 2-192 0,-2 0 32 0,-1 2 160 16,-2 3 0-16,1 1 128 0,-4 3-128 0,0 1 0 0,1 3 0 16,-4 4 0-16,-1 2 0 0,-3-1 0 0,2 6 0 15,0 4 0-15,1 1 0 0,0 2 0 16,3 2 0-16,-1 0 0 0,0 2-128 0,0 3 128 0,-1 2 128 15,2 3-128-15,3 6 176 0,0 6 80 16,1 4 32-16,-3 7 0 0,4 0 0 0,1 1-32 0,8-2 0 16,0-5 0-16,6-4 0 0,2-5-64 0,4-3-32 15,5-7 0-15,5-4 0 0,4-3 32 0,2-7 0 16,2-4 0-16,0-4 0 0,2-3-64 0,-1-5 0 16,2-3 0-16,1-4 0 0,-1-7 64 0,2-3 0 15,4-3 0-15,0-4 0 0,0-3 48 0,-2-2 16 16,-1-3 0-16,1-3 0 0,-2-4-64 0,1-4 0 15,-3-6 0-15,-1-2 0 0,-2-3 48 0,-2-1 0 16,-3-2 0-16,0-6 0 0,-1-7-112 0,0-5-128 16,-3-5 176-16,0 1-176 0,2-1 0 0,-2-4-176 0,1-5 0 0,0 4 0 31,1 5-224-31,-1 4-48 0,1 5-16 0,1 4 0 0,-3 5 288 0,-2 3 176 0,-3 8-192 0,-1 7 192 16,1 6 0-16,0 7 0 0,-3 7 0 0,0 4 0 15,-1 6 256-15,-1 3-32 0,2 2-16 0,-4 4 0 16,-1 5-208-16,0 0 176 0,0 0-176 15,0 0 160-15,-7 10-160 0,-2 4-224 0,-3 5 48 0,1 6 16 16,-3 9 160-16,0 8-208 0,-4 7 80 0,3 7 128 16,-2 6 0-16,1 6 0 0,-3 7 0 0,3 10 0 15,-1 9 0-15,2 4 0 0,0 0 0 0,2 3 0 16,2 3 192-16,3-6-32 0,4-8-16 0,2-4 0 0,0-4 112 16,3-3 32-16,2-7 0 0,3-6 0 0,1-3-64 15,1-6-16-15,1-3 0 0,2-6 0 0,0-3-208 16,2 1 0-16,1 1 128 0,-1-5-128 15,1-4-528-15,0-3-160 0,-1-1-16 16,-2-6-10176-16,0-5-2048 0</inkml:trace>
  <inkml:trace contextRef="#ctx0" brushRef="#br0" timeOffset="23392.268">23045 4897 13823 0,'0'0'608'0,"3"-9"128"0,0-3-592 0,-3 4-144 16,-2 0 0-16,1 0 0 0,-1 0 3504 0,-1 0 656 16,0-1 144-16,0-2 32 0,-5 0-3472 0,0-7-688 0,-4 3-176 0,-1-3 0 15,-2 2 0-15,-4-4 0 0,-1 0 0 0,-5-1 0 16,-6-3 0-16,-4-1 0 0,-11 2 0 0,-5 0 0 16,-6 1 0-16,-2 1 0 0,-2 1 0 0,-4 2 0 15,-3 1-144-15,-5 0 144 0,-6 1 0 0,0-1 0 16,2 2 0-16,-1 0-128 0,-2 2 128 0,-4 2 0 15,-3 0 0-15,2 2 192 0,1 3-16 0,-4 0-16 16,-9 2 64-16,1 3 16 0,3 2 0 16,-5 2 0-16,-7 2-112 0,-3 0 0 0,-4 4-128 0,-2 1 192 15,-4 1-192-15,-2 0 0 0,-2 3 0 0,-3 3 0 16,-4-1 0-16,4 2 0 0,1-1 0 0,-3 4 0 16,-5 2 0-16,2 0 0 0,3 3 0 0,1-1 0 15,-2 3 0-15,3-1 0 0,1-3 0 0,-1 4 0 16,0 1 0-16,-3 1 0 0,2-2 0 0,2 1 0 0,0 3 0 15,0 1 0-15,-5 1 0 0,6 4 0 0,7 5 128 0,-2 2-128 16,-5 0 176-16,6 0-176 0,7 1 240 0,3-1-64 16,2 0-16-16,6 3 0 0,4 1 96 0,7 2 0 15,5-1 16-15,4 1 0 0,4 1-16 0,6-1-16 16,7-2 0-16,6 0 0 0,3 0-240 0,4 3 128 16,1 3-128-16,4 2 0 0,5-2 0 0,2-3 0 15,0 0 0-15,6-2 0 0,7-4 0 0,5 1 0 16,6 1 0-16,4 3 0 0,7-1 0 0,4-3 0 15,6-4 0-15,6 1 0 0,6 2 0 0,4-1 0 16,5-1 0-16,5-1 0 0,5 0-192 0,2-1 192 16,4 1-192-16,6-3 192 0,4-1 0 0,6-3-128 15,6-2 128-15,5-3 0 0,3-1 0 0,3-1 0 16,2-1 0-16,9 2 0 0,4-2 0 0,2 2 0 0,0 2 0 0,8-1 0 16,6-2 0-16,2 2 0 0,0-2 0 15,6-3 0-15,3-2 0 0,1-3 144 0,-1-1-144 0,2-2 128 16,3-2-128-16,0-3 128 0,-2-1-128 0,0-1 128 15,-1 0-128-15,2-1 0 0,4-3 144 0,-2-1-144 16,1 1 128-16,2-3-128 0,-1 0 128 0,-1-4-128 16,-4 0 0-16,4-2 0 0,1-2 0 0,-1-2 0 15,-4-3-208-15,0-3-64 0,2-1-16 0,-3-5 0 16,-2-2-32-16,-4-4-16 0,-4-2 0 0,-3-3 0 16,-4 1 144-16,0-2 16 0,1-2 16 0,-5-1 0 15,-3-1 160-15,-2 1 192 0,2 2-32 0,-5-4-16 16,-5 2 112-16,-3-3 32 0,-4-1 0 0,-2-1 0 15,-2-4-64-15,-4 1-16 0,-1-6 0 0,-8-2 0 0,-3 0-208 16,-3 0 144-16,1 1-144 0,-4-4 128 0,0-3 32 16,-4-2 0-16,-5-2 0 0,-4-1 0 0,-4 0 160 0,-6 2 16 15,-4-1 16-15,-3 4 0 0,-6 1-160 0,-2-3-16 16,-4-3-16-16,-2 1 0 0,-5 7 32 0,3 2 0 16,-2 1 0-16,-2-2 0 0,0-4 32 0,-4-1 16 15,0-4 0-15,-2 3 0 0,-2-1-16 0,-3 3 0 16,-2-1 0-16,-3 2 0 0,0 0 0 0,-2 1 0 15,-4 2 0-15,-4-2 0 0,-2 4 48 0,-5 3 16 16,-6 1 0-16,-6 3 0 0,-5 2-160 0,-4-1-128 16,-6 1 144-16,-4 5-144 0,-1 1 0 0,-8 3 0 0,-9-1 0 15,-2 5-160-15,-2 3-144 0,5 4-16 0,6 7-16 0,5 2 0 32,5 4-464-32,5 4-96 0,2 0 0 0,8 7-10192 0,6 3-2032 15</inkml:trace>
  <inkml:trace contextRef="#ctx0" brushRef="#br0" timeOffset="29608.949">7527 3964 11055 0,'-5'-4'976'15,"5"4"-784"-15,0 0-192 0,-3-4 0 0,-1-1 1536 0,4 5 256 16,0 0 48-16,0 0 16 0,0 0-864 0,0 0-160 15,0-6-48-15,0 6 0 0,0 0-368 0,0 0-80 16,7-7-16-16,1 3 0 0,1 0-128 0,2 2-48 16,-1-1 0-16,2 1 0 0,2-2 176 0,3 2 48 15,1 0 0-15,0 0 0 0,-1 1 160 0,2 0 48 16,4-2 0-16,0 3 0 0,3 0-208 0,0 3-48 16,3-1 0-16,-1 1 0 0,2-1-80 0,-1 3-32 15,2-2 0-15,4 1 0 0,3 0-208 0,3-2 0 16,1 0 0-16,3 0 0 0,3 5 0 0,-1-1 0 15,0-1 0-15,0 0 0 0,0 2 128 0,3-3-128 16,1 0 0-16,1 0 0 0,0 2 0 0,2-3 0 16,-3-1 0-16,1 0 0 0,-2 5 0 0,1-2 0 0,4 0 0 15,2-1 0-15,3 1 0 0,1-1 0 0,1-1 0 16,0 1 0-16,-1-2 0 0,2 1 0 0,2 1 0 0,0-1 0 16,-1-4 0-16,0 1 0 0,-4 2 0 0,-1 0 0 15,0 0 0-15,1-1 0 0,2-1 0 0,1 0 0 16,2 1 0-16,-2-1 0 0,-4-1 0 0,1 1 0 15,0 2 0-15,1 2 0 0,-1 0 0 0,2-1 0 16,-1-3 0-16,-4 0 0 0,0 2 0 0,1-2 0 16,2-2 0-16,-2 2 0 0,4 0 0 0,-3 0 0 15,-1-1 0-15,1-1 0 0,-6 2 0 0,2-2 0 16,2-2 0-16,-2 1 0 0,-2 1 0 0,1 1 0 16,-1-2 0-16,0 1 0 0,-6 0 0 0,2 1 0 0,-1 0 0 15,2 1 0-15,2 0 0 0,-3-1 0 0,-2 1 0 0,0 0 0 16,0 1 0-16,-1-1 0 0,-1-1 0 15,1 1 0-15,-1 2 0 0,0 2 0 0,1-3 0 0,3 1 0 16,-1-2 0-16,2 0 0 0,-3 0 0 0,0 0 0 16,-2 0 0-16,-1 0 0 0,-1 0 0 0,2 2 0 15,3 1 0-15,-2 1 0 0,-1-3 0 0,-1 1 0 16,-1 1 0-16,-1 0 0 0,-3-2 0 0,1 0 0 16,-2-1 0-16,2 3 0 0,0 3 0 0,-2 0 0 15,3 0 0-15,4 0 0 0,-2-1 0 0,-1 0 0 16,-2 3 0-16,0 0 0 0,-2-3 0 0,3 4 128 15,2 3-128-15,0-2 0 0,-1-2 0 0,1 0 0 16,6 1 128-16,-2 0-128 0,1-1 0 0,-1-1 0 16,0 0 0-16,1-2 0 0,0-1 128 0,3 0-128 15,1 1 0-15,3 0 0 0,-2 2 144 0,-1-3-144 0,-1-2 128 16,1 2-128-16,3-2 192 0,0-2-64 0,0-1 0 0,1 1 0 16,3 1-128-16,-4 0 128 0,-4 0-128 0,0-1 128 15,1 0-128-15,1 0 192 0,-1 1-192 0,3 1 192 16,1-2-64-16,-2 0 0 0,-1 0 0 0,0 1 0 15,-5 0-128-15,3-1 0 0,1-1 144 0,2 1-144 16,-1 1 0-16,1 2 0 0,-1 0 0 0,-3 0 0 16,-3-4 0-16,-1 1 0 0,0-1 0 0,1 0 128 15,-1 0-128-15,1 1 0 0,-1 0 0 0,-1 1 0 16,-1 1 0-16,-1-1 0 0,-1-2 0 0,-2 0 0 16,0 0 0-16,3 0 0 0,-1-1 0 0,3-1 128 15,1 3-128-15,1 0 0 0,0 0 0 0,-2-1 0 16,-1 0 0-16,-1-1 0 0,1-2 0 0,-1 1 0 0,2-1 0 15,2 2 0-15,3-4 0 0,-3 2 0 0,1 1 0 0,-1 0 144 16,-2 0-144-16,2 0 0 0,2 0 192 0,2-1-64 16,2 4 0-16,1-3-128 0,2-1 144 0,-1-1-144 15,-1 1 0-15,0 0 144 0,-2 1-144 0,2 1 0 16,0 0 0-16,1 0 0 0,1 2 0 0,2-3 0 16,-5 1 0-16,-1 2 0 0,-2 0 0 0,-2 1 0 15,0-3 0-15,2 1 128 0,-2 0-128 0,2 1 0 16,0 1 0-16,-2 0 0 0,-6 0 0 0,0-1 0 15,0-1 0-15,2-1 0 0,-2 0 0 0,1 2 160 16,-1 1-16-16,2 0 0 0,2-1 16 0,0 1 0 16,-5 2 0-16,2 1 0 0,-3-4-160 0,-1 0 160 15,-1-3-160-15,0 2 160 0,0 1-16 0,0 0 0 16,2-1 0-16,-3 2 0 0,-2 3-16 0,0-4 0 16,-3 0 0-16,-3 0 0 0,-2 1-128 0,1 0 0 0,-3 1 144 15,-3-2-144-15,1-3 0 0,-3 2 0 16,-1-3 0-16,-2 2 128 0,-3 1-128 0,1 0 0 0,-1 0 0 15,-2 0 128-15,-2 2-128 0,-1 3-160 0,-9-4 160 0,5 7-208 32,-5-7-1776-32,1 11-368 0,-6 2-64 0</inkml:trace>
  <inkml:trace contextRef="#ctx0" brushRef="#br0" timeOffset="32236.732">4395 5279 18431 0,'0'0'1632'0,"0"-9"-1312"0,0 0-320 0,0 9 0 15,3-6 224-15,3 0-32 0,3 2 0 0,4 1 0 16,1-1-592-16,1 1-128 0,1 1-32 0,0-2 0 0,2 0 432 0,3 0 128 16,2 4 0-16,-1 0 0 0,1 0 0 15,-2 4 0-15,1-3 0 0,1-1 0 0,1-1 0 0,0 1 0 16,1-1 128-16,-2 1-128 0,3 0 368 0,4-1-32 16,0-1 0-16,3 1 0 0,2 1 80 0,5 0 16 15,1 0 0-15,2 0 0 0,0 0-160 0,2 0-16 16,-1 1-16-16,2-2 0 0,3-3-240 0,0 3 176 15,4 1-176-15,1 0 160 0,1 0-160 0,0-1 192 16,-2-1-192-16,1 1 192 0,1 2-192 0,2-1 0 16,1-1 0-16,0 1 0 0,-4 0 192 0,1 1 64 15,-3 1 16-15,2-1 0 0,0-1-96 0,2-1-32 16,1 0 0-16,1 2 0 0,2 2 176 0,-1 0 16 16,-3-3 16-16,3 0 0 0,0 1-352 0,3-1 0 15,2 0 0-15,1 0 128 0,-1 3-128 0,0-1 0 16,-5 0 128-16,7-2-128 0,-1-1 0 0,0 1 128 0,-2 2-128 15,-2 0 0-15,-1-4 128 0,-2 2-128 0,0 2 160 0,1 0-160 16,0 0 176-16,3-1-176 0,3-1 192 0,-3 0-192 16,-2 2 176-16,-3 0-176 0,-3 0 160 0,3-2-160 15,4-2 144-15,-2 1-144 0,-2 0 128 0,-2-1-128 16,0 5 256-16,-4-2-48 0,0-1 0 0,3 2 0 16,-1-1 32-16,2 1 0 0,-3 1 0 0,-2 0 0 15,-1-3-112-15,-2 3-128 0,-1 0 176 0,3-1-176 16,-2-2 128-16,3 0-128 0,0-1 0 0,2 2 0 15,-2 1 0-15,-1 2 0 0,-3-5 0 0,-1-1 0 16,1 1 0-16,1 0 0 0,2-1 0 0,-1 0 0 16,0 0 128-16,0 2-128 0,4 1 0 0,-5-1 0 0,-4-4 0 15,1 3 0-15,0-1 0 0,1 0 0 0,1-1 0 0,-1 0 0 16,-1 1 0-16,3 0 0 0,-1-1 0 0,-3-1 0 16,0 1 128-16,-2 1-128 0,2 1 0 0,-1-1 0 15,3 1 0-15,0-1 0 0,1 2 128 0,-1 0-128 16,-1 0 0-16,0 0 0 0,0 2 0 0,-3-2 0 15,3-2 0-15,0 2 0 0,-1 0 0 0,4 0 0 16,2 0 0-16,1 2 0 0,-3-1 0 0,-1-1 0 16,-1-1 0-16,0 1 0 0,-1 1 0 0,2-1 0 15,3-3 0-15,-2 2 0 0,0 1 128 0,1 0-128 16,-1-1 0-16,-1 1 0 0,-2-1 0 0,1-1 0 16,0 0 0-16,2 0 0 0,-1 0 0 0,1 0 0 15,3 2 0-15,-2-1 0 0,-2 0 0 0,0 1 0 16,1 0 0-16,-1 0 0 0,-1-1 0 0,2 0 0 0,2-2 0 15,-1 0 0-15,2 2 0 0,-3 1 0 0,1 0 0 16,1 1 0-16,-5-2 0 0,1 0 0 0,1 1 0 0,1-3 0 16,2 0 0-16,1-1 0 0,1 1 0 15,-2 1 0-15,-1-2 0 0,-2 3 0 0,-1-4 128 0,-1 2-128 16,1 0 0-16,0 2 0 0,1-2 0 0,-2-1 0 16,-2-2 0-16,2 3 0 0,-2 1 0 0,-1 0 0 15,-4 0 128-15,0 0-128 0,1 0 0 0,-1 0 0 16,-2-2 144-16,0 0-144 0,-1-2 0 0,2 2 144 15,-1 1-144-15,1 1 192 0,2-1-192 0,-4 2 192 16,-1 1-192-16,-1-2 0 0,-2-3 144 0,-1 0-144 0,1 2 0 16,0 0 0-16,-1-2 0 0,2 1 128 15,1-2-128-15,-1 1 144 0,-5-2-144 0,3 3 160 0,1 0-16 16,-2 0 0-16,-3-1 0 0,0-2 0 0,-1-1-16 0,0 3-128 16,0 0 192-16,-1 4-64 0,0-1 0 0,-1 0-128 15,2 0 192-15,-1-1-64 0,0 1-128 0,0-1 0 16,0 3 0-16,0-1 128 0,-1 1-128 0,1 0 0 15,0 0 0-15,-1 0 0 0,0-1 0 0,-1-1 0 16,2-2 0-16,-1 1 0 0,0 1 0 0,0-2 0 16,-2 0 128-16,0 2-128 0,1 2 0 0,-3-1 0 15,3-3 0-15,-1 1 0 0,-1 5 0 0,-3-2 0 16,3-2 0-16,1 2 0 0,0-1 0 0,-1 0 0 16,2 1 0-16,-3-1 0 0,-3 0 0 0,2 0 0 15,3 1 0-15,-3-1 0 0,1-1 0 0,-2 4 192 16,0-2-192-16,-2-2 192 0,0 0-192 0,1 1 192 0,0 0-192 15,-3 1 192-15,0 0-192 0,-1 1 192 16,-1 0-192-16,-10-1 192 0,8-1-192 0,-8 1 0 0,0 0 0 0,0 0 0 16,0 0-192-16,0 0 192 0,0 0-192 0,0 0 192 31,0 0-496-31,0 0 32 0,-5 9 0 0,-1 0 0 16,-4 0-1520-16,-3 6-288 0,-3 3-64 0</inkml:trace>
  <inkml:trace contextRef="#ctx0" brushRef="#br0" timeOffset="36994.491">21129 1209 11055 0,'-3'-8'976'0,"1"1"-784"15,1 1-192-15,1 6 0 0,0 0 2176 0,0 0 400 16,0 0 80-16,0 0 16 0,0 0-1920 0,0 0-384 15,0 0-80-15,0 0-16 0,0 0-272 0,0 10 0 16,0-1 0-16,1 2 0 0,0 0 0 0,-1 0 0 16,-1-1 0-16,0 2 0 0,0 3 0 0,0 2 0 15,0-2 0-15,-1 3 0 0,1 0 0 0,-1 4 0 16,2 1 0-16,0 6 0 0,0 5 0 0,0 2 0 16,2 2 0-16,-1 0 0 0,-1 1 0 0,0 0 0 0,4 1 0 0,-2 1 0 15,0 2 160-15,1 6-160 0,2 5 128 16,-2-3-128-16,3-6 144 0,0-1-144 0,-2 0 160 15,3-2-160-15,3-1 176 0,1 0-176 0,-1 0 192 0,3 3-192 16,3 4 176-16,0 2-176 0,0 1 160 0,1-4-160 16,3-7 192-16,-1 2-48 0,-2 0-16 0,1-1 0 15,1-4 112-15,0 0 16 0,0 2 0 0,2 0 0 16,0 2-80-16,-4-1-16 0,2-4 0 0,-1 0 0 16,-2 1-160-16,2-2 0 0,-2-2 144 0,4-2-144 15,-2-1 0-15,2-1 0 0,-1 0 0 0,3-2 0 16,3 1 0-16,0-2 0 0,1-1-160 0,0-4 160 15,1-3-176-15,-1-2 176 0,0-1-160 0,-1-4 160 0,1-3 0 16,-1 1 0-16,-2-3 0 0,0-2 0 0,-1-1 288 16,1 1 0-16,0-1 0 0,-1-4 0 0,2-5 128 0,2-1 32 15,1-1 0-15,1-2 0 0,0-2-16 16,1-3 0-16,-1-1 0 0,3 0 0 0,3 0 64 0,-2-1 16 16,-1-2 0-16,1-1 0 0,0-1-160 0,0 3-32 15,-2-2 0-15,2-1 0 0,0-1-176 0,0-1-144 16,1-2 192-16,5-1-192 0,-1 0 128 0,-1-3-128 15,-5-2 0-15,2-4 0 0,1-7 0 0,-2 1 0 16,-2-1 0-16,-1 3-144 0,-1 0 144 0,-1 0 0 16,1 1 0-16,-1-2 0 0,-3-2 0 0,0 4 0 15,2 0 0-15,-3-1 0 0,-3-3 160 0,2 1-32 16,1 5-128-16,-1 1 192 0,-4 1 64 0,-1-1 0 16,0 3 0-16,-2-2 0 0,1-2-64 0,-2 1-16 15,2-1 0-15,0-4 0 0,-1-6-16 0,0 2 0 0,-1 8 0 0,1-2 0 16,0-1-160-16,-3 0 0 0,-2 3 144 0,1-1-144 15,1 4 0-15,-5 1 0 0,2-1 0 0,-4 4 128 16,-1 0-128-16,-1 3 128 0,-1 0-128 0,-4 0 128 16,0 1 48-16,0 1 16 0,0 4 0 0,-2 1 0 15,1 1-192-15,-2 0 192 0,-1 0-192 0,2 1 192 16,-3-1-192-16,2 2 0 0,-2-3 0 0,1 4 128 16,2 3-128-16,-3-3 0 0,1 3 0 0,1 0-176 15,-1-2 176-15,0 3 0 0,-1 1-144 0,1 1 144 16,2-1 0-16,-3 2 0 0,2 3 0 0,1-1 0 15,-1 2-144-15,0-1 144 0,1-3 0 0,-1 3 0 16,5 5 0-16,-5-3-128 0,5 3 128 0,-6-3 0 0,0-4-128 16,6 7 128-16,-5-3-192 0,5 3 192 15,-9 0-576-15,9 0 0 0,-7 5 0 0,7-5 0 16,-9 8-2016-16,3 2-416 0</inkml:trace>
  <inkml:trace contextRef="#ctx0" brushRef="#br0" timeOffset="38587.953">21183 2101 20783 0,'0'0'912'0,"0"0"208"0,0 0-896 0,0 0-224 0,0 0 0 0,0 0 0 16,7-5 368-16,-7 5 16 0,0 0 16 0,11-3 0 15,-1-1-400-15,-2 3 0 0,0 2 128 0,1 0-128 16,1-1 0-16,1 2 0 0,-2 2 0 0,4 1 0 16,1 1 0-16,4-2 0 0,2-1 0 0,4 2 128 15,3-1 32-15,3 2 0 0,1 0 0 0,0 1 0 16,0-2 80-16,0 3 16 0,1 1 0 0,2-2 0 15,1 1-256-15,3 0 0 0,3 0 128 0,1-2-128 16,0 1 144-16,2 2-16 0,-4-3 0 0,0 0 0 16,-3-2 48-16,2 2 0 0,-3 1 0 0,6-1 0 0,-2-5-32 15,4 1 0-15,3 2 0 0,-2 0 0 16,0-2-144-16,-1 0 160 0,0 0-160 0,-4 1 160 0,1-3-160 16,1 1 0-16,-4-1 144 0,4-3-144 0,1 0 0 0,-2 1 0 15,1 4 0-15,-4-2 0 0,-3-5 0 16,-3 0 0-16,0 1 0 0,-2 1 0 0,-4 0 0 15,-2 1 0-15,-2 0 0 0,2-1 0 0,-5-1 0 0,3-1 0 16,-2-1 0-16,1 2 0 0,0-6 0 0,-3 2 0 16,0 0 0-16,0 1 176 0,-1 3 16 0,-1-1 0 15,-3-3 0-15,0 2 0 0,2 0-16 0,-2 0 0 16,-3-2 0-16,-2 0 0 0,-2 1-32 0,1-1 0 16,-3 0 0-16,-1-1 0 0,-2 2 0 0,0 0 0 15,-1 7 0-15,2-11 0 0,-4 2-144 0,0 1 192 16,-2 0-192-16,1-1 192 0,-2-2-192 0,0 2 0 0,-2 0 144 0,-3 1-144 15,1-1 0-15,-2-1 0 0,-5 0 0 0,2 1 0 16,0 2 0-16,-1 1 0 0,-3-3 0 16,-1 0 0-16,-2 1 0 0,-1 1 0 0,-3 2 0 0,2-3 0 15,-2-2 0-15,0 2 0 0,-1 3 0 0,-1 1 0 16,-4 4 0-16,-1-1 0 0,-1-4 0 0,0 3 128 16,-4-2 48-16,1 1 16 0,0 0 0 0,0-1 0 15,1 2 32-15,0 0 16 0,-1-1 0 0,1 2 0 16,0 0-112-16,-2 1-128 0,-5 0 176 0,1 0-176 15,3-3 128-15,-5 2-128 0,-2-1 0 0,1 0 0 16,1-1 128-16,1 0-128 0,-2 1 0 0,0 2 0 16,0 2 0-16,-3 2 0 0,-3-1 0 0,2-2 0 15,2-1 0-15,4-1 0 0,2 0 0 0,3 3 0 16,0 7 160-16,2-3-160 0,1 3 128 0,0-2-128 0,0-3 0 16,2 0 128-16,-1 0-128 0,2 3 0 0,2 1 0 15,0 4 0-15,0 3 128 0,3-2-128 0,2-3 0 0,2 0 0 16,0-1 0-16,3-1 0 0,3 0 0 0,-2 1 0 15,1 0 0-15,3 2 0 0,3-1 0 0,1-1 128 16,4 1-128-16,-1 0 0 0,3 1 0 0,0-1 0 16,3 1 0-16,1 1 0 0,1 3 0 0,4 1 0 15,0 4 128-15,4-3-128 0,3-1-192 0,2 3-80 16,2 0-16-16,3 1-13600 0</inkml:trace>
  <inkml:trace contextRef="#ctx0" brushRef="#br0" timeOffset="41467.7">21032 1399 1839 0,'0'0'160'0,"1"-6"-160"0,-1 6 0 0,2-9 0 0,0 3 3808 15,-2 6 736-15,4-7 128 0,-4 7 48 0,6-6-2896 0,-6 6-576 16,8-5-112-16,-3 0-32 0,3 2-336 0,0 1-64 16,-1-2 0-16,2 2-16 0,1 1-384 0,-2 0-80 15,0 0-16-15,-8 1 0 0,10 1-208 0,0 0 0 16,0-1 0-16,-1 2 0 0,2 2 0 0,1 0 0 16,2 0 0-16,0 3 0 0,1 0 0 0,5 0 0 15,0 2 0-15,4-1 0 0,-1 0 128 0,4 0-128 16,3 1 0-16,3 0 144 0,1-1 48 0,1 0 0 15,3 1 0-15,0 2 0 0,1 2 16 0,3-4 16 16,3-2 0-16,2 1 0 0,2-1-64 0,-1 1-16 16,-2 0 0-16,-4-3 0 0,-2 0-144 0,1-2 0 0,-5 0 144 15,2-1-144-15,0-2 192 0,4 0-48 16,0-3 0-16,3 0 0 0,1 1-16 0,0-1 0 0,0 1 0 0,-4-1 0 16,0-2-128-16,-2 0 0 0,1-1 0 0,0 0 0 15,2-3 0-15,0 1 128 0,0 1-128 0,1-2 0 16,-2 0 0-16,-3 1 0 0,-2 1 0 15,-3-1 0-15,1-2 0 0,-4 3 0 0,1 1 128 0,0 0-128 16,0 0 128-16,-1 0 0 0,1 1 0 0,-2 0 0 16,-2 0 176-16,1 0 16 0,2 0 16 0,-3-1 0 15,-4 3-112-15,1-1-32 0,-4-4 0 0,0 4 0 16,0-2-192-16,-4 1 0 0,1 0 128 0,-2-1-128 16,1-2 0-16,-2 0 176 0,-4 3-176 0,1-2 160 15,-1 1-32-15,-1-3 0 0,-2 2 0 0,0 1 0 16,-2-2 0-16,1-1 0 0,-3 1 0 0,1-2 0 0,0 3-128 15,-1-1 0-15,0 0 144 0,0 1-144 0,0-2 0 16,0 1 128-16,-4 8-128 0,4-9 0 0,-1-1 0 16,-2 2 144-16,-1-2-144 0,-2 2 0 0,-2-3 128 0,0 2-128 15,-2 2 0-15,-1-1 0 0,-3 0 192 0,0-1-192 16,-4-2 192-16,-2 0-192 0,0-1 0 0,-2 1 0 16,-4 1 0-16,0 0 0 0,0-3 0 0,-2 3 0 15,-3 2 0-15,-2-1-144 0,-4 0 144 0,-4 0 0 16,-5-2 0-16,-1 2 0 0,-1-1 0 0,-1 3 0 15,-1-2 0-15,-1 1 0 0,-1 1 0 0,-6-1 0 16,-3-1 0-16,-4 1 0 0,-2 2 0 0,2 2 0 16,1-1 0-16,-1 3 0 0,-4 0 0 0,-2 2 0 15,-5 2 0-15,4 0-128 0,1 0 128 0,4 0 0 16,5 2 0-16,2 0-128 0,2 0 128 0,-2 4 0 0,-1 2 0 16,4 0 0-16,1-2 0 0,5 5 0 0,2 2 0 0,3 2 0 15,-1 1 0-15,1 1 0 0,2 3 0 0,-1 1 0 16,6 0 0-16,-2-1 0 15,3 1 0-15,7-2 0 0,4 2 0 0,4 1 0 0,0-2 0 0,7 0 0 16,1-3-224-16,6 2-16 0,0 1 0 0,5 2 0 31,5 1-400-31,6 2-96 0,10 2-16 0,6 3 0 16,8 5-1232-16,12 0-240 0,28 21-48 0,-6-17-16 0</inkml:trace>
  <inkml:trace contextRef="#ctx0" brushRef="#br1" timeOffset="54235.435">13356 6119 25791 0,'0'0'2304'0,"0"0"-1856"0,0 0-448 0,-1-8 0 15,1-2 1328-15,3 0 160 0,-3 10 48 0,3-10 0 16,2-1-1248-16,-4 0-288 0,-1-1 0 0,-4 1 0 16,1 0 256-16,-2 1 16 0,-2 1 16 0,-1 0 0 15,-3 0-16-15,1 0 0 0,-3 2 0 0,-2-2 0 16,-1-4 16-16,0 2 0 0,-5 0 0 0,0 0 0 15,0 1 32-15,-4-1 0 0,-2 0 0 0,-2 0 0 16,-5 0-112-16,0 0-16 0,-2-4 0 0,-4 4 0 0,-2 3-32 16,-3 0-16-16,-4-3 0 0,-3 2 0 0,-6 2 128 0,3-1 32 15,-2-2 0-15,0 2 0 0,-2 4-16 0,-4 0 0 16,-4-1 0-16,0 2 0 0,-5 0-48 0,0-1-16 16,-2 1 0-16,-5 3 0 0,-4-1-224 0,0 1 0 15,-7-1 0-15,1 1 0 0,-2 0 0 0,-2 0 0 16,-3-1 0-16,0 1 0 0,0 0 0 0,-3 0 128 15,-3-1-128-15,-2 0 0 0,1 1 0 0,0 0 0 16,-8-3 0-16,4 2 0 0,1 0 224 0,-1 0-48 16,-4-1-16-16,-2 0 0 0,3 2-16 0,-1-1 0 15,-2-1 0-15,-3 1 0 0,-2 2-16 0,-4-1 0 16,-4-2 0-16,4-2 0 0,2 1-128 0,-1-1 128 16,-4 4-128-16,2-3 128 0,0-3-128 0,0 0 0 15,-4 0 0-15,2-1 128 0,4 0-128 0,-2 2 0 0,-2-1 0 16,0-1 0-16,3 0 0 0,0 1 0 0,-1 3 0 15,-1-1 0-15,-2-4 0 0,2 2 0 0,1 2 0 0,1-2 0 16,-1 2 0-16,0 4 0 0,1 2 128 0,0-1-128 16,-6-3 0-16,4 1 0 0,6 2 0 0,-5 0 0 15,-1-1 0-15,5-1 0 0,6-1 0 0,-2 1 0 16,-2 3 0-16,3-1 128 0,4-3-128 0,0 1 0 16,-2 1 0-16,6 1 0 0,2 1 0 0,1-2 0 15,-6-1 0-15,3 0 0 0,5 2 0 0,0 0 0 16,0-1 128-16,2 5-128 0,-2 2 128 15,3-1-128-15,2-6 0 0,1 2 0 0,-1 2 0 0,4 2 0 0,8-2 0 16,1 2 0-16,-3-1 0 0,5 0 0 0,3-2 0 16,4-2 0-16,6-1 0 0,0 3 0 0,2 0 0 15,1-1 0-15,1-3 0 0,4 1 0 0,1 0 0 0,9-1 0 16,2-3 0-16,3 1 0 0,-1 1 0 0,1 0 0 16,1-1 0-16,2 0 0 0,4-2 0 0,2-1 0 15,6 1 0-15,2 0 0 0,-2 0 0 0,6-1 0 16,2 1 0-16,5 0 0 0,-2 2 128 0,4 1-128 15,2 0 192-15,-1-2-64 0,3 2 0 0,0 1 0 16,1-2 0-16,-1 2 0 0,2 1-128 0,1 3 0 16,-2 1 144-16,2 0-144 0,-1-2 0 0,3 0 0 15,-1-1 0-15,0 2 0 0,1 2 0 0,-1 1-160 16,0 5 160-16,1-3 0 0,-1 0-144 0,3 1 144 16,0 4 0-16,-2 1-144 0,-2 1 144 0,0 2 0 0,-2 1 0 15,-1 2 0-15,-1 1 0 0,0 1 0 16,2 0-160-16,-2 4 160 0,-3 2 0 0,3 1 0 0,-1-2 0 15,0 4 0-15,0 1 0 0,-1 2-128 0,0 1 128 16,1 1 0-16,1-5 0 0,-4 2 0 0,0 0 0 0,-1 3 0 16,0 1 0-16,-1 2 0 0,-1 3 0 0,0-1 0 15,1 1 0-15,-2-2 0 0,0-4 0 0,1 0 0 16,0 0 0-16,-1 0 0 0,3 0 0 0,0-4 0 16,0-1 0-16,5 2 0 0,4-1 0 0,-3-2 0 15,-4 0 0-15,3-1 0 0,3-4 0 0,1-1 0 16,-3 0 0-16,4-2 0 0,4-1 0 0,0-1 0 15,-2 1 0-15,4-3 0 0,2-2 0 0,3-1 0 16,-1-1 0-16,-1-1 0 0,-1 1 0 0,4-2 0 16,5 0 0-16,0 3 0 0,-5-2 0 0,3 0 0 15,4 0 0-15,3-2 0 0,5-2 0 0,-1 2 0 0,-2 4 0 16,5 0 0-16,2-4 0 0,3 0 0 0,-1 1 0 16,1-2 0-16,3-1 0 0,1-4 0 0,2-1 0 0,4 0 0 15,4-1 0-15,2 3 0 0,2 0 0 0,1-1 0 16,0-2 0-16,1 1 0 0,0 0 0 0,0-2 0 15,1-3 0-15,3 1 0 0,6 1 0 0,3 1 0 16,-1-1 0-16,0 0 0 0,1-2 0 0,2 1 0 16,-1-2 0-16,4 1 0 0,2-1 0 0,1-1 0 15,3 2 0-15,-5-2 0 0,1-3 0 0,6 1 128 16,0 3-128-16,3 0 0 0,-4-2 0 0,1 0 0 16,0-3 0-16,2 1 0 0,-2-1 0 0,3 2 0 15,1-1 0-15,-2-1 0 0,-3 1 0 0,1 1 0 16,3 5 0-16,1-3 0 0,-1 1 0 0,0 1 0 15,0 0 0-15,2 0 0 0,1-2 0 0,4 1 0 0,-4 0 0 16,1 0 0-16,-1 1 0 0,2 0 0 0,-1 1 0 0,0 0 0 16,-4 1 0-16,5 0 0 0,-1 1 0 0,0-2 0 15,-1 0 0-15,-1 0 0 0,-2 0 0 0,0 2 0 16,0 2 0-16,1-3 0 0,0-2 0 0,-1 2 0 16,-3 2 0-16,1 2 0 0,2 0 0 0,1 3 0 15,-1-1 0-15,-1 4 0 0,-1-1 0 0,-2-2 0 16,2-4 0-16,1 1 0 0,0 1 0 0,-1 1 0 15,-2-3 0-15,1 1 0 0,0-2 0 0,4 1 0 16,0 1 0-16,1-1 0 0,-3 1 0 0,-1-1 0 16,1 1 0-16,2 1 0 0,2-1 0 0,-3 0 0 15,-4-1 0-15,2-2 0 0,-1-2 0 0,3 2 0 0,1-2 0 16,-2 2 0-16,0 0 0 0,0-2 0 0,0 0 0 0,-1 2 0 16,1-1 0-16,1 1 0 0,-1 3 0 0,-1-3 0 15,-2 0 0-15,1-1 0 0,2 2 0 0,-1-2 0 16,-3 0 0-16,1-1 0 0,0 0 0 0,1-1 0 15,3-3 0-15,0 3 0 0,-1-3 128 0,0 1-128 16,-1-4 0-16,0 5 0 0,0-2 0 0,2 2 0 16,-1-2 0-16,-2 1 0 0,-3-2 0 0,3 1 0 15,4-3 0-15,-2 4 0 0,-1 0 0 0,-2-3 0 16,-1 1 0-16,-1-2 0 0,-3 0 0 0,4 3 0 16,2 1 0-16,0 0 0 0,-7 0 0 0,2 0 0 15,3-2 0-15,-1 2 0 0,-1 3 0 0,0 1 0 16,-3 1 0-16,-2-2 0 0,1-5 0 0,-2 2 0 0,-2-2 0 15,3 3 0-15,4 0 0 0,-4 1 0 0,-5-1 0 0,-1 0 0 16,0 2 0-16,2 3 0 0,3-1 0 16,0 0 0-16,-2 0 0 0,-1-1 0 0,-3-1 0 0,-2 0 0 15,2-1 0-15,-1 1 0 0,-1 0 0 0,-1 1 0 16,-2 3 0-16,-3-3 0 0,-1-2 0 0,-3 2 0 16,-1 2 0-16,2-1 0 0,0-2 0 0,0 1 0 15,1 3 0-15,-2-1 0 0,1 0 0 0,-4 1 0 16,-3-1 0-16,-1-3 0 0,-2-2 0 0,-1 1 0 15,-1 1 0-15,0 0 0 0,-2 0 0 0,-1 2 0 16,-2-1 0-16,-1 0 0 0,-1 0 0 0,-3 1 0 16,-1-1 0-16,0 3 0 0,-1-2 0 0,-3 1 0 15,-4 0 0-15,-1-3 128 0,1-3-128 0,-2 2 0 0,-4 4 0 16,0 1 0-16,-2-3 0 0,2 2 0 0,2-2 0 16,-11-1 0-16,8 1 0 0,-8-1 0 0,0 0 0 0,9-2-192 15,-9 2 192-15,5-3-160 0,-5 3 160 16,0 0-128-16,0 0 128 0,4-8-128 0,-4 8 128 0,5-8-128 15,-5 8 128-15,1-10-128 0,0-3 128 0,-1 0-128 16,0 0 128-16,0-3-128 0,-1 0 128 0,-1-1 0 16,-3 0 0-16,2 0 0 0,-1 1 0 0,0-4 0 15,-1-6 128-15,0 0-128 0,2 4 0 16,-1-1 128-16,0-1-128 0,1-2 0 0,0-5 0 0,1-2 128 16,-2-2-128-16,2-2 0 0,2-2 0 0,-1 0 0 15,0 0 0-15,0 0 0 0,1 2 0 0,0-1 0 16,0 2-160-16,2 0 160 0,1-2-176 0,2-1 176 15,-2 0-160-15,3 1 160 0,0 0-192 0,0 2 48 16,1 2 16-16,0 2 0 0,2 1-64 0,-3 2 0 16,2-1 0-16,-1 0 0 0,-3-1 48 0,4 4 0 0,-2 2 0 15,2-1 0-15,-5 5 144 0,2-1 0 0,-2 3 0 0,1 2 0 16,-1 3 0-16,0 2 0 0,0 1 0 0,2 1 128 16,-2 2-128-16,-3 8 0 0,2-8 0 0,-2 1 128 15,-2-1-128-15,2 8 144 0,-1-7-144 16,1 7 160-16,0 0-160 0,-6-6 160 0,1-1-160 0,5 7 160 15,-8-4-160-15,-1 2 0 0,1-2 0 0,-2 2 0 16,-4 0 0-16,0 2 0 0,-1-2 128 0,-3 1-128 16,-4-3 0-16,-1 3 0 0,-1 1 0 0,-4 0 0 15,-4-1-128-15,-1 1 128 0,-2-2 0 0,-1 1 0 0,-6 1 0 16,0 0-144-16,-1-1 144 0,1 0 0 0,-5 1-128 16,-3 2 128-16,-3 1 0 0,-2-2 0 0,-3-4-160 15,-3 1 160-15,0 2-128 0,-1 0 128 0,0-1 0 16,-3-1 0-16,-6 0 0 0,-3 1-128 0,-3 0 128 0,0-1 0 15,0-1 0-15,-4 1 0 0,-6 4 0 0,0-2 0 16,0 0 0-16,-3 0-128 0,-4 0 128 0,1 0 0 16,1-2 0-16,-2 2 0 0,-2 2 0 0,-3-2 0 15,-4-2 0-15,2 2 0 0,2 2 0 0,-5-2-128 16,-3-3 128-16,3 1 0 0,2-1 0 0,-3 2-160 16,-4 2 160-16,2-3 0 0,0-4-256 0,-2 1 64 15,-1-1 16-15,1 1 0 0,0 0-16 0,-1-1 0 16,-1-1 0-16,2 0 0 0,1 0 48 0,2-2 0 15,-1-1 0-15,1-1 0 0,-1 1 144 0,3 1-128 16,1 1 128-16,-2-3-128 0,-1-4 128 0,3 3 0 0,2 0 0 16,2 1 0-16,-2-1 0 0,2 0-160 15,3-1 160-15,-3 2 0 0,0 1 0 0,2-1 0 0,-2 0 0 16,4 0 0-16,-1 0 0 0,0 1 0 0,-3 4 0 0,4-5 0 16,2-3 0-16,-1 4 0 0,-3 2 0 0,4 1 0 15,3-3 0-15,1 0 0 0,-1 0 0 0,1 1 0 16,-3 2 0-16,4 0 0 0,7 0 0 0,-5 3 0 15,-3-3 0-15,4 1 0 0,5-1 0 0,1 1 0 16,1 3 0-16,1 0 0 0,-2 0 176 0,3-1-176 16,-1 0 176-16,1 0-176 0,0-2 160 0,2 3-160 15,1 0 176-15,1-1-176 0,-1 1 192 0,4 1-192 16,2 1 128-16,-1 0-128 0,-4 1 0 0,3-2 0 0,0-1 0 16,2 1 0-16,0 1 0 0,-1 1 0 0,0 0 0 0,1 1 0 15,1 0 0-15,2 1 0 0,2 0 0 16,1 1 0-16,2 0 0 0,-4 1-144 0,-5 2 144 15,1-1 0-15,3 0 0 0,1 0 0 0,4 1 0 0,-2 1 0 16,0 1 0-16,0 1 0 0,-3 2 0 0,2 1 0 16,-2 0 0-16,2 2-128 0,3 3 128 0,1-1 0 15,-3 1 0-15,1-1 0 0,-2 1 0 0,2 1 0 16,2 4 0-16,4-4 0 0,2 1 0 0,0 0 0 16,0 0 0-16,-5 1 0 0,0 1 0 0,2 2 0 15,3 1 0-15,4 0 0 0,0-2 0 0,2 1 0 16,1-1 0-16,-1 2 0 0,-1 0 0 0,2 0 0 15,4-1 0-15,-1 3 0 0,0-1 0 0,4-1 0 16,1-2-144-16,3-1 144 0,2-1 0 0,1 1 0 16,1 1 0-16,2 1 0 0,3-1 0 0,1 1 0 0,0 0 0 15,2 2 0-15,1 2-128 0,2 0 128 0,-1 0 0 0,5 3 0 16,2 0 0-16,-1 3 0 0,6-4 0 0,1-1 0 16,1 0 0-16,4-2 0 0,3-2 0 0,0-2 0 15,-1-1 0-15,6-2 0 0,3-1 0 0,2-1 0 16,0 2 0-16,4 0 128 0,1-2-128 0,3 0 128 15,7-2-128-15,-3 1 192 0,2 0-192 0,2-1 192 16,1 1-192-16,3-1 128 0,1 3-128 0,3-3 128 16,2-2-128-16,5 1 0 0,0-1 0 0,6 0 128 15,5 0-128-15,2 2 0 0,-3-2 0 0,0-1 128 16,2-2-128-16,3 1 0 0,3-1 0 0,3 1 0 0,3 1 0 16,-2 1 0-16,0-2 0 0,2 1 0 0,3-3 0 0,2 1 0 15,6 0 0-15,-1 1 0 0,-3 1 0 16,2-1 0-16,2 0 0 0,1-1 0 0,2 1 0 15,-1 1 0-15,-3-1 0 0,4 1 0 0,5 2 0 0,0-2 0 16,2-1 0-16,-1 0 0 0,-2-1 0 0,0 1 0 16,3 1 128-16,-3 1-128 0,2-2 0 0,-4 0 0 15,0-1 0-15,4 1 0 0,4 1 0 0,-3 1 0 16,-1-2 0-16,3-3 0 0,0-1 0 0,0 1 0 16,-2 2 0-16,-1-1 0 0,0-1 0 0,3 1 0 15,0 2 0-15,-2-1 0 0,-5 0 0 0,2 1 0 16,2-4 0-16,-1 3 0 0,0 1 0 0,-1-1 0 15,-6-3 0-15,4 1 0 0,4-3 0 0,-2 2 0 16,-2-2 0-16,1 0 0 0,-4-2 0 0,3 0 0 16,1 3 0-16,1-1 0 0,-2 0 144 0,2-3-144 0,-3 0 160 15,7-1-160-15,0 0 160 0,-2 0-160 0,-4-1 160 16,1 2-160-16,-1 1 0 0,4-1 128 0,1 1-128 0,-3-3 0 16,-6-3 0-16,3 1 0 0,1 1 0 0,1-1 0 15,1 0 0-15,-2 0 0 0,-1 0 0 0,1 1 0 16,2-1 0-16,-1 0 0 0,0 1 0 0,-1 0 0 15,-1-1 0-15,1 0 0 0,-2 0 0 0,0-1 0 16,-3 2 0-16,0-1 0 0,0 1 0 0,2 0 0 16,2 2 0-16,-2-1 0 0,-3 0 0 0,0 0 0 15,0 4 0-15,3-1 0 0,0-2 0 0,-3 1 0 16,-4 1 0-16,2 1 0 0,-1-1 0 0,2 0 0 16,0-3 0-16,-1 1 0 0,-4 1 0 0,-1 1 0 0,1-2 0 15,1 1 0-15,3 0 0 0,-5-2 0 16,0 0 0-16,-1 0 0 0,-2 0 0 0,4 0 0 0,-2 0 0 15,1 1 0-15,1-2 0 0,-1 1 0 0,-5 1 0 16,2-1 0-16,2-1 0 0,0-3 0 0,-2-2 0 16,-1 1 0-16,1 0 0 0,-3 1 0 0,0-2 128 0,-1 1-128 15,2-2 0-15,1 1 0 0,0-1 0 0,-2 1 0 16,-4-3 0-16,0 2 0 0,2-3 0 0,-1 0 128 16,1 0-128-16,-1 2 0 0,-4 0 0 0,1-1 0 15,-2-2 0-15,0 0 0 0,2-2 0 0,0 0 0 16,3 0 0-16,-1 2 0 0,-2-3 0 0,-2-1 0 15,-2-2 0-15,-2 0 0 0,0-2 0 0,-3 3-160 16,-4-2 160-16,0 0-192 0,0 1 192 0,-2-1 0 16,-2 5-144-16,-3-2 144 0,-5-3 0 0,1 2 0 15,-3 0 0-15,-2 1 0 0,-3-1 0 0,1 1 0 0,2 0 0 16,-4-2 0-16,-1 1 0 0,-1-1 128 0,0-1-128 0,-2 1 0 16,1 0 0-16,-3 2 128 0,-2 1-128 15,-1-3 0-15,0 1 0 0,-4-1 0 0,-2 1 0 16,-1-1 0-16,-1-2 0 0,-4 2 0 0,0 0 0 0,-1 0 0 15,-3-1 0-15,-1-1-176 0,-2 0 176 0,-1 2-192 16,1 0 192-16,-3-2-160 0,-4-1 160 16,-1 0-160-16,-2-1 160 0,0 2-160 0,-2 0 160 0,-1-1-160 15,-4-3 160-15,3 3 0 0,-2-2 0 0,-1 3 0 16,-2-1 0-16,-2-2 0 0,1-3 0 0,-2 3 0 16,0 3 0-16,-1-2 0 0,-2-2 0 0,-3-1 0 15,-3 1 0-15,-3 4-128 0,0-2 128 0,-1 2-128 16,-5-4 128-16,2 3 0 0,-2 1 0 0,0 0 0 15,1-3 0-15,-5 1 0 0,-4 0 0 0,-1 1 0 0,0 1 0 0,-1 1 0 16,-3-2 0-16,2 2 0 0,-1-2 0 0,-1 4 0 16,-4-1 0-16,-3 2 0 0,-3 1 0 0,1 0 0 15,-3 2 0-15,1 0 0 0,-3 0 0 0,-2 2 0 16,-4-1 0-16,0 4 0 0,1-1 0 0,1 0 0 16,-2-1 0-16,-1-1 0 0,-6-1 0 0,2 2 0 15,0-1 0-15,-1-1-128 0,-4 3 128 0,-1 0 0 16,-2 2 0-16,4-1 0 0,0-2 0 0,-2 0 0 15,-1-2 0-15,-1 3 0 0,0 1 0 0,-1-2 0 16,-3-3 0-16,-2 1 0 0,1 1 0 0,2 0 0 16,0-1 0-16,0 1 128 0,-7 3-128 0,2-2 0 15,2 2-128-15,-5 1 128 0,-2-1 0 0,1 2 0 16,2 0 0-16,-1 0-128 0,0-4 128 0,-1 0 0 0,-3 0 160 16,1 1-160-16,1 0 0 0,-3 0 0 0,-2 2 0 15,2-4 0-15,4 2 0 0,0 1 0 0,-4 1 0 0,3-1 0 16,2-2 0-16,-3 1 0 0,-3 2 0 0,3-1 0 15,1-1 0-15,0-1 0 0,-3-1 0 0,4 1 0 16,-1 0 0-16,0 2 144 0,-2-1-144 0,0 0 192 16,1-1-16-16,-1 1 0 0,-1 1 0 0,-2 0 0 15,0 2-16-15,0 1 0 0,3-1 0 0,-2 0 0 16,-1 0-32-16,5 1-128 0,-1-1 192 0,2 2-64 16,-6 1-128-16,5 0 128 0,3 1-128 0,-3-2 128 15,2 0-128-15,2 1 0 0,2 0 0 0,2 1 0 0,-3 0 0 16,2 1 0-16,0 2 0 0,3 0 0 0,2 0 0 15,-2 1 0-15,-1 1 0 0,0-1 0 0,6 3 0 0,-2 0 0 16,-4 1 0-16,2 0 0 0,2 1 0 0,3 1-144 16,3-1 144-16,-1 3 0 0,-5 2 0 0,7 1-128 15,5 0 128-15,1 2 0 0,-1 0 0 0,1 2 0 16,1 0-128-16,3 1 128 0,4 1 0 0,1 1 0 16,2 2 0-16,2 0 0 0,1-1 0 0,0 1 0 15,1 3 0-15,-1 0 0 0,4 3-144 16,3-1 144-16,3 1 0 0,0-2-144 0,0 0 144 0,4-1-160 15,1 2 160-15,3-4-160 0,-1 0 160 0,5 4-128 16,3 5 128-16,2-5-128 0,3 3 128 0,2-1 0 16,1-1 0-16,3 2 0 0,1 0 0 0,3-1 0 0,1-1 0 15,3 1 0-15,4 1 0 0,0-1 0 16,-2-1 0-16,3 1-128 0,5 0 128 0,2 2-160 0,-3 1 160 16,5 0-160-16,4-2 160 0,0 1-192 0,-1-1 192 0,4 0-192 15,0-1 192-15,3-2 0 0,3 1-144 0,-2 1 144 16,-1-1 0-16,6 2 0 0,5 0-144 0,1-5 144 15,1-2 0-15,4 2 0 0,2-1 0 0,1 0 0 16,2 1 0-16,-1-3 0 0,5-2 0 0,0 0 0 16,1-3 0-16,4 1 0 0,5-1 0 0,2-2 0 15,3 1 0-15,2-1 0 0,1 1 0 0,1-1 0 16,0 4 0-16,0-3 0 0,0 0 0 0,3 2 0 16,7 3 0-16,-1-6 0 0,3 0 0 0,2-1 0 15,-1 3 0-15,1-2 0 0,6-2 0 0,1 1 0 16,4-1-144-16,-2 1 144 0,1 2-208 0,2-3 80 0,1-3-80 15,3 0-16-15,3 0 0 0,-5 0 0 16,-1-1 80-16,1-1 16 0,5 0 0 0,3-2 0 0,-3 0 128 16,4 0 0-16,-3-2 0 0,4 1 0 0,4-2 0 15,-1 3 0-15,0-3 0 0,3-2 0 0,2-2 0 16,2 0 0-16,4 2 0 0,2-2 0 0,-2 1 0 0,2 1 0 16,-1-2 0-16,1 0 0 0,1 2 0 0,1 0 0 15,2-2 0-15,-4 2 0 0,-7 1 0 0,6 2 0 16,5-1 0-16,-3 0 0 0,-4-2 0 0,2 0-128 15,4 1 128-15,-1 1 0 0,-3-1 0 0,3-1-160 16,-4 0 160-16,2 0 0 0,-1 2-144 0,-2-1 144 16,3-2 0-16,-1 1-144 0,3 2 144 0,-3 1 0 15,-3 1 0-15,4-1 0 0,1-2 0 0,-1 0 0 16,-9-1 0-16,3 1 0 0,3 3 0 0,0-2 0 0,-5-4 0 16,4 1 0-16,5 1 0 0,-4-2 0 0,-1-1 0 15,-2 2 0-15,0 3 0 0,1-1 0 0,-2 0 0 0,0-1 0 16,-4 0 0-16,5-2 0 0,1 0 0 0,-1 1 0 15,-5 0 0-15,4 0 0 0,0-1 0 0,-1 0 0 16,-4-1 0-16,-1 1 0 0,1 1 0 0,-1 1 0 16,1-1 0-16,-1 0 0 0,-7-1 0 0,3 1 0 15,-2 0 0-15,2-1 0 0,1-3 0 0,-2 2 0 16,-4 3 0-16,3 0 0 0,1-2 0 0,-2 0 0 16,-1-1 0-16,-4 1 0 0,-2-1 0 0,-1-1 0 15,-1 0 0-15,-1-1 0 0,-3-3 0 0,-2 2 0 16,-3-2 0-16,1 1 0 0,2-2 128 0,0-2-128 15,1 3 0-15,-1-4 0 0,-3-2 0 0,-3 0 128 0,2-1-128 16,0 1 0-16,-1-1 0 0,-2 0 0 0,-4-2 0 16,-1-1 128-16,-4 1-128 0,0-1 0 0,1-3 0 15,-3 0 0-15,1 0 0 0,-4 0 128 0,2-1-128 0,-3-2 144 16,-3-4-144-16,0 2 160 0,-3 2-160 0,0 0 0 16,-1-1 0-16,-1 1 0 0,0-1 0 0,-3 0 0 15,0 0 0-15,-3 3 0 0,-2-2 0 0,-2-1 0 16,-1-3-128-16,-3 4 128 0,-5 2-128 0,0-2 128 15,1-2-160-15,-5 1 160 0,0 1 0 0,-1-2 0 16,0-2 0-16,1 0 0 0,-1 4 0 0,1 3 0 16,-5-1 0-16,1 0 0 0,0-2 0 0,0 4 0 15,-3 2 0-15,-2-1 0 0,-1 1-144 0,-2 1 144 0,0-2-128 16,-3 2 128-16,-2-1 0 0,-4 2 0 0,0-1 0 16,0 0-128-16,-1 2 128 0,-2-1 0 0,-2-2 0 15,-1 3 128-15,-1 0-128 0,-3 0 0 0,0-2 0 16,-1-1 0-16,-5-4 0 0,1 1 0 0,0 3 0 15,-2-1 0-15,-3 2 0 0,-1 0 0 0,-3-2 0 0,-3 2 0 16,-3 0 0-16,2 1-128 0,0-1 128 16,-6 0 0-16,-1 0 0 0,-3 0-160 0,-3 1 160 0,-1 0 0 15,-1-2-144-15,-5-2 144 0,-4 3 0 0,-1-2-144 16,-3 4 144-16,2-2 0 0,-1 0 0 0,-2 1-128 16,-4-1 128-16,-1-2 0 0,-2-2 0 0,1 2-128 15,-3-1 128-15,-1 2 0 0,0-1 0 0,-3 0 0 16,-4-2 0-16,0 0 0 0,0 5 0 0,-3-2 0 15,-3 1 0-15,-2 1 0 0,-3-1 0 0,2 3 0 16,-2 2 0-16,-4 1 0 0,-5-2 0 0,1 0-128 0,3-2 128 16,-2 4 0-16,-4-5 0 0,-2 2 0 0,-1 0 0 0,-3 0 0 15,-1-1 0-15,2 0 0 0,0-1 0 0,0 0 0 16,1 1 0-16,-3 3 0 0,-1 0 0 0,-1 1 0 16,1-1 0-16,-1-1 0 0,-2 0 0 0,1 0 0 15,0-1 0-15,-1-1 0 0,-1-1 0 0,0 1 0 16,-1 1 0-16,-1-1 0 0,2 2 0 0,-4 0 0 15,3 2 0-15,-2-1 0 0,2-1 0 0,0 3 0 16,-1 4 0-16,2-2 0 0,0 1 0 0,0-1 0 16,0 1 0-16,1-2 0 0,-4-2 0 0,4 1 0 15,2 3 0-15,-2-1 0 0,-2 2 0 0,1-3 0 16,3 2 0-16,0-1 0 0,-4 1 0 0,2 1 0 16,1-2 0-16,1 2 0 0,-4-1 0 0,7 3 128 0,3 1-128 15,-4 0 176-15,0-4 16 0,0 3 16 0,3 1 0 16,0 3 0-16,-2 2 0 0,4-1 0 0,0-2 0 15,2 2 0-15,-1 2-80 0,3 1 0 0,0 2-128 0,2 0 192 16,2-2-192-16,0 2 0 0,0 1 0 0,3 0 0 16,4-2 0-16,-5 1 0 0,1 1 0 0,1 0 0 15,3-1 0-15,2 3 0 0,-1 3 0 0,3-1 0 16,-3-1 0-16,6 1 0 0,4 6 0 0,0-2 0 16,-1 0 0-16,1 3 0 0,0 2 0 0,1-4 0 15,7 3 0-15,0 1 0 0,2 3 0 0,0-2 0 16,3-1 0-16,1 0 0 0,-1 2 0 0,6 1 0 15,5 3 0-15,-2-1-128 0,2 1 128 0,0 1 0 16,5 2 0-16,-1 2-128 0,1 0 128 0,4 0 0 16,5-1-192-16,2-1 192 0,3 0-192 0,0-1 192 0,2 1-176 15,2 0 176-15,3-2-160 0,1 1 160 0,1 0-144 0,4-1 144 16,3-2-128-16,1 1 128 0,0-1-128 0,4 1 128 16,3-2-128-16,3-2 128 0,2 2 0 0,5-1 0 15,2 0 0-15,4 1-128 0,1-3 128 0,2 1 0 16,5 0 0-16,2 2 0 0,5 1 0 0,-1 0 0 15,2 3 0-15,3-1-128 0,3 0 128 0,3 1 0 16,-2 0 0-16,3-1-128 0,4 1-64 0,6-2-16 16,6-3 0-16,2-1 0 0,4 0 16 0,0-1 0 15,3 1 0-15,3-5 0 0,-1 3 64 0,7-1 128 16,7 2-208-16,1-2 80 0,1-3-128 0,2-1 0 16,1 2-16-16,7 1 0 0,1 1 16 0,1 0 0 0,-5-3 0 15,5 1 0-15,4-2 128 0,0 1 128 0,1 2-192 0,1-1 192 16,3-2-128-16,0 2 128 0,3-1 0 0,1 0 0 15,-3 1 0-15,6 0 0 0,5-2 0 0,-4 2 0 16,-1 0 0-16,6-2 0 0,5-1 0 0,0-1 0 16,0 2 0-16,2-1 0 15,2 1 0-15,-1-1 0 0,-2 0 0 0,3 0 0 0,3 2 0 0,-6-2 0 16,-1 2 0-16,1-3 0 0,4-2 0 0,-4 2 0 16,0-1 0-16,1 0 0 0,4-2 0 0,-4-1 0 15,-2 0 0-15,0-2 0 0,1-1 0 0,-2 0 0 16,-3-2 0-16,4 1 128 0,2-2-128 0,-5 0 144 15,-2-2 176-15,2 0 48 0,3 1 0 0,-5-2 0 16,-4 0 0-16,4-1 0 0,4-2 0 0,-4 1 0 16,-4 1-128-16,3 1-32 0,3-1 0 0,-5 2 0 15,-1-4-208-15,-1 2 176 0,2 0-176 0,-2 0 160 0,-5 0-160 0,-1 0 192 16,1-1-192-16,-2 0 192 0,2 0-192 0,-1 1 0 16,-4-3 0-16,-1 1-176 0,3-1 176 0,-5-1 0 15,-2 0 0-15,-1 0 0 0,3-2 0 0,0 1 128 16,-2 0-128-16,-2-2 0 0,-3 0 192 0,2-1-48 15,0 0 0-15,-2 1 0 0,-2-1-144 0,-3 1 0 16,1-1 0-16,0 0 0 0,-1 0 208 0,-1-1-32 16,-1 0-16-16,-1 1 0 0,-2-3-16 0,-1 2 0 15,3 0 0-15,-4 1 0 0,0-1-144 0,-3-1 0 16,-2-1 144-16,-2 0-144 0,1-2 0 0,0 0 0 16,0-2 0-16,-1-1 0 0,-3 2 0 0,1-1 0 15,-3-1 0-15,1-1 0 0,1 2 0 0,0-3 0 16,0-2 0-16,-2 0 0 0,-4 2 0 0,2 0 0 15,1-1 0-15,0-2 0 0,3-2 0 0,-7 0 0 0,0 1 0 0,-2-1 0 16,-1-2 0-16,-2-1 0 0,2-3 0 0,-2 1 0 16,0 1 0-16,-3-2 0 15,2-3 0-15,-1 3 128 0,-4 1-128 0,-1 1 0 0,-5-4 0 16,2 2 0-16,-4-2 144 0,1 0-144 0,-1-1 192 0,-4 1-192 16,-2-3 160-16,0 3-160 0,2 3 128 0,-1 0-128 15,-1-3 0-15,-6 4 0 0,-1 2 0 0,-2 1 0 16,-1-1 0-16,-4 4-176 0,0 1 16 15,-4 2 0-15,0 1-496 0,0 0-112 16,-3 2 0-16,0 2-10064 0,-3 2-2016 0</inkml:trace>
  <inkml:trace contextRef="#ctx0" brushRef="#br1" timeOffset="61821.253">13165 6697 27647 0,'0'0'2448'0,"0"0"-1952"16,0 0-496-16,0 0 0 0,0 0 128 0,0 0-128 15,0 0 0-15,0 0 0 0,-6-11-176 0,2-1-128 16,2-3-16-16,2 0-16 16,-1 3-400-16,0-2-80 0,-3-2-16 0,-2 3 0 15,1-1 128-15,-5 1 32 0,0 0 0 0,-1 2 0 0,-5 3 416 0,0 0 96 16,-4-3 16-16,0 1 0 0,1 0 144 0,-3 2 0 16,-2-1 0-16,1 0 0 0,0-6 256 0,-2 2 16 15,-4-2 16-15,2-3 0 0,-3 0 336 0,-1 1 64 16,-2 4 16-16,-3-1 0 0,0-3-176 0,-1 2-16 15,-2 0-16-15,-2 2 0 0,-1-1-240 0,-2 1-32 0,-2-1-16 16,-2 1 0-16,-6-4-208 0,-1 1 0 0,-2 4 0 16,-2-1 0-16,0 0 0 0,-2 0 0 0,1 0 0 15,-6 1-160-15,-2 1 160 0,-2 3 0 0,0 0 0 0,2 0 0 16,1-1 0-16,-3 2 0 0,-4-1 0 0,0 0 0 16,0-1 0-16,-1 0 0 0,1-4 0 0,-6 4 0 15,-1-4 0-15,-1 4 0 0,0 0 0 0,-3-1 0 16,2-3 0-16,-2 1 0 0,-1-4 0 0,5 1 0 15,2-3 0-15,-3 2 0 0,-1 0 0 0,-2 1 128 16,2-2 0-16,5 1 0 0,4 0 0 0,-3 1 0 16,-4 1 0-16,0-2 16 0,-4 1 0 0,3 2 0 15,1 1 48-15,-3 0 16 0,-3-3 0 0,0 2 0 0,0 0-80 16,1-4-128-16,-1-1 176 0,-1 0-176 0,-1 2 128 0,-1 0-128 16,2 2 0-16,-2-3 0 0,-5-6 0 0,2 2 0 15,0 2 0-15,1 2-192 0,-1-1 192 0,2 4-176 16,0 1 176-16,3 0-160 0,-1-2 160 0,0 3 0 15,-3 1 0-15,1 3 0 0,-1-1 0 0,3 1 0 16,-3-3 0-16,0 2 0 0,-2 3 0 0,2-2 0 16,5-1 0-16,-4 1 128 0,-3 2-128 0,1 1 0 15,0 0 0-15,3 1 0 0,1-2 0 0,-2-1 0 16,-3 1 0-16,3-1 0 0,3 1 0 0,-2-2 0 16,-4-3 0-16,2 3 0 0,3 2-128 0,1-3 0 15,-1-2 0-15,-2 3 0 0,0 0 128 0,1 4-128 0,2-1 128 16,0-2-128-16,-1-1 128 0,1 3 0 15,-1 1 0-15,2 1 0 0,2-1 0 0,-2 2 176 0,-4 0-176 16,5 4 192-16,1 0-192 0,1-1 0 0,-2 0 144 16,1 2-144-16,1 3 0 0,2-1 0 0,2-1 0 0,1 2 0 15,-5 2 0-15,0 2 0 0,0 1 0 0,3-1 0 16,7-2 128-16,-6 1-128 0,-1-1 160 0,1 1-160 16,2 1 0-16,3 1 128 0,1 1-128 0,-2 0 0 15,-4-1 0-15,3 1 0 0,4 2 128 0,3-1-128 16,2 3 128-16,1 1-128 0,-2-1 176 0,1 3-176 15,1 0 192-15,4 3-192 0,3 7 192 0,2-3-192 16,-2-4 128-16,3 4-128 0,-2-1 0 0,3 4 0 16,2-3 0-16,1 5 0 0,2 1 0 0,5 0 0 0,4-2 0 15,2 2 0-15,-6 1 0 0,6 2 0 16,1 6 0-16,1 1 0 0,1 0 0 0,4 0 0 0,-2-1 0 16,4 0-192-16,4-1 48 0,2-2 16 0,0-2 128 15,6 0-192-15,1-4 192 0,3 1-192 0,0 1 192 0,3-1 0 16,4-3 0-16,2 1 0 0,0-1 0 0,4-1 0 15,2-3 0-15,2-3 0 0,3 1 0 0,0-1 144 16,3-2-144-16,2 0 0 0,3-1 192 0,0 1-192 16,0 1 192-16,6-1-192 0,2 0 304 0,2-3-48 15,-1 2-16-15,5 1 0 0,0 2-112 0,4-1 0 16,0-1-128-16,4 0 192 0,0-1-192 0,3 0 144 16,1-3-144-16,1 2 128 0,-2 1-128 0,5 1 160 15,-1-1-160-15,7 0 160 0,2-1-160 0,2 0 0 16,1 0 0-16,0 0 0 0,-2-1 0 0,2 0 0 15,1-2 0-15,1 3 0 0,5 1 0 0,1 2 0 0,-1-1 0 0,1-1 0 16,-1-3-224-16,1-1 80 0,0 3 16 0,5-4 0 16,3-2 0-16,3 1 0 0,-4-3 0 15,2-1 0-15,4-2 128 0,1-1-160 0,3 2 160 0,-1 0-160 16,-5-2 160-16,5-1 0 0,4-1 0 0,1 1 0 16,4-2 0-16,0 1 0 0,-1-2 0 0,3-1 0 15,0-1 0-15,2 1 144 0,1 3-144 0,1-4 0 16,3-1 0-16,2 1 0 0,2 2 0 0,0-1 0 15,-1 0 0-15,3-1 0 0,4 0 0 0,-3 3 0 16,1 1 0-16,1 0 0 0,3-2 0 0,-1 1-144 16,-5-1 144-16,6 2-192 0,4 1 192 0,0-2-192 15,-4-1 192-15,3 0-128 0,6 0 128 0,-4 3-128 16,-3-2 128-16,3-1 0 0,4-2 0 0,-3 3 0 16,-3 1 0-16,5 0 0 0,6-3 0 0,-4 1 0 0,-2-2 0 15,3 1 144-15,2 1-144 0,-2-2 160 0,-4-1-32 16,4 1-128-16,4 0 192 0,-2-1-64 0,-2-1-128 0,0 1 0 15,3 0 144-15,-1 0-144 0,-1-1 0 16,-3 1 0-16,-1 0 0 0,0-1 0 0,-2 0 0 16,-2-1 0-16,3-1 0 0,-4 0 0 0,-3 0 0 0,3-2 0 15,-1 1 0-15,-3-1 0 0,-3 0 0 0,1-1 0 16,2-1 0-16,-3-1 0 0,-4-3 0 0,0 1 0 16,0 0 0-16,-3-1 0 0,-3 2 0 0,0-1 0 15,0-1 0-15,-1 2 0 0,0-2 0 0,-5 0 0 16,-3-3 0-16,0 1 0 0,-1 0 0 0,-1 0 0 15,-4 1 0-15,-1-4 0 0,-4-5 0 0,-1 2 0 16,0 0 0-16,-2-1-128 0,0-1 0 0,-4 1 0 0,-6 2 0 16,0-2 0-16,-1 2 128 0,-2-3 0 0,-3 0 0 15,0 1 0-15,-4-1 0 0,-3 0 0 0,-3-3 0 16,-3-2 0-16,-2 2 0 0,-3-1 0 0,-1-3 0 0,-1-3 128 16,-2-3-128-16,3 1 0 0,-2 1 0 0,1 4 0 15,-2 4 0-15,-2-2 0 0,-4 3 0 0,0 1 128 16,-2 2-128-16,-1 1 0 0,0 2 0 0,-3 1 0 15,0-1 0-15,1 1 0 0,-4 1-176 0,-1 1 176 16,0 0-320-16,-2 1 48 0,1-2 0 0,-4 4 0 16,-2 2-496-1,-3 1-112-15,-1-3-16 0,0-1-10800 0</inkml:trace>
  <inkml:trace contextRef="#ctx0" brushRef="#br1" timeOffset="88062.521">2279 7147 23839 0,'-9'-11'1056'0,"9"11"224"0,-6-9-1024 0,3 1-256 15,3 8 0-15,-1-6 0 16,1 6 160-16,6-9-16 0,1-2 0 0,2 4 0 0,3 2-144 0,1 3 0 15,1-3 0-15,4 2-176 0,0-2 176 0,1 2 0 16,2 3 0-16,-1 0-128 0,2-2 128 0,0 4 0 16,1-1 0-16,3 3-128 0,0 0 128 0,0 5 0 15,5 0 0-15,1-1 0 0,-1 0 0 0,4 2 0 16,2 1 0-16,3 0 0 0,-5 0 0 0,4 1 0 16,-1 1 0-16,3 2 0 0,0-1 0 0,2 1 0 15,2 1 0-15,3-1 0 0,3 4 0 0,-1 1 144 16,0 3-144-16,-2-5 0 0,2 1 128 0,-1 1-128 15,1 1 0-15,2 1 0 0,2-1 0 0,2 0 0 16,2-3 0-16,-4 4 0 0,-1 0 0 0,1-1 0 16,2-1 0-16,-1-1 0 0,2 0 0 0,2-1 0 0,-2-3 0 15,1 2 0-15,0 1 0 0,2-2 0 0,4-2 0 0,-2 0 0 16,-3-1 0-16,1-1 0 0,2 1 0 0,1-4 0 16,-1-1 0-16,3-3 128 0,2-2-128 0,3 3 160 15,0-2-160-15,1 2 0 0,-2 1 144 16,3-3-144-16,7-3 0 0,0 0 0 0,2-1 0 0,-1 1 128 15,-1-1-128-15,0 0 0 0,3-1 0 16,1 1 0-16,0 0 0 0,-1 0 0 0,-4-1 0 0,2 0 0 16,3 0 0-16,-4 0 0 0,-3 1 0 0,1-2 0 15,1 0 0-15,2-2 0 0,3 2 0 0,-4 3-128 16,-2-1 128-16,0 2 0 0,1 1 0 0,3-3 128 16,0-3-128-16,0 2-128 0,-1 2 128 0,1-1-192 15,0 0 192-15,-1 0 0 0,3 3 0 0,0-2-128 0,-4 2-80 16,0-5-16-16,-2 0 0 0,2 0 0 0,3 2 224 15,1-1 0-15,-5-1 0 0,0-2 0 0,1 1-144 0,1 0 144 16,-1 0-128-16,-1-1 128 0,-2 1 0 0,2 1 0 16,3 1 0-16,1 1 176 0,-4-3-176 0,0-1 0 15,-1 1 0-15,0 1 0 0,0-1 0 0,-2 3 0 16,-1 3 0-16,1-2 0 0,0-4 0 0,0 2 0 16,1 1 0-16,-3 3 0 0,2 0 128 0,-2 0 0 15,-4 0 0-15,2-1 0 0,-2 1-128 0,2-1 0 16,2-2 0-16,-1 2 0 0,-3 2 0 0,6-3 0 15,-4-7 0-15,2 4 128 0,-1 3-128 0,-2-1 0 16,-5-5 0-16,1-2 0 0,2-1 0 0,2 2 0 16,-4 0 0-16,-1-2 0 0,-2-5 144 0,-2 1-144 15,0 0 160-15,-1 0-160 0,1 0 336 0,-1 0-16 16,1-4-16-16,-4 2 0 0,-3 1 80 0,-1 0 0 0,0-3 16 16,-2 2 0-16,2 1 16 0,0 2 0 0,0-4 0 15,1 2 0-15,-1 0-144 0,1 0-16 0,-4 1-16 0,-2 1 0 16,1-5-240-16,-1 2 0 0,-1-5 0 0,3 4 0 15,-2-2 0-15,1 1 0 0,-3-2 0 0,-1-1 0 16,-4-5 0-16,2 2-160 0,-1 0 32 0,1 0 0 16,-4-1-32-16,-1 0 0 0,-4 0 0 0,-2 0 0 15,-1-1 160-15,-1 1 0 0,-2 0 0 0,-3-2-128 16,-4 2 128-16,-4-4 0 0,3-2 0 0,-4-2 128 16,-1 0-128-16,-4-1 144 0,-4 0-144 0,1 0 160 15,-3 0 32-15,-3 0 0 0,-3-1 0 0,-2 1 0 16,-1-1-192-16,-4 1 0 0,1 0 144 0,-7-1-144 15,0-3 128-15,-3 2-128 0,-3 1 128 0,-2-1-128 0,-5-2 144 16,2 1-144-16,0 5 192 0,-7-1-192 0,-8 1 0 0,-2 0 0 16,-2 1 0-16,-1 0 0 0,-4 2 0 0,-6-3 0 15,-6-2 0-15,-5 2 0 0,-2 2 0 0,-7-3 0 16,-1 0 0-16,-3 0 0 0,-5 1 0 0,-4 3 0 16,-5 1 0-16,2 0 0 0,5 0 0 0,-1 2 0 15,-3 1 0-15,3 1 0 0,5 1 448 0,2 2-32 16,-4 0 0-16,0 4 0 0,-1 2-80 0,1-1-16 15,-1-2 0-15,-3 3 0 0,-6 2-144 0,-2 2-48 16,-2 3 0-16,-5-1 0 0,-4-1-128 0,1 5 0 16,-1 4 0-16,-2-3 128 0,-7-4-128 0,0 2 0 15,1 4 0-15,-2 0 0 0,-5-2 0 0,2 2 0 16,0 1 0-16,1 1 0 0,-3 1 0 0,6-3 0 0,2 0 0 16,2 0 0-16,-4-3 0 0,2 1 0 0,4 0 0 15,-2 1 0-15,1-5 0 0,2 5 0 0,1 1 0 0,-1-2 0 16,-1-4 0-16,3 2 0 0,0 2 0 0,0-2 0 15,-1-2 0-15,2 4 0 0,0 3 0 16,-2-1 0-16,-1-8 0 0,-2 7 0 0,1 2 0 16,1 1 0-16,-1-4 0 0,2-2 0 0,-2-2 0 0,2 3 0 15,1-1 0-15,-1 3 0 0,-2 1 0 0,4 3 0 16,4-3 0-16,-1 0 0 0,0-5 0 0,4 3 0 16,3 2 0-16,1 1 0 0,-3 0 0 0,2 2 0 15,-1 3 0-15,-2 2 0 0,0-2 0 0,-1 4 0 16,-3 2 0-16,1-1 0 0,1-2-192 0,0 2 192 0,1 3-336 15,-2 2 48-15,2-1 16 0,-2 1 0 0,4-2 80 0,-3 1 0 16,1 3 16-16,0-2 0 0,0-1 176 16,2-1 0-16,3 0 0 0,3 2 0 0,0-2 0 0,3 1 0 15,-2 1 0-15,1-1 0 0,3 1 0 0,0-4-192 16,0-1 192-16,6 2-192 0,3 1 192 0,-2 0-208 16,-1 1 80-16,2-2 128 0,2-2 0 0,5 3 0 15,5 2 0-15,1-3 0 0,1-3 0 0,1 3 0 16,3 1 0-16,0 1 0 0,2 0 192 0,5 0 96 15,1 2 32-15,4 3 0 0,-1 2-192 0,6-1-128 16,5-3 192-16,1 3-192 0,3 2 128 0,-1-1-128 16,1 0 0-16,3 2 0 0,1 3 0 0,4 1 0 15,3 2 0-15,3-2-144 0,1-6 144 0,2 2-128 0,-1 2 128 16,4 0-128-16,3-6 128 0,3 4 0 0,2 0-144 16,4 0 144-16,-3 0 0 0,5 4-144 0,3 1 144 0,3 3 0 15,0 1-144-15,5 0 144 0,0 0 0 0,4-2-144 16,3-2 144-16,4 1 0 0,0 1 0 0,3 1-128 15,-2 1 128-15,7 1 0 0,3-2 0 0,3 1-128 16,0 1 128-16,1-2-128 0,2-1 128 0,1 1-128 16,5 1 128-16,2 0-192 0,3 0 192 0,4-2-192 15,2-6 192-15,1 1-208 0,-1 1 80 0,3-1 128 16,0-4-224-16,7 0 80 0,1 0 16 0,2-3 0 16,1 0 128-16,-3-3 0 0,0-2 0 0,6 2 0 15,6-2 0-15,2 1 0 0,0-1 0 0,-2-3 0 16,0-1 0-16,7-1 0 0,6 2 144 0,-1-1-144 15,-6-2 240-15,4 1-64 0,1-1-16 0,6-1 0 0,0 0-160 16,2 1 128-16,0 0-128 0,3 0 128 0,0-1-128 0,1-5 0 16,-1-1 0-16,6 1 0 0,5 1 0 0,-1-3 0 15,-1-3-160-15,3-1 160 0,-1-3-240 0,0 1 48 16,-2-3 16-16,2 0 0 0,6 0 176 0,-7-1 0 16,-3 5 0-16,3-3 0 0,4 0 0 0,-1 1 0 15,-4 0 0-15,3 3 0 0,5 0 0 0,-4 1 0 16,-3 3 0-16,1 0 0 0,1 2 0 0,-4 0 0 15,0 3 0-15,2-1 0 0,5-2 0 0,-5 5 0 16,-3 0 0-16,3 0 0 0,3 2 0 0,-3 0 0 16,-3-1 0-16,1 0 0 0,1 1 0 0,-1 0 0 15,-4 2 0-15,1-2 0 0,-2-3 0 0,2 3 0 16,-1 1 0-16,1-1 0 0,-4-2 0 0,0 0 0 16,0-2 0-16,-2 1 0 0,-5 1 0 0,2-2-208 0,4 0 80 15,-1-1 128-15,-5-2-192 0,2 3 192 0,2 0-192 16,0 2 192-16,-6-2 0 0,2-1 0 15,0-4 0-15,1 1 0 0,0 5 0 0,-3-1 0 0,-4-3 0 0,2 0 0 16,-2 1 0-16,4 1 0 0,0-1 0 16,-1-1 0-16,-1-2 0 0,3 0 0 0,-1 0 0 0,0 1 0 15,-9 0 0-15,3-1 0 0,0 0 0 0,-2 2 0 16,0 1 0-16,-5-2 0 0,-3-1 0 0,1-4 128 16,1-2-128-16,0 1 0 0,0 0-160 0,-3 1 160 15,-3-4-128-15,-1-3 128 0,4-3 0 0,-3-1-144 16,-4 2 144-16,-2 0 0 0,-1 0 0 0,-4-6 0 15,-2-2 0-15,3 0 0 0,4 0 0 0,-2 3 0 0,-2-2 0 16,-2-1 0-16,-3 0 0 0,-2-1 0 0,-1 0 0 16,0 0 0-16,0-1 0 0,0-2 0 0,-1-2-128 15,-3 2 0-15,-3 0 0 0,-6-4 0 0,-1-4-16 0,-2-2 0 16,-1 1 0-16,-2 0 0 0,-3 0 144 0,0 2 0 16,0-1-144-16,-4-1 144 0,-1 2 0 0,-6-2 160 15,-2-3-16-15,-2 2 0 0,-3 0 80 0,-3 0 16 16,-1-3 0-16,-2 1 0 0,-2 1-240 0,-3 0 176 15,-2 1-176-15,-2 2 160 0,-5 0-160 0,-1 1 0 16,0 2 0-16,-5-3 0 0,-8-5 144 0,-2 1-144 16,-2 0 160-16,-2 2-160 0,2 2 0 0,-6-1 0 15,-3-3 0-15,-2 5 0 0,0 1-176 0,-5 0 32 16,2-2 0-16,-8 1 0 0,-7-1-80 0,-1-2-16 16,-3-2 0-16,-3-1 0 0,-2 3 240 0,-2 0 0 15,1 0 0-15,-6 1-144 0,-5 3 144 0,-3 0 0 0,6 1 0 16,-2 2 128-16,1-2 144 0,-5 3 48 0,-3-3 0 0,-4 3 0 15,0 2-16-15,-4 0 0 0,-2-3 0 0,-5 2 0 16,-4 1-144-16,0 2-32 0,1 4 0 0,-5 1 0 16,-7 2-128-16,-1 3 0 0,-1 4 0 0,-7-1 0 15,-4-1 0-15,-2 1-192 0,0 1 64 0,1 0 128 16,2 1-320-16,-2 0 48 0,-2 1 16 0,-1 1 0 16,0-2 96-16,-2 1 32 0,0 0 0 0,3 0 0 15,-2 3 128-15,-1-4 0 0,-1-1 0 0,1 1 0 16,5-1 0-16,-3 0 0 0,-3 1 0 0,0-2 0 15,1-2 0-15,0 3 0 0,-1 0 0 0,0 1 0 16,-2-3 0-16,3 0 0 0,2 2 0 0,-5 2 0 0,-3 2 0 0,2-1 0 16,3 1 0-16,-2 1 0 0,-1 4 0 15,1 0 0-15,1-1 0 0,1 4 0 0,-2 1 0 0,-2 0 0 16,-6 2-144-16,3-1 144 0,2 2-320 0,0 1 16 16,0 0 0-16,2 1 0 15,5 1-80-15,3 0-32 0,-4 1 0 0,4 0 0 16,0-1 272-16,4 0 144 0,4 1-160 0,-1-1 160 0,1 0-256 0,4 1 32 15,4 0 16-15,1 0 0 0,2-1 64 0,1-2 16 16,0 0 0-16,4 2 0 0,6 0 128 0,-1 1 0 16,-1 0 0-16,6-1 0 0,7-3 0 0,1 2 144 15,-1 2 0-15,-1 1 0 0,3 0 96 0,5 4 16 16,5 0 0-16,1 2 0 0,-5 0-256 0,5 1 128 16,2 0-128-16,2 4 0 0,6 4 0 0,3-2 0 0,1-2 0 15,2 0 0-15,0 0 176 0,0 1-176 0,1 3 192 16,5-1-192-16,4 1 0 0,1 1 0 15,2 2 0-15,5 3 0 0,1 0 0 0,3 0 0 0,0-2 0 16,3 3 0-16,-1 1 0 0,5-1 0 0,3-5 0 0,4 4 0 16,0 0 0-16,3 0 0 0,4 2-144 0,4-1 144 15,0 0 0-15,2-1 0 0,4-2 0 0,2 2 0 16,2 1 0-16,4-2 0 0,-1-4 0 0,5 2 0 16,0 0 128-16,4 0-128 0,3-1 160 0,4 0-160 15,-2-1 128-15,3-1-128 0,0-2 0 0,3 2 144 16,1 2-144-16,2 1 160 0,0-3-160 0,3-1 160 15,1-1-160-15,3-1 0 0,2-1 144 0,3 2-144 16,3 1 160-16,3-1-32 0,4 1-128 0,-1-1 192 16,0 1-192-16,1 1 0 0,1-1 128 0,4 0-128 0,4 2 0 15,4 2 0-15,3-1 0 0,-2 2 0 0,0-1 0 16,4-2 0-16,4 0 0 0,3-1 0 0,1 1 0 0,1-1 0 16,-3 1 0-16,7-2 0 0,3 3 0 0,5-4 0 15,2-2 0-15,1 0 0 0,-3 2 0 16,4-3 0-16,4-3 0 0,1 2 0 0,-1-2 0 0,4 1 0 15,4-3 0-15,1 2 0 0,2 0 0 0,5-3 0 16,4 2 0-16,-2-2 0 0,-1 0 0 0,4-2 0 16,6-1 0-16,-1 3 0 0,-7-2 0 0,9 0 0 15,6 1 0-15,-4-1 0 0,1 1-192 0,3-1 192 16,0-2-192-16,2 0 192 0,1-2-256 0,0 1 64 16,-1-3 16-16,2 1 0 0,5 1 176 0,-3-3-160 0,-4-4 160 15,3-1-160-15,2 0 160 0,-5 1 0 16,-1-1 128-16,1-1-128 0,1-1 0 0,1 1 0 0,3 2 0 15,-6 1-128-15,-1-1 128 0,-3-1 176 0,1 0-48 16,-5 2 0-16,-4 0 16 0,1 3 0 0,0-2 0 0,1-2 0 16,-4 1-144-16,1-2 160 0,0-1-160 0,-3-1 160 15,2-1-160-15,0-2 192 0,-2-2-192 0,1 2 192 16,-2-3-192-16,2-2 0 0,2-3 144 0,4-3-144 16,2 0 0-16,-4-1 0 0,-5-5 0 0,2-1 0 15,2-2 0-15,-4-2 0 0,-3-5 0 0,0-3 0 16,1-6-192-16,-3-2 32 0,-5-3 16 0,-3-1 0 15,-3-2 144-15,-2 2 0 0,-3 0 0 0,-6 0 128 16,-9 0 352-16,3-2 80 0,2-1 16 0,-3 0 0 16,-5-2 192-16,0 2 32 0,-2 1 16 0,1 4 0 0,-3 3-368 15,0 0-64-15,-3 0 0 0,-4 1-16 0,-4 1-368 0,-4-4 0 16,-1 0-160-16,-4-1 160 16,-3 1-464-16,-3 1 16 0,-2 2 0 0,-3 2 0 15,-4 0-128-15,-5-2 0 0,-5-1-16 16,-3 1 0-16,-5-2 192 0,-2-2 32 0,-5 3 16 0,-3-2 0 0,-6 1 352 0,-2 3 0 15,-3 1 0-15,-3 5 0 0,-5 3 0 0,-5 2-176 16,-7 0 176-16,-7 3-12768 0</inkml:trace>
  <inkml:trace contextRef="#ctx0" brushRef="#br1" timeOffset="94373.293">6921 12845 2751 0,'0'0'256'0,"0"0"-256"15,0 0 0-15,-5-7 0 0,0 3 1008 0,5 4 144 16,0 0 48-16,0 0 0 0,0 0-560 0,-4-8-128 16,1 0 0-16,3 8-16 0,0 0 224 0,0 0 48 0,0 0 16 0,0 0 0 15,0 0 16-15,0 0 0 0,0 0 0 16,0 0 0-16,10 0 96 0,-2-3 32 0,-1-1 0 0,-7 4 0 15,10 0 80-15,1-1 16 0,0-3 0 0,0 3 0 16,1 3-144-16,3-2-32 0,0-2 0 0,2 1 0 16,0 1-176-16,4 0-32 15,0 1-16-15,4 0 0 0,-1-1-192 0,2 0-48 0,-1 1 0 16,5 1 0-16,3-1-48 0,2-1-16 0,-2-3 0 0,-1 2 0 16,1 4 0-16,1-1-16 0,3 0 0 0,0-1 0 15,0-2-48-15,3 0 0 0,1 2 0 0,1-2 0 16,1-2-48-16,1 0-16 0,1 1 0 0,-2 1 0 15,-1 1 16-15,1 0 0 0,0 0 0 0,2-2 0 16,2-1 32-16,4 0 0 0,2 2 0 0,-3-1 0 16,-1 1-48-16,-1 1-16 0,-1 1 0 0,3-2 0 0,0-2-176 0,1-2 0 15,-2 3 0-15,4 1 0 0,-1 1 128 0,-1-2-128 16,-4 0 0-16,1-1 128 0,3 3-128 0,-1 0 0 16,5 0 0-16,0 0 0 0,2 0-128 0,-5 0 128 15,0 0 0-15,0-1 0 0,-2 1-176 0,3 0 48 16,1 0 0-16,1 0 0 0,-4 1 128 0,-1-1-128 15,1-1 128-15,-3 2-128 0,-3 2 128 0,0 0 0 16,1-3 0-16,1-1 0 0,3-1 0 0,1 0 0 16,-5 1 0-16,2 2 0 0,-2-2 0 0,-1 1 0 15,-2 0 0-15,2-1 0 0,-2-6 0 0,0 2 0 16,0 4 0-16,2-1 0 0,2-1 0 0,-1 0 0 16,-1 1 0-16,0 1 0 0,-2-2 0 0,1-1 0 0,3 0 0 15,-2 0 0-15,1-1 0 0,2-1 0 0,2-3 0 16,-2 3 0-16,-2 5 0 0,3-1 0 0,-5-1 0 0,1-1 0 15,0 0 0-15,0 1 0 0,1 1 0 0,2-1 0 16,0 0 0-16,-2 2 0 0,-1 4 0 0,-1-2 0 16,-1-3 0-16,1 0 0 0,-2-1 0 0,1 3 0 15,1-1 0-15,3-1 0 0,5 0 0 0,-2 2 0 16,-3 4 0-16,-2-1 0 0,-3 1 0 0,0-2 0 16,1-2 0-16,2-1 0 0,2-1 0 0,-2 1 0 15,-1 2 0-15,2-1 128 0,0-2-128 0,-2 3 128 16,-3 5-128-16,2-2 0 0,-1-5 0 0,3-1 0 15,2-2 0-15,4 3 0 0,-3 3 0 0,0 0 0 16,3-2 0-16,-4 0 144 0,-2 2-16 0,2-3-128 16,-1-4 176-16,0 1-176 0,-1 1 160 0,5-1-160 15,6 5 128-15,-4 2-128 0,-2 0 0 0,-2-1 144 0,-1-2-144 16,1 0 0-16,4-1 0 0,-1 0 0 0,-3-1 0 0,2 4 0 16,0 0 144-16,-2 0-144 0,-2-4 0 0,2-2 0 15,2 0 0-15,-1 0 128 0,-1 1 64 0,-1 0 32 16,0 3 0-16,-1 0 0 0,0 0-32 0,-3 2-16 15,0 0 0-15,-1-2 0 0,2-4-176 0,0 2 0 16,-2 1 0-16,4 0 0 0,-1 1 0 0,-2 1 0 16,-1-1 128-16,0 1-128 0,-1 5 0 0,0-4 0 15,-4-2 144-15,4 1-144 0,-1 2 0 0,3 1 144 16,2 0-144-16,1-2 0 0,-2-2 176 0,1 4-176 16,-4 1 160-16,0-1-160 0,0-1 128 0,-3-3-128 15,3-1 0-15,3 2 0 0,-3 2 0 0,3 0 0 0,1-1 0 16,-1 2 0-16,-1 1 0 0,-4 1 0 15,2-1 0-15,-1-1 0 0,-1-4 0 0,3 1 0 0,-2 3 0 0,1-2 0 16,2-2 0-16,2 2 128 0,-3 1-128 0,1 1 0 16,-2 0 0-16,-2 1 0 0,0-2 0 0,-1-1 0 15,1-1 0-15,2 2 128 0,3-1-128 0,-1-1 0 16,-1-2 128-16,2 0-128 0,-4 0 0 0,1 1 144 16,-2-1-144-16,0-2 0 0,-1 0 0 0,1 1 0 15,-1-1 0-15,3-1 0 0,2-1 0 0,2 1 0 16,-1 4 0-16,0-2 128 0,-1 2-128 0,-1-1 0 15,-3-1 0-15,2 1 0 0,1 0 0 0,4-1 0 16,1-2 0-16,0 0 0 0,-2 2 128 0,-2-2-128 16,2 2 0-16,-4 1 0 0,0-1 0 0,-2 1 0 15,0 0 0-15,2 2 0 0,2 1 0 0,-1 0 0 0,-2-1 0 16,2 1 0-16,0 1 128 0,1-1-128 0,-5 3 0 16,3-1 0-16,-4-4 0 0,3 1 0 0,-1 2 0 0,1-1 0 15,1 0 0-15,1 0 0 0,2 0 0 0,-1 1 0 16,-2 1 0-16,0 1 0 0,-1-3 0 0,-3 0 0 15,2-1 0-15,-3 3 0 0,0 0 0 0,3-1 0 16,3-3 128-16,-3 1-128 0,-3 2 0 0,1-1 0 16,0 0 0-16,-1-1 0 0,0-2 0 0,-1 2 0 15,1 1 0-15,0-1 128 0,0-2-128 0,2 0 128 16,3 0-128-16,0 2 128 0,-1 4-128 0,1-3 0 16,0 0 144-16,-3 1-144 0,1 1 0 0,-4 0 0 15,0-3 0-15,4 0 0 0,0-2 0 0,2 2 0 16,0 1 0-16,0-2 0 0,3-1 0 0,-2 2 0 0,-4 2 0 15,0-2 128-15,-3-1-128 0,2 0 0 0,-1-1 128 0,-1 0-128 16,3 3 144-16,0 0-144 0,2-3 192 0,0 1-192 16,3 0 192-16,-4 2-64 0,-1 2 0 15,0-2-128-15,-4-2 128 0,1-2-128 0,-2 4 0 0,1 0 0 16,-1 1 0-16,1 0 0 0,4-5 0 0,-5 3 0 16,-2 3 0-16,1 1 0 0,1-2 0 0,-1 1 0 15,-2-3 128-15,-1 1-128 0,-1 0 0 0,2 3 0 16,-3-4 0-16,1 1 0 0,-2 0 0 0,2 0 0 15,1-2 144-15,1 0-144 0,1 0 0 0,-2 1 144 16,0 2-144-16,0 0 128 0,1 0-128 0,-1-1 128 16,0-2-128-16,-1 3 0 0,-1-1 144 0,0-1-144 0,0 0 0 15,2-1 0-15,3-2 0 0,0 3 0 0,1 2 0 0,2-2 0 16,3-1 0-16,-1-1 0 0,1 1 0 16,-3 2 0-16,-2 2 0 0,-2-3 0 0,-4-3 0 15,2 0 0-15,-4 2 0 0,3-1 0 0,-1-3 0 16,2 2 0-16,1-2 0 0,-2 2 0 0,2 0 0 0,-1 1 0 15,0 0 0-15,-2 0 0 0,2-1-128 0,-4 2 128 16,-3-3-128-16,-1 2 128 0,1-1-144 0,-4 1 144 16,-1 0-160-16,1 2 160 0,-3 0 0 0,0 1-144 15,-1 0 144-15,-1 0 0 0,2-2 0 0,-4-2 0 16,0 1 0-16,1 1-128 0,1 0 128 0,-3 1-160 16,2-1 160-16,-1-1-160 0,-1-1 160 0,-1 2-128 15,-9 0 128-15,11 1-128 0,-3-1 128 0,1-1-160 16,-1 0 160-16,-8 1-160 0,0 0 160 0,0 0 0 0,6-2-144 15,-6 2 144-15,0 0 0 0,0 0 0 0,0 0-144 0,0 0 144 16,0 0 0-16,0 0 0 0,0 0 0 0,0 0 0 16,0 0 0-16,0 0-128 0,-9-1 128 0,9 1 0 15,-13-2 0-15,4 0-160 0,-1 2 160 0,0 0-128 16,-1-1-48-16,0 2 0 0,-4 2 0 0,0-1 0 31,-3 0-1680-31,-2 1-352 0,-9 2-64 0</inkml:trace>
  <inkml:trace contextRef="#ctx0" brushRef="#br1" timeOffset="95676.405">1246 13832 4607 0,'0'0'192'0,"-6"-4"64"0,-5-1-256 0,3 0 0 0,0 1 0 0,2 1 0 16,0-1 3024-16,6 4 560 0,-5-4 128 0,5 4 0 15,-4-6-2880-15,4 6-576 0,-5-4-112 0,5 4-16 16,-1-5-128-16,1 5-256 0,0 0 64 0,-3-6 0 16,1 2 192-16,2 4 0 0,0 0-144 0,0 0 144 15,0 0 208-15,0 0 112 0,0 0 32 0,0 0 0 16,0 0 16-16,0 0 0 0,0 0 0 0,0 0 0 0,0 0-96 16,0 0-16-16,3 8 0 0,1 0 0 15,-4-8 176-15,8 9 16 0,2-5 16 0,-1 1 0 0,1-1 0 0,2 1 0 16,1-1 0-16,5-1 0 0,-1-2-80 0,1 2-32 15,2 0 0-15,3-1 0 0,-1-1 0 0,2 1 0 16,-2 2 0-16,3-1 0 0,-1 0 96 0,3-1 32 16,0 0 0-16,4 3 0 0,0 2-160 0,0-2-16 15,2 0-16-15,2 0 0 0,3 3-288 0,2-3 160 16,3 0-160-16,0-1 128 0,-6-2-128 0,3 0 0 16,-2 0 0-16,2-2 128 0,-2 0-128 0,3 0 0 15,2 2 0-15,-1-2 0 0,1-2 0 0,0-1 0 16,1 1 0-16,-4 1 0 0,0 0 0 0,-2 1 0 15,1-2 144-15,3 2-144 0,1 2 240 0,0-1-32 16,-1 1 0-16,5-1 0 0,1-1-64 0,-1 1-16 0,-2-1 0 0,1 0 0 16,-2 0-128-16,2 3 0 0,-1-1 144 15,0-1-144-15,1-2 192 0,1 1-16 0,1-2-16 0,-1 1 0 16,-5-1 0-16,1 1 0 0,-1-1 0 0,0 1 0 16,-2 0-160-16,1 1 0 0,2-2 0 0,-2 2 128 15,5 0-128-15,-4-1 0 0,0-2 144 0,-3 1-144 16,-2-3 0-16,-4 0 0 0,-1 1 0 0,-1 0 0 15,-1-3 0-15,0 1 128 0,0 1-128 0,1 1 128 16,-4 0 160-16,3 1 32 0,0 0 16 0,1-1 0 16,-2 0-48-16,0 0-16 0,-2-2 0 0,1 2 0 15,-5 0-144-15,1 2-128 0,-5 0 192 0,0 0-192 16,-2 1 128-16,1 0-128 0,2-2 0 0,-4 1 0 0,-1-1 128 16,1 1-128-16,-1-1 0 0,0 2 0 0,-3 0 0 15,1 1-304-15,0 0 64 0,-1 0 16 16,-1 0-2288-16,-1 4-464 15</inkml:trace>
  <inkml:trace contextRef="#ctx0" brushRef="#br1" timeOffset="98893.824">6702 12934 9215 0,'-6'-9'816'0,"1"5"-656"0,-3-4-160 0,-1 0 0 15,4 2 3168-15,0 0 608 0,3 0 112 0,2 6 16 16,0 0-3184-16,0 0-720 0,-1-5 0 0,1 5 0 0,0 0 0 15,0 0 0-15,0 0-160 0,11 5 160 0,1 0 0 0,-3 0 0 16,1-1 0-16,1-1 0 0,-1 1 0 0,1-2 0 16,0-2 0-16,1 4 0 0,6 1 0 0,0-2 0 15,2-2 192-15,4 1-64 0,1 1-128 0,3 0 0 16,0-3 0-16,2 0 0 0,-1 1 0 0,3-1 0 16,2 1 0-16,2-1 0 0,1 0 0 0,3-1 0 15,5-1-144-15,1-1 144 0,2 1 0 0,-1 1 0 16,0-4-128-16,4-1 128 0,-3-1-256 0,4 0 0 15,4-1 0-15,1 0 0 0,6 2 256 0,-3 0-192 16,-5-1 192-16,4 1-160 0,1-2-16 0,-1 1 0 16,-1-2 0-16,0 2 0 0,0 3 176 0,-3-1 0 15,-1 0-144-15,0 2 144 0,0 0 0 0,-1 1 0 0,3 1-144 16,-3 0 144-16,2-1 0 0,-3 0 0 0,-2-1 0 16,2 2 0-16,-3 1 0 0,3-1 0 0,4-1 0 0,2 1 0 15,0 0 0-15,-1 0 0 0,-1 0 0 16,-2-2 0-16,2 3 0 0,1 0 0 0,6-1 0 0,-2 1 0 15,1-1 0-15,-1-1 0 0,-2-1 0 16,1 1 0-16,1 0 0 0,-1 2 128 0,0 0-128 0,4 0 144 16,1 0-144-16,-4 0 0 0,-3 2-160 0,3-2 160 15,-1 0 0-15,3 1 0 0,2 1 0 0,-2 0 0 16,-2-3 0-16,0 1 0 0,-2-2 0 0,4 1 0 16,-1-3 0-16,1 3 0 0,3 1 0 0,-2 1 0 15,-3 2 240-15,-2-1 32 0,-1 0 16 0,4-1 0 16,1-2 64-16,3 2 16 0,-1 3 0 0,-2-1 0 0,-1-7-176 15,0 3-16-15,1 0-16 0,3 1 0 0,5-1-160 16,-3 1 0-16,-4 2 0 0,-1-1 128 0,-3-1-128 0,2 0 0 16,1 0 0-16,1 4 0 0,0-2 144 0,-2 1 0 15,-4 0 0-15,2 0 0 0,1-2-16 0,2-1-128 16,3 0 192-16,0 1-64 0,-3 1-128 0,3 0 0 16,-3-2 0-16,3-1 0 0,3-2 0 0,0 1 0 15,-3-1 0-15,-1 0 0 0,-2-2 0 0,3 0 0 16,-4 1 0-16,3-2 0 0,0 0 0 0,0 0 0 15,-2 2 0-15,0-3 0 0,2 1 256 0,-2 1 0 16,2 2 16-16,1 0 0 0,0-3-80 0,0 3 0 16,-3 1-16-16,2-2 0 0,0-1-176 0,3 0 0 15,1 2 144-15,-1 1-144 0,-1 0 128 0,-2-2-128 16,-2-2 160-16,3-1-160 0,0 1 192 0,0 5-48 16,2-1-16-16,1 0 0 0,-6-1-128 0,2-3 0 0,0-3 0 15,3 1 0-15,-1 2 0 0,1 1 0 0,-2 0 0 16,-2 0 128-16,-3-1-128 0,2 1 0 0,-1-3 0 0,-1 3 0 15,4-2 0-15,-3 5 0 0,-3-1 0 0,0 2 0 16,-3 1 0-16,3 0 0 0,3 0 0 0,-2-2 0 16,0 1 0-16,-3-2 0 0,-1 2 0 0,0 1 128 15,-2 0-128-15,5 0 0 0,1 0 0 0,0 0 0 16,-4-1 0-16,0 0 128 0,0-1-128 0,-3 2 0 16,1 2 0-16,3 2 0 0,2-2 128 0,-1 1-128 15,2-2 0-15,-3 1 0 0,-2 0 0 0,-2 1 0 16,1 2 0-16,2-4 0 0,-1-2 0 0,3 1 0 0,-3 2 0 15,0 1 0-15,-4-4 0 0,1 2 128 16,-1 3-128-16,0-2 0 0,5 1 0 0,-2 1 0 0,1 1 0 16,0-2 0-16,0-2 0 0,-1 1 0 0,-2 4 0 0,0-3 0 15,5-5 0-15,0 4 0 0,1 5 0 16,1-2 0-16,-2-1 0 0,-3-1 0 0,2-1 0 0,-1-1 0 16,0-1 0-16,5 4 0 0,4-1 0 0,-2 1 0 15,-3 1 0-15,-4-2 0 0,-1-1 0 0,1-2 0 16,2-2 0-16,0 1 0 0,-2 3 0 0,0 0 0 15,-3 0 0-15,-1 1 0 0,-4-2 0 0,2 2 0 16,-1 3 0-16,0-4 0 0,3-3 192 0,1 2-32 16,0 3-16-16,0-1 0 0,-2-3-144 0,-1-1 0 15,0 1 144-15,-1 4-144 0,-1 1 0 0,4 0 128 16,2-3-128-16,-3 2 0 0,0 3 0 0,-2-2 0 16,-2 1 0-16,1-3 0 0,-2-2 0 0,1 0 0 0,1 0 0 15,0-1 0-15,0-2 0 0,-2 1 0 0,-2 1 0 16,0 0 0-16,-4 0 0 0,0-1 144 0,-2-2-144 0,3 0 0 15,-2 3 256-15,3-2-48 0,2 2-16 16,-3-1 0-16,2 0 32 0,0 1 0 0,-5 2 0 0,1 0 0 16,-3-2-224-16,-2 0 176 0,1-4-176 0,0 2 160 15,-2 3-160-15,1-3 0 0,1-5 0 0,-2 3 128 16,1 4-128-16,-1 0 0 0,-2-2 0 0,-2 2 0 16,-2 2 0-16,-2-1 0 0,0-1 0 0,-1 0 128 15,2-1 32-15,-3-1 0 0,0-2 0 0,2 0 0 16,-1 2-160-16,1-2 160 0,2 1-160 0,-4 1 160 15,-1 2-160-15,2 2 0 0,-2 1 0 0,1-2 0 0,-4-3 0 16,0 0 0-16,3 0 0 0,-1 1 0 0,-4 1 0 0,0-1 240 16,-1-2-64-16,1 3-16 0,-3 3 128 0,-2-1 32 15,-1-1 0-15,2-1 0 0,-3-2 0 0,2 2 0 16,0 2 0-16,-2-2 0 0,2-2-112 0,-1 0-16 16,-3-4 0-16,2 4 0 0,0 2-192 0,0 1 0 15,-2-1 128-15,0-1-128 0,-7 1 0 0,9 0 0 16,-2 0 0-16,-7 0 0 0,7 2 0 0,-7-2 0 15,0 0 0-15,0 0 0 0,8-4 0 0,-2 1 0 16,-6 3 0-16,0 0 0 0,0 0-224 0,0 0 16 16,5-5 0-16,-5 5 0 15,0 0-304-15,0 0-64 0,0 0-16 0,0 0 0 16,-12 4-1696-16,-5 4-336 0,-4 6-64 0,-2-5 0 0</inkml:trace>
  <inkml:trace contextRef="#ctx0" brushRef="#br1" timeOffset="100645.984">1613 13606 11807 0,'-13'0'512'0,"3"-2"128"0,-2-4-512 0,-2 2-128 16,-2-2 0-16,3 2 0 0,-1 2 352 0,-1 1 48 15,0 1 16-15,1 0 0 0,0-1 224 0,2 2 32 16,1 2 16-16,0-1 0 0,0-2-432 0,1-1-96 16,-3 0-16-16,1 1 0 0,0 2-144 0,1 0 0 15,-2 1 0-15,2 0 0 0,1 1 0 0,1 1 0 16,0-2 0-16,2 1 0 0,-5 2 240 0,3-3 16 16,9-3 0-16,-9 5 0 0,-2-1 336 0,3 0 80 15,8-4 16-15,0 0 0 0,-12 5 80 0,4-1 32 0,8-4 0 0,-5 6 0 16,5-6 32-16,-8 3 16 0,8-3 0 15,0 0 0-15,0 0-48 0,-6 4-16 0,6-4 0 0,0 0 0 16,0 0-112-16,0 0-32 0,-6 5 0 0,6-5 0 16,0 0-256-16,0 0-64 0,0 0-16 0,0 0 0 15,0 0-304-15,0 0 160 0,0 0-160 0,9 4 128 16,0 1-128-16,1-1 128 0,1-4-128 0,-1 3 128 16,-10-3-128-16,14 3 160 0,1-1-160 0,4-1 160 15,2 0-160-15,1 0 160 0,0-1-160 0,2 2 160 16,-2-1-160-16,2 2 128 0,-2-1-128 0,4 0 128 15,2-2-128-15,-1 2 0 0,0 1 0 0,2 1 128 16,1-2-128-16,1 0 0 0,0 0 0 0,1 4 0 0,2-1 0 16,0 1 0-16,1-3 128 0,-2 2-128 0,-1 0 0 15,1 1 0-15,0-1 0 0,0-1 0 0,-1 0 0 16,1-1 0-16,2 1 0 0,1 1 128 0,0-1-128 16,1 2 0-16,1-3 0 0,-1 1 128 0,-4 3-128 0,-1-3 0 15,0 2 0-15,0-2 128 0,-3 2 64 0,1-2 0 16,1 0 0-16,0-2 0 0,0 1-64 0,-1-2 0 15,-1 1 0-15,0-1 0 0,1 1 0 0,0-2 0 16,-1 0 0-16,-1 0 0 0,-1 0 0 0,-2 0-128 16,-1 0 192-16,0 0-64 0,-1 0 64 0,1 0 16 15,-1 0 0-15,0 2 0 0,0 0-48 0,4 0-16 16,0 0 0-16,2 1 0 0,1-1-144 0,1 0 128 16,0-1-128-16,-2 0 128 0,0-1-128 0,-1 0 0 15,-3-1 0-15,0 0 0 0,0 0 0 0,-1 0 0 16,-1 0 128-16,0 0-128 0,-1-1 0 0,-2 1 0 0,0-1 144 15,4 0-144-15,-2 0 0 0,2 0 0 0,-3-2 0 16,0 1 0-16,-2-1 0 0,0-1 0 0,2 0 0 0,1-1 128 16,-4 2-128-16,0-1 0 0,3 2 0 0,0-2 0 15,-3-1 0-15,0 2 0 0,0-3 0 0,1 3 0 16,0-1 0-16,-1 0 0 0,2 0 0 0,0 2 0 16,-1 1 0-16,1 0 0 0,1-1 0 0,1 2-128 15,0 1 128-15,2 0-160 0,1-1 160 0,0 2-160 16,1-1 160-16,-3 0-160 0,2 0 160 0,-2 0-160 15,1-1 160-15,-2 1-128 0,0 0 128 0,-3 0-128 16,0 0 128-16,0 0 0 0,-2 0 0 0,-1 1-128 16,-1 2 128-16,2 0 0 0,-3-3 0 0,1 2 0 15,-1-1 0-15,-1 0 0 0,-1-1 0 0,0 1 0 0,-2 0 0 16,1-1-160-16,0 0 160 0,0 0-160 0,-1 0-32 16,1 0 0-16,-3 2 0 0,-1-1 0 0,1 1 192 0,-8-2 0 15,0 0-144-15,7 1 144 0,-7-1 0 0,0 0 0 16,0 0 0-16,0 0 0 0,0 0 0 0,0 0 0 15,0 0 0-15,-9-2 0 0,1 0 0 0,-6-1 0 16,-1-1 0-16,-5 1 0 0,-1 0-144 0,0 1 144 16,-3-2-192-16,1-1 192 0,-2-1-272 0,0-1 48 15,-1 1 16-15,-3-1 0 0,-1-1 208 0,-3 2 0 16,-2-2 0-16,-1 1 0 0,1 1 0 0,0 0 0 16,-1 2 128-16,-1 1-128 0,-3 0 160 0,2 1-160 15,2 2 128-15,-5 0-128 0,0 0 0 0,-2 0 0 16,-3 2 0-16,1 1 0 0,-1-1 0 0,0 0 0 15,-3-2-144-15,0 2 144 0,0 2 0 0,-1-1 0 0,-2 0-128 0,-5 2 128 16,-4-1 0-16,2 1-160 0,3 0 160 0,-3 1-128 16,3 2 128-16,-1 2-192 0,-1-2 192 15,-4 1-192-15,2-2 192 0,3 2 0 0,4-1 0 0,1 1 0 16,5-1 0-16,-1 1 0 0,1 1 0 0,1-2 0 16,0 1 0-16,0-1 0 0,-3 1 0 0,4 0 0 15,5 0 0-15,1 0 0 0,3-2 0 0,0 1 0 16,4 2 0-16,2 0 0 0,-1 0 0 0,-1 0 0 15,2-4 0-15,3 1 144 0,-1-3-144 0,3 3 0 16,0-2 128-16,0 0-128 0,6-3 0 0,-1 1 0 16,-2-2 128-16,3 0-128 0,4 0 0 0,2 1 0 15,-1 0 224-15,6 0-16 0,-2 0 0 0,2-3 0 0,0-1-208 16,8 2 176-16,-7 0-176 0,7 0 160 0,0 0-336 16,0 0-64-16,-7 0-16 0,7 0 0 15,0 0-368-15,0 0-80 0,-1 11 0 0,4-1-9040 16,2 0-1808-16</inkml:trace>
  <inkml:trace contextRef="#ctx0" brushRef="#br1" timeOffset="118277.262">16089 12986 17503 0,'1'-9'1552'0,"0"1"-1232"0,2-2-320 0,0 0 0 16,1-1 2208-16,3 1 384 0,3-1 80 0,1 3 16 15,1 0-2368-15,1-1-448 0,1-2-112 0,3 2-16 16,0 4 256-16,3 2 0 0,2 0 0 0,-1 1 0 0,4 1 0 0,0 0 0 16,0-1 0-16,2 1 0 0,1 0 0 0,1-1-144 15,-2 1 144-15,2 2 0 0,0 2 0 0,2-1 0 16,1-3 0-16,1 0 0 0,1 0 0 0,4-1 0 15,-1-1 128-15,6 1-128 0,5-2 384 0,1 0 0 16,-3 2 0-16,2 0 0 0,2 0 144 0,1-1 48 16,6 0 0-16,2 2 0 0,5 2-96 0,0 0-16 15,-2 1 0-15,0 0 0 0,-1-2-272 0,5 3-64 16,2-1-128-16,2 1 192 0,-1 0-192 0,-1 0 0 16,-2 3 0-16,2 1 0 0,3-3 0 0,2 1 0 15,-1-1 0-15,0 1 0 0,-4-2 0 0,3 4 0 16,5-3 0-16,-1 0 0 0,5 1 0 0,-1 0 0 15,-4-1 0-15,2-2 0 0,0 0 0 0,2 1 0 0,-1 2 0 16,-2-2 0-16,-4-1 0 0,3 1 0 0,1 0 0 0,1-1 0 16,1 1 128-16,-2-2 0 15,-2-2-128-15,2 3 192 0,2 1 64 0,0 1 0 16,0-2 0-16,-1 1 0 0,-6 0-256 0,2 0 144 0,0 0-144 0,-3 1 128 16,-1 0-128-16,-3 0 0 0,-3 0 0 0,1 1 0 15,-3 2 0-15,3-1 0 0,3-1 0 0,-3-1 0 16,-1-2 0-16,-3 2 0 0,-4 0 0 0,2-2 0 15,0 0 128-15,1 2-128 0,-3-3 0 0,2 1 128 16,-1-2-128-16,-2 0 0 0,-4 0 144 0,-2 1-144 16,-2 1 192-16,0 3-16 0,1-1-16 0,0-2 0 15,-1-1 64-15,-1-1 16 0,-5 3 0 0,-2-2 0 16,-2-2 0-16,-5 1 0 0,-2 1 0 0,-4 1 0 0,1 0-32 16,-1 0 0-16,-1 1 0 0,-4-2 0 15,-4 1-208-15,0 0 176 0,0 1-176 0,-5-2 160 0,-12-1-160 16,0 0 0-16,0 0 0 0,0 0-176 15,0 0-1200-15,0 0-240 0,-11 2-48 0,-4-2-13104 16</inkml:trace>
  <inkml:trace contextRef="#ctx0" brushRef="#br1" timeOffset="120203.801">1724 14078 16575 0,'0'0'736'0,"-3"-10"160"0,-5-3-720 0,5 2-176 16,5-1 0-16,-2 0 0 0,-1-3 544 0,2-1 80 16,3-5 16-16,-2 2 0 0,-2 3-496 0,0 0-144 15,0 2 0-15,0 0 0 0,0 1 0 0,0 2 0 16,-6 0-192-16,4 2 48 0,4-1-64 0,-4 1-16 16,-5 1 0-16,2 3 0 0,5 5 224 0,0 0 208 15,-5-7-32-15,1 1-16 0,4 6 288 0,-3-5 48 16,-4-1 16-16,7 6 0 0,0 0-128 0,0 0-32 15,0 0 0-15,0 0 0 0,-4-6 160 0,4 6 48 16,0 0 0-16,0 0 0 0,8-4-416 0,2 3-144 16,4-3 0-16,0 3 144 0,1 1-144 0,2 1 160 15,-1 0-160-15,3 2 160 0,4-2-32 0,0 1 0 0,0 1 0 16,0 1 0-16,3 1 112 0,1-2 16 0,-2 1 0 0,3 0 0 16,2 2 112-16,3-1 16 0,2-1 16 15,2 0 0-15,2-1-48 0,1-2-16 0,4-1 0 0,0 0 0 16,-2 0 32-16,2 1 0 0,1 0 0 0,-2 0 0 15,1-2-128-15,1-1-32 0,6-2 0 0,0 2 0 16,-1-1-16-16,1 1 0 0,-4 1 0 0,-1 0 0 16,-3 0-64-16,1 3-128 0,1-1 176 0,4 1-176 15,0-1 128-15,-4 1-128 0,-3-1 0 0,-1-1 0 16,-4-1 0-16,-3 1 0 0,-4 1 0 0,0 0 0 16,-2-1 240-16,-1 0-64 0,-3 0-16 0,-1 0 0 15,-2 0 0-15,1 2 0 0,-5 0 0 0,3-1 0 16,-2 0-160-16,-2-1 0 0,1 0 0 0,-1 0 128 0,1 1-128 15,2 2-192-15,-4-1 32 0,4 1-9376 16,0 0-1856-16</inkml:trace>
  <inkml:trace contextRef="#ctx0" brushRef="#br2" timeOffset="131102.195">14242 13984 18431 0,'0'0'1632'0,"0"0"-1312"0,-5-11-320 0,3 3 0 16,2 8 1808-16,0 0 304 0,0-8 48 0,0 8 16 15,0 0-1936-15,5-8-384 0,-5 8-80 0,10-9-16 16,-3 2 240-16,0-2-176 0,-1 2 176 0,-1 1-160 16,1-1 160-16,-6 7 0 0,5-6 0 0,1 0 0 0,-6 6 288 15,6-8 96-15,2 1 0 0,-1 3 16 0,-7 4 128 0,10-4 32 16,-2 1 0-16,3 0 0 0,-1 1-96 0,1 0-16 15,1 1 0-15,2 1 0 0,1 0-112 0,0 0-16 16,1-1-16-16,1 1 0 0,4 3-48 0,1-3-16 16,-3-1 0-16,3 2 0 0,1-1-32 0,0-1 0 15,4-1 0-15,-1-1 0 0,-2 0-80 0,3 0 0 16,0 0-128-16,-2-1 192 0,2 0-192 0,0 0 128 16,3-3-128-16,0 2 0 0,-2 1 160 0,6 1-160 15,-1 0 160-15,1-1-160 0,1 3 240 0,-1-1-48 16,1 0-16-16,-2 0 0 0,0-1-48 0,0 0 0 15,-1-1 0-15,1 2 0 0,2 0-128 0,1 1 128 16,3 0-128-16,0 0 128 0,2-1-128 0,-2 1 0 16,0 1 144-16,-1 0-144 0,-3 0 128 0,1 0-128 15,0-1 160-15,0 1-160 0,0 0 128 0,-1 1-128 0,1-2 0 0,2 1 144 16,-5-1-144-16,1 1 128 0,0-4-128 16,0 2 128-16,0-1 64 0,-2 1 16 0,0 1 0 0,1 1 0 15,1 0 48-15,0 0 0 0,1 0 0 0,1 1 0 16,0 0-112-16,2 1-16 0,-1-2 0 0,-1 1 0 15,0-1-128-15,-4 2 0 0,-1 0 0 16,-1 1 0-16,-1-2 0 0,-1 1 0 0,2 0 0 0,-1 0 0 16,2-1 0-16,0 3 0 0,0-1 128 0,1-2-128 15,-2 0 0-15,2-1 0 0,5 0 144 0,-6 1-144 16,1 2 128-16,-2-1-128 0,0 2 160 0,-3-3-160 16,3-2 128-16,0 1-128 0,0 1 0 0,7-1 144 0,-1 0-144 15,-1 1 0-15,-2 2 144 0,0-2-144 0,1 0 0 16,-3-1 0-16,-1-2 0 0,-3 3 128 0,0 2-128 15,-1 0 0-15,-1-1 0 0,2 0 0 0,-1-2 128 16,3 0-128-16,-3-2 128 0,1 2-128 0,-1 3 128 0,2-2-128 16,-3-1 160-16,3 0-160 0,2 0 176 0,-1-1-176 15,-1-2 192-15,-1 1-192 0,-1 1 160 0,-1 1-160 16,1 0 128-16,0 0-128 0,-1-2 128 0,3 0-128 16,-2 1 0-16,0-3 128 0,-2 3-128 0,0-1 0 15,-1 0 0-15,-1 0 0 0,0-1 0 0,0 1 0 16,-4 0 0-16,-1-1 0 0,0 3 0 0,-1-1 0 15,-2 0 128-15,-2-1-128 0,-2 2 0 0,-2-2 0 16,2 2 0-16,-10 0 0 0,7 0 0 0,-7 0 0 16,0 0 0-16,0 0 0 0,0 0 0 0,0 0 0 15,0 0 0-15,0 0 0 0,0 0 0 0,0 0 0 16,0 0-176-16,0 0 176 0,0 0 0 0,-7-5 0 0,-3 4 0 0,2-3 0 16,-3 1 0-16,-4-1 0 0,0-1 0 15,-2 2-128-15,0 0 128 0,-5 0 0 16,-1 0 0-16,-5 1 0 0,-2 1 0 0,0-4-128 0,-1 2 128 15,-2 1 0-15,-2 0-128 0,-6 1 128 0,-2 0-128 0,-2-1 128 16,-3 2 0-16,-3-2-128 0,-2 1 128 16,0 1 0-16,2 1 0 0,-1-1-160 0,4-2 160 0,-3 0 0 15,-1 1 0-15,-3 0 0 0,0 1 0 0,1 1 0 16,3-3 0-16,-1-1 0 0,2 0 0 0,0 1 0 16,-3 1 0-16,-1 0 0 0,-3 1 0 0,-2 0 0 15,-4 1 0-15,-1 2 0 0,0-3 0 0,-3 2 0 0,-2 2 0 16,0-1 0-16,-2 0 0 0,6 0-160 0,6 0 160 15,3-2 0-15,-1-1 0 0,2 0 0 0,0 1 0 0,1 1 0 16,0 0 0-16,1 0 128 0,0 0-128 0,4-2 0 16,1 0 0-16,-3 0 0 0,-3 3 0 0,-1-2 0 15,-1 0 0-15,-3 0 0 0,3-1 0 0,1 0 0 16,1 0 0-16,2 2 0 0,-1 1 0 0,1 0 0 16,1 1 0-16,3-2-128 0,2 1 128 0,3-1 0 15,3-1 0-15,4 1 128 0,1 0-128 0,3 3 0 16,0 0 0-16,0 0 0 0,-2-3 0 0,2 0 0 15,1-2 0-15,4 0 0 0,-2 2 0 0,6 0 0 16,2 1 0-16,3-1 128 0,-4-1-128 0,5-1 0 16,3 0 0-16,2 0 0 0,1 0 0 0,2 2 0 15,9-2 0-15,0 0 0 0,0 0 0 0,0 0 0 16,0 0 0-16,0 0 0 0,0 0 0 0,16 5 0 0,3-1 0 0,4 0 0 16,5 0 0-16,0-1 0 0,1-1 0 0,6 1 0 15,1 0 0-15,4-1-128 0,-3 0 128 16,5-1 0-16,0-1 0 0,4 3 0 0,4 0 0 0,0-2-128 15,4 0 128-15,3 0 0 0,2 0 0 0,0 1 0 16,2-1 0-16,2 0 0 0,2-1 0 0,5-1 0 16,0 0 0-16,-2 0 0 0,-1 0 0 0,0 0 0 15,4 0 0-15,-1-1 0 0,3-2 0 0,0 2 0 16,-3 0 0-16,1 0 0 0,-1-2 128 0,2 2-128 16,4 2 0-16,-1-1 128 0,-6-1-128 0,-2 0 0 15,-2 2 0-15,-1-1 0 0,2 1 0 0,-3 1 0 16,-4-2 0-16,-1 1 0 0,-4 0 0 0,1 0 128 15,-3 0-128-15,3 1 0 0,-2 3 0 0,2-1 0 0,-2 0 0 16,-3 0 0-16,-3 2 0 0,-1 0 128 0,-5-1-128 0,1 0 0 16,-3-1 0-16,1 3 0 0,1 2 0 0,-1 0 128 15,-3-3-128-15,-1 2 0 0,-2-3 144 0,1 1-144 16,-6-1 192-16,-1 1-192 0,-1-2 176 0,-4 0-176 16,0 4 160-16,-4-3-160 0,0-1 0 0,-2 2 128 15,0-3-128-15,-2 0 0 0,-1-1 0 0,-1 0-128 16,-1-1 128-16,-3 0-208 0,-9 0-96 0,10 0-16 15,-2 0 0-15,1-1 0 16,-9 1-1424-16,0 0-304 0,7-6-48 0,-2-2-16 0</inkml:trace>
  <inkml:trace contextRef="#ctx0" brushRef="#br2" timeOffset="134493.69">5245 15106 4607 0,'0'0'192'0,"-12"-3"64"0,-1 0-256 0,1 0 0 0,2-1 0 0,-1 1 0 16,1-1 2784-16,1 0 512 0,-3 1 96 0,3 0 32 15,1-2-2064-15,-1 1-400 0,0 2-96 0,0-1-16 16,9 3-176-16,-5-2-32 0,-4-2-16 0,4 1 0 15,5 3-48-15,0 0 0 0,0 0 0 0,0 0 0 16,0 0-176-16,0 0-32 0,0 0-16 0,0 0 0 16,0 0-144-16,0 0-16 0,-4-3-16 0,4 3 0 0,0 0-32 0,0 0 0 15,0 0 0-15,0 0 0 0,0 0 368 0,0 0 80 16,0 0 16-16,0 0 0 0,-7-5 32 0,7 5 16 16,0 0 0-16,0 0 0 0,0 0-240 0,0 0-48 15,0 0-16-15,0 0 0 0,0 0-208 0,0 0-144 16,0 0 192-16,13-3-192 0,-1 0 160 0,3 2-160 15,0 1 128-15,1 1-128 0,-1-3 0 0,4 2 128 16,1 2-128-16,3 1 0 0,4-2 0 0,4 1 0 16,3 0 128-16,0 1-128 0,-1 1 0 0,3-1 0 15,1-2 0-15,0 1 0 0,3 2 0 0,-4 0 0 16,2-1 0-16,-2 1 0 0,1-1 0 0,2-2 0 0,2-1 0 16,-1 1 0-16,2 1 0 0,-2 0 0 0,-2-2 0 15,1 0 0-15,-1 0 0 0,-2 0 0 0,0-1 144 16,1-1-144-16,-2 0 160 0,3-1-32 0,0 3-128 0,2-3 192 15,-3-1-64-15,1 1 0 0,-1-1-128 0,-1 1 192 16,1-2-64-16,-2-1-128 0,-1 1 176 16,-1 0-176-16,1 1 144 0,0-1-144 0,1 2 0 0,3-1 144 15,0-2-144-15,-2 2 0 0,2-1 144 0,-2 3-144 16,-3-2 0-16,0 1 0 0,-2 0 0 0,1 1 0 16,0-2 0-16,0-1 0 0,0-1 0 0,-1 1 0 15,1 1 0-15,2 2 0 0,-1-2 0 0,-1 1 0 16,2 0 0-16,-2 2 0 0,-2 2 0 0,0 0 0 15,-1 0 0-15,0-1 0 0,-5-1 0 0,2 2 0 16,1 1 0-16,-1 0 0 0,2 2 0 0,2-1 0 16,-1 1 0-16,2 0 0 0,-1-1 0 0,1 3 0 0,1-1 0 15,-1 1 0-15,1-1 0 0,1 1-128 0,-1-1 128 16,-1 2 0-16,-1-2 0 0,1 1 0 0,-1 0 0 16,3 1 0-16,0-1 0 0,3 1-128 15,-3 0-752-15,3 0-144 0,2 1-16 16,-4 0-16-16,1-5 1584 0,-2 3 320 0,0-2 64 0,0-1 16 0,-2-1-784 0,5 3-144 15,-1-2 0-15,0 0 0 0,0 1 0 0,0-1 0 16,2-3 0-16,0 1 0 0,-3 1 0 0,1 1 0 16,0-2 0-16,0 0 0 0,-2-1 0 0,1 0 0 15,1 0 0-15,4 0 0 0,0 0 0 0,2 0 0 16,1-2 0-16,-3 0 0 0,2 2 0 0,-1 2 0 0,-3-4 0 16,0 2 0-16,2-1 0 0,-4 2 0 0,1-2 0 15,2 0 0-15,1-1 0 0,1 0 0 0,-2 2 0 16,2 0 0-16,-4-1 0 0,3-1 0 0,-2-1 0 15,2 1 0-15,-6 0 0 0,2-1 0 0,0-2 0 0,3 3 0 16,0 1 0-16,2 0 0 0,-2-2 0 0,2 1 0 16,-3 0 0-16,2 0 0 0,-4 1 0 0,-1 0 0 15,0-1 0-15,0 1 0 0,-2-2 0 0,0 2 0 16,2 1 0-16,-2 0 0 0,-1-1 0 0,3 1 0 31,5 1-752-31,-2 0-208 0,-1 2-64 0,-1-1 0 0,-2 0 1648 0,0-1 320 0,0 2 64 16,3-2 16-16,-5 1-832 0,5-1-192 0,-1 0 0 0,0 1 0 15,-2-1 0-15,-2 0 0 0,-3 0 0 0,1 0 0 16,-1-1 0-16,0 0 0 0,-4 0 0 0,-1 1 0 0,-1-1 0 16,0 0 0-16,-3-1 0 0,0 1 0 0,0 0 128 15,-1 0-128-15,2-1 0 0,-1 1 0 0,-1-1 0 0,1 1 128 16,2-1-128-16,-2 1 0 0,-1-1 0 0,0 1 0 16,-1 0 0-16,-2 0 0 0,0-1 0 0,0 1 0 15,-3 0 0-15,0 1 0 0,-2 0 0 0,-3 0 0 16,-7-1 0-16,0 0 0 0,0 0 0 0,8 2 0 15,-8-2 0-15,0 0 0 0,0 0 0 0,0 0 0 16,0 0 0-16,0 0 0 0,0 0 0 0,-9 0 0 16,-1 0 144-16,2 0-144 0,-6-1 192 0,5 0-64 15,-2-1 0-15,-3 0 0 0,-4 0-128 0,-1-2 128 16,0 1-128-16,-1 0 128 0,-2-1-128 0,-1 2 0 16,-1 0 0-16,1-1 0 0,-1-2-176 0,1 2 176 15,-5 1-128-15,1 0 128 0,-2-2 0 0,-2 2 0 16,-1-2 0-16,-1 0-128 0,-3 2 128 0,-2-1 0 15,-2 2 0-15,0 0 0 0,3 0 0 0,-1 1 0 0,-2 1 0 0,-4-1 128 16,0-3-128-16,-2 1 0 0,-4 1 0 16,2 1 0-16,-4 0 0 0,1 0 0 0,1 0 0 0,1 0 0 15,0 3 0-15,-2 0 0 0,-4-2 0 0,-2 2 128 16,0 0-128-16,2 2 0 0,-1-2 128 0,2-1-128 16,-4 0 0-16,-1 0 0 0,0 1 0 0,-3-1 0 15,-1-1 0-15,0-1 0 0,2 1-128 0,0 0 128 16,-1 2-128-16,-2-3 128 0,-2-2-128 0,1 2 128 15,-1-2 0-15,4 0 0 0,1 0 0 0,3-1 0 16,-3-2 0-16,-3 0 0 0,-2-4 0 0,2 3 0 16,2 0 0-16,2-1 0 0,-2-2 0 0,2 2 0 0,-1-2 0 15,-1 1 0-15,-2 0 0 0,2 1 0 0,3-2 0 0,0 1 0 16,-1 2 0-16,-1 0 0 0,-1 1 0 16,-1 2 0-16,1 2 0 0,2 0 0 0,4 0 0 0,-2-2 0 15,0 1 0-15,-2-1 0 0,0 2 0 0,1 0 0 16,-2 0 0-16,3 0 0 0,2 2-176 15,-3 0 176-15,-3-2-208 0,1 0 80 0,2-1 128 0,1 2-208 16,-1 2 80-16,3-2 128 0,4-3 0 0,-5 1 0 16,2-1 0-16,2 1 0 0,0 1 0 0,-1 0 0 15,2-1 0-15,4 1 0 0,-3 1 0 0,5 0 0 16,1 0 0-16,1 0 0 0,-5-3 0 0,4 2 0 16,0-3 0-16,0 2 0 0,3 1 0 0,5 0 0 0,-2-1 0 15,3 0 0-15,2 0 0 0,-2-1 0 16,1-2 0-16,-1 2 0 0,1 0-192 0,2-2 192 0,2 0-160 15,2 0 160-15,1 2 0 0,0-1 0 0,-2-3 0 16,3 3 0-16,4 2 0 0,-2-2 0 0,4 0 0 0,1 1 0 16,4-2 0-16,0 5 0 0,1-1 0 0,0 0 0 15,0 0 0-15,3 0-144 0,-1 1 144 0,2 2 0 16,0 0-176-16,1-2 176 0,1 0-208 0,3 3 80 16,-2 1 128-16,8-4-208 0,-5 5 80 0,5-5 128 15,0 0-176-15,0 0 176 0,0 0-128 0,0 0 128 16,0 0-128-16,0 9 128 0,2 0-128 0,-2-9 128 15,0 0 0-15,11 4 0 0,1 3 0 0,0-2 0 16,0 2 0-16,0-2 0 0,2-1 0 0,2-1 128 16,-2 3-128-16,2-1 0 0,0-2 0 0,1 1 0 15,0-2 0-15,4 1 0 0,1 2 0 0,2-3 0 0,3-2 0 16,0 0 0-16,0 0 0 0,2 2 0 0,3 0 0 0,1 0 0 16,-1-1 0-16,0 2 0 0,-1-1 0 0,2 1 0 15,0-3 0-15,1 2-128 0,0 1 128 0,2-2-160 16,2-2 160-16,1 1-160 0,1 1 160 0,2 1-192 15,1 1 192-15,-3 2-192 0,1-3 192 0,2 0 0 16,-4 0-144-16,5 0 144 0,0-1 0 0,0 2 0 16,0 0 0-16,3-2 0 0,0 2 0 0,0 1 0 15,-1 0 0-15,1-1 0 0,-1-3 0 0,0 0 0 16,4 0 0-16,1 0 0 0,4 0 0 0,-1 1 0 16,0-2 0-16,-2-1 0 0,-2 2-144 0,2-1 144 15,1-1 0-15,2-1 0 0,-2-2 0 0,3 3 0 16,0 2 0-16,0-2 0 0,-4 0 0 0,2-1 0 15,-1 0 0-15,2 1 0 0,0 1 0 0,3 0 0 0,0 0 0 16,0 1 0-16,-5 0 0 0,3-3 0 0,2 1 0 16,1 0 0-16,-2-1 0 0,1 0-128 0,1 2 128 15,-2 0 0-15,-2 0 0 0,0-3 0 0,0-1-128 0,0 1 128 16,0 0 0-16,1-1 0 0,-1 1 0 16,0 3 0-16,-6 1 0 0,2-1 0 0,-3-2 0 0,4-1 0 15,-1 1 0-15,1 0 0 0,1 2 0 0,-2 0 0 16,-1 1 0-16,0 1 0 0,-2-1 0 0,1 0 0 15,-3-2 0-15,2 1 0 0,2 1 0 0,-2 0 0 16,0-1 0-16,-1 1 0 0,-2 0 0 0,-2 1 0 16,-1 0 0-16,-2 1 0 0,2-1 0 0,0 2 0 15,0-1 0-15,-3 0 0 0,-1 1 0 0,-2 0 0 16,0 1 0-16,-3 0 0 0,-3 1 0 0,-1-1 0 0,-2-1 0 16,2 1 144-16,-5-2-144 0,0 2 128 0,-2 1 48 15,0 0 0-15,-2 0 0 0,0 0 0 0,-2 4-16 0,2-4 0 16,-3 0 0-16,-1 0 0 0,-1 0-32 0,-1 0-128 15,-1 1 192-15,0-3-64 0,-1 1-128 0,-2 1 0 16,-1-3 144-16,0 4-144 0,0-2 128 0,0-1-128 16,0-1 160-16,-9-2-160 0,8 5 0 0,-8-5 0 15,0 0-128-15,9 5 128 0,-9-5-288 0,0 0 48 16,0 0 16-16,0 0 0 16,0 0-240-16,9 3-48 0,-9-3-16 0,0 0 0 15,0 0-1888-15,10 2-368 0,2-2-80 0,-1-1-16 0</inkml:trace>
  <inkml:trace contextRef="#ctx0" brushRef="#br2" timeOffset="137057.461">16580 14470 30399 0,'0'0'2704'0,"0"0"-2160"16,0 0-544-16,2-11 0 0,1 1 832 0,2 0 64 15,1 1 16-15,0 1 0 16,-1-1-1376-16,1 2-288 0,-1-1-48 0,-5 8-16 0,0 0 624 16,6-9 192-16,-2-1 0 0,-4 10-160 0,3-7 160 0,-3 7-192 15,0 0 192-15,0-10-192 0,-3 1 192 0,1 1 176 16,2 8-48-16,-4-7 0 0,-2 0-128 0,-2-1 0 15,1-1 144-15,-2 1-144 0,-2-1 128 0,0-2-128 0,-1 0 128 16,0 0-128-16,-2 0 128 0,1 0-128 0,0-2 128 0,-2 1-128 16,-1-2 160-16,-4 0-32 0,1-2-128 15,-1 0 192-15,-1 2-192 0,-1 0 0 0,-1-2 0 16,-2 2 0-16,-3-2 0 0,-1 3 0 16,0 2 0-16,-1 1-160 0,0-2 160 0,0 1-128 0,-3 1 128 0,-3 0-128 15,0 1 128-15,-5 2 0 0,0 1-144 0,0 1 144 16,0-3 0-16,0 2 0 0,0-1 0 0,0 2 0 15,1 0 0-15,-3 1 0 0,2-1 0 0,-3 1 0 16,-1 0-144-16,-3-1 144 0,-1 0 0 0,0-1 0 16,2 3 0-16,1 0 0 0,1-2 0 0,-1 1 0 15,-2 0 0-15,-1 0 0 0,-3 0 0 0,-2-1 0 16,-2 3 0-16,1 1 0 0,1-1 0 0,1 0 0 16,-2 0 0-16,0 2 0 0,-2 0 0 0,-3 0 0 0,-1-1 0 15,2 0 0-15,2-2 0 0,-2 0 0 0,1 0 0 16,-1 0-128-16,-2-1 128 0,-1-2 0 0,1-1-128 15,1 0 128-15,1 0-192 0,0 1 192 0,-2 1 0 16,0 1 0-16,-2 0 0 0,2 0 0 0,2 1 0 0,4 0 0 16,-1 0 0-16,2 2 0 0,-3 1 176 0,2 3-16 15,-1 0 0-15,1 1 0 0,1 1-160 0,0-1 128 16,2 0-128-16,3 4 128 0,-2 2 48 0,0 1 0 16,0 1 0-16,0 1 0 0,3 3-176 0,0-3 160 15,3 0-160-15,5 5 160 0,-3 0-160 0,3 2 0 16,1-1 0-16,0-1 0 0,1 0 0 0,5 1 0 15,2-3 0-15,4 2 0 0,2 0-144 0,3 0 144 16,2 2 0-16,4 0 0 0,1-1 0 0,4-1-128 0,0 1 128 16,3 2 0-16,0 1 0 0,1 2 0 0,2 4 0 15,0-1 0-15,2 2 0 0,1 0 0 0,1 0 0 0,1 1 0 16,1-1 0-16,0 2 192 0,0 1-48 0,1-2-16 16,1-4-128-16,2 0 160 0,-1-2-160 0,3 3 160 15,0 0-160-15,0-1 0 0,2 0 0 0,1 2 0 16,1-1 0-16,-1 1 0 0,2 1 0 0,-1-3 0 15,1-2 0-15,1 1 0 0,3 3 0 0,2-4 0 16,7-1 0-16,-2-1 0 0,1 0 0 0,0 0 0 16,1 2 128-16,2 0-128 0,-3-1 0 0,2 1 128 15,3 0-128-15,3 1 0 0,1-2 0 0,3-1 0 16,3-1 0-16,4 0 0 0,-3 0 0 0,5-1 0 16,1-2 0-16,0-3 0 0,1-2 0 0,3 0 128 15,2 1-128-15,2-1 0 0,2 0 0 0,-1-2 0 0,-2-1 0 16,1 0 0-16,0-3 0 0,1 1 0 0,0-1 0 15,5-1 0-15,2 2 0 0,3-1 0 0,0-2 0 0,-1 0 0 16,-2-2-160-16,4 3 160 0,1 3 0 0,2-1 0 16,-2 0-128-16,-2 0 128 0,0-1 0 0,2 1 0 15,2-4-160-15,1 2 160 0,0-1-128 0,-2 2 128 16,-3-1-160-16,0 1 160 0,0-2-192 0,1-1 192 16,3-3-208-16,-3-1 80 0,-1 1 128 0,-3-1-160 15,-2-1 160-15,-1 0-160 0,2 0 160 0,-1-2-128 16,-4 1 128-16,-1 0-128 0,-1-5 128 0,-2 3 0 15,-6-3 0-15,-3 1 0 0,-1-2 0 0,0 0-128 16,-2 1 128-16,1-2 0 0,-1-2-192 0,-4 0 64 0,1 1 0 16,0-2 0-16,-7-3 128 0,1-1-160 15,0 3 160-15,-5-4-160 0,1-2 160 0,-2-2-128 0,0-1 128 16,1-2-128-16,-1-6-64 0,-2 0-16 16,1-1 0-16,-3 5 0 0,2 0 208 0,-3 0 0 0,2 1 0 0,0 0-144 15,-3 0 288-15,0 1 64 0,-2-1 16 16,-1-1 0-16,-3 0 0 0,-1 0 0 0,0-1 0 15,-1 0 0-15,1-1-224 0,-3 1 0 0,-4-2 0 0,-1 1 0 16,0-1 256-16,-4 2-32 0,-3 0-16 0,-3 1 0 16,-3-2-208-16,-2 2 0 0,-4-2 0 0,-1 0 0 15,-5-3-240-15,-1 2 64 0,-3-1 16 0,0-1 0 16,-6 0 160-16,3-1-128 0,-2-2 128 0,1 2-128 16,1 1 128-16,-1 3 0 0,2 1 128 0,-3 0-128 0,1-1 176 15,-1 3-48-15,-3 1 0 0,-5-1 0 16,0-3-128-16,-5 2 0 0,-6-2 0 0,-1 3 0 0,-5 2 0 0,-2-5-192 15,-5 0 32-15,-5 1 16 0,-6 4-208 0,1 3-32 16,-5 1-16-16,0 3 0 0,-5 1 16 0,-1 2 0 16,-4 0 0-16,3 2 0 0,3-1 144 0,2 6 48 15,-4-1 0-15,3 1 0 0,-2-3 192 0,4-1 0 16,5-2 0-16,1 2 0 0,2-3 0 0,2 1-144 16,0 2 144-16,5 0 0 0,1-1 0 0,2 2 0 15,0 2 0-15,0 2 0 0,-1-2 0 0,3 4 0 16,0 0 0-16,1 3 0 0,2 3 0 0,3-1 176 15,-1 0-176-15,1 2 192 0,-3 2-192 0,3 2 0 16,0 0 0-16,0 0 0 0,2 1 0 0,4 1 0 16,1 1 0-16,3-1 0 0,3-1 0 0,-2 0 0 15,3 1 0-15,1 2 0 0,2 0 0 0,1 2-144 0,-1 0 144 16,3 2 0-16,2-1 0 0,5 3-128 0,0 2 128 16,4-1 0-16,-1-1 0 0,3 4 0 0,1 2 0 0,2 0 0 15,0-1 0-15,0 2 0 0,-1 1-128 0,2-1 128 16,1 3 0-16,-1-3 0 0,1 0 0 0,0 2 0 15,0 1-128-15,0 3 128 0,1-2 0 0,2 5 0 16,-2-2 0-16,2 1 0 0,3-2 0 0,-2 1 0 16,0 1 0-16,5-2 0 0,4-1 0 0,0 0 0 15,-3 0 0-15,3-2 0 0,-1 2 0 0,2-3 0 16,2 3 0-16,-2-1 128 0,-2-1-128 0,5 1 0 16,5 1 208-16,1-4-48 0,0 1-16 0,3 0 0 15,1 0-144-15,1 0 160 0,2-3-160 0,-1-1 160 16,1 2-160-16,0 0 0 0,2-5 144 0,-1 1-144 0,2 1 0 15,2 0 0-15,1-1 0 0,2 0 0 0,0-2 144 0,5 1-144 16,3-1 192-16,4 0-192 0,-1-2 240 0,7 1-64 16,1 1-16-16,2 0 0 0,-1-1-160 0,1 1 0 15,1-1 144-15,2 0-144 0,1 1 0 0,3 0 144 16,-3-4-144-16,4 0 0 0,1-3 0 0,0 0 0 16,0-3 0-16,-1-2 0 0,3-1 208 0,2-2-64 15,0 2-16-15,3-2 0 0,0 0 0 0,2 1-128 16,-1-1 192-16,3 1-64 0,3-3-128 0,1 1 0 15,0 3 144-15,1-3-144 0,-2 0 0 0,0-1 128 16,5 2-128-16,0-2 0 0,0-3 0 0,-3-1 0 16,-5-1 0-16,-1 0-128 0,-1-2 128 0,0 1-192 15,-1-1 192-15,0-2-192 0,-2 2 192 0,-2-2 0 0,-3 1 0 16,-2-3 0-16,1-1 240 0,1 1-32 0,4 0 0 0,-4 0 0 16,0 0-80-16,-3 0 0 0,-2 0-128 0,-3-2 192 15,-1 2-192-15,1-1 176 0,0-1-176 0,-2-1 160 16,-2 1-160-16,-1 0 0 0,-2-1 0 0,-2 0-176 15,-2-2 176-15,-2-3 0 0,0-2 0 0,-2 0 0 16,-2-1 0-16,-3 0 0 0,1 2 0 0,-2 0-128 16,1-3 128-16,-2 2 0 0,3-1 128 0,-2 1-128 15,-5 0 0-15,1-1 144 0,0-1-144 0,0 0 0 16,-1 1 176-16,-4 0-176 0,1-2 160 0,-3-2-160 16,0 1 272-16,-2-1-32 0,-4-2-16 0,-2-1 0 15,0 3 208-15,-2-3 32 0,-2-2 16 0,-3 0 0 16,-3 1-240-16,-2 0-48 0,-2 0-16 0,-3 0 0 15,-3 1-368-15,-3-1-80 0,-2 2-16 0,-3 2 0 16,-3 3-256-16,2 3-48 0,-1 4-16 0,2 2-9232 16,2 1-1840-16</inkml:trace>
  <inkml:trace contextRef="#ctx0" brushRef="#br2" timeOffset="156636.815">5508 15068 13823 0,'0'0'1216'0,"0"0"-960"16,-5 1-256-16,0 2 0 0,1 1 1872 0,1 2 336 15,-3-1 64-15,6-5 16 0,0 0-1824 0,2 8-464 16,2 1 128-16,-2 0-128 0,-2-9 192 0,7 9 0 16,3-3 0-16,0 1 0 0,-2 0-192 0,3-3 0 15,-1-1 144-15,2 0-144 0,1-2 0 0,3 1 0 16,-1-2 0-16,3 0 0 0,1 0 192 0,2 0-16 16,3 0-16-16,3 0 0 0,0 0 192 0,3 0 32 15,2 1 16-15,3 0 0 0,3-1-16 0,0 1 0 0,-1 0 0 0,3 0 0 16,0 2-64-16,1-2-32 0,2-1 0 15,2 0 0-15,2-1-96 0,2 1 0 0,1-3-16 0,-1 1 0 16,2-1-176-16,-1-2 0 0,-1 2 0 0,1 2 0 16,3-1 0-16,0 2 0 0,1 0 0 15,-1 1 0-15,1 0 0 0,-4 1 0 0,0 2 0 0,-1-1 0 16,0 1 0-16,2 0 0 0,-1-2 0 0,3 1 0 16,0 0 128-16,1 0-128 0,-2-2 0 0,-4 2 128 15,1-1 64-15,0 1 0 0,0 1 0 0,2-1 0 16,2-1 16-16,1 0 16 0,-2-2 0 0,0 0 0 15,-2-1-224-15,1 0 144 0,-3-1-144 0,1-1 128 16,-2-1 768-16,1 0 160 0,2 0 32 0,-2-1 0 16,-2-4-1664-16,-1 3-336 15,-3-1-64-15,-1 1-16 0,0-2 848 0,-1 1 144 0,3 2 0 0,-1 2 128 0,-1-4-128 0,1 1 176 16,-1 3-176-16,2-1 192 0,-2-4-192 0,-1 4 0 16,-3-3 144-16,3 3-144 0,0-1 0 0,1 1 0 15,0-3 0-15,-1 4 0 0,1 1 912 0,-5 1 112 16,-2 1 32-16,-2 0 0 15,-3 0-1696-15,-2 1-320 0,-2 1-80 16,-3 0-16-16,-4-3 864 0,0 1 192 0,0 2 0 0,-2-2 0 0,-3 0 0 16,-1 0 192-16,0 0-48 0,-1 2-16 0,-1-4 0 0,0 2 0 15,-1 2 0-15,-9-2 0 0,0 0-128 0,0 0 128 16,0 0-128-16,0 0 128 0,0 0-128 0,0 0 160 16,0 0-160-16,0 0 160 0,0 0-160 0,-10-5 192 15,-2 2-192-15,-2-1 192 0,-3 2-192 0,0-1 0 0,-2 1 144 16,-4-1-144-16,1 1 0 0,-6 0 0 0,-1 0 0 0,-3-3 0 15,-6 2 0-15,0 0 0 0,-2 2 0 0,0 0-192 16,-3 0 192-16,0-1 0 0,2 2-144 0,-3 2 144 16,-1 0 0-16,-3 0 0 0,-5 1 0 0,-1-1 128 15,1 4-128-15,0-2 0 0,-2 1 0 0,1-1 0 16,3 1 0-16,-4-2 0 0,-3-1 0 0,1 0 0 16,-4 3 0-16,1-2 0 0,0-1 0 0,0 0 0 15,1 2 0-15,-2-2 0 0,-1 0-176 0,-2 0 176 16,-2 0-192-16,2 1 64 0,3 0 0 0,0 0 0 15,2-2 128-15,0 2 0 0,0-1 0 0,1 0 0 16,-1-1 0-16,3-1 0 0,3 0 0 0,3 0 0 0,-3 0 0 16,-1 1 0-16,-5 0 0 0,4-1 0 0,1-1 0 15,1-1 0-15,2 0 0 0,2 0 128 0,-1-1-128 16,0 0 0-16,-4-1 0 0,2-1 0 0,-2-1 0 0,3 1-208 16,-1 0 80-16,1-1 128 0,2 1-176 0,-1 0 176 15,-1 0-128-15,-2-1 128 0,0 0 0 0,-1 0 0 16,2 1 0-16,4-3 0 0,2 1 0 0,1 0 0 15,3-2 0-15,1 2 0 0,-1 0 0 0,3-1 0 16,0 0 0-16,1 2 0 0,0 1 0 0,1 2 0 16,1 0 0-16,3-1 0 0,3 3 0 0,1 0 0 15,2 1 0-15,-1-2 0 0,0 1 0 0,-2 0 0 16,2 0 0-16,1 1 0 0,3 2-144 0,0 1 144 16,2-3-160-16,1 2 160 0,-1 1-240 0,3 0 48 15,4 5 16-15,-1-2 0 0,3-3-128 0,2 3-16 16,0-1-16-16,1 0 0 0,0-2-16 0,3 2 0 0,-1 0 0 15,2-1 0-15,6-4 128 0,-6 5 32 0,-2-4 0 0,8-1 0 16,-6 3 192-16,6-3 0 0,-8 5 0 0,8-5 0 16,-5 4 0-16,5-4 128 0,0 0 0 0,0 0-128 15,0 0 208-15,0 0-64 0,0 0-16 0,0 0 0 16,0 0-128-16,0 0 0 0,0 0 0 0,0 0 0 16,0 0 0-16,0 0 0 0,-1 9 0 0,1-9 0 15,0 0 0-15,0 0 0 0,0 0 0 0,0 0 0 16,0 0 0-16,0 0 192 0,0 0-192 0,0 0 192 15,0 0-32-15,0 0 0 0,0 0 0 0,0 0 0 16,0 0 16-16,0 0 0 0,0 0 0 0,0 0 0 16,0 0-176-16,0 0 0 0,0 0 0 0,0 0 0 0,0 0 0 15,0 0 0-15,0 0 0 0,0 0 0 0,0 0 0 16,9 2 0-16,-9-2-160 0,12 2 160 0,-1-2-288 0,-1 0 32 16,0 1 16-16,2-1 0 0,-1-1-32 0,3 1-16 15,2 1 0-15,-1 0 0 16,0-1-160-16,2 3-16 0,5-2-16 0,-1 1-11376 15</inkml:trace>
  <inkml:trace contextRef="#ctx0" brushRef="#br2" timeOffset="158310.395">2445 14847 29487 0,'-17'-14'1296'0,"5"8"288"0,0 2-1264 16,0-1-320-16,0 2 0 0,2 0 0 15,2-1-368-15,2 1-128 0,6 3-16 0,-6-3-16 0,1-2 384 0,5 5 144 16,0 0 0-16,0 0-144 0,0 0-160 0,0 0-16 16,0 0-16-16,9 3 0 15,5-2-272-15,1 2-48 0,0 1-16 0,3 1 0 16,4 0 96-16,3 1 32 0,4-2 0 0,5 2 0 15,1-2-368-15,6 2-80 0,3 0-16 0,3 0 0 16,2-3 112-16,1 1 32 0,1 0 0 0,-1-1-4000 16,2 0-816-16</inkml:trace>
  <inkml:trace contextRef="#ctx0" brushRef="#br2" timeOffset="160342.108">4843 15310 11055 0,'-4'-18'480'0,"1"8"112"16,-2-4-464-16,0 0-128 0,0 0 0 0,1 0 0 0,1 2 2224 0,2 0 416 16,1 1 96-16,2 1 16 0,0 3-2368 0,3-1-384 15,0 1-256-15,0 3 32 0,-5 4 224 0,10-7 240 16,-3 3-48-16,3 1-16 0,-3-1-176 0,2 2-256 15,-9 2 64-15,14-1 16 0,-2-1 176 0,1 1 0 16,-1 0 0-16,3-1 0 0,2 0 0 0,2 0 0 16,2 0 0-16,0 1 0 0,3 0 144 0,0 0 16 15,1-3 0-15,3 2 0 0,-3 0-32 0,4 1-128 16,-1 0 192-16,1-2-64 0,0 3-128 0,2 0 160 0,2 0-160 0,4 0 160 16,0-1-160-16,-1 1 0 0,2 1 144 0,-1-1-144 15,0 3 0-15,-1-3 0 0,0 0 0 0,2 0 0 16,0 1 0-16,4-1 0 0,3 0 0 0,1 1 0 15,-1 0 0-15,0 0 0 0,-1 0 0 0,-1 0 0 16,-1-1 0-16,1 1 0 0,0-1 0 0,3 0 0 16,1-2 0-16,1 1 0 0,-1-1 0 0,1 1 0 15,1-3 192-15,-2 4-48 0,-1 0 0 0,3-2 0 16,0-3 48-16,3 1 16 0,3 3 0 0,0 0 0 16,0-1-16-16,-1 0 0 0,-1-1 0 0,0-1 0 15,1 2-192-15,0-2 0 0,2-2 128 0,2 1-128 0,-2 0 0 16,0 3 0-16,-5-1 0 0,1-3 0 0,0 0 0 0,1-2 0 15,1 1 128-15,1 3-128 0,4 1 0 0,-1-1 0 16,-2 1 0-16,0 0 0 0,1-3 0 0,3 3 0 16,3 1 0-16,-1 2 0 0,1-4 0 0,-1 3 0 15,-1 2 0-15,-1-1 0 0,-3-1 0 0,5 0 0 16,2 0 0-16,2 2 0 0,-4 1 0 0,1 0 0 16,-4-2 0-16,-1 2 0 0,1-2-128 0,1 2 128 15,2-1-192-15,-1 2 192 0,-1 2 0 0,-2-2 0 16,-3 1 0-16,2 1 0 0,3-1 0 0,-3 1 0 15,1-2 192-15,1 2-48 0,-1 3-144 0,-4-1 0 16,1-3 0-16,1 2-176 0,2-1 176 0,2 1 0 16,-1 1 0-16,0-1-128 0,-3-4 128 0,1 4 0 15,-2-2 0-15,0-1 0 0,0-2 0 0,0 0 0 16,1 5 0-16,-2-4 0 0,-3-1 0 0,-1 1 0 0,-1 0 0 16,0 0-128-16,0-1 128 0,3 1 0 0,-5-1 0 0,3 1 0 15,-2 1 0-15,-2 0 0 0,-2 0 0 0,0 0 0 16,-3 1 0-16,-1-3 0 0,-2 0-144 0,0 0 144 15,-2 0-224-15,-3 0 32 0,-2-1 0 0,-3-1 0 16,-1-1 192-16,-4 0-176 0,-3 0 176 0,-4 0-160 16,-4-1 160-16,-1 1 0 0,-11 2 128 0,9-4-128 15,-5-2 144-15,-4 6-144 0,0 0 192 0,0 0-192 16,-6-8 256-16,-5 3-48 0,-2 0-16 0,-3 3 0 16,-1-2 0-16,-3 1 0 0,-4-1 0 0,-2 1 0 15,-1 1-192-15,-3 0 0 0,-1-2 128 0,-2 2-128 0,-3 2 0 16,-1-1 0-16,-5 0 0 0,-3-1 0 0,-4 2 0 15,-2 0 0-15,-7 0 0 0,1 2 0 0,1 0-128 0,-1 1 128 16,-3 1 0-16,-1-2 0 0,-6-2 0 16,-1 2 0-16,0 1 0 0,0 0 0 0,-1-3 0 0,-2 1 128 15,-3 1-128-15,1-1 144 0,3-1-144 0,-2 0 0 16,4 0 144-16,-6 1-144 0,-2 1 0 0,-1 0 144 16,-2-2-144-16,1 0 0 0,2 4 0 0,-2-2 0 15,-1 0 0-15,-4 0 0 0,2 1 0 0,2-2 0 16,3-1 0-16,-2 2 0 0,-3 0 0 0,1-1 0 15,-5-1 0-15,4-1 0 0,1-2 0 0,-3 1 0 16,-1-1 0-16,2 1 0 0,1-2 128 0,0 0-128 16,1 2 0-16,-1 0 0 0,-4 0 192 0,3 1-192 15,1 1 192-15,-5 0-192 0,0 0 0 0,-5 0 0 0,1-1 0 16,2 3 0-16,2 1-176 0,-3 0 16 0,-2 1 0 16,4 0 0-16,5 1 160 0,1-2 0 0,1 2 0 0,3 1 0 15,2 0 0-15,3-2 0 0,2-2 0 0,1 1 0 16,3 1 0-16,1-1 0 0,2-1 0 0,0 0 0 15,-3 0 0-15,8 2 0 0,4-2 0 0,6 1 128 16,1-3 64-16,3 2 0 0,3 1 16 0,4-2 0 16,3-2 128-16,5 1 32 0,4 0 0 0,3 0 0 15,2 0-128-15,4 0-32 0,3 0 0 0,4 1 0 16,3 1-208-16,6-2-192 0,0 0 48 0,0 0 0 16,0 0-304-16,0 0-48 0,14 3-16 15,2 2 0-15,0-1 128 0,7 0 32 0,6 0 0 0,4 0 0 16,4 2 352-16,2-2 0 0,1 0 160 0,5-2-160 0,3 1 192 15,6 1-64-15,6 1 0 0,3-1-128 0,2-2 0 0,1 2 0 16,-1 1 0-16,5 2 0 0,4-3 0 0,4 0 0 16,2-2 0-16,2 1-144 0,-2-1-128 15,5 1-32-15,1 0 0 0,4-2 0 0,-4-2-16 0,2 2-16 16,0 1 0-16,0-1 0 0,3 2 32 0,-3 1 16 16,-4-2 0-16,2 0 0 0,3 0 288 0,-1 0-160 15,2 4 160-15,1-2-128 0,-2 0 128 0,2-2 128 16,3 1-128-16,-3 0 176 0,-2 2-176 0,0-3 160 15,2-4-160-15,-2 2 160 0,-3 1 320 0,-3 1 64 16,-5-1 16-16,1-1 0 0,2 0-240 0,1-1-64 16,-2 0 0-16,-3 2 0 0,-4-2-64 0,-1-1-32 15,0-2 0-15,-4 3 0 0,0 2 16 0,-3-3 0 16,-5-3 0-16,-2-2 0 0,-1 3 0 0,-3-2 0 0,-2 0 0 16,-3-2 0-16,2 4-176 0,-6-3 192 0,-6-2-192 0,-3 1 192 15,-4 1-192-15,-5-1 0 0,-4 1 144 0,-1 1-144 16,-5 1 0-16,-3-1 144 0,-3-1-144 0,-4 2 0 15,-7 5-192-15,3-6-128 0,-3 6-48 0,0 0-11216 16</inkml:trace>
  <inkml:trace contextRef="#ctx0" brushRef="#br2" timeOffset="163601.436">16436 14593 10127 0,'0'0'896'0,"0"0"-704"15,0 0-192-15,5-10 0 0,-5 10 4160 0,7-7 816 16,-7 7 144-16,10-3 48 15,0 1-5168-15,-10 2-912 0,0 0-240 0,9-1-64 0,-9 1 768 0,0 0 160 16,0 0 32-16,9-5 0 0,-9 5 256 0,7-7 0 16,-7 7-128-16,0-11 128 0,0-2 192 0,-1 5 112 15,-3-3 16-15,1-1 0 0,-1-2 16 0,-1-1 16 16,-1 0 0-16,-2-3 0 0,-1 0 0 0,0 2 0 16,-2 4 0-16,0-4 0 0,-2-3-160 0,-1 1-16 15,-1 3-16-15,-2-3 0 0,1-2-16 0,-2 0 0 16,-2 3 0-16,1 1 0 0,0-1 32 0,-1 0 0 0,-1 0 0 15,-1 0 0-15,1 1-176 0,1-1 128 0,-2-2-128 0,0 1 128 16,-1-2-128-16,0-3 0 0,-1 2 144 0,0-2-144 16,-5-1 0-16,3 1 0 0,-1 1 0 0,1 2 0 15,-4 1 0-15,4 0 0 0,0 1 0 0,0 0 0 16,-4 0 0-16,3 3 144 0,-1 1-144 0,2-2 0 16,-4 2 0-16,-1 0 0 0,1 2 0 0,-1 0 0 15,-4-1 0-15,-3 2 0 0,-2 3 0 0,-1-2 0 16,0 2 0-16,-1 0 0 0,1 1 0 0,-2-1 0 15,2 5 0-15,0-2 0 0,1-1 0 0,-1-1 0 16,0 0 0-16,2 2 0 0,0-1 0 0,1 4 0 0,1-2 288 16,3 1-48-16,3 0-16 0,-1 2 0 15,1 1-224-15,-2-2 144 0,-2 0-144 0,0 1 128 0,-1 0-128 16,-3-2 0-16,2 0 0 0,-5 0 0 0,-2 1 0 16,-2 2 0-16,-1 0 0 0,-1 0 0 0,1 0 0 0,-1 0 0 15,-2 0 0-15,-3 0 0 0,0 6 0 0,0-1 0 16,0-2 0-16,3 1-176 0,3 2 176 0,1-2 0 15,1-2 0-15,0 2 0 0,1-2 0 0,3 0 0 16,4 0 0-16,1 1 0 0,-2-1 0 0,2-1 0 16,3 3 0-16,1 0 0 0,-3-2 0 0,0 1 0 15,-1-1 0-15,-3 2 0 0,-3 0-128 0,-1 3 0 16,1 0 0-16,-2 2 0 0,-2 0-128 0,0 1-32 16,-1 1 0-16,1 1 0 0,0 0 32 0,0 1 16 15,0-1 0-15,4 0 0 0,2-1 240 0,4 3-144 16,-1-1 144-16,1 0-128 0,4 0 128 0,3 1 0 0,-2 3 0 15,3-2 0-15,2 1 0 0,-1-1 0 0,0 5 0 0,-1-1-128 16,-3-1 128-16,1-1 0 0,4-3 0 0,-2 5 0 16,3 2 0-16,1-1 0 0,-1-3 0 0,2 1 0 15,-2-1 0-15,4 0 0 0,0-2 0 0,3 3 0 16,1-2 0-16,3 0 0 0,2-2 0 0,2 1 0 16,1 1 144-16,2 0-144 0,0 2 192 0,2 1-192 15,2-3 144-15,2 3-144 0,-2 0 0 0,3 3 144 16,0 1-144-16,3 0 0 0,-2 0 0 0,3 0 0 15,0-1 0-15,3 1 0 0,0 1 0 0,2-1 0 16,0-2 0-16,2 1 0 0,1 0 0 0,2 0 0 16,-2 4 0-16,6-3 0 0,-1 0 0 0,4 1 0 15,0 1 0-15,1 2 0 0,0-1 0 0,3 2 0 16,4-3 0-16,2 1 0 0,0 0 0 0,-1-3 0 0,1-2 0 16,0-1 0-16,0-2 0 0,1-1 0 0,3-1 144 0,2 1-144 15,3-2 160-15,4 1-160 0,4 2 208 0,0-1-48 16,0-2-16-16,0 3 0 0,0 0-16 0,1 0-128 15,0 1 192-15,1-1-64 0,2 2-128 0,4 0 0 16,4 0 144-16,0-1-144 0,-5 0 0 0,2-3 128 16,1-1-128-16,4-2 0 0,1 0 0 0,0 1 0 15,0-3 0-15,-1-2 0 0,-2-1 0 0,1-1 0 16,0-1 0-16,2 0 128 0,-1-2-128 0,-1 0 0 16,-2-2 0-16,-2 0 0 0,-1 1 0 0,2-1 0 15,0 1 0-15,2 0 128 0,-1-3-128 0,0 4 0 16,-2 0 0-16,-1 0 128 0,0-1-128 0,0 2 0 0,5 0 0 15,-1-1 0-15,-1-3 0 0,1 2 0 0,-3-1 0 16,-3-2 0-16,-2-1 0 0,2-3 0 0,1 1-176 0,-2-2 176 16,0-2 0-16,-2 0-144 0,-5-1 144 15,-3-2 0-15,-2 1 0 0,-3-1 0 0,-2-1 0 16,3-2 0-16,1-1 0 0,-3 1 144 0,-4 1-144 0,2-3 0 16,3 1 176-16,-2-1-176 0,-1-2 160 0,-3-2-160 15,-1 3 0-15,-2-2 128 0,-2 2-128 0,0 0 0 16,-2 0 0-16,-1-1 128 0,0 0-128 0,-2 0 0 15,-1 0 208-15,-4-3-48 0,1 1-16 0,-3-1 0 16,-1 1 32-16,0-3 0 0,-2-3 0 0,-1 1 0 16,-1 0-32-16,-2-4 0 0,-2 0 0 0,-1 0 0 15,-5 2-144-15,0-2 0 0,-3-2 0 0,0 0 0 16,-3 1 0-16,-3 2 0 0,-4-1 0 0,-2 1 0 0,1-1-208 16,-3 0 80-16,-1-3 128 0,-2 2-208 0,-1 2 208 15,0-1 0-15,-3-2 0 0,-2 0-144 0,-2-1 144 0,-3 2 0 16,-5 2-144-16,-4 3 144 0,-4 0-176 0,-2-1 48 15,-2 3 0-15,-1 1 0 0,1 1-64 0,0 0 0 16,0-1 0-16,0 0 0 0,-4-1 192 0,0 0-128 16,-3 1 128-16,4 0-128 0,-3-1-64 0,1-1 0 15,0-4 0-15,-1 2 0 0,0 3-16 0,-2 3-16 16,-1-2 0-16,-3 1 0 0,-3 0 224 0,1 1-144 16,2 1 144-16,-4 1-128 0,-1 3 128 0,2 1-160 15,3-3 160-15,3 3-160 0,2 1 160 0,3 0 0 16,4 1 160-16,1 1-160 0,2 2 256 0,4 1-64 15,-3-1 0-15,3 0 0 0,1 0-192 0,-2 6 128 0,0 3-128 16,0-2 0-16,1-2 0 0,0 1 0 0,-2 1 0 16,-2 0 0-16,-1 1-128 0,-2 2 128 0,-2 2-192 15,2 2 192-15,2 2-144 0,1-1 144 0,1 1 0 16,0-2-144-16,0 4 144 0,-2 2 0 0,1 0 0 0,2 1 0 16,2-2 0-16,1 1 0 0,2 0 0 0,1 2-128 15,3 0 128-15,0 2 0 0,2-1 0 0,1 1 0 16,1-1 0-16,-1 0-160 0,0 3 160 0,0 3 0 15,-1 2-176-15,3-1 176 0,1-2-160 0,-1 2 160 16,0-1 0-16,-1 0 0 0,0-1-128 0,4 1 128 16,1 0 0-16,0 0 0 0,2-1 0 0,0-1-144 15,2-2 144-15,2 1 0 0,-3-1 0 0,1-1 0 16,2 0 0-16,-2 2 0 0,1 3 0 0,3-4 0 0,0 0 0 16,2-1-160-16,2 0 160 0,-1 0 0 0,2 0-144 0,6 1 144 15,5 0 0-15,-1 2-144 0,-1 1 144 0,2 1 0 16,4-1 0-16,-3 1-128 0,-2-1 128 0,1 2 0 15,1-1-144-15,3 0 144 0,-2-2 0 0,5 1 0 16,4 0-144-16,0-1 144 0,2-2 0 0,1 1-128 16,0 0 128-16,3 1 0 0,1 4 0 0,1-1 0 15,1 2 0-15,1 0 0 0,0 2 0 0,2-2 0 16,0-1-192-16,1 3 192 0,0-1 0 0,4 0-128 16,0 1 128-16,4-1 0 0,2 1 0 0,3-3 0 15,-1 2 0-15,3-1 0 0,2 1 0 0,0 2 0 16,-1-2-128-16,2-3 128 0,-1 1 0 0,2-3-128 15,3-3 128-15,0-1 0 0,-1-1 0 0,1-2 0 0,3 1 0 16,-1-2 144-16,0-1-144 0,1-3 128 0,-1 0-128 0,2 0 128 16,3 1 0-16,2-3 0 0,0-1 0 0,2-1 0 15,0 2 64-15,1-1 0 0,0 2 0 0,3-3 0 16,1-2-192-16,2 2 0 0,1 0 0 0,-1 0 0 16,-3-1 0-16,2-2 0 0,2-1 0 0,2 1 0 15,1 0 0-15,-2 0 0 0,-1-1 0 0,-1 2 0 16,-1 0 0-16,3 1 0 0,2-5 0 0,1 2 0 15,3 0 0-15,-1 0 0 0,-4 2 0 0,1-2-176 16,-1 0-64-16,1 1-16 0,-1-1 0 0,-1 0 0 16,-2 0 128-16,-5-3 128 0,-4 1-208 0,1-1 80 15,-2 0 128-15,0-1-160 0,-3-2 160 0,-2 0-160 16,-4 0 160-16,-3-2 0 0,-4-1 0 0,-1-2 0 16,-4-2 192-16,-1-1 32 0,0-4 0 0,0-2 0 0,-2-1 160 15,0-3 16-15,-1-1 16 0,0-2 0 16,-2 1-32-16,0 1 0 0,-1-1 0 0,-1 2 0 0,1-3-256 0,-4 0-128 15,-4 1 0-15,-1 2 128 0,-2 1-128 0,-2-3 0 16,-1-1 144-16,-3 2-144 0,1-1 224 0,-6 0-32 16,-3-2 0-16,0 2 0 0,-1-2-64 0,-1 5-128 15,2 4 176-15,-5 0-176 0,2 1 0 0,-1 3 0 16,-1 4 0-16,-3 3-144 16,2 3-1856-16,-4 2-368 0</inkml:trace>
  <inkml:trace contextRef="#ctx0" brushRef="#br2" timeOffset="171842.457">18791 17024 16575 0,'0'0'1472'0,"-8"-6"-1168"15,-6-4-304-15,2 2 0 0,1-2 2496 0,2 3 448 16,2 3 96-16,7 4 16 16,0 0-2880-16,0 0-576 0,0 0-112 0,0 0-32 0,0 0 544 0,0 0 0 0,0 0 0 15,0 0 144-15,9 0-288 0,0 2-64 0,1 0-16 0,-1 0 0 16,-9-2 224-16,12 1 256 0,-1-1-48 0,1 3-16 16,0-1 96-16,2 1 16 0,-3-1 0 0,2 0 0 15,1-3 16-15,1 5 0 0,1 1 0 0,3-2 0 16,2-4-64-16,2 1 0 0,1 1 0 0,6-1 0 15,2 3 32-15,4-6 0 0,4 1 0 0,-2 0 0 16,2 2-64-16,1 0-16 0,-1-2 0 0,4 2 0 16,6 3-32-16,0-2-16 0,3-3 0 0,0 1 0 15,3 3-160-15,-2-3 192 0,0-3-192 0,-3 1 192 16,0 3-192-16,5-1 0 0,3-2 0 0,-2 0 0 16,-3-4 0-16,-3 2 0 0,1 0 0 0,-4 1 0 0,-2-1 128 15,1 2-128-15,1 0 0 0,2 1 128 0,-4-1-128 16,0 1 128-16,-2-2-128 0,0 3 128 0,-4 0-128 0,3 2 0 15,0 0 144-15,2 2-144 0,0 0 0 0,-1 2 144 16,1-2-144-16,0 2 0 0,-1-1 128 0,-2 0-128 16,-2 0 0-16,-1 2 0 0,2 1 0 0,-4 2 0 15,1-1 0-15,0 2 0 0,5 1 128 0,-3-1-128 16,-1 1 0-16,2 0 0 0,-1-2 0 0,-2 2 0 16,-2 3 0-16,-2-2 0 0,-1-1 0 0,-2-3 0 15,-2 2 0-15,-1-3 0 0,1-3 0 0,-4-2 0 16,1-2 128-16,0 4-128 0,-2 1 0 0,3-1 0 15,0-5 128-15,-5 2-128 0,1 3 0 0,-4-2 160 0,0-2-160 16,-1 1 128-16,0 1-128 0,1-1 0 0,-2-3 0 16,0 2 128-16,-2 3-128 0,1-1 0 15,-2-5 0-15,0 1 0 0,-3 0 0 0,3 1 0 0,0-1 128 16,-1 2-128-16,-1 0 0 0,1 0 0 0,-3-4 0 16,1 2 128-16,-1 0 0 0,-3 2-128 0,-7 0 192 0,8-1-64 15,-8 1-128-15,0 0 128 0,0 0-128 0,0 0 128 16,8-2-128-16,-8 2 160 0,0 0-160 0,0 0 160 15,0 0 0-15,0 0 0 0,0 0 0 0,-12-5 0 16,-1 1 16-16,-4 1 0 0,-1-1 0 0,-4-2 0 16,-3-5-176-16,1 2 192 0,-4 2-192 0,-3 2 192 15,-2-2-192-15,-7 2 0 0,-2-2 0 0,-3 3 0 16,-3 1 0-16,2 1 0 0,3-5 0 0,-2 1 0 16,-2 2 0-16,1 3 128 0,-1 1-128 0,-3 0 128 15,1-3 0-15,-1 1-128 0,-1-1 192 0,0 2-64 0,1 0-128 16,-1-2 0-16,3-2 0 0,-4 3 128 0,-2 4-128 0,-3-2 0 15,-4-1 0-15,3 0 0 0,-1 2 0 16,-2 2 0-16,2 2 0 0,-3-1 0 0,-2-1 0 0,0 1 0 16,1-1 0-16,-2-2 0 0,2 0 0 0,3 1 0 15,0 0 0-15,-3 1 0 0,-5-1 0 16,5-1 0-16,6-1 0 0,4-1 0 0,3 0 0 0,2 2 0 16,-4 7 0-16,4-5 0 0,3-4 128 0,-2-1-128 15,-2 0 0-15,3 1 128 0,5-2-128 0,-1 0 0 16,3-1 144-16,1 2-144 0,-4 3 0 0,-2 2 0 15,-3-1 0-15,-3-2 0 0,1-4 0 0,-3 2 0 16,1 1 0-16,1-1 0 0,1-1 0 0,-1 0-128 0,-2 1 128 16,3 0-128-16,0-1 128 0,4 2 0 15,2 1 0-15,5-1 0 0,0-3 0 0,4 4 0 0,2-1 0 16,3 0 0-16,1 0 0 0,1 1 0 0,0 0 0 0,2-2 0 16,2 1-240-16,-2 1 48 0,-1 0 0 15,3 1 0-15,3-1 32 0,-3-1 16 0,-2-3 0 0,3 4 0 16,2 3 144-16,5-3-160 0,-1-5 160 0,1 2-160 15,2 3 160-15,2 0 0 0,3-1 0 0,-1 0-128 16,3 1 128-16,6 0 0 0,-8-3 0 0,8 3 0 16,0 0 0-16,0 0 0 0,0 0 0 0,0 0-128 15,-4-2 128-15,4 2-128 0,0 0 128 0,0 0-128 16,0 0-32-16,0 0 0 0,12 2 0 0,2 0 0 16,1 0 160-16,2-2 0 0,3-4 0 0,3 3 0 15,4 1 0-15,5-1 0 0,6-1 0 0,-2 0 128 0,3 1-128 16,1 0 0-16,2-2 0 0,3 3 128 0,4 0-128 15,8-2 0-15,2-3 128 0,3 1-128 0,1 0 0 0,0 3 128 16,0-2-128-16,1 2 0 0,0 2 0 16,6-1 0-16,3-3 0 0,-2 1 128 0,-5-1-128 0,2 0 0 15,1 3 0-15,4-3 0 0,-2 0 0 0,-1 1 0 16,-3-1 0-16,1-3 0 0,0-2 0 0,5 2 144 16,-2 1-144-16,2 1 0 0,1-3 128 0,-6 3-128 15,-1 0 0-15,3-1 0 0,5 4 0 0,-2-1 0 16,-3 2 128-16,-2 0-128 0,-2 0 0 0,3 2 0 15,1-1 0-15,-2 3 0 0,0-1 0 0,-2-1 0 16,-4-1 0-16,-5 2 0 0,-1 2 0 0,3-1 0 0,2 0 0 16,1-1 0-16,-3 2 0 0,-3 2 0 15,-2 1 0-15,-2-1 0 0,-3 1 0 0,4-1 0 0,0-3 0 0,1 4 0 16,-2-3 0-16,-3 0 0 0,-4-2 0 16,-2 1 0-16,-2 2 0 0,0-1 0 0,-1-1 0 0,-2-1 0 15,0 0 0-15,-5 3 0 0,-2-1 0 0,-1-1 0 16,0-1 0-16,0-3 0 0,-5 0 0 0,0 2 0 15,-3-1 0-15,0 0 0 0,-5-1 0 0,0 2 0 16,-3 1 0-16,1-2 0 0,0-2-128 0,-5 1 128 16,-3 2 0-16,-7-2-144 0,9 4 144 0,-9-4-128 15,0 0 128-15,0 0 0 0,7-6-144 0,-7 6 144 16,0 0 0-16,0 0 0 0,-6-7 192 0,-1-1-64 16,-4-2-128-16,-4-1 192 0,-1 0-192 0,-5 0 192 15,-2-2-192-15,-8 3 0 0,-6 2 0 0,-4-1 0 16,-1-3 0-16,-3 1 0 0,-1 2 0 0,-3 0 0 15,0-1 0-15,-4 1 0 0,-3 1 0 0,-6 1 0 0,-6 1 0 16,2 0 0-16,-1-1 0 0,2 1 0 0,0 0 0 16,-2 2 0-16,-5-1 0 0,1 2 0 0,2 1 0 0,4 0 0 15,2 1 0-15,-1-3 128 0,-7-3-128 0,1 2 160 16,-2 3-160-16,3 0 160 0,3-3-16 0,0 2 0 16,-1 0 0-16,-4 1 0 0,-1-1-144 0,1 0 128 15,1 1-128-15,1 1 128 0,-4-1-128 0,-1 0 0 16,-1 1 0-16,4 2 0 0,-1 2 0 0,5-2 0 15,0 0 0-15,0 1 0 0,-2 1 0 0,1-2 0 16,4 3 0-16,3-3 0 0,3 0 0 0,2 1 0 16,-5 1 0-16,2 1 0 0,-3-2 0 0,2 2 0 15,-1 1 0-15,6-1 0 0,1-3 0 0,2-1 0 0,-2-1 0 0,-1 1 0 16,-5 2-128-16,4 1 128 0,2-2 0 0,0-2 0 16,4-1-160-16,0 2 160 0,2 3-208 0,1-1 80 15,-3-3 128-15,4 1 0 0,0 0 0 0,4 0-128 16,1 0 128-16,7 1 0 0,3 1 0 0,4-1 0 15,3-1 0-15,1 1 0 0,3 3 0 0,3-4 0 16,2-3 0-16,-1 3 0 0,1 3 0 0,4-1 0 16,4 0-192-16,-2 0 64 0,-1 1 0 0,2 0 0 15,8-3-32-15,0 0 0 0,-7 3 0 0,7-3 0 16,0 0 160-16,0 0-128 0,0 0 128 0,0 0-128 16,0 0 128-16,10 5-208 0,2-2 80 0,3-1 128 15,-1 3-192-15,2 1 192 0,2-2-160 0,3 2 160 16,2-2 0-16,1-1 0 0,3 1-128 0,2 0 128 15,3 1 0-15,5-2 0 0,3-1 0 0,3 0 0 0,-1 0 0 16,1-2 128-16,0 0 0 0,2 0-128 0,0 0 0 16,1 0 0-16,1 5 0 0,5-4 0 0,5-2 0 0,2 1 0 15,-5-1 128-15,1 2-128 0,1 1 0 0,1 1 0 16,0 1 128-16,5-2-128 0,4 3 0 0,-1-2 128 16,-3-1-128-16,1 0 0 0,0-1 144 0,5 3-144 15,1 3 0-15,2-3 144 0,-3-1-144 0,1 1 0 16,-3-2 0-16,3 5 0 0,3 2 0 0,0-2 128 15,4 0-128-15,-4 0 0 0,-3-4 0 0,1 3 0 16,0 0 0-16,0 1 0 0,3-3 0 0,-2 3 0 16,-6 0 128-16,0 0-128 0,-1-2 0 0,0 1 0 15,-1 0 0-15,-1 3 0 0,-3 3 0 0,-3-3 128 0,-5-2-128 16,1-3 0-16,-1-1 0 0,-2 2 0 0,-2-5 128 0,3 0-128 16,2 1 0-16,-3 2 0 0,-2 3 144 0,-1-4-144 15,-6 1 0-15,2-3 128 0,0-2-128 16,-1 1 0-16,0 0 0 0,1 0 0 0,-2 1 0 0,-3-1 0 15,-3-2 0-15,-2 3 128 0,-2 5-128 0,-2-4 0 16,-3-3 0-16,-2 1 0 0,0 3 0 0,-1 0 128 16,-1 0-128-16,-1-1 0 0,-3-1 0 0,2 4 128 15,0 0-128-15,-1-4 176 0,0-4-176 0,-2 1 192 16,1 3-64-16,-2 2 0 0,-2-2 0 0,1 1 0 16,-4 1 32-16,1-1 0 0,0-1 0 0,-3-1 0 15,-8 1 32-15,8-2 16 0,-8 2 0 0,0 0 0 16,0 0-64-16,0 0-16 0,0 0 0 0,0 0 0 15,0 0 16-15,0 0 0 0,0 0 0 0,0 0 0 0,0 0 16 16,0 0 0-16,0 0 0 0,0 0 0 0,8 1-160 0,-8-1 160 16,0 0-160-16,0 0 160 0,0 0-160 0,0 0 0 15,0 0 0-15,0 0 0 0,0 0 0 0,0 0 0 16,0 0 0-16,0 0 0 0,0 0 0 0,0 0 128 16,0 0-128-16,0 0 0 0,0 0 0 0,0 0 0 15,0 0 0-15,0 0 0 0,0 0 0 0,0 0 0 16,0 0 0-16,-8 3 0 0,8-3 0 0,0 0 0 15,0 0 0-15,0 0 0 0,0 0 0 0,-8 0 0 16,0-1 0-16,8 1 0 0,0 0 0 0,0 0 0 16,-9 3 0-16,9-3 0 0,0 0 0 0,0 0 0 15,0 0 0-15,-10-1 0 0,4 2 0 0,6-1 0 16,0 0 0-16,0 0 0 0,-11 5 0 0,4-1 0 0,7-4 0 0,0 0 0 16,0 0 0-16,0 0 0 0,0 0 0 0,0 0 0 15,-8-1 0-15,8 1 0 0,0 0 0 0,0 0 0 16,-8 3-128-16,8-3 128 0,0 0-160 0,0 0 160 15,-9 6-240-15,9-6 48 0,0 0 16 0,0 0 0 16,-7 2-160-16,7-2-48 0,-9 5 0 0,1-2 0 31,1-3-1232-31,-2 2-256 0,-2 1-48 0,-5-2-16 0</inkml:trace>
  <inkml:trace contextRef="#ctx0" brushRef="#br2" timeOffset="173796.504">14672 17025 17503 0,'0'0'1552'0,"0"0"-1232"16,-5-2-320-16,5 2 0 0,-7-5 2368 0,7 5 400 15,0 0 96-15,0 0 16 16,0 0-3024-16,0 0-608 0,0 0-112 0,0 0-32 0,9 0 640 0,0 0 112 0,-9 0 144 15,11-2-208-15,-1 0 208 0,0 1 208 0,0 1-32 0,1-1-16 16,-3-2 272-16,4 3 48 0,-1-2 16 16,4 2 0-16,-1 1-112 0,3 0 0 0,3-1-16 0,5 0 0 15,-1 5-144-15,3-2-32 0,3-3 0 0,2 1 0 16,2 3 64-16,3-2 16 0,1-2 0 0,3 1 0 16,-2 3 0-16,4 0 0 0,2-1 0 0,4 1 0 15,1 2-96-15,4-2-32 0,1-1 0 0,0 2 0 16,-1-1-144-16,0 3 0 0,0 1 0 0,0-1 0 15,1-2 128-15,2 1-128 0,1 3 128 0,0-2-128 16,-5-3 208-16,2 0-32 0,-1 1-16 0,4-1 0 16,2 1 32-16,0-2 0 0,3 0 0 0,-4-1 0 0,0-2-64 15,-2-1 0-15,0 0 0 0,0 0 0 0,3-2-128 0,-2 1 0 16,-1-1 0-16,-6-1 0 0,-3-5 0 0,-3 0 0 16,-2 0 0-16,-3 4 0 0,-1 5 0 0,-1 0 0 15,-2-1 0-15,-4 1 128 0,-2-1-128 0,-3 0 0 16,1 1 0-16,-4 1 0 0,-3-2 0 0,-4 1 0 15,-1-1 128-15,-4 0-128 0,-1 1 0 0,-11 0 0 16,7-5 0-16,-7 5 0 0,0 0 0 0,0 0 0 16,0 0 0-16,0 0 128 0,0 0 64 0,0 0 0 15,-8-2 0-15,-5 1 0 0,-4 0-192 0,-5 2 160 16,-3 2-160-16,-5-3 160 0,-1-1-160 0,-2-2 160 16,-2-4-160-16,1 4 160 0,-1 3-160 0,2-1 0 0,-3-1 0 15,-2-1 0-15,-3 2 0 0,-3 0 160 0,-3-2-160 0,-1 0 160 16,-5-1-160-16,-1 2 0 0,-1 1 0 0,-2 1 0 15,-3 1 0-15,-4 0 0 0,-8 0 0 0,-1-2 0 16,0-2 0-16,0 3 0 0,2 2 0 0,-5-2 0 16,-1-1 0-16,1 1 0 0,3 1 0 0,3 1 0 15,-2 1 0-15,1-2 0 0,-3-2 0 0,2-2 0 16,4-1 0-16,6 2 0 0,2 2 0 0,4-1 0 16,0 0 0-16,0-5 0 0,0-1 144 0,3 1-144 15,5 3 0-15,2-1 0 0,0-1 0 0,5-1 128 16,2 2-128-16,-2-1 0 0,3 0 0 0,2 2 0 15,0 0 0-15,3 2 0 0,0 0-128 0,0 0 128 16,3 0-256-16,2 0 16 0,2-3 16 0,3 2 0 16,2 2-32-16,4 3-16 0,4-1 0 0,4-4 0 0,0 1 272 15,9 1-160-15,0 0 160 0,0 0-128 0,0 0 128 0,10 0 0 16,4 1 0-16,3-1-128 0,5 3 128 0,6-2-208 16,5 0 80-16,3-1 128 0,4 0 0 0,2 1 0 15,5 1 0-15,1-3 0 0,2-2 0 0,5-1 128 16,1 3-128-16,5-3 128 0,5 0-128 0,1 1 128 15,2-1-128-15,0 0 128 0,-1-1-128 0,6-1 0 16,5 0 144-16,-1 1-144 0,-1 0 0 0,1 2 144 16,-1 2-144-16,2-1 0 0,1 0 128 0,-5-1-128 15,-2 0 0-15,-1 3 0 0,-1 2 0 0,2 2 0 16,0-1 0-16,-4 0 0 0,-3 2 0 0,-7-2 0 16,-5-1 0-16,-4 0 0 0,2 1 0 0,-2-1 0 15,-6 1 160-15,-3-1-160 0,1-1 144 0,-5-1-144 0,-3-1 160 16,-6 1-160-16,-2 1 144 0,-6-1-144 0,1 0 128 0,-4 0-128 15,-5-2 128-15,-1 2-128 0,-2 2 0 0,-9-2 128 16,0 0 48-16,0 0 0 0,0 0 0 0,0 0 0 16,0 0-48-16,0 0 0 0,0 0 0 0,0 0 0 15,-9-2-128-15,-4-1 0 0,-7-2 0 0,-2 2 0 16,-3 3 0-16,-6-1 0 0,-8 1 0 0,-1 0 0 16,-5 0-192-16,-1 0 192 0,1 0-192 0,-1 0 192 15,-2 0-176-15,-3 1 176 0,-3 2-128 0,-3 0 128 16,-3-1 0-16,-2 1-128 0,0-1 128 0,3-1 0 15,-5 1 0-15,-1 0-160 0,-3 1 160 0,-3-1 0 16,-5 0-256-16,0 2 48 0,2 0 16 0,-3 2 0 16,-5-1-64-16,3-2 0 0,5-1 0 0,5 1 0 15,7 5 256-15,2-2 0 0,3-3-160 0,3 3 160 0,3-1 0 16,-1-1 0-16,2-3 0 0,6 2 128 0,5-2-128 0,1 1 0 16,3 1 0-16,2-2 0 0,0-2 0 15,1 0 0-15,1-2 0 0,4 1 0 0,2-1-144 16,2 0 144-16,2-1 0 0,3 1 0 0,3 0 0 0,5-1 0 15,1 2 192-15,9 2-48 0,-4-5-144 0,4 5 0 16,0 0 0-16,0 0 0 0,5-5 0 0,4 2 0 16,1-1 0-16,5 0 0 0,6 1 0 0,2 0 0 15,5 3 0-15,1-4 0 0,4 2 0 0,4 0 0 16,2 1 0-16,6-1 0 0,6 2 128 0,5 0-128 16,6 0 128-16,0 2-128 0,1-1 128 0,-1-1-128 15,0 0 0-15,7 0 128 0,2 1-128 0,2 0 0 16,-4-1 0-16,0 0 128 0,-5 0-128 0,-1 3 0 15,2 3 0-15,-3-1 0 0,-2-1 0 0,-5-1 0 0,-4-1 0 16,-4 4 0-16,-6 1 0 0,-2 3 0 0,-4-4 0 0,-1 3 0 16,0 3 0-16,-2-2 0 0,-4-3 128 0,-1 3-128 15,0-4 0-15,-3 0 0 0,-2 0 144 0,-2-2-144 16,-1-2 0-16,1 3 0 0,-4 1 0 16,-2 0 128-16,-2-6-128 0,-1 2 0 0,-2 1 0 0,-9-3 128 15,0 0-128-15,0 0 0 0,0 0-128 0,0 0 128 16,0 0-208-16,0 0 32 0,0 0 16 0,4-8 0 15,-3-1-240 1,-1 9-48-16,0 0-16 0,0 0 0 0,-7-9-1648 0,-3 1-320 16,1 2-64-16,-1 0 0 0</inkml:trace>
  <inkml:trace contextRef="#ctx0" brushRef="#br2" timeOffset="176460.442">24192 14893 26031 0,'0'0'1152'0,"0"0"240"0,3-8-1120 0,-1 0-272 0,4-1 0 0,-1 0 0 32,1 1-512-32,0 1-176 0,2-1-16 0,-3 0-16 0,-5 8 720 0,4-10 0 0,-1-1 160 0,1 0-32 15,-2 0 144-15,-1 1 32 0,-2-1 0 0,0 1 0 16,-2 1 256-16,-1-1 48 0,1 0 16 0,-2 0 0 15,1 1-304-15,-3-2-64 0,2 1-16 0,-3 0 0 16,-1-2-240-16,1 2 0 0,-3 1 0 0,0 0 0 16,-3-5 0-16,1 2 0 0,0 2 0 0,-4-1 0 15,-1-1 0-15,-2 1 0 0,-4 0 0 0,2 2 0 16,-5 1 0-16,1-1 0 0,-2 1 0 0,2-1 144 0,0 3-144 16,-1 0 0-16,-1 2 144 0,-1-1-144 0,-2 0 0 15,-4-2 144-15,-3 1-144 0,-2 1 0 0,0 2 224 0,-1 0-64 16,-2-2-16-16,2 0 0 0,0-2-144 0,-1 1 0 15,1-1 144-15,-4 0-144 0,-5 1 0 0,1 0 0 16,-2 1 0-16,0-1 0 0,-1-1 0 0,1 0 0 16,1-1 0-16,-2 3 0 0,-6-1 0 0,0 1 0 15,-2-2 0-15,-1 0 0 0,0 0 0 0,-1-2 144 16,0 4-144-16,-3-1 0 0,-3 2 128 0,-3 2-128 16,-1-1 0-16,2 1 0 0,2 0 0 0,-4-1 0 15,-5-3 0-15,-1 4 0 0,2 1 0 0,4-1 0 16,3-3 0-16,0 1 0 0,-1 3 0 0,-2-1 0 15,4-4 128-15,0 3-128 0,4 2 128 0,2 1-128 16,1 1 192-16,-3-1-192 0,-3-1 128 0,1-2-128 16,1 2 0-16,0 0 0 0,-1 1 0 0,-1-1 0 15,-2 1 0-15,0 1 0 0,-2 0 0 0,4 0 0 0,1-1 0 16,1 3 0-16,0-1 0 0,-1 2 0 0,-1 2 128 16,4 0-128-16,7-1 0 0,1-1 160 0,2-2-160 0,5 6 128 15,-2 2 0-15,3 0-128 0,0-1 192 0,-1-2-64 16,0 2 16-16,1 2 0 0,1 1 0 0,0 0 0 15,1-1-144-15,2 1 128 0,2 1-128 0,-4-1 128 16,-4-2-128-16,2 1 0 0,2 4 0 0,-1 0 128 16,2-1-128-16,2-1 0 0,1 0 0 0,3 1 128 15,1 2 16-15,1-2 0 0,0 0 0 0,2-1 0 16,1 1-144-16,2-1 128 0,1 2-128 0,4-2 128 0,0 1-128 16,1-2 0-16,0 1 0 0,2 1 128 0,0 1-128 15,2 0 0-15,2 0 0 0,-1 2 0 0,3-1 0 16,0 2 0-16,3 1 0 0,-1 2 0 0,4-2 128 0,0 2-128 15,3 2 0-15,0-2 128 0,1 2-128 0,4 0 0 16,0 1 0-16,2-1 0 0,0-5 0 0,1 2 0 16,1 0 128-16,2 0-128 0,0-2 0 0,2 2 0 15,-1-2 0-15,2 1 0 0,0-2 0 0,1 3 0 16,3-2 0-16,-2 2 0 0,1 4 0 0,0-2 0 16,1-4 0-16,2 1 128 0,1 1-128 0,3 0 0 15,0-4 0-15,2 2 0 0,2-1 0 16,3 3 0-16,2 1 0 0,0-1 0 0,2-3 128 0,0 2-128 15,3 1 0-15,2 2 128 0,3-1-128 0,-1-3 0 16,1 4 144-16,0 0-144 0,2 0 128 0,0-1-128 0,2 0 160 0,0-1-160 16,2 0 208-16,2-1-48 15,-2-2-16-15,1 0 0 0,1-2-16 0,-2 0 0 0,-2 1 0 16,-1-2 0-16,1-3 16 0,2 0 0 0,1 0 0 0,3 0 0 16,0 0 16-16,2 1 0 0,0-2 0 0,0 2 0 15,-1 0-160-15,2 0 192 0,0-1-192 0,3 2 192 16,0 0-192-16,5-1 0 0,3-1 0 0,-1 4 0 15,-1 3 0-15,2-1-144 0,-1 3 144 0,2-1-208 16,1 0-48-16,1-1-16 0,0 2 0 0,-1-2 0 16,-4-1 80-16,1 0 0 0,-4-3 16 15,3-1 0-15,2 1 176 0,-3 0 0 0,0 0-144 0,-3-1 144 16,-3-1 0-16,-2-2 0 0,-4-1 0 0,2 0 0 16,0 1 0-16,2-1 0 0,0-3 0 0,-1 2 0 0,1 1 0 15,-1-2 0-15,-3-2 0 0,-4 0 0 0,0 2 0 16,3-2 0-16,-1 1 128 0,3-3-128 0,1 1 0 0,0-2 0 15,-1 2 0-15,-1-2 0 0,-1 1 0 0,-3-2 0 16,-2 0 0-16,2 0 0 0,0 1 0 0,2-2 0 16,-1-2 0-16,3 1 0 0,3-1 0 0,-1-1 0 15,-3-1 0-15,0 0 0 0,-3-2 0 0,1 3 0 16,0 1 0-16,0-2 0 0,1-1 0 0,3-1 0 16,1 1 0-16,-1-1 0 0,0 0 0 0,-3-2 0 15,0-3-128-15,-1 2 128 0,-4 4-144 0,4-2 144 16,3-1-192-16,-4 1 192 0,-1-2-128 0,2 3 128 15,-1 3 0-15,0-2 0 0,-5-5 0 0,0 0 0 0,-2 4 0 16,0 0 0-16,-2-2 0 0,0-1 0 16,-1-2 0-16,0 2 0 0,1 3 0 0,-1-2 0 0,-3-3 0 15,4 0 0-15,2 1 144 0,-2-1-16 0,-2-2 0 0,-1-1 0 16,2-2-128-16,-3 1 0 0,1-1 144 0,-1 1-144 16,0 0 0-16,-1-2 0 0,0 1 0 0,-1-1 0 15,1 1 0-15,-2-2 0 0,0 3 0 0,-5-2 0 16,-2-2 176-16,-1 3-48 0,2-1 0 0,-4 1 0 15,-3-2 0-15,-2 1-128 0,3-3 192 0,-1 0-64 16,-2-1-128-16,-2-1 0 0,-2-1 0 0,3-1 0 16,-2-2 0-16,0 1 0 0,-3 2 0 0,-1-2 0 15,4 0 0-15,-3 2 0 0,-3-1 0 0,0 4 0 16,-1-1-128-16,1 1 128 0,-1-1 0 0,1 0 0 16,1 0 0-16,0 0 0 0,0 0 0 0,-2-1 0 15,-2-1 0-15,-2 0 0 0,2-3 0 0,-2 3 0 0,-2-2 0 16,0 1 0-16,0-1 0 0,-3-3 0 0,-3 2 0 15,1-3 0-15,-2-1 144 0,-3-2-144 0,-9 0 0 16,3-2 144-16,0-6-144 0,-2 3 0 0,-1-3 0 0,-5 1 0 16,-3 1 0-16,1 4 0 0,0 1 0 0,-5 3 0 15,-2 2 0-15,-6-1 0 0,-2 3 0 0,-1-1 0 16,-1 1 0-16,1 3 0 0,-2 2 0 0,1 0-144 16,0-1 144-16,-3 2 0 0,-2 2 0 0,-3 0 0 15,-4 1 0-15,2 1-128 0,0 1 128 0,-4-1 0 16,-4 1 0-16,-3-1 0 0,-4 1 0 0,0 0 0 15,1-2 0-15,-1 2 0 0,-2 3 0 0,-3-1-128 16,-3 1 128-16,4 2 0 0,3 2 0 0,1-1 0 16,0-1 0-16,0 0 0 0,-3 2 0 0,6 1 0 0,4-1 192 15,2 0-64-15,3 2-128 0,-3-1 0 0,-1 2 0 16,-2 1 0-16,4 2 0 0,2-1 0 16,-1 1 0-16,0-2-128 0,-4 0 128 0,-1 3 0 0,-5 0 0 15,1 1 0-15,2 0 0 0,-4 1 0 0,0-1 0 0,-2 3 0 16,-1 0 0-16,2 3 0 0,4 0 0 0,0 1 0 15,-1 0 0-15,3-1 0 0,-3 2 0 0,8 0 0 16,7-1 0-16,2 1 0 0,2-1 0 0,0-1 0 16,3 3 0-16,0-1 0 0,3-1 0 0,-2 3 128 15,4 1-128-15,1-1 0 0,2-2 0 0,0 2 0 16,2 3 0-16,1-1 0 0,-7 0 0 0,1 5 0 16,-2-1 0-16,-2 3 0 0,2 2 0 0,-2 0 0 15,1 1 0-15,0-1 0 0,2 1 0 0,-2 2 0 16,0-1 0-16,2 2 0 0,2 2 0 0,4-1-128 0,2-1 128 0,2 1 0 15,4-2 0-15,2 2 0 0,5 2 0 16,2-1 0-16,1 1 0 0,4-1 0 0,4 0 0 0,0 0 0 16,5 0 0-16,4 0 0 0,-3-1 0 0,5 2 0 15,3 3 0-15,1-4 0 0,-2 0 0 0,4-1 0 16,-1 0 0-16,2 2-128 0,1-1 128 0,3 2 0 16,1 0-144-16,2 1 144 0,2 3 0 0,1-2-176 15,0 0 176-15,5-1-128 0,-1-2 128 16,3 0 0-16,-1-1-144 0,5 1 144 0,5 0 0 15,-1 1 0-15,3-3 0 0,4 2 0 0,4 2 0 0,1-2 0 16,1 1 0-16,2 2 0 0,0-1 0 0,1 0 0 16,0-5 0-16,1 0 0 0,-1-2-144 0,4 0 144 15,1-1 0-15,-2 1 0 0,0-3 0 0,0 2 0 0,-2 0 0 16,1-1 0-16,0-2 0 0,1 3 0 0,4 0 0 0,2 0 0 16,2-2 0-16,0 4 0 0,-2 3 0 0,3 0 0 15,-1 0 0-15,5 1 0 16,4 1 0-16,2 0 0 0,1-4 0 0,0 0 0 0,-2 0 0 15,3-1 0-15,2-4-128 0,0 1 128 0,0-2 0 16,-1 1 0-16,-3 1-192 0,-1-3 192 0,-1 0-192 0,4 0 192 16,-2 0-352-16,-5-1 32 0,-4-3 16 0,-6 0 0 15,-4-3-1040 1,-2 3-192-16,-2 1-64 0</inkml:trace>
  <inkml:trace contextRef="#ctx0" brushRef="#br2" timeOffset="177714.786">19923 13637 24879 0,'-6'-11'1088'0,"2"5"256"0,-2 2-1088 0,6 4-256 16,0 0 0-16,0 0 0 0,1-6-224 0,-1 6-96 15,6-4-32-15,-6 4 0 0,6-4 352 0,-6 4 0 16,0 0 192-16,0 0-64 0,0 0-128 0,7 8 192 16,-4 2-192-16,0 2 192 0,-3 2 256 0,-1 2 48 15,-4 3 16-15,2 2 0 0,-1 0 0 0,2 1 0 16,0 1 0-16,-1 0 0 0,1 0-304 0,-2 0-48 16,2-2-16-16,0-1 0 0,-3-2-144 0,3-1 128 0,0-3-128 15,-1-1 128-15,0-2 128 0,3-11 0 0,0 0 16 0,2 10 0 16,-2 0 96-16,0-10 16 0,0 0 0 0,0 0 0 15,8 8-32-15,1-7 0 0,1-2 0 0,1-2 0 16,0-1-48-16,2 2-16 0,3 1 0 0,1-4 0 16,4-4-128-16,1-1-32 0,1 0 0 0,2 1 0 15,0 0-128-15,2-1 0 0,-2-1 0 0,0 3 0 16,-1 2-320-16,0 1 0 0,2 0 0 0,-4 0 0 16,1-3-352-1,-3 3-64-15,-1 1-16 0,-1 2 0 0,-3 2-2432 16,-1-1-480-16</inkml:trace>
  <inkml:trace contextRef="#ctx0" brushRef="#br2" timeOffset="177980.124">20413 13520 22111 0,'-11'-1'1968'15,"0"-1"-1584"-15,1 0-384 0,3 2 0 0,-1 3 2512 0,3 4 432 16,2 3 64-16,0 2 32 0,1 2-2688 0,1 0-544 16,-1 7-96-16,0-1-32 0,1 0 320 0,-1 2-192 15,-3 1 192-15,-1 2-160 0,1 0 320 0,-2-1 64 16,2 1 16-16,-2 2 0 0,0 3 208 0,3-4 64 16,2-5 0-16,-3 5 0 0,2-2-176 0,0-1-16 0,1-1-16 0,-1-2 0 15,0-3-176-15,1 1-128 0,-1-2 192 0,-1 0-192 16,2-1 160-16,-2 0-160 0,0-2 128 15,1-1-128-15,0-2 0 0,2-1 0 0,-4-2 0 0,3 0 0 16,2-7 0-16,0 0-192 0,-3 5 32 0,3-5 16 31,0 0-432-31,0 0-96 0,0 0-16 0,0 0 0 16,0 0-1456-16,0 0-288 0,12-5-64 0,2-4-9648 0</inkml:trace>
  <inkml:trace contextRef="#ctx0" brushRef="#br2" timeOffset="178319.562">20772 13436 6447 0,'-3'-2'576'0,"-1"-1"-576"16,1-1 0-16,3 4 0 0,-7-2 2144 0,7 2 320 16,-5-5 64-16,5 5 16 0,0 0-1456 0,0 0-304 15,0 0-48-15,0 0-16 0,-2-3 864 0,2 3 160 16,0 0 48-16,0 0 0 0,0 0-528 0,7-6-112 16,6 0 0-16,0 1-16 0,1 2-304 0,7 0-48 15,5-2-16-15,0 2 0 0,-4-6-304 0,4 2-64 16,3 1-16-16,1 1 0 0,0-1-384 0,0-2 0 15,-2 1 128-15,0 0-128 0,-1 3 0 0,0-1 0 0,-3 1 0 0,-1 1 0 32,-2-1-400-32,-2 1-16 0,-4-1 0 0,-3 2 0 15,-2 4-1488-15,-10-2-288 0,0 0-64 0,0 0-9392 0</inkml:trace>
  <inkml:trace contextRef="#ctx0" brushRef="#br2" timeOffset="178819.994">20846 13464 5519 0,'-11'-5'496'0,"3"1"-496"0,-2 0 0 0,1 1 0 0,-2 2 5872 0,4 2 1072 16,7-1 224-16,-8 5 32 16,0 1-6112-16,0 0-1088 0,3-2-464 15,-4 0 16-15,0 0 96 0,-1 5 16 0,-1 2 0 0,0-1 0 0,0-2 336 0,-2-1 0 16,0 4 0-16,0 2 128 0,1 2 96 0,2-2 16 15,-1 0 0-15,2 1 0 0,1-2-80 0,5 0-16 16,1-1 0-16,2 1 0 0,1 0-16 0,0 0 0 16,1-1 0-16,3 0 0 0,3-1-128 0,0 2 128 15,1-2-128-15,2 0 128 0,1 1-128 0,3-1 0 16,2 0 0-16,3 1 0 0,-3-3 128 0,6 3 0 16,4 2 0-16,1-1 0 0,3-1 32 0,-1 3 0 15,-6 0 0-15,1 3 0 0,2 0-160 0,-6 3 192 0,-4 3-192 16,-1-2 192-16,-2-1-48 0,-3 1 0 0,-3 0 0 15,-1-1 0-15,-3-4 128 0,-2 2 32 0,-4-2 0 0,-3 2 0 16,-5 0 96-16,-3-1 32 0,-3-3 0 0,-4 2 0 16,-2-3 128-16,-3-1 16 0,-1 0 16 0,-3-2 0 15,-7-1-272-15,5-2-48 0,2-2-16 0,1-2 0 16,1 0-256-16,3-3 0 0,4-2 128 0,0-2-128 16,4-4-496-1,1-2-144-15,5-2-48 0,3-2-10384 0,3-4-2064 0</inkml:trace>
  <inkml:trace contextRef="#ctx0" brushRef="#br2" timeOffset="179554.568">21718 13603 14735 0,'0'0'1312'0,"0"0"-1056"0,0 0-256 16,0 0 0-16,4 9 2400 0,1-1 416 0,-2 1 96 0,3 2 16 15,-3 3-1872-15,1 3-368 0,2 1-80 0,-2 0-16 16,-4 1-272-16,0 2-64 0,1 2-16 0,-2 0 0 16,-3-3 208-16,-1 1 64 0,1-3 0 0,1 1 0 15,-4-1 96-15,0-2 32 0,1-1 0 0,1-2 0 16,2-1-176-16,1 0-16 0,-2-1-16 0,1-4 0 16,3-7 48-16,0 0 16 0,0 0 0 0,0 0 0 15,0 0-112-15,0 0-32 0,0 0 0 0,0-8 0 16,3-1 0-16,2-4 0 0,3-5 0 0,1 0 0 15,2-3-208-15,0-1-144 0,4-3 192 0,1 0-192 16,3-2 0-16,-1 0 0 0,0-1 0 0,3 1-144 16,1 2-128-16,-3 0-32 0,0-2 0 0,-1 7 0 15,2 5 64-15,-2 3 16 0,-2 4 0 0,1 4 0 0,-2 1 224 16,1 5-144-16,-3 5 144 0,2 3-128 0,-3 0-80 0,0 2-16 16,-2 0 0-16,-1 7 0 0,-1 4 32 0,-3 0 0 15,0-2 0-15,-4 1 0 0,-1 0 192 16,0 0 0-16,0 0 0 0,-1-3 0 0,-3-3 0 15,2-1 0-15,0-3 192 0,0-3-192 0,2-9 368 0,0 0-48 16,0 0 0-16,0 0 0 0,0 0 48 0,0 0 0 16,0 0 0-16,0 0 0 0,0 0-16 0,-2-12 0 15,1 1 0-15,3-2 0 0,2-1-192 0,3-1-32 16,-1-2-128-16,5 1 192 0,0 0-192 0,3 1 0 16,0-2 0-16,1 2 0 0,2 0 0 0,-1 4 0 15,1 2 0-15,1 2 0 0,0 3-160 0,3 3 160 16,2 2-128-16,-3 3 128 0,-1 4-160 0,-1 3 160 15,0 1-192-15,1 5 192 0,-3 0-144 0,-1 3 144 16,-1 2 0-16,-3 1-144 0,1 0 144 0,-1 1 0 16,-1-1-144-16,0 1 144 0,-1-2 0 0,-2 2 0 0,2-2 0 15,-4 0 0-15,2-2 0 0,-3-2 0 0,0-1 0 16,-1 0 0-16,-1-2-208 0,-2-3 16 0,-1-3 16 0,1-1 0 31,1 0-1232-31,-1-8-240 0,0 0-48 0,0 0-8384 0,0 0-1680 0</inkml:trace>
  <inkml:trace contextRef="#ctx0" brushRef="#br2" timeOffset="179873.077">22961 13675 20271 0,'2'-11'896'0,"-2"4"192"16,-2-3-880-16,1 2-208 0,1 8 0 0,0 0 0 0,1-7 2688 0,-1 7 480 16,0 0 96-16,0 0 32 15,5 10-3296-15,-1 0-464 0,-4-10-192 0,1 16-48 0,-2 5 576 0,-1-1 128 16,-3-1 0-16,2 4 0 0,-5 6 448 0,2 3 112 16,-1 2 16-16,-1 3 16 0,1 3-144 0,0 1-16 15,1-4-16-15,-2-1 0 0,1-3-288 0,0 0-128 16,3-5 128-16,0-3-128 0,-4-3 0 0,5-1 0 15,2-2 128-15,-1-4-128 0,1-3 0 0,-2 0-192 16,2-2 32-16,1-10 16 16,0 0-1280-16,0 0-256 0,0 0-48 0,0 0-7008 15,9-9-1392-15</inkml:trace>
  <inkml:trace contextRef="#ctx0" brushRef="#br2" timeOffset="180380.09">23342 13668 38927 0,'0'0'1728'0,"-3"-8"352"0,3 8-1664 0,0 0-416 0,0 0 0 0,0 0 0 16,6 7-800-16,-1 4-240 0,5 0-48 0,-2 4-16 15,0 3 240-15,-3 4 48 0,0 3 16 0,0-1 0 0,-4 1 464 16,-2 4 80-16,-2 3 32 0,-1 3 0 0,1 0 224 0,0-1 128 15,1-3 0-15,-3-3-128 0,2-4 416 0,0-2-32 16,0-3 0-16,1-3 0 0,0-4-48 0,1-2-16 16,1-10 0-16,0 0 0 0,0 9 96 0,0-9 16 15,0 0 0-15,0 0 0 0,0 0-80 0,5-9-16 16,-2-2 0-16,1-4 0 0,3-6-96 0,-1 0-32 16,5-1 0-16,-2-3 0 0,1-2-208 0,4-1 176 15,3-2-176-15,1 0 160 0,1 2-160 0,2 0 0 16,-1 2 0-16,6-3 0 0,1-2 0 0,1 3-176 15,0 1 16-15,0 1 0 0,1-1 0 0,0 3 0 16,-7 4 0-16,0 7 0 0,-2 7 160 0,-1 0 0 16,-2 1 0-16,-1 5 128 0,1 5-128 0,0 4 0 15,0 2 128-15,-1 3-128 0,0 4 0 0,-1 5 0 16,-1 4 0-16,0 6 0 0,-3 2 0 16,0 4 0-16,-3 4 0 0,2 2 0 0,-1 0 0 0,-1 0 0 0,-1-1 0 0,1-3 0 15,-1-6 0-15,-1-2 0 0,1-2 0 0,0-1 0 16,-4-1 0-16,1-3 0 0,2-2 0 0,-2-2 0 15,-3-4-240-15,0-5 48 0,-1-2 0 0,-2-4 0 16,-7-5-1584 0,2-2-304-16,-5-5-64 0,-3-6-11872 0</inkml:trace>
  <inkml:trace contextRef="#ctx0" brushRef="#br2" timeOffset="180538.357">23184 13113 48031 0,'-5'-21'2128'0,"3"11"432"0,0 3-2048 0,2 7-512 16,0 0 0-16,0 0 0 16,0 0-848-16,0 0-288 0,6 6-48 0,6 6-16 15,3 6-2000-15,3 2-416 0</inkml:trace>
  <inkml:trace contextRef="#ctx0" brushRef="#br2" timeOffset="183710.917">22357 17336 12895 0,'0'0'576'0,"0"0"112"0,0-13-560 0,1 2-128 16,1 1 0-16,1 0 0 0,0-1 2512 0,1 2 480 15,0 3 80-15,0 0 32 16,-1 1-2976-16,2-1-608 0,-3-1-112 0,-2 0-32 0,1 0 944 0,-1 0 176 16,0-3 32-16,0 4 16 0,0 6-144 0,-2-6-16 15,-5-1-16-15,7 7 0 0,-4-7 160 0,-2 0 48 0,-4-3 0 16,0 2 0-16,1 4-384 0,-4-2-192 16,-2-3 192-16,-1 3-192 0,-2 3 128 0,-2-1-128 0,-3-2 0 15,-2 0 0-15,-2 2 272 0,-2-1 0 0,-3-2 0 0,-3 1 0 16,-3 4 96-16,-4 1 16 0,-5 0 0 0,-6 1 0 15,-9 0-176-15,-1 0-16 0,-3 0-16 0,-1 0 0 16,0-1-176-16,-8 1 160 0,-4 1-160 0,1-1 160 16,-1-1 0-16,1-3 0 0,1 3 0 0,-5 0 0 15,-4-1-32-15,-1-1 0 0,4-2 0 0,-3 0 0 16,-3-1-128-16,1 2 160 0,-3-6-160 0,6 2 160 16,0 5-160-16,-2-1 128 0,-3-2-128 0,1 2 128 15,0-1-128-15,1 3 128 0,-2 0-128 0,-1 1 128 16,-6-3-128-16,6 2 128 0,5-2-128 0,-1 4 128 15,-3 4-128-15,3-2 0 0,7 1 0 0,4 0 0 0,2 1 256 0,3 4 32 16,0 1 0-16,7 0 0 0,2-5-160 0,1-1-128 16,5 0 144-16,6 0-144 0,2 2 160 0,0-1-160 15,-1-2 160-15,3 0-160 0,5 0 0 0,1 0 0 16,3-2 0-16,6-2-160 0,3 2 160 0,7 0 0 16,6 0 0-16,2 0 0 0,5-3 128 0,8 3-128 15,0 0 128-15,0 0-128 0,0 0 0 0,0 0 0 16,13 9 0-16,5 1-128 0,3-3 0 0,5 1 0 15,6-2 0-15,6-1 0 0,7 1-32 0,2-4 0 16,2-3 0-16,4 1 0 0,2 3 160 0,7 0 0 16,6-1-144-16,6 3 144 0,6-2 0 0,4 3 0 15,3-2 0-15,7 4 0 0,8 3 0 0,1-4 0 0,-3-2 0 16,5 1 128-16,5 3-128 0,-3-1 0 0,-5-1 0 16,2-1 0-16,4-1 0 0,-2-1 0 0,-2 0 144 15,0 0-144-15,-2-2 224 0,-1 1-32 0,-3 2 0 0,-3-1 0 16,-1 1 0-16,-1 0-16 0,3 0 0 15,-6 1 0-15,-6-1-176 0,1 2 192 0,0-3-192 0,-2 0 192 16,-5-1-192-16,-8 0 0 0,-8-1 0 0,-6 1 0 16,-3-2 0-16,-6 0 0 0,-6-1 0 0,-5 0 0 15,-3 0 0-15,-6 1 0 0,-10 0 0 0,-1-1 0 16,-8 0 144-16,-8 0-144 0,0 0 160 0,0 0-160 16,0 0 256-16,0 0-64 0,-8-4 0 0,-7-1 0 15,-3 2-32-15,-10-1-16 0,-4-1 0 0,-7 1 0 16,-4-3-144-16,-6-1 0 0,-4 0 144 0,-8-2-144 15,-11 0 0-15,-6 1 0 0,-4 0 0 0,-2 0 0 0,-1 1 0 16,-6-1 0-16,-8-1 0 0,1 3 0 0,1 0 0 0,-3 0 0 16,-5-2 0-16,2 3 0 0,3 1 0 0,-4 1 0 15,-4-2 0-15,2 0 0 0,4-3 0 0,-5 2 0 16,-5 4 0-16,2-1 0 0,2-1 0 0,4 3-192 16,0 1 192-16,7 3-192 0,0 0 192 0,11 4-160 15,10 3 160-15,6-4-160 0,1 0 160 0,8 1 144 16,4 2-16-16,6-2-128 0,6 1 160 0,4 1-160 15,5-1 128-15,5 2-128 0,4 1 0 0,4-3 0 16,4-4 0-16,5 0 0 0,3 4 0 0,11-7 0 16,0 0-144-16,0 0 144 0,0 0-192 0,0 0 64 15,13 5 128-15,4 1-208 0,5-2 208 0,7 0-192 16,5-2 192-16,9 0-192 0,8 1 192 0,7 1 0 0,6-1 0 16,4 0-144-16,3-1 144 0,12 2 0 0,6-2 0 15,3 1-128-15,4 1 128 0,3 0 0 16,4 1-144-16,4-1 144 0,3-2 0 0,0-2 0 0,3-2 0 15,3 1 0-15,-2 2 0 0,2-3 0 0,-1-5 0 0,0 5 0 16,-2-2 0-16,-3 1 0 0,-1 0 0 0,-2-2 0 16,-6 0 0-16,-5 1 0 0,-7 1 0 0,0 0 0 15,0 0 0-15,-8-1 0 0,-7 2 0 0,-9 1 0 16,-6 1-192-16,-4 0 48 0,-3 0 0 0,-9-1 0 16,-5 0-112-16,-6 3-32 0,-5 1 0 0,-9 0 0 15,-5-3-16-15,-13 0 0 0,0 0 0 0,0 0 0 16,0 0 176-16,-16 1 128 0,-7-2-192 0,-6 0 192 15,-7-1 0-15,-6 0 144 0,-3-3 16 0,-5 3 0 0,-8-2-160 16,-5 1 128-16,-8 0-128 0,-1-3 128 0,-3-2 80 16,3 3 16-16,0 1 0 0,-3-2 0 0,-5-3 80 15,0 0 16-15,2 1 0 0,1 0 0 0,0 0-160 16,-3-1-32-16,-8-6 0 0,1 1 0 0,-1-2-128 0,-6 4 0 16,-5 3 0-16,0 0 0 0,-4-6 0 0,0 3 0 15,-4 3 0-15,0 3 0 0,-5-2-256 0,2 3 32 16,0 5 0-16,2 2 0 0,4 3 224 0,5 3-176 15,5 2 176-15,5 1-160 0,7 4 160 0,7-2 0 16,9-3 0-16,7 4 0 0,9 2 0 0,7-2 0 16,7-5 0-16,6-1-128 0,7-2-96 0,7 0-16 15,5-2 0-15,11-4 0 0,0 0 48 0,0 0 0 16,3 12 0-16,5-5 0 0,6-7 32 0,7 0 16 0,4 1 0 16,6-2 0-16,4-1 144 0,8-1 0 0,6-3 0 15,10 1 0-15,7 0 0 0,4 2 176 16,2-4-16-16,9 1 0 0,8-1 48 0,8-1 16 15,3 0 0-15,6 1 0 0,5 1-32 0,4 1 0 0,2-3 0 0,6 5 0 16,5 2-192-16,-1 2 0 0,0-2 0 0,2 2 0 16,0 2 0-16,-3 1 128 0,-6 1-128 0,-2 2 0 15,0-1 0-15,-10 3 0 0,-11-2 0 0,-3 1 0 16,-1-5 0-16,-6 1 128 0,-9 3-128 0,-11-1 0 16,-10 0 0-16,-7-1 0 0,-8-3 0 0,-5 1 0 15,-8-3 0-15,-5-1 0 0,-7-1 0 0,-6 2 0 16,-11 0 0-16,0 0 0 0,0 0 0 0,0 0 0 15,-6 6 0-15,-8-2 144 0,-5 0-144 0,-10-4 128 16,-5 0 32-16,-10-3 0 0,-9 0 0 0,-10 0 0 0,-9 1-160 16,-5-1 0-16,-9-1 0 0,-9-1 0 0,-9-1 0 15,-8 2 0-15,-6 0 0 0,-12-3 0 0,-14-7 0 0,-4 5 0 16,-4 2 0-16,-1 0 0 0,1 0-192 0,-1-2 192 16,3-2-160-16,12 4 160 0,9 5 0 0,9-2 0 15,8-4 0-15,14 1 0 0,15 2 176 0,8-1 128 16,5 0 16-16,10-2 16 0,7 0-96 0,7 1-32 15,4-1 0-15,6 1 0 0,4 2-208 0,7-2-128 16,0 2 128-16,6-1-208 0,1 4-112 0,4 0-32 16,3-1 0-16,3-1 0 0,8 4 80 0,0 0 16 15,0 0 0-15,0 0 0 0,0 0 256 0,10-2 0 16,6 0 0-16,9 3 0 0,5 1 0 0,9 1-240 0,7 2 80 16,10 1 16-16,8 0 144 0,6 1-160 15,3-1 160-15,11 2-160 0,8 0 160 0,4-1 0 16,-1 1 0-16,9 1 0 0,7 2 0 0,0 0 0 15,-2-1 0-15,7-2 0 0,2 1 0 0,1 3 0 0,-1 4 0 0,-2-4 0 16,3-3 0-16,-3-1 0 0,-6-2 0 0,-1 2 128 16,0-1 48-16,-7 0 16 0,-6-4 0 15,-3 1 0-15,-2 1-64 0,-3 3-128 0,-4 2 192 0,-8-2-64 16,-8-1-128-16,-9 0 0 0,-6-4 0 0,-5 1 128 16,-4 3-128-16,-8-3 0 0,-5 0 0 0,-6 1 0 15,-9 2 0-15,-2-3 160 0,-14-4-160 0,0 0 160 16,0 0-160-16,0 0 128 0,-10 2-128 0,-6 1 128 15,-3-1 32-15,-10-2 0 0,-4-2 0 0,-10-2 0 16,-6 1-32-16,-10-1 0 0,-7-3 0 0,-12 0 0 0,-7 1-128 0,0-2 0 16,-4-1 0-16,-7 0 0 0,-8 0 0 15,0 0-144-15,1 1 144 0,-10 3 0 0,-4-1-160 0,-4 1 160 16,1-2-128-16,-3 3 128 0,-5 2-240 0,2 0 48 16,2-1 0-16,1 2 0 15,1 3-256-15,4-2-32 0,4-2-16 16,4 0 0-16,4-1 112 0,13-1 0 0,11-3 16 0,7 4 0 0,9 2 368 0,9 1-176 15,10 0 176-15,6 2-128 0,5 5 128 0,7-3 0 16,8-4 160-16,5 2-160 0,3 1 0 0,13-3-336 16,0 0 48-16,0 0 16 0,0 0-96 0,15 7-16 15,7 2 0-15,8-1 0 0,8-4 240 0,9 0 144 16,6-2-192-16,12 1 192 0,10-1 272 0,13 0 176 16,14-2 16-16,11-1 16 0,2-2-144 0,14-1-16 0,11-4-16 15,7 0 0-15,7-1-80 0,3-2-16 16,2-4 0-16,0 1 0 0,-3 3-208 0,1 1 128 0,-1 0-128 15,-10 1 0-15,-11-1 0 0,-3 5 128 0,-6-1-128 0,-12 4 0 16,-13 4 0-16,-6 5-256 0,-4 4 48 0,-13 1-9504 31,-10 0-1888-31</inkml:trace>
  <inkml:trace contextRef="#ctx0" brushRef="#br2" timeOffset="187663.389">24252 15220 26783 0,'3'-16'1184'0,"0"6"240"0,-1 2-1136 0,0-1-288 0,-2 9 0 0,0 0 0 32,0 0-896-32,0 0-224 0,0 0-48 0,0 0-16 0,0 0 672 0,6-7 128 0,0-2 16 0,-1 3 16 15,-5 6 800-15,0 0 176 0,1-8 16 0,0 0 16 16,-1 8 464-16,0-8 96 0,0 8 0 0,-2-9 16 15,0 0-736-15,-1 0-160 0,-2 0-16 0,0 1-16 16,0-3-176-16,-4 1-128 0,1-5 144 0,-3 1-144 16,-1-1 176-16,-3-1-176 0,-4 0 192 0,1-3-192 15,-4-1 128-15,-3 1-128 0,-3-2 0 0,-4 0 0 16,-6-2 0-16,0-2 0 0,-2-1 128 0,-1 2-128 0,-7 1 0 16,-3 0 0-16,-4 0 0 0,-3 1 0 0,-4 2 0 15,0 0 0-15,2-1-160 0,0 1 160 0,4 2 0 16,-2 0 0-16,1 1 0 0,-1 0 0 0,0 0 0 0,1 0 0 15,5-1 0-15,0-2 0 0,4 1 0 0,-5 1 0 16,-4 0 0-16,-1 3 0 0,-2 0 0 16,2-1 128-16,-2 0-128 0,-3 2 0 0,-1 3 0 0,-6 0 0 15,-4-1 0-15,1 1 0 0,-1-2 0 0,-1-1 0 16,2 4 0-16,-5-1 0 0,-7-1 0 0,4 0 0 16,4 2 0-16,3 1 0 0,2-2 0 0,3 1 0 15,0 0 0-15,4 1 0 0,3 0 0 0,3 1 0 16,6 0 0-16,0 0 0 0,0-1 128 0,1 0-128 15,0 0 0-15,0 1 128 0,-5 4 0 0,4-1 0 0,-1 0 0 16,2 1 0-16,-2 0-128 0,1 2 0 0,0-1 0 0,-3 1 128 16,-4-2-128-16,0 2 0 0,1-2 0 15,0 0 0-15,0 2 0 0,-1 1 0 0,-2-1 0 0,0 2 0 16,-3 2 176-16,4 0 0 0,2 0 0 16,-3 3 0-16,-1-1-16 0,2 2 0 0,-3-1 0 0,3 3 0 15,1 1-160-15,3 2 0 0,1 1 0 16,-2 1 0-16,0 0 0 0,-2 3 0 15,-1 1 0-15,2 0 0 0,3 4 0 0,1-2 0 16,3-1 0-16,2 1 0 0,-3 4 0 0,4-2 0 16,4 1 0-16,0 0 0 0,-2 0 0 0,3 1 0 0,3 2 0 0,-2 2 0 15,3-1 0-15,1-1 0 0,0 2 0 0,1-1 0 16,-2 2 0-16,2-1 0 0,-3-1 0 0,4 5 0 16,1 0 0-16,6 1 0 0,2 0 0 0,2 1 0 0,2 0 0 15,4 1 0-15,4-1 0 0,4-1 0 16,3-2 0-16,2-2 0 0,1-1 0 0,5 0 0 15,1 2 0-15,3 0 0 0,3-1 0 0,2 0 0 0,3 1 0 16,0 1 0-16,2 1 0 0,2-3 0 0,3 0 0 0,4-1 0 16,-1 0 0-16,5 0 0 0,1-2 0 0,2-2 0 15,3-2 0-15,1 1 0 0,-1-1 0 0,0 0 128 16,1-3-128-16,0 0 128 0,0 1-128 0,1-1 0 16,3-2 0-16,3 0 0 0,3-1 0 0,2-1 0 15,0 2 0-15,2-3 0 0,4 0 0 0,0-1 192 16,0 3-192-16,3-1 192 0,5 0-192 0,0 0 128 0,1-1-128 15,2 0 128-15,1 1-128 0,-2-2 128 16,0 2-128-16,0-1 128 0,2-4-128 0,3 4 0 0,0-1 144 16,0 0-144-16,-3-1 0 0,1 0 144 15,2 0-144-15,1-1 0 0,2 0 144 16,-1-1-144-16,2 2 0 0,-4-2 144 0,0 2-144 0,2 0 128 16,-1-2-128-16,2 2 128 0,1 0-128 0,-1-2 0 0,-1 2 0 0,1-1 0 15,4 0 0-15,-2 1 128 0,-3-4-128 0,-2 4 0 16,-5 0 0-16,2 0 0 0,0-2 128 15,-1 3-128-15,0 1 0 0,-1 0 0 0,0-4 0 0,-3 5 0 16,-1 3 0-16,0-2 0 0,1-3 0 0,0-2 0 16,2-2 128-16,-2 2-128 0,1-2 0 0,2 1 128 15,-2-5-128-15,4 2 0 0,4 0 144 0,0 2-144 16,0 1 128-16,-2-2-128 0,-1 1 128 0,1-1-128 0,-3-3 0 16,6 2 144-16,-1 0-144 0,0 3 0 0,-3-1 0 0,-2-1 0 15,0 1 0-15,-1 0 0 0,1 0 128 16,0 0-128-16,-2-2 0 0,-4-2 0 0,-2 0 0 0,-4-2 0 15,-4-1 0-15,-1 0 0 0,1-2 0 16,-2-2 0-16,0-2 0 0,-3 1 0 0,-3-4 144 0,-1 3-144 16,-3-3 0-16,-1 0 144 0,-2-2-144 0,0-1 160 15,4 0-160-15,-4-2 160 0,2-2-160 0,4-3 0 16,1-1 0-16,0 1 128 0,-3-1-128 0,0-1 0 16,-3-3-192-16,2 1 192 0,0 0-224 0,-3 1 80 15,-5 1 16-15,0-1 0 0,-1 3 128 0,0-3 0 16,1-1-144-16,-2-1 144 0,-3 2-144 0,2-3 144 15,2-3-192-15,-2 1 192 0,-3-2 0 0,-1 2-128 0,-3 0 128 16,-2-2 0-16,-3-2 0 0,-1 0 0 16,-1-2-128-16,-2 1 128 0,-6 0 0 0,1 0-160 0,0 0 160 15,-4 2-128-15,-7 0 128 0,-1-1 0 0,-1-1 0 16,-3-1 0-16,-5 1 0 0,-3 0 0 0,-3-1 0 0,0 0 0 16,1-2 0-16,-4 2-160 0,-1 1 160 0,0 1-208 15,-1-1 208-15,-1-2 0 0,-2 2 0 0,-3 0-144 16,-4-4 144-16,-3 1 0 0,-2 0 0 0,-2 0 0 15,-4-1 0-15,1 0 0 0,0 5 0 0,-8 0-128 16,-7-1 128-16,2 4 0 0,1 1 0 0,0 3 0 16,2 1 0-16,-2 0 0 0,2 4 0 0,-2-2 0 15,0-1 0-15,0 1 0 0,-2 1-144 0,2-2 144 16,3-1 0-16,-1-1 0 0,-1 4 0 0,-2-1 0 16,-3 1 0-16,-2-3 0 0,2-1 0 0,0 2 0 0,-1 0 0 15,-2 5 0-15,-4 0 0 0,3 0 0 0,-4-1 0 16,3 2 0-16,4 1 0 0,-1 1 0 0,-4 1 0 15,0 4 0-15,2 0 0 0,3 2 0 0,2 2 0 16,1 2 0-16,-1 0 0 0,1 0 0 0,1 4 0 0,3 0 0 16,2 1 0-16,0-1 0 0,2-2 0 0,0-1 0 15,1 0 0-15,-3 0 0 0,0-1 0 0,-2 0 0 16,0-1 0-16,0 2 0 0,4 1 0 0,-3 0 0 16,-4 0 0-16,-1 0 0 0,1 5 0 0,-1-1 0 15,2 0 0-15,-2 3 0 0,2 0 0 0,-1 0 0 16,-1 2 0-16,1 1 0 0,1 1 0 0,2 0 0 15,6 0 0-15,0 0 0 0,-1 1 0 16,2 0 0-16,-1 0 0 0,0 0 0 0,-1-1 0 0,1-2 0 16,2 1 0-16,2 2 0 0,-3 3 0 0,-1 0 0 15,-2 3 0-15,2 0 0 0,-3 2-176 0,3 1 176 0,1 1-128 16,1-1 128-16,2-1-176 0,-1-1 176 0,0 2-208 0,5 0 80 16,2 0 128-16,4 2 0 0,1-1 0 0,5-1-128 15,2 0 128-15,3 1 0 0,4 0 0 0,2 0 0 16,1-1 0-16,2 4 0 0,2 4 0 15,1-3 0-15,1-3 0 0,0 2 0 0,2-2 0 0,1 2 0 16,3-2 0-16,1-1 0 0,1 2 0 0,5-2 0 16,2-1 0-16,2-1 0 0,0-1 128 0,3 3-128 15,4 0 0-15,1 0 0 0,0 0 0 0,2-1 128 16,0 2-128-16,3 1 0 0,1 0 0 0,3 1 0 16,2 2 0-16,3-1 128 0,3-1-128 0,6 0 0 15,3 0 128-15,7-1-128 0,4 0 128 0,5-1-128 0,4 1 192 16,2-2-48-16,3 0 0 0,3 1 0 0,7 1 0 0,3 2 0 15,3-2 0-15,-1 3 0 0,1 0-16 16,3 0 0-16,4-2 0 0,3 0 0 0,2 1 0 16,1-3 0-16,-1-3 0 0,6-1 0 15,3 1 16-15,0-3 0 0,-4-2 0 0,5 0 0 0,5 2-144 16,-4-2 160-16,-5 0-160 0,2-2 160 0,3 2-160 0,0 1 0 16,-4-2 144-16,-1 1-144 0,0 2 0 0,1 3 0 15,4-2 0-15,-2 3 128 0,-3 2-128 0,4 2 0 16,5 0 0-16,-7-2 0 0,-5-2 0 0,0-1 0 15,-2-2 0-15,0-1 0 0,-2-3-240 0,-4 0 48 16,-7 1 0-16,1-3 0 0,0-2 192 0,-1-4 0 0,-2 3-160 16,-3-3 160-16,-5 0 0 0,-3 1 0 0,-6-2 0 0,1 3 0 15,3 1 0-15,-4-3 0 0,-2-1 0 0,-2-2 0 16,-5-1 0-16,-1 1 0 0,-2-3 0 0,2-3 0 16,0 0 0-16,2-1 0 0,3-1 0 0,-2-1 0 15,-6-3 0-15,0 1 0 0,-2-1 0 16,1 1 0-16,-2-1 0 0,-1 0 0 0,-1-1-144 15,-1-1 144-15,-1-1 0 0,-2-1 0 0,-4-2 0 0,1 2 0 16,2 0 0-16,-2-1 0 0,-3-4 0 0,-1-1 0 16,-1 1 0-16,-1-5-128 0,-1-6 128 0,4 0 0 15,-2 4-192-15,1 0 192 0,-1-4-192 0,3 1 192 16,2-3 0-16,-1 4-128 0,-3 1 128 0,-1 0 0 16,-3-1 0-16,2 1 0 0,0-1 0 0,-3 2 0 0,-5 0-128 15,-1-2 128-15,-2-3 0 0,-1 2 0 16,-3 5 0-16,-4-1 0 0,-2-1 0 0,-2-1 0 0,-3 2-176 15,-6-2 176-15,-2 1-160 0,-3 0 160 16,0-2-240-16,-4-1 48 0,-2 0 16 0,-1 1 0 0,2 0 176 0,-2 0-192 16,-2-2 192-16,0 1-192 0,4-2 192 15,-3 4 0-15,-3-2 0 0,0 2 0 0,1 0 0 0,-1-2 0 16,-2 4 0-16,0 0 0 0,-1-2 0 0,-1 1 128 16,3 0-128-16,-5 0 0 0,-5-3 192 0,-4 1-16 15,0-3-16-15,-4 2 0 0,-3 0-160 0,-1 1 0 16,-2 1 0-16,1 2 0 0,3 1 0 0,0 3 0 15,2 2 0-15,4 2 0 0,3 0 0 0,-3 2 0 16,1 0 0-16,2 1 0 0,-1-2 0 0,-2 3 0 0,0-2 144 16,1 0-144-16,-1-2 0 0,1 2 144 15,-2-2-144-15,-4 0 0 0,-4-2 128 0,-4 1-128 16,-5-1 0-16,-4 3 0 0,-5-2 0 0,0 5 0 0,3-2 0 16,-5 1 0-16,-4-2 0 0,4 1 0 0,-1 2 0 15,6 0 0-15,3 0 0 0,-1 1 0 0,1 4 0 16,-1-1 0-16,3 0 0 0,-4 0 0 0,-6 1 0 15,1 1 0-15,2 0 0 0,-4 1 0 0,-4 0 0 0,-6 2 0 16,-5 1 0-16,1 0 0 0,-3 2 0 0,-3-3 0 16,-4 3 0-16,-3 3 0 0,1-3 0 0,1 1 0 15,0-1 0-15,2 1 0 0,-2 3 0 0,3 0 0 16,4-1 0-16,6 1 0 0,4 0 0 0,1-1 0 16,0 0 0-16,6 2 0 0,6 0 0 0,2 1 0 15,1-2 160-15,-1 1-160 0,0 0 128 0,0 1-128 16,-3 1 0-16,3 1 128 0,0 1-128 0,-4 3 0 0,-5 0 0 15,-4 3 0-15,-5 1 0 0,0 2 0 0,1 3 0 16,-4 0 0-16,-2-2 0 0,3-1 0 16,0 0 0-16,8 1 0 0,9-1 0 0,3 0 0 0,2-5 0 0,7 0 0 15,3 3 176-15,5-1-176 16,1-3 128-16,4 0-128 0,5 1 0 0,2 0 0 0,2 1 128 16,1-2-128-16,2 1 0 0,2 2 0 0,-2 0 0 0,5 3 0 15,-1-1 0-15,1 0 0 0,2 0 144 0,-2 0-144 16,2 3 128-16,0-1-128 0,3 2 0 0,2-2 0 15,0 0 0-15,2 1 0 0,2-1 0 0,0-1 0 16,3 1 0-16,3 0 0 0,4 3 0 0,3 0 0 16,1 0 0-16,2 3 0 0,3-1 0 0,1 3 0 15,4 3 0-15,1 2 0 0,0 0 0 0,4 2 0 16,3 0 0-16,1 1 0 0,0-1-160 0,1-1 160 0,2-2 0 0,2 1-144 16,2 5 144-16,2-4 0 0,1-3 0 0,0 0 0 15,2 0 0-15,3 0 0 0,1 0 0 16,2 0 0-16,2-4 0 0,-1-2 0 15,-1-2 160-15,6-2-160 0,1-2 128 0,6-2-128 0,2-3 0 16,3 2 0-16,2 1 208 0,0-1-48 0,2-4-16 16,3 0 0-16,2-4-144 0,5 5 160 0,6-1-160 0,-4-1 160 15,-1-1-160-15,5 2 128 0,7 2-128 0,1-2 128 16,1 2-128-16,0 2 0 0,-1 1 0 0,2 2 0 16,2 1 0-16,-1-2 0 0,-1-1 0 0,0 2 0 15,4 2 0-15,-1-1 0 0,-1 2 0 0,0-3 0 16,-2 1 0-16,4-1 0 0,4-2-128 0,-2 2 128 0,-4-7 0 15,1 1-144-15,3 0 144 0,-4 0 0 0,-3 0 0 16,1-3 0-16,-4-4 0 0,2 3 0 0,0 4 0 16,-2 0 0-16,-4-3 0 0,0 2 0 0,2 0 0 15,-2 1 0-15,2 3 0 0,-5-3 0 0,-8-4 0 16,1 2 0-16,-3-1 0 0,-1 0 0 0,1 1 0 16,-5-5 0-16,-7-1 0 0,-1-2 0 0,-2-1 0 0,-2 1-128 15,-2 0 128-15,0-1 0 0,3-4 0 0,-2 0 0 16,-6-2 0-16,-3 0 0 0,0-3 0 0,-5-2 0 15,-2-3 0-15,-2 0 144 0,-3 0-16 0,0-2-128 16,-1-2 192-16,3-2-64 0,0-1-128 0,-2-3 0 16,-1-1 0-16,1-3 0 0,-2-5-208 0,-1 0 80 15,0 0 128-15,-4-2-208 0,-2-3 208 0,-1 3 0 0,0 2 0 16,-4 1 0-16,-1-4 224 0,0 2-64 0,0 7-16 0,4-4 0 16,-1 0-144-16,0-2 0 0,-2 1 0 0,3 0 128 15,3-2-128-15,2-1 0 0,-2-2 0 0,3 0 0 16,-4 1 0-16,0 0 0 0,-2 1 0 0,-2 0 0 15,-2-1 0-15,-4-2 0 0,-6-1 144 0,0-1-144 16,0 1 0-16,-4-2 0 0,-3 2 0 0,-4-2 0 16,-5-1 0-16,-4 0 0 0,-6 1-128 0,-8-1 128 15,-9-2 0-15,-7-1-128 0,-6-2 128 0,-7 0 0 16,-8 0-224-16,-11 3 32 0,-12 2 16 0,-3 4 0 16,-1 3-208-16,-5 4-64 0,-6 6 0 15,7 3 0-15,10 6-32 0,-3 2-16 16,-1 6 0-16,1 6 0 0,6 6-1456 15,0 4-288-15,-30 6-64 0,10-1-16 0</inkml:trace>
  <inkml:trace contextRef="#ctx0" brushRef="#br2" timeOffset="201316.58">2328 15729 23039 0,'0'0'2048'0,"-9"-7"-1648"0,-4 0-400 15,3-2 0-15,2-1 1152 0,2 1 160 0,1 3 32 16,-1-1 0-16,-4 0-1152 0,0 0-192 0,2-1 0 0,-2 3-192 15,2 1 192-15,-3 1 0 0,-4-1 0 0,2 2 0 16,2 2 0-16,-2-2 0 0,-4 1-144 0,2 4 144 16,1 0-192-16,1-1 64 0,-2-1 0 0,1 1 0 15,-1 1 128-15,0 2 0 0,0 0-144 0,-1 3 144 16,1 1 0-16,0 3 0 0,-2 2 0 0,1 3 0 16,0-1 0-16,1 0 0 0,1-1-144 0,-1 3 144 15,1 0 0-15,2 1 0 0,3 0 0 0,-1-1 0 16,1 2 0-16,2 1 0 0,0 1 0 0,4 0 0 15,2 1 0-15,1-2 0 0,1-3 0 0,4-1 0 16,0 0 0-16,2-2 0 0,2-3 0 0,3 0 0 16,-1-2 0-16,1-2 0 0,2-1 0 0,0-5 0 15,2-3 0-15,1-3 0 0,-2 0 0 0,1-1 0 16,-1-3 0-16,-1-3 0 0,1-5 0 0,-2 2 0 0,0 0 128 0,-2-2-128 16,0 1 176-16,-1-1-176 0,-3-2 256 0,1 0-64 15,-1 0-16-15,0 1 0 0,-4 1-32 0,1 1 0 16,0 1 0-16,-2 4 0 0,0 0-144 0,-1 3 0 15,-1 7 0-15,0 0 0 0,0 0 0 0,0 0 0 16,0 0 0-16,0 0 0 0,0 0 0 0,1 11 0 16,2 4 0-16,0 3 0 0,-1 1 0 0,1 3 0 15,2 3 0-15,-3 1 0 0,0 1 0 0,1 2 0 16,1 1 0-16,0-3 0 0,-1-1 0 0,3-2 128 16,-3-1-128-16,0-1 0 0,0-1 0 0,1-3 0 0,4-2 0 15,-3-5 0-15,2-3 0 0,0 1 0 0,1 1 0 0,2-3 0 16,1-5-224-16,-2-3-128 0,0-2-32 15,3-6-11840-15</inkml:trace>
  <inkml:trace contextRef="#ctx0" brushRef="#br2" timeOffset="201735.831">2742 15374 30399 0,'0'0'2704'0,"0"0"-2160"0,-5-6-544 0,0 2 0 0,3-3 1040 0,2 7 112 16,0 0 0-16,0 0 16 0,-4-7-976 0,4 7-192 16,-4-6 0-16,-3 1 0 15,7 5-448-15,-11-4 16 0,-1 1 16 0,-1 2 0 16,0 2-224-16,0 2-64 0,-4 1 0 15,1 0 0-15,-2 0 288 0,0 2 48 0,-1-1 16 0,0 3 0 0,1 1 352 0,0 1 0 16,0-1 0-16,3 2 0 0,-2 2 192 0,2 0 128 16,-1 1 0-16,3 5 16 0,0 1-16 0,0 5 0 15,1 4 0-15,1 3 0 0,-3 2-192 0,6 2-128 16,0 2 160-16,-2 4-160 0,2 1 128 0,-1-3-128 16,4-2 0-16,1-1 144 0,4-2-144 0,1-1 128 0,-1-1-128 15,2-2 128-15,-1-3-128 0,0-1 0 0,1-1 0 16,0-2-176-16,0 0 176 0,1-2-208 0,3-2 80 15,-2-4 128 1,-2-4-496-16,0-3 32 0,-2-9 0 0,0 0 0 16,7 8-1520-16,-7-8-288 0,5 7-64 0,-5-7-5088 0,0 0-1024 0</inkml:trace>
  <inkml:trace contextRef="#ctx0" brushRef="#br2" timeOffset="201954.717">2209 15867 13823 0,'0'0'608'0,"-9"0"128"0,1 0-592 0,0 0-144 0,0 1 0 0,8-1 0 16,0 0 3536-16,0 0 688 0,0 0 128 0,0 0 16 15,0 0-3376-15,0 0-672 0,9 10-144 0,3-2-32 0,-1-1 144 16,5-2 32-16,0 1 0 0,3-2 0 0,-3 1-64 16,3-2 0-16,0 0 0 0,3 0 0 0,-1-3-96 0,2 2-32 15,1 0 0-15,1 0 0 0,-2-4-128 0,3 1 0 16,-2 0 144-16,1 0-144 0,3-2 0 0,-3 1 0 15,0-2 0-15,2-1 128 0,0 2-128 0,-1 0 0 16,-1-3-176-16,-3 2 176 16,0 0-1744-16,-5 0-256 0,0 1-48 15</inkml:trace>
  <inkml:trace contextRef="#ctx0" brushRef="#br2" timeOffset="202247.612">3013 15320 28559 0,'0'0'2544'0,"-6"-1"-2032"0,-1-1-512 0,7 2 0 16,0 0 1632-16,0 0 224 0,-10 1 64 0,10-1 0 15,-7 4-1648-15,1 5-272 0,1 2-144 0,-3 4 16 16,1 3 128-16,0 3-208 0,-2 1 80 0,-1 3 128 15,0 5-176-15,-1 2 176 0,1 0-128 0,0 2 128 16,-1 5 0-16,0 6 0 0,0 4 0 0,2-2-128 16,1-2 128-16,0-2 0 0,-2-2 0 0,3-3 0 15,0-1 0-15,2-4 0 0,3-4 0 0,0-1 0 0,-4-4 0 16,3-3 0-16,1-4 0 0,1 1 0 0,0-4-304 16,1-3-16-16,0-11-16 0,0 0 0 15,0 0-2848-15,0 0-560 0</inkml:trace>
  <inkml:trace contextRef="#ctx0" brushRef="#br2" timeOffset="202637.018">2667 15809 30399 0,'-9'4'2704'0,"-1"-2"-2160"16,1 0-544-16,9-2 0 0,0 0 992 0,0 0 96 15,0 0 0-15,0 0 16 0,-3 10-928 0,3-10-176 0,6 10 0 0,0-1 0 16,2-4-208-16,1 2 80 0,-1 2 128 16,3-2-208-16,3 1 208 0,2-1-176 0,2-2 176 0,4 1-160 15,-1-1 160-15,3 1 0 0,-2-3 0 16,3-2 0-16,0-2 0 0,3 1 0 0,-2 0 128 0,5-1-128 16,1-4 0-16,0-1 0 0,0-1 0 0,0 1 128 15,1 1-128-15,0-1 0 0,-2-2-176 0,-1-1 176 31,0 0-1600-31,-1 0-240 0,-3 0-32 0,-5 0-11120 0</inkml:trace>
  <inkml:trace contextRef="#ctx0" brushRef="#br2" timeOffset="202968.761">3281 15817 13823 0,'0'0'608'0,"0"0"128"0,0 0-592 0,-3 8-144 16,3-8 0-16,0 0 0 0,6 13 5056 0,4-3 960 15,-2-4 208-15,1 0 48 0,5-2-5200 0,-2 1-1072 16,2-2-144-16,1-3-64 0,2-3-112 0,1-2-32 16,0-1 0-16,1-3 0 15,1 1-224-15,-2-4-32 0,-1-3-16 0,-2 0 0 16,1 1 176-16,-4-2 16 0,-2-5 16 0,-3 0 0 0,-2 1 240 0,-3 1 176 15,0 1-208-15,-2 2 80 0,-3 1 128 0,-1 2 0 0,1 1 0 16,-2 2 128-16,-7 0-128 0,-4 2 192 0,0 1-64 16,-3 5 0-16,0 3 48 0,-1 4 16 15,-1 0 0-15,1 6 0 0,-2 5 128 0,1 3 16 0,2 1 16 16,-1 4 0-16,5 7-144 0,2 0-16 0,0 0-16 0,-1 0 0 16,3-3-176-16,4 0 0 0,-1-2 0 15,3-1 128-15,-1-3 0 0,3-1 0 0,2-1 0 0,2-3 0 16,1-2 32-16,3 0 0 0,3 0 0 0,2-3 0 15,2-1-160-15,0 0 0 0,4-1 0 0,2-3 0 16,1-1 0-16,3-1-144 0,1 1 144 0,6-4-160 16,-1-3-1040-1,5-2-208-15,0-3-32 0,1-4-12288 0</inkml:trace>
  <inkml:trace contextRef="#ctx0" brushRef="#br2" timeOffset="203335.853">3759 15640 32255 0,'-9'10'2864'0,"2"1"-2288"16,-4 3-576-16,4 7 0 0,3 3 1872 0,3 4 272 16,-2-4 48-16,2 5 16 0,0-1-1984 0,2 1-400 15,0-2-80-15,0 1 0 16,1-3-432-16,-1 0-80 0,0-2 0 0,-1-2-16 15,0-3-160-15,0-3-16 0,0-5-16 0,-1 0 0 0,1-10 528 0,0 0 96 16,0 0 32-16,0 0 0 0,-7-3 512 0,3-6 96 0,-1-4 32 0,3-4 0 16,1-5 176-16,2-3 32 0,1-2 16 0,2-2 0 15,0-1 64-15,0-2 16 0,1-3 0 0,2 2 0 16,3 1-112-16,1 1-32 0,3 2 0 0,0 2 0 16,1 4-272-16,3 3-48 0,2 3-16 0,-2 1 0 15,0 2-144-15,0 2 0 0,1 3-160 0,2 3 160 31,1 1-608-31,1 1-32 0,3 3 0 0,-1 2-10544 0,-3 3-2112 0</inkml:trace>
  <inkml:trace contextRef="#ctx0" brushRef="#br2" timeOffset="204108.985">4723 15798 8287 0,'0'0'368'0,"0"0"80"0,-10 0-448 0,10 0 0 0,0 0 0 0,0 0 0 16,0 0 5632-16,0 0 1024 0,11 4 224 0,1-1 32 16,2-3-5856-16,2 3-1056 0,3 2-448 15,3 0 16-15,2 2 176 0,4-2 16 0,3 1 16 0,-1-1 0 0,-3 1-96 0,2-1-32 16,-1 1 0-16,1-3 0 0,-2-1 352 0,-1-2-176 15,-3-2 176-15,-3-1-128 0,-3-2 128 0,-1 0 0 16,-3-3 0-16,-2-2 0 0,0 3 128 0,-5-3 64 16,0-1 16-16,-1 0 0 0,-5 0 240 0,0-1 64 15,-1-4 0-15,-4 1 0 0,-1-1-320 0,-1 2-64 16,-3-1-128-16,-3 1 192 0,-3 2-432 0,-1 1-80 16,-4 0-32-16,-2 3 0 0,-2 1 32 0,-1 1 0 15,-5 2 0-15,1 0 0 0,4 1 320 0,0 2 0 16,0 1 0-16,1 4 0 0,4 0 384 0,-1 4-16 15,1 1 0-15,1 3 0 0,5 2 48 0,0 5 16 16,3-3 0-16,1 11 0 0,2 4-144 0,0 4-32 0,5-1 0 16,2 0 0-16,1 2-256 0,2 0 160 0,5 2-160 15,3-2 128-15,-3 0-128 0,4-2 0 0,3-3 0 0,0-1 0 16,1-1 0-16,2-5 0 0,5-4 0 0,-1-5 0 16,-1-5 0-16,3 0 0 0,-1-1-128 0,5-3 128 15,0-4-192-15,3-5 48 0,-3-5 0 0,2 1 0 31,-1 0-1712-31,1-11-320 0,-2-11-80 0</inkml:trace>
  <inkml:trace contextRef="#ctx0" brushRef="#br2" timeOffset="204413.291">5332 15612 40767 0,'-9'7'1808'0,"9"-7"368"0,0 0-1728 0,0 0-448 15,3 9 0-15,1 1 0 16,3 2-256-16,0 1-144 0,3 5-32 0,3 0 0 0,-2 5 224 0,5 4 32 16,5 3 16-16,-2-1 0 15,3 1-224-15,2 0-32 0,-4-1-16 0,2 2 0 0,-2 0 48 0,0-5 0 16,-1 0 0-16,-1-2 0 0,0 0 128 0,-1-2 48 15,-1-1 0-15,1-3 0 16,-3-2-192-16,0-2-48 0,-1-3 0 0,-1 1 0 16,2 2-256-16,-2-4-64 0,0-4-16 0,-2-1 0 15,-4-4-1968-15,-6-1-400 0</inkml:trace>
  <inkml:trace contextRef="#ctx0" brushRef="#br2" timeOffset="204723.483">5680 15721 25791 0,'0'0'1152'0,"-8"-1"224"0,-1-1-1104 0,-2 0-272 0,2 0 0 0,9 2 0 16,-5-3 2736-16,5 3 480 0,-8 0 112 0,8 0 0 0,-10 2-2656 0,2 1-544 15,-2 1-128-15,1 6 0 0,1 3 0 16,-2 4 0-16,0 0-160 0,-1 3 160 0,-2 1-208 0,-1 4 48 15,-2 3 16-15,1-1 0 0,-1 0 144 0,-1 0 0 16,2 3 0-16,-2-1-128 0,2-2 128 0,0 0 0 16,2-1 0-16,1-2 0 15,0-1 0-15,2-1 0 0,-1-2 0 0,5-1 0 0,-1-1-320 16,3-1-48-16,0-4 0 0,3-3 0 16,1-10-1408-16,0 0-272 0,2 8-64 0</inkml:trace>
  <inkml:trace contextRef="#ctx0" brushRef="#br2" timeOffset="205555.576">6203 15568 36047 0,'-14'3'1600'0,"3"-3"320"0,-2 0-1536 0,0 0-384 0,-1 3 0 0,-1 0 0 32,-1 1-256-32,-4 1-128 0,-1 1-16 0,-2 1-16 0,0 2 208 0,-2 3 32 0,1 4 16 0,-2 0 0 31,-3 3-304-31,3 3-64 0,1 3-16 0,0 1 0 0,3 2 272 0,-1 2 48 0,2-2 16 0,4 0 0 16,2-2 208-16,2-1 0 0,2 1 0 0,2-2 0 15,3 0 304-15,1 0 0 0,5 1 0 0,3-2 0 16,-1-2-48-16,3-6-16 0,0-3 0 0,5-1 0 0,-2 1-240 15,3-5 0-15,2-5 0 0,0-3-160 0,4-2-64 16,0-4-16-16,2-2 0 0,-3-4 0 0,-2-4-16 0,2-2-16 16,1-2 0-16,2-5 0 0,-1 0 272 15,0-1 0-15,-1-3-128 0,-2 0 128 0,-2-1 0 0,0-2 0 16,-2-2 0-16,0 2 0 0,-3 0 0 0,0 6 0 16,-2 2 0-16,-3 5 0 0,-2 3 0 0,0 4 144 15,-1 3-144-15,0 10 128 0,0 0 64 0,0 0 0 16,0 0 0-16,0 0 0 0,-1 13-192 0,1 5 128 15,0 3-128-15,0 6 128 0,0 6-128 0,3 1 0 16,-2-1 0-16,3 1 0 0,-2 0 0 0,1-2 0 16,-1-2 0-16,3-4-176 0,-3-5 176 0,2-2 0 15,1-4 0-15,0-4 0 0,-5-11 0 0,8 7 0 16,-8-7 0-16,11-2 0 0,1-1 0 0,-1-10 0 0,1-3 0 16,0-6-128-16,0-4 128 0,3-4 0 0,0-2 0 15,0-3 0-15,1-5 0 0,1 5 0 0,1 2-144 0,0 1 144 16,-3 1 0-16,3 5 0 0,-1 5 0 0,4 3 0 15,-1 4 0-15,2 3 160 0,0 2-16 0,0 6 0 16,-1 6-144-16,-4 7 128 0,1 4-128 0,0 8 128 16,-1 5-128-16,0 9 0 0,-3 7 0 0,-2 0-176 15,-1-1 48-15,-5 1 0 0,-2 0 0 0,-2-5 0 16,-2-4 128-16,0-3-192 0,0-5 192 0,-2-5-192 16,-1-3 192-16,-1-4 128 0,2-5-128 0,2-9 176 15,0 0-176-15,0 0 128 0,0 0-128 0,-1-11 128 16,0-4-288-16,3-2-64 0,2-1-16 0,0-1 0 15,3-3 240-15,-1 0 0 0,4-1 0 0,1 1 0 0,0 0 176 16,1 2-32-16,2 2 0 0,2 1 0 0,0 0 80 0,1 4 16 16,-1 3 0-16,3 4 0 0,3 3-96 0,0 3-16 15,-2 3 0-15,0 3 0 0,-4 3-128 0,2 0-144 16,-2 4 144-16,1 1-208 0,-2-1 64 0,-1-1 16 16,-3-1 0-16,-3-2 0 0,-8-9 128 0,0 0-128 15,10 8 128-15,-10-8-128 0,0 0 128 0,11-1 0 16,-1-1 0-16,-2-4 0 0,-5-4 0 0,2-1 176 15,2-2-48-15,-3 0 0 0,1 0 64 0,1-1 0 16,-1 0 0-16,0 2 0 0,1 2 160 0,-2 2 32 16,-4 8 16-16,11-4 0 0,-3 1 0 0,-8 3 0 15,10 4 0-15,3 5 0 0,-2 4-208 0,1 5-32 16,-1 0-16-16,3 7 0 0,0-1-144 0,1 1 0 0,-2 3 0 16,3-1 0-16,-2-2 0 0,1-2 0 0,2 1 0 15,-2-5 0-15,0-1 0 0,1-2 0 0,5 0 0 16,0-6 0-16,-1-5-240 0,2 0-16 0,2 0-16 0,2-3-10432 15,1-3-2096-15</inkml:trace>
  <inkml:trace contextRef="#ctx0" brushRef="#br2" timeOffset="206360.776">8771 15763 15663 0,'-4'-12'1392'0,"0"-2"-1120"0,0-1-272 0,-2 4 0 0,0 0 1216 0,1 2 176 16,0-1 32-16,-1-1 16 0,0 1-784 0,-2 2-144 15,1 1-48-15,-3 1 0 0,0-2 464 0,1 3 96 16,-4-1 0-16,0 3 16 0,-2 1-352 0,-2-1-80 16,2 2-16-16,-3 2 0 0,0 2-80 0,-2 1-32 15,0 2 0-15,0 0 0 0,-2 2-208 0,0 3-32 16,1 2-16-16,-1 5 0 0,0-2-224 0,0 8 128 15,0 7-128-15,4 2 0 0,1-2 384 0,2 1 0 16,3 2-16-16,1-1 0 0,3 0-48 0,1 0 0 16,5 0 0-16,2-1 0 0,1-4-176 0,5 0-144 15,1-3 192-15,3 1-192 0,-1 0 0 0,3-3-176 16,4-4 0-16,1-4 0 16,2-7-592-16,2 0-128 0,2 0-32 0,3-5 0 15,2-9-2432-15,0-4-480 0</inkml:trace>
  <inkml:trace contextRef="#ctx0" brushRef="#br2" timeOffset="206737.485">9305 15672 21183 0,'0'0'1888'0,"0"0"-1504"0,-7-2-384 0,-2 1 0 16,9 1 2704-16,-10 0 480 0,-1-2 80 0,1 0 32 15,-1 0-2528-15,0 0-496 0,-3 0-96 0,-1 1-32 16,0 3-144-16,-1 1 0 0,-2 1 0 0,-3 2 0 16,1-1 0-16,0 4-272 0,0 2 64 0,-1 6 16 15,1 3 192-15,-1 0 0 0,1 1-160 0,1 1 160 0,3 0 0 0,2 1 0 16,0 1 0-16,5-4 0 0,1 2 0 0,1 2 0 16,1-1 0-16,1-1 0 0,4-5 128 0,2 2-128 15,1-3 128-15,2 0-128 0,0-4 0 0,2 0 128 16,0-1-128-16,2-1 0 0,-1-5 0 0,-7-5 0 15,11 3 0-15,1-3-176 0,-4-3 176 0,1 0 0 16,0-3 0-16,-2-4 0 0,-2-2 0 0,3-3 0 16,-3 0 192-16,5-1-64 0,-2 0 0 0,2-4 0 15,-4-1 0-15,3-1 0 0,1 0-128 0,-2 1 0 16,-5-3 0-16,-1 3 0 0,-3 1 0 0,1 5 0 16,5 1 0-16,-1 3 128 0,-3 1 0 0,-1 10 0 0,0 0 0 15,0 0 0-15,0 0-128 0,0 0 128 0,6 8-128 16,-2 5 128-16,2 4-128 0,-1 2 0 15,4 1 0-15,-3 3 0 0,3 1 0 0,-2 0-128 0,2-1 128 0,-1-1 0 16,2-2-272-16,2-1 16 0,-1-3 16 16,0 0 0-1,0-4-272-15,3-2-64 0,-3-2-16 0,1-3 0 16,0 2-32-16,1-4 0 0,1-3 0 0,1-1 0 16,-3 0-240-16,3-3-48 0,1-2-16 0,0-1-7136 0,-1 0-1408 15</inkml:trace>
  <inkml:trace contextRef="#ctx0" brushRef="#br2" timeOffset="207276.415">9622 15645 911 0,'0'0'0'0,"0"0"0"16,0 0 0-16,0 0 0 0,-3 9 7232 0,2 0 1376 15,0 1 272-15,-2 2 48 0,1 3-7152 0,0 5-1440 16,0 4-336-16,-3 4 0 0,-1 1 0 0,1 2 0 16,-2 4 0-16,3 1 0 0,3 1 0 0,-2 1 0 15,-4-2 0-15,1 0 0 0,1-2 0 0,1-2 0 0,0-2 0 16,-1-5 0-16,0-2 128 0,1-5 0 0,3-6-128 15,1-12 192-15,-3 8-192 0,3-8 0 0,0 0 128 0,0 0-128 16,0 0 0-16,-2-9 0 0,-3-4 0 0,5-4 0 16,5-6 0-16,-3-2-288 0,2 0 64 0,1-2 16 15,1 0 208-15,1 1 0 0,1-1-160 0,1 2 160 16,0-1 0-16,2 2 0 0,2 2 0 0,0 1 0 16,1 5 0-16,-1 0 0 0,-1 1 0 0,2 4 0 15,0 2 0-15,0 2 0 0,2 2 0 0,-1 3 128 16,0 4 0-16,1 2-128 0,-1 2 192 0,-2 2-64 15,1 5-128-15,0 1 0 0,1 4 144 0,2 1-144 16,-2 3 128-16,-1 3-128 0,-3 2 128 0,2 3-128 16,-2 0 208-16,-2-2-16 0,1 1-16 0,-3 2 0 15,1 0-48-15,-5-1-128 0,0-3 192 0,2-4-64 16,1-2-1936-16,1-2-400 0,-1 2-80 16,-3-10-16-16</inkml:trace>
  <inkml:trace contextRef="#ctx0" brushRef="#br2" timeOffset="207956.739">11235 15735 30351 0,'0'0'1344'0,"0"0"272"0,0 0-1296 0,0 0-320 0,0 0 0 0,0 0 0 0,0 0 256 0,0 0-32 16,2-8 0-16,-2 8 0 0,0 0-224 0,0 0 0 15,1-10-192-15,-1 10 192 0,0 0-368 0,-5-6 48 16,0 0 0-16,0 3 0 0,-1 0 320 0,-4 3 240 16,0-2-48-16,1 1 0 0,-2-3 240 0,-2 3 32 15,-2 1 16-15,1 0 0 0,-3 0-128 0,1 2-32 16,-2-2 0-16,-1 3 0 0,0 0-192 0,-3 3-128 16,0 0 128-16,-1 2-128 0,-2 2 0 0,4 1 0 15,4-1 0-15,1 0 0 0,1 2 0 0,3 1 0 16,4-1 0-16,3-1-128 15,-2-1 128-15,3 0-208 0,2 0 80 0,4-1 128 0,-2-9-336 0,13 5 48 16,3 1 16-16,5-2 0 0,4 1-32 0,3-4 0 0,1 1 0 16,0 0 0-16,3 0 176 0,-1 2 128 0,-1-4-192 15,0 2 192-15,-2 1-128 0,0 0 128 0,-1 2 0 0,-5 1 0 16,-3-1 0-16,-3 0 0 0,0 2 0 0,-4-1 0 16,-4 0 224-16,-8-6 96 0,2 9 32 0,-3 1 0 15,-5 1 288-15,-3 0 48 0,-1-1 16 0,-4 2 0 16,-6 2-160-16,-3 0-32 0,-3 1 0 0,-2 0 0 15,-4 1-384-15,-1 0-128 0,-5-1 0 0,1 0 0 16,-1 0-240-16,2-3-96 0,2-2-32 0,1-1 0 16,2-3-256-16,2 0-48 15,5-5-16-15,3-1 0 0,1-2-1616 0,6-3-320 16,3-2-64-16,5-2 0 0</inkml:trace>
  <inkml:trace contextRef="#ctx0" brushRef="#br2" timeOffset="208413.992">12031 15703 22111 0,'-10'-5'1968'0,"-3"-1"-1584"0,0-2-384 0,-1-1 0 15,-2-1 2016-15,2 1 320 0,1 1 64 0,-2-1 16 32,-1-1-2416-32,-1 1-336 0,0-1-144 0,-2 4-32 0,3 0 512 0,-1 3 0 0,-3 0-128 0,2 0 128 15,-1 6 0-15,1 1 192 0,2 1-48 0,-2 4 0 16,-2 0 256-16,1 0 48 0,-1 5 16 0,1 3 0 15,-2 1-240-15,3 7-48 0,-1 1-16 0,1 1 0 16,2 1 0-16,-1 2 0 0,2-1 0 0,1 1 0 16,1-4 144-16,5 1 16 0,0-2 16 0,4-2 0 15,-1 1-176-15,4-2-32 0,3 0-128 0,4-3 192 16,-2-2-432-16,6-3-80 0,0-3-32 0,3-1 0 16,3-1-288-16,1-4-64 0,2-2-16 0,3 0 0 15,1-3 16-15,3-3 16 0,3 0 0 0,2-1 0 16,1-3-1488-16,0-3-288 15,-2-3-64-15,1-1-16 0</inkml:trace>
  <inkml:trace contextRef="#ctx0" brushRef="#br2" timeOffset="208868.037">12268 15684 27647 0,'-10'1'2448'0,"-2"-2"-1952"0,-4 0-496 0,-1 1 0 16,-3 2 1920-16,3 1 272 0,1 1 64 0,-1 2 16 16,-1 2-2128-16,1 4-416 0,1 5-96 0,0 2-16 31,2 3-336-31,1 3-80 0,1 1-16 0,0 0 0 16,1 0 160-16,3 2 16 0,-2 1 16 0,5-2 0 0,-1-2 464 0,4-3 160 0,2 0 0 0,2-4-144 15,0-2-112-15,2-2 0 0,-1-4-16 0,2-4 0 16,-5-6 128-16,9 4 144 0,-9-4-208 0,10-1 80 15,-1-5 480-15,0-3 96 0,-3-4 32 0,4-1 0 16,-2-4-48-16,1-2-16 0,-1 2 0 0,0-3 0 16,0 0-416-16,0-2 128 0,0 0-128 0,0 0 0 15,-2 1 0-15,0 2 0 0,-1 2 0 0,0 3 0 16,-1 3 176-16,-4 12-48 0,0 0-128 0,0 0 192 16,0 0 112-16,8 5 16 0,0 5 0 0,-3 4 0 0,3 5-144 15,-2 2-32-15,-2 2 0 0,0 2 0 0,2 1-144 16,-1 0 0-16,0 1 0 0,0-1 0 0,3-2 0 0,0-1 0 15,-2-2 0-15,2 0 0 0,-4-3 0 0,3-3 0 16,0-2 0-16,-1-2 128 0,-1-3-128 0,4-1 0 16,5-1 0-16,-1-3 0 15,1-4-256-15,2 0-144 0,0 1-32 16,2-2 0-16,0-6-688 0,1-2-144 0,1-1-16 0,-1-2-7360 16,1-2-1456-16</inkml:trace>
  <inkml:trace contextRef="#ctx0" brushRef="#br2" timeOffset="209473.355">12657 15651 11967 0,'0'0'528'0,"0"0"112"0,0 0-512 0,0 0-128 0,-8 3 0 0,8-3 0 0,-7 4 5408 0,1 1 1056 16,2 3 192-16,-1 4 64 0,-2 3-5520 0,0 4-1200 16,2 3 0-16,-4 3-192 0,-1 2 0 0,0 0-16 15,0 0 0-15,2 1 0 0,-1 0 208 0,1-1-192 16,-1-4 192-16,2-2-192 0,3-4 192 0,1-4 0 16,-1-3 0-16,4-10 0 0,0 0 0 0,0 0 0 15,0 0 0-15,0 0 0 0,0 0 0 0,0 0 0 16,2-8 0-16,0-4 0 0,2-3 0 0,3-1 160 15,-3-1 0-15,3-2 0 0,0-2-160 0,2 1 0 16,2 3 0-16,-1-2 0 0,-1 2 128 0,1 2-128 0,2 0 128 16,0 4-128-16,-3 5 192 0,2 3-64 0,0 2 0 15,-1 5 0-15,1 5 16 0,1 4 0 0,1 2 0 16,-3 5 0-16,2 2-144 0,0 4 0 16,1 0 0-16,-3 0 0 0,0 1 0 0,-2-1 0 0,-2-1 0 0,0 2 0 15,-2-2 0-15,1-1 0 0,-1-3 0 0,-1-1 0 16,0 1 0-16,0-1 0 0,-1-4 0 0,0-3 0 31,-1-2-2608-31,2-4-496 0,-3-7-96 0,0 0-32 0</inkml:trace>
  <inkml:trace contextRef="#ctx0" brushRef="#br2" timeOffset="209812.259">13609 15851 10127 0,'0'0'896'0,"0"0"-704"15,0 0-192-15,0 0 0 0,0 0 5328 0,0 0 1040 16,0 0 208-16,0 0 32 0,-7 3-4848 0,7-3-976 0,-2 13-192 16,2-2-32-16,-1 2-160 0,-3 3-16 15,0 5-16-15,1 0 0 0,2 3-240 0,-2 3-128 16,-1-1 128-16,2 3-128 0,1-3 0 0,0 2 0 0,1-3 0 16,0 1 0-16,-3 1-224 0,2-5-16 0,1-5 0 0,0-2 0 31,-1-4-528-31,2 0-128 0,3-3 0 0,-4-8-16 15,0 0-1392-15,0 0-256 0,7 0-64 0</inkml:trace>
  <inkml:trace contextRef="#ctx0" brushRef="#br2" timeOffset="210174.276">13936 15870 30399 0,'0'0'2704'16,"0"0"-2160"-16,-5 8-544 0,5-8 0 0,-2 11 2144 0,-2 1 320 16,0 1 64-16,0 3 16 0,-1 0-2176 0,1 2-368 15,-4 2-208-15,3 0 16 0,-1 2-144 0,1-1-48 16,-1-2 0-16,-2-1 0 16,1 2-80-16,1-1-32 0,3-2 0 0,0-3 0 0,0-4 496 0,2-3 0 15,1-7-128-15,0 0 128 0,0 0-128 0,0 0 128 16,0 0-208-16,0 0 80 0,8-11-64 0,0-3 0 15,-1-3 0-15,3-3 0 0,4-5 48 0,-5 0 0 16,1-1 0-16,2 0 0 0,3 1 144 0,0 0-128 16,-3 1 128-16,3 0-128 0,0 2 128 0,-1 3 0 0,-2 2 0 15,-1 2 0-15,-1 5 0 0,1 2 0 0,-1 4 0 16,-1 4 0-16,-9 0 192 0,9 9-16 0,-3 2-16 0,1 7 0 16,-2 3-160-16,0 3 0 0,-2 5 0 0,-2 2 0 15,-2 0 0-15,0 0 0 0,-2 5 0 0,2-3 0 16,1-1-176-16,0-3 176 0,0 0-128 0,2-4 128 31,2-2-576-31,0-4-48 0,0-3 0 0,3 0 0 16,-1-3-2512-16,4-3-496 0</inkml:trace>
  <inkml:trace contextRef="#ctx0" brushRef="#br2" timeOffset="210825.77">14820 15687 21183 0,'0'0'944'0,"-7"7"192"0,7-7-912 0,-6 9-224 16,-1 1 0-16,1 4 0 0,2-1 2416 0,-1 4 432 15,-1 2 96-15,3 4 0 0,-4-2-2400 0,3 6-544 0,-1 1 0 16,3 4 0-16,-1 0 0 0,2 4 0 16,0 3 0-16,0-1-144 0,1-1 144 0,1 1 128 0,2 3-128 0,1-9 176 15,1-11 48-15,1-1 16 16,3-4 0-16,2-2 0 0,-3-4-240 0,2-4 0 0,1-6 0 15,-2-2 0-15,0-3 0 0,5-4 0 0,1-5 128 0,0-4-128 16,1-2 0-16,0-4 0 0,2-2 0 0,-2-1 0 16,1-1 0-16,-2 2-192 0,1-1 48 0,-1 1 0 15,-2 4 144-15,2-2 0 0,-4 4 0 16,-1 2 0-16,-1 5 0 0,-1 3 0 0,2-3 0 0,-2 7 128 16,-8 6-128-16,0 0 0 0,0 0 128 0,10 9-128 15,-3 1 0-15,-1 6 0 0,-3 2 0 0,0 4-128 16,1 1 128-16,-1 0-160 0,-1 2 160 0,0-1-160 0,2-1 160 15,-1-1 0-15,0-6 0 0,-2 4 0 0,3 2 0 16,0-4 144-16,3-6 0 0,-3-1 0 0,3-4 240 0,2-3 32 16,2-2 16-16,0-2 0 0,0-8-176 0,2-4-16 15,0-3-16-15,2-5 0 0,0-1-80 0,-1-1-16 16,-2 1 0-16,2 3 0 0,1-5 208 0,-3 3 48 16,-1-1 0-16,0 2 0 0,0-2-96 0,-1 1-16 15,-3 2 0-15,0-2 0 0,-4-1-272 0,2-1 160 16,-1 0-160-16,-1-1 128 0,0 1-128 0,-1-2-256 15,-2 3 64-15,0 1 16 16,0 5-1360-16,1 0-288 0,1 4-48 0,-2 3-8064 16,-2-1-1616-16</inkml:trace>
  <inkml:trace contextRef="#ctx0" brushRef="#br2" timeOffset="211246.117">15863 15763 25791 0,'0'0'2304'0,"0"0"-1856"0,0 0-448 0,0 0 0 15,-6-6 2512-15,-1 1 416 0,7 5 80 0,-7-4 0 16,-3-1-2512-16,0 2-496 0,-1 1-128 0,-1 1-16 15,-2 0-176-15,-1 5-16 0,0 5-16 0,-1 2 0 0,1 0 48 16,1 3 16-16,-1 2 0 0,2 1 0 0,2 1 288 0,0 3 0 16,2 2 176-16,2 0-176 0,-1 2 256 0,4 0-64 15,0 5-16-15,2-2 0 0,1-4-48 0,2-1 0 16,1-1 0-16,3-2 0 0,1-3 0 16,1-1 0-16,3-3 0 0,0-3 0 0,3-4 64 0,2-1 0 15,2-1 0-15,0-4 0 0,3-5 128 0,-1-1 48 16,1-3 0-16,0 0 0 0,-1-4-176 0,0-2-48 15,1-4 0-15,0 1 0 0,-1-1-144 0,0 0 0 16,-2-2 0-16,-1 2 0 0,-2-2 0 0,-1 2 0 16,-1-1 0-16,-7 1-176 0,0 0-80 0,-3 0-32 15,-2 1 0-15,-2 2 0 16,-4 2-128-16,-2 0-32 0,-2 3 0 0,-1 3 0 16,-1 2-448-16,0 2-112 0,1 0-16 0,-1 4 0 15,2 4-1376-15,10-4-288 0,0 0-48 0</inkml:trace>
  <inkml:trace contextRef="#ctx0" brushRef="#br2" timeOffset="211629.291">16307 15760 24879 0,'-7'5'2208'0,"2"2"-1760"0,2 4-448 0,-3 2 0 16,1 3 3280-16,0 1 576 0,3 5 112 0,-4-2 32 16,1 2-3632-16,-2 1-736 0,0 1-144 0,-2-1-16 15,-1 3-48-15,0-2 0 0,-1-2 0 0,1 2 0 16,-3-2-64-16,2-1 0 0,-1-2-16 0,2-4 0 0,3-4 656 0,3-2 0 16,1-1 0-16,3-8 176 0,0 0 160 0,0 0 48 15,0 0 0-15,1-15 0 0,1-2-48 0,2-3 0 16,3-3 0-16,1 0 0 0,0 2-48 0,6-2-16 15,0-3 0-15,-1 2 0 0,0-1-272 0,3 3 0 16,0 1 128-16,3 0-128 0,-3 0 0 0,1 2 0 16,-1 5 0-16,2 1 0 0,1 2 176 0,-1 2-176 15,2 0 160-15,-2 7-160 0,1 2 0 0,-2 2-240 16,1 2 32-16,-2 1 0 16,1 2-1200-16,-2 3-256 0,-2-5-32 0,-1 3-8096 15,-1-3-1600-15</inkml:trace>
  <inkml:trace contextRef="#ctx0" brushRef="#br2" timeOffset="212012.996">16789 15273 40191 0,'0'0'1792'0,"-2"6"352"16,-2 1-1712-16,4 2-432 0,4 2 0 0,-2 4 0 16,1 5-128-16,-3 3-128 0,-4 2 0 0,-1 6-16 0,2 4-80 0,-3 3-16 15,1 3 0-15,-4 6 0 0,3 0 112 0,-7 6 32 16,0 5 0-16,-1-1 0 0,-1-2 224 0,0-2 0 16,1 2 0-16,1-6 0 0,0-2 0 15,2-2 0-15,2-2 0 0,2-3 0 0,3-4 0 0,-1-6 0 16,2-3 0-16,1-6 0 0,1-5 0 0,1 0-192 15,0-3 0-15,0-6 0 16,0-7-2400-16,0 0-480 0,0 0-80 0,0 0-9920 0</inkml:trace>
  <inkml:trace contextRef="#ctx0" brushRef="#br2" timeOffset="212472.674">17146 15460 43247 0,'0'0'1920'0,"0"0"384"0,0 0-1840 0,-3 14-464 0,2 2 0 0,-4 2 0 16,-1-2-288-1,1 3-160-15,-1-1-16 0,-2 3-16 0,-6-2-160 16,1 2-48-16,-1-4 0 0,-1 2 0 0,-1-1-240 0,-3 2-48 15,0 2-16-15,-3-2 0 0,1-5 816 0,1-2 176 0,0 1 0 0,1-4 0 16,1-3 240-16,3-1 0 0,3-2 0 0,4 1 0 16,0-1-32-16,8-4 0 0,0 0 0 0,0 0 0 15,-6 5-48-15,0 1-16 0,6-6 0 0,0 0 0 0,0 0 48 0,0 0 0 16,2 9 0-16,2-2 0 0,0 1 48 0,4-2 16 16,2 0 0-16,0 3 0 0,-2 1-112 0,3 0-16 15,2 1 0-15,0 0 0 0,-2 0 64 16,0 0 0-16,0 1 0 0,2 0 0 0,-2-2 16 0,2 1 16 15,-2-1 0-15,1 1 0 0,1 1 32 0,-2-1 16 16,3-1 0-16,-2 1 0 0,0 1-272 0,0 0 0 16,1-2 0-16,0 0-144 0,-1 0 144 0,1 0-208 15,-4 0 80-15,2-1 128 16,0 0-640-16,2-1-16 0,-5-4 0 0,1 1 0 16,-1 0-2528-16,0 0-496 0,-8-5-96 0</inkml:trace>
  <inkml:trace contextRef="#ctx0" brushRef="#br2" timeOffset="213180.055">17997 15861 5519 0,'0'0'496'0,"0"0"-496"0,0 0 0 0,2-5 0 0,-2 5 3152 15,0 0 544-15,1-7 96 0,-1 7 32 0,0-8-2736 16,0 3-528-16,0 5-112 0,0 0-32 0,-1-9 224 0,0 0 32 16,1 9 16-16,0 0 0 15,-3-8 320-15,3 8 64 0,-5-5 16 0,5 5 0 0,0 0 176 0,0 0 32 16,0 0 16-16,0 0 0 0,0 0-400 0,-6 5-80 15,3 3 0-15,2 4-16 0,-1-3-224 0,2 3-32 16,0 4-16-16,0 1 0 0,0 2 16 0,0 2 0 16,0 3 0-16,0 1 0 0,1 3-256 0,0 1-48 15,1 4-16-15,-1-1 0 0,0-3-80 0,-1 2-16 16,0 6 0-16,-1-5 0 0,0-6-144 0,0-2 0 16,0-4 144-16,-1-1-144 0,1-1 0 0,0-5 0 15,-2-2 0-15,3-11 0 0,0 0-144 0,-1 11-48 16,1-11-16-16,0 0 0 15,0 0-1312-15,0 0-256 0,0 0-48 0,0 0-16 16,1-13-1264-16,3-4-256 0,-1-14-48 0,-1-8-7808 0</inkml:trace>
  <inkml:trace contextRef="#ctx0" brushRef="#br2" timeOffset="213391.385">17923 15413 36863 0,'0'0'3264'0,"-8"0"-2608"0,-3-3-528 0,11 3-128 15,0 0 1568-15,0 0 288 0,-8-2 48 0,8 2 16 0,0 0-1776 16,0 0-336-16,0 0-80 0,0 0-16 16,0 0-256-16,0 0-48 0,0 0-16 0,0 0 0 15,0 0-528-15,0 0-96 0,0 0-32 0,0 0 0 16,0 0-1472-16,9 4-288 0,2 2-64 0,2-3-16 0</inkml:trace>
  <inkml:trace contextRef="#ctx0" brushRef="#br2" timeOffset="213812.019">18860 15653 26719 0,'0'0'2368'0,"-5"-6"-1888"0,-3-3-480 0,3-1 0 15,0 1 3200-15,-1-4 528 0,0-1 112 0,-4-2 32 32,0 1-3440-32,-2-1-688 0,0-1-144 0,-2-2-32 15,-3-1-16-15,-2 0 0 0,0 3 0 0,0 1 0 0,1 2 448 0,2 2-160 0,-2 4 160 0,1 0 0 16,-1 3 256-16,0 4 144 0,4 0 48 0,-1 5 0 15,-1 5-192-15,1 2-16 0,1 1-16 0,0 5 0 16,2 4-224-16,-2 3 144 0,2 2-144 0,2 3 128 16,1 6 16-16,0 2 0 0,2 5 0 0,0 6 0 15,2 4-16-15,1-1 0 0,-1-4 0 0,1-1 0 0,1 0 0 16,2-2-128-16,0-3 192 0,1 2-64 16,0 5 80-16,0-4 16 0,1-2 0 0,0-2 0 0,0 2 32 15,1-5 0-15,2-4 0 0,0-3 0 0,-2-3-256 16,4-2 128-16,0-2-128 0,-1-6 0 15,-1-5 0-15,3 1-320 0,-3-4 64 0,-4-9 0 16,0 0-1376-16,0 0-272 0,12 0-48 0,-3-7-16 16,-1-5-688-16,-3-5-144 0,0-5-16 0,0-2-16 0</inkml:trace>
  <inkml:trace contextRef="#ctx0" brushRef="#br2" timeOffset="214104.367">18090 15961 41183 0,'0'0'1824'0,"0"0"368"0,0 0-1744 0,0 0-448 0,15 5 0 0,3-2 0 16,2 1 0-16,3 3 128 0,4-2-128 0,3 1 0 16,3-2 0-16,0 0 0 0,2 0 0 0,-1 0 0 15,2 0 0-15,-3-2 0 0,3-1 0 0,0-1 0 16,-1-1 0-16,2 0 0 0,-1 2 0 0,0-2 0 15,-2-4 0-15,-2 2 0 0,-3 2 0 0,0-1 0 16,-4 0-240-16,-1-2-80 0,0 1 0 0,-3 0-16 16,-2 0-2096-1,-2 1-400-15,1 0-96 0,-5 0-16 0</inkml:trace>
  <inkml:trace contextRef="#ctx0" brushRef="#br2" timeOffset="-213848.556">19293 15766 31727 0,'-9'-12'1408'0,"3"7"288"0,-4-1-1360 0,5 1-336 0,5 5 0 0,-8-7 0 15,1 3 0-15,7 4 0 0,-5-9 0 0,5 9-192 16,-6-5 192-16,6 5 0 0,-4-7 160 0,4 7-160 16,0 0 224-16,0 0-48 0,0 0-16 0,0 0 0 0,4-10 176 0,1 2 48 15,-1 3 0-15,4-2 0 0,3 0 64 0,2-1 32 16,2 0 0-16,2 3 0 0,4 1 80 0,3 0 16 15,-1 0 0-15,5 2 0 0,6 5-144 0,3 1-32 16,-1 2 0-16,5 2 0 0,-1 4-64 0,2 4-16 16,2 1 0-16,-4 4 0 0,0 4-128 0,2 1-16 15,0 0-16-15,-1 3 0 0,0 1-160 0,-4-1 0 16,3 0 0-16,-5 2 0 0,-1 3 0 0,-2 0 0 16,-1-1 0-16,-1 3 0 0,-1 3 0 0,-1 0 0 15,-2 0 0-15,1-3 0 0,-2-3 0 0,0-2 0 16,-2-4 0-16,1 1 0 0,0-1 0 0,-4-3 0 15,-5-6 0-15,0 1 0 0,1 1 0 0,-3-2 0 16,-2-3 0-16,-1-3 0 0,-2-2 0 0,-1 1 0 0,0-1 128 16,-4-4-128-16,-3-6 0 0,0 9 0 0,0-9 0 15,0 0-176-15,0 7 176 0,0-7-208 0,0 0 80 16,0 0 128-16,0 0-240 0,0 0 80 0,0 0 16 0,-8-11 0 16,-1-5-112-16,0 1 0 0,-1-1-16 0,0 0 0 15,-1-3 48-15,-1 1 16 0,-2-4 0 16,-2 3 0-16,1 2 208 0,-1-2-176 0,-3-3 176 15,0-2-160-15,-2 4 160 0,1-5-128 0,-3 2 128 0,0-2-128 16,-5-3 128-16,2 2-192 0,0 4 192 0,-4 1-192 16,-2 2 192-16,-2 2 0 0,-4 0 0 0,0 2-128 15,-3 0 128-15,1-1 0 0,-2 2-144 0,3 1 144 16,4-1 0-16,1 3-144 0,3 2 144 0,1 0 0 16,3 1 0-16,1-2 0 0,0 1 128 0,4 3-128 0,4 0 192 15,-3 2-64-15,0-2-128 0,1 2 192 0,0 2-192 16,3 2 0-16,0-2 0 0,1 2 0 0,-1-2 0 15,3 1 0-15,5 2 0 0,-1 3 0 0,0-3 0 16,4 2 0-16,6-3 0 0,0 0 0 0,0 0 0 0,0 0 128 16,0 0-128-16,2 11 0 0,3 0 256 0,4 2-64 15,2 2 0-15,1 1 0 0,7 1 64 0,0 2 0 16,1 2 0-16,6 4 0 0,3 0-64 0,2 0-16 16,0 0 0-16,1 3 0 0,1 5-176 0,-1-6 128 15,0-5-128-15,0 2 128 0,0 0-128 0,1 2 0 16,1-2 0-16,-1-2 0 0,2-3 0 0,0 1 0 15,3 1 0-15,-4-3 0 0,-1-2 0 0,0-3 0 16,0-3 0-16,-1 0 0 0,-3-1 0 0,1-4 0 16,0-3 128-16,-3-1-128 0,0-1 0 0,-3 0 0 0,0-4 0 15,0-3 0-15,-2 0 0 0,-3-1-144 0,-4-2 144 16,1-2-160-16,-1-2 160 0,-3-3 0 0,-5-1 0 16,3 0 0-16,-3-2 0 0,1-2 192 0,-6-2-64 0,-2-2 0 15,-1-4 32-15,0-2 16 0,0-5 0 0,-3-2 0 16,-3 1-32-16,-2 1 0 0,-1 3 0 0,0 1 0 15,4 2-16-15,-2 6-128 0,1 4 192 0,-2 4-64 16,-1 1-128-16,2 2 0 0,4 2 0 0,-1 3 0 16,-1-1-288-16,1 2-96 0,-1 2 0 0,0 0-16 15,2 0-2960 1,-3 1-592-16,-1 0-112 0,8 5-32 0</inkml:trace>
  <inkml:trace contextRef="#ctx0" brushRef="#br2" timeOffset="-212347.119">22836 16496 12895 0,'0'0'576'0,"0"0"112"0,-10-4-560 0,0-2-128 0,-1-5 0 0,-5 0 0 15,-1 0 5200-15,-3-2 1008 0,2-3 208 0,-1 0 48 16,-1-4-5328-16,-4 1-1136 0,-4 3 0 0,1-4-240 15,-2-4 80-15,-1 3 16 0,-1 3 0 0,1-2 0 16,-2-4 144-16,-5 4 0 0,1 1 0 0,1 2 0 16,-2-2 336-16,-3 1 0 0,-1-1 0 0,1 1 0 15,-2 3 32-15,1 0 0 0,0 3 0 0,2-2 0 16,-3 0-112-16,-4 2 0 0,-3 1-16 0,-1 0 0 16,-1 1 0-16,-2 1 0 0,1 2 0 0,-2 0 0 15,-1-3-112-15,-3 1-128 0,-2 2 176 0,-4 0-176 16,-2 1 0-16,2 3 0 0,3-1 0 0,-3-1 0 0,-2 3 0 15,-2 1 0-15,-3 1 0 0,2 2 0 0,0 0 0 16,2 2 0-16,0-1 0 0,-5 1 0 0,-1 1 0 0,2 0 0 16,-4-1 0-16,3 2 0 0,-1 3-176 0,-2 1 176 15,-6-5-192-15,2 4 192 0,1 3-256 16,2 0 48-16,-3-2 16 0,-3 2 0 0,-5 2-48 0,3 1 0 16,4 0 0-16,2 3 0 0,0 3 240 0,1 0-192 15,2 1 192-15,7 4-192 0,5 6 192 0,7 1 128 16,5-2 0-16,4 0-128 0,1-3 176 0,4 5-176 15,-1 4 160-15,5 0-160 0,0-2 0 0,3 7 0 16,2 4 0-16,3 3 0 0,2 1 0 0,5-5 0 16,3 0-192-16,5-4 192 0,5-5-256 0,2-1 48 15,2-2 16-15,2-2 0 0,6 0-112 0,5-1-16 0,4 0 0 16,4-2 0-16,5 5 192 0,10-5 128 0,7-3-192 0,7-1 192 16,3-1 0-16,7-1 0 0,2-2 0 15,8-1 0-15,4-4 0 0,9-2 0 16,4-3 0-16,3 0 0 0,1-1 0 0,4-5-128 0,4-1 128 0,2-2 0 15,5-3 0-15,1-2 0 0,-2 1 0 0,5-4 0 16,6 1 0-16,-2-3 0 0,-1 0 0 0,2 0 144 16,3 1-144-16,-3-2 160 0,-7-5-160 0,7 2 160 15,4 3-160-15,-5 1 0 0,-6 0 144 0,1-1-144 16,4-2 0-16,-2-2 0 0,-4 0 0 0,-1 0 0 16,5-1 0-16,-9 2 0 0,-5-2 0 0,-6 1 0 15,-2-1 0-15,-2 2 0 0,1-5 0 0,-7 3 0 16,-5-4 0-16,-7 2-160 0,-4-2 160 0,-3 0 0 15,-1 2 0-15,-2-4 0 0,-5 0 0 0,-3 1 0 0,-3 0 0 16,-5-1 0-16,-7-4 0 0,-4 4 0 0,-4 3 0 0,-3-8 0 16,-3-3 144-16,-7-4-144 0,-1 2 0 0,-5 1 0 15,-3 4-144-15,-3-3 144 0,-6-2-224 0,-2 2 64 16,-6 2 16-16,-6 0 0 0,-6-4 144 0,-4 2 0 16,-4 3 0-16,-3-2-128 0,-1-4 128 0,-1 2 0 15,-2-1 128-15,-2 3-128 0,-1 1 336 0,-2 2 0 16,-5-1 0-16,0 2 0 0,-1 3-64 0,-2-1-16 15,-1 1 0-15,-1 3 0 0,-1 0-96 0,0 1-32 16,-5 0 0-16,-3 1 0 0,-3 1-128 0,-2 1 0 16,3-1 0-16,-4 1 128 0,-3 0-128 0,-1 0 0 15,-5-2 0-15,3 2 0 0,1 2 0 0,-1 0 0 16,-4 1 0-16,-3-1 0 0,-3 1 0 0,1 2 0 16,3 2 0-16,-5 5 0 0,-4 0 0 0,-1 1 0 0,6 1 0 0,-2 3 0 15,-5 4 0-15,2 4 0 0,2 4 0 16,2-1 0-16,2-2 0 0,-3 5-176 15,-2 4 176-15,2 0-128 0,8 0 128 0,-1 1-160 0,-3 1 160 0,5 0-160 16,0 2 160-16,7 3 0 0,5 2-144 0,5 1 144 16,-2 0-128-16,6 3 128 0,2 2-160 0,4 4 160 15,2-2-224-15,8-2 48 0,5-3 16 0,2 1 0 16,3 1-160-16,6-3-16 0,-1 0-16 0,6 1 0 16,3-1 112-16,5 3 32 0,3 0 0 0,5 1 0 15,2 2-32-15,6 0 0 0,5-1 0 0,4 0 0 16,4 0 32-16,5 0 0 0,4-4 0 0,2-1 0 15,4-2 208-15,6 2-176 0,4 2 176 0,8-3-160 0,9-1 160 16,5-4 0-16,4 3 0 0,2-5 0 0,2-5 0 0,9-2 224 16,3-1-48-16,6-2-16 0,7-3 16 15,0 1 0-15,2-2 0 0,3-1 0 0,7-1-48 0,1-2 0 16,-3 0 0-16,8-3 0 0,7 0-128 16,-3-3 0-16,-3-1 0 0,5 1 128 0,5-2-128 0,-5-2 0 15,0-3 0-15,-4-1 0 0,2-4 0 0,-5-2 0 16,-6 1 0-16,2-2 0 0,0 0 0 0,-5-7 0 15,-7-9 192-15,0 0-64 0,-4 4 32 0,-2-3 0 16,-3-3 0-16,-7 0 0 0,-7-1 112 0,-6 1 32 16,-4 1 0-16,-2-3 0 0,-3-5 32 0,-5-1 16 15,-3-5 0-15,-4 5 0 0,-10-6-32 0,-3 5 0 16,-6-4 0-16,-6 1 0 0,-7 1-192 0,-6 0-128 0,-3 3 160 16,-8-8-160-16,-3-5 0 0,-7 3 0 0,-8 0 0 15,-1 5 0-15,0 0-144 0,-7 5 144 0,-7 5 0 16,1 3-144-16,-4 3 144 0,-2 2-160 0,-2 1 160 0,-5 4-160 15,-3 2-160-15,-10 4-48 0,-7 6 0 0,-3 5 0 32,-1 4-2048-32,-3 3-400 0</inkml:trace>
</inkml:ink>
</file>

<file path=ppt/ink/ink2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14:31.399"/>
    </inkml:context>
    <inkml:brush xml:id="br0">
      <inkml:brushProperty name="width" value="0.05292" units="cm"/>
      <inkml:brushProperty name="height" value="0.05292" units="cm"/>
      <inkml:brushProperty name="color" value="#FF0000"/>
    </inkml:brush>
  </inkml:definitions>
  <inkml:trace contextRef="#ctx0" brushRef="#br0">7746 4388 28559 0,'-11'-30'2544'0,"5"10"-2032"0,5 0-512 0,-2-2 0 15,-2-2-1040-15,-1 2-304 0,0 0-64 0,3 2-16 0,-4 2 1136 16,3 0 288-16,-1 1 0 0,2 1 0 0,0 1 0 0,-2 2 144 15,0 1-16-15,-3-2 0 0,2 1 0 0,-1 1 0 16,0 4 0-16,0 1 0 0,-2-2 0 0,0 2 0 16,1 4 0-16,1 1 0 0,0 0 32 0,7 2 0 15,-8-6 0-15,1 4 0 0,-1 4 16 0,8-2 0 16,0 0 0-16,0 0 0 0,0 0-16 0,0 0 0 16,0 0 0-16,6 7 0 0,-6-7 128 0,16 5 32 15,6-1 0-15,2 0 0 0,-2 1 320 0,7-1 64 16,4-4 0-16,5 4 16 0,2-1-64 0,2 0-16 15,3-3 0-15,5 3 0 0,8 4-224 0,3-1-48 16,1-1-16-16,3 1 0 0,1-1-160 0,3-1-48 0,-1-1 0 16,5 2 0-16,-2 1-144 0,3 2 0 0,-1-3 144 0,1 2-144 15,-1 0 0-15,4-2 0 0,2-2 0 16,4 2 0-16,-3 3 0 0,1-4 144 0,3-2-144 16,0-2 0-16,4-2 144 0,-3 1-144 0,1-2 0 0,1 0 144 15,0 1-144-15,1-1 0 0,-1-3 0 0,-1 2 0 16,-6 0 0-16,0 0 0 0,1 1 128 0,-2 0-128 15,-6 2 0-15,-3 3 0 0,-4 2 0 0,0-2 128 16,0-3-128-16,-4 0 0 0,-3 1 0 0,-4 2 0 16,-6 3 0-16,-3-3 0 0,-5-5 0 0,-2 5 0 15,-3 7 0-15,-4-2 0 0,-1-1 0 0,-1-4 0 16,-7-3 128-16,-4 2-128 0,-3 2 0 0,-4 1 128 0,-4-5-128 16,-8 1 0-16,0 0 144 0,0 0-144 0,0 0 208 0,-15-2-16 15,-6 2-16-15,-4-1 0 0,-7 0-176 0,-6-2 128 16,-6-4-128-16,-5 1 128 0,-3 1-128 0,-6 2 0 15,-4 4 0-15,-3-1 0 0,0-3 0 0,-2 1 128 16,0 1-128-16,-2 2 128 0,-3 0 0 0,-3 1-128 16,-2 0 192-16,-1 0-64 0,-1 1-128 0,-4-2 0 15,-7-2 144-15,0 3-144 0,0 3 0 0,-6 1 0 16,-6-3 0-16,-1 3 0 0,-5 0 0 0,-3 0 0 16,-4-4 0-16,0 6 0 0,1-1-144 0,2 1 144 15,2-7-160-15,3 3 160 0,5 2-208 0,7-3 48 16,8-1 16-16,8 1 0 0,3-2 144 0,7 0 0 15,3 2 0-15,7 0 0 0,6 0 0 0,2 1 0 16,2 0 0-16,2 1 128 0,7 0-128 0,1 1 0 0,6-1 0 0,4 1 0 16,2-1 0-16,6 1 0 0,5-2 0 0,5 1 0 15,3-3 0-15,8-2 0 0,0 0 0 0,0 0 128 16,0 0-128-16,11 11 0 0,7-2 0 0,4-2 0 16,8 1 0-16,9 0 0 0,7-5 0 0,7 4 0 15,6-2 0-15,6 3 0 0,10 1 160 0,6-1-160 16,7-2 144-16,2 1-144 0,0 1 128 0,3-1-128 15,2-3 0-15,1 0 0 0,-3-2 0 0,5 0 0 16,6 0-176-16,0-2 176 0,-2 0-128 0,2-1 128 16,2 0 0-16,-1-1 0 0,0 0 0 0,-1 2 0 15,-1-1 0-15,-2 2 0 0,1 1 0 0,-7 0 0 16,-3-2 0-16,-1 0 0 0,-3 2 0 0,-2-2 0 16,-6 0 0-16,-4 0 0 0,-3-1 0 0,-5 0 0 0,0-2 0 15,-6 1 0-15,-9-1 0 0,-6 2 0 0,-6-2 0 16,-9 2 144-16,-2 1-144 0,-10-1 0 0,-4-3 176 15,-4 1-176-15,-12 3 160 0,0 0-160 0,0 0 272 16,-9 0-32-16,-7 0-16 0,-7 1 0 0,-10 3-224 0,-8-3 0 16,-7 0 0-16,-9 0 0 0,-5 0 0 0,-2-1 0 15,-2 0 0-15,-10 0-160 0,-3 3 160 0,-6-2 0 16,0 0 0-16,-7 1 0 0,-2-2 0 0,-6 1 0 16,-2 0 0-16,-3 1 0 0,-2 1 0 0,-3 2-128 15,-4-4 128-15,0 2 0 0,2 3 0 0,1-3 0 16,-3 0 0-16,7-1 0 0,6 1 0 0,2-3 0 15,1-2 0-15,6 2 0 0,5-1 0 0,5 1 0 16,3 0 0-16,3 0 0 0,4 1 0 0,6 2 0 0,5 0 0 16,7-1 0-16,6-3 0 0,4 3 0 0,6 2 0 15,6 0 0-15,5-1 0 0,4 3 0 0,6-1 0 16,11-1 0-16,6-4 0 0,0 0-128 0,6 6 128 0,11 2 0 16,8 2-128-16,9-1 128 0,8-3-128 0,11 2 128 15,12-3 0-15,8 4 0 0,8-3 0 0,5-2 128 16,4-3-128-16,4-1 176 0,3-2-176 0,3 0 192 15,-1 2-192-15,6-1 128 0,1-6-128 0,0-1 128 16,-3 4-128-16,4-3 0 0,2 2 0 0,-3-3 0 16,-6-1 0-16,-1 3 0 0,-5 1-144 0,1 3 144 15,-2 7-2256 1,-2-2-352-16</inkml:trace>
  <inkml:trace contextRef="#ctx0" brushRef="#br0" timeOffset="1345.23">15294 4496 20271 0,'0'0'896'0,"-3"-8"192"0,-1 1-880 0,4 7-208 0,0 0 0 0,0 0 0 15,0 0 1808-15,10-4 320 0,3 1 64 0,8 1 16 16,2 0-1712-16,10 2-352 0,7 2-144 0,5-1 128 16,1 0 128-16,4-1 32 0,5 1 0 0,6-1 0 15,8-1-128-15,5-1-32 0,7-1 0 0,2 1 0 16,3 0 0-16,9 0-128 0,9 0 192 0,1-1-64 16,0 3 32-16,10 0 0 0,2-1 0 0,0 1 0 15,-5-2-160-15,6 0 192 0,6 1-192 0,-2 2 192 16,-7 0-64-16,3 2 0 0,7 3 0 0,-5 0 0 0,-3 0 176 15,3 2 16-15,2-2 16 0,2 6 0 0,-5 5 0 16,0 5 0-16,-1 2 0 0,-3 0 0 0,1-4-208 16,-6 2-128-16,-2 2 160 0,-3-2-160 0,-7-1 0 0,-4-1 0 15,-6-4 0-15,-9 0 0 0,-8-2 0 0,-8-2 0 16,-8-4 0-16,-5-2 0 0,-6-2 0 0,-4 0 0 16,-4-1 0-16,-8 0 0 0,-6-1 0 0,-5-2 0 15,-6-2 0-15,-1 2 0 0,-10 0 192 0,0 0 0 16,0 0 0-16,-12-7 0 0,-6 0 96 0,-7 3 16 15,-6 0 0-15,-5-1 0 0,-11 0-304 0,-7-1 0 16,-8 1 0-16,-8-1 0 0,-7 0 0 0,-5-1 0 16,-2 4 0-16,-7-2 0 0,-8 0 0 0,-4-1 0 15,-2 2 0-15,-4 0 0 0,-4-1 0 0,0 3 0 16,-7 1-128-16,-4-1 128 0,-3-3 0 0,-2 1 0 16,2 2 0-16,-2-1 0 0,-4 2 0 0,2 0 0 0,0 0 0 15,0 1-144-15,-1 2 144 0,6 1 0 0,3-2 0 16,7 0 0-16,0 0 0 0,6-1 0 0,5-1 0 0,5 1 0 15,5 1 0-15,7 3 144 0,8-2-16 0,5 1-128 16,5-2 0-16,1 1 0 0,4 1 0 0,5 1-144 16,7-2 144-16,7-1 0 0,6-2 0 0,7 1 0 15,7-1 0-15,5 1 0 0,6-3 128 0,3 1-128 16,12 2 0-16,0 0 128 0,0 0-128 0,12 0 0 16,4 0 0-16,11 0 0 0,8 0 0 0,11 0 0 15,13 0 0-15,10 2 0 0,9 1 0 0,7-1 0 16,5-2 176-16,13 2-48 0,11 1 0 0,6 0 0 0,3-3-128 15,6 1 128-15,4 3-128 0,10-2 128 0,10 0-128 0,0 1 0 16,-1-1 0-16,4 0 128 0,5 0-128 0,1 2 0 16,5-1 0-16,-5 2 128 0,1-1-128 0,-4 1 0 15,-2 1 0-15,0-1 0 0,-1 2 0 16,-3-2 0-16,-4-1 128 0,-7-1-128 0,-11 0 0 0,-3-1 0 16,-1-1 144-16,-11-1-144 0,-8-1 0 0,-4 0 0 15,-3-3 0-15,-11-1 128 0,-6 1 0 0,-8 1 0 16,-8-1 0-16,-4 2 0 0,-3 2 48 0,-6 0 16 15,-5 0 0-15,-9 0 0 0,-8 0-192 0,-5 1 128 16,-8 0-128-16,-5 2 128 0,-4-1-352 0,-11-2-80 16,0 0-16-16,-10 0 0 15,-1 2-480-15,-6 0-96 0,-6 2-32 0,-6 0 0 16,-4 1-864-16,-6 3-192 0,0 2-16 0,-3-2-11296 0</inkml:trace>
  <inkml:trace contextRef="#ctx0" brushRef="#br0" timeOffset="2655.981">6824 7643 6447 0,'-12'-27'272'0,"2"5"80"0,-3-5-352 0,0-3 0 0,0 1 0 0,2-2 0 16,4 4 4944-16,-2 0 928 0,3 0 176 0,1 2 32 16,3 1-4672-16,-1 2-928 0,1 3-192 0,0 2-32 15,-2 1-64-15,-1 4 0 0,3 1 0 0,1 5 0 16,1 6-192-16,0 0 0 0,0 0 0 0,0 0 0 16,0 0 0-16,2 14-240 0,0 2 48 0,4 3 16 15,-1 1 176-15,1 4 0 0,-1 5-144 0,-3 6 144 16,1 6 0-16,-1 5 208 0,-1 1-16 0,1 6-16 15,3 4 32-15,-4 4 16 0,-1 1 0 0,0 2 0 16,-4 0 32-16,2 5 0 0,-1 2 0 0,-2 3 0 0,-1 3-48 16,-1 3 0-16,3 2 0 0,-6 4 0 0,0 4 16 15,-1 1 0-15,-2 2 0 0,1 6 0 0,0 6-32 0,-2 0-16 16,2-4 0-16,-2 6 0 0,1 5-48 0,-1-2-128 16,-2-2 192-16,2 3-64 0,-2 2 64 0,1-1 0 15,1-3 0-15,-1 5 0 0,1-1 64 0,1 2 0 16,0-3 16-16,0 0 0 0,-1 0-16 0,4 2 0 15,3 0 0-15,-2 1 0 0,1 1-128 16,-1-1-128-16,3 2 192 0,-2-1-192 0,3 8 176 0,-1-7-176 16,0-3 160-16,1 4-160 0,0 1 144 0,0-1-144 15,2-4 128-15,2 4-128 0,2 3 128 0,-1-6-128 16,-1-6 128-16,1-1-128 0,0 0 176 0,-1-5-48 16,0-3-128-16,1 2 192 0,1-1 0 0,2-3-16 15,-1-5 0-15,2 2 0 0,-2 2 16 0,1-6 16 0,-2-1 0 16,-1 0 0-16,-1-4-208 0,1 2 144 0,2 2-144 0,2-4 128 15,-1-1-128-15,2-4 0 0,-2-2 0 0,-2 4 128 16,-2-1-128-16,1-2 0 0,-3-8 0 0,1 0 0 16,2-4 0-16,-1 2 0 0,-3-1 128 0,1-5-128 15,2-1 0-15,0-6 0 0,0-6 0 0,0-4 0 16,2-3 0-16,-1-3 0 0,0-4-160 0,-1-4 160 16,0-2-464-1,-3-4 0-15,-1-5 0 0,2-5 0 0,2-6-1376 16,1-2-272-16,0-2-48 0,0-7-16 0,0 0-1168 0,0 0-240 15</inkml:trace>
  <inkml:trace contextRef="#ctx0" brushRef="#br0" timeOffset="3638.951">1522 13147 29487 0,'-11'-5'1296'0,"6"2"288"0,3-2-1264 0,2 5-320 0,0 0 0 0,11-2 0 15,2-1 1216-15,7 0 192 0,-1 1 48 0,7 2 0 16,4 0-1248-16,4 0-208 0,7-1 0 0,5 0-192 16,6 0 192-16,3 0 0 0,0-2 0 0,5-3 0 15,6 1 0-15,5-2-128 0,-2 0 128 0,3 2 0 0,-1-1-144 16,3 1 144-16,0-1-160 0,3 2 160 0,1-3-160 16,1 2 160-16,-1-1-160 0,-1 2 160 0,0-3 0 15,5 2-144-15,6-1 144 0,-1 2 0 0,-7-3 0 0,5 2 0 16,4-1 0-16,1 4 0 0,1 1 0 0,1 2 0 15,0 2 0-15,3 0 0 0,1-2 224 0,2 0-32 16,-5-3 0-16,6 1 0 0,3-1-16 0,3 1-16 16,-3 1 0-16,5 0 0 0,2 1-160 0,-1-1 128 15,-3 0-128-15,3-1 128 0,4-4-128 0,0 0 0 16,3 0 0-16,0 1 0 0,2-2 0 0,2 3 0 16,1 1 128-16,-1-3-128 0,7-1 0 0,-6-1 0 15,-1 4 0-15,4-4 128 0,4-1-128 0,-2 0 0 16,-3-2 0-16,2 0 0 0,-1 0 0 0,-2 0 0 15,-1-1 0-15,-1 3 128 0,2-1 48 0,-2 1 0 16,0-1 0-16,-2 0 0 0,6 0 112 0,-2 3 32 0,-1 0 0 16,-1 1 0-16,2-4-48 0,-2 0 0 0,-2-1 0 15,4 4 0-15,1 2-272 0,1-1 160 0,0-2-160 16,-2 1 128-16,-4 1-128 0,1 1 0 0,2 0 0 0,2-1 0 16,-4-4-144-16,0 6-16 0,0 2 0 0,-7 1 0 15,-1-4-16-15,-1 2 0 0,2 1 0 0,-5 0 0 16,-7 2 176-16,-1-2-160 0,-3-3 160 0,-3 1-160 15,0 3 160-15,-10 3 0 0,-4 1 0 0,0-2 0 16,-2-3 0-16,1 2 0 0,1 4 128 0,-3-3-128 16,-4 1 224-16,-1 0-32 0,-2-3 0 0,1 0 0 0,4 0 48 15,-7 0 0-15,-2 0 0 0,-5 2 0 0,0-2-16 16,-1 0 0-16,1-3 0 0,0 2 0 0,-2 1-224 0,-6 2 0 16,1 1 128-16,-5-4-128 0,-4-4 128 15,0 2-128-15,0 0 176 0,-2-1-176 0,0 2 0 0,0-1 0 16,-2-3 0-16,0 3 0 0,-2 0 0 0,-2 0 0 15,-3-1 128-15,-1 1-128 0,-3-5 0 16,-1 1 0-16,-5 2 128 0,0-4-128 0,0-3 0 0,1 1 160 16,-6 0-160-16,-1 3 128 0,-3 4-128 0,-3 0 0 15,-1-3 0-15,-3 1 0 16,1 2-368-16,-7 4-96 0,0-5-32 0,-6-3-11184 16,-2-1-2240-16</inkml:trace>
  <inkml:trace contextRef="#ctx0" brushRef="#br0" timeOffset="7128.816">9855 12403 10127 0,'0'0'896'0,"-6"-5"-704"0,-1-2-192 0,2-1 0 15,0-1 3616-15,3 0 688 0,0 2 144 0,2 7 32 16,-1-10-3552-16,1 1-704 0,0 9-224 0,1-10 128 16,0 0-128-16,-1 1 0 0,0 0 128 0,2 2-128 15,-2 7 128-15,0 0-128 0,0 0 160 0,0 0-160 16,0 0 464-16,0 0 0 0,0 0 0 0,0 0 0 15,0 0 160-15,0 0 16 0,0 0 16 0,0 0 0 0,0 0-304 0,0 0-64 16,0 0-16-16,8 10 0 0,-4 2 48 0,2 3 0 16,0 2 0-16,-3 4 0 0,-1 3 128 0,1 3 16 15,0 2 16-15,2 2 0 0,-4 1-32 0,0 4 0 16,-2 2 0-16,1-1 0 0,2-5-128 0,-2-2-48 16,-1 0 0-16,1-1 0 0,1-4 16 0,-1 0 0 15,-2 1 0-15,1-1 0 0,0-3 32 0,-3-1 0 16,0 0 0-16,1 0 0 0,0-4-96 0,2 1-16 15,-3 0 0-15,1 0 0 0,-1-4-208 0,2 2 128 16,-1-1-128-16,0 1 0 0,1-2 0 0,2-2 0 16,0-12 0-16,0 12 0 15,2-2-384-15,-1 0-112 0,-1 0-16 0,3-3-16 16,-3-7-2144-16,0 0-416 0,3 9-96 0</inkml:trace>
  <inkml:trace contextRef="#ctx0" brushRef="#br0" timeOffset="8112.186">9583 13779 20271 0,'0'0'1792'0,"-6"-5"-1424"15,-2 0-368-15,8 5 0 0,-4-5 2560 0,4 5 432 0,-8-2 80 0,1-2 32 16,1 2-2576-16,6 2-528 0,0 0 0 15,6-5-160-15,-6 5 160 0,5-4 0 0,-5 4-144 0,9-8 144 16,2 0 0-16,-1 1 192 0,2-1-32 0,1 1 0 16,2 2 320-16,2 2 64 0,2-4 16 0,4 2 0 15,0-2-176-15,5 0-16 0,5-1-16 0,6 2 0 16,2 2-160-16,2-1-48 0,-1 2 0 0,5 1 0 16,-1 1-144-16,1 2 0 0,-1 1 0 0,-4 1 0 15,-3 4 0-15,-4-2 0 0,-2 2 0 0,-6 1 0 16,-2-1 0-16,-5 2-192 0,1 1 64 0,-4 1 128 15,-5 1-320-15,-4 4 64 0,-4 0 16 0,-4 2 0 0,-4 0 240 16,-6 4 0-16,-6-2 0 0,1 3-144 0,-2 3 144 16,1 0 0-16,-4 3 0 0,-2-1 0 0,0 1 0 0,0-3 0 15,0-5 0-15,2 0-128 0,3-2 128 0,-2-4-128 16,3-2 128-16,5-1-128 0,0-4 128 0,3-1 0 16,2-3 0-16,6-4 0 0,0 0 0 0,0 0 0 15,0 0 128-15,0 0-128 0,10 0 0 0,2 1 0 16,4 0 0-16,1-2 0 0,0 1 0 0,0-2 0 15,5 0 0-15,2 2 0 0,1 2 0 0,1-1 0 16,1-1 0-16,1 2-128 0,0 3 128 0,-1 0 0 16,-1 1 0-16,-1-1 0 0,-1 2 0 0,-2 2 0 15,-2-1 0-15,-4 1-128 0,-1 1 128 0,-3 1 0 16,-3 0 0-16,-3 1 0 0,0 1 0 0,-2 2 128 0,-2-2-128 16,-2 3 176-16,-3 3 160 0,-1 0 48 0,-1 1 0 15,-4-1 0-15,-2 6-48 0,-3-3 0 0,-3-2 0 16,-2 0 0-16,0 0-80 0,-3-1-32 0,-3-2 0 15,-5 3 0-15,-1 0 208 0,-4-1 32 0,0-4 16 16,-3 3 0-16,-2-2 128 0,-5 0 32 0,-5-2 0 0,-3-1 0 16,-5 1-112-16,-2-2-16 0,-2-3 0 0,1-1 0 15,4-1 0-15,1-1 0 0,0-1 0 0,0-2 0 16,-1-5-160-16,3-2-32 0,3 2-16 0,3-1 0 16,1-4-304-16,4 2 0 0,2 0 128 0,4 2-128 15,1 0 0-15,1-1 0 0,2 1 0 0,1 0 0 16,1 1-1024-16,5-1-128 15,2 0 0-15,4 0-16 0,0 0-2208 0,4 3-432 16,-7 2-96-16,11-2 0 0</inkml:trace>
  <inkml:trace contextRef="#ctx0" brushRef="#br0" timeOffset="8990.544">5912 10676 27759 0,'-11'-8'1216'0,"6"1"272"0,3 0-1184 0,-3-1-304 0,-1 1 0 0,3 3 0 16,3 4 320-16,0 0 0 0,0-7 0 0,0 7 0 15,0 0-320-15,0 0 0 0,0 0 0 0,7-4 0 16,-7 4 0-16,9-2 0 0,1 2-128 0,2 0 128 16,1 1 0-16,1 1 0 0,1-1 0 0,3 4 0 0,-1-1 128 15,7 0 112-15,-1-1 16 0,4 1 16 0,4 0 352 16,2 0 64-16,5-1 16 0,3-1 0 16,4-1 80-16,3-1 32 0,0 0 0 0,3-2 0 0,-3-2-176 0,1-2-16 15,2 0-16-15,4-2 0 0,-1 3-352 0,1 0-64 16,0-1 0-16,-2 1-16 0,-2-1-176 0,-1 3 160 15,-4 1-160-15,-2 0 160 0,-3 0-160 0,1 0 0 16,-1 4 0-16,-1 0 0 0,-7 0 0 0,-1 0-192 16,-3 0 64-16,-7-1 128 15,-4 3-1648-15,-2 1-208 0,-4 1-32 0,-3-4-8144 16,-9-2-1616-16</inkml:trace>
  <inkml:trace contextRef="#ctx0" brushRef="#br0" timeOffset="12841.286">3960 10609 18431 0,'-5'-15'1632'0,"-1"4"-1312"0,-3-5-320 0,3 1 0 0,5 2 3552 0,2 1 640 16,-1-1 128-16,3 1 32 0,2-1-3456 0,5-2-704 15,7 0-192-15,1-2 0 0,1-1 0 0,1-1 0 16,8 0 0-16,3-2 0 0,1-1-224 0,2 0 64 16,-1 5 16-16,2 1 0 0,0 3-112 0,-2 2-32 15,0 6 0-15,0 0 0 0,-2 3 16 0,-1 3 0 16,-2 3 0-16,0 2 0 0,-5 3 144 0,1 2 128 15,-4 1-192-15,0 3 192 0,-1 3 0 0,0 0 304 16,-3-3-48-16,-1 6 0 0,-1 4 224 0,-2 2 32 16,-2-5 16-16,-1 3 0 0,-5 1 32 0,-2 0 0 15,-1-2 0-15,-4 0 0 0,-1-2-128 0,-5 2-32 16,-1 2 0-16,-1-1 0 0,-4 1-80 0,-6 1-32 16,-1 1 0-16,-1 3 0 0,-1 2-144 0,-2-1-16 0,3-1-128 0,-6 0 192 15,-3-1-192-15,1-1 0 0,1 0 0 0,2-4 0 16,-2 0-176-16,1-4 32 0,0 0 0 0,2-1 0 15,1-4 144-15,1 1 0 0,-1-3 0 0,2 1 0 16,3 1 0-16,1-3 176 0,2-1-48 0,3-3 0 16,7-1 128-16,2-1 32 0,3 0 0 0,3-7 0 15,-11 3-160-15,11-3-128 0,0 10 192 0,0-10-192 16,0 0 0-16,0 0 0 0,0 0 0 0,0 0 0 16,9 5 0-16,3-2-144 0,4-2 144 0,2-2 0 15,0-2 0-15,6-2 0 0,-2 1 0 0,4-2 128 16,3 1-128-16,0-2 144 0,0 1-144 0,4 0 160 15,0-1-160-15,3 3 160 0,4 0-160 0,-2-3 160 0,2-2-160 16,-1 2 192-16,2 1-192 0,0-1 192 0,-2 0-64 16,2-1 0-16,-3 1 0 0,1 2 0 0,-4 1 64 0,3-3 0 15,0 3 0-15,-1-1 0 0,-3-1 16 0,-2 1 16 16,-2 1 0-16,-1 0 0 0,-4 2-80 0,-1 0-16 16,-3 0 0-16,-2 0 0 0,-2-1 0 0,-2 2 0 15,-2 1 0-15,-1-2 0 0,-1 1-128 0,-1 1 0 16,0 0 0-16,-2 0 0 15,1 0-1344-15,-9 0-288 0,0 0-64 0,7 9-16032 0</inkml:trace>
  <inkml:trace contextRef="#ctx0" brushRef="#br0" timeOffset="14235.829">1826 6262 26719 0,'-6'-6'2368'0,"6"6"-1888"16,0 0-480-16,0 0 0 0,0 0 448 0,9-7 0 16,-1-3 0-16,6 5 0 0,0 1-448 0,2 0 0 15,3 1 0-15,1-2-160 0,2 0 160 0,1-2 0 16,-2 1 0-16,5-1 0 0,1 2 0 0,2 0 0 0,2 0 0 16,3 0 0-16,-1 2 0 0,5-3 0 15,0 1 0-15,-1-1 0 0,-1 2 0 0,1 0 0 0,1 0 0 0,1 0 0 16,-1-2 0-16,5 1 0 0,3 1 0 0,1-1 128 15,0 0-128-15,3-1 192 0,3 1-64 0,-3-1 0 16,2 3 112-16,2-3 16 0,-1 0 16 0,5-1 0 16,4 1 32-16,-1 0 0 0,0 1 0 0,-2-1 0 15,-3 1-32-15,2-1 0 0,2-1 0 0,0 2 0 16,2-1-48-16,0 2-16 0,-2 0 0 0,-3 3 0 16,0-3-16-16,1 2 0 0,0-1 0 0,7 1 0 15,2 2-64-15,1-2-128 0,-1 0 176 0,-1-3-176 16,-3-3 176-16,5 0-176 0,5 2 160 0,0-1-160 15,1 5 144-15,-1-1-144 0,0-2 128 0,1 2-128 16,0 0 128-16,-3 0-128 0,1 3 0 0,-3-2 128 0,-2-2-128 16,3 3 0-16,-1 4 144 0,1-2-144 0,3-3 0 15,-3 1 0-15,-2 1 0 0,2 1 128 0,1 1-128 0,2 0 0 16,3-1 0-16,-5-1 0 0,-1-1 0 0,1 0 0 16,2-1 0-16,-1-2 0 0,4-3 0 0,-5 4 128 15,-2 4-128-15,-3-1 0 0,1 0 128 0,2-2-128 16,4-2 160-16,-5 4-160 0,-5 5 192 0,-2-2-48 15,0-3-16-15,0 0 0 0,2 1-128 0,2-1 160 16,0 0-160-16,-2 0 160 0,-4 0-32 0,0 1 0 16,0 0 0-16,-2-1 0 0,2 4 0 0,1-3 0 15,-2-1 0-15,0-1 0 0,-5-3 0 0,-2 3-128 16,-4 2 192-16,0-1-64 0,3-1-128 0,-4 1 160 16,-3 0-160-16,0 4 160 0,-2 2-160 0,-2 0 0 15,-1-1 0-15,-5 0 128 0,-3-2-128 0,1 0 0 16,-1-1 0-16,0-2 0 0,-1-2 128 0,2 2-128 0,1-2 0 0,-5 2 128 15,0 1-128-15,-3-1 128 0,0-2-128 0,-2 1 128 16,-3 4-128-16,-1-3 192 0,0-2-192 16,-1 1 192-16,-2 2 0 0,-1-1 0 0,-1 0 0 0,-2-1 0 15,-2-3 48-15,0 1 16 0,-1-1 0 0,-8 4 0 16,9 2-112-16,-9-2-16 0,10-2 0 0,-10 2 0 16,0 0 0-16,0 0 0 0,5 0 0 0,-5 0 0 15,0 0 0-15,0 0 0 0,7-2 0 0,-7 2 0 16,0 0-128-16,5-5 160 0,-1-4-160 0,-4 9 160 15,0 0-160-15,0 0 128 0,0 0-128 0,0 0 128 16,0 0-128-16,0 0 128 0,0 0-128 0,0 0 128 16,0 0-128-16,0 0-224 0,0 0 48 0,0 0 16 15,2-6-288-15,-2 6-48 16,0 0-16-16,0 0 0 0,-1 9-480 0,0 0-96 0,1 2-32 16,-2 4-9888-16,1-2-1984 0</inkml:trace>
  <inkml:trace contextRef="#ctx0" brushRef="#br0" timeOffset="15696.004">9924 10560 11967 0,'0'0'1072'0,"0"0"-864"0,-5-6-208 0,5 6 0 0,-3-5 1232 0,3 5 208 16,0 0 32-16,0 0 16 0,0 0-752 0,0 0-160 16,0 0-16-16,0 0-16 0,0 0-256 0,0 0-48 15,0 0-16-15,0 0 0 0,0 0 288 0,-8-2 64 16,2 1 16-16,6 1 0 0,0 0 352 0,-9 3 64 16,1 0 16-16,-1 2 0 0,9-5-464 0,-5 6-96 15,-3 0-16-15,1 1 0 0,1-2-256 0,-1 1-64 16,1-2-128-16,6-4 192 0,-8 4 144 0,8-4 32 15,-8 3 0-15,8-3 0 0,0 0 288 0,-6-3 64 0,0 0 16 16,4-2 0-16,-2-3-176 0,4 0-48 0,2-2 0 0,2 0 0 16,-3 0-320-16,3-1-64 0,0-1 0 0,3 2-128 15,-2 2 0-15,2 1 0 0,0 2 0 0,1 1 0 16,-1 1 0-16,-7 3 0 0,0 0 0 0,11 3 0 16,-6 4-192-16,1 2 48 0,-2 1 16 0,-4 3 0 15,-4 2-16-15,-1-1 0 0,-1 1 0 0,-3-2 0 16,-1 1 144-16,1-1 0 0,-1-2 0 0,3-1 0 15,-4-3 0-15,4-2 144 0,7-5-16 0,0 0-128 16,-8 3 224-16,8-3-64 0,0 0-16 0,0 0 0 16,0 0-336-16,6-11-80 0,4-3-16 0,4 0-9568 15,4-6-1920-15</inkml:trace>
  <inkml:trace contextRef="#ctx0" brushRef="#br0" timeOffset="16228.633">9949 10623 5519 0,'0'0'496'0,"0"0"-496"15,0 0 0-15,0 0 0 0,0 0 1920 0,0 0 272 16,9-1 64-16,1-1 16 0,-1 0-2016 0,2 2-416 16,5 0-80-16</inkml:trace>
  <inkml:trace contextRef="#ctx0" brushRef="#br0" timeOffset="17531.69">14053 10644 10127 0,'0'0'896'0,"0"0"-704"0,0 0-192 0,0 0 0 0,0 0 2272 0,0 0 416 0,0 0 96 0,0 0 16 0,0 0-2384 0,0 0-416 16,0 0-192-16,0 0 0 0,9-2 64 0,-9 2 0 15,0 0 0-15,0 0 0 0,6-2-16 0,-6 2 0 16,0 0 0-16,0 0 0 0,0 0 144 0,0 0 0 16,0 0-144-16,0 0 144 0,0 0 0 0,0 0 0 15,0 0 0-15,0 0 0 0,0 0 0 0,0 0 0 16,0 0 0-16,0 0 0 0,0 0 0 0,-4 6 128 15,4-6-128-15,0 0 0 0,0 0 0 0,0 0 0 16,0 0 0-16,0 0 0 0,0 0-304 0,0 0 16 16,0 0 0-16,0 0 0 0,0 0 32 0,0 0 0 15,0 0 0-15,0 0 0 0,0 0 256 0,0 0-192 16,0 0 192-16,0 0-160 0,0 0 160 0,0 0 0 0,0 0 0 0,0 0-128 16,0 0 128-16,0 0 0 0,0 0 0 0,0 0 0 15,0 0 0-15,0 0 0 0,0 0 0 0,0 0 0 16,0 0-128-16,0 0-112 0,0 0-16 0,0 0 0 31,0 0-1760-31,0 0-352 0</inkml:trace>
  <inkml:trace contextRef="#ctx0" brushRef="#br0" timeOffset="18117.669">14473 8367 16575 0,'0'0'1472'0,"-3"-8"-1168"0,0 0-304 0,3 8 0 0,0 0 2032 0,0 0 336 16,0 0 80-16,0 0 16 0,0 0-2240 0,0 0-448 15,0 0-96-15,0 0-7008 16,0 0-1408-16</inkml:trace>
  <inkml:trace contextRef="#ctx0" brushRef="#br0" timeOffset="19999.357">9952 10380 9215 0,'0'0'816'0,"-8"2"-656"16,2 6-160-16,-1-4 0 0,-2-2 1408 0,9-2 240 15,0 0 48-15,0 0 16 0,-9 2-512 0,9-2-112 16,0 0 0-16,0 0-16 0,0 0-96 0,0 0-16 0,0 0 0 0,0 0 0 15,6-7-416-15,2-1-96 0,0 1 0 0,-2 0-16 16,0 0 240-16,0-3 48 0,4-4 16 0,4 2 0 16,3 2-64-16,1-1-16 0,1-4 0 0,2-1 0 15,2 1-144-15,2 0-48 0,-1 0 0 0,2 0 0 16,-1-2-128-16,4 1-16 0,0-1-16 0,3 1 0 16,3-2-96-16,2-1-16 0,2 0 0 0,0-1 0 15,1 0-32-15,2-1-16 0,1-1 0 0,1-3 0 16,0-2-144-16,2 2 0 0,2 3 0 0,2-1 128 15,1-2-128-15,3 0 128 0,-1 2-128 0,0 0 128 16,-5 1-128-16,3 0 192 0,1 0-192 0,2-1 192 0,2-1-48 16,2-4 0-16,1 1 0 0,1-1 0 0,-2 1-16 0,-2 1-128 15,1-1 192-15,2 2-64 0,0-3-128 0,-1 2 0 16,2 1 144-16,-4-2-144 0,-2 1 0 0,-1-1 144 16,-1 1-144-16,3 2 0 0,-1-2 192 0,3 0-192 15,2-4 192-15,-4 1-192 0,0 0 176 0,-1-2-176 16,0-3 160-16,2 0-160 0,0 2 144 0,2 4-144 15,-1 1 128-15,0 0-128 0,-2-2 0 0,-4 0 128 16,-1 0-128-16,0 2 0 0,2 0 0 0,-2-1 0 16,-2 3 128-16,-3-1-128 0,-3 1 0 0,-2 1 0 15,0-1 0-15,-3 0 0 0,-1 0 0 0,-3 1 0 16,-3 4 0-16,2 1 0 0,-1 1 0 0,0 2 128 16,0-2-128-16,-2 5 0 0,1-3 128 0,-4 3-128 0,0-1 0 15,-2 1 128-15,-1-1 0 0,0 1 0 16,0 0 0-16,3-1 0 0,-3 1-128 0,2-2 192 0,0 2-192 15,1-1 192-15,0-2-192 0,-3 1 0 0,0 0 0 16,0-1 128-16,3 2-128 0,-4 1 0 0,-4 1 0 0,1 1 0 16,-1-2 0-16,-1 2 0 0,0 0 0 0,-2 3 0 15,-1-3 128-15,1 2-128 0,-2 2 0 0,-1 1 128 16,1-1-128-16,-1 2 0 0,1-1 0 0,0 1 0 16,-4-2 0-16,2 0 0 0,0 0 128 0,2 0-128 15,-5 2 0-15,1 0 0 0,1 1 0 0,-2 2 0 16,-2-3 0-16,-6 5 0 0,7-3 0 0,-7 3 0 15,7-3 0-15,-7 3 0 0,0 0 0 0,0 0 0 16,0 0 0-16,0 0 0 0,0 0 0 0,0 0 0 16,0 0-176-16,0 0 48 0,0 0 0 0,-13 6 0 0,-1 1 0 0,-1 0 0 15,-3 0 0-15,-2 2 0 0,1 0 128 16,-5 1-128-16,0 1 128 0,-5 3-128 0,-3 1 128 0,-1 3 0 16,-5 1 0-16,0 1 0 0,-6 0-128 0,0 2 128 15,0 2-128-15,-4 0 128 0,1-4-144 0,-3 2 144 16,-5 2-160-16,0 1 160 0,-5 2-192 0,2 1 192 15,1-1-208-15,-1 2 80 0,-2 1 128 0,-3 3 0 16,-3 2 0-16,1 1-128 0,-2 0-16 0,2 3 0 16,-2-2 0-16,-4 1 0 0,-6-2-96 0,-1 0-16 15,4 1 0-15,-2 0 0 0,0 3 32 0,-3 0 0 16,-2 0 0-16,-3 4 0 0,0 8 64 0,4-4 16 16,1-8 0-16,1-3 0 0,-3-3 144 0,9-1 0 0,8 1 0 15,2-4 0-15,4-6 0 0,0 3 144 0,0 1-144 16,3 1 0-16,-2-2 128 0,4 0-128 0,-4-1 0 15,5 2 0-15,-1 1 0 0,0-3 0 0,0-2 0 0,-1 0 0 16,0-1 0-16,2 0 0 0,1 0 0 0,4-1 0 16,-1-1 0-16,4 0 0 0,-1 0 0 0,2 1 0 15,2 1 0-15,0-1 0 0,1-3 0 0,5 0 0 16,3-2 0-16,1 1 0 0,3-3 0 0,1 1 0 16,3-2 192-16,2-1-192 0,1-2 192 0,3-1-192 15,1-1 0-15,1 1 0 0,0 0 0 0,3 1 0 16,2-2 128-16,1 0-128 0,1 0 0 0,0-1 0 15,2-2 0-15,0 2 0 0,2 0 0 0,0-2 0 16,5-6 0-16,-6 7 0 0,6-7 0 0,0 0 0 16,0 0 0-16,0 0 0 0,0 0 0 0,0 0-144 0,0 0 144 15,12 1 0-15,2-2 0 0,3-2 0 0,-1-3 0 0,3 0 0 16,2-4 0-16,0-1 128 0,4-3-128 0,1-2 192 16,4-3-64-16,3-2 0 0,3-1-128 0,2-2 0 15,2-1 0-15,4-3-128 0,-1 1 128 0,4-1 0 16,-1 1 0-16,5-1 0 0,0 0 0 0,6 0 0 15,0 0 0-15,3 0 128 0,-2 1-128 0,2-2 128 16,-1-2-128-16,3-1 128 0,-4-1-128 0,7 0 128 16,1 0-128-16,-1 1 128 0,-5 5-128 0,1 0 0 15,-1 1 0-15,4 0 0 0,1-2 0 0,0 1 0 16,-1-1 0-16,-1 0 0 0,-1-3 0 0,1-2 0 16,0-2 0-16,3-2 128 0,-1 1-128 0,-1 0 176 0,-1 2-176 15,0-2 192-15,-1 2-48 0,4 0 0 16,0 2 0-16,1-1 0 0,-1 0-16 0,-2 1 0 15,-3 2 0-15,-1-1 0 0,0 0 0 0,-1 1-128 0,-2 3 192 16,0-3-64-16,-4 1-128 0,-1 1 0 0,-3 0 0 0,-2 4 0 16,-5 1 0-16,4 2 0 0,0-1 128 0,3 1-128 15,1 0 0-15,-5 2 0 0,-4 0 0 0,-2 0 128 16,0-1-128-16,-1 4 0 0,-3-4 144 0,1 1-144 16,0 1 160-16,-3 0-32 0,0-3-128 0,-2 5 192 15,-3 1-64-15,1 2-128 0,-5 1 176 0,0 0-176 16,-3 3 192-16,-1 0-64 0,-2 1 0 0,-3-2-128 15,-1 3 0-15,-3 0 0 0,-2 2 0 0,-1 1 0 16,-8 4 128-16,9-5-128 0,-9 5 0 0,0 0 0 16,0 0 0-16,0 0-192 0,5-4 16 0,-5 4 16 15,0 0-608-15,0 0-128 0,0 0-32 0,0 0 0 16,-5 7-2080-16,-4-1-432 0</inkml:trace>
  <inkml:trace contextRef="#ctx0" brushRef="#br0" timeOffset="20444.878">13707 7961 30399 0,'-8'-16'1344'0,"6"6"288"0,1 3-1312 0,2 0-320 0,2 2 0 16,6 0 0-16,5 2 1136 0,4 1 144 0,3 0 48 0,3-2 0 31,0-1-1504-31,5-2-288 0,1-2-64 0,3 2-16 16,4-1-208-16,-1-1-32 0,2-2-16 0,2-1 0 16,2 0 288-16,-4 3 64 0,1 1 16 0,-4 2 0 0,0-1 432 0,-1 0 128 15,-1 1 0-15,-1 4 0 0,-1-3 192 0,1 3 32 0,-1 0 16 0,0 2 0 16,-7 2-48-16,0 3 0 0,-1-1 0 0,-3 3 0 15,-5 0-96-15,-2 2-32 0,0 0 0 0,-5 1 0 16,-3 0 64-16,-3 2 0 0,-2 1 0 0,-3 2 0 16,-4 2 144-16,-5 2 48 0,-3-2 0 0,-4 4 0 15,-8 2-96-15,0 3-16 0,-4 0 0 0,-2 1 0 0,-2 1 0 16,0 3 0-16,0 1 0 0,-2-2 0 16,0-1 48-16,-1 0 16 0,-1-1 0 0,-1 1 0 0,0-3-80 15,1 0 0-15,-2-2-16 0,5 0 0 0,0 1-176 0,4-1-128 16,2 2 144-16,4-2-144 0,-1-2 0 0,5 2-320 15,-1 1 64-15,5 4-17360 16</inkml:trace>
  <inkml:trace contextRef="#ctx0" brushRef="#br0" timeOffset="23878.37">23921 16975 9087 0,'0'0'400'0,"0"0"96"0,0 0-496 0,0 0 0 15,-7 3 0-15,7-3-3952 0</inkml:trace>
  <inkml:trace contextRef="#ctx0" brushRef="#br0" timeOffset="29547.88">7535 12536 16575 0,'0'0'736'0,"0"0"160"0,0 0-720 0,0 0-176 16,0 0 0-16,0 0 0 0,0 0 2176 0,0 0 416 15,0 0 80-15,0 0 16 0,8 6-1936 0,-8-6-384 16,0 0-80-16,7 9-16 0,-7-9 304 0,2 12 64 0,0 0 16 0,-2 4 0 16,-1 1 16-16,-1 0 0 0,1-2 0 0,-4 4 0 15,1 3 112-15,0 0 32 0,-3-3 0 0,-1 2 0 16,2 5-64-16,-1 0-16 0,2 0 0 0,-3 0 0 15,1 2-256-15,2 0-48 0,0 1-16 16,1 2 0-16,1 3-192 0,-3-1-32 0,2 1-16 0,0-2 0 16,2-4-176-16,-1 0 160 0,1-3-160 0,2-2 160 15,1 1-160-15,-1-4 0 0,-1-4-160 0,0-3 160 16,1-3-1408-16,0-10-176 16,0 0-32-16,-4 6-9184 0,-1-2-1824 0</inkml:trace>
  <inkml:trace contextRef="#ctx0" brushRef="#br0" timeOffset="30139.913">6010 12132 12831 0,'0'0'576'0,"0"0"112"0,0 0-560 0,0 0-128 0,0 0 0 0,0 0 0 16,0 0 256-16,0 0 0 0,0 0 16 0,0 0 0 15,0 0-48-15,0 0-16 0,0 0 0 0,0 0 0 0,11-2 224 0,-2 0 32 16,-9 2 16-16,0 0 0 0,7-5 240 0,-7 5 48 16,9-3 16-16,-9 3 0 0,0 0 416 0,9-4 80 15,0-1 0-15,-9 5 16 0,0 0-208 0,0 0-32 16,7-3-16-16,-7 3 0 0,10-3-208 0,-1 0-64 16,0 1 0-16,-9 2 0 0,11 0-192 0,-3 0-64 15,0-1 0-15,1 1 0 0,4 1-96 0,1 0-32 16,-1-1 0-16,2 1 0 0,3-1-32 0,-1 3-16 15,0-1 0-15,0-1 0 0,4-1-80 0,-2 0 0 16,0-1-16-16,1 1 0 0,2 0-96 0,-3 0-16 16,2 1 0-16,-1-1 0 0,-3 0 16 0,0 0 0 15,1 0 0-15,-3 1 0 0,-1 0 0 0,1 1 0 16,-1-1 0-16,0 2 0 0,-3 0-144 0,0 1 128 16,-1 0-128-16,1-2 128 0,0 0-128 0,0 1 0 0,0-1 0 15,-1 3-11136-15,0-3-2096 0</inkml:trace>
  <inkml:trace contextRef="#ctx0" brushRef="#br0" timeOffset="32866.495">7420 12158 10127 0,'0'0'896'16,"0"0"-704"-16,0 0-192 0,0 0 0 0,0 0 992 16,0 0 160-16,0 0 48 0,0 0 0 15,0 0-880-15,0 0-160 0,-2 8-32 0,2-8-128 0,0 0 272 0,0 0-48 16,0 0-16-16,0 0 0 0,0 0 320 0,0 0 64 16,0 0 16-16,-4 8 0 0,4-8 288 0,0 0 48 15,0 0 16-15,0 0 0 0,0 0-192 0,0 0-16 16,0 0-16-16,0 0 0 0,0 0-224 0,0 0-32 15,0 0-16-15,0 0 0 0,0 0-192 0,0 0-32 16,0 0-16-16,0 0 0 0,0 0-96 0,0 0 0 16,0 0-128-16,0 0 192 0,0 0-192 0,0 0 144 15,3-8-144-15,-3 8 128 0,0 0-128 0,0 0 0 16,0 0 0-16,0 0 0 0,3-6 0 0,-3 6 128 16,0 0-128-16,0 0 0 0,0 0 128 0,0 0-128 15,0 0 0-15,0 0 128 0,0 0 0 0,5-8-128 16,-1 1 192-16,-4 7-64 0,0 0 96 0,0 0 16 0,0 0 0 15,0 0 0-15,0 0 16 0,0 0 16 0,0 0 0 0,0 0 0 16,7-5-48-16,-7 5-16 0,3-8 0 0,-3 8 0 16,5-5-32-16,-5 5-16 0,6-8 0 0,-6 8 0 15,7-6-32-15,-7 6-128 0,6-5 192 0,-2-1-64 16,1 0 0-16,-5 6-128 0,4-8 192 0,3 1-64 16,-1 2 64-16,2-2 0 0,1 1 0 0,0-1 0 15,-1-1-16-15,3 1 0 0,-2-3 0 0,1 1 0 16,-1 1-176-16,1-2 128 0,0-1-128 0,3-1 128 15,-2 1-128-15,2 1 160 0,1 1-160 0,2-1 160 16,-5-2-160-16,2-1 0 0,-3 0 0 0,4 2 0 16,3 1 0-16,-2-1 0 0,-2-1 0 0,2 1 0 15,-1 1 0-15,0 0 0 0,2 1 0 0,-2-1 0 0,-1 0 0 16,1 0 0-16,-2-1 128 0,2-2-128 0,-3-3 0 16,1 3 128-16,2-1-128 0,-4 1 128 0,2 2 0 0,-1-2-128 15,0 0 192-15,1 1-64 0,0-1-128 0,1 1 0 16,1 0 0-16,1-1 128 0,0-1-128 0,0 1 0 15,-5 1 0-15,5 1 128 0,5 1-128 0,-4-2 0 16,-5 1 0-16,1 1 0 0,1 2 0 0,0 0 0 16,0-2 0-16,-2 2 0 0,0 3 0 0,-1-2 0 15,0-1 0-15,0 1 0 0,0-1 0 0,-3 0 0 16,3 3 0-16,-2-1 0 0,1 2 0 0,-1-2 0 16,0 0 0-16,1-1 0 0,0 3 0 0,0-1 0 15,-3 1 0-15,3-1 0 0,-2 0 0 0,2-1 0 16,-2-1 0-16,2 1 0 0,-4 0 0 0,2 1 0 15,0 1 0-15,-1-1 0 0,1-3 0 0,0-1 0 0,1 0 0 16,-2-1 0-16,0 0 0 0,1 3 128 0,-1 0-128 0,1-1 0 16,0-2 0-16,0 3 0 0,0 1 128 0,2 0-128 15,-4-2 0-15,2 1 0 0,-2 2 0 16,1-1 0-16,-6 6 0 0,9-6 0 0,-2-1 0 0,1 3 0 16,-8 4 0-16,7-8 0 0,-1 1 0 0,-1 2 0 15,-5 5 0-15,0 0 128 0,6-5-128 0,-6 5 0 16,7-4 0-16,-7 4 0 0,6-5 0 0,-6 5 0 15,8-5 0-15,-8 5 0 0,0 0 0 0,0 0 0 16,6-4 0-16,-6 4 0 0,6-4 0 0,-6 4 0 16,0 0 0-16,0 0 0 0,0 0 128 0,7-4-128 15,-2-1 0-15,-5 5 0 0,0 0 0 0,0 0 0 16,0 0 0-16,0 0 0 0,4-8 0 0,-4 8 0 0,0 0 0 16,0 0 128-16,0 0-128 0,0 0 0 0,0 0 0 0,0 0 128 15,0 0-128-15,0 0 0 0,0 0 0 0,0 0 128 16,0 0-128-16,-9 2 0 0,1 1 0 0,-1 3 0 15,1-1 0-15,0 2 0 0,0 1 0 0,0 0-144 16,-4 1 144-16,0 2 0 0,-2 0 0 0,0 1 0 16,-2 2 0-16,0 2 0 0,-1 2 0 0,1 0 0 15,-2-3 0-15,1 1 0 0,-1 2 0 0,-2-2 0 16,1-1 0-16,1 0 0 0,-1 3 0 0,1-1 0 16,-4-1 0-16,3-1 0 0,-1-1 0 0,-1 1 0 15,-2 0 0-15,3 0 0 0,-3 1 0 0,0 1 0 16,-5 3 0-16,4 0 0 0,1 0 0 0,-1 0 0 15,0-1 0-15,-3 2 0 0,2 2 0 0,1 2 0 16,-2-1 0-16,3-2 0 0,-1-1 0 0,3-2 0 16,-1-1 0-16,1-1 0 0,-1-1 0 0,1-1 0 0,3 0 0 0,1-2 0 15,2 5 0-15,-1-5 0 0,2 0 0 0,0-2 0 16,-2-1 0-16,2 0 0 0,0 0 0 0,2 0 0 16,2-2 0-16,-2 1 0 0,1 1 0 0,1-1 0 15,-2-1 0-15,2-2 0 0,1 1 0 0,0-1 0 16,5 1 0-16,4-7 0 0,-6 7 0 0,6-7 0 15,0 0 0-15,0 0 0 0,0 0 0 0,0 0 0 16,0 0-176-16,0 0 176 0,0 0-160 0,0 0 160 16,11-4-144-16,-1 0 144 0,3-3-128 0,-3 0 128 15,1-2 0-15,3-1-128 0,1-1 128 0,1-1 0 16,3-4 0-16,2 1 0 0,1-4 0 0,1-1 0 0,2-3 0 0,2 1 128 16,0-1-128-16,3-2 128 0,1-3-128 0,0 0 0 15,-2-2 0-15,1 0 0 0,1 4 0 0,0 0 128 16,-1 0-128-16,2 1 0 0,1 0 0 15,3 1 0-15,-3 0 0 0,0 1 128 0,0 0-128 0,-2 0 0 16,0 2 0-16,-3 1 0 0,-2 2 0 0,-4 0 0 16,-1 2 0-16,0 0 0 0,-5 1 0 0,0 1 0 15,-2 3 0-15,-3 2 0 0,-2 1 0 0,-2 1 128 16,-1 2-128-16,-6 5 0 0,0 0 0 0,0 0-128 16,0 0 0-16,0 0 0 15,0 0-416-15,-3 5-80 0,-5 2-16 0,2 1 0 16,-4-1-2176-16,1 2-448 0,-1-1-96 0,-2-1-16 0</inkml:trace>
  <inkml:trace contextRef="#ctx0" brushRef="#br0" timeOffset="33374.127">8215 11053 24927 0,'-7'-1'544'0,"-1"0"112"0,-2 0 32 0,10 1 16 0,0 0-560 0,0 0-144 0,0 0 0 0,0 0 0 15,0 0-560-15,0 0-144 0,0 0-16 0,0 0-16 0,0 0 352 0,0 0 80 16,0 0 16-16,0 0 0 0,0 0 544 0,0 0 128 15,4 8 0-15,3 0 16 0,2-2 688 0,0-2 128 16,-9-4 16-16,14 4 16 0,2 2-144 0,2-5-16 16,1-2-16-16,4 1 0 0,-1 0-368 0,3-2-80 15,4 0-16-15,-2-1 0 0,3 0-272 0,0 0-48 16,-1 1-16-16,0-4 0 0,-1 1-272 0,1 0 160 16,-5 2-160-16,0 1 128 0,0 1-128 0,-4 1 0 15,-2 1 0-15,-3 1 0 0,0 1 0 0,-4-1 0 16,0 3 0-16,-1 0 128 0,-2 0 64 0,0 0 0 15,-1 2 0-15,-1 3 0 0,-5 1 176 0,2 2 32 0,-3 1 16 16,-4 4 0-16,-3 6 32 0,-3 6 0 16,-5 3 0-16,-1 3 0 0,-4 0 48 0,-3 2 16 0,-1-1 0 15,1-1 0-15,2-3 0 0,-1 0 0 0,-2 0 0 0,1-1 0 16,4-2-192-16,1 1-48 16,1-5 0-16,1 2 0 0,4-2-272 0,-1-1 0 0,3-2-128 0,3-3 128 31,5-3-2544-31,0-3-400 0</inkml:trace>
  <inkml:trace contextRef="#ctx0" brushRef="#br0" timeOffset="39234.873">22361 9800 18431 0,'-11'-2'1632'0,"2"-1"-1312"0,9 3-320 16,-11-4 0-16,1 4 2144 0,10 0 352 0,0 0 80 0,-8 0 16 15,8 0-1712-15,0 0-352 0,0 0-64 0,0 0-16 16,0 0-208-16,0 0-48 0,0 0-16 0,0 0 0 16,8 0 240-16,0 0 48 0,1 1 16 0,3-1 0 15,5-3 352-15,0-1 80 0,3 1 16 0,-1-2 0 16,3-3-208-16,1 3-32 0,1-3-16 0,0 1 0 15,2 1-192-15,-3 0-32 0,1 1-16 0,0-2 0 16,-1 2-240-16,2 1-32 0,-1 3-16 0,-3 4 0 16,-6 0-144-16,0 1 0 0,3 1 0 0,-4 6 128 15,-2 2 64-15,-3 2 0 0,-5 1 0 0,-1 3 0 16,-1 6 0-16,-2 3 16 0,-2 4 0 0,0 2 0 16,-2 3-32-16,-1 0-16 0,-4 1 0 0,0 0 0 15,2-2 32-15,-4-3 0 0,-4-2 0 0,2 0 0 0,1-2 32 16,1 1 16-16,-1-5 0 0,2 1 0 0,2 0-96 15,3-3-16-15,1-1 0 0,1-2 0 16,-1-8-1728-16,-1-2-336 0,8-1-80 0</inkml:trace>
  <inkml:trace contextRef="#ctx0" brushRef="#br0" timeOffset="43754.303">22858 9731 9215 0,'5'-7'816'0,"1"-1"-656"0,-1 1-160 0,3-3 0 16,-2-1 896-16,3 1 128 0,-3-2 48 0,2 2 0 15,-2 1-704-15,1-3-144 0,-2-1-32 0,-1 4 0 16,-4 9-64-16,0 0-128 0,9-4 176 0,-9 4-176 16,0 0 656-16,0 0 32 0,0 0 0 0,0 0 0 15,0 0 352-15,0 0 80 0,0 0 16 0,0 0 0 16,0 0-192-16,0 0-48 0,2-5 0 0,-2 5 0 15,0 0-16-15,0 0-16 0,0 0 0 0,-2 12 0 16,-2 0-352-16,-1 1-64 0,1-4 0 0,-1 4-16 16,-2 2-160-16,-1 0-16 0,-1-1-16 0,1 0 0 15,-1-1-48-15,-2 0 0 0,-2-1 0 0,-2 3 0 0,1 2 128 16,0 0 0-16,-2-1 16 0,1 2 0 0,-3-1 64 16,0 1 16-16,-3 1 0 0,1 1 0 0,1 2-128 15,-1 0-32-15,1 2 0 0,-3-1 0 0,0-1-128 0,0-1-128 16,1 0 192-16,0 0-192 0,-2-2 208 0,0 2-64 15,-2 1-16-15,1-1 0 0,-3 1 64 0,-1-1 0 16,0 3 0-16,0-2 0 0,2 2-32 0,0-2 0 16,1-1 0-16,1 2 0 0,0 3-32 0,2-1-128 15,2-5 192-15,-3 2-64 0,2 1-128 0,1 0 0 16,1-2 0-16,2-1 0 0,0-2 0 0,1 0 128 16,-2-3-128-16,2 3 0 0,-1-3 0 0,2 2 0 15,-3-2 128-15,-2 1-128 0,0 1 0 0,0-2 0 16,3 0 0-16,-3 0 0 0,0 1 0 0,0-1 0 0,-2 4 0 0,2 0 0 15,0-3 0-15,0 0 0 0,-1-2 128 0,4 0-128 16,1-1 0-16,1 2 0 0,1-3 0 0,-1 0 128 16,2-1-128-16,1 1 0 0,1 0 0 0,0 0 0 15,0-1 0-15,1 0 0 0,-2 1 0 0,1-1 0 16,2-2 0-16,-1 1 0 0,4 0 0 0,-3-2 0 16,-1-4 0-16,1 0 0 0,9-4 128 0,-5 7-128 15,-1-2 0-15,1-1 0 0,-2-2 0 0,7-2 128 16,0 0-128-16,0 0 0 0,0 0 0 0,0 0 128 15,0 0-128-15,0 0 0 0,-5 4 0 0,5-4 0 16,0 0 0-16,0 0 0 0,0 0 0 0,0 0 0 16,0 0 128-16,0 0-128 0,0 0 128 0,3-6-128 15,0-1 0-15,3-2 0 0,-2 3 0 0,5-3 0 0,-1-2 0 16,2-2 0-16,-2 0 128 0,5-3-128 0,0-1 0 0,2-3 0 16,2 0 0-16,-1-1 0 0,1-5 0 15,0-1 0-15,2 0 0 0,0 0 0 0,-1 4 0 0,3 0 0 16,2-1 144-16,-1 1-144 0,3 1 192 0,-1 0-16 15,-1-1-16-15,1 0 0 0,-1-2-160 0,0 2 160 16,1-1-160-16,0 0 160 0,-4 1-160 0,1-2 0 16,0-2 0-16,1 1 0 0,1-2 0 0,2 3 0 15,-1 1 0-15,1 2 0 0,0 1 0 0,4 1 0 16,0 1 0-16,-2 1 0 0,-2-2 0 0,-2 0 0 16,-2 1 0-16,1 2 0 0,-1 0 0 0,0 1 0 15,-1-6 0-15,0 4 0 0,-2 2 0 0,-1-2 0 16,-3-3 0-16,2-1 0 0,0-5 0 0,-2 4 0 0,-1 2 0 15,-1 4 0-15,-1 3 0 0,2 1 0 0,-2-5 0 16,1 6 0-16,-2 2 0 0,0 0 0 0,0-4-144 16,0 4 144-16,-1 0 0 0,1 3 0 0,1 2-128 15,-3 1 128-15,1 0-192 0,-1 2 32 0,-8 2 0 0,8-4 0 16,-2-1 0-16,-6 5 0 0,8-5 0 0,-1-1 0 16,-7 6 32-16,9-1 0 0,-9 1 0 0,0 0 0 15,0 0 128-15,0 0 0 0,4-6-144 0,-4 6 144 16,0 0 0-16,0 0 0 0,0 0 0 0,0 0 0 15,0 0-176-15,0 0 176 0,0 0-128 0,0 0 128 16,0 0 0-16,0 0 0 0,0 0 0 0,-9 6-128 16,-2 2 128-16,0 1 0 0,0-1-144 0,1 3 144 15,-5 0 0-15,2 4 0 0,0-2 0 0,-2 3 0 16,-1 2 0-16,0 3 0 0,-2 1 0 0,-1 4 0 0,-3 2 0 16,0-1 128-16,-1 0 0 0,-1 1 0 0,-3 3-128 15,-4-1 192-15,-4 0-192 0,-1-1 192 0,0 2 0 0,0 2 16 16,-1 0 0-16,2 4 0 0,0 3-64 0,2-4-16 15,2-4 0-15,0 0 0 0,1 2-128 0,2-3 160 16,0-1-160-16,-1-2 160 0,-2 1-160 0,3-3 128 16,0 0-128-16,1-2 128 0,1 0-128 0,3-1 0 15,-2-1 144-15,3 0-144 0,-1-1 0 0,2 3 0 16,3 3 0-16,-2-1 128 0,3-1-128 0,0-2 0 16,1-6 0-16,0-1 0 0,2 1 0 0,1-2 0 15,1 1 0-15,0-5 128 0,3 0-128 0,1-2 0 16,2-1 128-16,0-1-128 0,6-7 128 0,-3 5-128 15,3-5 160-15,-7 8-160 0,4-2 128 0,3-6-128 0,0 0 0 0,-4 5 144 16,4-5-144-16,0 0 0 0,0 0 0 0,0 0 0 16,0 0 0-16,0 0 0 0,0 0 0 0,0 0 0 15,0 0 0-15,9-8 0 0,2-1 0 0,2-2 0 16,0 1 0-16,1-4 0 0,1-1 0 0,1-3 0 16,-1-2 0-16,3 0 0 0,-1-2 0 0,3-4 0 15,2-3 0-15,1 0 0 0,2-2 0 0,0-1 0 16,2 1 0-16,4-2 0 0,3-2 0 0,1 1 0 15,-3-2 0-15,0-2 128 0,-1 0-128 0,0-1 0 16,1-4 128-16,-1 1-128 0,-1 2 128 0,2 3-128 16,1 3 0-16,-1 3 0 0,-1 1 128 0,-2 4-128 15,-3 1 0-15,-3 3 0 0,0-4 0 0,-2 5 0 16,1 3 0-16,-1-2 0 0,-1-2 0 0,-2 1 0 0,0 4 0 16,-1-1 0-16,-3-2 0 0,-1 2 0 0,-1 4 0 0,0 1 0 15,-2 1 0-15,-1-4 0 0,-1 1 0 0,-2 2 0 16,0 3 0-16,0 2 0 0,-6 8 0 0,0 0 0 15,0 0 0-15,0 0 0 0,0 0 0 0,0 0-144 16,0 0 144-16,0 0-160 0,0 0 160 0,0 0-208 16,0 0 80-16,0 0 128 0,0 0-224 0,0 0 80 15,0 0 16-15,-4 11 0 0,4-11 128 0,-6 12 0 16,1 0 0-16,-4 2-128 0,3 0 128 0,-4 2 0 16,-1 5 0-16,0 0 0 0,-3-1 0 0,-1 0 0 15,-3 2 0-15,-1 1 0 0,-1 2 0 0,0 0 128 16,-4 1-128-16,0-1 128 0,-4 0-128 0,2 4 0 15,-2 1 0-15,1 2 0 0,-2 2 0 0,-2 3 144 0,2 4-144 16,-2 1 0-16,0-2 128 0,-1-1-128 0,0 0 0 16,0-2 0-16,0-1 144 0,-1-1-144 0,3-2 0 15,-1 0 144-15,1 1-144 0,2 1 128 0,-1-2-128 0,4-3 128 16,2-2-128-16,1-3 0 0,0-2 144 0,3-1-144 16,3-2 0-16,2-4 0 0,0 0 0 0,2-1 128 15,2 1-128-15,2-4 0 0,3-5 0 0,5-7 0 16,0 0 144-16,0 0-144 0,0 0 192 0,0 0-192 15,0 0 192-15,0 0-192 0,5-12 192 0,7-3-192 16,4-3 0-16,1-5 0 0,4-5 0 0,3-3 0 16,5-1 0-16,3-3 0 0,3-1 0 0,4-1 0 15,0 3 0-15,2 0 0 0,-5 0 0 0,-1 1 0 16,-2 0-608-16,-1 2-32 0,-2 0 0 16,0 0 0-16,-2-2-2752 0,2 1-576 0</inkml:trace>
  <inkml:trace contextRef="#ctx0" brushRef="#br0" timeOffset="44400.287">22159 9787 27647 0,'-3'-6'2448'16,"3"6"-1952"-16,0 0-496 0,0 0 0 15,0 0 1696-15,4-4 240 0,3-2 48 0,3 3 16 16,1 0-1840-16,3 0-368 0,2-2-80 0,3 2-16 16,2 0 128-16,1-2 32 0,1-3 0 0,1 3 0 15,1-2 144-15,1 2 0 0,0 0 0 0,2 0-128 0,-5-2 128 16,2 1 0-16,1 1 128 0,-1 0-128 0,1-1 384 0,0 2 0 15,0-2 0-15,1 3 0 0,3 1 0 0,-1 0 16 16,-3 0 0-16,1 2 0 0,-2 0-80 0,-3 2 0 16,-1 1-16-16,0-2 0 0,-3-1-64 0,-2 0-16 15,-4 2 0-15,-1 2 0 0,0-1-32 0,-2 1 0 16,-9-4 0-16,4 8 0 0,0 0 64 0,-4-8 16 16,2 11 0-16,-4 0 0 0,-2 4 80 0,0 4 16 15,-4 3 0-15,-1 0 0 0,-4 1 64 0,1 4 16 16,-1 1 0-16,-2 7 0 0,-4 4-64 0,1 1-16 0,4 1 0 15,-3 0 0-15,-2 1-128 0,0 2-32 16,0-2 0-16,2 2 0 0,3 2-64 0,1 1-16 16,0 0 0-16,2-3 0 0,-2-3-128 0,3-4 0 0,1 0 144 0,3-4-144 15,2-7 0-15,1-2-160 0,0-3 16 16,0 0 0 0,2-2-1952-16,1-4-384 0,-1-4-80 0</inkml:trace>
  <inkml:trace contextRef="#ctx0" brushRef="#br0" timeOffset="47000.521">16289 5521 22111 0,'-7'-22'1968'0,"4"7"-1584"0,3-2-384 0,0 1 0 16,-1 5 752-16,2-2 64 0,1-1 16 0,-2 3 0 16,0 11-80-16,2-10-16 0,4 0 0 0,-6 10 0 15,0 0-288-15,0 0-64 0,3-7-16 0,-3 7 0 16,0 0-368-16,0 0 0 0,4 12 0 0,0 1 128 15,2 3-128-15,-4 5 176 0,-2 8-176 0,2 3 192 16,2 3 0-16,-3 5 0 0,-4 3 0 0,2 1 0 0,2-2 96 16,1-1 32-16,-1-2 0 0,0-2 0 0,-1 0 48 0,2-7 16 15,1-5 0-15,-2-4 0 0,2-1 240 0,-1-7 48 16,-2-13 16-16,4 10 0 0,-2-1-48 0,-2-9 0 16,0 0 0-16,6-5 0 0,-2-5 288 0,1-7 48 15,0-6 16-15,2-4 0 0,2-1-496 0,-2-1-112 16,3-1 0-16,0-2-16 0,1 0-512 0,1 1-112 15,0 1 0-15,1 4-16 0,-3 2 64 0,2 3 16 16,2 1 0-16,-1 2 0 0,2 1 192 0,-2 4-176 16,0 4 176-16,-1 2-160 0,1 4-176 0,1 3-48 15,0 0 0-15,1 2 0 16,-1 5-2160-16,-2 3-432 0,2 2-96 0</inkml:trace>
  <inkml:trace contextRef="#ctx0" brushRef="#br0" timeOffset="47566.093">16794 5789 29487 0,'-9'0'2624'16,"9"0"-2112"-16,0 0-512 0,0 0 0 15,0 0 672-15,0 0 32 0,0 0 0 0,0 0 0 0,10 10-704 16,2-1 0-16,1-1 0 0,2-3 0 16,3-3 0-16,0 1 0 0,4-1 0 0,-2-1 0 0,0-1-208 0,2 0 80 15,-1 0 128-15,2 0-208 0,-1-2 80 0,0-2 128 16,0-1-208-16,0 1 80 0,1 0 128 0,-2-1 0 16,0-2 0-16,1-1 0 0,0 0 144 0,-2-3 64 15,-1-3 16-15,-1 0 0 0,1-1 64 0,-3-2 16 16,0 0 0-16,-4 0 0 0,-1 0-48 0,-6 1-16 15,0 2 0-15,-2-2 0 0,1 0-48 0,-4-2-16 16,-1 1 0-16,-3 1 0 0,-1 2 0 0,-1 1 0 16,-3-3 0-16,-1 3 0 0,-1 2 48 0,-1 4 16 15,-2 2 0-15,-2 3 0 0,-1 0-112 0,-2 4-128 16,-1 7 176-16,-1 4-176 0,-2 5 192 0,-2 2-64 16,2 2 0-16,1 3-128 0,1-2 256 0,-1 2-64 0,1 1-16 0,2 1 0 15,4-2-16-15,-1 3 0 0,0 1 0 0,2-2 0 16,0-4-160-16,3 1 192 0,3 2-192 15,0-5 192-15,5-3-64 0,2-3-128 16,2-1 192-16,2 1-64 0,1 1 0 0,4 2-128 0,1-1 192 0,2-4-64 16,2-4-128-16,2-3 0 0,2 0 0 15,2-2 128-15,3-2-384 0,4-4-96 0,3-3-16 16,4-3 0 0,3-1-1296-16,4-1-256 0,0-1-48 0,2-3-12816 0</inkml:trace>
  <inkml:trace contextRef="#ctx0" brushRef="#br0" timeOffset="47848.223">17983 5590 23039 0,'-7'-11'2048'0,"0"4"-1648"16,0-1-400-16,-1 2 0 0,1 3 2144 0,-1 0 352 15,1-2 64-15,-3 2 0 0,2 0-1648 0,-3 1-336 16,1 2-64-16,0 0 0 0,-3 0-368 0,-2 3-144 16,0 2 128-16,0-1-128 0,-2 2 144 0,1 4-144 15,-4 2 160-15,3 4-160 0,0-1 192 0,2 3-64 16,-1-3-128-16,2 3 192 0,1 3 64 0,2-1 16 0,1 1 0 16,4-2 0-16,5-2 32 0,1-2 0 0,1 0 0 0,6 2 0 15,2-1-48-15,-2 0 0 0,-1-3 0 16,3-1 0-16,7-2 96 0,1-1 16 0,-1 0 0 0,4-1 0 15,0-2-32-15,3-1 0 0,1 1 0 0,1-5 0 16,-3-1-336-16,5-3-128 0,1-3 0 0,0-3 0 31,1-2-512-31,-1-1-80 0,2-2-32 0,-3 1 0 16,-1-2-2976-16,1 2-608 0,16-7-112 0,-7 1-32 0</inkml:trace>
  <inkml:trace contextRef="#ctx0" brushRef="#br0" timeOffset="48129.61">18566 5026 36799 0,'-16'-3'1632'0,"6"5"336"0,1 3-1584 15,1 4-384-15,4 2 0 0,-3 5 0 0,1 2 240 0,0 4-48 16,2 7 0-16,0 2 0 0,0 2-192 0,4 4 0 15,0 3 0-15,0 0 0 0,-3 2 0 0,2 7 0 16,-1 4 0-16,-1 1 0 0,0 2 0 0,0-2 0 16,-3-4 0-16,2-1 0 0,-2 1 0 0,4-5 0 15,-2-7 0-15,2-1 0 0,1-3-368 0,-1-6-16 16,1-4 0-16,1-4 0 16,0-4-544-16,1-4-112 0,-1-1-32 0,0-11-8944 15,0 0-1792-15</inkml:trace>
  <inkml:trace contextRef="#ctx0" brushRef="#br0" timeOffset="48645.807">18210 5668 34095 0,'-8'-10'3024'0,"8"10"-2416"0,0 0-480 0,0 0-128 16,0 0 1168-16,0 0 224 0,11-1 32 0,5 0 16 15,2-1-1312-15,5-1-272 0,1-5-48 0,3-1-16 16,3-1 16-16,3-2 16 0,3-3 0 0,1 1 0 16,2-2-336-16,-1 0-80 15,0-2-16-15,-2 3 0 0,0 1 176 0,-3 1 48 0,-4-1 0 0,0 2 0 0,-4 0 384 16,-1 3 0-16,-5 2 192 0,-3 5-64 0,1 2 128 0,-5 5 16 16,0 0 16-16,-3 6 0 0,-3 3 64 0,2 7 16 15,-1 2 0-15,-5 5 0 0,-3-3-64 0,1 3-16 16,-1 2 0-16,-3 5 0 0,1 1-288 0,1-2 128 15,1-2-128-15,1-2 0 0,0-2 128 16,2-1-128-16,1-4 0 0,3-1 0 0,0-3 128 16,3-1-128-16,-1-3 0 0,3-2 0 0,1-7 0 0,2-1 160 15,2-3-160-15,0-6 128 0,3-5 16 0,0-5 0 16,-2-2 0-16,0-4 0 0,-1-1 48 0,0-1 0 16,-3-1 0-16,0-2 0 0,-2-1 128 0,-2 0 48 15,-3-3 0-15,-1 2 0 0,-3-1 144 0,-3 2 16 16,-5 1 16-16,0-1 0 0,-2 1-240 0,-1 1-48 0,1 2-16 15,-5 7 0-15,1 6-240 0,-2 0 0 0,-2 2 0 0,-1 4-160 16,1 4-128-16,-1 5-32 0,1 2 0 16,2 2 0-1,3 0-1632-15,3 1-336 0,0 5-64 0,2 0-8864 0,3 1-1776 0</inkml:trace>
  <inkml:trace contextRef="#ctx0" brushRef="#br0" timeOffset="48986.804">19339 5554 31327 0,'0'0'1392'0,"-8"5"272"0,2 2-1328 0,3 5-336 15,0 0 0-15,2 3 0 0,1-2 1104 0,1 3 160 16,2 3 16-16,-1 2 16 0,4 1-1072 0,-1 3-224 15,1 0 0-15,1 4 0 0,1-5-128 0,-1 0 128 16,-2 0-160-16,-3-4 160 0,1-1-160 0,-2-3 160 16,0 1-160-16,-1-5 160 0,-1-5 128 0,1-7 128 15,1 8 32-15,-1-8 0 0,0 0 496 0,0 0 112 16,-1-8 0-16,1-4 16 0,0-6 256 0,1-1 48 16,-1 0 16-16,2-4 0 0,2-4-480 0,2-1-112 15,2-3 0-15,2 1-16 0,2 1-624 0,2 0 0 16,-2-3 0-16,7 2 0 0,-1 3 0 0,4 1-160 15,2 2 16-15,4 2 0 0,1 0 0 0,4 5 0 16,-1 3 0-16,0 3 0 16,-3 0-240-16,2 7-64 0,0 3 0 0,0 3 0 15,-4 4-2176-15,3 3-432 0,1 5-80 0</inkml:trace>
  <inkml:trace contextRef="#ctx0" brushRef="#br0" timeOffset="50160.293">21855 4907 27647 0,'-1'-15'2448'0,"1"3"-1952"0,1-4-496 0,4-1 0 0,-2-2 1456 0,0 0 192 16,-3 3 32-16,2-2 16 0,0-1-1120 0,-3 3-208 15,-4-1-48-15,2 0-16 0,-3-3-144 0,0 2-32 16,-4 2 0-16,1 2 0 0,-2 4-128 15,0 2 0-15,0 3 0 0,-3 1 128 0,-3-1 64 0,-1 3 16 16,-2-3 0-16,-1 10 0 0,-1 2-16 0,0 6-16 16,0 4 0-16,0 1 0 0,-2-2 144 0,0 4 48 15,-1 2 0-15,0 4 0 0,0 6 80 0,-1 2 0 16,0 4 16-16,2 2 0 0,1 5-208 0,3 7-32 16,3 4-16-16,1 0 0 0,-1-1-80 0,5-1 0 15,4-2-128-15,0-1 192 0,2-4-64 0,3 0 0 16,2-1-128-16,1 1 192 0,1 0-64 0,1-3-128 15,-1-2 176-15,0-4-176 0,2-6 144 0,0 0-144 16,1-1 0-16,4-3 144 0,1-1-144 0,0-2 0 0,-3-3 0 16,1-3 0-1,1-4-400-15,-2-3-64 0,3-5-16 0,1 1 0 16,0 3-1904-16,0-7-384 0,-10-4-80 0</inkml:trace>
  <inkml:trace contextRef="#ctx0" brushRef="#br0" timeOffset="50380.535">20838 5602 40543 0,'-7'-7'3600'0,"3"1"-2880"0,4 6-576 0,0 0-144 16,0 0 896-16,0 0 160 0,13-3 32 0,3 1 0 0,4 1-1088 0,2-3 0 15,2-2-128-15,4 0-16 0,5 2 144 0,2-2 0 16,4 1 0-16,-4-6 0 0,1-7-240 0,0 2 48 15,-5 4 0-15,1-1 0 16,-1 4-384-16,-4-1-64 0,-5 0 0 0,-4 1-16 16,-2 0-160-16,-3 0-16 0,0-1-16 0,0 6 0 15,-4-1-240-15,0 5-32 0,-9 0-16 0,11 0 0 16,0 2-2320-16,-2-1-480 0</inkml:trace>
  <inkml:trace contextRef="#ctx0" brushRef="#br0" timeOffset="50690.387">21864 5193 16575 0,'0'0'1472'0,"0"0"-1168"0,0 0-304 0,0 0 0 16,0 0 6016-16,0 0 1136 0,0 12 224 0,0 6 48 15,1-1-6000-15,0 7-1200 0,-1 3-224 0,-2 3 0 16,-1 2-128-16,-1 2 128 0,2 1-128 0,-1 6 128 15,-2 3 0-15,-1 0 0 0,3-1 0 0,1-3-128 16,1 0 128-16,-4-6-192 0,-6-2 192 0,0-1-192 31,3-3-176-31,2 0-32 0,-1-3-16 0,4-5 0 0,-3-7-112 16,4-1-32-16,1 0 0 0,3-1 0 0,4-4-800 16,-6-7-176-16,6-7-16 0,5 0-9040 0,5-4-1808 0</inkml:trace>
  <inkml:trace contextRef="#ctx0" brushRef="#br0" timeOffset="51132.221">22083 5398 30399 0,'0'0'1344'0,"-5"-4"288"0,-4 2-1312 0,9 2-320 15,0 0 0-15,0 0 0 0,0 0 2560 0,0 0 448 16,0 0 96-16,0 0 16 16,9 6-3120-16,-1 0-656 0,2 1-112 0,2-2-32 15,3-2 96-15,0-2 0 0,3-3 16 0,-2 2 0 0,2 1 320 0,1-2 64 0,-1-1 16 16,3 0 0-16,1-2 416 0,1-3 64 16,-3 1 32-16,1-2 0 0,0-1 288 0,-4 0 64 0,2 1 16 0,-1-3 0 15,-1 1-240-15,0-1-48 16,-3 0-16-16,-1 0 0 0,-2 2-288 0,-1-3 0 0,-1 0 128 15,-3 0-128-15,-1-1 0 0,-4 4 0 0,-1-1 0 16,-1-1-144-16,-3 3 144 0,-1-1 0 0,-1 0 128 16,-3 2-128-16,0 2 128 0,-3 3-128 0,0 2 128 0,-4 3-128 15,-1 3 0-15,-2 4 0 0,-3 1 0 0,1 4-128 16,1 4 128-16,-2 2 0 0,2 1 0 0,1 1 0 16,-1 2 0-16,4 2 144 0,-1 0-144 0,4 2 0 0,3-3 128 15,1 0-128-15,5-1 0 0,2-3 0 0,2-4 0 16,0 1 160-16,3 2-160 0,2-3 128 0,3-3 0 15,1-2 0-15,0-2 0 0,3-1 0 0,3 0 64 0,1-2 16 16,-2-2 0-16,2-1 0 0,6-2-208 0,3-1 128 16,-5-2-128-16,6-1 0 15,-2-3-288-15,2-3-160 0,2-2-16 0,0-2-16 16,1-3-1152-16,3-3-224 0,1-3-64 0,0-1-8640 16,2 1-1744-16</inkml:trace>
  <inkml:trace contextRef="#ctx0" brushRef="#br0" timeOffset="51438.995">22942 4345 14735 0,'0'0'1312'0,"0"0"-1056"0,0 0-256 0,0 0 0 16,0 0 6080-16,-5 11 1168 0,3 1 240 0,0 7 32 16,1 2-6160-16,2 4-1232 0,3 1-128 0,1 9-256 15,0 6 80-15,0 7 16 0,1 3 0 0,-4 0 0 16,0 3 16-16,-2 2 0 0,-1 1 0 0,-1 6 0 16,-7 6 144-16,2-1 0 0,-1-4 0 0,2-6-128 15,-2-3 128-15,3-3 0 0,0-2 0 0,0-3 0 0,2-1 0 16,-1-4 128-16,3-7-128 0,0-2 176 0,0-2-48 0,-1-2 0 15,1-6 0-15,1-5 0 0,3-3-128 0,-1-3-256 16,-1-5 64-16,-1-7 16 16,0 0-2368-16,0 0-464 0,12-2-112 0</inkml:trace>
  <inkml:trace contextRef="#ctx0" brushRef="#br0" timeOffset="52070.374">23829 5002 12895 0,'-2'-8'1152'0,"-4"0"-928"0,2 1-224 0,-1-1 0 16,2 0 5968-16,-4 3 1152 0,1 0 240 0,-2 1 32 15,-1 0-6176-15,-3-1-1216 0,-4 1-304 0,-2 2-16 31,-3 0-224-31,-2 2-32 0,-5 0-16 0,-1 4 0 0,-2-1 240 0,1 0 48 0,1 4 16 0,2 2 0 16,0 2 288-16,3 4 224 0,2 4-32 0,-1 3-16 16,2 2 176-16,1 4 32 0,-1-1 16 0,1 3 0 15,-1-1-112-15,5 2-32 0,0-1 0 0,4-3 0 16,1 3-64-16,5-3 0 0,5-3-16 0,1 0 0 16,0-1-48-16,4-3 0 0,0-3 0 0,6-1 0 15,2-2 48-15,3-4 0 0,-3-6 0 0,4-1 0 0,4-3-32 16,-1-4 0-16,2-3 0 0,3-5 0 0,2-4-144 15,0-1 0-15,2-2 0 0,3-2 0 0,1-3-256 0,2-2-16 16,2 1-16-16,-4-5 0 0,-1-3 288 0,0-3 0 16,-3-1 0-16,-1-4 0 0,-2-5 0 0,-1-1 272 15,-2-2-16-15,-1 0-16 0,-4-3-240 0,-2-2-128 16,0-8 128-16,0 1-208 16,-3-7-176-16,-1 5-48 0,0 4 0 0,-1 4 0 15,0 3 208-15,-3 3 32 0,3 5 16 0,-2 4 0 0,0 1 400 0,-2 4 80 16,1 6 16-16,-3 3 0 0,3 2-16 0,-2 3 0 15,0 6 0-15,-3 5 0 0,-3 3-304 0,1 7 0 16,0 0 0-16,0 0 0 0,0 0 0 0,0 0-144 16,-10 6 16-16,-1 7 0 0,-2 7 128 0,0 8-208 0,0 7 80 15,-1 5 128-15,-2 0 0 0,-1 6 0 0,1 4 0 16,-2 8 192-16,0 4-64 0,1 5-128 16,1 7 192-16,1-4-64 0,2-5 64 0,3-1 0 0,2-7 0 0,3 2 0 15,1 0 112-15,1-4 16 0,2-4 16 0,2-4 0 16,2-2-96-16,0-4-32 0,-1-4 0 0,1-4 0 15,-1-5-208-15,2-3-208 0,-1-2 32 0,0-5 16 32,1-5-2144-32,-1-2-448 0,1-3-64 0,-4-8-12896 0</inkml:trace>
  <inkml:trace contextRef="#ctx0" brushRef="#br0" timeOffset="52460.623">24718 4869 11967 0,'0'0'1072'0,"0"0"-864"0,-5-6-208 0,5 6 0 0,-1-6 7488 0,1 6 1472 16,0 0 272-16,-6-4 64 0,-4 2-7696 0,-1 2-1600 15,-5 2-192-15,-1 0-96 16,-4 1-544-16,-2-1-128 0,-5 1 0 0,2 0-16 0,-4 2 496 0,1 0 96 15,1 2 32-15,1 0 0 0,2 0 352 0,4 0 0 16,5-1-144-16,1 3 144 0,4-1 0 0,3 3 0 16,4-1 176-16,3 2-176 0,0 1 192 0,4 5-64 15,6 2 0-15,0-2-128 0,3 2 208 0,1-1-64 16,2-1-16-16,1 2 0 0,2 1-128 0,2 0 0 0,-1 1 144 16,0-2-144-16,-2 1 192 0,0-1-16 15,2-2-16-15,1 2 0 0,1 0 144 0,-6 0 16 16,0-1 16-16,-6-1 0 0,-1-1-32 0,-3-1-16 0,-1-2 0 15,-5 3 0-15,-6 3-128 0,0 2-32 0,0 2 0 0,-4-3 0 16,-5-5 64-16,-6-1 16 0,-5-3 0 0,-4 1 0 16,-4 0-16-16,-3 1 0 0,-1 1 0 0,-3-7 0 15,-2-8-1456 1,-8-3-288-16,-7-1-64 0</inkml:trace>
  <inkml:trace contextRef="#ctx0" brushRef="#br0" timeOffset="52662.795">22460 4443 53439 0,'-2'-21'2368'0,"2"9"496"0,2-1-2288 16,3 3-576-16,0 0 0 0,4 2 0 0,-1-1 0 0,3 5-192 15,1 1 0-15,-1 3 0 16,0 3-2512-16,-1 0-496 0,-1 1-112 0</inkml:trace>
  <inkml:trace contextRef="#ctx0" brushRef="#br0" timeOffset="54256.392">16322 6851 30111 0,'-22'-9'1344'0,"8"1"256"0,2-2-1280 0,-1 4-320 0,-2 4 0 0,2-2 0 15,-1 0 192-15,1 3-16 0,-2 2-16 0,0 4 0 16,0 6-160-16,-1 0 0 0,2-1-160 0,0 6 160 16,-2-1-128-16,4 6 128 0,-2 0 0 0,1 2-144 15,-1 2 144-15,2 3 0 0,2 0 0 0,-2 4-128 16,1-1 0-16,4 0 0 0,-2-1 0 0,3 2 0 16,0-1 128-16,2-3 0 0,4-5 0 0,3-3-128 15,0-5 128-15,2-4 128 0,-1 0-128 0,-4-11 176 16,12 2 272-16,-1-4 48 0,2-3 16 0,1-3 0 15,2-1-80-15,-1-6-16 0,1-7 0 0,0 0 0 16,2-2-416-16,-2-1 128 0,-2 1-128 0,1-2 0 16,-3-3 0-16,0 3 0 0,0-2 0 0,-3 4-176 0,0 3 176 15,-3 0 0-15,0 0 0 0,-3 6 0 0,1 4 0 0,1 3 0 16,-5 8 128-16,0 0-128 0,0 0 176 16,0 0-48-16,0 0 0 0,4 16 0 0,-2 4 80 0,3 3 16 15,-1 3 0-15,3 2 0 0,-2-2-64 0,3 0-16 16,-2 0 0-16,5 3 0 0,1 0-144 0,0 0 192 15,-3-4-192-15,3-3 192 0,3-6-32 0,0 0 0 16,1-2 0-16,-1-1 0 0,-2-5 32 0,2 2 0 16,-2-5 0-16,2 0 0 0,1-5-192 0,-1-2-192 15,-1-4 32-15,2 1 16 16,-2-2-1584-16,0 0-304 0,-1-3-64 0</inkml:trace>
  <inkml:trace contextRef="#ctx0" brushRef="#br0" timeOffset="54908.819">16680 6999 28559 0,'-6'-3'2544'0,"6"3"-2032"16,0 0-512-16,0 0 0 0,-4-4 1488 0,4 4 208 16,0 0 32-16,0 0 16 0,0 0-1296 0,9 10-272 15,-3-2-48-15,4 6-128 0,0-1 192 0,0 3-192 16,1 4 192-16,1 2-192 0,-3 1 128 0,1 5-128 16,-1 0 0-16,-2 2 0 0,0 0 0 0,0 0 0 15,-5-3 0-15,-1-4 0 0,-2-4 192 0,1-4-192 16,1-3 192-16,0-1-192 0,-1 0 576 0,0-11 16 15,-4 9 0-15,4-9 0 0,0 0 48 0,0 0 0 0,0 0 0 0,-4-6 0 16,0-2-64-16,1-4 0 0,0-6 0 0,2-4 0 16,1 3-64-16,0-6 0 0,1-6-16 0,3 0 0 15,1 2-496-15,4-3 0 0,4-2 0 16,0 2 0-16,-1 1 0 0,3 2-240 0,1 2 32 0,4 0 0 16,-1 1 208-16,2 1-192 0,1 1 192 0,-4 3-192 15,1 0 0-15,1 5 0 0,2 4 0 0,0 2 0 31,-1 3-960-31,-1 2-176 0,0 2-32 0,4 2-10416 0,-4 2-2096 0</inkml:trace>
  <inkml:trace contextRef="#ctx0" brushRef="#br0" timeOffset="55433.696">17329 6916 23727 0,'0'0'1040'0,"-7"-1"240"0,1 1-1024 0,6 0-256 0,0 0 0 0,-5 6 0 16,5-6 320-16,0 0 0 0,-2 12 16 0,5-1 0 15,-3-11-336-15,7 9 0 0,2 3 0 16,0-2 128-16,0 1 240 0,5-2 48 0,0 3 16 0,0-1 0 16,-1-1 384-16,6-1 80 0,-1-3 0 0,2-1 16 15,-1-3-272-15,2-2-48 0,0 0-16 0,1-2 0 16,1-4-160-16,3-1-32 0,-3-3-16 0,2-1 0 15,0 0-48-15,-1-4 0 0,0-1 0 0,0-3 0 16,-1 3-16-16,-1-3-16 0,-1-1 0 0,0-3 0 16,-4-3-160-16,-1-1-128 0,-5 1 144 0,-3 3-144 15,1 2 128-15,-4 2-128 0,-3 3 0 0,-2-1 0 16,-1 1 128-16,-3 1-128 0,-1 3 0 0,-3 2 144 0,-2 3-144 16,-3 3 128-16,-2 4-128 0,-3 4 128 0,-3 0-128 15,-2 5 0-15,-3 3-160 0,-5 6 160 0,0 5-144 0,0 3 144 16,1 3-128-16,1 3 128 0,0 2 0 0,2 0 128 15,3 0 0-15,2 0 0 0,3-2 128 0,2 1 48 16,3-1 0-16,2 1 0 0,3-1-16 0,0 0 0 16,4-1 0-16,3 0 0 0,2-2-64 0,1-2-16 15,3 1 0-15,5-2 0 0,0-4-80 0,5 0-128 16,4-3 176-16,5-6-176 0,0-3 144 0,4-4-144 16,4-3 0-16,4-1 144 15,4-3-1104-15,3-3-240 0,6-2-32 0,1-4-15104 0</inkml:trace>
  <inkml:trace contextRef="#ctx0" brushRef="#br0" timeOffset="56032.664">19692 6718 27007 0,'-8'-8'1200'0,"8"8"240"0,-6-7-1152 0,-1 2-288 16,0-1 0-16,1 2 0 0,-2 0 768 0,-1 0 80 15,1 1 32-15,-4 0 0 0,0-2-416 0,-1 1-80 16,-1-2 0-16,2 5-16 0,-2 0-32 0,-1 3 0 16,-2 3 0-16,-3 0 0 0,-2 1-32 0,-2 2-16 15,1 1 0-15,0 5 0 0,0 1-96 0,3 4-32 16,-1 2 0-16,3 3 0 0,-1 2 80 0,4 2 16 16,1-1 0-16,5 2 0 0,0 1-80 0,2-4-16 15,4-3 0-15,4 0 0 0,4-1-160 0,2-2 192 16,3-2-192-16,0-4 192 0,2-4-64 0,2-1-128 15,1-2 192-15,1 0-64 0,2-4-128 0,0-2 0 16,3-1 0-16,-1-3 0 0,2-4 0 0,1 0 192 16,1-4-192-16,1-1 192 0,1-3 16 0,-1 0 16 0,3-1 0 15,-2-4 0-15,-2-5-96 0,1 0 0 0,-2 0-128 0,-2-1 192 16,-5 1-64-16,-2 1-128 0,-1-1 176 16,-6 0-176-16,-1 2 288 0,-3 0-48 0,-4-2-16 15,-5 3 0-15,-1 2 176 0,-4 4 48 0,-6 0 0 0,-3 3 0 16,-5 1-320-16,-4 3-128 0,-2 5 0 0,-2 3 128 15,0 3-128-15,1 2 0 0,0 4 0 0,1 1 0 16,1 0-288-16,4-1 16 0,4 0 0 0,2 1 0 16,4 3-2352-1,3-1-480-15,0 0-96 0</inkml:trace>
  <inkml:trace contextRef="#ctx0" brushRef="#br0" timeOffset="56395.522">20999 6277 26719 0,'-14'-6'1184'0,"7"3"240"0,-4-3-1136 0,0 3-288 16,-1-1 0-16,1-1 0 0,-2-1 2064 0,2-2 368 15,-2 0 64-15,-1 2 0 16,-1-2-2496-16,-2 1-416 0,1 0-128 0,-2 0-32 0,-2 3 416 0,1-2 160 16,0 3-128-16,0 1 128 0,-1 1 432 0,3 2 160 0,0 1 48 0,-5 2 0 15,-1 3 80-15,2 2 32 0,1 1 0 0,-1 5 0 16,-2 4-336-16,1 3-64 0,4 2-16 0,-2 4 0 16,2 8-80-16,-1 5-32 0,-1 7 0 15,1 0 0-15,3-2-80 0,4 2-16 0,0 2 0 0,1 5 0 16,4 5-128-16,-1-3 0 0,3-3 144 0,2-4-144 15,1-2 0-15,-1-4 128 0,3-3-128 0,0-3 0 16,1-5 0-16,2-3 144 0,-2-3-144 0,2-3 0 31,1-2-304-31,0-2-160 0,2-6-48 0,-2-2 0 0,-1-4-1488 16,-3-8-304-16,0 0-64 0,0 0-12848 0</inkml:trace>
  <inkml:trace contextRef="#ctx0" brushRef="#br0" timeOffset="56604.202">20124 6810 26719 0,'0'0'2368'0,"0"0"-1888"16,0 0-480-16,0 0 0 0,12-4 4240 0,5 2 752 16,1-1 160-16,5 3 32 0,5 3-4160 0,4-1-816 15,2-1-208-15,8-1 0 0,2-2 0 0,1-1 0 16,1 1-192-16,0-3 192 15,0-1-704-15,-2 2-16 0,-2-2-16 0,-3 2 0 16,-4 0-96-16,-2-1 0 0,-2 2-16 0,0-2 0 16,-1 1-1120-16,-1-3-208 0,-4 1-64 0,-1-1-8064 15,0 3-1632-15</inkml:trace>
  <inkml:trace contextRef="#ctx0" brushRef="#br0" timeOffset="56909.18">21553 6272 32255 0,'0'0'2864'0,"-3"-7"-2288"0,-3-1-576 0,6 8 0 15,0 0 2672-15,0 0 416 0,0 0 96 0,0 0 16 0,0 0-2656 0,0 0-544 16,-8 13 0-16,0 2-160 0,-1 3 32 0,-2 5 0 15,1 7 0-15,0 5 0 0,-3 4 128 0,1 0-128 16,-1 0 128-16,-1 1-128 0,1 7 128 0,-1 1 0 16,1 1 0-16,-1 1 0 0,7-1 0 0,-2-2 0 15,-3-3 0-15,1-4 0 0,1-2 0 0,0-4 0 16,1-6 0-16,3-4 0 0,1-6 0 0,1-3-128 16,2-4 0-16,-1-3 0 15,2-1-2224-15,1-7-432 0,0 0-96 0</inkml:trace>
  <inkml:trace contextRef="#ctx0" brushRef="#br0" timeOffset="57279.14">21289 6579 30751 0,'-15'0'1360'0,"15"0"288"0,-9 0-1328 0,9 0-320 0,-7 1 0 0,7-1 0 16,0 0 0-16,0 0 0 0,0 0-192 0,0 0 64 16,0 0 352-16,0 0 80 0,0 0 16 0,0 0 0 15,0 0 384-15,7 7 96 0,2-3 16 0,0 1 0 16,4-1 144-16,1-1 48 0,1 1 0 0,3-1 0 0,1-1-208 15,4-1-32-15,4-1-16 0,-2 0 0 16,1 0-384-16,0 2-80 0,-2-4-16 0,2 2 0 0,0-2-272 16,-2 0 0-16,3 1 128 0,1-3-128 15,-1-1-320-15,0-1-112 0,1 2-16 16,0 1-16-16,3 1-2864 0,-3-2-576 0</inkml:trace>
  <inkml:trace contextRef="#ctx0" brushRef="#br0" timeOffset="57866.215">21983 6703 36735 0,'0'0'1632'0,"0"0"336"0,0 0-1584 0,0 0-384 0,0 0 0 0,0 0 0 16,2 9-192-16,2-1-128 0,1-1-32 0,3-2 0 31,2-1-64-31,0-1-16 0,1-3 0 0,1 0 0 0,-4 0 432 0,5 1 128 0,0 1 0 0,1-3 0 16,-3-5 352-16,4 0 80 0,1-2 16 0,-1 1 0 15,1 2-128-15,0-1 0 0,2-1-16 0,-3-2 0 16,-3-1-256-16,0 0-48 0,0-3-128 0,-1 2 192 0,-4 1-32 0,1 0-16 15,-3 0 0-15,2 0 0 0,-2-1-16 0,-5 0-128 16,-5 0 192-16,-1 1-64 0,2 1-128 0,-3-1 0 16,-1-1 0-16,-3 3 0 0,-4-1 0 0,1 4 0 15,-1 1 128-15,-2 2-128 0,-2 0 0 0,2 3 160 16,0 2-160-16,2 3 160 0,-2 0 32 0,2 2 16 16,0 1 0-16,0 2 0 0,0 1-32 0,1 1-16 15,-2 2 0-15,2 1 0 0,1 2-160 0,1 0 0 16,-1 2 0-16,2-1 0 0,-1 1 0 0,2-1 0 15,2 2 0-15,1-1 0 0,4 1 0 0,-1-1 0 16,2 0 128-16,2-4-128 0,5 0 0 0,-1 0 0 16,2-2 0-16,-1 2 128 0,5-3-128 0,-1 0 0 15,1-3 0-15,2 0 128 0,-2-2-128 0,3-3 0 0,2 1 0 16,1-4 0-16,0-2-272 0,3-2-96 16,1-2-16-16,3-2 0 15,2-5-1920-15,4 2-400 0,0-2-80 0,2-1-12208 0</inkml:trace>
  <inkml:trace contextRef="#ctx0" brushRef="#br0" timeOffset="58335.666">22837 6430 23951 0,'0'0'1056'0,"0"0"224"0,0 0-1024 0,0 0-256 0,0 0 0 0,0 0 0 0,0 0 1600 0,0 0 256 16,0 0 48-16,-8 11 16 16,0 0-2160-16,2 0-416 0,0 0-96 0,2-2-16 0,-3 0 624 0,2 3 144 15,0 3 0-15,0 1 0 0,0 2 416 0,1-1 112 16,-5 4 32-16,5 3 0 0,3 2 64 0,-3 2 16 15,-6 3 0-15,7-1 0 0,4-4-96 0,-1 1-16 16,-3-1 0-16,0-2 0 0,3 0 16 0,0-5 0 16,-1-1 0-16,-1-2 0 0,-1 0-208 0,1-4-32 15,1-5-16-15,1-7 0 0,0 0-144 0,0 0-16 0,0 0-128 16,0 0 192-16,0 0 0 0,6-7 0 0,2-4 0 16,2-6 0-16,2-3-32 0,0-2-16 0,0-3 0 0,4 0 0 15,-1-2-144-15,2 1-224 0,-2 0 48 0,2-1 16 16,0 1-16-16,0-1 0 15,-1 4 0-15,0 2 0 0,0 5 0 0,2 1 0 0,-1-3 0 0,2 5 0 16,-4 2 176-16,2 2-160 0,-2 2 160 0,0 5-160 16,-4 3 160-16,0 5 0 0,0 3 0 0,0 2-128 15,-2 2 128-15,1 3 0 0,-2 3 0 0,0 2 0 16,-4 5 0-16,1 2 144 0,0-1-144 0,-2 2 0 16,2-1 176-16,-4 0-176 0,1-1 160 0,-1 2-160 15,-1 0 192-15,-1-2-48 0,-1 0-16 0,-1-4 0 16,-1-2-128-16,2-3 0 0,-3-1 0 0,1-2 0 15,2-1-816-15,1-1-192 16,2-2-32-16,-1-11-9504 0,0 0-1888 0</inkml:trace>
  <inkml:trace contextRef="#ctx0" brushRef="#br0" timeOffset="59401.876">23794 6359 30351 0,'0'0'1344'0,"-6"-6"272"16,4-3-1296-16,2 9-320 0,0 0 0 0,0 0 0 15,0 0 0-15,0 0 0 0,0 0-192 0,0 0 64 16,-2 7-240-16,-2 6-32 16,2 0-16-16,-2 4 0 0,-1 1 288 0,0 6 128 0,-2 1-128 0,1 3 128 15,-1 1 160-15,-2 1 112 0,-2 2 32 0,3 1 0 0,-2 1 144 0,0-1 16 16,-1-1 16-16,1-2 0 0,4 0 224 0,0-4 32 16,-1-2 16-16,3-3 0 0,-1-3 192 15,2-3 32-15,0-4 16 0,3-2 0 0,0-9-480 0,0 9-112 16,-2-3-16-16,2-6 0 0,0 0-112 0,2-8-16 15,1-5-16-15,0-1 0 0,1-1 16 0,2-6 0 16,3-3 0-16,2-2 0 0,0 1-256 0,2-1 144 16,-1-1-144-16,4 0 128 0,2-1-128 0,0 2 0 15,1-1 0-15,-1 3 0 0,2-1-144 0,-1 3-16 16,-3 2 0-16,1 4 0 0,-1 6 160 0,-1 1 0 16,-2 1 0-16,-3 7 0 0,0 6-144 0,0 3 144 15,-4 2-160-15,0 5 160 0,-3 3-240 0,-1 4 48 16,-2 2 16-16,0 5 0 0,-5 5 176 0,0-1-160 0,1 0 160 15,1 1-160-15,-6 1 160 0,4 1 0 0,3-4 0 0,-2-2-128 16,1 0 128-16,0-2 0 0,3-4 0 0,0-2 0 16,0-6-320-16,0 0-48 0,1-2 0 15,2-3 0 1,-3-11-2256-16,0 0-448 0,0 0-80 0,0 0-32 0</inkml:trace>
  <inkml:trace contextRef="#ctx0" brushRef="#br0" timeOffset="59908.823">24575 6412 39279 0,'0'0'1728'0,"0"0"384"0,-6-7-1696 0,6 7-416 16,0-8 0-16,0 8 0 15,0 0-256-15,0 0-144 0,-5-5-32 0,-5 6 0 16,-7 7-784-16,1 1-176 0,-4 0-16 0,0 4-16 16,-1 4 720-16,-1 2 128 0,-1 0 48 0,1 1 0 0,1 0 656 0,1 2 128 15,3 3 16-15,-3 1 16 0,1 3 160 0,4-1 16 16,2 0 16-16,1-3 0 0,2-2-160 0,3 0-48 16,3 0 0-16,2-1 0 0,0-1 0 0,5-2 0 15,2-3 0-15,2-2 0 0,0-4-48 0,3-5-16 16,2-3 0-16,2-1 0 0,-3-1 64 0,3-2 16 0,2-4 0 15,2-7 0-15,1-3-16 0,1-3 0 0,5-1 0 16,-1 1 0-16,2-1-272 0,2 0 128 16,-4-2-128-16,3 1 0 0,1 0 176 0,-6 0-176 15,-5 2 160-15,-2-2-160 0,-1 5 432 0,-4 2-16 16,-3-1 0-16,-4 1 0 0,-3 4-96 0,-1 3 0 0,-3-4-16 0,-4 1 0 16,-6 3-304-16,-5 4 0 0,-2-1-128 0,-2 2 128 15,-6 5-208-15,1 0 48 0,-1 0 16 0,-1 3 0 16,1 1-112-16,3 0 0 0,3-1-16 0,2-2 0 15,5-1-640 1,2-2-128-16,0-1-32 0,6-1 0 0,8 1-1552 16,0 0-320-16,-3-10-64 0,8-1-16 0</inkml:trace>
  <inkml:trace contextRef="#ctx0" brushRef="#br0" timeOffset="60167.635">24882 5985 22111 0,'0'0'1968'0,"-4"-6"-1584"16,-2 1-384-16,6 5 0 0,0 0 3760 0,0 0 656 16,0 0 144-16,0 0 32 15,0 0-4064-15,-6 14-800 0,-2 5-176 0,1 3-16 16,-1 0-144-16,-2 5-32 0,-3 0 0 0,2 1 0 0,-1 0 464 0,0 2 176 15,0 0-128-15,-2 4 128 0,1 4 0 0,1 5 224 16,1 0-32-16,3 2 0 0,5 0 320 0,0-1 64 0,-3-1 16 0,4 0 0 16,3-5-192-16,0 2-32 0,4-1-16 15,-3-1 0-15,0 1-208 0,3-1-144 0,1-5 192 16,-1-5-192-16,-1-4 0 0,3-6 0 0,-2-1-240 0,4-4 80 31,-1-3-512-31,1-3-96 0,2-5-32 0,2-2 0 16,1 0-1280-16,1-6-256 0,2-4-48 0,0-2-10960 0</inkml:trace>
  <inkml:trace contextRef="#ctx0" brushRef="#br0" timeOffset="60388.907">24274 6556 44223 0,'0'0'1968'0,"4"-7"400"0,3 1-1904 15,7-2-464-15,6 2 0 0,4 1 0 0,4 3 1040 0,13-1 112 16,7-1 32-16,3 2 0 16,5 1-1184-16,-3 0-448 0,-2 0 0 0,0-2 16 15,-5-5-592-15,0 0-128 0,2-3-32 16,-5 2 0-16,-2 2 144 0,1-1 16 16,1-3 16-16,-7 3 0 0,-3 3-208 0,-3-1-64 0,-2 2 0 15,-4 1-14784-15</inkml:trace>
  <inkml:trace contextRef="#ctx0" brushRef="#br0" timeOffset="61475.556">17067 7970 12895 0,'-5'-8'1152'16,"-1"-1"-928"-16,1 1-224 0,-1 0 0 0,-1-5 3136 0,2 1 576 16,-2 2 112-16,1 2 16 0,-2 2-2784 0,-1 0-560 15,-1-1-112-15,-1 1-32 0,-1 3-352 0,-5 5 0 16,-3-1 0-16,-2 4 0 0,-2 0 0 0,-5 4 144 15,-5 2-144-15,-3 2 0 0,-6 5 384 0,2 0-16 16,1 2-16-16,1 4 0 0,0-2 416 0,1 3 64 16,3 1 32-16,2 3 0 0,1 2-144 0,3 2-16 15,2 2-16-15,5 2 0 0,3 3-336 0,6-3-64 16,-1 2-16-16,10-1 0 0,4-1-272 0,3-2 128 16,0-1-128-16,4-6 0 0,6-3 0 0,4-6 0 15,2 0-160-15,2-7 160 0,1 0-288 0,2-4 64 16,3-2 16-16,0-6 0 0,0-6-80 0,2-4-16 15,2-3 0-15,2-4 0 0,2-6 304 0,2-4-192 16,2-4 192-16,1-2-160 0,3-1 160 0,-4-1 0 0,-1-3-144 16,-4-1 144-16,-2-4-160 0,-2-2 160 0,-1-3-208 0,-5 2 80 15,1 2 128-15,-1-1 0 0,-1-2 0 0,-1-2 0 16,-2-1 192-16,-1-2-48 0,0 0 0 0,-2 2 0 16,-1 0-144-16,-3 5 0 0,-2 5 144 0,-1 3-144 15,-3 4 0-15,-1 5 0 0,0 0 0 0,-2 6 0 16,0 2 192-16,-2 8-48 0,-2 5 0 0,0-1 0 15,0-2 112-15,-1 4 0 0,1 6 16 0,0 0 0 16,-5 9-272-16,-1 3 0 0,0 4 0 0,-1 4 0 16,-3 4-160-16,0 3 160 0,0 4-160 0,-3 4 160 15,1 4 0-15,-1 1 0 0,-1 7 0 0,3-1 0 16,1-1 128-16,1 0 0 0,1 0 16 0,4-1 0 16,-1-1 64-16,3 0 16 0,0 0 0 0,0 2 0 15,0 2 64-15,2-2 16 0,2-2 0 0,0-3 0 0,-3-8-304 16,2-4 160-16,1 1-160 0,0-2 128 0,-2-2-128 0,3-4 0 15,1-5 0-15,0 1 0 16,1-4-432-16,1-1-16 0,1-3 0 0,2-3 0 16,1-2-2320-16,1-4-480 0,6-5-80 15,4-6-9312-15</inkml:trace>
  <inkml:trace contextRef="#ctx0" brushRef="#br0" timeOffset="61905.105">17543 7999 31327 0,'-8'4'2784'0,"2"2"-2224"0,3 5-560 0,2 5 0 15,1 3 1216-15,4 7 128 0,-1 3 16 0,2 4 16 31,-3 3-1568-31,2 0-320 0,0-2-64 0,-2 1-16 16,0 1 64-16,-1-1 16 0,-1-4 0 0,-1-3 0 0,0-6 320 0,-1-2 64 0,-2-4 128 0,3-1-208 16,-2-3 624-16,1-4 128 0,2-8 32 0,0 0 0 15,0 0 320-15,0 0 80 0,0 0 16 0,-8-5 0 16,0-6-96-16,4-4-32 0,1-3 0 0,2-3 0 16,1-3-448-16,3-3-96 0,0-2 0 0,3-4-16 0,0-4-304 15,5 0 0-15,0-3-176 0,5 5 176 0,1 3-240 16,3 3 64-16,1 2 16 0,4 1 0 15,1-1 160-15,1 4-160 0,0 5 160 0,1 4-160 16,3 5 32-16,0 4 0 0,-5 4 0 16,-1 3 0-16,1 3-416 0,-5 2-80 0,-3 3-16 0,0 6 0 15,-2 5-1872-15,-2 2-384 0,-6 2-80 16</inkml:trace>
  <inkml:trace contextRef="#ctx0" brushRef="#br0" timeOffset="62441.534">18751 8039 1839 0,'-11'-6'160'0,"3"1"-160"0,-1-4 0 0,-2 1 0 16,-3 4 6720-16,0-4 1296 0,-1-2 272 0,-1 2 48 15,0-1-6592-15,-1 1-1312 0,0 0-272 0,-2 3-160 16,-1 3 0-16,-1 1 0 0,0 1 0 0,3 2 0 16,-3 1 0-16,1 3 0 0,0 1 192 0,1 4-192 15,-3 4 400-15,3 2-16 0,-1 3-16 0,-1 2 0 16,1 1 80-16,3 6 0 0,0 3 16 0,2 2 0 15,0-2-128-15,3-1-16 0,0 1-16 0,3-3 0 16,3-4-160-16,2-3-16 0,2-2-128 0,2-3 192 16,2-5-192-16,3-2 176 0,0-4-176 0,2 1 160 15,1-3-160-15,-1-2 0 16,4-4 144-16,3-2-144 0,-5-5 288 0,5-2-16 16,1-4 0-16,2-2 0 0,0-4-80 0,3-3 0 0,-2-1-16 15,0-2 0-15,1 0-176 0,-1-1 0 0,-2 0 0 0,-1 1-176 0,-1 2 176 0,-2 3 0 16,-1 4 0-16,-1 3 0 0,-3 3 0 0,0 2 0 15,-2 3 0-15,-5 7 128 0,0 0-128 0,0 0 144 16,0 0-144-16,0 0 160 0,-4 12-160 0,1 5 0 16,-3 3 0-16,1 1 0 0,-2 4 0 0,2 2 0 15,0 3 0-15,2-2 0 0,1-3 0 0,1-1 0 16,0-2 0-16,2 0 0 0,0-3 0 0,2-2 0 0,4-1 0 16,-4-1 128-16,0 0-128 0,5-3 0 15,0-2 0-15,2-1-176 0,-1 1-144 0,2 1-16 0,0 1-16 16,3-3 0-1,-2-2-1088-15,0-2-224 0,-2 1-32 0,2-2-8480 0,0 2-1712 16</inkml:trace>
  <inkml:trace contextRef="#ctx0" brushRef="#br0" timeOffset="63118.927">18971 7988 41295 0,'0'0'1824'0,"-9"-1"384"16,2 0-1760-16,7 1-448 0,0 0 0 0,-6 9 0 16,3 3-496-16,1 1-176 0,1 5-32 0,2 2-16 15,1-2-128-15,-1 4-32 0,-1 2 0 0,2 5 0 0,3 0 416 0,-1 3 80 16,-2 1 0-16,3-2 16 0,1-1 368 0,1-1-176 15,-2-3 176-15,2-3-128 0,1-4 128 0,-2-4 128 16,4-4-128-16,-2-2 176 0,1-2 160 0,2-3 48 16,3-2 0-16,-1-4 0 0,0-3 32 0,-1-5 16 15,0-3 0-15,-1-3 0 0,4-3-288 0,-3-3-144 16,-1-4 160-16,1-1-160 0,-3-4 0 0,0 0 0 0,-3-2 0 0,2 2 0 16,-3 5 0-16,1 0 256 0,-1 4-32 15,-2 4 0-15,-1 2-32 0,0 4 0 16,-1 3 0-16,-1 9 0 0,0 0 64 0,0 0 0 0,0 0 0 0,2 15 0 15,0 5-256-15,1 5-240 0,-3 6 48 0,0 6 16 16,0 5 16-16,1-1 0 0,2-3 0 0,0-3 0 16,1-3 32-16,1-2 0 0,4-6 0 0,1-3 0 15,-1-3 128-15,2-3 144 0,1-2-16 0,1-3-128 16,1-2 272-16,2-6-48 0,0-4-16 0,2-6 0 16,0-5 48-16,4-5 0 0,-1-3 0 0,4-5 0 15,0-5 96-15,-1-2 32 0,-5 0 0 0,2-2 0 16,1-2 80-16,-3-2 32 0,-1-1 0 0,-1 3 0 15,-2 2-176-15,0 3-16 0,0 3-16 0,-2 5 0 16,-2 4-288-16,-2 4-224 0,-2 3 32 0,0 3 16 16,-3 0-192-16,-4 10-32 0,0 0-16 0,0 0 0 15,0 0-1424-15,0 0-272 0,1 11-64 0,-1 0-9024 16,-1 0-1792-16</inkml:trace>
  <inkml:trace contextRef="#ctx0" brushRef="#br0" timeOffset="63887.861">20278 7891 6447 0,'0'0'272'0,"0"0"80"0,0 0-352 0,0 0 0 16,0 0 0-16,0 0 0 0,0 0 6432 0,0 0 1216 0,0 0 240 0,-1 14 48 31,1 1-6720-31,-1 2-1360 0,-1-3-272 0,-1 2-48 0,1 1 320 0,1 4 144 0,-3 3-128 0,-1 3 128 16,-1 4 240-16,0 3 128 0,0 4 16 0,-2-2 16 15,-1-2 240-15,0-3 64 0,2-4 0 0,-1-2 0 16,1-4-64-16,3-4 0 0,-2-4 0 0,2-2 0 16,0-2-256-16,4-9-48 0,-5 8-16 0,5-8 0 15,0 0-16-15,0 0-16 0,0 0 0 0,-2-11 0 16,1-3-96-16,2-2 0 0,1-4-16 0,3 1 0 16,-1-3-176-16,3-4 0 0,0 2 0 0,4-5 0 15,-1-1 0-15,2 3 0 0,0 3 0 0,3 3 0 16,0 0-128-16,1 5 128 0,0 6-160 0,2 1 160 15,-3 2-144-15,2 3 144 0,-1 1-128 0,2 4 128 16,-1 4-176-16,1 3 176 0,-3 5-208 0,3 2 80 0,-1 0 0 16,0 4 0-16,-3 7 0 0,-3 0 0 0,1 2 128 0,-2 2 0 15,-1-2 0-15,-1 2 0 0,-3-1 304 0,0-1-16 16,-5 0 0-16,1-1 0 0,0 0-16 0,0-1 0 16,-2-2 0-16,0 0 0 0,0 1-464 0,-2-2-112 15,3 1-16-15,0-1 0 16,0-4-1888-16,4-2-384 0,-1 0-80 15</inkml:trace>
  <inkml:trace contextRef="#ctx0" brushRef="#br0" timeOffset="64382.013">21637 7691 18431 0,'0'0'1632'0,"-2"-7"-1312"16,0-3-320-16,1 1 0 0,1 9 4064 0,0 0 736 15,0 0 160-15,0 0 32 16,0 0-4352-16,0 0-880 0,0 0-160 0,0 0-48 16,0 0-96-16,0 0-32 0,0 0 0 0,0 0 0 0,0 0 576 0,1 12 0 15,-2 1 0-15,-1 7 0 0,0 5 192 0,-3 2 160 16,2 1 32-16,-1 1 0 0,-3 2 128 0,0 3 16 16,3 4 16-16,-4 2 0 0,2 1-96 0,-1 1 0 15,1 5-16-15,1-1 0 0,-1 0-16 0,0-2 0 0,2-2 0 16,-1-4 0-16,3-5-416 0,1-4 0 0,-1-3 0 0,0-3 0 31,0-2-480-31,2-3-32 0,-2-3 0 0,2-1 0 16,2-9-1824-16,-2-5-368 0,0 0-80 0</inkml:trace>
  <inkml:trace contextRef="#ctx0" brushRef="#br0" timeOffset="64816.452">21194 8184 45327 0,'-10'-12'2000'16,"10"12"432"-16,-4-4-1952 0,4 4-480 0,0 0 0 0,0 0 0 15,12-2-576-15,6 4-192 0,-1 0-64 0,9-1 0 16,4-1-128-16,5-2-16 0,-2-3-16 0,3 1 0 15,6-2 176-15,-3 1 48 0,-1-3 0 0,-2 0 0 0,-2 1 480 0,0-2 96 16,1-2 32-16,2 0 0 0,-2 2 608 0,2 0 128 16,2-1 32-16,-2 3 0 0,1-3-48 0,-4 0-16 15,-5 0 0-15,-2 2 0 0,-4 4-544 0,-2-2 0 16,-4 3 0-16,-2 1 0 0,-4 2 0 0,-4 0-256 16,-7 0 32-16,0 0 0 0,4 13 224 0,-7 5-192 15,-3-1 192-15,-3 4-192 0,0-1 192 0,-4 4 128 0,-1 6 0 16,1 1-128-16,-1 0 144 0,2-3-144 0,1 0 0 0,0-3 144 15,4-1-144-15,1-3 0 0,2 0 0 16,3-5 0-16,2-5 0 0,3-1 0 0,2-1 128 0,1-2-128 16,2-3 0-16,3-2 192 0,2-2-192 15,2-4 192-15,0-4-32 0,3-4 0 0,2-3 0 16,0-3 0-16,-2-2-160 0,0-1-176 0,-2-1 48 16,-2-3 0-16,-3-1 352 0,-2 0 80 0,0 1 16 0,-7 3 0 15,0 2 208-15,-6 3 48 0,-2-1 16 0,-5 2 0 16,-1-1-240-16,-3 2-48 0,-3 2-16 0,0 6 0 15,-3 6-288-15,1 2 0 0,-2 0-176 0,1 2 176 16,1 3-1040-16,-1 0-112 0,0 4 0 0,4 0-16 16,0 1-1072-16,5-2-192 15,3-2-64-15,8-7-12480 0</inkml:trace>
  <inkml:trace contextRef="#ctx0" brushRef="#br0" timeOffset="65610.835">23280 7748 33919 0,'-8'-6'1504'0,"8"6"304"0,-4-5-1440 0,4 5-368 15,0 0 0-15,-10-3 0 0,0 1 176 0,2 2-48 16,1 0 0-16,-3 0 0 0,-2-1-128 0,1 2 0 16,2 1 0-16,-4 3-176 0,-4 0 176 0,-5 2 0 15,-4 3 0-15,-7 4 0 0,-4 1 0 0,-2 3 0 16,-5 1 144-16,-3 1-144 0,-5 2 192 0,3-1-64 16,1-3 0-16,10 0-128 0,7-2 192 0,8-2-192 15,7-3 192-15,9-1-192 0,2-1 272 0,7 0-48 0,4-1-16 16,4 0 0-16,3 1-208 0,9 1-240 0,4-1 48 15,3-4 16-15,2-2-16 0,2-1 0 0,1 0 0 16,-1 1 0-16,-2 1-144 0,-1 0-48 0,2 1 0 0,-2 1 0 16,-2-3 128-16,-1 2 32 0,-2 1 0 0,-2 1 0 15,-2 2 224-15,-5 2 0 0,-7 6 0 0,0-5 0 16,2-4 0-16,-5 1 128 0,-4 3 0 0,-8 3-128 16,-8 4 416-16,-3-1-32 0,-5-2 0 0,-4 2 0 15,-4 0 32-15,-4-1 0 0,-1-3 0 0,-1-1 0 16,-3 0-96-16,-2-1-32 0,-3-1 0 0,2-4 0 15,2-2-288-15,0-2 0 0,3-1 0 0,1-2 0 16,4-1-1632 0,7-1-336-16,2-2-64 0,6-3-12224 0</inkml:trace>
  <inkml:trace contextRef="#ctx0" brushRef="#br0" timeOffset="66091.109">23787 7850 10127 0,'0'0'448'0,"0"0"96"0,-3-12-544 0,1 1 0 0,0 3 0 0,0 0 0 16,2 8 5120-16,-7-6 896 0,-4 1 192 0,-2 2 48 15,-1 3-5408-15,-6 3-1072 0,-3 4-224 0,-3 2-32 0,-3 0 224 0,0 5 32 16,-3-2 16-16,2 3 0 0,4 4 592 0,-1 1 128 16,0 3 32-16,2-1 0 0,3-2 48 0,3 2 16 15,1 2 0-15,3 1 0 0,-1 0-320 0,7 1-64 16,4-1-16-16,2-1 0 0,0-1-208 0,3-1 0 15,2-2-144-15,1-2 144 16,3-5-1280-16,3-1-144 0,2-2-48 0,2-4 0 16,7-1-1376-16,0-5-288 0</inkml:trace>
  <inkml:trace contextRef="#ctx0" brushRef="#br0" timeOffset="67180.001">24090 7858 5519 0,'0'0'240'0,"-11"-3"64"0,-4-1-304 0,3 3 0 0,2 0 0 0,-1 1 0 15,-3-2 4624-15,-1 4 880 0,-3 0 160 0,3 1 32 16,-1 3-5200-16,0 0-1056 16,-2 2-208-16,0 0-32 0,1 1 800 0,-2 1 0 0,-1 1 0 0,2 4 0 15,1 1 928-15,1 3 144 0,-2 2 16 0,3 1 16 16,3 0-400-16,1 1-96 0,2 0-16 0,1 1 0 0,3-2-352 16,1-1-80-16,8-2-16 0,-1-1 0 0,2-2-144 0,3-5 0 15,-2-5 144-15,2 0-144 0,0-3 128 0,2-4-128 16,2-2 128-16,2-4-128 0,3-6 192 0,2-2-48 15,-3-1 0-15,4-4 0 0,2 1-144 0,0-3-144 16,-1 0 144-16,2 1-208 0,-2 1 16 0,1-1 16 16,-2-3 0-16,-3 3 0 0,-1 3 176 0,-3 3 0 15,-2 2 0-15,-4 1 0 0,-2 1 0 0,-3 3 0 16,-2 8 0-16,0 0 0 0,0 0 0 0,-4 9-208 16,-3 2 80-16,-2 3 128 0,3 4-192 0,-1 1 192 15,-2 2-160-15,2 2 160 0,0 4 0 0,5-3 0 16,0-2-128-16,4 0 128 0,-1-3 0 0,3-2 0 15,4 0 0-15,2-3 0 0,2-4 512 0,0-4 0 0,-3-3 0 16,5-3 0-16,6 0 192 0,0-7 48 0,-2-6 0 0,3-1 0 16,1-2-528-16,1-3-96 0,1-2-128 0,-2-1 176 15,1-1-384-15,-2-1-80 0,1 1-16 0,0-3 0 16,0-4 304-16,2-1-160 0,1-2 160 0,1 0-128 16,1-1 128-16,-2 0 0 0,-2-2 0 0,-3-1 0 15,-2-4-256-15,-4-1 16 0,-2 6 16 0,-1-1 0 16,2 0 224-16,-9 3-176 0,-7 1 176 0,2 1-160 15,2 0 160-15,-2 5 224 0,-4 1-48 0,1 3-16 16,2 2 32-16,-2 5 16 0,-6 2 0 0,4 5 0 16,1 3 48-16,5 6 0 0,-10 0 0 0,-1 2 0 15,11-2-256-15,-14 13 0 0,-2 5 0 0,-1 1 0 16,-2-1 0-16,-1 1 0 0,5 3 128 0,-1 3-128 0,0 3 0 16,1 1 0-16,0-3 128 0,3 4-128 0,-2 0 256 15,2 0 16-15,3 2 0 0,0 5 0 0,0 2 112 0,2 3 32 16,1 0 0-16,4-2 0 0,1-1-144 0,0-2-16 15,-1-3-16-15,0-2 0 0,2 2-80 0,3-2-16 16,-1-1 0-16,0-3 0 0,0-5-144 0,3 1 128 16,-1 1-128-16,3 2 128 0,0-3-128 0,4-2 192 15,-1-2-192-15,3-4 192 0,3-5-192 0,0-1 0 16,2-1-192-16,2-4 192 0,0 0-208 0,0-3 80 16,2-2 128-16,0-2-208 0,6-2 16 0,1-2 0 15,-4-6 0-15,1-1 0 16,2-2-256-16,0-1-32 0,-3-4-16 0,0 1 0 0,1-3 112 0,-4 1 32 0,0 0 0 15,-1-1 0-15,-1-2 352 0,-1 0 0 0,-2-1 0 16,-2 3 0-16,-6 1 0 0,1 1 0 0,-3 0 128 0,-2-1-128 16,1 4 128-16,-2-2-128 0,0-1 0 15,-5 4 128-15,-3 3 0 0,0 0 0 16,2 4 0-16,-6-1 0 0,0-2 0 0,-5 2-128 0,-1 1 192 0,-1 4-64 16,1 3 80-16,-2 0 16 0,-3 2 0 0,-2 4 0 15,1 1-64-15,-1 1-16 0,0 0 0 16,1 3 0-16,0 1-144 0,0 2 128 0,-2 0-128 0,2 3 128 15,4 1 64-15,-1 0 0 0,-3 5 0 0,4 0 0 16,-1 1 16-16,1-1 16 0,-1 1 0 0,3 3 0 16,2 3-48-16,1-2-16 0,0-3 0 0,3 0 0 15,1 0-160-15,3-1 160 0,4-2-160 0,0 0 160 16,2 0 112-16,3 1 32 0,4-6 0 0,2 0 0 0,3-2 176 16,0-1 32-16,2-2 16 0,1-1 0 0,4 1-112 0,-4-3-32 15,-3-2 0-15,1 0 0 0,3-2-256 16,-2-2-128-16,0-2 128 0,0-1-128 0,2-1-192 15,-3-2-128-15,-1 0-32 0,-1-3 0 16,0-2-1376-16,2-1-288 0,-3 0-48 0,1 0-14848 16</inkml:trace>
  <inkml:trace contextRef="#ctx0" brushRef="#br0" timeOffset="72645.35">16488 1757 10127 0,'-11'-5'896'0,"0"0"-704"16,0-1-192-16,2 1 0 0,-4-1 3392 0,2 3 656 15,-1 0 128-15,1-1 32 0,-3 2-3072 0,-2 0-624 16,-4 1-112-16,0 0-16 0,0-1-208 0,-2 2-48 16,-3 3 0-16,1 0 0 0,1 1 16 0,-4 2 0 15,0 3 0-15,-1 2 0 0,1 1-144 0,-4 3 192 16,-4 4-192-16,-1 3 192 0,0 2-192 0,-1 7 160 16,-1 8-160-16,3 4 160 0,4-1 304 0,4 1 64 15,2 1 16-15,4 0 0 0,4 0 0 0,4 9 0 16,3 9 0-16,3-1 0 0,4 0-336 0,2-5-64 15,3-4-16-15,5-9 0 0,2-8-128 0,4-7 0 0,2 0 0 16,2-7 0-16,1-6 128 0,4-6-128 0,2-2 128 16,0-6-128-16,2-1 192 0,2-4-64 0,0-4 0 0,2-5 0 15,-4-1 48-15,2-3 0 0,-3-4 0 0,-2-2 0 16,-1-2-176-16,-2 0 0 0,-3 0 0 0,-3-3 0 16,-2 3 0-16,-2-4 0 0,-5-1 0 0,-1 1 0 15,-2 1 0-15,-3 6 192 0,-3 2-192 0,-2 4 192 16,-3 4 0-16,-1 3 16 0,-2 3 0 0,-2 2 0 15,-2 3-208-15,-1 3 128 0,0 3-128 0,2 1 0 16,-1 4 0-16,3-1 0 0,3-2-176 0,4-2 176 16,6-5-144-16,0 0 144 0,0 0 0 0,0 0 0 15,0 0-304-15,10 7 48 0,0-1 16 0,-1-3 0 16,5-7-64-16,0 2-16 0,1 0 0 0,1 0 0 0,-1 1 320 16,1 1 0-16,-1 0-128 0,1 0 128 0,0 0 0 0,0 2 0 15,2 2 0-15,-3 5 0 0,-4 5 0 0,0 5 144 16,0 4-16-16,-4 0 0 0,-3 1 80 0,0 2 16 15,-3 0 0-15,-2 3 0 0,-2 3-96 0,-2-5-128 16,-5 0 176-16,-2 0-176 0,-1 1 0 0,-2-2 0 16,0-1 0-16,1 1 0 0,-2-3 0 0,3 1 0 15,2 2 0-15,3-4 0 0,2-6 0 0,1-4 0 16,1-3-240-16,4-9-9824 16,0 0-1968-16</inkml:trace>
  <inkml:trace contextRef="#ctx0" brushRef="#br0" timeOffset="73034.501">17019 1652 13823 0,'-8'-12'1216'0,"2"7"-960"0,-1 1-256 0,-1 2 0 16,8 2 4144-16,-9-1 784 0,0 1 144 0,0 3 48 15,-4 6-3856-15,0 1-768 0,-2 1-160 0,-4 1-16 16,-3 0-320-16,-2 6 0 0,0 5 0 0,-5 1 0 16,-4 3 0-16,3 1 0 0,0 0 128 0,2 10-128 0,1 9 224 0,1 2-16 15,0-1 0-15,3 1 0 0,0-2 64 0,3-1 16 16,1 3 0-16,4-2 0 0,3 0 32 15,0-4 16-15,4 0 0 0,4-6 0 0,1-3-32 0,3-1-16 16,3-4 0-16,2-4 0 0,3-3-288 0,2-2 0 16,-2-1 0-16,6-4 0 0,1-3-128 0,2-2-144 15,0-1-32-15,3-1 0 16,0-4-656-16,2-2-128 0,1-3-16 0,-3-3-16 16,-1-2-1904-16,5-2-384 0,-1-6-80 0,0 1-16 0</inkml:trace>
  <inkml:trace contextRef="#ctx0" brushRef="#br0" timeOffset="73345.448">16957 1948 13823 0,'-2'-9'1216'0,"-3"4"-960"0,2 0-256 0,3 5 0 16,0 0 4432-16,0 0 848 0,-3 14 160 0,3-1 48 16,3 2-4288-16,2 3-864 0,0 1-160 0,2-1-48 15,1 1-128-15,2 3 192 0,1 3-192 0,3 1 192 16,-1-3-192-16,1 0 192 0,1-1-192 0,2 3 192 16,2 5-192-16,2-3 0 0,1-1 0 0,2-1 128 0,0 1-128 0,-1-3 0 15,-2-2 0-15,2 0 128 0,2-3-128 0,0-2 0 16,-3 1 0-16,-2-5 0 0,-1-4 0 15,-2-2 0-15,-5 0 0 0,0 0 0 0,0-2 0 0,0 0-256 16,-12-4 64-16,9 1 16 16,-9-1-1552-16,9 0-304 0,-9 0-64 0,0 0-6800 15,4-7-1376-15</inkml:trace>
  <inkml:trace contextRef="#ctx0" brushRef="#br0" timeOffset="73646.643">17431 1931 26719 0,'0'0'2368'0,"0"0"-1888"0,0 0-480 0,0 0 0 15,0 0 1696-15,0 0 240 0,0 0 48 0,-3 8 16 16,0 3-1360-16,-1 4-288 0,-2 1-48 0,-1 7-16 15,-2 1-144-15,0 6-16 0,-3 2-128 0,-2 2 192 16,-4-1-192-16,0 6 0 0,-6 1 0 0,-3 0 0 16,-1 2 128-16,-2 2-128 0,0 2 0 0,2-4 144 15,-2-4 48-15,1-4 0 0,3-3 0 0,2-3 0 16,2-4 64-16,3-2 0 0,1-3 16 0,3-2 0 16,1-1-16-16,2-3-16 0,2-2 0 0,-1-2 0 0,2-3-240 15,1 0 0-15,8-6 0 0,0 0 0 16,-8 0-1392-16,8 0-208 15,-3-7-64-15,1-2-13568 0</inkml:trace>
  <inkml:trace contextRef="#ctx0" brushRef="#br0" timeOffset="73858.624">17549 2343 31327 0,'0'0'2784'0,"-6"11"-2224"16,-2 8-560-16,1 6 0 0,-2-1 1056 0,3 3 96 16,-4 3 32-16,-1 2 0 0,-3 1-608 0,1 1-128 0,-1-1-32 0,-1 2 0 15,-4 0-272-15,1 2-144 0,1 3 160 16,-1-3-160-16,0-2 0 0,3-4-288 0,1-3 32 16,-2-5-10672-16,0-5-2128 0</inkml:trace>
  <inkml:trace contextRef="#ctx0" brushRef="#br0" timeOffset="74521.395">17976 1959 34095 0,'0'0'3024'0,"0"0"-2416"16,0 0-480-16,-5 9-128 0,3 2 320 0,1 1 64 16,0 6 0-16,-1-1 0 0,-1 2-384 0,2 3 0 15,-3 2 0-15,3 3 0 0,-1 1 128 0,-1 3-128 16,-1-1 128-16,3 2-128 0,0 2 0 0,1 1 0 16,0 0 0-16,2-4-192 0,1-6 0 0,4-6 0 15,1-6 0-15,-1-4 0 16,0-5-192-16,2-4-64 0,2-2 0 0,0-6 0 0,0-4 448 0,1-6 272 15,1-7-32-15,1-1-16 0,2-2 288 0,0 3 64 16,2 2 16-16,-1 0 0 0,0-2-80 0,2 2 0 16,-3-2-16-16,0 1 0 0,-3 1-112 0,0 0-32 15,0 4 0-15,0 3 0 0,1 3-352 0,-3 3 128 16,-2 2-128-16,0 4 0 0,-9 4 0 0,9 2-160 0,-1 3 16 16,-3 5 0-16,1 4-48 0,-5 6 0 0,1 4 0 15,-2 6 0-15,0 4 192 0,-1 5 0 0,0 5 0 0,-5 9-128 16,0 8 128-16,-2 2 0 0,-1-4 0 0,-2 0-128 15,-1-2 128-15,0-2 0 0,-3 0 0 0,-1-5 0 16,-2-2 384-16,-1-3 16 0,0-6 0 0,0-3 0 16,1-6 64-16,-3-3 16 0,0-4 0 15,3-7 0-15,2 0-144 0,-1-6-16 0,2-5-16 0,0-2 0 16,0-4-48-16,1-3-16 0,2-4 0 0,1-2 0 16,1-2 32-16,0-3 16 0,1-3 0 0,3 1 0 15,1-4-288-15,1 0 0 0,3-1 0 0,1 2 0 0,1 4-160 16,3 2-96-16,0 0 0 0,3-1-16 0,2-2 48 15,2 5 16-15,2 3 0 0,-1 4 0 16,2 1-256-16,2 1-48 0,5-1-16 0,0 3 0 16,1 3-384-16,1 1-80 0,-1-2-16 0,2 0 0 15,4 2-2432-15,-6-1-480 0</inkml:trace>
  <inkml:trace contextRef="#ctx0" brushRef="#br0" timeOffset="74969.221">18446 1469 35007 0,'0'0'3120'0,"0"0"-2496"0,0 0-496 0,0 0-128 15,2 12 0-15,2 3 0 0,1 2 0 0,4 1 0 16,1 4 0-16,3 1-128 0,4 0 128 0,3 5-128 16,5 3 128-16,0 3 0 0,3 0 0 0,0 2 0 15,0-1 0-15,2 8 0 0,-3 8 0 0,-1 1 0 16,-2-5 0-16,-5-1 0 0,-2-2 0 0,-4 6 0 15,-1-3 128-15,-6 2-128 0,-4 3 128 0,-3 1-128 0,-3 2 320 16,-3-6 0-16,-8-5 0 0,2-1 0 0,-4-2 128 0,-2 0 0 16,-5-4 16-16,-5-1 0 0,-4-4 48 15,1-1 16-15,3-3 0 0,-2-1 0 0,2 1-256 0,3-3-48 16,3-4-16-16,3-4 0 0,4-1-352 0,1-5-80 16,2-1-16-16,0-5-11632 15,2-4-2336-15</inkml:trace>
  <inkml:trace contextRef="#ctx0" brushRef="#br0" timeOffset="75177.23">19222 1989 41631 0,'0'0'1856'0,"-3"-8"368"0,3 8-1776 0,0 0-448 0,0 0 0 0,11-2 0 16,0 3 240-16,4 0-48 0,0 0 0 0,5-1 0 16,-1-1-192-16,5-1-160 0,3 0 32 0,2 0 0 15,3-2-320-15,1 1-64 16,2-1-16-16,1 0 0 0,0 2-688 15,-3 2-144-15,-3 2-32 0,-3-2 0 0,-1-2-2016 0,-5 2-416 0,-4 3-80 0,-3 1-7712 16</inkml:trace>
  <inkml:trace contextRef="#ctx0" brushRef="#br0" timeOffset="75397.562">19417 2236 21247 0,'-33'17'944'0,"10"-3"192"0,-1-1-912 0,0 3-224 16,3 0 0-16,0 0 0 0,4 1 1488 0,3-4 256 15,1 2 48-15,5-3 16 0,1-3-304 0,4-1-64 16,1 0-16-16,2-8 0 0,2 9-448 0,-2-9-80 15,9 9-32-15,4-2 0 0,2 0-224 0,2-5-32 16,-1-4-16-16,5-2 0 0,3 0-144 0,5 0-16 16,2-3-16-16,2-1 0 0,3-2-96 0,0 0-32 15,1-1 0-15,-1 1 0 0,2 0-288 0,-5 1 0 16,-2-1 0-16,-3 0 0 16,-5-1-1488-16,-1-1-208 0,-1 2-32 0,-4 2-16 15,0 1-1712-15,-2 1-320 0</inkml:trace>
  <inkml:trace contextRef="#ctx0" brushRef="#br0" timeOffset="76068.692">21155 959 27647 0,'-5'-11'2448'0,"4"4"-1952"0,-2-2-496 0,2 1 0 16,-1 1 736-16,2 7 48 0,0 0 16 0,0 0 0 15,-7-6-416-15,0 4-96 0,0 4-16 0,-2 3 0 16,-1 2-272-16,-1 2 0 0,-2 0 128 0,-3 5-128 15,-2 8 0-15,-3 4 160 0,-7 2-160 0,1 4 128 16,-3 0 96-16,-4 4 16 0,-4 3 0 0,-3 4 0 16,0 1 144-16,4 7 16 0,0 0 16 0,6 5 0 0,1 2 16 15,5-2 0-15,4-5 0 0,5-3 0 0,6-5-32 16,3-2 0-16,2-4 0 0,4-1 0 0,3-2-192 0,3 1-32 16,1 0-16-16,3-6 0 0,2-3-160 0,2-4 0 15,2-4 0-15,1-1-176 16,3-4-608-16,2-4-128 0,2-6-32 0,4-6-9616 15,3-6-1920-15</inkml:trace>
  <inkml:trace contextRef="#ctx0" brushRef="#br0" timeOffset="76382.881">21157 1277 34095 0,'0'0'3024'0,"0"0"-2416"0,0 0-480 0,0 0-128 16,0 0 512-16,0 0 64 0,0 0 32 0,11 9 0 15,1 3-448-15,-1 2-160 0,2 3 0 0,4 2 144 16,4-1-144-16,1 4 0 0,3 2 0 0,0 2 0 15,-1 0 0-15,4 1-192 0,-2-2 64 0,1 1 128 16,-2 1-272-16,-2-3 64 0,1-2 16 0,-1-2 0 0,1-4 48 16,-2 0 16-16,-2-2 0 0,-2 0 0 0,-3-2-80 0,0 0-16 15,-4 0 0-15,-1-2 0 16,0-1-352-16,-5-1-80 16,1-2-16-16,-6-6 0 0,0 0-1552 0,0 0-304 0</inkml:trace>
  <inkml:trace contextRef="#ctx0" brushRef="#br0" timeOffset="76704.381">21606 1019 38703 0,'-12'-10'1712'0,"6"9"352"0,6 1-1648 0,-5 12-416 0,-2 9 0 0,2 3 0 16,-3 1 0-16,1 5 0 0,1 4 0 0,-3 1 0 16,2 0 0-16,-3 4 0 0,3 4 0 0,-3 3 0 15,-1 3 0-15,-4 2 0 0,-2 1-176 0,-2-1 176 16,0-3 0-16,-4-1 0 0,-3-2 0 0,0-4 0 16,-3-3 0-16,3-2-160 0,1-7 160 0,0 0 0 15,1 1 0-15,2-6 0 0,2-3 0 0,-1-6 0 16,1-3 0-16,4-1 0 0,2-1 0 0,1-6 0 15,4-5 0-15,-2-1-160 0,1-1 0 0,1-5 0 16,0-2-2464-16,2-5-480 16,3-6-96-16</inkml:trace>
  <inkml:trace contextRef="#ctx0" brushRef="#br0" timeOffset="76974.135">22058 1459 36863 0,'0'0'3264'0,"0"0"-2608"16,0 0-528-16,-5 11-128 0,0 5 512 0,-2 3 80 16,0 3 16-16,-3 1 0 0,0 1-352 0,-3 3-64 15,-1 1 0-15,-1 1-16 0,-3-1-176 0,-1 1 0 16,-1 0 0-16,-3 1 0 0,-5 4 0 0,-1 2 0 15,-4-2-192-15,1-2 192 16,1-2-704-16,1 0-32 0,2-2 0 0,2-5 0 16,4-6-560-16,2-2-112 0,4-4-32 0,2-4 0 15,3-4 32-15,4-6 0 0,-1-3 0 0,5-2-7088 0,3-4-1408 16</inkml:trace>
  <inkml:trace contextRef="#ctx0" brushRef="#br0" timeOffset="77577.404">22405 1095 36799 0,'0'0'1632'16,"-8"7"336"-16,-1 5-1584 0,-1 5-384 0,2 0 0 0,-1 5 0 0,3 3 0 0,-4 3 128 15,1 3-128-15,1 1 0 0,2-2 0 0,-1 3 0 16,1 2 0-16,0 1 0 0,3-2 0 0,0-4-192 16,0-5 0-16,3-3 16 15,5-4-320-15,1-5-64 0,0-5-16 0,4-2 0 16,2-3-112-16,2-3-16 0,2-5-16 0,0-4 0 16,1-4 208-16,1-6 64 0,2-3 0 0,0 0 0 0,-4 3 448 0,2-3 128 15,0-3 16-15,-2 3 0 0,-1 4 416 0,0-3 80 16,-3-1 0-16,0 1 16 0,0 1-64 0,-2 1-16 0,0 1 0 15,0 0 0-15,-4 3-448 0,1 4-128 16,-2 4 0-16,-5 7 0 0,0 0 0 0,0 0-192 16,0 0 32-16,2 12 0 0,-5 4-16 0,1 5 0 15,-3 3 0-15,0 3 0 0,1 5 176 0,-4 4-160 0,0 6 160 0,-1 6-160 16,-5 3 160-16,0 2 0 0,-1 0 0 16,-2 1 0-16,0 0 0 0,-1 2-160 0,0 2 160 0,2-3 0 15,2-4 0-15,-2-4 0 0,0-4 0 0,1-5 0 16,1-4 512-16,-1-5 48 0,-1-4 16 0,0-4 0 15,-2-3 192-15,-3-4 64 0,-1-1 0 0,1-5 0 16,-3-5-320-16,4-3-48 0,-2-4-16 0,1-2 0 16,1-2-240-16,-2-3-48 0,2-1-16 0,1-7 0 0,4-4-144 15,-1-3 0-15,1-1 0 0,2-2 128 0,4-4-128 16,4-2 0-16,4-6 0 0,4 6 128 0,2 7-128 0,6 2-144 16,3 0 144-16,5 4-208 0,4 2 208 0,6 3 0 15,3 2 0-15,4 3-144 0,6 0 144 0,2 4-128 16,-2 3 128-16,0 3-128 0,2-1 128 0,0 3 0 15,-3 2 0-15,1 0 0 0,0 0 0 0,0 2-160 16,-2 1 160-16,0-1 0 16,-4-1-1440-16,-5 2-176 0,-6 0-48 0,-4 0-9152 15,-2-2-1856-15</inkml:trace>
  <inkml:trace contextRef="#ctx0" brushRef="#br0" timeOffset="78073.62">22883 546 34959 0,'-10'-14'1536'0,"10"14"336"0,-3-7-1488 0,3 7-384 0,0 0 0 0,0 0 0 16,0 0 0-16,0 0 0 0,8 1 0 0,2 2-128 0,1 0 128 0,3 3-192 16,-3 1 192-16,-4-1-192 0,4 3 192 0,-1 1 0 15,2 2 0-15,3 3 0 0,0 5 0 0,1 2 0 16,2 0 0-16,15 22 0 0,-5-2 0 0,-2-1 0 15,-6-1 0-15,1 2 0 0,0 2 0 0,-6 7 0 16,-1 2 0-16,-6 2 0 0,-1 3 0 0,-6-1 256 16,-5-1-48-16,-3 5 0 0,-5 2 208 0,-6 2 32 15,-4-3 16-15,-6-2 0 0,0-1 48 0,-2-3 0 16,0-3 0-16,0-1 0 0,-2-1 48 0,-2-1 16 16,1-5 0-16,-6-5 0 0,2-1-80 0,-3-6-16 15,-2-6 0-15,1-1 0 0,2-5-208 0,5-2-32 16,2 0-16-16,3-7 0 15,5-2-1696-15,0-2-320 0,2-4-80 0</inkml:trace>
  <inkml:trace contextRef="#ctx0" brushRef="#br0" timeOffset="78780.571">20301 2602 31151 0,'-14'-7'1376'0,"8"5"288"0,6 2-1328 0,0 0-336 0,-10-2 0 0,5-2 0 15,-1 0 176-15,6 4-48 0,0 0 0 0,0 0 0 16,0 0-256-16,0 0-64 0,9-5-16 0,1 2 0 15,1 2-144-15,2 0-32 0,2 0 0 0,1 0 0 16,2-1 384-16,6-1 0 0,2 0 0 0,6 0 0 16,3 3 640-16,3-1 32 0,5-2 16 0,5 1 0 15,7-1 240-15,7-4 48 0,5 1 16 0,9-3 0 16,6 2-128-16,3-3-32 0,-3-1 0 0,10 0 0 16,8-1-192-16,-1 2-32 0,-5-1-16 0,7-2 0 0,4-2-80 15,-4 3-32-15,-7 2 0 0,-1-2 0 0,2-5-176 0,-3 3-48 16,-1-1 0-16,-7 1 0 0,-3 3-256 15,-3 1 0-15,2-2 128 0,-6 2-128 0,-6 4 0 0,-5 0 0 16,-7 2 0-16,-5 0 0 0,-2 0 0 0,-5 3 0 16,-2-1 0-16,-2 2 0 0,0 2 0 0,-8 0 0 15,-3 2 0-15,-4 0-144 16,-1 0-1136-16,-7 4-240 0,-4-1-32 0,-10 2-10352 16,-4 3-2080-16</inkml:trace>
  <inkml:trace contextRef="#ctx0" brushRef="#br0" timeOffset="79788.624">20318 2849 21183 0,'-6'-5'1888'0,"0"-2"-1504"16,0-2-384-16,4 4 0 0,2 5 2432 0,0 0 432 15,0 0 80-15,0 0 0 0,0 0-2112 0,0 0-448 16,-5 12-64-16,3 4-32 0,0 2-288 0,0 5 0 16,1 3 0-16,-1 4-144 0,-4 1 144 0,1 1 0 15,-2 2 0-15,-3 4 0 0,0 2 0 0,1 2 0 16,1-3 0-16,0 0 128 0,1-5 240 0,1-2 48 15,0-5 16-15,2-4 0 0,0-4 160 0,2-3 48 16,0-5 0-16,2 0 0 0,-1-4-112 0,1-7-16 0,0 0 0 16,0 0 0-16,0 0-128 0,0 0-16 15,8-1-16-15,3-3 0 0,2-4-32 0,2-2-16 16,3-3 0-16,2 1 0 0,1-2-304 0,3 0 0 0,3 0 0 16,2 3 0-16,-4 0 0 0,3 2 0 0,-1 6 0 0,2 0-144 15,-5 0 144-15,2 2-192 0,1 2 192 0,-3 4-192 31,-1-1-928-31,0 3-192 0,-1-3-32 0,-4 1-9792 0,-1 1-1936 0</inkml:trace>
  <inkml:trace contextRef="#ctx0" brushRef="#br0" timeOffset="80143.855">21184 3146 28559 0,'-14'-11'2544'0,"8"3"-2032"15,-4 0-512-15,2-2 0 0,0 2 1344 0,4 0 192 16,-2 1 16-16,1-1 16 0,-4 0-1216 0,1 2-352 16,0-3 144-16,-1 5-144 0,-1 1 0 0,-1 1 0 15,-2 0 0-15,-2 2-192 0,1 2-160 0,-1 2-32 16,-5 3-16-16,3 2 0 0,5 2 160 0,-3 3 48 15,-3 3 0-15,5 0 0 0,0 2 192 0,3 2 0 16,0-1 0-16,3-1-144 0,3 0 144 0,3 0 0 16,1-5 0-16,3-1 0 0,3-4 288 0,0-1 32 0,-6-8 16 15,8 5 0-15,2 0 176 0,3-5 16 16,4-4 16-16,-2-3 0 0,-1-7-272 0,2-1-48 0,0 1-16 16,0-4 0-16,-2 2-208 0,-2-1 0 0,0-3 0 15,1 3 0-15,-2 0 0 0,-1 2 128 16,-1 1-128-16,2 1 144 0,-2 2 96 0,0 4 16 0,-3 0 0 0,-6 7 0 15,9 0-256-15,-9 0 176 0,6 9-176 0,0 2 160 16,-1 2 0-16,-1 5 0 0,-1 2 0 0,2 2 0 16,-3 2-160-16,1 2 160 0,-1 3-160 0,3-5 160 15,0-3-160-15,1-1 0 0,1-4 0 0,1-4 0 16,1-3-144-16,2-1-16 0,0-3 0 0,2-4 0 16,3-5-1632-16,0-6-320 15,3-4-64-15,3-6 0 0</inkml:trace>
  <inkml:trace contextRef="#ctx0" brushRef="#br0" timeOffset="80474.028">21585 3086 35007 0,'-5'6'3120'0,"-1"3"-2496"16,-1 2-496-16,1 3-128 0,-2 3 1024 0,1 5 192 15,1 0 48-15,0 2 0 0,0 0-1040 0,1 0-224 16,2-1 0-16,-1-1 0 0,1-3-144 0,2-1 0 16,1-4 0-16,-1-2 0 15,0-2-240-15,1-10-64 0,0 0 0 0,0 0 0 0,0 0 448 0,0 0-128 16,0 0 128-16,0 0 0 0,0 0 336 0,0 0 160 16,9-9 16-16,-1-1 16 0,1-1 176 0,1-3 16 0,-1-1 16 15,1-5 0-15,-1-4-368 0,1 2-80 16,-3 3-16-16,2 0 0 0,1 1-96 0,1-3-32 0,0 2 0 15,1 2 0-15,4 2-144 0,-1 1 0 0,0 1 0 0,2 2 0 16,-2 0-128-16,3 2-16 0,1 1 0 16,-2 3 0-16,0 1-112 0,-1 2 0 0,1 1-16 0,-1 3 0 31,0 3-160-31,-3 0-16 0,-3 2-16 0,-3 1 0 0,0 1-1744 16,-3 1-352-16,0-1-64 0</inkml:trace>
  <inkml:trace contextRef="#ctx0" brushRef="#br0" timeOffset="81066.623">22332 2994 26719 0,'-17'-5'2368'0,"8"1"-1888"16,2-1-480-16,0 2 0 0,-2 2 1184 0,-2 1 144 15,-3 0 16-15,-1 3 16 0,-2 1-1104 0,0 3-256 0,-3 1 0 0,1 1 0 16,-2 4 0-16,2 1 0 0,1 0 0 16,-1 3-128-16,0 2 128 0,0 3 0 0,-1 3 0 0,2 0-128 15,3 0 128-15,0 1 0 0,2 1-144 0,7-5 144 16,-1-2 0-16,4-4 0 0,1-2 192 0,0-3-64 15,2-11 64-15,0 0 0 0,5 7 0 0,-5-7 0 16,10 2 224-16,-1-4 48 0,2-4 16 0,1-1 0 16,1-4-16-16,-1-3 0 0,2-3 0 0,2 0 0 15,0-4-336-15,0 1-128 0,-1 2 0 0,-1 2 0 16,-1 2 128-16,0 3-128 0,0 0 0 0,-4 4 0 16,-2 0 128-16,-7 7-128 0,10-2 0 0,-10 2 144 15,0 0-16-15,5 12-128 0,-2 4 192 0,-4 5-64 16,-1 3 16-16,-6 4 0 0,0 4 0 0,-2 6 0 15,-3 3-144-15,-1 3 160 0,-3-1-160 0,2-1 160 16,-2-1-160-16,2-3 0 0,-2 0 144 0,1-3-144 0,-1-2 272 16,3-2-16-16,1-3 0 0,1-5 0 0,1-5-112 15,1-5-16-15,3-2-128 0,1-5 192 16,6-6-1760-16,0 0-352 0,-2-15-80 0,4-7-16 16</inkml:trace>
  <inkml:trace contextRef="#ctx0" brushRef="#br0" timeOffset="81504.997">22470 3078 38639 0,'0'0'1712'0,"0"0"352"0,0 0-1648 0,0 0-416 0,0 0 0 0,0 0 0 16,4 12 0-16,0-1-192 0,-2 0 0 0,4-3 16 31,1-2-464-31,0 0-112 0,0-1-16 0,0 0 0 16,3-3-592-16,-2-1-128 0,2-2-32 0,0-1 0 16,0-3 624-16,1 0 112 0,-4-2 16 0,2-2 16 0,1 2 1632 0,1-1 320 0,0-1 64 0,2 0 16 15,-3-2 16-15,1-1 16 0,0-1 0 0,-3 1 0 16,0 1-624-16,-2-1-128 0,1-2-32 0,-5 1 0 15,-2 1-320-15,0 0-64 0,-4 0-16 0,-1 1 0 0,0 1-128 16,-3 3 0-16,-1-1 144 0,-3 6-144 0,0 4 0 16,-1 2 0-16,-3 1 0 0,-1 6 128 15,-3 2-128-15,1 4 0 0,-3 1-176 0,1 3 176 0,2 1 0 0,-5 4 0 16,2 1 0-16,2-1 0 0,0 2 0 0,3-2 0 16,2 0 192-16,-1 2-192 0,1-2 256 0,5 0-48 15,6-5-16-15,2-3 0 0,-1-2 16 0,7-1 0 16,4 0 0-16,3-1 0 0,6-6 64 0,3 0 16 15,0-2 0-15,7-4 0 0,4-3-32 0,1-6-16 16,3-5 0-16,6-2 0 16,2-2-560-16,6-2-128 0,2-4 0 0,-1-3-16 15,0 2-1216-15,-6 1-240 0,-5 1-64 0,-1 3-8896 16,-6 1-1792-16</inkml:trace>
  <inkml:trace contextRef="#ctx0" brushRef="#br0" timeOffset="81820.02">23468 2552 40543 0,'0'0'3600'0,"0"0"-2880"0,0 0-576 0,-8 4-144 15,8-4 352-15,-4 9 32 0,1 4 16 0,-2 5 0 0,3 3-400 16,1 2 0-16,0 3 0 0,0 2-176 16,-1-1 176-16,-1 8-208 0,-1 5 80 0,0 2 128 0,-2 1-256 15,-2-1 80-15,2 0 16 0,-3-2 0 0,0-2 160 0,-1-2-192 16,1-2 192-16,1-1-192 0,-1-1-160 16,2-8-32-16,4-5-16 0,-3 0 0 0,2 0 208 0,1-3 32 15,1-6 16-15,2-10 0 16,0 6-528-16,0-6-96 0,0 0-32 0,1-9-10096 15,2-6-2032-15</inkml:trace>
  <inkml:trace contextRef="#ctx0" brushRef="#br0" timeOffset="82029.46">23600 2476 41471 0,'-10'6'3680'0,"1"5"-2944"0,3 5-592 0,-1 6-144 16,1 3 416-16,-3 6 48 0,3 3 16 0,1 4 0 16,1 4-256-16,2 2-48 0,0 5-16 0,0 3 0 15,-3-1-160-15,2 0 0 0,0 0 0 0,-2-4 128 32,-1-2-448-32,1-4-80 0,2-5-32 0,2-4 0 0,-3-3-432 15,3-3-96-15,1-5 0 0,1-5-16 16,2-2 400-16,-1-7 64 0,-2-7 32 0,6 5 0 0,-6-5 352 0,0 0 128 0,8-8 0 15,1-6-11072-15,0-5-2096 0</inkml:trace>
  <inkml:trace contextRef="#ctx0" brushRef="#br0" timeOffset="82266.736">23217 2939 27647 0,'0'0'2448'16,"0"0"-1952"-16,4-10-496 0,1 3 0 0,7 2 3856 0,4-1 688 16,2 0 128-16,6 0 16 0,4-2-3712 0,4 0-736 15,4 0-240-15,3-3 128 16,5-3-480-16,3 0-96 0,2-2 0 0,1 2-16 16,-2-1-544-16,-5 0-96 0,-2 1-32 0,-4 0 0 15,0 3-912-15,-7 0-176 0,-4 1-32 0,-3 3-16 16,-4 4-656-16,-3 2-128 0,-2 2-16 0,-3 0-16 0</inkml:trace>
  <inkml:trace contextRef="#ctx0" brushRef="#br0" timeOffset="82487.232">23082 3190 16575 0,'0'-9'1472'0,"1"0"-1168"0,3 0-304 0,7-1 0 16,4-1 6240-16,5-1 1184 0,6-3 256 0,3 1 32 16,5-1-6112-16,1 1-1232 0,4 0-240 0,4 1-128 0,4 0-128 0,4-2-112 15,4-2-16-15,5 2 0 16,1 4-1088-16,0 0-240 16,-2 0-32-16,-1 3-16 0,1-1-1456 0,-2 2-304 15</inkml:trace>
  <inkml:trace contextRef="#ctx0" brushRef="#br0" timeOffset="87343.162">20530 12014 2751 0,'0'0'256'0,"0"0"-256"16,-8 1 0-16,8-1 0 0,-6 0 3200 0,6 0 608 16,0 0 112-16,0 0 32 0,0 0-2416 0,0 0-496 0,0 0-80 15,0 0-32-15,0 0 112 0,0 0 32 0,0 0 0 0,0 0 0 16,0 0 32-16,0 0 16 0,0 0 0 0,0 0 0 15,0 0-288-15,0 0-64 0,10-1-16 0,1 1 0 16,-2-3-176-16,2-1-16 0,0-4-16 0,2-1 0 16,0-1-192-16,1-1-32 0,-3-2-16 0,3-1 0 15,0 1-160-15,-1-2-16 0,-1-1-128 0,1 1 192 16,-3 1-192-16,1 2 144 0,0 0-144 0,-1 0 128 16,0-2-128-16,0 3 0 0,-6 2 0 0,2 3 128 15,0 1-128-15,-6 5 0 0,0 0 0 0,0 0 0 16,0 0 0-16,0 0 0 0,0 0 0 0,0 0 0 15,0 0 0-15,0 0 0 0,-6 12 0 0,-3 2 128 16,-4 2 48-16,-1 0 0 0,1 2 0 0,-2-1 0 0,-4 2-176 0,1 0 160 16,3-3-160-16,-1 0 160 0,-1-1 80 15,-1-1 16-15,1-2 0 0,4 2 0 0,-2-2 32 16,3-2 16-16,3-4 0 0,4 0 0 0,5-6-80 0,0 0-16 16,0 0 0-16,0 0 0 0,0 0 16 0,0 0 0 15,0 0 0-15,8-8 0 0,2-1-224 0,2-2 176 16,1-4-176-16,2-1 160 0,2-1-160 0,0-1 0 15,1-1 0-15,0 3 0 0,-2-2 0 0,1 3 0 16,0-2 0-16,-3 3 0 0,0 2 0 0,0 0 0 16,1-1 0-16,-3 2 0 0,-4 2 0 0,0 2 0 15,0 3 0-15,-8 4 0 0,0 0 0 0,8-3 0 16,-8 3 0-16,0 0 0 0,0 0 0 0,0 0 0 16,7 8-128-16,-7-8 128 0,3 10 0 0,-2 0 0 15,-1-10 0-15,-1 11 0 0,-2 0 0 0,0 0 0 0,-1 0 0 0,0 0 0 16,-3-1 0-16,2 0 0 0,-3 0 0 15,2 0 0-15,0-1-384 0,-1-1 64 0,3 0 0 16,1 0 0 0,3-8-2864-16,0 0-560 0</inkml:trace>
  <inkml:trace contextRef="#ctx0" brushRef="#br0" timeOffset="87852.078">20627 11695 29487 0,'-19'-3'1296'0,"9"4"288"0,0 2-1264 0,3 1-320 16,7-4 0-16,0 0 0 0,-5 3 0 0,5-3 0 15,-5 11 0-15,5-11 0 16,0 0-368-16,0 0-80 0,0 0 0 0,0 0-16 0,10-1 464 0,-1-1 208 16,-1-4-16-16,2 1 0 0,1-1 608 0,0 0 112 15,0 0 32-15,2 1 0 0,3-1-384 0,-1 2-80 16,2 0-16-16,0 1 0 0,2 0-320 0,0 2-144 15,1 2 128-15,0 1-128 0,1 0 0 0,0 2 0 16,-2 0 0-16,-3-1 0 0,-3 4 144 0,-2 4-144 0,0 1 160 0,-1 1-160 16,-2 0 224-16,-1 1-48 0,-2-1-16 0,-2 1 0 15,-1 0 192-15,-5 3 32 0,-3 2 16 16,-1 0 0-16,2 0 32 0,-2 2 0 0,-5-1 0 16,-1 0 0-16,-2-3-32 0,1 1 0 0,1-2 0 0,-2 2 0 15,-1-2-240-15,3 0-160 0,2-4 192 0,-1-2-192 16,1-1-832-1,3-5-256-15,8-4-64 0,0 0-9824 0,0 0-1952 0</inkml:trace>
  <inkml:trace contextRef="#ctx0" brushRef="#br0" timeOffset="88574.269">21583 10952 8287 0,'0'0'736'0,"0"0"-592"0,0 0-144 0,-8 4 0 15,8-4 1536-15,-6 8 288 0,6-8 48 0,-4 9 16 0,-3-3-1504 0,7-6-384 16,-4 8 0-16,4-8 0 0,-7 7 496 0,7-7 16 16,0 0 16-16,-5 4 0 0,5-4 1360 0,0 0 272 15,0 0 48-15,0 0 16 0,0 0-128 0,0 0-32 16,0 0 0-16,0 0 0 0,12-7-1024 0,1-3-208 15,3-2-32-15,2-3-16 0,4-6-272 0,3-2-64 16,2-2-16-16,4-5 0 0,3-1-48 0,3-3 0 16,1 1 0-16,0-2 0 0,1-1 192 0,-1-1 16 15,2-2 16-15,-1-3 0 0,0-4-96 0,5-1 0 16,2-1-16-16,-2 2 0 0,1 1-160 0,0 2-16 16,-1 1-16-16,-2 4 0 0,-3 1-160 0,-2 1-16 15,-4 0-128-15,-1 0 192 0,-2 3-192 0,-3 4 144 16,-3-1-144-16,1 5 128 0,-1 4-128 0,-3 3 0 0,-4 3 0 15,0 4 0-15,-2 2 0 0,-4 4 0 0,-6 0-160 0,-5 5 160 16,0 0-288-16,0 0 32 0,0 0 16 0,0 0 0 31,0 0-160-31,0 0-48 0,0 0 0 0,0 0 0 16,0 0-320-16,-3 12-80 0,-1 1-16 0,0 1 0 16,-2-2-1328-16,-1-2-272 0,0-4-48 0,-3 3-7232 0,-2 1-1456 0</inkml:trace>
  <inkml:trace contextRef="#ctx0" brushRef="#br0" timeOffset="88898.177">22341 9916 2751 0,'-9'-13'128'0,"5"5"16"0,2-2-144 0,3 0 0 16,-1 10 0-16,6-11 0 0,2-2 5008 0,3 1 976 16,2-1 192-16,3 2 32 0,5-1-4208 0,1 0-848 15,3 0-160-15,4-1-32 0,-1-1 224 0,6-2 48 16,3 1 16-16,5-1 0 0,0 4-224 0,1-2-32 16,-2 1-16-16,2 2 0 0,-4 3-400 0,-5 0-64 15,-4 4-32-15,-2 1 0 0,-1-1-288 0,-4 4-48 16,-2 6-16-16,-4-1 0 0,1 0-128 0,-4 4 0 15,-1 4 144-15,-3 2-144 0,0 2 128 0,-2 4-128 16,-5 4 160-16,-3 0-160 0,-5 3 288 0,-4 3-32 0,-2 2-16 0,-5 4 0 16,-3 4 80-16,-3-1 32 0,-3 0 0 0,-1 0 0 15,-4-1-128-15,-4 0-32 0,-1-1 0 0,-5 1 0 16,1 0-192-16,-4 2 0 0,0 1 0 0,3-3 0 31,3 0-1168-31,6-4-336 0,7-1-64 0,4-5-15568 0</inkml:trace>
  <inkml:trace contextRef="#ctx0" brushRef="#br0" timeOffset="97649.127">15714 4767 26719 0,'-2'-12'2368'0,"1"2"-1888"0,0-3-480 0,0 3 0 16,2 4 1088-16,-1 6 112 0,10-7 16 0,1 1 16 16,4-2-912-16,5 1-176 0,0 1-144 0,5-1 192 15,0-1-48-15,7 2 0 0,5 0 0 0,1 2 0 16,3-1-16-16,3 3-128 0,-2 0 192 0,8-3-64 15,1-3-128-15,8 0 0 0,4 2 0 0,4 0 0 16,3 3 0-16,2-3 0 0,2-3 144 0,6 2-144 16,2 0 0-16,0 1 128 0,1-2-128 0,5 2 0 15,3 4 240-15,4-2-32 0,4-3 0 0,2 2 0 16,4 0 112-16,-1 1 32 0,4-2 0 0,-2 3 0 16,-3 0-96-16,4 1 0 0,3 0-16 0,-5 2 0 15,-8 2-112-15,1 0-128 0,1-2 176 0,-5 2-176 0,-2 1 144 0,-4 1-144 16,0 0 0-16,-1 0 144 0,-2-3-144 0,-5 2 0 15,-5 0 0-15,-2 0 0 0,0 1 0 0,-5-3 0 16,-2-2 0-16,-4 2 0 0,-5 1 0 0,-6-1 0 16,-7-2 0-16,-2 1 0 0,-3 2 0 0,-4-1 0 15,-4-1 128-15,-7 3-128 0,-5 1 0 0,-4-2 0 16,-3-3 0-16,-12 1 0 0,0 0 0 0,0 0 0 16,0 0 0-16,-12-1 0 0,-10-4 0 0,-7 1 0 15,-8-4 144-15,-7 3-144 0,-5-1 0 0,-13 2 0 16,-8-3 0-16,-6 0 0 0,-3-1 0 0,-5 0 0 15,-7 2 0-15,-4-1 0 0,-9-2 0 0,-4 3 0 16,-4 0 0-16,-5 2 0 0,0-1 0 0,-2 1 0 16,1 1 0-16,-1-2 0 0,-3 3 0 0,1 0 0 15,-1-2 0-15,0 2 0 0,1 0 0 0,0 0 0 0,1 2 0 16,-1 0 0-16,1-2 0 0,-1 1 0 0,1 1 0 16,-1 0 0-16,3 1 0 0,-3 1 0 0,-4 1 0 0,4 3 0 15,4 0-176-15,5 3 176 0,1-2-208 0,10-1 80 16,8 0 128-16,11-2-208 0,5 3 80 0,5-1 128 15,9-1 0-15,5-1 0 0,9-1 0 0,5 3 0 16,7 1 0-16,6-2 0 0,7 3 0 0,6-3 0 16,6-1-192-16,5 1 192 0,7-5-192 0,4 15 192 15,5 2-320-15,8-3 48 0,8-3 16 0,13-1 0 16,10-1 16-16,11 0 16 0,9 1 0 0,6-2 0 16,7-1 224-16,10-3 0 0,9-1 0 0,6 0 0 15,1 0 0-15,10-1 0 0,7 0 0 0,3-2 0 0,-1-2 0 16,4 4 0-16,0-1 0 0,4 0 0 0,-1 0 0 15,0 1 0-15,-2 4 0 0,1-2 0 0,1 1 0 16,-4 0 0-16,-6-1 0 0,0 2 0 0,2-1 0 16,-8 2 0-16,-7-2 0 0,-3-1 0 0,-1 0 128 0,-7 0-128 15,-9 2 0-15,-5-5 0 0,-4-1 128 0,-5 2-128 16,-3-2 0-16,-9 4 0 0,-5-2 0 0,-11-1 160 16,-4-2-160-16,-9 1 128 0,-5 0-128 0,-6 0 0 15,-5 0 0-15,-9 0 0 0,-10 0 128 0,0 0-128 16,0 0 0-16,-9-4 128 0,-9 0-128 0,-10-3 192 15,-13-1-192-15,-11 1 192 0,-10 2-192 0,-12-1 0 16,-6-1 0-16,-8 1 0 0,-8 1 0 0,-7 0 0 16,-6 1 0-16,-7-1 0 0,-7 0-144 0,-5 0 144 15,0 2 0-15,-3-1 0 0,-2-2 0 0,5 1-128 0,6-1 128 16,0-1 0-16,-2 2 0 0,5-1 0 0,6 1 0 16,-5 1 144-16,-3-1-144 0,2 2 0 0,8 0 0 15,-6-1 0-15,-3 5 0 0,6-1 0 0,6-2 0 0,2-2 0 16,-1-2 0-16,7 5 0 0,7 1 0 0,8-3 0 15,4 1-160-15,11-1 160 0,4 2 0 16,11-2-144-16,6 0 144 0,10 1 0 0,10-1-144 16,8 2 144-16,7 3 0 0,6 2 0 0,8-4-144 0,0 0 144 15,12 11-192-15,12-1 0 0,6-4 16 0,11 1 0 16,12-1 176-16,7 1-128 0,5 0 128 0,10 0-128 16,6 2 128-16,10 0 0 0,5-1 0 0,8-1 0 15,4-1 0-15,5-1 0 0,6 1 0 0,3-2 128 16,2-3-128-16,3-1 0 0,1 0 0 0,5 0 0 15,5-1 0-15,-6 0 128 0,-4 0-128 0,0-1 0 0,3-1 0 16,-7-2 128-16,-6 1-128 0,-1-1 0 0,-1 0 0 0,-7-2 0 16,-9 0 0-16,-2 0 0 0,-3 0 0 0,-8 3 128 15,-8 1-128-15,-11-1 0 0,-5 0 0 0,-6-3 144 16,-9 1-144-16,-7-2 0 0,-7 0 176 0,-8 2-176 16,-9 0 160-16,-6 2-160 0,-3-1 320 15,-8 5-16-15,-16-6-16 0,-11-3 0 0,-8 0-48 0,-13 0-16 16,-9 2 0-16,-14 1 0 0,-12 1-224 0,-8 0 0 15,-7 1-192-15,-11 0 192 0,-10-1-128 0,-1 1 128 16,-1 0 0-16,-6 2 0 0,-8 0 0 0,0 0 0 16,3 0 0-16,1 1 0 0,-1 1 0 0,8 2 0 15,8-1 0-15,3 1 0 0,9 0 0 0,8 2 0 16,13 0 192-16,7 3-48 0,7 0 48 0,8 1 16 0,5 0 0 16,10 2 0-16,6 1-400 0,5 2-64 0,5 3-32 0,7 5-15648 15</inkml:trace>
  <inkml:trace contextRef="#ctx0" brushRef="#br0" timeOffset="101132.318">23692 7394 15663 0,'-4'-10'1392'0,"-4"2"-1120"16,0 0-272-16,0 2 0 0,8 6 1808 0,0 0 304 16,-8-3 64-16,8 3 16 0,-8-3-1968 0,8 3-400 15,0 0-80-15,0 0 0 0,0 0 256 0,7-7-128 16,-4 1 128-16,2 0 0 0,-5 6 496 0,9-7 208 15,5 2 32-15,1 3 16 0,2-3 128 0,4 2 16 0,4 0 16 0,1-1 0 16,5 1-416-16,4 0-96 0,-2 0-16 0,7-3 0 16,3-2-256-16,1 1-128 15,1 0 0-15,1 0 128 0,1-4-128 0,0 2 0 0,-3-1 144 16,1 2-144-16,-3 4 128 0,3 0-128 0,1 1 128 0,-1 1-128 16,-2-2 160-16,-1 2-32 0,-5 0-128 0,-2 1 192 15,-3 1-192-15,-4 0 176 0,-4 0-176 0,-3 1 160 16,-5 0-160-16,-3-2 0 0,-3-3 0 0,-10 4 0 15,0 0 128-15,0 0-128 0,0 0 0 0,0 0 128 16,0 0 64-16,-6-3 0 0,-3 1 0 0,-6 1 0 16,-4-1 0-16,-6 1 0 0,-8 1 0 0,-3 0 0 0,0-1-192 15,-2-1 160-15,-8-2-160 0,1 1 160 0,0 3-160 16,0 2 0-16,0-1 144 0,-1 1-144 16,-4 0 128-16,1-2-128 0,-5 1 128 0,3-1-128 0,3-1 176 15,6-3-48-15,6 2 0 0,3 2 0 0,3 2-128 0,5 3 0 16,5-6 0-16,5 2 0 0,3 0 160 0,3-1-160 15,1-2 192-15,8 2-192 0,0 0 240 0,0 0-64 16,3 8-16-16,3-2 0 0,3-5-32 0,3 0-128 16,2 0 192-16,4-2-64 0,1-1-128 0,6 0 128 15,4 1-128-15,3-1 128 0,3 0 16 0,6 0 0 16,1 0 0-16,2 2 0 0,-2-2-16 0,1 1 0 16,-4-3 0-16,2 4 0 0,0 0-128 0,-2 0 0 15,1 0 144-15,-4 0-144 0,-2-1 128 0,0 0-128 16,-1 0 128-16,-4 0-128 0,-5 0 128 0,-5 1-128 0,-5 1 128 15,-1-2-128-15,-1-4 128 0,-5 3-128 0,-7 2 160 16,0 0-160-16,0 0 160 0,0 0-160 0,0 0 160 0,0 0-160 16,0 0 0-16,-10 2 0 0,-1 1 0 15,-4 1 0 1,-2 3-1328-16,-1 2-144 0,-3 4-48 0,-5-1-8640 16,-1-1-1728-16</inkml:trace>
  <inkml:trace contextRef="#ctx0" brushRef="#br0" timeOffset="102034.047">22806 8719 30575 0,'0'0'1344'0,"6"-9"304"0,5 4-1328 0,5 3-320 0,3-1 0 0,6 2 0 15,5 1 0-15,1-1-256 0,7-3 32 0,6 1 16 16,5 0 208-16,6-3-144 0,0 1 144 0,1 0-128 16,-2 2 128-16,0-1 0 0,-1-2-144 0,3 0 144 15,2-2 0-15,3-1 160 0,-3 0-16 0,1 2 0 16,-4-4 144-16,-2 3 32 0,2 0 0 0,-2 4 0 16,0-1-192-16,-5 2-128 0,-2-1 192 0,-4 0-192 0,1 0 128 15,-4 1-128-15,-12-1 0 0,-1 2 0 0,-4 0 0 0,-5 1 0 16,-7 0 0-16,-10 1 0 0,9-1 0 0,-9 1 160 15,0 0-160-15,0 0 128 0,0 0 64 0,-12-5 0 16,-5 2 0-16,-2 3 0 0,-8 0-64 0,-1 2 0 16,-5 2 0-16,-5-2 0 0,-6-1 32 0,0 0 0 15,-1 0 0-15,-1 2 0 0,-3 3-32 0,0 0-128 16,-5-1 192-16,-2-1-64 0,-9 2 64 16,1-4 0-16,2-3 0 0,1 3 0 0,2 4-64 0,0 0-128 15,-1 0 192-15,5-1-64 0,4 0-128 0,5 0 128 16,5 3-128-16,6-1 128 0,4 1-128 0,5-1 0 15,4-2 0-15,4 1 128 0,5-1-128 0,4 0 0 16,9-5 0-16,0 0 0 0,0 0-256 0,9 2 32 16,4 0 0-16,9-2 0 0,9-2 224 0,10-3-144 0,8 0 144 0,9-2-128 15,4 1 128-15,4 0 0 16,2 0 0-16,8-2 128 0,7-2-128 0,-1-1 0 0,0-1 0 0,-3 3 0 16,-1 4 128-16,2 1-128 0,-2 1 128 0,-1 0-128 15,-7-4 192-15,-6 4-16 0,-6 1-16 0,-2-1 0 16,-5 1-32-16,-5 2-128 0,-4 2 192 0,-7 3-64 15,-1-3-128-15,-9 1 128 0,-9 0-128 0,-8-1 128 16,-8-2-128-16,0 0 128 0,0 0-128 0,-8 6 128 16,-9-2 0-16,-10-1-128 0,-11 0 192 0,-6 2-64 15,-11 1-128-15,-5 1 192 0,-6-1-192 0,-11 0 192 16,-11-2-192-16,-4 1 0 0,-1 0 0 0,-3 2 0 16,-3-2 0-16,7 4 0 0,6 3 0 0,10-1 0 0,9-3 0 15,4-1 192-15,3-2-64 0,0 5 0 0,2 3-128 16,7 1 0-16,9 0 0 0,7-1 0 15,8-4-2080-15,7 2-496 0</inkml:trace>
  <inkml:trace contextRef="#ctx0" brushRef="#br0" timeOffset="105313.955">12638 3432 31327 0,'0'0'2784'0,"-3"-10"-2224"0,2 0-560 0,2 0 0 15,4-2 192-15,-3 0-192 0,1 2 192 0,-1-1-192 16,0-1 0-16,-2 0-224 0,-1-1 16 0,-2 0 0 15,-1-2 208-15,-5 1 208 0,0 0-32 0,-4-3-16 16,-3-1-160-16,-1 0 128 0,-3-2-128 0,0 4 128 16,-1 1-128-16,-5-1 0 0,-3-4 0 0,-3 2-176 0,-2 4 176 0,-3-2 0 15,-5-3 128-15,-2 0-128 0,-3 1 192 0,-2-2-16 16,-1 1-16-16,-3 1 0 0,-2-4 192 0,-3 0 32 16,-9-2 16-16,-5 3 0 0,-5 7 0 0,-1-1 0 15,-1-4 0-15,-9 5 0 0,-6 4-144 0,1 4-16 16,-1 2-16-16,0 3 0 0,-7-1-224 0,2-1 144 15,0-1-144-15,1 2 128 0,0 2 0 0,-1-4 0 16,-1 1 0-16,1 3 0 0,1 6 0 0,-2-1-128 16,-6 1 192-16,5-1-64 0,3 1 16 0,-3 0 0 15,-4 5 0-15,-2 0 0 0,2 0-16 0,-3-1-128 16,-2 0 192-16,0 5-64 0,-3 5-128 0,-1 2 0 16,-1-4 0-16,-1 3 0 0,4 3 0 0,1 2 0 0,1 3 0 15,6-2 0-15,9-1 0 0,7 1 0 16,4 4 128-16,3 3-128 0,4 2 160 0,7 4 0 0,6 2 0 0,6 3 0 15,6 1-160-15,3 0 0 0,7-1 0 0,2 3 128 16,3 0-128-16,5 5 0 0,5 1 0 0,4 3 0 16,0 0 0-16,5 5 0 0,6-2-176 0,7 3 176 15,5 2 0-15,6 1-128 0,5 0 128 0,6 1 0 16,4 2-128-16,6 1 128 0,6-3-128 0,6 0 128 16,3 2 0-16,6-5-160 0,6-4 160 0,8 0 0 15,6-2-208-15,5-2 64 0,4-2 16 0,4-2 0 16,2 0-48-16,10-4 0 0,5-2 0 0,4-5 0 15,1-7 176-15,7-4-128 0,6-4 128 0,2-2-128 16,0-2 128-16,6-3 0 0,3-6 128 0,4-2-128 16,2-4 0-16,0-5 128 0,-2-6-128 0,3-4 0 0,3-1 176 15,-3-6-48-15,-4-6 0 0,4-1 0 0,1 0 80 16,1-8 16-16,-2-7 0 0,-2-4 0 0,-1-2 0 0,0-4 0 16,1-7 0-16,-7 2 0 0,-4-2-224 0,-2-3 176 15,0-3-176-15,-8-6 160 0,-9-5-160 0,-4 3 128 16,-5 3-128-16,-8-1 128 0,-8-1 0 0,-10-5-128 15,-11-6 192-15,-8 4-64 0,-10 3 144 0,-5 0 32 16,-6-2 0-16,-8-5 0 0,-7-7 16 0,-4 5 0 16,-7 5 0-16,-7 0 0 0,-8 3-48 0,-5 0 0 15,-6-4 0-15,-10 7 0 0,-7 5-48 0,-15 4-16 16,-10-1 0-16,-10 6 0 0,-8 4-208 0,-6 1 0 16,-8 2 0-16,-3 4 0 0,-2 6 0 0,0 6 0 15,1 5 0-15,2 6 0 0,4 6 0 0,10 2 0 16,5 7 0-16,2 4 0 0,0 3-208 0,5 4 16 0,6 4 0 15,6 9 0 1,2 7-3328-16,4 9-672 0</inkml:trace>
  <inkml:trace contextRef="#ctx0" brushRef="#br0" timeOffset="106389.139">9951 5282 6447 0,'-1'-11'272'0,"0"4"80"0,-7-2-352 0,3 0 0 16,0 1 0-16,0 2 0 0,5 6 4080 0,0 0 736 15,0 0 160-15,0 0 16 0,0 0-3664 0,0 0-752 16,-6-5-128-16,6 5-48 0,0 0 96 0,0 0 16 15,0 0 0-15,0 0 0 0,5 11-352 0,-1 0-160 16,-1 1 160-16,0 2-160 0,0-2 224 0,-1 3-48 0,0 3-16 0,3 3 0 16,-1 3-16-16,3 4 0 0,-1 5 0 0,2 3 0 15,0 1 32-15,-1 3 0 0,1 5 0 0,1 3 0 16,0 3 112-16,-2 4 32 0,1 3 0 0,1 6 0 16,2 4-48-16,1 0 0 0,0-2 0 0,2-1 0 15,-4-4-16-15,1 1 0 0,0 3 0 0,-2-1 0 16,0-1 0-16,-1-3 0 0,-2-3 0 0,1-3 0 15,-1 0 0-15,-3-1-16 0,-1 0 0 0,-2 0 0 16,-1 2 48-16,0-5 16 0,1-3 0 0,-2 1 0 16,-4-4-32-16,-1 3 0 0,1 5 0 0,-2 1 0 15,-1 0-16-15,-1-1 0 0,-1-2 0 0,1-1 0 16,0 0-64-16,1-1-32 0,-1 1 0 0,0-2 0 16,1-4-160-16,1-3 192 0,2-1-192 0,-1-3 192 0,-1-1-192 15,2-3 0-15,-2-4 144 0,4-4-144 0,-1-2 128 0,2-2-128 16,-3-6 160-16,2-1-160 0,1 0 144 0,2 1-144 15,2-7 128-15,-1 1-128 0,0-8 128 0,0 0-128 16,0 0 0-16,0 0 128 0,0 0-128 0,0 0-176 16,0 0 48-16,0 0 0 15,-6-9-576-15,1 0-96 0,-1-1-32 0,2-4 0 16,-1-3-2624-16,1-4-512 0</inkml:trace>
  <inkml:trace contextRef="#ctx0" brushRef="#br0" timeOffset="106738.371">9603 7481 35823 0,'-9'0'1584'0,"9"0"336"0,0 0-1536 0,0 0-384 0,0 0 0 0,-2 10 0 15,4 1 0-15,3 3 0 0,3 4 0 0,1 1 0 16,3-1 0-16,2 4 0 0,1 1-144 0,2 8 144 16,2 8 0-16,3 1 0 0,-3 1 0 0,4 1 0 15,2 0 0-15,1 0 0 0,-2-2 0 0,5 1 0 16,-2-3 0-16,2 0 0 0,-3-5 0 0,1-6 0 16,-1-6 0-16,-3-3 0 0,-2-4 0 0,-2 0 0 0,0-4 0 15,-3-1 240-15,-3-3-48 0,0-5 0 16,1-5 416-16,-2-7 80 0,1-5 16 0,0-4 0 0,-1-3 48 15,3-6 16-15,1-7 0 0,1-5 0 0,-1-4-176 16,4-6-16-16,2-10-16 0,2 0 0 0,1-5-304 16,3 3-64-16,3 1-16 0,-1 3 0 0,4 1-176 0,-1 0 0 15,1 4 0-15,0 2 0 16,2 0-1264-16,3 7-176 0,1 5-32 16,4 4-16640-16</inkml:trace>
  <inkml:trace contextRef="#ctx0" brushRef="#br0" timeOffset="117579.704">2497 16095 26719 0,'0'0'1184'0,"0"0"240"0,-11-5-1136 0,4-1-288 15,3 1 0-15,-1-1 0 0,1-1 656 0,0 1 80 16,3 1 16-16,-1-3 0 0,-1-1-624 0,-2 1-128 16,0 1 0-16,-2-1 0 0,-1-3 0 0,0 3 0 15,-2 1 128-15,-2 2-128 0,0 0 0 0,-2-1 0 16,0 4 0-16,-4 0 0 0,-1 2 0 0,-4 2 0 15,-3 0-128-15,-1 6 128 0,-3 0 0 0,4 4 0 0,1 1 0 0,2 2 0 16,-1 2 0-16,2 3 144 0,2 4-16 0,3 6 0 16,-1 4 192-16,4 3 16 0,1-1 16 0,5 3 0 15,1 0-160-15,4 2-16 16,2 0-16-16,3 0 0 0,3-1-160 0,1 4 0 0,0-1 0 0,4 0 0 16,1 0-144-16,1-1 144 0,2-7-192 0,0-3 192 15,3-5-256-15,3-5 64 0,2-4 16 0,2-4 0 16,3-4-80-16,2-5-32 0,-1-5 0 0,3-5 0 15,-1-5 112-15,0-5 32 0,-3-6 0 0,1-5 0 16,-3-7 144-16,0-8 0 0,1-9 160 0,-1 0-160 16,-2-5 320-16,0-1-16 0,-2-2-16 0,1-4 0 15,-1-5-96-15,-2-2-32 0,-3 1 0 0,-3 0 0 16,-1-2-160-16,-1-4 128 0,-2-5-128 0,-2 0 128 0,-3-2-128 0,-5 2 0 16,-3 1 0-16,-3-1-176 0,-4-2 176 0,2 3 0 15,-2 1-144-15,0 8 144 0,-2 5 0 0,2 7 0 16,-1 5 0-16,1 8 0 0,-2 7 640 0,4 6 32 15,0 9 16-15,3 5 0 0,-1 1 208 0,4 6 32 16,3 10 16-16,0 0 0 0,0 0-624 0,0 0-112 16,3 19-16-16,2 7-16 0,-1 6-368 0,1 7-64 15,3 5 0-15,2 7-16 0,3 11 80 0,-3 7 32 16,-2 8 0-16,2 4 0 0,3 0 160 0,-3 5 0 16,-6 3 0-16,0 3 0 0,2 2 0 0,2-3 0 15,0-3 0-15,-1 0 0 0,-1 1 288 0,0-6-16 16,0-7 0-16,0-4 0 0,2-2-32 0,2-1-16 15,1-1 0-15,-2-5 0 0,-2-6-224 0,2-5 0 0,2-5 0 0,-1-5 0 32,2-6-1216-32,1-4-320 0,1-5-80 0,-2-5-13552 0</inkml:trace>
  <inkml:trace contextRef="#ctx0" brushRef="#br0" timeOffset="118044.756">3090 16191 35007 0,'-8'21'3120'0,"-1"-2"-2496"0,-4 5-496 0,2 3-128 0,6 10 1392 0,5 6 256 16,5 3 48-16,2 8 16 0,4 3-1520 15,2-1-192-15,1-4-240 0,-2-2 48 16,1-2-384-16,0-7-64 0,1-4-32 0,-1-4 0 15,-6-6-416-15,-1-3-96 0,-2-7-16 0,-1-5 0 16,-1-3 576-16,-2-9 112 0,-3 7 32 0,3-7 0 0,0 0 928 0,-7-4 176 16,-3-5 32-16,2-3 16 0,0-2 192 0,1-3 32 15,-3-1 16-15,4-4 0 0,5-4-192 0,-1-2-32 16,-2 0-16-16,2-1 0 0,5-4-224 0,2-4-32 16,4-1-16-16,3 4 0 0,3 5-400 0,5-1 0 15,2 0 128-15,4 0-128 0,0 2 0 0,5 4 0 16,2 2-192-16,1 1 192 0,2 0-336 0,4 5 48 15,4 4 16-15,3 0 0 16,1 0-496-16,2 4-80 0,2 7-32 0,-4 3 0 16,-2 3-1904-16,-2 5-384 0,-2 5-80 0</inkml:trace>
  <inkml:trace contextRef="#ctx0" brushRef="#br0" timeOffset="118749.567">4539 16296 33167 0,'-14'-5'1472'0,"-1"2"304"0,-4-3-1424 0,0 1-352 0,-2-3 0 0,0 2 0 0,1-1 2256 0,-3 1 384 16,1 2 80-16,-1-1 16 0,-1-3-2224 0,0 1-512 15,0 2 0-15,-2 3 0 0,1 0-256 0,1 1-48 16,-2 0 0-16,0 7 0 16,-3 8-96-16,2 5-32 0,3 3 0 0,4 4 0 0,1 3 240 0,3 3 32 15,-1 3 16-15,3 6 0 0,4 0 144 0,3 7 0 16,-1 2 0-16,5 2-128 0,5-1 128 0,1-6 0 16,0-6 0-16,2-2-128 0,0-3 128 0,5-8 0 15,4-7 0-15,-4-3 0 0,-3-3 0 0,2-3 0 16,3-4 0-16,1-4 128 0,0-3-128 0,1-5-128 15,-3-5 128-15,1-4-192 0,2-4 192 0,-1-8 0 16,-1-7 0-16,0-7 128 0,-2-6-128 0,-1-1 144 16,-5 0-144-16,2 1 160 0,-2-2-160 0,-2 5 0 0,0 6 0 15,0 6 0-15,0 4 128 0,0 9-128 0,-1 3 128 16,1 7-128-16,-2 9 176 0,0 0-48 0,0 0-128 0,8 10 192 16,0 8-192-16,0 5-128 0,3 9 128 0,-2 4-208 15,2 6 208-15,1 9-192 0,3 8 192 0,-2 0-192 16,-4-4 192-16,2-4-192 0,1-6 192 0,-2-5-192 15,1-6 192-15,-1-6 0 0,-5-3 0 0,5-6 0 16,-1-3 0-16,1-5 256 0,2-5-48 0,-1-1-16 16,2-4 64-16,-1-3 0 0,0-3 0 0,-1-2 0 15,1-3-256-15,0-3 144 0,-1-3-144 0,-1-1 128 16,2-5-128-16,0-3 0 0,1-1 144 0,-4-3-144 16,2 2 128-16,-1-4-128 0,-1-3 128 0,0-2-128 15,1-4 0-15,-1 2 0 0,-3 3 0 0,0 1 0 0,-3-2 0 16,0 3 0-16,0 6 0 0,0 0-128 0,-1 2 128 0,0 4 0 15,0 2 0-15,1 8 0 0,-1 5 0 0,-2 6-128 16,0 0 128-16,0 0 0 0,0 0-224 0,6 12 32 16,-1 5 16-16,0 4 0 0,3 5-16 0,0 0-16 15,1 4 0-15,0 4 0 0,-1 3 64 0,2 1 16 16,0-1 0-16,0 0 0 0,-1 0 128 0,-2-5-128 16,3-2 128-16,-1-3-128 0,1-5 128 0,1-2 0 15,-1-3 0-15,0-3 0 0,1-4 0 0,-2 0 224 16,2-1-48-16,1-2-16 0,0-4 112 0,-1 0 32 15,-2-2 0-15,5-1 0 0,2-2-64 0,0-3-16 0,-2-4 0 16,-3 0 0-16,2-2-224 0,2-1 128 0,0-7-128 16,0-1 0-16,1 0 0 0,-2-6 0 0,0-2 0 15,2-3 0-15,-3-5 0 0,2-1-128 16,1 2 128-16,-1 4-160 0,-1 2-80 0,-4 2-16 0,0 3 0 16,0 4 0-1,-3 3-2112-15,-3 1-448 0,1 1-64 0</inkml:trace>
  <inkml:trace contextRef="#ctx0" brushRef="#br0" timeOffset="119270.821">5865 15507 9215 0,'0'0'400'0,"0"0"96"0,-10 5-496 0,3 2 0 0,-1 2 0 0,2 1 0 15,-2 0 5264-15,3 3 960 0,-2 3 192 0,4 3 48 16,0 4-5216-16,2 3-1040 0,-1 6-208 0,1 8 0 16,1 5 0-16,0 7 0 0,0 3 160 0,2 5-160 15,3 3 160-15,0 6-160 0,1 9 160 0,0 0-160 16,1 1 336-16,1-1-16 0,-2 0-16 0,2 0 0 15,0 1 0-15,-3-9 0 0,4-7 0 0,-6-8 0 16,0-4-32-16,1-8 0 0,0-6 0 0,-2 0 0 16,2 1-272-16,-1-5 0 0,0-3-128 0,-2-7 128 15,-2-6-2432-15,0 0-384 16,-1-5-64-16,-1-8-32 0</inkml:trace>
  <inkml:trace contextRef="#ctx0" brushRef="#br0" timeOffset="119735.852">5526 16512 40655 0,'0'0'1792'0,"0"0"384"0,-4 7-1728 0,4-7-448 16,0 0 0-16,0 0 0 0,0 0-192 0,9 10-128 16,3-1-32-16,3-5 0 15,1-4-256-15,3 0-48 0,1 2-16 0,3-3 0 16,2-1 160-16,1 1 16 0,2 0 16 0,1 1 0 0,0 0 176 0,3-1 48 15,1-3 0-15,0 2 0 0,-1-1 256 0,-1 1 0 16,-1-1 0-16,-2 2 0 0,-1 1 0 0,-3 2 0 16,-1 2 128-16,-1 1-128 0,0 3 224 0,-2 2-48 15,-1-1-16-15,1 2 0 0,0 2 128 0,-2 4 32 16,-1 5 0-16,1 0 0 0,-2-5-320 0,-1 2 128 0,-4-3-128 16,3 1 0-16,4-1 160 0,-3-2-160 0,-2-3 128 15,-2 3-128-15,1 0 0 0,0-2 0 0,-1-2 0 0,3 0 0 16,-6-2 0-16,1-3 0 0,0-2 0 0,1 0 0 15,0-5 0-15,-1 1 0 0,2-1 0 0,1-2 0 16,-2-5 208-16,2-3 16 0,0-5 0 16,1 1 0-16,-2-2 96 0,1-5 32 0,-2-8 0 0,-2-3 0 15,0-3-16-15,-2 2 0 0,-3 2 0 0,1 2 0 16,-6-2-16-16,-3 1-16 0,-3 3 0 0,-1 3 0 16,3 1-96-16,-6 2-16 0,-3-1 0 0,0 7 0 15,-3 4 0-15,0 3-16 0,-6 3 0 0,-4 3 0 0,-5 3 112 16,1 4 32-16,0 4 0 0,-1 4 0 0,-3 1-320 15,0 6 0-15,3 3-128 0,0 3 128 16,-1 2-1232-16,2-1-160 0,2 3-16 0,4 2-16 16,2 3-1536-16,5-2-304 15</inkml:trace>
  <inkml:trace contextRef="#ctx0" brushRef="#br0" timeOffset="121214.273">9240 16116 40079 0,'0'0'1776'0,"-12"-5"368"16,-2-5-1712-16,-1 0-432 0,0 0 0 0,1 2 0 0,-1 0-128 0,-3 1-128 15,-2 3 0-15,-4-1-16 0,-3 1-48 0,-4-1-16 16,-1 2 0-16,-4 1 0 0,-4 4 128 0,-2 0 16 15,-2 0 16-15,-5 5 0 0,-5 2 176 0,-5 3-192 16,-2 2 192-16,-1 4-192 0,1 1 192 0,2 1 0 16,4 2 0-16,7 2 0 0,6 0 256 0,4-4 64 15,6-4 32-15,5-1 0 0,4-2 224 0,6-2 32 16,3 0 16-16,10-4 0 0,4-7-624 0,6 12 0 16,6 4 0-16,3-1 0 0,7-6-256 0,4 2 16 0,4 0 16 15,4 0 0-15,4 1 224 0,2-1 0 0,2-1 0 0,4 0 0 16,1 2 0-16,1-2 0 15,0-1 0-15,-3 1-144 0,-2 2 144 0,-9-2 0 0,-4-2 0 0,-3 2 0 16,-5 1 0-16,-5 0 0 0,-4 0 0 0,-4 4 0 16,-3-1 336-16,-5 1 48 0,-3-2 16 0,-8 5 0 15,-4 5 256-15,-5 5 48 0,-7-2 16 0,-9 2 0 16,-9-1-208-16,-6 3-32 0,-7 1-16 0,0-1 0 16,-3 0-304-16,-6 2-160 0,-4 2 160 0,0 1-160 15,-3-2 896-15,4 0 64 0,2 0 32 0,5-4 0 16,4-5-1776-16,3-6-368 15,-1-7-64-15,9-3 0 0,7 0-448 0,5-1-96 16,3-5-16-16,10 0 0 0,4-4-1968 0,11-2-400 0</inkml:trace>
  <inkml:trace contextRef="#ctx0" brushRef="#br0" timeOffset="121694.093">10422 16194 26719 0,'0'0'2368'0,"-13"-3"-1888"0,-7-6-480 0,-2-1 0 15,-1-1 2000-15,1-2 304 0,3 1 64 0,-2 1 16 16,1 1-2064-16,1-2-320 0,-2 1-272 16,-1 0 48-16,-1 0 224 0,-3 2 240 0,-1 2-48 0,-5 1-16 15,-3 1 128-15,-2 1 16 0,1 6 16 0,-4 2 0 16,-1-1 160-16,-1 4 16 0,1 1 16 16,0 5 0-16,1-1-304 0,0 4-64 0,-2 4-16 0,5 2 0 15,4 1-144-15,7 0 128 0,2-1-128 0,6 3 128 16,0 5 32-16,4 5 0 0,2 2 0 0,6 2 0 15,2 2-160-15,6 1 0 0,1 4 0 0,5 0-176 16,2 1 176-16,5-7-192 0,5-7 192 0,3-3-192 16,-1-1-192-16,5-3-32 0,2-6-16 15,2-3 0-15,0-3-240 0,1 1-48 16,1-5-16-16,1-5 0 0,1-4-1056 0,3-2-224 0,0-7-32 16,3-1-11392-16</inkml:trace>
  <inkml:trace contextRef="#ctx0" brushRef="#br0" timeOffset="122476.165">11063 16000 41471 0,'-7'0'3680'0,"-2"0"-2944"0,-7 0-592 0,1 0-144 16,0 1 1248-16,-1 1 224 0,-4 1 32 0,-2 1 16 31,-2-1-1520-31,-2 3-464 0,-5 3-16 0,-1 2 0 16,-4 2-160-16,-1 3-16 0,1 3-16 0,-1 1 0 15,-2 2-528-15,2 5-96 0,-3 4-32 0,4 1 0 0,2-2 848 0,4-2 160 0,4-3 48 16,2-3 0-16,4-2 272 0,4-1 176 0,5-2-32 0,6 1 0 16,-1-1-144-16,5-2 160 0,2-2-160 0,4 2 160 15,-1 3-160-15,3-3 0 0,-1-4 0 0,3 0 0 16,2-2-256-16,1-1 32 0,2-4 0 0,2 0 0 15,-2-6-32-15,2-1-16 0,0-1 0 0,0-4 0 16,-1-2 272-16,0-3 0 0,1-1 128 0,-2-3-128 16,-1 1 288-16,0-3-32 0,0 0-16 0,-2 3 0 0,-3 3 16 15,1 3 0-15,-1 1 0 0,0 3 0 0,-2 0-112 0,1 4-16 16,-7 2 0-16,0 0 0 0,9 8-128 0,-1 6 0 16,0 1 0-16,1 6 0 0,2 2 0 15,-1 3 0-15,1 2-176 0,1-1 176 0,1 0 0 0,2-1-128 16,4-4 128-16,0 0 0 0,0-1 0 0,1-7 0 15,0-4 0-15,3-3-128 0,0 2 128 16,3-13 0-16,-2-3 0 0,1-5 0 0,1-4 128 0,-1-3 64 16,0 0 16-16,0-9 0 0,0-4 112 0,1 1 0 15,-1 1 16-15,4-4 0 0,0-5-80 0,-1-3-32 16,2-3 0-16,0 1 0 0,-2-2-64 0,1-1-16 16,-1-2 0-16,0 0 0 0,-1-1-144 0,-2 0-144 15,-1-3 144-15,-2-5-208 16,-4-8-192-16,0 2-48 0,-5 1 0 0,-1 0 0 15,-2 0-16-15,-1-2-16 0,0-4 0 0,-4 2 0 0,-4 1 288 16,3 4 48-16,-3 1 16 0,-1 4 0 0,-1 0 128 0,-3 0 192 0,2-1-32 0,0 6-16 16,-1 2 16-16,-1 4 0 0,0 5 0 15,1 5 0-15,1 5-32 0,-2 4 0 0,1 2 0 16,-3 6 0-16,2 3-128 0,-1 4 0 0,-2 2 0 16,0 4 0-16,1 2 0 0,-2 4-176 15,-1 2 176-15,-1 5-128 0,0 5 128 0,-1 5-160 0,-3 6 160 0,1 3-160 16,-1 6 160-16,-1 5 0 0,-1 7 0 0,-1 5 0 15,-2 5 0-15,1 1 0 0,0 2 0 0,3 1 0 16,0 3 0-16,0 6 128 0,1 0-128 0,3 3 128 16,1 2 0-16,2 0 0 0,1 1 0 0,0 4 0 0,3 3-128 15,0-3 176-15,3-6-176 0,1-3 192 16,0-6-192-16,4-3 128 0,0-7-128 0,3 2 128 0,-1 2 32 0,2-7 0 16,0-5 0-16,1-5 0 0,5-4-16 0,-4-2 0 15,1-2 0-15,2-4 0 0,2-6-144 0,3 0 0 16,-1 0 0-16,1-4 0 15,-2-6-1168-15,3 2-272 0,-1-6-48 16,-1-5-14976-16</inkml:trace>
  <inkml:trace contextRef="#ctx0" brushRef="#br0" timeOffset="123077.397">11984 15708 29487 0,'0'0'2624'0,"-8"-1"-2112"0,1 1-512 0,7 0 0 16,-9 1 1456-16,0 2 176 0,3 3 32 0,1 4 16 31,-1 1-2032-31,2 3-416 0,-1-1-64 0,2 1-32 0,2-1 592 0,1 2 112 0,0 2 32 0,2-1 0 16,4-2 304-16,1 2 64 0,1-1 16 0,3 3 0 15,1-1 80-15,4 2 32 0,0-1 0 0,5-2 0 16,0-3-48-16,4 0-16 0,2-2 0 0,4-3 0 0,1 0 64 0,-1-2 16 16,1-3 0-16,2-3 0 0,-1-3-80 0,2-2-16 15,-1 0 0-15,-1-3 0 0,1-2-144 0,-1-2-16 16,-2-2-128-16,-1-3 192 0,1 0-192 0,-1-3 0 15,-3-3 0-15,0 0 0 0,-3 2 0 0,-5-2 0 16,-3 1-208-16,-2 0 64 0,0 0 16 0,-4 2 0 16,-3 0 0-16,-2 0 0 0,-3 0 128 0,-3 1 0 15,-5 0 0-15,-4 1 0 0,-4 5 0 0,0-2 176 16,-4 3-16-16,-3 2 0 0,-4 1-160 0,0 4 0 16,-2 3 0-16,0 2 128 0,-3 2-128 0,-1 5 0 15,-1 2 144-15,0 6-144 0,-2 5 0 0,1 4 0 0,-3 3 0 16,3 5 128-16,2 3 64 0,2 2 32 15,-1 2 0-15,2 0 0 0,1 1 16 0,3-1 0 0,1 2 0 0,4 0 0 16,-1 1-80-16,4 2-16 0,2 3 0 16,3-2 0-16,4-2 80 0,3-2 16 0,2-5 0 0,4 1 0 15,4 0 64-15,4-2 16 0,2-2 0 0,4 3 0 16,4 2-64-16,5 0-16 0,6-2 0 16,4 0 0-16,7-2 64 0,4-6 16 0,7-5 0 0,3-3 0 15,2-2 0-15,4-5 0 0,6-2 0 0,9-7 0 16,7-4-320-16,3-5 128 0,2-4-128 0,5-6 0 31,3-4-880-31,6-11-272 0,-4-9-64 0,7-8-17856 0</inkml:trace>
</inkml:ink>
</file>

<file path=ppt/ink/ink2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16:42.034"/>
    </inkml:context>
    <inkml:brush xml:id="br0">
      <inkml:brushProperty name="width" value="0.05292" units="cm"/>
      <inkml:brushProperty name="height" value="0.05292" units="cm"/>
      <inkml:brushProperty name="color" value="#FF0000"/>
    </inkml:brush>
  </inkml:definitions>
  <inkml:trace contextRef="#ctx0" brushRef="#br0">4406 2155 28223 0,'-12'-11'1248'0,"9"7"256"0,3 4-1200 0,0 0-304 16,0 0 0-16,0 0 0 0,0 0 0 0,0 0 0 0,0 0-128 0,0 0 128 16,-4-8 0-16,0 2 0 0,-2-1 0 0,-2 2 0 15,-1 2 0-15,-2 0 0 0,-2-2 0 0,-3 2 0 16,-3 2 0-16,0 1 0 0,-1-1 0 0,-3-1 0 16,-7-1 0-16,-2-1 0 0,-3 0 0 0,-1-1 0 15,-2-1 0-15,-4-1 0 0,1 0 160 0,1 0-160 16,-3-2 384-16,1 0 0 0,-1-5 0 0,-3 1 0 15,-4-1 0-15,-2 1 0 0,-1 0 0 16,-2 3 0-16,-3 2-80 0,0 2-32 0,1 5 0 0,-6-4 0 16,-9 0-272-16,1 3 160 0,-1-1-160 0,-2 6 128 15,2 3-128-15,-3 0 0 0,-3-6 0 0,1 3 0 16,3 2 0-16,3-1 0 0,5-5 0 0,4-4 0 16,1-1 160-16,1-2 0 0,0 0 0 0,4 1 0 15,3-1 80-15,5 0 16 0,3-2 0 0,2 3 0 0,3-2-32 16,-2 1 0-16,0 1 0 0,3 1 0 0,-1 3-32 15,4 0 0-15,-3 0 0 0,4 3 0 0,2-1-192 0,1 1 176 16,3 0-176-16,2 1 160 0,-2-1-160 0,5 4 0 16,0 1 0-16,3 0 0 0,0 3 0 0,2 1 0 15,3 2 0-15,2 0 0 0,2-2 0 0,1 2 0 16,2-3 0-16,3 3 0 0,4 5 0 0,1 1 0 16,-3 1 0-16,4 2 0 0,3 2 0 0,-1 2 128 15,1 6-128-15,4 1 192 0,0 0-64 0,0 6-128 16,0 3 192-16,-1 10-64 0,0 8-128 0,1 3 0 15,-1-3 0-15,1 1 0 0,-2-2 0 0,0 3 0 16,-1 5 0-16,-2 1 0 0,0 0 0 0,0 0 0 16,-2-3 0-16,-3-1 0 0,0 0 128 0,-1 2-128 0,-1 4 0 15,0-2 128-15,-2 2-128 0,-1-1 192 0,0-5-192 16,0 5 192-16,0 2-48 0,-1 4 0 0,1 1 0 16,-3-1 0-16,0-3-16 0,-3 2-128 0,-1 7 192 0,1 1-64 15,-1 1-128-15,0-1 0 0,-1 2 0 0,-1 1 128 16,2 0-128-16,-1-3 0 0,1-5 0 0,1 2 0 15,-1-6 0-15,3 1 0 0,2-1 0 0,-1-2 0 16,0-5 0-16,4-4 128 0,-2-6-128 0,3-5 0 16,3-5 0-16,-1 1 128 0,1 0-128 0,2-3 0 15,1-3 128-15,0-3-128 0,0-2 0 0,2-3 128 16,1-5-128-16,0-3 0 0,-1-1 144 0,0-3-144 16,2-1 0-16,0-5 144 0,2-3-144 0,-2 0 0 15,-1-3 176-15,1 2-176 0,-4-9 160 0,0 0-160 16,6 6 208-16,1-2-48 0,-1 2-16 0,3-5 0 0,0-3 32 15,4-2 0-15,3 2 0 0,1 0 0 0,5 1 16 16,1 2 0-16,1-1 0 0,5-1 0 0,3-4-192 0,2 2 0 16,1 0 144-16,2-1-144 0,-1 4 0 0,2-1 128 15,5 1-128-15,5 1 0 0,3 2 0 0,8-3 0 16,2 0 0-16,2 1 0 0,0-1 0 0,3 2 0 16,4 1 0-16,7 1 0 0,8-2 0 0,-1 3 0 15,-2 1 0-15,2-1 0 0,6 0 0 0,-2-2 0 16,-4-1 0-16,0-2 0 0,-4-1 0 0,4-1 0 15,4 0 0-15,-5-1 128 0,-5-1 0 0,-2 0 16 16,-1-2 0-16,0 2 0 0,1 0 64 0,-6 1 16 0,-4-1 0 16,-4 4 0-16,-2 4-224 0,0 7 0 0,-1 8 128 15,-1 2-128 1,0 2-2384-16,-2 15-528 0</inkml:trace>
  <inkml:trace contextRef="#ctx0" brushRef="#br0" timeOffset="6463.194">4167 13436 16575 0,'-10'-9'1472'0,"0"-2"-1168"16,1 0-304-16,1 0 0 0,0-1 2016 0,2 1 352 16,-1-1 64-16,-1-1 0 0,-2 1-1472 0,-1 1-288 0,0 1-64 0,-1 1-16 15,1-2-240-15,-3 1-48 0,-4 2-16 0,1 1 0 16,-1 1-288-16,-1 1 0 0,-5 0 0 0,2 3 0 16,-3 2 144-16,-1 2-144 0,-1 0 0 0,-4 4 144 15,-3 3-144-15,-1 5 160 0,-1-1-160 0,-1 6 160 16,0 3 80-16,1 0 16 0,1 1 0 0,2 5 0 15,3 10 208-15,5 0 48 0,0 1 16 16,4 2 0-16,4 5-160 0,4-1-48 0,4 1 0 0,2 1 0 16,2-1-192-16,3 8-128 0,3 6 128 0,3-3-128 15,3-3 0-15,1-1 0 0,3-2 0 0,3-1 0 16,0-3 0-16,4 1 0 0,2 4 0 0,1-5 0 16,5-4 0-16,-1-6 0 0,2-7 0 0,4-4 0 15,2-6-192-15,1-6 64 0,2-5 0 0,-3-7 0 0,1-3 128 16,0-5 0-16,-1-4 0 0,3-3 0 0,-1-7 0 15,-2-4 0-15,-3-2 0 0,-3-6 0 0,-1-4 0 16,-1-2 192-16,0 1-64 0,-5-4 0 0,-2-1 32 0,-4-1 16 16,-1-1 0-16,-4-1 0 0,-2-2 48 0,-4 0 16 15,-1-1 0-15,-1 3 0 0,-2 3 80 0,-2 2 0 16,-2 3 16-16,-4 3 0 0,-4 1-144 0,-3 4-16 16,-2 1-16-16,-1 3 0 0,-3 1-160 0,-5 4 192 15,-8 2-192-15,0 6 192 0,2 2-192 0,0 0 160 16,-1-3-160-16,4 3 160 0,2 6-32 0,6-1 0 15,2-1 0-15,5 1 0 0,5 0 160 0,2 2 32 16,8 3 0-16,0 0 0 0,-7-4-320 0,7 4 0 16,0 0-128-16,0 0 128 0,0 0-288 0,0 0 32 0,9-6 16 0,5 0 0 15,3 1 240-15,3-2-144 0,1-1 144 16,6-1-128-16,-1-6 128 0,5 0 0 0,1-2 0 16,3-1 0-16,0-2 0 0,4-2 0 0,0 0 128 15,2 2-128-15,-2-1 128 0,-1 2-128 0,-4 0 128 0,0 4-128 16,-1 5 0-16,0 2 0 0,-1-1 0 0,0 3 0 15,-1 3 0-15,0 3 0 0,-3 3 0 0,0 4 0 16,-2 4 0-16,-4 2 0 0,1 3 0 0,-4 2-128 16,-3 3 128-16,-1 2 192 0,-2 4-32 0,-5 2-16 15,-2 4-144-15,-4 6 192 0,0 4-192 0,-4 2 192 16,-3 1-32-16,-2 1 0 0,0 2 0 0,-1-3 0 16,0-2-160-16,3-2 192 0,1-2-192 0,2-1 192 15,1 2-192-15,1-5 0 0,2-3 144 0,2-1-144 16,-1 1 0-16,4-5 0 0,-2-2 0 0,2-4 0 15,0-2-320-15,3-2-64 0,-2-1-32 0,3 0 0 16,1-1-1648-16,-1-1-336 0,3-1-64 0</inkml:trace>
  <inkml:trace contextRef="#ctx0" brushRef="#br0" timeOffset="6825.785">7078 13221 17503 0,'0'0'1552'0,"-7"-4"-1232"0,-4-4-320 0,2 2 0 0,2 5 6000 0,7 1 1136 16,0 0 224-16,-6 9 64 0,0 4-6160 0,1 6-1264 15,4 5-192-15,0 4-64 0,-3 4-64 0,1 7 0 16,1 10-16-16,0 8 0 0,3 8 336 0,-1 1-144 16,0-1 144-16,0 5 0 0,-1 3-144 0,0-2 144 15,-1 0 0-15,0-7-144 0,-3-6 144 0,2-6 0 16,1-6 0-16,2-5 128 0,-3-3-352 0,1-4-64 15,1-4-16-15,0-7 0 16,-2-5-368-16,-1-1-80 0,0-2-16 0,1-9 0 16,3-6-2816-16,-10-11-576 0</inkml:trace>
  <inkml:trace contextRef="#ctx0" brushRef="#br0" timeOffset="7146.809">6574 13051 44639 0,'0'0'1984'0,"-8"-7"384"0,2-2-1888 0,-2 3-480 0,8 6 0 0,0 0 0 15,-5-6 384-15,5 6-32 0,-3-8 0 0,3 8 0 32,0 0-704-32,0 0-144 0,0 0-16 0,5 9-16 15,1 2-2144-15,3 5-416 0,-1 6-96 0,2-3-13168 0</inkml:trace>
  <inkml:trace contextRef="#ctx0" brushRef="#br0" timeOffset="7528.902">8602 13403 39615 0,'-6'-4'3520'0,"-8"-3"-2816"15,-10-6-560-15,-1 2-144 0,0 2 928 0,-4-1 160 16,-3-1 16-16,-5 3 16 0,-3 2-1120 0,-7 1-208 16,-8 1-48-16,-7 4-16 15,-6 4-224-15,1 5-32 0,1 5-16 0,1 3 0 16,1 2 16-16,8 3 0 0,7 3 0 0,6-3 0 0,6-4 528 0,8 1 0 0,9-4 0 0,5 1 0 15,4-4 224-15,6 2-48 0,1-1-16 16,8 2 0-16,5-1-160 0,9 2 0 0,5 2 0 0,7 2-176 16,6 3 176-16,5 2 0 0,-1-1 0 0,4 4 0 15,2 1 0-15,2 0 0 0,-2 1 0 0,-2 2 0 16,-3 0 0-16,-3-3 0 0,0 1 0 0,-8-5 0 16,-4 2 0-16,-5-2 0 0,-9 0 128 0,-4-1-128 15,-2-4 464-15,-7 1 32 0,-7 1 0 0,-4 0 0 16,-4 1 272-16,-6 4 48 0,-6 3 16 0,-7-1 0 15,-4-1-256-15,-1-2-64 0,-2-2 0 0,-3 3 0 16,-1 1-256-16,-3-3-64 0,-6-7-16 0,0-1 0 16,-1-2-496-16,1-6-80 0,0-5-32 15,3-6 0-15,4-4-1856 0,7-8-368 0,3-4-80 0,8-9-14656 16</inkml:trace>
  <inkml:trace contextRef="#ctx0" brushRef="#br0" timeOffset="7980.168">10952 13608 30399 0,'0'0'1344'0,"-5"-2"288"0,5 2-1312 0,0 0-320 0,-7-3 0 0,7 3 0 16,-3-5 3280-16,3 5 592 0,0 0 112 0,-8 6 32 15,3 3-3120-15,-1 3-640 0,-1 5-112 0,0 8-16 16,-3 9-128-16,-2 7 0 0,-1 10 0 0,-2 10-128 0,-1 6 128 16,-4 4-160-16,0 2 160 0,-3-3-160 0,1 1 0 15,0 0 0-15,2 4 0 0,3-6 0 16,-1-1-432-16,3-9-96 0,-2-5-16 0,3-8 0 16,3-3-1248-16,4-10-256 0,0-7-48 0,3-7-14000 15</inkml:trace>
  <inkml:trace contextRef="#ctx0" brushRef="#br0" timeOffset="8179.242">11965 12579 44223 0,'0'0'3936'0,"0"0"-3152"15,0 0-624-15,2 13-160 0,2 4 768 0,0 9 128 0,-1 6 32 0,2 7 0 16,-1 10-928-16,1 7 0 16,-2 5 0-16,-1 15-176 0,-2 13 176 0,-1 6-192 0,-1 2 192 15,-5 7-192-15,-4 7-112 0,-2-1-16 0,-3-2-16 16,-2 1 0 0,-3 1-192-16,-1-7-48 0,-3-7 0 0,2-8 0 0,2-6-80 15,1-4-32-15,1-7 0 0,4-10 0 0,2-12-1120 16,2-8-240-16,2-10-32 0,2-8-16 0,3-8-1264 15,4-15-256-15</inkml:trace>
  <inkml:trace contextRef="#ctx0" brushRef="#br0" timeOffset="8495.051">11194 13474 46479 0,'0'0'2048'0,"0"0"448"0,0 0-2000 15,0 0-496-15,0 0 0 0,9 12 0 0,5-1 272 0,6 3-32 16,10 3-16-16,3-3 0 0,3-2-224 0,7 3 0 16,6 2 0-16,4 1 0 0,1-3 0 0,4-2-192 15,4-3 192-15,2-2-160 16,1-1-256-16,-1-3-48 0,-3-1-16 0,1 0 0 16,-2-2-160-16,1-2-48 0,-1-3 0 0,3 1 0 15,-1 0-144-15,-6-3-16 0,-6-2-16 0,-5 2 0 16,-3 0-1152-16,-6-1-224 0,-4-3-64 0,-4-5-12976 0</inkml:trace>
  <inkml:trace contextRef="#ctx0" brushRef="#br0" timeOffset="8623.774">10521 12887 50687 0,'-11'-15'2240'0,"4"5"464"0,-5-4-2160 0,2 0-544 0,4-4 0 0,1 5 0 15,8 1 880-15,-1 2 64 0,-1 1 16 0,4 0 0 16,4 3-1904-16,2 1-368 0,1 3-80 0,4 1-16 16,1 1-2304-16,3 3-480 0</inkml:trace>
  <inkml:trace contextRef="#ctx0" brushRef="#br0" timeOffset="9277.951">14843 13637 41631 0,'-8'-11'1856'0,"-3"1"368"0,-4-4-1776 0,-2-5-448 0,0-1 0 0,-4-2 0 16,0 0 224-16,0 2-32 0,-3 2-16 0,-2 2 0 16,0 4-176-16,-3 3 0 0,-2 7 0 0,-1 4 0 15,-1 2 0-15,-6 8 0 0,-3 12 0 0,2 9 0 16,1 9-240-16,2 5-16 0,-1 8-16 0,3 3 0 16,1 6 112-16,4 7 32 0,3 6 0 0,5-2 0 15,4-2 128-15,7-7 0 0,5-8 0 0,1-8 0 0,5-7 0 16,5-9 0-16,-2-10 0 0,4-5 128 0,0-4 48 15,3-5 16-15,1-6 0 0,1-5 0 0,1-6 96 0,3-4 32 16,1-3 0-16,1-6 0 0,1-8-96 0,1-5-16 16,-1-5 0-16,-1-1 0 0,0-1-80 0,-2 0-128 15,-1-2 176-15,1 2-176 0,-1 4 160 0,-2 6-160 16,-2 6 128-16,-4 9-128 0,0 6 176 0,-7 9-48 16,8 2-128-16,2 7 192 0,0 5-192 0,2 13 0 15,4 9 0-15,0 9-160 0,1 3 32 0,0 12 0 16,2 6 0-16,-1 1 0 0,0 1 128 0,1-7 0 0,0-9-144 15,2-8 144-15,-3-5-384 0,3-7-16 0,1-7 0 0,-1-6 0 32,4-6-1280-32,1-9-256 0,1-6-48 0,5-12-14784 0</inkml:trace>
  <inkml:trace contextRef="#ctx0" brushRef="#br0" timeOffset="10155.633">16942 13012 42095 0,'-5'-14'1856'0,"1"3"400"0,-3-2-1808 0,-2-3-448 15,2-1 0-15,-4 1 0 0,-7-3 144 0,2 4-144 16,-5 1 128-16,-1 1-128 0,-6-3 0 0,3 2 0 16,-1 2 0-16,-1 1-176 0,0 1 176 0,-1 3 0 15,-2 2-144-15,0 4 144 0,-2-2 0 0,-3 7 0 16,-3 1-144-16,-1 10 144 0,-3 7-208 0,0 5 16 15,1 5 0-15,5 8 0 0,2 4 192 0,4 12 0 16,3 10-160-16,5 7 160 0,2 8 0 0,3 12 0 16,4 13 128-16,4 0-128 0,6 1 0 0,2 3 0 0,2 5 0 15,3-13 0-15,6-11 0 0,2-12-224 0,7-7 32 16,-1-6 0-16,3-6 0 0,4-10 0 0,4-8 0 0,1-8 0 16,3-6 192-16,3-6 0 0,2-6 0 0,2-6 0 15,0-4 240-15,1-6-64 0,1-4-16 16,3-7 0-16,2-6-160 0,5-8 160 0,5-9-160 0,0-8 160 15,-3-4-160-15,1-4 0 0,-4-3 0 0,2-4 0 16,1 1 0-16,3-4 0 0,-2-6 0 0,0-1 0 16,-6 0 0-16,-1-2 0 0,-6 1-192 0,-4-3 192 15,-6-7-448-15,-5 0 48 0,-4-5 0 0,-3 4 0 16,-4 1 224-16,-2-3 176 0,-5-2-208 0,-2 0 80 16,-2 1 128-16,-2 2 0 0,-1 1 0 0,-1 4 128 0,-2-1 64 15,1 11 0-15,0 10 16 0,-1 9 0 0,0 4-64 0,-2 9-16 16,-2 6 0-16,1 6 0 0,-2 3 80 0,1 5 16 15,-1 6 0-15,6 7 0 0,-6-1-224 0,-2 5 0 16,0 5 0-16,-1 8 0 0,-2 7-144 0,-4 9 144 16,0 9-208-16,-2 16 80 0,1 12 128 0,-4 9-128 15,0 5 128-15,0 5-128 0,-3 8 128 0,0 4 0 16,0 3 0-16,2-1 0 0,4-1 0 0,2-1 0 16,2-4 0-16,7-5 0 0,-1-4 224 0,6-4 32 15,2-1 0-15,1-3 0 0,-1-10 0 0,3-7 16 16,0-6 0-16,0-5 0 0,-1-5-48 0,0-6-16 15,0-9 0-15,2-3 0 0,0-5-64 0,1-4-16 0,-2-7 0 16,3-3 0-16,0-7 0 0,2-3-128 16,0-2 192-16,2-8-64 0,2-7-128 0,4-9 0 0,0-9-160 0,4-8 160 15,3-8-320-15,2-9 16 0,3-7 16 0,5-5 0 32,4 0-128-32,4 6-32 0,4 6 0 0,2 10 0 0,2 7 448 0,-2 7 0 0,-2 3 0 0,-3 11-128 15,-3 9 128-15,-2 9 0 0,0 7 0 0,-1 9 0 16,-3 7-192-16,-1 7 0 0,-3 5 0 0,1 12 0 15,-1 5 192-15,-2 10-128 0,-5 7 128 0,-1-2-128 16,-5-1 128-16,-2-5 128 0,-1-4-128 0,-2-5 176 16,0-1 416-16,-1-3 96 0,0 1 16 0,-3-4 0 15,2-1-192-15,-1-4-16 0,2-2-16 0,0-4 0 16,-2-5-480-16,1-3 0 0,-1-2 0 0,-1-2-160 16,2-4-1568-16,-2-2-320 0,2-2-64 15,2-2-16-15,0-5-752 0,3-2-128 0,4-1-48 16,3-4-10064-16</inkml:trace>
  <inkml:trace contextRef="#ctx0" brushRef="#br0" timeOffset="10643.864">20201 12800 19343 0,'1'-26'848'0,"-1"7"192"0,-2-6-832 0,0-3-208 0,1-5 0 0,1 0 0 16,0 0 1584-16,0 3 272 0,0 5 48 0,0-2 16 16,-1 0-1408-16,-1 4-256 0,1 2-64 0,0 4-16 15,-1 3 528-15,1 2 128 0,-2 1 0 0,0 3 16 16,3 8 560-16,0 0 128 0,0 0 0 0,0 0 16 16,-5 9-736-16,1 4-160 0,-4 7-16 0,1 9-16 15,0 6-272-15,-1 6-48 0,1 8-16 0,2 13 0 0,0 14 224 16,-1 6 32-16,0 5 16 0,2 11 0 0,-4 6-256 15,3 5-48-15,-4 2-16 0,2-1 0 0,-3-3 48 16,3-9 16-16,-4-4 0 0,1-4 0 0,1-4-48 0,-2-8 0 16,2-7 0-16,1-5 0 0,2-4-256 0,0-7 0 15,2-4 0-15,1-3 0 0,-2-8 0 0,2-2-256 16,0-5 32-16,0-6 0 16,2-5-2512-16,1-10-496 0</inkml:trace>
  <inkml:trace contextRef="#ctx0" brushRef="#br0" timeOffset="11248.566">20612 12965 28559 0,'-4'-10'2544'0,"-3"-1"-2032"0,0 0-512 0,1-2 0 16,2 1 4112-16,3-2 736 0,4 1 144 0,4 1 16 31,3 0-4432-31,8-6-880 0,4-3-176 0,11-6-32 0,8-6 64 16,7-1 0-16,10 2 16 0,4-2 0 16,5-2-16-16,2 5-16 0,-3 4 0 0,2 6 0 0,4 5 464 0,-6 3-144 0,-4 1 144 0,-6 7 0 15,-9 7 0-15,-7 5 0 0,-4 3 0 0,-8 3 0 0,-6 4 0 16,-5 8 0-16,-3 7 0 0,-7 2 0 0,-5-1 0 15,-5 2 0-15,-5 1 0 0,-6 2 0 0,-2-2 0 0,-9 2 192 16,-2-1 0-16,-6 3-16 0,-6-1 144 0,-1 2 48 16,-2 1 0-16,0-1 0 0,-2-2-112 0,3-2-32 15,4-3 0-15,6 1 0 0,7-6-224 0,4-3 0 16,5-6 0-16,5-1 0 0,6-2 0 0,5-2-240 16,4-1 48-16,7 1 16 15,6-1-224-15,8 5-48 0,7 0-16 0,9 5 0 0,6-2 464 0,9 2 0 16,4-3-128-16,2 4 128 0,3 0 0 0,8 2 0 15,7-1 0-15,-2 3 0 0,-4 1 0 0,-7 3 0 16,-6-1-192-16,-4 0 192 0,-3-2 0 0,-7 1 0 16,-2 1 0-16,-11-2 0 0,-7 1 0 0,-5 1 0 0,-3 0 192 15,-8 1-192-15,-3 1 320 0,-8 0-32 0,-7-1-16 16,-8 2 0-16,-2 3 224 0,-10-1 32 0,-9 0 16 16,-5 1 0-16,-6 2 96 0,-8 0 32 0,-7-3 0 0,-16-1 0 15,-16-1-160-15,-9-1-16 0,-4-1-16 0,-12-2 0 16,-11-2-240-16,0-3-48 0,0-1-16 0,0-4 0 15,4-5-176-15,8-6 0 0,8-5 0 0,3-6-176 32,1-7-912-32,7-3-176 0,5-4-32 0,2-4-12576 0,6-4-2512 0</inkml:trace>
  <inkml:trace contextRef="#ctx0" brushRef="#br0" timeOffset="12243.426">9691 16198 40079 0,'0'0'1776'0,"-9"10"368"0,-4 1-1712 0,5 6-432 0,2 6 0 0,5 8 0 31,0 5-368-31,2 7-144 0,1 7-48 0,2 7 0 0,-2 9 256 0,1 2 48 0,0-1 16 0,-2-2 0 16,-1-2 80-16,-3-4 16 0,-2-3 0 0,-1-1 0 16,2-1 144-16,-2-8 0 0,0-7 0 0,-1-6 0 15,0-8 304-15,1-4-16 0,1-4 0 0,0-4 0 16,-2-7 160-16,1-1 48 0,6-5 0 0,-13-3 0 16,-3-5-64-16,1-2-16 0,2-5 0 0,-3-9 0 15,-1-6-416-15,0-6 0 0,1-5-144 0,1-6 144 16,1-2-288-16,3-2 48 0,3 1 16 0,6-3 0 0,1-3 64 15,1-5 16-15,0-1 0 0,3 2 0 0,6 3 144 0,2 1 0 16,1 0 0-16,4 3-128 0,2 1 128 0,4 3-160 16,0 0 160-16,6 1-160 0,3 5 160 0,2 5-128 15,1 2 128-15,1 7-128 0,1 1-16 16,4 5 0-16,6 6 0 0,1 1 0 16,-1 5-240-16,2 8-32 0,1 5-16 0,-3 5 0 0,-5 1 96 15,-2 5 16-15,-7 2 0 0,-1-1 0 0,-1 2 320 0,-6 3 0 16,-2 2 192-16,-4 0-64 0,-3 0 288 0,-3 2 48 15,-7 4 16-15,-2 1 0 0,-4 4-48 0,-6-1-16 16,-8-1 0-16,-5 0 0 0,-1 0-32 0,-4-1-16 16,-2-6 0-16,-6 1 0 0,-4-1 32 0,0-5 16 15,-6-6 0-15,-1-2 0 0,-1 0-240 0,1-2-48 16,2-1-128-16,0-5 192 16,6-5-608-16,-1-1-128 0,2-2-32 0,4-1 0 15,1-1-1872-15,5-4-384 0,3-3-80 0</inkml:trace>
  <inkml:trace contextRef="#ctx0" brushRef="#br0" timeOffset="12731.223">10935 15834 31327 0,'-16'-4'2784'15,"5"-1"-2224"-15,-2-5-560 0,2 2 0 0,2 2 1200 0,3 1 128 16,6 5 16-16,0 0 16 16,0 0-1552-16,0 0-320 0,0 0-64 0,0 0-16 0,0 0 240 0,-5 17 48 15,2 4 16-15,-2 8 0 0,4 5 288 0,-2 4 0 16,-4 2 0-16,2 10 0 0,3 6 224 0,0 8 48 15,-1-5 16-15,2 2 0 0,0-3-48 0,0-4-16 16,-2-7 0-16,1-4 0 0,2-4 224 0,0-3 32 16,1-5 16-16,0-4 0 0,-1-1 16 0,0-9 16 15,0-7 0-15,0-3 0 0,0-7-80 0,0 0-32 16,0 0 0-16,0 0 0 0,-1-10 16 0,0-6 0 16,-2-3 0-16,3-6 0 0,1-5-112 0,2-3 0 15,1-4-16-15,2-2 0 0,3-2-304 0,1-2 0 16,-2-2 0-16,6 1 0 0,3 2 0 0,4 4 0 0,3-3 0 0,-1 5 0 15,3 4 0-15,2 2-144 0,3 1 16 0,0 5 0 32,2 3-240-32,4 5-32 0,3 4-16 0,-1 4 0 15,0 4-800-15,1 4-144 0,1 4-48 0,0 7 0 16,-5 6-768-16,-1 6-176 0,-4 4-16 0</inkml:trace>
  <inkml:trace contextRef="#ctx0" brushRef="#br0" timeOffset="13248.05">12626 15993 5519 0,'0'0'240'0,"-6"-4"64"0,-6-3-304 0,-4-2 0 16,-2-1 0-16,0 0 0 0,0 1 5952 0,1-4 1120 16,-1 1 224-16,-1 2 64 15,-4 1-6256-15,1 1-1232 0,-5 1-256 0,-1 6-64 16,0 4 0-16,-1 7-16 0,2 6 0 0,-4 4 0 0,0 2 464 0,1 4 320 0,2 4-64 16,2 5 0-16,3 6 624 0,5 6 112 15,-1 7 32-15,5 2 0 0,3 2-592 0,1 2-112 16,4-4-32-16,5 5 0 0,0 5-288 0,2-9-176 0,4-9 32 0,2-11 0 15,2-9 144-15,2-7-192 0,4-5 192 0,2-6-192 16,3-5 192-16,4-5 224 0,2-3-48 0,2-5-16 16,-2-1 64-16,3-7 16 0,3-6 0 0,1-6 0 15,-2-11-112-15,-3 1-128 0,1-5 176 0,-3 1-176 16,1-4 224-16,-1 2-64 0,-4 1-16 0,1-3 0 16,-5-2 192-16,-3 1 48 0,-1 1 0 0,-5 2 0 15,-1 3 208-15,-7 6 48 0,-2 3 16 0,-6 4 0 16,-2 3-400-16,-2 4-96 0,-3 7-16 0,-2 3 0 15,-5 1 112-15,-3 6 0 0,-3 1 16 0,-4 7 0 0,-3 2-272 16,-1 5 160-16,0 5-160 0,-3 0 128 16,1 4-576-16,3 1-128 0,0 1-32 15,3 1 0-15,5-3-1408 0,0 1-288 0,5 0-48 16,6-2-12656-16</inkml:trace>
  <inkml:trace contextRef="#ctx0" brushRef="#br0" timeOffset="13879.547">13234 15106 11967 0,'0'0'1072'0,"0"0"-864"0,0 0-208 0,-6-4 0 16,6 4 4544-16,0 0 880 0,0 0 160 0,0 0 48 31,0 0-5248-31,0 0-1056 0,0 0-208 0,1 13-32 0,1 2 576 0,-1 2 112 0,-1 3 32 0,-1 6 0 16,-2 7 704-16,0 6 128 0,-3 4 48 16,3 7 0-16,2 3 208 0,-1 4 64 0,-2 4 0 0,2 6 0 15,1 3-368-15,0 5-64 0,0 2-16 0,0 2 0 16,0-3-272-16,-2 1-64 0,0 5-16 0,-2-6 0 15,0-5-32-15,1-6-128 0,-3-8 192 0,3-5-64 16,1-6 272-16,-1-2 48 0,-2-2 16 0,-1-6 0 0,-4-7-64 16,2-5-16-16,4-6 0 0,0-5 0 0,2-7-160 15,3-6-32-15,-7 5-16 0,7-5 0 0,0 0-16 0,-3-12 0 16,0-5 0-16,1-6 0 0,-1-6-160 0,8 0 0 16,4-4-192-16,2-1 192 0,0 0-192 0,5 3 192 15,8 0-192-15,4 2 192 0,2 3-160 0,1 1 160 16,2 4 0-16,2 2-144 0,0 0-48 0,2 6-16 15,3 3 0-15,-3 4 0 0,2 5-64 0,-1 5-16 16,3 6 0-16,-4 3 0 16,-4 4-224-16,-4 3-32 0,-4 7-16 0,-4 0 0 0,-3 0 432 0,-5 4 128 15,-4 2 0-15,-6-3 0 0,-1 0 304 0,-4 0 160 16,-5-1 48-16,-3 1 0 0,-4 0 128 0,-3-3 48 16,-3-2 0-16,-6-5 0 0,-4 0 48 0,-3-1 16 15,-4-3 0-15,1-1 0 0,-1-5-192 0,-4-2-48 16,1 1 0-16,0-2 0 0,-2-4-272 0,-2-3-64 0,-2-4-16 0,-2-2 0 15,0-1-368-15,3-2-80 0,3-2-16 0,6 0 0 32,5 1-208-32,5 0-32 0,1-1-16 0,7 1 0 15,1-2-1056-15,4 0-224 0,1-2-32 0,4-5-9680 0,5-9-1936 0</inkml:trace>
  <inkml:trace contextRef="#ctx0" brushRef="#br0" timeOffset="14198.738">14373 15243 38527 0,'0'0'1712'15,"0"0"336"-15,0-8-1632 0,-1 2-416 0,1 6 0 0,0 0 0 16,1-6-848-16,-1 6-256 0,0-5-48 0,0 5-16 16,0 0 544-16,-4 8 112 0,-1 4 32 0,1 7 0 0,0 4 864 0,-4 9 160 15,1 6 32-15,-2 2 16 0,2 3 336 0,-2 6 64 16,3 1 16-16,-1 10 0 0,0 4-304 0,-1 7-48 16,3-3-16-16,-2 4 0 0,-1-4-320 0,-1 8-64 15,0 2 0-15,-1 0-16 0,-1-1-240 0,0-5 176 0,0-3-176 16,0-3 160-16,1-5-160 0,-2 1 128 15,1 1-128-15,0-7 128 0,1-7-304 0,0-7-64 0,1-6-16 16,0-6 0 0,1-5-1920-16,2-4-400 0,3-9-80 0,3-12-12960 0</inkml:trace>
  <inkml:trace contextRef="#ctx0" brushRef="#br0" timeOffset="14719.458">14760 16032 40767 0,'0'0'1808'0,"0"0"368"0,0 0-1728 0,0 0-448 15,0 0 0-15,0 0 0 16,3 8-816-16,1 4-240 0,3 2-48 0,1 3-16 15,4 2 32-15,2 0 0 0,0 2 0 0,1 1 0 0,1 5 1088 0,1-8 0 16,5-5 128-16,1-2 0 0,2 4 880 0,1-4 160 16,2-2 48-16,1-3 0 0,3-3-384 0,1-3-80 15,1-2-16-15,0-2 0 0,-3-1-464 0,4-7-80 16,1-4-32-16,0-3 0 0,1-5-160 0,-3-2 128 16,0-3-128-16,-1-1 128 0,-2 0-128 0,-2-2 0 15,-3-1-160-15,-4-1 160 0,-3 4-208 0,-3 2 48 16,-2 1 16-16,-3 1 0 0,-1-1 144 0,-7 2 0 0,-3 0-144 15,-2 0 144-15,-4 2 0 0,-3 5 0 0,-4 1-144 16,-1 5 144-16,-6 3 0 0,-3 3 128 0,-2 4-128 0,-6 3 192 16,-5 4-64-16,-1 5 0 0,0 5-128 0,-1 5 192 15,2 3-192-15,-1 4 144 0,-1 2-144 16,1 0 128-16,-3 6 0 0,1 1 0 0,-2 0 0 16,3 3 0-16,0 1 64 0,6 4 16 0,0 4 0 15,6 0 0-15,2-7 48 0,4-1 0 0,3 1 0 16,6-3 0-16,3-1-256 0,4-3 176 0,1-1-176 0,6 2 160 15,0-1-160-15,4-1 0 0,4-3 0 0,5-2 0 16,3 0 0-16,8-4 0 0,5-5 0 0,5-2 0 16,6-3-144-16,2-3 144 0,2-2-192 0,3-4 192 15,2-5-256-15,3-3 64 0,4-7 16 0,5 0 0 16,1-2-944-16,-4-4-192 0,-2-10-32 0,-3-4-10432 16,-3-3-2064-16</inkml:trace>
  <inkml:trace contextRef="#ctx0" brushRef="#br0" timeOffset="15426.617">16475 15858 46655 0,'0'0'4144'0,"0"0"-3312"0,0 0-672 0,0 0-160 32,0 0-688-32,6-4-160 0,-1 3-48 0,-5 1 0 15,0 0 320-15,7 14 48 0,-4 2 16 0,0 4 0 0,0 2 368 0,-3 4 144 0,-1 3 0 0,-2 7-144 16,2 6 480-16,-1 7 112 0,0 6 0 16,1 0 16-16,-4-1-240 0,3-2-48 0,0-4-16 0,0-7 0 15,0-7-160-15,0-3 0 0,2-2 0 0,0-5 0 16,0-3 272-16,3-5-16 0,-1-4-16 0,-1-3 0 15,-1-9 16-15,0 0 0 0,0 0 0 0,0 0 0 16,9-8-112-16,-2-3-16 0,2-7 0 0,1-3 0 16,1-4 16-16,1-3 0 0,1-4 0 0,3-5 0 15,-1-6-144-15,3-1 0 0,5-3 144 0,1 1-144 16,5 2 0-16,2 3-128 0,0 2 0 0,4 6 0 0,1 3-80 0,0 6-16 16,0 4 0-16,0 6 0 0,-1 4 16 0,-2 8 0 15,1 4 0-15,0 7 0 16,1 4-240-16,3 6-64 0,1 5 0 15,0 6 0-15,-3 5 240 0,-2 2 32 0,-2 3 16 0,-4 1 0 0,-4-2 224 0,-6-1 0 16,-2-4 0-16,-3-3-144 0,0-5 320 0,-5-3 64 16,-1 0 16-16,-4-6 0 0,-1-6 96 0,-2-11 32 15,2 10 0-15,-2-10 0 0,0 0-208 0,0 0-48 16,0 0 0-16,0 0 0 0,0 0 48 0,5-7 0 16,-1-4 0-16,3-4 0 0,0-6 80 0,1-3 0 15,3-4 16-15,3-4 0 0,2-5-272 0,4 2 0 16,4-3 0-16,0 4 0 0,2 1 0 0,7 6 0 15,5 0 0-15,2 4-192 0,1 5 0 0,1 5 0 0,0 9 0 16,1 4 0-16,0 4-128 0,-3 9 0 0,2 7-16 16,2 8 0-16,1 7 16 0,-5 5 0 0,-3 0 0 15,-5 5 0-15,-1 5 320 0,-1-3 0 0,-6-4 0 0,-1-1 0 16,-4 1 304-16,0 0 16 0,-2 0 16 0,-3-5 0 16,-1-3-112-16,-1-2-32 0,-1-2 0 0,-4-6 0 31,-1-5-832-31,-1-4-160 0,1-4-32 0,-2-2-11968 0,0-2-2400 0</inkml:trace>
  <inkml:trace contextRef="#ctx0" brushRef="#br0" timeOffset="17677.78">22522 13433 35935 0,'-5'-8'3200'0,"-1"-2"-2560"15,-2 0-512-15,3 1-128 0,2-2 304 0,1 2 32 16,2 0 16-16,3-1 0 16,-2-2-608-16,3-2-128 0,4-4-32 0,0-2 0 15,1-2-160-15,0-3-16 0,1-3-16 0,2-2 0 0,4 1 608 0,-4-4 288 0,0 2-32 0,3-4 0 16,4-1 416-16,2 1 80 0,2 0 16 0,3-2 0 16,5 1-240-16,-1 1-32 0,0 1-16 0,3 1 0 15,2-2-80-15,3-1-16 0,3 2 0 0,2 2 0 16,2 3-192-16,2 3-64 0,2 7 0 0,-1 0 0 15,-3 0-128-15,-1 6 0 0,-2 5 0 0,-4 2 0 16,-2-1 0-16,-3 5 0 0,1 4-128 0,1 6 128 16,3 3 0-16,-1 3-176 0,-1 3 176 0,3 5-128 15,-2 6 128-15,0 5-128 0,-4 5 128 0,-1-1-128 16,-3 0 128-16,-4-1-160 0,-4 1 160 0,-2 2-160 16,-4-1 160-16,-3 1 0 0,-2-2 0 0,-2 6 0 15,-3 4 0-15,-1 3 0 0,-2-4 128 0,-4-1-128 16,-1-1 160-16,-1-1-32 0,-1 0-128 0,-4 3 192 15,-2 3-48-15,0-1-16 0,-4-3 0 0,-2 2 0 0,-5 3 0 16,-1-1 0-16,-5 1 0 0,-1-2 0 0,-7 2 16 0,-2 1 0 16,-2 2 0-16,0 1 0 0,0 1-16 0,1-2-128 15,3-2 192-15,0 2-64 0,2 0-128 0,-1 5 0 16,-4 5 0-16,3 0 128 0,1 1-128 0,3 0 0 16,1-2 0-16,1 0 0 0,0 0 0 0,6-1 0 15,4-3 0-15,5-1 0 0,0-3 0 0,4-2 0 16,3-1 0-16,1-4 0 0,3-1 0 0,4 1 0 15,3-2 0-15,4-2 0 0,-3 1 0 0,6-4 0 16,0-4 0-16,4-2 0 0,3-3 0 0,4-1-176 16,0-4 176-16,5 1-128 0,0-2 128 0,5-1 0 15,0-3-144-15,4-1 144 0,2-3-176 0,3 1 48 16,0-3 0-16,3-1 0 16,2-3-1856-16,4-3-352 0,4-1-80 0</inkml:trace>
  <inkml:trace contextRef="#ctx0" brushRef="#br0" timeOffset="18112.869">23635 16992 44063 0,'0'0'1952'0,"-6"-2"400"0,-4-1-1888 0,2-2-464 15,1-3 0-15,5-3 0 16,2-1-736-16,2-4-240 0,4-3-48 0,3-2-16 16,6-4 208-16,2-1 32 0,-1 0 16 0,4 1 0 0,0 5 384 0,0 1 80 15,-4 1 0-15,1 3 16 0,-1 5 544 0,-1 3 96 0,-2 1 32 16,-2 4 0-16,0 3-368 0,-4 2 128 0,2 1-128 0,-3 2 0 16,-6-6 0-16,3 15-128 0,-3-1 0 0,-5 2 0 15,-3 4 128-15,-3 1 128 0,-3-1-128 0,1-1 176 16,-2-3 144-16,1-3 48 0,-1-3 0 0,5-3 0 15,0-3 336-15,3-2 64 0,-1-2 0 0,8 0 16 16,-3-5-256-16,-2-4-48 0,1-3-16 0,4-6 0 16,4-3-464-16,2-8-320 0,2-5 64 0,3-7 0 31,3-6-1312-31,2 0-256 0,2 3-48 0</inkml:trace>
</inkml:ink>
</file>

<file path=ppt/ink/ink2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17:10.41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Property name="color" value="#7030A0"/>
    </inkml:brush>
  </inkml:definitions>
  <inkml:trace contextRef="#ctx0" brushRef="#br0">591 3821 10127 0,'0'0'896'0,"0"0"-704"0,0 0-192 0,0 0 0 16,0 0 3760-16,0 0 720 0,-8 3 128 0,2 0 48 16,6-3-3072-16,-10 7-624 0,-1 0-112 0,-2 2-16 15,-3 2-32-15,1-1 0 0,-2 3 0 0,2 3 0 16,-2 0-112-16,-1 2-32 0,-2 1 0 0,2 5 0 15,1 0-80-15,-1 3-32 0,-2 2 0 0,3 1 0 16,1 0-80-16,5 4-16 0,-1 3 0 0,3-3 0 16,3-3-128-16,4-3-16 0,1-2-16 0,3-3 0 15,1-4-80-15,3-1-16 0,0-5 0 0,5-2 0 16,9-4-192-16,-4-3 128 0,0 0-128 0,5-4 0 16,8-4 128-16,2-1-128 0,-4-3 0 0,3-1 144 0,5 0-144 15,-4-2 0-15,0 0 0 0,-1 3 128 0,-3-3-128 16,2 4 0-16,-3 3 0 0,1 1 128 0,-2 2-128 0,-3 2 0 15,0 3 144-15,-2 2-144 0,-2 4 176 0,-2 2-48 16,-2 3 0-16,0 1 0 0,-7 3 320 0,0 4 48 16,-6 3 16-16,-1 3 0 0,-4 2 48 0,-4 2 16 15,-5 4 0-15,-1-1 0 0,2 1-144 0,-6 0-32 16,-11 2 0-16,3-1 0 0,0 0-208 0,1-3-64 16,0-3 0-16,1-3 0 0,0-3-128 0,2-4 0 15,2-4 0-15,1-1 0 16,-1-3-432-16,4-5-16 0,1-2 0 0,3-3 0 15,2-2-1680-15,5-4-352 0,5 2-64 0,-1-14-16 16,1-5-1408-16,2-3-304 0</inkml:trace>
  <inkml:trace contextRef="#ctx0" brushRef="#br0" timeOffset="474.389">1141 3468 9215 0,'0'0'816'0,"0"0"-656"16,0 0-160-16,0 0 0 0,0 0 4000 0,-8 6 768 15,1-4 160-15,-2 1 16 0,-2 1-3168 0,-1 1-640 16,0 3-128-16,-3 0-32 0,0 1 224 0,-1 4 32 16,-4 1 16-16,3 1 0 0,1 3-240 0,-1 3-48 15,-1 2-16-15,0 2 0 0,4 2-256 0,0 4-48 16,1 7-16-16,5 0 0 0,3 1-304 0,2 0-64 16,2 0-16-16,3-1 0 0,2-1-240 0,3 1 128 15,0-3-128-15,2-2 0 0,3-1 0 0,-2-3 0 16,1-3 0-16,1-4 0 0,2-4 0 0,1-4 0 15,-3-3 0-15,0-4 0 0,-1-3 0 0,1-2-128 16,-1-2 128-16,1-3-160 0,2-6-16 0,-2-4 0 16,1-6 0-16,-2 0 0 0,2-2-32 0,-2-2-16 0,-1-4 0 15,-1 1 0 1,2-1-1440-16,0 1-272 0,-2-1-64 0,-1 2-8624 0,1 0-1712 16</inkml:trace>
  <inkml:trace contextRef="#ctx0" brushRef="#br0" timeOffset="857.366">1355 3236 24879 0,'-10'11'1088'0,"0"-2"256"15,-2 1-1088-15,0 1-256 0,2-1 0 0,-2 2 0 16,-1 2 2240-16,0 1 400 0,0-1 80 0,2 1 16 15,2 2-2032-15,0-1-384 0,-2 1-96 0,3 1-16 16,0 2 304-16,1 2 48 0,0-1 16 0,4 4 0 0,3 0-400 0,2 0-176 16,0 0 160-16,2 2-160 0,3 0 304 0,0 2-48 15,1 2 0-15,0-4 0 0,-2-5 0 16,2-4-16-16,3-6 0 0,-1-2 0 0,-1-4-112 0,1-2 0 16,-3-4-128-16,3-4 192 0,-2 0-48 0,0-7-16 15,-2-1 0-15,1-5 0 0,-3-4-128 0,1-2 128 16,-3-2-128-16,-1 1 128 0,1 1-128 0,-2 2 0 15,0 1 144-15,1 5-144 0,0-1 128 0,-1 6-128 16,-1 1 160-16,1 9-160 0,0 0 176 0,0 0-176 16,0 0 192-16,0 0-192 0,10 6 208 0,3 4-64 15,3 2-16-15,-1 3 0 0,1 3-128 0,1 1 0 16,4-1 0-16,-3-2 0 0,-2-1 0 0,2 1 0 0,1-7 0 0,-2-1 0 16,-1-3 0-16,-1-5-176 0,0-4 176 0,-1-1-128 15,-2-4-192-15,-1-2-16 0,-3-3-16 0,0-4 0 16,-1-3 32-16,-4-1 16 0,-3 0 0 0,-1-2 0 31,-3-1-1568-31,-2-2-320 0,-5 0-64 0,2 1-8016 0,3 1-1600 0</inkml:trace>
  <inkml:trace contextRef="#ctx0" brushRef="#br0" timeOffset="1159.498">1231 2445 3679 0,'0'0'320'0,"0"0"-320"15,-8-1 0-15,8 1 0 0,0 0 5760 0,0 0 1088 16,0 0 224-16,-2 10 32 0,2 0-4736 0,3 2-960 16,1 4-192-16,-1 3-48 0,3 6-80 0,0 2-32 15,5 5 0-15,5 2 0 0,1 3-368 0,2 9-80 16,1 6-16-16,2 6 0 0,1 2-256 0,0-1-48 0,1-1-16 16,1-2 0-16,-2 0-144 0,1-1-128 0,-3-1 144 0,0-5-144 15,-4-4 0-15,-2-6 128 0,-6-5-128 0,2-5 0 16,3-5 0-16,-3-4 0 0,-6-5 0 0,1-4-160 31,-1-3-1408-31,-5-8-288 0,0 0-48 0,0 0-8960 0,0-12-1792 0</inkml:trace>
  <inkml:trace contextRef="#ctx0" brushRef="#br0" timeOffset="1682.567">1845 2740 34783 0,'-13'7'1536'0,"5"-1"320"0,-3 4-1472 0,0 3-384 0,-2 3 0 0,2 4 0 0,-1 1 544 0,2 2 32 16,2 0 16-16,-3 1 0 0,-2 1-336 0,7 3-80 15,1 0-16-15,3 3 0 0,0 1-160 0,4 0 0 16,5 0 0-16,1-2 0 0,2-2 0 0,2-1 0 16,-2-5 128-16,2-5-128 0,0-3 0 0,2-5 0 15,-4-4 0-15,-1-3-176 0,2-4 176 0,-1-5 128 16,0-2-128-16,1-5 176 0,-3-6 80 0,0-4 32 15,-3-5 0-15,1-1 0 0,-1-2-16 0,0-1 0 16,-3-1 0-16,-2 2 0 0,0 3 32 0,0 3 0 16,0 0 0-16,0 7 0 0,-2 2 144 0,2 3 16 15,0-1 16-15,0 9 0 0,0 6-64 0,0 0-16 16,0 0 0-16,0 0 0 0,5 12-192 0,2 2-32 16,0 3-16-16,1 1 0 0,1 3-160 0,0 1 0 0,-2 0 0 15,2-3 0-15,1-2 0 0,-1-4 0 0,-1-2 0 16,-2-5 0-16,2 1-144 0,-8-7 144 0,8-1 0 0,0-5 0 15,1-2-288-15,0-8 48 0,0-3 16 16,1-5 0-16,0-4 224 0,1-4 0 0,3-2 0 0,-1 2 0 16,-2 0 0-16,2 2 0 0,4 4 0 0,3 4 0 15,0 4 176-15,1 3-32 0,-1-1 0 0,1 3 0 16,1 2 0-16,1 2 0 0,1 1 0 0,2 4 0 16,-3 2-144-16,2 3 128 0,-4 1-128 0,3 2 128 15,-2-1 64-15,2 2 16 0,-3 2 0 0,0 1 0 16,1-4-16-16,-1 2-16 0,0-1 0 0,-1 2 0 15,-3-2-176-15,2 0 0 0,-1-2 0 0,-2 0 0 16,0-1-1552-16,-1 2-304 0,0-1-48 16</inkml:trace>
  <inkml:trace contextRef="#ctx0" brushRef="#br0" timeOffset="2672.15">583 11920 19343 0,'-7'-8'848'0,"3"0"192"0,-1 1-832 0,0-2-208 0,2 0 0 0,-2 0 0 15,-3 0 2304-15,4 1 400 0,-2-1 96 0,2-1 16 16,-2 1-1552-16,-2 0-304 0,2 2-64 0,-1 1-16 15,0 3-144-15,-2-3-32 0,0-1 0 0,-1 2 0 16,0 1-416-16,0 2-96 0,-3 1 0 0,0 2-16 0,-1 2-176 16,-3 6 0-16,-3 3-160 0,4 2 160 0,-1 2-160 15,1 3 160-15,-3 4-160 0,4 4 160 0,3 1 0 16,-1 0 0-16,2 1-128 0,5-1 128 0,-1 0 0 16,5-2 0-16,2-1 0 0,0 0 160 0,1-5 64 0,4 5 16 15,2-3 0-15,1-3 0 0,-3-4-48 0,5-4-16 16,6-2 0-16,2-3 0 0,-1 1-176 0,1-3 0 15,1-2 0-15,6 1 0 0,1 0 0 0,3-1 0 16,-1-1 128-16,0-1-128 0,-1-1 0 0,-4 1 0 16,0 1 0-16,-4 0 0 0,0 0 0 0,-4 2 0 15,-2-1 0-15,-1 3 0 0,-3 1 224 0,-2 4-32 16,-6-3-16-16,0 4 0 0,-2 1 464 0,-1 5 80 16,-4 2 32-16,-3 2 0 0,-4-2-16 0,-2 7 0 15,-3-1 0-15,-4 1 0 0,-1 3-288 0,-2 1-64 0,-3 2-16 16,2-1 0-16,1 1-240 0,-1-4-128 0,2-5 160 15,2 1-160 1,1 0-304-16,3-3-144 0,0-4-48 0,4-4 0 16,5-3-1920-16,1-2-384 0,0-3-80 0,8-5-13296 0</inkml:trace>
  <inkml:trace contextRef="#ctx0" brushRef="#br0" timeOffset="3165.642">808 11336 19343 0,'-12'11'848'0,"4"-4"192"0,-3 1-832 0,0 2-208 16,-1 2 0-16,1 0 0 0,2 0 3392 0,-2 1 640 16,1 2 128-16,0 0 32 0,3 1-3312 0,-4 1-672 15,3 1-208-15,-1 0 128 0,-1 1 16 0,4 2 16 16,2 3 0-16,-2 4 0 0,-1-2-160 0,0 7 0 16,4 3 0-16,1 2 0 0,0-1-128 0,1-4 128 15,-2-1 0-15,3-1 0 0,0 0 0 0,2-5 0 16,-1 1 0-16,1-3 0 0,1-1 208 0,3-1 64 0,-1-1 16 15,2-3 0-15,0-1 288 0,3-4 64 0,1-3 16 0,3-3 0 16,4-2-256-16,0 0-48 0,-3-2-16 0,4-3 0 16,2-3-192-16,2-2-144 0,-1-4 192 0,1-2-192 15,0 0 0-15,0-4 0 0,0 0 0 0,-1-1 0 32,-1 1-1440-32,-1-3-192 0,-2 2-32 0,-2-2-14336 0</inkml:trace>
  <inkml:trace contextRef="#ctx0" brushRef="#br0" timeOffset="3977.058">1184 11065 33167 0,'-9'6'1472'0,"0"-4"304"0,-2 0-1424 0,3 2-352 15,0 3 0-15,1-3 0 0,0 3 416 0,1 1 16 16,2-1 0-16,-1 3 0 0,0 1-624 0,0 1-112 16,0 0-16-16,2 4-16 0,-1 0 336 0,1 5-176 15,1 2 176-15,-1 2-128 0,-1 1 128 0,0 1 0 16,-1 2-144-16,1-1 144 0,1 0 0 0,1 0 0 15,-2-1 0-15,2 0 0 0,-2-3 128 0,0 1 80 0,2-1 32 0,2 0 0 16,0-2 320-16,1-1 64 0,0-1 16 0,3-3 0 16,1-4-48-16,0-1 0 0,1 0 0 0,3-2 0 15,2-2-288-15,-2-3-64 16,2-3-16-16,1-1 0 0,1-3-224 0,1-1 0 0,2-3 128 0,0-2-128 16,0-3 0-16,-3-3 0 0,0-1 0 0,1 1-160 15,2-3 160-15,-3 1 0 0,-3-5-144 0,-2 0 144 16,-1-1-128-16,1 0 128 0,-5-2-160 0,1 2 160 15,-3-2 0-15,-1 3 0 0,0-1 0 0,-3 4 0 16,-2 0 0-16,2 3 0 0,0 0 176 0,1 3-48 16,-2 3-128-16,4 9 176 0,3-10-176 0,-3 10 192 15,0 0-192-15,0 0 0 0,0 0 0 0,9 4 0 16,3 3 0-16,2 5 0 0,1 4 0 0,1 0 0 0,2-2-160 0,0 2 160 16,3 0 0-16,-2 1-144 0,2-3 144 15,-1-2 0-15,-2-2 0 0,1-2-128 0,-1-4 128 0,-2-1 0 16,0-2 0-16,-1-2 0 0,0-3 0 0,1-2 0 15,-1-1 0-15,-2-3 0 0,0-1 0 0,-4-6 176 16,1-4-48-16,1 2 0 0,-6-3 32 0,2-6 0 16,3-5 0-16,-4 0 0 0,-7 0-160 0,1 0 0 15,1-2 0-15,-1-1 128 0,-2-2-128 0,-1 1 0 16,-1 0 0-16,0 0 0 0,-5-1 0 0,-1-3 0 16,-1-3 0-16,-2 2 0 0,0-1 0 0,-3 2 0 15,-1 0 0-15,-3 0 0 0,-7 0-256 0,2 1 0 16,0-2 16-16,-4 1 0 0,-1 3-16 0,3 3 0 0,1 2 0 15,1 7 0-15,2 4 256 0,3 4 0 16,3 4 0-16,1 2 160 0,1 4 96 0,2 4 0 0,6 3 16 0,-3 3 0 16,-3 4-80-16,5 2-32 0,2 4 0 0,1 4 0 15,2 1-160-15,0 9 0 0,3 7-160 0,3 3 160 16,3 3-160-16,2 2 160 0,0 3-160 0,5 1 160 16,6 1 0-16,1-1 0 0,1 1 0 0,1 3 0 15,1 0 0-15,0-2 128 0,0-1 16 16,0-3 0-16,0-3 112 0,-2-3 0 0,0-2 16 0,0-2 0 15,-2-3-64-15,3 1-16 0,1 0 0 0,0-3 0 16,-2-1-192-16,-1-1 0 0,5-3 0 0,-4-4 0 16,-1-4 0-16,3-3 0 0,1-4 0 0,1-1-160 15,-2-5-336-15,-1-3-64 16,-2-3-16-16,-1-1 0 0,1-3-1792 0,-4-6-384 0,-1-3-64 16,1-1-11808-16</inkml:trace>
  <inkml:trace contextRef="#ctx0" brushRef="#br0" timeOffset="4479.917">2206 10724 26719 0,'-7'4'2368'0,"-1"-1"-1888"16,-1-2-480-16,-3 0 0 0,-3-1 3344 0,1 0 576 15,1 0 112-15,0 0 32 0,-2 1-3344 0,3 1-720 0,-1 0 0 16,1 3 0-16,-1 0-128 0,1 4 128 0,2 2 0 0,-1 3 0 16,2 3-224-16,2 7 32 0,3 4 0 0,3 0 0 15,1 0-96-15,0 0-16 0,1 1 0 0,3-2 0 16,2-1 160-16,2-3 144 0,-2-1-208 0,3-2 80 16,2-3 128-16,-1 1 0 0,1-7 0 0,0-1 0 15,-2-4 144-15,2-1 16 0,1-2 0 0,-2-3 0 16,-3-2-32-16,1 0 0 0,1-7 0 0,-3 0 0 15,0-2 16-15,-2-2 0 0,2-3 0 0,-2 1 0 16,-4-4-144-16,-2-2 0 0,1-1 0 0,-1 0 0 16,-2 4 0-16,2 1 0 0,-1 0 0 0,0 1 0 15,3 1 0-15,0 4 0 0,0 11 0 0,0 0 0 16,5-10 0-16,2 8 128 0,-7 2 0 0,13 4 0 16,3 3 64-16,8 1 0 0,-2 3 0 0,3 0 0 15,1 4-64-15,2-1-128 0,-1 0 192 0,0 0-64 0,-2-2-128 16,-1 0 0-16,-1-2 0 0,-1 1 0 0,-2-1 0 0,3-2 0 15,-5-2 224-15,-1-1-64 0,-1 0-160 0,-1-2 192 16,2-1-192-16,-2-2 192 16,0-2-1008-16,-1-1-192 0,-3-3-32 0,-1-1-10912 15,-3-4-2176-15</inkml:trace>
  <inkml:trace contextRef="#ctx0" brushRef="#br0" timeOffset="5198.679">2618 10780 31327 0,'-3'12'1392'0,"2"-3"272"0,1 2-1328 0,1 1-336 16,-1 0 0-16,6 6 0 0,9 2 1264 0,-1 4 176 0,-2 2 32 0,3 2 16 16,-1-2-1232-16,-1 1-256 0,2-2 0 0,-1 1 0 15,-1 1 0-15,-1-5 0 0,0-5 0 0,-3-1 0 16,-1-3 0-16,-2-4 144 0,-6-9-144 0,0 0 192 16,0 0 64-16,0 0 0 0,0 0 16 0,-1-10 0 15,-4-3 288-15,-2-4 48 0,1-4 16 0,-4-4 0 16,-1-4-224-16,-3-3-32 0,1-5-16 0,3-3 0 15,3-1-224-15,1 0-128 0,5-2 128 0,3 2-128 16,4 3 0-16,4 1 0 0,3 3 0 0,3 2 0 16,4 3 128-16,1 5-128 0,5 0 128 0,1 8-128 15,3 3-192-15,3 4-96 0,2 3-32 0,1 5 0 16,3 5-512 0,-1 3-128-16,4 4 0 0,2 3-16 0,-5 1-944 0,0 3-192 15,-6-3-48-15,-3 0 0 0,-8-1-528 0,-3-2-96 0</inkml:trace>
  <inkml:trace contextRef="#ctx0" brushRef="#br0" timeOffset="8684.633">2092 9042 31263 0,'-5'-7'1392'0,"5"7"272"0,0 0-1328 0,-8 4-336 0,2-4 0 0,-2-2 0 16,3-3 144-16,-3 0-144 0,-2-2 192 0,-1 4-192 0,0-1 160 0,-1 2-160 15,-5 1 128-15,1 1-128 0,-2 1 0 0,-1 1 0 16,-1 2 0-16,-6 0 0 0,-1 2 0 0,-1 2-224 16,1 3 80-16,-7 3 16 0,-6-1 128 0,2 6-208 15,1 0 80-15,0 2 128 0,-4-1 0 0,4 3 128 16,-4 1 32-16,3 2 0 0,-2 1 240 0,-1 1 48 16,0-1 16-16,-3 2 0 0,4-1 0 0,2 3 0 15,0 2 0-15,3 1 0 0,2 2-224 0,0 2-48 16,-4 3-16-16,1-2 0 0,2 0-176 0,0-1 0 15,-3 0 0-15,0 0 0 0,3 3 0 0,-2 0 0 16,1-2 0-16,0 3 0 0,-1 3 0 0,2-2 0 16,1-3 0-16,0-4 0 0,-2-1 0 0,3 3 0 0,1 0 0 15,1 1 0-15,-2-1 0 0,2 4 0 16,5 2 0-16,4 0 0 0,0-1 0 0,1 0 0 0,-1 0 0 16,5-1 128-16,-1 0-128 0,3 2 0 0,-2 2 0 0,1 3 0 15,1 1 0-15,1 1 0 0,-1 0 0 0,1-2 0 16,-1-2 0-16,0 1-144 0,-1 1 144 15,2 5 0-15,1 3 0 0,2 1 0 0,2-3 0 0,0 0 0 16,2-2 0-16,2 0 0 0,1 1 0 0,2 0 0 16,-1 2 0-16,2 1 0 0,2-1 0 0,2 1 0 15,-1-2 0-15,-1 1 0 0,-1-2 0 0,3 3 0 16,0 3 0-16,1 1 0 0,-2-3 0 0,-1-2 0 16,0-2 0-16,1 0 0 0,2-1 0 0,-2 2 0 15,3 3 0-15,-1-1 0 0,-2-1 0 0,2-4 0 0,0-2 0 16,3-3 0-16,2 0 0 0,-2-1 0 15,1 1 0-15,0 2 0 0,3 6 0 0,2-2 0 0,-1-6 0 16,2-1 0-16,2 1 0 0,0-2 0 0,0 0 0 0,3 1 0 16,5-1 0-16,-4 0 0 0,-5 0 0 0,5-1 128 15,0-2-128-15,3-3 0 0,-1-4 0 0,2 0 176 16,-2 1-176-16,2-5 160 0,4-2-32 0,-5-3 0 16,-1-1 0-16,1 2 0 0,4 0 0 0,-1 2-128 15,-2-4 192-15,4-1-64 0,4-1-128 0,1-1 0 16,-1 2 0-16,2-2 128 0,0-2-128 0,2 2 0 15,-1-2 0-15,-1-1 128 0,2 0-128 0,-3-3 0 16,3 0 0-16,2-1 0 0,-2 1 0 0,6 0 0 16,4-1 0-16,3-3 0 0,-1-2 0 0,-1 1 0 15,-3 1 128-15,1-1-128 0,1-2 0 0,2 0 0 0,-1 2 0 0,4-1 0 16,3-2 0-16,-1-1 0 0,1 1 0 0,-3 0 0 16,3-1 0-16,-1 0 0 0,1 0 0 0,2-1 0 15,6 3 0-15,-1-1 128 0,-2-1-128 0,1 1 0 16,-1 0 0-16,3-2 128 0,1-2-128 0,3 1 0 15,-1 2 0-15,0-4 0 0,-2-1 128 0,-1 0-128 16,0 0 0-16,4 0 0 0,5 0 0 0,-2 0 128 16,-3-2-128-16,1 0 0 0,0 0 0 0,3 0 0 15,2 0 0-15,-2 0 0 0,1 0 0 0,-3 1 0 16,2 0 0-16,0 0 0 0,1-1 0 0,4 2 0 16,1 1 0-16,-1-1 0 0,-1 0 0 0,-1-1 0 15,1 0 0-15,3-1 0 0,-1 4 128 0,-1-2-128 16,-2 0 0-16,3-1 0 0,1-1 0 0,1 0 0 15,-4 2 0-15,1-2 0 0,0-1 0 0,1-2 0 16,2-1 0-16,1-1 0 0,-1 2 0 0,0-3 0 0,-1 0 0 16,6-3 0-16,2-1 0 0,-1 1 128 0,0-1-128 0,-1 1 0 15,-2-5 0-15,7 2 0 0,5 2 0 0,-3 0 0 16,-3-4 0-16,7 3 0 0,1 2 160 0,0-2-160 16,-5-2 192-16,3 1-192 0,4 1 256 0,-1-1-48 15,1-2-16-15,-3-1 0 0,2 3-16 0,4-3-16 16,0-2 0-16,1 1 0 0,-3 0-160 0,3-2 0 15,5 0 144-15,-4 1-144 0,-3 0 0 0,6-1 0 16,2 0 0-16,-4 2 128 0,-3 3-128 0,3 0 0 16,-1 0 128-16,3 2-128 0,-3 1 0 0,-1 0 144 15,2 1-144-15,-1-1 0 0,3 1 0 0,-4 2 0 16,0-2 0-16,4 1-144 0,3-1 144 0,-4 3 0 16,-3 0 0-16,2 1 0 0,3-1 0 0,1 1 0 0,-7-2 0 15,7 2 0-15,3 1 0 0,-2 1 0 0,-4-1 0 0,2 2 0 16,1-1 0-16,-1 1 0 0,-4-1 0 0,1 2 0 15,6 1 0-15,-4-1 0 0,0-3 0 0,-2 2 0 16,3 2 0-16,-2 0 0 0,-2 0 0 0,-1 0 0 16,1 1 0-16,1-1 0 0,4-1 0 0,-3 1 0 15,1 1 0-15,-2 0 128 0,-2-1-128 0,-1 0 0 16,-3-1 0-16,4 0 0 0,0 1 0 0,2 0 128 16,-4 0-128-16,2 1 0 0,0 0 0 0,-2 2 128 15,1-1-128-15,-2 0 144 0,2 0-144 0,-2 0 160 16,1-2-16-16,-3 4 0 0,-3 1 0 0,4 0 0 15,2-3-144-15,-3 1 192 0,-2 3-192 0,0-4 192 16,4-2-192-16,-3-1 0 0,-1 0 0 0,-2 1 0 0,-2 0 0 16,3 0 0-16,2-2 0 0,-3 2 0 0,-5 2 0 0,2 1 0 15,-1 0 0-15,1 0 0 0,-1 0 0 16,0 1 0-16,-6-2 0 0,4 2 0 0,-2-1 0 16,0 3 0-16,-5 0 128 0,1-1-128 0,2 1 0 0,0-1 0 15,2 0 0-15,-2 0 0 0,-5 2 0 0,0-2 0 16,3 0 0-16,3 0 0 0,-2 1 0 0,-4-2 0 15,-2 0 0-15,0-3 0 0,-1-1 0 0,2 1 0 16,-2 0 0-16,-3 1 0 0,-2 1 0 0,-1 0 0 16,1-3 0-16,0 3 0 0,-1-3 0 0,-2 3 0 15,-4 0 0-15,1 0 0 0,-3-3 0 0,2 1 128 16,2 1-128-16,-1 0 0 0,-2 3 128 0,0 0-128 16,-4-1 0-16,-1 2 128 0,1-1 0 0,0 1 0 0,0-2 0 0,2 2 0 15,-4-1-128-15,-1-1 0 0,-4-2 144 0,1 0-144 16,0 0 128-16,3 2-128 0,-1-2 160 15,2 2-160-15,-3-1 0 0,1 2 0 0,-5-1-128 0,0 2 128 16,-2-1-144-16,2 0 144 0,4-1 0 16,-3-1-144-16,0 3 144 0,-1-2 0 0,-3-3 0 0,-1 3-128 15,-2-1 128-15,1 2 0 0,-3 0 0 0,4-2 0 16,2 0 0-16,0 2 144 0,-1 0-144 0,0 1 160 16,-4-2-160-16,0 1 0 0,-3-2 0 0,0 2-176 15,1 1 176-15,1-1 0 0,-3 0 0 0,2-1 0 16,2 0 0-16,2 0 0 0,3 0 0 0,-3-3 0 15,-1-1-128-15,-3 0 128 0,0 0-128 0,1 0 128 16,-1-1 0-16,2 1 0 0,0 0 0 0,3 0 0 0,2 0 0 16,-1-1 0-16,-4 1 0 0,-1 1 0 0,-3-1 0 15,-1 0 0-15,1-1 0 0,0 0 0 0,1 0 0 0,0 1 0 16,1 0 0-16,-1 0 0 0,2-2-144 0,-3 2 144 16,1-1-160-16,-4-1 160 0,-2 0-128 0,0 0 128 15,1-1 0-15,-2 0-144 0,-1 2 144 0,1-1 0 16,1-2 0-16,2 2 0 0,2 2 0 0,-3-2 0 15,-1-2 0-15,2 1 0 0,-2-1 0 0,-2-1 0 16,-2 1 0-16,0-2 0 0,1-1 0 0,-1 1-160 16,1 1 160-16,-1-2 0 0,1 2-192 0,-1-1 64 15,0 1 128-15,0 1-208 0,-3 2-16 0,2 0 0 16,-3-1 0-16,2-1 0 0,-1-1 80 0,-1-1 16 0,0 1 0 16,0-1 0-16,-4 2 128 0,1-1 0 0,0 0 128 0,0-1-128 15,1 2 128-15,1 0-128 0,-2 0 128 16,2 0-128-16,3-2 160 0,-1 2-32 0,-3-3-128 0,2 3 192 15,3 0-192-15,-5-1 128 0,1 3-128 0,-3 1 0 16,0-1 0-16,0 1 128 0,-5 0-128 0,2-2 0 16,0-2 0-16,1 2 144 0,-1-2-144 0,1 1 128 15,-2 2-128-15,3-6 0 0,0 0 144 0,2 2-144 16,-2 1 128-16,2 2-128 0,2-4 160 0,-2 1-160 16,-3-1 160-16,4 2-160 0,4-1 160 0,0-2-160 15,-6-3 0-15,-1 1 0 0,2 2 0 0,-1-1 0 16,-1-1 0-16,0-1-240 0,-1 0 80 0,-1 1 16 15,1 1 144-15,3 2-192 0,-3-2 192 0,2 1-192 0,1-1 192 16,0 0 0-16,2 0 0 0,1-1 0 0,-2 0 0 0,0-1 0 16,2-2 0-16,1 0 0 0,-3 4 0 0,1-1 0 15,-3-1 0-15,1 0 0 0,-2 0 0 0,-1 0 0 16,3 0 0-16,-1 0 0 0,-5-3 0 0,3 2 0 16,3 0 0-16,0 0 0 0,-1-1 0 0,1-1 0 15,-3-3 0-15,5 2 0 0,2-1 0 0,-5 0 0 16,-6-1 0-16,5 1 0 0,1-1-288 0,-1 2 32 15,-4-5 0-15,3 1 0 16,0 1-192-16,-3-1-16 0,0-1-16 0,0 3 0 0,-2 0 192 0,1 1 32 16,-1-2 16-16,0 2 0 0,-3 0 240 0,1-1 0 15,2-1 0-15,-3 1 0 0,-2-2 0 0,1 0 208 16,1 0-64-16,-4-3-16 0,1 0-128 0,-5 0 0 0,1 0 0 16,-1 0 0-16,-3-1 0 0,-2 0 0 0,0-1-160 15,-1 0 160-15,0-2-128 0,-4 1 128 0,0-1 0 16,1-1-144-16,-1-1 144 0,0-1 0 0,-3-1 0 15,1 0-128-15,0-3 128 0,-3-3 0 0,0 0 0 0,-1 0 0 16,-3 2 128-16,0 1-128 0,-2-1 160 0,-2-2-160 16,-1 1 128-16,1 0-128 0,0 1 0 0,-3 1 144 15,-2-6-144-15,1 4 0 0,1-1 0 0,-3 4 0 16,-1 1 0-16,2 1 0 0,-1 1 0 0,0 0 0 16,1-1 0-16,-5 2 0 0,0-1 0 0,-1 0 0 15,0-2-128-15,-8-1 128 0,-1 1 0 0,-6-1 0 16,-1 0 0-16,0-3 0 0,-1-2 0 0,0 1 0 15,0 3-176-15,-4 2 176 0,-4-1-128 0,1 1 128 16,-2-1-192-16,1 2 64 0,-1 3 0 0,-3 0 0 0,1 1 128 16,-3 2-128-16,-4 2 128 0,-3 2-128 0,-1 0 128 15,1-1 0-15,3 0 160 0,-1 0-160 0,-4 1 256 16,-4-1-64-16,-4 0 0 0,1 1 0 0,2 0-64 0,-5 1-128 16,-5 3 176-16,-1 1-176 0,0-2 144 0,1 2-144 15,-2 0 0-15,-2 1 144 0,-5 0-144 0,2 1 0 16,1 3 0-16,-4-1 0 0,-8-3 0 0,4 2 0 15,-1 4 0-15,1-3 0 0,-4-2 0 0,3 5 0 16,0-1 0-16,0-3 0 0,2-1 0 0,-1-2 0 16,-4 2 0-16,0 1 0 0,0-2 0 0,2-2 0 15,-5-1 0-15,2 0 128 0,-2 3-128 0,-2 0 0 16,-3-2 0-16,3 3 0 0,3-1 0 0,-3 0 0 16,-6 3 0-16,3 2 128 0,4-1-128 0,-5 1 0 15,-6 1 0-15,2 3 0 0,2-1 0 0,-2 1 0 0,-6-1 128 16,2 2-128-16,7 2 0 0,-4-1 0 0,-4-1 0 15,2 1 0-15,2-1 0 0,-4 2 128 0,-2 2-128 0,-1-2 0 16,1 0 0-16,-2 1 0 0,-1 2 0 0,-2-1 0 16,0 1 0-16,-2 0 0 0,3 1 0 0,-2 1 0 15,-5 3 0-15,4 1 0 0,5-3 0 16,-4 1 0-16,-5 2 0 0,0 3 0 0,2-1 0 16,0 0 0-16,3-2 0 0,-3 2 0 0,-3 2 128 0,4 0-128 15,2-2 0-15,-2 0 0 0,-3-1 0 0,2 2 128 16,0 2-128-16,1-3 0 0,-2-3 144 0,0 0-144 15,-2 3 0-15,4 1 128 0,4-1-128 0,-4 1 0 16,-3 0 0-16,3 0 0 0,1-1 0 0,-2 1 128 16,-3 2-128-16,4 1 128 0,0-1-128 0,1 0 128 15,1 3-128-15,0-3 0 0,-2-3 128 0,4 1-128 16,3 0 0-16,-4 0 128 0,-3 0-128 0,5-4 0 0,2-1 0 16,-2-1 0-16,-4-1 0 0,3 0 128 0,4-3-128 0,-2 0 0 15,0 1 0-15,2 0 0 0,2 0 0 0,-2 0 0 16,0-1 0-16,1-2 0 0,1-3 0 15,2 3 0-15,0 1 0 0,-3-3 0 0,-3-4 0 0,5 1 0 16,7 1 0-16,-5-2 0 0,-1-2 0 0,4-3 0 16,-1-2 0-16,3-3 0 0,-4-1 0 0,4-4 144 15,1-4-144-15,1-1 0 0,-1-2 128 0,5 0-128 16,4-3 0-16,-2-4 0 0,-2 0 0 0,5 0-192 16,1-1 16-16,-1-3 16 0,1-6 160 0,1-1 0 15,2-2-144-15,2 2 144 0,-1 2 0 0,-1-1 0 16,2-1 0-16,0 0 0 0,2-2 0 0,0-3 160 0,-2-5-32 15,3 1-128-15,1 1 256 0,2-1-64 16,-1 0-16-16,-1 2 0 0,1-1-176 0,2-3 0 0,5-5 144 0,-4 4-144 16,-4 2 0-16,2 4 128 0,2 2-128 0,2 1 0 15,-3 2 192-15,0 0-16 0,-5 1-16 0,5 2 0 16,3 3 32-16,-2 3 16 0,-5 4 0 0,3 3 0 16,5 2-64-16,3 2-16 0,-4 4 0 0,2 2 0 15,-5 1-128-15,3 2 0 0,2 0 0 0,-3 4 128 16,-1 2-128-16,3 4 0 0,-2 3 0 0,6 2 0 15,4-1 0-15,-2 3 0 0,0-1 0 0,-2 7 0 16,-1 3 160-16,5 1-160 0,2 2 192 0,-2 1-192 16,0 3 144-16,2 3-144 0,7 1 0 0,4 1 144 0,3 3-144 15,2-1 0-15,1 1 0 0,1-2 0 0,0-2 0 16,2 2 0-16,1 3 0 0,3-1 0 0,7-3-176 0,3 2 48 16,-1 4 0-16,3-1 0 15,0-4-400-15,3 1-80 0,3-5-16 0,2-3-11504 16,1 0-2304-16</inkml:trace>
  <inkml:trace contextRef="#ctx0" brushRef="#br0" timeOffset="12306.501">4073 2130 1839 0,'0'0'160'0,"0"0"-160"0,-9-4 0 16,0-1 0-16,0-3 6976 0,4 2 1344 0,5 6 288 0,-7-7 48 16,1-4-7136-16,-3 1-1520 0,-1 0-128 0,-1-1-128 15,-1 1 256-15,-3-1 0 0,-2-2 0 0,-1 1 160 16,-2 2-160-16,0-1 0 0,-4-3 0 16,1 2 128-16,-2 0-128 0,-2-2 0 0,-3-1-160 0,-4 0 160 15,-7-1-192-15,0 2 192 0,-4-2-208 0,0 3 80 16,0 1 128-16,0 0-128 0,0-1 128 0,-1 1-128 15,-3 3 256-15,-2 1 48 0,-9 2 16 0,1 1 0 16,-1 4 0-16,2-1 16 0,1 4 0 0,-3-4 0 16,1-1 48-16,-3 0 0 0,-2 3 0 0,0 0 0 15,2 2 0-15,-1-4 0 0,2 0 0 0,-1 2 0 16,-2 0-128-16,-2 2 0 0,-1 1-128 0,4-1 192 0,1-1-192 16,1 3 0-16,4 3 0 0,-3 0 0 0,-5-3 0 0,1 0 0 15,4 4 0-15,1 2 0 0,3 3 0 16,1 1-128-16,1 2 128 0,-1 4 0 0,2 2 0 15,2 3-128-15,-2 4 128 0,6-1 0 0,4 2 0 0,1 1-128 16,1 2 128-16,1-3 0 0,2-3 0 0,1 4-128 16,-2 3 128-16,1 2 0 0,-2 1 0 0,2 3 0 15,0 0 0-15,1 3 0 0,3-2 0 0,0 0 0 16,-1-1 0-16,2-5 0 0,3-1 0 0,-1 0 0 16,0 2 0-16,0 0 0 0,0-2 0 0,2 2 192 15,0 2-16-15,4 2-16 0,1 1-160 0,1-2 192 16,-2 1-192-16,6 1 192 0,1-1-192 0,-1 7 0 15,-2-1 0-15,4 3 0 0,1 4 0 0,-1 0 128 16,-1 4-128-16,2-2 0 0,0-1 0 16,2 0 0-16,-1-1 0 0,0 3 0 0,2 3 0 0,0-4 0 0,-1-1 0 0,1 0 128 15,2-2-128-15,3-1 0 0,0 0 0 0,1 2-176 16,1 0 176-16,4 0 0 0,2 1 0 0,3-2 0 16,1-2 0-16,4-1 0 0,2-2 0 0,2 1 0 15,-1-1 0-15,2 1 0 0,0 3 0 0,4-4 0 16,3-5 0-16,-1-2 0 0,-2 1 0 0,4-2 0 15,3-3 0-15,2-1 0 0,4 2 0 0,-1-1 0 16,-3 1 0-16,4 1 0 0,2-4 0 0,2 0 0 16,1-1 0-16,1-1 0 0,-2-2 0 0,4-4 0 15,0-4 0-15,3-1 0 0,1-2 0 0,2-2 0 16,0-2 0-16,3-3 0 0,4-4 0 0,-1 2 128 0,1 0-128 16,-3 0 0-16,2 1 0 0,2-1 128 15,2-2-128-15,2-2 0 0,1 0 0 0,1 0 128 0,0 1-128 16,0 0 0-16,-1-4 0 0,1 4 128 0,2-1-128 0,1 0 0 15,0-2 128-15,-3 0-128 0,2 0 128 0,1 2-128 16,-2 2 128-16,3-4-128 0,3-2 0 0,1-1 128 16,0-1-128-16,-3 1 0 0,-1-1 0 0,3 2 128 15,2 0-128-15,0 0 0 0,-1-1 0 0,0 3 0 16,1-1 0-16,-3 0 128 0,-1 1-128 0,3-1 0 16,4-1 0-16,1-1 0 0,0-1 0 0,-1 0 0 15,-3-1 0-15,-1-1 0 0,3 2 0 0,2 0 0 16,3 0 0-16,-3 3 0 0,-2-2 0 0,-1-1 0 15,2 0 0-15,3 1 0 0,2 2 0 0,-3-1 0 0,-2-1 0 16,0 1 0-16,3 0 0 0,-2-2 0 0,5 0 0 0,-2 4 0 16,-2-2 0-16,-1-1 0 0,5-1 0 15,0 0 0-15,-2 0 0 0,1 0 128 0,-2 0-128 16,-1-1 0-16,1 0 0 0,-1-1 0 0,1-1 0 0,2 3 0 16,1 3 160-16,-1-2-32 0,-3-1-128 0,4-1 192 15,3-2-16-15,0 3-16 0,-5 0 0 0,2-2 0 16,1-6-16-16,1 1 0 0,-2 0 0 0,0 1 0 15,-1 3-16-15,0 0-128 0,-2 0 192 0,4-4-64 16,2 2-128-16,-2 0 128 0,-3 2-128 0,-1 1 128 16,0 1-128-16,4-2 0 0,1 0 0 0,-1-1 0 15,-4-2 0-15,1 0 128 0,-1-2-128 0,4 2 0 16,5 3 0-16,-3-1 128 0,-2-2-128 0,1 0 0 16,1-1 0-16,3 0 128 0,1 1-128 0,-1-4 0 0,-2 0 128 15,0 1-128-15,-1 2 0 0,3-2 128 0,4-2-128 16,-3 1 0-16,-6 2 144 0,1 2-144 0,2 0 128 0,2 1-128 15,0-2 128-15,-3 1-128 0,-2 2 0 16,3 1 0-16,3-1 0 0,-2 1 0 0,-3 0 0 0,-1-2 0 16,0 3 0-16,0-2 128 0,3-2-128 0,-1 2 0 15,0 1 0-15,0-1 0 0,-2 1 0 0,1-1 128 16,1-2-128-16,1 2 128 0,-3-2-128 0,0 2 0 16,-1-1-128-16,5 1 128 0,-1 1 0 0,1-1 0 15,-5 2 0-15,-2 0 0 0,0 0 0 0,2 0 0 16,0-1 192-16,0 2-64 0,-1 2-128 0,-3-1-128 15,-1-1 128-15,2 0-192 0,4-1 192 0,0 1 0 16,-2 1 0-16,1-1 0 0,-2-2 0 0,2-1 0 16,4 3 0-16,-2-3 0 0,-3-1 0 0,2 0 0 0,-1-2 0 0,3 2 0 15,2 0 0-15,-2 0 0 0,0 2 0 16,-4-1 0-16,1-1 0 0,0 1 128 0,2 1-128 0,0 2 176 16,-5-1-176-16,-1 0 0 0,-2-2-192 0,1 2 192 15,5 2 0-15,1 0 0 0,-2-1 0 0,0-1 0 16,-4-1 0-16,4-1 0 0,1 3 0 0,0-2 0 15,-3 2 0-15,-1 0 0 0,0-2 0 0,0 0 0 16,1 0 0-16,1 2 0 0,-3 2 0 0,-2 0 0 16,-4-1 0-16,2 0 0 0,2-1 0 0,0 2 0 15,1 2 0-15,0-1 0 0,-4-2 0 0,-1 0 0 16,-1 0 0-16,4 0 0 0,0 0 0 0,-2 3 0 16,-4 2 0-16,0-2 0 0,-4 0 0 0,2-2 0 0,1 0 0 15,-1 1-176-15,-4 0 176 0,-1 3-192 0,1 1 192 16,-4 0 0-16,-2-3 0 0,2 0-128 0,0 0 128 0,4 0 0 15,1 0 128-15,0 0-128 0,-3 1 0 0,-1-1 0 16,-3-1 0-16,1 0 0 0,-1 2 0 0,-1-4 0 16,3 2 0-16,3 2 0 0,-2 2 0 0,0-1 0 15,-4 1 0-15,-3-2 0 0,1-2 0 0,0 3 0 16,-1-2 0-16,1 0 0 0,1 1 0 0,1-1 0 16,-1-1 0-16,0 2 0 0,-3-1 0 0,-1-1 0 15,-3 0 0-15,2-2 0 0,0 4 0 0,0-2 0 16,1 0 0-16,2 1 0 0,2 2 0 0,-3-1 0 15,-2-1 0-15,-4 2 0 0,2-2 0 0,0 3 0 16,0-3 0-16,5 1 0 0,1-2 0 0,0 3 0 16,-1-3 0-16,1 1 0 0,-2 0 0 0,0-1 0 15,-2-1 0-15,2-1 128 0,0-1-128 0,0 0 0 0,3 1 0 0,1 0 0 16,-1 1 0-16,-1-1 0 0,0 0 0 0,-1 0 0 16,-2 0 0-16,2-1 0 0,0-2 0 0,4 2 0 15,0 1 0-15,1-1 0 0,1-1 0 0,-2 0 0 16,-1 0 0-16,-1-1 0 0,-1 1 0 0,3 0 0 15,-2 0 0-15,3 0 0 0,3-1 0 0,1 2 0 16,0 0 0-16,-6 1 0 0,-3 1 0 0,1 3 0 16,0 1 0-16,1 2-160 0,2-1 160 0,-1 0 0 15,2 0-160-15,-4-1 160 0,-4-2-128 16,0 0 128-16,-1 0 0 0,2-1-128 0,2-2 128 0,0 0 0 16,1 0 0-16,-1-1 0 0,1-1 0 0,-1 0 0 0,-1-1 0 15,-3 1 0-15,1 1 0 0,-2-1 0 0,-1-1 0 16,3 2 0-16,2 0 0 0,-2 1 0 0,-3-1 0 15,0 1 0-15,0 0 0 0,-3 2 0 16,-3 3 0-16,1 0 0 0,-1 1 0 0,-1-1 0 0,1 2 0 0,1-4 0 16,3 2 0-16,-2-1 0 0,1-1 0 0,1 2 0 15,0-1 0-15,0-1 0 0,-2 1 0 0,-1-4 0 16,-1 1 0-16,-1 1 0 0,1 1 0 0,3 1 0 16,1-1 0-16,0 1 0 0,3-2 0 0,-1 2 0 15,-3-1 0-15,0-1 0 0,-4 0 0 0,-3 0 0 16,-1 0 0-16,1 0 0 0,-1 1 0 0,3-2 0 15,-1-1 0-15,2 1 0 0,1 4 0 0,1-3 0 16,-3-1 0-16,1 0 0 0,4-1 0 0,-2 0 0 16,-1 1 0-16,-3-2 0 0,-2-3 0 0,0 2 0 0,1 1 0 15,2-1 0-15,-2 0 0 0,2 1 0 0,1-1 0 16,0 1 0-16,0 0 0 0,0 0 0 0,-3 1 0 16,0-1 0-16,-2-1 0 0,-1 2 0 15,-2 0 0-15,0 0 0 0,-3-5 0 0,3 3 0 0,-5 1 0 0,5 0 0 16,-3-2 0-16,3 1 0 0,0-1 0 0,4 1 0 15,3 1 0-15,-3-2 0 0,-1 0 0 16,1 1 0-16,1 0 0 0,-3-1 0 0,-2 1 0 0,0-1 0 16,-3-3 0-16,1 1 0 0,-4-2 0 0,1 2 0 15,-1-3 0-15,0 2 0 0,-2-2 0 0,1 0-128 16,-1-1 128-16,1-1 0 0,0 2 0 0,1-2 0 16,0-2 0-16,-2 2 0 0,3-2 0 0,-1-2 0 15,-3 0 0-15,5 0 0 0,2 0 0 0,1-2 0 0,-6 0 0 16,2-1 0-16,1 1 0 0,-2-3 0 0,2-2 0 15,-2 1 0-15,1 2 0 0,0-1 0 0,0 0 0 16,-2-1 0-16,1 1 0 0,-2-1 0 0,0 0 0 0,2-1 0 16,2-1 0-16,-1-1 0 0,-4-1 0 0,3-4 0 15,1-3 0-15,-2 2-128 0,0-2 0 0,0-1 0 16,-1-2 0-16,2-1 0 0,0-2 128 0,0 1 0 16,-1-1 0-16,2 2-128 0,0-1 128 0,2 0 0 15,-4-2 0-15,1-3 0 0,0 1 0 0,2 0 0 16,-1-4 128-16,0 1-128 0,-2 1 0 0,1 2 0 15,-4 1 0-15,-1-3 128 0,-4 0-128 0,-2-2 0 16,-3-1 0-16,0-1 0 0,-2-3 0 0,-1-1 0 0,-3 1 0 16,-2 2-128-16,-2 1 128 0,1-1 0 0,1-4 0 15,-6 1-128-15,-2 1 128 0,0-1 0 0,-1 4-144 16,-1 1 144-16,-4 0 0 0,1 3 0 0,-2 3 0 0,0-2 0 16,-4 1-160-16,-1-1 160 0,-2 1 0 0,-7-1-144 15,-4-1 144-15,-3 3 0 0,2 0-144 0,-4 3 144 16,-4 3 0-16,1 1 0 0,1 1 0 15,-1 3 0-15,-1-1 0 0,-3-1 0 0,-7-1 0 0,0-1 0 16,-4 0 0-16,3-1 0 0,-1 0 0 0,1 4 0 16,1 4 0-16,-5 1 0 0,-6 1 0 0,-3 2 0 15,0 2 0-15,-1-1 0 0,-2 4 176 0,-4-1-176 16,-6 0 0-16,-2 2 128 0,-1 4-128 0,0-3 0 16,-3-1 0-16,-1 1 0 0,-5 1 128 0,4 1-128 15,1 0 0-15,-5-1 0 0,-6-4 0 0,0 6 0 16,0 4 0-16,0-1 0 0,-1-2 0 0,-3 1 0 0,-1 3 0 15,-2 0 0-15,-1-2 0 0,-1 2 0 0,0-1 0 16,-3 2 0-16,-1 0 0 0,-2 5 0 0,-1 0 0 0,-2 0 0 16,-1-6 0-16,-2 5 0 0,1 4 0 0,-1-1 0 15,-2-3 0-15,0 2 0 0,0 2 0 0,-3 1 0 16,-1-1 0-16,0 2 0 0,3 2 0 0,0 0 0 16,-7-1 0-16,5 1 0 0,4-1 0 0,-2 3 0 15,-4 0 0-15,1-1 0 0,-3-6 0 0,0 3 0 16,-2 3 0-16,0-1 0 0,0-3 0 0,2 2 0 15,5-1 0-15,-3-2 0 0,-6-1 0 0,7 1 0 16,2-1 0-16,-2-2 0 0,-5-1 0 0,5 0 0 16,2 0 0-16,-3 1 0 0,-2 1 0 0,1-1 0 15,-5-1 0-15,6 3 0 0,-3 1 0 0,0-2 0 16,-4-1 0-16,5 0 0 0,2 0 176 0,-4 0-176 0,-2 3 192 16,2-6-192-16,0 1 128 0,1 1-128 0,-3 2 0 0,0 0 0 15,-3-4 0-15,3 2 0 0,1 2 0 0,0-1 0 16,-8 0 0-16,4-1 0 0,-1-2 0 0,3 0 0 15,1 3 0-15,-4-1 0 0,0 0 0 0,1 1 0 16,1 1 0-16,-2 0 0 0,-3-1 0 0,3-1 0 16,1-1 0-16,1 0 0 0,-1 4 0 0,-1-4 0 15,-2-4 0-15,4 2 0 0,1 1 0 0,-2-1 0 16,0 4 0-16,-2-2 0 0,2-4 0 0,0 0 0 16,2 5 0-16,-2 0 0 0,1-1 0 0,1-1 0 15,1-1 0-15,-5 2 0 0,-1 2 0 0,4 0 0 16,4 0 0-16,-1 0 0 0,-6 0 0 0,1 0 0 0,1-3 0 15,2 1 0-15,2 2 0 0,-3 0 0 0,2 0 0 0,2-1 0 16,1 0 0-16,4-1 0 0,-1-1 0 0,3-1 0 16,-2-4 0-16,1 3 0 0,0 4 0 0,1 0 0 15,0-2 0-15,2-1 0 0,4 1 0 16,-4-1 0-16,0-2 0 0,6 0 0 0,4-3 0 0,-2 0 0 16,-1 1 128-16,3 3-128 0,4-2 0 0,0 4 0 15,-1 0 0-15,4-3 0 0,2-4 272 0,2 0-48 16,0 2-16-16,3-1 0 0,2 0-208 0,3 0 0 15,2-2-144-15,-1 1 144 0,-1 0 0 0,5 2 0 16,5-5 0-16,4 4 0 0,2 0 0 0,-3-1 0 16,0-1 0-16,3 1 0 0,2-1 0 0,2 0 0 15,1 0 0-15,-2 2 0 0,-2 3 0 0,5-1 0 16,7 1 0-16,1 3 0 0,2 0 0 0,-2 1 0 16,-1 1 0-16,4 2 0 0,2 0 0 0,3 2 0 15,1 1 144-15,4 1-144 0,0-1 144 0,-3 4-144 0,0 3 128 0,-3 1-128 16,1 1 0-16,1 4 0 0,2 0 0 0,1 3 0 15,3 3 0-15,-3 4-144 0,-1-1 144 0,1 7-160 32,-6 3-1216-32,7 3-240 0,1 2-48 0,4-1-14400 0</inkml:trace>
  <inkml:trace contextRef="#ctx0" brushRef="#br0" timeOffset="18627.295">17365 923 13935 0,'0'0'608'0,"10"-3"144"0,-1 0-608 0,1 0-144 16,1-1 0-16,-1 0 0 0,0 1 704 0,1 1 96 15,-3 2 32-15,2-1 0 0,1-1-320 0,-2-2-48 16,0-1-16-16,0 4 0 0,-1 2 224 0,-8-1 32 0,8-3 16 16,-8 3 0-16,9-4 176 0,-9 4 48 0,0 0 0 0,0 0 0 15,0 0-336-15,0 0-64 0,0 0-16 0,0 0 0 16,0 0-64-16,0 0-16 0,0 0 0 0,0 0 0 15,0 0 48-15,0 0 0 0,-11 1 0 0,1-1 0 16,-1 0 16-16,-1 1 16 0,-2 1 0 0,-2 1 0 16,-1 1 16-16,-2 1 0 0,-2-4 0 0,1 0 0 15,0 1-144-15,1 0-16 0,-7 4-16 0,3-2 0 16,0-1-192-16,2 0-48 0,-2-1 0 0,2 1 0 16,0 2-128-16,3-3 0 0,1-3 0 0,2 1 0 15,-1 3 0-15,3 1 0 0,3 0 0 0,-1-3 0 16,4-1 0-16,-1 0 0 0,8 0 128 0,0 0-128 15,-8 2 0-15,8-2 0 0,-8 1 0 0,8-1 128 0,0 0-128 16,0 0 0-16,0 0 0 0,0 0 128 16,-5 3 0-16,5-3 0 0,0 0 0 0,0 0 0 0,0 0 16 0,0 0 0 15,1 12 0-15,-1-1 0 0,0-11-144 0,1 15 0 16,-1 1 0-16,0 3 0 0,-1 1 0 16,1-2 0-16,-3-1-144 0,-1 2 144 0,1 3 0 15,0-1 0-15,1-4 0 0,1 1 0 0,-3-3 0 0,2-1 0 16,0 1 0-16,-1-1 0 0,-1-2 0 0,2 0 0 15,-1-2 0-15,-1 1 0 0,1-1 0 0,0 1 0 16,1-1 0-16,-4 1 0 0,2-1 0 0,0-1 0 16,0-1 128-16,0 1-128 0,-1-1 0 0,3 0 0 15,-2-2 128-15,4-6-128 0,0 0 0 0,-4 7 0 16,4-7 128-16,0 0-128 0,-3 6 0 0,3-6 0 16,0 0 0-16,0 0 0 0,0 0 144 0,0 0-144 0,0 9 128 0,0-9-128 15,2 9 128-15,-2-9-128 0,0 0 0 0,9 9 128 16,-2-1-128-16,-7-8 128 0,8 5-128 0,-1 3 128 15,2-3-128-15,0 2 0 0,-2 2 0 0,1-1 128 16,0 0-128-16,1 0 0 0,0-2 0 0,2 3 0 16,2 2 0-16,0-3 0 0,0 0 0 0,0-4 0 15,1-1 0-15,2 2 0 0,-1-1 0 0,2 1 0 16,-1-2 0-16,2 0 0 0,-1 0 0 0,2-1 0 16,-3 1 0-16,-2 0 0 0,-1 2 0 0,0-1 0 15,2-2-192-15,-3 0-32 0,-1 2 0 0,-3-2 0 16,3 0-1712-16,0 1-352 15,-11-3-64-15</inkml:trace>
  <inkml:trace contextRef="#ctx0" brushRef="#br0" timeOffset="19348.084">16977 1299 19295 0,'0'0'848'0,"0"0"176"16,0 0-816-16,0 0-208 0,0 0 0 0,0 0 0 0,0 0 864 0,0 0 128 16,0 0 32-16,0 0 0 0,0 0-784 0,0 0-240 15,0 0 128-15,0 0-128 0,9-5 224 0,-3 1-16 16,3 2 0-16,0 0 0 0,2-1-208 0,2-1 0 16,-1 2 0-16,6-1 0 0,-1 0 144 0,5-1 96 15,3-1 16-15,1-1 0 0,7 1 224 0,0 0 48 16,1-2 16-16,3 1 0 0,3 2 144 0,-3-1 16 15,0 0 16-15,-2-1 0 0,1-1-112 0,3-1-32 16,1 1 0-16,2 1 0 0,1-1-240 0,1 2-48 16,-4-1-16-16,2 4 0 0,0 0-272 0,-1 0 0 15,-3-1 128-15,-1 1-128 0,0 0 0 0,-1 0 0 16,1 0 0-16,1-1 0 0,1 0 0 0,-2 2 0 16,1 2 0-16,-1-1 0 0,-3-1 0 0,-1-1 0 15,-2-3 0-15,-1 2 0 0,-2 0 0 0,-1 1 0 0,-1-1 0 16,-1 1 0-16,0 0 0 0,-2 2 0 15,0 0 0-15,0 0 0 0,-4 0 128 0,-1-1-128 16,0 0 0-16,-3 2 0 0,-3-1 0 0,2 0 0 0,-1 0 0 0,0 1 0 16,-3-1 128-16,-1 2-128 0,-2-2 0 0,-7 0 0 15,10 2 0-15,-2-1 0 0,-8-1 0 0,0 0 0 16,0 0 0-16,0 0 0 0,0 0 0 0,0 0 0 16,0 0 0-16,0 0 0 0,0 0 0 0,0 0-144 15,0 0-400-15,0 0-80 16,0 0-16-16,0 0 0 0,0 0-1168 0,-9 2-240 0,0-1-64 15,9-1-9152-15</inkml:trace>
  <inkml:trace contextRef="#ctx0" brushRef="#br0" timeOffset="19772.05">18516 833 21183 0,'0'0'944'0,"0"0"192"0,0 0-912 0,-6-2-224 16,0-4 0-16,6 6 0 0,0 0 1920 0,0 0 320 15,0 0 80-15,0 0 16 0,0 0-1888 0,0 0-448 0,10 10 0 0,-1-3 0 16,2-3 0-16,5 0-144 0,4 2 144 0,1-2-192 15,-2-2-80-15,2 2-32 0,2-1 0 0,4 0 0 16,-1-2 304-16,3 4 0 0,-3-2-128 0,2 0 128 16,-2 0 0-16,3-1 144 0,-5 3-16 0,3 0 0 15,1-2 112-15,0-1 16 0,2 4 0 0,-2-1 0 16,-3 0-16-16,-1 1 0 0,-5-1 0 0,0 2 0 16,-1 4-80-16,-1-1-16 0,-2-1 0 0,-2 0 0 15,-2 3-144-15,0 1 128 0,-3 1-128 0,-1 2 128 16,-3-1-128-16,-2 1 0 0,-1 0 144 0,-3-3-144 15,-3-1 160-15,-1 2-32 0,0-2-128 0,-5 1 192 16,-3 0 112-16,-2 1 16 0,-5 1 0 0,0-2 0 16,-1 1 176-16,-2 1 32 0,-1-1 16 0,-1 0 0 0,3-2 80 15,-1 1 16-15,2 0 0 0,0-1 0 16,1-1-64-16,2 1 0 0,0 0 0 0,2-1 0 0,-1 0-128 16,3 0-16-16,0-2-16 0,0-1 0 0,2 1-416 0,2-1 0 15,2-4 0-15,3 2 0 0,-3-2-240 0,9-4 32 16,-4 7 0-16,4-7 0 15,0 0-1840-15,0 0-384 0,0 0-64 0</inkml:trace>
  <inkml:trace contextRef="#ctx0" brushRef="#br0" timeOffset="21655.578">18444 990 6447 0,'-11'-12'272'0,"5"3"80"0,-2-1-352 0,1 1 0 16,4 4 0-16,-2-3 0 0,-1-2 3264 0,3 3 592 15,3 7 112-15,-6-8 32 0,3-1-2720 0,0 0-560 16,2 1-96-16,1 8-32 0,0 0-368 0,-2-8-80 15,-2 0-16-15,4 8 0 0,-5-4-128 0,5 4-224 0,0 0 48 16,0 0 16-16,-7-1 160 0,7 1 0 0,0 0 0 16,0 0 0-16,0 0 176 0,0 0-48 0,0 0 0 0,0 0 0 15,0 0 384-15,0 0 64 0,0 0 0 0,11 1 16 16,2-5 304-16,4 2 64 16,0 0 16-16,3-2 0 0,1-4-96 0,4 0-32 0,2 1 0 0,1-1 0 15,1-1-272-15,1-1-48 0,0 0-16 0,1 0 0 16,-1 2-160-16,-2-1-32 0,-2 0-16 0,-2 2 0 15,-2-1-160-15,-1 1-16 0,-2 3-128 0,-3 0 192 16,-1 1-192-16,1 0 0 0,-3-1 0 0,0 2 0 16,0 0 0-16,-2-2 128 0,2-3-128 0,-1 4 0 15,0-1 0-15,-1 1 0 0,0 0 128 0,-1 1-128 16,-2-2 0-16,1 4 0 0,0 2 128 0,0 0-128 0,-9-2 192 16,10 4-16-16,-4 0 0 0,0 3 0 0,-6-7 64 0,5 11 16 15,-4-2 0-15,2 1 0 0,-1 0-32 0,-1 2 0 16,-2 3 0-16,0 2 0 0,-1 0-32 0,-1 7-16 15,-2 5 0-15,2 1 0 0,-2-1-48 0,1 5 0 16,-4 5 0-16,3 2 0 0,-3-7-128 0,3 1 160 16,2-1-160-16,-1-2 160 0,-4 0-160 0,4-4 0 15,-1-1 0-15,3-2 0 0,-1-1 0 0,1-1 128 16,0-1-128-16,1-1 0 0,0-1 160 0,1-1-160 16,-1-2 192-16,1 2-192 0,1 0 256 0,-1-2-64 15,0-3-16-15,0 0 0 0,0-1-48 0,1-1-128 16,2 0 192-16,-1 0-64 0,-1-1-128 0,1-1 0 15,0-1 144-15,-1 1-144 0,2 0 0 0,-2-1 0 0,-1-9 0 16,3 10 128-16,-3-3-128 0,0-7 0 0,-1 7 0 16,1-7 0-16,-2 8 0 0,2-8 128 0,0 0-128 15,0 0 0-15,0 0 0 0,0 0 128 0,0 0-128 0,-6 6 0 16,6-6 0-16,0 0 128 0,0 0-128 0,0 0 0 16,0 0 128-16,0 0-128 0,-9 4 160 0,9-4-160 15,0 0 128-15,-8 1-128 0,-1-2 0 0,-1 1 0 16,2 0 144-16,2 1-144 0,-1-1 128 0,-3 0-128 15,0-1 0-15,0-2 0 0,0 1 128 0,0 0-128 16,-1 0 0-16,-1-2 0 0,-1 1 0 0,0 1 128 16,0 0-128-16,-2 0 0 0,3-2 0 0,-2 3 0 15,2 1 0-15,-2 2 0 0,-1 1 0 0,0-2 0 16,1 0-144-16,0 0 144 0,2 1 0 0,0 0 0 16,2 0-128-16,4 1 128 0,-3-2 0 0,9-1 0 0,0 0-128 15,0 0 128-15,0 0 0 0,0 0 0 0,0 10-192 0,0-10 64 16,0 0 128-16,9 5-208 0,0 0 80 15,2-3 128-15,0-2-208 0,3 0 80 0,-2 0 128 0,3-1 0 16,1 0 0-16,0-1 0 0,2 1 0 0,-1-1 0 16,0 1 0-16,3-1 0 0,-3-1 0 0,1-1 0 15,1 2 0-15,-2-1 0 0,0 1 0 0,0-2 0 16,-1 1 0-16,-1 0 0 0,-1-1 0 0,1 0 0 16,-1-2 0-16,1 1-128 0,2 3 128 0,-3-2 0 15,-4 1 0-15,1 0 0 0,0 0 0 0,-1-1 0 16,-1 1 0-16,-9 3 0 0,10-2 0 0,-10 2 0 15,5-7 0-15,-5 7 0 0,0 0 0 0,4-9 0 0,-4-2 0 16,-2 1 0-16,0 1 0 0,-1-1 128 0,-1-1-128 0,-1-3 0 16,0 1 0-16,1 1 0 0,-1 0 0 15,2-2 0-15,-1-4 0 0,3 3 0 0,1 0 0 0,0 0 0 16,0-3 0-16,0 1 0 0,0-1 0 0,0 1 0 16,3-2 0-16,0-1 0 0,-3-1 0 0,0 0 0 15,-1-1 0-15,-2 0 0 0,0 0 0 0,-4-1 128 16,3 1-128-16,1 0 0 0,-2 1 0 0,2 0 0 15,-2-3 0-15,2 3 0 0,2 2 0 16,0 1 0-16,1 0 0 0,2 3 0 0,1 0 0 0,-1 0 0 16,-1 3 0-16,1 1 0 0,1 1 0 0,1 1 0 15,-5 1 0-15,1 8 0 0,0 0 0 0,0 0 0 16,0-7-128-16,0 7 128 0,0 0-128 0,0 0 128 16,0 0-1248-16,2 11-160 15,-2-2-48-15</inkml:trace>
  <inkml:trace contextRef="#ctx0" brushRef="#br0" timeOffset="22467.605">19681 1404 20271 0,'0'0'896'0,"0"0"192"0,0 0-880 0,0 0-208 0,0 0 0 0,0 0 0 16,0 0 784-16,0 0 112 0,8 4 32 0,2-1 0 15,1 0-576-15,0-3-112 0,4-3-32 0,0 0 0 16,2 0 16-16,2-3 0 0,-1 3 0 0,5-3 0 15,3 0-224-15,2-2 176 0,2 0-176 0,0 0 160 16,1-4 160-16,1-1 16 0,0-1 16 0,1 1 0 16,0-2 160-16,0-1 48 0,-1 1 0 0,0-1 0 15,-1-2-48-15,0 1 0 0,-2 2 0 0,1-2 0 16,-1 1-64-16,0 0-32 0,2 1 0 0,0 2 0 16,-3 0 0-16,1 2 0 0,-3-3 0 0,0 2 0 15,-1-1-256-15,-3 0-160 0,2 0 192 0,-4 1-192 0,0 3 128 16,-1 2-128-16,0 4 0 0,-1-2 0 0,-3-2 0 15,3 0 0-15,0 3 0 0,-2 0 0 0,-4 1 0 16,1 0 0-16,3 0 0 0,-3 0 0 0,-2 1 0 0,-1 0 0 16,-10 2 128-16,12-2-128 0,3 1 0 0,-3 1 0 15,-12 0 0-15,9 3 0 0,0-1 0 0,-9-2 0 16,9 0-160-16,-9 0 160 16,0 0-1504-16,0 0-176 0,0 0-48 0</inkml:trace>
  <inkml:trace contextRef="#ctx0" brushRef="#br0" timeOffset="22873.449">20526 825 27647 0,'0'0'2448'16,"0"0"-1952"-16,0 0-496 0,9-1 0 0,4 0 384 0,1 2 0 0,0 3-16 0,-2-1 0 15,1 1-368-15,2-1 0 0,0 1 0 0,2 0 0 16,-2 0 0-16,3 1 0 0,0-4 0 0,1 3-128 16,2 3 128-16,3-1-192 0,0 3 192 0,3-2-192 15,-1-3 192-15,-2 2 0 0,2-1 0 0,-2 4 0 0,-1-2 0 16,-1 0 0-16,-1 3 0 0,0 0 0 0,-3 0 176 0,-1 2 64 15,-4 2 16-15,0 3 0 16,2 5 112-16,-4-1 16 0,-5-4 16 0,1-1 0 0,-4-2-96 0,-1 2-32 16,-2-4 0-16,-2 0 0 0,-1 1-16 0,-4-1 0 15,1-1 0-15,-6 0 0 0,-3 0-96 0,0-1-32 16,-1 1 0-16,1-1 0 0,0 0-128 0,0 1 0 16,3-1 0-16,3-3-9888 15,3-2-1856-15</inkml:trace>
  <inkml:trace contextRef="#ctx0" brushRef="#br0" timeOffset="23864.677">23733 249 4607 0,'0'0'400'16,"6"-5"-400"-16,-2 0 0 0,2 1 0 0,-4-1 2800 0,0 1 464 15,1-1 112-15,-1 0 16 0,0 0-2272 0,-2 0-448 0,0 5-96 0,-2-6 0 16,2-1-80-16,-2 3-16 0,2 4 0 0,-3-4 0 16,-1-2 48-16,-3 3 16 0,-1 0 0 0,1 2 0 15,7 1-320-15,-10 2-64 0,-6 1-16 0,2 2 0 16,0-2-144-16,-3 1 0 0,-3 2 0 0,1-1 128 15,-2 0 240-15,0 0 32 0,-1 2 16 0,1-1 0 16,-3 0 384-16,2-1 80 0,1 2 16 16,0 0 0-16,-1 1-224 0,-1 3-32 0,2-1-16 0,-1 0 0 15,-1-1-208-15,-3 3-32 0,0 5-16 0,1-3 0 16,3 0-176-16,-1 0-16 0,-2 1-16 0,0 1 0 16,0-1-160-16,4-3 128 0,0 1-128 0,3 2 128 15,2 3-128-15,2 1 0 0,0-2 144 0,9-5-144 16,-1 4 128-16,2 1-128 0,0 3 128 0,1 1-128 0,2 1 128 15,2 0-128-15,2 3 160 0,3 16-160 0,0-8 352 16,3-6-32-16,2-3 0 0,-2-1 0 0,-1 3-32 16,0-1-16-16,1 0 0 0,-1-1 0 0,3-3-144 15,-3 3-128-15,1 4 192 0,-2 0-192 0,1-5 128 0,-3-1-128 16,-2 0 0-16,-1 0 0 0,-3-1 0 16,1 2 0-16,0 0 0 0,-1 0 0 0,-1-1 0 0,-1 1 0 15,-1-1 0-15,-2 1 0 0,-2-1 144 0,0 0-144 16,-1 2 0-16,0-4 144 0,-1 2 0 0,0-1 0 15,0-2 0-15,-1 5 0 0,-1 2 112 0,-3-3 0 16,2-1 16-16,-1-4 0 0,-3 3-80 0,1-3 0 16,-1-2-16-16,0 0 0 0,-3-2 32 0,0-1 16 15,0 0 0-15,1-3 0 0,1-1 160 0,-3-1 48 16,-2-3 0-16,0 2 0 0,-1-2 16 0,3 0 0 0,1-2 0 16,1 2 0-16,-3-4-144 0,4 2-32 0,1-1 0 0,2 1 0 15,0 0-272-15,3 0 0 0,4-2 128 0,-2 0-128 16,1 0 0-16,9-1 0 15,0 0 0-15,-7 0 0 0,7 0 0 0,0 0 0 0,0 0 0 0,0 0 0 32,0 0-576-32,0 0-32 0,11 5 0 0,-1-3 0 15,2-1-1888-15,4 0-384 0,1 0-80 0</inkml:trace>
  <inkml:trace contextRef="#ctx0" brushRef="#br0" timeOffset="27413.627">16462 8483 10127 0,'0'0'896'0,"0"0"-704"0,-5-6-192 0,0 0 0 15,1-2 2992-15,0 1 560 0,-2-1 112 0,1 4 32 16,5 4-2928-16,-6-4-592 0,-2-2-176 0,0 1 0 15,0 1 240-15,-1-2-48 0,-1 1 0 0,-3 1 0 16,-2-1 112-16,0 2 16 0,-1 1 0 0,-2-1 0 16,-2 1 0-16,-1 1 0 0,-1-1 0 0,-2 2 0 15,2-1-48-15,-3 1 0 0,1 0 0 0,-2 1 0 16,0 2-48-16,-2 1-16 0,-1-1 0 0,-3 1 0 0,-3 1 48 16,-2 1 16-16,2 2 0 0,-2-3 0 0,-4 1-64 15,4 2-16-15,1-1 0 0,4 2 0 0,-3-2 32 0,2 0 0 16,-1 2 0-16,-2 3 0 0,1 3-96 0,-3 1-128 15,-1 1 176-15,2-1-176 0,3 0 0 0,0 2 0 16,1 6 0-16,0-2 0 0,2-3 0 0,3 1 0 16,-2 0 128-16,-1 2-128 0,0 0 0 0,0 1 0 15,-6 0 0-15,3 1 0 0,1 0 0 0,2 1 0 16,2-1 0-16,0 0 0 0,2 2 0 0,2-1 0 16,3 1 0-16,0 1 0 0,0 2 0 0,1 0 0 15,4-5 128-15,-1 0-128 0,1 5 0 0,1-5 0 16,2-5 128-16,1 4-128 0,1-1 0 0,2 1 0 15,-3-1 128-15,0-5-128 0,2 0 0 0,2 3 128 16,-2 4-128-16,2-1 0 0,0-1 144 0,2-1-144 16,1 0 0-16,2 1 144 0,0 0-144 0,3 0 0 0,1-1 0 0,3-1 0 15,-1-3 128-15,2 1-128 0,-1-2 0 0,1 1 128 16,2-2-128-16,1 1 0 0,-1-1 0 0,0 0 0 16,0-3 0-16,3 1 0 0,2-2 0 15,-2 0 0-15,1-2 128 0,2 2-128 0,-1-3 0 0,1 2 128 16,0 1-128-16,1 0 0 0,3-1 0 0,0 0 128 15,1 0-128-15,0 1 0 0,2 1 0 0,3 1 0 16,0-2 0-16,2-1 128 0,-1 0-128 0,1 3 0 16,3 1 0-16,0 1 0 0,3-1 0 0,0-2 0 15,-2-3 0-15,0 1 0 0,-1 0 128 0,0 0-128 16,-2-6 0-16,3 0 0 0,-3 0 144 0,2 0-144 16,1-1 128-16,3 0-128 0,3-3 160 0,0-2-160 0,-2-1 240 15,0 1-48-15,-3 2-16 0,2-2 0 0,1-3-16 16,-2 3 0-16,-3-1 0 0,1 1 0 0,-2-3-160 0,1 1 160 15,-2-1-160-15,2-1 160 0,0-1 16 0,0-2 0 16,-1 1 0-16,0-1 0 0,3-1 16 0,-3-2 16 16,-1-1 0-16,-1-1 0 0,3 1-208 0,-3 3 176 15,-1 0-176-15,0-1 160 0,-1-3-160 0,0 0 0 16,0 0 144-16,0-1-144 0,-2 1 0 0,1 0 128 16,-1-2-128-16,1 3 0 0,0 1 0 0,-3-1 0 15,2-6 0-15,1 3 0 0,-3 1 128 0,1-1-128 16,1-5 128-16,1 1-128 0,-3 1 176 0,-1 2-48 15,0 0 0-15,-1-4 0 0,1-8 0 0,-1-1 0 16,0 0 0-16,-2 3 0 0,0 0-128 0,-1 2 0 16,1 1 144-16,-4-2-144 0,1-2 0 0,-2-1 144 0,1 0-144 15,-2-1 0-15,-4 0 176 0,0-1-176 0,-2-1 160 16,1 4-160-16,-3 3 192 0,0-3-48 0,0-1-16 16,-3 4 0-16,0 3 112 0,-1 1 16 0,1-1 0 15,1-1 0-15,-4 1-64 0,2 0-16 0,-2 1 0 0,1 0 0 16,-1-1-176-16,2 3 160 0,-5 2-160 0,3-3 160 15,-2-1-160-15,0 0 0 0,-2-1 0 0,0 2 0 16,-1-1 0-16,-1 3 0 0,-1 0 0 0,0 3 0 16,0 2 0-16,1 3 0 0,-4 1 0 0,1 0 0 15,-3-1 0-15,2 3 0 0,-1 0 0 0,0 4 0 16,-3 2 0-16,1 1-144 0,3-2 144 0,-3 3 0 16,-2 1-160-16,2 1 160 0,3 0-128 0,-1 3 128 15,2 1-256-15,-2 2 16 0,2 5 16 0,1 0 0 16,3-1-2016-16,1 6-416 0</inkml:trace>
  <inkml:trace contextRef="#ctx0" brushRef="#br0" timeOffset="28899.58">17234 9314 13823 0,'0'0'1216'0,"-9"-4"-960"0,0 2-256 0,1-1 0 16,3 0 1888-16,5 3 336 0,0 0 64 0,0 0 16 15,0 0-1824-15,-6-1-352 0,6 1-128 0,0 0 0 16,0 0 0-16,0 0 0 0,0 0 0 0,0 0-192 0,0 0 192 15,10 4 0-15,3-1 0 0,-3 4-128 0,2 2 256 16,3-2 64-16,1-2 16 0,2 0 0 0,3 3 432 0,2 3 96 16,4 4 16-16,1-4 0 0,-1-5-208 0,3 2-32 15,-1 1-16-15,3 0 0 0,1 0-176 0,3 0-48 16,4 1 0-16,2-5 0 0,4-1 16 0,0-2 0 16,-1-1 0-16,2-3 0 0,-5-4-64 0,0 0-16 15,3-1 0-15,0 0 0 0,1 1 112 0,0-2 0 16,3-1 16-16,-1 2 0 0,-6-6 144 0,0 2 32 15,-2-1 0-15,-1 1 0 0,2 3-128 0,-1-2-32 16,2 1 0-16,0 1 0 0,0 0-224 0,0 5-128 16,-1 1 128-16,-4-2-128 0,-1-5 0 0,-1 1 0 15,-5 4 0-15,1 1 0 0,-1 5 0 0,-2-2 0 16,2-3 0-16,0 1 0 0,0 2 0 0,-2 0 0 0,0 0 0 16,1 0 0-16,0 0 0 0,-4 3 0 0,-1 1 0 15,0-3 0-15,-2-2 0 0,-3 0 0 16,1-2 0-16,-1 2-128 0,-4 1-48 0,0-2 0 15,-3 0 0-15,-1 0 0 16,2 0-464-16,-4-1-112 0,-9 3-16 0,8-4-8704 0,-2-3-1728 0</inkml:trace>
  <inkml:trace contextRef="#ctx0" brushRef="#br0" timeOffset="29277.538">18974 8931 22111 0,'0'0'1968'0,"0"0"-1584"0,9 4-384 0,2-4 0 0,5 0 832 0,2 0 64 15,2 0 32-15,2 0 0 0,1-3-928 0,0 2-224 16,2 1-32-16,-1-1 0 0,0-2 256 0,2 1-192 16,-4 2 192-16,3 0-192 0,-5 0 192 0,5 3 192 15,-2 1-48-15,2-1 0 0,1 1 416 0,2 1 80 16,2 4 0-16,-1 2 16 0,-2-1-192 0,1 2-32 16,0 2-16-16,-2 5 0 0,-2 1-256 0,-3-4-160 0,-2-5 192 15,-1 6-192-15,-3 6 0 0,-3-2 0 0,-2-6 0 0,-2 1 0 16,-3 0 144-16,-4 2-144 15,-1 1 0-15,-1-1 144 0,-4-3 176 0,-4 2 48 0,-4-1 0 0,-3 2 0 16,-1 0 144-16,-5-1 48 0,-2 2 0 16,0 1 0-16,2 1-128 0,0-2-32 0,-1 2 0 0,1-2 0 15,1 0-256-15,3 1-144 0,1 0 160 0,3 0-160 16,1-6-224-16,5-1-144 0,0-2-16 0,5-1-14400 16</inkml:trace>
  <inkml:trace contextRef="#ctx0" brushRef="#br0" timeOffset="32691.574">20670 10351 12895 0,'0'0'576'15,"0"0"112"-15,0 0-560 0,0 0-128 0,0 0 0 0,0 0 0 0,0 0 3040 0,0 0 576 16,11-1 112-16,0-1 32 0,0-1-3088 0,2-1-672 15,-1 1 0-15,3 2 0 0,1 4 0 0,-1 0 0 16,-1-3 0-16,2 4 0 0,0 1 240 0,4 4 32 16,0 4 16-16,1-6 0 0,2-4 352 0,1 4 80 15,3 4 16-15,1 0 0 0,0-4-144 0,2 0-16 16,1-1-16-16,0 1 0 0,2 3-144 0,4 1-32 16,3-1 0-16,1 2 0 0,1 1-208 0,-1 3-48 15,3 2-128-15,-3 0 192 0,0-3-192 0,1 1 0 16,-5 0 0-16,4 0 0 0,0-2 128 0,5 0 0 0,4 2-128 15,0-2 192-15,-2 0 144 0,-1 0 32 0,0 0 0 16,-1-2 0-16,-3-3-64 0,-2 0-16 0,3-2 0 16,2 3 0-16,1-1-160 0,0-2-128 0,4-2 192 0,-3-1-192 15,-1 2 256-15,0-1-48 0,-1 1-16 0,-1 2 0 16,-1-3-64-16,5 0-128 0,1-2 176 0,1 0-176 16,-3 0 160-16,-2 0-160 0,-2-3 128 0,-1-1-128 15,1-2 0-15,0 2 128 0,-2-1-128 0,1 0 0 16,0-1 128-16,0-3-128 0,-7-2 0 0,2 2 128 15,2 0-128-15,-3-1 0 0,-1-3 0 0,-5 3 0 16,1-2 0-16,2 4 0 0,2-3 0 0,1 1 0 16,-1 0 0-16,2-1 160 0,-1-1-160 0,-2-1 160 15,-2-1-160-15,-1 3 0 0,-1-3 0 0,-3 2-176 0,-4 0 176 16,-1-1 0-16,-1 2 0 0,-2 1-128 16,-2-2 128-16,0 1 128 0,0 0-128 0,-2 1 176 0,3 0-176 15,-3-1 0-15,2 0 0 0,-2-1 0 0,-2 1-176 0,1-1 48 16,0-1 0-16,2 1 0 0,-2 0 128 0,-2-2 0 15,-4 2 0-15,2-1 0 0,2 1 0 0,2-1-192 16,-2 0 192-16,0-1-192 0,1 0 192 0,2-1 0 16,-1-2 0-16,0 1-128 0,-3 1 128 0,1-1-192 15,0-2 192-15,0 2-192 0,-3 0-16 0,1 2-16 16,0 0 0-16,-1 0 0 0,-1 2-32 0,-4 1-16 16,-1 4 0-16,-4 4 0 0,2-4 128 0,-2 4 144 15,0 0-208-15,0 0 80 0,-9-5 128 0,2 3 0 16,-4-1 0-16,3 2 0 0,-2 1 0 0,-3 0 0 15,-2 0 0-15,1 1-128 0,-1 1 128 0,0-1 0 0,0-1 0 0,-3 0 0 16,-5-2 176-16,2 2 16 0,1 1 0 16,0-2 0-16,-5-3 0 0,1 1 0 0,-1 0 0 0,0 1 0 15,-3-1-48-15,3-1 0 0,-5 0 0 0,0-1 0 16,2-1-144-16,-3 1 0 0,-3 0 0 0,2-1 128 16,0 0-128-16,-2-1 160 0,-1 0-160 0,1 2 160 15,1-2 32-15,2 0 0 0,2-1 0 0,2 0 0 16,1 5-64-16,-1-1-128 0,1-3 192 15,-1 0-64-15,2 0-128 0,-2 1 0 0,0 2 0 0,-4-3 0 16,-4-1 0-16,2 4 0 0,2 1 0 0,-2-2 0 16,-4 1 0-16,2 0 0 0,0 2 144 0,2 1-144 15,4 1 0-15,-3 0 0 0,0-1 0 0,-2 1-128 16,2 2 128-16,-3 0 0 0,-3-1 0 0,0 2 0 16,0 2 0-16,1 0 0 0,1-3 0 0,2 1 128 0,2 4-128 15,0-3 0-15,-3-1 0 0,2-1 0 0,0 5 0 16,-4 1 0-16,-3-5 0 0,-2 3 0 0,1-2 0 0,3 2 0 15,0-2-128-15,3 4 128 0,-1-4 0 16,5 3 0-16,2-3 0 0,2 1 0 0,-1-1 0 0,1-1 0 16,-1 1 0-16,2 0 0 0,-4-2 0 0,1-1 0 15,-2 1 0-15,1-4 0 0,1 1 0 0,0-1 0 16,-2-1 160-16,2 2-160 0,1-3 0 0,0 4 0 16,-1-1 0-16,-1 1 0 0,0 1 0 0,-1-1 0 15,-2-1 0-15,1 2 0 0,2 3 0 0,-1 0 224 16,2-1-32-16,2 2-16 0,-1-3-48 0,3-2 0 15,0 4 0-15,3-1 0 0,-3 0 0 0,5 0 0 16,-5 2 0-16,3-1 0 0,0 0-128 0,1 1 0 16,2-2 0-16,-4 3 0 0,-1 0 144 0,2 2-144 0,0 0 160 15,4-2-160-15,-2-2 0 0,0-1 0 0,-2 1 0 0,2 2 0 16,4 0-128-16,0 1-128 0,4 0-32 0,0 1-11504 16,1 4-2304-16</inkml:trace>
  <inkml:trace contextRef="#ctx0" brushRef="#br1" timeOffset="39259.056">17572 1099 15663 0,'-2'-9'1392'0,"2"9"-1120"15,0 0-272-15,1-8 0 0,-1-1 800 0,0 9 96 16,0 0 32-16,0 0 0 0,0 0-656 0,4-10-128 16,-2-2-16-16,2 4-128 0,-4 8 176 0,0 0-176 15,5-8 160-15,-5 8-160 0,4-5 192 0,-4 5-64 16,0 0-128-16,0 0 192 0,0 0 80 0,0 0 16 15,0 0 0-15,0 0 0 0,-3-9 256 0,3 9 48 16,0 0 16-16,0 0 0 0,0 0 112 0,0 0 32 16,0 0 0-16,0 0 0 0,0 0 80 0,5 10 0 0,-5 0 16 0,2 0 0 15,-2-10-48-15,4 12-16 0,-3 1 0 0,2 1 0 16,0 2-240-16,-1-1-48 0,-2 3-16 0,0 0 0 16,-1 2 16-16,1 0 0 0,-1-1 0 0,-1 0 0 15,1 1-160-15,0-1-16 0,1 0-16 0,0-2 0 16,-2 1-96-16,2-2-16 0,2 1 0 0,-2-2 0 15,-2-1-192-15,2 0 176 0,0-3-176 0,2 1 160 16,0-2-160-16,-2-2 0 0,-1 1 0 0,1-9 128 16,3 10-128-16,-1-1 0 0,-2 1 144 0,0-10-144 15,0 0 0-15,0 0 0 0,0 0 0 0,1 9 0 16,-1-9-256 0,0 0-128-16,0 0-32 0,0 0 0 0,0 0-2352 0,0 0-480 15,0 0-80-15</inkml:trace>
  <inkml:trace contextRef="#ctx0" brushRef="#br1" timeOffset="39741.594">17998 876 22111 0,'0'0'976'0,"0"0"208"0,0 0-944 0,0 0-240 0,0 0 0 0,0 0 0 16,-6-3 704-16,6 3 112 0,0 0 16 0,0 0 0 16,-8 9-208-16,4 0-48 0,1-1 0 0,-2 2 0 15,2 1 0-15,1 2 0 0,1 2 0 0,1 2 0 16,0-1-32-16,2 5-16 0,0 4 0 0,1 1 0 15,1-2 0-15,-2 0 0 0,1-1 0 0,1 0 0 0,-2-1 32 0,2 0 0 16,-3 0 0-16,-1-1 0 0,0-1-32 16,0 1 0-16,0-1 0 0,0 1 0 0,0-3-192 0,-1-1-32 15,1-4-16-15,-2 2 0 0,1 2-144 16,0-1-16-16,1 2-128 0,0-3 192 16,0 1-192-16,1-2 0 0,2-2 0 0,-2 1 0 15,1 2-2752-15,2-3-480 16</inkml:trace>
  <inkml:trace contextRef="#ctx0" brushRef="#br1" timeOffset="41386.955">17632 1960 11967 0,'0'0'1072'0,"0"0"-864"0,0 0-208 0,0 0 0 15,-1-6 1296-15,1 6 224 0,0 0 32 0,0 0 16 16,-3-6-816-16,3 6-176 0,0 0-16 0,0 0-16 0,0 0 224 0,0 0 32 15,-2-11 16-15,2 5 0 16,0 6-416-16,0 0-80 0,0 0 0 0,0 0-16 0,-1-7-112 0,-1 0-32 16,2 7 0-16,-5-8 0 0,0-1 16 0,0 1 0 15,0 3 0-15,-3-1 0 0,0 1 128 0,1 1 16 16,7 4 16-16,-9-1 0 0,0 1 272 0,0-1 48 16,0-2 16-16,-2-1 0 0,2 4-128 0,0 0-32 15,1 0 0-15,0 3 0 0,-2 0-240 0,-1 6-48 16,0 5-16-16,0-1 0 0,0-2-208 0,2 0 176 15,-5-2-176-15,3 3 160 0,1 2-160 0,2 2 160 16,-3 0-160-16,2 1 160 0,-1 0-160 0,4 1 0 16,0 0 0-16,1-2 0 0,2 0 0 0,-1-1 0 15,3 0 128-15,1 1-128 0,2-4 0 0,1 0 0 16,-2 1 0-16,1-1 128 0,3-3-128 0,-1 1 0 16,1-1 0-16,0 0 0 0,3-1 128 0,-3 0-128 0,3 0 0 0,1-3 128 15,1-1-128-15,-3-2 0 0,2-2 144 0,0-2-144 16,0-4 208-16,3 1-16 0,-1-2-16 0,1 0 0 15,1-4 80-15,2 3 32 16,-1-1 0-16,1-2 0 0,1-4-144 0,-2 2-16 0,-1 1-128 16,-1-1 192-16,5-2-192 0,-3-3 0 0,-3 3 0 15,0-2 0-15,2 1 0 0,-2-3 0 0,0-2 0 0,-1-2 144 16,-4-1-144-16,-1-3 160 0,0-1-160 0,-3 1 160 16,0 3-160-16,0 1 0 0,0 0 0 0,-1 0 128 15,-1-4-128-15,2 2 0 0,0 2 144 0,-1 1-144 16,0 3 0-16,-1 2 0 0,-1-2 0 0,0 4 0 15,-3 1 192-15,3 1-16 0,-1-1-16 0,1 3 0 0,1 2 0 16,0 2 0-16,-2 1 0 0,2 6 0 0,0 0-160 0,0 0 0 16,0 0 0-16,0 0 0 0,0 0 0 0,0 0 0 15,0 0 0-15,0 0 0 0,-3 13 0 0,-2-1-176 16,0 2 176-16,0 0-128 0,4-1 128 0,-3 2 0 16,-3 1 0-16,3 0 0 0,3 2 0 0,-5 2 0 15,-2-1 0-15,3 3 0 0,2-1 0 0,-1 1 0 16,1 0 0-16,2 8 0 0,0 2 128 0,1 2-128 15,1-4 160-15,1-2-160 0,-1-1 160 0,3 0-160 16,-1 2 160-16,1-3-160 0,-2-2 144 0,2 1-144 16,-1-2 128-16,4-2-128 0,-1-4 0 0,2 1 0 15,-5-3 128-15,3-2-128 0,1-1 0 0,-2 1 0 0,-3-5 144 16,-2-8-144-16,10 4 144 0,-10-4-144 0,0 0 192 0,0 0-192 16,0 0 368-16,8-3-48 0,-1 1 0 15,0-4 0-15,-3-4 0 0,1-5 0 0,-2 1 0 0,0 1 0 16,2-2-320-16,-1-1 144 0,1 2-144 0,1 0 0 15,0-3 0-15,0 2 0 0,2-1 0 0,-1 1 0 16,1-1 0-16,0 0 0 0,1-2 0 0,0 3 0 16,-2 0 0-16,0-3 0 0,1-2 0 0,-3-1 0 15,3-1 0-15,-4 2 0 0,1 2 0 0,-1 0 0 16,0 2 0-16,-2 0 0 0,-2 2 0 0,0-4 0 16,-2-1 0-16,1-3 0 0,-4 1 0 0,2-1 0 15,-1 1 0-15,1 2 0 0,-3 1 0 0,3 3 0 16,1 1 0-16,1 1 0 0,-1-2 0 0,2 4 0 15,0 2 0-15,0 3 0 0,0 6 0 0,0-6 0 16,0 6 0-16,0 0-144 0,0 0 144 0,0 0-128 16,0 0 128-16,0 0 0 0,0 0-144 0,0 0 144 0,0 0 0 0,0 0-176 15,-5 11 176-15,2-1-128 0,0-1 128 16,-1 1 0-16,2 1 0 0,-1 2 0 0,2 4 0 0,-1 0 0 16,-2 1 0-16,2 1 0 0,0 1 0 0,2 1 0 15,0 1 0-15,-1 4 0 0,-3 2 0 0,3 3 0 16,0 2 0-16,1 0 0 0,0-3 0 0,0-1 0 15,0 0 0-15,2 0 0 0,2-2 0 0,-3 0 144 16,0-3-144-16,2-2 0 0,3 1 128 0,-1-1-128 16,-1-2 0-16,1 1 0 0,2-3 0 0,0 1 0 15,1-3 0-15,-1 0 0 0,1-4 0 0,-1-4 0 16,-7-8 0-16,10 5 0 0,2 1 128 0,-3-2-128 16,0-1 0-16,-9-3 0 0,10-3 0 0,-1-1-304 0,0 1 64 15,-3 0 16 1,-6 3-672-16,10-4-128 0,-4-2-16 0,1 0-9776 0,-2-5-1968 0</inkml:trace>
  <inkml:trace contextRef="#ctx0" brushRef="#br1" timeOffset="41762.382">17540 1948 14735 0,'0'0'1312'0,"0"0"-1056"15,0 0-256-15,0 0 0 0,0 0 4176 0,0 0 784 16,0 0 160-16,4 10 16 0,-4-10-3856 0,11 8-784 15,4-1-160-15,2-4-16 0,3-3-112 0,1-3-16 16,3-3 0-16,2 0 0 0,1 3 48 0,2-2 0 16,0 1 0-16,4-7 0 0,0-6 80 0,0 1 32 15,-1 3 0-15,1-1 0 0,2-2-128 0,0 1-32 16,-1 1 0-16,0-2 0 0,-1 4-192 0,-2 1 0 16,-3 1 0-16,0 3 0 15,-1-3-1296-15,-4 1-208 0,-2 1-32 0</inkml:trace>
  <inkml:trace contextRef="#ctx0" brushRef="#br1" timeOffset="43904.558">22968 912 2751 0,'0'0'256'0,"0"0"-256"0,-6-6 0 0,6 6 0 0,0 0 3552 0,0 0 672 16,-7-8 128-16,3 1 16 0,4 7-2304 0,-3-9-464 16,2-1-80-16,0 2-32 0,-1-1-560 0,2 1-112 15,0 0-32-15,0 1 0 0,0-3-352 0,-1 1-80 16,1 9-16-16,-1-9 0 0,1 0 160 0,-2 2 16 16,0-2 16-16,1 0 0 0,1 0 112 0,0 0 32 15,-2 2 0-15,2 0 0 0,0 7 32 0,2-6 16 16,-2 6 0-16,0 0 0 0,0 0-224 0,0 0-48 0,0 0-16 0,0 0 0 15,0 0-256-15,0 0-48 16,0 0-128-16,0 0 192 0,9 6-64 0,-1 3 0 0,-1-1-128 0,0 4 192 16,-2 0-192-16,-1 7 176 0,3-1-176 0,0 1 160 15,-2-1-160-15,0 1 0 0,0 3 0 0,-1 1 0 16,0 1 128-16,-1 3-128 0,0 2 0 0,0-1 128 16,1-1-128-16,-1-2 0 0,-1-1 144 0,3 0-144 15,-4-2 160-15,0-2-32 0,-1 1-128 0,0-2 192 16,-1 1-64-16,0-3 0 0,0-1-128 0,-1-1 192 15,0 0-64-15,0 1 0 0,0-3-128 0,-1 0 192 16,1 1-192-16,0-1 144 0,0-4-144 0,-2 1 128 16,1 1-128-16,-1-1 128 0,2 1-128 0,0-2 128 0,-4-1-128 15,2-2 0-15,0 0 144 0,-2 0-144 16,3 1 128-16,-2 0-128 0,-1 0 128 0,1 0-128 0,5-7 0 16,0 0 0-16,-5 8 0 0,5-8 128 0,0 0-128 15,0 0 0-15,0 0 0 0,0 0 0 0,0 0 0 0,0 0 0 16,0 0 0-16,0 0 0 0,0 0 0 0,0 0 0 15,0 0 0-15,2-9 128 0,0 1-128 0,3 0 0 16,0 0 0-16,0 0 0 0,0 0 0 0,2-1 0 16,-1 0 0-16,2-2 0 0,-4-4 0 0,3 0 144 15,2-2-144-15,-2 1 0 0,1-2 128 0,-2 2-128 16,-1-3 0-16,-2-1 0 0,5-1 0 0,-1-4 160 16,-3 0-160-16,1-1 128 0,-1 0-128 0,-2 0 0 15,0-2 0-15,1 0 128 0,-5-1-128 0,2 3 0 16,2 2 0-16,-4 1 0 0,-2 4 0 0,0-2 0 0,0 3 0 15,0 2 0-15,1 1 0 0,-3 1 0 0,2 0 128 16,-2-3-128-16,0 2 0 0,1 2 0 0,1 2 0 16,-1-2 0-16,0-1 0 0,-1 3 0 0,1 5 0 0,1-3 0 15,-1-3 0-15,2 2 0 0,-3 1 0 16,3 3 0-16,3 6 0 0,-3-5 0 0,1-3 0 0,-2 4 0 16,4 4 0-16,0 0 0 0,-2-6 0 0,2 6 0 15,0 0-176-15,0 0 176 0,0 0-128 0,0 0 128 16,0 0 0-16,0 0-160 0,0 0 160 0,0 0 0 15,2 11-160-15,-2-11 160 0,0 0-128 0,8 10 128 16,0-2 0-16,-1 1-128 0,3 1 128 0,-2 0 0 16,1-3 0-16,-3 5 0 0,1 4 0 0,0-3 0 15,-1-1 0-15,1 2 0 0,0 2 0 0,0 2 0 16,-1 4 0-16,-2 3 0 0,-2 0 0 0,0 4 0 0,-1-1 128 16,-1 3-128-16,0 2 128 0,-4 0-128 0,0-1 0 15,-1-1 0-15,3-3 0 0,-3-2 128 0,-1-1-128 16,2-2 128-16,-4-3-128 0,2 1 128 0,0-3-128 15,1 0 0-15,2-4 0 0,0-1 128 0,0 0-128 16,1-1 144-16,1-4-144 0,0 2 160 0,-1-1-160 0,1-1 0 16,1-2 0-16,0-6 128 0,0 0-128 0,0 0 0 15,0 0 0-15,0 0 128 0,0 0-128 0,0 0 192 16,0 0-192-16,0 0 192 0,0 0 0 0,-2-12 16 16,0 1 0-16,0-1 0 0,1-1-16 0,-2 1-16 15,1-2 0-15,0-2 0 0,-2 1-176 0,1-2 192 16,1 0-192-16,-4-2 192 0,3 3-192 0,-1-2 0 0,-1-2 144 15,2-2-144-15,0 1 0 0,-1-4 0 0,2-3 0 16,-2-1 128-16,0 0-128 0,1 2 0 0,1 2 0 0,1 0 0 16,0 0 0-16,0 3 0 0,-3 0 0 0,4 5 0 15,1 0 0-15,2-1 0 0,-3 1 0 0,2 2 0 16,-1 5 0-16,2 2 0 0,-2-1 0 0,-1 9-128 16,0 0 128-16,0 0 0 0,0 0 0 0,0 0 0 15,0 0-144-15,0 0 144 0,-1 12-160 0,0 3 160 16,0 2 0-16,-1 1-144 0,0 3 144 0,-3 4 0 15,1 2 0-15,1 4 0 0,1 3 0 16,1 0-128-16,-2-1 128 0,2-2 0 0,0-3 0 0,1-3 0 16,0-4 0-16,0-4 0 0,0 2 0 0,0-4 0 15,0 0-208-15,0-4 32 0,-1 0 16 0,1 0 0 16,0 0-1216-16,1-2-240 0,-2-1-48 16,1-8-9856-16,0 0-1984 0</inkml:trace>
  <inkml:trace contextRef="#ctx0" brushRef="#br1" timeOffset="44731.261">23764 920 15663 0,'0'-8'1392'0,"0"8"-1120"0,2-8-272 0,1-1 0 15,-1-3 2624-15,0-1 480 0,0 3 96 0,-2-1 0 16,-1-1-1792-16,0 0-352 0,-3-3-80 0,2 3-16 16,-1 3-448-16,-1 0-80 0,-4-1-32 0,0 2 0 15,0 2-80-15,-1 1 0 0,-2 2-16 0,-4 0 0 16,-1-3 64-16,-3 3 16 0,5 5 0 0,1 4 0 16,-5-2 48-16,-1 2 16 0,-2-1 0 0,-1 5 0 0,0 3-208 0,1-2-48 15,5 1 0-15,-1 3 0 16,2 1-64-16,0 3 0 0,-3 2-128 0,5 0 192 0,1-1 80 15,2 4 16-15,1 3 0 0,0 1 0 16,4 1 16-16,-2-1 0 0,2-4 0 0,2 0 0 0,2 1-176 0,1-1-128 16,0-7 144-16,1-1-144 0,3-2 0 0,1-3 0 15,2-2 0-15,1-4 0 0,-1 0-176 0,3-3 32 16,2-3 0-16,-1 0 0 0,0-3 144 0,0-1 224 16,4-4-48-16,1-2-16 0,2-2 32 0,1-3 0 15,-1-1 0-15,1-1 0 0,-1 1-64 0,0-1-128 16,1-1 192-16,-2-3-64 0,0-5-128 0,-2 0 0 15,0 2 0-15,-2-1 128 0,0-3-128 0,-2 0 128 16,-2 0-128-16,0-1 128 0,-1 0-128 0,0-2 0 0,-2-4 0 16,-1 3 128-16,1 5-128 0,-3 11 0 0,-2-4-160 15,1-1 160-15,0 1 0 0,1 0-144 0,-1 3 144 0,0 0 0 16,-2 2 0-16,0-11 0 0,0 6 0 16,0 7 0-16,0 2 0 0,0 1 0 0,0 1 0 0,0 10 0 15,0 0 0-15,0 0 0 0,0 0 0 0,0 0 0 16,0 0 0-16,0 0 0 0,0 0 0 0,0 0 0 15,0 0 0-15,-6 9 0 0,1 1 0 0,1 2 0 16,-1 2 0-16,0 4 0 0,-1 0 0 0,4-2 176 16,0 5-176-16,-2 2 128 0,1 2-128 0,1 3 128 15,-2 1 16-15,1 2 0 0,2 2 0 0,-3 25 0 16,-2-9-16-16,4-6-128 0,2-5 192 0,1 0-64 16,-3-4-128-16,2-2 0 0,0-3 144 0,1 1-144 15,0-1 128-15,3-3-128 0,-2-3 160 0,1-1-160 0,0-5 128 16,0-2-128-16,-2 3 0 0,3-5 0 0,-2-1 0 15,3-1-192-15,-2-1 16 0,2-5 0 16,-5-5-1312-16,7 4-272 0,-7-4-48 0,10 0-9584 16,-1-3-1920-16</inkml:trace>
  <inkml:trace contextRef="#ctx0" brushRef="#br1" timeOffset="45263.712">24494 640 9215 0,'0'0'400'0,"-4"-4"96"0,4 4-496 0,-8-5 0 0,3-3 0 0,-3 1 0 16,-1 2 3776-16,4 3 672 0,-3-1 128 0,-2 0 32 15,1 0-3200-15,-4-1-624 0,0 1-128 0,0 1-16 16,-2 0 128-16,-11-3 16 0,3 3 16 0,11 3 0 16,-4 2-128-16,1 2-32 0,0 0 0 0,-2 1 0 15,1 1-64-15,-2 2 0 0,-1 1-16 0,-9 11 0 16,10 0-160-16,2 0-16 0,-3 0-16 0,6 1 0 0,2-4-144 0,3 1-32 15,3 0 0-15,1-3 0 0,3 1-48 0,4-4-16 16,4-1 0-16,3 0 0 0,0 1 128 0,1 1 0 16,5-4 16-16,3 1 0 0,0 1 64 0,2 0 16 15,1 1 0-15,-4 0 0 0,2-2-208 0,0 1-144 16,0 0 192-16,-2 4-192 0,-1 1 144 0,-2 2-144 16,0-4 0-16,-2-1 144 0,0-3-16 0,-4 1-128 15,-1 1 192-15,-3 0-64 0,1-1 176 0,-3 1 16 16,-6 1 16-16,-2-1 0 0,0-2 192 0,-3 0 48 15,-1-2 0-15,-4 2 0 0,-1 0-160 0,-2 1-32 16,0-3 0-16,-2-2 0 0,-3 1 80 0,-2-3 16 16,-1 1 0-16,-1-1 0 0,-5 0-16 0,0-1 0 15,1 1 0-15,-2-2 0 0,-1-1-80 0,4 1-32 16,6-1 0-16,0-1 0 0,1-1-160 0,4 1-48 0,1 1 0 16,4-2 0-16,2 0-144 0,3 0 0 15,-1 0 0-15,8 0 0 16,0 0-768-16,0 0-144 0,0 0-32 0,0 0 0 15,0 0-1744-15,0 0-336 0,12 0-80 0</inkml:trace>
  <inkml:trace contextRef="#ctx0" brushRef="#br1" timeOffset="47815.418">18742 4505 1839 0,'-4'-7'160'0,"1"0"-160"16,-3 2 0-16,3 0 0 0,3 5 4256 0,0 0 816 16,0 0 176-16,-2-6 16 0,1-2-3328 0,1 2-656 15,0 6-144-15,0 0-32 0,1-8-480 0,-1 8-112 16,0 0 0-16,0 0-16 0,0 0-256 0,0 0-48 16,0 0-16-16,0 0 0 0,0 0-32 0,0 0 0 0,0 0 0 0,5 10 0 15,1 1 240-15,-3 2 32 0,-1 2 16 0,1 4 0 16,1 3 32-16,0 4 16 0,-1 4 0 15,3 2 0-15,1 2-192 0,0-1-32 0,2 3-16 16,-2 1 0-16,1-3-240 0,2-1 144 0,0 0-144 0,2 0 128 16,2-1-128-16,0 2 160 0,1 2-160 15,1-3 160-15,-1-3-160 0,2-3 160 0,-1-1-160 0,2-1 160 16,-1-1 0-16,4-2 0 0,4-1 0 0,1-3 0 16,-4-2 96-16,3-3 0 0,0-2 16 0,2-1 0 15,-1 1 64-15,1-1 16 0,-2-2 0 0,2 0 0 16,1-4-64-16,-4-2-16 0,0-2 0 0,3 2 0 15,0 2-48-15,4-3-16 0,0-1 0 0,-2-1 0 16,0-2-208-16,0 0 0 0,-1-2 128 0,0 0-128 16,1 0 0-16,1-1 144 0,0 2-144 0,0-6 128 0,-3-3 0 15,2 1-128-15,0-2 192 0,1 1-64 0,-2 1-128 0,3 0 0 16,4 0 0-16,-4 0 128 0,0 0 0 0,1 0-128 16,-1 2 192-16,0 0-64 0,0 0-128 0,-2 0 0 15,-2 0 0-15,1 1 0 0,2 2 0 0,-1-3 0 16,-2-2 0-16,4 0 0 0,3 1 0 0,0-2 0 15,0 0 0-15,3 0 0 0,0 1 0 0,1 0 0 16,-3 0 0-16,1 0 0 0,2 0 0 0,0 1 0 16,-1 1 0-16,2 0 0 0,2 0 0 0,0 0 0 15,0 2 0-15,-3-2 0 0,-1 3 0 0,-1 2 0 16,2 2 0-16,-3 0 0 0,-2-3-128 0,-3 4 128 0,0 4 0 16,1 3 0-16,1 0 0 0,0 4 0 15,0 0 0-15,-3 3 0 0,0 1 0 0,-3 2 0 0,-3 2 0 0,3 2 128 16,-1 0-128-16,-1 3 0 0,-3 3 0 0,-1-1 0 15,0-1 0-15,-4-1 160 0,1-1-16 0,-4-3 0 16,-5 1-144-16,0-2 160 0,1 0-160 0,-3 1 160 16,-2-3-32-16,-3 2 0 0,-1-1 0 0,0 0 0 15,-1-3 0-15,0 0 0 0,-2 0 0 0,0 3 0 16,-2-1-128-16,1 0 192 0,0 1-192 0,2-7 192 16,2-9-192-16,-4 7 128 0,-1 1-128 0,5-8 128 15,0 0-128-15,-2 8 0 0,1-1 0 0,1-7 128 16,0 0-128-16,0 0 160 0,0-9-160 0,1 0 160 15,1 0-160-15,3 1 160 0,-1-3-160 0,-1-1 160 16,3-2-160-16,2 1 0 0,-1-3 144 0,3 1-144 0,-1-3 0 16,2 2 0-16,1-2 0 0,2 3 0 0,2 0 0 0,1 1-128 15,4-1 128-15,2 0 0 0,-1 2 0 16,3 1-160-16,-1 0 160 0,0 4 0 0,1 0-160 0,2 1 160 16,-3 0-128-16,0 3 128 0,0 2 0 0,-1 1-128 15,-1 1 128-15,0 1 0 0,1 2 0 0,3 0-128 16,-1 2 128-16,1 2 0 0,1 4 0 0,1 0-160 15,0-1 160-15,1 0 0 0,-1-3 0 0,3-1-128 16,0 0 128-16,0-2 0 0,-2-1 0 0,0-2 0 16,1-2 0-16,-1-3 0 0,1-5 128 0,3 1-128 15,0-6 0-15,2 1 144 0,3-2-144 0,0-3 0 16,-2-2 144-16,4 0-144 0,-2-4 128 0,0 4-128 16,-5 1 128-16,-1-1-128 0,0-3 0 0,-2 2 144 0,1 0-144 15,0 1 0-15,0 4 144 0,0-4-144 0,-1 0 0 16,1 2 144-16,-1-1-144 0,-1 0 0 0,0 0 0 0,-1-1 128 15,-3-1 0-15,0 2-128 0,0-1 192 0,-2 0-64 16,-2 1-128-16,-1-1 160 0,2-1-160 0,-2 2 160 16,2 0-160-16,-1 4 0 0,-3 1 0 0,0 2 0 15,0-3 0-15,-1 1 0 0,-4 2 128 0,-1 0-128 16,-2 0 160-16,0 1 0 0,0 0 0 0,-3 1 0 16,4 1 96-16,-4 0 32 0,-4-1 0 0,-1 3 0 15,-2 7-96-15,3-8-32 0,-3 8 0 0,1-8 0 16,-1 8-160-16,0 0 128 0,0 0-128 0,0 0 128 15,-3-9-128-15,3 9 0 0,0 0 0 0,0 0 0 16,0 0 0-16,0 0 0 0,0 0 0 0,0 0 0 16,0 0 0-16,0 0 0 0,0 0 0 0,0 0 0 0,0 0 0 0,0 0 0 15,0 0 0-15,0 0 0 0,0 0 0 16,0 0 0-16,0 0 128 0,0 0-128 0,0 0 128 0,0 0-128 16,0 0 0-16,0 0 128 0,6 4-128 0,-6-4 0 15,0 0 0-15,0 0 0 0,0 0 0 0,0 0 0 16,0 0 0-16,-3 7 0 0,3-7 0 0,0 0 0 15,-4 8-160-15,4-8 160 16,-7 9-1104-16,-1-2-128 0,8-7-32 0,-10 8-11280 16,2 0-2272-16</inkml:trace>
  <inkml:trace contextRef="#ctx0" brushRef="#br1" timeOffset="49507.431">9097 2775 26719 0,'-23'-34'1184'0,"9"13"240"0,-2 2-1136 0,-3-1-288 16,-1 0 0-16,5 2 0 0,0 2 1856 0,1 0 320 0,-2 1 64 0,-2 2 16 16,-2 3-1824-16,-1 1-432 0,-1 0 0 0,-6 3 0 15,-4 1 0-15,-5 4 0 0,-4 2 0 0,-7 5 0 16,-4 2 0-16,-2 1-144 0,-7 5 144 16,0 1 0-16,-3 2 0 0,-6 0-128 0,0 3 128 15,-4 4 0-15,2 3 0 0,2 1 0 0,2 1 0 0,4-1-128 16,4 0 128-16,1-1 0 0,2 1 0 0,2-1 0 15,2 4 160-15,4 0 16 0,2 0 0 0,2 1 0 16,2 0-32-16,-3 3 0 0,-4 2 0 0,-2 8 0 16,5 7-144-16,1 4 160 0,1 3-160 0,2 1 160 15,-2-1-160-15,2 4 0 0,1 6 144 0,3 1-144 0,0-3 0 16,4-2 0-16,3-3 0 0,2 1 0 0,4-3 0 0,2 1 0 16,4-3 0-16,6-1 0 0,5 0 160 0,4-4-32 15,3-1-128-15,5-2 192 0,4-3-32 0,2 1-16 16,3 2 0-16,6-3 0 0,1 2-144 0,8-5 160 15,-1-2-160-15,9-1 160 0,2 0-32 0,4-5-128 16,0-3 192-16,4-1-64 0,5-2-128 0,4-1 128 16,5-3-128-16,-1-1 128 0,0-4-128 0,0-1 128 15,0-5-128-15,0-4 128 0,2-3-128 0,4-3 128 16,4 0-128-16,-2-3 128 0,-1-3 0 0,-1-5 0 16,-2-5 0-16,4-4 0 0,-2-3 112 0,1 0 16 15,0-5 0-15,-4-1 0 0,-2-3-64 0,-2 1 0 16,-5-4 0-16,-1-4 0 0,1-4-48 0,-2-5-16 15,-1-4 0-15,-3-2 0 0,-4-2 0 0,-5 0-128 16,-4 2 192-16,-3 1-64 0,-2-2-128 0,-3-2 192 0,-2-2-192 16,-1-3 192-16,-5-4-64 0,-1 0 0 0,-1 1 0 0,-1 1 0 15,-7 2 0-15,-1-1-128 0,-2-4 192 0,-4 5-64 16,-2 1 0-16,-5 1-128 0,0 1 192 0,-6 2-64 16,-4 4 64-16,1 1 16 0,-5 2 0 0,0-5 0 15,-1-5-48-15,-5 3-16 0,0 6 0 0,-2 2 0 16,-3 2-144-16,-2 1 0 0,-4 2-192 0,0 1 192 15,2 0-208-15,-2 3 80 0,-1 1 128 0,4 0-208 16,1 3 208-16,1 3 0 0,-1 5 0 0,0 2-144 16,-2 3 144-16,0 2 0 0,2 8 0 0,-6 1 0 15,-4-2 0-15,1 6 0 0,2 2-128 0,1 3 128 16,2 2-160-16,-1 3 160 0,1 0-192 0,1 6 192 0,-2 3 0 16,-3 0-128-16,-3-3 128 0,2 3 0 0,4 6-144 0,1 4 144 15,-2 0-208-15,3 2 80 0,1-1 128 0,0 2 0 16,1-1 0-16,1 4-128 0,-1 3 128 15,-1 3 0-15,-1 0 0 0,1 4 0 0,3 2 0 0,-1 2-128 16,-1 6 128-16,3-1 0 0,0-2 0 0,2 3-128 16,0-1 128-16,2 7 0 0,-1 4 0 0,2 2 0 15,1-1 0-15,0 0 0 0,2-2 0 0,4 1 0 16,5 2 0-16,3 0-128 0,3 1 128 0,1-1 0 16,4-1 0-16,1-4 0 0,5-3-128 0,-1-1 128 15,-1 3-128-15,3-5 128 0,5 0-144 0,-1-3 144 16,3-5-160-16,5 0 160 0,0-1 0 0,3-2-144 15,0 0 144-15,2-5 0 0,1-3 0 0,3 0 0 16,1 2 0-16,4-3-128 0,2-3 128 0,4-2 0 0,6-5 0 16,-3-3-128-16,1-3 128 0,0-5 0 0,5-2 0 0,-1-2 0 15,0 0 0-15,-1-4-128 0,2-3 128 0,3-3 0 16,4-4-176-16,4-1 176 0,3-1-208 0,4-2 80 31,-1 0-1088-31,1-1-192 0,0 0-64 0,6-1-14992 0</inkml:trace>
  <inkml:trace contextRef="#ctx0" brushRef="#br1" timeOffset="51613.057">24284 3441 19743 0,'16'-3'880'0,"-4"0"176"0,3 0-848 0,3 0-208 16,0-2 0-16,2 1 0 0,-2-2 464 0,1 0 48 15,0-3 16-15,1 0 0 0,-3 0 48 0,-1 0 0 16,0-4 0-16,-7 2 0 0,-2 4 96 0,2-2 32 15,2 0 0-15,-2 0 0 0,-7-3-64 0,-1 2 0 16,-2-1 0-16,1 1 0 0,2-1-112 0,-1 2-16 16,-2 0-16-16,1-3 0 0,2-3-96 0,-4 2-16 0,-2 1 0 0,-6-3 0 15,0-3 32-15,-2 0 0 0,-4-2 0 16,-2 0 0-16,-2 1 32 0,-1 0 0 0,-3 1 0 16,-2-2 0-16,-2-2-64 0,-4-3 0 0,-3-1 0 0,-5 2 0 15,-5 0-192-15,-3 1-64 0,-1 0 0 0,-5-2 0 16,-3 1-128-16,-1 4 0 0,-2 2 0 0,-4-2 0 15,-11-1 0-15,-2 1 0 0,-1 0 0 0,1 4 0 16,2 2 0-16,-3-2 0 0,-5 0 0 0,1 1 0 16,1 2 0-16,4 1 0 0,3 0 0 0,-4 0 0 15,-4-1 0-15,2 1 160 0,2 2-160 0,1 0 160 16,0 1-160-16,-2 2 160 0,-8 1-160 0,3 1 160 16,-1 1-160-16,1 2 0 0,-5 2 0 0,-4 2 0 0,-3 1 0 0,2 0 0 15,0 0 0-15,-1 1 0 0,-2-2 0 16,7 2 0-16,6-2 0 0,3 3 0 0,-1 2 0 15,3 1 0-15,2-1 0 0,6 2 0 0,1 2 0 0,5 0 0 16,4-1 0-16,0 6 0 0,3 1 0 0,0 2 0 16,-6 1 0-16,6 3 0 0,-1 1 0 0,0 5 0 15,-3 0 128-15,0 4-128 0,-3 2 0 0,1 2 0 16,1 1 0-16,4 0 0 0,3-3 0 0,0 0 0 16,-4 0 0-16,4 0 0 0,2 2 0 0,1 2 0 15,6 3 0-15,5 1 0 0,4-1 0 0,4-1 0 16,2-4 0-16,3 1 0 0,0 2 0 0,3 0 0 15,1-1 0-15,-2 2 0 0,2 1 0 0,0 2 0 16,-4 2 0-16,5-1 0 0,1-1 0 0,2-1 0 16,-1 0 0-16,3 2 0 0,3-1 0 0,3 1 0 0,0 1 0 0,4 2 0 15,2 1 0-15,4 1 0 0,2-5 0 0,3 4 128 16,0-3-128-16,3 1 0 0,6-2 0 0,2 3 0 16,-1 5 0-16,4 1 0 0,4-3 0 0,2 0 0 15,1-3 0-15,3 1 0 0,1-1 0 0,1-4 0 16,2 1 0-16,1 2 0 0,1-1 0 0,1 0 0 15,-1-1 0-15,4-2 0 0,1-2 0 0,4-5 0 16,3-3 128-16,3 0-128 0,3-1 0 0,2 1 128 16,-2-2-128-16,1 1 0 0,0-2 0 0,6 0 128 15,2-5-128-15,2 1 0 0,4-3 144 0,-2-1-144 16,1-1 128-16,1 0-128 0,0-2 160 0,3-2-160 16,3-4 128-16,-1 0-128 0,-1 2 0 0,1-1 144 15,-1-4-144-15,5-3 0 0,1-1 0 0,2-2 0 0,-1 1 128 16,2-4-128-16,1-3 0 0,3-2 128 0,4 0-128 15,-3 0 0-15,-3-3 0 0,2-1 0 0,-2-2 0 16,3 2 0-16,3 0 128 0,-7-2-128 0,-3-3 0 0,2-3 0 16,0-3 0-16,1 2 128 0,0 2-128 0,-4-2 0 15,-2 0 0-15,-2-4 128 0,6-1-128 0,-2-1 0 16,-1 1 0-16,-6-3 0 0,-4 1 0 0,2-1-144 16,-2 0 144-16,-2-1-208 0,2 1 208 0,0 1-176 15,-2 1 176-15,-2-3-160 0,-1-2 160 0,-1-2 0 16,0-1 0-16,2 2 0 0,4-1 0 0,-4 0 0 15,-6 0 0-15,-6 2 0 0,-5-2 0 0,-1 3 0 16,-3-2 0-16,-4-1 0 0,0 0 128 0,-4-3-128 16,0-4 128-16,-1 1-128 0,-3-3 0 0,1 1 0 15,1-2 0-15,-5 1 128 0,-1-1-128 0,-2 3 0 0,0 0 128 16,0 3-128-16,-5 1 192 0,1-1-48 0,-3-2 0 0,0-1 0 16,2 0 16-16,-1-2 0 0,-1-6 0 0,-1 1 0 15,0 0-32-15,-5 2-128 0,-2 0 192 0,-3 3-64 16,-2 0-128-16,-2-1 0 0,-3 1 0 0,-2-3 128 15,-5-4-128-15,0 2 160 0,-2 1-160 0,1 3 160 16,-2 3-160-16,3-1 0 0,0 1 0 0,-3 1 0 16,1 0 0-16,-1-1 0 0,-1 0 0 0,-1-3 0 15,1-2 0-15,-1 0 0 0,-1 3 0 0,-5 3 0 16,-5 1 0-16,2 4 0 0,2-2 0 16,-3 2 0-16,-9 3 0 0,1 1 0 0,0-3 0 0,-1 3 0 15,-1-2-160-15,-3 1 160 0,-1-2 0 0,-1 2-144 0,-2 3 144 0,0 2 0 16,-1 3 0-16,3 1-128 0,0 2 128 15,1 0 0-15,1 0 0 0,2 3 0 0,1 2 0 0,-6 3 0 16,-3 2-144-16,-4-2 144 0,0-1 0 0,-3 2 0 16,-2 2-144-16,0-3 144 0,-1-1 0 0,-1 0 0 15,-5-1-128-15,-7 2 128 0,-7 2 0 0,2-1-160 16,-1 0 160-16,0 2-128 0,-3-2-16 0,1 4 0 16,1-3 0-16,7 4 0 0,4 0 144 0,5 0-208 15,2-1 80-15,2-2 128 0,0 1-128 0,-4 0 128 16,-6 5 0-16,2 3 0 0,4 0 0 0,-3-1 0 15,-2 0-144-15,-4-1 144 0,0 6 0 0,-2 2-128 16,-3 2 128-16,0 1 0 0,-1 1 0 0,-8 2-128 16,-3 2 128-16,-2 1 0 0,0-1 0 0,-3 3-192 15,-1 1 192-15,1 2-160 0,-2 0 160 0,7 2-192 0,8-4 192 16,7 3-192-16,3 3 192 0,3-1-160 0,2-2 160 16,5 5-160-16,4 0 160 0,0 3-160 15,3 1 160-15,0 0-160 0,0 0 160 0,-2 2 0 0,-1 1 0 0,-1 5-128 16,3 5 128-16,1 0 0 0,-2-1 0 15,2 1 0-15,-1 1 0 0,-3-2-128 0,-1 0 128 0,0 0 0 16,1 1-192-16,6 4 64 0,3 5 0 0,6-4 0 16,6-1-48-16,5-1 0 0,2 0 0 0,2 1 0 15,4 1 0-15,5 3 0 0,-1 3 0 0,3 4 0 16,4 1-32-16,1 1-16 0,1-5 0 0,5-1 0 16,1-3 48-16,3 1 16 0,4 4 0 0,1-2 0 15,4 1 160-15,5-4 0 0,1-2 0 0,5-2 0 16,4 3 0-16,3 0 0 0,5 2-144 0,6-2 144 15,5-2 0-15,5-1 0 0,8-6 0 0,-1-3 0 0,1-4 0 16,2-4 0-16,0 0 0 0,5-5 0 0,2-3 0 0,2-5 0 16,-6-4 0-16,2 2 0 15,-2 0-448-15,2-1-112 0,3-2-16 16,0-5-13840-16</inkml:trace>
  <inkml:trace contextRef="#ctx0" brushRef="#br1" timeOffset="55560.882">15520 9114 19631 0,'0'0'864'0,"0"0"192"0,0 0-848 0,0 0-208 15,0 0 0-15,0 0 0 0,-1-7 688 0,1 7 80 16,0 0 32-16,-1-7 0 0,1 2-208 0,0 5-32 16,0 0-16-16,0 0 0 0,0 0-16 0,0 0 0 15,0 0 0-15,0 0 0 0,0 0-16 0,0 0 0 16,0 0 0-16,0 0 0 0,-4 9 32 0,1 2 0 15,-1-3 0-15,2 3 0 0,1 3-160 0,0 0-16 0,1 0-16 0,-1 1 0 16,-3-3 32-16,2 3 16 16,0 4 0-16,0-1 0 0,0-1 32 0,-3 1 0 0,-5-1 0 0,6 2 0 15,1 0-48-15,0-1 0 0,-1-1 0 0,1-1 0 16,2 3-112-16,-2-4-16 0,3-3-16 16,-2 2 0-16,0-2-112 0,-1 1-128 0,-2 0 176 0,4-1-176 15,1-12 144-15,0 9-144 0,0-9 0 0,-2 10 144 16,2-10-144-16,0 0 0 0,0 0 144 15,0 0-144-15,0 0 128 0,-2 7-128 0,2-7 128 0,0 0-128 16,0 0 192-16,0 0-48 0,0 0 0 0,0 0 0 16,0 0 16-16,0 0 0 0,9-2 0 0,2 1 0 15,-1 1-160-15,2 0 0 0,0-1 0 0,0 0 0 16,2 0 0-16,-2 0 0 0,3-2 0 0,-1 3 0 0,0 3 0 16,2 0 0-16,-3-2 0 0,0 2 0 0,-1-1 0 15,2-1 0-15,0-2 0 0,-1 2 0 0,-2 1 0 16,0-2 0-16,0-3 0 0,-1-1 0 0,0 3 0 0,-3 0 0 15,2 1 0-15,0 0 0 0,-1-1 0 0,-8 1 0 16,8-1 0-16,0-3 0 0,0 3 0 0,-8 1 0 16,0 0 0-16,0 0 128 0,10-1-128 0,-2-1 0 15,-8 2 0-15,0 0 0 0,0 0 0 0,0 0 0 16,0 0 0-16,0 0 128 0,0 0-128 0,0 0 0 16,0 0 0-16,0 0 128 0,0 0-128 0,0 0 0 15,4-6 144-15,-4 6-144 0,0 0 0 0,0 0 144 16,0 0-144-16,0-9 0 0,-2 2 144 0,2 7-144 15,-2-10 0-15,2 10 144 0,-3-8-144 0,0-2 0 16,-2-2 0-16,3 2 128 0,1-2-128 0,-1 2 0 0,-2 1 0 0,2 0 128 16,5 0-128-16,0 1 0 0,-3-3 144 0,1 2-144 15,-1-3 0-15,2 3 0 0,4 1 0 16,0-3 128-16,-3-3-128 0,1 1 0 0,6 1 0 16,-2-1 0-16,0 0 0 0,1 1 0 0,0 0 0 0,0 1 0 15,-2 0 0-15,1 0-128 0,-1-2 128 0,0 2 0 16,2 0 0-16,-2 3 0 0,-7 8 0 0,6-9 0 15,0-2 0-15,-1 0 0 0,0-1 0 0,-1 6 0 16,-4 6 0-16,0 0 0 0,7-6 0 0,-7 6 0 16,6-5 0-16,-6 5 0 0,4-8 0 0,-4 8 0 15,0 0 0-15,0 0 0 0,0 0 0 0,0 0-128 16,0 0 128-16,0 0 0 0,0 0 0 0,0 0 0 16,0 0 0-16,0 0 0 0,0 0 0 0,0 0 128 15,0 0-128-15,0 0 144 0,0 0-144 0,-10-3 160 0,1-2 16 16,-1 5 0-16,-2 0 0 0,2 0 0 0,-1-2-16 0,-2 0 0 15,-4-1 0-15,1 0 0 0,-2 1 80 0,1 1 16 16,-2 1 0-16,-1-2 0 0,3-1-64 0,0-1 0 16,1 2 0-16,-1 1 0 0,0 1-16 0,0 1-16 15,1 1 0-15,0-1 0 0,3-1-160 0,1-1 160 16,1-1-160-16,1 2 160 0,1 3-160 0,1-3 0 16,3-4 0-16,-1-2-176 15,6 6-2000-15,0 0-416 0,0 0-80 0</inkml:trace>
  <inkml:trace contextRef="#ctx0" brushRef="#br1" timeOffset="56608.691">15468 10204 5519 0,'0'0'240'0,"0"0"64"0,0 0-304 0,0 0 0 0,0 0 0 16,0 0 0-16,-8-4 4240 0,8 4 800 0,0 0 144 0,-3-5 48 16,-4-2-4048-16,0 2-800 0,3-1-176 0,-3 2-16 15,2 0 256-15,-3-2 64 0,2 1 16 0,-2-2 0 16,-1 1 352-16,3 3 64 0,0-1 16 0,1 0 0 15,-6 2 16-15,1 0 16 0,0 0 0 16,0 1 0-16,-1-4-304 0,1 3-64 0,0-2-16 0,0 2 0 16,-1 0-224-16,0 1-64 0,1-3 0 0,1 1 0 15,1 3-112-15,0 1-16 0,1 0-16 0,1 2 0 16,-2 2-176-16,3 0 0 0,-1 3 0 0,-1-1 128 16,2 3-128-16,1 4 0 0,-4-3 0 0,2 3 0 15,4 1-144-15,-2 3 144 0,-1-1 0 0,3 3 0 16,1-1-128-16,0 1 128 0,1-2 0 0,1 2 0 0,1-2 0 15,0 2-128-15,1 2 128 0,0-5 0 0,0 0 0 0,2-2 0 16,0 2 0-16,2-5 0 0,-4-3 0 0,1-3 0 16,-4-6 0-16,8 8 0 0,-2-3 128 15,-6-5-128-15,8 5 0 0,-8-5 0 0,8-5 128 0,1 4-128 16,-2-3 0-16,1-4 144 0,0-3-144 0,2-1 192 16,-3 0-192-16,2-5 192 0,4-3-192 0,-5 0 0 15,0 0 0-15,0 1 0 0,-1-1-160 0,2-2 160 16,1-2 0-16,0 0-144 0,-4 1 144 0,1 0-128 15,1-1 128-15,2-2-128 0,-2 0 128 0,1-2 0 16,0 1 0-16,0-3 0 0,-2-2 0 0,0 2-160 16,2-1 160-16,-2 2 0 0,-4 2 0 0,0 0 0 15,0 1 0-15,-2 3 0 0,1 2 0 0,-2 2 0 16,-2 0 0-16,-1 2 0 0,1 1 0 0,-2 4 0 0,-1-1 0 16,1 2 0-16,3 2 176 0,0-1-176 0,0 3 192 0,-1 2-192 15,2 5 240-15,0 0-64 0,0 0-16 0,0 0 0 16,0 0-160-16,0 0 0 0,-8 8 0 0,2 2 128 15,1 1-128-15,-3-1 0 0,0 2 0 0,3 3 0 16,1 4 0-16,-1 1 0 0,-1 0 0 0,2 3 0 16,3 3 0-16,1 3 0 0,1 0 0 0,0 6 0 15,0 2 0-15,1 1 160 0,2 2-160 0,-3-1 160 16,2-2-32-16,2-1 0 0,0-2 0 0,-1 0 0 16,-1 1 96-16,0-2 16 0,0-2 0 0,2 1 0 15,-2 1-112-15,0-1 0 0,1-5-128 0,0-3 192 16,-1-1-192-16,2-3 0 0,-1-4 0 0,1-1 0 0,-1-2-144 15,-1-3-80-15,-3-10-16 0,6 8 0 16,-6-8-1520-16,0 0-304 0,8 0-64 0,1-2-13488 16</inkml:trace>
  <inkml:trace contextRef="#ctx0" brushRef="#br1" timeOffset="57183.804">15767 10583 3679 0,'0'0'320'0,"6"8"-320"0,-6-8 0 0,0 0 0 16,6 10 4016-16,-4-1 720 0,-1-2 160 0,-1-7 32 15,0 0-2832-15,0 0-560 0,0 0-128 0,0 0 0 16,0 0-224-16,0 0-32 0,0 0-16 0,0 0 0 15,-1-11-240-15,-1-4-64 0,-1 0 0 0,0-5 0 16,1 0-320-16,-2-2-64 0,1-3 0 0,-2-3-16 0,2-3-32 0,0-2 0 16,-1-2 0-16,0 1 0 0,1 0-128 0,0-2-16 15,-1-4-16-15,3-1 0 0,-2 1-112 0,0-1-128 16,0-1 176-16,2 0-176 0,2-2 0 0,1 5 0 16,0 5 0-16,3 5 0 0,-4 2 128 0,4 3-128 15,3 7 0-15,-2 1 0 0,-1 3 240 0,2 2-64 16,2 1-16-16,-1 3 0 0,0 2-160 0,1 4 128 15,3 2-128-15,-2 4 128 0,0 2-128 0,2 3 0 16,2 1 0-16,2 5 0 0,-1-2 0 0,0 6 0 16,1 5 0-16,-1 3 0 0,2 0 0 0,-1 5 160 15,1 1-160-15,-2 0 160 0,0 3-160 0,0-3 0 16,-2-1 144-16,-2-1-144 0,1-3 368 0,-1 2 0 0,1 1 0 16,-2-3 0-16,1-4-96 0,0 1-16 0,-2 3 0 0,-1 0 0 15,-3-1-256-15,1-3 160 16,0-6-160-16,0 0 128 0,-4-2-128 0,1 0 0 0,-1-3 0 0,-1-4 0 15,-1-10 0-15,0 9-272 0,0-9 32 16,0 0 16 0,0 0-1504-16,0 0-320 0,0 0-48 0,-8-1-16 15,0 0-1408-15,-2-4-304 0,-5-8-48 0,1 0-16 0</inkml:trace>
  <inkml:trace contextRef="#ctx0" brushRef="#br1" timeOffset="57477.061">15589 10339 27647 0,'0'0'2448'0,"0"0"-1952"16,0 0-496-16,0 0 0 0,0 0 3200 0,11 6 528 16,2-1 112-16,3-2 32 0,2-3-2880 0,4 0-576 15,4-1-112-15,4-2-32 0,4-7 288 0,4-1 48 16,-1-4 16-16,4-3 0 0,3 0-192 0,-4-1-48 15,0-2 0-15,-2 2 0 0,0 0-256 0,-6 1-128 16,-3-3 128-16,-1 4-128 16,1 4-304-16,-3 0-144 0,-2 0-16 0,-2 3-16 15,0 2-2112-15,-2 3-416 0,6-4-96 0,-5 3-16 0</inkml:trace>
  <inkml:trace contextRef="#ctx0" brushRef="#br1" timeOffset="59577.998">22481 9604 8975 0,'0'0'384'0,"0"0"112"0,0 0-496 0,0 0 0 0,-5-5 0 0,5 5 0 0,0 0 240 0,0 0-48 16,0 0-16-16,0 0 0 0,0 0 432 0,-7 0 96 16,7 0 0-16,0 0 16 0,0 0 560 0,-6 0 128 15,6 0 0-15,0 0 16 0,0 0-592 0,0 0-128 16,-8-1-32-16,8 1 0 0,0 0-368 0,0 0-80 15,-6 6-16-15,6-6 0 0,0 0 96 0,-6 6 16 16,6-6 0-16,0 0 0 0,0 0 304 0,-6 6 64 16,6-6 16-16,-4 7 0 0,4-7 144 0,0 0 48 15,0 0 0-15,0 0 0 0,-6 9-304 0,6-9-48 16,0 0-16-16,0 0 0 0,0 0 64 0,0 0 16 16,0 0 0-16,0 0 0 0,0 0 112 0,0 0 32 15,7-7 0-15,0-1 0 0,1 0-80 0,0-4-16 0,0-6 0 0,1-4 0 16,1-3-128-16,2-2-16 0,-2 2-16 15,3-3 0-15,-2-2-272 0,2 2-48 0,1 6-16 0,2-2 0 16,-1-4-160-16,0 5 0 0,2 3 0 0,-1 0 128 16,1-2-128-16,-1 1 192 0,2 1-192 0,-1 3 192 15,-3 2-48-15,0 1 0 0,-2-1 0 0,0 3 0 16,-3 2-144-16,0 2 0 0,-1-1 144 0,-2 3-144 16,-6 6 0-16,0 0 0 0,5-7 0 0,-5 7 0 15,0 0 0-15,0 0 0 0,2-8 0 0,-2 8 0 16,0 0-144-16,0 0 144 0,1 11-160 0,-1-11 160 15,0 0-128-15,0 0 128 0,-6 10 0 0,6-10-144 16,-1 10-352-16,1-10-64 16,0 0-16-16,-4 10 0 0,0-5-2112 0,-1 3-448 15,5-8-64-15</inkml:trace>
  <inkml:trace contextRef="#ctx0" brushRef="#br1" timeOffset="60052.134">22471 9184 7359 0,'0'0'320'0,"0"0"80"0,0 0-400 0,0 0 0 0,0 0 0 0,0 0 0 16,0 0 4160-16,0 0 768 0,0 0 128 0,0 0 48 16,0 0-4000-16,10-1-784 0,0-1-176 0,-1-2-16 15,0-3-128-15,0-1 192 0,2-1-64 0,1 0 0 16,-2-1 256-16,2 1 64 0,2-4 16 0,1 4 0 16,1 1-16-16,1-2 0 0,1-5 0 0,0 0 0 15,-3 2-144-15,2 4-48 0,1 2 0 0,0-3 0 16,1-4 16-16,-3 6 0 0,-3 2 0 0,2 2 0 15,0-1 0-15,-2 4 0 0,-1 5 0 0,-1 0 0 16,0 1-272-16,0 4 0 0,-3 2 128 0,1 7-128 16,-4-2 240-16,1 4-16 0,-1 2 0 0,-4-2 0 15,-2-2-48-15,1 0-16 0,-1 2 0 0,-3 0 0 0,-3-3 96 16,2 0 32-16,-3-2 0 0,0 1 0 0,-4-1-32 0,1 2 0 16,0-2 0-16,1 0 0 0,1 1-256 15,-2-3-144-15,-2-2 16 0,3-1 0 16,6-1-1984-16,-2-3-384 0,-2 1-64 15</inkml:trace>
  <inkml:trace contextRef="#ctx0" brushRef="#br1" timeOffset="60721.041">22414 9807 9215 0,'0'0'816'0,"0"0"-656"0,0 0-160 0,0 0 0 16,0 0 1152-16,0 0 192 0,0 0 32 0,0 0 16 0,0 0-1264 15,-2-7-128-15,1 0-256 0,1 7 64 0,0 0 448 0,0 0 64 16,0 0 32-16,0 0 0 16,-1-8 1008-16,0 2 208 0,1 6 32 0,0 0 16 0,0 0-272 0,0 0-48 15,0 0-16-15,0 0 0 0,0 0-720 0,0 0-160 16,0 0-16-16,10-3-16 0,-10 3 0 0,10-1 0 15,-1 0 0-15,2 0 0 0,-3-3 240 0,3 3 48 16,1-2 16-16,1 0 0 0,1-1-240 0,3 0-48 16,1-3-16-16,-1 1 0 0,3 1-128 0,1 0-32 15,1-2 0-15,1 1 0 0,1 0-208 0,2 1 128 16,-3-2-128-16,2 1 0 0,2 2 128 0,-3 0-128 16,-3-1 0-16,1 2 0 0,0-3 224 0,1 2-48 15,-3-1-16-15,2 0 0 0,-2 1 0 0,2-2 0 16,2-1 0-16,-2-1 0 0,3 0-160 0,-2 0 0 15,0 3 0-15,0-3 128 0,-3-2-128 0,2 3 0 16,4 3 0-16,-5 3 128 0,-5-4-128 0,-1 0 0 0,0 1 0 16,1 4 0-16,-2 2 0 0,-1-1 0 0,-3-4 0 15,1 3 0-15,-1 0 0 0,-1 0 0 0,-9 0 0 0,9-1 0 16,0 0 0-16,-9 1 0 16,0 0 0-16,0 0 0 0,8-1 0 0,-8 1-256 0,0 0 64 15,0 0 16 1,0 0-368-16,0 0-80 0,0 0-16 0,0 0 0 15,0 0-256-15,0 0-48 0,3 6-16 0,-3-6 0 0,0 0-1664 16,0 0-352-16,0 0-64 0,-13-1-16 0</inkml:trace>
  <inkml:trace contextRef="#ctx0" brushRef="#br1" timeOffset="61306.913">23186 9426 21423 0,'0'0'944'0,"0"0"208"0,0 0-928 0,0 0-224 0,-3-4 0 0,0-1 0 16,0 0 0-16,3 5-160 0,-2-7 32 0,2 7 0 31,-4-5-576-31,4 5-128 0,0 0 0 0,0 0-16 0,0 0 848 0,0 0 0 0,0 0 0 0,0 0 0 16,0 0 816-16,0 0 128 0,0 0 16 0,0 0 16 15,0 0-272-15,8-3-64 0,3-1-16 0,-4 3 0 16,-7 1-320-16,13 2-64 0,-1-2-16 0,0-2 0 16,3-3 240-16,2 3 48 0,1 2 16 0,-1-1 0 15,2-10 176-15,-1 7 48 0,0 4 0 0,2-4 0 16,-1 0-336-16,1 1-64 0,-1-1-16 0,0 1 0 16,-2-1-208-16,0 3-128 0,1 0 128 0,0 1-128 0,-3 0 0 0,2 2 0 15,-1 2 0-15,0-1 0 0,-3 2 128 16,1 0-128-16,2 1 160 0,-3-1-160 0,-1 1 224 15,-2-2-48-15,0 1-16 0,0 0 0 0,-4 4 96 16,1 2 0-16,-3 0 16 0,1 0 0 0,-2-1-96 0,-3 2-32 16,-3 3 0-16,-2 2 0 0,0-2 48 0,-5 1 16 15,-4-1 0-15,-2 1 0 0,0 2 144 0,-4-1 32 16,-1-3 0-16,-1 1 0 0,-2 2 32 0,2-2 16 16,0-1 0-16,1-1 0 0,1-1-240 0,0 0-32 15,4-2-16-15,0 1 0 16,2-1-1104-16,2-4-208 0,-1-1-48 0,1-4-9104 15,0-2-1824-15</inkml:trace>
  <inkml:trace contextRef="#ctx0" brushRef="#br1" timeOffset="62628.128">22721 9112 911 0,'-11'-2'0'0,"11"2"0"0,0 0 0 0,0 0 0 0,-9 0 0 0,9 0 0 15,-6-2 4192-15,6 2 752 0,0 0 160 0,0 0 16 16,0 0-4208-16,0 0-912 0,-6-8 0 0,6 8-160 16,0 0 160-16,0 0 0 0,0 0-144 0,0 0 144 15,0 0 256-15,0 0 128 0,0 0 32 0,0 0 0 16,9-2 96-16,1 0 0 0,1 1 16 0,1 0 0 16,0 0-80-16,4-2-32 0,0-2 0 0,4 1 0 15,4 0-64-15,-3 0-16 0,0-1 0 0,2-2 0 0,2-3-48 16,-1 0-16-16,2-2 0 0,-1-1 0 0,4-3 48 15,-1 4 16-15,2 2 0 0,2-2 0 0,-1-1-32 16,-3 0-16-16,1 0 0 0,-2 0 0 0,3 4 0 0,-1-2 0 16,-2 0 0-16,0 2 0 0,-2 0-32 0,-1 0 0 15,0-1 0-15,0 1 0 0,1 3-128 0,-2-2-128 16,2-2 144-16,-2 3-144 0,0 1 0 0,-1-1 0 16,-1 0 0-16,-1 0 0 0,-2 5 0 0,-1-1 128 15,-1-1-128-15,-1 1 0 0,0 1 0 0,-1-3 0 16,-2 2 0-16,-2 0 0 0,2-2 0 0,-1 2 0 15,-3 1 0-15,-8 2 0 0,10-2 128 0,-10 2-128 16,8-5 0-16,-8 5 144 0,0 0 48 0,9 0 0 16,-9 0 0-16,0 0 0 0,0 0 0 0,0 0 16 15,0 0 0-15,10 0 0 0,-10 0-80 0,0 0 0 16,0 0-128-16,0 0 192 0,0 0-192 0,0 0 176 0,0 0-176 0,0 0 160 16,0 0 0-16,0 0 0 0,6 0 0 0,-6 0 0 15,0 0 0-15,0 0 0 0,0 0 0 0,0 0 0 16,0 0 0-16,0 0 0 0,0 0 0 0,0 0 0 15,0 0-32-15,0 0-128 0,0 0 192 0,0 0-64 16,0 0-128-16,0 0 192 0,0 0-192 0,0 0 192 16,0 0-192-16,0 0 160 0,0 0-160 0,0 0 160 15,0 0 0-15,0 0 0 0,0 0 0 0,0 0 0 16,0 0 32-16,0 0 16 0,0 0 0 0,0 0 0 16,0 0-208-16,0 0 128 0,0 0-128 0,0 0 0 15,0 0 0-15,0 0 0 0,0 0 0 0,0 0 0 16,0 0 0-16,0 0 0 0,0 0 0 0,0 0 0 0,0 0 0 0,0 0 0 15,0 0 0-15,0 0 0 0,0 0 0 0,0 0 0 16,0 0 0-16,0 0 0 0,0 0 0 0,0 0 0 16,1 10 0-16,-1-2 0 0,0-8 128 0,0 0-128 15,0 0 0-15,0 0 0 0,-2 11 128 0,2-1-128 16,-2-1 0-16,1-2 144 0,1-7-144 0,-2 12 0 16,-3 1 0-16,2-2 128 0,-1 1-128 0,-1 0 0 15,-1 0 0-15,0 0 128 0,1-1-128 0,-3 2 192 16,-2 0-192-16,1 3 192 0,2 1-32 0,-2 1 0 15,-1 0 0-15,-1-3 0 0,1-1-16 0,-1 4 0 16,1 2 0-16,1-4 0 0,-1-3-16 0,-1 4 0 16,-2 4 0-16,0 0 0 0,-1-3 48 0,2 0 0 15,1-2 0-15,1 2 0 0,-2 1-48 0,1-1 0 0,2-3 0 16,-1 0 0-16,2-1-128 0,0-1 0 0,2 2 144 0,-1-3-144 16,3-4 0-16,1 3 0 0,-3 0 0 15,3 0 0-15,3-11 0 0,-2 9 0 0,-1-1-160 16,2 0 160-1,1-8-704-15,-5 7-48 0,1-2 0 0,0 1 0 16,4-6-2640-16,-7 4-544 0,-1 0-96 0,8-4-32 0</inkml:trace>
  <inkml:trace contextRef="#ctx0" brushRef="#br1" timeOffset="69729.249">25080 11869 12895 0,'0'0'1152'0,"5"-5"-928"15,5-2-224-15,-1-1 0 0,1 1 2688 0,1-1 512 16,1-1 80-16,1 3 32 16,0 0-3312-16,-1-2-544 0,0-3-160 0,-3 3-48 15,1 2 176-15,-2-1 48 0,-3 1 0 0,-5 6 0 0,6-7 688 0,-6 7 144 16,0 0 16-16,0 0 16 0,0 0 80 0,0 0 16 0,1-7 0 0,-1 7 0 16,0 0-432-16,0 0 0 0,0 0 0 0,0 0 0 15,0 0 0-15,0 0 0 0,0 0 0 0,0 0 0 16,0 0 224-16,0 0-32 0,0 0-16 0,0 0 0 15,0 0 464-15,0 0 112 0,0 0 16 0,0 0 0 16,-2-8-368-16,2 8-64 0,-5-6-16 0,5 6 0 16,0-7-176-16,0 7-144 0,0 0 192 0,0 0-192 15,-2-8 384-15,-2 1-48 0,4 7 0 0,0 0 0 16,-5-6-96-16,5 6-32 0,0 0 0 0,-3-6 0 16,0 1-32-16,3 5-16 0,0 0 0 0,-6-6 0 15,1-1 64-15,5 7 16 0,-8-4 0 0,8 4 0 0,-9-5-112 0,1-1 0 16,1 4-128-16,-2-1 192 0,0-1-192 0,-2 0 0 15,0-3 0-15,0 1 0 0,-2 0 0 0,-4 2 0 16,-2 0 0-16,-2-1 0 0,0 1 0 0,-3-1 0 16,-3-1 0-16,1 0 0 0,-1 2 0 0,1-1 0 15,-3 1 0-15,2-1 0 0,-4-2 0 0,-3 1 0 16,-1 2 0-16,-1-1 0 0,-2-1 224 0,0-1-48 16,-1 0-16-16,-3-1 0 0,-4 0 144 0,2 1 16 15,1-1 16-15,-2 0 0 0,-4-1-32 0,-3 2-16 16,-2-1 0-16,-4 1 0 0,-6 1-128 0,2 0-32 15,4-2 0-15,-2 3 0 0,-2 0 64 0,-3 1 0 16,-3 1 0-16,3 1 0 0,2 0 128 0,3-1 16 16,1 2 16-16,2-1 0 0,1-2 32 0,-2 2 0 15,-4-1 0-15,0 1 0 0,-2-1-240 0,0 2-144 16,1 0 192-16,-5 0-192 0,-5 1 0 0,-1 3 0 0,-1 1 0 0,1 1 0 16,3-4 0-16,-3 2 0 0,2-2 0 15,2 1 0-15,-4-1 0 0,8 1 0 0,6-1 128 0,0 1-128 16,4 0 160-16,0-1-32 0,-4 1 0 0,3 1 0 15,2-1 0-15,3 1 0 0,2 1 0 0,2 1 0 16,2-1-128-16,-4 1 0 0,-6 1 0 0,2 1 0 16,1-2 0-16,2-1 0 0,-4 0 0 0,2 2 0 15,0 0 0-15,0 0 0 0,-1-2 0 0,-2 0 0 16,-3 1 0-16,1-1 0 0,3 0 0 0,-1-1 0 16,4 0 0-16,0 0 0 0,4 1 0 0,-2 0 0 15,-1 2 0-15,-1-1 0 0,2 2 0 0,2 0 0 16,1 1 0-16,-1 1 0 0,0 1 0 0,-3 2 0 15,-1 1 0-15,-1 0 0 0,-6 3 0 0,3-1 0 0,2-2 0 16,-1 5 0-16,1 1-128 0,0-1 128 0,-4 0 0 0,3 0-144 16,1 0 144-16,3 2 0 0,1-3-144 0,2-2 144 15,4-1 0-15,3-1-144 0,1 4 144 0,1 1 0 16,0-2 0-16,-2 2 0 0,-5-4 0 0,4 4 0 16,2 1 0-16,3 0 0 0,-2 0 0 0,5-2 0 15,-2 3 0-15,2 1 0 0,-2 3 0 0,-1 3 0 16,2-1 0-16,0 2-128 0,0-1 128 0,-1 1 0 15,-1-2 0-15,5 0 0 0,2 0 0 0,3 2 0 16,-1 0 0-16,4 1 0 0,3-1 0 0,2 2 0 16,1 2 0-16,1 7 0 0,1 5 0 0,1 2-128 15,2-1 128-15,2 2 0 0,1-1 0 0,0 1 0 0,5 2 0 16,5-4 0-16,0-4 0 0,3 5 0 0,0 2 0 16,5 0 0-16,0-1 0 0,3-1 0 0,2-1 0 15,2-2 128-15,3-3-128 0,2 0 0 0,2 0 0 0,3 1 0 16,5 2 0-16,3 1 0 0,5-4 0 0,0-2 0 15,1 0 144-15,-1-5-144 0,4-2 192 0,2-1-192 16,-2 2 176-16,8 0-176 0,-3-1 160 0,5 2-160 16,3 3 0-16,0 2 128 0,1 0-128 0,2-3 0 15,-3-3 0-15,4-2 0 0,0-5 0 0,5 1 0 16,3-2 0-16,3-1 128 0,1 0-128 0,0-3 0 16,-1-3 144-16,6 1-144 0,8 1 128 0,1-4-128 15,0-1 0-15,2-1 128 0,2 2-128 0,4-2 0 16,1-1 0-16,0 0 0 0,0-1 0 0,4 0 0 0,1-3 128 15,-1-6-128-15,-3-2 0 0,3 0 128 0,7 4 0 16,-6-2-128-16,-3-4 192 0,2 0-64 0,-1 1-128 0,2 0 0 16,0-3 144-16,-5-2-144 0,-2 1 0 0,0-2 128 15,2-3-128-15,-2 0 0 0,-7 2 0 0,4-2 0 16,2 1 0-16,1-1 128 0,-1-1-128 0,-7 2 0 16,-3-2 0-16,2 1 128 0,-3-2-128 0,-1 0 0 15,-3-1 0-15,-2 1 0 0,-5 1 0 0,2-1 0 16,2-1 0-16,1 0 0 0,1 0 0 0,-4 1 0 15,-7 1 0-15,1 0 0 0,1 0 0 0,-4 2 0 16,-1 1 0-16,-2 1 0 0,0 0 0 0,-3 3 0 16,-2 0 0-16,-2-2 0 0,0-2 0 0,0 1 0 15,2-2 0-15,-4 1 0 0,-3-1 0 0,-7 4 0 0,0 2 128 16,-2-4-128-16,0-1 128 0,-3-1-128 0,-1 1 128 16,2-3-128-16,-3 0 0 0,1 0 128 0,1-4-128 0,-1 2 0 15,1 1 0-15,-3-2 0 0,-1 3 0 0,-2-1 0 16,-2-3 0-16,-1 3 0 0,-1-2 0 0,-3 1 0 15,1-3 0-15,-3 2-128 0,1-4 128 0,-2 2-128 16,0-3 128-16,-2-1 0 0,3 1-144 16,0-6 144-16,0 0 0 0,-1 0 0 0,3 0 0 0,1-5 0 15,-2-4 0-15,2 0 0 0,-2 0 0 0,1-2 0 16,-2 0 0-16,-4 0 0 0,1-2 0 0,-1-1 0 16,-1-2 0-16,-1-1 0 0,-4 2 0 0,0-6 0 15,2-5 0-15,-2 2 0 0,-1 4 0 0,-3-1 128 16,1 1-128-16,-1 1 160 0,0-1-160 0,-3 0 160 15,1-1-160-15,-2 2 0 0,0 2 0 0,-4 2 0 0,-5 2 0 16,1 0 0-16,-2 6 0 0,-3-3 0 0,-4 1 0 16,-1 0 128-16,-2 0-128 0,-2-4 128 0,-6-2-128 15,0-1 0-15,-1-1 144 0,-3 6-144 0,-4 0 160 16,1 2-32-16,-1-3-128 0,1 3 192 0,-3 0-192 0,1 2 0 16,-1 0 128-16,0 0-128 0,-1 0 0 0,-4-1 0 15,-7 0 0-15,-5 2 0 0,-2-1 0 0,-3 2-160 16,1 1 32-16,-4 2 0 0,-1 2 128 0,-9 0 0 15,-10 2-144-15,0 0 144 0,-1 1 0 0,2 1 0 16,-5 1 0-16,2 1 0 0,-1-1 0 0,4 1 0 16,4 3 0-16,-1 0 0 0,-4-2 0 0,2 1 0 15,2-1 0-15,-1 4 0 0,1 4-192 0,-3-1 192 16,-2 1-160-16,-1 2 160 0,-1-1-192 0,1 1 192 0,-1 1-208 16,-3 1 80-16,-6-2 128 0,0 3 0 0,1 0 0 0,-3 1-128 15,-4-1 128-15,-1 4-128 0,-1 0 128 0,2 3-128 16,2 3 128-16,1-1-192 0,1 0 192 0,8 1-192 15,9 2 192-15,4-1 0 0,3 1 0 0,0-1 128 16,1 2-128-16,3 1 128 0,2 1-128 0,1 1 128 16,-1 0-128-16,-1 0 0 0,-4-3 0 0,-1 3 0 15,-2 0 0-15,1 1-160 0,1-2 160 0,-4-2-160 16,-7 2 160-16,1 2-192 0,1 3 192 0,-1-2-192 16,0-1 192-16,0 1-192 0,-3 3 192 0,6-2-192 15,5-1 192-15,6-1 0 0,5 0 0 0,4 0 0 16,1 2 0-16,3 1 128 0,1 3-128 0,2-3 176 15,1 3-176-15,2 0 0 0,1 3 0 0,-3 2 0 0,1 3 0 16,0 0 0-16,-2 0 0 0,-3 3-176 0,-2 2 176 16,1 0-160-16,3 0 160 0,-2 1-160 0,-1 2 160 15,0 2 0-15,1 2-144 0,-2 1 144 0,4 0 0 0,1 4 0 16,3 1 0-16,4-2 0 0,5-6 0 0,4 1 0 16,-1-2 0-16,3 0 0 0,3-2 0 0,4 1 0 15,-1-2 0-15,4 0 128 0,4 0-128 0,2 0 0 16,1 1 0-16,1 4 0 0,1 2 0 0,3-1 0 15,3-1 0-15,-1 0 0 0,2-1 0 0,5 0 0 16,2 4 0-16,0-2 0 0,0 0 0 0,4 0 0 16,5 2 0-16,0 0 0 0,0-2 0 0,8-1 0 15,4-1 128-15,3-2-128 0,2-2 0 0,3 1 160 16,1-3-160-16,1 0 160 0,3 1-160 0,2 0 160 16,4 0-160-16,4 2 160 0,4 0-160 0,3 0 128 15,-3-3-128-15,5 0 128 0,3-1-128 0,1-2 0 0,1-3 144 16,4 2-144-16,6-4 0 0,0 3 144 0,4-3-144 0,-4 2 0 15,-2 3 128-15,4 1-128 0,5 5 0 0,2-2 0 16,1 0 0-16,-1-3 0 0,-3-1 0 0,7-3 0 16,7-1 0-16,3-2 0 0,-1-2 128 0,1-2-128 15,2 1 0-15,3-3 128 0,5 0-128 0,-1-3 0 16,0 0 176-16,1-1-176 0,5-1 160 0,-2-3-160 16,-6 2 0-16,4-1 0 0,1-2 0 0,-1 3 0 15,-1 0 0-15,1 2 0 0,1-1 0 0,-4 1 0 16,-5-1 0-16,1 2 0 0,-2-1 0 0,5-2 0 15,1-2-128-15,-1 0 128 0,-2 1 0 0,3-3 0 16,5-1-128-16,-2-2 128 0,-5 1 0 0,-2-4 0 0,0-5-160 16,-4-1 160-16,-1-4-128 0,-5-2 128 0,-4-5-192 0,3-4 32 15,-2-2 16-15,0-2 0 0,-4-2 144 0,-3-3-192 16,-3-4 192-16,2-3-192 0,0-6 192 16,-2-1 144-16,0-2-16 0,-1 1-128 0,0 0 160 0,1 2-160 15,0 1 128-15,1 2-128 0,1 4 0 0,-5-5 128 16,-6-2-128-16,1 1 0 0,2 1 240 0,-2-1-48 15,-2 1 0-15,-2 2 0 0,-8 2 256 0,-4 3 32 16,-4 2 16-16,-2 1 0 0,-6-1-48 0,-2 1-16 16,-3-1 0-16,-1 0 0 0,-2 1-224 0,-1 2-32 15,-5 2-16-15,-1 2 0 0,-2-4-160 0,-4 7-144 16,-5 3 144-16,-4 3-208 16,0-3-176-16,-5 4-48 0,-5 1 0 0,-7 0 0 15,-5-4-1600-15,-6-2-320 0</inkml:trace>
  <inkml:trace contextRef="#ctx0" brushRef="#br1" timeOffset="71422.73">9614 12001 35007 0,'0'0'1552'0,"-3"-8"320"0,-1-4-1488 0,-2 4-384 0,3-2 0 0,1-2 0 16,1-2 0-16,-2 1 0 0,2-2 0 0,-3-1 0 16,1 2 0-16,-3-1 0 0,-2-4 0 0,0 2 0 15,-1 0-144-15,1-3-48 0,-2-2-16 0,-3 1 0 31,-3 1-256-31,-3 2-48 0,-1 1-16 0,-4 1 0 0,-1 0 192 0,-2 1 32 0,-5 1 16 0,0-1 0 16,-1 5 288-16,-2 0 0 0,-3 1 0 0,-5 0 0 16,-2 0 512-16,-2 2 128 0,0 3 0 0,1 2 16 15,0 0 112-15,0 0 32 0,-2 6 0 0,-1 2 0 0,-3 2-240 16,-2 2-48-16,-2-1-16 0,1 4 0 0,-1 1-304 16,4 2-64-16,4-2-128 0,2 2 192 0,1 2-48 0,3 2-16 15,1 2 0-15,0 1 0 0,0-1-128 0,0 4 0 16,0 3 0-16,3 1 128 0,1 0-128 0,3 6 0 15,-3-1-160-15,-1 4 160 0,0 5-208 0,-3 3 48 16,-3 1 16-16,4 3 0 0,1 4 16 0,-1-3 0 16,1-1 0-16,0-3 0 0,5-1 128 0,7-2 0 15,4-3-144-15,5-2 144 0,0 0 0 0,6-4 0 16,4-5 192-16,3 1-64 0,3 2-128 0,2 0 192 16,1 0-192-16,1 4 192 0,4-1-192 0,1 6 0 15,2 4 144-15,1 4-144 0,2 2 128 0,4-3-128 16,0-1 128-16,4-2-128 0,3-1 0 0,0-2 0 15,5-3 0-15,1-2 0 0,2 2 0 0,2-2 0 0,1-5 0 16,3-2-128-16,0-6 128 0,1-2-192 0,2 0 192 16,2-5-192-16,-3-5 192 0,5 0 0 15,4-2 0-15,2-1 0 0,4-3 0 0,0 0 144 0,-1-1-144 0,1-3 160 16,0-4-160-16,1 0 128 0,2-2-128 0,1-1 128 16,-1-5-128-16,-2-3 128 0,-3-3-128 0,-1-3 128 15,-3-2 0-15,-2-5 0 0,1-5 0 0,0-4 0 16,-1-3 144-16,0-1 32 0,-1-7 0 0,-2 0 0 15,-1 0-48-15,-1-2-16 0,-2-4 0 0,1-5 0 16,-2-6-240-16,1 2 0 0,-3 2 0 0,-2 2 0 16,-2 0 0-16,1 2 0 0,-1 1 0 0,-4-1 0 15,-4-1 0-15,1 3 0 0,-4 1 128 0,-3 2-128 16,-5 4 0-16,-1 0 0 0,-5-2 0 0,-3 1 0 0,-4-1 0 16,-3-1 128-16,-5-4-128 0,-3 1 0 0,-2 3 160 0,-5-1-160 15,-3 2 160-15,-4-2-160 0,-5 0 0 0,-1 3-128 16,0 2-16-16,-2 3 0 0,-2 1 144 0,0 3 0 15,-2 6 0-15,1 1 0 0,-2 4 128 0,0 2-128 16,-2 1 160-16,-3 1-160 0,-1 1 160 0,-1 1-160 16,1 2 160-16,0 0-160 0,0 3 0 0,-1 0 0 15,1 1 0-15,0 2 0 0,-2 3-160 0,-6 2-32 16,-2 2 0-16,0 3 0 0,-1 1-32 0,-1 4-16 16,0 5 0-16,1 1 0 0,0 3 48 0,-2 5 0 15,-5 1 0-15,1 3 0 0,0 4 192 0,3 4 0 16,1 3-160-16,1 8 160 0,-2 5 0 0,3 3 0 0,1 2-144 15,4 2 144-15,-2 2 0 0,6 1 0 16,5 4 0-16,1-1 0 0,2 6 0 0,6 0-128 16,1-2 128-16,2 0 0 0,1 5 0 0,1 1 0 0,-1 5 0 15,7 1 0-15,4 5 0 0,0-1 0 0,1-1 0 16,8 1 0-16,10 1 0 0,2 0 0 0,-3-2 0 0,6-6 0 16,11-3 0-16,4-1 0 0,2 0 0 0,6-3 0 15,3-6-192-15,3-8 64 0,0-10 128 0,10-5-208 31,10-5-384-31,10-8-80 0,10-10-16 0,8-6 0 0,6-7-1296 16,16-6-272-16,13-7-48 0</inkml:trace>
  <inkml:trace contextRef="#ctx0" brushRef="#br1" timeOffset="91538.858">22971 9283 23039 0,'0'0'2048'0,"0"0"-1648"0,0 0-400 0,0 0 0 15,0 0 1168-15,0 0 160 0,0 0 16 0,0 0 16 16,0 0-1072-16,0 0-288 0,8-4 0 0,-8 4 0 15,0 0 0-15,0 0 0 0,11-2 0 0,-11 2 0 0,7 8 336 0,2 0 80 16,-3-2 16-16,2 4 0 0,-1 1-64 0,2 1-16 16,-4 3 0-16,5-3 0 0,-1-1-352 0,2 1 0 15,0 2 0-15,-2 2 0 0,0-3 0 0,0 0 0 16,4 1 0-16,-1 2 0 0,0 1-240 0,-1-2-16 16,0-3 0-16,0-3 0 15,0-3-1616-15,-1-1-336 0,2 0-64 0,-1-2-5152 16,-11-3-1024-16</inkml:trace>
  <inkml:trace contextRef="#ctx0" brushRef="#br1" timeOffset="91828.621">23215 9086 15663 0,'-9'-3'688'0,"9"3"144"0,0 0-656 0,0 0-176 0,1-6 0 0,-1 6 0 16,0 0 3088-16,10 2 592 0,0-4 112 0,1 2 32 16,-1 2-3248-16,0 3-576 0,1-1-240 0,-2 8 16 15,0-1 224-15,-2 0 0 0,1-2 0 0,-1 0 0 16,-1 3 0-16,-1 1 0 0,1-1 128 0,2 5-128 15,0 3 0-15,-1-1 0 0,0-3 0 0,-1-1 0 0,2 1 0 16,0-1-320-16,0 0 32 0,-1 1 16 16,2-2-1808-16,-2 0-352 0,-2 1-80 0,1-8-16 0</inkml:trace>
  <inkml:trace contextRef="#ctx0" brushRef="#br1" timeOffset="92097.869">23406 8931 16575 0,'0'0'1472'0,"0"0"-1168"0,0 0-304 0,0 0 0 16,0 0 3760-16,4 5 688 0,0 0 144 0,2 3 16 15,0-1-3904-15,1 3-704 0,-1 2-288 0,2 1 16 16,0-2 96-16,0 6 32 0,-2 6 0 0,-1 0 0 16,-1-1 144-16,-1 0-128 0,2-2 128 0,-4 0-128 15,-1 0 128-15,1 0 0 0,1 2 0 0,-2-3 0 16,-1-3-304-16,1-3-16 0,0 2-16 0,0-2 0 31,-2-1-1840-31,1-2-384 0,1-10-64 0,0 0 0 0</inkml:trace>
  <inkml:trace contextRef="#ctx0" brushRef="#br1" timeOffset="92413.415">22863 9257 10127 0,'-10'4'448'0,"10"-4"96"0,-8 5-544 0,1 2 0 16,0 1 0-16,3 1 0 0,0 2 4512 0,3 1 800 15,1 1 144-15,1-1 48 16,2 0-4752-16,1-1-944 0,3 1-192 0,0 1-48 0,1 3 208 0,1-2 32 16,-1 0 16-16,0-2 0 0,1 5 176 0,-1 1 0 15,-2-4 0-15,3 5 0 0,0-1-288 0,1-3 32 0,-5-5 0 0,4-2 0 31,-2 1-2688-31,-2-2-512 0</inkml:trace>
  <inkml:trace contextRef="#ctx0" brushRef="#br1" timeOffset="92658.821">22759 9435 35935 0,'0'0'1600'15,"0"0"320"-15,0 0-1536 0,0 12-384 0,3 2 0 0,2 2 0 0,3 1-224 0,2-1-112 16,2-1-32-16,1 0 0 16,0 5-1168-16,1-2-224 0,-1-5-48 0,-2 0-16 15,1-1-1248-15,-2 0-240 0,0 3-48 0,-4-4-16 0</inkml:trace>
  <inkml:trace contextRef="#ctx0" brushRef="#br1" timeOffset="96833.455">22271 9517 9215 0,'0'0'816'0,"1"-5"-656"0,-1 5-160 0,0 0 0 15,5-8 1760-15,-5 8 320 0,0 0 64 0,0 0 16 16,0 0-1680-16,0 0-336 0,0 0-144 0,3-6 128 16,1-1 480-16,-4 7 96 0,0 0 0 0,0 0 16 15,6-5 240-15,-6 5 32 0,9-1 16 0,-9 1 0 16,0 0-224-16,10-3-32 0,-5 1-16 0,-5 2 0 15,0 0-176-15,7-6-48 0,-3-1 0 0,-2 1 0 16,-2 6 0-16,0 0 0 0,0 0 0 0,0 0 0 16,0 0 16-16,0 0 0 0,0 0 0 0,-3 10 0 15,3-10-112-15,-10 9-32 0,-1 1 0 0,2-1 0 16,-1-3-112-16,1 1-16 0,-2 1-16 0,-3 2 0 16,1 4-16-16,0-1 0 0,0-2 0 0,2 0 0 15,-2-3 16-15,-1 0 0 0,2 1 0 0,0-1 0 16,1-1-16-16,-1-3 0 0,3-3 0 0,0 3 0 0,1 5-224 15,0-3 176-15,-1-5-176 0,4 0 160 0,-3 2-160 16,8-3 0-16,-8 4 0 0,2-1 0 0,6-3 0 0,-7 4 0 16,7-4 128-16,0 0-128 0,-7 4 0 0,7-4 0 15,0 0 0-15,0 0 128 0,0 0-128 0,0 0 160 16,0 0-160-16,0 0 160 0,0 0-16 0,0 0 0 16,0 0 0-16,0 0 0 0,0 0-144 0,0 0 0 15,0 0 0-15,0 0 0 0,0 0 0 0,0 0 0 16,0 0 0-16,0 0 0 0,0 0 0 0,5 9 0 15,-5-9 0-15,4 8 0 0,-4-8 0 0,7 9 0 16,-3 0 0-16,1 0 0 0,-5-9 0 0,6 12 0 16,1 2 0-16,-2-2 0 0,0-3 0 0,-1 2 0 15,2 3 0-15,-2 0 0 0,0 0 0 0,-1-2 0 0,0-1 0 16,0 1 0-16,1 3 0 0,-1 1 0 0,-1-3 0 16,0 0 0-16,0 0 0 0,1 0 0 15,-1 0 0-15,1-2 0 0,-2 3 0 0,1 0 0 0,2 2 0 0,-2-3 0 16,-1-3 0-16,-1-2 0 0,0-8 0 0,1 11 0 15,1 0 0-15,-2-11 0 0,3 9 0 0,-3-9 0 16,0 0 0-16,0 0 0 0,0 0 128 0,0 0-128 16,0 0 0-16,0 0 128 0,0 0-128 0,0 0 128 15,0 0-128-15,0 0 160 0,0 0-160 0,0 0 160 16,0 0-160-16,0 0 0 0,0 0 0 0,0 0 128 16,-6-7-128-16,2 2 0 0,0 0 0 0,4 5 0 15,0 0 0-15,0 0 0 0,-2-8 0 0,-2 0 0 0,-2-1-240 16,2 1 80-16,-3-1 16 0,3 1 0 0,-1-2-48 15,0-1-16-15,-2-2 0 0,3 1 0 0,-2 0 208 0,3 0 0 16,0 0 0-16,1 1-144 0,-4 0 144 0,3 0 0 16,1 2 0-16,-1-2 0 0,1 1 0 0,0 0 0 15,-1-1 0-15,1 0 0 0,-1 0 0 0,2 1 0 16,0-2 0-16,-2 2 0 0,1 1 0 0,-2-1 0 16,3-1 0-16,0 3 0 0,0-1 0 0,0 0 0 15,0 1 0-15,0 4 0 0,1 4 0 0,0 0 0 16,0 0 0-16,0 0-128 0,0 0 128 0,0 0-128 15,0 0 128-15,0 0-128 0,3-9 128 0,-3 9 0 16,0 0 0-16,7-4-128 0,-3-2 128 0,-4 6 0 16,7-7 0-16,-1 1 0 0,-6 6 0 0,8-4-128 15,1 0 128-15,-2 1 0 0,1-2 0 0,1-3 0 16,0 1 0-16,3 0-128 0,-2-2 128 0,2 1-208 0,0 0 80 16,0 2 128-16,-3-2-256 0,2 3 64 0,1-1 0 15,1 1 16-15,-2-3-16 0,0 2-16 0,-1 3 0 0,-2 0 0 16,-8 3-80-16,7-5-16 0,-7 5 0 0,0 0 0 15,9-3 80-15,-9 3 16 0,0 0 0 0,0 0 0 16,0 0 16-16,0 0 0 0,0 0 0 0,0 0 0 16,0 0 192-16,0 0-176 0,0 0 176 0,0 0-160 15,0 0 160-15,0 0 0 0,-3 9 0 0,3-9 0 16,0 0 0-16,-3 9 0 0,3-9 160 0,-9 7-160 16,1 0 192-16,-2-3-64 0,3 2-128 0,-4-1 192 15,0 2-16-15,0 0-16 0,0-1 0 0,-4 2 0 0,1 0-160 16,-1 0 192-16,-1 2-192 0,1 0 192 0,-1 1-192 15,2 3 0-15,0 3 0 0,1 1 0 0,0-1 0 16,1 1 0-16,-1 0 0 0,3 2 0 16,3 0-1856-16,-1 3-288 0</inkml:trace>
  <inkml:trace contextRef="#ctx0" brushRef="#br1" timeOffset="99072.276">18089 13536 17503 0,'-9'-1'1552'0,"0"-2"-1232"0,9 3-320 0,0 0 0 16,-8-1 1248-16,8 1 192 0,0 0 32 0,0 0 16 16,0 0-1264-16,0 0-224 0,0 0 0 0,0 0-192 0,0 0 192 0,8 4-208 15,-8-4 80-15,10 11 128 16,0 1 0-16,1 4 0 0,-1 1 0 0,2 0 0 0,2 2 256 0,3 3 0 16,-1 0 16-16,5 1 0 0,-2-1-112 0,2-2-32 15,2 1 0-15,-1 2 0 0,0-1-128 0,1 1 0 16,-1-1 144-16,1-1-144 0,0-2 208 0,2-2-16 15,0 3-16-15,0-1 0 0,4-5 160 0,-1-1 48 16,1-1 0-16,0 0 0 0,-2-4-16 0,3 1 0 16,-1-5 0-16,1-2 0 0,-1-2-144 0,-2-3-32 15,0-3 0-15,-1-4 0 0,3-1-48 0,-2-5-16 16,1-2 0-16,-1-2 0 0,3-2-128 0,2-1 192 16,3 0-192-16,-2 1 192 0,0-3-64 0,1 2-128 15,0 0 192-15,1 0-64 0,-2 1 96 0,-1 2 16 16,0 2 0-16,2-1 0 0,3 0-112 0,-1 4 0 0,-1 0-128 15,1 7 192-15,1-2-192 0,-1 2 0 0,0 3 0 0,1 2 0 16,-3 3 0-16,-1 3 0 0,-1 1 0 0,-2 3 0 16,1 0 0-16,0 3-128 0,0 1 128 0,2 1 0 15,1-1-128-15,2 5 128 0,0-2 0 0,0 5 0 16,-2 0-160-16,-3 3 160 0,-3 0-128 0,0 3 128 16,-3-2-144-16,-3 1 144 0,-1 0-160 0,-5-3 160 15,0-3 0-15,-1-3 0 0,-4-1 0 0,0 1 0 16,-1 1 0-16,-1-3 128 0,-2-3 16 0,-2 2 0 15,-1-5-16-15,-4-7-128 0,5 9 192 0,-3-3-64 16,-2-6 48-16,0 0 0 0,0 0 0 0,0 0 0 16,0 0 80-16,0 0 0 0,0 0 16 0,9-11 0 0,0-4 112 15,3-3 32-15,-2-1 0 0,3 1 0 0,2 0-288 16,2 1-128-16,0-1 128 0,3-1-128 0,0 0 0 16,1 0 0-16,1 1 0 0,0 5 0 0,0-1 0 0,1 3 0 15,3 2 0-15,2-1 0 0,-4 0 0 0,2 3 0 16,3 2-144-16,2 3 144 0,-1 2 0 0,3 3-128 15,5 5 128-15,1 2 0 0,-1 1 0 0,2 2 0 16,-3 1 0-16,2 3 0 0,-2 0 0 0,4 2 0 16,-3 3 0-16,2-3 0 0,-1-2 0 0,2-1 0 15,2-1 0-15,2 3 0 0,-1 3 0 0,1-3 144 16,0-2-144-16,-1-1 128 0,-1 1-128 0,2-3 128 16,3-3-128-16,1-1 128 0,5-2-128 0,-5 0 192 0,0-3-192 15,-2 1 192-15,-2-2-192 0,-1-2 192 16,-2-2-192-16,2-2 192 0,1-1 32 0,1-1 16 0,1-2 0 15,0 0 0-15,1-4 80 0,3 0 0 0,-5-2 16 0,0-3 0 16,-3-6-80-16,3 1 0 0,1 2-16 0,0-2 0 16,-1-3-48-16,0-1-16 0,-1-1 0 0,-3 1 0 15,-8 2 48-15,-2 0 16 0,-2 2 0 16,-5-2 0-16,-3 2 64 0,0 4 16 0,-4-1 0 16,0-1 0-16,0 0 80 0,-3 1 32 0,0 3 0 0,-1 1 0 15,0 0-80-15,1 3-16 0,-3 2 0 0,-3 0 0 16,-1 1-128-16,1-2-16 0,0 0-16 0,-1 5 0 15,-8 5-176-15,0 0 0 0,0 0 0 0,0 0 0 16,0 0-128-16,0 0-16 0,6 8 0 0,-1-2 0 16,-5-6-304-16,2 14-64 0,1 4-16 0,-3 2 0 15,-1 4-1968-15,-2 3-400 16,-3 4-80-16</inkml:trace>
  <inkml:trace contextRef="#ctx0" brushRef="#br2" timeOffset="110317.168">367 16777 31327 0,'-17'15'1392'0,"8"-5"272"0,3 1-1328 0,-3 0-336 0,0-3 0 0,3 2 0 15,0 0 192-15,2 0-48 0,0-2 0 0,2 1 0 16,-2-1-144-16,4 1 0 0,0-9 144 0,4 11-144 16,-3 0 160-16,8 0-32 0,5-1-128 0,1 4 192 15,-2 4-192-15,6 0 0 0,6-2 0 0,2 3 0 16,0 2 0-16,1 3 0 0,2 4 0 0,-1-4 0 16,-2-8 0-16,-3-1 0 0,-3 0 0 0,-3-4 0 15,-3-5 0-15,-2-3 0 0,-7-5 0 0,-6 2 0 16,8-3 464-16,-8 3 0 0,0 0 0 0,-4-14 0 15,1-6 464-15,-4-2 96 0,-7 0 0 0,1-2 16 16,-1-3-400-16,-1 1-96 0,-1-3-16 0,-1 3 0 0,0 1-336 16,0 1-192-16,2-1 192 0,1 1-192 0,1-1 0 15,2 2 0-15,2 0 0 0,-1 1 0 0,4 2 0 0,2 1 0 16,0 2 0-16,4 0 0 0,4-1-176 0,0 3 16 16,-2 2 0-16,5 0 0 15,2-3-480-15,0 2-80 0,0 0-32 16,4 0 0-16,1 1-1872 0,2-1-368 0,2 0-80 15,0 3-10144-15</inkml:trace>
  <inkml:trace contextRef="#ctx0" brushRef="#br2" timeOffset="110783.759">705 16399 19343 0,'-7'11'1728'0,"0"0"-1392"0,2 0-336 0,1-2 0 15,4-9 1920-15,0 10 320 0,0-2 64 0,0-8 16 16,6 9-1584-16,-1-2-320 0,-5-7-64 0,9 3-16 16,1-1-336-16,-2-3 144 0,-8 1-144 0,7-6 0 15,-1-3 256-15,-1-2-48 0,0 1-16 0,-2-2 0 16,-2-4-64-16,1 1-128 0,2-4 176 0,-6 3-176 15,-5 3 192-15,0-2-64 0,1-2 0 0,-2 2-128 16,-2 3 256-16,-1 1-64 0,-2 1-16 0,-1 1 0 16,-1-2 256-16,3 5 48 0,-1 5 16 0,0 0 0 15,1 0 160-15,2 1 48 0,1 0 0 0,1 4 0 16,2 5 0-16,1 2 0 0,1 4 0 0,4 4 0 0,5 4-432 16,0 4-80-16,1 1 0 0,3 4-16 0,2 2-176 0,-2-1 0 15,2-2 0-15,0-2 0 0,0-3 0 0,0-3 0 16,1-4 0-16,-1-3 0 0,-2-3 0 15,1-2 0-15,2-2 0 0,-3-3 0 0,-9-6 0 0,11 0 0 16,1-4 0-16,-2-1-176 0,-1-3 176 0,2-1-208 16,-2 1 80-16,1-4 128 0,-1-4-368 0,-2-1 48 15,-1-4 16-15,4 1 0 16,2-3-1168-16,2 0-256 0,-3-4-32 0,2 3-8112 16,1-2-1632-16</inkml:trace>
  <inkml:trace contextRef="#ctx0" brushRef="#br2" timeOffset="111169.2">731 15714 23951 0,'-13'13'2128'0,"2"0"-1696"0,2 2-432 0,0-1 0 15,1-2 2640-15,2 0 448 0,2 0 96 0,2 1 16 16,0 1-2704-16,1 0-496 0,0-1-192 0,2 2 16 16,2 4 176-16,4 1 0 0,0 1 0 0,6 2-128 15,0 3 128-15,2 2 0 0,-1-1-144 0,6 3 144 16,2 1 0-16,-2-1 0 0,-6-4-144 0,2 0 144 16,-1 1 0-16,2-5 0 0,-1-5 0 0,-2-1 0 0,-3-2 0 0,0-2 0 15,-2-3 0-15,0-2 0 0,-2-1-160 0,-7-6 160 16,12 0-128-16,-2-3 128 0,-4-3-288 15,2 0 32-15,-1-1 0 0,0-7 0 16,-2-9-432-16,-1-3-80 0,1 1 0 16,-1-3-16-16,-1-2-1760 0,1-1-336 0,-3-1-80 0,-2 0-16 0</inkml:trace>
  <inkml:trace contextRef="#ctx0" brushRef="#br2" timeOffset="111369.044">449 15298 23039 0,'-23'14'2048'0,"11"-4"-1648"0,2 0-400 0,5 0 0 16,1 0 2416-16,5 2 400 0,4 3 64 0,0 2 32 16,3-1-2272-16,6 5-464 0,7 4-176 0,2 2 128 15,4-1-128-15,0 2 0 0,5 1 0 0,0 2 0 16,4 1 0-16,4 3 0 0,-1 3 0 0,4-3 128 15,0-2-128-15,1-2 0 0,-3-2 0 0,-4-3 0 32,-4-4-704-32,-4-2 0 0,-3-2-16 0,-2-2 0 0,-2-5-1648 15,-3-3-320-15,-3 0-64 0</inkml:trace>
  <inkml:trace contextRef="#ctx0" brushRef="#br2" timeOffset="111751.486">712 15939 35007 0,'0'0'3120'0,"0"0"-2496"16,0 0-496-16,-1-8-128 0,2-4 256 0,2-5 16 16,4-5 16-16,0-6 0 0,-2-4-448 0,3-3-96 15,-1-2 0-15,2 2-16 0,-5 0 272 0,1 4-192 16,3 0 192-16,-2 1-160 0,2 4 160 0,-4 1-128 15,0 3 128-15,0 5-128 0,3 4 128 0,-1 2 0 16,1 3 0-16,2 2 0 0,2 5 0 0,0 5 0 0,-1 1 0 16,2 6 0-16,2 3 128 0,1 3 48 0,3-1 16 0,0 5 0 15,-1 0-32-15,1-1 0 0,-2 3 0 16,0-2 0-16,-2-1 96 0,-1-3 0 0,1-1 16 16,-2-3 0-16,-1-5 0 0,2-1 0 0,-2-5 0 15,0-4 0-15,-1-2-96 0,0-4-32 0,1-4 0 16,-1-2 0-16,-1-3-144 0,-2-1 128 0,-1-3-128 0,-3-2 128 15,0-3 112-15,-3 1 16 0,-5 0 0 0,0 1 0 16,1 3 32-16,-5 0 16 0,-1 2 0 0,-1 2 0 16,-2 3 224-16,0 4 48 0,-2 2 16 0,3 2 0 15,1 5 224-15,-1 2 32 0,3 2 16 0,2 1 0 16,-4-1-560-16,4 3-112 0,1 0-32 0,0 2 0 16,4-2-736-1,1 2-128-15,1-8-48 0,2 13 0 0,2 3-2576 0,2-3-528 16</inkml:trace>
  <inkml:trace contextRef="#ctx0" brushRef="#br2" timeOffset="113342.43">868 7585 26719 0,'-10'9'2368'0,"-2"0"-1888"16,-2-1-480-16,3-1 0 0,-1-1 400 0,1 0-16 16,-1-2 0-16,2 3 0 0,2-2 0 0,0-2 0 15,8-3 0-15,-7 4 0 0,-1-2 288 0,8-2 48 16,0 0 16-16,0 0 0 0,0 0-416 0,0 0-96 15,7 7-16-15,1-1 0 0,1 2-208 0,2 3 128 16,4 3-128-16,3-2 0 0,5-3 0 0,-1 2 128 16,3 3-128-16,-2 3 0 0,2 2 0 0,-1-1 0 0,-2 0 128 15,-2-2-128-15,-2 0 0 0,-2-4 0 16,-2-3 128-16,-1-3-128 0,-2-2 0 0,-4 1 128 0,1-1-128 0,-8-4 0 16,0 0 224-16,0 0-48 0,8-4-16 0,-3-3 0 15,-3-1 208-15,-2-4 32 0,-2-4 16 0,-6-4 0 16,-1-5-16-16,-2 1 0 0,-4-3 0 0,0 1 0 15,-3-3-96-15,-2 1-32 0,2 0 0 0,1 2 0 16,1 1-144-16,0 0-128 0,2 2 144 0,3 1-144 16,2 3 0-16,-1 0 128 0,1 2-128 0,1 3 0 15,3 0 0-15,3-2 0 0,1 1 0 0,-1 0 0 16,1-1-512 0,0 4 16-16,-1 2 0 0,4 1 0 0,2 1-2128 0,-2 1-448 15,-2 7-64-15</inkml:trace>
  <inkml:trace contextRef="#ctx0" brushRef="#br2" timeOffset="113666.16">1054 7380 22111 0,'0'0'1968'0,"0"0"-1584"15,0 0-384-15,0 0 0 0,0 9 1168 0,0-9 160 16,0 0 16-16,0 0 16 0,0 0-896 0,10-2-176 16,-10 2-32-16,10-4-16 0,0-1 80 0,-2-2 0 15,-2 2 16-15,-1-6 0 0,0-6 48 0,1 1 16 16,-4 1 0-16,-1-1 0 0,-3-4-80 0,0 1 0 0,-4 3-16 16,-1-2 0-16,0 0-160 0,-2 1-16 0,0 1-128 0,-2 2 192 15,0 3-48-15,-3 4-16 0,0 1 0 0,-1 1 0 16,1 2 96-16,0 3 16 0,-1 3 0 15,2 1 0-15,2 3 192 0,-1 3 32 0,1-1 16 0,3 4 0 16,2 0-48-16,1 2-16 0,2 2 0 0,3 2 0 16,5 3-224-16,1 5-32 0,-1 1-16 0,5 1 0 15,4-3-144-15,-1 2 0 0,-2-2 0 0,1-1 0 16,-2-3 0-16,0-4 0 0,1-2 0 0,-2-2 0 16,-1-4 0-16,1-2 0 0,1-4 176 0,0-1-176 15,-2-1 0-15,2-2 0 0,-1-2 0 0,2-4 0 16,-1-5 0-16,4-3 0 0,1-1 0 0,0-3-160 15,1-1-48-15,-3-7-16 0,1-4 0 0,2-2 0 16,3 1-1392-16,-3-2-288 16,-4-2-48-16,1-1-12192 0</inkml:trace>
  <inkml:trace contextRef="#ctx0" brushRef="#br2" timeOffset="114017.2">1165 6629 36159 0,'-14'19'1600'0,"7"-2"336"0,-1 4-1552 0,2-1-384 0,1 1 0 0,1-1 0 16,2 2-208-16,1-1-128 0,0 0-32 0,1 2 0 15,2-1 368-15,0 0 0 0,1-1 192 0,2-2-64 16,1-3-128-16,0 1 0 0,1-2 0 0,2-1 0 16,0-2-144-16,4-1 144 0,0 0 0 0,2-3 0 15,-3-1-160-15,6-1 160 0,1-3-128 0,1-1 128 16,0-2-160-16,0-2 160 0,-1-4-192 0,-2-2 192 16,1-1-304-16,-2-2 48 0,1-5 16 0,-2-1 0 15,-1-3-528 1,-2-3-96-16,0-2-32 0,-1-2 0 0,-2 2-1088 15,-1 0-240-15,-4 1-32 0,-1 1-8944 0</inkml:trace>
  <inkml:trace contextRef="#ctx0" brushRef="#br2" timeOffset="114347.717">779 6136 24879 0,'-12'19'2208'0,"7"-6"-1760"16,-2-1-448-16,3 3 0 0,0 0 2608 0,6 1 432 15,6-1 96-15,2 5 0 0,5 3-2688 0,6 0-448 16,2 2-256-16,3 1 16 0,2 3 240 0,1-2 0 0,5 1-160 0,-1-3 160 16,1-3 0-16,0-2-144 0,-1-3 144 0,4 0 0 15,-2-2-128-15,-1-2 128 0,-2 0 0 0,0-4 0 31,1 0-560-31,-5-2 0 0,-1-3 0 0,-4 1 0 16,-2-3-656-16,-3 0-128 0,-2 0-16 0,-4-2-16 16,-12 0-528-16,9-3-96 0,-9 3-32 0,0 0-5040 0,4-9-1008 15</inkml:trace>
  <inkml:trace contextRef="#ctx0" brushRef="#br2" timeOffset="114760.772">1333 6547 11055 0,'0'0'976'0,"0"0"-784"0,-4 9-192 0,-1-1 0 16,-1-2 2208-16,6-6 400 0,-4 8 80 0,-3-2 0 15,7-6-1392-15,0 0-272 0,0 0-64 0,0 0-16 16,0 0 16-16,0 0 16 0,0 0 0 0,-6-5 0 0,-2-4-464 16,4-3-112-16,2-4-16 0,0-2 0 0,-2-2-144 15,3-2-48-15,1-2 0 0,0-1 0 0,-1-3 64 0,1 3 16 16,-1 0 0-16,1 3 0 0,1 1 32 0,1 3 0 16,1 2 0-16,-1 3 0 0,4 3 128 15,-3 2 16-15,-3 8 16 0,0 0 0 0,0 0 224 0,0 0 32 16,10 9 16-16,1 3 0 0,3 2-288 0,1 5-64 15,0 3-16-15,2 0 0 0,-1 3-368 0,4 4 0 16,-1 2 0-16,-2-3 0 0,-1 2 0 0,-1-7 0 16,0-4 0-16,-1-3 128 0,-1-2-128 0,0-4 176 15,0-3-176-15,0-4 192 0,-3-3-192 0,1-4 0 16,1-4 144-16,-2-3-144 0,1-3 0 0,-1-3 0 16,-4-2 0-16,-1-7 0 0,0-5 160 0,-5-2-32 15,-6 0-128-15,2 3 192 0,0 0-192 0,1 2 128 16,-5 3-128-16,1 4 0 0,-4 4 176 0,1 3-176 15,1 5 192-15,-1 1-192 0,0 1 400 0,1 5-16 0,3-1-16 16,-2 2 0-16,-1 2-128 0,3 1-32 16,6-2 0-16,-5 5 0 0,-1 2-416 0,0 0-96 0,3 1-16 0,-2-1 0 31,2 0-1472-31,0-1-320 0,3-6-48 0,-2 10-8352 0,2-10-1680 0</inkml:trace>
  <inkml:trace contextRef="#ctx0" brushRef="#br2" timeOffset="115039.478">1614 5852 22111 0,'2'12'976'0,"3"-1"208"0,0 2-944 0,4 4-240 16,1 0 0-16,5 5 0 0,6 3 3072 0,1-2 560 15,-5 0 112-15,3-1 32 0,3 0-3024 0,-1 1-608 16,2 0-144-16,-3-1 0 0,0-3 160 0,-2-2 0 15,-1-1 0-15,-4-2 0 0,-5-1-160 0,1-2 128 16,-1-3-128-16,-9-8 128 0,0 0 128 0,0 0 0 16,0 0 16-16,0 0 0 0,0 0 352 0,-8-8 64 15,-3-4 16-15,-1-3 0 0,0-6-224 0,-2-1-32 16,-4-2-16-16,0-3 0 0,5-2-48 0,1-3 0 16,2-1 0-16,4 0 0 0,0-1-80 0,5 1-32 15,3 0 0-15,7-2 0 0,2-1-64 0,6 0-16 0,3 0 0 16,5-2 0-16,0 0-192 0,5-2-192 0,4 0 48 15,2 3 0 1,-1 3-1760-16,6 5-336 0,4 2-80 0</inkml:trace>
  <inkml:trace contextRef="#ctx0" brushRef="#br0" timeOffset="130134.169">20722 10518 5519 0,'-5'12'496'0,"1"-4"-496"16,-2 0 0-16,2 0 0 0,0-2 4864 0,0 2 896 16,4-8 160-16,0 9 32 0,0-9-4752 0,0 0-960 15,0 0-240-15,5 7 0 0,-5-7 0 0,0 0 144 16,9 7-144-16,0-5 128 0,-1 0-128 0,2-2 160 16,1 0-160-16,-4-1 160 0,2-1 80 0,0-2 16 15,0-4 0-15,4-1 0 0,-2 0 368 0,1-3 80 16,0-3 0-16,2-3 16 0,0 0-128 0,-1-4-16 15,-2-5-16-15,3 0 0 0,4-5-64 0,0-2-16 16,-1-3 0-16,2-1 0 0,4-3-48 0,-1-3-16 16,0-3 0-16,1-6 0 0,-1-4-192 0,2-3-32 15,-3 0-16-15,1-1 0 0,-1 1-176 0,-1-6 0 0,-3-4 0 16,1-3 0-16,1 1 0 0,-3 2 0 0,-2 1 0 16,2-2 0-16,0 1 0 0,0 3 0 0,-5 3 0 15,5 1 0-15,3 1 0 0,-2 4 0 0,1 4 0 0,2 2 0 16,3-4 0-16,-1 2 128 0,1 1 0 0,-1 1 0 15,2 3-128-15,-2 0 0 0,2 4 0 0,-2 0 0 16,5 0 128-16,-1-1-128 0,2 0 0 0,-2-1 128 16,1 3-128-16,-2 1 0 0,2 5 0 0,0 2 0 15,-4 0 0-15,0 5 0 0,-2 1 0 0,1 3 0 16,-2 1 0-16,1 2 0 0,-2 1 0 0,2 1 0 16,-3 3 0-16,3 1 0 0,2 1 0 0,-3 4 0 15,1 4 0-15,3-1 0 0,3-1 0 0,-3 7 0 0,1 7-128 16,-1-1 128-16,1 2 0 0,2 3 0 0,-2 6 0 15,2 2-144-15,2 1 144 0,-2 2 0 0,3-1 0 0,0 2 0 16,1 3 0-16,-1 1 0 0,2 1 0 0,2 2 0 16,5 0 0-16,-2 6 0 0,-5 3 0 0,1 4 0 15,-2 1 0-15,1 4 0 0,-3 5 0 0,-1-3 0 16,-5-2 0-16,1 0 0 0,1 0 0 0,-1 2 0 16,-4 0 0-16,4 5 0 0,-1 4 0 0,2 0 0 15,-1-1 0-15,2 0 0 0,-2-3 0 0,-1 0 0 16,1 0 0-16,-2 5 0 0,4 2 0 0,-4-1 0 15,0-4 128-15,-3 2-128 0,1 1 0 0,0 0 144 16,0 1-144-16,-4-1 128 0,2 2 0 0,2-4 0 16,2-3 0-16,-3 0 0 0,2-4 0 0,2-3 0 15,3-2 0-15,2 0 0 0,3 2-128 0,0-2 160 0,-1-6-160 16,0-1 160-16,2 0-160 0,-1-4 128 0,-3 0-128 16,-1-1 128-16,0-1 0 0,-1-1 0 0,-2-5 0 0,1 0 0 15,1-1 128-15,1 2 0 0,2-3 16 0,-2 0 0 16,5 0 48-16,0-1 16 0,2 0 0 0,-1-5 0 15,-1-1-160-15,3-6-48 0,1 0 0 0,-2-5 0 16,-9 0-128-16,1 1 0 0,1-2 144 0,-4-2-144 16,-1-5 0-16,-2 1 128 0,1 2-128 0,-1-2 0 15,-2 0 0-15,-1 1 0 0,-1-1 0 0,-2 2 0 16,1-3-288-16,-4-1-32 0,0 0 0 0,-3-1-12032 16,-8 7-2400-16</inkml:trace>
  <inkml:trace contextRef="#ctx0" brushRef="#br1" timeOffset="136866.94">22476 9823 23439 0,'0'0'1024'0,"0"0"240"0,0 0-1008 0,0 0-256 16,0 0 0-16,0 0 0 0,0 0 352 0,0 0 32 16,0 0 0-16,0 0 0 0,0 0 64 0,0 0 32 15,0 0 0-15,0 0 0 0,0 0 32 0,0 0 0 16,0 0 0-16,-3-8 0 0,-1 0 224 0,1-2 48 15,0-2 16-15,-2 4 0 0,5 8 128 0,-2-10 32 16,0-1 0-16,0 0 0 0,-1 0-272 0,-1 1-48 16,1-3-16-16,-2 1 0 0,0-2-112 0,-2-1-32 0,4 1 0 0,-3 0 0 15,-3-2-96-15,1 1-32 0,-2-2 0 16,-1 0 0-16,0 0-160 0,-1-3-48 0,-2 0 0 0,0-1 0 16,2-1-144-16,0 2 128 0,-4 1-128 15,1-1 128-15,4-2 16 0,-2 1 0 0,-2 3 0 0,-1-3 0 16,1 0 112-16,0 2 32 0,-1 3 0 0,1-2 0 15,-1-2 16-15,1 4 0 0,0 1 0 16,0-1 0-16,2-3-128 0,0 2-32 0,-3-1 0 16,4-4 0-16,2-2-144 0,-2 1 128 0,0 3-128 0,1-1 128 15,1-1-128-15,0 0 0 0,-2 1 144 0,2 1-144 16,-3 1 128-16,1-1-128 0,-1-1 128 0,0 1-128 16,1 0 192-16,-2 2-48 0,-2-1 0 0,5 0 0 15,5-1-144-15,-5 3 0 0,-1 0 144 0,1 0-144 0,0-2 128 16,3 1-128-16,1 3 160 0,0 1-160 15,2-2 160-15,-3 3-160 0,0 1 160 0,0 0-160 0,-1-1 0 16,2-2 0-16,3 0 0 0,-2 0 0 0,-2 2 0 16,1 1 0-16,-2-1 0 0,4 1 0 0,-3 3 0 15,1 0 0-15,0 1 0 0,1-2 0 0,1 2 0 0,-2 3 0 16,-2 0 0-16,3-1 0 0,-1-1 0 0,2-1 0 16,-2 2 0-16,3 1 0 0,4 5 0 0,0 0 0 15,0 0 0-15,-6-3-160 0,6 3 160 0,0 0 0 16,-4-3-144-16,4 3 144 0,0 0 0 0,0 0 0 15,0 0-144-15,0 0 144 0,0 0 0 0,0 0-128 16,0 0 128-16,0 0 0 0,0 0-128 0,0 0 128 16,0 0 0-16,0 0 0 0,0 0 0 0,0 0 0 15,0 0 0-15,-3 10 0 0,2 1 0 0,1 0-128 16,0-2 128-16,4 2 0 0,0 3 0 0,0 0 0 0,1 1-128 16,1 3 128-16,3 1 0 0,1 5 0 0,-2 0-128 15,4 0 128-15,1-2 0 0,1 1 0 0,-1 2-128 16,1-1 128-16,-1 0 0 0,1 0 0 0,2-1 0 15,-2-1 0-15,1 0 0 0,1 0 0 0,-1-1 0 0,0 1 0 16,-1 5 0-16,-1-5 0 0,1-2 0 0,-2 4 0 16,2 2 0-16,-2-3 0 0,0-1 0 0,1 6 0 15,-2 2 0-15,0-1 0 0,1-4 0 0,0-1 0 16,-3-2 0-16,1 2 0 0,2 0 0 0,-3-1 0 16,1-4 0-16,1 4 0 0,-2 2 0 0,2 0 0 15,1-1 0-15,-1-3 0 0,1-2 0 0,0 2 0 16,-1 2 128-16,1-1-128 0,1-1 0 0,0-3 0 0,1-3 0 15,1 2 0-15,-1 0 0 0,-1-1 0 0,2-4 0 16,-5-1 0-16,-2 1 0 0,2-3 0 0,-4 2 128 0,0 0-128 16,2-5 0-16,-2 3 0 0,0 2 128 0,-1-1-128 15,-1 0 0-15,3-3 144 0,-1 2-144 0,0 0 0 16,-2-1 0-16,2-2 0 0,-6-6-144 0,4 8 144 16,-4-8-192-16,0 0 192 0,2 9-272 0,2-1 48 15,-4-8 16-15,0 0 0 16,0 0-192-16,0 0-48 0,0 8 0 0,0-8 0 15,0 0-240-15,0 0-48 0,0 0-16 0,0 0 0 16,0 0-976-16,0 0-208 0,-9-5-48 0,3-3-8544 16,-1-1-1712-16</inkml:trace>
  <inkml:trace contextRef="#ctx0" brushRef="#br1" timeOffset="137794.352">21233 8821 13823 0,'-7'7'1216'0,"-2"0"-960"0,3-1-256 0,6-6 0 16,0 0 3104-16,-6 10 576 0,3 0 112 0,3-10 32 16,0 0-2848-16,0 0-560 0,0 0-112 0,0 0-32 15,0 0 32-15,8 0 0 0,-2-5 0 0,3-1 0 16,-3-3 32-16,0-4 16 0,3-5 0 0,-1-1 0 15,-1-3 400-15,0-3 80 0,0-5 0 0,0-2 16 16,2-4 16-16,0-1 0 0,-1 0 0 0,2 2 0 0,-5 2-192 16,2 2-32-16,-2 2-16 0,3-2 0 0,3 0 16 0,0 1 0 15,-6 3 0-15,5-2 0 0,-1 0-512 16,1 1-128-16,0 2 0 0,-2 3 0 0,-2-1 0 16,1 6 176-16,0 2-176 0,0 3 192 0,-1 1-192 0,-1 2 160 15,2 1-160-15,-1 4 160 0,-6 5-160 0,0 0 0 16,0 0 144-16,11 4-144 0,-11-4 0 0,12 5 144 15,-2 0-144-15,0 4 0 0,1 2 128 0,1 1-128 16,-2 0 0-16,2 6 0 0,3 3 128 0,-1-3-128 16,-1-3 0-16,2 0 0 0,3 4 160 0,2 2-160 15,0-2 128-15,1-1-128 0,2-3 128 0,2 1-128 16,2-2 128-16,-3 0-128 0,0-1 192 0,0 2-64 16,0-1 0-16,-1 1 0 0,-2-1 48 0,-2-1 0 15,2-3 0-15,-4 3 0 0,-1-1-48 0,-1 0 0 0,-1-1 0 16,-1 0 0-16,-2-3 32 0,1-1 0 15,-4 0 0-15,3-1 0 0,-2-2-160 0,-1 2 192 0,-8-6-192 16,8 4 192-16,-8-4-192 0,8 0 128 0,-8 0-128 0,0 0 128 16,7 0-128-16,-7 0-192 0,0 0 32 0,0 0 16 15,0 0-176-15,0 0-48 0,0 0 0 0,0 0 0 32,-2-9-1776-32,2 9-352 0,-6-7-80 0</inkml:trace>
  <inkml:trace contextRef="#ctx0" brushRef="#br1" timeOffset="138928.895">22542 9440 1839 0,'0'0'160'0,"0"0"-160"16,0 0 0-16,0 0 0 0,0 0 2880 0,0 0 528 16,0 0 112-16,0 0 32 0,2-10-2736 0,1 0-560 15,-3 10-96-15,0 0-32 0,4-11 448 0,-1 5 64 16,-3 6 32-16,0 0 0 0,0 0 448 0,0 0 96 0,0 0 0 0,0 0 16 15,0 0 80-15,0 0 16 16,4-6 0-16,-4 6 0 0,0 0-432 0,0 0-64 0,9 5-32 0,-2 2 0 16,-2 3-432-16,3 1-96 0,-1 0-16 0,2 4 0 15,2 0-112-15,2 4-16 0,-1 3-128 0,1 1 192 16,1-1-192-16,2 0 144 0,-2-2-144 16,2 1 128-16,4-3-128 0,-2 0 0 0,-5 0 0 15,-1-3 128-15,2 0-128 0,-3-1-224 0,-1-2 48 0,0-4 16 31,-1-2-528-31,-2-2-96 0,-7-4-32 0,0 0-7792 0,0 0-1568 0</inkml:trace>
  <inkml:trace contextRef="#ctx0" brushRef="#br1" timeOffset="139311.377">22634 9319 32255 0,'0'0'2864'0,"0"0"-2288"16,0 0-576-16,0 0 0 0,0 0 1104 0,11 1 112 15,2 4 32-15,4-2 0 0,3-1-1248 0,-3 4-288 16,0 1-32-16,2 1-16 16,1-2-96-16,0 2-16 0,-3 3 0 0,-2 2 0 0,-1-1 80 0,0 4 16 15,-2 3 0-15,0-1 0 0,-1-1 352 0,-2 3-176 16,1 1 176-16,2-3-128 15,-4-1-320-15,1-4-64 0,0-3-16 0,-1 0 0 16,-2-1-1776-16,-6-9-336 0,0 0-80 0,10 0-16 0</inkml:trace>
  <inkml:trace contextRef="#ctx0" brushRef="#br1" timeOffset="139460.961">22839 9341 13823 0,'0'0'1216'0,"0"0"-960"16,0 0-256-16,5 8 0 0,1 3 2560 0,-1 0 480 15,2 0 96-15,1 2 0 0,-2 1-2512 0,3 1-624 16,2-2 0-16,-2 2 0 0,0 1 0 0,-1 0 0 15,0 2 128-15,0 0-128 0,0-1 0 0,-2-1 0 16,2-4 0-16,-3-1 0 0,-5-11-144 0,8 7-16 16,-8-7 0-16,0 0-7184 15,0 0-1424-15</inkml:trace>
  <inkml:trace contextRef="#ctx0" brushRef="#br1" timeOffset="139656.288">22908 9191 13823 0,'0'0'1216'0,"0"0"-960"0,0 0-256 0,0 0 0 16,0 0 5376-16,0 0 1040 0,11 12 208 0,1 1 32 31,1 0-5712-31,2 0-1152 0,1-1-240 0,1 0-32 15,1 1-1168-15,1-2-224 0,-1 0-48 0,2 1-16 16,-3 3 464-16,2 0 80 0,0 2 32 0,-3-2 0 0,1-4-1168 0,-4 3-224 16,-3-2-64-16</inkml:trace>
  <inkml:trace contextRef="#ctx0" brushRef="#br1" timeOffset="139917.703">23163 9101 14735 0,'0'0'1312'0,"0"0"-1056"16,0 13-256-16,0 2 0 0,0 3 5184 0,6 0 992 16,6 1 192-16,1 1 32 15,0-2-6816-15,2 1-1376 0,0-3-256 0,2-1-64 16,-2 0-1728-16,0 0-320 0,2 3-80 0,-4-3-16 0</inkml:trace>
  <inkml:trace contextRef="#ctx0" brushRef="#br1" timeOffset="140186.744">23420 9021 34095 0,'-4'11'1504'0,"2"-2"320"0,-1 1-1456 0,5 6-368 0,2 5 0 0,3 2 0 16,-1-1-1024-16,3-1-288 0,1-3-48 16</inkml:trace>
  <inkml:trace contextRef="#ctx0" brushRef="#br1" timeOffset="140450.914">23446 8986 2703 0,'0'0'0'0,"-2"8"240"0</inkml:trace>
  <inkml:trace contextRef="#ctx0" brushRef="#br1" timeOffset="140731.836">23373 8984 11967 0,'0'0'1072'0,"-9"6"-864"0,-6-1-208 0,3 0 0 0,2 1 3136 15,-2 1 592-15,-3 4 112 0,-1-1 32 16,1-2-3472-16,-5 4-688 0,-3 2-144 15,0 1-16-15,0-4-32 0,-2 4 0 16,-1 3 0-16,-2 0 0 0,-2 1 480 0,1 1 208 0,1 3-16 0,2-1 0 0,0-3 320 0,4-3 48 16,3-1 16-16,3-1 0 0,0 0-192 0,8-3-16 15,1-3-16-15,3-2 0 0,-1 1-352 0,5-7 0 16,0 0 0-16,0 0 0 0,10-1-208 0,2-3-112 16,1-5-32-16,5-2 0 0,3-4 112 0,0 0 32 15,0-1 0-15,3-3 0 0,1-1-112 0,4 0 0 16,2 0-16-16,-2 3 0 0,0-1 336 0,-2 5-144 15,-2 2 144-15,-2 2 0 0,-5 0 0 0,-1 6 144 16,-3 2 16-16,-2 1 0 0,-4-1-16 0,-8 1 0 0,0 0 0 16,1 14 0-16,-4 4 320 0,-3-1 64 0,-4 1 16 15,-1 1 0-15,-3-1 208 0,-1 1 32 0,-2-1 16 16,1-1 0-16,-1 0-192 0,-1 0-32 0,-1 1-16 0,2-3 0 31,3-5-1152-31,0 1-240 0,-1 1-32 0</inkml:trace>
  <inkml:trace contextRef="#ctx0" brushRef="#br2" timeOffset="147747.245">4147 8071 11967 0,'-2'-5'1072'0,"-1"1"-864"0,3 4-208 0,0 0 0 15,-3-8 1504-15,-1 3 256 0,2 0 48 16,2 5 16-16,-2-6-832 0,-2 0-160 0,4 6-48 0,-5-5 0 16,2-2 48-16,1 2 0 0,2 5 0 0,0 0 0 15,-6-8 0-15,2-2 0 0,0 1 0 0,2 2 0 16,2 0-16-16,1-1 0 0,0 3 0 0,-1-2 0 15,0 7-176-15,0 0-48 0,5-9 0 0,1 4 0 16,-6 5-240-16,9-6-48 0,4 2-16 0,1 0 0 16,-1 0-128-16,2 1-32 0,2 1 0 0,3 0 0 15,0-1 96-15,4 0 16 0,2-1 0 0,1-1 0 16,3 1 64-16,5-2 16 0,1 0 0 0,3-1 0 16,3-2-48-16,0 2 0 0,-2 0 0 0,3-1 0 15,2-3-16-15,1 4-16 0,-2-2 0 0,2 0 0 0,1-2-48 16,0 2 0-16,2 3 0 0,-1 2 0 0,-2 2-32 15,-1 0-16-15,-3 1 0 0,0-1 0 0,-2 4-144 0,0-2 160 16,4 2-160-16,-6-3 160 0,-4-2-160 0,-1 2 0 16,-1 4 0-16,-3-2 0 0,-4 0 0 0,-6-2 0 15,-2 0 0-15,-5 1 128 0,-2 0-128 0,-10 0 128 16,0 0-128-16,0 0 128 0,0 0 0 0,0 0-128 16,0 0 192-16,0 0-64 0,-12 1 64 0,-2-1 0 15,-6 0 0-15,-7 2 0 0,-2 1-192 0,-3 2 0 16,0-1 144-16,-3 2-144 0,-6 0 0 0,1 3 144 15,2 0-144-15,-3 1 0 0,-1-2 128 0,-4 0-128 16,-3 1 0-16,-3 1 0 0,-1 0 0 0,-1 1 0 16,5 0 0-16,-2 0 0 0,-1-1 0 0,0-1 0 15,-1-2 0-15,-4 0 0 0,-3-2 0 0,4 1 0 16,3-1 0-16,2 0 0 0,-3-1 0 0,1-2 0 0,0-3 0 16,3 1 0-16,-2 0 0 0,5-2 0 0,0-1 0 15,6 2 0-15,5-3 160 0,4 2-160 0,2-1 128 0,3-3-128 16,3 2 256-16,3 0-16 0,1-1-16 0,4 2 0 15,2-3 0-15,4 2 0 0,3-1 0 0,0-1 0 16,2 1-224-16,2-2 176 0,3 7-176 0,0-7 160 16,1 2-160-16,-1 5 0 0,4-6 0 15,4 1-176-15,1-1 176 0,3 3-160 0,1 2 160 0,2-1-160 16,2-3 160-16,0 2 0 0,4 0 0 0,2 3 0 16,5-2 0-16,1 0-208 0,5 0 80 0,0 2 128 15,2 0-128-15,5 1 128 0,3-1 0 0,1 4 0 16,-1 0 0-16,2 0 0 0,4 0 0 0,-2-1 0 0,4-2 0 15,3 2 0-15,-3 2 0 0,2-3 0 0,-4-1 0 0,0-1 0 16,1-1 0-16,1 0 0 0,-3 1 0 0,2-2 0 16,1-2 0-16,-2 1 0 0,-5 5 0 0,-4-2 0 15,-4-2 0-15,-4 2 0 0,-3 2 0 0,-1-2 0 16,-8-2 0-16,-3 1 0 0,-1 0 0 0,-5-1 0 16,-2-2 0-16,-10 4 0 0,5-3 0 0,-5 3 0 15,0 0 0-15,0 0 128 0,0 0-128 0,-11-2 0 16,-4-1 0-16,-4 2 0 0,-2-2 0 0,-5 2 0 15,-2-1 0-15,-4 1 0 0,-3 0 0 0,0 1 0 16,-8 0 0-16,-1 1 0 0,-2 1 0 0,-2 1 0 16,-2 1 0-16,-4-1 0 0,-2 0-160 0,-4 1 160 15,-5 0-208-15,1 2 80 0,0 0-48 0,2 1 0 16,3-1 0-16,2 1 0 0,0-3 176 0,1 2 0 0,-1-1 0 16,9 1 0-16,4-2 128 0,6 0-128 0,1-3 128 0,5 0-128 15,4 1 128-15,2-1-128 0,4 1 128 0,4-2-128 16,2-2 192-16,5 1-16 0,4 2-16 0,7-1 0 15,0 0-160-15,0 0 128 0,0 0-128 0,0 0 128 16,7 10-128-16,7-1-192 0,3-2 32 0,6 0 16 16,1 3 144-16,7-2-128 0,4-2 128 0,6 2-128 15,2 1 128-15,7-2 0 0,1 0 0 0,2 1 0 16,-1-3 0-16,-1 2 0 0,0-2 0 0,0 2 0 16,-1-2 0-16,-1 1-160 0,-6-1 160 0,-2 1-208 15,0-1-1152 1,-4 0-240-16,-2 1-32 0,-7-6-15264 0</inkml:trace>
  <inkml:trace contextRef="#ctx0" brushRef="#br2" timeOffset="149321.636">4121 6981 20271 0,'0'0'1792'0,"0"0"-1424"16,-7 3-368-16,7-3 0 0,-5 8 1568 0,1-1 240 15,-1 0 48-15,0 1 16 0,0-1-1136 0,0 0-224 0,-5 0-64 0,-1-1 0 16,0 1-128-16,-3-1-48 0,0 0 0 0,2-3 0 15,0-3-48-15,-2 0-16 0,-2 0 0 0,2 0 0 16,2-6 0-16,-1-1 0 0,0-1 0 0,1-2 0 16,1-1 240-16,1-1 32 0,1-3 16 0,1-1 0 15,3 3 32-15,1-1 16 0,2-1 0 0,0-1 0 16,-1 1-48-16,3 0-16 0,1 1 0 0,1 4 0 16,0 0 0-16,1 4 0 0,-3 6 0 0,8-5 0 15,2 4-288-15,1 5-48 0,0 1-16 0,1 3 0 16,-2 5-128-16,1 1 0 0,1 5 0 0,-2 3 0 15,1 0 0-15,-1 2 0 0,-6-1 0 0,1-1 0 16,-1-1 0-16,-3-2 0 0,-4-3 0 0,0 1 0 0,-4 0 0 16,-1 0 0-16,0 1 128 0,-2-5-128 0,-1-3 176 0,1 0-48 15,0-1-128-15,-1-3 192 0,-1-6 0 0,0-2 0 16,2-2 0-16,1 0 0 0,-3-1 0 0,2-3-16 16,2 0 0-16,-1-3 0 0,3-3-48 0,-2-2 0 15,3 0 0-15,2-1 0 0,5 1-128 0,0 1 0 16,-1-2 144-16,2 1-144 0,2-2 128 0,-1 4-128 15,0 3 128-15,6 1-128 0,0 0 0 0,2 2 0 16,1 5 0-16,3 1 0 0,0 2 0 0,1 3 0 16,-1 2 0-16,1 3 0 0,-1 3 0 0,-1 5-128 15,-3 1 128-15,-1 2 0 0,-1 0 0 0,-3 1-160 16,-3 4 160-16,-2-1 0 0,-1 0-128 0,-2 0 128 16,-5-3 0-16,-1 2 0 0,-4 2 0 0,-3 0 0 15,2-5 0-15,-1-3 0 0,-2 0 0 0,-1-1 0 0,0-1 144 16,-1-3-144-16,1-3 176 0,-1-1-48 15,1-3-128-15,0-4 192 0,2-4-64 0,0-5 0 0,0-2-128 16,1-1 192-16,4 0-64 0,-2-8-128 0,1-4 176 16,1-1-176-16,1 1 128 0,4 1-128 0,3 1 0 0,2 1 0 15,1 0 0-15,2 4 0 0,4 1 0 0,0 2 0 16,-1 0 0-16,4 2 0 0,-1 2 0 0,4 1 0 16,2 6 0-16,2 2-144 0,0 1 144 0,1 3 0 15,0 5 0-15,-2 3-160 0,1 3 160 0,1 3 0 16,-1 3-192-16,-4 2 192 0,-5 1-192 0,1 0 192 15,-1 1-192-15,-4-1 192 0,-9 0-192 0,1-1 192 16,-1 0-128-16,-4-1 128 0,-2-2 0 0,-2 0 0 0,-1-1 0 16,1-3 0-16,1-3 0 0,-4-2 0 0,-1-2 192 15,0-4 0-15,2-3 0 0,1-1 0 0,1-2-48 0,1-2-16 16,1-5 0-16,-1-2 0 0,1-3 32 0,0-5 0 16,0-5 0-16,2-2 0 0,0 0-160 0,2-3 0 15,1-1-160-15,1 1 160 0,3 2-208 0,1 1 48 16,2 4 16-16,3 1 0 0,1 2 144 0,3 1 0 15,2 5 0-15,1 1-128 0,2 3 128 0,1 4 0 16,3 3 0-16,0 2-128 0,2 4 128 0,1 4-128 16,1 2 128-16,-3 5-128 0,-5 0 128 0,0 4-128 15,1 3 128-15,-6 2-128 0,-5-1 128 0,-2 0-128 16,-1-1 128-16,-3 3-128 0,-4 4 128 0,-4-4 0 16,-1-4 0-16,0-2 0 0,-3-3 0 0,0-1 0 15,0-3 0-15,-2-3 0 0,1-5 192 0,0-2-16 0,1 0-16 16,1-4 0-16,1-7-32 0,1-2 0 0,-2-4 0 15,4-3 0-15,1 0 0 0,5-9-128 0,0-4 192 16,1-2-64-16,0-2-128 0,3 2 0 0,5-1 0 0,0 3 0 16,1 3-192-16,2 1 192 0,2 3-192 0,1 2 192 15,0 5 0-15,5 1 0 0,2 6 0 0,3 4 0 16,4 2 0-16,-2 7 0 0,0 4 0 16,4 5 0-16,-2 6-144 0,-2 3 144 0,-4 2 0 0,-4 1 0 15,-2 1 0-15,-6 2-128 0,-3-1 128 0,-4 3 0 16,-3-3 0-16,-2 1 0 0,-4 2 0 0,-1 1 0 15,-1 0-144-15,-2-2-32 0,-4-2 0 0,0-2-12256 16,-3-2-2464-16</inkml:trace>
  <inkml:trace contextRef="#ctx0" brushRef="#br2" timeOffset="150620.438">4023 16736 19343 0,'-10'-3'1728'0,"0"0"-1392"0,2 0-336 0,-1-3 0 16,1-1 1552-16,0 1 240 0,1 2 64 0,-1-2 0 15,0-2-848-15,1 0-176 0,-2-3-16 0,2-3-16 16,3 2-96-16,-1-1-32 0,-1-1 0 0,-1 0 0 16,3-1-352-16,-3 1-80 0,2 0-16 0,-3-2 0 15,-2 1 160-15,3-2 48 0,2 0 0 0,2-2 0 16,-3-1-16-16,2 2 0 0,2-1 0 0,0 0 0 15,4-1-160-15,1 3-48 0,1 0 0 0,3 2 0 16,5 1-64-16,-1 5-16 0,4 3 0 0,3 4 0 16,2 2-128-16,3 6 0 0,2 5 0 0,4 4 0 0,-1 4 0 15,-1 3 0-15,-3 0 144 0,-3 3-144 16,1 4 0-16,-6 1 144 0,-5 3-144 0,-3 3 0 0,-2 0 176 0,-3 3-176 16,-5-1 160-16,-5 0-160 0,-3-1 352 0,-3-5-32 15,-2-4 0-15,-4-4 0 0,-1-4 80 0,-3-4 16 16,-2-7 0-16,-2-3 0 0,0-6-80 0,3-4-16 15,0-7 0-15,1-7 0 0,-3-6-320 0,4-5 0 16,0-4 0-16,3-5 128 0,1-6-128 0,3 3 0 16,2 6-128-16,8 4 128 0,0 3-128 0,4 2 128 15,0 0-128-15,3 5 128 0,5 1 0 0,2 3-128 16,0 2 128-16,4 5 0 0,0 5-208 0,2 4 32 16,3 2 16-16,0 4 0 0,0 5-80 0,0 3-16 15,-1 5 0-15,0 4 0 0,-2 4 96 0,-3 3 16 16,-2 2 0-16,-4 2 0 0,-4 1 144 0,-1-1 0 15,-1-2 0-15,-1-3 0 0,-1-3 256 0,-3-1 48 0,0-5 0 16,-5-3 0-16,0-4 48 0,0-3 16 0,-3-3 0 16,1-4 0-16,1-5-80 0,0-5-16 0,-5-4 0 0,2-5 0 15,2-5-272-15,1-8 160 0,2-6-160 16,-1-5 128-16,3 0-128 0,2 4-224 0,1 2 48 0,3 3 16 16,2 3 160-16,3 2 0 0,3 4 0 0,-1 4-128 15,3 2 128-15,1 5-192 0,3 2 192 0,4 3-192 16,-1 0 32-16,2 6 0 0,1 7 0 0,-2 0 0 15,0 3-32-15,-1 4-16 0,-3 5 0 0,-5 2 0 16,-5 3 208-16,-3 4-192 0,-1 5 192 0,0 1-192 16,-2 2 192-16,-5 0 128 0,-7 1 0 0,-1-3-128 0,2-5 384 15,-1-5-16-15,-4-6-16 0,1-5 0 0,2-3-32 16,-1-5 0-16,1-4 0 0,-1-3 0 0,1-5-320 0,0-4 128 16,2-4-128-16,0-10 0 0,-2-8 0 15,4-1 0-15,4 0-192 0,4 0 64 0,2-4-32 0,6 4 0 16,2 2 0-16,4 1 0 0,3 0 160 0,4 1 0 15,0 4-144-15,5 3 144 0,2 4-128 0,-1 4 128 16,-1 9-160-16,3 3 160 0,0 7-256 0,-2 5 64 16,-2 8 0-16,-1 4 0 0,-2 2-16 0,-3 0 0 15,-6 0 0-15,-5 2 0 0,-4 0 208 0,-3 1 0 16,-5 1 192-16,-2-1-192 0,-10-1 368 0,0 1-48 16,1 1 0-16,-8-2 0 15,-6-4-832-15,0-4-192 0,1-3-16 0,0-4-16688 0</inkml:trace>
  <inkml:trace contextRef="#ctx0" brushRef="#br2" timeOffset="151586.705">2398 17185 27647 0,'-9'-2'2448'0,"2"-1"-1952"16,-2 2-496-16,3 0 0 0,-3 0 1040 0,3-2 112 0,-1 0 32 15,7 3 0-15,-5-8-544 0,5 8-96 0,-3-5-32 16,3 5 0-16,0 0 48 0,0 0 0 0,0 0 0 16,0 0 0-16,0 0-560 0,8-4 0 15,3 2 0-15,1 4 0 0,-2 1 0 0,3 2 0 0,2 2 0 0,3 1 0 16,3 0 0-16,1 0 0 0,2 0 0 0,2 1 0 16,2-1 0-16,0 0 160 0,1-1-160 0,1-1 128 15,-1 2 0-15,1 0 0 0,-5-2 0 0,-2 0 0 16,-2-2 176-16,-2 2 16 0,-1-2 16 0,-1-1 0 15,-5 0 0-15,-1-2 0 0,-1 1 0 0,-10-2 0 16,8-2-80-16,-8 2 0 0,0 0-16 0,0 0 0 16,0 0 80-16,0 0 0 0,-2-8 16 0,-4 0 0 15,-1 2 176-15,-6-3 48 0,-2 1 0 0,-3-1 0 16,-2 0-208-16,-4 0-32 0,-1 1-16 0,-2 0 0 16,-3 0-80-16,1 2-16 0,1 3 0 0,1-1 0 0,0-1-208 0,4 2 176 15,0-2-176-15,2 3 160 0,-1 2-160 0,2-1 0 16,1-1 144-16,3 1-144 0,1-2 0 0,4 6 0 15,0-3 0-15,3 1 128 0,-1-1-128 0,9 0 0 16,0 0 0-16,0 0 0 0,0 0 0 0,0 0-160 16,0 0 160-16,0 0-160 0,11 0 16 0,3 2 0 15,4 1 0-15,2 2 0 0,3-2 144 0,1 2-128 16,4 2 128-16,3 0-128 0,2-4 128 0,1 0 0 16,2 1 0-16,-3 0-128 0,0 0 128 0,-3 1 0 15,-2-3 0-15,-3 0 0 0,-2 4 0 0,-3-2 0 16,-3-1-128-16,-4 0 128 0,-3-3 0 0,-3 2 0 15,-7-2 0-15,0 0 0 0,0 0 160 0,0 0-32 16,0 0-128-16,-5-5 192 0,-6-1 240 0,-3-1 32 0,-4 1 16 16,-3-3 0-16,-4-2-224 0,-5 0-64 0,-3 0 0 15,-2-1 0-15,-1 0-192 0,0-1 0 0,1 0 0 16,2 4 0-16,2 0 0 0,3 3 0 0,2 2 0 0,3 3 0 16,1 3 0-16,3 2 0 0,1 3 0 0,1 0 0 15,4 0 0-15,1 0 0 0,2-1-144 0,1 3 144 31,5 1-512-31,2 1 0 0,-1 0 0 0,3 1 0 16,3 0-2416-16,-1 0-480 0,5 0-112 0</inkml:trace>
  <inkml:trace contextRef="#ctx0" brushRef="#br2" timeOffset="153062.598">4486 17361 17503 0,'-14'4'1552'0,"0"-1"-1232"16,3-1-320-16,1 0 0 0,-1 0 1856 0,2-2 304 0,9 0 64 0,-7-2 16 16,-1 0-1616-16,1 0-320 15,0-1-64-15,2-2-16 0,5 5 160 0,0 0 16 0,-3-7 16 0,0 1 0 16,3 6-224-16,0 0-32 16,-3-9-16-16,3 9 0 0,0 0 48 0,0 0 16 0,0 0 0 0,0 0 0 15,10-4 240-15,2 3 32 0,2 4 16 0,4-1 0 16,3 3-32-16,2-1 0 0,1 4 0 0,7 1 0 15,6 1-80-15,1 1 0 0,2 2-16 0,6 0 0 16,1 1-16-16,6 3 0 0,4-1 0 0,3 2 0 16,2-3-48-16,0 2-16 0,-5 0 0 0,-2-2 0 15,-1-2-160-15,0-2-128 0,-3-1 192 0,1-3-192 16,-4-1 144-16,-1-1-144 0,-9 2 0 0,-1-4 144 16,-5 1-16-16,-1-2 0 0,-4-1 0 0,-5-1 0 15,-5-2 128-15,-1 1 0 0,-4 1 16 0,-2 1 0 0,-10-1 48 16,0 0 16-16,0 0 0 0,0 0 0 0,0 0 80 0,0 0 16 15,0 0 0-15,-10-5 0 0,-2 2-48 0,-4 0-16 16,-3-2 0-16,2 1 0 0,-4-2-240 0,-3 0-128 16,-7-1 160-16,0 0-160 0,-2-1 0 0,-4-1 0 15,-1 0 0-15,-6-1-160 0,-1-1 16 0,0-1 0 16,2-1 0-16,1 3 0 0,0 1 144 0,-1 2-208 16,-1 1 80-16,-1 0 128 0,-4-2 0 15,5 3 0-15,5 2 144 0,0 0-16 0,-1-2-128 0,3 2 176 16,3 2-176-16,1 0 192 0,1-1-192 0,3 1 0 15,1 1 0-15,5 0 128 0,1-1-128 0,4 1 0 16,3 0 0-16,3 1 128 0,3 1-128 0,0-1 0 16,1-2 0-16,8 1 0 0,0 0 0 0,0 0-176 0,0 0 176 0,0 0-128 15,9 5 0-15,5 1 0 0,5-2 0 16,2 1 0-16,2-1 128 0,4 0-128 0,1 1 128 16,3-1-128-16,3 1 128 0,6 0 0 0,0 3 0 15,7 0 0-15,0-3 0 0,2 3 0 0,3-2 0 0,-1 2 0 16,-2 0 0-16,-2 2 0 0,-3 0 0 0,2-1 0 15,1 0 0-15,-2-1 0 0,-3-3 0 0,-2 2 0 16,0 0 0-16,-6-3 0 0,-5 0 0 0,-4 0 0 16,-7-1 0-16,-3-3 0 0,-2 2 0 0,-13-2 0 15,0 0 0-15,0 0 144 0,0 0-144 0,0 0 160 16,0 0 32-16,-12-9 16 0,-5 1 0 0,-7-4 0 16,-5-1-208-16,-6 1 144 0,-5 0-144 0,-3-1 128 15,-6-2-128-15,-2-1 0 0,-3 2 0 0,-2 1 0 0,-3-2-160 16,-2 2 160-16,-3 1 0 0,5 2-144 0,3 1 144 15,4 2 128-15,1-1-128 0,6 5 176 0,5 2 16 0,-2-2 0 16,4 2 0-16,4-1 0 0,4 2-64 0,1 0 0 16,1 0 0-16,4 0 0 0,6 0-128 0,2 2 0 15,1-2 0-15,5 1 0 0,10-1 0 0,0 0-224 16,0 0 80-16,0 0 16 0,0 0-112 0,0 0-16 16,12 6 0-16,6-1 0 0,1 2 64 0,10 0 0 15,7 0 0-15,3 1 0 0,4 0 192 0,3-1 0 16,0 1 0-16,2 0 0 0,3 1 0 0,2-3 0 15,2-1 0-15,-1 0 160 0,0-3-16 0,-2-2 0 16,-4-1 0-16,-5 0 0 0,-3 1 16 0,0-1 0 16,-5-1 0-16,-1-1 0 0,-1-1 0 0,-3-1 0 15,-4-2 0-15,-3 1 0 0,-3 0 0 0,-4 2 0 0,-6-2 0 0,-2 1 0 16,-1-1-160-16,-7 6-256 0,5-6 64 16,-5 6 16-1,-1-9-1168-15,1 9-224 0,-8-7-48 0,-1 3-10288 0,0-3-2064 0</inkml:trace>
  <inkml:trace contextRef="#ctx0" brushRef="#br2" timeOffset="154018.925">2627 8096 26719 0,'-12'-13'1184'0,"7"6"240"0,-2-2-1136 0,3 5-288 15,4 4 0-15,-8-7 0 0,1 0 752 0,2 0 80 16,2 1 32-16,0-1 0 0,1 0-208 0,2 7-32 16,3-5-16-16,1-3 0 0,-2 0-224 0,2 1-32 15,2-1-16-15,4 3 0 0,1 1-176 0,3 3-32 16,4-3-128-16,3 3 192 0,1-2-192 0,1 1 0 16,0-1 0-16,3 2 0 0,2 2 0 0,-2-1 0 0,-2-2 0 0,2 2 0 15,-4 0 0-15,0-2 0 0,-3-1 0 16,-1 0 0-16,-4 1 0 0,-1 1 0 0,-5 1 0 15,-8 0 0-15,0 0 0 0,8-5 144 0,-8 5-144 16,0 0 128-16,0 0 192 0,-8-5 48 0,2 2 0 0,-7-1 0 16,-1-1 64-16,-1 0 16 0,-2 2 0 0,1 0 0 15,-3-2-128-15,0 1-32 0,0 0 0 16,-1-3 0-16,-1 1 48 0,-2-1 16 0,2 0 0 0,1 2 0 16,2-1-128-16,4 3-32 0,3 0 0 0,2 1 0 15,3 2-192-15,6 0 144 0,0 0-144 0,0 0 128 16,0 0-128-16,3 10 0 0,8 1-192 0,2 1 192 15,5-2-192-15,1 1 192 0,4 1-192 0,0-1 192 0,0 0-128 16,1 0 128-16,0-1 0 0,0-1 0 0,2-2 0 16,-2-1 0-16,2 1 0 0,-1-3 0 0,-1 0 0 15,0 0 0-15,-2-1 0 0,2 1 0 0,-2-2 0 0,0-1 0 16,0-1-224-16,1 0-11408 16,1 1-2272-16</inkml:trace>
  <inkml:trace contextRef="#ctx0" brushRef="#br2" timeOffset="154763.659">4905 7988 14735 0,'-17'-6'640'0,"2"0"160"0,-1 2-640 0,-2-2-160 16,5 1 0-16,-1-1 0 0,0 2 784 0,1 1 128 16,0 0 32-16,4 1 0 0,0 0-304 0,0 1-48 15,-1 0-16-15,1 1 0 0,1 1 160 0,-2-2 32 16,1 0 0-16,1 1 0 0,8 0 64 0,0 0 32 16,0 0 0-16,0 0 0 0,0 0 48 0,0 0 16 15,0 0 0-15,0 0 0 0,0 0-336 0,14 1-64 16,3-2-16-16,2 1 0 0,5 1 96 0,2-1 16 0,7-2 0 15,3-1 0-15,3 1 48 0,5 1 16 0,1 0 0 0,0-2 0 16,-1-1-240-16,1 1-64 0,-1-1 0 0,-1-1 0 16,1 1-208-16,0-1-48 0,-1 0-128 0,0 3 192 15,-6-2-192-15,-2 1 0 0,-6 0 128 0,-5 0-128 16,-4 3 0-16,-5-2 0 0,-4 1 0 0,-11 1 0 16,8-2 0-16,-8 2 0 0,0 0 0 0,0 0 0 15,0 0 0-15,-11-2 224 0,-4 2-64 0,-5 0-16 16,-3-1 192-16,-7 1 48 0,-3-1 0 0,-5 1 0 15,-4 1-160-15,-2-1-32 0,-2-2 0 0,-5-2 0 16,-2 0 0-16,-3-3-16 0,-3 0 0 0,1-3 0 0,3-2-32 16,5 2 0-16,3 2 0 0,6 3 0 0,8-1-16 15,5 2 0-15,5-1 0 0,7 2 0 0,5 3 32 0,4 3 0 16,-1-1 0-16,8-2 0 0,-2 10-352 0,7 5-80 16,6 6-16-16,5 2 0 15,7 2-2528-15,8 1-512 0</inkml:trace>
  <inkml:trace contextRef="#ctx0" brushRef="#br2" timeOffset="160717.584">24319 6885 23039 0,'2'-12'1024'0,"-2"12"192"0,0 0-960 0,0-8-256 0,0 8 0 0,0 0 0 16,2-8 640-16,-2 8 96 0,-1-8 16 0,2-1 0 15,1 0-752-15,-2 0-336 0,-1 0 16 0,-1 1 16 16,1 0 304-16,-4-2 0 0,0-1 0 0,-1 0 0 0,-2 1 0 16,1 0 0-16,-3 0 176 0,-1-2-176 0,0-1 384 15,-2-1-48-15,-1-1 0 0,-1 1 0 0,-4-1-16 0,4-2 0 16,0 0 0-16,-5 0 0 0,-2 2-64 0,-2-1 0 16,-3-1-16-16,0-2 0 0,-2 3-32 0,-1-3 0 15,-2 1 0-15,2 0 0 0,0-2-16 0,-2 0 0 16,-2-1 0-16,-1 0 0 0,-5 2-192 0,-4 2 0 15,-5-2 128-15,-2 2-128 0,2 0 0 0,-2 3 0 16,1-1 0-16,2 1 0 0,1-1 0 0,-1 0 0 16,1 2 0-16,1-1 0 0,0-3 128 0,2 2 96 15,1-1 16-15,2 1 0 0,-2 1 16 0,1-1 16 16,0-2 0-16,-7-2 0 0,-4 2-272 0,-1 0 160 16,-1 1-160-16,0 3 128 0,0-1-128 0,-1 1 0 0,-2 1 0 15,-5-2 0-15,-6 2 0 0,-2 2 0 0,-4 1 0 0,0 3 0 16,-1 0 0-16,-5 0 0 0,-4 4 0 0,6 0 0 15,2 0 0-15,5 1 0 0,7 3 0 0,3-1 0 16,1-1 0-16,3 1 128 0,4 1-128 0,0 0 192 16,5-3-16-16,0 7 0 0,1 4 0 0,-1 0 0 15,-2-3-176-15,-1 1 0 0,0 2 0 0,-3 3 0 16,-2 6 0-16,1-2 0 0,2 0 0 0,-2 2 0 16,-5-1 0-16,1 3 0 0,-3 0 0 0,1-1 0 15,2-1 0-15,4 2 0 0,3-5 0 0,2 2 0 16,2 0 0-16,2 1 0 0,-1-1 0 0,4 0 0 15,4 1 0-15,2 2 0 0,3 2 0 0,4 0 0 16,2-2 176-16,4 3-48 0,0 2-128 0,5-2 192 16,-2 2-192-16,5 2 128 0,0 0-128 0,2 1 0 0,2-2 128 15,4 2-128-15,-1-2 0 0,6 3 144 0,-1 2-144 0,4 1 0 16,1 1 0-16,4 2 0 0,2 2 0 0,5-2 0 16,-1 4 0-16,4-3 0 0,3 1 0 0,4-3 0 15,-2 0 0-15,3 1 0 0,2 4 0 0,2 1 0 16,0-6 0-16,4 2 0 0,2 2 0 0,4-1 0 15,-1-3 0-15,4 1 0 0,2-1 0 0,3-1 0 16,1-4 0-16,2 0 0 0,1 1 0 0,5-1 0 16,3 1 0-16,4-1 0 0,0 1 128 0,2 0-128 15,-1-1 0-15,2-4 128 0,3-3-128 0,1 1 0 16,1-3 144-16,1 4-144 0,0-3 0 0,-3 1 128 16,0-5-128-16,5 1 0 0,8-2 0 0,-2 0 144 15,-2-1-144-15,0 0 0 0,-1-2 144 0,5-3-144 0,6 0 0 16,-4-3 144-16,-5 2-144 0,1 0 0 0,1-4 0 15,1-1 0-15,4-2 0 0,-5-3 128 0,-5-1-128 16,1-2 0-16,1-3 0 0,3 1 0 0,2-1 128 16,-5 1-128-16,-3-4 0 0,2-1 0 0,-2 0 144 0,1 1-144 15,2-1 0-15,-7 1 0 0,-3-2 0 0,-1 0 0 16,-2 0 0-16,0 0 0 0,-1 2 0 0,1-1 0 16,-1 0 0-16,-6-3 0 0,-6-2 0 0,-3 3 128 15,-1 0-128-15,-2-1 0 0,-6-2 128 0,-1-1-128 16,-1 1 0-16,-4-4 0 0,0-3 0 0,-4 0 0 15,0 1 128-15,-1-1-128 0,0-5 160 0,-5-1-160 16,-1-1 160-16,-1-1-160 0,1-1 160 0,-6 0-160 0,-4-1 144 16,0-2-144-16,1 0 128 0,-5-2-128 0,-1-3 192 0,-3-1-64 15,-3-5 0-15,-3 2 0 0,-1 0-128 0,-1 3 0 16,0 2 0-16,-3-2 0 0,-1 0 0 0,-3-1 0 16,-5-3 0-16,2 3 0 0,-1 1 0 0,-2 4 192 15,-6 2-192-15,0 0 192 0,-4 2-64 0,0 1 0 16,-3 0 0-16,-3-1 0 0,-3 1-128 0,-2-2 0 15,-1-3 0-15,-5 0 0 0,-6 1 0 0,-5-1 0 16,-5-1-128-16,-1 3 128 0,-4 1-144 0,0 0 144 16,0 0-192-16,-4 3 192 0,-6 2-192 0,0 0 64 15,-1 1 128-15,1-1-208 0,1 0 208 0,-6-1 0 16,-7-1 0-16,4 1 0 0,3 0 0 0,-3 3 0 16,-5 7 0-16,-2-3 0 0,-3 0 0 0,-2 2 0 0,3 3 0 15,-6 3 0-15,-7 3 0 0,2 4 0 0,5 2 0 0,-3 5 0 16,-4 3 0-16,7 1 0 0,3 0-128 0,4 6 128 15,-2 3 0-15,6 5 0 0,2 2 0 0,7 3 0 16,4 6 144-16,6 1-16 0,5 1-128 0,4 1 192 16,2 1-192-16,8 1 144 0,7 1-144 0,7 2 128 15,2 0-128-15,6 0 0 0,3 5-160 0,6 4 160 32,1 8-1792-32,5 1-272 0,3 1-48 0</inkml:trace>
  <inkml:trace contextRef="#ctx0" brushRef="#br2" timeOffset="162982.94">24417 15939 2751 0,'0'0'128'0,"-5"-3"16"0,-4-3-144 16,0 0 0-16,-2-4 0 0,-2 1 0 0,1 1 3504 0,1-2 656 16,1 2 144-16,-1-1 32 15,0-2-4016-15,1 0-816 0,0-1-144 0,0 0-48 0,2-2 1088 0,-2-1 224 16,1-3 32-16,-3 2 16 0,0 3 736 0,1-3 160 16,1 0 32-16,-2 0 0 0,-5 3-512 0,3 0-112 15,2-1-16-15,-1-1 0 0,-4 1-400 0,1 0-96 16,-3-2-16-16,0 1 0 0,-1 0 96 0,-1-2 16 15,-1 1 0-15,0-3 0 0,-1-1-64 0,-2 0-16 0,-2-4 0 16,-4 0 0-16,-3 2-224 0,-5 0-32 0,-4-2-16 0,-5-2 0 16,-6 0-208-16,-1 2 176 0,-4-1-176 15,1 3 160-15,3-2-16 0,-3 5 0 0,1 1 0 0,-6 0 0 16,-5 0 112-16,2 1 32 0,3 2 0 0,2-1 0 16,-1 2-80-16,-5 0-16 0,-2 0 0 0,-3-1 0 15,4 4-192-15,0 0 144 0,2-2-144 0,-1-1 128 16,-5-2-128-16,1 3 0 0,-1 1 0 0,1 2 128 15,4-3-128-15,-6 1 0 0,-5-2 0 0,-2-1 0 16,-1 0 0-16,-1 2 128 0,1 3-128 0,0 0 0 16,0 0 0-16,-4 3 0 0,1 1 0 0,5 4 0 15,2-4 0-15,-1 3 0 0,-2-2 0 0,1 2 0 16,0 1 0-16,5 2 0 0,2 2 128 0,0-1-128 0,-3-2 0 16,1 1 0-16,1 2 0 0,3-1 0 0,1-1 0 15,-6 3 0-15,-2 3 0 0,2 0 0 0,4-3-160 0,0 5 160 16,1 3 0-16,-1-1-144 0,0-1 144 0,-3 4 0 15,-1-1-144-15,4 3 144 0,5 2 0 16,2-2-144-16,-3-2 144 0,4 3 0 0,3 0 0 0,5 1 0 16,2-1 0-16,5-1 0 0,4-1 0 0,3 1 0 15,-2 3 0-15,-1 0 0 0,1 2 0 0,1 2 0 16,-2 2 0-16,0 4 0 0,-2 2 0 0,2 5 0 16,0 4 0-16,4 1 0 0,3 0 0 0,1-1-128 15,2 1 128-15,1-3 0 0,0-1 0 0,4 1 0 16,-1-2 0-16,4 2 0 0,2-1 0 0,0 2 0 15,2-2 0-15,2 3 0 0,1-1 0 0,4 0 0 0,0-1 0 16,1 1 0-16,1-1 0 0,0 1 0 0,3 2 0 0,0 3 0 16,2 3 0-16,0-3 0 0,3-2 0 0,3-4 0 15,1-3 0-15,2 0 0 0,0 0 0 0,4 1 0 16,4-2 0-16,0 1 0 0,3 2 0 0,3 0 0 16,4 1 0-16,4 1 0 0,0 4 0 0,7-1 0 15,4-3 0-15,4-2 0 0,1 0 0 16,2-3 0-16,1 0 0 0,-1-2 0 0,2 0 0 0,5-3 0 15,2-2 0-15,6 1 0 0,5-2 0 0,0 3 0 16,2 3 0-16,1 0 0 0,1-3 0 0,3-2 0 16,2-1 0-16,4-1 0 0,0 2 0 0,-2-2 0 15,-1-2 0-15,3-1 0 0,4 2 0 0,1-2 144 16,-1-1-144-16,-2-1 0 0,-1-1 0 0,3 2 0 0,6-5 0 16,1 1 0-16,-3-5 0 0,-2 3 0 0,-2-3 128 15,5 0-128-15,-2-1 0 0,0 1 128 0,-1-1-128 0,0-1 0 16,1-1 0-16,0 0 0 0,0 1 128 0,-3 0-128 15,-4-2 128-15,1 1-128 0,2-2 128 0,2-1-128 16,0 3 128-16,0-1-128 0,-5 1 0 0,4-1 128 16,3-2-128-16,1 0 0 0,-1 0 128 0,-5-2-128 15,-6 2 0-15,3-3 128 0,3-2 16 0,0 0 0 16,-5-3 0-16,1 1 0 0,-3 0-144 0,0 0 192 16,1-3-192-16,3-1 192 0,2 1-192 0,-2-1 0 15,-9-1 0-15,1-2 0 0,-2 0 0 0,1-1-144 16,1-1 144-16,0-1-160 0,-2-1 160 0,-7-2 0 15,-1 4 0-15,-2-2 0 0,-1 0 0 0,1-1 0 16,4-3 0-16,-2 2 0 0,-2-2 0 0,-3 0 0 0,-2-2 0 16,-2 1 0-16,-1 0 0 0,0 0 0 0,1 1 0 0,0-3 0 15,1-2 0-15,-1 0 0 0,-1-1 0 0,-5 2 0 16,-4-1 160-16,-4-1-32 0,-2-7-128 16,-3 0 192-16,2 3-48 0,0-1-16 0,-3-1 0 0,3 2 0 15,0 1 0-15,2-2 0 0,-1 1 0 0,-1-2 0 16,-1 2-128-16,-2-2 0 0,2 0 0 15,-5 0 0-15,-3 0 0 0,0-5 0 0,-2-4 0 0,-2-3 0 16,-4 2 0-16,-3 3 128 0,-3-1 0 0,-3 3 0 16,1-1 0-16,-3 4 0 0,-3-2 0 0,-2-3 0 15,1-1-128-15,-6-3 0 0,-1 1 0 0,-1-3 0 16,-3-2 0-16,-1 2 0 0,-2 1 0 0,2 4 0 16,0 1 0-16,-1 1 0 0,-5 2 0 0,5 0 0 0,1-2 0 15,0 2 0-15,-4 3 128 0,0-4-128 0,1-4 128 0,-1 5-128 16,-3-2 128-16,0 2-128 0,-5-1 0 0,2-1 0 15,1 1 0-15,-3-2 0 0,-5 1 0 0,-2-3 0 16,-4-1 0-16,0 0 0 0,-4-1 0 0,-3 0 0 16,-4 3 0-16,2 2 0 0,2 2 0 0,1 1 0 15,2 2 0-15,2 3 0 0,0 1 128 0,-2 1-128 16,-2 0 192-16,0-4-64 0,-1 4 0 0,1 2 0 16,1 0 0-16,0-3 0 0,-3 0-128 0,-5 0 0 15,-2 0 0-15,-10 2 0 0,-10 1-160 0,-4 1 160 16,-2 2-208-16,-12 4 80 0,-15 0-128 0,-4 4 0 15,-5 1-16-15,-11 7 0 16,-10 5-400-16,-5 5-80 0,-2 5-16 0,-9 6 0 16,-3 6-1904-16,-8 8-384 0</inkml:trace>
  <inkml:trace contextRef="#ctx0" brushRef="#br2" timeOffset="169552.156">23135 1411 2751 0,'0'0'128'16,"0"0"16"-16,0 0-144 0,0 0 0 0,0 0 0 0,0 0 0 0,0 0 3360 0,0 0 640 15,0 0 128-15,0 0 32 0,0 0-2960 0,0 0-592 16,0 0-112-16,0 0-32 0,0 0 16 0,0 0 0 16,11 4 0-16,-11-4 0 0,0 0-208 0,0 0-32 15,0 0-16-15,0 0 0 0,0 0 240 0,0 0 48 16,0 0 16-16,0 0 0 0,0 0 416 0,0 0 80 16,0 0 0-16,0 0 16 0,0 0-32 0,0 0-16 15,0 0 0-15,0 0 0 0,0-9-224 0,0 0-32 16,-2-1-16-16,-4 0 0 0,-1 0-240 0,4-1-48 15,0-1-16-15,2 0 0 0,0-1-224 0,1-1-64 16,-1-2 0-16,1 1 0 0,2-2 80 0,0-1 16 0,0-3 0 0,0 0 0 16,-2 1 96-16,4 0 0 0,3 2 16 0,-2-4 0 15,-2-5-80-15,1 1-32 16,4 0 0-16,-1 2 0 0,-1 1-48 0,0 2-16 0,-2 0 0 16,4 3 0-16,-1 0-160 0,-1 3 192 0,-4 0-192 0,3 1 192 15,-1 0-48-15,1-1 0 0,-5 0 0 0,1 3 0 16,0 2 80-16,0-2 16 0,-2-3 0 0,-1 0 0 15,-3 5 0-15,3 2 0 0,2 8 0 0,-3-10 0 16,-1-2-80-16,0 2-16 0,1 2 0 0,3 8 0 16,-5-4-144-16,3-4 0 0,1-2 0 0,-1 0 128 15,-3 3-128-15,5 7 0 0,0 0 0 0,0 0 128 16,0 0-128-16,0 0 0 0,0 0 0 0,0 0 0 16,0 0 0-16,-6 6 0 0,-3 4 0 0,5 1 128 0,4 1-128 15,-4 2 0-15,-5 1 0 0,5 4 0 0,3 6 0 16,-1 2 0-16,-3 2-144 0,1 3 144 0,0 2 0 0,1 2-128 15,-2 1 128-15,-1 2 0 0,1-1 0 0,-4 0 0 16,2-3 0-16,0-1 0 0,-1-2 0 16,0-2 0-16,1-3 0 0,-1 0 0 0,0-3 0 0,-2-1 0 15,5-1 0-15,-4 0 0 0,2-1 128 0,0 0-128 16,0-3 0-16,1 0 144 0,1-3-144 0,0 3 0 16,-3 0 0-16,2-2 0 0,4-4 0 0,-2 0 0 15,1-1 128-15,-1 0-128 0,1-2 0 0,3-9 0 16,0 0 0-16,0 0 0 0,0 0 0 0,-2 8 128 15,2-8-128-15,0 0 0 0,0 0 0 0,0 0 128 16,0 0-128-16,0 0 0 0,1-10 128 0,1-1-128 16,2-1 128-16,3-4-128 0,-4 0 0 0,3-3 0 0,2-1 128 15,-3-1-128-15,2-2 0 0,-1 0 0 16,1 3 0-16,1-2 0 0,-1 0 0 0,1-2 0 0,0-1 128 0,-1 1-128 16,0-3 0-16,1 0 0 0,-1-3 0 15,1-2 0-15,1-1 0 0,0 1 0 0,-3 2 128 0,3-2-128 16,1-4 0-16,-2 3 0 0,-3 5 0 0,2 1 0 15,-2 3 0-15,4 1 0 0,-2-1 0 0,-3 2 0 16,2 0 0-16,-1 3 0 0,3 2 0 0,-2 0 0 16,3 1 0-16,-3 4 0 0,-1 4 128 0,2-1-128 15,-1-3 0-15,1 4 0 0,-7 8 0 16,0 0 0-16,3-10 0 0,2 3 0 0,-3 0 0 0,-2 7 0 16,0 0 0-16,0 0 0 0,0 0 0 0,0 0 128 15,-2 15-128-15,-1 4-176 0,0 4 48 0,-1 0 0 0,-3-1 128 16,2 5 0-16,-3-1-144 0,1 4 144 0,-3 1 0 0,4 1 0 15,-3-2 0-15,1 3 0 16,-4 3 0-16,3 0 0 0,3-2 0 0,-1 1 0 0,-2-1 0 0,1 0 0 16,0-1 0-16,-2-2 0 0,0-4 0 0,0-3 0 15,0-2 0-15,3-1 0 0,-2 0 0 0,2-3 0 16,0-1 0-16,0 0 0 0,1 0 0 0,3-2 0 16,-1-2 128-16,0-2-128 0,-1-2 0 0,5-9 0 15,-4 9 0-15,4-9 0 0,0 0 0 0,0 0 0 16,0 0 128-16,0 0-128 0,0 0 0 0,0 0 0 15,1-10 0-15,-1-1 0 0,1-1 0 0,2-1 0 16,1-5 0-16,1-2 0 0,-1-2 0 0,3 2 0 16,1 0 0-16,0-1 0 0,1-1 0 0,2 0 0 15,0-1 0-15,0 0 128 0,0-3-128 0,-2 0 0 16,-5-2 0-16,5 0 128 0,4-3-128 0,-3 1 0 0,-4 3 0 16,1 0 0-16,1 2 0 0,-1 2 0 15,-3 1 0-15,-2 0 0 0,3 0 0 0,-3 4 0 16,0 5 128-16,0 1-128 0,-1 1 0 0,1 2 0 0,-1 2 0 0,-1 7 0 15,0 0 0-15,0 0 0 0,0 0 0 0,0 0 0 32,0 0-640-32,0 0 0 0,0 0 0 0,0 0 0 0,0 0-1760 15,0 0-352-15,-1 14-80 0</inkml:trace>
  <inkml:trace contextRef="#ctx0" brushRef="#br2" timeOffset="170178.668">22935 891 1839 0,'0'0'160'16,"0"0"-160"-16,0 0 0 0,0 0 0 0,0 0 3776 0,0 0 736 0,0 0 144 15,0 0 16-15,0 0-2944 0,0 0-576 0,0 0-128 16,0 0-32-16,3-7-352 0,2-1-80 0,-1-3-16 0,3 0 0 16,3 0 176-16,1-1 48 0,0-3 0 0,2 1 0 15,0-1 144-15,0-2 48 0,1 2 0 0,0-1 0 16,1 1-112-16,0-1-16 0,0 0 0 0,0 2 0 16,-5 2-160-16,-3 5-32 0,1-2-16 0,1-1 0 15,-1 0-144-15,0 2-32 0,4-1 0 0,-3 1 0 16,1 0-80-16,6-4-32 0,-4 5 0 0,-4 2 0 15,2 3-144-15,-10 2-16 0,0 0-16 0,14 10 0 16,-6 0 32-16,-2 0 0 0,-3 4 0 0,2 2 0 0,-1 2-16 0,0 2 0 16,0 3 0-16,-1 1 0 0,0 0 16 0,3 18 16 15,-5-10 0-15,1-3 0 0,-1-3-32 16,0-4-16-16,-1-3 0 0,0-3 0 0,-2 0-160 0,1-2 0 16,2 0 0-16,-1-3 128 15,0-11-832-15,0 0-192 0,0 0-16 0</inkml:trace>
  <inkml:trace contextRef="#ctx0" brushRef="#br2" timeOffset="172267.505">22404 9841 20671 0,'0'0'912'0,"0"0"192"0,0 0-880 0,0 0-224 0,0 0 0 0,0 0 0 16,0 0 1008-16,0 0 144 0,-6-5 48 0,6 5 0 16,0 0-656-16,0 0-128 0,-6-5-32 0,6 5 0 15,0 0 384-15,0 0 80 0,0 0 16 0,0 0 0 16,0 0 208-16,0 0 32 0,0 0 16 0,0 0 0 15,0 0-288-15,0 0-64 0,0 0-16 0,0 0 0 16,6-5-256-16,3 2-48 0,2 1-16 0,0-4 0 0,2-3-96 0,2 0-16 16,3 0 0-16,4 0 0 15,3-1-80-15,6 1-32 0,6 0 0 0,4-1 0 0,2 1-208 16,3 1 176-16,-1-4-176 0,-2 2 160 0,-1 2-160 16,-4 0 0-16,1 0 0 0,-5-2 0 0,1 2 160 0,-1 2-160 15,0-1 192-15,-1 1-192 0,-5-1 208 0,2 5-64 16,1 2-16-16,-3-2 0 0,-4-2-128 0,-2 2 128 15,-3-1-128-15,-2 2 128 0,-1 2-128 0,-4-1 0 16,-1-2 144-16,-1 0-144 0,-10 2 0 0,6 0 128 16,-6 0-128-16,0 0 0 0,0 0 128 0,0 0-128 15,0 0 160-15,0 0-160 0,0 0 208 0,0 0-48 16,0 0-16-16,-9-4 0 0,-2 0-144 0,-4 3 128 16,0 1-128-16,-5 0 128 0,-3 0-128 0,-3 0 128 0,-5 1-128 15,0 1 128-15,-2-1 48 0,-2 1 0 0,-3 1 0 16,1 2 0-16,1 0 16 0,-2 1 16 0,0-1 0 15,-3 1 0-15,1-1-16 0,-1 1 0 0,0-3 0 0,2 4 0 16,6 2-32-16,-1-3-16 0,4-1 0 0,2 0 0 16,5 3-144-16,3-2 0 0,3 0 0 0,0-2 0 15,2 0 0-15,1-3 0 0,5-1 0 16,2 0 0-16,7 0 0 0,0 0 0 0,-6-1 0 0,6 1 0 16,0 0-144-16,0 0 144 0,0 0 0 0,0 0 0 15,10-4 0-15,1-1-128 0,4-2 128 0,2-1 0 16,4 0 0-16,7 0 0 0,4-2 0 0,4 2 144 15,5 1-144-15,3-1 0 0,2 1 0 0,-1 2 0 16,0-1 0-16,-5 2 0 0,-2-2 0 0,-2 2 0 16,0 1 0-16,0 1 0 0,-3 0 0 0,-1 0 0 15,-4-1 128-15,2 1-128 0,-7 2 0 0,0 2 128 0,-5-2-128 16,-3 0 0-16,-2 1 0 0,-4 1 128 0,-9-2 0 0,0 0 0 16,8 4 0-16,-8-4 0 0,0 0-128 0,0 0 0 15,0 0 0-15,0 0 128 0,-15 2-128 0,-1 0 128 16,1 2-128-16,-5 1 128 0,-2 4-128 0,-4-1 0 15,-6 1 144-15,-2 2-144 0,-3 0 0 0,-1 0 128 16,-1-1-128-16,0 0 0 0,1 0 160 0,-4 0-32 16,0 0-128-16,2-2 192 0,0 3-192 0,3-2 128 15,1-3-128-15,4-2 0 0,3 3 128 0,6-1-128 16,3 0 0-16,4-1 0 0,-1-1 0 0,2-1 0 16,2 0 0-16,4-1 0 0,2-2 0 0,7 0 0 15,0 0 0-15,0 0 0 0,0 0 0 0,0 0 0 16,10-2-160-16,2 0 160 0,5 0 0 0,6 0 0 0,7-2 0 15,6 0 0-15,9-3 0 0,2-1 0 16,1-3 0-16,1 0 0 0,2-2 0 0,-1 5 0 0,-1-3 0 0,1 1 0 16,1-3 0-16,-4 2 0 0,-4 0 0 0,-3 1 0 15,-4 0-336-15,-4 4-48 0,-4 2 0 0,-6-3 0 32,-3-3-1856-32,-3 2-384 0,-4 0-80 0,-4 2-14832 0</inkml:trace>
  <inkml:trace contextRef="#ctx0" brushRef="#br2" timeOffset="172727.299">23105 9379 21183 0,'-12'-4'1888'0,"1"2"-1504"16,0 2-384-16,2 1 0 0,-1 0 1648 0,1-2 256 16,4-1 48-16,1 0 16 0,4 2-944 0,0 0-192 15,0 0-48-15,0 0 0 0,0 0 96 0,0 0 16 16,0 0 0-16,0 0 0 0,0 0-128 0,0 0-32 15,14-1 0-15,1 1 0 0,4 1-64 0,0 3-16 0,4 4 0 0,5-3 0 16,8-2-224-16,1-1-48 0,1 1-16 0,2 2 0 16,2-2-240-16,-3 1-128 0,2-2 160 0,-1 4-160 15,-3-2 144-15,-1 1-144 0,0-2 128 16,-6 1-128-16,-3 0 272 0,-3-1-16 0,-3-1-16 16,-2 2 0-16,-5 0 80 0,-2-2 32 0,0-3 0 0,-12 1 0 15,6 5-16-15,-6-5 0 0,2 8 0 0,-2 2 0 16,0-10-16-16,-6 13-16 0,-5 4 0 0,-2 1 0 15,0-1-96-15,-7 1-16 0,-4 0 0 0,-4 3 0 16,1 4 0-16,-2 0 0 0,0-2 0 0,-1 3 0 16,0 0-192-16,3-1 0 0,-3-1 0 0,1 0 0 15,3-1 0-15,2-1 0 0,1-3 0 0,2-1 0 16,1-2-544 0,2-1 0-16,7-6 0 0,-2-2 0 0,2-3-2080 0,5-4-400 0,6 0-96 15</inkml:trace>
  <inkml:trace contextRef="#ctx0" brushRef="#br2" timeOffset="173454.974">22424 9779 4607 0,'-8'6'192'0,"8"-6"64"0,-8 7-256 0,2 0 0 0,-2-2 0 0,3 2 0 0,-2 2 4128 0,3-1 784 16,1-1 144-16,3-7 48 0,0 0-3248 0,0 0-640 15,-7 7-128-15,7-7-16 0,0 0-112 0,0 0 0 16,0 0-16-16,0 0 0 0,0 0 112 0,0 0 32 15,0 0 0-15,0 0 0 0,0 0-208 16,0 0-48-16,4-9 0 0,0 0 0 0,-2-1-128 0,2 0-48 16,3-2 0-16,0-1 0 0,-1-1-80 0,1-2-32 15,3-1 0-15,0-4 0 0,-2-2-128 0,3-2-32 16,-1-5 0-16,2 1 0 0,3 3-384 0,-2-4 0 16,0-4 0-16,2-2 0 0,1-2 0 0,-1 3 0 15,-3 4 0-15,3-1 0 0,-1-2 176 0,0 0-48 16,1 4-128-16,-3 1 192 0,-1 0-192 0,-5 2 176 15,4-1-176-15,-4 0 160 0,-3-3 64 0,2 4 16 16,-2 6 0-16,-1 3 0 0,-2 1-240 0,2 4 176 16,4 3-176-16,-4 2 160 0,-7 1-160 0,5 7 0 15,0 0 0-15,0 0 0 0,0 0-288 0,0 0 64 0,0 0 16 0,0 0 0 32,-4 12-496-32,1 1-80 0,2 0-32 0,-1 3 0 15,1-1-1632-15,1 3-336 0,3 1-64 0,0-3-7520 0,3-2-1488 0</inkml:trace>
  <inkml:trace contextRef="#ctx0" brushRef="#br2" timeOffset="173916.726">22327 9342 17503 0,'0'0'1552'0,"-10"1"-1232"16,-1 1-320-16,4-4 0 0,7 2 2144 0,0 0 368 16,-9-3 80-16,9 3 16 0,-7-5-1104 0,3-1-224 15,0 0-32-15,4 6-16 0,0-9-368 0,3-1-80 16,-2-1-16-16,1 0 0 0,-1 0 32 0,4-1 0 15,2-3 0-15,0 0 0 0,2 1-16 0,0-3 0 16,2 0 0-16,2 0 0 0,1 2-304 0,1-2-64 0,1-3-16 16,-1 1 0-16,2-1-128 0,-2 2-16 0,-1 3-16 0,2 1 0 15,-1-1-64-15,1 6-16 16,-2 1 0-16,-2-2 0 0,0-1 48 0,1 1 16 16,1 0 0-16,-1 2 0 0,0 4 0 0,-1 1 0 0,1 1 0 0,0 1 0 15,1 1 0-15,0 0 0 0,-1 1 0 0,0 3 0 16,-3 0-48-16,2 3-16 0,2 2 0 15,-1 0 0-15,-3 1-160 16,1 0 160-16,2 1-160 0,-1 4 160 0,-3 1-160 0,0 2 128 16,-1 0-128-16,0 1 128 0,0 2 0 0,-2 1 0 0,-2-1 0 0,0 0 0 15,0 0 80-15,-2 1 16 0,-4-3 0 0,-1 1 0 16,2 0-48-16,-1-1-16 0,-3-3 0 0,2 0 0 16,-5 1-160-16,2 0 0 0,0-1 0 0,2 0 0 15,-2-1-256 1,0-2-144-16,-3 0-32 0,-3 3 0 0,-2 1-1872 15,0 1-368-15,6-1-80 0</inkml:trace>
  <inkml:trace contextRef="#ctx0" brushRef="#br2" timeOffset="175473.855">18979 13967 19119 0,'-9'3'832'0,"9"-3"192"0,0 0-816 0,0 0-208 15,0 0 0-15,0 0 0 0,0 0 416 0,-2-5 32 16,2 5 16-16,0-8 0 0,-3-3-304 0,1 0-160 16,4-1 160-16,1-1-160 0,-3-2 288 0,2 0-32 15,1-3-16-15,1 1 0 0,-2 0 720 0,2-1 128 0,-2-2 48 0,5-2 0 16,1-1-112-16,1-3-32 0,-1 1 0 0,3-1 0 16,1-1 320-16,-1 1 64 0,-1-1 16 0,-1 1 0 31,-2 1-1808-31,0-1-352 0,1-1-80 0,1 3-16 0,-1 3 864 0,-1 1 0 15,1 1 128-15,-1 3 0 0,-1 2 64 0,0 1 0 0,0 2 0 16,1 4 0-16,-2 1-192 0,-5 6 128 0,0 0-128 0,9 0 128 16,0 2-128-16,0 3 0 0,0 1 0 15,-1 5-176-15,2 5 48 0,0 5 0 0,-1 2 0 0,2 4 0 16,-2 4 0-16,1 1 0 0,-1-1 0 0,0-4 0 16,1-4 128-16,-2-1-128 0,1 0 128 0,-4-2-128 15,3 1 128-15,-2-1 0 0,-1-2 128 0,2-2-128 16,-3-1 0-16,2 2 0 0,-1-3 0 0,1 1 0 0,-1-2 0 15,2-1 0-15,-1 0 0 0,1-2 0 16,-4-2-256-16,3-2-80 0,0 1-16 0,2-2 0 16,-8-5-2224-16,0 0-448 0</inkml:trace>
  <inkml:trace contextRef="#ctx0" brushRef="#br2" timeOffset="175848.737">19222 13433 5519 0,'0'0'496'0,"0"0"-496"0,-4-4 0 0,4 4 0 15,0 0 4560-15,0 0 816 0,0 0 176 0,4-7 16 31,-4 7-5248-31,5-5-1072 0,-5 5-208 0,0 0-32 0,0 0 544 0,0 0 96 0,0 0 32 0,5 10 0 16,-3 2 928-16,-2 2 192 0,-2 2 32 0,1 4 16 16,1 7 144-16,-4 3 32 0,0-2 0 0,2 2 0 15,0 0-176-15,-1 1-16 0,2 5-16 0,0-1 0 16,-1 2-304-16,1 3-64 0,1-3-16 0,0 4 0 16,1 2-176-16,1-1-48 0,-4-2 0 0,2-1 0 15,0-2 80-15,2-2 16 0,-2-3 0 0,1-1 0 16,2 0-64-16,0-2-16 0,-1-2 0 15,1 1 0-15,2-2-224 0,-1 1 0 0,2-2 128 0,0-3-128 16,1-5 0-16,1 0-240 0,-4-4 48 0,3 0 16 16,0-2-1536-16,4-1-304 0,-4-4-64 15,-7-6-11040-15</inkml:trace>
  <inkml:trace contextRef="#ctx0" brushRef="#br2" timeOffset="176534.143">22003 14474 7359 0,'0'0'320'0,"0"0"80"0,0 0-400 0,0 0 0 0,0 0 0 0,0 0 0 16,0 0 4368-16,0 0 800 0,-3-7 144 0,-2 0 48 31,2-3-4640-31,2-2-912 0,1-4-192 0,-1 0-48 0,0-3 640 0,1 3 128 15,-2 0 32-15,1 0 0 0,0-6 560 0,1 1 112 0,0-2 32 0,0 0 0 16,0-6-240-16,0-2-64 0,0-3 0 0,1-1 0 16,-1-3-304-16,0-4-64 0,0-12-16 0,0 3 0 15,1 2-16-15,2 0-16 0,-2 0 0 16,2 2 0-16,1 6-32 0,-1 1-16 0,0 3 0 0,0 1 0 16,1 2-128-16,1 2-32 0,-2 5 0 0,1 3 0 15,-1 6-144-15,1 1-192 0,-3 1 32 0,2 4 16 16,-2 1-272-1,0 3-48-15,-2 6-16 0,2 0 0 0,1-2-1344 0,-2 4-272 16,0 0-48-16,1 12-6944 0,0 0-1408 0</inkml:trace>
  <inkml:trace contextRef="#ctx0" brushRef="#br2" timeOffset="176979.096">21679 13701 3679 0,'0'0'320'0,"0"0"-320"0,0 0 0 0,0 0 0 16,-1-8 4496-16,-1-2 832 0,2 10 176 0,0-13 16 15,0-1-4304-15,3 0-880 0,2-1-160 0,1 0-48 16,-1-1 192-16,3 1 48 0,-2-3 0 0,3 2 0 16,-1 0 576-16,3 0 112 0,-4-3 32 0,4 3 0 15,3 0-32-15,-1 1 0 0,3-1 0 0,-1 3 0 16,-4 1-352-16,3 2-80 0,2 0-16 0,0 4 0 16,-3 0-208-16,1 2-32 0,2-1-16 0,-1 4 0 15,-2 1-128-15,3 2-32 0,0 3 0 0,1 0 0 16,-1 3-64-16,1 4-128 0,-2 7 176 0,3 2-176 15,0 2 256-15,1 7-48 0,1 6-16 0,-1 3 0 16,-1 3 16-16,2 1 0 0,-2-1 0 0,-3 0 0 16,-3 1-208-16,-2-3 176 0,1 4-176 0,-4-2 160 15,-3 2-992-15,-5-6-192 0,-5-1-32 16,0-1-15360-16</inkml:trace>
  <inkml:trace contextRef="#ctx0" brushRef="#br2" timeOffset="185041.871">18628 17290 3743 0,'0'0'160'0,"0"0"32"0,-9-3-192 0,9 3 0 0,0 0 0 0,0 0 0 16,-3-8-192-16,0 1-64 0,3 7-32 0,-5-3 0 16,5 3 800-16,0 0 144 0,-5-5 48 0,0 0 0 15,5 5 976-15,-6-3 208 0,-1 0 32 0,7 3 16 16,0 0-320-16,0 0-64 0,-8-7-16 0,5 3 0 16,3 4-672-16,0 0-144 0,0-8-16 0,0 2-16 15,0 6-304-15,2-7-48 0,4-1-16 0,-4 2 0 16,-2 6-16-16,3-7-16 0,2-1 0 0,-5 8 0 15,0-8 64-15,4 1 16 0,2 0 0 0,-6 7 0 16,0 0 16-16,5-4 0 0,3-2 0 0,-8 6 0 0,7-5-128 0,-7 5-32 16,10-3 0-16,1 2 0 0,-3 0 0 0,2 1 0 15,-1-2 0-15,2 2 0 0,1 2 48 0,1-1 16 16,1-1 0-16,-2 1 0 0,3 2 80 0,0-1 16 16,1 1 0-16,0 0 0 0,3 1-64 0,1 0 0 15,2 1 0-15,1-1 0 0,0-2 0 0,5 0 0 16,4 1 0-16,6-1 0 0,2-1-16 0,3-1-16 15,2 0 0-15,2-1 0 0,-1 0-64 0,2 0-16 16,2-3 0-16,4 1 0 0,3 2-16 0,2 0-16 16,2 0 0-16,-1 1 0 0,-2 1 16 0,2 0 0 15,1 0 0-15,8 3 0 0,6 3-64 0,-2-3 0 16,-1 0 0-16,-1 2 0 0,2 3-128 0,1 0 0 16,3 0 144-16,0 1-144 0,-2 3 0 0,-1 0 0 0,-3-2 0 15,-1 0 0-15,5-4 0 0,-3 1 0 0,-2-1 0 0,-2 0 128 16,-4-1-128-16,-1 0 0 0,6-1 0 0,0 1 0 15,2 1 0-15,-2 0 128 0,-7-2-128 0,1 2 0 16,-1 1 0-16,3-2 0 0,2 1 0 0,-1 0 128 16,-5-1-128-16,-2 1 0 0,-3 0 0 0,1 2 0 15,3 2 0-15,0 0 0 0,1 0 0 0,0 0 0 16,-3 0 0-16,-1 0 128 0,-2 0-128 0,0 1 0 16,-1 0 0-16,0-1 128 0,0-3-128 0,-2 0 0 15,-4 0 128-15,-1-1-128 0,-3-1 160 0,0-2-160 16,-5-1 128-16,2 0-128 0,-1-3 0 0,2 1 0 15,-1-2 128-15,-4 1-128 0,2-4 0 0,-4 2 0 16,-1 1 0-16,-2 0 0 0,-2-1 0 0,2 2 0 0,-2-1 0 16,-1 0 0-16,-2-1 0 0,3 1 0 0,2 1 0 15,-1-1 0-15,-1-3 0 0,-2 3 0 0,3 2 0 16,-5-2 0-16,-3-1 0 0,-3-1 0 0,0 3 0 0,-2 0 0 16,-2 1 0-16,0-1 0 0,-1-1 128 0,-1 0-128 15,1-1 0-15,-1 1 0 0,1 0 0 0,0 1 0 16,0-2 0-16,0-1 0 0,1 2 0 0,-1 0 0 15,1 0-160-15,-1-1 160 0,0 0-144 0,2 1 144 16,-1 0-160-16,1 1 160 0,-2-2 0 0,2 2 0 16,0-2-128-16,2 1 128 0,-4 1 0 0,0 0 0 15,-4-1 0-15,4 1 0 0,2 0 0 0,-2 0 0 16,-2 0 0-16,2 0 0 0,0-1 0 0,-1 2 0 16,-1 3-160-16,0-2 160 0,-6-1 0 0,3 1 0 0,-1 0 0 0,-1-2 0 15,-8 0-128-15,0 0 128 0,0 0 0 0,0 0 0 16,0 0 0-16,0 0 0 0,0 0 0 0,0 0 0 15,0 0 0-15,0 0-144 0,0 0 144 0,-12 3 0 16,-2 0 0-16,-2 0 0 0,-6-3 0 0,-2 1 0 16,-1 3 0-16,-4 0 0 0,-3-2 0 15,-6 2 0-15,-1 4 128 0,-1-3-128 0,2-1 176 0,-2-1-176 16,-1 0 288-16,-3-2-48 0,-6 1-16 0,-6-2 0 16,-6-2-64-16,-1 2-16 0,1 0 0 0,-3-1 0 15,-2-4-144-15,-5-1 160 0,-4 2-160 0,-4-2 160 16,0 2-160-16,-1-3 0 0,1 1 144 0,-2-2-144 15,-3 2 128-15,6-1-128 0,5-2 128 0,6 1-128 16,0 2 192-16,-1 0-16 0,1 1-16 0,1-1 0 0,2-1 0 16,5 0 0-16,1 2 0 0,0-1 0 0,1 2-160 15,-10-1 0-15,-6 1 0 0,0 1 0 0,4 0 0 16,-4 2 0-16,-4 1 0 0,-3 0 0 0,-4-1 0 16,0 1 0-16,6 0 0 0,0 1 0 0,-2 1 0 0,2-2 0 15,-1-1 0-15,7 0 0 0,5 1 0 0,3 0 0 16,4 0 0-16,1 0 0 0,4 0 0 0,1 1 0 15,5 0 0-15,1 1 0 0,3-2 0 0,-1 0 0 16,-3 0-224-16,1 1 80 0,-4 5-112 0,-4-1-32 16,-7-4 0-16,2 2 0 0,3 0 48 0,-2 4 16 15,-2 2 0-15,-2-2 0 0,-3 0 64 0,-1 0 16 16,4-1 0-16,6 0 0 0,6-2 144 0,1 1 0 16,5-1-144-16,1-2 144 0,0-2 0 0,5-2 128 15,8-1 0-15,-1-1 0 0,4 1-128 0,3-1 128 0,1-4-128 16,4 1 128-16,0 2-128 0,4-2-192 0,-1 0 32 0,2 0 16 15,1 3 16-15,-3-2 0 0,2-1 0 16,-1 2 0-16,2 1 128 0,-1-1 0 0,1 1-144 16,-1 0 144-16,2 2 0 0,-1 0 0 15,4 0 0-15,3 0 0 0,2-1 0 0,1 2 0 16,-2 0 0-16,8 1 0 0,0 0 0 0,0 0 0 0,0 0 0 0,0 0 0 16,0 0 0-16,0 0 0 0,7-4 0 0,2-1 0 15,3 1 0-15,6 2 128 0,1-3-128 0,4 1 192 16,5 1 64-16,2-3 32 0,3 1 0 0,5 0 0 15,6 0 0-15,7-1 0 0,5 0 0 0,4 0 0 16,4 1-160-16,2-2-128 0,3-1 144 0,7 3-144 16,7-1 0-16,4 2 0 0,-1-1 0 0,3-1 0 15,2 1 0-15,6 0 128 0,6 1-128 0,0-2 0 0,-3 0 0 16,6 0 0-16,5 2 128 0,-2-1-128 0,-5-1 0 0,0-3 128 16,4 1-128-16,-5 1 0 0,-5 1 192 0,2 1-64 15,2 0-128-15,-1 2 192 0,-3 1-48 16,2 2-16-16,1-1 0 0,-1 3 0 0,-3 1-128 0,-2 0 0 15,-2 0 0-15,4 0 0 0,2 2 0 0,-3 1 0 16,-5-1 0-16,3 2 0 0,5 1 0 0,-3-1 0 16,-7 2 0-16,-2 0 0 0,-2-5 0 0,-3 2 0 15,2 0-176-15,-8 0 176 0,-9-2-144 0,-4 2 144 16,-5 0-160-16,0 2 160 0,1-3 0 0,-4-1 0 16,-3 0 0-16,-1 1 0 0,-4 1 0 0,-3 1-144 0,-4-4 144 15,1 3 0-15,0 0 0 0,4 1 0 0,2 2 0 16,-1-4-128-16,1 0 128 0,-1-1-128 0,-5 0 128 0,-4 1-128 15,-2-1 128-15,-1-2-128 0,-1 1 128 0,-1 0-128 16,-3 1 128-16,1 0 0 0,-1-2 0 16,-3 2-128-16,-2 1 128 0,-1-2 0 15,-2-1 0-15,-2 1 0 0,-3 1 0 0,2-2 0 0,-3 0 0 16,-3 0 0-16,-1 2 0 0,-1-4 0 0,0 0 0 0,-2 2 128 16,-8-2-128-16,8 2 0 0,-8-2 0 0,0 0 0 15,7 2 0-15,-7-2 0 0,0 0 0 0,0 0 128 16,0 0-128-16,0 0 0 0,0 0 0 0,0 0 0 15,0 0 0-15,-11 2-160 0,-3-2 160 0,-5 0-160 16,-3 0 160-16,-4 0-208 0,1-1 80 0,-6-1 128 16,-2-1-176-16,-1-3 176 0,0 2-128 0,-4 0 128 15,-1-2 0-15,-4-1 0 0,0 3 0 0,-8 0 0 0,-6-2 0 16,-3 1 0-16,-2-2 0 0,-3 0 0 0,-1 1 0 16,-10-1 0-16,-10 2 0 0,-1-3 0 0,1 0 0 0,-7 0 0 15,-4 1 0-15,-5-1 128 0,-6 1-128 0,-1-1 0 16,-3 0 0-16,-1 2 128 0,2 0-128 0,1 1 0 15,4-1 0-15,-1 1 0 0,2 0 0 0,4 2 0 16,4 0 0-16,-4 0 0 0,-9 2 0 0,5 1 0 16,5 2 0-16,-2 1 0 0,-7-2 0 0,3 2 128 15,6 1-128-15,-3 2 0 0,-8-1 0 0,2 2 0 16,1 0 0-16,-1 0 0 0,-3 2 0 0,6 0 0 16,6-1 0-16,6-1 0 0,0 1 0 0,6-1 0 15,4-2 0-15,7 2 128 0,7-3-128 0,5 2 176 16,2-2-176-16,2 0 192 0,-2 3-192 0,3-3 160 0,-1 2-160 15,5-1 160-15,2 0-160 0,1 3 0 0,0-1 0 0,-2 1 0 16,-3 0 0-16,-1 0 0 0,2 1-192 16,3-1 192-16,-1 0-192 0,2 0 192 0,1 3-160 0,-1 0 160 15,2-3-144-15,1 0 144 0,6-2-128 0,2 1 128 16,4-3 0-16,4 2 0 0,4-1 0 0,5 0 0 16,-2-2 0-16,6 0 0 0,-1 1 0 0,5-1 128 15,1 0-128-15,3 1 0 0,1-2 0 0,2-1 0 16,3-1 0-16,7 0-160 0,-8-1 160 0,8 1-160 15,-6-2 160-15,6 2 0 0,0 0-144 0,0 0 144 16,0 0-144-16,0 0 144 0,7-7-192 0,2-1 192 16,0 1-144-16,4 0 144 0,3 0 0 0,4-2-144 15,4-5 144-15,3 4 128 0,5 2-128 0,6-2 176 0,5-5-48 16,8 3 0-16,6-3 0 0,4 2 0 16,2 0-128-16,6 2 0 0,7-2 0 0,7 1 0 0,6 0 0 15,1 2 0-15,-2 0 0 0,7-1 0 0,9-1 0 0,-3 0 0 16,1 1 0-16,6-1 0 0,8-1 128 0,1 0-128 15,-6-3 0-15,4 3 128 0,4 0-128 0,0 2 160 16,0-1-160-16,2 2 160 0,3 1-160 0,0 5 0 16,-1 3 144-16,2 1-144 0,1 0 0 0,2 1 128 15,-2 4-128-15,1 4 0 0,-1 1 0 0,3 0 0 16,-1-2 0-16,-4 1 0 0,-3 1 0 0,-1 1 0 16,1-4 0-16,-7-2 0 0,-11 2 0 0,0 0 0 15,-1-1 0-15,-6 0 0 0,-4-2 0 0,-6 1 0 16,-7 1 0-16,2-1 0 0,-1 0 0 0,-3 2 0 15,-4-3 0-15,-7 2 0 0,-6 0 0 0,-7 0 0 0,-4-2 0 0,-1 0 0 16,-4 1 0-16,-1-1 0 0,-1 2 0 0,-7-4 0 16,-7-1 0-16,-1 1 0 0,-4 2 0 0,-2-1 128 15,-4-3-128-15,-4 1 0 0,-3-1 0 0,-2 0 128 16,-8 0-128-16,0 0 0 0,0 0 0 0,0 0 0 16,0 0 0-16,0 0-208 0,-8-1 80 0,-4 0 128 15,-5-3-192-15,-4 1 192 0,-6 0-160 0,-5-2 160 16,-7 0 0-16,-1 1 0 0,-1-2 0 0,0 1 0 15,-2 1 0-15,-2-1 0 0,1-2 0 0,-4 2 0 16,-3-1 0-16,-8 1 0 0,-3-1 0 0,-4-3 0 16,1-2 0-16,-6 1 0 0,-7 3 0 0,-6-1 0 15,-8 0 0-15,-2 0 0 0,-4-1 0 0,-10 2 0 0,-8 1 0 16,2-3 0-16,2-3 0 0,-8 3 0 16,-4 1 0-16,-1 0 0 0,2-1 0 0,-3 0 0 0,-9 2 192 0,0 2-192 15,-2-1 192-15,0 3-192 0,0 1 0 0,-8 3 0 16,-6 2 0-16,-8 3 0 0,0 2 0 0,-2 3 0 15,-1 5 0-15,1 5-144 0,-1 2-80 0,2 2-16 16,-1 5 0-16,8 1 0 0,7-1-48 0,9 0-16 16,8-4 0-16,10 5 0 0,10-2 304 0,10-5 0 15,11-5 0-15,12-3 0 0,11-1 128 0,12-3 96 16,9-5 16-16,9 0 0 0,4-3-240 0,5-1 144 16,7-2-144-16,4-2 128 0,5-2-128 0,10 3-272 15,-3-7 64-15,3 7 16 16,4-12-208-16,7-4-48 0,5-3 0 0,3-1 0 0,2 0 272 0,3 0 176 15,5-1-208-15,6 0 80 0,6-2 320 0,8 3 64 16,10-1 0-16,3 2 16 0,8-2-16 0,8 0 0 0,6 3 0 0,12 1 0 16,10-1-128-16,7 3-128 0,5 5 192 0,6 2-192 15,5 4 0-15,7 1 0 0,7 3 0 0,5 1 0 16,-1 1 0-16,3 2 0 0,1 4 0 0,3 2 0 16,3-3 0-16,-5 3-144 0,-6 1 144 0,0 2 0 15,0 1 0-15,4 1-128 0,-1-1 128 0,-8-1 0 16,-10 1 0-16,-1-2-128 0,2-2 128 0,-9 0 0 15,-6 1 0-15,-1-2 0 0,3 0 144 0,-6 1-144 16,-5 1 240-16,0 0-64 0,-1 0-16 0,-8 0 0 16,-6-1-32-16,-1 1-128 0,-3 2 192 0,-5-1-64 15,0-1-128-15,-9-1 160 0,-8-1-160 0,-4 0 160 16,-3 0 0-16,-3-1 0 0,-3 1 0 0,-5 1 0 16,-8 1-160-16,-3 0 0 0,-5-1 144 0,-5-1-144 15,-3-1 0-15,-7-1 0 0,-1 0 0 0,-3-2 0 0,-2 1-400 16,-3-2 0-16,-9-4 0 0,0 0 0 15,0 0-2768-15,-9 5-544 0</inkml:trace>
  <inkml:trace contextRef="#ctx0" brushRef="#br2" timeOffset="192124.922">12021 15299 12895 0,'-15'-15'1152'0,"2"7"-928"0,-3 0-224 0,0 2 0 16,-1 0 4144-16,3 2 784 0,2-1 144 0,1 1 48 15,2-3-4192-15,-2 1-928 0,0-1 0 0,1 0 0 16,-3 0 0-16,1-1 0 0,-1-1 0 0,1 0 128 16,0 1-128-16,-3 0 0 0,1-1 0 0,-1 3 0 15,-2-1 0-15,-1 3 0 0,-4-1 0 0,0 2 0 16,-5 0 128-16,1 0 16 0,-3 2 0 0,-1 0 0 15,-1 0 176-15,-3 1 16 0,-2 1 16 0,-2 0 0 16,-4 3 32-16,1 1 16 0,0 4 0 0,0 2 0 16,-5 1-80-16,5 2 0 0,-1 6-16 0,1-1 0 15,0 1-304-15,3 2 0 0,-3 3 128 0,5-1-128 16,0 0 0-16,3-1 0 0,1-2 0 0,3 3 0 0,4 2 0 16,2 0 0-16,2 1 0 0,2 2 0 0,-1 4 0 15,3 2 0-15,1 5-144 0,1 2 144 0,-2 4 0 0,4-1-128 16,0-2 128-16,1 0 0 0,1-1 0 15,0 0-128-15,1-2 128 0,-2 2 0 0,3 0 0 0,1 4 0 16,1 4 0-16,2-1 0 0,4-4 0 0,1 4 0 16,-1-1 0-16,6 0 0 0,3-1 0 0,0 2 0 15,2 4 192-15,4 2-64 0,3 2-128 0,1 0 0 16,1-4 0-16,2-5 128 0,0-1-128 0,2-1 0 16,0 2 0-16,5 2 0 0,1 1 0 0,2-2 0 15,1-5 0-15,1-6 0 0,-1-4 0 0,0-1 0 16,0-3 0-16,0-3 0 0,-3-3 0 0,0-4 0 15,1-4 0-15,-1-2-128 0,-1-3 128 0,2 0 0 16,4-3 0-16,-1-2 0 0,2-2 0 0,3-3 0 16,1-1 0-16,-1 0 0 0,2-3 0 0,1-1 0 0,-4-2 0 15,3-2 0-15,-2 0 0 0,4 1 0 0,1-5 0 0,0 0 0 16,2-4 0-16,-1 1 0 0,-2-4 0 0,-3-1 0 16,-2-3 0-16,-2-1 0 0,-1-1 0 0,-3-6 0 15,-3-7 0-15,0-1 144 0,-1-2-144 0,-4 3 0 16,3-1 208-16,-7 0-64 0,0-3-16 0,-3-1 0 15,0-2 32-15,-3-3 0 0,-3-3 0 0,-2-2 0 16,-2-1 64-16,-2 0 16 0,-2 0 0 0,-2-1 0 16,-1-2-32-16,-2-3 0 0,-3-4 0 0,-1 1 0 15,0 1-208-15,-2 3 128 0,-2 4-128 0,1 0 0 16,-3 1 128-16,-3 0-128 0,-1 0 0 0,-4 4 144 16,0 2-144-16,1 4 192 0,-2 3-192 0,0 1 192 0,-2 5-16 15,0 0 0-15,-3-2 0 0,0 2 0 0,-3 0-176 16,-2-2 0-16,-2-2-160 0,-2 2 160 0,-6 3-256 15,3 4 64-15,0 0 0 0,2 6 0 0,1 2 192 0,1 3-144 16,0 1 144-16,-1 3-128 0,-1 2 128 0,2 5 128 16,-7 1-128-16,6 4 176 0,-1 1-176 0,0 2 0 15,-2 2 0-15,1 4 128 0,3 4-128 0,-2 2 0 16,-1 2 0-16,-1 4-176 0,-1 2 176 0,-2 1-192 16,2 2 192-16,-1 3-192 0,-2 4 192 0,1 2-128 15,4 2 128-15,-1 1-128 0,4 2 128 0,2 2-128 16,0-2 128-16,-1 5-128 0,3 3 128 0,3 6 0 15,-2 4 0-15,2 1-128 0,3 0 128 0,1 1-128 16,-4 1 128-16,8 1-128 0,-1-2 128 0,4 2 0 16,2 3-144-16,3 1 144 0,1-1 0 0,2 1 0 15,2-2 0-15,2 0 0 0,6 2-128 0,3-2 128 0,2-1 0 0,4-2 0 16,-1-4 0-16,5-1-144 0,-1-1 144 16,7-2 0-16,6 0-144 0,3-1 144 0,0 1 0 0,3 0-144 15,1-2 16-15,3-4 0 0,1-3 0 0,3-3 0 16,0-3 128-16,4-4-208 0,5 0 80 0,0-6 128 15,2-2-192-15,-3-2 192 0,-2-2-160 0,1-4 160 16,-3-2-128-16,-2-2 128 0,0-3 0 0,2-4-144 16,-3 0 144-16,1-6 0 0,1-2 0 0,-3-4 0 15,-1-2 0-15,-3-3 0 0,-3-2 0 0,0-1 0 16,-1-2 0-16,1 1 0 0,0 0 128 0,-2-3-128 16,0-4 0-16,3-1 144 0,2 1-144 0,0-2 0 15,-4-4 128-15,0-4-128 0,-1-8 0 0,-1-1 0 0,-3 2 128 16,0 0-128-16,-3-1 0 0,0-1 0 0,-1-1 144 15,-2-2-144-15,-1-2 0 0,-2-5 144 0,-1-4-144 16,-3-1 0-16,-4 2 0 0,-1 2 0 0,-2 3 0 0,-4-1 0 16,-3-1 0-16,-3-3 0 0,-1-2 192 0,-2 1-32 15,-8-1-16-15,0 3 0 0,-1 1 32 0,-2-1 0 16,0-1 0-16,-5-4 0 0,-1-7-48 0,-2 5-128 16,-1 4 192-16,1 5-64 0,-3 2-128 0,1 5 0 15,-3 3 0-15,0 3 0 0,1 4 240 0,0 2-48 16,-2 1 0-16,1 4 0 0,1 1-16 0,-1 4-16 15,-1 2 0-15,-1 3 0 0,2 1-160 0,-1 3 0 16,-2 2 0-16,-2 3 0 0,-2 2-128 0,1 3-16 16,-1 3 0-16,0 4 0 0,2 3-48 0,-2 6 0 15,1 5 0-15,3 5 0 0,2 2-16 0,0 8-16 16,0 5 0-16,0 5 0 16,1 3-336-16,3 1-64 0,3 3-16 0,-2 5 0 15,8 3-2064-15,0 5-432 0</inkml:trace>
  <inkml:trace contextRef="#ctx0" brushRef="#br2" timeOffset="194235.053">22348 9837 1839 0,'0'9'160'0,"0"-9"-160"0,0 0 0 0,0 0 0 15,-1 9 3904-15,0 0 736 0,1-9 160 0,0 0 16 16,0 0-3440-16,0 0-688 0,0 0-144 0,0 0-32 16,0 0 80-16,0 0 16 0,0 0 0 0,0 0 0 15,0 0 432-15,0 0 96 0,-1-8 16 0,-2 0 0 16,-3 0 192-16,2-1 32 0,0-1 16 0,1-1 0 15,-3 0-432-15,-1-1-64 0,-2-2-32 0,3 0 0 16,2 0-416-16,-5 1-64 0,-2-1-32 0,2-2 0 0,0 0-48 0,2 0-16 16,1 2 0-16,-3-3 0 0,-3-3-16 0,1-2 0 15,1 1 0-15,-2-2 0 0,-2 2-96 0,1-3-32 16,0-1 0-16,-1 1 0 0,-1 0-144 16,0 0 0-16,1 2 0 0,1 0 128 0,-2 1-128 0,0-1 192 15,-1 0-192-15,0 1 192 0,-1 1-48 0,0-4 0 16,1-4 0-16,1 2 0 0,0 3 32 0,-2-5 0 15,-2-3 0-15,2 0 0 0,3-2-176 0,-3 1 160 16,-2 1-160-16,3 1 160 0,-1 3-160 0,1 0 192 16,0 2-192-16,2 0 192 0,-1-3-32 0,2 2 0 15,-1-1 0-15,0 2 0 0,0-2 32 0,1 0 0 16,2-1 0-16,-3 0 0 0,1 2-48 0,1 1 0 16,1 2 0-16,0 1 0 0,-1 3-144 0,2-1 128 0,1 2-128 15,-3 1 128-15,1-1-128 0,1 4 0 0,0-1 0 16,2 2 128-16,-1-1-128 0,-1 1 0 0,-1-1 0 0,0 3 0 15,3 3 0-15,0 1 0 0,0 0 0 0,1 0 0 16,-1-3 0-16,2 2 0 0,-1 2 0 0,2 1 0 16,5 5 0-16,-5-4 0 0,0-2-144 0,5 6 144 15,0 0 0-15,0 0-128 0,-5-6 128 0,5 6 0 16,0 0-160-16,0 0 160 0,0 0-128 0,0 0 128 16,-6-4-144-16,6 4 144 0,0 0-160 0,0 0 160 15,0 0-304-15,0 0 48 0,0 0 0 0,0 0 0 16,0 0-320-16,0 0-48 0,0 0-16 15,0 0 0-15,0 0-1424 0,3 10-304 16,-3-10-48-16,4 10-12736 0</inkml:trace>
  <inkml:trace contextRef="#ctx0" brushRef="#br2" timeOffset="194879.86">21222 9081 13823 0,'0'0'1216'0,"0"0"-960"0,0 0-256 0,0 0 0 16,0 0 1728-16,0 0 320 0,8 5 48 0,-2-3 16 16,-6-2-1760-16,0 0-352 0,11-2 0 0,-1-1 0 15,-3-1 0-15,0 0 240 0,-1-3-16 0,-1 0 0 16,0-2 464-16,-3-1 80 0,-1-2 32 0,0 0 0 16,-1 0 400-16,-1-1 80 0,0-3 0 0,0-1 16 15,1-4-320-15,-1 0-64 0,-3-1-16 0,1 0 0 16,0 0-240-16,0-1-48 0,-2 0-16 0,2-4 0 15,-3-3 0-15,2 0 0 0,-3-1 0 0,2-2 0 16,-2-3-224-16,1-1-48 0,0 1-16 0,1 0 0 16,-1 3-304-16,4 2 160 0,-2 2-160 0,-1 0 128 0,-1 1-128 15,0 2 0-15,2 0 0 0,0 2 0 0,2 5 352 0,0 2-16 16,0-1 0-16,1 2 0 0,0-2-96 16,2 3-32-16,0 2 0 0,1 0 0 0,-1 2-80 0,-1 3 0 15,0 8-128-15,4-8 192 0,1 1-192 0,1 2 0 16,-2-3 0-16,-4 8 0 0,9-3 0 0,0 2 0 15,1 1 0-15,1 0 0 0,0 0 0 0,3 3 0 16,2 3 0-16,-1 0 0 0,-1 1 0 0,4 2 0 16,7 0 0-16,-3 2 0 0,2 0 0 0,-1 2 0 15,1-1 0-15,0 2 0 0,0 5 0 0,1-4 128 16,-2 0-128-16,0 1 144 0,-1-3-144 0,0 0 0 16,0-1 0-16,-2 0 0 0,-2 2 0 0,0-2 0 15,-3 1 144-15,1-2-16 0,-1-1 0 0,-2-1 0 0,-2-2 0 16,0 1 0-16,-3 2 48 0,2-2 16 0,-3-3 0 15,1 2 0-15,1-1-192 0,-2 1 128 0,-3 0-128 16,2-1 128-16,-6-6-352 0,6 6-80 0,1-1-16 0,-7-5 0 31,-1 9-1696-31,0-2-352 0,1-7-64 0,-4 6-13520 0</inkml:trace>
  <inkml:trace contextRef="#ctx0" brushRef="#br2" timeOffset="202719.89">9501 11357 21183 0,'-28'-20'944'0,"8"3"192"16,-8-6-912-16,1 2-224 0,-2 1 0 0,4 2 0 0,1-1 144 0,1-1-16 16,-4 2 0-16,-1-2 0 0,-3 0-128 15,-4 2 160-15,-4 2-160 0,-2 0 160 0,-4 1-160 0,-2 2 0 16,-4 1 0-16,-1 7 0 0,-6 8 0 15,-3 3 0-15,-9 1-144 0,-1 6 144 0,-4 5 0 0,1 6-128 16,-1 0 128-16,-2 6 0 0,-3 3-144 0,1 2 144 16,4 0 0-16,3 0-144 0,5-2 144 0,2-2 0 15,2-2 0-15,7-3 0 0,4 2 256 0,4-3 96 16,2-2 16-16,6 3 0 0,3 1 448 0,4 5 80 16,2 3 32-16,1 8 0 0,0 5-528 0,4 6-96 15,-1 3-32-15,-2 6 0 0,-3 2-272 0,3 5 0 16,3 5 0-16,0 8 0 0,-3 5 128 0,5 1-128 15,3-2 0-15,3 8 0 0,3 9 0 0,4-4 0 16,3-6 0-16,6 1 0 0,6-3 0 0,5-7 0 0,3-6 0 16,6-5 0-16,5-6 0 0,2-5 0 15,5-5 0-15,3-2 0 0,3 0 0 0,3-5 0 0,2-8-192 0,1-4 192 16,0-1 0-16,6-4 0 0,3-1 0 0,2-4 0 16,3-5 0-16,5-3 0 0,4-3 0 0,1 0 0 15,-2 2 0-15,6-7 208 0,5-5-64 0,-1-2-16 16,3 1-128-16,-1-5 192 0,-1-6-192 0,1-8 192 15,1-10-64-15,-2-7-128 0,-2-4 192 0,-2-9-64 16,-2-6 192-16,2-12 48 0,0-8 0 0,-1-4 0 16,0-8-80-16,-5-3-16 0,-7-5 0 0,1-7 0 15,0-5-144-15,-4 0-128 0,-6 1 144 0,-5-1-144 16,-4-2 0-16,-9 6 128 0,-8 9-128 0,-7-1 0 16,-5-1 256-16,-8 1 16 0,-7 1 0 0,-6 6 0 15,-6 6 272-15,-4 2 48 0,-4-3 16 0,-6 9 0 0,-4 6-160 0,-1 6-16 16,-1 7-16-16,-2 10 0 0,1 7-240 15,-7 9-48-15,-3 8-128 0,-1 8 192 0,-4 6-416 0,-2 11-96 16,-3 11 0-16,4 13-16 16,4 13-2576-16,3 4-512 0,-15 34-96 0,18-8-32 15</inkml:trace>
</inkml:ink>
</file>

<file path=ppt/ink/ink2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21:14.808"/>
    </inkml:context>
    <inkml:brush xml:id="br0">
      <inkml:brushProperty name="width" value="0.05292" units="cm"/>
      <inkml:brushProperty name="height" value="0.05292" units="cm"/>
      <inkml:brushProperty name="color" value="#7030A0"/>
    </inkml:brush>
  </inkml:definitions>
  <inkml:trace contextRef="#ctx0" brushRef="#br0">6864 1925 27359 0,'-25'-29'1216'0,"9"15"240"0,0 5-1168 0,2-1-288 0,4 2 0 0,2 0 0 15,-2 1 496-15,3 3 32 0,-1 0 16 0,8 4 0 16,1-9 128-16,-1 9 32 0,0 0 0 0,6-6 0 15,1 0-448-15,7 0-64 0,1 1-32 0,5 1 0 16,4 2-160-16,2 2 0 0,4 2-160 0,6 1 160 16,2-1 0-16,6 2 0 0,4 2-128 0,9-1 128 15,6 0 0-15,5 0 0 0,4-1 0 0,-2-1 0 16,3-1 0-16,7-4 0 0,8-1 0 0,2 2 0 16,-2 1 0-16,7 1 0 0,8-3 0 0,2-1 160 15,0-1-32-15,5 0-128 0,5 2 192 0,1 0-64 0,1-4 48 16,7 1 0-16,7-1 0 0,2 2 0 15,1 1-32-15,4-3 0 0,3-3 0 0,6 1 0 0,3 0-16 16,2-1 0-16,-2 1 0 0,3-3 0 0,2 0-128 16,4-1 128-16,5-2-128 0,-7 1 128 0,-4 2-128 15,-2 0 0-15,0 0 0 0,2 3 0 0,3-2 0 0,-4 1 0 16,-5 1 0-16,1-1 0 0,2 0 0 0,0 2 0 16,2 2 0-16,-2-1 0 0,-7 0 0 0,1 5 128 15,-1 2-128-15,-5 1 0 0,-4-1 0 0,-1 2 128 16,-1-2-128-16,-1 2 0 0,-3-1 160 0,-5 1-160 15,-5-3 192-15,1 2-192 0,0-2 192 0,-7 0-192 16,-6-2 192-16,-4 2-192 0,-2 0 160 0,-4 0-160 16,-7 0 128-16,-7-1-128 0,-9-2 0 0,-4-1 0 15,-6-1 128-15,-5 2-128 0,-7-1 0 0,-6 3 128 16,-9 0-128-16,-5-1 128 0,-7-1 96 0,-7 2 16 0,-7-1 0 16,-3 2 0-16,-7 0 352 0,0 0 80 0,0 0 16 0,-9-7 0 15,-6 3-208-15,-9 0-32 0,-14-3-16 0,-6 4 0 16,-5 1-432-16,-6 1 0 0,-6 1 0 0,-6-1 0 15,-6 0-160-15,-11 1 160 0,-7 2-208 0,-4 0 80 16,-2-2 128-16,-9 0 0 0,-9 0 0 0,-6 2-128 16,-1 3 128-16,-4 0 0 0,-4 0 0 0,-5-2 0 15,-5-1 0-15,0 2 0 0,0 3 0 0,-4 0 0 16,-4-1 0-16,-6 2 128 0,-3-1-128 0,0-1 128 16,7-1-128-16,-7 1 0 0,-4 1 128 0,-3 0-128 15,-6 1 0-15,1 0 0 0,-1-2 0 0,0 2 128 16,1 1-128-16,-4 1 0 0,-7 0 0 0,-1-1 0 15,1-2 0-15,2 2 0 0,0-1 0 0,5 1 0 0,5 0 0 16,1 1 0-16,1 0 0 0,1-1 0 0,-1-1 0 0,2 2 0 16,6 2 0-16,4-2 0 0,2-4 0 15,-1 2 0-15,-2 0 0 0,8-1 0 0,7 1 0 0,2 2 0 16,3-1 0-16,3 1 0 0,4 1 0 0,9-1 0 16,3-3 0-16,4 5 0 0,0-1 0 0,7 4 0 15,7 2 0-15,9-2 128 0,2-4-128 0,7-4 0 16,5 0 0-16,8 1 0 0,2 3 0 0,11 1 0 15,8-2 0-15,9-3 0 0,6-3 0 0,6-2 0 16,7-2 0-16,7 1 0 0,11-1 0 0,0 0 0 16,0 0 0-16,10 5-128 0,5 1-48 0,7-3 0 15,10 0 0-15,12 0 0 0,11-3 176 0,5 1 0 16,6 3 0-16,5-4 0 0,7-4 0 0,12 0 0 0,10 0 0 0,5 2 176 16,1 1-176-16,9 0 192 0,8 1-192 0,5-1 192 15,6 1-192-15,6 0 0 0,5 1 144 0,9 1-144 16,5 1 0-16,4 0 0 0,1 0 0 15,3 0 128-15,1-1-128 0,6-1 0 0,7-1 0 16,5 1 0-16,2-1 0 0,5 3 0 0,3-1 0 0,3-3 0 16,0-4 0-16,4 2 128 0,3 0-128 0,2-2 0 15,-1 0 0-15,1 0 0 0,-1 5 0 0,1-1 128 16,-2 1-128-16,-2 1 0 0,-1 2 0 0,0 3 0 16,2 1 0-16,-6 5-160 0,-2 1 16 0,-1 7 0 15,-2 7-2736 1,-3 9-528-16</inkml:trace>
</inkml:ink>
</file>

<file path=ppt/ink/ink2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21:17.284"/>
    </inkml:context>
    <inkml:brush xml:id="br0">
      <inkml:brushProperty name="width" value="0.05292" units="cm"/>
      <inkml:brushProperty name="height" value="0.05292" units="cm"/>
      <inkml:brushProperty name="color" value="#7030A0"/>
    </inkml:brush>
  </inkml:definitions>
  <inkml:trace contextRef="#ctx0" brushRef="#br0">6622 700 20271 0,'4'-20'1792'0,"1"8"-1424"16,6-5-368-16,2 0 0 0,5-3 2864 0,2 0 496 15,2 0 96-15,2 0 32 0,2 2-2848 0,17-13-640 16,-11 8 0-16,-9 5 0 0,-5 5 0 0,-7 2-224 0,-3 3 80 0,-8 8 16 31,1-8-304-31,-1 8-48 0,-7-8-16 0,-4 1 0 16,-8 5 0-16,-4 0 0 0,-2 1 0 0,-8 2 0 0,-5 2 96 0,-6 2 16 15,-3-2 0-15,-1 1 0 0,-6-2 192 0,-3 0 64 0,-6-1 0 16,-1-1 0-16,2 2 288 0,0-2 64 0,2 0 16 0,-4 0 0 16,-2-2 336-16,-5-1 80 0,-3 0 16 0,-1 2 0 15,-1 3-256-15,-1 0-48 0,-2-2-16 0,-7 0 0 16,-3 3-176-16,0-3-48 0,-3 0 0 0,-1 0 0 15,-7 0 0-15,0 0-128 0,0 0 192 0,-4 0-64 16,-8 0-128-16,2 0 0 0,2 2 144 0,-3-1-144 16,-4-1 0-16,0 2 128 0,6 1-128 0,0-1 0 15,-2-2 128-15,3 2-128 0,5 1 128 0,1 1-128 16,-3-4 208-16,2 2-16 0,2 0-16 0,2-1 0 0,2 1-48 16,-3 1-128-16,-6 1 192 0,5 1-64 15,2 0-128-15,-4 2 0 0,-4 2 0 0,5 1 0 16,1 0 0-16,8-1 0 0,3 1 0 0,3 2 0 15,-1-1 0-15,44-4 0 0,-1 5 0 0,-4 2 0 0,-2 3 0 0,-3 2 0 16,-1 0 0-16,0 0 0 0,2 2-128 0,-41 21 128 16,19-4 0-16,14-4 0 0,10-5 0 15,5 1 0-15,1 3-144 0,9-1 144 0,8-1 0 0,-1 1 0 16,-1 1 0-16,7 2 0 0,6 1 0 0,7-3-192 16,3-3 192-16,3 1-160 0,2-1 160 0,5 2 0 15,10 0-144-15,2-1 144 0,4 0 0 0,6 2-144 16,0 1 144-16,6 2 0 0,4 3 0 0,4-1-128 15,3-1 128-15,1-2 0 0,5 0 0 0,7-2 0 0,10-2 0 16,5 0 0-16,4-3 0 0,3 3 0 0,1-1 0 16,8 0 144-16,8 2-144 0,1 2 0 0,-1 3 0 15,6-3 0-15,7-3 0 0,1-3 0 0,0 0 0 0,4-3 0 16,7-2 0-16,-1 1 0 0,-2 1 144 16,8-5-144-16,6-4 0 0,2-3 0 0,-1 0 0 0,1-3 0 15,0-2 0-15,1-3 0 0,3-4 0 0,0-2 128 16,-3-3-128-16,6-4 0 0,4-2 0 0,-3-2 128 15,-5 0-128-15,1-2 0 0,3-5 0 0,-1-1 128 16,0-4 16-16,-4-4 16 0,-2-8 0 0,1 1 0 16,0-1 32-16,-3-5 0 0,-8-4 0 0,-1 1 0 15,-1 3-16-15,-7 0 0 0,-6-3 0 0,1-3 0 16,-1-1-176-16,-6-5 160 0,-9-4-160 0,-4 1 160 16,-3 2-160-16,-4 0 0 0,-4 1 144 0,-8-1-144 0,-10-1 128 15,-6-3-128-15,-10-2 128 0,-7-2-128 0,-5 1 128 16,-7 2-128-16,-3 0 160 0,-13 3-160 0,-10 1 0 0,-2 24 128 15,-6-8-128-15,-5-1 0 0,-7-4 0 16,-8-4 0-16,-8-3 128 0,-10-1-128 0,-8-2 0 16,-62-40 0-16,8 23 0 0,-3 14 0 0,-10 8 0 0,4 11-160 15,6 7 160-15,-5 9-128 16,118 22 128-16,0 0 0 0,0 0 0 0,0 0 0 0,0 0 0 0,0 0 0 16,0 0 0-16,0 0 128 0,0 0-128 0,0 0 0 15,0 0 0-15,0 0 0 0,-1630 33 0 0,1500 18-240 16,-3 10 48-16</inkml:trace>
</inkml:ink>
</file>

<file path=ppt/ink/ink2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21:20.512"/>
    </inkml:context>
    <inkml:brush xml:id="br0">
      <inkml:brushProperty name="width" value="0.05292" units="cm"/>
      <inkml:brushProperty name="height" value="0.05292" units="cm"/>
      <inkml:brushProperty name="color" value="#7030A0"/>
    </inkml:brush>
  </inkml:definitions>
  <inkml:trace contextRef="#ctx0" brushRef="#br0">17338 2241 7359 0,'-37'-8'320'0,"10"3"80"0,-7-2-400 0,0-1 0 0,2 1 0 0,0-1 0 32,0 3-576-32,1 2-192 0</inkml:trace>
  <inkml:trace contextRef="#ctx0" brushRef="#br0" timeOffset="759.38">16638 2102 911 0,'-35'-2'0'0,"11"0"0"0,-4-2 0 0,0-1 0 0,-4 2 0 0,-1-4 0 16,0-1 2832-16,2 1 496 0,1 1 80 0,4 1 32 0,2 0-1328 0,4 1-272 16,3-1-48-16,5 1-16 0,2 0-176 0,5 1-48 15,5 3 0-15,0 0 0 0,0 0-496 0,0 0-96 16,0 0-32-16,10 3 0 0,2-3-608 0,8 4-112 16,2-1-16-16,7 2-16 0,8-1-16 0,3 1 0 15,4-2 0-15,6 0 0 0,3 0 64 0,7 1 16 16,7 2 0-16,8-1 0 0,3-2 32 0,3 0 16 15,5 0 0-15,10-1 0 0,6 0 64 0,2 0 16 16,-1-2 0-16,8 0 0 0,12 0 0 0,-1 0 0 16,-1-1 0-16,6 1 0 0,1 2-112 0,0 0 0 15,2 0-16-15,0 2 0 0,1 1-96 0,4 1-16 16,4-2 0-16,-3 2 0 0,-1-1 0 0,1 2 0 0,-2-2 0 16,-1 2 0-16,-3 0-128 0,1-2 0 0,-3 4 0 15,3 0 128-15,1 0-128 0,-5-1 0 0,-6 1 0 0,2-2 128 16,4-3-128-16,-9 3 0 0,-8 2 0 0,4-1 0 15,3-3 0-15,-3-1 0 0,-7 1 0 0,2 0 0 16,1 2 0-16,-4-4 0 0,-6-1 0 16,-3-1 0-16,-3 3 0 0,0-1 0 0,-3 1 128 0,-4 1-128 15,-4-1 0-15,-2 2 0 0,0-3 0 0,-1 0 0 16,-2 0 0-16,-6-1 128 0,-6-4-128 0,1 2 0 16,-1 3 0-16,-4-2 0 0,-4-2 0 0,-3-3 0 15,-2 3 0-15,-8 0 0 0,-5 0 128 0,-3-1-128 16,-5-3 0-16,-1 2 0 0,-4 2 144 0,0 1-144 0,-3-2 0 15,-3 1 144-15,-3 0-144 0,-3-2 0 16,-3 2 176-16,-1-2-176 0,-5-1 160 0,-6 4-160 16,0 0 192-16,0 0-64 0,0 0-128 0,0 0 192 0,0 0-64 15,-10-8 0-15,-6 2-128 0,-1-1 192 0,-5-1-192 0,-1 3 0 16,-3 2 0-16,-1-1 0 0,-3 1 0 0,-3 0 0 16,-2 1 0-16,-6 0 0 0,-2 1 0 0,-5-1 0 15,-8 4 0-15,-1-2 0 0,-1-4 0 0,-2 2 0 16,-4 2 0-16,-9-1 0 0,-9-3 0 0,-1 3 0 15,0 1 0-15,-4 0 0 0,-9-1 0 0,-4 0 0 16,-3 0 0-16,-5-2 0 0,-2 2 0 0,-3 2 0 16,-5 2 0-16,-1-3 0 0,-3 0 0 0,1 0-128 15,6 0 128-15,-1 2 0 0,-1 0 0 0,2-1-128 16,2 3 128-16,-6-1 0 0,-2 0 0 0,2-3 0 16,2 0 0-16,-6 0 0 0,-7 3 0 0,1 1 0 0,4-2 0 15,-6-2 0-15,-8-1 0 0,-3 2 0 0,1 1 0 16,6-1 0-16,2-1 0 0,5 1 0 0,3 1 0 0,12 1 0 15,10-1 0-15,11-1-128 0,9-2 128 0,10 1 0 16,11 4-208-16,7-1 16 0,10 1 0 0,8 0 0 31,9 4-2384-31,6 1-480 0</inkml:trace>
  <inkml:trace contextRef="#ctx0" brushRef="#br0" timeOffset="2799.423">15071 2988 19343 0,'5'-9'1728'0,"3"1"-1392"0,1 0-336 0,-1 2 0 16,2 0 880-16,1 1 96 0,-1 0 32 0,0 0 0 0,-1-3-832 0,1 1-176 16,-6-2 0-16,2 0 0 0,-3 0 0 0,0 1 160 15,-3-1-32-15,0-4 0 0,-3-3 32 0,-4 2 0 16,-1-1 0-16,-3-1 0 0,-3-5 48 0,-4 2 16 15,-7 4 0-15,-1-2 0 0,-5-1-48 0,-4-1-16 16,-3 0 0-16,-6-2 0 0,-2-1-16 0,0-1 0 16,-1-1 0-16,-4-2 0 0,-5-4 272 0,-1 1 48 15,-5 0 16-15,-2-4 0 0,-2-4 160 0,0 2 48 16,-3 4 0-16,-3 3 0 0,-7-1-176 0,-3 3-16 16,-1 3-16-16,-7 0 0 0,-4-4-272 0,-2 4-48 15,-3 1-16-15,-1 2 0 0,-2 2-144 0,-7 0 0 16,-7-1 0-16,-5 2 0 0,-1-2 0 0,-3 6 0 0,-3 4 0 15,-6-2 0-15,-2-3 0 0,-2 5 0 16,0 4 0-16,-4 1 0 0,-4-3 0 0,0-1 0 0,2-1 0 16,0 4 0-16,-3 7 0 0,-3 2 0 15,-4 4 0-15,-1-4 0 0,-1 0 0 0,1 3 0 0,0 1 0 0,-3 4 0 16,-4 2 0-16,-4 3 0 0,0-1 0 0,3 2 0 16,-1 0 0-16,3 1 0 0,-3 4 0 0,-2 0 0 15,-4-1 0-15,-2 3 0 0,-4-1 0 0,4 3 0 16,3 2 0-16,0 5 0 0,4 3 0 0,4-3 0 15,-3-1-304-15,6-2 64 0,4 0 16 0,10-2 0 16,5-1 224-16,3 0-192 0,1-2 192 0,7 3-192 16,7-2 192-16,2 1 0 0,0-2 0 0,9 3 0 15,4 0 0-15,6 1 0 0,3 0 0 0,5 5 0 0,3 0 0 16,8 2 0-16,8-2 0 0,3 0 0 0,6 0 0 16,3 3 0-16,7-1 0 0,9 3 0 0,7-1 0 15,5 5 0-15,2 3 128 0,9 1-128 0,6 0 0 0,8-1 0 16,3 1 128-16,7-2-128 0,6 0 0 0,9 1 0 15,6 4 0-15,6 1 0 0,4 1 128 0,8-2-128 16,11 2 0-16,3 0 0 0,2-4 176 0,10 2-176 16,6-2 160-16,8 3-160 0,7-1 160 0,8-1-160 15,5-1 160-15,9-4-160 0,11-4 0 0,4-4 128 16,4-1-128-16,6-3 0 0,5-3 0 0,7-4 0 16,10-1 0-16,3-2 0 0,4 0 0 0,4-2 0 15,3-4 0-15,6-1 0 0,3-2 128 0,11-2-128 16,1-1 0-16,5-2 0 0,2-4 128 0,3-1-128 15,2-2 0-15,1 0 144 0,-2-3-144 0,2-1 0 16,-2-2 0-16,0 1 0 0,0-3 0 0,4-1 0 0,4-1 144 16,3-5-144-16,-4-7 128 0,0 0-128 0,-2 0 128 0,0-6-128 15,2-2 160-15,-1-3-32 0,-2-1-128 0,-1-1 192 16,-1-4-192-16,-4-4 0 0,-2-4 128 0,-6-5-128 16,-6-5 0-16,-8 2 0 0,-6 2 128 0,-7-2-128 15,-5-2 0-15,-7-3 0 0,-6-3 0 0,-10-2 0 16,-14-4 176-16,-7 1-176 0,-6 3 192 0,-12 0-192 15,-11 0 272-15,-12-1-48 0,-10-3-16 0,-16 2 0 16,-10 2 112-16,-7 2 0 0,-12 3 16 0,-13-3 0 16,-11-4 304-16,-13-4 48 0,-13-4 16 0,-12 4 0 15,-7 3-208-15,-20-3-48 0,-16-4 0 0,-10 4 0 0,-14 6-272 16,-17 4-176-16,-15 8 192 0,-13 6-192 0,-6 2 0 0,-8 9 0 16,-10 6 0-16,-1 6 0 0,-5 5 0 15,0 8 0-15,-3 8 0 0,-4 4 0 0,-1 3 0 0,3 10 0 16,0 11 0-16,2 7 0 15,0 7-1184-15,1 16-144 0,2 14-16 16</inkml:trace>
</inkml:ink>
</file>

<file path=ppt/ink/ink2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9:21:26.695"/>
    </inkml:context>
    <inkml:brush xml:id="br0">
      <inkml:brushProperty name="width" value="0.05292" units="cm"/>
      <inkml:brushProperty name="height" value="0.05292" units="cm"/>
      <inkml:brushProperty name="color" value="#7030A0"/>
    </inkml:brush>
  </inkml:definitions>
  <inkml:trace contextRef="#ctx0" brushRef="#br0">2084 2240 18431 0,'-11'-6'1632'0,"-2"2"-1312"0,3 2-320 0,3-2 0 16,2-1 1552-16,5 5 240 0,0 0 64 0,-4-6 0 0,3 0-1312 0,1 6-256 16,0-8-48-16,0 8-16 0,9-4-64 0,-9 4-16 15,10-3 0-15,1 1 0 0,0-2-144 0,2 3 0 16,3 3 0-16,2 1 128 0,3-3 0 0,8 0 0 16,7 3 0-16,4 1 0 0,3-1 112 0,-1 3 16 15,6-1 0-15,3 3 0 0,4-1-256 0,8 1 0 16,4 0 0-16,4 2 0 0,0 2 0 0,3 1 176 15,3 2-176-15,8 1 160 0,9-3-16 0,2 5 0 16,0 1 0-16,6 1 0 0,11-3 48 0,2-2 0 16,0-1 0-16,9 0 0 0,8-1-192 0,5-3 128 15,1-3-128-15,4 0 128 0,3 3-128 0,7 0 0 16,6-2 0-16,2-1 128 0,-3 3-128 0,2-1 0 0,-1-1 0 16,6-1 0-16,7 3 0 0,1-2 0 0,3-1 0 15,1-2 0-15,4 2 0 0,-1-3 0 0,-2 0 0 16,4 1 0-16,2-1 0 0,3 1 128 0,3-2-128 0,5 2 0 15,2-5 0-15,-1 2 0 0,2-2 0 0,2 0 0 16,-4 1 0-16,1-1 0 0,1 0 128 0,-1 1-128 16,-3 1 0-16,3 1 0 0,1 1 0 0,-2-2 128 15,-6-1 48-15,2 0 0 0,2-1 0 0,-3 4 0 16,-5 1 288-16,-4 0 64 0,-1 0 16 0,-4-3 0 16,-8-1-16-16,-2 0 0 0,1-1 0 0,-2-1 0 15,-5-1-112-15,-6-2-32 0,-7-1 0 0,-2 2 0 16,-3 2-176-16,-6 1-32 0,-8-4-16 0,-2 1 0 15,-4 0-160-15,-7-1 0 0,-6 4 0 0,-2 0 0 16,-3 3-1616 0,-2-2-368-16</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40:18.940"/>
    </inkml:context>
    <inkml:brush xml:id="br0">
      <inkml:brushProperty name="width" value="0.05292" units="cm"/>
      <inkml:brushProperty name="height" value="0.05292" units="cm"/>
      <inkml:brushProperty name="color" value="#FF0000"/>
    </inkml:brush>
  </inkml:definitions>
  <inkml:trace contextRef="#ctx0" brushRef="#br0">1870 1646 11967 0,'-9'-15'1072'0,"1"0"-864"0,2-2-208 0,3 2 0 0,1 1 1696 0,1 2 288 15,1 0 64-15,0-1 16 0,0 5-1360 0,0-1-288 16,0 9-48-16,-1-7-16 0,1 1-192 0,0 6-32 15,0 0-128-15,0 0 192 0,0 0-368 0,-8 3-80 16,1 2 0-16,-1 3-16 16,0 2-128-16,-2 1-32 0,2 1 0 0,1 1 0 15,-1 2-240-15,2-3-48 0,2-3-16 0,1 2 0 16,-2-4 48-16,5-7 16 0,0 0 0 0,-3 7 0 0,-3-2 544 0,6-5 128 0,0 0 0 0,0 0 0 16,0 0 624-16,0 0 144 0,0 0 48 0,0 0 0 15,0 0-144-15,0 0-32 0,0 0 0 0,0 0 0 16,0 0-480-16,0 0-160 0,0 0 0 0,-5 8 0 15,5-8-128-15,-4 7-144 0,-3-3-32 0,-2 0-5088 16,3 3-1024-16</inkml:trace>
  <inkml:trace contextRef="#ctx0" brushRef="#br0" timeOffset="1243.682">1548 1863 9951 0,'0'0'448'0,"0"0"80"0,0 0-528 0,8 5 0 16,1-1 0-16,-9-4 0 0,10 5 1264 0,-1-3 144 15,1 0 16-15,-2-2 16 0,2-2-208 0,-1 2-32 16,-9 0-16-16,13 2 0 0,0 0-224 0,0 0-32 15,-1 1-16-15,3 0 0 0,0 4-208 0,3-2-64 16,2 1 0-16,3-2 0 0,-2-1-192 0,6 2-32 16,2 1-16-16,-2 1 0 0,2-2-144 0,3 2-16 15,1 0-16-15,3 0 0 0,0 1-224 0,5-1 176 16,3-2-176-16,1 4 160 0,5-4-160 0,-1 2 0 0,1 1 0 16,-2-2 0-16,-1-1 0 0,1-1 128 0,2 4-128 0,-1-3 0 15,2-1 0-15,4 2 0 0,-2 2 128 0,0 1-128 16,-3-1 144-16,-1 0 0 0,0 1 0 15,6-2 0-15,4-1 64 0,2 0 16 0,2-1 0 0,0 1 0 16,-5 0-96-16,1-1 0 0,3-1-128 0,2-2 192 16,2 0-64-16,0 1-128 0,1 0 176 15,-2-1-176-15,-3-1 176 0,6-2-176 0,-5-1 160 0,6 0-160 16,3 0 192-16,-1 0-64 0,-3 4-128 0,1-5 192 16,4-2-64-16,1 2-128 0,2 0 176 15,-3 0-176-15,0-4 128 0,-2 0-128 0,2-3 0 0,1 0 0 16,3 1 0-16,-4 1 0 0,-6-1 128 0,-2 1-128 15,0-1 0-15,0 2 0 0,4 3 0 0,-1-4 0 16,-5 1 0-16,0-2 0 0,-2-1 128 0,1 1-128 0,0 1 0 0,-1 1 0 16,2-2 0-16,-2 2 0 0,0 4 0 15,-4-2 0-15,-3 0 0 0,0 0 0 0,1-3 0 0,-2 1 0 16,-2 2 0-16,-1 2 0 0,-3-1 0 0,-2 0 0 16,-2-2 0-16,-4 2 0 0,-1 0 0 0,-3-1 0 15,0 1 128-15,-2-1-128 0,0 4 0 0,-3 2 0 16,-1 0 0-16,-4-1 0 0,-3-2 0 0,0 2 0 15,-3 2 0-15,-3 0 0 0,-1-4 144 0,-2 1-144 16,-4 1 0-16,-9 0 144 0,0 0-144 0,0 0 0 16,0 0 144-16,0 0-144 0,0 0 272 0,0 0-16 15,0 0 0-15,-10 3 0 0,-6-2 16 0,-4 0 0 0,-5 0 0 16,-2 0 0-16,-6-2-272 0,-1 4 0 16,-4 4 0-16,1-2-144 0,-4 0 144 0,-3-3 0 15,-2-4 0-15,-5 2 0 0,-2 2 0 0,-7 1 144 0,-1 3-144 16,-2 0 0-16,1-2 128 0,-2-2-128 15,-2 0 0-15,-2 0 0 0,-3 1 144 0,0 1-16 0,3-2-128 0,1 1 192 16,1 1-64-16,-5-1-128 0,-3-1 176 0,0 1-176 16,-2 1 144-16,1-2-144 0,1-1 0 0,-7 1 144 15,-4 1-144-15,-1 2 0 0,0 3 0 0,1-5 0 16,-2-3 0-16,-1 1 0 0,-2 4 0 0,0 1 128 16,0 2-128-16,-3 3 0 0,-2 0 0 0,2 1 0 15,3-1 0-15,0-1 0 0,-1-3 0 0,-1 2 0 16,0 0 0-16,4 1 0 0,1 0 0 0,-1 0 0 15,-4-3-160-15,4 3 160 0,3-1 0 0,2 0-144 16,0-1 144-16,-1 0 0 0,2-1-144 0,0 1 144 0,4-2 0 16,0 1 0-16,1 1 0 0,2-4 0 0,-1 3 0 15,4-3 0-15,5-1 0 0,1 2 0 0,3-2 0 0,1 1 0 16,2 1 0-16,3-1 0 0,4-1 0 0,7 1 0 16,5-3 0-16,6 2 0 0,3 0 0 0,4 1 0 15,4-2 0-15,5 0 0 0,4-1 0 0,4-1 0 16,3 0 0-16,8 0 0 0,0 0-208 0,0 0 80 15,0 0 128-15,6 11-208 0,6-3-16 0,4-1 0 16,6 0 0-16,7-2 0 0,5-3 224 0,7-1 0 16,6-1 0-16,9 0-144 0,6-1 144 0,2-1 0 15,2-3 160-15,7 0-160 0,4-2 192 0,4-1-64 0,3 2-128 16,3-2 192-16,1-2-64 0,7 0 0 0,3-1-128 16,2 3 192-16,-6-3-192 0,8 1 128 0,5 0-128 0,1 1 0 15,-3 0 0-15,4 1 0 0,2 2 0 16,0-2 0-16,-2 2 0 0,4 0 0 0,4 2 0 0,-1-1 0 15,1 2 0-15,-1 0 0 0,4-1 0 0,-2 2 0 16,1-2 0-16,3-1 0 0,1 1 0 0,-6 0 0 16,-3-1 0-16,-1-1 128 0,5 0-128 0,-6-1 0 15,-4 1 0-15,0-3 0 0,0-2 0 0,-5 1 0 16,-4 0 128-16,-4 0-128 0,-4 0 0 0,-4 3 144 16,-5-2-144-16,-6 1 0 0,-5 1 0 0,-4-1 0 15,-4-1 0-15,-7 2 0 0,-2 4 0 0,-7 2 0 16,-6 3-1248-16,-5 3-288 15,-3 1-48-15</inkml:trace>
  <inkml:trace contextRef="#ctx0" brushRef="#br0" timeOffset="3337.778">18503 1961 11055 0,'-7'-12'976'0,"1"-2"-784"0,3-1-192 0,-2 2 0 15,1 2 2368-15,2 5 448 0,2 6 64 0,0 0 32 16,-1-11-1872-16,1 1-368 0,1 1-80 0,-1 9-16 15,0 0-192-15,7-5-32 0,-7 5-16 0,9-4 0 16,-9 4-336-16,12-3 128 0,-2 1-128 0,2 1 0 16,1 0 224-16,3 4-32 0,6 2 0 0,3-1 0 0,3-2 192 0,4 0 16 15,2 0 16-15,2 2 0 0,3-2 32 16,4 3 0-16,1 1 0 0,2-1 0 0,2-2-16 16,5 0 0-16,7 0 0 0,0 3 0 0,0-1 16 0,1 3 16 15,2-3 0-15,5-2 0 0,5-6-128 0,3 3-16 16,-2 4-16-16,0-2 0 0,2-1-144 0,2 2-32 15,5-2 0-15,-4 3 0 0,0-1-128 0,0-2 128 16,0-5-128-16,1 3 128 0,-2 3-128 0,-1 0 0 16,-4-1 144-16,0-1-144 0,0-1 0 0,3 0 0 15,2 0 0-15,-1 3 0 0,-5 2 0 0,1-3 0 16,-3-3 0-16,2 3 0 0,1 4 0 0,-3-1 0 16,-1-1 0-16,-3 2 0 0,-1-1 0 0,1 0 0 15,2-2 0-15,1 0 0 0,1 1 0 0,-4 4 0 0,-4 4 0 16,-1-5 0-16,-1 1 0 0,2-1 0 0,1-2 0 15,-2 0 0-15,-1 3 0 0,-5 0 0 0,-2-2 0 0,-5-2 0 16,-1-3 0-16,1 3 0 0,1 0 0 0,1 0 0 16,-2-2 0-16,0 0 0 0,-3 3 0 0,-3-2 0 15,-3-1 0-15,-3-2 0 0,0-2 0 16,1 0 128-16,-1 6-128 0,0-3 0 0,-1 0 0 0,0 0 128 16,-1 0-128-16,-4 1 0 0,-2-1 0 0,1 2 0 15,-6-1 0-15,0 0-128 0,-5-1 128 0,0 1 0 16,-4 0-160-16,-2-2 160 0,-3-1-192 0,-9 2 192 15,0 0-256-15,0 0 48 0,0 0 16 0,0 0 0 16,0 0 192-16,0 0 0 0,-5-7-160 0,-5 1 160 16,-3 0 0-16,-3 1 0 0,-1 0 0 0,-2 1 0 0,-2 1 0 15,-2-3 0-15,0 2 0 0,-2 0 0 0,-2 2 0 16,0-1 160-16,-7 2-32 0,-2 0-128 0,-2-1 160 0,-3-1-160 16,-1 0 128-16,-4 1-128 0,-6-3 160 0,-5 2-160 15,-7-1 192-15,-3 2-192 0,1 0 192 16,-6 0-192-16,-3-3 192 0,-6-1-192 0,-7 2 0 15,2-1 0-15,0 1 0 0,-2 0 0 0,-4-2 0 16,0 5 0-16,3 2 0 0,1-2 0 0,3-2 0 0,-3-1 0 16,2 3 0-16,0 2 160 0,0 4-160 0,1-3 160 15,1-4-160-15,-2 4 160 0,-3 5-160 0,2-3 192 16,3-4-192-16,-2 1 192 0,-1 0-192 0,-3 4 128 16,0 1-128-16,-2-1 128 0,-1-4-128 0,-2 2 160 15,-2 4-160-15,3-3 160 0,5 0-160 0,-1-1 0 0,-3-3 0 16,5 3-176-16,5 5 176 0,4-2 0 0,2-5 160 0,2 0-160 15,0-1 0-15,6 2 0 0,5 0 0 0,3-2 0 16,8-1 0-16,1 2 0 0,2 1 0 0,1-2 0 16,0-1 0-16,7 0 0 0,1 0 0 0,7 1 0 15,4 1 0-15,4-1 0 0,0 0 0 16,7 2 0-16,2 0 128 0,3 0-128 0,2-3 0 0,2 0 144 16,2-1-144-16,8 2 0 0,0 0 0 0,0 0 0 15,0 0 0-15,0 0 0 0,0 0 0 0,0 0 0 16,0 0 0-16,11-2 0 0,2 0 0 0,5 0 0 15,4 2 0-15,8 0 0 0,7 2 0 0,5 0 0 16,3 0 0-16,5 0 0 0,4 0 128 0,5-1-128 16,3-1 0-16,8-1 0 0,8-1 0 0,3 2 128 15,1 3-128-15,6 0 0 0,1-3 0 0,7 1 128 0,2 0-128 16,4-1 0-16,-5 0 0 0,9 2 128 0,3 0-128 0,0 2 0 16,-2-1 0-16,0 0 0 0,2-3 0 0,-4-1 0 15,-3-3 0-15,4 1 0 0,3 3 0 0,-5 2 0 16,-9 0 0-16,3-1 0 0,3-1 0 0,-3 2 0 15,-1 4 0-15,-4-1 0 0,-3-3 0 0,2 3 0 16,0 0 0-16,-7 2 0 0,-9 2 0 0,-4-3 0 16,-4-3 0-16,-1 3 0 0,-2 1 0 0,-5 0 0 15,-7-1 0-15,-6-1 0 0,-4 0 0 0,-4-1 0 16,-6-1 0-16,-2 3 0 0,-2-4-128 0,-6 1 128 16,-2 2 0-16,-3-2 0 0,-5-2 0 0,-4 0-176 15,-9-1 176-15,0 0-128 0,0 0-16 0,0 0 0 16,0 0 0-16,-12 1 0 0,-6-3 144 0,-4 1-128 0,-6 0 128 15,-5-1-128-15,-6-3 128 0,-7-1-160 0,-5 0 160 16,-6 2-160-16,-7-1 160 0,0 0 0 0,0 1 0 0,-1-2 0 16,-3 1 0-16,-5-1 0 0,-9 2 0 15,1-2 0-15,1 4 0 0,-3-1 0 0,-5-1 160 0,-2 1-160 16,-2-1 0-16,-2-1 128 0,-2 0-128 0,-4-2 0 16,-4 3 0-16,-2-1 128 0,-2 0-128 0,-5 0 0 15,-2 0 0-15,2 2 0 0,-1-4 0 0,-2 5 0 16,-3 0 0-16,6 1 0 0,6-1 0 0,0 2 0 15,1 0 0-15,7 0 0 0,6-1 0 0,6 0 0 16,4 1 0-16,4 2 0 0,2 2 0 0,5 0 0 16,7 2 0-16,6-3 0 0,2 0 0 0,4-1 0 15,4 0 0-15,5-1 128 0,5 1-128 0,8 1 0 16,7 2 0-16,6 0 128 0,3 2-128 0,5-2 0 0,10-5 0 16,0 0 0-16,11 9 0 0,7 0 0 0,8 0-256 0,11-1 16 15,15 2 0-15,9-3 0 0,6-3 240 0,13 0 0 16,12-1 0-16,7 0 0 0,4-1 0 0,8 3 192 15,8-3-64-15,-4 0-128 0,-2 0 256 0,4-1-64 16,4 1-16-16,-2-4 0 0,-4-1-16 0,1 2 0 16,-1 0 0-16,-5 1 0 0,-5-1-160 0,-4 3 192 15,-1 4-192-15,-3 0 192 0,-4 2-192 0,-5 5-144 16,-7 6 144-16,-5 3-16064 0</inkml:trace>
  <inkml:trace contextRef="#ctx0" brushRef="#br0" timeOffset="6079.927">6574 3058 19807 0,'-11'-11'880'0,"8"7"176"0,3 4-848 0,-6-5-208 0,6 5 0 0,0 0 0 16,0 0 128-16,0 0 0 0,0 0-128 0,0 0 192 16,0 0-48-16,0 0-16 0,0 0 0 0,0 0 0 15,0 0-128-15,0 0 0 0,0 0 0 0,0 0 128 16,8 6-128-16,1 1 0 0,1 1 0 0,1 1 0 15,-1-1 0-15,3 0 0 0,3 1 128 0,2 2-128 16,2 0 272-16,2 0-16 0,4-1-16 0,4-1 0 16,3 1 16-16,3 0 16 0,1-1 0 0,0-1 0 15,2 0-96-15,1-1-32 0,1-4 0 0,3 4 0 16,0-1 48-16,6 0 16 0,1-3 0 0,6 1 0 0,-2-1 80 16,2 0 16-16,2-1 0 0,2 1 0 15,5 2-48-15,1-1 0 0,1-2 0 0,0 2 0 0,2-1-256 16,-1-2 0-16,-1-1 0 0,4-1 0 0,3-1 0 0,-2 0 0 15,-2-2 0-15,0 1 0 0,-1 1 0 0,1-4 0 16,3 1 0-16,-2-2 0 0,-2 1 0 0,-1-1 0 16,-1-1 128-16,4 2-128 0,4 0 160 0,0 1-32 15,-2-5 0-15,-1 1 0 0,-4 1-128 0,2 1 192 16,0-1-192-16,1 1 192 0,0 0-64 0,-5 0 0 16,-4 0 0-16,1 3 0 0,3 0 0 0,-3-1 0 15,-2 1 0-15,1 2 0 0,1 0 0 0,-2 2 0 16,-2-1 0-16,1 0 0 0,0 0-128 0,0 1 0 15,-3 2 0-15,1-1 0 0,-4-1 0 0,-1 0 0 16,-1 3 0-16,-1-3 0 0,0 0 0 0,0 1 0 16,2-1 0-16,0 0 0 0,-5 0 0 0,-2 0 128 0,-1 1-128 15,0-1 0-15,0-1 0 0,1 0 0 16,-3 1 0-16,3 0 0 0,2-1 0 0,-2 1 0 0,-3 1 128 0,0 0-128 16,-4 0 144-16,2 0 0 0,-1-1 0 0,0 3 0 15,5 1 48-15,-1-2 0 0,0 0 0 16,0-1 0-16,-2 0-192 0,-1 0 0 0,-2 0 144 15,0 3-144-15,-6-3 144 0,4-1-144 0,-1 0 192 0,-2 1-192 16,0-1 0-16,2 0 0 0,-4 0 0 0,1 0 0 16,-1-1 0-16,-1 1 0 0,-3 0 0 15,1 0 0-15,-1-1 0 0,-2 3 0 0,-4 0 0 0,3-1 0 16,-4 0 0-16,1 0 0 0,-2-1 0 0,1 3 0 16,-2 1 0-16,1-2 0 0,-1 0 0 0,0 2 0 0,-4-2 128 15,1 1-128-15,-2 0 0 0,2 1 0 0,-3-2 0 16,0 1 0-16,2 3 0 0,-6-3 0 0,-1-1 0 0,-1 2 0 15,2 0 0-15,-1-1 0 0,-9-3 0 16,9 6 0-16,0-2 0 0,-1 1 0 0,1-1 0 0,2 0 0 16,-3 1 0-16,1-1 0 0,-9-4 0 0,9 5 0 15,-2-2 128-15,1-1-128 0,0-2 0 0,-8 0 0 16,7 0 0-16,1 0 0 0,1-1 128 0,-9 1-128 16,9-2 0-16,-9 2 0 0,7-1 128 0,-7 1-128 15,9-1 0-15,-9 1 0 0,0 0 0 0,0 0 0 16,0 0 128-16,0 0-128 0,0 0 0 0,0 0 0 15,-4-7 0-15,-3 0 0 0,-2 4 0 0,-1 0-144 16,-2-2 144-16,-2 2-128 0,-1 0 128 0,-2 2 0 0,-2-2 0 16,1 1-128-16,-4-1 128 0,-4 1 0 15,-2 0 0-15,-3-1 0 0,-2 0 0 0,-1 0 0 0,-5-1 0 16,2 1 128-16,-3 1-128 0,-1 0 0 0,-2-2 0 0,-3 3 0 16,-3-1 0-16,-6 2 0 0,-2 0 0 15,0 0 128-15,-4-2-128 0,-3 2 0 0,-4 2 0 0,-2 1 0 16,-8 1 0-16,-4-1 128 0,1-1-128 0,-2 0 0 15,-1 2 0-15,-1-1 0 0,-2-1 0 0,2-1 0 16,2 0 0-16,0 2 0 0,0 0 0 0,-4-1 0 16,0-1 0-16,0 3 0 0,0 1 0 0,-2 1 0 15,-2-4 0-15,-2 0 0 0,1 0 0 0,-5 3 128 16,-5 1-128-16,-3 0 0 0,3-4 128 0,-1 3-128 16,-4 3 0-16,-1-2 128 0,2-2-128 0,4 1 0 15,2 0 0-15,5 0 0 0,3 2 0 0,5-2 0 16,5-1 128-16,2-4-128 0,-1-4 128 0,-1 8-128 0,-3 3 0 15,0 0 144-15,4-5-144 0,-4 2 0 0,-2 1 0 0,-3 4 0 16,0 2 0-16,-5-1 0 0,-4-5 0 0,-4 5 0 16,-2 3 0-16,1 1-144 0,1-3-112 0,2 0-32 15,1 0 0-15,9-2 0 0,9-1 128 0,7-1 32 16,5-3 0-16,8 1 0 0,7 0 128 0,3 2 224 16,6-1-48-16,5 2-16 0,1-4-32 0,7 3 0 15,4 0 0-15,0-1 0 0,5 3-128 0,0-2 0 16,3 1 0-16,2-1 0 0,6 2 0 0,0-3-176 15,3 0 176-15,4-1-128 0,6-5-16 0,0 0 0 16,1 10 0-16,6-3 0 0,3-4 0 0,5-1 0 16,4 3 0-16,5-4 0 0,0-2 144 0,7-1 0 15,7-1 0-15,3-1 0 0,11-3 0 0,2 0 0 16,4-2 0-16,3 1 0 0,1-1 144 0,7 1-144 0,2-3 192 0,8 0-192 16,7 0 208-16,-1 0-64 0,0 0-16 0,-2-2 0 15,5-1-128-15,3 2 160 0,5-1-160 0,-1 2 160 16,-1-2-160-16,3 3 0 0,3-2 0 0,-4 1 0 15,0 1 0-15,0 0 128 0,3 1-128 0,-3 1 0 16,0 2 0-16,2-1 0 0,0-1 0 0,1 1 0 16,1-2 0-16,-2 0 0 0,1-1 128 0,1 1-128 15,-1 2 0-15,-2-3 0 0,-3 1 0 0,2 1 128 16,4 2 768-16,0-1 160 0,-4-2 32 0,-2 3 0 16,0-1-832-16,-1 1-256 0,1-1 160 0,-3 1-160 15,-2 2-704-15,4 0-240 0,-2 0-32 16,-4 0-16-16,-5 1 800 0,-3-1 192 0,-1 0 0 0,0 1 0 0,-2 2 0 15,-4-1 0-15,-4 0 0 0,-2 0 0 0,-2 1 208 16,-1-1-16-16,0 0 0 0,-3-1 0 0,-3 1-192 0,-4 1 128 16,-4 0-128-16,-5 1 0 0,-4-2 208 0,-2 0-48 15,-2-1-16-15,-4 2 0 0,-1 0-144 0,-5 1 0 16,-2-2 0-16,-4 1-176 0,-5-2 176 0,-2 0 0 16,-4 1 0-16,-9 2 0 0,0 0 0 0,0 0-192 15,0 0 32-15,-11 1 0 16,-7 1-2256-16,-9 3-448 0</inkml:trace>
  <inkml:trace contextRef="#ctx0" brushRef="#br0" timeOffset="7602.743">20171 3066 19295 0,'-11'-13'848'0,"6"6"176"0,-1 0-816 0,6 7-208 0,-5-4 0 0,5 4 0 16,-6-7 544-16,6 7 64 0,0 0 16 0,0 0 0 0,-3-6 128 0,3 6 16 16,0 0 16-16,0 0 0 0,0 0-480 0,0 0-112 15,0 0 0-15,0 0-16 0,4-6-176 0,-4 6 0 16,10-3 144-16,1 1-144 0,4 0 512 0,0-1 16 16,4 2 16-16,5 1 0 0,5 0-64 0,8 1-16 15,5-1 0-15,9 3 0 0,7-1-16 0,2 1 0 16,5 1 0-16,0 2 0 0,3 1-208 0,3-1-48 15,0 3-16-15,1-1 0 0,1-1-176 0,-2 1 0 16,-1-1 0-16,2 0 0 0,-1 2 128 0,1-1-128 16,-2 0 0-16,-1-2 128 0,-4 0-128 0,4 0 0 15,3 2 144-15,1-3-144 0,-3 1 0 0,-1-1 0 16,-6 1 0-16,3-2 128 0,1 1-128 0,0-5 0 16,-1 0 0-16,-1-2 128 0,-2 0-128 0,-4 0 0 0,-2-1 0 15,4 1 0-15,0 2 0 0,2 0 144 0,-1 0-144 16,-5-1 0-16,-2-2 144 0,-1 2-144 0,-1 1 0 15,-1 0 144-15,1 0-144 0,-3 0 128 16,-3 0-128-16,-3 0 128 0,-3-2-128 0,-3 1 0 0,-3-1 0 0,-3 1 0 16,-4 0 128-16,-2 0-128 0,-5-2 0 15,0 1 128-15,-2 0-128 0,-4 2 192 0,-5-2-192 0,-1 2 192 16,-1-4-16-16,-8 4 0 0,0 0 0 0,0 0 0 16,0 0-176-16,4-7 0 0,-4 7 144 0,-3-8-144 15,-2 1 0-15,0 2 0 0,-2 1 0 0,-2 0 0 16,-1 0 0-16,-3 3 0 0,-2-1 0 0,-3 2 0 15,-3-4 0-15,-1 2-128 0,-2 1 128 0,-4-1 0 16,-8 0 0-16,-2-1 0 0,-1 1 0 0,-5 1-128 0,-5 0 128 16,-5 0 0-16,1 0 0 0,-4-1 0 0,-6-2 0 15,-4 3 0-15,-8-1 0 0,2 0 0 0,1 1 0 16,-2-3 0-16,1 2 0 0,-6 0 128 0,-5 0-128 0,1 0 128 16,3-2-128-16,-1 2 128 0,-5 0-128 0,-1 1 0 15,-2 0 0-15,2 0 128 0,5-2-128 0,-3 2 0 16,-3 1 128-16,1 0-128 0,6 0 0 0,-2 1 128 15,3 0-128-15,2 1 0 0,3-2 0 0,4 1 0 16,7-1 0-16,3 2 128 0,4 0-128 0,6 0 0 16,5-1 0-16,4 2 0 0,3-3 0 0,3 0 0 15,5 0 0-15,5 0 128 0,8 0-128 0,2 0 0 16,3 0 0-16,5 1 0 0,8-1 0 0,0 0 0 16,0 0 0-16,0 0 0 0,0 0 0 0,13 1 0 0,8 1 0 0,6 0 128 15,5-2-128-15,6 2 0 0,7 2 0 16,7-1 0-16,2-1 0 0,9 1 0 0,7 1 0 0,6-2 0 15,1 0 0-15,1-2 0 0,0 0 0 0,3 0 0 16,9 0 0-16,-2 2 0 0,1-1 0 0,2-1 128 16,4 3-128-16,1-1 0 0,2 0 0 15,-1-1 0-15,-2 0 0 0,0 0 0 0,2 0 0 0,-7 1 0 16,-4 0 0-16,1-2 0 0,-2 0 0 0,2 0 0 16,-4-2 0-16,-5 2 0 0,-6 2 0 0,0-1 0 15,-1-2 0-15,-5 2 0 0,-5 2 0 0,-6-1 0 16,-5-2 0-16,-4 0 0 0,-5 1 0 0,-8 2 0 15,-2-1 0-15,-7 1 0 0,-2 0 0 0,-5 1 0 0,-3-2 0 16,-4 0 0-16,-10-2 0 0,0 0 0 0,0 0 0 16,0 0 0-16,0 0 0 0,0 0 0 0,-10 0 0 0,-6-1 0 15,-5-2 0-15,-2 1-128 0,-2 0 128 0,0 0 0 16,-4-1-144-16,-1 1 144 0,2 1 0 0,-1 1 0 16,-1 0 0-16,2 1 0 0,-2 0-224 0,3 0 80 15,-2 1 16-15,4 0 0 16,2 1-1568-16,0 0-304 0,-1 1-64 0</inkml:trace>
  <inkml:trace contextRef="#ctx0" brushRef="#br0" timeOffset="8910.944">1965 4143 14623 0,'0'-12'640'0,"-1"2"144"0,1-2-624 0,1-1-160 0,-1 4 0 0,2 2 0 16,-2 7 0-16,0 0 128 0,2-8-128 0,-2 8 128 0,0-9 192 15,0 9 48-15,0 0 0 0,0 0 0 16,-2-8-224-16,2 8-144 0,0 0 192 0,0 0-192 0,0 0 144 0,0 0-144 16,0 0 0-16,0 0 144 0,0 0 0 0,0 0 0 15,-3-8 0-15,3 8 0 0,0 0 304 0,0 0 64 16,0 0 16-16,0 0 0 0,0 0-176 0,0 0-32 15,9 0-16-15,1 1 0 0,2 0 176 0,-1 1 32 16,2 2 16-16,1 0 0 0,2-1-96 0,2 2-32 16,4 0 0-16,3 3 0 0,2 1 0 0,3 0 0 15,3-2 0-15,2 2 0 0,1-5 48 0,3 4 0 16,0 2 0-16,2-1 0 0,0 1-144 0,4-6-32 16,4-1 0-16,4 1 0 0,-1 0-16 0,6 3-16 15,3-1 0-15,-3 0 0 0,0-2-112 0,3 1-128 16,3-2 176-16,5-1-176 0,0-2 144 0,2 0-144 0,-5 1 0 15,3-2 144-15,0-1-144 0,-1-1 0 0,1-2 0 0,-2 2 128 16,3 0-128-16,-2-2 0 16,-2-1 144-16,5 0-144 0,2-2 192 0,-1 2-48 15,2 0 0-15,-2 0 0 0,-4-2 112 0,4 3 0 0,-2 1 16 0,3 2 0 16,-2-2-64-16,-1-2-16 0,0 0 0 0,-1 0 0 16,2 2-192-16,-3 0 176 0,3 2-176 0,-5-4 160 15,-1-1-160-15,-1 1 160 0,-2 2-160 0,2 1 160 16,3-1-32-16,-4 3-128 0,0-1 192 0,-2 2-64 15,-4-2 0-15,0 1-128 0,1 0 192 0,2 2-64 16,1 2 16-16,-1-3 0 0,-6-1 0 0,-2 0 0 16,-1 0-144-16,0 1 0 0,-2 2 0 0,0-1 0 15,-2-1 0-15,0 0 0 0,2-1 0 0,-5 1 0 0,1 1 0 16,-4-2 0-16,-1-3 0 0,-3 1 128 0,3 5-128 16,-3-4 0-16,0 1 144 0,0-1-144 0,-2-2 192 0,-1-1-48 15,1 3 0-15,-1-2 0 0,-4-2 80 16,-2 2 16-16,1-1 0 0,-4 2 0 0,-2 0-16 0,-1-2 0 15,-1 1 0-15,-2 2 0 0,-3 1-48 0,-2-1-16 16,0-2 0-16,-2 1 0 0,-1 1-32 0,-4 0-128 16,2 0 192-16,-9 2-64 0,0 0 64 0,6-5 0 15,-6 5 0-15,7-4 0 0,-7 4 16 0,0 0 16 16,6-5 0-16,-6 5 0 0,0 0-96 0,0 0-128 16,5-5 176-16,-5 5-176 0,0 0 128 0,0 0-128 15,0 0 0-15,0 0 0 0,0 0 128 0,0 0-128 16,0 0 0-16,0 0 0 0,0 0 0 0,0 0 0 15,0 0 128-15,0 0-128 0,0 0 0 0,0 0 0 16,0 0 0-16,0 0 0 0,0 0 128 0,0 0-128 16,0 0 0-16,0 0 0 0,-6-6 0 0,6 6 0 0,-6-4 0 0,6 4 0 15,0 0 0-15,0 0-256 0,-10-2 80 0,10 2 16 32,-10 2-480-32,10-2-80 0,-8 3-32 0,8-3 0 15,-11 1-1248-15,2 1-256 0,9-2-48 0,-9 3-11264 0</inkml:trace>
  <inkml:trace contextRef="#ctx0" brushRef="#br0" timeOffset="11805.094">13696 4332 16991 0,'0'0'752'0,"-4"-7"144"0,4 7-704 0,-3-9-192 0,3 9 0 0,0 0 0 16,-4-5 736-16,4 5 112 0,0 0 32 0,0 0 0 0,0 0-432 0,0 0-64 15,0 0-32-15,0 0 0 16,7-3-352-16,-7 3 0 0,10-4 0 0,0 2 0 0,0 0 128 15,-10 2-128-15,9-1 160 0,1 1-160 0,2-2 480 0,-2 2 0 16,0 0 0-16,3 0 0 0,2 0 192 0,2-1 32 16,1-3 16-16,3 4 0 0,2 0-192 15,3 0-32-15,1-2-16 0,3 0 0 0,1-1-112 0,3 1-32 16,3 2 0-16,2 0 0 0,-1 0-80 0,2 0 0 16,0-1-16-16,3 0 0 0,2-1-80 0,3 0-16 15,3 0 0-15,4 1 0 0,-1 1-144 0,2 1 128 16,-2-1-128-16,1-1 128 0,-1-3-128 0,5 0 160 15,-1-2-160-15,3 2 160 0,4 0-160 0,-2-2 128 16,-2-1-128-16,0 1 128 0,1-1 32 0,2 0 0 16,0-3 0-16,2 4 0 0,0 4 16 0,-2-2 0 0,-1-2 0 15,1 1 0-15,1-1 0 0,0 2 0 16,-1-1 0-16,-1 2 0 0,-2 2 32 0,-3-1 16 16,1-2 0-16,1 1 0 0,-1 0 32 0,1-3 16 0,1 0 0 0,-4 2 0 15,1 4-80-15,-1 0-32 0,0 0 0 16,1 0 0-16,2-2-32 0,0 2-128 0,2 2 192 0,-2-2-64 15,0 0-128-15,0-3 0 0,3 3 0 0,1 0 128 16,2 1-128-16,0-1 0 0,0 0 0 0,-4 0 128 16,0 3-128-16,1-3 0 0,2-1 0 0,-1-1 0 15,1 2 0-15,-1-1 0 0,-2-2 0 0,-4 2 0 16,-2 3 0-16,4-1 160 0,-1-2-160 0,3 0 160 16,-1-1-160-16,-1 0 0 0,-4 1 0 0,1 0 0 15,-1 0 0-15,1 0 0 0,1 0 128 0,4 1-128 16,-4-3 0-16,0 2 128 0,-3 2-128 0,-3-1 0 15,3 1 128-15,-2 1-128 0,2 0 128 0,0-1-128 0,3-1 0 0,-1 2 0 16,-8 1 0-16,2 0 0 0,-3-1 0 0,5 3 0 16,0 0 0-16,3-3 0 0,-3-3 0 0,-2 2 0 15,1 3 0-15,-4 0 0 0,0 0 0 0,0-1 0 16,0-3 0-16,2 1 0 0,2 1 0 0,-3 1 0 16,3-3 0-16,0 0 0 0,-4 3 0 0,2 2 0 15,-2-2 0-15,3-2 0 0,-1-3 0 0,-1 1 0 16,-1 3 0-16,0 3 0 0,0-3 0 0,-1 0 0 15,-1-3 0-15,0 0 0 0,2 4 0 0,-1-1 0 16,1-2 0-16,0 2 0 0,-1 4 0 0,-1-1 0 0,-2 0 0 16,-1-1 0-16,-1 0 0 0,-3-2 0 0,3-2 0 15,1 0 0-15,3 0 0 0,-2 2 0 0,-2-1 0 16,1 1 0-16,0 2 0 0,1-3 0 0,-3 1 128 16,-2-2-128-16,0 0 0 0,-1 1 0 0,5 1 0 0,-2-1 128 15,2-1-128-15,-1 2 0 0,-2 2 0 0,1-1 0 16,0-3 0-16,-6 3 0 0,-1-2 0 0,-1 2 0 15,0 0 0-15,1-1 0 0,0-2 0 0,0 2 0 16,0-1 0-16,2 3 0 0,0-3 128 0,1 0-128 16,2 1 0-16,-4 1 0 0,-1 1 0 0,0-3 0 15,1-1 0-15,1 2 0 0,-2-2 0 0,4 1 0 16,0 1 0-16,2-1 0 0,-2-1 0 0,2 0 0 16,2 0 128-16,-1 3-128 0,-2 0 0 0,-1 0 128 15,3-4-128-15,-4 1 0 0,3 1 0 0,-1-1 0 16,4 0 0-16,0-2 0 0,-3 0 0 0,2 1 0 0,2 1 0 15,-1 0 0-15,-3-1 128 0,0 0-128 0,-1-2 0 16,3 1 0-16,1-1 0 0,2 1 0 0,0-3 0 0,1 2 0 16,-3 1 0-16,-1 1 128 0,-2-2-128 0,-3 2 0 15,-1-1 0-15,1 0 0 0,-2 0 0 0,0 1 0 16,1 0 0-16,-2-1 0 0,-2 0 0 0,1 2 0 16,0 2 0-16,-1 0 0 0,-1-1 0 0,-1-1 0 15,-3 0 0-15,0 0 0 0,-3 1 0 0,-2 0 0 16,-2-2 0-16,-2 0 0 0,1-2 0 0,-3-1 0 15,0 1 0-15,-2-1 128 0,-2 1-128 0,1 0 0 16,2 0 144-16,-1-1-144 0,-1 1 0 0,-2 1 128 0,2 2-128 16,1 0 0-16,-2 0 0 0,0 0 128 0,-4 0-128 15,-8 0 0-15,0 0 0 0,0 0 0 0,0 0 0 0,0 0 0 16,0 0 0-16,0 0 0 0,0 0 0 0,0 0 0 16,0 0 0-16,0 0 0 0,0 0 0 0,0 0-128 15,0 0 128-15,0 0 0 0,-13-2-144 0,2 0 144 16,-1 4 0-16,-2-2 0 0,-1 1-144 0,-2 0 144 15,1 0 0-15,-2 0 0 0,2-1-128 0,-4 0 128 16,-2-1 0-16,1 1 0 0,-2 0 0 0,-3 0 0 16,-1-1 0-16,-4 0-128 0,-4-4 128 0,0 3 0 15,-3-2 0-15,-3 0 0 0,-2 2 0 0,2 0 0 16,-1 0-144-16,1 1 144 0,2 0 0 0,-3-3-144 16,-1-2 144-16,-3 1 0 0,-6 3 0 0,-2 0 0 15,-1 1 0-15,0 0 0 0,-1-2 0 0,-1 1 0 16,-3 1 0-16,-5-2-160 0,-7 0 160 0,1 1 0 0,-2 0 0 15,2 2 0-15,-1 0 0 0,-5 0 0 0,-1 0-160 0,1 2 160 16,0 2-128-16,0 0 128 0,0-1 0 0,-1 2 0 16,-5-1 0-16,3 2 0 0,0-1 0 0,-3 1 0 15,-4-1 0-15,-3 1 0 0,-3-1 0 0,-1 1 0 16,0 0 0-16,-4 0-192 0,-7-1 192 0,3 0 0 16,2-2 0-16,-1 3 0 0,-3-1 0 0,0-1 0 15,0 3 0-15,2-1 0 0,-4-3 0 0,3 2 0 16,2 2 0-16,-5-2 0 0,-3 1 0 0,1-1 0 15,2 1 0-15,1-3 0 0,1-2 0 0,-1 2-160 16,-3 0 160-16,2 1 0 0,-2 0-176 0,-1-2 176 16,0 0-160-16,1-1 160 0,2 0-128 0,-1 0 128 15,-1 1 0-15,5-2-144 0,4-1 144 0,-4 1 0 0,-3 0 0 16,4 0 0-16,8 0 0 0,-4-1 0 0,0 0 0 16,2 0 0-16,3 2 0 0,2-1 0 0,3-1 0 0,-3 1 0 15,-2 0 0-15,6-1 0 0,0 0 0 0,5 0 0 16,-1 1 0-16,-1 1 0 0,-2 0 0 0,3 1 0 15,5-1 0-15,0-1 0 0,-2-1 0 0,1 2 0 16,1 1 0-16,2 1 0 0,6-2 0 0,0-2 0 16,-4-2 0-16,2 2 0 0,1 1 0 0,2 0 0 15,3-1 0-15,2-1 0 0,0 0 0 0,2 0 0 16,1-1 0-16,1 1 0 0,4 0 0 0,5 1 128 16,2 0-128-16,3 0 0 0,2-1 0 0,2-1 0 15,3 1 0-15,-2 0 0 0,4-1 0 0,-1 0 0 16,5 1 0-16,3 0 144 0,3 0-144 0,3 2 0 15,1 0 128-15,4 0-128 0,4-1 0 0,1 1 0 16,3 0 208-16,0 0-64 0,4 0-16 0,7 0 0 0,-8 0 0 0,8 0 0 16,0 0 0-16,0 0 0 0,-4-4 0 0,4 4-128 15,0 0 192-15,0 0-64 0,0 0 0 0,0 0-128 16,0 0 192-16,0 0-64 0,0 0-128 0,0 0 0 16,0 0 0-16,0 0 0 0,0 0 0 0,0 0 0 15,0 0 0-15,0 0 0 0,0 0 0 0,0 0 0 16,0 0 0-16,8 0 0 0,-8 0 0 0,9 2 0 15,-9-2 0-15,10 0 0 0,-10 0-144 0,10 0 144 16,-10 0-192-16,0 0 192 16,0 0-512-16,11-2 16 0,-11 2 0 0,11 0 0 15,-11 0-1360-15,0 0-288 0,10 2-48 0,-10-2-11504 0</inkml:trace>
  <inkml:trace contextRef="#ctx0" brushRef="#br0" timeOffset="14089.832">6333 5260 15663 0,'-5'-13'1392'0,"1"4"-1120"0,3-2-272 0,0 0 0 16,0-1 1200-16,1 2 176 0,2 0 32 0,4 0 16 15,-2 5-912-15,3-2-176 0,-1 1-32 0,2 2-16 16,-8 4-96-16,12-3-32 0,0 1 0 0,0 1 0 16,-1 1-160-16,3 2 0 0,1 1 0 0,1 1 0 15,0-1 0-15,0 0 0 0,0 1 0 0,2 0 128 16,0-1-128-16,4-1 160 0,2-2-160 0,3 4 160 15,1-2 160-15,4-1 16 0,3-1 16 0,4 1 0 16,5 0 80-16,2 1 16 0,0 2 0 0,-1-1 0 0,0 0-160 16,2 0-32-16,2-1 0 0,2 1 0 0,3 1 96 15,0 1 16-15,2 0 0 0,0 2 0 0,-2 0-112 16,1-2-32-16,1-1 0 0,3 1 0 0,3-2-224 0,-1 0 128 16,2 0-128-16,-2 0 0 0,-2-2 0 0,-1-1 128 15,4-1-128-15,4 0 0 0,1 0 0 16,0 0 0-16,-1-2 128 0,-3 0-128 0,-1-1 0 15,4-2 144-15,5 1-144 0,-3 0 128 0,1 0 64 0,-2 2 0 16,-2-1 0-16,2 0 0 0,3-3-32 0,0 4 0 16,-2 0 0-16,1-1 0 0,-1 1-16 0,-1-1 0 15,4-2 0-15,0 2 0 0,1 0 0 0,0 2 0 16,-4 3 0-16,0-3 0 0,0-1-144 0,0 0 0 16,0-1 0-16,2 3 128 0,3-1-128 0,-6 0 0 15,-2-4 0-15,3 1 128 0,0 0-128 0,-2 3 0 0,-3 1 0 16,-1 0 0-16,-2 0 0 0,-1-1 0 15,0-1 0-15,0 0 0 0,-2-2 0 0,1 1 128 0,-1 4-128 0,-4 0 0 16,-4 0 0-16,-1-1 128 0,1-1-128 0,-3 1 0 16,1 1 240-16,-2 0-48 0,-3 0 0 0,0 0 0 15,1 1-192-15,-5 1 176 0,0-1-176 0,-5-1 160 16,-2-1-160-16,-3 1 0 0,-4 2 144 0,1-2-144 16,-3-2 0-16,0 0 144 0,-5-1-144 0,1 1 0 15,-3 0 160-15,-2 1-160 0,-5 0 128 0,-8 1-128 16,0 0 192-16,0 0-32 0,0 0-16 0,0 0 0 15,0 0-16-15,0 0-128 0,0 0 192 0,0 0-64 16,-8-4-128-16,0 1 0 0,-3-2 0 0,0 3 0 16,-6 2 0-16,-2-1 0 0,0-1-128 0,-3 1 128 15,-4-3 0-15,0 3 0 0,-2-2 0 0,-3 0 0 0,-7-2 0 16,1 2 0-16,-8 2 0 0,-2-3 0 0,-1 2 0 0,-5 0 0 16,-1-2 0-16,-5 1 0 0,-6 2 0 0,-3-1 0 15,-3 2 0-15,2-1 0 0,-1 0 0 16,-1 1 0-16,0 0 0 0,-3 0 0 15,-1-2-896-15,1 3-96 0,0 4-32 0,-3-4 0 0,-4-2 1632 16,0 1 320-16,-1 1 64 0,-4 2 16 0,0-1-1008 0,-4 1 0 16,-5-1 0-16,-5 3-160 0,-1-1-96 0,-6 2 0 15,-3-1-16-15,-1 2 0 0,3-1 16 0,3 0 16 16,-1-2 0-16,5 0 0 0,2 1 240 0,5-2 0 16,7-2 0-16,3 2 0 0,0 0 0 0,7 1 0 15,6 2 0-15,0-3 0 0,4-1 0 0,2 1 0 16,-3-1 0-16,4 0 0 0,4 1 0 0,5 2 0 15,2-2 0-15,3 0 0 0,1 3 0 0,1-2 0 0,1-1-128 16,1 2 128-16,-2-1-192 0,3 2 16 0,1-1 0 0,5 1 0 16,4-2-16-16,3 1-16 0,1-2 0 0,4-1 0 15,3-1 208-15,0 0 0 0,5 1 0 0,3 1 0 16,3 1 0-16,3-1 0 0,4-2 0 0,6-1 0 16,0 0 0-16,0 0 0 0,0 0 0 0,0 0 160 15,0 0-160-15,13 7-176 0,5-1 48 0,4-3 0 16,4-3 128-16,3-1 0 0,7 0-144 0,4 0 144 15,5-1 0-15,7 0 0 0,6-1 0 0,3 0 0 16,-1-2 128-16,5-1-128 0,5 1 128 0,4 0-128 16,5-1 128-16,2 4-128 0,-2-2 128 0,7-2-128 15,5-2 0-15,3 2 0 0,-1-1 0 0,3 0 0 16,1-3 0-16,2 0 0 0,2 1 0 0,-5 2 0 0,-3-1 0 0,4 1 0 16,4 0 0-16,-3 2 0 0,-2-2 0 0,1 1 0 15,0 0 0-15,1 1 0 0,-2 2 0 0,0 0 128 16,-1-1-128-16,-1-1 192 0,-1 5 704 0,-2 0 160 15,-9 0 32-15,1-2 0 16,-3 0-1664-16,0 1-336 0,-1 1-64 0,-4 0-16 0,-6-1 800 0,-1-1 192 16,1-3 0-16,-4 2 0 0,-2 0 0 0,-2 1 0 15,-2 2 0-15,-6-1 0 0,-4-2 0 0,-3 2 0 16,-1 2 128-16,0 1-128 0,-1 0 0 0,-3 1 0 16,-4 0-176-16,1 2 176 15,-5 0-864-15,0 0-64 0,-1 1-16 0,-2 3-7760 16,-1 1-1536-16</inkml:trace>
  <inkml:trace contextRef="#ctx0" brushRef="#br0" timeOffset="30617.017">14845 4373 14735 0,'0'-10'1312'15,"2"0"-1056"-15,2 2-256 0,-1 0 0 0,5 2 2944 0,3 0 544 16,2 2 96-16,4 1 32 0,6-1-2832 0,5 2-560 15,3 1-224-15,3-2 176 0,3 2-48 0,6-3-128 16,1 1 192-16,7-1-64 0,0-2-128 0,6 1 0 16,4-1 0-16,2 3 128 0,1-1-128 0,-1 2 0 15,-1 0 0-15,2-1 0 0,2-1 0 0,1 2 0 16,-3 2 0-16,0-1 0 0,-2 0 0 0,1-1 0 16,0-3 0-16,4 1 0 0,4 3 0 0,2 1 0 15,-3 0 0-15,0 1 0 0,-3 2 0 0,2 0 0 0,-1 0 0 16,0 3-8512-16,-2 4-1616 15</inkml:trace>
  <inkml:trace contextRef="#ctx0" brushRef="#br0" timeOffset="32412.871">20181 4189 13823 0,'-11'-17'1216'0,"4"6"-960"0,-3-2-256 0,3 0 0 0,4-1 3568 0,-2 5 656 16,5 9 144-16,0 0 32 0,1-10-3312 0,3 3-672 15,-4 7-128-15,0 0-32 0,9-2-128 0,2 2-128 16,1 0 192-16,0 0-192 0,5 0 0 0,1 1 0 16,4 3 0-16,2-1 0 0,5 1 0 0,2 2 0 15,2-1 0-15,5 1 0 0,6-2 0 0,3 1 0 16,3-2 0-16,3 2 0 0,-2 1 0 0,9-2 0 0,5-2 0 15,1 2 0-15,0 0 0 0,-1 3 192 0,2-1-48 16,3-1 0-16,0-4 96 0,4 2 16 0,2 2 0 0,-1 0 0 16,-3 2-64-16,2-1 0 0,-1 0 0 0,3-1 0 15,1 4-192-15,-5 1 144 0,-4-1-144 0,0 1 128 16,1 1-128-16,-2-4 128 0,3-1-128 0,-3 2 128 16,-2-1-128-16,-4 1-176 0,-5 0 48 0,-3-1 0 15,-2-3-80-15,1-1-16 0,-1 0 0 0,-2-1 0 16,-3 0 96-16,-3-2 128 0,-1-2-208 0,-8 2 80 15,-4 0 128-15,-1 0 0 0,-9-1 0 0,-1 1 0 16,-2-1 0-16,-7 1 0 0,-10 0 0 0,0 0 0 16,0 0 176-16,0 0 16 0,1-7 0 0,-6 0 0 15,-8 3 48-15,-6-3 16 0,-9-1 0 0,-11-1 0 0,-7 0-256 16,-10 0 0-16,-12-1 0 0,-3 1-160 0,-2 1 32 0,-4-2 0 16,-4-3 0-16,-6 4 0 0,-7 0 128 15,1 0-128-15,3-1 128 0,-3 0-128 0,-6 1 128 0,4 0 0 16,3 1 0-16,-2-2-128 0,-4 2 128 0,0 0 0 15,1 2 0-15,-1 0 0 0,0 1 0 0,0 0 0 16,-1 4 0-16,3-2 0 0,4-2 0 0,6 2 0 16,5 0 0-16,7 0 0 0,3-1 176 0,10 3-48 15,5 1 0-15,7-1 0 0,9 1-128 0,2 0 128 16,6 2-128-16,5-3 128 0,4-2-128 0,6 2 0 16,6 2 0-16,5 1 0 0,6-2 128 0,0 0 0 15,0 0 0-15,7 1 0 0,8 4-128 0,9-2 0 16,7-2 0-16,6 2 128 0,9 3-128 0,11-1 0 15,9 0 144-15,9 0-144 0,6 3 0 0,4 1 128 16,0-1-128-16,10 0 0 0,5-1 0 0,0 0 144 0,-1 1-144 16,4 0 0-16,7-2 0 0,2 1 0 0,-3 1 0 0,4-1 0 15,6 0 0-15,-6 2 0 0,-7 1 0 0,2-3 0 16,2-2 0-16,-4 1 0 0,-8 3 0 0,-2-1 0 16,-2-3 0-16,-1 3 0 0,-1 0 0 0,-9 1 0 15,-6-4 128-15,-3 0-128 0,-1-1 0 0,-3 0 0 16,-7 0 0-16,-6 2 0 0,-5 1 0 0,-6-3 0 15,-5-2 0-15,-6 2 0 0,-10-2 128 0,-3 1-128 16,-3 2 0-16,-7-3 0 0,-4 0 0 0,-8-2 0 16,0 0 0-16,-8 3 0 0,-8-4 0 0,-9 1-144 15,-10-1-16-15,-11 0 0 0,-11-2 0 0,-8-1 0 0,-9 0 160 16,0-1-208-16,3-1 80 0,-6-2 128 0,-7-2-128 16,-1 1 128-16,-3 2 0 0,-4-1 0 0,-4-1 0 15,-3 1 0-15,-5-2 0 0,-2-2 0 0,0-3 144 0,-8 5-144 16,-7 3 160-16,-2-1-160 0,0-1 144 0,1 2-144 15,-1-1 128-15,7 2-128 0,8 1 0 0,0-1 0 16,1 0 0-16,9 1 0 0,6 1 208 0,11 2-32 16,6-2-16-16,4 3 0 0,5-2 32 0,5 2 16 15,7 1 0-15,5 1 0 0,3 2-208 0,5 0 0 16,4-1 0-16,4 0 0 0,4-2 0 0,9-1 0 16,9-4 128-16,11 5-128 0,0 0 0 0,0 0 0 15,16 6 0-15,9-2 0 0,9 1 0 0,10-2 0 16,10-1-128-16,11-1 128 0,10-1 0 0,8 3 0 15,10 3 0-15,6 2 0 0,7-4 0 0,2 2 128 0,1 0-128 0,4 1 0 16,5-4 0-16,3 4 128 0,-1 1-128 16,6-1 0-16,2 0 0 0,-4 2 0 0,-3 2 0 0,1 0 0 15,2-3 0-15,-8 3 0 0,-5 2 128 0,3-1-128 16,-2 0 0-16,-6-1 0 0,-7 0 0 0,0 1 0 16,-4 0 0-16,-3 0 0 0,-4-3 0 0,-6 0 0 15,-10-2 0-15,-2 0 0 0,-6 1 0 0,-4-4 0 16,-1-2 0-16,-11 2 128 0,-10-2-128 0,-6 1 0 15,-4-3 0-15,-12 0 0 0,-5 0 0 0,-11 0 0 16,0 0 192-16,0 0-48 0,-11-8-16 0,-11-2 0 16,-15-2 48-16,-14 0 0 0,-13-1 0 0,-9 0 0 15,-8-3-176-15,-9 2 0 0,-9 0-160 0,-2 0 160 16,0-1-128-16,-7 2 128 0,-6-6 0 0,-1 5-144 0,0 5 144 16,-6-2 0-16,-10-2 0 0,1 2 0 0,1 0 0 15,-2 3 0-15,-4 3 0 0,4-1 0 0,6-2 0 16,5 2 0-16,4 1 0 0,9 0 0 0,4-1 0 15,8 3 0-15,1 3 0 0,6 0 128 0,8 3-128 0,5-2 0 16,3 1 0-16,10 1 128 0,8 2-128 0,11-2 0 16,10-1 0-16,8 2 0 0,5 4 0 0,8-3-160 15,12-5 160-15,0 0-160 0,0 0-144 0,18 11-16 16,13-4-16-16,14 3 0 0,14 2 176 0,13 0 160 16,10-1-208-16,13 0 80 0,13-1 128 0,4 1 0 15,2-2 128-15,6 0-128 0,6 0 0 0,-1-4 0 16,0-2 0-16,-2 0 128 0,-3-1-128 0,-1-1 0 0,-3-2 0 15,-4-1 0-15,-5 1 0 0,-5-4-192 0,-5-1 192 0,-3-1-192 16,-2 1 192-16,-8 2 0 0,-7 1 0 16,-7-2 0-16,-7 0 0 0,-4-2 0 0,-5 1 0 0,-8 1 0 15,-9 3 176-15,-7 1-48 0,-4-1 0 0,-9 0 0 16,-7 0 0-16,-10 2-128 0,0 0 192 0,-11-3-64 16,-6-2-128-16,-13 1 0 0,-15 1 0 0,-8 0-176 15,-6-3 16-15,-12 2 0 0,-11-4 0 0,-5 3 0 16,-6 1 160-16,-1 0-128 0,-4-4 128 0,-7 4-128 15,-7 2 128-15,0-3 0 0,-2 0 0 0,-5 0 0 16,-9 4 0-16,1 0 0 0,1-1 0 0,4 2 0 16,6 2 0-16,4-1-128 0,9-1 128 0,4-1 0 15,3 2 0-15,13 1 0 0,7 1 0 0,12 2 0 16,4-2 0-16,11 3 0 0,6 1 0 0,10-4 0 0,8-1 0 16,6 1-160-16,5 2 160 0,14-5 0 0,0 0-416 15,7 6 32-15,9 1 0 0,14 0 0 0,13 0 96 0,12 0 32 16,10-2 0-16,15-1 0 0,13-2 256 0,9 0 0 15,0 1 0-15,12 2 0 0,11-2 128 0,-2 0-128 16,0 1 0-16,1 0 144 16,1 2-576-16,-6-3-112 0,-5-1-32 0,-3 1 0 15,0 3-2160-15,-7-2-432 0,-6 1-96 0</inkml:trace>
  <inkml:trace contextRef="#ctx0" brushRef="#br0" timeOffset="40174.598">4595 7216 20271 0,'-14'-11'1792'0,"2"0"-1424"0,3 0-368 0,-1 0 0 15,-1-1 1184-15,3 1 160 0,0 0 48 0,2 2 0 16,-2 1-1056-16,4 1-208 0,1-2-128 0,-2 1 160 16,3 1-160-16,2 7 0 0,0 0 0 0,-1-8 0 15,-2 0 0-15,3 8 0 0,0 0 0 0,0 0 0 16,-1-9 160-16,1 9 0 0,2-7 0 0,-2 7 0 15,0 0 224-15,0 0 64 0,11-5 0 0,0 2 0 16,2 1 16-16,5 0 16 0,2-1 0 0,4 2 0 16,0 0 16-16,5 2 0 0,2 0 0 0,2 2 0 15,2-1-32-15,5-1 0 0,5-1 0 0,1 2 0 16,2 4-208-16,-1 0-32 0,2-3-16 0,0 2 0 16,-3 0-208-16,0 2 0 0,0-2 0 0,3 0 0 0,1 1 128 15,2-1-128-15,3-1 0 0,0 0 0 0,-1-4 0 16,-1 1 0-16,0 0 0 0,2 1 0 0,3-1 0 15,1-1 128-15,2-1-128 0,-1 1 0 0,0 1 0 0,-1 1 0 16,2-1 0-16,0-1 0 0,1-1 128 0,3 2-128 16,1 3 0-16,-1-2 0 0,-3-2 0 0,4 1 128 15,0 1-128-15,3-1 0 0,-1-1 0 0,0 1 0 16,0-1 128-16,-3 0-128 0,1 0 0 0,2 0 0 16,4 0 0-16,-1 0 0 0,-4-2 0 0,-1 0 128 15,-3 1-128-15,4-1 0 0,2-1 0 0,2 2 0 16,-4-1 0-16,-1-1 0 0,0-2 128 0,-2 2-128 15,-3 1 0-15,6 0 0 0,4 0 128 0,-2 0-128 16,-2 1 0-16,-1-1 144 0,-3-1-144 0,0 3 160 16,2 0-160-16,1 0 160 0,2 0-160 0,-4 0 160 0,-1-1-160 15,0 1 160-15,0 1-160 0,3 1 0 0,2-2 0 16,-2 1 128-16,0-1-128 0,0 3 0 0,0 0 0 0,-1-1 0 16,1-2 0-16,0 2 0 0,1 2 0 0,0-1 0 15,-2-4 0-15,2-1 0 0,0 0 0 16,2 2 0-16,1 4 0 0,-2-3 0 0,-1 0 128 0,-1 1-128 15,1 1 0-15,1-1 0 0,-4 1 0 0,1-1 0 16,1-2 0-16,0 0 0 0,-2 0 0 0,-1 2 0 16,0 0 0-16,1 0 0 0,2 0 0 0,-1 1 0 15,-1 1 0-15,-5 3 128 0,1-3-128 0,0 2 0 16,4 0 0-16,-1 0 0 0,-1 0 0 0,0-1 0 16,-3-3 128-16,0 2-128 0,-1 2 0 0,1-2 128 0,0 0-128 15,1-2 0-15,-1 0 0 0,-2-1 0 16,-4-1 0-16,2 2 0 0,-2 2 0 0,2-3 0 0,-2-2 0 0,3 1 0 15,5 0 0-15,-4-1 0 0,-3-3 128 0,-2 1-128 16,0 0 128-16,-1 0-128 0,1-1 0 0,2 0 0 16,1-1 0-16,-3 2 0 0,-3 1 0 0,-1 0 0 15,-2-1 0-15,1 2 0 0,-1 0 0 0,-1 1 0 16,0 2 128-16,0 1-128 0,2-3 0 0,-1 0 0 16,-6 0 0-16,2 1 0 0,-3 1 0 0,-2-1 0 15,0-1 0-15,1-1 0 0,-4 0-128 0,-1 1 128 16,-2 1 0-16,2-1 0 0,4 0 0 0,-3 1 0 15,-1 0 0-15,-1 0 0 0,-2-1 0 0,-2 0 0 16,2 1 0-16,-5-1 0 0,0 0 0 0,-2-1 0 16,-2-3 0-16,1 4 0 0,1 4 0 0,-4-3 0 15,2-1 0-15,-2 0 0 0,0 4 0 0,-5-3 0 0,-4-1 0 16,0 1 0-16,-10-1 0 0,0 0-144 0,8-1 144 0,-8 1-160 16,0 0 32-16,0 0 0 0,0 0 0 0,0 0 0 15,6-5 128-15,-6 5-128 0,0 0 128 0,0 0-128 16,0 0 128-16,0 0 0 0,-9-4 0 0,1-2 0 15,-5 0 0-15,2 0 0 0,-3 2 0 0,-3 2 0 16,-3-1 0-16,-1 1 0 0,0-1 0 0,-1 1 0 16,-4 0 0-16,-2 2 0 0,-1 0 0 0,0-3-128 15,-3 2 128-15,-2-1 0 0,-5 2 0 0,-4 2-128 16,-1-1 128-16,-1 3 0 0,-1-3 0 0,0 1 0 16,0 0 0-16,-3-1 0 0,-1-1 0 0,-5 1-128 15,-4 0 128-15,1 2 0 0,-1-6 0 0,-2 6 128 0,-2-1-128 16,-1 0 0-16,-8 0 0 0,1-2-128 0,-2-1 128 15,0 1 0-15,0 0 0 0,-2 2 0 0,-3 1 0 0,-1-1 0 16,-2-2 0-16,3 1 0 0,0 1 0 0,-4 0 0 16,-6-1 0-16,1 0 0 0,2 2 0 0,0-1 0 15,2 0 0-15,-1 0 0 0,-4-2 0 16,3-1 0-16,2 0 0 0,0 2 0 0,-3 2 0 0,1-1 0 16,-6-6 0-16,3 4 0 0,3 2 0 0,-4 0 0 15,1-2 0-15,0 1 0 0,-2-6 0 0,1 5 0 16,-1 0 0-16,0 0 0 0,-3 0 0 0,5-1 0 15,0-1 0-15,-1 1 0 0,-3 1 0 0,1 1 0 16,3 0 0-16,-4-1 0 0,0 1 0 0,0 0 0 16,-1 5 0-16,4-3 0 0,2-1 0 0,-1 3 0 15,-3 1 0-15,1-1-128 0,2-3 128 0,1 2 0 16,-3-2 0-16,-1 3 0 0,1-2 0 0,3-1 0 0,-1-1 0 16,1 2 0-16,2 3 0 0,-5 1 0 0,1-2 0 15,4-1 0-15,-1-3 0 0,2 1 0 0,-4 3 0 0,5-2 0 16,-2-1 0-16,3 1 0 0,2-1 0 0,-1 5 0 15,-3 2 0-15,4-2 0 0,2-3 0 0,1 1 0 16,0 2 0-16,2 1 0 0,0 1 0 0,3 0 0 16,0-1 0-16,2 1 0 0,-1 1 0 0,0-2 0 15,-3 1 0-15,4-1-160 0,0 3 160 0,3-1 0 16,2 0-208-16,2-3 64 0,-5 0 16 0,5 0 0 16,1 0 128-16,6 0-128 0,2-3 128 0,5 1-128 15,1-4 128-15,1 0 0 0,0 0 0 0,0 0 0 16,6 0 0-16,-1-1 0 0,-1-3 0 0,1 3 0 0,5 0 0 15,0 0 0-15,3-1 0 0,4 0 0 0,1 1 0 16,1-2 0-16,2-1-128 0,-1 1 128 0,0 0-192 0,4 1 64 16,-1 0 0-16,3 0 0 0,6-3 128 15,0 0 0-15,5-2 0 0,3 4 0 0,-2 2 0 16,3-1 0-16,6 1 0 0,0 0 0 0,0 0 0 0,0 0 0 16,0 0-144-16,0 0 144 0,0 0-208 0,16-1 16 15,0 1 16-15,4 1 0 0,2-1 176 0,3 1 0 16,4-2 0-16,4 1-128 0,3-1 128 0,4-2 0 15,2 1 0-15,5-2 0 0,6 1 0 0,4-1 0 16,3-2 0-16,1 1 128 0,1-2-128 0,0 0 176 16,3-1-176-16,8 0 192 0,5 0-192 0,0 2 128 15,-1-1-128-15,1-2 128 0,3-1-128 0,4 1 0 16,3 3 0-16,0-1 0 0,-1 2 0 0,3-1 0 0,3 0 0 16,0-1 0-16,0 0 0 0,2 1 0 0,5-3 0 0,0 2 0 15,2 0 0-15,0 1 0 0,-1 1 0 0,1-1 0 16,2 2 0-16,-2 2 0 0,0-3 0 15,2 2 0-15,4-1 0 0,-4 2 0 0,-5 2 0 0,5 0 0 16,4 0 0-16,-1 0 0 0,-3 3 0 0,2-1 0 16,2-1 0-16,-2 1 0 0,-2-2 0 0,2 3 0 15,2 4 0-15,-1-1 0 0,-1-1 0 0,1-1 0 16,-3 3 0-16,3-3 0 0,0 0 0 0,-2-2 0 16,-1 0 0-16,2-1 0 0,-3 0 0 0,-1 0 0 15,-3-2 0-15,0 0 0 0,-3 0 0 0,-2 2 0 16,-2 1 208-16,-1 1-32 0,-1-1-16 0,-1 0 0 0,1 0 160 15,-4-1 16-15,-6 0 16 0,0-1 0 0,-2 0-96 0,-2 4-32 16,-3 1 0-16,-4-3 0 0,-5 0-96 0,-1-4 0 16,-2 1-128-16,-3 0 192 0,-1-1-192 0,-2 0 128 15,-1 1-128-15,-3 1 0 0,-5 0 160 0,-1-2-160 16,-2-2 160-16,2 0-160 0,-3-1 176 0,-3 1-176 16,-2 0 192-16,0 1-192 0,-2 0 128 0,-1 0-128 15,-2-4 0-15,-2 1 0 0,-4 0 128 0,-3 1-128 16,-3-5 0-16,-3 1 0 0,-2 1 0 0,1 1 160 15,-4 1-160-15,-2-3 128 0,-3 0-128 0,-2 0 0 16,0 0 144-16,-2 2-144 0,0-2 0 0,-7 2 0 16,0-2-192-16,-4 0 64 15,-4 0-1696-15,-5 2-336 0,-8-2-64 0</inkml:trace>
  <inkml:trace contextRef="#ctx0" brushRef="#br0" timeOffset="42164.242">14307 2201 18431 0,'0'0'1632'0,"-9"-8"-1312"15,-1-1-320-15,3 1 0 0,-2 3 0 0,2 2 0 16,7 3 0-16,-8-4 0 0,1-3 0 0,7 7 0 16,0 0 0-16,0 0 0 0,-7-6 128 0,7 6-128 0,-4-7 160 0,4 7-160 15,0 0 0-15,0 0 0 0,0 0 0 0,0 0 0 16,0 0 128-16,0 0-128 0,10 0 0 0,0-2 144 15,2 2 240-15,4-1 64 0,3 1 0 0,3 1 0 16,2 2 96-16,7-1 32 0,5-1 0 0,5 0 0 16,2-1-128-16,3 0-32 0,4 2 0 15,1-2 0-15,-3 0 32 0,6 2 16 0,3 1 0 0,5-2 0 16,4 1 144-16,3 1 32 0,-3-1 0 0,2 1 0 16,1 1-176-16,6 0-16 0,4-4-16 0,-1 1 0 15,-1 3-256-15,0-2-48 0,1-2-128 0,0 0 192 16,2-1-192-16,-2 2 128 0,-3 2-128 0,0-3 0 15,-1-1 128-15,5 2-128 0,3 0 0 0,-2 1 0 16,-4 0 144-16,1-2-144 0,0-2 128 0,2 2-128 0,3 2 0 16,-3 0 0-16,-4-1 0 0,2 3 0 0,2-3 0 15,4 1 0-15,4 0 0 0,-2-1 0 0,-5-1 0 16,3 0 0-16,3 3 0 0,4-1 0 0,-3 0 0 0,-2 0 0 16,-3 1 0-16,4 0 0 0,5 0 0 0,-5-3 0 15,-5 1 0-15,2 1 0 0,0 0 0 0,0 2 0 16,-2-1 0-16,-3 0 0 0,-2-3 0 0,1 1 0 15,1 4 0-15,1-2 0 0,1 0 0 0,-2 1 0 16,-5-3 128-16,3 1-128 0,0 0 0 0,-1 0 0 16,2-2 0-16,-3 3 0 0,-4 0-224 0,-2 0 80 15,2-1 16-15,0 1 0 0,3-3-64 0,-3 0 0 16,-2 1 0-16,1-1 0 0,0 0 192 0,2 0 0 0,4 0-144 16,-1 0 144-16,0-1 0 0,-4-2 0 15,0 1-144-15,5 1 144 0,2-1 0 0,-2 2 0 16,-2 0 0-16,-2-1 0 0,-4-1 0 0,4 1 0 0,0 1 0 15,1 0 0-15,-1 0 0 0,-5 0 0 16,-4-2 0-16,-6 2 0 0,0 3 0 0,2-1 0 0,-1-1 0 0,3-1 0 16,-5 2-208-16,-5-2 64 0,-6 3 16 0,0-1 0 15,1-4 128-15,-2 1-128 0,1 0 128 0,1 1-128 16,2-1 128-16,-3 1-192 0,-1 1 192 0,-3-1-192 16,-2-1 192-16,-2 3-160 0,0 3 160 0,-3-4-160 15,-2-6 160-15,3 3 0 0,-1 3 0 0,0 2 0 16,0-1 0-16,-1 0 0 0,0 0-144 0,-3 0 144 15,-3-1 0-15,-1 2-176 0,-5-6 176 0,0 3-128 16,-4 4 128-16,-2-3 0 0,-3-1 0 0,-2-1-128 0,-2-3 128 16,-7 4 0-16,0 0 0 0,0 0 0 0,0 0 0 15,0 0 144-15,0 0-144 0,-10-1 0 0,-2 0 0 0,-7 0 0 16,-5 0 0-16,-3 0 0 0,-6-1-176 0,-1 0 16 16,-6 0 0-16,0 0 0 0,0 1 160 0,-1-2 0 15,2 2 0-15,-5-1 0 0,-4-2 0 0,-4 2 0 16,-3 1-128-16,-4 0 128 0,-5 1 0 0,1-1 0 15,1-6 0-15,-6 4 0 0,-8 1 0 0,-5-1 0 16,-4-1 0-16,-3 1 0 0,0-1 0 0,-9 3 0 16,-9 2 0-16,3-2 0 0,-2-2 0 0,-6 0 0 15,-11-1 0-15,-3 2-128 0,-4 0-48 0,-4 0 0 16,-10 0 0-16,-8 2 0 16,-6 0-400-16,0 0-96 0,3 0-16 0,-4 0 0 15,-2-5-16-15,-4 3-16 0,-5 2 0 0,3-1 0 0,0-3 368 0,10-1 80 0,7 1 16 16,1 0 0-16,-4 2 96 0,3 0 32 0,1-1 0 15,1 3 0-15,4 1 128 0,-5 2 176 0,-5-1-48 0,3 2 0 16,1 1-128-16,4 2 0 0,1-2 0 0,0 1 0 16,-4-3 0-16,4 3 0 0,7 2 0 0,3-1 0 15,2-3 176-15,2 1-48 0,0 0-128 0,9 2 192 16,4-2-192-16,9 1 0 0,2 0 0 0,6 1 0 16,2-3 0-16,10 1-160 0,5-1 32 0,4-3 0 15,2-1-288 1,7 0-48-16,1-1-16 0,7 1 0 0,6-2 208 0,1 0 32 0,4-3 16 0,4 2 0 15,2 2 224-15,0 0 0 0,-1-1 0 0,4 2 0 16,4 1 0-16,2-1 0 0,0 0 0 0,5 1 0 16,3 0 0-16,5 2 0 0,4 1 0 0,1-2 0 0,6-2 224 15,2-1-64-15,10 1-16 0,0 0 0 16,0 0 304-16,0 0 64 0,18 2 16 0,6 2 0 0,7 1-256 16,4-2-48-16,10 0-16 0,5 0 0 0,7-5-48 0,4 1-16 15,4 1 0-15,8-3 0 0,0-1-144 0,10-3 0 16,5-3 144-16,2 1-144 0,1 2 0 0,11-3 144 15,8-5-144-15,2 2 0 0,0 2 320 0,9-1-32 16,7-1-16-16,4 0 0 0,2-2-48 0,-1 2-16 16,0 2 0-16,8-1 0 0,6-1 64 0,2 0 16 15,-1 1 0-15,2 1 0 0,6 1 112 0,9 3 32 16,7-2 0-16,0 6 0 0,2 1-176 0,2 1-16 16,6 0-16-16,-2 2 0 0,1 1-224 0,6 2 128 15,6 3-128-15,-1 2 0 0,4-2 0 0,-4 3 0 0,-3 1 0 16,-4 0 0-16,-5 0 0 0,-3 0-336 0,-1 1 48 0,-6 1 16 31,-6 0-496-31,-2-2-112 0,-1 0-16 0,-8 0-6192 0,-10-1-1232 0</inkml:trace>
  <inkml:trace contextRef="#ctx0" brushRef="#br0" timeOffset="51686.369">7794 11407 6447 0,'0'0'272'15,"-4"-9"80"-15,-2-3-352 0,-1 1 0 0,0 1 0 0,3 0 0 0,0 2 2032 0,3-1 336 16,-1 1 64-16,1 0 0 0,1 8-1264 0,-1-6-256 15,1 6-48-15,1-8-16 0,-1 8-256 0,-1-5-48 16,1 5-16-16,0 0 0 0,-2-11 368 0,1 3 80 16,1 8 16-16,0 0 0 0,1-8 32 0,-1 8 16 15,0 0 0-15,0 0 0 0,0 0-480 0,0 0-112 16,11-3 0-16,-1 0-16 0,1-1-176 0,1 2-48 16,3 3 0-16,-1-2 0 0,1-2 64 0,2 0 16 15,-2 3 0-15,4 1 0 0,1-2 32 0,2-1 0 16,-2 5 0-16,3-2 0 0,2-1 0 0,3 1 16 0,1 1 0 15,2 0 0-15,3 2-112 0,2-3-32 0,2-4 0 16,0 2 0-16,2-3-64 0,-3 2 0 0,2 0-128 16,-1-2 192-16,3 3-64 0,1-2 0 0,1 0-128 0,1-1 192 15,0 0 16-15,-1 2 0 0,-2-3 0 16,1 2 0-16,0 2-32 0,2-4-16 0,-2 2 0 0,4-2 0 16,2-2-160-16,3 4 192 0,-3-2-192 0,2 0 192 15,-2-2-192-15,1 2 0 0,1-1 144 0,-1 3-144 16,1 1 144-16,2 1-144 0,-1-3 192 0,-2 3-192 15,2 1 208-15,-2 0-64 0,-3 1-16 0,0-1 0 16,-2 0-128-16,1 1 192 0,1 1-192 0,1 1 192 16,0 0-192-16,1-2 0 0,-2-3 0 0,0 2 0 15,0 2 0-15,-1 4 0 0,-2-4 128 0,4 0-128 16,-2 0 0-16,1 1 0 0,0 0 0 0,1-1 0 0,0-1 0 16,-1 0 0-16,-2 0 0 0,1 3 0 0,-1 0 144 0,3-1-144 15,2 1 160-15,0 0-160 0,-3 3 128 0,2-3-128 16,-1-4 0-16,0 1 144 0,-2 0-144 0,0 3 0 15,-3 1 0-15,3-1 0 0,-1-2 0 0,0-1 0 16,-1 2 128-16,3-1-128 0,0-1 0 0,-5 4 0 16,1-1 0-16,0 0 0 0,-5-1 0 0,3 1 0 15,-2-1 0-15,3 3 0 0,2-2 0 0,-1 2 128 16,1-1-128-16,0 0 0 0,-3-3 0 0,-1 2 128 16,-2 2-128-16,2-1 0 0,0 1 0 0,2-3 0 15,2-3 128-15,1 2-128 0,-3 3 0 0,0-1 0 16,2 0 0-16,1 3 0 0,-4-1 0 0,1 1 0 0,-2-1 0 15,3-2 128-15,-1 2-128 0,2-3 0 16,1 5 0-16,2-2 128 0,1 1-128 0,0-2 0 0,-1 0 144 16,-1-1-144-16,-1 3 0 0,1-1 0 0,0 0 0 0,1-3 128 15,-1 2-128-15,2-2 0 16,4 1 0-16,-3 0 0 0,-2-1 0 0,-1 0 0 0,1-1 0 0,-2 2 0 16,-1-1 0-16,2 0 0 0,1-1 0 15,1 2 0-15,1-1 0 0,0 0 0 0,-1 0 0 0,2-1 128 16,-4 0-128-16,1 0 0 0,0 1 0 0,2-1 0 15,0-2 0-15,0 0 0 0,1 1 0 0,-2 0 0 16,0-1 0-16,0 0 0 0,1 0 0 0,0 0 0 16,1 0 0-16,1 0 0 0,2 0 0 0,1 0 0 15,0 0 0-15,-1 2 0 0,-2 0 0 0,2-2 0 0,2-1 0 16,2-2 0-16,2 2 0 0,0 0 0 0,2 2 0 16,-4-1 0-16,-1-3 0 0,3 1 0 0,3 1 0 0,1 0 0 15,2 0 0-15,0 1 0 0,-4-2 0 0,0 1 0 16,-4 0 0-16,2-2-128 0,4 2 128 15,-1-1 0-15,2 0 0 0,-1 1 0 0,-1 0 0 0,0 1 0 16,-2-4 0-16,3 4 0 0,0 0 0 0,3 3 0 16,0-2 0-16,-2 1-128 0,-4 0 128 0,2 0 0 15,0-1 0-15,1 2 0 0,1 0 0 0,-1 0 0 16,-2 2 0-16,-1-3 0 0,-4 1 0 0,4 0 0 16,2 0 0-16,4 0-128 0,2 0 128 0,-3-1-160 15,-6-1 160-15,3 2-160 0,-2-2 160 0,2 1-128 16,-1 1 128-16,3 1-128 0,3-2 128 0,-3 0 0 15,-4 0 0-15,1 0 0 0,1-1 0 0,2 1 0 16,3-2 0-16,-1 0 0 0,-3 0 0 0,-2 0 0 0,-2 1 0 16,1-1 0-16,2-4 0 0,0 1 0 0,4 0 0 15,-2-1 0-15,-2 1 0 0,-1-1 0 0,-1-3 0 0,2 6 0 16,1 0 0-16,0-1 0 0,2-4 0 0,-1 1 0 16,-3 3 0-16,0-2 0 0,-6 1 0 0,3-1 0 15,3-2 0-15,1 2 0 0,0 1 0 0,-1 0 0 16,-7-2 0-16,0 1 0 0,0 2 0 0,2-1 0 15,3 0 0-15,0-1 0 0,1 1 0 0,1 1 0 16,-4 0 0-16,-1-3 0 0,-1 1 0 0,1-2 0 16,-1 1 0-16,-1 1 0 0,1 2 0 0,-1 0 0 15,-3 0 0-15,0-1 0 0,1-3 0 0,2 1 0 16,1 0 0-16,-2 2 0 0,1 0 0 0,1-1 0 0,-2 1 0 16,-2 0 0-16,-1 0 0 0,-1 0 128 0,2 0-128 0,-1-2 0 15,1 1 0-15,-1-1 0 0,-2-2 0 16,1 3 0-16,-3-1 0 0,0 3 0 0,-2-1 0 0,2 0 0 15,0 1 0-15,1 0 0 0,2-1 0 0,-1 1 0 16,0 0 0-16,-2 2 0 0,-1 2 0 0,-3 0 0 16,-3-1 0-16,2 1 0 0,0-1 0 15,1-1 0-15,6-1 0 0,-6 1 0 0,0 0 0 0,1 1 0 16,0 2 0-16,-2-3 0 0,-2 2 0 0,-2-2 0 16,-1-2 0-16,2 2 0 0,0 2 0 0,3-2 0 15,0 0 0-15,2 0 0 0,0 0 0 0,0 1 0 16,-2 1 0-16,-1 0 128 0,-1-1-128 0,0 2 0 0,-1 0 0 15,0-1 0-15,0-1 0 0,3 1 0 16,2 0 0-16,-2 2 0 0,-1-1 0 0,0 0 0 16,1 1 0-16,-3-2 0 0,-3 0 0 0,0-2 0 0,-2-2 0 15,-1 1 0-15,0 1 0 0,0 0 0 0,-1-1 0 0,5-1 0 16,-1 1 0-16,-1 1 128 0,-3 1-128 16,1 2 0-16,0-1 0 0,-1-1 0 0,-3-1 0 0,1 1 0 15,-1 2 0-15,0 1 0 0,-1-4 0 0,2 1 0 16,-3 3-176-16,1-1 176 0,2 1-208 0,-2-1 80 15,-2 0 128-15,2 0-160 0,-1 1 160 0,-2 0-160 16,-2-1 160-16,1-1 0 0,-3 0 0 0,-2 1 0 16,-1 2 0-16,-2-4 0 0,-2 2 0 0,-2-1 0 15,0 2 0-15,-1-1-128 0,-2-1 128 0,-7-2 0 16,7 1 0-16,-7-1-160 0,0 0 160 0,0 0 0 0,8-1-224 16,-8 1 64-16,0 0 16 0,0 0 0 0,0 0-64 15,0 0-16-15,0 0 0 0,0 0 0 0,0 0 224 16,0 0 0-16,-11-1-160 0,-3 0 160 0,-2 0 0 0,1-3 0 15,-3-1 0-15,-4 1 0 0,-7-2 0 0,0 1 160 16,-2-4-32-16,-4 1-128 0,-4 0 0 0,1 1 0 16,-4-1 0-16,-1 0 0 0,-1-4 0 0,-2 0 0 15,-4-1 0-15,0 2 0 0,-1 3-128 0,-2-1 128 16,3 1 0-16,0-1-144 0,4 1 144 0,0 3 0 16,-2 1 0-16,1 0 0 0,-3-3 0 0,-2 2 0 15,-1 0 0-15,-1 2 0 0,2-2 0 0,3 1 0 16,-2 0 0-16,-4 3 0 0,-4-3 0 0,-2 3 0 15,1-4 0-15,-1 0 0 0,1 0 0 0,2 1 0 16,-2 2 0-16,-2 0-128 0,-7-4 128 0,1 3 0 16,0 0 0-16,3 1 0 0,2 0 0 0,0 0 0 0,-2 0 0 15,-1 0 0-15,-5 2 0 0,4 0 0 0,0 0 0 16,1 0 0-16,-1 0 0 0,-1 0 0 0,-4 0 0 0,1 2-128 16,1-2 128-16,1 2 0 0,2 0 0 15,-4 1 0-15,-5 0 0 0,-1 1 0 0,-1 2 0 0,-1 1 0 16,-1-1 0-16,0 1 0 0,0 2 0 0,-3-3-128 15,1-1 128-15,0 0-128 0,-3 3 128 0,1-1-128 16,-1-2 128-16,3 0-208 0,1-1 80 0,2 1 128 16,-6 1-144-16,2 2 144 0,-1 3 0 0,5-4 0 15,3-2-128-15,-2-2 128 0,-4 3 0 0,0 1 0 16,-2 1 0-16,4-3 0 0,3 0 0 0,-3-2 0 16,-7-1-208-16,2 2 64 0,5 2 16 0,-3 0 0 0,2-3 128 15,-2 4-128-15,-6-2 128 0,6 2-128 16,-1-1 128-16,-1 1 0 0,-3-3 0 0,-1 4 0 0,1-1-144 0,-1-1 144 15,1 0-160-15,-2-2 160 0,-5 2-256 16,3-1 64-16,7-2 0 0,-3 2 0 0,0-1 192 0,1 1 0 16,-3-2 0-16,4 1-144 0,5 0 144 0,-3-1 0 15,-2 0 0-15,1 2 0 0,-1-3 0 16,2 1 0-16,-1 3 0 0,0-2 0 0,-5 0 0 0,3 2 0 16,2-1 0-16,2 0 0 0,-2-2 0 0,-1 0 0 15,0 2 0-15,-1 0 0 0,4-1 0 0,-1 1 0 16,1-3 128-16,0 2-128 0,-3 0 0 0,6 2 0 15,2-4 0-15,-2 1 0 0,-7 0 0 0,5 0 128 16,1-2-128-16,3-1 0 0,0 0 0 0,-2-1 0 16,-1-1 0-16,3 1 0 0,1-2 0 0,-2 0 0 15,0-2 0-15,-1 1 0 0,2-2 0 0,1 1 0 16,2-1 0-16,0 1 0 0,0-1 0 0,-1 1 0 0,0 1 0 16,2-1 128-16,2 1-128 0,-1 0 192 0,4 1-64 0,-6-1 0 15,-2 0-128-15,4 1 0 0,4 0 0 0,-1 0 0 16,1 0 0-16,-2 0 0 0,-3 0 0 0,1 1 0 15,-1-1 0-15,2 1-160 0,3-1 160 0,-4 0 0 16,1-2 0-16,1 2 0 0,-1 0 0 0,1-1 0 16,4 0 0-16,0 1 0 0,-1-2 0 0,-1 3 0 15,-3-1 0-15,2-1 0 0,-1 2 0 0,2-2 0 16,-1 2 0-16,-1-1 0 0,-3 2 0 0,-1 1 0 16,4-1 128-16,2 1-128 0,-1 1 0 0,-1-2 0 15,0-1 0-15,2 0 0 0,0-3 0 0,2 4 0 0,1-1 0 16,-1 0 0-16,0 0 0 0,0 1 0 0,-3-1 0 15,6 1 0-15,0-1 0 0,1 1 0 0,0-3 0 16,0 0 0-16,-3-1 0 0,2 3 0 0,3-2 0 16,2 2 128-16,2-2-128 0,-1-1 0 0,-2 0 0 0,1 0 0 15,0 2 0-15,1 0 0 0,4 1 128 0,1-1-128 16,4 0 0-16,-2 0 0 0,2 3 192 0,0-1-64 16,2 0-128-16,-1 2 192 0,-3 2-192 0,-1 1 144 15,4 1-144-15,1-1 128 0,-1 3-128 0,1-2 0 16,0 0 0-16,2 0 0 0,-1 2 0 0,5-1 0 15,0 1 0-15,4-3 0 0,0 2 0 0,4-2 0 16,4 2 0-16,1-2 0 0,2 1 0 0,0-1 0 16,3 0-144-16,1 0 144 0,4 0-144 0,1-1 144 15,1 0-208-15,2-1 80 0,3-1 128 0,3 1 0 16,0 1 0-16,0-1 0 0,8-2 0 0,0 0 0 0,0 0 0 16,0 0 0-16,0 0-128 0,0 0 0 0,0 0 0 0,7 8 0 15,0-2 128-15,6-3 0 0,1-3-144 16,3 1 144-16,5 0 0 0,-1 2 0 0,4-2 0 15,0-1 0-15,3-1 0 0,4 1 0 0,2 1 0 0,4-1 0 16,1 0 0-16,4 1 0 0,1 1 0 0,3 0 0 16,0 0 0-16,1-2 0 0,1 3 0 15,3-2 0-15,1 0 0 0,3 1 0 0,-2 2 0 0,2 0 0 16,2 0 0-16,-2 0 0 0,0 1 176 0,0 1-176 16,0 2 0-16,6 0 0 0,5-2 0 0,0 2 0 15,-5 2 0-15,3-1 0 0,2 0-128 0,3 1 128 16,2-1 0-16,1 2 0 0,-2-1 0 0,1 1 0 15,-1 0 0-15,4 1 0 0,4 2 0 0,1 2 0 0,-1 0 0 0,-1 0 0 16,-3 2 0-16,1-1 0 0,2 1 0 0,0-2 0 16,-2 0 0-16,0-2 0 0,1-3 0 0,2 1-128 15,3-2 128-15,1 0 0 0,-5 0 0 0,-1-1 0 16,-2-2-128-16,4 2 128 0,-3 1 0 0,1-1 0 16,-1-3 128-16,0 1-128 0,0 0 0 0,4-2 0 15,5 3 0-15,-3-2 0 0,-3 0 0 0,2-2 0 16,1 1 0-16,1 0 0 0,-1 2 0 0,0 1 0 15,-2-2 0-15,5 1 0 0,3 0 0 0,1 0 0 16,0 0 0-16,-2-1 0 0,0 1 0 0,2-2 0 16,-1 0 0-16,-1 0 0 0,-4 0 0 0,1 0 0 15,0 1 128-15,2-1-128 0,4 1 0 0,-4-3 0 0,-1-2 0 16,0 1 0-16,3 0 0 0,-1 0 0 0,-3-2-128 16,2 0 128-16,0 1 0 0,3-1-192 0,0-5 192 15,0 2-160-15,-3 0 160 0,5 0 0 0,2 1 0 16,-1-1-128-16,-2-1 128 0,3-1 0 0,-1 2 0 0,4 0 0 15,-1-2 0-15,1 1 0 0,-5-1 0 0,5 1 0 16,3-2 0-16,-2 2 0 0,-6 2 0 0,1-3 0 16,2-1 0-16,1-1 0 0,0 1 0 0,-3 0-128 15,-5 1 128-15,2-1 0 0,4 0 0 0,-3-1-128 16,-3 3 128-16,0-2 0 0,2-2 0 0,3 1 0 16,1 1 0-16,-2 1 144 0,-3-1-144 0,2 1 0 15,4-2 144-15,1-1-144 0,-6 2 0 0,5-3 144 16,4-1-144-16,-1 1 0 0,-2 4 0 0,-3-1 0 15,-2-5 0-15,3 2 0 0,1 1 0 0,0 0 0 0,-4-1 0 16,2-1 0-16,1-3 0 0,0 2 0 0,2 2 0 16,-3-2 0-16,-1-1 0 0,0 0 0 0,1 1 0 15,-5 0 0-15,-3 2 0 0,-2 0 0 0,1 0 0 0,1 1 0 16,2-2 0-16,-2 3 0 0,-4 1 0 0,2-1 0 16,1 2 0-16,-1-1 0 0,-2 2 0 0,-1 0 0 15,-2 2 0-15,2-1 0 0,3 0 0 0,-4-1 0 16,-3 1 128-16,-4 0-128 0,-2-2 0 0,0 3 0 15,3 0 0-15,-2 0 0 0,-1 0 0 0,-3-1 0 16,-1 1 0-16,-3 0 0 0,-1 0 0 0,2 1 0 16,4 1 128-16,-1 0-128 0,-6 0 0 0,-3 1 128 15,-3 0-128-15,-1 0 0 0,0 1 0 0,0-2 0 16,3-1 128-16,-3 1-128 0,-2 0 0 0,0 0 0 0,-5-1 0 0,-1 1 0 16,-1 0 0-16,0 1 0 0,0 0 0 0,1 1 0 15,3-2 0-15,-3 0 0 0,-3 1 0 0,-2 2 0 16,-1-3 0-16,-2 1 128 0,-1 1-128 0,-3 0 0 15,3 1 0-15,-1 1 0 0,2-4 0 0,-4 0 0 16,0 0 0-16,1 1 0 0,4-1 0 0,-5 1 0 16,-2 0 0-16,-1-1 0 0,-2 0 0 0,-1 0 0 15,0-1-144-15,0-1 144 0,-5-2 0 0,2 2 0 16,0-1 0-16,0 0 0 0,0-1 0 0,0-1 0 16,0 0 0-16,1 2 144 0,0 1-144 0,-1-1 128 15,1-1-128-15,0 1 128 0,-2-1-128 0,-2 3 128 16,-2-2-128-16,-1 2 128 0,-3-1-128 0,2 1 128 15,-2 0 0-15,2-1 0 0,-3 2 0 0,-1 0 0 0,-2-3-128 16,1 2 128-16,0-1-128 0,2 2 128 0,-4 0-128 16,-1 0 0-16,2-3 0 0,-2 3 0 15,2 0 0-15,0 0 0 0,0 1 0 0,-1-1 128 0,0-1-128 0,-1 0 0 16,0 1 0-16,-1 0 128 0,-8 0 16 0,9 0 0 16,-1 0 0-16,-8 0 0 0,9-1 48 0,-9 1 16 15,9-1 0-15,-9 1 0 0,0 0 0 0,0 0 0 16,6-2 0-16,-6 2 0 0,0 0-208 0,0 0 128 15,0 0-128-15,0 0 0 0,0 0 0 0,0 0 0 16,0 0 0-16,0 0 0 0,0 0-336 0,0 0-16 16,0 0 0-16,-13 3 0 15,0-1-432-15,0 1-96 0,0-1-16 0,-1 3-9312 16,-2-1-1872-16</inkml:trace>
  <inkml:trace contextRef="#ctx0" brushRef="#br0" timeOffset="58588.394">13895 8580 23263 0,'0'0'1024'0,"0"0"224"0,-1-7-992 0,1 7-256 0,-2-7 0 0,2 7 0 16,0 0 192-16,0 0-16 0,0 0 0 0,0 0 0 16,0 0-480-16,0 0-80 15,0 0-32-15,0 0 0 0,2-8 160 0,-2 8 48 0,0 0 0 0,0 0 0 16,0-7 208-16,0 7-176 0,0 0 176 0,-3-6-160 0,0 0 384 0,3 6 80 15,-3-7 16-15,3 7 0 0,-2-6-192 0,-2 1-128 16,-1-2 144-16,0 2-144 0,0-1 0 0,-1 2 128 16,-1-1-128-16,-2 1 0 0,0-3 304 0,-1 0 16 15,1 0 0-15,-3-1 0 0,0 1 224 0,0-1 48 16,-1 2 16-16,-1 0 0 0,0-3-80 0,-1 0-16 16,-3 0 0-16,0 2 0 0,-3-1-288 0,1-1-64 15,-2 0-16-15,-1-1 0 0,-2 1-144 0,-2-1 0 16,2 1 0-16,-4-1 0 0,0-1 0 0,-1 0 0 15,0-1 0-15,-1 1 0 0,-3 0 0 0,-1 0 0 0,-6-3 0 16,2 1 0-16,-3 2 0 0,-1 0 0 0,-2 0 0 16,-1-1 0-16,-2-2 0 0,2 1 0 0,1 6 0 15,-3-2 0-15,-3 2 0 0,-3-2 0 0,-1-2 0 0,4 1 0 16,-2 1 0-16,2 3 192 0,-2-3-64 0,1 2 0 16,-5 1 128-16,-1-1 0 0,0 0 16 0,-3 2 0 15,2-4-16-15,2 3-16 0,1-1 0 16,-3 1 0-16,-1 2-240 0,-2 1 144 0,-3-1-144 0,4 1 128 15,1 1 0-15,2-1 0 0,0 2 0 0,1-2 0 16,-5-1 720-16,0 2 144 0,-1 0 32 0,1 2 0 16,1-4-1664-1,0 2-320-15,0 0-64 0,-2 0 0 0,-5-1 1632 0,2 1 336 0,3 1 64 0,0-1 16 16,1-4-1648 0,0 1-320-16,-1-1-64 0,-1 0-16 0,-3 0 832 0,3 1 192 0,3-1 0 0,-1 2 0 15,0-3 0-15,-1 4 0 0,-3 0 128 0,1 2-128 0,-4 2 192 16,5-1-32-16,0-5 0 0,-1 5 0 0,-3 0-32 0,-1 3-128 15,1-2 192-15,-1 1-64 0,1 0-128 0,0-1 0 16,-3-1 0-16,-3 1 0 0,0 1 0 0,0 1 0 16,4 0 0-16,-1-3 0 0,1-3 0 0,-5 2 0 15,-1 1 0-15,0-2 0 0,0 1 0 0,1-1 0 16,3-1 0-16,-4 0 0 0,-2 3 0 0,1 0 0 16,2-3 0-16,1 1 0 0,1-1 0 0,-3 1 0 15,-3-2 0-15,2 2 0 0,3 0 224 0,-3 0-32 16,-2-3-16-16,1 3 0 0,-3 0 0 0,3 0 0 15,1 0 0-15,-1-1 0 0,-1 2-48 0,-3 0-128 16,0-2 192-16,2 2-64 0,2 1-128 0,-4-1 0 0,1-2 144 16,-2 2-144-16,0 1 0 0,3-2 0 0,5 1 0 15,-4-2 0-15,-1-3 0 0,-3 1 0 0,-1 1 0 16,4 1 0-16,4 1 0 0,-2-1 0 0,-4-2 0 0,2 2 0 16,2 1 0-16,0-2 0 0,0-1 0 0,1-1 128 15,-1 3-128-15,-2-1 0 0,0-1 0 16,2 2 0-16,1 0 0 0,0 1 176 0,-2 0-176 15,2 0 192-15,1-1-64 0,1 0 0 16,-1 2 0-16,-1-1 0 0,0 1 16 0,1 2 0 0,1 3 0 16,4-1 0-16,-1-1 32 0,-1 2 0 0,-3 1 0 0,2 1 0 15,3 0-176-15,2 1 128 0,0-2-128 0,0 2 128 16,-6 1-128-16,4 0 0 0,0 4 0 0,5 1 0 16,5-2 0-16,-2-3 0 0,-2-1 0 0,3 2 0 15,2 0 0-15,0-1 0 0,2 0 0 0,2 1 0 16,4 1 0-16,0-1 0 0,-2-3-144 0,0 2 144 0,0 1 0 0,1 1 0 15,1-2 0-15,4 2 0 0,2 0-128 0,0 0 128 16,-1 1 0-16,-2 0 0 0,0 3-128 0,-1 1 128 16,3 1 0-16,0 1 0 0,4-2 0 0,1 4-128 15,3 2 128-15,2 0 0 0,1-3 0 0,-1 2 0 16,0 0 0-16,3 0 0 0,-3-1 0 0,3 3 0 16,-1 2 0-16,3-2 0 0,3-3 0 0,3 3 0 15,2 1 0-15,1-1 0 0,3-1 0 0,3 1 0 16,2 3 0-16,1-2 0 0,2 1-144 0,4 2 144 15,0 1 0-15,4-1-144 0,2 0 144 0,1 2 0 16,1-1-144-16,1 0 144 0,0-3 0 0,3-1-144 16,2-1 144-16,2 1 0 0,2 1-256 0,0 1 48 0,3-1 16 15,2 0 0-15,0 1 64 0,3 1 128 0,3-1-208 16,3-1 80-16,3 1 128 0,3 1 0 0,0 0 0 0,-1-3-128 16,3-3 128-16,0-1 0 0,1 1 0 0,1-4 0 15,-1-2 0-15,3 2 0 0,0 0 0 0,2 1 0 16,1-3 0-16,5 0 0 0,3 1 0 0,0 0-128 15,-1-3 128-15,0-1 0 0,0 0 0 0,0 1 0 16,0 3 0-16,3-2 0 0,4 0 0 0,2-2 0 16,-2 1 0-16,2-3 0 0,-4-4 0 0,3 4 0 15,1 2 0-15,3 1 0 0,2-2 0 0,1 0 0 16,2-1 0-16,-1 0 0 0,-4 1 0 0,1-2 0 16,4-1 0-16,1-3 0 0,1 0 0 0,0 0 0 15,2 2 0-15,-1 0 128 0,0-1-128 0,-4-1 0 0,3-2 0 16,3 2 0-16,3 0 0 0,-4 0 0 0,-4-1 0 0,2-1 0 15,3 1 0-15,0 0 0 0,1 1 0 16,1-1 144-16,0-2-144 0,1 2 0 0,2 1 0 0,0-3 0 16,0-3 0-16,-1 2 0 0,0 2 0 0,1-1 0 15,-4-1 0-15,4-1 0 0,4 0 0 0,-2 0 0 16,-4-2 0-16,1 1 0 0,-4 1 0 0,3 0 0 16,4 1 0-16,-1 0 0 0,1-1 0 0,0 0 0 15,-2-1 0-15,3-1 0 0,1-1 0 0,1 2 0 16,1 5 0-16,0-4 0 0,-5-3 0 0,4 0 0 15,2 2 0-15,-1 1 0 0,-3 1 0 0,-1 1 0 16,-2-1 0-16,5 0-144 0,3 0 144 0,-3 2 0 16,-3 2 0-16,-1-3 0 0,0-1 0 0,1 0 0 15,0 0 0-15,1 1 0 0,2 2 0 0,-1-1 0 0,-1 0 0 0,3-2 0 16,2-2 0-16,-1 1 0 0,-3 0 0 16,2 0 0-16,-2-1 0 0,4 2 0 0,1 0 0 0,1 0 0 15,-5-2 0-15,3 0 0 0,1 2 0 0,-1-1 0 16,0-1 0-16,-3 0 144 0,-2 0-144 0,1-3 0 15,0 2 0-15,2-2 0 0,2-2 0 0,-3 5 0 16,-1 6 0-16,1-6 0 0,2-6 0 0,-1 3 0 16,-1 1 0-16,-1 1 0 0,-2 0 0 0,1-2 0 15,2-5 0-15,-1 2 0 0,0 0 0 0,-3 0 0 16,-2 1 0-16,3-1 0 0,1 6 0 0,0-3 0 16,-3-2 0-16,-3 0 0 0,-2 5 0 0,1-2 0 15,3-2 128-15,-2-2-128 0,3 0 0 0,-3 2 0 16,-3 0 0-16,-1-2 0 0,-1-3 0 0,1 3 0 0,0 5 144 15,-1-6-144-15,1-2 0 0,-3 1 144 0,-2 2-144 16,-1 0 0-16,-1-3 144 0,3 3-144 0,0 0 0 16,0 0 128-16,-3 1-128 0,1-2 0 0,-5-1 128 0,2 1-128 15,2 2 160-15,-1-1-160 0,-2-4 128 0,0 3-128 16,-3 2 0-16,-1-1 144 0,-1-3-144 0,-3 3 0 16,2 0 0-16,0 0 0 0,2-3 0 0,-1 0 0 15,-2 0 0-15,0 1 0 0,-4 2 0 0,0-5 0 16,-1-2 0-16,0 0 0 0,0 7 0 0,-3-2 128 15,-2-1-128-15,2 0 0 0,2 0 0 0,-1 0 0 16,-4 3 0-16,-1-3 0 0,-1-2 128 0,-3 3-128 16,0 4 128-16,-1-3-128 0,-1-3 0 0,2 1 0 15,-1 1 0-15,0 1 0 0,-2 1 0 0,-3 1 0 16,0-1 0-16,0 0 0 0,1 1-144 0,-2-2 144 0,-2 2 0 16,2-1 0-16,-4-1-192 0,0 0 192 15,-1 2-192-15,0 2 192 0,-3-3-208 0,2 0 64 16,-1-2 16-16,-2 3 0 0,-1 1 128 0,-2 0 0 15,-1-3-144-15,0-1 144 0,-2 1 0 0,-1-1 0 0,-2-1 0 0,-1 1 0 16,-1 0 0-16,0 0 0 0,-5 3 0 0,1-3 0 16,1-1 0-16,0 0 0 0,-5-3 0 0,0 1 0 15,-1 1 0-15,-3 1-176 0,-2 0 176 0,-3-2-128 16,0-2 128-16,-1-1-128 0,-4 1 128 0,-3 0-128 16,0-1 128-16,-3 1 0 0,-3 0 0 0,1 2 0 15,-4 0 0-15,-1-2-128 0,-1-1 128 0,-4 2 0 16,-3 1 0-16,-1 0 0 0,-1-2 0 0,-2 2-128 15,-2 0 128-15,0 0 0 0,0 3 0 0,1-2 0 16,-5-5-128-16,-1 3 128 0,-6-2-128 0,1 3 128 0,-4 1 0 16,0 1 0-16,0 0 0 0,-4-2-128 0,2-2 128 0,-5 1 0 15,-5 3 0-15,-1 1-128 0,3-3 128 0,0 3 0 16,2 4 0-16,-2-2 0 0,-8 0 0 0,-1 2-128 16,-1-2 128-16,2 0 0 0,-1 0 0 0,-2-1 0 15,-4-1 0-15,-1 2-128 0,1-1 128 0,1 2 0 16,0-1 0-16,-3-2-128 0,0 1 128 0,-2 2 0 15,3-1 0-15,-2 0 0 0,0-1 0 0,-2 3 0 16,1-1 0-16,-1 1 0 0,4-2 0 0,-4-1 0 16,-1 1 0-16,1 3 128 0,-1-1-128 0,1 1 0 15,0-2 0-15,-3 1 128 0,-4-1-128 0,2 2 0 16,4 1 0-16,0-1 0 0,-3-4 0 0,-1 1 0 16,-1 3 0-16,1-1 0 0,-1 1 0 0,0-2 0 15,-2-1 0-15,4 4 0 0,2 1 0 0,0 2 0 0,-2-3 0 0,-1 3 0 16,2 0 0-16,-1-1 0 0,-2-2 0 0,2-1 0 15,0 3 0-15,1-1 144 0,2 2-144 0,1-2 0 16,1 1 128-16,0 0-128 0,-3-1 0 0,3-1 0 16,4 0 0-16,-2 0 0 0,-5-1 0 0,2 0 0 15,2 1 128-15,2 1-128 0,-1-1 0 0,2 1 0 16,-5-2 128-16,4 1-128 0,6-2 0 0,-2 1 0 16,-1-1 128-16,1 1-128 0,-1-1 0 0,2 3 0 15,2 3 128-15,-2-1-128 0,-2 0 0 0,0-1 0 16,2 2 0-16,-1 3 0 0,6 1 0 0,-4-3 0 15,-4 0 0-15,3 3 0 0,1 1 0 0,3 2 0 0,3-1 0 16,-1 1 0-16,-9-4 0 0,4 3 0 0,4 0 0 16,1 0 0-16,4 1 0 0,-5 2 0 0,0-2 0 15,1-1 0-15,-1 1 0 0,4-4 0 0,2 0 0 0,0-1 0 16,0-1 0-16,0 1 0 0,-1 0 0 0,4 2 0 16,0-2 0-16,5 1 0 0,-2-6 0 0,2 3 0 15,-1-2 0-15,0 0 0 0,-1 5 0 0,2-2 0 16,2 1 0-16,-1 0 0 0,5 0 0 0,-1-1 0 15,-2-1 0-15,1 3 0 0,0 0 0 0,0 1 0 16,1 0 0-16,2-1 0 0,4 2 0 16,-3 0 0-16,1-1-128 0,0 1 128 0,-3-2 0 0,0 4 0 15,4 0 0-15,1 1-144 0,2-1 144 0,1-1-160 16,0 1 160-16,3-1-160 0,0 2 160 0,-2 0 0 0,-1-2 0 16,2 3 0-16,4 1 0 0,-2 0 0 0,5 1 0 0,0-2-128 15,1-2 128-15,2 3 0 0,0 1 0 0,2 0-128 16,-1 0 128-16,0 1-128 0,-6 2 128 0,4-2-128 15,1-2-48-15,0 2 0 0,1-2 0 0,-2 5 0 16,1 4 16-16,2-1 0 0,1-1 0 0,-1-1 0 16,-1-1-16-16,3 0 0 0,3 1 0 0,1-2 0 15,-1-1 176-15,4 0-160 0,3 0 160 0,2 2-160 16,-1-2 160-16,1 0-128 0,0 1 128 0,5 2-128 16,1 0 128-16,1 2 0 0,0 1 0 0,1 2 0 15,0 1 0-15,1 2-160 0,-2 0 160 0,2 2 0 16,3 2-144-16,-2 0 144 0,0 2 0 0,2-1-144 15,3-1 144-15,1 2 0 0,1 1 0 0,2-1-128 16,-1 0 128-16,4 0-128 0,2 0 128 0,3-2-128 0,-1-1-128 16,5 1-32-16,5 3 0 0,3-1 0 0,3-3 80 15,3 0 16-15,2-1 0 0,1-1 0 0,4-1 192 0,1-6 0 16,-3-3 0-16,5 0 0 0,4 1 0 0,2 0 0 16,1-3 0-16,5-1 0 0,3-2 0 0,0 2 0 15,0 2 144-15,1-3-144 0,0-3 128 0,4 1-128 16,3 0 0-16,2 1 144 0,1-3-144 0,0 3 0 15,-2 2 0-15,-1-1 0 0,2 0 0 0,5 1 0 16,4 3 0-16,-3-4 0 0,-3-6 0 0,2 2 0 16,1 2 0-16,1-1 0 0,1-1 0 0,2 2 0 15,2 2 0-15,-4 1 0 0,-1 0 0 0,-2-5 0 16,2-3 0-16,2-1 0 0,3 4 0 0,-3 1 0 16,-3-1 0-16,3 0 0 0,3 0 0 0,0 0 0 0,-1 2 0 15,2-1 0-15,-1-2 128 0,1 0-128 0,1-2 0 16,2 2 128-16,1-1-128 0,0-1 0 0,-1-1 0 15,0 0 128-15,2 3-128 0,2-4 0 0,1 1 0 0,-3-1 0 16,3-2 0-16,2 0 0 0,5 0 0 0,-1 0 0 16,-4-1 0-16,2 0 0 0,3-1 0 0,0 2 0 15,-3 1 0-15,1-2 0 0,-1-2 0 0,3 3 0 16,-1 0-144-16,1 1 144 0,-3-1 0 0,1-1 0 16,5-4 0-16,-1 2-128 0,1 1 128 15,-1-4 0-15,0-1 0 0,-1-1-128 0,3 1 128 0,-2 1 0 16,-3 0 0-16,3 1 0 0,1-1 0 0,0 0 0 15,-3-3 0-15,-1 4 0 0,-3 2 0 0,2 0 0 0,1-2 0 16,-2 1 0-16,-2 1 0 0,1-1 0 0,0-3 0 16,0-1 144-16,-1-3-144 0,-5 3 128 0,-2 4-128 15,1-1 0-15,2-1 0 0,-1-4 0 0,2-2 0 16,-2 3 0-16,-1 1 0 0,0-2 128 0,-2-1-128 0,-2 2 0 16,-4-1 0-16,1 1 0 0,0-1 0 0,-3 2 0 15,2 1 0-15,1-1 0 0,0-1 0 0,-3 2 128 16,-3 0-128-16,2 0 0 0,-3-4 0 0,0 5 0 15,-2 1 0-15,0-1 0 0,-5-2 0 0,-1-1 0 16,0-1 0-16,-2 5 0 0,-1-1 0 0,3 1 0 16,-2-1 0-16,-1 2 0 0,-4 2 0 0,-1 0 0 15,-4-1 0-15,0 0 0 0,2-2 0 0,-1 2 0 16,0 2 0-16,3-2 0 0,-3 1 0 0,0 2 0 16,-2 2 0-16,-1-1 0 0,-3-3 0 0,1 1 0 15,1 1 0-15,-1 0 0 0,3 0 0 0,1-2 0 16,2 0-128-16,0 0 128 0,-3-1 0 0,0-1 0 0,-1-1 0 15,1-1 0-15,0 0 0 0,2-2-144 0,4-2 144 0,-2 1-160 16,0 4 160-16,-2-4 0 0,-2-2 0 0,-4 1-128 16,-3 1 128-16,0 2 0 0,0-1 0 0,-1 0 0 15,-1-4 160-15,1 1-32 0,2 1-128 0,0 0 192 16,2 1-48-16,-2 0-16 0,-3 0 0 0,0 1 0 16,-3-1-128-16,2 2 0 0,1-1 0 0,1-2 128 15,4-2-128-15,-1 2-144 0,3 1 144 0,-3-3-208 16,-1-4 32-16,0 1 16 0,-2 2 0 0,1-1 0 15,0-1 32-15,0-3 0 0,1-3 0 0,0 2 0 16,1 2 128-16,1-3 0 0,0-2 0 0,-2 1 0 16,-3 1 336-16,-3-1 0 0,-3-3 0 0,-2 0 0 0,-3 0 336 15,-4 2 64-15,-3 1 16 0,-2 2 0 0,-3 2 112 0,-3 0 32 16,-3 1 0-16,-2-1 0 0,1-1-256 0,-4 1-64 16,-2 0 0-16,0 2 0 0,-1-3-64 0,-4 2 0 15,-2-2-16-15,-1 1 0 0,-1-1-48 0,0 3 0 16,-2-2 0-16,0 2 0 0,0-1-160 0,0 2-32 15,-3 0-16-15,1 1 0 0,-4-1-240 0,0 3 128 16,2 3-128-16,-4 1 0 0,-2 3 0 0,-1 1 0 16,0-1 0-16,0 2 0 15,-4 3-464-15,-1 2-48 0,0 2 0 0,-3 3-11632 16,-2 2-2320-16</inkml:trace>
  <inkml:trace contextRef="#ctx0" brushRef="#br0" timeOffset="62094.513">16604 6175 24879 0,'-10'-4'1088'0,"10"4"256"0,-5-7-1088 0,5 7-256 0,0 0 0 0,0 0 0 0,0 0 464 0,0 0 48 16,0 0 0-16,-3 9 0 0,2 1-512 0,1 2 0 16,1 1 0-16,-2 3 0 0,1 1 128 0,0 9-128 15,0 2 0-15,-1 5 144 0,-1 5-144 0,0 4 0 16,-2-1 0-16,1 3 128 0,0 4-128 0,0 2 0 16,0 1 144-16,2 1-144 0,0 0 0 0,1 2 144 15,0-2-144-15,3-1 0 0,2-3 224 0,0-1-64 16,1-5-16-16,2 1 0 0,-1 1 272 0,3-1 48 15,2 0 16-15,3-6 0 0,-1-5 96 0,2-3 0 16,1-4 16-16,2-3 0 0,0-4 224 0,3-4 32 16,3-4 16-16,2-1 0 0,1-1-368 0,0-4-80 0,3-8-16 15,-1 1 0-15,-2-1-176 0,3-2-32 16,0 0-16-16,0-7 0 0,-3-4-368 0,1 1-64 0,-1 2 0 0,1-3-16 31,0-2-2096-31,-5 0-400 0,-2 3-96 0</inkml:trace>
  <inkml:trace contextRef="#ctx0" brushRef="#br0" timeOffset="62371.442">16244 7215 28559 0,'-6'-11'2544'0,"-1"-1"-2032"16,0 0-512-16,4 1 0 15,3 1 1648-15,7-2 224 0,0-4 48 0,9 2 16 0,7-4-1328 0,3-2-272 16,6-4-48-16,6 1-16 0,2 0-128 0,4-2-16 16,1-6-128-16,3 3 192 0,1-2-192 0,4 0 0 15,2 0 0-15,1 1 0 0,1-1 0 16,-5 5 0-16,-2-1 0 0,-2 3 0 0,-2 2-352 0,-3 4 32 16,-2 1 16-16,1 2 0 15,0 1-416-15,0 2-96 0,-3 3-16 0,-2 2 0 16,-3 1-2096-16,-3 3-416 0,-2 2-96 0</inkml:trace>
  <inkml:trace contextRef="#ctx0" brushRef="#br0" timeOffset="62687.608">17672 6292 16575 0,'0'0'736'0,"0"0"160"16,-4-4-720-16,4 4-176 0,-7 5 0 0,5 4 0 0,5 3 4416 0,-1 5 864 0,-2 5 160 0,5 4 48 16,-1 7-4464-16,1 5-880 0,-3 4-144 0,2 1 0 15,-3 1 0-15,4 1 0 0,0 3-128 0,0 1 128 16,-2 1 0-16,1-2-144 0,2-3 144 0,-3-2-128 15,1-5-384-15,4 0-80 16,-2-6-16-16,0-5 0 0,0-3-352 0,-2-4-80 0,-3-3-16 0,3-5 0 16,1-3-224-16,-5-9-64 0,0 0 0 15,7-4-6656-15,3-4-1344 0</inkml:trace>
  <inkml:trace contextRef="#ctx0" brushRef="#br0" timeOffset="63283.819">18303 6366 22111 0,'0'0'976'0,"-6"7"208"0,0 3-944 0,2 4-240 0,0 1 0 0,1 9 0 16,3 6 2928-16,1 1 528 0,-1-1 128 0,2 2 0 15,-4 2-2832-15,2-1-576 0,2-1-176 0,-2-3 0 16,0-4 0-16,0-1 0 0,0-3 128 0,0-3-128 15,-3-3-144-15,1-4-64 0,2-11-16 0,-3 8 0 16,3-8 224-16,0 0-192 0,0 0 192 0,-3-9-192 16,3-3 192-16,0-3 208 0,0-4-32 0,3-4-16 15,2 0 16-15,2-1 0 0,0-2 0 0,0-1 0 16,-1-4 112-16,4 1 32 0,-2 0 0 0,3-1 0 16,2-2-144-16,-1-4-32 0,2-1 0 0,1 3 0 15,2 5-144-15,0 5 0 0,0 4 0 0,-1 2 0 16,0 5 0-16,-1 5 0 0,3 2 0 15,-2 6 0-15,0 1 0 0,-1 6 0 0,-2 4 0 0,2 6 0 16,-3 6-192-16,1 6 192 0,-2 3-160 0,0 5 160 0,-3 5-144 16,-1 3 144-16,-2 5-128 0,-1-4 128 0,2-3-256 15,-2-4 48-15,0-2 0 0,2-7 0 0,-4-6 208 16,0-5 0-16,-2-6 0 0,0-2-144 0,0-1 336 0,0-9 64 16,-1 6 0-16,1-6 16 0,0 0 304 0,0 0 64 15,-1-12 16-15,1-3 0 0,0-5-176 0,1 0-32 16,3-3-16-16,0-1 0 0,1-2-240 0,0-2-64 15,-1 0 0-15,4-2 0 0,2-2-128 0,1 0 0 16,-1 0 0-16,4-1 0 0,1 1 0 0,1 3-176 16,-3 2 176-16,6 5-128 0,1 3 128 0,-2 5-128 15,1 3 128-15,2 3-128 0,-1 1 128 0,1 6-128 16,-1 5 128-16,0 4-128 0,1 4 128 0,0 3-192 16,0 7 192-16,-2 4-192 0,-4 1 48 0,0 5 0 0,0 4 0 15,-1 1 0-15,0 0 16 0,0-1 0 0,-1-3 0 16,0-1 0-16,-3-2-32 0,1-4 0 0,0-2 0 15,-3 0 0-15,0-2-112 0,-1 0-32 0,2-2 0 0,-4-3 0 32,1-4-1376-32,-2 1-288 0,-1 1-48 0,2-6-7712 0,-5-9-1552 0</inkml:trace>
  <inkml:trace contextRef="#ctx0" brushRef="#br0" timeOffset="63727.651">19458 6404 35999 0,'-4'-9'1600'0,"4"9"320"16,0 0-1536-16,0 0-384 0,0 0 0 0,12 6 0 0,0-1 0 0,3-1 0 15,-4-5 0-15,5 0-192 0,5 1 48 0,2-3 0 16,0-5 0-16,2 0 0 15,2-3-320-15,-2-1-64 0,-4 1-16 0,0-5 0 16,-1-2-80-16,-3-1-16 0,-1 1 0 0,-2 2 0 0,-4 0 256 0,0 2 64 16,0 0 0-16,-6 1 0 0,-1 1 448 0,-1-1 112 15,-4 1 16-15,0 2 0 0,-1 3 320 0,0-1 80 16,-4 5 16-16,-1 1 0 0,-5 0-160 0,-1 5-16 16,-2 0-16-16,0 6 0 0,-3 5-288 0,-4 4-48 15,-1 0-16-15,-4 4 0 0,1 3-128 0,3 3 0 0,3 5 0 16,2-1 128-16,2-3-128 0,0-1 0 0,2 0 0 0,3-2 0 15,3-3 0-15,4-3 0 0,4-3 0 0,2-2 0 16,0 0 0-16,4-1 0 0,0-3 0 0,4 0 0 16,1-2 0-16,3 1 0 0,4-1 0 0,1-2-176 15,2-2 48-15,3-1 0 0,4-3 0 0,1 2 0 16,4-2-960 0,2-2-176-16,0-3-32 0</inkml:trace>
  <inkml:trace contextRef="#ctx0" brushRef="#br0" timeOffset="64323.312">21088 6015 32255 0,'-11'-19'1424'0,"5"5"304"0,-3-5-1392 0,3 3-336 0,-3 0 0 0,3 5 0 0,4 4 1360 0,-3 2 208 15,5 5 32-15,-8-4 16 0,-1-3-1328 0,-2 5-288 16,-2 3 0-16,-6 5 0 0,-3 5-208 0,-4 3 16 16,-5 5 0-16,-3 3 0 0,-2 3-128 0,-2 3 0 15,0 2-16-15,0 3 0 0,3 3 80 0,3 1 32 16,4-3 0-16,-2 4 0 0,-2 5 32 0,7-1 16 16,3-5 0-16,4 2 0 0,3 1 48 0,2-4 0 15,2-4 0-15,3-4 0 0,4-1 128 0,4-9 0 16,0-2 0-16,3-3 0 0,2-1 192 0,3-2 32 15,1-3 0-15,3-4 0 0,3-3 176 0,3-3 48 0,0-4 0 0,4-2 0 16,2-4-320-16,0-3-128 0,-1-4 128 0,1-2-128 16,2-4 0-16,-1-4-144 0,1-6 0 0,0 0 0 15,-6-1 144-15,2-2 0 0,0-1 0 16,2-4 0-16,-1-4 0 0,-1-7 0 0,0-7 144 0,-1-6-144 16,4-3 160-16,-4-1-160 0,-1 0 128 0,2-3-128 15,-3-2 0-15,1 2-144 0,-3 3 0 0,0 6 0 16,2 6-80-16,-4 5-16 0,-4 7 0 0,1 6 0 15,-2 4 384-15,-1 6 80 0,-2 2 16 0,-2 8 0 16,1 7-48-16,-3 2 0 0,-1 5 0 0,-2 1 0 16,0-1-16-16,0 8-16 0,0 0 0 0,0 0 0 15,-5 16-160-15,-2 5 0 0,2 4-160 0,-5 7 160 0,-1 6-176 0,0 5 176 16,-4 6-192-16,-1 10 192 0,-5 13-128 16,1 3 128-16,0 5 0 0,1 0 0 0,1 0-128 0,2 3 128 15,-2 1 0-15,5-1 0 0,5-2 0 0,0-4 0 16,4-4 0-16,4-2 0 0,3 0-128 0,2-4 128 15,0-3 0-15,3-4 0 0,1-3 0 0,4-2 0 16,0-1 0-16,-1 0 0 0,0-2-368 0,3-3 48 16,1-2 0-16,-2-3-10336 15,-3-4-2064-15</inkml:trace>
  <inkml:trace contextRef="#ctx0" brushRef="#br0" timeOffset="64935.856">15643 8620 31327 0,'-11'-11'1392'0,"5"6"272"0,2 0-1328 0,4 5-336 16,0 0 0-16,0 0 0 0,0 0 560 0,0 0 32 16,0 0 16-16,0 0 0 0,11-4-192 0,2 2-32 15,1 2-16-15,4 0 0 0,3-2-208 0,2 1-32 16,4-2-128-16,3-4 192 0,3-3-48 0,2 1-16 0,7 2 0 15,0-2 0-15,0 0-128 0,-1-1 192 0,2-2-192 0,-2 3 192 16,1 3-192-16,2 0 128 0,0 1-128 0,0 1 128 16,2 1-128-16,-2 1 0 0,-2 1 0 15,-5 0 0-15,-2-2 0 0,-4 2 0 0,-4 0 0 16,-2 1 0-16,-3-1-256 0,-1 2-16 0,-4 1-16 16,-1 0 0-1,-2-2-1360-15,-1 0-272 0,-3 1-48 0,-10-1-7264 0,0 0-1456 0</inkml:trace>
  <inkml:trace contextRef="#ctx0" brushRef="#br0" timeOffset="65160.149">15772 8929 28271 0,'-28'2'1248'0,"10"2"272"0,-1 2-1216 0,3-1-304 0,3 1 0 0,2-3 0 0,2-3 768 0,9 0 112 16,0 0 16-16,0 0 0 0,0 0-384 0,0 0-64 15,4-6 0-15,5 0-16 0,3 3-64 0,7-2-16 16,3 1 0-16,4-3 0 0,3-3-128 0,3 2-32 16,3-1 0-16,7 1 0 0,-1-2-16 0,0 1-16 15,1 2 0-15,0-1 0 0,1-1 32 0,3 2 0 16,1-1 0-16,6 2 0 0,1 3-64 0,2 2-128 16,-2-2 192-16,-1-1-64 0,-5 0-128 0,2 3 128 15,1-1-128-15,3-3 128 0,-1-2-128 0,1 0 0 0,-3 1 0 16,-4 2 0-16,-4 1 0 0,-5-3 0 15,1-1-224-15,-4-2 80 16,-1-1-1312-16,0-2-256 0,1 0-48 0,-4-4-16 16,-4 2-1584-16,-1 1-320 0</inkml:trace>
  <inkml:trace contextRef="#ctx0" brushRef="#br0" timeOffset="66546.234">18758 8159 17503 0,'-7'-11'1552'0,"-1"3"-1232"16,0-1-320-16,-2 3 0 0,1 1 1712 0,0 2 272 15,1 0 64-15,-1 0 16 0,-5-1-1504 0,0 1-304 16,-1 1-64-16,-1 2-16 0,2 3 32 0,-4 2 16 15,-4 3 0-15,-1 0 0 0,0-2-32 0,0 5 0 16,2 5 0-16,-2 2 0 0,1 2 144 0,0 2 32 16,3 2 0-16,1 3 0 0,0 0 224 0,2 2 48 0,1-2 16 0,2 4 0 15,3 3-144-15,5 0-48 0,2 2 0 16,6-3 0-16,1-1-208 0,5-2-64 0,2-1 0 0,3-4 0 16,3-3 48-16,2-2 0 0,3-2 0 0,4-7 0 15,2-4 0-15,3-3 0 0,1-3 0 0,3-5 0 16,0-3-48-16,3-5-16 0,-2-5 0 0,2-5 0 15,-2-5 80-15,0-3 32 0,-2 0 0 0,-2-2 0 16,-5-1 0-16,-3 0 0 0,-7 1 0 0,-1 1 0 16,-4-6 160-16,-4 2 16 0,-3-1 16 0,-4 1 0 15,-1 3 16-15,-3 0 0 0,-4 0 0 0,0 2 0 16,-3 0-256-16,-1 5-48 0,-4 4-16 0,0 5 0 16,-2 5-176-16,0 0 0 0,-1 3-160 0,2 4 160 0,-1 1-288 15,3 2 32-15,-1 1 16 0,4 3 0 16,2 1-1728-16,1 4-336 15,1 0-80-15,4 2-8192 0,1 0-1648 0</inkml:trace>
  <inkml:trace contextRef="#ctx0" brushRef="#br0" timeOffset="66884.205">19355 7873 35935 0,'0'0'3200'0,"0"0"-2560"0,0 0-512 0,0 0-128 15,0 9 656-15,0 5 112 0,0 1 32 0,2 4 0 16,2 2-800-16,0 4 0 0,0 6 0 0,1 1-192 16,1 4 192-16,0 3-144 0,-2 4 144 0,1-2-128 15,1 0 128-15,-2-2 0 0,-1-2-144 0,0-4 144 16,2-7-128-16,-2-5 128 0,2-4-160 0,-1-6 160 15,-3-2 0-15,-1-9 0 0,0 0 208 0,0 0-64 16,0 0 688-16,0 0 144 0,3-13 32 0,-1-5 0 16,3-6 112-16,2-7 32 0,1-6 0 0,3-4 0 15,2-8-672-15,2-1-128 0,-3-1-32 0,3-1 0 16,5 1-320-16,-3 2-128 0,1 2 0 0,1 2 0 16,1 0 128-16,-1 4-192 0,0 4 192 0,-2 5-192 0,-2 5-64 0,-1 3 0 15,1 2-16-15,-2 6 0 16,-1 2-928-16,-1 6-176 15,-1 2-32-15,2 3-16 0,-2 0-1008 0,1 3-192 0,1 3-32 0,-3 1-12544 16</inkml:trace>
  <inkml:trace contextRef="#ctx0" brushRef="#br0" timeOffset="67424.094">19780 7988 32255 0,'0'0'2864'0,"0"0"-2288"0,0 0-576 0,0 0 0 16,-2 10 1008-16,3 0 80 0,2 0 32 0,3 0 0 16,4 0-912-16,2-4-208 0,2 0 0 0,2-4 0 15,4-2-160-15,4-1-32 0,5-3-16 0,-1-4 0 16,-2-2-128-16,0-2-32 0,2-2 0 0,-5-2 0 15,0-1 368-15,-3 0 0 0,-1 1 0 0,2-1 0 16,-3 1 0-16,0 0 208 0,-3 1 0 0,-1-1 0 16,-1 0 0-16,-4-2 0 0,0-3 0 0,-1 4 0 15,-2 1-32-15,-2 0-16 0,-3-2 0 0,-1 1 0 16,-1 1-160-16,-3 1 0 0,-2-2 0 0,-3 3 128 16,-2 3-128-16,-1 3 0 0,-4 4 144 0,0 0-144 0,-3-1 128 15,-1 3-128-15,-3 4 160 0,0 3-160 0,-2 0 0 16,3 6 0-16,-1 1 0 0,1 4 0 0,0 0 0 0,1 6 0 15,1 3 0-15,1 3 0 0,2 0 0 0,1 4 0 16,2 1 0-16,5 3 0 0,2 1 0 0,2-2 0 16,2 0 0-16,4 1 0 0,3-5 0 15,4 0-160-15,3 0 160 0,4-3-192 0,4-5 192 0,2-2 0 16,4-3 0-16,1-1 0 0,1-3 144 0,4-3-144 16,3-1 192-16,2-5-192 0,-1-2 0 0,1-4-352 15,3-4 48-15,-2-4-10416 16,-1-5-2080-16</inkml:trace>
  <inkml:trace contextRef="#ctx0" brushRef="#br0" timeOffset="67822.5">20600 7751 38703 0,'-7'1'3440'0,"-2"1"-2752"0,2 1-560 0,2 5-128 16,4 5 0-16,0 5 0 0,-2 3 0 0,3 4 0 15,1 4-272-15,1-1-96 0,-2 1-16 0,1-1 0 32,0-1-192-32,0 2-32 0,-1 0-16 0,0-3 0 0,-1-2 96 15,0-6 16-15,-2-1 0 0,2-4 0 0,1-2 512 0,0-3 0 0,0-8 0 0,0 0 144 16,0 0 752-16,0 0 128 0,0 0 48 0,0 0 0 0,-2-9-112 0,2-1 0 15,1-1-16-15,0-3 0 0,-2-3-336 0,2 0-64 16,2-1-16-16,0-3 0 0,1-3-80 0,0-1 0 16,-1-4-16-16,6 1 0 0,1 0-160 0,2-3-16 15,0-2-16-15,1-3 0 0,1-4-240 0,5 3-256 16,2 2 48-16,0-1 16 0,-4 0 0 0,5 5 16 16,4 5 0-16,-1 4 0 0,-3 2 176 0,4 4-192 15,1 2 192-15,0 4-192 0,0 3 0 0,-2 2 0 16,-1 2 0-16,-2 3 0 15,-1 3-1792-15,-4 4-384 0,-1 2-64 0,-2-3-8752 16,1 0-1744-16</inkml:trace>
  <inkml:trace contextRef="#ctx0" brushRef="#br0" timeOffset="68291.998">21106 7812 32255 0,'-10'-5'2864'0,"2"-2"-2288"16,0 1-576-16,8 6 0 0,0 0 1360 0,0 0 176 15,0 0 16-15,0 0 16 0,10-4-1440 0,3 2-272 16,1 0-64-16,3-3-16 0,4-3 224 0,3-2 0 15,-1-2 0-15,8 2-144 0,4 3 144 0,0 2 0 16,-5-6 0-16,0 0 0 0,4-3 0 0,-2 1 0 16,0 3 0-16,-1 0 0 0,0-1 0 0,-2 5 0 15,-1 0 0-15,-3 2 0 0,-1 0-160 0,-3 1 160 16,1 3-192-16,-2 0 192 16,-3 1-448-16,1 1 0 0,-1-2 16 0,1 3 0 15,-3 2-2432-15,-3 2-480 0</inkml:trace>
  <inkml:trace contextRef="#ctx0" brushRef="#br0" timeOffset="68730.16">22576 7358 1839 0,'0'0'160'15,"-1"-9"-160"-15,-1 0 0 0,-2 1 0 0,0-2 7168 0,0 1 1408 16,-1 0 288-16,-3 0 48 0,2 0-7184 0,-5 3-1456 16,-2 1-272-16,-2 0 0 0,0-3 0 0,-4 3-176 15,-2 0 176-15,-5 3-128 0,-2 2 128 0,-2 5 0 16,-6 4-144-16,3-1 144 0,2 0 0 0,1 3 0 15,3 3 0-15,5 0 0 0,0 1 0 0,6 1 0 16,3 2 0-16,4-1 0 0,1 0 0 0,5-2 0 16,3-1 0-16,3 1 0 0,3 1 0 0,1 3 192 15,6-2-64-15,2-1 0 0,3 0 16 0,-1-1 0 16,1-1 0-16,2 4 0 0,-1-2-16 0,1 3 0 0,-2 1 0 0,-2-3 0 16,0-1 0-16,-3 1 0 0,-2 1 0 0,-2 1 0 15,-2 2-128-15,-3-2 160 0,-4 0-160 16,-1-2 160-16,-3-4 64 0,-2 1 16 0,-5 2 0 15,-4-1 0-15,-2 0 112 0,0 1 32 0,1-1 0 0,-4-2 0 16,-2 1 160-16,0-3 32 0,-1-2 16 0,2 2 0 16,-1 2-272-16,2-2-64 0,1-3-16 0,0-2 0 15,-1-3-240-15,0-1 0 0,2-2 0 0,1 1 0 16,-3-2-304-16,0-3-48 0,0-3-16 0,3-1 0 16,-3-3-512-16,2-4-96 15,3-1-32-15,4-2 0 0,3-1-2416 16,5-6-480-16</inkml:trace>
  <inkml:trace contextRef="#ctx0" brushRef="#br0" timeOffset="69138.906">22891 6565 33167 0,'-4'-12'1472'0,"4"6"304"0,1 1-1424 0,-1 5-352 15,0 0 0-15,0 0 0 0,0 0 576 0,0 0 64 16,0 0 0-16,-3 14 0 0,1 0-640 0,-4 3 0 0,0 2 0 0,-2 3 0 16,-2 3 0-16,0 5 0 0,-2 3-192 0,1 5 64 15,-2 8 128-15,1 2 0 0,0 3-144 0,-3 3 144 16,-2 2 0-16,4 4 0 0,3 3 0 15,-1 5 0-15,0 0 176 0,1-3 0 0,-1-4 0 0,5 0 0 16,2-2 192-16,1 2 32 0,-1 1 16 0,2-4 0 16,-2-8-128-16,0-1-32 0,0-4 0 0,2-4 0 15,1-5-256-15,1-4 0 0,0-4 128 0,1-4-128 16,-1-2-208-16,1-4-112 0,1-3 0 0,-1-4-16 16,-1-5-2656-1,0-6-528-15,0 0-96 0</inkml:trace>
  <inkml:trace contextRef="#ctx0" brushRef="#br0" timeOffset="69418.392">22286 7466 14735 0,'0'0'640'0,"0"0"160"15,0 0-640-15,0 0-160 0,0 0 0 0,0 0 0 0,9 4 5376 0,2 1 1056 16,0-1 208-16,4 1 32 0,2 1-5328 0,4 1-1088 16,-1-4-256-16,3 1 0 0,2-3 0 0,2-1 0 15,-1-1 0-15,2 0 0 0,-1-1 0 0,3-1-144 16,2-2 144-16,1 1-192 0,1-1 192 0,1-1 224 0,-2-1-48 16,-2 0-16-16,1-1 96 0,-2 2 32 0,-1-1 0 0,-3-1 0 15,-2-2-64-15,-2-1-16 0,1-1 0 16,-4 2 0-16,-3 1-64 0,-1 2-16 15,-1-1 0-15,-1 2 0 0,-2 0-128 0,0 1 0 16,-2 0 0-16,1-1 0 16,-1 2-320-16,-1 2-112 0,-8 2-16 0,0 0 0 15,9-4-2240-15,-9 4-464 0,0 0-96 0</inkml:trace>
  <inkml:trace contextRef="#ctx0" brushRef="#br0" timeOffset="69860.395">23268 7291 11055 0,'0'0'480'0,"0"0"112"0,-5-11-464 0,3 2-128 16,2 9 0-16,0 0 0 0,1-7 5392 0,-1 7 1072 16,0 0 192-16,0 0 64 0,-1 9-5488 0,0 2-1088 15,-1 1-144-15,0 4-176 0,0 6 176 0,-4 3-192 16,2 3 192-16,-2 2-192 0,-4 1 192 0,4 2 0 16,-1-1 0-16,2 4-128 0,-2 3 128 0,4-1 0 15,0 1 0-15,2-3-128 0,-2-1 128 0,5-4 0 16,5-7 0-16,2-3 0 0,2-3 224 0,-3-3-32 0,2-4 0 15,4-4 0-15,3-6 496 0,2-5 80 0,1-6 32 0,2-6 0 16,1-4-368-16,1-6-80 0,0-7-16 0,0-2 0 16,2 0-16-16,-4-2-16 0,2-1 0 0,-2-1 0 15,1 1 208-15,0-1 32 0,0 2 16 0,-3 1 0 16,-5-1-336-16,1 4-64 0,-1 7-16 0,-2-2 0 31,-4 1-448-31,0 2-80 0,-5 0-32 0,1 9 0 0,-1 6-1184 16,-3 1-224-16,-2 0-48 0,1 9-9216 0,0 0-1840 0</inkml:trace>
  <inkml:trace contextRef="#ctx0" brushRef="#br0" timeOffset="70950.846">24290 7198 27647 0,'0'0'2448'0,"-5"-8"-1952"16,1-1-496-16,0 0 0 0,1 1 2640 0,3 8 432 15,0 0 96-15,-10-2 16 0,2-3-2864 0,-2 0-560 16,-2 2-112-16,-3 2-32 16,-6 3-256-16,1 2-64 0,-2 3-16 0,-3 2 0 15,-1 2 208-15,0 1 32 0,-3 1 16 0,1 7 0 0,2 7 320 0,-1 4 144 16,2 1-128-16,2 3 128 0,1-1 0 0,1 4 0 0,0 0 0 0,5 1 0 15,1-2 0-15,0 2 0 16,3-2 0-16,3-3 0 0,3-4 224 0,4-4 80 0,0-3 16 16,4-4 0-16,0-2 32 0,2-3 16 0,3-3 0 15,-2-3 0-15,2-4 48 0,2-2 16 0,2-4 0 0,-1-1 0 16,2-3-48-16,2-1-16 0,1-4 0 0,3-6 0 16,1-5-368-16,0-3-128 0,1-3 0 0,1 3 0 15,0 0 128-15,-1-3 0 0,2-3-144 0,-1-3 144 16,-3-2 0-16,1-5 0 0,-2-3 192 0,1-4-64 15,2-6 0-15,-1 1-128 0,-3-1 192 0,1 1-64 16,0 0-128-16,0 0-176 0,-3-2 48 0,-2 0 0 16,-1 1 128-16,-1 4-192 0,0 5 192 0,0 10-192 15,-6 4 320-15,3 7 48 0,1 2 16 0,-3 4 0 0,-1 5-64 16,0 2-128-16,-2 4 192 0,0 1-64 0,-2 6-128 16,0 0 0-16,0 0 0 0,0 0 0 0,-3 13-144 0,-5 6-16 15,1 5 0-15,-4 8 0 0,-1 5 32 0,-3 10 0 16,0 4 0-16,-2 5 0 0,0 3 128 0,-1 0-128 15,1 1 128-15,2-3-128 0,4 0 128 0,4-3 0 16,-1-2-144-16,1-5 144 0,1-4 0 16,3-4 0-16,9-1 0 0,-2-7 0 0,2-1 0 15,4-5 0-15,4-2 144 0,1-4-144 0,0-2 160 0,0-4-32 16,1-4-128-16,0-5 192 0,2-5 32 0,0-2 0 16,0 0 0-16,1-5 0 0,0-3-224 0,1-2 144 15,1-3-144-15,1 0 128 0,-1-3-128 0,1 0 0 16,-2 1 0-16,1 2 0 0,-1 3 0 0,-2-1 0 0,-2 3 0 15,-2 2 0-15,-1 2 0 0,-2 2 0 0,-2 2-192 0,-9 3 192 16,0 0-256-16,8 5 64 0,-2 5 0 0,-4 1 16 16,0 0-32-16,-2 2-16 0,-3 4 0 0,2 4 0 15,-3 2 48-15,4 0 16 0,3-1 0 0,-1-3 0 16,2-4-96-16,0-1-32 0,3-4 0 0,-2 0 0 16,4-1 288-16,0-3-160 0,2-1 160 0,2-4-128 15,2-3 128-15,1-4 176 0,-4-4-48 0,3 0 0 16,3 1 48-16,-2-2 0 0,0 0 0 0,-1-5 0 15,1-3-176-15,-2 0 160 0,-1 0-160 0,-2-3 160 16,-2-2-160-16,1-2 0 0,1 0 0 0,-1-1 0 16,-5-2 0-16,1 3 0 0,-2 4 0 0,0 6 0 15,1 8-192-15,-5 8 192 0,0 0-192 0,0 0 192 0,0 0 0 0,0 0 0 16,-8 18 144-16,0 4-16 0,2 4-128 0,-4 6 0 16,-2 6-128-16,-1 5 128 0,-5 3 0 0,-2 10-160 15,-2 9 160-15,-1 5 0 0,-1 3 0 16,-5-2-128-16,-1-2 128 0,-2 2 0 0,1 5 0 0,2-5 0 15,4-3 0-15,1-8 0 0,-6-5 0 0,5-2 272 16,2-7-48-16,0-1-16 0,-2-1 96 0,0-1 16 16,3-3 0-16,-1-6 0 0,1-6 80 0,-1-5 32 15,0-5 0-15,0 0 0 0,3 0-48 0,0-3-16 16,-3-4 0-16,3-4 0 0,4-4-176 0,-1 1-48 16,-5-4 0-16,2-2 0 0,1-3-144 0,2-2 0 15,2-2 0-15,1-7 0 0,3-7 0 0,4-6 0 16,-1-9 0-16,7 0 0 0,3-3 0 0,8-1 0 15,7-1 0-15,1 0-176 0,2 2-48 0,4 0-16 0,5 4 0 16,1-4 0-16,-4-2 16 0,1 4 0 0,2 4 0 16,-1 4 0-16,0 3 32 0,0 3 0 0,0 4 0 0,3 2 0 15,1 5 192-15,0 2 0 0,2 2-160 0,1 1 160 16,7 1-320-16,-7 2 0 0,-3 2 0 0,0 3 0 31,0 4-1152-31,-1 3-208 0,-3 2-48 0</inkml:trace>
  <inkml:trace contextRef="#ctx0" brushRef="#br0" timeOffset="81182.848">6977 13526 2751 0,'-6'-15'128'0,"2"7"16"0,-2-1-144 0,-1-1 0 0,0-1 0 0,1 3 0 15,6 8 4832-15,0 0 928 0,-5-7 192 0,2 2 48 16,3 5-4848-16,0 0-960 0,-4-10-192 0,1 5 0 16,3 5 0-16,0 0 0 0,-2-10 0 0,1 1 0 15,-1 0 288-15,2 2 96 0,0 7 0 0,0 0 16 16,0 0 496-16,0 0 80 0,4-8 32 0,-4 8 0 15,0 0-320-15,9-7-64 0,1 2-16 0,0 0 0 16,-1 0-304-16,5 0-64 0,-2 0-16 0,3 1 0 0,4-1 64 0,0 1 16 16,3 0 0-16,4 1 0 0,3 0-16 0,0 2 0 15,2 0 0-15,3 1 0 0,8-1-96 16,-2-3 0-16,0-1-16 0,3 1 0 0,-2 4-48 0,2-2 0 16,0-1 0-16,3 1 0 0,0 1-128 0,4-2 160 15,1 0-160-15,1 1 160 0,-4 0-160 0,0 0 160 16,-1-2-160-16,2 2 160 0,3 0-32 0,3 4 0 15,2 0 0-15,-1 0 0 0,2 0 0 0,-1-1-128 16,-3 0 192-16,2 0-64 0,1-1-128 0,2 2 0 16,3 2 0-16,0 0 0 0,-2-1 0 0,-2 0 0 15,1 0 128-15,-2-1-128 0,5 3 0 0,-1 1 0 16,1-3 0-16,-2 0 0 0,-1 1 0 0,-1-1 0 16,-4-1 0-16,0 1 0 0,1-3 128 0,0-1-128 0,0-1 0 0,-1 3 128 15,-5 0-128-15,1 0 0 0,-3-1 0 0,2 2 128 16,0 0 0-16,-1-1-128 0,3-1 192 0,0 0-64 15,2 0-128-15,-3 1 0 0,-4 1 0 0,0-1 128 16,4-3-128-16,-2 1 0 0,-1 0 0 0,1 0 0 16,0 2 0-16,-2 1 0 0,1 0 0 0,-1 0 128 15,-3 1-128-15,0-2 0 0,-3-1 0 0,2 2 0 16,1 1 0-16,0 1 128 0,2 0-128 0,-1-2 0 16,-3-2 128-16,-2 0-128 0,0-2 128 0,-3 2-128 15,-1 2 0-15,2 0 128 0,-2 1-128 0,-3-1 0 16,-3 0 0-16,1 0 128 0,-2-2-128 0,-1 1 0 15,-2 0 0-15,0 2 0 0,-3-1 128 0,-2 1-128 0,-2-3 0 16,-1 0 0-16,-3-1 0 0,-2-1 128 0,-1 2-128 16,-2 0 128-16,-9 0-128 0,0 0 128 0,9 0 32 15,-9 0 0-15,0 0 0 0,0 0 0 0,0 0-160 0,0 0 0 16,0 0 144-16,0 0-144 0,0 0 0 0,-10 0 144 16,1 0-144-16,-5 0 0 0,-2 0 0 0,0-2 0 15,-6-2 0-15,-1 1 0 0,-6 1 0 0,0 1 0 16,1 0 0-16,-2-2 0 0,-4 0 0 0,-2 2-144 15,-3 3 144-15,-4 0 0 0,-4 1 0 0,-6-3 0 16,-5-3 0-16,-3 3-128 0,1 6 128 0,-2-2 0 16,0-2-144-16,-4 2 144 0,-3 5 0 0,0-3 0 15,0 2 0-15,-1-4 0 0,3-2-128 0,1 0 128 16,-7 1 0-16,0 0 0 0,1-1 0 0,0 1-176 16,1-2 176-16,0 1-128 0,-2 2 128 0,0 0 0 15,-2-3 0-15,0-1 0 0,-4 0 0 0,-1 2 0 0,-2 0 0 16,0 1-128-16,-5 0 128 0,4 0-208 0,1 1 80 0,-2 1 128 15,-2-4-160-15,1-1 160 0,-1-2 0 16,4 0-144-16,5 4 144 0,4-1 0 0,1-2 0 16,1 2 0-16,4 2 0 0,3-3 0 0,2 0 0 15,2 0 0-15,2 2 0 0,2-2 0 0,0-1 0 0,0 0 0 16,-2 1-144-16,2 0 0 0,3 1 0 0,-1 1 0 16,-3-2-96-16,1 2-16 0,-4 3 0 0,2-3 0 15,-2-1 0-15,3-1 0 0,7-1 0 0,4 4 0 16,3 0 256-16,3 1 0 0,3 0-160 0,2 1 160 15,3-5 0-15,5 0 0 0,5 0 192 0,4-2-64 16,1 4-128-16,3-4 128 0,2-3-128 0,4 1 128 0,8 4-128 16,-7-2 0-16,2-1 0 0,-1-1 0 0,6 4 0 15,0 0 0-15,0 0-160 0,0 0 160 0,0 0-192 0,0 0 192 16,8-8-208-16,2 5 80 0,3 4 128 0,1-2 0 16,2-7-144-16,6 3 144 0,2 0 0 0,5 1 0 15,3-2 0-15,2 1 0 0,2-2 0 0,0 2 0 16,2-1 0-16,6 1 0 0,7-3-128 0,1 4 128 15,2-3 0-15,2 3 0 0,1 3 0 0,2-3 0 16,-3-1 0-16,4 2 0 0,2-1 0 0,4 2 0 16,3 1 0-16,0-1 0 0,2-2 0 0,2 2 0 15,2 2 0-15,2 0 0 0,-1 2 0 0,0 1 0 16,0-1 0-16,1 2 0 0,2 3 0 0,0-1 0 16,2 0 0-16,-3-1 0 0,-1 3 0 0,1-2 0 15,0-2 0-15,2 2 0 0,3-3 0 0,-2 1 0 16,-1 1 0-16,1 0 0 0,1 0 0 0,0-2 0 0,-2-1 0 15,-1 1 128-15,0 3-128 0,1-4 0 0,-1-3 0 0,-2 1 0 16,-1 3 128-16,-2-1-128 0,-2 0 128 0,-3 2-128 16,-4 0 128-16,0 1-128 0,-1-1 0 0,-2 1 128 15,-3-2-128-15,-1 1 192 0,2 3-192 0,-1-3 192 16,-3 1-64-16,-1-2-128 0,0-1 192 0,-3-1-64 16,-3 1-128-16,-2 2 0 0,-3 0 144 0,0 1-144 15,-3-5 0-15,-2-3 128 0,-4 2-128 0,-2 2 0 16,0 4 160-16,-1-3-32 0,-2-1-128 0,-3 1 192 15,-3 2 48-15,-1-2 0 0,-1-2 0 0,-4 2 0 16,-1 2-16-16,-2 1 0 0,-2-2 0 0,-2-1 0 0,-2-2-80 16,-9 0-16-16,0 0 0 0,0 0 0 15,0 0-128-15,0 0 160 0,0 0-160 0,0 0 160 0,0 0-160 16,0 0 192-16,0 0-192 0,0 0 192 0,0 0-192 0,0 0 0 16,0 0 0-16,0 0 0 0,0 0 0 0,0 0-304 15,0 0 48-15,0 0 16 16,0 0-352-16,0 0-80 0,0 0-16 0,0 0 0 15,0 0-2112-15,-4 9-416 0</inkml:trace>
  <inkml:trace contextRef="#ctx0" brushRef="#br0" timeOffset="83831.74">14673 13209 9615 0,'0'0'416'0,"0"0"96"16,0 0-512-16,0 0 0 0,0 0 0 0,0 0 0 0,0 0 1152 0,0 0 128 15,0 0 32-15,-6 2 0 0,-3-1-608 0,9-1-128 16,0 0-32-16,0 0 0 0,-7 0 224 0,7 0 64 15,0 0 0-15,0 0 0 0,-9-2-64 0,9 2-16 16,0 0 0-16,-9-2 0 0,2 0 64 0,7 2 16 16,0 0 0-16,0 0 0 0,0 0-176 0,0 0-16 15,-5-3-16-15,5 3 0 0,0 0-176 0,0 0-16 16,0 0-16-16,0 0 0 0,0 0-128 0,0 0-32 16,0 0 0-16,5 0 0 0,-5 0 48 0,10 0 0 15,-1 0 0-15,2 3 0 0,2 0-48 0,2 0 0 16,2-1 0-16,1 2 0 0,1 0-16 0,4 2-16 15,2-2 0-15,3 0 0 0,5 0-32 0,4-1-16 0,1 0 0 0,5 3 0 16,3-4-48-16,0 1-128 0,1 1 192 16,1-1-64-16,3 1-128 0,1 2 0 15,4-2 144-15,5 3-144 0,6 1 0 0,-2-2 128 16,-2 0-128-16,2-2 0 0,-1 0 0 0,6 0 128 0,-2-1-128 0,2 0 0 16,-6 2 160-16,1-1-32 0,0 1-128 0,1-2 192 15,0-1-64-15,2-1 0 0,1-1-128 0,-3 0 192 16,-2 2-64-16,0 1-128 0,-1-1 176 0,2 2-176 15,2-2 192-15,-3 1-192 0,-3-1 192 0,0 2-192 16,-2-1 128-16,0 2-128 0,3-1 0 0,1 1 0 16,2-2 0-16,-4-1 0 0,-2 0 128 0,-1 1-128 15,-1 0 0-15,2-1 0 0,3 0 0 0,0 2 0 16,-4-2 0-16,-1 3 0 0,-1-3 128 0,-4 2-128 0,-3 0 0 0,4 1 0 16,0-4 128-16,1 0-128 0,-2-1 144 0,-2 3-16 15,-2 0-128-15,-2 0 192 0,-1-3-192 0,1 3 0 16,-2 0 0-16,1 2 0 0,2 1 0 0,0-4 0 15,-4-1 0-15,1 1 0 0,-2-1 128 0,1 0-128 16,0-1 0-16,1 1 0 0,0 2 0 0,0 2 128 16,2-3-128-16,4 0 0 0,-2 0 0 0,2 1 0 15,-3 1 0-15,-1 1 0 0,-1-1 0 0,2-1 0 16,0-1 0-16,0-1 0 0,-1 1 0 0,2-2 128 16,1 1-128-16,-3-1 0 0,-2 0 0 0,-2 3 0 15,-2 0 0-15,1-3 0 0,0-4 0 0,-1 1 128 16,2 4-128-16,1-1 0 0,-1-1 160 0,0-2-160 15,-1 0 160-15,0 1-160 0,0 0 176 0,-2 0-176 0,-1-1 192 16,-1 1-192-16,1 5 128 0,3-2-128 0,-1-3 0 16,-2 0 0-16,-6-2 128 0,3 2-128 15,3 2 0-15,-3-1 0 0,-3-1 0 0,0-1 0 0,-3-4 0 16,2 5 0-16,-3 6 0 0,1-3 0 0,2-3 0 0,1 2 0 16,-3 2 0-16,-1 2 0 0,0-1 0 0,-1-1 0 15,-2-2 0-15,-1 0 0 0,-2 0 0 0,0 1 0 16,-5 0 0-16,2-1 0 0,-2-2 0 0,-1 2 0 15,1 3 0-15,0 0 0 0,-1 0-128 0,-1-2 128 16,0 1 0-16,1 2 0 0,-2-1 0 0,1-1 0 16,1-2 0-16,-1 0 0 0,1 1 0 0,-1 1 0 15,-1 2 0-15,3-1 0 0,0 0 0 0,-1 3 0 16,-4-5 0-16,1 2 0 0,0-1 0 0,1-1 0 0,-3-3 0 16,-2 1 0-16,1 1 0 0,-10 0 0 0,9 0 0 0,0 2 0 15,-9-2 0-15,0 0 0 0,7-2 128 0,-7 2-128 16,7-1 0-16,-7 1 0 0,0 0 0 0,0 0 0 15,4-3 0-15,-4 3 0 0,0 0 0 0,0 0 0 16,0 0 0-16,0 0 0 0,-8-4 0 0,-1 2 0 16,-2 0 0-16,3 0-144 0,-3 0 144 0,-1 1 0 15,-4-2 0-15,-5 1-128 0,-2-1 128 0,-1 0 0 16,-3-2 0-16,0 1-128 0,-2-3 128 0,-2 1 0 16,-2 1 0-16,-4 2-128 0,-6 0 128 0,-2-1 0 15,-1 1 0-15,-5 0 0 0,-4-3 0 0,0 3 0 16,-1 0 0-16,1 1 0 0,-2 1 0 0,-5-1-128 15,-5-1 128-15,-2-2 0 0,1 2 0 0,-4 1 0 0,1-2 0 16,-4-1-128-16,-7 1 128 0,3 0 0 16,2-1-144-16,1 1 144 0,4 0 0 0,-4 2 0 0,-1 0 0 15,2 1 0-15,2 2 0 0,3-1 0 0,2-2 0 0,-2 1 0 16,-4 3 0-16,-2-1 0 0,-1-1 0 0,1 0 0 16,1-1 0-16,-6 0 0 0,-5-2 0 0,-2 1 0 15,3-1-192-15,-3 0 192 0,-7-2-160 0,-4 2 160 16,-1 1-240-16,2-2 48 0,3-2 16 0,1 4 0 15,2 1 176-15,7-2 0 0,9-1 0 0,5 1 0 16,1-1 0-16,7 2 0 0,-1 0 0 16,4 0 128-16,0-2 0 0,3 2 0 0,6 1 0 0,-1-1 0 15,1-1-128-15,-3 0 0 0,-6 0 0 0,-2 1 0 16,-1 0 0-16,-2-2 0 0,1 0 0 0,-3-1 0 16,-4 1-176-16,-3-1 0 0,-3-2 0 0,4 2 0 0,9 0 48 15,2-2 0-15,1 1 0 0,8 2 0 0,3 0 256 16,4-1 48-16,2-2 16 0,3 4 0 0,4 6 0 0,0 1 0 15,3-2 0-15,-2 0 0 0,2 0-192 0,0 0 0 16,-1 2 0-16,-3-1-176 0,-1-1-16 0,-8 0 0 16,2 1 0-16,-1 0 0 0,-2 1 0 0,2 0 0 15,-1-3 0-15,1 1 0 0,-1 4 64 0,1 1 0 16,-3-3 0-16,5 0 0 0,2-3 128 0,7 3 0 16,4 3 0-16,6-1 0 0,3-2 208 0,6 0 32 15,0-1 0-15,2 1 0 0,3 2-240 0,2-1 0 16,-1-2 128-16,3 1-128 0,1 3 0 0,2-1 0 15,4-6 0-15,-7 5-160 0,2-1 160 0,5-4-128 16,-3 6 128-16,3-6-128 0,0 0 128 0,0 0 0 16,0 0 0-16,0 0 0 0,5 10 0 0,1-6 0 15,4-3 0-15,3 2 0 0,4 1 0 0,4-1 0 0,4-1 0 0,7 1 0 16,5-2 0-16,5-1 144 0,3 0-144 0,2-1 160 16,1 0-160-16,1-1 0 0,4 1 0 0,8 2 128 15,4 3-128-15,4-4 0 0,0-1 0 0,4 2 0 16,-3 3 0-16,6-1 0 0,2-3 0 0,4 2 0 15,2 0 0-15,2 1 0 0,0 1 0 0,5 2 0 16,5-3 128-16,1 1-128 0,-2 2 128 0,6 0-128 16,4-1 192-16,0 0-32 0,0-1-16 0,7 3 0 15,4-3 0-15,2-1 0 0,-4-2 0 0,5 2 0 16,5-1-144-16,-2 1 192 0,-3 0-192 0,5 2 192 16,6 1-192-16,-7-3 160 0,-7-1-160 0,3 3 160 0,3 5-160 15,-7-3 0-15,-4-3 144 0,0-2-144 0,-2 3 0 16,-7-1 144-16,-9 4-144 0,-2-3 0 0,0-2 128 15,-3 1-128-15,-7 0 0 0,-3 2 0 0,-4-2 256 0,-2 1-48 16,3 0-16-16,-1 3 0 0,-1 1-192 0,-9-2 144 16,-2 0-144-16,-3-2 128 0,-1 2-128 0,-4-3 0 15,-4 0 0-15,-3 1 0 16,-3 2-432-16,-2-1-16 0,-7 0 0 0,-4 2-10736 16,-4 0-2144-16</inkml:trace>
  <inkml:trace contextRef="#ctx0" brushRef="#br0" timeOffset="86993.545">1861 15192 15663 0,'0'0'1392'0,"-8"-2"-1120"0,-1-2-272 0,2-1 0 0,7 5 960 0,0 0 128 16,-7-3 16-16,7 3 16 0,0 0-464 0,0 0-80 15,0 0-32-15,0 0 0 0,0 0-192 0,11-4-32 16,0 0-16-16,2 1 0 0,0-1-304 0,3-1 0 15,1 2 0-15,3 0 0 0,1-3 272 0,1 1-48 16,1-1-16-16,3-1 0 0,3 3 96 0,0 0 16 16,-2-2 0-16,5 3 0 0,2 1 32 0,3-2 16 15,1 0 0-15,1 0 0 0,-2 0-80 0,1 1-16 16,0 0 0-16,0-1 0 0,1 1-16 0,5-1-16 16,1 1 0-16,1 1 0 0,-1 0-64 0,3 1-16 0,1 1 0 15,-3 0 0-15,-2 1-160 0,0-1 192 0,2 0-192 16,2 1 192-16,1 0-192 0,-1 0 160 0,2 0-160 0,-1 2 160 15,0-1-160-15,-2 0 128 0,-1-1-128 0,2 0 128 16,-1-1 48-16,2 0 0 0,-1 1 0 0,-1-1 0 16,3 0 32-16,-3-1 16 0,-1-1 0 0,-1 0 0 15,-2 0-64-15,3-1-16 0,-1 1 0 0,-1 1 0 16,0-1 32-16,3 0 0 0,4 0 0 0,-5-2 0 16,-4 2-176-16,0 0 128 0,-1 1-128 0,-3 0 128 15,3-2-128-15,0 1 0 0,0 1 144 0,-2 1-144 16,-5-3 0-16,3 3 128 0,3 0-128 0,0 0 0 15,-3 0 0-15,0-1 0 0,3 0 0 0,-4 1 128 16,1 0-128-16,0 0 0 0,2 0 0 0,-1 0 0 0,1 0 0 16,0 1 0-16,-1 0 0 0,-1 2 0 0,-1-1 0 15,1 1 0-15,-1-2 0 0,-2 0 128 0,1 2-128 16,4-2 176-16,-4-1-176 0,2 0 192 0,2 0-192 0,0 0 160 16,2 0-160-16,0 1 160 0,-5-1-160 0,4 0 0 15,-6 0 0-15,2 0 0 0,1 0 0 0,0 0 0 16,1 0 128-16,1 0-128 0,0 4 0 0,0 0 0 15,-1-1 0-15,0-1 0 0,-2-2 0 0,1 0 0 16,-1 2 0-16,0-1 128 0,0-1-128 0,-2 0 0 16,3 0 0-16,1 0 0 0,0-1 0 0,-1-1 0 15,-2 1 0-15,-1 0 128 0,0 2-128 0,0-1 0 16,-2 0 0-16,-2 0 128 0,0 0 16 0,-1 0 0 0,2-1 0 16,0 0 0-16,-1 0 0 0,2 1 0 0,3-1 0 15,0 0 0-15,1 0-144 0,2-1 128 16,-2-2-128-16,-1 4 128 0,-2-1-128 0,0 0 0 15,0-1 0-15,2 1 0 0,1-1 0 0,0-1 0 0,0 1 0 0,2-1 0 16,0 3 128-16,-2 0-128 0,2 0 0 0,-2 0 128 16,-3-2-128-16,1-1 0 0,0 0 0 0,0 2 0 15,2 0 0-15,-3 0 0 0,1-1 0 0,-1-1 0 16,-1 0 0-16,5 2 0 0,-1 0 0 0,1 0 0 16,-2-1 192-16,-3 1-32 0,-1 1-16 0,-1 0 0 15,1-2 0-15,2 2 0 0,1 0 0 0,-1 3 0 16,-1-1-144-16,2-1 0 0,0-1 0 0,2 1 0 15,2 2 0-15,-1 1 0 0,0-1 0 0,0 1 128 16,-4-1-128-16,1-1 160 0,-1-2-160 0,1 1 160 16,0 3-160-16,2-2 0 0,-1-2 0 0,-1 0 0 0,-1 0 0 15,0 2 0-15,1-1 0 0,-2-1 0 0,0 0 0 0,-1 1 128 16,-2 0 0-16,2 1 0 0,-1-3 16 0,-2 2 0 16,3 0 0-16,0 0 0 0,-2-1 32 0,0 0 0 15,1-2 0-15,-1 1 0 0,-2 0-176 0,0 1 192 16,-2 0-192-16,-1-1 192 0,1 0-32 0,-3-2 0 15,-3 0 0-15,0 0 0 0,-1 3 32 0,1-2 0 16,-6-2 0-16,3 2 0 0,-3 1 0 0,0 0 0 16,-2-1 0-16,-1 1 0 0,-1-2 16 0,1 3 16 15,1-2 0-15,-2-1 0 0,-9 3-224 0,7-3 0 16,1 2 0-16,-8 1 0 0,5-6 0 0,-5 6 0 16,8-3 0-16,-8 3 0 0,0 0 0 0,0 0 0 0,0 0 0 0,0 0 0 15,0 0 0-15,0 0-336 0,0 0 48 16,0 0 16-1,0 0-1968-15,-8 0-400 0,0 2-80 0</inkml:trace>
  <inkml:trace contextRef="#ctx0" brushRef="#br0" timeOffset="88830.227">7495 16462 6447 0,'0'0'576'0,"-7"-4"-576"15,-1-1 0-15,1 3 0 0,0-3 3392 0,7 5 576 16,-6-5 128-16,2 3 0 0,4 2-3392 0,0 0-704 15,-5-6 0-15,5 6-256 0,-5-5 256 0,5 5 0 16,0 0 192-16,0 0-192 0,-3-7 624 0,3 7 16 16,0 0 0-16,0 0 0 0,0 0 496 0,0 0 96 15,4-6 32-15,2 2 0 0,2 1-496 0,3 1-112 16,0 0-16-16,4 1 0 0,3-1-320 0,1 1-64 16,2-1 0-16,5 1-16 0,2 0-16 0,4 1 0 15,1 1 0-15,3 0 0 0,3-1-16 0,-2-1 0 16,3-3 0-16,0 3 0 0,1 1-16 0,3 0-16 0,4 0 0 15,0 0 0-15,3-2 32 0,0 2 16 0,1 0 0 0,1 2 0 16,0-1-224-16,-2 3 176 0,2 0-176 0,2-2 160 16,1 1-32-16,-1-1 0 0,1-1 0 0,-2 1 0 15,0 0 80-15,-3 2 16 0,0-1 0 0,2 0 0 16,0 0-48-16,2 1-16 0,0-1 0 0,-1 0 0 16,-2-3-160-16,-3 0 128 0,0 3-128 0,1-3 128 15,2 1-128-15,-2-2 0 0,-1-2 0 0,0 1 0 16,-1 0 0-16,0 0 0 0,-2-4 128 0,-1 2-128 15,-4 2 0-15,3-1 0 0,3 0 144 0,0 0-144 16,-2-2 0-16,1 2 128 0,2 1-128 0,-2 0 0 16,-3 0 0-16,-1-1 128 0,-1 1-128 0,2 0 0 15,2-1 0-15,0-1 0 0,-1 2 0 0,1 0 0 16,0 2 0-16,-2 0 0 0,0 0 0 0,-1 0 0 0,0 1 0 16,-1 1 0-16,0 2 0 0,2-1 0 0,2-1 0 15,-2 1 0-15,0-3 0 0,-1 4 0 0,0 0 0 0,-5-1 0 16,0 0 0-16,1-1 0 0,-4-1 0 15,2 1 0-15,2 1 0 0,-1 0 0 0,1-3 0 16,0 1 0-16,3 1 0 0,-3-1 0 0,3 1-128 0,-3-2 128 16,0 2-128-16,-2-1 128 0,-1 1-160 0,3-4 160 15,-2 0-192-15,3 1 192 0,0 1 0 0,2 1 0 16,2-1 0-16,-3 2 0 0,1 1 0 0,-1 0 0 16,-1 1 0-16,-1 0 0 0,-1-2-128 0,1 0 128 15,2 0 0-15,2 2 0 0,-3-2-240 0,2 1 64 16,0 1 16-16,-3 0 0 0,0-1 160 0,-1 1-160 15,-4 1 160-15,1-1-160 0,0 1 160 0,3-2 0 0,-3 0 0 16,0 2 0-16,-1-1 0 0,5-1 0 0,1-2 0 0,0 2 0 16,-6-2 0-16,2 2 0 0,-2-1 0 0,-2-1 0 15,0 0 0-15,-1 2 0 16,0 0 0-16,0 0 0 0,2 1 0 0,-1-1 0 0,-1 0 0 0,-2 2 0 16,-1-1 0-16,-4-1-192 0,2-1 192 0,-4 0-192 15,-2-2-80-15,-2-2-32 0,-2 0 0 0,-3 2 0 16,-2-1 144-16,-1 0 32 0,-9 1 0 0,0 0 0 15,0 0 128-15,0 0 0 0,0 0 0 0,0 0 0 16,0 0 0-16,0 0 0 0,0 0 0 0,-8-2 0 16,-2 0 0-16,-3 1 0 0,-3 1 0 0,0 0 0 15,-2-4 0-15,-2 0 0 0,-2 2 0 0,-2 1 0 0,-3-2 0 16,-2 1-128-16,-1-3 128 0,-1 0 0 0,-1 2 0 16,-4 1-160-16,0 0 160 0,-6-1 0 0,-2 0 0 15,-1 2-128-15,-3-2 128 0,-2 2 0 0,-1-1 0 0,0 2 0 16,3 0 0-16,-2 0 0 0,1-1 0 0,-5 2 0 15,-1 2 0-15,-2-2 0 0,-1 0 0 0,2-1 0 16,-2 0 0-16,1-1 0 0,0-1 0 0,-3-1 0 16,-6 0 0-16,-2-1 0 0,-4-3-128 0,2 2 128 15,2-1 0-15,-4-2 0 0,-2 1 0 0,-3 0-128 16,-4 2 128-16,4-2 0 0,4-1 0 0,-2 2 0 16,-1 0 0-16,2 2 0 0,4-2 0 0,2 2 0 15,3-2 0-15,-2 2 0 0,-1 0 0 0,1-2 0 16,2-2 0-16,0 0 144 0,1 1-144 0,-4 1 0 15,-2 3 0-15,-5-3 0 0,-6-7 0 0,-2 7 0 0,1 1 0 0,-5 1 0 16,-3-1-128-16,-6-2-16 0,-1 0 0 0,2 2 0 16,0 2-64-16,3 0-16 0,-1 6 0 15,11-3 0-15,6 0 224 0,3 1 0 0,7 1 192 0,-1 0-192 16,2-1 272-16,2 1-48 0,3 1-16 0,4-1 0 16,-2 3-208-16,1-3 0 0,2-3 0 15,-3 2 0-15,-3 4 0 0,-1-2-128 0,-1 2 128 0,3-3 0 16,-1-1-160-16,1 2 160 0,-4 0-128 0,-2 1 128 15,-4-2 0-15,2 1-160 0,5 2 160 0,0 0 0 16,1-2-160-16,4 1 160 0,2-2-128 0,8 0 128 16,8 3 0-16,4-2 0 0,5-1 192 0,4 0-64 15,3 0 16-15,4 1 16 0,4 0 0 0,2-3 0 16,4 2-160-16,10-2 0 0,-7 3 0 0,7-3 0 0,0 0 0 0,0 0 0 16,0 0 0-16,0 0-176 0,-6 8-16 0,6-8 0 15,0 0 0-15,0 0 0 0,0 0 192 16,6 8 0-16,-6-8 128 0,7 5-128 0,-7-5 128 0,11 6-128 15,1-2 128-15,-3 2-128 0,-1-1 0 0,-8-5-160 16,8 8 16-16,-1 2-9312 16,-5 3-1856-16</inkml:trace>
  <inkml:trace contextRef="#ctx0" brushRef="#br0" timeOffset="94777.374">12377 14571 15663 0,'-9'-17'688'0,"3"5"144"0,0-4-656 0,1 0-176 16,1 4 0-16,2 0 0 0,-3 1 0 0,2-1-272 15,0 0 64-15,1 1 16 0,-1 0 320 0,-1 0 80 16,1 1 16-16,-2 0 0 0,0 0-224 0,-1-1 144 15,2 1-144-15,1-1 128 0,-3-2 224 0,2 2 32 16,-1 1 16-16,-2 0 0 0,0 0 80 0,-1 0 16 16,1-2 0-16,-1 5 0 0,1-3-112 0,1 2 0 15,-1-1-16-15,-3 2 0 0,-4 0-240 0,1 1-128 16,-3 1 128-16,1-1-128 0,-4 2 0 0,2-1 0 16,0 1 0-16,1 1-128 0,0 1 128 0,1 1 0 15,-1-5 0-15,0 4 0 0,0 1 0 0,1 1 0 16,-1-2 0-16,-1 3 176 0,1 2-176 0,-2 1 0 0,-2 2 144 15,-1 3-144-15,-1 0 0 0,-2 3 0 16,-1 3 0-16,-3 4 0 0,-3 1 0 0,2 3 0 0,0 2 0 16,-1 5 0-16,0 0 0 0,-2 3 0 0,1 2 0 0,0-4 0 15,1 1 0-15,2-1 0 0,0-3 0 0,2 0 0 16,1-1 0-16,4-2 256 0,0-1-48 0,4 3 0 16,3 0 48-16,0 2 16 0,-2-5 0 0,4 3 0 15,-1 3-112-15,3 1-32 0,2 0 0 0,0-3 0 16,2 0-128-16,4 0 0 0,1-1 144 0,1-2-144 15,2-2 208-15,1 4-16 0,4-2-16 0,2 2 0 16,0 0 16-16,2 0 0 0,1 2 0 0,1-1 0 16,-1-1-16-16,1-3 0 0,5-1 0 0,-1 0 0 15,4-1 96-15,2-3 32 0,-2-3 0 0,2-1 0 16,0-1-48-16,1-2 0 0,-2-2 0 0,1 0 0 0,-1-3 80 16,1-2 16-16,0-1 0 0,0-1 0 0,1 0-80 15,0-1-16-15,1-3 0 0,1-1 0 0,0-3-48 16,2 1-16-16,-1-1 0 0,2-3 0 0,1-2 32 15,-3-3 0-15,1 0 0 0,-1-3 0 0,2-3-64 0,0-1-16 16,2-6 0-16,1 1 0 0,0-1-144 0,-1-1 160 16,-1 1-160-16,1-1 160 0,4-1-160 0,-4 2 0 15,-2 2 0-15,-1 0 128 0,-4 0-128 0,-1-1 0 16,-1-2 144-16,0 1-144 0,-3-1 144 0,-2 1-144 16,1-2 192-16,-3 0-192 0,-2-2 144 0,1-1-144 15,-2-1 0-15,-5 2 144 0,1 2-144 0,-4 0 128 16,0-3-128-16,-2 1 128 0,-3 1 80 0,-1 0 16 15,-2-1 0-15,-1 0 0 0,-4 0 64 0,-1-1 16 0,0-2 0 16,-4 3 0-16,-1 3-112 0,-1 0 0 0,-5 3-16 16,1 3 0-16,-2 5-176 0,-4 0 0 0,-1 1 0 15,-3 3 0-15,-2 3-208 0,0 2 80 0,0 0 128 0,0 4-208 16,-1 3 16-16,1 3 16 0,0-1 0 0,2 4 0 16,0 4-144-16,0 1-16 0,2 2-16 0,-1 1 0 31,-1 1-1408-31,1 4-288 0,2 3-48 0,0 1-6320 0,1 0-1264 15</inkml:trace>
  <inkml:trace contextRef="#ctx0" brushRef="#br0" timeOffset="95849.509">21083 15285 4607 0,'-7'-12'192'0,"3"1"64"0,-2 0-256 0,-2-2 0 0,0 2 0 0,3 2 0 16,1 0 4144-16,3 1 784 0,1 8 144 0,0 0 48 15,-1-10-3648-15,1 5-704 0,0 5-160 0,0 0-32 16,5-9 80-16,1 4 16 0,1 1 0 0,3 1 0 16,1-2 32-16,3 3 16 0,1-1 0 0,4 0 0 15,4 0-192-15,3 2-32 0,4 0-16 0,8 2 0 0,-1-1-240 0,9 1-48 16,9 0-16-16,0 4 0 0,3-3-176 15,3 2 0-15,4 0 0 0,7 1 128 0,6-1-128 16,0 0 0-16,-2 1 0 0,2 2 0 0,3 1 128 0,2-1-128 16,0-3 128-16,-1-1-128 0,-4-1 176 0,0 0-48 15,0 1-128-15,0-3 192 0,0-1 32 0,-4-1 0 16,-4 2 0-16,-2-2 0 0,1 1 16 0,-3 0 0 16,-3-1 0-16,0 0 0 0,-1 1-112 0,-4-2-128 15,-7 0 176-15,-1 1-176 0,0 1 128 0,-2 0-128 16,-2 2 0-16,1 0 0 0,-2 1 128 0,-4 0-128 15,-4 0 0-15,-2 1 0 0,-2-2 0 0,0 3 0 16,-2 2 0-16,-2 0 0 0,0 2 0 0,1 1 0 16,-4 1-144-16,2-2 144 0,-3 0-256 0,-2 1 48 0,-2 1 0 15,-3-1 0-15,-1-4-144 0,0 4-32 0,-3 1 0 0,-1 1 0 32,-3-3-448-32,-2 4-80 0,-4 0-32 0,-5 1-8272 0,-6 0-1664 0</inkml:trace>
  <inkml:trace contextRef="#ctx0" brushRef="#br0" timeOffset="96883.845">2013 16487 20271 0,'-11'-4'1792'0,"-1"-2"-1424"0,-1-1-368 0,2 2 0 16,3 1 2352-16,8 4 400 0,0 0 64 0,0 0 32 31,-2-8-2656-31,2 8-544 0,0 0-96 0,12-3-32 0,2-1 352 0,1 2 128 0,1 2 0 0,3 0-144 16,3 0 144-16,2 0 0 0,2-1 0 0,4 0 0 15,3 0 0-15,6-1 176 0,3-1-16 0,3 2 0 16,2 1 160-16,3-2 16 0,1 1 16 0,9-1 0 16,6-2 16-16,2 1 0 0,5 0 0 0,-2 1 0 15,1-1-112-15,1-1 0 0,5-4-16 0,2 4 0 16,-1 3-240-16,-1-1 144 0,-3-2-144 0,-2 1 128 0,-3 4-128 15,3-1 0-15,3 0 0 0,-6 0 0 0,-9-1 0 16,-1 0 0-16,-2 0 0 0,1 0 0 0,-2-1 0 16,-2-2 0-16,-2 1 0 0,-7 0 128 0,-5 0-128 0,-6 1 0 15,-4-2 144-15,-2 1-144 0,-2-1 0 0,-1 2 144 16,-3 1-144-16,-1-1 0 0,0-2 0 0,-5 2 0 16,-4 2 0-16,1 2-192 15,-3 2-2288-15,-1 1-448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42:06.180"/>
    </inkml:context>
    <inkml:brush xml:id="br0">
      <inkml:brushProperty name="width" value="0.05292" units="cm"/>
      <inkml:brushProperty name="height" value="0.05292" units="cm"/>
      <inkml:brushProperty name="color" value="#FF0000"/>
    </inkml:brush>
  </inkml:definitions>
  <inkml:trace contextRef="#ctx0" brushRef="#br0">3654 4149 15663 0,'-4'-9'1392'0,"1"2"-1120"0,1-4-272 0,2 1 0 0,2 0 1120 0,2 2 160 15,-4 8 48-15,5-6 0 0,0-2-560 0,2 1-128 16,-7 7 0-16,8-6-16 0,0-1-336 0,1 2-64 16,-9 5-16-16,11-5 0 0,1 3-208 0,0 1 0 15,-3 2 0-15,1-1 0 0,1 0 0 0,-1 0 0 16,1 0 0-16,0 1 0 0,-11-1 0 0,11 0 0 16,2-2 0-16,0 0 0 0,-1 2 0 0,2 0 0 15,-2-2 0-15,3-1 0 0,3 2 0 0,-1 0 192 16,1-1-16-16,5 1-16 0,3-1 288 0,2-2 48 15,1 2 16-15,2-1 0 0,2-2-80 0,2 0-16 16,0 2 0-16,1-2 0 0,-3 1-112 0,3 1-32 0,3-2 0 16,-1 1 0-16,4-3-80 0,3 5-32 0,0-1 0 15,0 0 0-15,-4 1-160 0,2 1 192 16,0 1-192-16,1 1 192 0,-2-2-192 0,3 0 0 0,2 0 0 0,4-1 128 16,-3 2-128-16,2 0 0 0,-2-1 0 0,0 1 0 15,1 1 128-15,3 1-128 0,-2 0 0 0,5-2 128 16,3-1-128-16,2 0 0 0,1-1 144 0,1 2-144 15,-3-1 0-15,3-2 144 0,0 1-144 0,0-1 0 16,3 0 144-16,-1 0-144 0,-2-1 0 0,-1 1 144 16,1 1-144-16,3-4 192 0,2 1-192 0,0-1 192 15,-1 2-192-15,0-3 128 0,-2-1-128 0,-2 2 128 16,2-1 64-16,2 2 16 0,4-1 0 0,-3 1 0 16,0 0 0-16,1 1 0 0,-2-2 0 0,1 1 0 15,0 0-32-15,0 3-16 0,1 1 0 0,0 0 0 0,-6-1-160 16,4 0 128-16,2 2-128 0,1-3 128 0,-1 2-128 15,0 1 0-15,-4 1 0 0,3-2 0 0,-1-1 0 0,1 0 0 16,1 1 0-16,2 1 0 0,-4 2 0 0,0-1 0 16,-4 0 0-16,1 0 0 0,0 0 0 0,0 2 128 15,2-1-128-15,-2 1 0 0,-1 0 0 0,-2 0 0 16,0-4 128-16,2-1-128 0,4 2 0 0,1 0 128 16,0 2-128-16,-1-1 128 0,-2-1-128 0,1 0 0 15,0 0 0-15,3 0 128 0,-3 0-128 0,0 0 192 16,-1 1-192-16,0 2 192 0,-1-3-32 0,6 0 0 15,2 0 0-15,1 0 0 0,0 1-32 0,-2 1 0 16,0 1 0-16,3-2 0 0,-1-1-128 0,3 1 192 16,0 1-192-16,1-1 192 0,-4-2-192 0,5 0 128 0,1 0-128 15,1 0 128-15,-2 1-128 0,-2 0 0 0,0-3 0 0,1 2 0 16,1 0 0-16,1 1 0 0,0 0 0 0,-3-1 0 16,-2 0 0-16,4-1 0 0,1 1 128 0,0 1-128 15,-1 0 0-15,-4 0 0 0,-1-1 0 0,2 1 0 16,2 0 0-16,-4 1 0 0,0-3 0 0,-2 2 0 15,-5 1 128-15,3 1-128 0,2 2 128 16,0 1-128-16,0-4 0 0,1 1 128 0,-4 1-128 0,-2-1 0 16,1 0 0-16,3-1 0 0,-1 1 0 0,-2 0 0 15,-4 0 176-15,0 0-48 0,0-2-128 0,0 0 192 16,-3-1-192-16,3 2-128 0,1 1 128 0,-4 1-208 16,-3-3 208-16,-1 1 0 0,1 0 0 0,1-1 0 15,-2-1 0-15,1 1 0 0,-3 0 0 0,2 0 0 16,-2 0 0-16,-1 0 192 0,-2 0-64 0,4 0-128 0,0-1 240 15,0 1-64-15,1 0-16 0,-3 0 0 0,-1 1-160 0,0-1 160 16,-3-1-160-16,0 1 160 0,0 1-160 0,2 0 0 16,2 1 0-16,-2 0 0 0,-2 1 0 0,0-2 0 15,-2-1 0-15,0 1 0 0,-2 1 0 0,1 0 0 16,1-1 0-16,2 0 0 0,-1 1 0 0,0 0 0 16,-2 0 0-16,0-1 0 0,2-1 0 0,-3 2 0 15,-5 0 144-15,3 2-144 0,3 0 0 0,-3-1 0 16,0 0 0-16,1 1 0 0,0-1 0 0,-1 3 0 15,1-2 0-15,-2 2 0 0,-2-2 0 0,-1 1 0 16,-1 0 0-16,2 1 0 0,-2-3 0 0,4 0 0 16,3 2 0-16,-2-1 0 0,1 0 0 0,-1-1 0 0,-2 0 0 15,0-1 0-15,-1 0 0 0,-1 0 0 16,3 1 0-16,-2-1 0 0,1-1 0 0,0-1 128 0,1 2-128 16,2 1 128-16,2 2-128 0,-4-3 0 0,-3 0 0 15,0 2 0-15,0 0 0 0,0 0 0 0,1-1 0 16,-1-1 128-16,0 0-128 0,1-1 0 0,0 1 0 15,-1 0 128-15,-2 0-128 0,0-1 0 0,-1-1 128 0,-2 0-128 16,-2-1 144-16,0 1-144 0,0 1 192 0,0-1-192 16,-2-1 240-16,2-1-64 0,1 0-16 0,0 1 0 15,0 2-160-15,0 0 192 0,-1-3-192 0,-1 0 192 16,0-1-64-16,0 0-128 0,-4 1 192 0,2 0-64 16,-4-2-128-16,1-1 128 0,0 1-128 0,0 2 128 15,-2 2-128-15,-1 0 160 0,0 0-160 0,0-1 160 16,-1-2-160-16,0 2 192 0,-2 0-192 0,-2 1 192 0,-2 0-192 15,0 1 0-15,-1 3 0 0,-4-1 0 16,-10-3-320-16,9 5-80 0,-4 5-32 0,-4 1 0 16,-5 4-2768-16,-7 4-576 0</inkml:trace>
  <inkml:trace contextRef="#ctx0" brushRef="#br0" timeOffset="7278.769">16205 14729 2751 0,'0'0'128'0,"0"0"16"0,-1-5-144 0,1 5 0 0,-2-7 0 0,1 2 0 15,1 5 4624-15,0 0 896 0,0 0 176 0,-1-6 48 32,1 6-5104-32,-1-8-1024 0,-3 1-208 0,0 1-48 0,1 1 640 0,-1 0 0 0,-2 0 0 0,1-2 128 15,0 1 688-15,-3-2 128 0,0 0 16 0,-2 2 16 16,0-2 0-16,0 5 0 0,-1-2 0 0,-1 0 0 16,-2-4-512-16,-1-1-96 0,2 2-32 0,-4 1 0 0,-3-2-112 15,0-1-32-15,-2-2 0 0,-2 1 0 0,-4 0 144 16,-1-2 32-16,-1-3 0 0,-1 2 0 0,-2 2-64 15,-1-1-16-15,1-6 0 0,-1 2 0 0,-3 1-96 0,-2-1-32 16,-3 2 0-16,0 0 0 0,-2 0-160 0,0 0 0 16,-5-4 0-16,3 5 0 0,2 1 192 0,-1 2-32 15,-2 0-16-15,0 0 0 0,-2-1-16 0,-3 2 0 16,-2 2 0-16,-2 0 0 0,2 2-128 0,1-1 0 16,2 0 0-16,-3 0 0 0,-1 1 0 0,0 1 0 15,-3-3 0-15,1 4 0 0,-4 1 0 0,2 2 0 16,2 1 0-16,0 0 0 0,-1 0 0 0,-2 0 0 15,-1 0 0-15,2 1 0 0,4 2 0 0,1 0 0 16,3-1 0-16,2 0 0 0,1 2 0 0,-5-1 0 0,-2 0 0 16,3-1 0-16,6 2 0 0,2-1 0 15,1-1 0-15,0 3 0 0,2-3 0 0,1 1 0 0,-2 0 128 16,0-1-128-16,-2-4 0 0,5 0 0 0,1 1 0 16,0 1 128-16,-4 0-128 0,1 0 0 0,-1 1 0 0,0 1 0 15,0 1 0-15,0-3 0 0,-4 1 0 0,-1 2 0 16,-4-1 0-16,2 3 0 0,-4 0 0 0,3 2 0 15,0-1 0-15,0 2 0 0,1 1 0 0,-1 0 0 16,-3-1 0-16,4 0 0 0,2-2 0 0,3 1 0 16,1 1 0-16,2 0 0 0,1-1 0 0,2 1 0 15,-1-2 0-15,1 2 0 0,0 3 0 0,0 0 0 16,-3-2 0-16,2 1 0 0,-1 1 0 0,2 2 0 16,-3 3 0-16,5-1 0 0,-3 4 0 0,2-3 0 15,0-1-128-15,2 1 128 0,0 2 0 0,2-2 0 16,-3-1 0-16,4 0 0 0,2 0 0 0,4 1 0 0,-3-1 0 0,5-1 0 15,1 1 0-15,2-1 0 0,2 0 0 16,3 1 0-16,-1-3 0 0,3 2 128 0,-2 3-128 0,3 1 0 16,-1 3 144-16,3-1-144 0,-1 3 0 0,2 0 0 15,1 0 0-15,1 0 0 0,1-1 0 0,1 3 0 16,3-1 0-16,1 0 0 0,1-1 0 0,1-1 0 16,0 1 0-16,2-1 0 0,2-1 0 0,2 0 0 15,-1 0 0-15,5 0 0 0,-1 0 0 0,1 1 0 16,1-3 0-16,0 3 0 0,2 2 0 0,1 0 0 15,3 1 0-15,0-2 0 0,4-1 0 0,0 0 0 16,1 0 0-16,4 0 0 0,1 0 0 0,2 1 0 16,-5 0 0-16,4-1 0 0,5-1 0 0,2-1 0 15,0-1 0-15,-1-1 0 0,-1 1 0 0,4 0 0 0,4 1 128 16,1-1-128-16,1 1 128 0,1 0-128 0,3-1 128 16,2-1-128-16,-1 0 144 0,-2 0-144 0,0-1 192 0,0 0-192 15,2-5 0-15,-2 1 0 0,2 0 0 0,3 0 0 16,-1 1 0-16,1-2 0 0,-4 0 0 0,2 0 0 15,-1 0 128-15,3 0-128 0,3-2 0 0,2 1 0 16,4 1 0-16,-1 0 0 0,-2 1 0 0,-1 0 0 16,-1-1 0-16,3 1 0 0,-2-3 0 0,5 0 0 15,-2 0 0-15,-2-2 0 0,-3 3 0 0,0-3 0 16,-2-4 0-16,0 3 0 0,-2 2 0 0,3 1 0 16,3-3 128-16,-1 1-128 0,1-5 0 0,-2 1 0 15,-3 0 0-15,-2 2 160 0,2 2-160 0,0-3 128 16,2-1-128-16,-1 0 0 0,1-1 0 0,-3 0 0 15,2-3 0-15,1 2 0 0,-3 2 0 0,4-3 0 0,1 0 0 16,3-1 0-16,-5 0 0 0,2-2-176 0,-3-1 176 0,-2 0 0 16,-5 1 0-16,1-4 0 0,-1-2 0 15,0 0 0-15,-1-1 0 0,0 1 0 0,-5-6 0 16,0 2 0-16,-1 0 0 0,0-1 0 0,-5-2 0 0,1 2 0 16,-1 1 0-16,1 0 128 0,2-1-128 0,-3 1 0 15,0 0 0-15,1 0 0 0,2-2 0 0,0 1 128 16,-4-1-128-16,1 1 0 0,-1-3 0 0,0 1 0 15,0-3 0-15,-2 1 128 0,-3-2-128 0,3 1 0 16,-2-3 0-16,-2-1 0 0,-2-2 0 0,0 2 144 16,0 2-144-16,-1 0 0 0,-3-5 176 0,-2 3-176 15,-2 1 160-15,1-1-160 0,-1-1 144 0,0-1-144 16,-2-2 128-16,-2 2-128 0,-5 0 192 0,1-1-64 0,-3-1 0 0,-1-4 0 16,-2-1-128-16,3 0 0 0,-5 1 0 15,2-1 0-15,0 0 0 0,-2 2 0 0,-2 0 0 0,0 2 0 16,-5 2 0-16,0 0 0 0,-3-2 0 15,-1 2 0-15,0-1 0 0,-5 0 0 0,-1 0 0 0,-4 0 0 16,-1-5 0-16,-2 1 0 0,-2 0 0 0,-3 0 0 16,-2-1 0-16,-2 0 0 0,-2 0 0 15,-1 3 0-15,-1-1-144 0,-6 0 144 0,-3 1 0 16,-3 1 0-16,-2 2-144 0,-2 1 144 0,1 2 0 16,-2 0-144-16,2-1 144 0,-3 2 0 0,-3 0-144 0,1 2 144 15,0 2 0-15,3-1 0 0,0-1 0 0,5 3 0 16,1 2 0-16,2-1 0 0,-3 4 192 0,1 0-64 15,-1 1-128-15,-2 0 0 0,-2 3 0 0,1-1 0 0,-2-1 0 16,0 3 0-16,0-1 0 0,-3 2 0 0,-4-3-144 0,-1 3 144 16,-3 0 0-16,0 2 0 0,-2-2-160 0,-3 3 160 15,-2 2-128-15,0 0 128 0,0-2-128 0,6 4 128 16,2 0-128-16,2 2 128 0,2 0 0 0,1-1 0 16,0 3 0-16,1 1-128 0,2 1 128 0,-2 0 0 15,6-2 0-15,-2 3 0 0,2 1 0 0,-1 0 0 16,-1-2 0-16,-1-2-128 0,-1 2 128 0,1 0 0 15,0 3 0-15,-2 0 0 0,1-2-192 0,-3 4 32 16,-4 0 16-16,1-1 0 0,2-1 0 0,3 1 0 16,2-2 0-16,3 2 0 0,2 0 144 0,4 3 0 0,0-4 0 15,3 0 0-15,2 1 0 0,3 1 0 16,5 1 128-16,2 0-128 0,4 1 0 0,-1 1 0 0,2 0 0 16,0 2 128-16,3-1-128 0,1 2 0 0,0-1 0 15,-1 4-128-15,-1 0 128 0,1 2 0 0,2-3 0 0,-2 2 0 16,1 2 0-16,-1-3 0 0,1-3 0 15,2 1-128-15,3-1 128 0,3 0 0 0,2 2 0 16,3-1 0-16,3 0 0 0,-1 1 0 0,2 0 0 0,2 1 0 16,2 0 0-16,1 1 0 0,1 0 0 0,3 1 0 15,1 2 0-15,1 0 0 0,-1-1 0 0,4 2 0 16,-1 0 0-16,2 1 0 0,-1-3 0 0,6 0-128 16,2 2 128-16,2-2 0 0,-2-2 0 0,1-1 0 15,4-1 0-15,0 0 0 0,1-1 0 0,2 0 0 16,-1 2 0-16,2-1 0 0,3-1 0 0,2 1 0 15,0 0 0-15,4-1 0 0,2 1 0 0,-1 0 0 16,5-1 0-16,-3-1 0 0,2 3 0 0,-3 0 0 0,0-1 0 16,2 1 0-16,3 1 0 0,3 1 0 0,1-2 0 0,2 0 0 15,-1 1 0-15,3-1 0 0,-1 1 0 0,1-1 0 16,-3 1 0-16,5-1 0 0,0-2 0 0,4 1 0 16,1-3 0-16,-1 0 0 0,2-1 0 0,-2-1 0 15,-4-5 0-15,-1 0 128 0,2 0-128 0,1-2 0 16,0-3 0-16,1 0 0 0,2-4 0 0,-3-1 0 15,1-1 0-15,-2 1 0 0,1 0 0 0,0 3 0 16,3 1 0-16,3-4 0 0,4-1 0 0,-2 3 0 16,-2 4 0-16,2 2-128 0,0-3 0 0,1 0 0 15,1-1 0-15,0 3 0 0,0 6-32 0,-3 1 0 0,-2-3 0 16,0-2 0-16,3-3-32 0,-2 0 0 0,-3-3 0 16,-2 1 0-16,-2-3 192 0,-1-3 0 0,-2-2 0 0,3-4 0 15,-1-1 128-15,3 0-128 0,3-2 128 0,-2-1-128 16,-4-1 128-16,-1 3-128 0,-3-2 128 0,2-4-128 15,-4-2 128-15,2 3-128 0,2 4 128 0,1-4-128 16,-2-2 0-16,-2 1 144 0,-2-1-144 0,-3 2 0 16,-2-2 128-16,-3 1-128 0,0-1 0 0,0-1 0 15,-3-1 0-15,-1 3 128 0,-1-3-128 16,1 2 0-16,3-1 128 0,-3 0-128 0,-2-1 0 0,-2 0 0 16,1 0 128-16,-3-2-128 0,-1-1 0 0,-2 0 0 15,-4 2 0-15,1-5 0 0,0-1 0 0,-4 2 0 16,0 1 0-16,-2 1 0 0,1 1 0 0,-2-1 0 15,-1-1 0-15,-3 0 0 0,1 2 0 0,0-2 0 0,-3-2 0 16,1 0 0-16,-2 0 0 0,-2-1 0 0,-3-1 0 16,-5 2 0-16,-3-1 0 0,-1-3 0 0,-4 2 0 15,2 0 0-15,0 0 176 0,-2 1-48 0,1-1 64 0,0 0 32 16,-2 1 0-16,-1 2 0 0,-2-1-224 0,1 1 144 16,0-2-144-16,-2 3 128 0,0 0-128 0,-1-1 0 15,1 1 0-15,-3-1 0 0,-1 0 128 0,-5-1-128 16,-1-1 128-16,-5-1-128 0,-3 0 0 0,-3 1 0 15,-4-1 0-15,-3 1 0 0,-4-1 0 0,0-1-144 16,-3 1 144-16,-5-1-208 0,-4 2 48 0,-3-2 16 16,-1 0 0-16,3 3 0 0,1 2 144 0,4 1 0 15,-1-2 0-15,1 2-128 0,0 1 128 0,-3 1 0 0,2-2 0 16,2 2 0-16,-2 1 0 0,0 2 0 16,-4-1 0-16,-1 2 0 0,-7 1-192 0,-2-2 0 0,-4-1 0 15,-2 3 0-15,-1 3 0 0,-6 2 0 0,-4-2 0 16,-3 2 0-16,-3 1-48 0,-3 5-16 0,0 2 0 0,-2 0 0 15,0 2 0-15,2 0 0 0,-2 1 0 0,6 1 0 16,2 2 256-16,6-3 0 0,4-1 0 0,2 1 0 16,2 1 0-16,1 2 0 0,-1-5 208 0,8 4-64 15,4 0-144-15,0 3 0 0,0-1 144 0,-3 5-144 16,0 5 0-16,-4 2 0 0,2 2 0 0,-6 5 0 16,-1 5 0-16,-1 3 0 0,-6 3 0 0,2 4 0 15,0 0-128-15,-2 2 128 0,0-1-128 0,5 1 128 16,2 0-128-16,4-1 128 0,7 0-128 0,8-2 128 15,5-3 0-15,8-3 144 0,9-4 0 0,8-1 0 16,5-2 224-16,8 0 32 0,4-1 16 0,8 3 0 0,4 3-416 16,4 3 0-16,2 5 0 0,5-2 0 0,3 4-272 0,3 2-48 15,1 1 0-15,0-1 0 0,3-4 16 0,1-1 0 16,1-3 0-16,3-2 0 0,-2-1 160 0,8 1 144 16,6 1-208-16,0 0 80 0,1 0 128 0,4 2-208 15,6 0 80-15,1-1 128 0,4-2-384 0,8 0 32 16,5 1 16-16,7-3-12912 15</inkml:trace>
  <inkml:trace contextRef="#ctx0" brushRef="#br0" timeOffset="10252.582">17971 5148 15663 0,'-9'-9'1392'0,"2"2"-1120"0,-1-4-272 0,1 0 0 15,2 0 1696-15,2 3 288 0,3 8 48 0,-5-6 16 16,2 0-1424-16,3 6-288 0,0-8-48 0,0 8-16 0,0 0-32 0,0 0-16 16,0 0 0-16,0 0 0 0,10-5-224 0,1 2 0 15,-1 3 0-15,3 0 0 0,2 0 144 0,4-2-16 16,3-3 0-16,6 1 0 0,5-1 112 0,3 3 16 15,7-1 0-15,3-1 0 0,0-3 48 0,1 1 16 16,3-2 0-16,3 0 0 0,3 0-64 0,2-4 0 16,4-1 0-16,-1 4 0 0,0 0-16 0,-2 3-16 15,1-1 0-15,-3 0 0 0,0 1 16 0,-1 1 0 16,-1 2 0-16,-4 0 0 0,-5 1 32 0,-3-1 16 16,-5 0 0-16,-1 3 0 0,-7 1-112 0,1 1-32 15,-2-1 0-15,-2 2 0 0,2 3-144 0,-2-1 192 16,0 2-192-16,-4 2 192 0,1 0-192 0,-2-1 0 0,2 1 0 15,-4 2 0-15,-1 1 0 0,-2 0 128 16,0 2-128-16,2 3 0 0,-3 4 0 0,0 2 0 0,-4-3 0 16,1 2 0-16,0 1 128 0,0 2-128 0,0 4 128 15,0-2-128-15,-5 0 128 0,2 3-128 0,1 3 128 0,-3 3-128 16,0 2 128-16,-3 6-128 0,0 6 0 0,0 2 128 16,-2-1-128-16,2 6 0 0,-2 2 144 0,3 2-144 15,-4 3 0-15,1 3 0 0,-1 4 0 0,-1-3 128 16,-1-1-128-16,2-1 0 0,-2-2 0 0,1 2 0 15,2 0 0-15,-2 2 0 0,0-3 0 0,-1 0 0 16,-1 0 0-16,1 2 144 0,0 0-144 0,-1-1 0 16,-2-3 192-16,0-2-192 0,2 1 192 0,-1-3-192 15,1-2 192-15,0 4-64 0,1 2 0 0,0-4-128 16,0-2 176-16,1-1-176 0,-1-2 160 0,1-2-160 0,0 3 160 16,3 0-160-16,-2 2 160 0,2-2-160 0,-3-3 160 15,1-3-160-15,1 0 160 0,-1-3-160 0,0 0 128 0,-1-3-128 16,-2-1 0-16,1-3 0 0,1 0 128 0,-1-4-128 15,-1-5 0-15,1-1 144 0,0-3-144 0,0-1 0 16,0-4 144-16,0-2-144 0,0-3 128 0,0 0-128 16,-1-2 160-16,1 2-160 0,-1 0 160 0,2-1-160 15,1-3 160-15,-2 0-160 0,-1 0 144 0,1 1-144 16,1-4 128-16,2 4-128 0,-1 1 128 0,-1-1-128 16,0-2 0-16,1 1 128 0,0-1-128 0,0 0 0 15,0 0 0-15,3 0 0 0,-4-1 0 0,1-3 0 16,-2-7 0-16,0 0 0 0,2 8 128 0,1 0-128 15,-3-8 128-15,0 0-128 0,0 0 0 0,3 10 0 16,2-2 128-16,-5-8-128 0,0 0 0 0,5 6 0 16,-5-6 0-16,0 0 0 0,0 0 128 0,4 7-128 0,-4-7 0 15,0 0 128-15,0 0-128 0,0 0 160 0,0 0-160 16,0 0 160-16,0 0 96 0,0 0 0 0,0 0 16 0,0 0 0 16,0 0 48-16,-6-1 16 0,-3 2 0 0,-1 2 0 15,-1-1-112-15,0-4-32 0,1-2 0 0,-3-1 0 16,0 1 64-16,-4-1 16 0,-2 1 0 0,-4-1 0 15,-1-5 48-15,-6 1 16 0,-5 7 0 0,-1-4 0 16,-3-4 64-16,-5 4 16 0,-2 4 0 0,0-1 0 16,1 0-176-16,1 3-48 0,1 3 0 0,0 2 0 15,0-2-192-15,-3 2 0 0,-2-1 128 0,-2 3-128 16,3 0 0-16,1 0 0 0,-1-3 0 0,4 1 0 16,1 0 0-16,0 0 0 0,-1-3 0 0,2 1 0 0,0 1 0 15,5 1-128-15,4-1 128 0,3 1 0 0,-1-1-272 16,5 0 48-16,4 2 16 0,4-1 0 15,4 1-1088-15,3-1-224 16,1 3-32-16,6 1-10352 0,3-9-2080 0</inkml:trace>
  <inkml:trace contextRef="#ctx0" brushRef="#br0" timeOffset="14277.937">21058 6163 5519 0,'0'0'496'0,"-2"-11"-496"0,-3-3 0 0,4 0 0 16,1-2 2544-16,1 2 400 0,0 0 96 0,2-2 16 15,-2 0-2416-15,-1-1-464 0,1 3-176 0,0 0 0 16,1-2 400-16,-2 3-16 0,-2 1-16 0,0 1 0 15,-3-1 448-15,2 1 80 0,-2 0 32 0,-3 1 0 16,-1 2 64-16,-1 3 16 0,-1 2 0 0,0-2 0 16,-4 3-416-16,-2 0-80 0,0 2 0 0,-3 3-16 15,-2 4-352-15,0 0-144 0,0 1 128 0,-3 4-128 16,-4 7 0-16,4-2 0 0,4-1 128 0,1 1-128 16,-2 4 128-16,2 2 0 0,0 3 0 0,3-1 0 15,0 0-128-15,1 1 0 0,-1 2 144 0,3 2-144 16,1-3 0-16,2 1 0 0,1-1 0 0,3 1 0 0,4 1 0 15,3-3 0-15,2-4 0 0,4 0 0 0,-2-1 160 16,5-2-32-16,3-2-128 0,4-1 192 0,4-3 112 16,1-2 16-16,6-1 0 0,-1-2 0 0,4 1-128 15,4-5-32-15,3-6 0 0,-2 1 0 0,-2 1-32 0,4-3 0 16,0-2 0-16,0-4 0 0,0-2 0 0,-2-1-128 16,-1 0 192-16,2-4-64 0,0-3-128 0,2 0 128 15,3-4-128-15,-1-2 128 0,-2 1-128 0,3-2 0 16,-3-5-192-16,-1-1 192 0,-4-1-176 0,-2-1 176 15,-5-2-128-15,-2-3 128 0,-2 0 0 0,-1-7 0 16,0-3 0-16,-2-2 128 0,-1 3-128 0,1 0 0 16,-3 1 0-16,0-2 128 0,-2-4-128 0,-2 1 0 15,2 0 0-15,-3-1 0 0,-2 0-256 0,-2 3 16 0,0 4 16 16,-1 3 0-16,-2 5 80 0,-2-1 16 0,-3 4 0 16,-1 2 0-16,0 2 128 0,-2 3 256 0,-3 2-64 15,-1 6-16-15,1 1 96 0,-1 3 32 0,-1 1 0 0,1 2 0 16,2 4-304-16,-1 2 0 0,1 2 0 0,-1 2 0 15,1-2 0-15,-1 5 0 0,7 0 0 0,-9 6 0 16,-1 0-160-16,0 5 160 0,0 4-160 0,0 6 160 16,0 2-144-16,1 4 144 0,-1 4-128 0,0 3 128 15,0 5 0-15,0 1 0 0,2 3 0 0,-2 2-128 16,3-1 128-16,-2 4 0 0,2 1 0 0,0-1 0 16,1 0 0-16,-1-3 144 0,2-1-144 0,2 0 0 15,-3-1 240-15,3 0-64 0,0 0-16 0,0-1 0 16,2 1-160-16,0-3 192 0,1-5-192 0,1-2 192 15,-1-2-192-15,1-6 0 0,-1-5 144 0,0-2-144 16,-1-2 176-16,1-3-48 0,0-2 0 0,0-1 0 0,0-3 208 0,0-7 48 16,0 0 0-16,0 0 0 0,-1 8-112 0,1-8-16 15,0 0 0-15,0 0 0 0,0 0-16 0,0 0-16 16,0 0 0-16,6-14 0 0,2-1-32 0,2-2 0 16,0-2 0-16,3-2 0 0,-2 1-192 0,3 0 0 15,-1 0 0-15,1-1 0 0,0 2 0 0,1-1-128 16,-1 0 128-16,-1 5 0 0,-1 3 0 0,0 3 0 15,1 3-128-15,-2 3 128 0,-2 5 0 0,2 3-128 16,-1 1 128-16,0 5 0 0,0 3-192 0,1 4 192 16,2 3-192-16,-2 2 192 0,-1 2 0 0,2 1-128 15,4 1 128-15,-1 2 0 0,1 0 0 0,-1-2 0 16,0-3 0-16,1-2 0 0,0-4 0 0,2-3 0 0,1 0 0 0,-2-4 0 16,1 0 0-16,0-4 0 0,-1-3 0 15,-1-1 0-15,2-4 0 0,1-1 0 16,-1-2 0-16,1-3 0 0,2 1 144 0,0-6-144 15,3-1 128-15,-4-3-128 0,-2 0 144 0,0-1-144 16,3 1 160-16,-4-2-160 0,-3-2 176 0,1 3-176 0,1-1 192 0,-1-2-192 16,1-3 144-16,-1 0-144 0,-4 0 0 0,1-1 144 15,1-2-144-15,-1 0 0 0,-2-4 0 0,1 4 0 16,0 0 0-16,0 2 0 0,-4 0 0 0,2 4-176 16,-4 3 176-16,2 3-160 0,-1 1 160 0,-1 2-160 15,-3 0 160-15,0 3 0 0,-2 0 0 0,0 8-128 16,1-10 128-16,3 5 0 0,-4 5 0 0,0 0 0 15,0 0-128-15,0 0 128 0,0 0-128 0,0 11 128 16,-4 0-160-16,2-2 160 0,-2 4-192 0,-1 2 192 0,1 4-160 16,-2 3 160-16,1 4-128 0,-3 0 128 0,2 3 0 0,-1-1-128 15,-1 0 128-15,2-1 0 0,0-1 0 0,2-2 0 16,0 0 0-16,0-2 0 0,2-2 0 0,2-1 0 16,1 1 0-16,1-3 0 0,3 0 0 0,-2-5 0 15,2-1 0-15,2-2 0 0,-2-3 0 0,2-1 0 16,-7-5 0-16,11 4 128 0,0 0-128 0,2-1 176 15,-2-2-176-15,1-2 192 0,0-4-64 0,3 1-128 16,0-3 192-16,2-2-64 0,1-2 0 0,1-2 0 16,1 0 0-16,-1 0 0 0,1-1 0 0,1-3-128 15,-3-2 192-15,-2 0-64 0,2-1-128 0,-3-2 128 16,-2 0-128-16,-5-1 128 0,2-2-128 0,-1 3 128 0,-1 0-128 16,-5 0 128-16,-3 0-128 0,-2 3 0 0,-1 3 0 15,-3 1 0-15,-3-1 0 0,0 1 0 0,0 0-192 16,-5 3 192-16,0 2-192 0,-1 1 192 0,-3 1-160 0,2 2 160 15,-2 0-208-15,-1 3 48 0,2-1 16 16,1 1 0-16,2-2 144 0,1 1-192 0,1 2 192 16,0 1-192-16,3 0 192 0,1 1 0 15,0-1-144-15,8 1 144 0,0 0 0 0,0 0 0 0,0 0 0 0,0 0 0 16,0 0-144-16,0 0 144 0,0 0 0 0,0 0 0 16,0 0-128-16,6-7 128 0,2 3 0 0,1-1 0 15,1 2-128-15,4 0 128 0,1 1 0 0,5-3 0 16,0-1 0-16,3-1 0 0,1 0 0 0,3 2 0 15,0-1 0-15,2 0 0 0,1-1 0 0,1 1 0 16,-1-2 0-16,-3 2 0 0,0 2 0 0,-7 0 0 16,1-2 0-16,-1 0 0 0,-3-1 0 0,-2 3 0 0,-1 0 0 15,-2 0 0-15,-1-1 0 0,-1 3 0 0,-10 2 0 0,10 4 0 16,-10-4 0-16,9 4 0 0,-9-4 0 0,7 13 0 16,-3 4 0-16,-2-1 0 0,-1 0-160 0,-1 0 160 15,0 6-128-15,-1 1 128 0,-1 1 0 0,-1 2 0 16,-1-1 0-16,2 1-128 0,2 1 128 0,0 0 0 15,0-3 0-15,2 0 0 0,4-1 0 0,-2-4 0 16,2 0 0-16,0-3 0 0,2-7 0 0,1 0 0 16,-2-2 0-16,1-2 128 0,2-1-128 0,-1-4 128 15,-1-1-128-15,2-3 128 0,2 2-128 0,1-1 176 16,2-3-176-16,1 0 192 0,-1-2-192 0,1 1 128 16,0 2-128-16,-2-4 128 0,-4-7-128 0,1-1 0 15,0 1 144-15,-2 0-144 0,-2 3 0 0,-3-2 128 0,-1-2-128 16,1 1 0-16,0-1 0 0,-4 1 144 0,-4-2-144 0,-1-1 0 15,0 2 0-15,-3-1 0 0,-2 2 0 0,0-3 0 16,-3-3 0-16,-2 0 0 0,-3 2-208 0,-1 1 80 16,2 0 128-16,-3 0-128 0,0 1 128 15,0 3-128-15,3 5 128 0,0-2 0 0,3 0 0 0,1 2 0 16,2 1 0-16,4 1 0 0,7 8 0 0,-4-6-128 16,0-2 128-16,6 3 0 0,3-1 0 0,4-2 0 15,5 0-176-15,2-1-48 0,-1-2-16 0,5 2 0 16,4 1 240-16,2-1 0 0,1 0 0 0,0 1-144 15,1-5 144-15,0 3 0 0,2 2 0 0,-1-1 0 16,-1 0 0-16,2 2 0 0,0-1 0 0,-1 1 0 0,1 2 0 16,-2 2 0-16,-2 0 0 0,-3 3 128 15,1 3-128-15,-4 0 0 0,-2 0 0 0,-3 4 0 0,-3-2 0 0,0 3 0 16,-3 1 0-16,-1 1 0 0,-5 1 0 16,1 0-160-16,2 3 160 0,-4 1 0 0,-1 2 0 0,-1 1 0 15,-1 0 0-15,-1 3 0 0,-2 1 0 0,1-1 0 16,-1 0 0-16,1-6 0 0,-3-1 0 0,2-1 0 15,-1 0 0-15,1-2 0 0,4-11 0 0,-3 11-128 16,-2-1 128-16,5-10 0 0,0 0 0 0,0 0 0 16,0 0 0-16,0 0 0 0,0 0 128 0,0 0-128 15,0 0 0-15,0 0 0 0,0 0 128 0,10 3-128 16,-1 0 0-16,1 0 144 0,0-3-144 0,2 2 0 16,3 0 0-16,1-1 0 0,-1-1 0 0,3 0 0 0,-1-1 0 15,3 0 0-15,-1 0 160 0,2 0-160 16,1 0 192-16,-1-2-192 0,3 0 128 0,-2 0-128 0,2 0 0 15,0-4 0-15,4-5 208 0,-3 2-64 0,-4 1-16 0,4-1 0 16,0-2-128-16,2-1 160 0,-2-1-160 0,-3-4 160 16,0-3-160-16,-1-1 192 15,-1 2-192-15,-1-2 192 0,-4-1-192 0,-1 3 0 0,-2 1 0 0,0-2 128 16,-3-2 16-16,-1 1 0 0,-4 1 0 0,1 0 0 16,-2 1-144-16,-2 0 128 0,-2 2-128 0,-2 1 128 15,-2 2-128-15,1 0 160 0,-2 0-160 0,1 5 160 16,-2 5-32-16,-3-1-128 0,1 1 192 0,-1 2-64 15,0 3-128-15,-2 3 0 0,-4 1 0 0,1 3 0 16,-3 2-192-16,1 6 192 0,-2 0-160 0,0 5 160 16,-3 1-144-16,2-1 144 0,4 3-128 0,-1-1 128 15,1 0 0-15,1 1 0 0,-1 2 0 0,2 0-128 16,5-3 128-16,0 2 0 0,0 1 0 0,3-1 0 16,-3 1 0-16,5 0 0 0,1-1 0 0,2-2 0 0,1-1 0 0,3-4 0 15,2-1 0-15,3 0 0 0,-3-2 0 0,6 1 0 16,1-1 128-16,4-2-128 0,-1-4 128 0,1 3-128 15,-2 0 160-15,2-2-160 0,4 1 0 0,0-3 128 16,2-1-128-16,0-3 0 0,0 0 0 0,1-3 0 16,3-3-144-16,1 0 144 15,0 1-512-15,2-1 0 0,1 0 0 0,0 2 0 16,-1-1-1760-16,-5 2-352 0,-4 2-80 0</inkml:trace>
  <inkml:trace contextRef="#ctx0" brushRef="#br0" timeOffset="15039.307">21282 7327 20271 0,'0'0'1792'0,"3"-11"-1424"16,-5-2-368-16,2 1 0 0,-1 2 1104 0,2 2 160 15,-1 8 16-15,2-14 16 0,-5-1-576 0,1 2-112 0,-1 5-32 0,3 8 0 16,-3-9-192-16,0-1-32 0,-3 0-16 16,0 1 0-16,6 9 48 0,-10-4 0 0,-1-3 0 0,0 5 0 15,-3 5-240-15,-1 6-144 0,-3 1 192 0,2 1-192 16,-5 2 192-16,0 4-192 0,0 6 192 0,-2 3-192 16,2 1 272-16,-2 2-48 0,1 2-16 0,0 2 0 15,2 5-208-15,1-2 144 0,2 0-144 0,5 2 128 16,4-2-128-16,2 1 0 0,2-2 0 0,5-4 0 15,5-4 0-15,5-1 128 0,3-1-128 0,3-3 0 16,3-3 0-16,2-4 0 0,2-2 0 0,1-6 0 16,-1-2 128-16,1-5-128 0,0-6 128 0,3 1-128 15,2-2 176-15,-1-3-48 0,1-3-128 0,0-4 192 0,-4 0-192 16,2-2 144-16,-4-1-144 0,0-1 128 0,-1 2-128 16,-2-2 192-16,-6 0-192 0,-2 1 192 0,-2 0-192 15,-2-1 128-15,-4-1-128 0,-1 1 128 0,-2-1 0 0,-2 2 0 16,-1-2 0-16,-1 0 0 0,-2 0-128 0,-2 1 0 15,-4 0 0-15,0 0 0 0,-1 0 144 16,-3 0 0-16,-1-2 0 0,-1 4 0 0,2 5 48 0,1 1 0 16,3 1 0-16,0 2 0 0,-3 1 32 0,3 1 16 15,2 3 0-15,1-1 0 0,0-1-112 0,0 3 0 16,7 4-128-16,0 0 192 0,0 0-192 0,-5-4 0 16,0-1 0-16,5 5 0 0,0 0 0 0,0 0 0 15,0 0-128-15,0 0 128 0,-11-1 0 0,11 1 0 16,0 0 0-16,0 0 0 0,-9 3-128 0,9-3 128 15,-7 0 0-15,7 0 0 16,0 0-448-16,0 0 32 0,0 0 0 0,0 0 0 16,0 0-1728-16,2 8-352 0,1 2-64 0,-3-10-9936 0</inkml:trace>
  <inkml:trace contextRef="#ctx0" brushRef="#br0" timeOffset="15711.689">21885 7079 31439 0,'-8'-10'1392'0,"8"10"288"0,-5-5-1344 0,5 5-336 16,0 0 0-16,0 0 0 0,0 0 0 0,0 0 0 16,0 0 0-16,0 0 0 0,3 9-128 0,-2 2 128 15,-2 2-128-15,2 5 128 0,2 4 0 0,0 5 0 16,-1 3 0-16,-1 5-128 0,-1 4 128 0,0 1 0 16,-2 3 0-16,0 0 0 0,0 1 0 0,-1-1 192 15,-3-1-32-15,0-2-16 0,2-5 64 0,-3-1 16 16,2-4 0-16,3-5 0 0,-2-5 224 0,1-4 32 15,-4-3 16-15,4-1 0 0,-1-1 16 0,4-11 0 16,0 0 0-16,0 0 0 0,0 0 48 0,0 0 16 16,0 0 0-16,-3-15 0 0,5-7 64 0,-1-2 0 0,-1-4 16 0,4 1 0 15,2-2-352-15,1 0-80 0,1-3-16 0,3-2 0 16,3-4-208-16,2 0 0 0,-1 0 0 0,3 0 0 16,-1-4 0-16,4 6 0 0,2 2 0 0,1 2 0 15,2 1 0-15,1 2-128 0,-1 3 128 16,2 5-160-16,1 6 160 0,0 1-128 0,0 2 128 15,-1 5-128-15,-9 3-16 0,1 4 0 0,-2 4 0 0,-2 2 0 16,0 3-112-16,-4 5 0 0,-2 5-16 0,0 4 0 16,-2 5 112-16,-1 6 32 0,-3 7 0 0,-1 5 0 15,0 0-16-15,-2-2 0 0,-2-5 0 0,1 2 0 16,0-2 144-16,0-5 0 0,-1-1 0 0,1-5 0 16,-1-4 0-16,1 1 192 0,-1-2-64 0,-1 0 0 15,1-1-128-15,0-2 0 0,1-8 0 0,0 0 0 16,-2-1-848-16,2-2-240 15,0-9-64-15,0 0 0 0,0 0-1808 0,0 0-368 0</inkml:trace>
  <inkml:trace contextRef="#ctx0" brushRef="#br0" timeOffset="16329.026">22781 7138 14735 0,'0'0'1312'0,"0"0"-1056"0,0 0-256 0,0 0 0 15,0 0 4368-15,0 0 816 0,2 13 176 0,4-2 16 16,1-1-4480-16,4 1-896 0,2-1-208 0,3-2-32 15,2-4 112-15,2-1 128 0,0 1-208 0,2-1 80 16,-1-3 128-16,2-1-208 0,-2-1 80 0,2-2 128 16,-2 1 0-16,1-1 0 0,1-3 0 0,0-2 0 15,-1 0 128-15,-1 0-128 0,0-1 0 0,-1-2 128 16,-5-4 0-16,3 2-128 0,4 1 192 0,0-2-64 16,-6 0 48-16,2 0 0 0,-1-3 0 0,0 1 0 0,-2 2-176 15,-2-1 160-15,-1-1-160 0,-3-1 160 0,1 0-160 16,-2 0 0-16,-2-1 144 0,-1-1-144 0,-3-6 128 15,-1 4-128-15,-2 2 128 0,-1 3-128 0,-1-1 176 16,-2 1-48-16,-5 0 0 0,0 3 0 0,-1 1-128 0,-2 2 192 16,-1 3-192-16,0 2 192 0,-3 3-192 0,1 1 0 15,-1 2 0-15,-2 2 0 0,-5 1 0 0,3 2 0 16,-1 1-144-16,1 4 144 0,-1 4 0 0,0 0 0 16,1 0 0-16,-2 3 0 0,0 1 0 0,0 4 0 15,0 5 0-15,2-1 144 0,1 1-144 0,1 0 0 16,-2 1 144-16,-1 2-144 0,2 3 192 0,0 0-16 15,0 0-16-15,3 3 0 0,2-1-16 0,3 1 0 16,2 3 0-16,2-1 0 0,1-2-16 0,6-2-128 16,1 2 192-16,4-3-64 0,5-3 176 0,5 0 16 15,6 0 16-15,1-2 0 0,5 1-48 0,5 0-16 16,4-3 0-16,6-1 0 0,4-2-80 0,5 1 0 0,5-1-16 16,2-5 0-16,1-2-176 0,-2-5 160 0,-3-4-160 0,0-2 160 15,1-3-32-15,0-1 0 0,0-4 0 0,0-2 0 16,-2 1-128-16,-4-3 0 0,-9 1 144 0,0-2-144 15,-3-1-208-15,-2 3-112 0,-4 2-32 0,-2 4-11536 16,-1 0-2304-16</inkml:trace>
  <inkml:trace contextRef="#ctx0" brushRef="#br0" timeOffset="25033.962">15592 14696 29999 0,'0'0'1328'0,"3"-5"272"0,-3 5-1280 0,6-7-320 0,0 0 0 0,2 1 0 16,0-1-1104-16,-1 3-304 0,3-2-48 0,-2 2-16 15,1-4 704 1,-1 1 128-16,-1-2 16 0,-2 0 16 0,-2 1 272 0,-1 1 48 0,-2-2 16 0,-2 0 0 15,-1 0 528-15,-2 1 128 0,-4 1 0 0,3-3 16 16,-4 0 336-16,0-1 64 0,-2-2 16 0,-3 2 0 0,-3 0-336 0,0-4-64 16,-3-2-16-16,-3 3 0 0,-2 3-224 0,-5 0-48 15,-4-3-128-15,-1-1 192 0,-2 3-32 0,-3-1-16 16,-1-2 0-16,-4 3 0 0,-2 0-144 0,-5 1 0 16,-3 1 0-16,-7 0 128 0,-6 3-128 0,-1-3 0 15,3 0 0-15,-6 2 0 0,-3 0 0 0,-3 0 0 16,-4-1 144-16,1-1-144 0,1 0 192 0,-3 2-48 15,-6 3 0-15,2-2 0 0,3 1 48 0,-1-3 0 16,2 3 0-16,-3 2 0 0,3 0-16 0,3 0 0 16,6 0 0-16,0 1 0 0,1-1 80 0,4 2 32 15,2-1 0-15,2 2 0 0,1-2-96 0,0 1 0 0,1 0-16 16,-1 0 0-16,-2-1-176 0,-3 1 0 16,3 2 144-16,2 0-144 0,0 0 0 0,0-1 0 15,-1 1 0-15,-1 5 0 0,-4 0 0 0,4 7 0 0,5-1 0 16,-1 3 0-16,0 0 0 0,3 2 0 0,3 1 0 0,0 0-128 15,5 1 128-15,3 0 0 0,4 3 0 0,6-2 0 16,2 2 0-16,4-2 192 0,1 1-64 0,2 1 0 16,0 0-128-16,0 1 0 0,3 0 0 15,1-2 128-15,1 0-128 0,0 2 0 0,-1 0-176 0,-1 1 176 16,2 0-160-16,0 3 160 0,0 0-160 0,3 2 160 16,0-2 0-16,2-3-144 0,3 0 144 0,0 5 0 15,2 4 0-15,-1 0 0 0,4-4 0 0,1 0 0 16,3-3 0-16,-1 1-160 0,2 1 160 0,-1-1 0 15,4-2 0-15,0 1-128 0,-3-2 128 0,3 2 0 16,0-1 0-16,4 0 0 0,-1 1 0 0,2-1 0 0,5 0 0 16,0 1 0-16,1-2 0 0,1 2 0 0,3-2 0 0,3 1 0 15,3 1 0-15,1-1 0 0,4-3 0 0,1 0 0 16,4 1 0-16,0 2 0 0,4-2 0 0,2 1 0 16,2-1 0-16,2 2 0 0,-1-1 0 0,2 0 0 15,2-2-160-15,0 0 160 0,-2-1-128 0,-1 4 128 16,3-1-128-16,4-2 128 0,2-3 0 0,2 1-128 15,2-1 128-15,2-1 0 0,1 1 0 0,1-1 0 16,1 1 0-16,1 0 176 0,4-1-176 0,5 0 128 16,0-3-128-16,0-1 128 0,-1-1-128 0,2-1 128 15,3-4-128-15,6-3 128 0,3-2 0 0,-4 0 0 16,-2-2 0-16,0 0 0 0,-1-3-128 0,2 2 0 16,2-3 0-16,-2 1 128 0,-6-1-128 0,-1 3 0 0,-2 0 144 15,2 0-144-15,0 1 0 0,0 1 144 0,-1 0-144 16,0 0 0-16,-2 1 0 0,-1 1 0 0,0-1 0 0,2 0 0 15,-2 0 0-15,-2-1 0 0,-4 2 0 0,-1-2 0 16,-1-1 128-16,-2 0-128 0,-2-1 0 0,0 1 0 16,-1-3 128-16,-2 0-128 0,-4-1 192 0,-2-1-192 15,-4-1 272-15,0-2-48 0,-5 0-16 16,0 1 0-16,-3-2 112 0,-1-1 32 0,1 1 0 0,2-2 0 16,0-2-48-16,1 0-16 0,2 1 0 0,-1-4 0 15,-1-1-96-15,1 1 0 0,-1 3-16 0,1-6 0 16,-1-4-176-16,-1 3 160 0,-2 4-160 0,0-3 160 15,-1 2-160-15,2-1 0 0,-3 1 0 0,-1 3 0 16,-1 1 0-16,2 0 0 0,-2-2 128 0,-1 0-128 0,-4 2 0 16,-1 0 0-16,-2-1 0 0,0 0 0 0,-2-1 176 15,1-2-48-15,-2 0-128 0,1-2 192 0,1-1-192 16,-1-1 144-16,-1 0-144 0,2-3 128 0,-2 0-128 0,0-1 0 16,1-4 144-16,-1 0-144 0,-1 2 128 0,3 1-128 15,-7-1 160-15,2 1-160 0,-1-2 320 0,-1 0-48 16,-1-2 0-16,-2 1 0 0,2 0 48 0,-5-1 0 15,-1 0 0-15,-2 3 0 0,0 1-192 0,-3 2-128 16,0-1 144-16,-6 2-144 0,-2-1 240 0,-1 1-48 16,-3-1-16-16,-6 2 0 0,-2 0-176 0,-6 3 0 15,-5 0 144-15,-6 1-144 0,-7 2 0 0,-6 3-160 16,-8 2 16-16,-4 5 0 16,0 4-224-16,1 3-32 0,1 2-16 0,-1 6 0 15,-2 3-1184-15,-2 6-224 0,4 1-48 0,3 5-13872 0</inkml:trace>
  <inkml:trace contextRef="#ctx0" brushRef="#br0" timeOffset="31481.796">11664 14276 26255 0,'0'0'1152'0,"0"0"256"0,0 0-1120 0,0 0-288 0,-8 3 0 0,8-3 0 0,-5 6-160 0,0 1-96 15,5-7 0-15,-2 10-16 0,0-1-32 0,0-2 0 16,2-7 0-16,0 0 0 0,-3 9 16 0,3-9 0 16,0 0 0-16,0 0 0 0,0 0 640 0,0 0 128 15,0 0 32-15,0 0 0 0,0 0 656 0,0 0 144 16,0 0 32-16,-2-5 0 0,-2-1-368 0,2-3-64 15,-1-2-16-15,0-5 0 0,1-1-320 0,1-4-64 16,0-1 0-16,0-2-16 0,1-7 64 0,0-2 16 16,0-5 0-16,0-3 0 0,1-8-320 0,-1 1-64 15,-1-1-16-15,1 0 0 0,-3-2-48 0,3 0 0 16,0-2 0-16,-1-5 0 0,-1-4-128 0,1 1 160 16,0 5-160-16,0-2 160 0,-4-2-160 0,1 0 0 15,2 1 0-15,0-2 0 0,-2-1 0 0,1 2 0 0,3 5 0 16,-1 7 0-16,0 4-192 0,-1 3 192 0,1 1-160 0,-1 3 160 15,2 1 0-15,2-1 0 0,-1 1 0 16,-1 1 0-16,-1 0 0 0,1 2 0 0,0 4-128 0,1 4 128 16,1 2 0-16,-1 2 0 0,0 1 0 0,-1 2 0 15,0 5 0-15,0 2 0 0,2 1 0 0,-1 3 0 16,-1 1 0-16,0 6 0 0,0 0 0 0,0 0 0 16,6-8 0-16,-6 8 0 0,9-3-144 0,-1 1 144 15,1 0-144-15,1 0 144 0,0 0-160 0,4 2 160 16,3 4 0-16,4-2-144 0,1-2 144 0,4 1 0 15,3 1 0-15,3 2 0 0,3-1 0 0,6-2 0 16,-1 1 0-16,3 0-128 0,2 1 128 0,5 0 0 0,5 0 0 16,2 3 0-16,3-2 0 0,1-1 0 0,-2 2 0 15,2 1 0-15,0 1 0 0,3 0-128 0,3-4 128 16,2 1 0-16,0 2 0 0,0-3 0 0,-3-2 0 0,2 1 0 16,4 2 0-16,0-3-128 0,-1-2 128 15,-2 0 0-15,-4-1 0 0,1 2 0 0,3 0 0 0,-3 0 0 16,0-2 0-16,4 1 0 0,-3-1 0 0,1 1 0 15,-1 1 0-15,1 0 0 0,2-3 0 0,-2-1 0 16,-2 1 0-16,1-1 0 0,-4-2 0 0,-2-1 0 16,1 0 0-16,-1 0 0 0,-3 2 0 0,-5 1 0 15,-1-1 0-15,-3-1 0 0,-4 0 0 0,-1-1 0 16,-1 1 0-16,-1 0 0 0,-1-2 0 0,1 0 0 16,0 0 0-16,-2-1 0 0,-1 2 0 0,-2 1 0 15,0-1 0-15,-4 2 0 0,-3-1 0 0,-2 1 0 16,-1-2 0-16,2 1 0 0,-3-1 0 0,0 3 0 15,-2 0 0-15,1 1 0 0,-1-5 0 0,2 3 0 0,-2 1 0 16,0 0 128-16,-1 2-128 0,-3-1 0 0,-6-2 0 0,-2 2 0 16,2 3 0-16,-2 2 0 0,0-1 0 0,-3 1 0 15,-9-2 0-15,0 0 0 0,10 5 0 0,-2 0 128 16,-8-5-128-16,6 9 0 0,3 0 0 0,-4 3 0 16,2 2 0-16,-2 2 0 0,2-1 0 0,1 5 128 15,-4 2-128-15,3 4 0 0,1 2 0 0,1 6 0 16,0-1 0-16,1 5 0 0,1 5 0 0,1 3 0 15,1 2 0-15,1 1 0 0,2 3 0 0,-1-1 0 16,2-2 0-16,-1 2 0 0,1 3 0 0,0 3 0 16,0 0 0-16,-1 3 0 0,-1 1 0 0,-2-3 0 15,-1-1 128-15,-1 2-128 0,-1 5 128 0,2 0-128 0,-2-1 0 16,-1-1 144-16,-3-2-144 0,-1-1 0 0,-2-2 176 0,2 2-176 16,-2 1 160-16,-1-3-160 0,-3-2 144 0,0-4-144 15,1-2 128-15,-1-1-128 0,-3-2 0 0,2-6 128 16,1-1-128-16,0 0 0 0,0 2 128 0,1-3-128 15,-1-5 128-15,0 0-128 0,-1-2 144 0,1-3-144 16,0-4 160-16,-1-1-160 0,2-4 128 0,-2-4-128 16,2-2 0-16,-2-1 0 0,-3-3 144 0,2-1-144 15,2-2 128-15,1-6-128 0,-5 6 128 0,5-6-128 16,0 0 0-16,0 0 128 0,-5 5-128 0,-1-1 160 16,6-4-160-16,-8 3 160 0,8-3-32 0,-8 3-128 15,-1 2 192-15,1-2-64 0,0-3-128 0,1 1 0 16,-3 1 144-16,0-2-144 0,0 0 0 0,-5 0 0 15,-5 0 0-15,1-1 128 0,-1-1 16 0,-4 0 16 0,-1-1 0 0,-3-2 0 16,-2-3-160-16,-3 1 160 0,-5-1-160 16,-3-2 160-16,-10-2 80 0,-2 0 16 0,-4-2 0 0,-3-2 0 15,-5-2-256-15,-5-3 0 0,-4 0 128 0,-7 0-128 16,-7 0 0-16,5 3 0 0,-1 0 0 0,-1 0 0 16,-2-2 0-16,4 0 0 0,1 2 0 0,2 0 0 15,0 1 0-15,-2-3 128 0,-1-3-128 0,0 2 0 16,2 2 128-16,-4 1-128 0,-3-2 176 0,-4 1-176 15,-1 3 0-15,0 3 0 0,-5-1 0 0,-3 2 0 16,-4 0 0-16,0 2 0 0,0 2-160 0,-4 2 160 16,-4 2-144-16,5 2 144 0,4 2 0 0,1 2 0 15,1 0 0-15,6 2-128 0,8-1 128 0,4 3 0 0,-1 0 0 16,4 0 0-16,-1-1 0 0,7 3 0 0,5 1 160 16,3 1-16-16,2-1 0 0,2 2 0 0,1 0-144 0,3 0 0 15,4-1 0-15,3 0 0 0,3 1 0 0,4-1-176 16,2 0 176-16,4 1-128 0,2-1 128 0,3 1 0 15,2-2 0-15,4-4-128 0,3 0 128 0,5-1 0 16,3 0 0-16,3 0 0 0,4-3 0 0,1 0 0 16,9-1 0-16,0 0 0 0,0 0-336 0,0 0-48 15,0 0 0-15,10 2 0 16,5-3-1344-16,6-1-256 0,9 0-64 0,10-4-8848 16,4-2-1776-16</inkml:trace>
  <inkml:trace contextRef="#ctx0" brushRef="#br0" timeOffset="32913.994">20825 13389 31839 0,'0'0'1408'0,"0"-4"304"0,0 4-1376 0,0 0-336 0,0-7 0 0,0 7 0 15,-6-7-768-15,2 1-208 0,4 6-48 0,-7-4-16 16,-3-1 448-16,0 1 80 15,1-3 32-15,-7 1 0 0,1-1 256 0,-3-1 48 0,-1-1 16 0,0 0 0 0,-3-1 400 0,-1 0 80 16,-2 0 0-16,-2-2 16 0,-3 0-64 0,-2-4-16 16,-2 1 0-16,-5-3 0 0,-4 1-128 0,1-2-128 15,-5 0 144-15,-2-3-144 0,2 2 0 0,-4-4 128 16,-4 1-128-16,-4 0 0 0,-3 0 256 0,-2 1 16 16,-2 0 0-16,0 1 0 0,-1 1 48 0,-4 2 0 15,-5-1 0-15,-2-1 0 0,-4-1-64 0,1 2-16 16,-5-1 0-16,-2 2 0 0,-4 1-64 0,3-2-16 15,3 0 0-15,2 2 0 0,-4 1 32 0,6 3 16 16,-1 1 0-16,5-2 0 0,4-5 64 0,0 6 16 0,-3 1 0 16,1-1 0-16,-1-2-64 0,1 1-16 0,0-1 0 15,-4 6 0-15,-5 2-208 0,0 0 0 0,1-3 0 16,0 4 0-16,1 0 0 0,-2 3 0 16,-3 1 0-16,3 0 0 0,4-1 128 0,4 5-128 0,3 4 0 0,2 1 0 15,2-2 304-15,6 5-48 0,3-1 0 0,6 3 0 16,5 2 32-16,4 5 0 0,3 2 0 0,2 3 0 15,-1 1-128-15,2 2-32 0,0 0 0 0,-1 4 0 16,4 1-128-16,0 1 0 0,1-1 144 0,2 1-144 16,-1-2 0-16,1 6 0 0,0 2 0 0,0 4-128 15,1 1 128-15,-2 0 0 0,-1-4 0 0,5 1 0 0,2-1 0 16,5-2 0-16,1-1 0 0,3 1 0 0,1-1 0 0,3 5 0 16,1 3 0-16,7 1 0 0,1-1 0 15,3 1 0-15,4-1 128 0,4-1-128 0,-1-3 0 16,7 2 0-16,2 2 0 0,4 1-128 0,2-1 128 15,2-1 0-15,8 1 0 0,-1-3-128 0,3-1 128 0,2 1-192 16,3-3 192-16,-1-1-192 0,3 2 192 0,3 0 0 16,3-1-144-16,3 2 144 0,3 2 0 0,3-4 0 15,4-3 0-15,4 0 0 0,-2-1-176 0,3-4 176 16,0-4-128-16,7 1 128 0,2-2-128 0,3-3 128 16,3-2-128-16,0-1 128 0,1-5 0 0,2 1 0 15,4-2 0-15,3-2 0 0,-2-4 0 0,2 2 0 16,1-2 128-16,3 0-128 0,5 0 176 0,0-2-48 15,-2 1 0-15,6 1 0 0,7-2-128 0,-4-1 0 0,0-2 144 16,4-3-144-16,3-1 0 0,0-5 0 0,-3-2 0 16,5 0 128-16,3 0-128 0,-4-1 192 0,-4-4-64 15,2 1 0-15,0 1-128 0,-2-2 0 16,-3-1-128-16,-5-1 128 0,-2 2 0 0,-2-1-160 0,2-3 160 0,-7 1 0 16,-6-2-176-16,-3 1 176 0,0-3-160 0,-5 0 160 15,-7-3 0-15,-4-1 0 0,-5 0-128 0,-2-3 128 16,-6-4 0-16,0-3 128 0,1-2 0 0,-6 0-128 15,-6 0 320-15,0 0-32 0,-4-2-16 0,-2-1 0 16,1 1 16-16,-8 1 0 0,-3-2 0 0,-3-1 0 16,-2-3-64-16,-6 0-16 0,-3-3 0 0,-3 0 0 15,-4 1-208-15,-6-2 128 0,-4-6-128 0,-4 0 0 16,-3-1 0-16,-3-3 0 0,-3-4 0 0,-3 6 0 0,-5 4 144 0,-4 2-144 16,-6 2 128-16,-5 3-128 0,-5 2 192 15,-7 0-64-15,-4 2 0 0,-7-1 0 0,-11 1-128 0,-10 2 0 16,-10 2 0-16,-9 3 0 0,-6 2-192 0,-5 3 48 15,1 7 0-15,-4 4 0 16,0 1-272-16,3 5-48 0,2 5-16 0,5 6 0 16,5 4-400-16,4 6-80 0,2 3 0 0,7 4-14992 15</inkml:trace>
  <inkml:trace contextRef="#ctx0" brushRef="#br0" timeOffset="34404.64">6002 15160 20271 0,'32'-15'896'0,"-12"4"192"0,0-1-880 0,4-1-208 0,5-3 0 0,3-1 0 16,5-1 0-16,1 2 0 0,0-1 0 0,2 1 0 15,-1-1 0-15,0-1 0 0,0-1 0 0,-2 2 0 16,-4 2 0-16,0-3 0 0,-1 2 0 0,-1-2 0 16,-4-1 0-16,-3 3-256 0,-2 0 48 0,-5 3 16 15,2 3 416-15,-5-1 96 0,-2 3 0 0,-5-1 16 0,-7 9 400 16,5-9 80-16,0-1 16 0,-5 10 0 0,0-10 256 0,-2 0 48 15,-5 1 16-15,-2 0 0 0,-5-2-272 0,-2 2-48 16,-3-2-16-16,-3 1 0 0,-4 0-304 0,0 1-48 16,-6 3-16-16,-4-2 0 0,-4 0-224 0,-4 2-48 15,-1-1-16-15,-4 0 0 0,-6 1-160 0,0 0 0 16,-6 1 0-16,-1-1 0 0,0 0 0 0,-10-1 0 16,-4 0 0-16,-1 2 0 0,0-1 0 0,-2 0 0 15,-2-1 0-15,-6 1 0 0,-3-1 0 0,1-1 0 16,-2 0 0-16,-1-1 0 0,-6-1 0 0,1 4 0 15,2 0 0-15,-1-2 0 0,1-3 0 0,-2 1 0 16,2 6 0-16,1-3 0 0,2-7 0 0,4 3 0 16,-2 1 128-16,3 0-128 0,1-1 144 0,-5 1-144 0,-3 1 160 15,2 1-160-15,2-3 0 0,2 0 0 0,0 4 0 0,-4 1 0 16,-5 2 0-16,3 3 0 0,-1 2 0 0,1 5 0 16,-2 3 0-16,2 2 0 15,1 4 0-15,3 0 0 0,4 5 0 0,8-1 0 0,5-3-128 0,5 2 128 16,5-2 0-16,8 3 0 0,6-3 0 0,6 4 144 15,0 2-16-15,6-2-128 0,3 1 192 0,3 3-64 16,2 4-128-16,4 1 0 0,-2 3 0 0,8 5 0 16,3 2 0-16,5 5-176 0,2 1 16 0,7 1 0 15,7 1 160-15,0 0-128 0,2 0 128 0,5 1-128 16,7-1 128-16,1 2 0 0,2 0 0 0,4-1 0 16,3-1 0-16,2 0 0 0,1-4 0 0,3-2 0 15,3 0 0-15,6 1-160 0,7-1 160 0,3-1-160 16,2 1 160-16,4 0-128 0,-1-5 128 0,6-1-128 15,2-3 128-15,8-1 0 0,6-1-144 0,1-2 144 0,-3 1 0 16,4-3 0-16,3-2 0 0,4-1 0 0,1-2 0 0,0 0 0 16,-1 0 0-16,3-2 0 0,-1-4-144 0,-3 3 144 15,-1-2-192-15,1 0 192 0,2-2-144 0,2-2 144 16,2-2 0-16,-2 2-144 0,0 1 144 0,-2 1 0 16,1-5 0-16,0 4 0 0,-6 1 0 0,5-1 0 15,1-2 0-15,-1 1 0 0,0-2 0 0,-6 0 0 16,-2-1 0-16,2-4 0 0,3-1 0 0,-3-2 128 15,0-1-128-15,-4-3 0 0,-2-5 0 0,-1-1 128 16,1 0-128-16,-3-5 0 0,-4-1 128 0,-2-5-128 16,-4-1 128-16,0-1-128 0,2-1 240 0,-1-1-32 15,-1-2 0-15,-3 3 0 0,-4 0 112 0,2 0 0 0,1 1 16 16,0-1 0-16,2-1-128 0,-3 0-16 0,0-1-16 16,-3-1 0-16,-5-2-176 0,2-2 0 0,-3-3 0 0,1-3 128 15,2-3-128-15,-3 1 0 0,-3 0 0 0,-3 2 0 16,-4-2 0-16,-3 1-176 0,-4 0 176 0,-1 2-128 15,-3-1 128-15,0-1 0 0,0-2 0 0,-3 1 0 16,-1 2 144-16,-5-2-144 0,-2 1 192 0,-2 1-192 16,-2-1 320-16,-4-2-64 0,-1 0 0 0,-2 0 0 15,-6 3 16-15,-4-3 0 0,-6-6 0 0,-4 1 0 16,-4 2-64-16,-7 1-16 0,-3-2 0 0,-6 1 0 16,-8 1-16-16,0 5-16 0,-6 4 0 0,-9 0 0 15,-7 5-160-15,-5 2 0 0,-5 4 0 0,-6 6 0 16,-6 4 0-16,-5 5 0 0,-5 7 0 0,-2 5 0 15,2 6-432-15,3 6 48 0,5 6 0 0,4 6 0 16,4 2-1808-16,7 10-368 0,5 10-64 0,8 2 0 16</inkml:trace>
  <inkml:trace contextRef="#ctx0" brushRef="#br0" timeOffset="55942.346">15053 15441 11055 0,'-21'0'976'0,"-3"0"-784"0,-4 0-192 0,1 2-4864 0</inkml:trace>
  <inkml:trace contextRef="#ctx0" brushRef="#br0" timeOffset="57124.706">14327 15555 24239 0,'0'0'1072'0,"-11"0"224"0,0-1-1040 0,2 0-256 0,-1 1 0 0,4 1 0 16,6-1 384-16,0 0 32 0,-8 5 0 0,8-5 0 16,0 0-240-16,0 0-48 0,0 0-128 0,0 0 192 15,0 0-192-15,0 0 0 0,0 0 128 0,0 0-128 16,2 8 288-16,-2-8 16 0,7 8 0 0,2-1 0 15,0-3 224-15,4 3 48 0,1-2 16 0,3 3 0 16,7 0 0-16,4-2 0 0,5 1 0 0,6 0 0 16,5 2-304-16,4 0-64 0,3-1-16 0,5 3 0 15,0 2-208-15,9 0 0 0,5 1 0 0,4 0 0 16,3 1 0-16,-1-2 128 0,-1-2-128 0,7-1 0 16,5-2 0-16,0 0 0 0,0-1 0 0,-4-1 0 0,3-2 0 15,0 1 144-15,3 1-144 0,-1 2 128 0,-4 3 32 16,3 0 0-16,-1 0 0 0,5 1 0 15,3 2 96-15,-2 1 0 0,-2-2 16 0,3 2 0 0,6 1-112 16,-2-5-32-16,-5-3 0 0,3 1 0 0,4 0-128 16,-1-1 160-16,0-3-160 0,-2-2 160 0,-2 0-32 15,0 0 0-15,0-2 0 0,-2 2 0 0,-6-2 64 0,-1 1 0 16,2-2 0-16,-3-2 0 0,-5-2-64 0,-3 3-128 16,-4-1 192-16,2-2-64 0,-1-2-128 0,-2-1 0 15,-3 1 144-15,-2-1-144 0,-4-2 128 0,0-1-128 16,-4 2 160-16,2-1-160 0,4 0 160 0,-3 0-160 15,-5 0 160-15,-2 2-160 0,-3-1 160 0,1 0-160 16,-1-1 160-16,-1 3-160 0,1 3 0 0,1 0 0 16,0 2 0-16,-4 0 0 0,-3 0 0 0,-3-1-128 15,-2 0 128-15,0-2 0 0,-5 2-192 0,3-2 32 0,1 2 0 0,-5-1 0 16,-6 1 16-16,0 1 0 0,-2 1 0 0,-1 0 0 16,-2 1 144-16,-2-1 0 0,-1-1 0 0,-2 1 0 15,-1 1 0-15,-2 0 0 0,1 0 0 0,0 2-128 16,-3-2 128-16,0-1 0 15,-1-1 0-15,-2-2-128 0,-10 3 128 0,8-1 0 0,-1 0 0 0,-7 1 128 16,0 0-128-16,0 0 0 0,0 0 0 0,0 0 128 16,0 0-128-16,-8-9 0 0,-3-2 0 0,-3-2 128 15,-4 0-128-15,-3-4 144 0,-4-3-144 0,-5 2 160 16,-4 0-160-16,-2 1 0 0,-5-1 0 0,-3 2 0 16,-1-1 0-16,-1 3 0 0,0 2 0 0,-2 1 0 15,0 2 0-15,-6 0 0 0,-7 0 0 0,-2 1 0 0,-5-2 0 16,1 2 0-16,1 2 0 0,-7 0 0 0,-2-2 0 15,0 3 0-15,1 1 0 0,1 0 0 0,1-2 144 16,3 4-144-16,-7-2 160 0,-2 2-160 0,-5-3 224 16,0 2-48-16,2-1-16 0,-7 0 0 0,-8 1-32 15,1 0-128-15,2 0 192 0,-7-1-64 0,-6-1-128 16,3 0 0-16,-3 1 0 0,1 0 128 0,-2 0-128 0,0 0 0 16,2-1 0-16,3 1 0 0,7 1 0 0,-2-3 0 15,2 2 0-15,6-1 0 0,1 0 0 0,1-1 0 16,-1 1 144-16,1-1-144 0,6 3 128 0,2 1-128 15,0-2 128-15,2 0-128 0,1-1 0 0,0 2 0 16,-1 2 0-16,6-1-128 0,6-1 128 0,4-2 0 16,0 1 0-16,4 1 0 0,1-1 0 0,5 1 0 15,7 1-144-15,5 1 144 0,5 1 0 0,6 2 0 16,6 0 0-16,4-2 0 0,4-1 0 0,3 2 0 16,4 1 0-16,7-2 0 0,0 0-224 0,0 0 80 0,0 0 16 0,0 0 0 15,13 5-96-15,3-1-16 0,6-1 0 0,7 0 0 16,4 0 240-16,5-2 0 0,6 1-160 15,6 0 160-15,4 1 0 0,5-2 0 0,2 0 0 0,7-2 0 16,7-1 0-16,4-1 0 0,6 2 0 0,3-1 0 16,1-1 0-16,8 2 0 0,6 1 128 0,0 0-128 15,0-1 0-15,2 1 0 0,5 2 0 0,0 0 128 16,-2-1-128-16,4 0 0 0,5 1 0 0,-3 2 0 16,-5 0 0-16,3 2 0 0,3 0 0 0,-2 3 0 15,-2 0 0-15,5 2 0 0,5 2 0 0,-7 1 0 16,-4-1 0-16,1 1 0 0,4 0 0 0,-5-1 0 15,-6 0 0-15,1-1 0 0,1-3-144 0,-5 1 144 0,-6-2 0 16,-4 0 0-16,-2-3 0 0,-5 3 0 0,-5-4 0 16,-4-1 0-16,-7 1 0 0,-7-3 0 0,-7 1 0 0,-4 1 0 15,-2-2 0-15,-7-1 0 0,-3 0 0 0,-5 2 0 16,-6-1 0-16,-1-1-160 0,-7-1 160 16,-2 1 0-16,-5 0 0 0,0 0 128 0,-6-2-128 0,-6 2 0 15,0 0 0-15,0 0 0 0,0 0-224 0,0 0-112 16,-13 5-32-16,-4-2 0 15,-6-1-1712-15,-8 2-352 0,-6 0-64 0</inkml:trace>
  <inkml:trace contextRef="#ctx0" brushRef="#br0" timeOffset="60199.037">6520 17023 21183 0,'0'0'944'0,"-11"-3"192"0,-3-1-912 0,2 2-224 16,0 2 0-16,3 1 0 0,9-1 896 0,-8-1 128 15,8 1 16-15,0 0 16 0,0 0-800 0,0 0-256 16,0 0 128-16,0 0-128 0,0 0 0 0,0 0-304 16,0 0 64-16,0 0 16 0,0 0 224 0,-2 8 0 15,3 0 0-15,-1-8-144 0,4 8 448 0,3 1 80 0,1-1 32 16,3-2 0-16,-4 0 144 0,6-2 16 0,1 0 16 0,2 3 0 15,2 3-240-15,3-1-48 0,3-4-16 0,4-1 0 16,2-1-32-16,3 0-16 0,1 2 0 0,6-1 0 16,3 0-64-16,0-1-16 0,-1-6 0 15,1 2 0-15,-4 1-16 0,4 0 0 0,2-1 0 0,2 1 0 16,2-2 48-16,0 2 16 0,2 2 0 0,-3-2 0 16,-1-3-48-16,0 1-16 0,0 1 0 0,3-1 0 15,1 0-16-15,1-1 0 0,2-1 0 0,0 0 0 16,0 2 0-16,0-5 0 0,-5 1 0 0,4 1 0 15,1 1 0-15,0 0-128 0,2-1 192 0,3 0-64 16,2-1-128-16,-3 0 0 0,-1-2 144 0,4 0-144 16,0 3 0-16,3-2 0 0,1 1 0 0,0-2 128 0,0 0-128 15,-2 2 0-15,-3 0 0 0,2 3 0 0,1-3 0 16,2 2 128-16,2-1-128 0,-2 1 0 0,-3 0 0 0,0 1 0 16,1 3 0-16,1-2 128 0,2 1-128 0,0-1 128 15,-2 0-128-15,-1 0 128 0,-2-3-128 16,2 2 128-16,0 0-128 0,4 0 128 0,1 1-128 0,-3-1 0 15,-4-2 0-15,0 1 0 0,-2 0 0 0,3-2 128 16,3 0-128-16,-1 0 0 0,1 3 176 0,-4-2-48 16,-2 3 0-16,1 0 0 0,4-1 0 0,2-1 0 15,-1-1 0-15,0 3 0 0,-3 2-128 0,1 0 0 16,0-3 0-16,4 1 128 0,-2 0-128 0,3 1 0 16,2-2 0-16,0 2 0 0,-2-1 0 15,1 1 0-15,5 0 0 0,1 0 0 0,1-1 0 0,-5 1 0 16,-1 1 0-16,2 0 0 0,2-1 0 0,-1 1 0 0,1 0 0 15,-5 1 0-15,0 0 0 0,-5 1 0 0,2 0 0 16,5 1 0-16,0-3 0 0,-1 0 0 0,-2-2 0 0,-1 4 0 16,-1 0 0-16,2 1 0 0,3 0 0 0,-2 1 128 15,1-2-128-15,-2 0 0 0,2 1 0 16,-3 0 0-16,1 2 0 0,4 1 0 0,1-1 0 0,-1 1 0 16,-3-3 0-16,0 0 0 0,4-1 0 0,0 3 0 15,-2-1 0-15,-1 2 0 0,-2-3 0 0,1 2 0 16,1 2 0-16,1-3 0 0,0 0 0 0,-2-1 0 15,0 1 0-15,-2 2 0 0,-3-1 0 0,2 1 0 16,0-3 0-16,1 1 0 0,-1 0 0 0,-3-1 0 0,-1-1 0 16,-1 1 0-16,-1-1 0 0,3 0 0 0,1 0 0 15,-2 0 0-15,0 1 0 0,-1-1 0 0,-2 0 0 0,2 1 0 16,3 2 0-16,1 0 0 0,-1 1 0 0,-1-1 0 16,-1-1 128-16,-1 0-128 0,-2 1 0 0,3 3 0 15,0 1 0-15,2 0 0 0,-1-3 0 0,-1-2 0 16,-7-4 0-16,0 5 0 0,0 6 0 0,0-2 0 15,0-4 0-15,0 3 0 0,-4 0 0 0,1-6 0 16,-4-2 0-16,0 2 0 0,-3 2 0 0,0-2 0 16,0-2 0-16,1 0 0 0,3 2 0 0,-2-1 0 15,0-2 0-15,-3 0 128 0,-3 0-128 0,-3 1 0 16,-1-1 0-16,-4 0 0 0,-1-2 0 0,1 3 0 0,-2 3 0 16,0-3 0-16,-1-4 0 0,0 1 0 15,-1 2 128-15,0-1-128 0,-6 1 0 0,1-1 0 0,0 0 0 16,-3 1 0-16,-3 1 0 0,-3-3 0 0,0-5 0 0,-5 2 0 15,-1 0 0-15,0 3 0 0,-9 3 0 0,0 0 0 16,7-4 0-16,-7 4 192 0,0 0-192 0,0 0 192 16,0 0-192-16,5-4 160 0,-5 4-160 0,0 0 160 15,0 0-160-15,0 0 0 0,0 0 0 0,0 0 0 16,-6-8 0-16,-2 4-176 0,-2 1 48 0,-2 0 0 16,-1 1 0-16,-4-1 0 0,-5-3 0 0,-2 4 0 15,-2 2 128-15,-3-2-128 0,-4-2 128 16,0 0-128-16,-2 2 128 0,-1 0 0 0,-4 0 0 0,-1 1 0 15,1 0 0-15,-7 1 0 0,-3 0 0 0,-7 1-128 16,-5-2 128-16,2-1 0 0,0-1 0 0,1 3 0 16,-2 3 0-16,-3 1-160 0,-3 0 160 0,-3-1 0 15,-3 0 0-15,-1 1 0 0,0 2 0 0,-2 1 0 0,-3 1-128 16,-2 1 128-16,1 1 0 0,-1-2 0 0,-1 1 0 0,-2-1 0 16,-5 0 0-16,-1-1 0 0,4 1 0 0,-6-1 0 15,-2-5 0-15,-3 3 0 0,1 2 0 0,2 0 0 16,0-3 0-16,-2 0 0 0,-3 0 0 0,4-1 0 15,2 0 0-15,-2 1 0 0,-6-3 0 0,1 0 0 16,4 0 0-16,-1 1 0 0,-6-1 0 0,2 2 0 16,0 1 0-16,-1 1 0 0,1-3 0 0,-4 3 0 15,-1 0 0-15,3 1 0 0,1-4 0 0,-3 1 0 16,-1 2 0-16,1 0-160 0,1 0 160 0,-4-2-128 16,-6 2 128-16,7 0-128 0,3-3 128 0,-5-1-192 0,-3-2 192 15,3 1-192-15,5 3 192 0,-7 1-160 0,-5-2 160 16,6 0-160-16,6 0 160 0,-3 0 0 0,-2-2 0 15,5 0 0-15,2 0 0 0,2 0 0 0,0 0 0 0,2 0 0 16,-1 2 0-16,6-2 0 16,3 0 0-16,-3-2 128 15,-3 4-912-15,6-1-176 0,4-2-48 0,-2 1 0 16,-5 0 1632-16,0 0 320 0,3 0 64 0,3 1 16 0,-1-1-832 0,-3 0-192 0,-5 1 0 0,6 1 0 16,7-2 0-16,-1-2 0 0,-1 1 0 15,1 0 0-15,-2 3 0 0,7 0 0 0,2-2 0 0,0 1 0 16,-3-1 0-16,3 2 0 0,0 0 0 0,3 0 0 15,3-2 0-15,2 0 0 0,2 0 0 0,-1 0 0 16,-4 0 0-16,5 0 0 0,5 1 0 0,3-1 0 16,3 0 0-16,-4 0 0 0,0 1 0 0,-1-1 0 15,1 0 0-15,1 2 0 0,4 0 0 0,1 0 0 0,4-2 0 16,0-2 0-16,-7 0 0 0,6 1 0 0,5 1 0 16,-2-1 0-16,3-3 0 0,3 3 0 0,5 1 0 0,0 0 0 15,2 0 0-15,2-3 0 0,0 0 0 0,2 1 0 16,-1 0 0-16,1 1 0 0,1-2 0 0,3 1 0 15,0-1-144-15,3 0 144 0,0 2-192 0,2 0 192 16,1-2-208-16,3 2 80 0,3-1 128 0,2 0 0 16,3 0 0-16,-1-1 0 0,4 1 0 0,7 2 0 15,-7-1 0-15,7 1 0 0,0 0 0 0,0 0 0 16,0 0-144-16,0 0 144 0,9 3-384 0,6-1 0 16,0-2 0-16,3 0 0 0,5 2 256 0,3 2 128 15,4-7-160-15,2 2 160 0,2 0 0 0,4 0 0 16,0 1 0-16,1 0 0 0,-2-2 0 0,3 0 192 0,1 0-48 15,6-1 0-15,6 1-16 0,-2 1-128 16,3 0 192-16,0 3-64 0,0 0-128 0,-1 1 0 0,0-1 0 0,6 0 0 16,4 0 0-16,1 1 0 0,-1 1 0 0,0 0 0 15,0 1 0-15,-3-2 0 0,1-1 0 0,6 0 0 16,4-1 0-16,0 0 0 0,-2-2 0 0,-1 1 0 16,0 3 0-16,3-2 0 0,4-2 0 0,-1 1 0 15,2 0 0-15,0 0 0 0,-1 1 0 0,3-1 0 16,3-1 128-16,3 1-128 0,-3 0 0 0,2-2 128 15,0 1-128-15,2 0 160 0,4 0-160 0,0 1 160 16,-6 0-160-16,5 0 192 0,1 1-192 0,2-1 192 16,0 0-192-16,1 0 160 0,-1-1-160 0,2 1 160 15,4 1-912 1,-3-1-176-16,-3 0-32 0,6 0-16 0,1 1 1600 0,0 0 320 0,0 1 64 0,-2 0 16 0,2 0-832 16,2-1-192-16,-2-1 0 0,0-1 0 0,0-3 0 15,1 1 0-15,4 1 0 0,-5 1 0 0,-3-4 0 16,3 0 176-16,3 2-176 0,-3-2 160 0,-5 0-32 15,4 3-128-15,0-3 192 0,1 3-64 0,1 2-128 0,-3-1 0 16,-2 0 144-16,1-1-144 0,2-2 0 0,-4 3 0 16,-5 1 0-16,3 0 128 0,4 0-128 0,-1 3 0 15,-3-1 0-15,0 1 0 0,-1 1 0 0,2 2 0 16,-4-1 0-16,-1 2 0 0,-4 0 0 0,2-1 0 16,1 2 0-16,-1-4 0 0,0 0 0 0,-2 0 0 15,-6 2 0-15,3-2 0 0,0-1 0 0,1 1 0 16,-2-1 0-16,-3-1 0 0,-3-1 0 0,3 1 0 15,2 1 0-15,0 0 128 0,-1 0-128 0,-3 0 0 0,-2 0 0 16,0-1 0-16,3 1 0 0,-2 2 0 0,-6-3 0 16,-2 1 0-16,-4-1 0 0,1 2 0 15,-2 0 0-15,1-2 0 0,0 1 0 0,0 2 0 16,-1 0 0-16,-5-2 128 0,-2-1-128 0,-2 1 0 0,-1 0 0 0,0 0 128 16,1-1-128-16,-2-1 0 0,1 0 0 0,-4 0 0 15,-4-1 128-15,-4 0-128 0,-1 1 160 16,0 0-160-16,-2 0 304 0,1 3-48 0,1-2 0 0,-2 0 0 15,1 0 0-15,-3 0 0 0,-1 0 0 0,-1-2 0 16,-2 0 0-16,0-2-16 0,-5 1 0 0,-1-2 0 16,-4 1 64-16,0 0 16 0,-3-1 0 0,0 2 0 15,-2-1 32-15,-1 0 16 0,-1 0 0 0,-2 0 0 0,1-1-112 16,0 2 0-16,0-1-16 0,-1 0 0 0,0-1-96 0,-1 0-16 16,-9 3 0-16,10-3 0 0,0-1 16 0,-4 1 0 15,-6 3 0-15,10-3 0 0,-4-1-144 0,0 0 128 16,1 1-128-16,-7 3 128 0,6-4-128 0,-6 4 0 15,0 0 0-15,7-6 0 0,-4 1 0 0,-3 5 0 16,2-7 0-16,-2 7 0 0,0 0 0 0,0-5 0 16,0 5-192-16,0 0 192 0,0-7-352 0,0 7 48 15,0 0 16-15,-5-3 0 16,-1-4-336-16,6 7-64 0,0 0-16 0,-8-2 0 16,-2 0-1936-16,2 2-400 0,-2 0-80 0</inkml:trace>
  <inkml:trace contextRef="#ctx0" brushRef="#br0" timeOffset="62108.304">18736 17039 23039 0,'0'0'1024'0,"0"0"192"0,-10-4-960 0,3-2-256 0,1 0 0 0,2-2 0 16,3 0 1792-16,1 8 320 0,0 0 64 0,6-7 16 15,1-1-1872-15,2 1-320 0,1 1-160 0,4 0 16 16,4 1 144-16,2-1 0 0,2 1 0 0,3 1 128 16,4 3-128-16,4 1 0 0,3-2 0 0,9 2-128 15,4 1 128-15,3-1 0 0,4 0 0 0,1 0 0 16,-2 0 0-16,2 1 0 0,-1-2 0 15,4 2 0-15,3-1 0 0,-1 1 144 0,-2-2-144 0,-3 0 0 16,-3 0 272-16,4-1-48 0,1 2-16 0,1-1 0 16,1 0-16-16,1-2-16 0,-2-1 0 0,-2-3 0 15,1 3-176-15,6-4 192 0,6-2-192 0,3-2 192 16,-3 1-192-16,4-2 0 0,2-2 144 0,6-1-144 16,6-1 0-16,0-6 0 0,0-3 0 0,2-1 0 0,3-4 0 15,-1-2 0-15,1-8 0 0,-2 3 0 0,-5-1-160 0,0-1 160 16,1-4-192-16,-7 2 192 0,-4 1 0 0,-3-1-128 15,-8-4 128-15,-1-2 0 0,0-3 0 0,-5-1 144 16,-4 4-16-16,-3-3 0 0,-3 0 208 0,-2-1 48 16,-4 0 0-16,1-3 0 0,1-4-64 0,1-2-16 15,-2 0 0-15,1-1 0 0,1 1-144 0,-2-4-32 16,-3-3 0-16,1-2 0 0,-5-1-128 0,3 0 0 16,-1 1 0-16,0-4 128 0,3-2-128 0,-2-1 0 15,-4-2 0-15,-2 5 0 0,-4 2 0 0,-1-4 0 16,-3-1 0-16,-7-1 0 0,-3-1 0 0,-4 1 208 15,-2 2-48-15,-6-1-16 0,-3-6 288 0,-3 4 48 0,-2 0 16 16,-3 2 0-16,-4 1 0 0,0-3 0 16,-1-2 0-16,-1 3 0 0,-6 1-240 0,-1 1-32 0,-2 3-16 15,1-4 0-15,-3 0-208 0,-1 1 128 16,-4 0-128-16,-1 3 0 0,1 0 0 0,-2-1 0 16,-2-1 0-16,0 2 0 0,0 2 0 0,-3 1-208 0,-5 0 64 0,-3 1 16 15,-2 2-32-15,-2-1 0 0,-1 3 0 16,0 3 0-16,-1 4 160 0,0 0-208 0,-2-1 80 0,-5 3 128 15,-3 2-160-15,-5 3 160 0,-3 0 0 0,0 3-144 16,2 2 144-16,-4 0-192 0,-6 1 192 0,-5 1-192 16,-7 0 48-16,5 1 0 0,1-3 0 0,-1 0 0 15,-3 3 144-15,1 3-208 0,-1 4 80 0,1 1 128 16,2 1-144-16,-3 2 144 0,-5 1 0 0,0 0 0 16,1 0 0-16,0 1 0 0,-4 1 0 0,-1-2 0 15,-3-2-208-15,-1 5 64 0,-2-1 16 0,-2 3 0 0,-5-1-64 16,3 3 0-16,4 0 0 0,-4 2 0 0,-3 0 64 0,3 1 0 15,1-1 0-15,-3 1 0 0,-4-1 128 16,2 1-128-16,3-2 128 0,0-2-128 0,-5-1 128 0,3 2-128 16,5 0 128-16,-1 0-128 0,0 2 128 0,3 1 0 15,-1 0 0-15,4 3-128 0,2 2 128 0,-3-1 0 16,-1 0 160-16,3 5-160 0,2 1 160 0,-5 1-160 16,-4 0 160-16,0 3-160 0,7 2 0 0,-2 2 0 15,-1 0 0-15,2 4 0 0,3 3 0 0,4 0 0 16,1 4 0-16,3 0 0 0,-4 0 0 0,8 2 0 15,7 3 0-15,-1 4 0 0,-1 1 0 0,0 2 128 16,3 1-128-16,0 5 0 0,1 4 0 0,0 1 0 16,2 0 0-16,-3 1 0 0,-2 0 0 0,3 1 0 15,6 0 0-15,6-1-160 0,5-1 160 0,1 0 0 0,1 1 0 16,4 1 0-16,4-1 0 0,2 2 0 0,1 0 0 0,7 4 0 16,0 0 0-16,4 0 0 0,1 0 0 15,2-3 0-15,3-3 0 0,-3 1 0 0,3 1 0 16,1 1 0-16,-1-1 0 0,0 1 0 0,-2 0 0 0,3 2 0 15,1 3 0-15,2 0 0 0,2-2 0 0,1 1 0 16,0-2 0-16,0 0 0 0,2 0 0 0,2-2 128 16,1 0-128-16,2 0 0 0,-1 5 0 0,5-2 0 15,-2-5 0-15,3-1 144 0,-1-2-144 0,4-1 0 16,1-1 144-16,-3 0-144 0,2-2 0 0,1-1 144 16,-3 1-144-16,3 2 0 0,-2-3 0 0,2-3 128 15,-1-3-128-15,0 6 160 0,1 2-160 0,0-3 160 16,-2-4-160-16,3-1 192 0,0 1-192 0,1-3 192 0,-1-1-192 15,-1-2 160-15,3-2-160 0,0 0 160 0,0 0-160 0,-1-2 0 16,0-3 144-16,1-7-144 0,0 0 0 0,-1 7 144 16,-1 0-144-16,2-7 0 0,0 0 176 0,0 0-176 15,0 0 160-15,0 0-160 0,0 0 0 0,-8-3 0 16,1-2 0-16,-1 1 0 16,-2-1-1056-16,1-2-304 0,-1-1-64 0,-1-3-8928 15,-1-3-1776-15</inkml:trace>
  <inkml:trace contextRef="#ctx0" brushRef="#br0" timeOffset="64026.576">13243 11693 36287 0,'-11'-23'1600'0,"4"9"336"0,-2-3-1552 0,0 5-384 0,3 3 0 0,2 4 0 32,1 2-288-32,3 3-144 0,0 0-16 0,0 0-16 15,12 0 0-15,0 2 0 0,0 3 0 0,3 5 0 16,1 1 0-16,1 3 0 0,-1 1 0 0,2 3 0 0,-2 6 256 0,2-1 48 0,3 1 16 0,-4-1 0 16,0-2 144-16,3 1 0 0,3 0 0 0,-2 1 0 15,1-1 0-15,2 3 0 0,3-2 0 0,0 2 0 16,1 0 208-16,3 2-16 0,1-1-16 0,1 2 0 15,1 0 64-15,-1 1 16 0,-1 4 0 0,2-2 0 16,1-4-64-16,3-1 0 0,-1 2 0 0,2-2 0 0,0-1-192 16,1-1 0-16,-1-3 128 0,0-3-128 15,-3 2 0-15,-1-5 0 0,-2-2 128 0,-1-2-128 0,0-3 0 0,-1-2 0 16,-1-2 0-16,-2-2 0 0,2-4 0 0,0-2 0 16,-2-3 0-16,1-1 0 0,1-1 160 0,-2-5-16 15,2-6 0-15,-4 3 0 0,1-2 176 0,1-1 48 16,3-3 0-16,2-2 0 0,1 0-128 0,2-3-32 15,1-1 0-15,5-2 0 0,0-2-48 0,5 0-16 16,1 1 0-16,-2 1 0 0,-2 0-144 0,0 0 192 16,-2-1-192-16,1 0 192 0,-2-2-64 0,-1 1-128 15,1-1 192-15,-4 1-64 0,3 0 16 0,-7 5 0 16,-2 2 0-16,-7 5 0 0,-2 2 128 0,-2 3 32 0,-4 2 0 16,-1 3 0-16,-3 2 16 0,-2 1 0 15,-2 1 0-15,-1 2 0 0,-7 5-320 0,8-3 0 16,-8 3 0-16,0 0 0 0,0 0 0 0,0 0-320 0,0 0 32 15,0 0 16-15,7-3-16 0,-7 3 0 0,0 0 0 0,0 0 0 16,0 0 96-16,0 0 0 0,0 0 16 0,0 0 0 16,0 0 176-16,0 0-208 0,0 0 80 0,0 0 128 15,0 0-128-15,0 0 128 0,-3 9 0 0,0-2 0 16,3-7 0-16,-8 9 0 0,-1 0 0 0,1-1 0 16,-2 0 0-16,-2 1 0 0,-3-2-144 0,-1 5 144 15,-4 8 0-15,-3-1 0 0,1-1 0 0,-6 3 0 16,-4 1-144-16,-1 2 144 0,0 1 0 0,-3 2-144 15,0-3 144-15,1 2 0 0,-4 4 0 0,2-3 0 0,-2 1 0 16,0 0-192-16,-4 0 64 0,0 1 0 0,-1 1 128 16,2 0 0-16,-1 1 0 0,4-1-128 0,1-2 128 15,4-1 0-15,-1-1 0 0,1-3 128 0,1-3-128 0,2-1 0 16,0-4 0-16,3 0 0 0,2-1 0 0,1-2 0 16,1-1 0-16,0-1 0 0,-2 0 0 0,4-1 0 15,1-3 0-15,2 4 0 0,-1-4 0 0,1 0 0 16,-1-3 0-16,3 1 0 0,1-2 0 0,0-2 0 15,-2-1 0-15,1-1-128 0,0-3 128 0,1 0 0 16,-1-2 0-16,2-1 0 0,-4-1 0 0,0-1 0 16,-1-1 0-16,1-3 0 0,-2-4 0 0,0-1 0 15,1 0 0-15,-1-2 0 0,1-3 128 0,2-1-128 16,0 0 128-16,-3-1-128 0,1 0 256 0,2 0-32 16,0-1 0-16,2 2 0 0,-4 0-64 0,1 0-16 0,3 1 0 15,0 1 0-15,1 0-144 0,-2-2 0 0,2-1 144 0,-1 1-144 16,0-1 0-16,1 0 0 0,-1 1 0 0,2-1 0 15,0-1 0-15,0 3 0 0,3 0 128 0,-1 3-128 16,1-1 0-16,0 2 0 0,0 4 0 0,5 1-128 16,2 2 128-16,1 2 0 0,1 0 0 0,-3 3 0 15,5 8 0-15,0 0-128 0,-2-6 128 0,0 3-128 16,2 3 128-16,0 0-192 0,0 0 192 0,0 0-192 16,0 0-16-16,0 9-16 0,-2 2 0 0,2 3 0 15,3-3 32-15,-2 3 16 0,-2 1 0 0,1 2 0 16,2-1 176-16,4 4 0 0,-3 2-144 0,3 5 144 15,-1 1 0-15,0 2 0 0,0 2-144 0,4 2 144 0,4 3 0 16,-4 1 0-16,-1-1 0 0,-1 2 0 0,3-2-128 16,2-1 128-16,-3 3 0 0,1-1 0 0,-1-1-176 15,2-4 176-15,1-5-160 0,0-1 160 0,1-2-256 0,-2-5 32 16,1-2 16-16,1-2 0 0,2-1 32 0,-1-3 16 16,0-2 0-16,2-3 0 0,-1-4 160 0,1-1 0 15,-1 0-144-15,1-4 144 0,3-4 0 0,0-3 192 16,1-3-32-16,2 1 0 0,2-4 80 0,3 0 16 15,2-3 0-15,2 1 0 0,1-5 0 0,2-1 0 16,2-4 0-16,3-2 0 0,1-3-256 0,6-1 0 16,6-1 128-16,0-2-128 0,0 1 0 0,0-1 0 15,4 0-144-15,-2 0 144 0,-2 3-176 0,0-3 176 16,-1 0-192-16,1-3 192 0,0 2-192 0,-2 3 192 16,-2 3-192-16,-3 4 192 0,-4-3-208 0,-4 5 64 0,-4 5 16 15,-2-1 0-15,-3 0 128 0,0 1-160 0,-2 0 160 16,-2 3-160-16,-2 1 160 0,2 3 0 0,-1 0 0 15,0 2 0-15,0 0 0 0,-2 1 0 0,0 5-144 0,-2 0 144 16,-2 1-208-16,-2 2 16 0,0 2 16 0,-4 2 0 16,0 1 0-16,-3 0 0 0,-8-3 0 0,8 7 0 15,-1 1 0-15,-5 0 0 0,0 2 0 0,-3 0 0 16,-1 0 176-16,-4 1-192 0,0 0 192 0,-4 0-192 16,-3 0 192-16,-3 3 0 0,-4 3 160 0,1 1-160 15,0-2 0-15,-6 4 128 0,-3 3-128 16,0 3 0-16,0 3 0 0,-2 1 128 0,2 0-128 0,-1 3 0 15,-2 2 144-15,2-1-144 0,-1 1 128 0,-1 0-128 16,-2 0 0-16,-2 4 0 0,-1 1 0 0,0 0 0 0,0-1 0 16,2-1 0-16,-1-1 0 0,1 0 0 0,0-1 0 15,3-3 0-15,2-3 0 0,3-3 0 0,-1-6 0 0,-1 3 0 16,-1-1 128-16,1-2-128 0,-2-3 0 0,0-3 0 16,-1 1 144-16,3-3-144 0,1-2 0 0,1-1 144 15,1-2-144-15,2-1 0 0,0 2 160 0,1-1-160 16,0 1 128-16,-2-4-128 0,4-1 128 0,0 1-128 15,1 0 128-15,0-1-128 0,0-4 176 0,1 1-48 16,-3 1-128-16,1 0 192 0,0-3-192 0,3 0 0 16,-3-2-192-16,-1 0 192 0,-3 2-320 0,2-4 32 15,2-4 16-15,-1-4 0 0,1-4 96 0,1 0 32 16,-3-4 0-16,2-3 0 0,2-5 288 0,1-3 64 16,-1-3 16-16,-2 0 0 0,0-5 160 0,1-2 16 15,0-3 16-15,-2 1 0 0,2 1 112 0,1 3 32 0,0 0 0 16,-3 0 0-16,1 0-64 0,-1-1-16 0,-1-4 0 0,2 2 0 15,1 0-336-15,-1 0-144 0,2 1 128 0,2 6-128 16,1 0 0-16,-1 2 128 0,4 1-128 0,2 1 0 16,0 2 0-16,3 2 0 0,1 0 0 0,2 4 0 15,-1 1 0-15,1 4-176 0,-1 1 176 0,3 6-192 16,1 4 192-16,1 2-128 0,0 6 128 0,0 0-128 16,0 0-80-16,7 10-16 0,-2 3 0 0,3 5 0 15,0 5 32-15,0 5 0 0,2 5 0 0,2 5 0 16,3 0 192-16,0 9-144 0,2 5 144 0,0 7-128 15,1 3 128-15,4 1 0 0,2-1 0 0,2 1-128 16,1 1 128-16,1 3 0 0,2-1-144 0,0-1 144 0,-2-3 0 16,2-3 0-16,1-3 0 0,2 3 0 0,1-3-144 15,0 1 144-15,0 0-192 0,1-4 192 16,4-6-1792-16,3 1-256 0,1-4-64 0</inkml:trace>
  <inkml:trace contextRef="#ctx0" brushRef="#br0" timeOffset="86599.538">2197 9855 27231 0,'-20'-7'1216'0,"10"2"240"0,3 1-1168 0,0-1-288 0,1 1 0 0,0-1 0 15,6 5 240-15,-5-1-16 0,-2 0 0 0,1-2 0 16,2-2-48-16,4 5-16 0,0 0 0 0,0 0 0 15,-7-2-160-15,7 2 0 0,0 0 0 0,0 0 0 16,-6 2-128-16,6-2 128 0,0 0 0 0,0 0 0 16,0 0 0-16,-3 7 0 0,3-7 160 0,0 0-160 15,0 11 192-15,1-1-192 0,-1-10 192 0,5 11-192 16,6-1 352-16,-3 0-32 0,1-3-16 0,5 0 0 16,4-3 144-16,-1 4 16 0,0 2 16 0,2-3 0 15,5 1-64-15,0 1-16 0,1 0 0 0,1 2 0 16,1 0-176-16,3-2-32 0,-1-5-16 0,2 2 0 0,-1-1-176 15,4 3 128-15,2 0-128 0,2-4 128 0,-1-4-128 16,-1 1 0-16,6 1 0 0,-2 2 128 0,0 0-128 0,1-2 0 16,-1 0 0-16,1 1 0 0,-1 0 128 0,2-1-128 15,1 0 0-15,1-1 128 0,1-2-128 0,3-1 0 16,-2 2 0-16,-2 2 0 0,2 1 0 0,-4-3 128 16,0-2-128-16,2 2 0 0,2 0 0 0,0 2 0 15,-5-1 0-15,3 1 0 0,1 0 0 0,-2 1 0 16,-2 3 0-16,-1-2 0 0,0 0 0 0,0-2 0 15,2-1 128-15,2 0-128 0,1 2 0 0,0 1 0 16,0-1 0-16,1 0 0 0,0-1 0 0,0 2 160 16,-4-2-160-16,1-1 160 0,-1-1-16 0,0 0 0 15,1-1 0-15,2 2 0 0,2 1-144 0,1 1 0 0,-2 1 144 16,0-4-144-16,-4-2 0 0,1-2 0 0,-3 0 0 0,3-3 0 16,1-2 0-16,1 3 0 0,-3 0 0 0,1 2 0 15,-1-2 0-15,0 3 0 0,-5 1 0 0,0-2 0 16,1-3 0-16,0 0 128 0,3 1-128 0,1-1 128 15,-1 2 32-15,3-1 16 0,0-2 0 0,-2 2 0 16,0 1-176-16,-1 1 192 0,0-1-192 0,-2-2 192 16,3-1-192-16,0 2 0 0,-4 2 0 0,3 1 0 15,3-4 0-15,-3 1 0 0,-2-1 0 0,-1 3 0 16,-1-1 0-16,-3 2 0 0,-2-1 0 0,1 0 0 16,0 2 0-16,3 0 0 0,0 0 0 0,0 1 0 15,-2 2 0-15,1-1 0 0,-2 0 0 0,0-1 0 16,-1 1 0-16,0-1 128 0,-2 1-128 0,-1 0 0 0,1 1 128 15,0-1-128-15,1-1 0 0,-1 1 128 0,-1 2-128 0,-1 0 0 16,1-1 0-16,2 0 0 0,-1-1 0 0,-1-1 0 16,0 0 128-16,0-1-128 0,-2 0 0 0,-3 2 0 15,2 2 0-15,-2-1 128 0,-1 0-128 0,-1-2 0 16,0-1 0-16,-3 1 0 0,-1 1 0 0,1 0 0 16,-1 0 0-16,0 1 0 0,-2-1 128 0,-2 0-128 15,-2-4 128-15,-1 3-128 0,-1 0 192 0,-2 0-32 16,1 0-16-16,-9 1 0 0,7-2-16 0,-7 2 0 15,7-6 0-15,-7 6 0 0,0 0-128 0,0 0 0 16,0 0 144-16,0 0-144 0,0 0 0 0,0 0 0 16,0 0 0-16,-10 0 0 0,-2 0 0 0,-4 0 0 15,-1 1-192-15,-3 2 64 0,-2 0 128 0,0-1-192 16,-2 0 192-16,-3 2-192 0,-3-1 192 0,-2 1 0 16,0 0 0-16,-4 0 0 0,-2-4 0 0,-3-2 0 0,1 4 128 15,-5-1-128-15,0 2 0 0,1 1 0 0,2-1 0 0,-3 1 128 16,-3 1-128-16,0-1 0 0,-3-2 0 0,1 3 0 15,-4 1 0-15,1 3 0 0,-1-3 0 16,1-2 0-16,1-4 0 0,-6 0 0 0,-3 1 0 16,-3 1 0-16,0 2 0 0,-1-2 0 0,0 2 0 0,0-1 0 15,1-6 0-15,-6 3 0 0,0 1-176 0,2-1 176 16,4-1 0-16,3 0 0 0,5 0-128 0,-1-1 128 16,1-4 0-16,2 1 0 0,5 2 144 0,-3-1-144 15,1 0 384-15,2 1 0 0,1-1-16 0,1 0 0 16,1-2-96-16,-1 1-16 0,-3-1 0 0,1 3 0 0,-1 2-256 15,0 0 0-15,-4-1 128 0,-1 2-128 0,-4 4 0 0,-1 3 0 16,-5-1 0-16,0 2 0 0,-4 2 0 0,4-3-192 16,3-3 192-16,5-1-192 0,2 3 192 0,1 1 0 15,1 1 0-15,5-1 0 0,2-2 0 0,0 3 0 16,0 1 0-16,4-3 0 0,0-1 0 0,1-1 0 16,3 2 0-16,-2-1 0 0,-5 0 0 0,1 1 0 15,1 0 0-15,0 0 0 0,0 1 0 0,1-4 0 16,4-1 0-16,0 4-144 0,3 0 144 0,-2 1 0 15,-1-1 0-15,1-2-128 0,-1-2 128 0,2 0 0 16,0-1 0-16,3-2 0 0,2 1 0 0,3 0 0 16,0 0 0-16,3 3 0 0,5-1 0 0,-1-2 0 15,2-1 0-15,2 0 0 0,1 1 0 0,3 1 0 0,2 2 0 16,0-2 0-16,0-3 128 0,2 1-128 0,9 1 128 16,-8-1-128-16,-2 1 0 0,2-1 0 0,0-2 0 0,8 3 128 15,0 0-128-15,0 0 0 0,-7 0 0 0,7 0 0 16,0 0 0-16,-7-3 128 0,7 3-128 15,0 0 128-15,0 0 48 0,0 0 16 0,0 0 0 0,0 0 0 16,0 0-192-16,0 0 0 0,0 0 0 0,11-2 0 16,1 1 0-16,2 0 0 0,2 1 0 0,-1 0 0 15,4 1 0-15,4 0 0 0,5-2 0 0,-2 1 0 16,1 0 0-16,4 0 0 0,4 0 0 0,5 2 0 16,2 2 0-16,1-3 0 0,2 1 0 0,0 0 0 15,0 0 0-15,1 1 0 0,4 1 0 0,3-2 0 16,2-1 0-16,0 1 0 0,2 0 0 0,-1 0 0 15,-3 1 0-15,1 0 0 0,-2 0 0 0,4 2 0 0,2-2-128 16,0 1 128-16,2-1 0 0,0-2 0 0,-1 1 0 16,0 0 0-16,-1-1 0 0,3 1 0 0,4 1 0 15,1-1 0-15,-2 0 0 0,-1 0 128 0,-2-2-128 0,2 0 128 16,1 1-128-16,1 1 128 0,2 0-128 0,-3 1 0 16,-2 0 0-16,1 0 0 0,1 0 0 0,-1 0 0 15,-1 1 0-15,2 1 0 0,1-4 0 0,-3 3 0 16,-5 3 0-16,3-3 0 0,1 0 0 0,-2 0 0 15,-2-2 0-15,1 1 0 0,-1 2 0 0,-2 0 0 16,-2-2 0-16,-2 0 0 0,-1 1 0 0,3 2 0 16,-1 1 0-16,0-1 0 0,-1-3 0 0,-5 2 128 15,0-1-128-15,0 0 128 0,-5 0-128 0,1-1 0 16,0 3 0-16,1-3 0 0,-3-1 0 0,1 0 0 16,0 0 0-16,-3 1 0 0,-2-6 0 0,-1 3 0 0,-1 0 0 15,-6 3 0-15,1-3 0 0,-3 0 0 0,1 0 0 16,-5 0 0-16,1-3 0 0,-2 1-224 0,0-2 80 0,-2 1 16 15,-1 0 128-15,-2-1-128 0,0-2 128 0,-1 2-128 16,0 0 128-16,0 0 0 0,1 0 0 0,1 0 0 16,-1-1 0-16,2 1 0 0,1 0 0 0,1 1 0 15,-3 0 0-15,0 2 0 0,0-1 0 0,1-1 0 16,-2 1 0-16,1 1-160 0,-1 2 160 0,-1-1 0 16,-3-1-128-16,0 0 128 0,-2 0 0 0,0 0 0 15,-10 1-176-15,10-1 176 0,-10 1-160 0,0 0 160 16,0 0-256-16,7 0 64 0,-7 0 0 0,0 0 0 15,0 0-352-15,0 0-64 16,0 0-16-16,0 0 0 0,0 0-1968 0,0 0-400 0,-2-8-80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43:48.69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19079 1509 24879 0,'-7'-21'1088'0,"2"11"256"0,-3-2-1088 0,-1 2-256 0,5-1 0 0,0 2 0 16,-2-1 576-16,1 2 64 0,-1 1 16 0,1 3 0 15,-1-4-336-15,-1 5-64 0,0 1 0 0,-1 0-16 16,-1-1-240-16,-5 2 0 0,-3 1 128 0,0 2-128 16,-3 3 0-16,-1 3 0 0,-2 3-192 0,-3 2 192 15,-5 1-368-15,-1 5 48 0,-5 2 0 0,-1 4 0 16,0-1-112-16,-1 3-16 0,0 0 0 15,3-2 0-15,4-4 240 0,6-1 32 0,4-2 16 0,6-2 0 0,2 1 160 0,6 0 256 16,3 0-64-16,4-3-16 0,2-3 64 0,5 1 16 16,2-1 0-16,6-1 0 0,2-2 80 0,6 1 32 15,5 0 0-15,0 0 0 0,2-1 0 0,0 0 0 16,3 0 0-16,0 0 0 0,1-2-144 0,-2 1-32 16,-2 4 0-16,-2 1 0 0,-2 1-192 0,1 1 128 15,-4 2-128-15,-4 0 0 0,-1-2 0 0,-4 0 0 16,-3 2 0-16,-3-2 0 0,-3 0 0 0,-4 1 0 15,-6-1 0-15,-1 1 0 0,-4 3 0 0,-4-2 144 16,-3 1-144-16,-2-1 192 0,-5 0 0 0,-4-2 16 16,-1 2 0-16,-2-2 0 0,-1-1 0 0,0-1 0 15,0-1 0-15,2-1 0 0,0-1-208 0,3-3 0 0,3-2 128 16,3-5-128 0,2-4-1344-16,3-2-320 0,3-3-64 0</inkml:trace>
  <inkml:trace contextRef="#ctx0" brushRef="#br0" timeOffset="550.116">19314 1733 27359 0,'0'0'1216'0,"-6"-3"240"0,6 3-1168 0,0 0-288 15,0 0 0-15,0 0 0 0,0 0 128 0,0 0-128 16,0 0 192-16,0 0-192 0,9 8 0 0,2-1 0 15,1-2 0-15,-1-2 0 0,2 1 192 0,0-3-192 16,1 0 192-16,5-2-192 0,2-2 192 0,0-1-64 16,1 0 0-16,1-2-128 0,0-1 224 0,1-1-64 15,4-1-16-15,-3-1 0 0,1-2 144 0,0-1 32 16,-1-1 0-16,-1-2 0 0,-2 0 80 0,0-2 32 0,-1-1 0 16,-2 0 0-16,-3-2-80 0,0-2-16 15,-2 0 0-15,-2 1 0 0,-2 2-48 0,-1 1-16 0,-2 0 0 16,-6 1 0-16,-2 1 112 0,-2 2 0 0,-2-1 16 0,-2 5 0 15,0 4-208-15,-2 2-32 0,-4 3-16 0,-2 2 0 16,-1 2-144-16,-3 4-192 0,-5 3 32 0,-3 4 16 16,0 4 144-16,-5 4-160 0,-4 1 160 0,3 5-160 15,2 1 160-15,0 3 0 0,0 0 0 0,3 1 0 16,2 0 0-16,3 0 0 0,6-4 0 0,2-1 0 16,3-4 0-16,5-4 0 0,1-2 0 0,4 1 0 15,2 0 0-15,4-1 0 0,1-5 0 0,3 1 0 16,3 0 0-16,4-1 0 0,1-1 0 0,4-3 176 15,2-6-32-15,6-1 0 0,-1 0 0 0,5-1 0 0,4 0-16 16,2-1-128-16,1 0 192 0,0-3-64 16,-2-1-960-16,1 0-208 0,0-1-48 15,-3 2-13888-15</inkml:trace>
  <inkml:trace contextRef="#ctx0" brushRef="#br0" timeOffset="1116.974">20274 1488 35935 0,'-7'-10'3200'0,"-1"1"-2560"0,4 3-512 0,4 6-128 15,0 0 0-15,0 0-208 0,0 0 48 0,3 10 16 16,-3-10-16-16,9 12 0 0,-2 0 0 0,3 0 0 15,-2-1 32-15,3 0 0 0,1-1 0 0,3 0 0 32,0-1-256-32,4 0-32 0,3-1-16 0,-1-1 0 15,-3-1-128-15,4-3-16 0,4-1-16 0,0-2 0 0,-2-1 208 0,2-2 32 0,1-1 16 0,-2-2 0 16,1-3 336-16,0-2 0 0,-2-3 128 0,3-3-128 16,-1 0 464-16,-2-2 16 0,1 0 0 0,-1 0 0 15,-1 1 96-15,0 0 0 0,0 2 16 0,-3-4 0 16,-3 2-224-16,0-2-48 0,-1 1-16 0,-1 0 0 15,-4 0-80-15,0 1-16 0,-6-3 0 0,1 2 0 16,-2 4-48-16,-3-3-16 0,-2 1 0 0,-2 2 0 0,0 1-144 16,-5 2 0-16,-4 1 0 0,-3 3-176 0,-1 5 176 15,-4 2 0-15,-6-1-144 0,-2 6 144 0,-1 2 0 0,0 4 0 16,3 3 0-16,-2 5 0 0,1 4 192 0,-2 3 16 16,0 3 0-16,1 3 0 0,-3 2-208 0,-1 3 176 15,-2 2-176-15,4 2 160 0,5 1-160 0,1 1 0 16,1 0 0-16,5-2 0 0,3-5 0 0,3-3 0 15,6-3 0-15,8-3 0 0,5-1 0 0,8-1 128 16,9-4-128-16,8-2 128 0,6-5 128 0,8-3 32 16,6-2 0-16,5-4 0 0,2-2 48 0,5 0 16 15,3-2 0-15,1-5 0 0,1-5-352 0,-1 0 0 16,-4-3 0-16,-1 1 128 16,2 2-960-16,-5-2-176 0,-5 2-32 0,-7 1-15392 0</inkml:trace>
  <inkml:trace contextRef="#ctx0" brushRef="#br0" timeOffset="1556.424">18442 2858 25791 0,'-10'-14'1152'0,"6"8"224"0,2 2-1104 0,-3-1-272 16,3-1 0-16,2 6 0 0,0 0 3120 0,0 0 560 16,0 0 112-16,0 0 32 0,0 13-2928 0,1 3-592 0,0 3-112 0,2 4-32 15,0 2 0-15,-1 7 0 16,0 6 0-16,0 4 0 0,0 2-32 0,-2 4 0 15,0 5 0-15,-1 2 0 0,0 1-128 0,1-1 0 0,0-5 0 0,-1-3 0 16,-1-8 0-16,2-2 0 0,-1-8-192 0,0-1 192 31,-1-4-480-31,-2-4 32 0,2-5 0 0,0-5 0 16,2-10-368-16,0 0-64 0,-7 3-16 0,7-3-10176 0,-10-7-2048 0</inkml:trace>
  <inkml:trace contextRef="#ctx0" brushRef="#br0" timeOffset="1928.085">17768 3187 36863 0,'-15'-10'1632'0,"9"4"336"0,3 1-1584 0,0-2-384 15,7 1 0-15,3 0 0 0,7 2 816 0,4-3 80 16,5-1 0-16,4-1 16 0,4-6-576 0,5 2-112 15,0-1-32-15,8-2 0 0,6 0-16 0,7-2-16 16,7-2 0-16,-1-2 0 0,-1 0-160 0,0 0 0 16,-2 0 144-16,2 2-144 0,-1 0 0 0,-1 3 0 15,-4 5 0-15,-3 0 0 16,-4 3-416-16,-5-1 0 0,-4 0 0 0,-4 6 0 16,-3 4-368-16,-2 2-80 0,-3 3-16 0,0 0 0 15,1 1-944-15,-5 2-192 0,-3-1-32 0,0 5-7616 0,-4 5-1504 16</inkml:trace>
  <inkml:trace contextRef="#ctx0" brushRef="#br0" timeOffset="2183.349">18167 3763 14735 0,'-23'1'640'0,"10"-1"160"0,-3-1-640 0,3 0-160 0,3 0 0 0,4 1 0 16,6 0 5424-16,0 0 1040 0,0 0 224 0,0 0 32 15,0 0-5120-15,8-10-1040 0,8-1-208 0,6-1-32 16,1 0-80-16,7-1-16 0,5-4 0 0,4 1 0 16,3-1 32-16,1 2 0 0,3 0 0 0,5 2 0 15,1-1-256-15,4 2 0 0,1 0 0 0,0 1 0 16,-3 0-192-16,-1 3 64 0,-4-2 128 0,0 2-208 0,-4 3-112 0,-1 2 0 16,-1 2-16-16,1-2 0 15,-4-1-624-15,0 0-128 0,-4 2-32 16,-2 0 0-16,-2 1-1888 0,-2-1-384 0,10-5-80 0,-7 0-16 15</inkml:trace>
  <inkml:trace contextRef="#ctx0" brushRef="#br0" timeOffset="2608.143">19891 2743 37551 0,'-12'-15'1664'0,"3"7"336"0,3 2-1600 0,0 1-400 0,6 5 0 0,-6-3 0 15,6 3 256-15,-6-1-16 0,-2 0-16 0,0 5 0 16,0 4-224-16,-4 1 0 0,0 1-192 0,-2 4 192 15,-2 6-176-15,-2 5 176 0,-1 4-160 0,1 5 160 16,0 0-192-16,-2 4 192 0,0 2-208 0,4 4 80 16,4 2 128-16,2 0-192 0,0 2 192 0,4-4-192 15,0-4 192-15,5-2-128 0,3-5 128 0,5-4-128 16,2-2 128-16,4-4 128 0,-1-1-128 0,3-6 176 0,2-3 272 0,1-6 48 16,4-3 16-16,-1-2 0 0,1 0-64 0,1-5 0 15,5-7 0-15,-2-2 0 0,3-7-176 0,3-3-32 16,1-4-16-16,2-4 0 0,-3-2-96 0,0 0 0 15,-3-1-128-15,2-2 192 0,-2-3 48 0,-5 2 0 16,-1 1 0-16,-5 2 0 0,-4 0-64 0,-3 3-16 16,-2 1 0-16,-3 2 0 0,-1 3 16 0,-4 1 0 15,-2 1 0-15,-5 2 0 0,0 2-176 0,-2 6 160 16,-1 5-160-16,-1-1 160 0,-1 0-336 0,1 2-64 16,1 1-16-16,0 3 0 15,-2 1-1232-15,3 3-256 0,0 3-48 0,4 0-9920 16,4-5-1984-16</inkml:trace>
  <inkml:trace contextRef="#ctx0" brushRef="#br0" timeOffset="3811.782">19485 2786 11967 0,'0'0'528'0,"-3"-6"112"0,0-1-512 0,3 7-128 0,-1-11 0 0,1 5 0 0,0 6 3312 0,0 0 624 16,0-9 128-16,0 9 32 0,0 0-3088 0,0 0-624 15,0 0-112-15,-4-7-16 0,-1-1 16 0,0 3 16 16,-1 1 0-16,-1 0 0 0,-2 2-48 0,-1 1-16 16,0 1 0-16,2 3 0 0,-3 3-32 0,0 1 0 15,-2 2 0-15,0 2 0 0,0 2 240 0,-1 5 32 16,-2 4 16-16,0 0 0 0,-2-2-32 0,0 2 0 16,0 2 0-16,0 2 0 0,-1 3-96 0,3-1-32 15,1-2 0-15,-1 0 0 0,3 1-48 0,2 1-16 16,2 0 0-16,0 0 0 0,4-1-64 0,0 0 0 15,3 1-16-15,2-3 0 0,0-2-176 0,4-2 0 0,1-4 0 16,2-1 128-16,0 0-128 0,3-3 0 0,2-3 0 16,2-4 128-16,1 0-128 0,1-4 0 15,2-3 0-15,4-1 128 0,1-4-128 0,5-2 0 0,2-3-192 0,8-2 192 32,6-2-2672-32,0-4-400 0</inkml:trace>
  <inkml:trace contextRef="#ctx0" brushRef="#br0" timeOffset="4551.712">20653 3300 25743 0,'0'0'1136'0,"0"0"240"0,0 0-1104 0,0 0-272 16,0 0 0-16,0 0 0 0,0 0 0 0,-3 10-144 15,3-10 16-15,0 0 0 0,0 0 128 0,0 0-160 16,0 10 160-16,0-10-160 0,0 0 160 0,0 0 0 15,0 0 0-15,0 0 0 0,0 0 128 0,-8-2 128 16,4 1 0-16,4 1 16 0,0 0 784 0,-4-13 160 0,2-4 16 16,2 0 16-16,4 1-160 0,-1-2-16 0,0-2-16 0,0-5 0 15,2-6-272-15,-1-1-48 16,1-1-16-16,-1-1 0 0,2-1-208 0,-3-3-32 16,0-2-16-16,2-4 0 0,0-1-224 0,-2 3-48 0,2 4-16 0,1 4 0 15,-2 3-176-15,2 2 128 0,3 6-128 0,-2 4 128 16,-5 5-128-16,3 3 0 0,-1 2 0 0,0 3 0 15,-4 6 0-15,0 0 0 0,0 0-128 0,10 7 128 16,-1 8-144-16,-2 3 144 0,-1 4-192 0,1 7 192 16,-2 4-304-16,3 8 48 0,-3 5 16 0,2 2 0 15,1 1-272-15,-1-4-64 16,1-3-16-16,3-6 0 0,0-5-48 0,0-4 0 16,1-6 0-16,1-4 0 0,-1-5 640 0,3-4 160 0,-1-2 16 0,2-5 0 0,4-4 544 15,0-4 112-15,2-2 32 0,0-6 0 0,-1-7-160 16,0-1-48-16,0-6 0 0,-3-3 0 0,-1-5-400 15,-1-5-64-15,0-6-32 0,-1-2 0 0,1 1 48 16,-4 0 16-16,-1 1 0 0,-1 1 0 0,0-2-32 16,-2 3 0-16,2 2 0 0,0 6 0 0,-4 7-192 15,-1 3 0-15,0 5 0 0,-1 2 0 0,-1 7 0 0,-1 4-128 16,-3 5 128-16,1 5-160 16,0-8-1136-16,0 8-240 0,0 0-32 0,-4 9-9712 15,0 1-1952-15</inkml:trace>
  <inkml:trace contextRef="#ctx0" brushRef="#br0" timeOffset="4973.311">22712 2167 29487 0,'-10'-19'1296'0,"6"6"288"0,2-2-1264 0,-3-2-320 0,1 0 0 0,1-1 0 0,1-1 1296 0,-1 3 208 16,-2 0 32-16,-2-1 16 0,0-3-1264 0,-2-1-288 16,-4-1 0-16,-2 6 0 0,0 4-144 0,-1 4-16 15,1 3 0-15,0 1 0 0,-1 0 32 0,2 1 0 16,0 2 0-16,-1 4 0 0,0 1 128 0,0 6-160 16,-1 5 160-16,0 3-160 0,-3-1 160 0,0 7 0 15,-4 5-144-15,1 5 144 0,-1 10 0 0,-1 6 288 16,-4 5-48-16,1 12-16 0,-1 12-224 15,2 4 0-15,-4-3 128 0,5-3-128 0,3-4 0 0,4-3 0 16,3-1 0-16,1-7 0 0,3-7 128 0,4-9-128 16,0-3 176-16,5-3-176 0,1-6 176 0,3-6-176 15,3-2 160-15,0-2-160 16,3-2-384-16,2-2-192 0,2-2-16 0,-1-6-9424 0,1-4-1888 16</inkml:trace>
  <inkml:trace contextRef="#ctx0" brushRef="#br0" timeOffset="5765.117">21950 2905 35935 0,'-11'-14'3200'0,"6"4"-2560"0,0-2-512 0,2 2-128 16,3 10 688-16,1-9 112 0,3 1 32 0,4-1 0 0,3-4-528 0,3 4-112 15,3 1 0-15,4 0-16 16,3 0-176-16,5 0 0 0,4-1 0 0,4-1-176 15,5-1-208-15,1-1-64 0,0-1 0 0,-1-2 0 16,0 2-304-16,-2 0-64 0,-5 0-16 0,-3 1 0 16,-3 0 256-16,-3 3 64 15,-1 3 0-15,-4 1 0 0,-2-3 512 0,-3 4 0 0,-2 0 160 0,-3 4-32 0,-3 5 320 0,-1 4 64 16,-3 0 0-16,-3 6 16 0,-4 2-128 0,0 5-16 16,-5 5-16-16,0 6 0 0,0 6-240 0,1-2-128 15,-1-2 160-15,4-3-160 0,1-3 0 0,2-2 0 16,1-4-128-16,2-2 128 0,3-2-336 0,4-4 32 15,0-2 16-15,2-5 0 0,2-3 80 0,4-2 16 16,2-6 0-16,3-1 0 0,-4-3 192 0,3-3 0 16,0-3 192-16,-1-1-192 0,-5-3 464 0,0-1-16 15,0-3 0-15,-5-1 0 0,-2 1 240 0,-1-2 32 16,-2 0 16-16,-3-3 0 0,-2-2-144 0,-6 0-16 0,-4 3-16 16,-4 3 0-16,0 2-352 0,-3 2-64 0,-2 0-16 0,-3 5 0 15,0 3-128-15,-2 1 0 0,2 1 144 16,2 1-144-16,4 1 0 0,2 3 0 0,1 1-160 0,2 1 160 31,4 2-448-31,7-1 32 0,0 0 0 0,0 0 0 16,0 0-96-16,12-4-32 0,5 0 0 0,5 1 0 0,6-6 544 0,3 0-128 0,2-1 128 0,-1 0 0 15,0 1 128-15,1 2 96 0,0-1 16 0,0-1 0 16,-2-2 144-16,0 2 16 0,-1 2 16 0,-1-1 0 16,-1 4-128-16,0 1-32 0,-3 3 0 0,-2 4 0 15,-2 2-256-15,-3 4 0 0,-4 5 0 0,-2 2 0 16,-1 5 0-16,-7 3 0 0,-5 3-128 0,-1 4 128 0,1 1-320 15,0 4 48-15,-2 6 0 0,0-3 0 0,1-4 48 16,3-2 16-16,5-1 0 0,-2-3 0 0,4-4 208 16,1-3 0-16,2-5 0 0,-4-3-144 0,2-4 144 0,-1-3 128 15,2-5-128-15,0 3 176 0,-2-3 192 0,2-3 32 16,0-2 16-16,1-5 0 0,1 0 144 0,0-5 16 16,-3-4 16-16,1-1 0 0,0-4-288 0,-1-1-64 15,1 0-16-15,-3 0 0 0,2 1-224 0,-2 1 0 16,-1 1-192-16,-1 2 192 0,0 0-432 0,1 5 32 15,-4 2 0-15,-2 10 0 16,2-8-336-16,-2 8-64 0,0 0-16 0,0 0 0 16,0 0-2064-16,0 0-432 0,0 0-80 0</inkml:trace>
  <inkml:trace contextRef="#ctx0" brushRef="#br0" timeOffset="7143.929">22660 4993 20271 0,'-9'8'1792'0,"9"-8"-1424"15,0 0-368-15,0 0 0 0,0 0 2176 0,0 0 384 16,0 0 64-16,0 0 0 0,0 0-1968 0,0 0-400 15,9-7-64-15,2-2-32 0,2-3-160 0,2-3 0 16,1-4 144-16,2-4-144 0,2-3 0 0,1-3 0 16,-3-3-192-16,-1-3 64 0,2-6-16 0,0-3 0 15,-1-5 0-15,0-1 0 0,-3 1 144 0,1-3 0 16,-1 4 0-16,0-3 0 0,0-1 0 0,-4-2 144 16,0-4-144-16,-1 4 160 0,-3 1 48 0,2 1 16 15,1 0 0-15,-2 5 0 0,-3 0-64 0,1 4-16 0,-4-1 0 16,0 3 0-16,0 1 16 0,-1 6 0 0,-2 5 0 0,1 2 0 15,-1 2 160-15,0 4 16 0,-2 6 16 0,0 4 0 16,-3 4-32-16,2-1-16 0,-3 5 0 0,-1 0 0 16,-2 6-304-16,2 0 160 0,-3 2-160 0,-1 5 128 15,-2 4-128-15,2 1 0 0,-1 6 0 0,-1 5 0 16,-2 5 0-16,2 2 0 0,1-2 0 0,0 2 0 16,-1 2 0-16,1 0 0 0,1 3 0 0,2-1 128 15,-1 0 64-15,2 2 0 0,3-2 0 0,-1 2 0 16,3-3 160-16,-2 2 32 0,1-3 16 0,2-2 0 15,1-2-80-15,-2-2 0 0,0-1-16 0,1-1 0 0,3 2-48 16,-1-3 0-16,-1 1 0 0,2-1 0 0,3-1-48 16,2 1-16-16,1-4 0 0,0 2 0 0,1 3-64 15,-1 1-128-15,3-3 176 0,-1-1-176 0,-2-3 144 0,3-2-144 16,0 0 0-16,1-2 144 0,0 1-144 0,0-3 0 16,1-3 0-16,0-2 0 0,-2-3-144 0,4-3-64 15,-1 0-16-15,1-1 0 16,0-2-1216-16,-2-2-240 0,2-4-48 0,2-2-8816 15,0-3-1744-15</inkml:trace>
  <inkml:trace contextRef="#ctx0" brushRef="#br0" timeOffset="7541.251">23265 4070 35935 0,'-8'2'3200'0,"0"0"-2560"0,8-2-512 0,0 0-128 15,0 0 336-15,0 0 48 0,-10 5 16 0,5 1 0 16,3 4-752-16,-2 0-160 15,-1-1-16-15,-2 3-16 0,2 2 288 0,-1 3 48 0,-3-2 16 0,3 3 0 16,-2 1 192-16,3 2 0 0,-5 2-160 0,3 1 160 16,-1-1 0-16,2 2 240 0,-1-3-48 0,1 2 0 15,-1 0 320-15,4-1 48 0,0 0 16 0,2-1 0 0,0 0 32 0,0 0 16 16,0 1 0-16,2 0 0 0,1-3-240 0,2-2-64 16,-2 1 0-16,1 0 0 0,-2-5-176 15,0-2-144-15,0-1 192 0,2-1-192 0,-1 2 0 16,0-5-192-16,-2-7 0 0,0 0 0 15,0 0-480-15,0 0-96 0,0 0 0 0,0 0-16 16,8-7-1984-16,-2-5-400 0,3-2-80 0,-1-4-16 0</inkml:trace>
  <inkml:trace contextRef="#ctx0" brushRef="#br0" timeOffset="8162.085">23476 4065 33167 0,'0'0'2944'0,"0"0"-2352"0,-6-5-464 0,6 5-128 15,0 0 1488-15,0 0 288 0,-2 10 48 0,0 0 16 16,2 1-1584-16,2 2-256 0,-1 4-144 0,0 5 16 15,-1 5 128-15,0 2-192 0,0 2 192 0,-1-1-192 16,-3 1-48-16,0 3-16 0,0-1 0 0,0-1 0 16,-4-2 32-16,4-3 0 0,1 2 0 0,-1-4 0 15,2-2 224-15,0-1 160 0,0-3-32 0,0 0 0 0,0-3 64 0,0-4 16 16,2-12 0-16,-3 10 0 0,3-10 224 0,0 0 32 16,-5 9 16-16,5-9 0 0,-1-4-128 0,-1-4-32 15,0-6 0-15,-3 0 0 0,3-2-48 0,1-1-16 16,-1-2 0-16,2-3 0 0,1-5 0 0,1 3 0 15,2 1 0-15,-1-2 0 0,0-1-256 0,2 2 0 16,2-1-208-16,1 1 80 0,-1-1 0 0,2 2 0 16,0 1 0-16,2 1 0 0,-2 3 128 0,1-1-160 15,2 0 160-15,-2 3-160 0,0 4 160 0,2 2-192 16,-2 2 192-16,1 0-192 0,1-1 64 0,-2 3 0 16,-2 4 0-16,-8 2 0 0,0 0 128 0,13 3-160 15,-2 4 160-15,-2 0-160 0,0 2 160 0,-3 3 0 16,-2 4 0-16,2 1-128 0,-4 4 128 0,2 1 0 0,1 2 0 15,-1 4-128-15,-3 1 128 0,1 0 0 0,2-1-144 0,-2 0 144 16,-1 2 0-16,1-1 0 0,3-3 0 0,-3 2 0 16,-2-1 0-16,3-2 0 0,0 0 0 15,2-3 128-15,-3-4 0 0,0 1 0 0,1-3 0 16,1 0 0-16,0-2-128 0,-3-4 0 0,0-3 0 0,-1-7 0 31,0 0-544-31,0 0-96 0,0 0 0 0,0 0-16 0,0 0-1408 16,0 0-288-16,7-12-48 0,2-8-7648 0,0-4-1536 0</inkml:trace>
  <inkml:trace contextRef="#ctx0" brushRef="#br0" timeOffset="8583.269">24140 3185 17503 0,'0'0'1552'0,"0"0"-1232"15,0 0-320-15,0 0 0 0,0 0 3712 0,0 0 704 16,0 0 128-16,-3 11 16 0,-3-5-3616 0,3 5-736 15,2 0-208-15,0 3 0 0,-2 4 0 0,0 5 0 0,2 4 0 0,-4 4 0 16,-2 4 0-16,1 2 0 0,-1 5 0 0,4 3 0 16,2 0 0-16,-6 3 0 0,-2 3 144 0,-1 3-144 15,3 3 176-15,-4-1-48 0,0-2-128 16,-2 1 192-16,1-3 0 0,0-1 0 0,3-1 0 0,1-2 0 16,-4-5 400-16,3-2 80 0,1-7 16 0,0-2 0 15,0-2 16-15,1-2 16 0,1-2 0 0,2-4 0 16,-4-4-336-16,3-2-80 0,2-4-16 0,-2 0 0 15,3 0-432-15,0-3-96 0,2-9-16 0,0 0 0 16,0 0-1888-16,0 0-384 0,2-11-80 16,6-7-12752-16</inkml:trace>
  <inkml:trace contextRef="#ctx0" brushRef="#br0" timeOffset="9059.235">24555 3387 39615 0,'-3'-11'3520'0,"3"11"-2816"15,-9-8-560-15,0 6-144 0,-1 0 208 0,-1 5 16 0,-1 4 0 0,1 3 0 32,-3 1-704-32,-2 0-144 0,0 0-16 0,-1 3-16 15,0 1-208-15,0 2-32 0,1 2-16 0,0-1 0 16,0 1-224-16,-1 1-32 0,1 1-16 0,0 0 0 16,2 1 288-16,1-3 48 0,3 1 16 0,0-2 0 0,1-2 832 0,3 0 128 0,0-1 64 0,2-1 0 15,-1-2 448-15,2 2 80 0,1-3 32 0,2 0 0 16,2-3 16-16,2 2 0 0,3 0 0 0,-1 0 0 15,1-2-208-15,2 1-48 0,1-1 0 0,-1 1 0 16,2 0-32-16,0 2-16 0,1-2 0 0,2 2 0 16,5 0-96-16,-2 1-32 0,0 0 0 0,4 2 0 15,2 4-48-15,1 0-16 0,1 1 0 0,3-1 0 16,-5-2-144-16,1 3-128 0,-3 3 192 0,0-1-192 16,-2-1 144-16,-2 0-144 0,3-2 0 0,-2 2 144 0,-3 0-16 15,-1-1 0-15,0-2 0 0,-2 1 0 0,-1-2 0 16,-1 0-128-16,0-4 192 0,-4-1-64 0,3-1-128 0,-4 0 0 15,0-2 0-15,-5-8 0 16,0 0-816-16,0 0-240 0,0 0-48 0,0 0-10320 16,0 0-2064-16</inkml:trace>
  <inkml:trace contextRef="#ctx0" brushRef="#br0" timeOffset="9336.967">23210 3675 47103 0,'-13'-9'2096'0,"11"1"416"0,4-5-2000 0,1 1-512 0,-2 0 0 0,4 1 0 16,2 1 416-16,3 2-16 0,-3-3 0 0,1 2 0 16,-1-2-400-16,0 0 0 0,-2 3 0 0,-1 0 0 15,3 3-1728-15,-5-2-208 0,-2 0-48 0,-4 2-17504 16</inkml:trace>
  <inkml:trace contextRef="#ctx0" brushRef="#br0" timeOffset="11767.869">12274 1359 8287 0,'-2'-9'736'0,"0"0"-592"0,2 0-144 0,-1-1 0 15,1 1 2880-15,1 2 560 0,-1 7 96 0,2-8 32 16,1 0-2864-16,1 1-560 0,0 1-144 0,-4 0 0 16,0 6 0-16,-4-8 0 0,-1 2-192 0,1-1 192 31,-2-1-496-31,2 2 32 0,-3 2 0 0,-2 0 0 0,-1-1 16 16,-1 1 0-16,-1-3 0 0,-2 1 0 0,0-2 448 0,0-1 0 0,-4 0-128 0,-1-1 128 15,0-1 0-15,-3 0-144 0,0-1 144 0,-1-1-128 16,-2-1 256-16,-1-5 48 0,-4 0 16 0,-3 2 0 0,-2 5 48 15,-5 1 16-15,0 1 0 0,-1-1 0 0,1 0 0 0,1 2 0 16,-3 0 0-16,2 2 0 0,3-1-112 16,1 0-16-16,-3 4 0 0,1 0 0 0,-1 2-128 15,2-1 128-15,-1-1-128 0,1 1 128 0,-1 2-128 0,-1-1 0 16,2 1 0-16,-3-2 0 0,0 2 0 0,-1 1 0 16,-3 2 0-16,-4-1 0 0,-1-3 0 0,-5 4 0 15,0 2 0-15,0 1 0 0,0 0 0 0,-3 2 0 16,-5-1-128-16,1 4 128 0,-4 1-288 0,2 4 16 15,0 1 0-15,3 3 0 0,1 1 272 0,1-3-160 16,3-1 160-16,8-1-128 0,7 4 128 0,4-1 0 16,0 1 0-16,5 0 0 0,5-2 176 0,4 2-48 15,1 2 0-15,4-2 0 0,2 0-128 0,5 0 192 0,3-2-192 16,4-1 192-16,-2 0-192 0,2-1 160 0,6 0-160 16,1 0 160-16,-2-2-160 0,3 0 0 0,2-2 0 0,4 3 0 15,1 3 0-15,4-2 0 0,0 0 0 16,3-3 0-16,3-2 0 0,0 2 0 15,3 3-144-15,4 0 144 0,3 1 0 0,2-1 0 0,3-3 0 0,3 2 144 16,1-1-144-16,0-1 0 0,3-2 0 0,5 0-176 16,5-2 176-16,0 0 0 0,2 3 0 0,-2-3 0 15,0-2 0-15,-2 0 0 0,3-2 0 0,0 1 0 16,5-1 0-16,0-2 0 0,0 1 0 16,-2 0 0-16,-6 1 0 0,0 2 128 0,1-2-128 0,1-2 0 15,2-3 0-15,-1-1 0 0,-1 1 0 0,-2-3 0 16,-3 0 0-16,2-1 0 0,-4-2 0 0,2 1 0 15,-1 1 0-15,2-3 0 0,2 2 0 0,-3-2 0 0,-3-1 0 16,-4-2-208-16,-2-2 80 0,-1 0 128 16,-6 1-304-16,0-2 64 0,-2-2 16 0,-3 1 0 0,-3 0 224 15,0 0 0-15,1-5-160 0,-4 2 160 0,-1-3 0 0,0 0 0 16,-1 0 128-16,-3 0-128 0,-2 0 240 0,-4 1-48 16,-4-1 0-16,-1 2 0 0,-6-1 64 0,-6 2 16 15,-2 1 0-15,-8-2 0 0,0-1-64 0,-10 0-16 16,-4 0 0-16,-4 2 0 0,-1 2-192 0,-3 4 0 15,-1 2 0-15,-2 5 0 0,-2 3 0 0,3 2 0 16,-1 4-144-16,6 4-6160 16,1 3-1232-16</inkml:trace>
  <inkml:trace contextRef="#ctx0" brushRef="#br0" timeOffset="18766.938">4215 2100 18431 0,'0'0'1632'0,"0"0"-1312"16,-13-6-320-16,5 2 0 0,8 4 1232 0,-8-2 176 16,0 0 48-16,-2-1 0 0,3 2-1072 0,-4 1-224 15,0 0-32-15,-3 0-128 0,-4 0 256 0,-2 0-64 16,1 1-16-16,-2-1 0 0,-3 0-176 0,-1 3 0 16,-2-1 0-16,0-1 128 0,-3 0-128 0,-1 1 0 15,-4-1 0-15,-2-2 0 0,-5-2 128 0,-3 0-128 0,-2 0 192 0,-3 0-64 16,0 0 176-16,-1 1 16 0,-4-1 16 0,3 0 0 15,-1-1 480-15,-2 0 80 0,-3-2 32 0,-2 3 0 16,-3 0-224-16,2 1-32 0,8-1-16 0,0 0 0 16,2 1-272-16,2-1-64 0,1-2-16 0,-1-2 0 15,0 0-112-15,8 0-32 0,1 1 0 0,4 0 0 16,1 1-160-16,3 1 0 0,2-3 0 0,2 3 0 16,0 1-144-16,1-2 144 0,2 3-192 0,2 0 192 15,3 1 0-15,0 1-128 0,3 2 128 0,0 0 0 16,2 0 0-16,3 2 0 0,2 0 0 0,1 1 0 15,1 4 0-15,0 2 0 0,1-1 0 0,3 3 0 16,1 4 0-16,3 2-128 0,3 1 128 0,0 2-160 0,-1 2 160 16,4 3 0-16,2 3 0 0,0 2 0 0,1 0 0 15,1 5 0-15,2 6 0 0,1 3 0 0,-1 2 0 0,1 1 0 16,2-2 0-16,-4 2 0 0,3-1 0 0,-2 0 0 16,0 3 0-16,1 3 0 0,0 3 0 0,0-1 0 15,-1-3 0-15,0-1 0 0,-1-2 0 0,-2 3 0 16,1 1 0-16,-2 2 0 0,2-1 0 0,0 2 0 15,-3-2 128-15,2-2-128 0,-4-2 144 0,2 3-144 16,0-1 192-16,-1 6-192 0,-2 3 128 0,0-1-128 16,2-2 0-16,1-1 0 0,-4-1 0 0,2 2 0 15,2 5 0-15,-1 0 0 0,-1 0 0 0,2-5 0 16,1-1 0-16,-2-1 0 0,-3-3 0 0,2 2 0 16,-2 3 0-16,2-3 0 0,-3-1 128 0,-1-2-128 15,-3-3 0-15,3 4 0 0,3-3 128 0,-2-1-128 0,-3 2 0 16,2-1 0-16,2 0 128 0,0-1-128 0,-2-3 0 15,1-1 0-15,-3-1 0 0,0 1 0 0,1-1 0 0,-3-5 0 16,-2 1 0-16,3 0 0 0,2 1 0 16,-1-3 0-16,-3-1 0 0,0-3 0 0,4-2 0 0,-2-5 0 15,-2 0 128-15,1-5-128 0,1-4 0 0,2-2 0 16,0 0 0-16,0-2 0 0,0-1 0 0,1-1 0 16,2-4 144-16,-1 0-144 0,-2-9 0 0,0 0 144 15,0 0-144-15,0 0 0 0,0 0 0 0,0 0 0 16,0 0 0-16,0 0 0 0,0 0 0 0,10 0 0 15,-2-2 0-15,2 0 0 0,1 0 0 0,1-2 0 16,4-3 0-16,4-2 0 0,-1-1 0 0,3 2 0 16,-1-1 0-16,5 1 0 0,1-3 0 0,2 1 0 0,-1 1 0 15,3-1 0-15,2 0 0 0,3 0 0 0,3-2 0 0,4 2 0 16,1 4 0-16,2-2 0 0,0-2 0 0,-2 2 0 16,-2 1 0-16,1-1 0 0,2 0 0 0,1 3 0 15,2-2 0-15,-2 2 0 0,0-2 0 0,-1 2 0 16,-1-1 0-16,-1 2 128 0,-1 0-128 0,-4 0 0 15,-1 1 0-15,-3-3 0 0,-1 0 192 0,-5 0-64 16,0 3 0-16,-3-3 0 0,0 4-128 0,-3-2 128 16,-3 0-128-16,-2 0 128 15,-2 4-432-15,-4 0-80 0,-1 2-32 0,-10-2-14832 0</inkml:trace>
  <inkml:trace contextRef="#ctx0" brushRef="#br0" timeOffset="20488.5">424 4805 19343 0,'0'0'1728'0,"-8"4"-1392"15,-2-3-336-15,3-1 0 0,-2-1 704 0,-1 0 80 0,1 0 16 0,0 0 0 16,9 1-464-16,-6-1-80 0,-8 2-32 0,3 1 0 16,0 0 528-16,3 2 96 0,0 2 32 0,-1-1 0 15,-1 0-16-15,4 3 0 0,0 0 0 0,2 3 0 16,-2 1-112-16,3 3-32 0,1 4 0 0,1-1 0 16,1 3-208-16,3 2-64 0,1 4 0 0,3 0 0 15,1 2-176-15,0 2-32 0,3 2-16 0,6 0 0 16,4 0-224-16,1-1 0 0,1-2 0 0,3 1 0 15,2-1 0-15,2-3 0 0,0-1 0 0,1-3 0 16,2-3 0-16,0-3 0 0,0-1 0 0,1-3-160 16,4-3 160-16,-4-5-128 0,0-5 128 0,-1-1-128 15,-2-3 128-15,-1-2-208 0,0-4 80 0,-2-1 128 16,-1-3-304-16,-4 0 64 0,0 1 16 0,-4-2 0 16,-2 1 32-16,-3 0 16 0,-1-2 0 0,-3 1 0 0,-1-2 32 0,-3 1 0 15,-4-1 0-15,-4 2 0 0,-1 1-32 0,-3-1 0 16,-4 1 0-16,-1 1 0 0,-5 1 176 0,-4 2 0 15,-2 2-144-15,-3-1 144 0,0 3 0 0,-3 1 0 16,-4 3 0-16,2 0 0 0,2 1 0 0,4 3 0 16,1 2 128-16,2 2-128 0,0-1 0 0,4 3 0 15,5-3 0-15,0 0 128 0,1-2-128 0,0-2 0 16,5-1 0-16,6 0 0 0,-10-6 0 0,1-2 0 16,0-2-160-16,3-3 160 0,-1-3-144 0,1-3 144 15,-1 0-128-15,2-2 128 0,3-1 0 0,-2 0 0 16,0 0 0-16,3-1 0 0,4 3 0 0,-2-1 144 15,-1 2-144-15,1 0 0 0,2 4 176 0,-1-1-176 0,-1 2 160 0,5 1-160 16,-2 1 208-16,2 3-48 16,0 3-16-16,3 4 0 0,0 2-16 0,3 4 0 0,3 5 0 15,2 0 0-15,-2 3 144 0,3 2 32 0,3 3 0 0,0 1 0 16,-1 0-80-16,2 1-16 0,-2 3 0 0,1-4 0 16,0-4-208-16,-1-2 144 0,-1-1-144 0,-2 0 128 15,2-2-128-15,-3-3 0 0,-5-1 0 0,0-1 0 31,-2-2-416-31,-9-2-64 0,10-3-16 0,-3-1 0 0,-7 4-2608 16,3-9-528-16</inkml:trace>
  <inkml:trace contextRef="#ctx0" brushRef="#br0" timeOffset="20856.434">650 4389 11055 0,'-1'9'976'0,"1"0"-784"16,0-3-192-16,3 1 0 0,-3-7 3344 0,8 9 624 15,3 1 128-15,1-2 32 0,2 2-3264 0,1 1-656 16,3 1-208-16,0 2 128 0,0 3 32 0,2 2 16 0,1 1 0 0,1-1 0 16,1 1-32-16,-1 1 0 0,0 3 0 0,-4-3 0 15,-1-1 144-15,-2-3 32 16,0-3 0-16,-5-1 0 0,-4-2 160 0,0-2 32 0,-6-9 16 0,0 0 0 16,0 0-48-16,0 0-16 0,0 0 0 0,-7 4 0 15,-2-4-112-15,-5-2-32 0,-6-3 0 0,-2-5 0 16,-5-4 16-16,0 0 0 0,4-1 0 0,-4-3 0 15,-3-4-16-15,4 0 0 0,2-3 0 0,4 0 0 16,1 0-128-16,2 3-16 0,3 0-16 0,2 1 0 16,2-1-160-16,-1 2 192 0,2 0-192 0,2 0 192 15,2 0-192-15,1 1 0 0,3 2 144 0,1-1-144 16,1-4 0-16,0 5 0 0,1 0-160 0,0 4 160 16,4 2-528-16,1 2 0 15,-2 3 0-15,0 0 0 0,2-3-2032 16,-3 5-416-16,-4 4-80 0</inkml:trace>
  <inkml:trace contextRef="#ctx0" brushRef="#br0" timeOffset="21349.956">743 4164 17503 0,'0'9'1552'0,"0"4"-1232"0,0-1-320 0,0-2 0 15,0-10 656-15,3 7 80 0,-3-7 16 0,6 10 0 16,2-2-400-16,0-2-80 0,-8-6-16 0,10 4 0 16,2-6 416-16,-4-2 80 0,-8 4 16 0,9-7 0 15,1-4-256-15,-3-2-32 0,0-1-16 0,-2-2 0 16,1-4 32-16,-2-2 0 0,2-2 0 0,-4-2 0 15,-3 2 112-15,0-2 32 0,1-1 0 0,-5 1 0 16,-1 0-288-16,0-2-48 0,-3 3-16 0,4 1 0 16,-5 2-288-16,0 2 160 0,-1 2-160 0,-2 3 128 15,-1 2-128-15,-1-1 192 0,0 3-192 16,1 4 192-16,-2 0-64 0,2 7 0 0,0 6 0 0,3 1 0 16,-3 3 32-16,5 4 0 0,-1 4 0 0,2 4 0 0,2 3-160 15,2 3 192-15,5-1-192 0,0 3 192 16,-1 0-64-16,6 3-128 0,4-1 192 0,2 1-64 0,0 0-128 15,1 0 128-15,1-1-128 0,4-6 128 0,3-5-128 0,1-4 192 16,-2-2-192-16,2-6 192 0,0-6-48 0,1-4 0 16,1-4 0-16,0-5 0 0,0-5-16 0,2-5-128 15,-4-3 192-15,0-3-64 0,-2-2-128 0,-4 1 0 16,-1-1 0-16,0 1 0 0,-1-4 0 0,-3 5-224 16,-1-1 32-16,0 4 0 15,-4-1-1568-15,3 3-304 0,-3 0-64 0,-2 3-10800 0</inkml:trace>
  <inkml:trace contextRef="#ctx0" brushRef="#br0" timeOffset="21810.992">565 3352 20271 0,'-9'7'896'0,"9"-7"192"0,-9 2-880 0,9-2-208 0,-7-4 0 0,0 2 0 16,0 0 1088-16,7 2 160 0,0 0 32 0,0 0 16 16,0 0-288-16,0 0-64 0,0 0-16 0,0 0 0 15,0 0 176-15,0 0 48 0,0 0 0 0,0 0 0 16,7 6-448-16,3 1-64 0,4 0-32 0,0 1 0 15,-1 5-160-15,5-1-48 0,0 0 0 0,5 0 0 0,0 1-160 16,3 0-48-16,2 0 0 0,4-2 0 0,6-3-192 0,-2 3 144 16,1-1-144-16,-1 0 128 0,0-1-128 15,-1 0 0-15,-4 0 0 0,-1 0 0 0,-1 0 0 0,-2-1 0 16,1-1 0-16,-5 1 0 0,0-1 0 0,-2-1 0 16,-1 0 0-16,-5-2 0 0,-4 0-144 0,0-2-64 15,3-2-16-15,-4-1 0 16,-2 0-544-16,-8 1-128 0,0 0 0 0,-2-10-16 15,-6-1-2480-15,-3-1-512 0</inkml:trace>
  <inkml:trace contextRef="#ctx0" brushRef="#br0" timeOffset="22172.43">721 2981 8287 0,'0'0'368'0,"0"0"80"0,0 0-448 0,0 0 0 0,0 0 0 0,0 0 0 0,0 0 3648 16,0 0 656-16,0 0 128 0,0 0 32 0,0 0-2912 0,0 0-576 15,0 0-112-15,0 0-32 0,9 7 256 0,1 3 64 16,2 1 0-16,3 6 0 0,3 4-304 0,3 4-48 16,-4 3-16-16,6 3 0 0,5 3-144 15,3 2-16-15,1 5-16 0,1 3 0 0,2 3-160 0,0 1-16 16,1-1-16-16,2-1 0 0,-5 1-48 0,2 0-16 16,1 3 0-16,0-1 0 0,2 1-112 0,-4-3-32 15,-2-2 0-15,-2-4 0 0,-1-4-208 0,-2-1 0 16,-4-4 128-16,-2-4-128 0,-2 1-128 0,-2-4-80 15,-3-2-16-15,-1-2 0 16,0-4-560-16,-6-5-112 0,-1-4-32 0,-6-8 0 16,0 0-2688-16,0 0-544 0</inkml:trace>
  <inkml:trace contextRef="#ctx0" brushRef="#br0" timeOffset="22756.934">856 2787 13823 0,'0'0'1216'0,"0"0"-960"16,0 0-256-16,0 0 0 0,-2 8 1056 0,2-8 160 15,0 0 48-15,0 0 0 0,0 0-368 0,0 0-80 16,0 0-16-16,0 0 0 0,7 5 224 0,-7-5 64 16,0 0 0-16,0 0 0 0,9-4-288 0,-1-3-48 15,-2-6-16-15,-2 4 0 0,-1-4 32 0,0-1 0 16,-3-2 0-16,-2-3 0 0,0-1-128 0,0-2 0 15,-1 1-16-15,1 0 0 0,0 0-304 0,-3 2-48 16,-3-2-16-16,-1 3 0 0,0-1 48 0,0 0 0 16,4 0 0-16,-3 4 0 0,-7 0 80 0,8 4 32 15,1 2 0-15,-2 4 0 0,-3-1-64 0,3 4-16 16,-1 2 0-16,9 0 0 0,-11 6 0 0,1 4 0 0,0-2 0 16,1 5 0-16,4 1-80 0,-1 1-32 0,2 1 0 15,0 2 0-15,3 4-96 0,1 1 0 0,1 1-128 16,6 1 192-16,3 1-192 0,1 2 0 15,-1 0 128-15,4 1-128 0,2-2 0 0,0-1 0 0,1-4 0 16,-2-1 0-16,0-3 0 0,3-1 0 0,3-3 0 0,0-3 0 16,-4-2-144-16,4-1 144 0,1-3 0 0,-1 0-144 15,-2-3 144-15,0-3-160 0,-1-4 160 0,2 1-160 16,-2-4 160-16,-1-3 0 0,0-4-144 0,0 3 144 16,0 4-256-16,-4-2 0 0,-2-5 16 0,0-2 0 15,-2 1-496 1,-1-1-96-16,-7 0-32 0,-1-2-10000 0,0-4-2000 0</inkml:trace>
  <inkml:trace contextRef="#ctx0" brushRef="#br0" timeOffset="23342.652">867 1819 25631 0,'0'0'1136'0,"-10"-3"224"0,-1 1-1088 0,1-1-272 15,-3-2 0-15,3 1 0 0,3 2 416 0,-3 2 32 0,2 2 0 0,8-2 0 16,-9 6 176-16,0 5 32 16,-2 3 16-16,3 0 0 0,0 1-96 0,0 5-32 15,0 2 0-15,3 6 0 0,2 2-48 0,0 3-16 0,2 2 0 16,4 0 0-16,2-1-48 0,5 2-16 0,3 4 0 0,1-3 0 15,-4 3-288-15,8-4-128 0,5 0 0 0,2 1 128 16,-3 1-128-16,3-6 0 0,-2-6 0 0,0-5 0 16,-6-6 0-16,1-7 0 0,0-2-176 0,-2-5 176 15,-2-6-208-15,0-5 32 0,-2-2 16 0,-3-9 0 16,-3-8 160-16,-4-3 0 0,-1-3 0 0,-2-1 128 16,-1-3 0-16,-6 0 16 0,0-1 0 0,-6 1 0 15,0 2-144-15,-3-1 128 0,-3-3-128 0,-4-1 128 16,-4-2-128-16,-3 2 128 0,-3 4-128 0,-8-1 128 15,-7-1 48-15,0 0 0 0,3 1 0 0,-2 1 0 0,-2-2-176 16,1 3 192-16,6 1-192 0,3 4 192 0,5 4-192 16,5 4 0-16,5 2 0 0,3 3 128 0,4 5-128 15,3 3 160-15,1 3-160 0,5 5 160 0,9 3-160 16,0 0 160-16,0 0-160 0,-3 10 160 0,5 3-16 16,7 8 0-16,-1 3 0 0,13 8 0 0,6 4-144 0,6 5 0 15,4 2 0-15,7 2 0 0,2 1-240 0,7 5 80 16,3 5 16-16,6 3 0 0,1 3-48 0,4-4-16 15,2-3 0-15,-5-5 0 0,-3-6 208 0,-2-3-176 16,1-4 176-16,0-3-160 0,-1-3 160 0,-2-5 0 16,-6-3-144-16,-3 3 144 15,-4-2-512-15,-3-7-16 0,-5-6-16 0,-2-3-9680 16,-2 0-1936-16</inkml:trace>
  <inkml:trace contextRef="#ctx0" brushRef="#br0" timeOffset="24003.493">1647 5795 911 0,'0'0'0'0,"0"0"0"0,0 0 0 0,0 0 0 15,-2-9 1856-15,2 9 272 0,0-7 64 0,0 7 16 16,0 0-288-16,0 0-64 0,0 0-16 0,0 0 0 15,0 0-128-15,0 0-32 0,4-8 0 0,-4 8 0 16,3-7-208-16,-3-2-64 0,-2-1 0 0,2-1 0 0,0-2-192 16,0-2-64-16,-1-4 0 0,0-6 0 0,0-6-272 15,1-3-64-15,1-4-16 0,0-1 0 0,-1-4-400 0,3-1-80 16,1-2 0-16,-3 3-16 0,-2 1-304 0,1 2 0 16,0 1 0-16,1 3 0 15,0 0-272-15,1 7-176 0,1 3-16 16,0 5-16-16,-1 4-1680 0,2 5-336 0,2 6-64 0,-6 6-5680 15,9-1-1136-15</inkml:trace>
  <inkml:trace contextRef="#ctx0" brushRef="#br0" timeOffset="24249.062">1921 5649 23039 0,'0'0'1024'0,"0"0"192"0,0 0-960 0,0 0-256 0,0 0 0 0,-7-6 0 15,1-4 2608-15,1-4 464 0,-3-4 112 0,1-3 16 16,-2-4-2480-16,2-5-480 0,-3-2-112 0,0 1 0 16,0-1 80-16,0 1 32 0,0 1 0 0,2-1 0 15,0 3-240-15,0-1 0 0,-1-1 128 0,1 6-128 16,3 0 0-16,2 2 0 0,-1 1 0 0,2 1 0 16,0 2 0-16,2 1 0 0,0 2 128 0,0-1-128 15,2 0 0-15,1-1 0 0,3 1 0 0,-1 0 0 16,2 3-160-16,1-1-32 0,-3-1 0 0,3 0 0 15,-3 2-1456 1,2 1-288-16,0 1-64 0,-2 0-11680 0</inkml:trace>
  <inkml:trace contextRef="#ctx0" brushRef="#br0" timeOffset="25137.314">1843 3970 24063 0,'0'0'1072'0,"-6"5"208"0,6-5-1024 0,-6 5-256 16,-3-2 0-16,1 3 0 0,8-6 640 0,-7 6 80 15,-1 2 16-15,2 1 0 0,0 0 224 0,1-1 32 16,2 3 16-16,-1 0 0 0,2 0-112 0,2 3 0 0,1 3-16 0,1-1 0 15,1 1-400-15,2 3-80 0,4 2-16 0,1 1 0 16,2 1-128-16,3 0-16 0,0-2-16 0,2 2 0 16,0-4-224-16,0 0 0 0,-1-7 0 0,0 0 0 15,-1-5 0-15,0-3 128 0,0-4-128 0,-2-3 0 16,-1-4 0-16,0-2 0 0,-3 0 128 0,0-6-128 16,-2-1 0-16,1-3 144 0,-3-1-144 0,-2-4 128 15,0-4 32-15,-4 0 0 0,-2-1 0 0,-3 3 0 16,1 4 48-16,-3-1 16 0,-2 2 0 0,1 4 0 15,-3 2 160-15,0 2 48 0,-1 1 0 0,-1 4 0 16,-2 2 96-16,1 2 32 0,-1 3 0 0,1 3 0 16,0 2-112-16,-1 2 0 0,3 2-16 0,0 2 0 0,1 0-288 15,1 5-144-15,2-2 160 0,-2 1-160 16,2 0-352-16,3-1-160 0,0 1-48 16,1 3-7744-16,1-5-1552 15,1-2-304-15</inkml:trace>
  <inkml:trace contextRef="#ctx0" brushRef="#br0" timeOffset="25481.99">1424 3390 23039 0,'0'0'1024'0,"0"0"192"0,0 0-960 0,0 0-256 0,1 9 0 0,-1-9 0 16,5 9 1328-16,3-3 208 0,-2 1 64 0,4 0 0 16,-1 0-640-16,5 4-128 0,0 1-32 0,0 4 0 15,1-3 48-15,2 2 16 0,4 1 0 0,2 0 0 16,4 5-224-16,0 0-32 0,5-1-16 0,2 2 0 15,-2-1-208-15,2 1-64 0,0-2 0 0,0 2 0 16,-2 2-192-16,-2-2-128 0,-4-1 128 0,1-3-128 16,-4-1 0-16,0-2 0 0,-6 0 0 0,2-3 128 15,-1-1-128-15,-3-2 0 0,-3-3 0 0,0-1 0 16,-3-2-368-16,-9-3-32 0,0 0-16 0,0 0 0 16,0 0-1600-16,0 0-320 0,-9-8-64 0,-5-2-11552 15</inkml:trace>
  <inkml:trace contextRef="#ctx0" brushRef="#br0" timeOffset="26192.043">1834 3146 15663 0,'0'0'1392'0,"0"0"-1120"0,0 0-272 0,0 0 0 16,0 0 1792-16,0 0 288 0,0 0 64 0,0 0 16 16,-9 1-1584-16,1 4-304 0,8-5-64 0,-6 8-16 15,-1 1 512-15,3 2 112 0,1 0 16 0,2 2 0 16,-5-1-112-16,4 5-16 0,1 1 0 0,1 1 0 15,2 2-256-15,2 0-48 0,0 2-16 0,5 3 0 16,2 1-144-16,3 2-48 0,0-1 0 0,4 2 0 16,3-1-192-16,0 0 144 0,-1-1-144 0,4-3 128 15,-2-1-128-15,-2-2 0 0,-1-2 0 0,-1-5 0 16,0-4 0-16,0-3-144 0,-3-3 144 0,-1-4 0 0,-2-2-224 16,-3-8 64-16,-1-3 16 0,-3-4 0 0,-6-1 144 15,0-5 0-15,-2-5 0 0,-3 0 0 0,-4-3 256 16,-2-2-32-16,-4-2 0 0,1 0 0 0,-2 0-32 15,-1-1-16-15,-3-4 0 0,-2 3 0 0,-1 1 16 0,-2 2 16 16,-3 1 0-16,-1 1 0 0,-2 1-64 0,0 3-16 16,0-2 0-16,1 4 0 0,2 0 16 0,0-1 0 15,-2 0 0-15,3-2 0 0,0 0-144 0,3 2 160 16,-3 2-160-16,3 2 160 0,1 1-160 0,-1 4 0 16,5 4 0-16,0 0 128 0,0 5 0 0,5-1-128 15,3 1 192-15,2 4-64 0,1-1 128 0,2 4 0 16,7 1 16-16,0 0 0 0,0 0 96 0,-1 7 16 0,1 3 0 15,4 2 0-15,8 1-80 0,2 4-16 16,2 0 0-16,5 6 0 0,5 6-288 0,-2 2 0 0,1-3-128 0,7 2 128 16,4-1 0-16,5 0 0 15,2 1 0-15,3 0 0 0,1-2 0 0,1 2 128 0,-1-4-128 0,-3 1 0 16,-3-3 176-16,-4-3-176 0,-2-1 160 0,-2-2-160 16,-1-1 0-16,0-3 0 0,-3-3 0 0,-3-1 0 15,-4-2-160-15,-1-3-128 0,-6-3-32 0,-4-3 0 31,-1-4-1456-31,-5-4-288 0,-5-2-64 0,-7-4-12544 0</inkml:trace>
  <inkml:trace contextRef="#ctx0" brushRef="#br0" timeOffset="27036.013">1681 2080 5519 0,'10'7'240'0,"-10"-7"64"0,0 0-304 0,0 0 0 0,-1 9 0 0,1-9 0 16,0 8 5728-16,2 2 1088 0,2 1 224 0,2-1 32 0,2-3-5664 0,1 4-1120 15,1 0-288-15,2 3 0 0,3 3 160 16,2 0-32-16,-1 2 0 0,4 4 0 0,0 2-128 0,2 2 128 15,1-2-128-15,-2 1 128 0,-4 6-128 0,0-4 0 16,-2-5 0-16,-3-4 128 0,-1-4 128 0,-2-2 32 16,-1-1 0-16,-4-3 0 0,-4-9 144 0,0 0 16 15,0 0 16-15,0 0 0 0,0 0 48 0,0 0 16 16,0 0 0-16,-4-8 0 0,-4-3-256 0,-1-5-48 16,-1-4-16-16,-1-4 0 0,-1-3 48 0,-3-1 16 15,-5 3 0-15,1-3 0 0,1-1-112 0,-1-1-32 16,1-2 0-16,0 1 0 0,1 2-128 0,3 3 0 15,2 1 0-15,2 2 0 0,3 2 0 0,2 2 0 16,4 5 0-16,0 0 0 0,-3 0 0 0,3 4 0 0,3 1 128 16,-2 9-128-16,8-3 0 0,0 4 0 0,2 6 0 15,2 2 0-15,6 2-272 0,1 4 16 16,2 2 0-16,1 3 0 0,-1 4-32 0,-1 2 0 16,-4-2 0-16,1-1 0 0,-2-1 288 0,-3-2 0 0,-1-2 0 15,-1-4 0-15,-2-2 0 0,-2-2 176 0,0-2-32 0,-6-8 0 16,0 0 0-16,0 0 0 0,0 0 0 0,0 0 0 15,0 0-144-15,-4-15 192 0,-1-1-192 0,-3-3 192 16,-6-3-192-16,2-2 128 0,0-4-128 0,1 0 128 16,0 0-128-16,2 0 0 0,3-2 144 0,0-1-144 15,2 0 0-15,1 3 144 0,3 3-144 0,3 4 0 16,1 4 192-16,2 5-192 0,0 2 192 0,3 2-192 16,4 2 0-16,-1 4 0 0,3 4 0 0,1 4 0 15,4 5-144-15,-3 4-96 0,3 0-16 0,0 4 0 16,1 5-240-16,-2 2-48 15,-1 2-16-15,0-2 0 0,-2 1-1296 0,4-5-272 0,-2 0-48 0,-3-6-7168 16,-4-3-1440-16</inkml:trace>
  <inkml:trace contextRef="#ctx0" brushRef="#br0" timeOffset="27621.14">2337 1448 13823 0,'-9'5'1216'0,"1"0"-960"0,-2 0-256 0,2-1 0 16,-2 2 2368-16,0-1 416 0,-1 1 96 0,1 1 0 16,0-1-1344-16,3 3-256 0,0 0-64 0,1 2-16 15,2 1-64-15,2 2-16 0,2 2 0 0,4 1 0 16,0 2-560-16,6 2-112 0,-1 1-32 0,4 1 0 16,3-1-416-16,-1 0 128 0,1-1-128 0,-1-3 0 15,0-1 128-15,1-3-128 0,-2-3 0 0,-2-1 128 0,-1 0-128 0,0-4 128 16,-1-4-128-16,-1-2 128 0,-9 0 112 0,6-6 16 15,-6 6 0-15,5-10 0 0,-3-6 64 0,-3-2 0 16,-1-2 16-16,-4 1 0 0,-3-2-80 0,0 0 0 16,-2-1-16-16,0-1 0 0,0 1-48 0,1 0 0 15,-2 1 0-15,1 1 0 0,1 1-48 0,0 4-16 16,2 2 0-16,3 2 0 0,1 1-128 0,4 10 0 16,0 0 0-16,0 0 0 0,0 0 0 0,0 0 0 15,0 0 0-15,9 0 0 0,1 2 0 0,2 6 0 16,3 1-176-16,1 3 176 0,-1 0-224 0,2 2 32 15,-1-1 16-15,1 2 0 0,-1-1 16 0,1 0 0 16,-1-2 0-16,2-1 0 0,-4 0-32 0,2-1 0 16,0-2 0-16,1 0 0 15,-4-1-192-15,2 1-64 0,-1-1 0 0,0-1 0 16,-2 1-512-16,1-2-96 0,-4 0-32 0,0-1 0 16,-1-1-2496-16,0 1-496 0,-8-4-96 0,0 0-32 0</inkml:trace>
  <inkml:trace contextRef="#ctx0" brushRef="#br0" timeOffset="28066.848">2270 915 19983 0,'0'0'880'0,"0"0"192"0,0 0-864 0,0 0-208 0,0 0 0 0,0 0 0 0,-8-1 1120 0,8 1 176 16,0 0 48-16,0 0 0 0,0 0 144 0,0 0 48 15,1 10 0-15,4 1 0 0,1-1 64 0,2 5 32 16,1 6 0-16,6 6 0 0,2 2-736 0,2 3-160 16,6 1-32-16,-1 1 0 0,3 4-256 0,3 0-48 15,1 2-16-15,7 2 0 0,4 1-64 0,0 1-32 0,-5 1 0 16,3-1 0-16,-3-1-288 0,-2-5 160 16,-4-4-160-16,-3-1 128 0,-3-4-128 0,-3-5 0 0,0-4 0 15,-5-3 0-15,-6-2-320 0,-2-4-32 0,0-4-16 0,-9-7 0 31,0 0-1520-31,0 0-304 0,0 0-64 0,-3-10-16 16,-6-4-672-16,-2-1-128 0,-2-3-16 0</inkml:trace>
  <inkml:trace contextRef="#ctx0" brushRef="#br0" timeOffset="28304.364">2537 1594 30687 0,'-1'11'1360'0,"2"-2"288"0,0 0-1328 0,4-1-320 16,0-1 0-16,2 0 0 0,-3-1 560 0,5-1 32 16,-1-3 16-16,1-2 0 0,0-1 32 0,2-3 16 15,2-2 0-15,0-3 0 0,-2-2-144 0,0-3-16 16,0-4-16-16,2-2 0 0,2-2-48 0,1-1-16 15,0-1 0-15,2-1 0 0,1-1-128 0,1 1-32 16,0 4 0-16,-2 0 0 0,-1 0-256 0,0 2 0 16,-2 1 0-16,-1 3 0 15,1 1-240-15,-1 3-144 0,-1 1-48 0,-3 3 0 16,0 1-2016-16,1 2-416 0,-2-1-80 0</inkml:trace>
  <inkml:trace contextRef="#ctx0" brushRef="#br0" timeOffset="28916.224">3204 1381 12895 0,'0'0'1152'0,"0"0"-928"15,0 8-224-15,0-8 0 0,0 0 2512 0,0 0 464 16,0 0 96-16,0 0 0 0,0 0-2176 0,0 0-432 15,0 0-80-15,0 0-32 0,0 0 320 0,8-2 64 16,-1-3 16-16,0-3 0 0,-1-2 16 0,0-1 0 16,0-1 0-16,1-1 0 0,-2-2-48 0,3 1 0 15,-2-1 0-15,-1-1 0 0,1 0-272 0,-3 2-48 16,0-1-16-16,1 2 0 0,-1 0 32 0,-1 1 0 0,-1 1 0 16,-1 0 0-16,-1 0-32 0,0 2 0 0,-3 2 0 0,4 7 0 15,-5-8-128-15,0 1-48 0,5 7 0 0,-10-1 0 16,-1-1-32-16,-1 2-16 0,-4 0 0 0,-1 3 0 15,0 2-160-15,2 2 0 16,-1 0 0-16,2 1 0 0,2 3 0 0,3 4 0 0,3 2-160 16,1 2 160-16,2 0-272 0,4 2 32 0,4 2 16 0,1 3 0 15,4 3 224-15,1 0 0 0,4 0 0 0,2 0 0 16,3 4 128-16,-4-3-128 0,4-2 0 0,0-2 0 16,2-3 240-16,-4-2-64 0,1-3-16 0,0-4 0 15,2-3-160-15,-3-2 160 0,-1-2-160 0,2-3 160 16,3-3-32-16,-5-3 0 0,1-2 0 0,-1-3 0 15,-1-1-128-15,-1-2 0 0,-1-2 0 0,0-2 128 16,-4-1-128-16,-1-2-224 0,1-2 48 0,-4 2 16 16,-4-1-1264-16,2 1-256 0,0 0-48 15,-2-3-8784-15,-3 0-1760 0</inkml:trace>
  <inkml:trace contextRef="#ctx0" brushRef="#br0" timeOffset="29459.259">3518 1010 17503 0,'0'0'1552'0,"0"0"-1232"0,-3 8-320 0,2 0 0 16,2 3 2224-16,0 0 384 0,-1-2 80 0,4 1 0 15,4 1-1568-15,0 1-320 0,-2 4-64 0,0-1-16 16,-1 0 176-16,4 1 48 0,2 2 0 0,1 0 0 15,4 0-160-15,-2 0-16 0,3 1-16 0,-2 2 0 16,0 1-240-16,0 0-32 0,-2 0-16 0,1-1 0 16,0 0-80-16,0-3 0 0,-1 0-16 0,-3-1 0 15,-1-3-144-15,0-1-32 0,-1-2 0 0,0-2 0 0,-3-3 0 0,-5-6 0 16,0 0 0-16,0 0 0 0,0 0 64 0,0 0 0 16,0 0 0-16,0 0 0 0,-2-11-64 0,-1-1-16 15,-5 0 0-15,0-2 0 0,-4-3 16 0,-1-2 16 16,-4-1 0-16,1-1 0 0,1 1-208 0,-1-1 128 15,2 0-128-15,1 0 0 0,1 2 0 0,4 1 0 16,1-1 0-16,3 2 0 0,0 0 0 0,3 2 0 16,1 2 0-16,1-2 0 0,4 2-128 0,3 2 128 15,-4 0-192-15,5 0 192 0,3 5-416 0,2-2 32 16,5 1 0-16,1 3 0 16,-2 1-320-16,0 1-64 0,0 2-16 0,-2 3 0 15,0-1-1744-15,-3 4-352 0,-2 5-64 0</inkml:trace>
  <inkml:trace contextRef="#ctx0" brushRef="#br0" timeOffset="30171.17">4135 971 1839 0,'0'0'160'0,"0"0"-160"0,0 0 0 0,0 0 0 0,-4-6 5168 0,4 6 992 0,-4-6 208 0,4 6 32 16,-6-4-3984-16,6 4-816 0,-4-7-144 0,4 7-48 15,0 0-64-15,0 0-32 0,0 0 0 0,0 0 0 16,-7 6-176-16,4 4-48 0,1 3 0 0,2 3 0 15,1 2-480-15,3 5-96 0,4 5-32 0,-1 0 0 16,2 3-224-16,0-1-64 0,1-2 0 0,0 0 0 16,0-2-192-16,-1-1 128 0,0 0-128 0,-2-3 0 15,0-5 0-15,-2 2 0 0,1-3-128 0,0 0 128 16,-2-5-640-16,-1 0-32 0,-3-11 0 16,1 9 0-16,-1-9-1392 0,0 0-288 0,0 0-48 0,0 0-7552 15,0 0-1504-15</inkml:trace>
  <inkml:trace contextRef="#ctx0" brushRef="#br0" timeOffset="30921.284">4454 912 14735 0,'0'0'1312'0,"0"0"-1056"0,0 0-256 16,-4-8 0-16,1-2 1472 0,-1 3 256 0,2 0 32 0,-3 0 16 15,-1 3-672-15,6 4-128 0,0 0-16 0,0 0-16 16,-9-4 544-16,1 3 112 0,0 2 32 0,0 1 0 16,8-2-224-16,-4 6-32 0,-3 5-16 0,3 4 0 15,0 1-576-15,3 4-112 0,-2 3-32 0,2 2 0 16,-2 0-176-16,2 1-32 0,1 2-16 0,2-2 0 16,1-1-128-16,3-2-32 0,-2 0 0 0,1-3 0 15,1-3-256-15,-3-3 128 0,1-2-128 0,0-1 0 16,0-2 0-16,1-1 0 0,-5-8 0 0,4 6 0 15,-4-6 0-15,0 0 0 0,0 0-192 0,0 0 192 16,0 0 0-16,0 0 0 0,9-2 0 0,-9 2 0 16,9-8 0-16,-2 1 0 0,-1 0 128 0,1-1-128 15,-3 0 176-15,0 0-176 0,-1 0 160 0,-3 8-160 16,4-10 0-16,-2 1 128 0,1 3-128 0,-3 6 0 0,8-5 0 0,0 2 0 16,2-1 0-16,-3 0 0 0,-7 4 0 0,10-2 0 15,4 0 0-15,-3 1 0 0,1-1-160 16,-1 1 160-16,1 1-128 0,-3-3 128 0,-1-2 0 0,2-2-160 15,0 4 160-15,1-1 0 0,2-1 0 0,-3-5 0 16,0-5 0-16,0 0 0 0,-2-2 0 0,1 1 0 16,-3-1 0-16,3-1 0 0,-2 1 0 0,0-3 0 15,-3 1 0-15,-1 0 0 0,0-3 0 0,-1 0 0 16,-1-2 0-16,-1 0 0 0,-2 1 0 0,1-2 0 16,1-2 0-16,-1 1 0 0,-1 1 0 0,1 9 0 15,0-3 0-15,-2-5 0 0,3-1 0 0,-1-1 0 16,0-1 0-16,-1 1 0 0,-1-2 0 0,-3-20 0 15,0 7 0-15,-2 5 0 0,0 3-192 0,-1 3 32 0,1 4 0 16,-1 0 0-16,-2 2 0 0,1 4 0 0,0 2 0 16,-1 3 0-16,2 1 160 0,0 4-192 0,0 3 192 15,0 0-192-15,2 4 192 0,1 0 176 0,-2 0-48 0,0 3 0 16,2 1 128-16,0 4 0 0,1 0 16 16,0 4 0-16,2 3-128 0,2 5-16 0,1 1-128 15,2 4 192-15,0 3-192 0,3 3 0 0,-2 4 0 16,6 1 0-16,1 0 0 0,3-1 0 0,0 4 0 15,-4-15 0-15,2 8 0 0,2 1 272 0,2-2-48 16,3 4-16-16,1 0 48 0,2 1 0 0,-2-1 0 0,23 22 0 16,-9-16-256-16,0-6 0 0,-2-4 128 0,-2-5-128 15,-4-7 0-15,2-1-128 0,1-6 128 0,-2 1-208 0,-3-1-112 16,2-3-32-16,-2-5 0 0,-4-1 0 16,0 0-416-16,-3-4-64 0,-5 2-32 0,-3-4 0 15,-1-4-1600-15,-6-2-320 16,-4 2-64-16</inkml:trace>
  <inkml:trace contextRef="#ctx0" brushRef="#br0" timeOffset="31091.141">3724 634 21183 0,'-10'7'944'0,"3"2"192"16,1 0-912-16,1-2-224 0,5-7 0 0,0 0 0 0,0 0 5712 0,0 0 1104 0,0 0 224 0,0 0 32 15,0 0-5376-15,-8 5-1072 0,8-5-224 0,0 0-32 16,0 0-368-16,-5 6-240 0,5-6 48 0,-7 7 0 31,-1 1-1152-31,2-1-240 0,6-7-32 0</inkml:trace>
  <inkml:trace contextRef="#ctx0" brushRef="#br0" timeOffset="40395.033">10935 17995 11967 0,'0'0'1072'0,"0"0"-864"15,0 0-208-15,0 0 0 0,0 0 1824 0,0 0 320 16,0 0 64-16,0 0 16 0,0 0-1904 0,0 0-320 16,-7 1-192-16,1-1 16 0,-1 1 400 0,0-2 80 15,-2 0 16-15,3 1 0 0,-3 0 416 0,2 2 96 16,0-1 0-16,7-1 16 0,-6 1-192 0,2 5-32 0,-4-2-16 0,1 1 0 16,-1 0-320-16,0 0-64 0,-4-2-16 0,2 2 0 15,1 5-208-15,-2 0 144 0,0-1-144 0,1 1 128 16,-2-1 32-16,-1 1 0 0,0 1 0 0,1 0 0 15,1-1 112-15,-3-2 32 0,1 1 0 0,1 2 0 16,-2 1-48-16,2-1-16 0,2-2 0 0,-3 0 0 16,-1 0-48-16,1 2 0 0,0 0 0 0,0-1 0 15,-3 1-64-15,4 0 0 0,-2 1-128 0,1 0 192 16,-1-1-192-16,0-1 0 0,1-2 128 0,3 2-128 16,-4 1 0-16,2-2 0 0,1-3 0 0,3 0 0 15,3 2 0-15,-1 0 0 0,2-2 0 0,4-6 0 16,0 0 0-16,-1 10 0 0,-4 0 0 0,5-4 0 15,0-6 128-15,4 5-128 0,-2-1 0 0,-1 1 0 0,-1-5 0 16,2 4 0-16,-2-4 0 0,8 8 0 0,-8-8 0 16,11 5 0-16,0-1 0 0,1-1 0 0,0 0 0 15,3 0 0-15,3-1 0 0,0 0 144 0,-1-2-144 0,3 0 0 16,0 0 0-16,1 0 128 0,0-1-128 0,2 0 0 16,-1 0 0-16,4 0 0 0,-2-2 0 0,3 2 0 15,-1 1 0-15,2 0 0 0,-1-1 128 0,2 1-128 16,-3 0 128-16,3 0-128 0,-3 0 144 0,3 1-144 15,-1-2 160-15,-1 0-160 0,-3 1 224 0,-1 0-48 16,0-2-16-16,1 2 0 0,-2 2-32 0,0-2-128 16,-2-2 192-16,0 2-64 0,0 0 0 0,-2 0 0 15,0 0 0-15,1 0 0 0,-1 0 0 0,-4 0 0 16,-7 0 0-16,4 0 0 0,4 3 0 0,-1-1-128 16,-3 1 192-16,1-1-64 0,-2 0 0 0,1 1-128 0,-1 1 192 15,-1-2-64-15,-2 0-128 0,2 0 0 0,-9-2 144 0,9 3-144 16,-9-3 0-16,0 0 0 0,0 0 0 0,0 0 128 15,0 0-128-15,0 0 0 0,0 0 0 0,0 0 0 16,0 0-176-16,0 0 0 0,0 0 0 0,0 0 0 31,0 0-432-31,0 0-96 0,0 0 0 0,0 0-16 16,0 0-1952-16,-3-3-384 0,-3-3-80 0</inkml:trace>
  <inkml:trace contextRef="#ctx0" brushRef="#br0" timeOffset="41118.301">10449 18337 15135 0,'0'0'672'0,"-6"2"144"0,6-2-656 0,0 0-160 0,-11 4 0 0,3-2 0 15,2-3 0-15,6 1-192 0,0 0 32 0,0 0 16 16,0 0-16-16,0 0 0 0,0 0 0 0,0 0 0 15,0 0 400-15,0 0 80 0,0 0 0 0,0 0 16 0,0 0 320 16,0 0 64-16,0 0 16 0,9 3 0 0,-9-3 64 0,11 1 16 16,0-1 0-16,0 0 0 0,3-1-96 0,-3-1-16 15,3-1 0-15,2-1 0 0,1 2-112 0,2 0-16 16,-3-3-16-16,3 2 0 0,2-3-48 0,2 0-16 16,-1-1 0-16,3 0 0 0,4-4-48 0,-2 0-16 15,4 2 0-15,1-3 0 0,2-2 0 0,-2-1 0 16,1 2 0-16,0-1 0 0,-2 3-160 0,0-2-16 15,-3-2-16-15,1 3 0 0,-3 1-48 0,2 2 0 16,-2-1 0-16,3-1 0 0,-4-1 80 0,0 1 16 16,2 1 0-16,-4 1 0 0,1-2 32 0,-1 1 16 15,0-1 0-15,0 2 0 0,0 1-48 0,-1 0-16 16,-2 1 0-16,-1 1 0 0,-3 2 0 0,0 1 0 0,-3 0 0 16,-2-1 0-16,-1-3-48 0,1 2-16 15,-2 2 0-15,-1 0 0 0,-8 3 16 0,9-3 0 0,-2-1 0 16,-7 4 0-16,0 0 16 0,0 0 0 0,0 0 0 0,0 0 0 15,0 0 16-15,0 0 0 0,0 0 0 0,0 0 0 16,6-3-64-16,-6 3-16 0,0 0 0 0,0 0 0 16,0 0-176-16,0 0 192 0,0 0-192 0,0 0 192 15,0 0-192-15,0 0 0 0,0 0 0 0,0 0 0 16,0 0-288-16,0 0-96 0,0 0 0 0,0 0-16 31,0 0-2960-31,0 0-592 0</inkml:trace>
  <inkml:trace contextRef="#ctx0" brushRef="#br0" timeOffset="46738.232">5322 7636 9215 0,'-7'-7'816'0,"3"2"-656"0,4 5-160 0,-3-5 0 0,-1-4 1280 0,-1 0 240 16,3 0 32-16,-2 2 16 0,-3-1-608 0,0-2-112 15,0 1-16-15,1 0-16 0,1 5-336 0,5 4-64 16,-8-4-16-16,1-1 0 0,1 1-160 0,0-1-48 16,6 5 0-16,0 0 0 0,-10-5-192 0,2 0 176 15,-2 1-176-15,2 3 160 0,-3 2-32 0,1 1 0 16,1 0 0-16,-3 1 0 0,2 1 192 0,1 2 16 15,-4 0 16-15,1 1 0 0,0-2 160 0,2 5 16 16,1 0 16-16,-1 3 0 0,-1 0-208 0,2 5-32 16,1 1-16-16,-1 4 0 0,4 3-160 0,-1 4-128 15,3-3 192-15,3 2-192 0,3-3 128 0,3 2-128 16,-2-1 0-16,4-1 0 0,2-4 0 0,1 0 0 16,2-2 0-16,-2-3 0 0,2-3 0 0,0-1 0 15,0-5 0-15,3-3 0 0,0-4 128 0,2-3-128 16,-2-3 0-16,2-5 0 0,2-4 160 0,-2-4-32 15,2-2 0-15,0-4 0 0,0-1 0 0,-1-1 0 0,1 0 0 16,1-1 0-16,-4-6 0 0,-2 2-128 0,1 0 192 0,-1 2-64 16,-3-1 0-16,1 2-128 0,-1 0 192 0,-1 6-64 15,2 1-128-15,-5 1 0 0,1 3 144 0,-3 1-144 16,-1 3 0-16,-2 2 0 0,-3 0 0 0,0 4 0 16,0 7 0-16,0 0 0 0,-3-6 0 0,3 6 0 15,0 0 0-15,-5-5 0 0,-2 2 0 0,0 4 128 16,2 7-128-16,-2 4 0 0,0 6-128 0,-1 0 128 15,-2 4 0-15,0 2-128 0,2 4 128 0,-1 3 0 16,-1 2 0-16,1 1 0 0,1 2 0 0,2-2 176 16,-2-1-176-16,2-1 128 0,3-2-128 0,2-6 128 15,0-4-128-15,1-4 0 0,-1-1 0 0,-1-2 0 0,2-3 0 16,3-1 0-16,-1-4 0 0,-2-5 128 0,0 0-128 0,0 0 128 16,0 0-128-16,0 0 128 0,0 0 0 0,6-10 0 15,-3-4 0-15,2 0 0 0,3 1-128 0,1-2 0 16,0-3 144-16,-2 2-144 0,0 2 0 0,2 2 0 15,4 1 0-15,0 3 0 0,-5-1 0 0,3 6 0 16,3 2 0-16,-2 5 0 0,1 3 0 0,1 3-160 16,1 2 160-16,0 3 0 0,2 4-128 0,1 2 128 15,1 2 0-15,-1 0 0 0,0-1 0 0,-1 0 0 16,0-1 0-16,1 0 0 0,3-2 0 0,-2-3-128 16,-1-4 128-16,-2-1 0 0,-1 0-240 0,-1-1 16 15,-2-4 0-15,1 0 0 16,-4-3-1376-16,0 4-288 0,-2-2-48 0</inkml:trace>
  <inkml:trace contextRef="#ctx0" brushRef="#br0" timeOffset="47168.199">6176 7600 14735 0,'-8'-8'1312'15,"0"2"-1056"-15,2 0-256 0,6 6 0 0,0 0 2480 0,0 0 432 16,0 0 96-16,0 0 0 0,0 0-2224 0,0 0-448 16,0 0-80-16,-2 10-32 0,1 1-96 0,-1 2-128 15,2 3 176-15,2 2-176 0,0 5 272 0,-3 2-48 16,0 1-16-16,1 2 0 0,0-2 48 0,0-2 0 16,0-2 0-16,0-1 0 0,1 2-96 0,1 1-16 15,2-2 0-15,-4-2 0 0,0-3-144 0,-1-1 0 16,1 0 0-16,1 0 128 0,-1-1-128 0,4 1 0 0,-1 0 0 15,-1-2 0 1,0-5-432-16,2-1-16 0,-4-8 0 0,3 8-7872 0,2 2-1568 16</inkml:trace>
  <inkml:trace contextRef="#ctx0" brushRef="#br0" timeOffset="47409.079">6529 7665 22111 0,'-9'-10'1968'0,"5"3"-1584"0,-2 0-384 0,6 7 0 15,0 0 2208-15,0 0 352 0,0 0 80 0,0 0 16 0,0 0-2016 16,0 0-384-16,-4 8-96 0,2 6-16 0,1 2-16 0,-2 6-128 16,3 6 192-16,-1 0-64 0,-1 0-128 0,-1 0 128 15,2 4-128-15,1-1 128 0,-1-2-128 16,1-2 0-16,1 0 0 0,3 1 0 15,-2 1-1760-15,5 2-288 0,2 0-48 0</inkml:trace>
  <inkml:trace contextRef="#ctx0" brushRef="#br0" timeOffset="48904.943">11768 7577 7359 0,'-1'-7'656'0,"-2"0"-528"0,-3-2-128 0,3-1 0 15,1-1 2048-15,-1 1 368 0,-2-1 80 0,0 2 0 16,-1 0-1344-16,1 2-288 0,-1-1-48 0,-1 2-16 15,-2 2-288-15,0 1-64 0,-1-2-16 0,1 1 0 16,-4 2-160-16,3 2-16 0,-1 2-16 0,1 1 0 16,-4 3-64-16,-1 1-16 0,-2 2 0 0,1 3 0 15,0 3-160-15,1 3 160 0,-1 1-160 0,1 4 160 16,0 4 64-16,-2 0 16 0,2 2 0 0,-1 4 0 0,2 5 0 16,1 2 0-16,3-3 0 0,2-2 0 0,2-1-240 15,1-3 0-15,2-1 0 0,4-5 0 0,4-1 128 16,2-2-128-16,-3-3 0 0,3-3 144 0,2-4 32 15,1-6 0-15,-1-2 0 0,0-3 0 0,4-2 128 0,-2-3 16 16,3-2 16-16,0-3 0 0,0-1-32 0,1-1-16 16,-1-2 0-16,0 0 0 0,2-6-48 0,-1-1-16 15,1-1 0-15,-1 0 0 0,-1-1-224 0,2-1 144 16,-2-2-144-16,1 1 128 0,2-1-128 0,-2-1 0 16,1-1 0-16,-2-1 0 0,-1-3-240 0,0 6 80 15,-1 2 16-15,1 0 0 0,-1 0-80 0,-5 2-16 16,0 1 0-16,-3 6 0 0,2 5 240 0,-6 9 0 15,0 0 0-15,0 0 160 0,0 0-32 0,0 0 0 16,0 0 0-16,0 0 0 0,0 0-128 0,-3 15 0 16,-3 3 0-16,-3 3 0 0,2 3 0 0,-2 3 0 15,3 2 224-15,-4 1-64 0,-2 1 32 0,3 0 0 0,2 0 0 0,0-3 0 16,1-5-192-16,-1-2 0 0,3-6 144 16,-1 3-144-16,3-2 0 0,1-4 144 0,1-12-144 0,-1 9 0 15,1-9 144-15,0 0-144 0,0 0 0 0,0 0 144 16,0 0 0-16,0 0 0 0,0 0 0 0,0 0 0 15,4-11 32-15,3 0 0 0,2 0 0 0,-1 0 0 16,0 0-176-16,0 2 0 0,-2 3 0 0,2 4 0 16,0-2 0-16,1 4 0 0,2 5 0 0,-3 1 0 15,2 3 0-15,2 2 0 0,-1 3 0 0,4 3 0 16,0 0 0-16,0 2 0 0,1 0 0 0,-1-2 0 0,2-1-144 16,-1-3 144-16,0-2 0 0,-1-2 0 0,-2-1-256 15,0-3 48-15,1-1 16 0,-2 0 0 16,-3-4-192-16,-1 1-48 0,1-1 0 0,-1-1 0 15,0-5-1440-15,-1-1-304 0,2-2-48 0</inkml:trace>
  <inkml:trace contextRef="#ctx0" brushRef="#br0" timeOffset="49256.838">12284 7532 1839 0,'-9'-4'160'0,"3"1"-160"0,-2 0 0 0,8 3 0 16,0 0 7200-16,-3 9 1408 0,-2 3 288 0,2 3 48 15,2 5-7264-15,0 4-1440 0,0 5-240 0,0 2-160 16,-1-3 160-16,2 5-160 0,1 3 160 0,-1 0-160 15,-3-4 160-15,1-2-208 0,0-1 80 0,1-4 128 16,1-2-224-16,-4-1 80 0,-3-2 16 0,3-3 0 16,-2-2 128-16,2-1-128 0,-1-3 128 0,0 0-128 15,1-1-16-15,3-1 0 0,1-9 0 0,0 9 0 16,0 1-656-16,0-10-128 0,0 0-32 0,0 0-7872 16,0 0-1568-16</inkml:trace>
  <inkml:trace contextRef="#ctx0" brushRef="#br0" timeOffset="49538.206">12515 7525 36287 0,'-7'-10'1600'0,"2"5"336"0,2 0-1552 0,3 5-384 15,0 0 0-15,0 0 0 0,0 0 0 0,0 0 0 0,-5 11 0 16,4 4-176-16,-2 1 48 0,2 3 0 16,-1 2 0-16,1 3 0 0,0 5 0 0,-1 1 0 0,-1 2 0 0,2-3 0 15,-1-3 128-15,0-3-192 0,-1-3 192 0,2-2-192 16,0-2 192-16,1-3 0 0,1 0 0 0,0-5-128 16,-1-8 128-16,0 0 0 0,0 0 0 0,5 9 0 15,-5-9 192-15,6 9-48 0,-1-2 0 0,-5-7 0 16,11 4 48-16,0-4 0 0,2 0 0 0,2 0 0 15,2-1-192-15,2-2 0 0,4-2 0 16,2-1 0 0,-1-1-544-16,3-2-32 0,1-1-16 0,-5 3 0 0,0-1-2128 15,-1 0-416-15,-2-2-96 0</inkml:trace>
  <inkml:trace contextRef="#ctx0" brushRef="#br0" timeOffset="49792.207">12873 7576 33167 0,'0'0'2944'0,"-8"-4"-2352"15,0 3-464-15,8 1-128 0,0 0 976 0,-5 5 176 16,-1 4 48-16,1 4 0 0,-4 3-976 0,4 6-224 16,0 6 0-16,0 3 0 0,-1 3 0 0,1 1 0 15,-1 3-144-15,2 1 144 0,-2-1-192 0,1-1 64 16,0-3 0-16,0 0 0 15,0 0-560-15,2-1-96 0,1-1-32 0,2-2 0 16,-1-6-1616-16,1-3-336 0,2-2-64 0</inkml:trace>
  <inkml:trace contextRef="#ctx0" brushRef="#br0" timeOffset="50398.524">14020 7597 20271 0,'0'0'896'0,"-8"-5"192"0,2 1-880 0,6 4-208 0,0 0 0 0,0 0 0 16,0 0 1024-16,0 0 176 0,7-6 16 0,4 1 16 15,3 0-976-15,3-1-256 0,6-2 0 0,0-2 0 16,3 0 160-16,2 0-16 0,-1-3 0 0,4 1 0 16,0 0 0-16,5-2 0 0,-2-3 0 0,4-3 0 15,3-3 208-15,4 2 32 0,1-1 16 0,4 0 0 16,0 3 80-16,2-3 16 0,0-6 0 0,4 3 0 16,-2 2-96-16,5 2-16 0,3-1 0 0,-4 3 0 15,-3 3-176-15,-2-2-32 0,-4 6-16 0,0-1 0 16,-2 1-160-16,0 1 0 0,0 2 0 0,-1 0 0 15,-2-1-256-15,-2 2-16 0,-7 1-16 0,-2 1 0 16,-5 3-2320-16,0 1-464 16,3-2-80-16,-13 0-32 0</inkml:trace>
  <inkml:trace contextRef="#ctx0" brushRef="#br0" timeOffset="50947.983">13885 6849 31903 0,'-13'-18'1408'0,"7"6"304"0,3 0-1376 0,3 3-336 0,0 9 0 0,0 0 0 16,5-5 0-16,5 1 0 0,1 1-192 0,2 2 64 16,3 1 128-16,0 3-128 0,4 0 128 0,1 4-128 15,4 2 128-15,1 2 0 0,1-2 0 0,4 1-128 16,2-2 128-16,1 7 0 0,2 0 160 0,2 4-160 16,0-1 320-16,2 3-16 0,4 1-16 0,3 0 0 15,4-1 192-15,3 2 32 0,2 4 16 0,1-1 0 16,0 1 48-16,4 0 16 0,2-1 0 0,3 5 0 15,4 2-128-15,-2-2-16 0,0 1-16 0,0-2 0 0,0-7-112 16,3-1-32-16,1-1 0 0,1 1 0 0,-4 0-96 16,-5-4-32-16,-3-2 0 0,-3-3 0 0,-2-3-160 15,-1 1 192-15,-4-3-192 0,-2-1 192 0,-4 1-192 0,-3-4 0 16,-8 1 144-16,-2-1-144 0,-3-2 128 0,-1-2-128 16,-5 0 128-16,0 1-128 0,-4 3 0 0,0-3 0 15,-3-2 0-15,-1 0 0 0,-1 1 0 0,-3-1-320 16,-2-1 64-16,-9 2 16 15,0 0-2176-15,0 0-432 0,0 0-96 16</inkml:trace>
  <inkml:trace contextRef="#ctx0" brushRef="#br0" timeOffset="54675.241">10075 18059 6447 0,'0'0'272'0,"0"0"80"0,0 0-352 0,0 0 0 16,0 0 0-16,0 0 0 0,0 0 672 0,0 0 64 15,0 0 16-15,0 0 0 16,0 0-1264-16,8-3-256 0,-8 3-64 0,0 0 0 0,0 0 1296 0,0 0 256 15,7-2 48-15,-7 2 16 0,0 0 768 0,0 0 160 16,0 0 16-16,0 0 16 0,0 0-400 0,0 0-64 16,0 0-32-16,0 0 0 0,0 0-560 0,0 0-112 15,-8-4-32-15,1-1 0 0,3-3-160 0,-3 3-48 16,0 2 0-16,-1-1 0 0,0-2-80 0,1 0 0 16,-1-1-16-16,-2 0 0 0,-3 4 32 0,-2-3 16 15,0-4 0-15,0 1 0 0,-1 1-96 0,1 3 0 16,-3 0-16-16,0-1 0 0,-2-3-176 0,0 4 0 15,-2 1 0-15,2 1 0 0,-1-2 0 0,0 3 0 16,0 0 0-16,-2 1 0 0,0 0 0 0,-1 1 0 0,2 0 0 0,-2 1 128 16,-1 0-128-16,-1 1 0 15,1 1 0-15,1 0 0 0,-3-6 0 0,3 7 128 0,-1 0-128 16,-2-2 128-16,2-3-128 0,2 0 160 16,1 1-160-16,0 1 160 0,-1 1-160 0,1 2 0 0,2-3 0 15,1 3 128-15,-3 1-128 0,4 3 0 0,-1 5 0 0,1-2 0 16,-2-3 0-16,0 2 0 0,1 1 0 0,0 0 0 15,-2-2 0-15,4 2-144 0,1 2 144 0,1 2 0 16,-1-1-128-16,-2-1 128 0,1 0 0 0,3 2 0 16,1 0 0-16,1-1 0 0,1-3 0 0,-1 1 0 15,4-1 0-15,3 3 0 0,0-1 0 0,0 0 0 16,0-1 0-16,3 1 0 0,2 2 0 0,0-3 0 16,0 1 0-16,3 2 128 0,3 2-128 0,0 3 0 0,1 0 0 0,-3-6 0 15,2 1 0-15,4 2 0 0,-1 1 0 0,3 2 0 16,0 1 0-16,3 0 0 0,1 0 0 0,13 16 0 15,-7-5 0-15,3-2 0 0,-5-4 0 0,2 2 0 16,0-4 0-16,-1 0 0 0,1-2 0 0,-2-1 0 16,0-2 0-16,0-1 0 15,0-2 0-15,0 0 0 0,1 1 0 0,0-2 0 0,-2-1 0 0,3 0 144 16,1-1-144-16,0-1 192 0,0-1-64 0,1-1-128 16,2-1 192-16,-1-4-64 0,-4-1-128 0,3-2 128 15,0-1-128-15,1-1 128 0,-2 0-128 0,0 0 0 16,-1-1 0-16,2 0 0 0,-2-3 192 0,2 2-32 15,-2-3-16-15,2-3 0 0,1 1 112 0,-1-3 0 0,-2-2 16 16,2-1 0-16,1-1-48 0,-2-1-16 0,-3 0 0 0,-1 0 0 16,0-1-80-16,-3 2-128 0,-2 1 176 15,1 0-176-15,-4-1 176 0,3 1-176 0,0-1 160 0,-3 0-160 16,-1-3 0-16,0-3 128 0,1 0-128 0,-2 1 0 16,0 1 0-16,2 0 0 0,-5-2 128 0,4 1-128 15,-3-2 0-15,2 0 0 0,-5-1 0 0,0 9 0 16,2-4 0-16,-4 0 0 0,1 0 0 0,1 0 0 15,-2-2 0-15,1-1 0 0,-2-1 0 0,0-16 0 16,-1 7 144-16,0 4-144 0,-5 0 128 0,2 1-128 16,-1 0 160-16,1 3-160 0,-1 3 192 0,-3-1-192 15,1-3 144-15,-1 2-144 0,0 3 0 0,1-1 144 16,-4 0-144-16,0-1 192 0,3-2-192 0,-3 3 192 16,0 2-64-16,0 3 0 0,-5 1 0 0,0-1 0 0,1 1-128 15,0 2 192-15,-5 2-192 0,3 2 192 16,1-1-64-16,0 3-128 0,0 0 192 0,-2 3-64 0,1 1-128 15,-4 1 0-15,0 1 0 0,2 2 128 16,0 2-464-16,3 1-112 0,-1 2 0 0,1 1-16 16,-1 1-1136-16,4 0-208 0,0-2-48 0</inkml:trace>
  <inkml:trace contextRef="#ctx0" brushRef="#br0" timeOffset="56517.49">11779 18158 10127 0,'0'0'896'0,"0"0"-704"0,0 0-192 0,-5 2 0 0,5-2 3472 0,0 0 672 16,0 0 128-16,0 0 16 15,0 0-3968-15,0 0-816 0,0 0-144 0,0 0-48 0,0 0 688 0,0 0 0 16,0 0 0-16,0 0 128 0,0 0 464 0,0 0 112 16,0 0 0-16,-8 7 16 0,8-7 208 0,-8 8 32 15,8-8 16-15,-4 9 0 0,4-9 368 0,0 0 80 16,1 11 16-16,-1 0 0 15,0-1-1792-15,5 4-352 0,6-1-80 0,-3 0-16 0,-2 0 800 0,2 2 0 16,0 2 144-16,2-1-16 0,0 0-128 0,1-4 0 16,0-2 144-16,0 2-144 0,2 2 144 0,-8-5-144 0,1 2 192 15,2-1-192-15,0 0 208 0,-1 0-64 16,1 1-16-16,-1-3 0 0,0 1-128 0,7 3 192 0,-6-1-192 16,1-4 192-16,-2-2-192 0,-7-5 192 0,10 5-192 0,-10-5 192 15,9 3-192-15,-9-3 0 0,0 0 144 0,0 0-144 16,0 0 0-16,13-4 144 0,0 0-144 0,-13 4 0 15,11-8 208-15,-7 1-64 0,3-1-16 0,1-2 0 16,-2-1 0-16,4-2 0 0,-1-4 0 0,0-1 0 16,1-1-128-16,9-19 0 0,2 2 144 0,-3 1-144 15,-4 1 0-15,2 4 0 0,-3-1 0 0,1-1 0 16,0 0 0-16,2-1 0 0,-3 2 0 0,2 0-128 16,1 3 128-16,1-1 0 0,-1 3 0 0,0 0-128 15,0-1 128-15,0 3 0 0,1 2 0 0,-1 0 0 16,-1 0 0-16,0 1 0 0,0-1 0 0,0 2 0 15,-3 2 0-15,-1 3-160 0,1 1 160 0,-2 2 0 0,-4 0-176 0,1 1 176 16,-2 1-160-16,0 2 160 0,-5 8 0 0,2-7-144 16,-3 1 144-16,1 6 0 0,0 0 0 0,0 0 0 15,0 0 144-15,0 0-144 0,0 0 128 0,0 0-128 16,0 0 0-16,0 0 0 0,0 0 0 0,-6-1-144 16,6 1 16-16,-5 3 0 0,-4 1 128 0,4 3-160 15,-1 1 160-15,1 0-160 0,-4-1 160 0,2 2 0 16,2 1 0-16,-2 2-128 0,-2 2 128 0,1 2 0 15,0-1 0-15,-3 4 0 0,0 3 0 0,-1 1 0 16,0-1 0-16,-4 4 128 0,0 2-128 0,-5-1 0 16,0 2 0-16,1 3 0 0,-2 1 192 0,5 2-48 15,1-1 0-15,0 1 0 0,-4-2 0 0,0 0 0 0,2 1 0 16,0-1 0-16,0-1-144 0,3-2 0 0,-1-3 144 0,9-9-144 16,-3 4 0-16,1-1 0 0,0 0 0 15,0 0 128-15,2 0-128 0,-4-1 128 0,3-2-128 16,-6 15 128-16,4-9-128 0,2-4 0 0,0-5 0 0,4-2 0 15,-3-4 0-15,4-1 0 0,1-1 0 16,0-2 0-16,-2 0 0 0,4-5 0 0,0 0 0 0,0 0 128 16,0 0-128-16,0 0 0 0,-2 1 0 0,2-1 0 15,0 0 0-15,0 0 0 0,0 0 0 0,0 0 0 16,0 0 0-16,0 0 0 0,-3-9 0 0,3 9 0 16,-6-9 0-16,2-1 0 0,1-1 0 0,-1 1 0 15,1-1 0-15,1-1 0 0,-4-1 0 0,3 0 0 16,-1-3 0-16,3 8 0 0,-2-7 128 0,0 0-128 15,1-2 128-15,-1 0-128 0,-1-1 128 0,3 2-128 0,-3 0 192 16,-2-13-48-16,1 3 0 0,4 5 0 0,-3 3-144 16,3 2 0-16,-1 2 0 0,0 0 0 0,1-3 0 15,1 3 0-15,-1 1 0 0,2 2 0 0,-1 0 0 0,1 2 0 16,0 0 0-16,0 3 0 0,-1 6 0 0,0-5 0 16,2 1-128-16,-2 4 128 0,0 0-144 0,0 0 144 15,0 0-192-15,7 5 192 0,-2 2-256 0,2 3 64 16,-2 3 16-16,2 2 0 0,1 2 176 0,1 0 0 15,-2 2 0-15,3 2-128 0,-3 0 128 0,3-1 0 16,-2-7 0-16,1 2-128 0,0 3 128 0,-3-8 0 16,-1 2 0-16,4 0-128 0,-3 1 128 0,1-1 0 0,2 0 0 15,0-1 0-15,-2-2 0 0,9 7 0 0,-4-6 0 16,1-5 0-16,-3 1 0 0,-10-6 0 0,11 0 0 16,-11 0 0-16,11-6 0 0,1-1 0 15,-1-1 0-15,-4 2 0 0,-3-4 0 0,3-1 128 0,-1-1-128 0,2-2 128 16,1-4-128-16,1 0 0 0,-5-3 0 0,7-20 128 15,4 5-128-15,-4 3 0 0,1 0 0 0,-2 2 0 16,0-2 0-16,-1 3 0 0,2 2 0 0,-1-4 0 16,2 0 0-16,1 1 0 0,2 6 0 0,-5 2 0 15,1 2 0-15,-1 2-192 0,0 1 192 0,-3 3-192 16,0 4-224 0,-2 1-48-16,-1 0-16 0,1 1 0 0,-3 1-1568 15,3 2-304-15,0 3-64 0</inkml:trace>
  <inkml:trace contextRef="#ctx0" brushRef="#br0" timeOffset="64472.996">13862 7325 6735 0,'0'0'288'0,"0"0"80"0,0 0-368 0,0 0 0 0</inkml:trace>
  <inkml:trace contextRef="#ctx0" brushRef="#br0" timeOffset="65134.866">13850 7250 12895 0,'0'0'1152'0,"0"0"-928"0,0 0-224 0,0 0 0 0,-3-9 1424 15,3 9 240-15,0 0 64 0,0 0 0 0,0 0-560 0,0 0-96 16,3-7-32-16,-3 7 0 0,0 0-288 0,0 0-64 15,0 0-16-15,0 0 0 0,0 0-448 0,0 0-96 16,12 3 0-16,-4 0-128 0,-8-3 128 0,13 4-128 16,-2 1 0-16,1-2 0 0,2 0 288 0,1-1-48 15,5-2-16-15,-1 1 0 0,1 0 64 0,2 2 16 16,-1 1 0-16,4-4 0 0,0-4-48 0,3 1 0 16,1 3 0-16,1-1 0 0,0-1 112 0,2-1 16 15,2 0 0-15,0 2 0 0,2-2-32 0,2 2 0 16,3 0 0-16,1-2 0 0,3 1-48 0,0 1-16 0,0 3 0 15,1-3 0-15,-1-4-48 0,1 0-16 0,2 3 0 16,2 0 0-16,3 0-48 0,-2 1-16 16,1-1 0-16,0 0 0 0,-3 0-160 0,1 0 160 0,-2 1-160 0,0 1 160 15,0 2-160-15,1 1 0 0,-1-2 0 0,0-1 128 16,-3-1-128-16,-3 1 0 0,-4 0 0 0,-1 1 0 16,-3 0 0-16,2-2 0 0,0-2 0 0,-2 1 0 15,-4 1 128-15,2-1-128 0,4-3 128 0,-3 2-128 16,0 1 256-16,-1 2-16 0,0 0-16 15,-2-3 0-15,-3-2-64 0,-2 2-16 0,-2-2 0 0,-1 4 0 16,-4-2-16-16,0 0 0 0,-5 0 0 0,0 1 0 16,-1 1-128-16,1 2 192 0,-2 0-192 0,-4 1 192 15,-7-2-32-15,9 3 0 0,-3-1 0 0,-6-2 0 16,0 0 80-16,0 0 16 0,0 0 0 0,0 0 0 0,0 0-32 0,0 0 0 16,0 0 0-16,0 0 0 0,0 0-64 0,0 0-16 15,0 0 0-15,0 0 0 0,0 0-144 0,0 0 128 16,0 0-128-16,0 0 128 0,6-2-128 0,-6 2 0 15,0 0 0-15,0 0 128 0,0 0-128 0,0 0 0 16,0 0 0-16,0 0 128 0,0 0-128 0,0 0 0 16,0 0 0-16,0 0 0 0,0 0 0 0,0 0 0 15,0 0 0-15,0 0 0 0,0 0 0 0,0 0 0 16,0 0 0-16,0 0 0 0,0 0-240 0,0 0 32 16,0 0 0-16,0 0 0 0,0 0-112 0,0 0 0 15,0 0-16-15,0 0 0 16,3 8-288-16,-1 0-48 0,-2 0-16 0,1 2 0 15,0 2-2464-15,-1 5-496 0,-2 12-112 0,-3-7-16 0</inkml:trace>
  <inkml:trace contextRef="#ctx0" brushRef="#br1" timeOffset="81690.719">3119 6422 4607 0,'9'-10'400'0,"-3"6"-400"16,1-2 0-16,0 1 0 0,-2-2 2272 0,1 1 368 16,-2 1 80-16,-4 5 16 0,0 0-816 0,8-4-144 15,-4-2-48-15,-4 6 0 0,0 0-592 0,0 0-128 0,0 0-32 16,0 0 0-16,0 0-464 0,0 0-80 0,4-8-32 0,-4 8 0 15,0 0-96-15,0 0-32 0,0 0 0 16,0 0 0-16,0 0-32 0,-7 0-16 0,-3 5 0 0,-3-3 0 16,-3 0-96-16,-4 1 0 0,-3 2-128 0,-3 0 192 15,-6 1-192-15,-3-1 0 0,-1 0 128 0,-4 0-128 16,-3 0 176-16,-3-2-16 0,-6-3 0 0,2 4 0 16,-2 3 96-16,3-3 0 0,2 1 16 0,1-1 0 15,0 2 112-15,1-1 0 0,2 0 16 0,1-2 0 16,1-1-80-16,-1 1 0 0,3 3-16 0,1 0 0 15,3 1-176-15,1 1-128 0,3 1 144 0,3 2-144 16,-1-3 128-16,4 2-128 0,3-1 0 0,0 1 0 0,1 1 0 16,2 0 0-16,3-1 0 0,0 0 0 0,1 0 0 15,1 2 0-15,-2 1 0 0,5 1-160 0,1 2 160 0,2 1-128 16,0 3 128-16,2 2-128 0,3 2 128 0,3 4-128 16,0-1 128-16,1 5-128 0,2 3 128 0,2 3 0 15,1-1-144-15,1 3 144 0,3-2 0 0,0 5 0 16,0 3 0-16,0 4 0 0,1-1 0 0,0 4 0 15,-1 2 0-15,1 1 0 0,0 0 0 0,2 3 0 16,0-3 0-16,0 6 0 0,0 7 0 0,-1 0 0 16,4 1 128-16,-1 0-128 0,-2-2 0 0,2 8 0 15,1 5 0-15,0 2 0 0,-4 1 0 0,3 4 0 16,1 5 0-16,-2-1 128 0,-1 2-128 0,1-2 0 16,-2-1 0-16,2 3 0 0,-2 3 0 0,1-3 0 0,-1-2 0 15,1-1 0-15,-2-1 0 0,2 0 128 0,1 1-128 16,0-5 0-16,-1-1 0 0,1-1 0 0,0-2 0 0,-4 2 0 15,3-2 0-15,-2 2 0 0,0-2 0 16,-1 2 0-16,-2 1 0 0,-1-2 0 0,2-5 128 0,-3 3-128 16,-1 2 0-16,0 1 0 0,1-2 0 0,-1-3 0 15,0-5 128-15,0 3-128 0,3 3 0 0,-1-3 128 16,-1-3-128-16,2-1 192 0,2-5-192 0,0 0 192 16,1 2-192-16,0-2 0 0,-4-2 144 0,2-3-144 15,1-7 0-15,0 2 0 0,1 0 0 0,-1 3 128 16,0-2-128-16,1 2 176 0,-4-2-176 0,2 0 192 15,0-1-48-15,2 0 0 0,1 1 0 0,0 3 0 16,-4-2-144-16,1-1 192 0,1-3-192 0,0-1 192 16,1-1-192-16,-4-1 0 0,2-1 0 0,-2 1 128 0,1-1-128 15,0 0 0-15,0-2 144 0,-2-1-144 0,-1-4 0 0,-1 0 0 16,-2 0 0-16,1 1 128 0,-1 1-128 0,-1 3 0 16,-1-1 0-16,0-1 128 0,0-2-128 15,-1 0 0-15,-2-2 128 0,-2 1-128 0,-4-2 0 0,3 0 128 16,-3 1-128-16,2-2 0 0,-1 2 256 0,1-1 0 15,1-2-16-15,1 0 0 0,-1-2 48 0,-3 0 16 16,0 0 0-16,2-1 0 0,3 2-160 0,-2 3-16 16,0 2-128-16,-1-2 192 0,2 0-192 0,0-2 0 15,0 0 0-15,0 0 0 0,2 0 0 0,1-4 0 16,0-1 0-16,0 1 0 0,-2 3 0 0,1-1 0 16,-2-2 0-16,2 1 0 0,0-2 0 0,-1-2 0 15,0-1 0-15,1-2 0 0,1 1 0 0,-3-2 0 16,2 1 0-16,-2 0 0 0,2 0 0 0,-1 1 0 15,3 0 0-15,-2 1 0 0,0 2 0 0,0-1 0 0,2 1 0 16,-4-2 0-16,-1-3 0 0,1 0 0 0,1-5 0 0,1 0 0 16,-1 0 0-16,2 2 0 0,0-3 0 0,-1-1 0 15,0-1 0-15,1 0 128 0,0 1-128 0,0 0 0 16,1 3 0-16,-4-1 0 0,2-1 0 0,0-2 0 16,-1-4 0-16,3 2 0 0,-3-1 0 0,2 0 0 15,-2-1 0-15,1 0 0 0,0-1 0 0,-2 0 0 16,-1 2 128-16,3 0-128 0,-3-3 0 0,2 2 0 15,-1 1 0-15,0 2 128 0,1 1-128 0,1-2 0 16,0-2 0-16,1 2 0 0,1 2 0 0,-3-1 0 16,1 1 0-16,1-1 0 0,0-3 0 0,0 1 0 0,1-2 0 15,0-2 0-15,1-3 0 0,0-1 0 16,0-1 0-16,0 1 0 0,0 0 0 0,0 0 0 0,-1-1 0 0,-1 1 0 16,1 1 0-16,1-1 0 0,0 0 0 15,0 1 0-15,-1 1 0 0,0 2 0 0,-2-2 0 16,3 1 0-16,0 1 0 0,0 0 0 15,0-2 0-15,3 2 0 0,-1 2 0 0,-1-2 0 0,1-3 0 0,-1 0 0 16,-1 2 0-16,2 1 0 0,1 4 0 0,-1-2 0 16,0-1 0-16,1 2 0 0,1 0 0 0,-1-3 0 15,-1-2 0-15,1 0 0 0,3 3 0 0,-3 0 0 16,2-1 0-16,-1 0 0 0,2 2 0 0,-1-1 0 16,-1 0 0-16,2 0 0 0,-1 1 0 0,1-2 0 15,-1 1 0-15,1-1 0 0,1 0 0 0,-2 3 0 16,3 2 0-16,-3 1 0 0,0 0 0 0,-1-4 0 0,0 2 0 15,0 1 0-15,-1-2 0 0,1 0 0 16,2-4 0-16,-3 0 0 0,-1-1 0 0,1-1 0 0,0-1 0 0,1-2 0 16,-4-9 0-16,4 7 0 0,-4-7 0 15,4 11 0-15,-1 0 0 0,0-3 0 0,-3-8 0 0,2 8 0 16,-2-8 0-16,3 9 0 0,-3-9 0 0,3 8 0 16,-3-8 128-16,9 7-128 0,-9-7 0 0,8 5 0 15,-8-5 0-15,9 7 128 0,4 0-128 0,-3-4 0 16,-10-3 0-16,14 3 0 0,-1 2 0 0,3-2 0 15,-2-1 0-15,1 1 128 0,0 1-128 0,1 2 0 16,2-3 0-16,0 1 0 0,0 0 0 0,2 1 0 16,-4-1 0-16,4 1 0 0,1-1 0 0,1 1 0 15,1 0 0-15,1-1 0 0,3 2 0 0,-1-1 0 0,4 1 0 16,0 0 0-16,-1 2 0 0,2-1 0 0,1-2 0 0,1 2 0 16,-1 0 128-16,0 0-128 0,-3 2 0 0,2 0 0 15,3-1 0-15,0 3 0 0,1-2 0 0,1 3 0 16,2-1 0-16,3-1 0 0,2-2 0 0,-1 0 0 15,-2-1 0-15,1 2 0 0,0-1 0 0,-3 0 0 16,2-1 0-16,0 1 0 0,-2-1 0 0,1 1 0 16,0 0 0-16,0 0 0 0,-2 1 0 0,-1-1 128 15,-3 2-128-15,-2 1 0 0,-2-2 0 0,-2-1 128 16,-3-1-128-16,1 0 0 0,-1-1 176 0,-2 0-176 16,1 0 192-16,-3-3-192 0,-3 2 192 0,1-2-192 15,2-1 192-15,-5 0-192 0,-4-2 0 0,0-1 0 0,0-1 0 16,0-2 0-16,0 1 0 0,-2-1-272 15,-4-4 16-15,2-1 16 16,1-1-1776-16,1-2-352 0,-3-3-80 0</inkml:trace>
  <inkml:trace contextRef="#ctx0" brushRef="#br1" timeOffset="83575.767">7432 7824 23951 0,'-5'-15'2128'0,"-2"4"-1696"0,0-1-432 0,1 1 0 16,1-2 1536-16,1 2 208 0,1 0 48 0,-2 0 16 15,2 0-1616-15,0 0-336 0,-1 0-64 0,2 1-16 16,-4 1-32-16,-1-1 0 0,-2-1 0 0,-2-1 0 31,0-3-288-31,-3-1-64 0,0 2-16 0,-3-2 0 0,-2 1-16 16,-3 0-16-16,-2-3 0 0,-3 0 0 0,-1 3 656 0,0-3 0 0,-3 0 0 0,0-2 0 15,0 2 496-15,0 0 128 0,-1-2 16 0,-3-1 16 16,-3 1 144-16,-1 3 32 0,3 1 0 0,-5 0 0 16,1-4-192-16,-1 1-48 0,0 4 0 0,0 0 0 15,4 2-160-15,-4 1-48 0,1 1 0 0,-3-1 0 16,-3 1-192-16,0 2-64 0,2 0 0 0,-1 2 0 0,-2-4-128 15,1 2 0-15,1 1 0 0,-1 3 0 0,-4-1 0 0,1 3 0 16,-2-1-128-16,-1-2 128 0,-3-1 0 0,4 2 0 16,2-2 0-16,3 4 0 0,1 1 0 0,-2 0 0 15,-1 1 0-15,1 1 0 0,-1 0 0 0,1 2 0 16,2-1 0-16,2 1 0 0,3 1 0 0,2 2 0 16,2 0 0-16,3 0 0 0,3-1 0 0,2 3 256 15,-1 1 0-15,4 1-16 0,-2 1-48 0,4 0-16 16,1 5 0-16,1-1 0 0,-1-3-176 0,3 2 0 15,1 2 0-15,0 2 0 0,1-1 0 0,-3 3 0 16,5 2 0-16,-1 1 0 0,2-1 0 0,2 0 0 0,-3 0 0 16,4 1 0-16,0 3 0 0,3-2 0 0,-1-1 0 15,2 0 0-15,2 1 0 0,0 0 0 0,2 0 0 16,1 0 0-16,2-1 0 0,0 3 0 0,1 0-128 0,2 0 128 16,3-1 0-16,1 1 0 0,1-2-144 0,1 1 144 15,3 2 0-15,-1-2 0 0,3 1 0 16,2-2 0-16,-1-1 0 0,3-2 0 0,3-2 0 0,1 2 0 15,1 2 0-15,-1-2 0 0,2-1 0 0,1 0 0 16,6-1 0-16,1 3 0 0,0-1 0 0,2 1 0 16,-1 1 0-16,4-3 0 0,4-2 0 0,4 2 0 15,5 1 0-15,0 0 0 0,4 0 0 0,-2-1 0 16,1-3 0-16,-2-3 0 0,0 0 0 0,4-4 0 16,0 0 0-16,4 0 0 0,1-3 0 0,-1-3 0 0,-1-3 0 15,-1-2-160-15,-1-2 160 0,0-1-128 0,2-1 128 16,3 1 0-16,-1 0 0 0,1-2 0 0,-3-3 0 0,-2-1 0 15,-1 0 0-15,4-3 0 0,-3-3 0 0,3-1 128 16,-2 0-128-16,0-3 0 0,-4-1 0 0,-2 1 0 16,-2-1 0-16,-1 0 0 0,1-2 0 0,-3 0 0 15,-1-1 0-15,-1-3 0 0,-6-3 0 0,-5 0 0 16,-5 1-128-16,-6-1 128 0,-2-5 0 0,-5 2 0 16,-4-5 192-16,-4-1-64 0,-5 0 304 0,-4 3 64 15,-5 1 16-15,-5-2 0 0,-6 0 0 0,-6-1 16 16,-5-1 0-16,-9 0 0 0,-2 0-256 0,-7 3-48 15,-1 1-16-15,-5 4 0 0,-1 4-80 0,-7 6-128 16,-7 4 176-16,-5 4-176 0,-4 6 0 0,1 5 0 16,2 6-160-16,0 5 160 15,0 5-512-15,7 5 0 0,6 1 16 0,8 0 0 16,6-2-80-16,6 5 0 0,7 8-16 0,7 4-15360 0</inkml:trace>
  <inkml:trace contextRef="#ctx0" brushRef="#br1" timeOffset="90377.927">10163 18199 8287 0,'-18'-7'736'0,"6"0"-592"16,-6 2-144-16,-1-1 0 0,-1 2 2624 0,2-4 480 15,1-3 96-15,1-1 32 16,-1 4-3392-16,0-4-672 0,-2-2-144 0,0-1-32 0,1-1 1008 0,1-1 384 16,-1-1 0-16,1-2-16 0,-2-1-32 0,2 0 0 15,0 2 0-15,1 1 0 0,-1 3 112 0,1-1 32 16,-1 1 0-16,1 1 0 0,0-2-16 0,0 3 0 15,1 0 0-15,-1 0 0 0,-4 2-96 0,1 0-32 16,3 0 0-16,-3 1 0 0,0 1 48 0,-1-1 0 16,0-1 0-16,-1 2 0 0,-2 0 32 0,2 3 16 15,1-1 0-15,-1 4 0 0,0-2-48 0,3 2-16 16,-4-1 0-16,2 4 0 0,0-1-32 0,3 0 0 0,-2-1 0 0,2 5 0 16,1-2-144-16,-2 1-16 0,2-1-16 0,-2 1 0 15,3 2-160-15,-1-1 0 0,-1 0 0 0,-1 0 128 16,-2 2-128-16,1-1 0 0,0 0 0 0,0 2 0 15,-5-1 0-15,5-1 0 0,4 4 0 0,-2-1 0 16,0 1 0-16,0-2 0 0,2-1 0 0,-3 4 0 16,2 1 0-16,0 1 0 0,2-2 0 0,2-1 0 15,0 2 0-15,1 2 0 0,-1 3 0 0,2-2 0 16,1-4 0-16,1 3 0 0,0 1 0 16,2 5 0-16,0 2 0 0,2 2 0 0,0 0 0 0,1 2 0 15,-1-2 0-15,2 1 0 0,0-2 0 0,-1-1 0 16,0 2-144-16,2-1 144 0,0-3 0 0,-2 1 0 0,0-3 0 15,2 2 0-15,0 0 0 0,0 0 0 0,0-1 0 16,2-2 0-16,1 3 144 0,0-1-144 0,3 1 128 16,-4-7-128-16,1 2 0 0,1 1 128 0,1 2-128 0,0-2 0 15,-2 0 0-15,2 1 128 0,0-1 0 0,5 10-128 16,-1-2 192-16,0-4-64 0,1-3 80 0,0 0 16 16,-2 1 0-16,2 0 0 0,5 1-64 0,-2-2-16 15,2 0 0-15,1 0 0 0,2 1-144 0,4 0 128 16,3-2-128-16,-1-1 128 15,2 1-128-15,-1-1 0 0,-1 0 0 0,0 0 128 0,0 1-128 0,0 1 0 16,2-1 0-16,3 0 0 0,-4 0 0 0,0-1 0 16,0-1 128-16,1-1-128 0,1-2 0 0,-2-4 0 15,0-2 0-15,3 0 0 0,1 0 0 0,0-2 0 16,-1 0-160-16,-2-1 160 0,-5 0 0 0,4 0 0 0,0 0 0 16,-1 0 0-16,-1 0 0 0,-1 1 0 0,3 0 0 0,-3 0 0 15,1-1 0-15,0 2 0 0,0-1 0 0,1-1 0 16,0 0 0-16,2 0 0 0,3 0 0 0,-4-1 0 15,0-2 128-15,0 1-128 0,3 0 144 0,-3-2-144 16,-4-3 160-16,0-1-160 0,-2 3 160 0,2-2-160 16,-3-1 160-16,0 1-160 0,0-2 160 0,-1 0-160 15,0-3 176-15,-2 1-176 0,-1-1 192 0,0 1-192 16,-1-3 176-16,4-1-176 0,-2 1 160 0,-2-1-160 16,-1 0 144-16,-1-1-144 0,0-1 128 0,0 0-128 15,-2 1 224-15,-1 2-32 0,-1-1-16 0,4 0 0 16,-3-1-48-16,2-2-128 0,0 0 192 0,-1-3-64 0,-3-1-128 15,0 4 128-15,0-1-128 0,0 0 128 0,-2-5-128 0,2 2 0 16,-1-3 0-16,-2 0 0 0,1 0 0 0,-1-23 0 16,-3 6 0-16,1 6 0 0,-2 4 192 0,0 5-64 15,-1-1 0-15,0 3 0 0,-1 2 0 0,2 0-128 16,-4-1 192-16,2 3-64 0,-5 5-128 0,0 1 160 16,-2-2-160-16,-1 3 160 0,-1 4-16 0,1 0 0 15,0 1 0-15,-3 1 0 0,-1 0-144 0,-4 1 0 16,-2 2-192-16,2 2 192 15,-3 1-560-15,1 2 16 0,-1 2 0 0,0 0 0 16,1 2-1104-16,1 2-208 0,1 0-64 0</inkml:trace>
  <inkml:trace contextRef="#ctx0" brushRef="#br1" timeOffset="96863.281">790 15616 17503 0,'0'0'1552'0,"-5"6"-1232"15,-5 1-320-15,0-2 0 0,2-5 1456 0,-4 0 224 16,1 0 48-16,0-3 16 0,0 1-1184 0,2 0-240 0,2 0-64 0,-3-1 0 16,-1 0 512-16,3 1 80 0,8 2 32 0,-8-1 0 15,2 0-304-15,6 1-64 0,0 0-16 16,0 0 0-16,0 0-160 0,0 0-16 0,0 0-16 0,0 0 0 15,0 0-304-15,11 5 128 0,1 2-128 0,5 2 0 16,6 2 0-16,5 2 0 0,2 1-160 0,3 1 160 16,5 2-192-16,2-1 192 0,-1-1-192 0,2 0 192 15,0 1-160-15,-2-2 160 0,0-3 0 0,-5-2-144 16,-1-4 144-16,0-3 0 0,1-1 0 0,-7-3 0 16,-10-3 0-16,0-3 224 0,0-2-48 0,-2-3-16 15,-4-2 368-15,-2-1 80 0,-5 2 16 0,-1-6 0 16,-2-4-176-16,-3-3-16 0,-4-1-16 0,-3-2 0 0,-4-2 0 15,0-3 0-15,0-5 0 0,0 0 0 0,-1-2-240 16,-1-1-48-16,-2-1-128 0,0 3 192 0,-2 4-192 16,1 1 0-16,-3 2 0 0,1 3 0 0,-3 2 0 0,1 3-192 15,-4 2 192-15,4 5-208 0,-2 1-112 0,4 3 0 16,-1 1-16-16,1 4 0 16,2 3-464-16,3 3-96 0,2 0 0 15,-1 2-8800-15,3 2-1760 0</inkml:trace>
  <inkml:trace contextRef="#ctx0" brushRef="#br1" timeOffset="97425.188">921 13774 9215 0,'-9'19'816'0,"-3"4"-656"0,1 1-160 0,0 2 0 15,0-2 5024-15,1 1 976 0,4 3 192 0,-1-1 32 16,4 2-5104-16,-2 0-1120 0,-1 1 0 0,4-2-160 15,5 1 160-15,0-1 0 0,-3-3 0 0,2-1 0 16,-1-1-144-16,5-1 144 0,3-2-160 0,-2-2 160 16,1-2-384-16,0-1 32 0,2-3 0 0,-1-2 0 0,0-6 32 15,2-3 16-15,2-1 0 0,0-1 0 0,3-4 304 0,3-4 0 16,0-3 176-16,3 0-176 0,0-3 432 0,3 2-32 16,1 0 0-16,2-1 0 0,2-1-32 0,2 2-16 15,-2 1 0-15,0 2 0 0,0 1-64 0,-5 4-16 16,0 1 0-16,-3 4 0 0,-1 5 160 0,-4 1 16 15,-3 2 16-15,1 5 0 0,0 5 48 0,-4 3 16 16,0 2 0-16,-2 6 0 0,-4 0-144 0,-1 3-48 16,0 1 0-16,-2 1 0 0,-4 0-144 0,0-1-48 15,-2-5 0-15,1-3 0 0,-1-2-144 0,-3-2-144 16,0-3 144-16,0-3-208 16,-2-2-416-16,-1-3-80 0,-1-1 0 0,1-5-16 15,-2-4-2544-15,2-5-512 0</inkml:trace>
  <inkml:trace contextRef="#ctx0" brushRef="#br1" timeOffset="97682.156">1026 13135 24879 0,'-6'13'1088'0,"0"-4"256"15,-2 4-1088-15,2-3-256 0,3-3 0 0,1 1 0 0,1 0 2400 0,3 2 416 16,2 0 96-16,6 1 16 0,3 0-2416 0,5 1-512 16,3 3 0-16,5 0-128 0,5 2 128 0,5 1 176 15,6 2-48-15,4 1 0 0,6 0-128 0,0 0 0 16,-4 0 0-16,2 2 0 0,0 2 0 0,-1 3-224 15,0 0 80-15,-6-1 16 16,-1-3-480-16,-7-3-96 0,-4-4 0 0,-6 0-16 16,-1-2-368-16,-7-3-64 0,-6-3 0 0,-6-2-12096 15</inkml:trace>
  <inkml:trace contextRef="#ctx0" brushRef="#br1" timeOffset="98166.111">940 12628 40191 0,'-5'11'1792'0,"5"-11"352"0,0 0-1712 0,3 8-432 0,0 3 0 0,7 2 0 16,6 4 0-16,4 1-192 0,1 3 0 0,1 0 16 15,3-1 16-15,4 1 0 0,2 0 0 0,5 0 0 16,4-1 160-16,3 4-192 0,8 0 192 0,-3 0-192 16,-3-1 64-16,-6 0 0 0,-1 0 0 0,-11-2 0 0,-5-3-176 15,-4-4-16-15,-3-2-16 0,-4 0 0 0,-4 0 336 16,-3-4 0-16,1-1 0 0,-5-7 0 0,0 0 176 16,0 0 48-16,-13 3 16 0,0-6 0 0,-1-3 208 15,-5-3 32-15,-4-3 16 0,-4-5 0 0,-2-6-240 0,-4-2-32 16,-7-1-16-16,4-3 0 0,2-4-208 0,0 1 0 15,4 2 0-15,4-1 0 0,1 1 0 0,5 0 0 16,4 0 0-16,4 1 0 0,5 3 0 0,1 3 0 16,6 3-128-16,3 4 128 0,3 2 0 0,4 4-160 15,4 2 160-15,7 5-128 0,1 3-32 0,5 3 0 16,2 2 0-16,5 5 0 0,7 1 0 16,-2 3 0-16,1 3 0 0,0 0 0 0,-2 0-32 0,0 1-16 15,-1-1 0-15,-3-2 0 0,-1 0-112 0,0-1-32 16,-1-4 0-16,-5 1 0 15,-6 0-304-15,-2-2-64 0,1-4-16 0,-5-3-9728 0,1-1-1952 0</inkml:trace>
  <inkml:trace contextRef="#ctx0" brushRef="#br1" timeOffset="98618.023">1419 11431 29487 0,'-17'8'1296'0,"3"-1"288"0,-3 0-1264 0,-1 2-320 0,-1 0 0 0,3 2 0 0,1-2 1920 16,-1 1 336-16,-1 1 64 0,3 1 16 0,4 0-2048 0,2 0-288 16,-3 1-304-16,3 1 64 0,2 2 240 0,2 3-192 15,3 4 192-15,5 3-192 16,3 3-544-16,8 1-96 0,5 7-32 0,1 0 0 15,5 2 48-15,3-3 16 0,3-4 0 0,-1-2 0 0,-1-5 384 0,-3-4 80 16,4-4 16-16,-3-2 0 0,-4-5 96 0,-3-4 32 16,-4-4 0-16,0-2 0 0,-1-3 416 0,-1-2 96 15,-7-4 0-15,1-3 16 0,0-6 400 0,-6-3 80 16,-4-4 16-16,-2-6 0 0,-2-2-256 0,-1-3-32 16,-2-5-16-16,-4 1 0 0,-1 2-304 0,0 4-64 15,-2 4-16-15,4 4 0 0,-1 3 48 0,3 4 16 16,3 4 0-16,3 4 0 0,-3 2-16 0,6 9-16 15,0 0 0-15,0 0 0 0,11 2-176 0,7 6 0 0,6 4 144 16,6 5-144-16,4 5 0 0,5 7 0 0,4 4 0 0,8 5 0 16,3 4 0-16,1 7 0 0,0-1 0 0,6 5 0 15,6 4 0-15,4 6 0 0,-1 5 0 16,-3 1 0-16,-4-2 0 0,-6-1 0 0,-5-4 0 0,-5-2 0 16,-4-2 0-16,-9-2 0 0,-3-3 192 0,-7-4-64 15,-8-3 64-15,-7-5 32 0,-4-6 0 0,-6-5 0 16,-6-6-752-1,-2-4-160-15,-1-4-16 0,-13-5-10176 0,-11-5-2016 0</inkml:trace>
  <inkml:trace contextRef="#ctx0" brushRef="#br1" timeOffset="99129.404">752 9976 30399 0,'0'0'2704'0,"-5"6"-2160"0,1-2-544 0,4-4 0 16,0 12 1168-16,1-2 128 0,-1-10 32 0,7 12 0 15,2 0-1328-15,5-1 0 0,0 0-240 0,4 2 32 16,1 2 208-16,9 1 0 0,5 2 0 0,8 2 0 16,2 3 0-16,8 2 0 0,4 2 0 0,9 1 0 15,5 1 0-15,3-2 0 0,0 4 0 16,0 0 0-16,-5-1 0 0,-2-4 0 0,1-6-128 15,-9-4 128-15,-4-3 0 0,-6-4 0 0,-6-5 144 0,-5-2-144 16,-4-6 256-16,-5-1-64 0,-5-3 0 0,-4-3 0 16,-1-5-192-16,-6-5 128 0,-4-5-128 0,-2-1 0 15,-6-1-1664 1,-4-1-448-16,-3-7-64 0,-9 0-11392 0</inkml:trace>
  <inkml:trace contextRef="#ctx0" brushRef="#br1" timeOffset="99782.578">1237 10823 35935 0,'0'0'1600'0,"0"0"320"0,0 0-1536 0,0 0-384 15,-2-8 0-15,2-5 0 0,0-7 1648 0,3-5 256 16,1-6 48-16,2-3 16 0,-1-4-1776 0,0-4-336 0,-2-3-80 15,1-3-16-15,1-1 240 0,-2-4 0 16,0-3 0-16,0 2-144 0,1 1-176 0,-4 1-48 0,-3-2 0 16,-2 0 0-1,1-1-144-15,-2 2-48 0,0 3 0 16,-4 3 0-16,-2 1 208 0,-2 3 32 0,0 1 16 0,-2 4 0 0,-2 1 304 16,-2 4 0-16,3 3 0 0,-3-3 0 0,-4-3 0 0,0 2 176 0,-1 0-176 0,0 5 160 15,-1 3 112-15,-1 2 32 0,-1 0 0 0,2 3 0 16,2 2 16-16,-2 3 16 0,-3 0 0 0,3 1 0 15,6-1-128-15,-1 4-16 0,-1 4-16 0,4 0 0 16,3-1-176-16,0 4 0 0,1 1 144 0,5 0-144 16,1-5 0-16,3 5 0 0,5 4 0 0,0 0 0 15,-3 4 0-15,3-4-160 0,6 12 160 0,2 4-208 16,3 1 32-16,7 6 16 0,7 5 0 0,6 3 0 16,4 2 160-16,9 4 0 0,4 4 0 0,2 5-128 0,1 7 128 15,2 1 0-15,1 0 0 0,3-4 0 0,0-1 128 16,-5-3 0-16,-3-1 0 0,-6 0 0 0,-2-1 192 0,-8-7 64 15,-8-7 0-15,-2-4 0 0,-3-1-224 0,-2-7-32 16,-4 0-128-16,-3-8 192 0,0-4-32 0,-4-1-16 16,-7-5 0-16,0 0 0 0,0 0-16 0,0 0 0 15,0 0 0-15,-5-11 0 0,-1-3-128 0,-3-5-176 16,-4-4 48-16,-4-5 0 0,-2-3 128 0,-3 0 0 16,3-1 0-16,2 2 0 0,6 4-128 0,3 2 0 15,0 2 0-15,3 7 0 0,4 4 128 0,3 3 176 16,5 1-48-16,5 4 0 0,6 3-128 0,5 5 0 15,2 5 0-15,4 2 0 0,4 1 0 0,4 5 0 0,1 3 0 16,4 2 0-16,1 0 0 0,2-2-256 0,-1-3 64 16,-3 1 16-1,-8 0-192-15,-4-5-32 0,-3-4-16 0,-4-3 0 16,-4-5-416-16,-3-2-64 0,0-4-32 0,-6-1 0 16,-6-3-2144-16,-1-6-416 0,-4-8-96 0</inkml:trace>
  <inkml:trace contextRef="#ctx0" brushRef="#br1" timeOffset="100014.167">1093 9061 37775 0,'0'0'3360'0,"-1"11"-2688"16,-2 2-544-16,3-2-128 0,0-11 688 0,9 13 96 15,1 4 32-15,6 1 0 0,3 2-816 0,4 1 0 16,6-1-192-16,4-1 48 0,7-1 336 0,0 2 64 16,5 2 0-16,1-1 16 0,-4-6-272 0,4 1 0 15,0-2 128-15,-4 1-128 0,-4 4 0 0,3-6 0 16,-6-3 0-16,1 1 0 0,-2 1-320 16,-6-5-32-16,-4-3 0 0,-4-3 0 15,-4-3-256-15,-2-1-48 0,-3-4-16 16,-7-1 0-16,-2-5-2016 0,-4-2-384 0,-2-4-96 15</inkml:trace>
  <inkml:trace contextRef="#ctx0" brushRef="#br1" timeOffset="100251.261">852 9032 21183 0,'-15'7'1888'0,"3"-2"-1504"0,4 0-384 0,0-2 0 15,2-1 5952-15,6-2 1104 0,0 0 240 0,0 0 32 16,0 0-6400-16,0 0-1280 0,0 0-256 0,9-8-48 16,4 0 80-16,-1-1 0 0,-2 1 16 0,1-2 0 15,3 1-3024-15,0-2-624 0</inkml:trace>
  <inkml:trace contextRef="#ctx0" brushRef="#br1" timeOffset="100707.418">1194 8193 9215 0,'-9'6'400'0,"0"3"96"16,-6 0-496-16,-3 1 0 0,0 0 0 0,2 2 0 0,2 3 8128 0,3 4 1520 0,2 2 304 0,4 1 64 31,1 0-8736-31,0 2-1728 0,1 0-368 0,4 6-64 0,3 4 512 0,5 4 112 0,2 2 0 0,0-1 16 31,3-5-592-31,2-1-112 0,0-2-16 0,3-3-16 16,-3-2-304-16,6-6-48 0,4-6-16 0,2-3 0 0,-4-6 960 0,5 1 176 0,1-5 32 0,2-3 16 15,1-5 608-15,1-2 128 0,2-2 32 0,0-2 0 16,4-2 208-16,-2-3 32 0,5-1 16 0,1 2 0 16,3-1-144-16,-2-2-16 0,-7-1-16 0,-2 5 0 15,0 4-176-15,-7 2-48 0,-4 4 0 0,-2 6 0 16,-7 6-208-16,0 2-64 0,-3 1 0 0,-6 9 0 16,-1 8 192-16,-3 7 48 0,-6 4 0 0,-4 1 0 15,-3 3-112-15,-2 4 0 0,-5 5-16 0,-1 7 0 16,-2 7-560-16,2-5-128 0,0-4 0 0,-2-3-16 15,-2-2-2352-15,2 1-448 16,0-2-112-16</inkml:trace>
  <inkml:trace contextRef="#ctx0" brushRef="#br1" timeOffset="101345.236">3152 14734 45439 0,'10'28'2016'0,"-5"-10"416"0,1-1-1952 0,-1-1-480 16,1-1 0-16,2 1 0 0,1 1 0 0,5-1 0 16,3-5-208-16,0 0 64 0,-2-2-16 0,2 0 0 15,-1-1 0-15,3-3 0 0,2 0-176 0,0-4-48 16,0-3 0-16,-2-2 0 15,1 0-2112-15,-2-3-416 0,-3-1-96 0,-1-3-13088 0</inkml:trace>
  <inkml:trace contextRef="#ctx0" brushRef="#br1" timeOffset="101582.024">3010 13838 44863 0,'-3'18'1984'0,"2"-6"416"0,1 2-1920 0,3 3-480 0,5-1 0 0,0 4 0 15,3-1 0-15,7 2-192 0,6-1 16 0,4 0 0 16,3 0 176-16,4-1-192 0,2-4 192 0,2 1-192 16,-4-1 192-16,0-1-192 0,0-3 192 0,-3 0-192 15,-4-2-224-15,-2-3-48 0,-1-2-16 0,-7-2 0 16,-5-1-64-1,-3-1-16-15,-1 0 0 0,-9 0 0 0,8-3-16 0,-8 3 0 0,0-8 0 16,-3 1 0-16,-1-2 576 0,-6-2 0 0,-4-1 160 0,-2-3-32 0,0-2 192 0,-1-5 32 16,2-6 16-16,-2-3 0 0,1-4-64 0,3 1-16 15,5 1 0-15,1 2 0 0,3 2-288 0,4 1 0 16,6 3 0-16,0 3 0 0,1 2 144 0,4 4-16 16,4 0-128-16,4 3 192 0,4 3-192 0,3 3-160 15,5 4 32-15,2 1 0 0,2-1 128 0,-1 5 0 16,1 2 0-16,-1 2-128 0,-1 1 128 0,-3 2 0 15,-1 2 128-15,-4 0-128 0,-2-2 0 0,-2-1 0 16,-3-2 0-16,-2 0 0 16,-1-2-1392-16,-2-2-288 0,-2-4-64 0,-11 2-14496 15</inkml:trace>
  <inkml:trace contextRef="#ctx0" brushRef="#br1" timeOffset="102673.767">2972 11221 33855 0,'-14'18'1504'0,"7"-5"304"0,-2 2-1440 0,0 5-368 0,0 1 0 0,4 1 0 0,1-1-240 16,4 1-112-16,4 1-32 0,1 1 0 0,-1 1 224 0,3-1 160 15,3 0-208-15,3 0 80 0,4 5 256 0,4 2 64 16,5 2 16-16,5 1 0 0,3 1-208 0,5 2 0 16,2 2 0-16,3-2-160 0,1-1 160 15,4-1 0-15,0-2-144 0,-2-3 144 0,-3-5 0 0,-5-6 0 16,-1-2 0-16,-3-4 0 0,-2-4 240 0,-4-4 64 16,-1-7 16-16,-4-1 0 0,-2-3 80 0,-3-2 32 15,-6-3 0-15,0-5 0 0,-2-4-48 0,-1-4-16 16,-5-6 0-16,-2-5 0 0,-2-7-368 0,-3-3 144 15,-3-2-144-15,-1 1 0 0,-3-3 0 0,-3 1 0 16,-2-1 0-16,-3-3 0 0,-5-4 0 0,-4-1-192 16,-2-6 192-16,-5 5-192 0,-4 3-16 0,-4 1 0 15,0 2 0-15,1 1 0 0,-3 4 32 0,-2 0 16 16,-3-2 0-16,1 3 0 0,-1 2 160 0,-3 3 0 0,-3 3 0 16,4 3 0-16,3 3 0 0,1 1 0 0,3 2 0 0,3 5 128 15,3 2-128-15,4 2 128 0,2 2-128 0,5 2 128 16,3 8 32-16,3-1 16 0,9 1 0 0,3 3 0 15,8 5 0-15,0 0 0 0,-6 9 0 0,8 2 0 16,7 2-176-16,6 4 0 0,5 6 0 0,5 4 0 16,6 2-208-16,4 2 16 0,4 2 16 0,5 5 0 15,4 4 176-15,7 4 0 0,2 0-144 0,5-2 144 16,-3-4 0-16,-1-3 0 0,-6-1 0 0,0-3 128 16,-3-3 96-16,-3-3 16 0,-4-3 0 0,-4-3 0 15,-2-3 0-15,-3-4 0 0,-5-3 0 0,-4-2 0 16,-6-1 48-16,-3-4 16 0,-2-3 0 0,-6-1 0 15,-3-1-304-15,-4 1 128 0,-1-8-128 0,-3-3 0 16,-7-3 160-16,-5-1-160 0,-6-3 128 0,-4-2-128 0,-5-5 192 0,-3-1-32 16,-2-4-16-16,-3 0 0 0,2-1-144 15,3-3 0-15,0-3 0 0,6 3 0 0,2 5 0 16,7 4 0-16,4 3 0 0,6 3 0 0,4 4 0 0,4 4 0 16,2 0 0-16,5 4 0 0,4 3 0 0,3 2 0 15,6 2 0-15,4 4 0 0,4 4 0 0,9 2-224 16,5 1 48-16,3 2 16 0,3 1-16 0,2-1 0 15,4-2 0-15,-5 0 0 0,-2 0 0 0,-5-1 0 16,-2-3 0-16,-7-3 0 0,-5-2 176 0,-5-2-128 16,1-3 128-16,-4 0-128 15,0-2-320-15,-3-1-64 0,-6-3-16 0,-2-3 0 16,-6-3-1472-16,-4-2-304 0,-8-3-48 0</inkml:trace>
  <inkml:trace contextRef="#ctx0" brushRef="#br1" timeOffset="103353.737">2638 9484 25791 0,'0'0'2304'0,"-7"9"-1856"16,-6-2-448-16,6-3 0 0,7-4 2048 0,0 0 320 15,-7 0 64-15,7 0 16 0,0 0-2064 0,0 0-384 16,0 0-160-16,0 0 16 0,0 0 320 0,0 0 64 16,11 8 16-16,1 1 0 0,4-1-48 0,5 3 0 15,3 2 0-15,5 2 0 0,8 3-64 0,-1-1-16 0,6 0 0 0,4 4 0 16,0 5-128-16,6 3 128 0,8-3-128 0,3 3 128 15,0 0-128-15,-4 2 0 0,-4 1 0 0,-1-1 0 16,0-2 0-16,-3 0 0 0,-6 0 0 0,1-4 128 16,-2 1-128-16,-2-6 0 0,-6 0 0 0,-1-7 0 15,-8-4 0-15,-3-5-192 0,-3 1 32 0,-5-3 16 32,-4-3-1968-32,-3-1-400 0,-3-6-80 0</inkml:trace>
  <inkml:trace contextRef="#ctx0" brushRef="#br1" timeOffset="103645.681">2415 8949 28559 0,'-9'3'2544'0,"1"2"-2032"16,2 4-512-16,1-2 0 0,5-7 1984 0,0 9 288 16,3-1 64-16,-3-8 16 0,8 9-1968 0,5 0-384 15,2 1 0-15,4 1-144 0,2 1 288 0,5-1 64 16,5-1 16-16,3 3 0 0,3 4-224 0,5-1 176 0,0 1-176 0,3-2 160 15,0 0-160-15,-2 1 0 0,-2-2 0 0,0-1 0 16,2 0 192-16,0-2-64 0,0-1 0 16,0 0 0-16,-2-2 16 0,-4-3 0 0,-2 1 0 15,-3-3 0-15,-3 1 48 0,-3-2 16 0,-3-2 0 16,-2-2 0-16,-5-4 96 0,-4-1 16 0,-1 3 0 0,-1-5 0 16,-3-3 16-16,1-2 16 0,-1-3 0 0,-4 1 0 15,-3-5-96-15,-1-3-32 0,-2-8 0 0,0-1 0 16,0 2-224-16,0 4-192 0,-3-1 48 0,2 1 0 15,1-2-176-15,-3 3-48 0,1-1 0 0,0 3 0 16,-3 1-944 0,2 1-192-16,-2 1-32 0,0 0-16 0,-3-1-1824 15,0 2-352-15</inkml:trace>
  <inkml:trace contextRef="#ctx0" brushRef="#br1" timeOffset="104026.599">2576 8413 41871 0,'-13'10'1856'0,"7"-3"384"0,0 3-1792 0,1-3-448 0,0 2 0 0,7 2 0 16,4 3 0-16,6 3-224 0,4 0 32 0,5 4 0 15,-1 1 32-15,11 4 16 0,7 4 0 0,5 3 0 16,4 1 144-16,3 1 0 0,4 2 160 0,7 2-160 16,6 4 0-16,7 3 0 0,2 3 0 15,1 4 0-15,-2 3 0 0,2-1 0 0,2-1 0 16,0-2 0-16,-1 1 0 0,-3-2 0 0,-10-5 0 16,-1 4 0-16,1 0 128 0,-4-1-128 0,-4-9 0 0,-4-3 144 15,-6-4-144-15,-4-5 0 0,-3-2 0 0,-7-8 128 16,-3-1-1568-1,-1-5-320-15,-4-3-64 0</inkml:trace>
  <inkml:trace contextRef="#ctx0" brushRef="#br1" timeOffset="111726.683">7962 13681 6447 0,'0'0'576'0,"0"0"-576"0,-1-10 0 0,1 10 0 0,0-11 3680 0,1 1 624 16,-1 10 128-16,1-9 32 0,-1 9-3328 0,0 0-672 15,0 0-128-15,0 0-16 0,0 0-128 0,0 0 0 16,0-10-16-16,0 10 0 0,0 0 64 0,0 0 16 16,0 0 0-16,0 0 0 0,0 0 352 0,0 0 80 15,0 0 16-15,-5 8 0 0,-1 0-256 0,-1 2-32 16,-1 1-16-16,-2 2 0 0,-2 2-176 0,-1 1-32 16,0 0-16-16,-5 3 0 0,-1 1 80 0,1 4 0 15,-1-1 16-15,1 0 0 0,-4-3 240 0,4 1 64 16,1 1 0-16,2-1 0 0,-2-4-208 0,4-2-48 15,4-4 0-15,0 0 0 0,-2 0-320 0,3 0 144 16,-2-2-144-16,1-1 0 0,1-2 144 0,3-1-144 16,-1-2 0-16,6-3 144 0,0 0-144 0,0 0 0 15,0 0 0-15,0 0 128 0,0 0-128 0,-1 9 0 16,1-9 0-16,0 0 0 0,8 11 0 0,-2-1 0 0,-6-10 0 16,12 7 0-16,2-2-128 0,0 1-16 0,1-1 0 0,2 0 0 15,0-2 144-15,2-1-160 0,1 0 160 0,1 2-160 16,-4-2 160-16,1 0-128 0,-1-2 128 0,-1 0-128 15,1 0 128-15,-2 3-128 0,-2 1 128 0,-1-2-128 16,1-2-224-16,-2 1-32 0,2 1-16 0,-4 1 0 31,1 3-1472-31,-1-3-304 0,-9-3-48 0,10 5-5808 0,-10-5-1168 0</inkml:trace>
  <inkml:trace contextRef="#ctx0" brushRef="#br1" timeOffset="112295.398">7741 14022 1839 0,'0'0'160'0,"-5"-3"-160"15,-1-2 0-15,6 5 0 0,0 0 5040 0,0 0 976 16,0 0 192-16,0 0 32 0,0 0-4960 0,0 0-976 15,0 0-304-15,0 0 128 0,6-8-128 0,-1 2 0 16,-5 6 0-16,10-5 0 0,0 0 0 0,1-3 0 16,0-2 0-16,0-1 0 0,4 1 0 0,1-2 160 15,-3-2 16-15,2 1 0 0,3 0 208 0,2-2 64 0,-2 3 0 16,3 0 0-16,0-1 0 0,0 1 0 0,1 0 0 0,1 3 0 16,0 2-128-16,2 4 0 0,1-1-16 0,1 1 0 15,5 1-128-15,1 1-32 0,-2 0 0 0,-2-1 0 16,0 2 0-16,0 2 0 0,0 0 0 0,-2 0 0 15,1 0-144-15,-3 1 0 0,-1 1 144 0,0 3-144 16,1-1 0-16,-2 3 0 0,-1 1 0 0,-1 1 128 16,-1 1-128-16,-2 0 144 0,0-1-144 0,-2 5 160 15,1-1 48-15,0 4 16 0,1-2 0 0,-2 1 0 16,-1-4 96-16,-1 2 0 0,0-1 16 0,1 2 0 16,-2 0-80-16,0 1 0 0,2-2-16 0,-4 1 0 0,0-2-240 15,1 0 144-15,1-2-144 0,1-1 128 16,-2-1-128-16,2-1 0 0,1-3 144 0,1-1-144 15,2-4 208-15,1-2-16 0,2 0-16 0,4-1 0 0,-2-1 208 16,2-1 64-16,2-3 0 0,1 1 0 0,2-2-208 0,-1-1-48 16,-1-1 0-16,-1 2 0 0,0-1-192 0,-1 1 144 15,-1 1-144-15,0-1 128 0,-1 0-128 0,2 0 0 16,1 3 144-16,-1 0-144 0,0 1 0 0,-1 0 0 16,-3 2 0-16,0-1 128 0,1 2-128 0,-1-1 0 15,2 0 0-15,-2 1-128 16,-1 2-384-16,-1 1-64 0,-4-1 0 0,1-1-10144 15,-1-2-2016-15</inkml:trace>
  <inkml:trace contextRef="#ctx0" brushRef="#br1" timeOffset="113053.031">10875 13775 11967 0,'0'0'1072'0,"-4"-6"-864"16,3-1-208-16,-2 3 0 0,3 4 5280 0,-2-7 1008 0,1 1 208 0,1 6 32 31,0-6-6272-31,0 6-1280 0,0 0-240 0,-2-6-48 0,-4 0 864 0,1 2 192 0,-2-1 16 0,-3 3 16 16,-1 0-48-16,-1 2-16 15,-1 0 0-15,-6 3 0 0,2 0 288 0,-3 4 0 0,0 1 0 0,-3 1 0 16,0-2 0-16,-1 4 256 0,1 0-64 0,-3 4 0 16,1-1 16-16,1 2 0 0,0 2 0 0,3-2 0 15,2-1 0-15,3 0 0 0,-1-2 0 0,5-1 0 16,5-1-208-16,4-1 128 0,1 0-128 0,2-10 0 16,4 10 928-16,2 0 96 0,-3-1 0 0,5 0 16 15,2-4-800-15,3 1-240 0,2-1 0 0,2 2 128 16,0 2-832-1,3-1-176-15,1-2-16 0,-1 0-16 0,1 1 768 0,0 0 144 0,-5-2 0 0,3 1 0 0,-1 0 0 16,-2 0 128-16,-2-2-128 0,0 2 0 0,-2 0 256 16,-1 1-48-16,-1-2 0 0,-3 2 0 0,-2 0 208 15,-1 0 32-15,-4-7 16 0,2 11 0 0,-3 1 16 0,-3 2 0 16,-4-2 0-16,-1 3 0 0,-2-1-160 0,-3 1-48 16,-3-1 0-16,-1 0 0 0,-1 1 32 0,-3-1 0 15,1-3 0-15,1 0 0 0,-1 0-32 0,2-2 0 16,-2-3 0-16,0 0 0 0,0-6-272 0,1 2 0 15,-2-1 0-15,1-1 0 0,1-1-256 0,-1-1 0 16,3 1 0-16,-1-2 0 0,0 2-96 0,4 1-32 16,0 0 0-16,0-1 0 15,2 0-1376-15,1-1-288 0,0 0-48 0,2-3-12192 0</inkml:trace>
  <inkml:trace contextRef="#ctx0" brushRef="#br1" timeOffset="113752.465">11290 13755 14735 0,'0'0'1312'0,"0"0"-1056"15,-5 4-256-15,5-4 0 0,-4 5 3776 0,2 3 688 16,-3 2 144-16,3 3 16 0,1 4-3728 0,2 4-768 15,0 3-128-15,2 6 0 0,0 3 0 0,-1 4 0 16,0 5 0-16,0 1-144 0,0 1 144 0,-1 5 0 16,0 3 0-16,0 5 0 0,-1 4 160 0,0-2-32 15,-2 5-128-15,-1-11 192 0,-1-8 16 16,2-4 0-16,-3-1 0 0,2-6 0 16,0-5 320-16,0-3 64 0,-2-5 16 0,1-3 0 0,-2-1 128 0,2-5 32 15,-3-4 0-15,7-8 0 0,-6 2-256 0,6-2-64 0,-11-3 0 0,1-6 0 16,0-3-128-16,0-3-48 0,0-3 0 15,-1-3 0-15,-1-4-272 0,1-4 128 0,2-5-128 0,-1-4 0 16,1-4 0-16,3-4 0 0,1-4 0 0,3 2 0 16,3 2 0-16,2 2-144 0,0 2 144 0,3 1-192 15,3 1 192-15,3 0 0 0,2-3 0 0,0 0-128 16,1 0-128-16,3 5-32 0,2-3 0 0,2 8 0 16,1 3-112-1,0 5-32-15,-1 4 0 0,0 4 0 0,1 5 112 0,-3 2 32 0,-3 4 0 0,3 5 0 16,0 4-112-16,-2 4-32 15,-1-2 0-15,0 5 0 0,-3 2 96 0,-2 2 16 0,1 2 0 0,-4 0 0 16,-1 2 320-16,-5 1 0 0,-1 2-144 0,-1 1 144 0,-2 1 208 16,-2 2 112-16,-5-2 0 0,-1 2 16 0,-2-3 144 15,-2-1 32-15,-2 0 0 0,-3-1 0 0,-2-2-224 16,0-2-32-16,-2-3-16 0,2-2 0 0,3 0-112 0,-4-4-128 16,-3-3 176-16,1 1-176 0,1-3-144 0,0-1-144 15,-1-1-32-15,2 0 0 16,-1-1-480-16,3-1-96 0,3-1-32 15,3-1 0-15,1-3-1456 0,3 1-304 0,-1-2-48 0</inkml:trace>
  <inkml:trace contextRef="#ctx0" brushRef="#br1" timeOffset="114305.503">11788 13979 25791 0,'0'0'2304'0,"-6"3"-1856"0,0 4-448 0,6-7 0 15,0 0 1664-15,0 0 224 0,-2 9 48 0,2-9 16 16,-1 12-1040-16,1-12-208 0,4 9-32 0,2-3-16 15,-6-6-1552-15,10 8-320 16,1 0-64-16,-3-4-16 0,2-2 960 0,0-1 192 0,-1-1 144 0,2 1-192 0,-2-1 192 16,2 0 0-16,1-1 128 0,2-1-128 0,-1 0 416 0,-1-1 16 15,2-3 0-15,-1-1 0 0,2 0 80 0,1 0 0 16,-1-1 16-16,0-1 0 0,1-6-112 16,0 2-32-16,0 1 0 0,-1-1 0 0,-2-2-224 0,1 1-160 15,0 2 192-15,-4-3-192 0,-1-1 0 0,-3 2 0 16,1 2 0-16,-3 0-192 0,-3-1 192 0,-1 2 0 15,-1 0 0-15,-2 1 0 0,-2-1 0 0,-2 3 0 16,-3 1 0-16,-1 2 160 0,0 3-160 0,-2 1 0 16,-3 1 0-16,-1 2 0 0,-2 3 0 0,0 2 0 15,-3-1 0-15,1 3 128 0,2 2-128 0,-3 1 128 16,0 2-128-16,1 0 128 0,0-1-128 0,1 1 128 16,0 3-128-16,4-1 128 0,0 2 0 0,5 0 0 15,2-1 0-15,3 3 0 0,-3 1 64 0,5 0 0 16,4 1 0-16,1 0 0 0,1 1-192 0,3 0 160 0,3 0-160 15,3-1 160-15,0-1-160 0,3-1 128 16,2-2-128-16,1 0 128 0,3 0-128 0,-1-3 0 0,1-1 0 0,2 0 0 16,-1 0 0-16,2-4 0 0,0-3 0 0,3-3 0 15,0 0-176-15,1-2-64 0,1-3-16 0,1-4 0 32,3-2-1984-32,-1-4-416 0,0-4-80 0</inkml:trace>
  <inkml:trace contextRef="#ctx0" brushRef="#br1" timeOffset="114837.381">13118 13760 34095 0,'-10'-2'3024'0,"-2"-1"-2416"16,-3-2-480-16,-1 3-128 0,1-1 1280 0,-2 0 256 15,1 1 32-15,-2 1 16 16,0 0-1584-16,-4 2-432 0,0 0-16 0,-2 4-16 16,-1 0 0-16,-1 3 0 0,-2 1 0 0,1 2 0 0,-1 4 144 0,1-1 16 15,3 8 16-15,-1 0 0 0,1 3 288 0,2 2 224 16,3 3-32-16,2 1-16 0,4-1 144 0,1 3 16 16,5 0 16-16,4-2 0 0,2-1-64 0,3-2-16 15,1 0 0-15,3-3 0 0,0-1-128 0,3-3-16 16,1 0-128-16,2-1 192 0,2-6-64 0,1 0-128 0,-1-5 176 15,3-1-176-15,1-2 128 0,4-3-128 0,2-5 0 0,2-3 0 32,1-2-352-32,-2-3-128 0,2-2-32 0,-1-5 0 15,-4-4-1728-15,1 1-368 0,-3 0-64 0,0 0-11200 0</inkml:trace>
  <inkml:trace contextRef="#ctx0" brushRef="#br1" timeOffset="115033.807">13275 13833 30399 0,'0'0'2704'0,"0"0"-2160"0,0 0-544 0,0 0 0 0,-8 10 2512 0,3-1 400 16,3 4 80-16,2 0 16 0,-2 2-2400 0,0 6-480 16,2 5-128-16,-2 4 0 0,0 0 0 0,0 3 0 15,1 1 0-15,-2 2 0 0,-3 2-160 0,0-2 160 16,0-1-160-16,-2 1 160 0,1 2 0 0,-1-1 0 15,0-3-128-15,3-3 128 0,0-4-176 0,3-2 16 16,2-3 0-16,0-5 0 16,-1-3-544-16,1-14-96 0,2 12-32 0,-2-12 0 15,0 0-2448-15,11-5-496 0</inkml:trace>
  <inkml:trace contextRef="#ctx0" brushRef="#br1" timeOffset="115711.618">13866 13914 6447 0,'0'0'272'0,"0"0"80"0,0 0-352 0,0 0 0 0,0 0 0 0,0 0 0 16,0 0 7488-16,0 0 1408 0,-5 10 304 0,-3-5 48 16,8-5-7584-16,-11 4-1536 0,-3-2-288 0,0 2-64 31,0 2-176-31,-2-1-48 0,-5 0 0 0,1 1 0 0,0 3 128 0,-1 1 0 0,2-1 16 15,1 2 0-15,-1 2 304 0,4-1 0 0,0-2 128 0,3 2-128 16,-1 4 192-16,5-2-48 0,2 0-16 0,0 0 0 16,2 1-128-16,-1 0 160 0,4 1-160 0,0 0 160 15,0 2-160-15,3-2 0 0,2 1 0 0,0-2 0 0,0-1 0 16,3 1-176-16,2-2 48 0,-3 1 0 0,-1-2 128 16,1-1 0-16,3 0 0 0,1-2-128 0,1-1 128 15,-1-2 0-15,-2 0 128 0,2-1-128 0,3-1 0 0,-2-1 144 16,0-3-144-16,1 0 0 0,1-2 192 15,1-3-64-15,-1-1 0 0,1-2-128 0,1-2 160 0,1-1-160 16,-1-2 128-16,2 0-128 0,0-3 0 0,1 2 0 16,-2 0 0-16,3-2 0 0,1-1 0 0,1-1 0 15,-4 1 0-15,2-1 0 0,-1-1-128 0,-1-1-16 16,1 1 0-16,2-1 0 0,-4 0-48 0,1 2 0 16,-2 0 0-16,0-2 0 0,0-2 192 0,-2 2-128 15,-4 3 128-15,1 0-128 0,-1 1 128 0,1 0 0 16,0 2 0-16,-1 0 0 0,1-2 0 0,-1 1 0 0,-3 2 0 15,1-1 0-15,0 1 0 0,-1-1-208 16,3 1 80-16,-4-2 128 0,3 3-176 0,-2 1 176 0,0-1-128 16,1 1 128-16,-2-1-192 0,3-1 64 15,-2-1 0-15,0-2 0 0,1-1 128 0,-1-1-160 0,1-3 160 16,0 1-160-16,-1-3 32 0,-3-1 0 0,2 1 0 0,-1 1 0 16,1 3 128-16,-3 0-160 0,0-1 160 15,-1 2-160-15,-1 1 160 0,-1 4 0 0,-2 1 160 0,1 2-160 16,-4 0 352-16,2 2-32 0,-1 1 0 0,-2 0 0 15,0 0 48-15,-1 2 0 0,2 1 0 0,-2 3 0 16,0 1-240-16,1 1-128 0,7-1 160 0,-10 5-160 16,-4 4 128-16,2 2-128 0,-1 5 0 0,0 1 0 15,0 2 160-15,0 5-160 0,-3 5 160 0,2 4-160 16,0 4 304-16,0 6-48 0,1 0 0 0,1 3 0 0,1 1 128 16,-1 4 32-16,3 1 0 0,1 2 0 0,3 1-96 15,-1 1-32-15,2-1 0 0,2-5 0 0,2-1-128 0,2-5-32 16,-2-3 0-16,3-2 0 0,3-4-128 0,2 0 160 15,0-3-160-15,3-3 160 0,1-4-160 0,4-2 0 16,-1-4 0-16,3-1 0 16,-1-7-1392-16,4-3-256 0,1-3-48 0,5-11-15104 15</inkml:trace>
  <inkml:trace contextRef="#ctx0" brushRef="#br1" timeOffset="116919.766">15585 13989 33743 0,'-5'-10'1488'0,"3"4"320"0,-5 1-1440 0,3 1-368 0,0-1 0 0,-1 1 0 16,-1-2 288-16,2 1-16 0,-5-3 0 0,-1 1 0 0,-1 0-272 15,-1 0 0-15,-1 4 0 0,-5-2 0 0,-5-2 0 0,-2 1 0 16,-1 2 0-16,-2 3 0 0,-1 3 0 0,-2 3 0 15,-4 2 0-15,-1 4 0 0,-2 4 0 0,-4 4 0 16,-5 3-160-16,1 2 160 0,2 1 0 0,5 1 0 16,1-1 0-16,7 3 0 0,3-3 384 0,7-3 64 15,1-4 0-15,7 3 0 0,1-1-176 0,5 2-16 16,5-1-16-16,3 0 0 0,4 5-240 0,1-4 0 16,6-2 0-16,5 1 0 0,4-1-176 0,4-2 32 15,5-1 0-15,3-1 0 0,1-7-112 0,2-1 0 16,-1-2-16-16,2-1 0 15,-2-2-416-15,1-3-80 0,-1-4 0 0,1-2-16 16,-2-3-1328-16,1-3-272 0,0-1-48 0,3-4-9616 0</inkml:trace>
  <inkml:trace contextRef="#ctx0" brushRef="#br1" timeOffset="117378.998">16188 13860 42047 0,'-13'-9'1856'0,"4"5"384"0,-4 0-1792 0,2-1-448 0,2 5 0 0,-1-1 0 16,-1-1-288-16,1 0-160 0,0-1-16 0,1 2-16 16,0 2-224-16,-4 1-64 0,-2-2 0 0,-1 2 0 15,-3 2-48-15,-3 5-16 16,0 2 0-16,-4 3 0 0,0 5 528 0,0 5 112 0,0 4 0 0,1-1 16 0,2-3 304 0,5 2 48 15,1-2 16-15,3 0 0 0,4 0 160 0,4 4 32 16,2-2 16-16,3-2 0 0,4-1-144 16,2-2-48-16,2-3 0 0,3-2 0 0,1 0-80 0,5-2 0 15,-1-3-128-15,0-4 192 0,1-4-192 0,-1-1-240 16,4-1 48-16,0-5 16 0,-3-6 176 0,-1-2 0 16,0-2 0-16,-1-3 0 0,1-2 0 0,1-3 224 15,-2-2-32-15,-1-2 0 0,1-1-16 0,-6 0-16 16,1 1 0-16,-2 0 0 0,-2 1-16 0,-3 2 0 15,2 2 0-15,-2 3 0 0,-1 3 0 0,-1 4 0 16,-1 3 0-16,1 8 0 0,0 0-144 0,0 0 160 16,-2 11-160-16,0 7 160 0,0 5-160 0,2 6 0 15,0 0 0-15,2 4 0 0,-1 4 0 0,2 0-144 0,1 4 144 16,2 0 0-16,-1-3-128 0,4 0 128 0,-2 0 0 0,3-4 0 16,-2-1 0-16,2-3-128 0,2-6 128 0,-1-3 0 15,3-5-288-15,0-3 0 0,2-4 0 0,2-4 0 31,2-4-2256-31,0-9-448 0</inkml:trace>
  <inkml:trace contextRef="#ctx0" brushRef="#br1" timeOffset="117788.756">16871 13683 15663 0,'-6'-4'1392'0,"-2"-1"-1120"16,-1-1-272-16,1 2 0 0,1-1 5536 0,7 5 1056 15,-8 1 192-15,0-1 64 16,-4-1-6160-16,-1 3-1232 0,-3 2-240 0,-2 3-48 16,-1 2-32-16,-4 2 0 0,-1 2 0 0,-5 6 0 0,0 4 544 0,-2 1 96 15,-1 2 32-15,0 3 0 0,-3 1 320 0,4-2 64 16,2 0 0-16,3-3 16 0,7 2 224 0,3-5 32 15,2-4 16-15,6 0 0 0,5-3-208 0,3 0-32 16,2-6-16-16,5 4 0 0,3-1-224 0,6 0-160 16,2-3 32-16,3-1 0 0,1 0 128 0,1 0 0 15,2-2 0-15,-1 0 0 0,1-2 0 0,-1 3 0 0,-2-1 0 16,-1 1 0-16,0-1 0 0,-2 1 0 16,-4 1 0-16,-2 0 0 0,-2-2 0 0,-1 1 0 0,-4-1 160 0,-4 3-160 15,-5 2 320-15,-2 2-16 0,-5 2-16 0,-2 0 0 16,-3 2 16-16,-2-1 0 0,-1 2 0 0,-2-1 0 15,-4-1-304-15,2-2 160 0,-2 0-160 0,3-2 128 16,-4-5-1344 0,3-1-288-16,-1-5-48 0,2-2-9040 0,4-5-1808 0</inkml:trace>
  <inkml:trace contextRef="#ctx0" brushRef="#br1" timeOffset="118355.307">17010 14010 24879 0,'0'0'1088'0,"0"0"256"0,0 9-1088 0,2 0-256 16,5 1 0-16,0 0 0 0,4-1 3616 0,1-1 672 16,1-3 128-16,1 1 16 15,1-4-4176-15,4-2-848 0,0-1-176 0,0-4-16 16,0-3 48-16,-1-2 16 0,0-3 0 0,-2-2 0 0,-1 3 544 0,-3-3 176 15,0-4 0-15,1-1 0 0,-2 0 336 0,-2 1 176 16,0-2 48-16,-1 2 0 0,-3 1 64 0,-1 2 16 16,-3-1 0-16,-1 2 0 0,-2 0-272 0,-5 1-48 15,-3 2-16-15,-1 2 0 0,-2-1-304 0,-4 5 0 16,-2 1 128-16,-1 4-128 0,-5 5 0 0,-1 2 0 0,1 3 0 16,-3 6 0-16,3 5 272 0,1 6-48 0,1 4-16 15,3 7 0-15,0 6-48 0,5 1-16 16,-1-2 0-16,4 0 0 0,4-2-144 0,3-4 0 0,4-3 144 0,3-3-144 15,3-2 208-15,5-4-16 0,3-4-16 0,3 1 0 16,3-5-176-16,3-5 160 0,0 2-160 0,5-6 160 16,5-4-160-16,2-3-144 0,3-6 144 0,5-5-208 15,6-4-960 1,0-6-192-16,0-6-48 0,-2-2-16224 0</inkml:trace>
  <inkml:trace contextRef="#ctx0" brushRef="#br1" timeOffset="119215.654">18697 13635 11055 0,'0'0'976'0,"0"0"-784"16,-6-4-192-16,2-1 0 0,0-4 4880 0,1 2 944 16,-2 2 176-16,0-1 32 0,0 1-4304 0,-1-1-848 15,-5 1-176-15,1-1-48 0,-1 1-192 0,-2 4-32 16,-2 1-16-16,0 0 0 0,-2-3-416 0,-1 5 0 15,-8 7 128-15,1 3-128 0,1 3 0 0,2 4 0 16,0-1 0-16,2 4 0 0,-2 6-144 0,3-1 144 16,3 1 0-16,2 3 0 0,0 1 0 0,6 2 0 15,-2 2 0-15,6-2 0 0,4-3 0 0,4-5-128 0,3-3 128 16,4-4 0-16,3-2 0 0,2-4-128 0,2-3 128 16,0-5 0-16,2-4 0 0,2-3-128 0,2-3 128 15,-2-3 0-15,3-2 0 0,-4-2 0 0,-2-1 0 16,3-3 0-16,-2-5 0 0,-3 2 0 0,-7-2 0 0,-3 0 0 15,1 1 0-15,-1-1 0 0,-3 1-160 0,-1 1 160 16,-3 1 0-16,-3 1 0 0,-1 2 0 0,-2 3-128 16,-2 2 128-16,0 2-128 0,-2 3 128 0,0 2-128 15,-1 1-48-15,1 4 0 0,3 1 0 0,-2 1 0 16,3 0 48-16,6-4 0 0,0 0 0 0,0 0 0 16,0 0-16-16,0 0 0 0,0 0 0 0,8 3 0 15,3-3 144-15,2-2 0 0,-2-3-144 0,2-4 144 16,1-4 272-16,2-3 128 0,1-3 32 0,4-4 0 15,-1-3 160-15,3-5 48 0,1-6 0 0,0-2 0 0,-3-3-128 16,1-1 0-16,1-5-16 0,-4 4 0 0,-2 2-192 16,-1 0-48-16,0-1 0 0,-4-3 0 0,-2-3-256 0,-5 2 0 15,1 7 0-15,-1 4 0 0,-4 7 128 16,1 5-128-16,2 4 144 0,-3 4-144 0,-2 8 224 0,1 8-48 16,-1-6-16-16,1 6 0 0,0 0-160 0,-7 14 0 15,-3 8 144-15,3 11-144 0,-2 9 0 0,0 10 0 16,-1 7 0-16,-2 5-128 0,-1 6 128 0,-2 10 0 15,1 7-144-15,0 2 144 0,-2-1 0 0,3 0 0 16,1-5 128-16,-2 2-128 0,2-1 0 0,1-9 0 16,1-5 0-16,-1-6 0 0,1-4 240 0,3-2-48 15,-1-3 0-15,2-3 0 0,1-4-48 0,1-4-16 16,1-5 0-16,1-5 0 0,0-5-256 0,2-2-64 0,0-6-16 16,3-3 0-1,1-5-1648-15,0-7-320 0,-4-6-64 0,0 0-8784 0,7-8-1776 0</inkml:trace>
  <inkml:trace contextRef="#ctx0" brushRef="#br1" timeOffset="119500.315">18179 14212 12895 0,'0'0'1152'0,"0"0"-928"0,0 0-224 0,0 0 0 15,0 0 7600-15,0 0 1472 0,10-1 288 0,7-1 64 0,5 0-7696 16,6-3-1536-16,3-1-192 0,5-4-256 0,4-2 256 16,3-4-192-16,7-4 192 0,1-2-160 0,2-2 160 0,2-1-160 15,2-1 160-15,-5 1-160 16,-4 1 160-16,-1 3 0 0,-2 1 0 0,-3 4-128 0,-1-1 128 0,-4 4-160 16,-3-1 160-16,2 2-160 15,1 1-480-15,-2 0-112 0,-1 1-16 0,-1 0 0 16,-1 1-2304-16,-1 0-448 0</inkml:trace>
  <inkml:trace contextRef="#ctx0" brushRef="#br1" timeOffset="120525.196">20479 13241 20559 0,'0'0'896'0,"0"0"208"0,0 0-880 0,6-3-224 0,-6 3 0 0,5-5 0 15,0 2 1344-15,0-2 208 0,-5 5 48 0,1-7 16 16,-1-1-720-16,3 1-160 0,-3 7-32 0,0 0 0 15,0 0 64-15,-2-12 0 0,2 12 0 0,-2-12 0 16,2 12 128-16,-5-13 16 0,-1 1 16 0,2 0 0 16,-6 5-192-16,2-2-32 0,-4 2-16 0,1-1 0 0,-1 1-240 15,-1 4-32-15,-5 1-16 0,0 1 0 0,-3-2-208 0,0 4-32 16,-1 3-16-16,0 4 0 0,-2 2-144 16,2-2 0-16,-3 6 0 0,4 2 0 0,-1 1 0 0,2 1 0 15,1 0 0-15,-1 1 0 0,2-1 0 0,4 0 0 16,4-2 0-16,0 2 0 0,5-1 0 0,-1 0 0 15,3 0 0-15,2-2 0 0,4-2 0 0,4-1 0 16,-1 4-128-16,5-1 128 0,4-2-128 0,1-2 128 16,2 0-160-16,2 0 160 0,2 0 0 0,-3 0 0 15,2 0 0-15,1 1 0 0,1 4 0 0,1-3-144 16,-4-2 144-16,5 1 0 0,-2 0 0 0,1 3 0 16,-1-2 0-16,-3-1 0 0,-3 0 0 0,-3 0 0 0,-2 1 0 15,-2 0-128-15,-4 0 128 0,1-1 0 0,-3 0 0 16,0-1-128-16,-6-1 128 0,-1 0 128 0,-1-1-128 15,-7 1 176-15,-4 0 80 0,-4 1 0 0,-7 0 16 0,-2 0 0 16,-4 0-16-16,-1 0-16 0,-3 0 0 0,-1-1 0 16,1 2 144-16,-4-1 16 0,-1-3 16 0,1 1 0 15,4-3 32-15,2 0 16 0,-2-4 0 0,4 0 0 16,2 0-304-16,4-2-160 0,2-1 160 0,4 0-160 16,3 0 0-16,1-1-208 0,3 0 16 0,4-3 0 31,3 0-1392-31,2-3-272 0,0-1-48 0,7-4-9856 0,2-6-1968 0</inkml:trace>
  <inkml:trace contextRef="#ctx0" brushRef="#br1" timeOffset="121153.285">21213 13257 24879 0,'0'0'2208'16,"0"0"-1760"-16,-5-7-448 0,0 1 0 0,5 6 1696 16,-4-6 256-16,-3-4 48 0,2 1 16 15,-1 2-1456-15,-2 2-304 0,0 0-48 0,-3 0-16 0,1-1-48 0,-1 2-16 16,-4 1 0-16,0 0 0 0,-1 2 96 0,-4 2 16 16,0 2 0-16,-1 3 0 0,-2 3-64 0,0 4-16 15,1 4 0-15,-3 3 0 0,-4 0-160 0,0 2 160 16,1 0-160-16,4 4 160 0,2 0-32 0,3 1 0 15,1-2 0-15,4 6 0 0,3 2 64 0,3-1 16 16,-1-3 0-16,4-2 0 0,1-3-64 0,2-2-16 16,4-1 0-16,2-3 0 0,3 0-128 0,2-3 0 15,6-1 0-15,1-3 0 0,6 0 0 0,6-3 0 16,4-2 0-16,1-3 0 0,-1-3-208 0,2 0-80 16,2-3-16-16,0-3 0 15,3-1-608-15,-3-3-128 0,0-3-32 0,2-5-13680 0</inkml:trace>
  <inkml:trace contextRef="#ctx0" brushRef="#br1" timeOffset="122055.912">21969 13209 12895 0,'0'0'1152'0,"0"0"-928"0,-15-6-224 0,2 2 0 16,1 2 6592-16,2 1 1280 0,0 1 256 0,2-2 64 16,-1-4-7392-1,-1 4-1472-15,3 0-288 0,-5 1-64 16,-3 2 0-16,0-1 0 0,2-1 0 0,-2 3 0 0,-3 1 672 0,0 4 144 0,1-2 16 0,-3 4 16 16,0 1 560-16,2 3 96 0,0 2 32 0,-2 0 0 0,7-2-224 0,-2 1-32 15,0 2-16-15,2 0 0 0,3 3-80 0,3 2-16 16,-3 1 0-16,3 0 0 15,2 3-144-15,2-2 0 0,2-1 0 0,1 0 0 0,1 2 0 16,2-3 128-16,-1-2-128 0,2-6 0 0,-4-13 0 16,8 10 0-16,1-6 0 0,-2-1 0 0,-7-3 176 15,11 0-48-15,0-4-128 0,0 0 192 0,-1-2 32 0,0-2 0 16,-2-3 0-16,1-4 0 0,-2-2-224 0,1 1 176 16,-1 3-176-16,-1-2 160 0,-1-4-160 0,0 3 0 15,1-1 0-15,-3 4 0 0,1 1 0 0,2 0 128 16,-2 2-128-16,0 1 0 0,-4 9 0 0,0 0 0 15,0 0 0-15,0 0 0 0,0 0 0 0,6 9 0 0,2 1-144 16,1 0 144-16,0-1-192 0,0 5 64 0,0 2 128 16,2 0-208-16,1-1 16 0,3-3 16 0,-3-2 0 0,2 0 0 15,0 0-16-15,3 0 0 0,0-2 0 0,2-2 0 16,-2-2 192-16,0 0 0 0,-1-2 0 16,0-4 0-16,2-6 176 0,-2-1 16 0,0-3 0 0,0-1 0 15,1-4-64-15,1 1-128 0,1-3 192 16,1 0-64-16,0 3-128 0,2-3 0 0,-1-1 0 15,-1-2 0-15,1-1 0 0,-1-1 0 0,-2 0 0 0,0-5 0 16,3-5 0-16,-2-1 0 0,1 0 0 0,-1-4 0 16,0-4 0-16,-2-2-144 0,-2-3 144 0,1 0 0 15,-5-1 0-15,1-1 0 0,0-7 0 0,-1 1 0 16,-1 0 0-16,0 5 144 0,0-1-144 0,-4 2 192 16,3 2-192-16,-4 5 0 0,1 6 144 0,-1 3-144 0,-1 1 0 15,-2 2 144-15,0 1-144 0,-1 5 0 0,-2 2 176 0,-1 5-176 16,-1 4 160-16,-1 2-160 0,-1 0 0 15,0 3 128-15,1 1-128 0,-1 4 0 0,-2 1 0 0,7 3 0 16,-10 4 0-16,0 3 0 0,-4 7 0 0,0 2 0 16,-2 1-160-16,0 6 160 0,0 8 0 0,-1 2 0 15,-3 1 0-15,0 2-128 0,1 4 128 0,3 4 0 16,2 4 0-16,-2 3 0 0,0 1 0 0,1 3 0 16,2 0 0-16,0-1 0 0,-1-2 0 0,4-1 0 15,-1-2 0-15,3 1 0 0,1 0 224 0,4-3 32 16,-1-4 0-16,3-1 0 0,2-2 64 0,3-4 0 15,-2-3 16-15,4-3 0 0,0-1-144 0,1-1-48 16,3-1 0-16,-1-1 0 0,1-2-144 0,2 0 0 16,-2-3-160-16,1-4 160 0,-1-3-256 0,-3-2 64 0,2-3 0 15,3 1 0 1,-2-3-416-16,0 0-80 0,-3-3-16 0,2-3 0 16,5-4-2768-16,0-5-560 0,1-8-128 0,2-4 0 0</inkml:trace>
  <inkml:trace contextRef="#ctx0" brushRef="#br1" timeOffset="122518.531">23287 12961 19343 0,'0'0'1728'0,"-3"-6"-1392"15,3-3-336-15,0-1 0 0,0-1 4304 0,-3-2 800 16,1-1 144-16,-1 0 48 16,-4 1-5296-16,-4-1-944 0,-2-1-240 0,2 1-48 15,0 4 608-15,-4 3 128 0,-2 2 32 0,-2 3 0 0,2 1 464 0,-2 3 288 16,-1 3-32-16,1 1-16 0,-2 4 320 0,3 2 64 16,0 3 16-16,2 1 0 0,-2 4-336 0,2 5-64 15,-3 4-16-15,1 5 0 0,2 4-224 0,0 2 0 16,2-3 0-16,0 1 0 0,3-1 0 0,1-4 176 15,4-5-176-15,1-4 160 0,3-1 48 0,2-3 16 0,3-4 0 16,2-4 0-16,2-2-32 0,2-2 0 0,-1-1 0 16,3-4 0-16,2-4-192 0,1-1 176 15,-3-3-176-15,4-3 160 0,4-3-160 0,-2-3 128 0,-1-5-128 0,3 0 128 16,1-1-128-16,2-5 0 0,-4-3 144 0,1 2-144 16,0-2 160-16,-3 1-32 0,1-3-128 0,-4 1 192 15,-4 3-16-15,0 1-16 0,-2 2 0 0,-1 3 0 16,-2 3-160-16,-2 6 128 0,2 5-128 15,-4 6 128-15,0 0-128 0,0 0 0 0,0 0 0 0,0 0 0 16,0 10 0-16,0 5-144 0,-1 3 144 0,2 2 0 16,2 2-160-16,0 0 160 0,1 2-128 0,0 0 128 15,5 0 0-15,1-1 0 0,0-1 0 0,2 0 0 16,1 0 0-16,1-3 0 0,0-4 0 0,1 1 0 16,-2-2 0-16,1-2-128 0,1-3 128 0,-1-4-128 15,0 2-1312-15,0-2-256 0,-3-1-48 16,3-5-8816-16,-2-3-1776 0</inkml:trace>
  <inkml:trace contextRef="#ctx0" brushRef="#br1" timeOffset="122961.609">23681 12466 41295 0,'0'0'1824'0,"0"0"384"0,0 0-1760 0,0 0-448 15,5 8 0-15,-1 3 0 0,2 5 0 0,-1 6-320 16,-4 5 48-16,3 4 16 16,0 3-192-16,-2 6-16 0,-3 4-16 0,0 2 0 0,0 1 192 0,-1 4 32 0,-3 0 16 15,0 4 0-15,2 4 240 0,0-5 0 16,0-5 0-16,2-3 0 0,1-6 0 0,0-6 0 16,2-7 0-16,1-2 160 0,1-4 224 0,0-5 64 0,-2-5 0 0,2-1 0 15,-2-1 160-15,-2-9 32 0,0 0 16 0,0 0 0 16,10-2-304-16,-4-4-64 0,2-5-16 0,-1-4 0 15,1-5 48-15,-1-3 16 0,-1-3 0 0,-1-4 0 16,3-6-64-16,-1-3-16 0,2-7 0 0,2 2 0 16,2-3-96-16,2 2-32 0,-1 1 0 0,3 4 0 15,1 0-128-15,3 3 0 0,2 3 0 0,4-1-176 16,-2 2 176-16,5 4-192 0,5 1 192 0,-1 4-192 16,-5 6 192-16,5 3 0 0,3 1 0 0,-1 6-128 15,0 4 128-15,-5 3-128 0,2 1 128 0,-1 3-128 0,-1 2-208 16,-2 3-48-16,-5 1 0 0,-2 2 0 15,-3 0-400-15,-2 2-96 16,-1 1-16-16,-5 1 0 0,-7-2-1440 0,0 2-288 16,1 1-64-16</inkml:trace>
  <inkml:trace contextRef="#ctx0" brushRef="#br1" timeOffset="123819.093">19472 15669 37023 0,'0'0'1648'0,"0"0"336"0,0 0-1600 0,0 0-384 0,0 0 0 0,0 0 0 15,0 0 0-15,10-7-256 0,2-2 48 0,2-4 0 16,4-6 208-16,1-2-192 0,6-3 192 0,-1-3-192 15,2-3 192-15,2-4-144 0,-4-1 144 0,2-4-128 16,1-3 128-16,-3-2 0 0,1-1 0 0,1 0 0 16,-2-2 0-16,2 1 0 0,-1-2 0 0,1-2 0 15,-3-4 0-15,-2 0 0 0,-4-1 0 0,1 1 0 16,0 0 0-16,-4 2 0 0,-3 2 0 0,-2 0-128 16,-2 4 128-16,-1 0 0 0,-2 0 0 0,-2 6 128 15,2 5-128-15,-4 6 192 0,-3 4-64 0,2 3 0 16,-4 1-128-16,2 6 144 0,-2 3-144 0,1 4 160 0,-5 2-160 15,0 2 0-15,-2 4 0 0,0 3-176 0,-2 4 176 16,-1 1-160-16,-2 4 160 0,-1 3-160 0,-3 3 160 0,1 2-208 16,0 7 80-16,2 1 128 0,-1 0 0 0,3 4 0 15,1 2 0-15,0-2 128 0,3 0 64 0,-1 1 0 16,1 2 0-16,4 3 0 0,-1 0-32 0,1 4 0 16,1 2 0-16,1 0 0 0,3-2 16 0,1-2 0 15,0-1 0-15,2-3 0 0,2-3 160 0,2-1 48 16,0-4 0-16,4-2 0 0,1-3 144 0,3 1 48 15,1 3 0-15,3-5 0 0,1-1-272 0,2-2-48 16,4-1-16-16,1-2 0 0,1-2-112 0,4-2 0 16,2-3-128-16,0-3 192 0,0-6-192 0,1 0 0 15,-1 0 0-15,-1-3 0 0,-1-6 0 0,-1-2 0 0,-2-2-192 0,1 1 192 32,-3 1-1504-32,0-4-192 0,1-2-32 0,-3-3-15248 0</inkml:trace>
  <inkml:trace contextRef="#ctx0" brushRef="#br1" timeOffset="124246.595">20776 14633 8287 0,'0'0'736'0,"0"0"-592"0,0 0-144 0,0 0 0 0,-4-7 5776 0,4 7 1136 16,0 0 208-16,0 0 48 15,0 0-6064-15,7-6-1104 0,-7 6-448 0,0 0 32 0,0 0 416 0,0 0 176 16,4 7-16-16,-1 4 0 0,-2 3 592 0,0 6 112 16,1 3 32-16,-2 7 0 0,0 5-144 0,-2 2-32 15,0 0 0-15,1 2 0 0,-1 1-208 0,1-3-32 16,-1-3-16-16,1-1 0 0,1-5-240 0,0 0-48 15,0-3-16-15,0-3 0 0,1-1-160 0,-1-4 0 16,0-3 0-16,1-3 0 16,2-3-720-16,-3-8-240 0,0 0-32 0,0 0-16 15,0 0-1488-15,0 0-288 0,10-10-64 0,-2-4-11056 0</inkml:trace>
  <inkml:trace contextRef="#ctx0" brushRef="#br1" timeOffset="124705.302">21200 14520 35935 0,'0'0'3200'0,"0"0"-2560"0,0 0-512 0,0 0-128 16,-1 10 1648-16,2 2 304 0,1 1 64 0,1 2 16 16,2 2-2176-16,-3 4-432 15,1 1-96-15,-1 3-16 0,-3 4 432 0,-1 2 64 0,0 2 32 0,-4 1 0 16,0 2 160-16,0 1 0 0,-1-2 0 0,1-1 128 15,0-4 160-15,0-6 32 0,2-4 16 0,0-4 0 16,1-1 176-16,1-4 48 0,0-2 0 0,2-9 0 0,0 0-336 16,0 0-64-16,0 0-16 0,0 0 0 0,0 0-144 15,3-11 0-15,0-2 0 0,2-6 0 0,0-2 0 0,2-4 0 16,-2-1 0-16,4-5 0 0,1-3 0 0,1-2-176 16,2-4 48-16,-2 3 0 0,1 2-48 0,4 0 0 15,2 0 0-15,-1 4 0 0,-2 3-80 0,4 5 0 16,0 4-16-16,-2 3 0 0,-4 5 112 0,2 4 32 15,0 5 0-15,1 4 0 0,-4 3-16 0,0 6 0 16,-1 7 0-16,1 5 0 0,-2 6-32 0,0 1 0 16,0 6 0-16,-4 4 0 0,2 4 48 0,-3 4 0 15,0 3 0-15,0-1 0 16,0-5-448-16,-1-6-64 0,-1-3-32 0,2-7 0 16,-3-3 80-16,1-3 16 0,2-6 0 0,1-3 0 15,-1-7-2048-15,-5-7-384 0,15-1-96 0,2-10-16 16</inkml:trace>
  <inkml:trace contextRef="#ctx0" brushRef="#br1" timeOffset="125078.103">21979 14641 36863 0,'0'0'1632'0,"0"0"336"0,-6 12-1584 0,3 3-384 0,3 1 0 0,3 4 0 15,2 1 1280-15,1 1 160 0,3-4 32 0,3-1 16 16,1-2-1792-16,0-4-352 0,1-4-80 16,-2 1-16-16,2-3 288 0,1-5 48 0,1-3 16 0,0-4 0 0,2 1 720 15,2-2 160-15,2-4 32 0,1-2 0 0,-3-2 128 16,2 0 48-16,1-3 0 0,0 0 0 0,-1 2-320 0,-1-3-64 16,-1 0-16-16,-1 1 0 0,-1-2-288 0,-2 1 0 15,-1-1 0-15,-2 0 0 0,-3 0 0 0,0 1 0 16,0 1 0-16,-5 0 0 0,0-3 160 0,-3 2-160 15,-3 1 128-15,-2 3-128 0,-1-1 0 0,-3 1 0 16,-1 1 0-16,-1 5 0 0,0 2 0 0,-4 2 0 16,-1 2 128-16,-1 3-128 0,-2 6 128 0,-3 4-128 15,-5 2 128-15,-1 3-128 0,1 8 0 0,1 3 0 16,1 3 0-16,-3 3-176 0,2 3 176 0,3 0 0 16,3 1 0-16,2 0 128 0,4 3-128 0,4-3 0 0,0-3-128 15,3 1 128-15,4 0 0 0,2-3 128 16,4-3 0-16,1-1 0 0,3-2 64 0,3-2 0 0,6-6 16 0,5-1 0 15,4 1 96-15,3-5 16 0,1-3 0 0,2-1 0 16,4-1 16-16,1-4 16 0,-3-4 0 0,1-3 0 16,1-2-144-16,3-3-16 0,-1-1-16 0,-1-4 0 15,1-1-176-15,-2 1 0 0,-3-3 0 0,-4 0 0 32,-6-1-592-32,-2 0 0 0,-2-3 0 0,-5-1 0 0,-4 1-1712 15,-5-2-352-15,-4-4-64 0,-7-1-14848 0</inkml:trace>
  <inkml:trace contextRef="#ctx0" brushRef="#br1" timeOffset="125304.938">20749 14246 45151 0,'-3'-4'4016'0,"-4"-3"-3216"16,0 3-640-16,7 4-160 0,-5-5 1408 0,3-1 256 15,1 0 64-15,1 0 0 16,0 6-1728-16,0-8-432 0,0 0-32 0,1 3-16 16,-1 5-960-16,0 0-192 0,2-7-32 0,-2-2-16 15,0 9-624-15,0 0-112 0,0 0-16 0,-9-1-14512 0</inkml:trace>
  <inkml:trace contextRef="#ctx0" brushRef="#br1" timeOffset="126068.276">19872 16019 40543 0,'-6'4'3600'0,"-3"-1"-2880"0,3 1-576 0,1 3-144 16,0 2 1296-16,2 5 240 0,1 5 32 0,2 3 16 15,0 0-1584-15,2 8-272 0,1 8-80 0,4-5-16 16,-4-3 64-16,0 1 16 0,-3 0 0 0,3-1 0 16,-1 1-16-16,-1-5 0 0,-1-1 0 0,0 0 0 15,0 0-64-15,0-4-16 0,0-1 0 0,1-3 0 16,1-3-1600-1,-1-4-320-15,1-3-64 0,-2-7-13648 0</inkml:trace>
  <inkml:trace contextRef="#ctx0" brushRef="#br1" timeOffset="126368.079">20313 16011 48383 0,'0'0'2144'0,"-9"5"432"0,4 2-2064 0,1 3-512 16,4 2 0-16,0 3 0 15,-2 3-576-15,6 0-240 0,-2 3-32 0,2 5-16 16,-3 2 208-16,-1 3 32 0,-1 1 16 0,0 1 0 0,-1-2 416 0,1 2 192 16,-3-1-160-16,0-2 160 0,1 0 0 0,0-5 0 15,-1-5 0-15,0 0 160 0,2 1 192 0,1-6 32 16,0-4 16-16,-1-4 0 0,2-7-80 0,0 0-32 15,0 0 0-15,0 0 0 0,0 0-288 0,0 0 0 0,0 0 0 0,5-12 0 16,0-1-192-16,0-5 16 0,4-5 0 0,-1-2 0 16,1 0 176-16,0-4-208 0,2-5 80 15,2 2 128-15,3-1-192 0,-2 4 192 0,-2-2-160 16,3 5 160-16,1 0-144 0,-1 4 144 0,1 4-128 0,0 3 128 16,-1 0-144-16,-1 4 144 0,-3 2-160 0,1 5 160 15,2 3-176-15,-1 2 176 0,-3 1-192 16,2 7 192-16,0 5-192 0,2 6 64 0,-3 3 128 0,0 3-208 15,-2 5 208-15,0 0 0 0,0-1 0 0,-2-1 160 16,-4-4-16-16,0 2 0 0,-1 3 0 0,1 0 0 16,-3-3 16-16,1 1 0 0,1-3 0 0,-1 0 0 15,-1 1-160-15,0-4 0 0,0-4 0 0,0-1 128 16,1-5-448-16,-1-2-112 0,-1-4-16 0,1-6 0 16,0 0-2448-16,0 0-496 0,6-11-112 0,-1-8-11936 15</inkml:trace>
  <inkml:trace contextRef="#ctx0" brushRef="#br1" timeOffset="126673.956">21173 15461 32655 0,'0'0'1440'0,"0"0"304"0,0 0-1392 0,0 0-352 0,0 0 0 0,0 0 0 16,0 0 192-16,0 0-16 0,0 0-16 0,0 0 0 15,2 11 336-15,-4 2 64 0,-1 0 16 0,0 5 0 16,1 4 576-16,-4 4 112 0,0 6 16 0,-2 9 16 16,0 8-560-16,0 4-112 0,2 0-32 0,1 1 0 15,-2 0-16-15,1-1 0 0,2 0 0 0,1 3 0 16,-1 4-384-16,1-4-192 15,0-4 160-15,0-6-160 0,-1-9 128 0,2-3-128 0,1-2 0 0,-1-5 144 16,-2-10-368-16,4 0-80 0,-1-5-16 0,0-1 0 31,1-11-1488-31,0 0-304 0,0 0-64 0,0 0-9408 0,1-15-1856 0</inkml:trace>
  <inkml:trace contextRef="#ctx0" brushRef="#br1" timeOffset="127956.168">20621 15939 12895 0,'0'0'1152'0,"0"0"-928"0,0 0-224 0,0 0 0 0,0 0 5520 0,0 0 1072 15,0 0 192-15,0 0 64 0,12 1-5472 0,3-1-1088 16,-1-1-288-16,2-1 0 0,3-1 480 0,2-2 16 15,0 1 0-15,3-2 0 0,5 1 272 0,3-1 48 16,3 2 16-16,1-2 0 0,0 2-176 0,-1-1-16 16,-1 0-16-16,0 1 0 0,0-2-368 0,1 0-80 15,-3-1-16-15,-1-1 0 0,-2 2-160 0,-3-1 0 16,-1-1-192-16,1 2 192 16,0-2-816-16,-4 3-32 0,-5-2-16 0,2 0 0 15,3 1-2272-15,-2-2-464 0,-4-1-96 0</inkml:trace>
  <inkml:trace contextRef="#ctx0" brushRef="#br1" timeOffset="128511.008">21641 16034 2751 0,'0'0'256'0,"0"0"-256"0,-8 3 0 0,8-3 0 16,0 0 5680-16,0 0 1088 0,0 0 208 0,0 0 64 15,0 0-6096-15,0 0-1216 0,0 0-240 0,11 2-64 16,-3-2 1072-16,1 0 208 0,0 1 32 0,0-1 16 16,2-1 896-16,-1 1 176 0,2-2 32 0,4 0 16 15,0 1-720-15,3-1-160 0,2-3-32 0,1 0 0 16,-1-2-656-16,0-1-144 0,-1-2-32 0,-2 1 0 0,2-2-128 0,-2-2 0 15,-3 0 0-15,2-1 0 0,-2-1-144 0,-1 0 144 16,1-1 0-16,-4-2 0 0,0-1-144 16,0-1 144-16,1-1 0 0,-4 0-144 0,1 1 16 0,-3 2 0 15,-2 1 0-15,1 0 0 0,-3 2 128 0,-2 1 0 16,-1 0-144-16,-3 3 144 0,1 3 0 16,-2-2 208-16,-3 1-16 0,-1 2-16 0,-2 4 16 0,-3 1 16 15,-2 2 0-15,-1 3 0 0,-4 5-80 0,-2 4 0 16,-3 1-128-16,-3 5 192 0,-5 3-192 0,3 2 0 15,2 1 0-15,2 2 0 0,3 0 368 0,3-1-32 16,3 0 0-16,4-2 0 0,1 1 16 0,3 0 0 0,2-2 0 16,5 0 0-16,-1 0-160 0,3-3-48 15,1 1 0-15,4 1 0 0,-2 1-144 0,3-1 128 0,1-2-128 0,0 0 128 16,0 0-128-16,2 0 160 0,-1-2-160 16,3 0 160-16,3-1-32 0,3-3-128 0,0-5 192 0,5 1-64 15,3-2-128-15,-1-2 0 0,2-3 0 16,1-2-176-1,0-3-240-15,1-1-48 0,1-2-16 0,-1-7 0 16,0-7-1712-16,1-1-352 0,0 0-64 0,3-3-16 0</inkml:trace>
  <inkml:trace contextRef="#ctx0" brushRef="#br1" timeOffset="129142.433">22837 15709 28559 0,'0'0'2544'0,"0"0"-2032"15,-8-3-512-15,2-1 0 0,3-4 0 0,0 0-256 16,-2-1 16-16,-1-1 16 16,-2-2-784-16,0 1-144 0,-1 1-48 0,-4 3 0 0,-2 0 1440 0,-1 2 272 15,-4-2 64-15,0 4 16 0,2-1 1136 0,-3 4 208 16,-1-2 48-16,0 3 16 0,-1 3-720 0,1 1-128 15,0 0-48-15,1 3 0 0,-1 4-688 0,2 4-144 16,-1 4-16-16,0 4-16 0,2 4-240 0,-1 3 0 16,-2 0-144-16,6 1 144 0,6 0 0 0,-1 0 0 15,0-4-128-15,4-2 128 0,6-3 0 0,1-2 0 0,1-3-160 16,3 0 160-16,-1-3-192 0,1-4 16 16,2-2 16-16,0-3 0 0,3-1 160 0,1-3 0 0,1-5 128 15,2-1-128-15,3-2 192 0,1-3-16 0,2-4-16 16,1-2 0-16,-4-3-160 0,3-1 0 0,1 3 144 15,-2-6-144-15,2 1 0 0,-1-3 128 0,-1-1-128 0,0-1 0 16,3 2 176-16,-4 1-48 0,-1 1 0 0,0 2 0 16,-2 0-128-16,-2 5 192 0,-1 4-192 0,0 2 192 15,1-1 0-15,-4 6 0 0,-8 4 0 0,9 2 0 16,-3 1 32-16,2 5 16 0,-5 1 0 0,4 6 0 16,-2 6-112-16,-3 7-128 0,1 2 176 0,-3 3-176 15,-1 3 192-15,1 2-192 0,1 4 192 0,-1 5-192 16,-5 4 144-16,-2 6-144 0,0 6 0 0,-3-1 144 0,-2 1 80 15,-3 0 16-15,-2-3 0 0,-1 0 0 0,2-4 240 16,-2 1 48-16,1-2 16 0,-3-3 0 0,2-5 96 16,2-6 0-16,-1-6 16 0,2-3 0 0,1-2-336 0,0-4-80 15,2-3-16-15,-1-4 0 0,1-4-224 0,0-5-208 16,2-3 32-16,-2-3 16 16,2-6-656-16,1-8-128 0,-2-8-16 0,2-5-16 15,2-4-1696-15,6-12-336 0,2-8-64 0</inkml:trace>
  <inkml:trace contextRef="#ctx0" brushRef="#br1" timeOffset="129852.002">23190 15429 911 0,'0'0'0'0,"0"0"0"0,0 0 0 0,0 0 0 0,0 0 0 0,0 0 0 16,0 0 6512-16,0 0 1216 0,0 0 240 0,0 0 48 15,0 0-5824-15,0 0-1168 0,0 0-224 0,0 0-48 16,5 7-144-16,-1 6-32 0,-7-1 0 0,4 6 0 15,4 3 32-15,-1 3 0 0,-4 7 0 0,1 3 0 16,0 4-384-16,2 2-80 0,-6 2-16 0,2 0 0 16,-3-1 16-16,1-4 0 0,-2-4 0 0,2-3 0 15,2-3 240-15,0-5 32 0,-3-4 16 0,3-5 0 16,1-13 16-16,0 9 16 0,0-9 0 0,0 0 0 16,0 0-224-16,0 0-48 0,0-8-16 0,3-5 0 15,1-6-48-15,-3-4-128 0,-2-4 192 0,4-3-64 16,5-2 32-16,-1-3 0 0,-3-2 0 0,5-1 0 15,0 2-160-15,3 3 0 0,0-1 0 0,2 2 0 0,1 2-128 16,1 5-64-16,-1 4-16 0,2 1 0 0,-1 3-64 16,1 1-16-16,-2 3 0 0,1 2 0 15,-2 1-112-15,0 5-32 0,3 2 0 0,-2 2 0 16,-2 1-1808-16,-2 4-384 0,0 0-64 0,-2 1-12032 16</inkml:trace>
  <inkml:trace contextRef="#ctx0" brushRef="#br1" timeOffset="130588.979">23975 15402 12895 0,'-9'-4'1152'0,"-1"0"-928"0,2-2-224 0,-3-2 0 16,1 0 3216-16,0 1 608 0,-2 0 112 0,-1 3 32 15,-1 4-3312-15,1 0-656 0,0 2 0 0,-1 3-256 16,-3 1 928-16,0 4 176 0,-1 1 48 0,0 3 0 16,2 2-96-16,-3-1-16 0,-2 3 0 0,4 0 0 15,2 1-160-15,0 2-48 0,-2 3 0 0,2 2 0 16,2-2-288-16,4 1-64 0,1-1-16 0,4 0 0 15,2 1-48-15,2-4-16 0,3-3 0 0,0-1 0 16,4-4-144-16,2-1 0 0,0-2 0 0,3 0 0 0,-4-6-128 16,6 0-128-16,2-4 0 0,3-5-16 15,0-4-128-15,0-3-32 0,4-4 0 16,-1 0 0-16,-1 0-144 0,-1-3-48 0,0-2 0 0,-4 1 0 16,0 0-48-16,-3 1-16 0,-4 1 0 15,1 2 0-15,-1-1 496 0,-2 3 192 0,-1 2-128 0,0 4 128 0,-2 3 0 0,-4 5 0 16,0 0 0-16,0 0 0 0,0 0 0 0,0 0-320 15,4 13 64-15,-1 2 16 0,-2 1 240 0,4 2 0 16,-1 3 0-16,2-2 0 0,-1-1 0 0,2-4 0 16,2-2 176-16,-2-2-48 0,2-4 16 0,4-1 16 15,-1-3 0-15,4-5 0 0,0-2 48 0,4-2 16 16,2-8 0-16,2-1 0 0,3-4-224 0,-3-3-160 16,-2-3 32-16,1-3 0 0,3-2 128 0,-4-3 128 0,-1-3-128 15,-1-4 176-15,0-3 208 0,-1-2 32 0,-3-2 16 16,0 1 0-16,-5-1 16 0,-2-4 0 0,-2-4 0 15,-1-5 0-15,-2-3-32 0,-3-2 0 0,1-3 0 0,-1 1 0 16,-3 3 96-16,1 0 0 0,1 2 16 0,1 2 0 16,-2 4-208-16,1 10-32 0,1 9-16 0,-1 7 0 15,-1 4 0-15,0 8 0 0,-3 5 0 0,-1 4 0 16,0 6 176-16,5 4 48 0,0 0 0 0,-11 5 0 16,-1 5-112-16,-1 9-32 0,-2 3 0 0,2 14 0 15,-6 12-352-15,2 6 0 0,-1 2 0 0,0 5-128 16,-1 3 128-16,2 5-160 0,2 6 160 0,-1 1-160 15,1-3 160-15,3-3 0 0,4-3 0 0,3-2 0 16,-1-3 368-16,2-1 0 0,7-3 0 0,-1-4 0 0,1-6 96 16,5-4 32-16,2-4 0 0,1-5 0 0,3-4-240 15,1-3-64-15,-1-3 0 0,0-3 0 0,4-5-416 0,-2-1-96 16,2-1 0-16,0-4-16 16,-1-4-448-16,2-2-96 0,-2 0-16 15,2-4 0-15,-2-3-848 0,1-1-176 0,1-2-48 16,1-3-8720-16,0-2-1728 0</inkml:trace>
  <inkml:trace contextRef="#ctx0" brushRef="#br1" timeOffset="131382.579">23596 15594 22223 0,'0'0'976'0,"0"0"224"0,0 0-960 0,0 0-240 0,0 0 0 0,0 0 0 16,0 0 960-16,7-5 160 0,-7 5 32 0,9-7 0 16,0-4-560-16,1 0-96 0,1 0-32 0,-1-1 0 15,-4-1 304-15,5 1 48 0,0 0 16 0,1 1 0 16,-2-1 112-16,1 0 16 0,0-1 16 0,3 2 0 15,-1 0-528-15,0 0-96 0,-1-2-32 0,1 2 0 16,2 3-320-16,-2-1 0 0,-1 3 0 0,1 0 128 16,-2 2-368-16,1 1-64 0,-1 2-16 0,1 2 0 15,-2 2-336-15,0 0-80 0,0 0-16 16,-5 4-9040-16,1 1-1824 0</inkml:trace>
  <inkml:trace contextRef="#ctx0" brushRef="#br1" timeOffset="137719.631">23118 16538 20271 0,'0'0'1792'0,"-3"-8"-1424"0,-1 3-368 0,-1 0 0 16,5 5 2752-16,-3-7 464 0,3 7 112 0,-2-6 0 16,2 6-2752-16,1-8-576 0,-1 8 0 0,0 0-192 15,0 0 0-15,0 0 0 0,0 0 0 0,0 0 0 0,0 0 496 16,0 0 96-16,0 0 32 0,6 13 0 0,0 0 208 0,-2 3 64 16,2 1 0-16,0 3 0 0,1 1-224 0,2 4-32 15,-2 0-16-15,0 2 0 0,-4 1-112 0,4 1-32 16,2 3 0-16,-3 0 0 0,0-1 128 0,-3 2 32 15,4 3 0-15,-1-1 0 0,1 3 48 0,-3-1 16 16,0 2 0-16,-1-2 0 0,2-3-96 0,-1-1-16 16,-4-3 0-16,2 0 0 0,0-1-96 0,0 0-32 15,-4-5 0-15,2-2 0 0,0 0-80 0,0-2 0 16,-1-2-16-16,1-2 0 0,1-2-176 0,-1-2 0 16,0-1 0-16,-1-2 0 0,1-9-256 0,0 0-64 15,0 0-32-15,0 0 0 16,0 0-1600-16,0 0-320 0,0 0-64 0,6-9-9008 0,-1-2-1808 15</inkml:trace>
  <inkml:trace contextRef="#ctx0" brushRef="#br1" timeOffset="138011.291">23527 16480 32831 0,'0'0'1456'0,"0"0"288"0,0 0-1392 0,-4-4-352 0,1-4 0 0,3 8 0 16,0 0-320-16,1-7-144 0,-1-1-32 0,0 8 0 0,0 0 496 0,0 0 192 16,0 0-16-16,0 0 0 0,-3 10 912 0,0 3 176 15,-1 6 32-15,1 3 16 0,-2 4-384 0,3 4-80 16,-2 2-16-16,0 3 0 0,2 2-496 0,-1-2-96 15,0-3-32-15,-2-2 0 0,4-1 80 0,0-2 16 16,1 1 0-16,1-4 0 0,3-3 96 0,0-3 32 16,0-1 0-16,5 1 0 0,-1-3-144 0,2-2-32 15,1-1 0-15,2-2 0 0,3-7-256 0,0 2 128 16,-2-4-128-16,1-1 0 0,1-2 0 0,1-2 0 16,3-4 0-16,-3-1 0 0,-2 1 0 0,3-2 0 15,0-1 0-15,0 2 0 16,-3-4-384-16,1 0-16 0,-2 0-16 0,-1 1 0 15,-1-4-1200-15,0 2-240 0,-4-2-64 0,2 1 0 16,-2 3-1776-16,-2-1-352 0,-3-11-80 0,-2 4-7424 0</inkml:trace>
  <inkml:trace contextRef="#ctx0" brushRef="#br1" timeOffset="138300.093">23894 16308 30399 0,'0'0'1344'0,"0"0"288"0,0 0-1312 0,0 0-320 0,-6-3 0 0,6 3 0 16,0 0 1664-16,0 0 256 0,0 10 48 0,0 1 16 15,-1 3-1984-15,0 1-320 0,-1 1-112 0,-1 6-16 0,-1 5 1008 0,1 6 192 16,2 5 32-16,-1 5 16 16,-3 5 0-16,4 4 0 0,0 2 0 0,1 1 0 0,0 0-96 0,0 4 0 15,0-1-16-15,1 6 0 0,0 2-240 0,-1-4-64 16,-1-7 0-16,0-3 0 0,-1-4-192 15,0-2-64-15,-1-6 0 0,3-1 0 0,-1-5 0 0,1-2-128 16,1-4 192-16,-1-2-64 0,0-4-128 0,2-4 0 16,0-6 0-16,0-3-176 15,-2-9-1072-15,0 0-224 0,10-3-32 0,1-9-16 16,1-10-1744-16,0-7-336 0</inkml:trace>
  <inkml:trace contextRef="#ctx0" brushRef="#br1" timeOffset="138654.083">24138 17553 37199 0,'0'0'1648'0,"0"0"336"0,0 0-1584 0,-7-5-400 0,3-1 0 0,0-3 0 16,1-4 192-16,2 0-32 0,3-5-16 0,3 0 0 0,-1-1-144 15,2 1 160-15,-1 0-160 0,3 1 160 16,-3-2 336-16,3 4 64 0,-1 2 16 0,-1-1 0 16,1 2-176-16,-3 0-16 0,2 0-16 0,0 3 0 0,1 4-368 15,-7 5 0-15,8-6 0 0,-8 6 0 16,0 0-576-16,0 0-16 15,0 0-16-15,0 0 0 0,3 12-1392 0,-1 2-288 0,-2-1-48 0,-1-1-7824 16,-2 2-1552-16</inkml:trace>
  <inkml:trace contextRef="#ctx0" brushRef="#br1" timeOffset="139282.942">24261 16624 26719 0,'-10'-7'2368'0,"4"2"-1888"0,-2 2-480 0,2-4 0 15,3-1 2448-15,2 0 400 0,0-2 80 0,3-1 16 16,1-2-2384-16,3-4-560 0,1 0 0 0,1-2 0 15,4 4 352-15,2-3 32 0,0 2 16 0,0 1 0 16,1 3 384-16,1 0 80 0,2 3 16 0,1 0 0 16,0 1-432-16,2 2-64 0,0 4-32 0,2 2 0 15,-3 1-352-15,1 9 0 0,-3 8-192 0,2 2 64 16,-1 2-32-16,-3 10 0 0,-3 10 0 0,0 5 0 16,-4 6 160-16,-3 3-192 0,-6 2 192 0,0-1-192 15,0 7 192-15,-6-3 0 0,-7-1-144 0,-1-2 144 0,-1-3 224 16,-2-5 112-16,-5-3 32 0,1-9 0 0,-3-2 80 0,4-3 32 15,4-3 0-15,2-3 0 0,-1-8-176 16,5 0-48-16,5-4 0 0,0-4 0 0,-3-2-96 0,3-3-32 16,5-6 0-16,0 0 0 0,0 0-128 15,0 0 128-15,0 0-128 0,0 0 128 0,0 0-128 0,15-5 0 16,0 0 0-16,1-2 0 0,2 2 0 0,5-1 0 16,6 1 0-16,3-1 0 0,1 3 0 0,3-1 0 15,1 1 0-15,1 0 0 0,-5 3 0 0,0 0 0 16,-1 1 0-16,-2 1 0 0,0 1 0 0,0-1-176 15,-5 0 176-15,-1 1-128 0,-3-2-128 0,-2 2 0 16,-4-1-16-16,-3-1 0 16,-2 0-1472-16,-10-1-304 0,0 0-48 0,0 0-9936 0,0 0-2000 15</inkml:trace>
  <inkml:trace contextRef="#ctx0" brushRef="#br1" timeOffset="140069.991">25005 16307 35471 0,'0'0'1568'0,"0"0"336"0,0 0-1520 0,0 0-384 16,0 0 0-16,4-9 0 16,3 1-640-16,-6-2-208 0,-7 1-48 0,2-1 0 15,0 1 256-15,-4-1 64 0,-2-1 0 0,-4 0 0 0,-3 0 1328 0,-2 1 272 16,0 2 48-16,-2-2 16 0,-1-4-304 0,-1 0-48 0,-3 0-16 0,-1 2 0 16,-2 1-432-16,-2-1-96 0,-3-1 0 0,-5 2-16 15,-7 1-176-15,-1 2 0 0,1 1 0 0,1 1 0 16,-1 1 144-16,0 4 48 0,1 1 16 0,-2 2 0 15,-1 0 16-15,0 1 0 0,-1 6 0 0,1 0 0 16,-5 0-48-16,3 2-16 0,3 2 0 0,1 3 0 16,1 2-160-16,-2 2 160 0,-2 2-160 0,0 3 160 15,-5 3-160-15,2-1 0 0,0-2 0 16,4 2 0-16,3 1 0 0,-1 3 0 16,-2 0 0-16,0 2 0 0,-3 0 0 0,1 3 0 0,-5 3-176 0,2 1 176 15,0 6 0-15,4-5 0 0,0-1 0 0,3-2-128 16,-1 1 128-16,3 1 0 0,2-2 0 0,2 3 0 15,5-2 0-15,1 9 0 0,4 6 0 0,7-3 0 0,5-2 0 16,3 0 144-16,2 0-144 0,5 1 160 0,4 2-160 0,4 2 0 16,3 3 0-16,5 0 128 0,4 0-128 0,7-2 0 15,5-1 0-15,10-2-176 0,3-3 48 0,7 3 0 16,5-2 0-16,3 0 0 0,1-2 128 0,10-7 0 16,4-4-144-16,7-5 144 0,5-5 0 0,1-4 0 15,0-4 0-15,5-7 0 0,7-3 0 0,2-6 0 16,5-4 0-16,3-3 0 0,1-4 0 0,-1-3 0 15,-1-8 0-15,-5-2 0 0,-6-2-144 0,1-4-112 16,-6-4-32-16,-3-4 0 0,-7-5 0 0,-8 0 0 16,-11-1 0-16,1 0 0 0,1-1 288 0,-5-2-192 0,-2-1 192 15,-4-4-160-15,-3-5 16 0,-7 1 0 0,-5-4 0 0,-3 1 0 16,-10 1 144-16,-3-4 224 0,-4 0-48 0,-6-8-16 16,-7-6 368-16,-4 2 80 0,-4 2 16 15,-4 2 0-15,-4 0-112 0,-5-1 0 0,-7-2-16 0,0 4 0 16,-4 6-80-16,0 7-16 0,-7 7 0 0,-3 7 0 15,-3 3-96-15,-3 6-32 0,-1 3 0 16,-5 5 0-16,-3 2-272 0,-3 5 0 0,-5 3 0 0,6 4 0 16,5 5-256-16,7 0-16 0,4-1 0 0,7 2-12352 15,2 0-2480-15</inkml:trace>
  <inkml:trace contextRef="#ctx0" brushRef="#br1" timeOffset="141768.638">7125 14012 27871 0,'0'0'1232'16,"0"0"256"-16,0 0-1184 0,0 0-304 0,0 0 0 0,0 0 0 15,7-10-928-15,-1 2-240 0,4-4-48 0,-1 3-16 0,3 3 960 0,0-2 272 16,0-1 0-16,-4 1-128 0,0 0 320 0,-3 2 80 15,-5 6 16-15,8-5 0 0,-4-3 480 0,-4 8 80 16,0 0 32-16,0 0 0 0,0 0 208 0,0 0 32 16,4-8 16-16,-4 8 0 0,-3-7-96 0,3 7-16 15,-1-8 0-15,-1 0 0 0,-6 0-176 0,2 0-32 16,-3 1-16-16,-1-2 0 0,-2-2-416 0,-2-2-64 16,-3 0-32-16,0-1 0 0,-3-2-288 0,0-1 0 0,-1-1 0 15,-4 2 0-15,-2-1-176 0,-1 1 176 0,-4-6-192 16,-3 1 192-16,-3 0-176 0,-1 2 176 0,-3-3-160 15,-2 0 160-15,-6-2 0 0,2 0 0 0,-1 0 0 0,-2 2 0 16,-2 1 0-16,-2 1 0 0,-1 3 0 0,1 3 160 16,-2 2-160-16,3-1 160 0,2 0-160 0,3 0 160 15,-1 2 96-15,-1 5 0 0,-3 3 16 0,-2-1 0 16,1-1-272-16,-2 5 128 0,4 3-128 0,-4 1 0 16,2 4 0-16,-1 0 0 0,-3-2 0 0,0 7 0 15,-2 4 0-15,1 0-144 0,-1-2 144 0,4 4-128 0,-3 4 128 16,2 1 0-16,-1 1 0 0,4-2-128 0,0-4 128 15,6 0 0-15,5-3 0 0,6 1 0 0,-1-3 0 0,9-2 176 16,2-1-48-16,2 0 0 0,-5 5 48 0,6-1 0 16,1 0 0-16,1 1 0 0,2 1-176 0,-1-1 0 15,-2 0 0-15,3 2 0 0,5 1 0 0,0 0 0 16,0 0 0-16,3 4 0 0,2 0 0 0,0 3 0 16,-1 0 0-16,4 2 0 0,4-5 0 0,1 1 0 15,3 0 0-15,3 2 0 0,1 1-144 0,5-1 144 16,5 0 0-16,3 1 0 0,-1 2 0 0,6-2-128 15,6 0 128-15,2-1 0 0,3-1 0 0,3-2 0 16,4-2 0-16,1 1 0 0,2-1 0 0,5-1 0 16,6-2 0-16,0-1 0 0,2 1 0 0,1-1 0 15,-1 0 0-15,1 2 0 0,-4-3 0 0,5-1 0 16,1-1 0-16,3-1 0 0,0 0 0 0,1 0 0 0,-2-3 0 16,0-1 0-16,0-1 0 0,1-2 0 0,2 1 0 0,0-3 0 15,-1 0 0-15,-1-2 0 0,1 0 0 16,-1-1 0-16,-2 0 0 0,2 0 0 0,-1-2 0 0,0 0 0 15,-3 0 0-15,-5-3 0 0,-2-3 0 0,-3-1 0 16,-1 1 0-16,-1-1 128 0,3-3-128 0,-5 0 0 16,1-2 144-16,-2-3-144 0,-2 1 128 0,-2-2-128 15,-1 0 128-15,-5-4-128 0,-3-3 0 0,2-3 128 16,-2-4-128-16,-1 1 0 0,-5-1-160 0,0 0 160 16,-1 0 0-16,-2-1-144 0,-8 0 144 0,0 2 0 15,1-4 0-15,-3 1 0 0,0 0 0 0,-9 0 176 16,-3 1-48-16,-4 0 0 0,3-3 0 0,-3-1 0 15,-3 1-128-15,-2 1 0 0,-3 1 0 0,-3 1 128 16,-2 0-128-16,-4 3 0 0,0 0 0 0,0-1-176 0,-1-1 176 16,-2 3 0-16,1 0 128 0,-1 2-128 0,-2 0 144 0,0 2-144 15,-4 4 192-15,-4 1-192 0,0 1 240 0,-4 3-64 16,-6-1-16-16,0 7 0 0,0 2-160 0,-5 4 0 16,-3 0 0-16,-4 7 0 0,-5 3-176 0,-4 1-64 15,-1 4-16-15,3 0 0 16,4 5-320-16,9 6-80 0,1 4-16 0,7 3 0 15,3 1-848-15,6 5-160 0,4 4-48 0</inkml:trace>
  <inkml:trace contextRef="#ctx0" brushRef="#br1" timeOffset="142902.487">21380 18117 12895 0,'-22'-8'1152'0,"6"4"-928"15,-5 1-224-15,-1-3 0 0,-1-1 1664 0,1 0 272 16,-1 1 64-16,3 2 16 16,-2 1-2624-16,2-2-528 0,2-1-96 0,1 1-32 0,-5 1 1840 0,2 0 352 0,0-1 80 0,-1 1 16 15,0 0 864-15,2 0 176 0,-3 1 48 16,4 1 0-16,3 0-512 0,-2 0-112 0,-2 0-16 0,2 0 0 15,0 4-480-15,2-1-96 0,1-1-32 0,2 2 0 16,1 2-128-16,2-1-32 0,-1 0 0 0,2-1 0 16,2 0-80-16,6-2-32 0,0 0 0 0,0 0 0 15,0 0-304-15,0 0-64 0,0 0-16 0,0 0 0 16,8 5-208-16,7-1 0 0,1-1 0 0,2-1 0 16,3-4 0-16,3 1 176 0,4-2-48 0,4 0-128 15,2-2 352-15,4-3-32 0,0-3-16 0,4-5 0 16,3 0-48-16,7-2 0 0,3 0 0 0,2-1 0 15,1 0-128-15,-3 2-128 0,-3 2 144 0,-5 0-144 16,-1 0 0-16,0 0 0 0,2 3 0 0,-1 1 0 0,-1 0 176 0,-5 1-176 16,1-1 192-16,-2 1-192 0,-7 0 192 15,-1 1-192-15,-2-2 192 0,0 2-192 0,0 0 176 0,-4 1-176 16,2-1 160-16,3 2-160 0,-2-1 128 0,0 1-128 16,-2 1 0-16,-2 0 0 0,1 2 128 0,0 0-128 15,-3-2 0-15,1 2 0 0,-5 0 0 0,-1 1 0 16,-3-1 0-16,-1 0 0 0,-2 2 0 0,-1 0 0 15,-4 1-192-15,-7 1 192 0,10-2-320 0,-10 2 32 16,0 0 16-16,0 0 0 16,0 0-352-16,0 0-64 0,0 0-16 0,0 0 0 15,-3-9-1728-15,0-1-368 0,-4 0-64 0</inkml:trace>
  <inkml:trace contextRef="#ctx0" brushRef="#br1" timeOffset="143461.528">22018 17434 30399 0,'0'0'1344'0,"-11"-2"288"0,-1-3-1312 0,2 2-320 0,3 0 0 0,7 3 0 16,-5-7 720-16,3-2 80 0,1 2 16 0,2-2 0 31,1 2-1360-31,3 1-272 0,-5 6-48 0,5-7-16 0,-3 1 1312 0,-2 6 256 0,0 0 48 0,0 0 16 15,5-7 304-15,1 3 64 0,4-1 16 0,1 3 0 16,2 0-672-16,3 1-128 0,0 0-16 0,5 1-16 16,1 1-80-16,2 0-16 0,5 1 0 0,0 0 0 15,-1-1-48-15,0 3-16 0,0-2 0 0,1 1 0 0,1-1-16 16,-4 0 0-16,-3 2 0 0,-1-1 0 0,-4 1 64 16,-2 1 0-16,-2 0 0 0,1 1 0 0,-3 0 48 15,-1 3 16-15,-1 0 0 0,-1-1 0 0,-3-1 0 0,0 2 0 16,-2 0 0-16,0 1 0 0,-2 1 0 0,-2 0 16 15,-2 1 0-15,-2 2 0 0,-3 2 32 0,1 0 0 16,-4 2 0-16,0 1 0 0,-4 3 112 0,-1 0 32 16,2-2 0-16,-2 4 0 0,-3 0-208 0,0-2-48 15,-2 1 0-15,0 0 0 0,0 1-192 0,-2 0 176 16,-2-1-176-16,0 1 160 0,-3-1-160 0,3 3 0 16,0 0 0-16,3 5 0 0,-2-1 0 0,4 0 0 15,1-4 0-15,1 2-176 16,3-1-1296-16,3-3-256 0,4 0-48 0</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46:41.39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16402 1256 17503 0,'0'0'768'0,"4"-9"176"0,-1 0-752 0,3 2-192 0,-3 0 0 0,-3 7 0 0,6-5 640 0,1-1 80 15,-2-1 32-15,0-1 0 0,-5 8-416 0,0 0-80 16,5-7 0-16,-5 7-16 0,2-5-240 0,-2 5 0 16,0 0 0-16,-1-7 0 0,-4 1 0 0,0 0-192 15,-2 5 16-15,-3 0 0 16,0-2-224-16,-1-1-48 0,-3 1-16 0,0-2 0 0,-2-2 320 0,1 0 144 15,-2 1-128-15,1-3 128 0,-5-1 288 0,0 0 144 16,1-1 16-16,-2-3 16 0,0-6 272 0,0 5 48 16,-1 1 16-16,-2 2 0 0,0-1-96 0,-4 0-32 15,-1-2 0-15,-2 2 0 0,-2 2-160 0,-2 3-48 16,2-2 0-16,-2 1 0 0,-3 0-112 0,1-1-32 16,0 1 0-16,1 2 0 0,-3 0-192 0,0 3-128 15,-2 0 128-15,-3 1-128 0,-5 1 0 0,1 1 0 0,1 0 0 16,-1 1 0-16,0-1 0 0,2-2-160 0,1 1 160 15,-2 0 0-15,-2-1 0 0,-1 2-128 0,-4 1 128 0,3-1 0 16,1-2 0-16,2 2 0 0,-2 0 0 0,1 1 0 16,-1 0 0-16,-1 0 0 0,-1 0 0 15,-1 1-160-15,3 1 160 0,1 0 0 16,-2-2 0-16,3 1 0 0,-1 2 0 0,1 2 0 0,2 2 0 0,-1 1 0 16,-2 2 0-16,4 2-128 0,0 2 128 0,4 0 0 15,0 2 0-15,2 2 0 0,2 1 0 0,4 3-128 16,-2 2 128-16,8-1 0 0,0-2 0 0,3 1-128 15,1-1 128-15,0 1 0 0,3 1 0 0,5-1 0 16,4-1-192-16,2 0 64 0,1 0 0 0,4 1 0 16,5 1-96-16,0 0-16 0,0 0 0 0,5-1 0 15,4-2 32-15,4 0 0 0,4-1 0 0,4 4 0 16,0 0 208-16,5-1-192 0,1-1 192 0,2 0-192 0,2 1 192 16,2-3 0-16,4-2 0 0,4-2 0 0,3-1 0 0,3-1 0 15,4-1 0-15,-1 2 0 0,2-1 128 0,2 1-128 16,-2 1 0-16,4-2 0 0,0-3 128 0,6 2-128 15,2 1 0-15,2-2 0 0,-4 0 0 0,1 3 0 16,-1-3 128-16,5 1-128 0,1 1 0 0,1 1 0 16,3-1 0-16,-5-2 0 0,-1-4 0 0,3-2 0 15,-1 5 0-15,4-1 0 0,0-3 0 0,1-5 0 16,-2-3-176-16,1 0 176 0,-3 4-368 0,3-5 48 16,1-2 0-16,-1-3 0 0,-4-4 48 0,-1 0 16 15,-3 0 0-15,1-1 0 0,1-2 256 0,-1 2 0 16,-1 1 128-16,-3 0-128 0,-2-5 400 0,-3 1-16 0,-2-2 0 15,2 0 0-15,2-2 80 0,-4-2 16 0,-4-1 0 0,-3 1 0 16,-6 2-16-16,-1-4 0 0,-7 0 0 0,-2-4 0 16,-4-2 80-16,-5 2 16 0,-3 1 0 0,-4 0 0 15,-2-3 96-15,-8 2 32 0,-5-1 0 16,-4 0 0-16,-4 1-272 0,-6-3-48 0,-3-2-16 0,-7 1 0 16,-6-3-352-16,-7 1 0 0,-7-1 0 0,-6 4-128 15,-9 3-144-15,2 5-32 0,2 2 0 0,1 6 0 16,3 3 96-16,5 2 16 0,5 1 0 0,5 2 0 15,5 5-192 1,5 6-48-16,4 3 0 0</inkml:trace>
  <inkml:trace contextRef="#ctx0" brushRef="#br0" timeOffset="1461.662">18319 2351 1839 0,'-8'-12'160'15,"2"1"-160"-15,-1 2 0 0,0-2 0 0,2 0 4320 0,-3 1 832 16,2 1 160-16,-1 1 48 0,0 1-3744 0,1 2-736 15,-2 1-160-15,1 2-16 0,0-2-384 0,0 3-64 16,-4 1 0-16,1 1-16 0,1 1-240 0,-4 1 128 16,-2-3-128-16,-1 6 0 0,3 8 128 0,-2 2-128 15,-4 4 0-15,4 2 144 0,-3 2-144 0,4 6 0 16,0 2 0-16,1 1 128 0,2 1-128 0,5-3 0 16,4-2 0-16,2-1 0 0,1-4 0 0,4-2 0 15,6-1 144-15,2-5-144 0,3-1 320 0,3-3-16 16,3-1 0-16,2-2 0 0,0-5-112 0,1-3-32 15,1-4 0-15,-2 0 0 0,3-4 128 0,0-2 32 16,-2-5 0-16,0 0 0 0,2-2 128 0,-2-4 16 0,-2-1 16 0,0-1 0 16,-1 0-48-16,-2-1-16 0,-2-2 0 0,-3 1 0 15,-1-3-80-15,-3 8-16 0,-2 0 0 0,-5-2 0 16,-4-4 160-16,-1 3 32 0,-6 2 0 0,-1 1 0 16,-4 4-112-16,-2 2-16 0,-3 1 0 0,-1 1 0 15,-2 0-384-15,-1 2 0 0,0 1 0 0,-2 5 0 16,2 4-224-16,0 2-80 0,0 2-16 0,3 0 0 31,2 3-576-31,2-3-128 0,1 2-32 0,5 1 0 0,0-2-2144 16,8-6-416-16</inkml:trace>
  <inkml:trace contextRef="#ctx0" brushRef="#br0" timeOffset="1946.581">18937 2177 12895 0,'-8'-13'576'0,"3"5"112"0,-4 0-560 0,1 2-128 16,3 0 0-16,5 6 0 0,0 0 4064 0,0 0 784 15,0 0 144-15,-7 6 48 0,4 3-4016 0,1 3-816 16,-3 3-208-16,1 7 0 0,-2 6 0 0,2 6 0 16,1 4 0-16,-2 4 0 0,0 4 0 0,-3 0-160 0,2 1 160 0,-1-6 0 15,3-4-160-15,0-5 160 0,3-5-128 0,-2-3 128 16,2-4 0-16,0-7-128 0,1-3 128 0,0-10 0 16,0 0 160-16,0 0 112 0,0 0 32 0,0 0 0 15,-5-11 816-15,4-2 160 0,1-2 48 0,0-4 0 16,1-4-496-16,4-4-112 0,0-1-16 0,0-5 0 15,0-4-352-15,4-2-80 0,2-5-16 0,1 1 0 16,2 2-256-16,2 3 0 0,0-2 0 0,5 5 0 16,0 3 0-16,3 2-144 0,-1 2 144 0,1 1-192 15,-3 2 192-15,4 4-128 0,-3 7 128 0,0 4-128 16,-3 3 128-16,0 6 0 0,0 5-144 0,-1 2 144 16,2 4-160-16,-3 5 160 0,-2 5-208 0,2 7 80 15,-2 9 128-15,-2 6-192 0,-3 3 192 0,2 4-192 16,1 5 192-16,1-2-192 0,-1-1 192 0,-2-5-192 0,3-4 64 15,-1-5 0-15,-1-4 0 0,1-4 0 0,-5-4-144 16,1-2-32-16,-1-5 0 0,-2-1 0 16,1-1-1312-16,-1-5-272 0,-2 0-48 0,-4-11-12240 15</inkml:trace>
  <inkml:trace contextRef="#ctx0" brushRef="#br0" timeOffset="2900.07">20586 1889 12895 0,'20'-13'1152'0,"-10"4"-928"0,1 0-224 0,1 1 0 15,-3 1 0-15,-1 1 176 0,-8 6-176 0,9-4 160 16,-2-2 592-16,-2 0 112 0,0-1 32 0,-5 7 0 15,0 0-432-15,0 0-80 0,0 0 0 0,0 0-16 16,0 0-240-16,0 0-128 0,0 0 160 0,0 0-160 16,-7-2 272-16,1 1-32 0,-3 0-16 0,0 1 0 15,0 0 128-15,1 2 32 0,1 2 0 0,7-4 0 16,-10 1 400-16,2-2 96 0,0 1 16 0,8 0 0 16,0 0-176-16,0 0-16 0,-7 5-16 0,7-5 0 15,0 0-176-15,0 0-48 0,-2-6 0 0,2 6 0 16,0 0-144-16,0 0-48 0,0 0 0 0,0 0 0 0,0 0-128 0,0 0-16 15,6-4-128-15,-6 4 192 0,6-9-192 0,-1 4 0 16,-5 5 128-16,0 0-128 0,6-5 0 0,-6 5 0 16,6-4 0-16,-4-3 0 0,-2 7 160 0,4-8-160 15,-4 8 160-15,0 0-160 0,0-7 208 0,0 7-48 16,0 0-16-16,0 0 0 0,-1-8 48 0,1 8 16 16,0 0 0-16,0 0 0 0,-3-9 16 0,3 9 0 15,0 0 0-15,0 0 0 0,0 0 32 0,0 0 0 16,-9 4 0-16,2 3 0 0,-2 2-112 0,3 3-16 15,-3 4 0-15,-2 9 0 0,-4 7 0 0,3 5 0 16,-1 4 0-16,-1 0 0 0,-3-2 32 0,4-2 0 16,4 2 0-16,3-2 0 0,-2 2-32 0,0-2 0 15,3-1 0-15,-1 0 0 0,4-3-128 0,-4 1 192 16,-7 0-192-16,5 0 192 0,2-2-192 0,2-1 0 0,-4-3 0 16,4-1 0-16,0-2 0 0,0-3-192 0,-3-2 0 15,4 0 16 1,0-2-704-16,-2 0-144 0,1-5-16 0,1-3-8448 0,2-3-1696 0</inkml:trace>
  <inkml:trace contextRef="#ctx0" brushRef="#br0" timeOffset="3313.857">21241 1806 32255 0,'-8'-16'2864'0,"2"6"-2288"0,-2-1-576 0,1 0 0 0,1 0 336 0,1 1-32 16,-1 1-16-16,-1 4 0 0,0 1 64 0,-1 2 16 16,0 1 0-16,-4 0 0 0,1 0-368 0,-3 1 128 15,-1 3-128-15,-3 3 0 0,-4 0 0 0,-1 3-192 16,-1 1 32-16,-3 1 0 0,-8 2 160 0,5 0-128 15,2 2 128-15,0 2-128 0,-2 10 128 0,2 5 0 16,2 6 0-16,3 1 0 0,2-3 0 0,3-1 0 16,4-1 0-16,4-2 0 0,4-3 0 0,4-3 0 15,5-2 0-15,4 0 128 0,4 2 160 0,6-2 32 16,3 0 16-16,3-2 0 0,4-3-64 0,4-3-16 0,2-2 0 16,6 0 0-16,2-1 0 0,2-4-16 15,-3 0 0-15,2-7 0 0,-1-8-80 0,6-2-16 16,3-5 0-16,2 0 0 0,-1 1-144 0,-2 1-256 0,2 0 64 15,-4 0 16 1,-4-3-2240-16,-4 1-448 0,-2-1-80 0</inkml:trace>
  <inkml:trace contextRef="#ctx0" brushRef="#br0" timeOffset="3958.509">22209 1651 39615 0,'-9'-30'3520'0,"1"15"-2816"0,1 1-560 0,1 4-144 0,1 2 128 0,5 8-128 15,-3-4 192-15,3 4-64 0,0 0-128 0,-9 6-224 16,2 3 48-16,-5 7 16 0,-2 7-48 0,0 4-16 16,-4 5 0-16,1 2 0 15,-1 2-528-15,-2 6-96 0,1 7-32 0,1-2 0 16,2-2-48-16,2-5-16 0,4-6 0 0,4-3 0 15,3-4 368-15,3-3 80 0,2-5 16 0,3-1 0 0,3-5 480 0,1-2 0 16,1-1 0-16,1-2 0 0,2-2 720 0,0-3 48 16,2-1 0-16,4-4 0 0,-1-5 16 0,2-1 16 15,-1-3 0-15,2-1 0 0,-1 5-224 0,0-3-32 16,2-4-16-16,-6-1 0 0,0-1-272 0,-3-1-64 0,-2-4-16 16,-1 0 0-16,0 0-176 0,-5-1 160 0,0-3-160 15,-3-1 160-15,-3 0-160 0,0 1 0 0,-2 1 0 16,0 1 0-16,0-2 0 0,-3 2 0 15,3 1 0-15,0 2 0 0,-1 1 0 0,1 3 0 0,3 1 0 16,6 0 0-16,2 0 0 0,2-1 0 16,-1 2 0-16,3 3 0 0,8 1-128 0,0 3 128 0,0-2-160 0,3 4 160 15,0 3 0-15,3 5-144 0,2 1 144 0,-3 2 0 16,0 3 0-16,2 3 0 0,-3 3 0 0,2 2 0 16,2 5 0-16,-1 2 0 0,-1 2 0 0,-2 1-128 15,-5 1 128-15,-3 0 0 0,-3 2 0 0,-3 3 0 16,-1 3-128-16,-2-4 128 0,-3-5-128 0,1-5 128 15,4-8 0-15,-3-2-128 0,-2-4 128 0,-4-8 0 16,7 5 0-16,-7-5 0 0,10-1 0 0,1-3 128 0,1-11 64 16,2-1 32-16,3-6 0 0,0 0 0 0,3-3-32 15,2 1 0-15,1 0 0 0,5-1 0 0,1-1-192 16,3 1 176-16,1 2-176 0,2 3 160 0,3 4-160 0,-3 3 0 16,0 1 0-16,-2 5 0 0,-2 4-176 0,-1 4 176 15,-2 4-128-15,1 3 128 0,-2 2-144 0,3 2 144 16,-4 7-160-16,4 1 160 0,2 4-160 0,0 5 160 15,1 4-160-15,0 4 160 0,0-4-176 0,-2 1 176 16,-5 1-192-16,-3-2 192 0,0-3-416 0,-5-3 32 16,-3 0 0-16,-4-5 0 15,-3-4-1184-15,-4-1-224 0,-1-2-64 0,-4-4-8096 16,1-11-1632-16</inkml:trace>
  <inkml:trace contextRef="#ctx0" brushRef="#br0" timeOffset="4158.196">22455 999 49583 0,'-2'-41'2192'0,"2"20"464"0,-1 3-2128 0,3 5-528 0,2 6 0 0,-4 7 0 15,10-6 0-15,2 6-304 0,-1 6 48 0,0-1 0 31,-1 0-1424-31,-2 5-288 0,-3 6-48 0</inkml:trace>
  <inkml:trace contextRef="#ctx0" brushRef="#br0" timeOffset="5178.138">13677 1266 26719 0,'-13'-15'1184'0,"5"7"240"0,-1 0-1136 0,0 1-288 0,2 0 0 0,0 2 0 16,7 5 1120-16,0 0 160 0,7-6 48 0,1 3 0 16,8 2-752-16,6 2-128 0,1 1-48 0,7 0 0 15,5 3-208-15,4-3-32 0,5 2-16 0,9 1 0 16,9-1-16-16,6 0 0 0,1 1 0 0,7-1 0 15,3 1-128-15,8 0 160 0,6 1-160 0,-1-1 160 16,-4-2-160-16,7 3 192 0,4 0-192 0,1 2 192 16,0 1-64-16,1 2 0 0,1 2 0 0,3 1 0 15,-2 0 32-15,0 1 0 0,-1 4 0 0,-2-3 0 16,3 2 32-16,-4-2 0 0,-5 2 0 0,2 0 0 0,3-2-64 16,-5 2 0-16,-2 0 0 0,-6-1 0 0,-2-3-128 0,5 0 128 15,1 1-128-15,-4 0 128 0,-8-3-128 16,1 0 0-16,3-1 0 0,-1 1 0 0,-2 1 0 0,-6-2 0 15,-7-3 0-15,-4 0 0 0,-5-1 0 0,-2-4 0 16,2-1 0-16,-6 0 0 0,-4 2-256 0,-5-1-48 16,-8-2 0-16,-6-2 0 15,-1-1-1392-15,-7 1-288 0,-9-2-48 0,-6 0-11840 0</inkml:trace>
  <inkml:trace contextRef="#ctx0" brushRef="#br0" timeOffset="5774.993">15233 1471 28047 0,'0'-10'1232'0,"0"10"272"0,0 0-1200 0,9-3-304 0,0 1 0 0,3 1 0 0,3 1 208 0,0 3-16 16,0 0 0-16,2 5 0 0,0 1 160 0,4 5 32 15,2 1 0-15,3 4 0 0,-1 3-80 0,0 3-16 16,0 3 0-16,1 2 0 0,-2 8-160 0,-1 1-128 15,-2 3 192-15,-1 9-192 0,-3 7 0 0,1 5 0 16,0 1 0-16,0 2 0 0,-1 1 160 0,0 4-160 16,2 6 128-16,1-1-128 0,1 4 0 0,2-4 0 15,0-3 0-15,1-1 0 0,3 1 0 0,-1 0 0 16,-2-1 0-16,3-1 0 0,0-5 0 0,-2-1 0 16,2 1 0-16,0 1 0 0,-1 3 128 0,0-4-128 15,4-1 128-15,-1-5-128 0,1-3 192 0,3 0-32 0,6-2-16 16,1 0 0-16,8-2 32 0,1-6 0 0,2-3 0 15,-3-5 0-15,3-4-176 0,5-5 128 0,6-1-128 16,4-7 128-16,5-6-128 0,-3-1 0 0,0-4 144 0,5-2-144 16,4-4 0-16,3-2 144 0,2-3-144 0,-4 0 0 15,-7-3 176-15,1 1-176 0,-2-1 160 16,-2 0-160-16,-2 6 384 0,-4-3-32 0,-5 0 0 16,-5 0 0-16,-5-5-48 0,-2 3-16 0,-3 1 0 0,0 0 0 15,-2 0-288-15,1 1 0 0,-2 0 128 0,-2-1-128 31,-5-1-1552-31,1-1-368 0,-1-2-80 0,-2 1-12160 0</inkml:trace>
  <inkml:trace contextRef="#ctx0" brushRef="#br0" timeOffset="6670.368">18846 3978 27647 0,'-4'-8'2448'0,"0"-2"-1952"16,2 0-496-16,2 4 0 0,0 6 1104 0,0 0 128 15,0 0 32-15,0 0 0 0,9 0-960 0,1 4-304 16,-1 5 160-16,1 4-160 0,-3 3 144 0,3 8-144 16,-2 5 160-16,0 8-160 0,0 8 144 0,1 2-144 15,0 2 128-15,-1 1-128 0,0-2 0 0,0 0 128 16,2-2-128-16,-3-5 0 0,3-5 0 0,-1-2 0 15,-3-1 128-15,-1-7-128 0,0-6 0 0,0-3 192 16,-1-6-192-16,-4-11 192 0,3 8 128 0,-3-8 16 0,0 0 16 0,7-4 0 16,-2-5 272-16,1-9 48 0,2-11 16 15,1-3 0-15,1-3-304 0,2-4-48 0,2-2-16 16,-1-3 0-16,-2-4-320 0,1 1 144 0,1 1-144 0,0 2 0 16,2 2 144-16,-1 7-144 0,-1 4 0 0,0 5 144 15,-1 2-144-15,0 8 0 0,0 4 0 0,-2 2 0 16,2 3 0-16,0 4 0 0,-2 4 0 0,1 4 0 15,1 7 0-15,0 4 0 0,-1 5-224 0,-1 9 80 16,0 7-64-16,-2 3-16 0,-1 0 0 0,-3 4 0 16,-1 4-96-16,-1-3 0 0,-1-3-16 0,-1-5 0 15,-1-5 80-15,0-5 0 0,0-5 16 0,0-5 0 16,0-6 240-16,1-3 192 0,0-8-48 0,0 0 0 16,0 0 352-16,1-8 64 0,-2-4 16 0,2-4 0 0,2-3-176 15,4-4-16-15,-1-4-16 0,5-4 0 0,3-3-368 0,1-1 0 16,0 0 0-16,4-1-128 0,2-1 128 15,1 5 0-15,-5 4-144 0,-2 2 144 0,0 7 0 0,1 2 0 16,-1 3 0-16,-2 4 0 0,-3 3 0 0,0 5 0 16,1 5 128-16,-2 4-128 0,2 1 0 0,2 4 128 15,-3 4-128-15,2 7 0 0,1 9 0 0,1 2 0 16,-1-2 0-16,1 2-176 0,-1-1 176 0,2 0 0 16,-2-1 0-16,-1-2-128 0,-1-4 128 0,-3 0 0 15,-1-2 0-15,1 2 0 0,0 2-128 0,-4 0 0 16,1-1 0-16,1-1 0 15,-2-2-1040-15,3 0-208 0,0-5-32 0,0-2-14272 0</inkml:trace>
  <inkml:trace contextRef="#ctx0" brushRef="#br0" timeOffset="7061.121">20324 3914 20271 0,'0'0'896'16,"-1"-7"192"-16,1 7-880 0,-1-7-208 0,1 7 0 0,0-7 0 0,0 7 2640 0,0 0 496 15,0 0 80-15,0 0 32 0,0 0-2608 0,0 0-640 16,0 0 0-16,0 0 0 0,7 7 0 0,-4 0 0 16,-3-7 0-16,4 12 0 0,-1 4 0 0,-3 2 0 15,-2 2 0-15,1 3 0 0,0 3 0 0,1 1 128 16,-1 2 0-16,2 3 0 0,1 3 0 0,0 1 0 16,-4-2 0-16,2 3 0 0,3-3-128 0,-2-2 128 15,-1-4-128-15,0-1 128 0,2-3-128 0,-1-1 0 16,-1-1 0-16,1-2 0 0,-1-5-160 0,0-2-64 15,0 2-16-15,0-4 0 16,-4-3-1872-16,4-8-384 0,-4 6-80 0</inkml:trace>
  <inkml:trace contextRef="#ctx0" brushRef="#br0" timeOffset="7744.204">20980 3897 30399 0,'-8'-11'2704'0,"3"-1"-2160"0,2 1-544 0,-1 0 0 0,-1 0 1392 0,0 2 160 15,2 2 48-15,-4 0 0 0,0 1-1280 0,0 0-320 16,1 1 0-16,-2 0 0 0,-6 1 0 0,-1 2 0 16,-1 0 0-16,-1 5 0 0,1 0-192 0,-3 5 48 15,-2 0 16-15,1 5 0 0,3 1 128 0,-2 3 0 16,0 5 0-16,2 0 0 0,-1 3 0 0,-2 0 0 16,3 6 0-16,0 0-128 0,1-1 128 0,1 2 0 15,1 1 0-15,4 1 0 0,0-3 0 0,5 0 0 16,-1-4 0-16,5-3-128 0,3-7 128 0,5-1 0 15,1-4 0-15,3-1-128 0,1-3-32 0,3-2 0 16,3-3 0-16,-1-6 0 0,1-4 160 0,1-3-208 0,0-3 80 16,0-2 128-16,2-5-176 0,1-3 176 0,-2-3-128 15,1-4 128-15,2-2 0 0,-3-1 128 0,-2-7 0 0,1 1 0 16,0-4 80-16,-4-6 32 0,-5-4 0 16,2-8 0-16,0-6-240 0,1 0 0 0,-4 0 0 0,2 1 0 15,-1 1-224-15,-2 5 16 0,1 7 0 0,-4 6 0 16,-1 7 528-16,2 4 96 0,-5 6 32 0,1 7 0 15,0 7 48-15,0 5 16 0,-2 3 0 0,1 3 0 16,-1 5-288-16,0 0-48 0,0 0-16 0,-1 10 0 16,-2 6-160-16,-1 10 0 0,-6 8-160 0,3 8 160 15,-1 6-160-15,-3 6 160 0,-5 0-160 0,3 5 160 16,2 5 0-16,0 2 0 0,0 0-128 0,1-2 128 16,-2-4 0-16,2-3 0 0,1-2 0 0,2-1 0 15,0-3 0-15,2-3 0 0,-1-1 0 0,3-3 0 16,1-4 128-16,2-5-128 0,-3-5 0 0,1-2 0 15,2-2 0-15,2-3 0 0,1-2-128 0,-2-3 128 16,1-7-768-16,0-4-64 0,-2-7-16 0,0 0 0 16,0 0-2736-16,0 0-528 0</inkml:trace>
  <inkml:trace contextRef="#ctx0" brushRef="#br0" timeOffset="8030.751">21659 2976 14735 0,'0'0'640'0,"1"-9"160"0,-5-2-640 0,3 3-160 0,1 8 0 0,0 0 0 15,0 0 5376-15,0 0 1024 0,0 0 224 0,7 9 32 16,-2 7-5376-16,0 6-1088 0,-1 4-192 0,-3 3 0 15,1 7-128-15,-3 10 128 0,-1 7 0 0,-3 7-144 16,-2 5 144-16,-1 2-128 0,1 2 128 0,-3 4-128 16,0 2 128-16,-1 1 0 0,2-5-144 0,2-4 144 15,3-4 0-15,0-4 0 0,3-7 0 0,1 1 0 16,1-1 0-16,3-4 0 0,-2-5 0 0,4-6 0 16,1-6 0-16,1-3 0 0,1-5 0 0,1-2 0 15,1-4 0-15,2-1-304 0,2-7 48 0,2-2 16 16,2-3-464-16,2-6-112 0,-2-2-16 15,4-5-9680-15,2-4-1952 0</inkml:trace>
  <inkml:trace contextRef="#ctx0" brushRef="#br0" timeOffset="8435.515">21443 3669 35007 0,'0'0'3120'0,"0"0"-2496"16,0 0-496-16,0 0-128 0,0 0 800 0,0 0 144 15,0 0 16-15,0 0 16 0,10 2-976 0,5 2 0 16,3-2-144-16,2 3 0 0,2-1-32 0,2 1 0 0,4-2 0 16,1 1 0-16,3 2-48 0,3-1-16 0,4-1 0 0,1-1 0 15,4 0-80-15,-2 2-32 0,1 0 0 0,-1-2 0 31,-3-2-1120-31,0 1-208 0,-1-1-48 0,0-1-7680 0,-1-5-1520 0</inkml:trace>
  <inkml:trace contextRef="#ctx0" brushRef="#br0" timeOffset="8825.668">22160 3908 35935 0,'0'0'3200'0,"-4"-5"-2560"16,3-1-512-16,1 6-128 0,0 0 592 0,0 0 112 16,11-4 0-16,3 1 16 0,2-2-848 0,1 0-192 15,2-2-16-15,-1-2-16 0,5-1 32 0,1-1 16 16,-1 0 0-16,0-3 0 15,1-2-352-15,-2-4-80 0,-4 0-16 0,-2-2 0 0,-2-1 496 0,-2 0 80 16,-2 0 32-16,-1 3 0 0,-1 2 288 0,-4 2 64 16,-3 0 16-16,-2 1 0 0,0 1 96 0,-3 1 0 15,-2 0 16-15,2 1 0 0,-5 4-144 0,0-1-16 0,-4 2-16 16,-2 4 0-16,-5 4-160 0,-1 2 0 0,-1 3 0 16,-6 6 0-16,-1 7 0 0,-2 6 0 15,-1 6 0-15,-1 2 0 0,0 3 0 0,2 2 0 16,2 2 0-16,4-3 0 0,4-2 0 0,4-4 0 0,1 0-144 0,4-2 144 15,4-2 0-15,2 0 0 0,3-4 0 0,2 0 0 16,1-4 0-16,3-3 128 0,2-2-128 0,4 1 192 16,3 0 32-16,3-3 0 0,0-1 0 0,3-2 0 15,3-1-64-15,4-2-16 0,1-6 0 0,3 3 0 16,-2 1-144-16,5-2 0 0,3-2 0 0,3-5 0 16,-1-5-1408-1,-2 1-304-15,-2-2-64 0,-1-2-12880 0</inkml:trace>
  <inkml:trace contextRef="#ctx0" brushRef="#br0" timeOffset="9238.471">22869 3418 27647 0,'0'0'2448'0,"0"0"-1952"16,0 0-496-16,0 0 0 0,0 10 1024 0,0 3 128 0,-2 8 0 0,2 1 16 16,0 1-976-16,0 4-192 0,-1 3 0 0,-2 4 0 15,1 5 0-15,-1 4 0 0,-1 2 0 0,1-4 0 16,2-2 0-16,-1-4 0 0,2-4 0 0,2-5 0 15,0-4 192-15,2-3 128 0,3-7 0 0,0 0 16 16,-2-2 384-16,2-1 80 0,-2-4 16 0,-5-5 0 16,10 4 80-16,0-6 0 0,1-4 16 15,1-4 0-15,2-4-64 0,2-4-16 0,-1-5 0 16,4-5 0-16,0-7-304 0,0-3-64 0,1-6-16 0,2-2 0 16,1-5-320-16,-1 2-128 0,0-1 0 0,1 1 144 15,3 0-144-15,-5 2-224 0,-2 0 48 16,3 2 16-16,-3 2-32 0,0 7 0 0,-3 9 0 0,-1 5 0 15,-2 1 16-15,0 5 0 0,-2 1 0 0,0 8 0 16,-2 2-1088-16,0 5-208 0,-2 3-64 16,-1 4-9984-16,-3 2-1984 0</inkml:trace>
  <inkml:trace contextRef="#ctx0" brushRef="#br0" timeOffset="9877.427">23761 3248 41471 0,'0'0'3680'0,"0"-6"-2944"0,0 6-592 15,0 0-144-15,0 0 192 0,0 0 0 0,0 21 0 0,-1 5 0 16,-3 6-464-16,1 4-96 0,0 5-16 0,-4 4 0 15,-3 3 0-15,-3 9 0 0,0 3 0 0,-4 3 0 32,-3 1-592-32,-2-6-128 0,5-5-32 0,3-13 0 15,3-8 416-15,3-6 80 0,5-7 0 0,-2-7 16 0,3-4 752 0,2-8 128 0,0 0 48 0,0 0 0 16,0 0 688-16,0 0 144 0,8-11 16 0,0-2 16 16,1-4-256-16,3-2-48 0,-2-4-16 0,2-4 0 15,0-3-368-15,2 0-80 0,0-2-16 0,1-1 0 16,-1-5-192-16,-1 1-64 0,2 0 0 0,1 2 0 15,-1 5-128-15,0 1-272 0,2 0 64 0,-2 4 16 16,0 0 0-16,-1 5 0 0,-1 1 0 0,-1 7 0 16,0 2-64-16,-3 6 0 0,-1 3 0 0,-8 1 0 15,9 3 256-15,-3 4-176 0,1 3 176 0,-1 5-160 0,-2 7-16 16,-1 4 0-16,-1 6 0 0,0 6 0 0,-1 8 16 16,-1 5 0-16,-1 6 0 0,0-3 0 0,-2-6 16 0,1-5 0 15,1-6 0-15,0-3 0 0,-1-1 144 0,1-6 0 16,1-4 0-16,0-2 0 0,-1-2 160 0,1-5 16 15,1-4 0-15,0-3 0 0,-2 0-32 0,1-7 0 16,0 0 0-16,0 0 0 0,3-11 208 0,1-5 32 16,0-4 16-16,2-3 0 0,-1-5-48 0,4-2-16 15,0-4 0-15,3-2 0 0,1-5-160 0,2-4-48 16,0-5 0-16,3 1 0 0,1 4-128 0,4 1 0 16,-1 0-192-16,4 2 192 0,3 2-272 0,-1 4 64 0,-1 7 16 15,1 5 0-15,-2 5 192 0,1 7 0 0,-3 5 0 16,3 6 0-16,-1 3 0 0,5 9 0 0,5 7 0 0,0 9-144 15,-1 9 144-15,3 8-208 0,-2 7 80 0,-1 11 128 16,-1 7-320-16,-6 4 48 0,-6 2 16 0,-2-4 0 31,-4-5-1232-31,-4 0-240 0,-3 1-64 0,-3-7-9216 0,-4-7-1840 0</inkml:trace>
  <inkml:trace contextRef="#ctx0" brushRef="#br0" timeOffset="11378.308">19836 3578 22111 0,'-1'-11'976'0,"0"3"208"0,-1-3-944 0,0 0-240 0,1 0 0 0,1-2 0 16,0 0 2848-16,1 1 528 0,1 0 96 0,-2 0 32 16,0-1-2240-16,3 1-448 0,-2 1-96 0,1 0-16 31,-2 1-1936-31,1 2-400 0</inkml:trace>
  <inkml:trace contextRef="#ctx0" brushRef="#br0" timeOffset="14133.233">21994 5289 17503 0,'-7'-8'1552'0,"3"0"-1232"0,-3 1-320 0,4 1 0 15,0 1 3200-15,3 5 592 0,1-8 112 0,-1 8 32 0,4-8-3040 0,6 0-624 16,1-2-112-16,5 1-32 0,1-2-128 0,3-2 0 16,3-2 0-16,6 0 0 0,4-3 0 0,4-1-144 15,-1-1 144-15,8 0 0 0,6 0 0 0,-3 1 0 16,-4 1 0-16,-1 0 0 0,-5 7 0 0,2 0 0 16,-3 0 192-16,0 7-48 0,-1 5 32 0,-1 2 0 15,-5 2 0-15,-3 3 0 0,-3 3-176 0,-2 5 0 16,-3 4 144-16,-2 4-144 0,-5 2 128 0,-4 6-128 15,-2 4 128-15,-6 5-128 0,-7 3 0 0,-5 6 0 16,-6 5 0-16,-4 4 0 0,-8 1 128 0,-3-2-128 16,-1-3 128-16,3-8-128 0,-1-6 0 0,1-5 144 15,0-4-144-15,3-1 0 0,0-4 320 0,1 1-32 0,0-1-16 16,6-3 0-16,5-7 32 0,3-3 0 16,2-2 0-16,5-4 0 0,7-8-48 0,0 0 0 0,0 0 0 15,0 0 0-15,12 0 0 0,2-3-16 0,4-6 0 16,2 0 0-16,3-1 0 0,4 1 0 0,1-2 0 15,5-1 0-15,5-1 128 0,1 1 16 0,7 1 16 0,5-1 0 16,2-1-16-16,1-1-16 0,-3 2 0 0,1 2 0 16,2-1-96-16,2 2-16 0,2-2 0 0,2 1 0 15,-4 2-256-15,-2 0 128 0,-4 7-128 0,-3-1 0 16,-6 0 0-16,-1 2 0 0,-3 2 0 0,-1 0 0 16,-4-2 0-16,-1 3 0 0,2 3 0 0,-3 4-144 15,-6-1-1136 1,1 3-208-16,-1 2-48 0,-6 0-15616 0</inkml:trace>
  <inkml:trace contextRef="#ctx0" brushRef="#br0" timeOffset="17636.438">2702 10669 17855 0,'0'0'784'0,"0"0"176"0,0 0-768 0,0 0-192 16,0 0 0-16,0 0 0 0,0-8 0 0,0 8 0 0,0 0 0 0,0 0 0 15,-3-7 0-15,1 1 0 0,2 6 0 0,-5-5 0 16,-5 0 0-16,5 1 0 0,-2-2 0 0,1 2 0 16,-3 2 0-16,0 0 192 0,-3-2-32 0,-2 2 0 15,-4 1 400-15,1 1 80 0,1-1 0 0,-2 1 16 16,-5-1-272-16,1 2-48 0,-3 1-16 0,-1 0 0 16,-5 2-160-16,-6-1-32 0,-2 0-128 0,-5 4 192 15,-8 3-192-15,-1 1 0 0,-1-1 0 0,2 1 0 16,0 1 0-16,-2-2 144 0,1-2-16 0,0-1 0 15,5-3 976-15,0 0 192 0,-2-3 48 0,5-1 0 16,4-1-272-16,3 0-48 0,0-2-16 0,2 2 0 16,1-1-688-16,0 1-128 0,0-3-16 0,-2-1-16 15,3 0-160-15,0-1 0 0,3 2 0 0,0-1 128 0,1-2-128 16,2 1 0-16,5 1 0 0,2-2 128 0,1-1-128 16,1 3 0-16,2 2 144 0,2-2-144 0,0-1 0 0,4 2 0 15,-1 1 0-15,2 1 0 0,4 2 0 16,-3 0 0-16,2 0 0 0,7 0 128 0,0 0-128 15,-4 5 0-15,-3 0 0 0,4 5 0 0,1 2 0 0,2 4 0 16,0 3 0-16,2 3 0 0,1 4 0 16,2 6 0-16,1 7 0 0,1 2-128 0,1 1 128 15,-1 3 0-15,2 3 0 0,0 1 0 0,1 2 0 0,2 7 0 16,-2 5 0-16,1 2 0 0,-1 0 0 0,0 1 0 16,0 0 0-16,1 3 0 0,-3 3 0 0,1 3 0 15,0 2 0-15,1-2 0 0,2 0 0 0,-3 3 0 16,-3 3 0-16,2 2 128 0,4-1-128 0,-3 2 0 0,-4 1 128 15,6 0-128-15,4 3 0 0,-5 2 0 0,-4-5 0 16,0 3 0-16,-1 3 0 0,2-1 0 0,-1-6 0 0,1-1 128 16,0-5-128-16,0 2 0 0,0 1 0 15,3-2 128-15,-1-1-128 0,1-1 0 0,-1-3 0 0,-1 3 0 16,1 3 0-16,-2-1 0 0,0-6 0 0,-2-4 0 16,-1-1 0-16,-3 0 0 0,-2 6 0 0,0-5 0 15,-1 0 0-15,-2-4 128 0,2-2-128 0,-4 2 128 16,-1 3-128-16,2 0 192 0,-1 1-64 15,2-2 0-15,-3-2 80 0,4 0 32 0,-2-4 0 0,-1 2 0 16,-2 2-96-16,0-3-16 0,2-6 0 0,1-4 0 16,-1 0-128-16,-2-5 128 0,-1 0-128 0,3-2 128 15,0 1-128-15,3-3 0 0,1-2 0 0,-3-1 128 16,-1-2-128-16,1-2 0 0,4-2 0 0,0-1 0 16,0-1 0-16,0 0 0 0,-1-1 128 0,2-1-128 0,2 1 0 15,-2 3 0-15,-5 3 0 0,5-1 128 0,5 0-128 16,-2-1 0-16,-4-3 0 0,0 4 0 0,0 0 0 15,1-2 0-15,2-1 0 0,-2-1 0 0,-2 3 0 0,1-1 0 16,3-1 0-16,-3 1 0 0,-1 1 0 0,2-2 0 16,2-2 0-16,-2-4 0 0,-2-4 0 0,2 0 0 15,2 1 0-15,0-3 0 0,-2-3 0 0,0-1 0 16,3-4 0-16,1 1 0 0,0-2 0 0,-1 1 0 16,2-1 0-16,-1-2-176 0,2-1 176 0,-4-1 0 15,-1 0 0-15,1 0 0 0,3 0 0 0,0-1 0 16,-5-7 0-16,7 8 0 0,-1-1 0 0,-6-7 0 15,0 0 0-15,0 0 0 0,9 4 0 0,-9-4 0 16,0 0 0-16,10 3 0 0,-10-3 0 0,0 0 128 16,13 2-128-16,-4-2 0 0,-9 0 176 0,12-1-48 0,0-1 0 15,1 0 0-15,-2-2 0 0,4 1-128 0,0 1 192 0,3 0-64 16,1-2-128-16,2 0 128 0,1 1-128 0,3 0 128 16,1-2-128-16,3 1 0 0,-2 1 0 0,5-2 128 15,3 2-128-15,0-2 0 0,2-2 0 0,0 2 0 16,-1 3 0-16,0 0 0 0,-1-1 0 0,-3 0 0 15,-3 2 128-15,0 0-128 0,0 1 0 0,-2 4 128 16,-2 0-128-16,0 1 0 0,2 1 0 0,-2-1 128 16,-4 1-128-16,1-2 0 0,2 0 0 0,-2 1 0 15,-1 3-1264-15,0 0-336 16,-2-1-64-16</inkml:trace>
  <inkml:trace contextRef="#ctx0" brushRef="#br0" timeOffset="20526.131">403 15113 25791 0,'-28'6'2304'0,"14"-1"-1856"0,2 2-448 0,-1-2 0 15,-1 0 1328-15,4 0 160 0,4 1 48 0,6-6 0 16,-8 4-1296-16,8-4-240 0,0 0 0 0,0 0-144 16,0 0 144-16,0 0 0 0,0 0 0 0,10 5 0 15,1 0 0-15,-1-1 0 0,-10-4 128 0,12 1-128 16,4 3 0-16,-1-1 0 0,1 1 0 0,0 2 0 16,5 2 0-16,2-1 0 0,0 2 0 0,1 2 0 15,-3 1 0-15,3 0 0 0,-3-2 0 0,0 0 0 16,-1 0 0-16,-2-1 224 0,-3-3-48 0,-1 0-16 15,-4-3 208-15,-1-1 32 0,0-1 16 0,-9-1 0 16,0 0 272-16,0 0 48 0,6-3 16 0,0-1 0 0,2-3-128 16,-5-1-32-16,0-1 0 0,-1-4 0 0,1 0-272 15,-3-4-48-15,-3-2-16 0,1-2 0 0,0-1-128 16,0-1-128-16,0 0 144 0,-2 1-144 0,2 0 128 0,-1 0-128 16,0 0 0-16,-1 2 0 0,-2 2 0 0,2 1 128 15,2 0-128-15,1 2 0 0,-1 1 0 0,-4 0 128 16,1 2-128-16,0 0 0 0,1-1 0 0,0 2 128 15,-2 1-128-15,3 2 0 0,-4 2-176 0,2-1-80 16,-2 0 0-16,3 0-16 16,4 7-1392-16,0 0-288 0,-6-6-48 0,6 6-8256 15,0 0-1648-15</inkml:trace>
  <inkml:trace contextRef="#ctx0" brushRef="#br0" timeOffset="20986.961">533 13654 32255 0,'-18'8'2864'0,"1"1"-2288"0,-1 0-576 0,1 2 0 15,1 0 336-15,1 3-32 0,0 1-16 0,2 2 0 0,4-2-288 16,2 2 0-16,-6 0 0 0,8 2 0 0,2 2-128 16,-1-1 128-16,-1-1 0 0,4 3-144 0,2 3 144 15,-1 0 0-15,-1-3 0 0,2 2 0 0,5-3-144 0,3 0 144 16,1-3-160-16,1-3 160 0,0-3-256 0,2 0 64 16,2-1 0-16,-1-2 0 0,-2-3 192 0,1-2-176 15,0-2 176-15,3-1-160 0,0 0 160 0,1-1 144 16,-1 0-16-16,1-1-128 0,3 0 320 0,-3-1-64 15,1 1 0-15,2 0 0 0,-3 0-64 0,0 2-32 16,-2 2 0-16,3 0 0 0,-1 2 0 0,-3 0 0 16,-3 1 0-16,1 2 0 0,1 1 144 0,-5 4 16 15,-4 0 16-15,-1 2 0 0,3 4 64 0,0 3 16 16,-2 0 0-16,-4 3 0 0,-4 2-224 0,1 0-32 16,6 3-16-16,-5-2 0 0,-3-1-144 0,1-4 0 0,2 0-192 15,2-4 192 1,-4-3-624-16,-1 0 0 0,1-2 0 0,1-4 0 15,3-10-1984-15,0 0-400 0,-8 4-64 0</inkml:trace>
  <inkml:trace contextRef="#ctx0" brushRef="#br0" timeOffset="21471.257">701 13613 33695 0,'-15'11'1488'0,"6"-1"304"0,0 2-1424 0,2 1-368 15,2 0 0-15,1-3 0 0,4-10 0 0,-3 10 0 16,-2-1 0-16,5-9 0 0,0 0 0 0,0 0 0 15,0 0 0-15,0 0-128 0,0 0-96 0,10 0-16 16,-3-6 0-16,1-2 0 16,0-1-208-16,-2-5-32 0,0-2-16 0,1-3 0 0,-4-4 272 0,0-1 48 15,0-6 16-15,0 0 0 0,-4 1 160 0,-1 0 128 16,0 1-128-16,-2 1 176 0,-4 1 176 0,-2 2 32 16,-2 4 16-16,-1 3 0 0,-2 2 112 0,1 1 32 15,1 0 0-15,-2 4 0 0,-3 4 64 0,-1 1 16 0,2 2 0 16,-2 4 0-16,4 4-96 0,-2 3-16 15,-1 2 0-15,3 6 0 0,3 2-320 0,0 6-192 0,2 2 192 0,4 7-192 16,3 5 128-16,4 4-128 0,4 4 0 16,4 1 0-16,-2-2 0 0,4-5 0 0,3-4 0 0,-2-6 0 15,1-3 128-15,2-5-128 0,6-5 0 0,-4-2 0 16,-3-3 192-16,0-2-192 0,2-5 192 0,0-1-192 16,1-4 336-16,2-3-32 0,0-1-16 0,4-3 0 15,1 0-64-15,0-3-16 0,-4-3 0 0,6-2 0 16,2-1-80-16,0-1 0 0,-3-1-128 0,2-2 192 15,-3-1-192-15,1-3-128 0,2-3 128 0,-4 0-208 16,1-2-2240-16,1 1-448 16</inkml:trace>
  <inkml:trace contextRef="#ctx0" brushRef="#br0" timeOffset="22704.78">766 12031 31327 0,'0'0'2784'0,"-8"12"-2224"0,-2-1-560 0,5 0 0 16,4 0 960-16,1-11 96 0,-8 9 16 0,8-9 0 16,0 0-752-16,-8 6-128 0,-3-5-48 0,3-1 0 15,0-1 48-15,0-1 0 0,0-3 0 0,-3-3 0 16,-3-4-192-16,-1-2 0 0,-2-2 144 0,-1 0-144 15,-2-3 0-15,-3-1 0 0,1-2 0 0,-5-1 0 16,1-1 0-16,-3-4 0 0,0-1 0 0,-2 0 0 16,1 3 0-16,0-1 0 0,2 1 0 0,4 4 0 0,4 2 0 15,2 4 0-15,1 1 0 0,3 4 0 0,6 4 144 16,-1 1 64-16,0 2 16 0,5 3 0 0,4 1-224 16,0 0 0-16,0 0 128 0,0 0-128 0,0 0-144 0,13-4-80 15,1 1-16-15,1 2 0 0,3 0-80 16,4 1 0-16,6 1-16 0,-2-1 0 0,-2-1 80 15,3-1 0-15,-1-2 16 0,3 0 0 0,-2-1 240 0,1 1-192 16,-1 1 192-16,-3-1-192 0,-3 1 192 0,0 0 0 16,-2 0 0-16,1 0-144 0,-4-1 144 0,-1 2 0 15,-1 1 0-15,-2 0 0 0,2-2 0 0,-2 2 0 16,-2 2 0-16,0-1 0 0,-3 0-192 0,-7 0 0 16,0 0 0-16,0 0 0 15,5 5-448-15,-1 1-80 0,2 5-32 0,-7 1 0 16,-6 2-256-16,0 4-48 0,-1 5-16 0,-2 6 0 15,-4 5-32-15,-2 1-16 0,2-1 0 0,0 2 0 16,-2 0 544-16,2 0 128 0,0-3 0 0,0-1 16 0,2 0 944 0,2-3 176 16,-3-4 32-16,2-1 16 0,2 0-192 0,-2-5-32 0,2-5-16 0,0-2 0 15,1-1 144-15,0-4 48 0,-3-5 0 0,3-4 0 16,3-7 16-16,0-2 0 0,-3-6 0 0,0-6 0 16,-1-6-336-16,2-4-64 0,-3-4-16 0,3-6 0 15,0-5-144-15,0-7-16 0,-1-3-128 0,1-6 192 16,-1 3-16-16,2-3-16 0,4-2 0 0,-3 0 0 15,-3-1 16-15,1 3 0 0,3 2 0 0,1 10 0 16,0 6-176-16,1 9 128 0,-1 5-128 0,7 7 128 16,2 5 144-16,-3 5 32 0,-5 1 0 0,4 7 0 15,6 3 32-15,-8 4 16 0,0 0 0 0,13 9 0 16,-1 6-208-16,4 2-144 0,-1 10 192 0,0 6-192 0,4 6 224 16,0 11-64-16,1 8-16 0,-2 5 0 0,-1 2-144 15,-1 3 0-15,2 4 0 0,-3 8 128 0,-4 2-128 0,1-4 160 16,-1-6-160-16,-1-2 160 0,-2-1-32 0,-1-2-128 15,-1 2 192-15,1-6-64 0,0-3-320 0,-1-4-80 16,-2-4-16-16,3-3-10656 16,1 1-2112-16</inkml:trace>
  <inkml:trace contextRef="#ctx0" brushRef="#br0" timeOffset="23943.28">965 17048 14735 0,'-3'15'1312'0,"1"-5"-1056"16,-2-1-256-16,-1 0 0 0,-2 0 3424 0,0-5 624 0,7-4 128 0,-9 2 32 16,-3 3-2960-16,2-3-592 0,2 0-112 0,-4-5-32 15,-2-5 288-15,-1-1 48 0,1-1 16 16,-1-2 0-16,-2-6-384 0,-3-2-80 0,-1-1-16 0,-1-1 0 15,-2 0-192-15,-2-2-64 0,-4-2 0 0,-1 1 0 16,-2 0-128-16,-2-2 192 0,0-2-192 0,-1 1 192 16,-3 4-192-16,8-1 0 0,7-1 0 0,2 4 0 15,-2 5 128-15,5 0-128 0,2 4 128 0,6 4-128 16,-2 3 256-16,8-1-16 0,-1-1-16 0,6 8 0 16,-5-5-96-16,5 5-128 0,2-8 176 0,-2 8-176 15,0 0 0-15,0 0-144 0,6-8-16 0,1 4 0 0,2 0-64 16,1 3-16-16,1 2 0 0,6 1 0 0,1 0 240 0,5-2-176 15,-1-1 176-15,5 2-160 0,-1 1 160 0,4 0 0 16,-2 1 0-16,1-3 0 0,-1-3 0 0,1 3 0 16,2 0 0-16,-2 3 0 0,-4 0 0 0,1-3 0 15,2-3-176-15,-4-1 176 0,-2 3 0 0,-2 0 0 16,3 0 0-16,-1 3 0 0,-3 3 0 0,-4-3 0 16,-3 0 0-16,0 1 0 0,-3 2 0 0,0 0 0 15,-9-5 0-15,4 9 0 0,-1 0 0 0,-3-9 0 16,0 9 0-16,-2 2 0 0,0 2-144 0,-3 0 144 15,-7-2-128-15,-2-1 128 0,0-1-128 0,-1 2 128 16,-3 2-128-16,-1-2 128 0,-4-4-224 0,1-2 32 16,-1 1 16-16,-1 0 0 0,-2 2 0 0,4-3 0 0,-2 1 0 15,2 0 0-15,2 4 176 0,1-2 0 0,3-2 0 0,2-2 0 16,-1-1 0-16,3-2 0 0,2-2 0 0,2-2 176 16,0-1-176-16,1-3 0 0,-1-2 144 0,2-1-144 15,3 0 0-15,0-5 0 0,0-4-192 0,0-3 64 16,-2-3 128-16,2-5 0 0,0-1 0 0,2 0 0 15,-1-4 0-15,1 4 0 0,-2-1 0 0,2 2 0 16,1 2 0-16,0 0 0 0,0-3 0 0,4 4 128 16,-1 2-128-16,3 1 128 0,-1-2-128 0,0-1 128 15,-1 2-128-15,3 4 0 0,-3 5 0 0,3-2 128 16,-1 0-128-16,1 4 0 0,1 3 0 0,-2 1 128 16,3 0-128-16,-2 3 0 0,0 0 0 0,-7 7 0 15,9-1 0-15,0 1 0 0,-9 0 0 0,13 4 0 16,-2 4 0-16,1 2 0 0,0 2 0 0,1 3 0 0,-2 5 144 15,2 3-144-15,-5 4 192 0,1 1-192 0,1-1 192 16,0-1-192-16,-3-1 192 0,-3 3-192 0,0 2 224 0,-1 0-64 16,1 0-16-16,-1 3 0 0,-4 2-16 0,1 3-128 15,1 5 192-15,-1-2-64 0,-2 3 0 0,0-1-128 16,1-1 192-16,1-3-64 0,0-5 80 0,0 1 16 16,0-2 0-16,3 1 0 0,5 0-96 0,-4 0 0 15,-3-2-128-15,4 2 192 0,2-1-192 0,0-2 0 16,-3-2 0-16,3-3 0 0,2-2 0 0,0 0 0 15,-1 0 0-15,-1-4 0 0,-2-2-240 0,2-3-32 16,2-2-16-16,1-2 0 16,1-3-2256-16,0-3-448 0</inkml:trace>
  <inkml:trace contextRef="#ctx0" brushRef="#br0" timeOffset="39444.408">12002 4261 6447 0,'-4'-8'576'0,"1"-1"-576"16,1 1 0-16,1 2 0 0,0 0 2624 0,1-3 432 16,0 4 80-16,0 5 0 0,0 0-2144 0,0 0-432 15,0 0-96-15,0 0-16 0,1-6-320 0,-1 6-128 16,0 0 0-16,0 0 144 0,0 0-144 0,0 0 0 16,0 0 144-16,0 0-144 0,0 0 0 0,0 0 0 15,5-5 0-15,-5 5 0 0,8-6 0 0,-3 2 0 0,5-2 0 0,0 1 0 16,2-1 256-16,1 1 48 0,1-1 0 0,1-2 0 15,0-5 368-15,2 6 80 0,2 3 16 16,2 1 0-16,2-1-64 0,-1-2 0 0,0 1 0 0,-1-2 0 16,4 4-144-16,-1-2-48 0,2-1 0 0,2 1 0 15,1 1-208-15,-2 2-48 0,2 1-16 0,0-1 0 16,1 0-240-16,1 1 128 0,1-1-128 0,2 1 0 16,3 0 128-16,2 0-128 0,-1 0 0 0,3 0 0 15,0-2 0-15,0 2 0 0,-2-3 0 0,2 0 0 16,-1-2 0-16,2 1 128 0,2-1-128 0,0 1 0 15,-1-3 0-15,-2 2 0 0,2 0 0 0,-2 0 0 16,0 1 0-16,-1 0 0 0,-2 1 128 0,0 1-128 0,-1 0 176 16,0 0-16-16,-1 3 0 0,3-1 0 15,3 2 0-15,0-1 0 0,-1 0 0 0,-3 2 0 0,1-1-160 0,-1-1 0 16,-1-1 144-16,2 1-144 0,1 0 0 0,1 0 128 16,3-2-128-16,-1 2 0 0,-2 0 0 0,-3 0 0 15,1-2 0-15,-1-2 128 0,1-1-128 0,1 0 0 16,-2-1 128-16,1 1-128 0,-1-3 128 0,3 0-128 15,1 1 128-15,-2-1-128 0,2 1 192 0,-1 1-48 16,-4-2 0-16,-1 0 0 0,0 2-144 0,-3-1 192 16,1 0-192-16,-2 2 192 0,-3-1-192 0,1 2 160 15,0 0-160-15,-2-1 160 0,-5 2-160 0,2 0 0 16,-6-3 144-16,-1 3-144 0,-3 1 0 0,-1 1 128 16,-2-3-128-16,-2 2 0 0,-10 2 0 0,0 0 0 15,0 0 0-15,0 0 128 0,0 0-128 0,0 0 0 16,0 0 0-16,0 0 0 0,0 0 0 0,0 0 0 15,0 0 0-15,0 0 0 0,0 0 0 0,0 0 0 0,-10-2 0 0,-1 1 0 16,0 1 0-16,-4-1-192 0,0 0 192 0,-3 1-192 16,0 1 192-16,-2 1 0 0,-2-1 0 0,-2 0-128 15,-3 3 128-15,0 1 0 0,0-1 0 0,-2 2 0 16,-2 0 0-16,-1 0 0 0,-2-3 0 0,-2 0 0 16,-2 2 0-16,-1-1 0 0,-1 1 0 0,-1 0-128 15,3 1 128-15,-1-2 0 0,2 0 0 0,-3 0-128 16,1-2 128-16,-1 1 0 0,-1-3 0 0,1 2 0 15,-5 2 0-15,-3-2-128 0,-4-2 128 0,1 1 0 16,1 1 0-16,2 0 0 0,-1 1 0 0,-1-3 0 16,-2-3 0-16,2 2 0 0,-3-1 0 0,2 1 0 15,2 0 0-15,3 1 0 0,2-2 0 0,0 0 0 0,-1-1 0 16,-2 2 0-16,-1-3 0 0,-3 2 0 0,0 1 0 0,-2 1 0 16,1-2 0-16,-3 2 0 0,0 0 0 0,-6 3-128 15,-7 1 128-15,2-1 0 0,4 0-192 0,1-1 64 16,5-1 0-16,7 1 0 0,4-1 128 0,3-1 0 15,-1-1 0-15,3 1 0 0,4 1 0 0,2-1 0 16,3 0 0-16,1 2 0 0,3 2 0 0,2-3 0 16,0 0 0-16,3 1 0 0,3 0 0 0,1 0 0 15,3 1 0-15,0-1 0 0,2-2 0 0,4 2 0 16,-1-2 0-16,5-2-128 0,5 2 128 0,0 0 0 16,-8 0-144-16,8 0 144 0,0 0-144 0,0 0 144 15,0 0-192-15,0 0 192 0,0 0-160 0,10 4 160 16,3 0-128-16,-1-1 128 0,5 0 0 0,3 0 0 0,-1-3 0 15,8 2 0-15,1 0 0 0,4 1 0 16,0-1 128-16,2 0-128 0,5 0 0 0,-1-2 128 0,1 0-128 0,-1 2 0 16,1 1 0-16,2-1 0 0,1-1 0 0,5 2 128 15,0-1-128-15,4-1 0 0,-1-1 0 0,2 1 128 16,-2 0-128-16,1-1 0 0,1 0 0 0,1 1 0 16,5-2 144-16,1 0-144 0,-3 0 192 0,3 0-192 15,0 0 208-15,0 0-64 0,-2-1-16 0,2 2 0 16,1 0-128-16,3 2 192 0,2-2-192 15,-2 1 192-15,-3 0-192 0,0-1 0 0,-2 0 144 0,2 2-144 16,2 0 0-16,-1 0 0 0,-8-2 0 0,2 0 0 16,-4-2 0-16,-1 2 0 0,-2-1 0 0,0 0 128 15,0 1-128-15,-2 1 0 0,-1-1 0 0,-1 0 0 16,-1-1 0-16,-1 0 0 0,-5 0 128 0,-1 1-128 0,0-2 128 16,0 2-128-16,0 0 128 0,-1-2-128 0,-3-1 0 0,1 1 128 15,0 2-128-15,-1 0 0 0,0-2 0 0,-3 2 0 16,-3 0 0-16,0 0 128 0,-1 0-128 0,-3 0 0 15,-1-1 0-15,-4 2 0 0,0-2 0 0,-2 1 144 16,-2 0-144-16,-1 0 0 0,-3 0 160 0,0 0-160 16,0 0 128-16,-9 0-128 0,9-3 128 0,-9 3-128 15,8-2 0-15,-8 2 128 0,0 0-128 0,0 0 128 16,0 0-128-16,9 2 128 0,-9-2 0 0,0 0-128 16,0 0 192-16,0 0-64 0,0 0 0 0,0 0 0 15,0 0 0-15,0 0 0 0,0 0-128 0,0 0 192 16,0 0-192-16,0 0 192 0,0 0-192 0,0 0 0 0,0 0 0 15,0 0 128-15,0 0-128 0,0 0 0 0,0 0 0 0,0 0 0 16,0 0-160-16,0 0-64 0,0 0-16 0,0 0 0 31,0 0-496-31,-6 4-96 0,-4 2-32 0,-1 1 0 16,-3 2-1936-16,2 0-384 0,-10 6-80 0,3 0 0 0</inkml:trace>
  <inkml:trace contextRef="#ctx0" brushRef="#br0" timeOffset="40967.352">14428 4252 19343 0,'1'-15'848'0,"1"6"192"0,2 0-832 0,-1 1-208 0,1 2 0 0,6 2 0 15,5 1 848-15,0 3 128 0,0 3 32 0,4 0 0 16,2 2-848-16,3 0-160 0,4 1 0 0,-2 2 0 16,2 3 0-16,0 0 0 0,0-1 0 0,0 2 0 15,0 2 0-15,-2 0 0 0,0 1 0 0,-2 0 0 16,-2-3 0-16,1 2 0 0,1-1 0 0,-2 3 0 15,-3-3 0-15,1 0 0 0,-4-1 0 0,1 1 0 16,-2 2 128-16,0-1 64 0,0-3 16 0,-2 1 0 16,-3 0 208-16,0 2 32 0,-4-1 16 0,1-1 0 15,-1-2 176-15,1 3 16 0,-4 2 16 0,-2 2 0 16,-3-4-32-16,1 3-16 0,-3 2 0 0,-2 0 0 0,0-2-256 16,-5-2-48-16,-1 0-16 0,-3-1 0 15,0 0-144-15,-3-1-32 0,-3 3 0 0,-3 0 0 0,-1-4 0 16,0 0-128-16,-1 1 192 0,2-4-64 0,-1-1 32 15,-1 0 0-15,1-3 0 0,1 2 0 0,2-1 48 16,-4 2 16-16,0-4 0 0,1 0 0 0,0 0 16 0,-2-2 0 16,1 0 0-16,-3-1 0 0,3-1-48 0,-1 0-16 15,1-2 0-15,-4 1 0 0,1-2-48 0,0-1-128 16,0 1 192-16,1 0-64 0,-3-2 16 0,0 2 0 16,-1-2 0-16,0 1 0 0,1 0-144 0,0 1 0 15,2-2 0-15,2 2 0 0,-2 1 304 0,3 1 16 16,1-2 16-16,5 4 0 0,1 0-144 0,1 0-16 15,2 2-16-15,-1 1 0 0,0-1-160 0,2-1 0 16,1-1 0-16,1 1 0 0,1 0 0 0,1 1 0 0,1 1 0 16,-1-2 0-16,3-1 0 0,8 0 0 0,-9 2 0 15,3-1 0-15,6-1 0 0,0 0 0 0,-8 1 0 16,8-1 0-16,0 0 0 0,0 0 0 0,0 0-160 0,0 0 160 16,0 0-400-16,0 0 16 0,0 0 0 0,0 0 0 31,0 0-1184-31,0 0-224 0,0 0-64 0,10 9-7632 0,-1-4-1536 0</inkml:trace>
  <inkml:trace contextRef="#ctx0" brushRef="#br0" timeOffset="41351.452">14141 4472 31503 0,'-9'-22'1392'16,"6"12"288"-16,1 1-1344 0,2 2-336 0,0 7 0 0,0 0 0 0,4-6 0 0,-4 6 0 16,0 0 0-16,0 0-128 0,0 0 128 0,0 0-160 15,0 0 160-15,0 0-160 0,-3 11-32 0,-4 2 0 16,-3 0 0-16,-2 1 0 0,-3 1 192 0,-2-1-192 15,0 1 192-15,-2 0-192 0,-4-3 192 0,2 1 0 16,-2-1 0-16,2 2 0 0,2 3 256 0,-2-3 48 16,3-2 0-16,0 0 0 0,1-1 208 0,0-1 32 15,1 0 16-15,0 0 0 0,1 1-176 0,0 0-16 0,1 0-16 16,2-1 0-16,2 0-176 0,2 0-48 0,4 0 0 16,1-2 0-16,-1 6-128 0,2-3 0 0,1-1 0 15,2 1 128-15,1 1-128 0,4 1 0 0,-2 0 0 0,4-1 0 16,3 0 128-16,1-1-128 0,1 0 0 0,4 0 128 15,0 0 16-15,1-1 0 0,3-2 0 0,2 0 0 16,3-1 160-16,3 0 16 0,5-3 16 0,1 0 0 16,3-2-128-16,0 0-16 0,2-2-16 0,-1 0 0 15,0 0-176-15,-1 0 0 0,-1 0 0 0,-1 4 0 16,-3 3-1200-16,-1 2-208 16,-3 0-64-16,-7 10-13712 0</inkml:trace>
  <inkml:trace contextRef="#ctx0" brushRef="#br0" timeOffset="49662.92">14037 1429 20383 0,'2'-22'896'0,"-2"10"192"0,-2 0-864 0,0 1-224 0,4 1 0 0,1-1 0 16,1 1 208-16,3-1 0 0,2-1 0 0,-1 2 0 16,2 1 224-16,0 3 32 0,2-3 16 0,0 2 0 15,2 1-160-15,-1 2-16 0,0 2-16 0,2 0 0 16,4-1 0-16,0 1 0 0,3 4 0 0,3 0 0 15,4-2-48-15,2 2-16 0,2 0 0 0,6 0 0 16,6-1-224-16,4 1 176 0,2-1-176 0,4 1 160 16,3 1 0-16,2-3 0 0,5-2 0 0,5 2 0 0,7 2 288 15,0 1 48-15,0 1 16 0,0-1 0 0,0 0-112 16,3 2-16-16,3 0 0 0,-1 0 0 0,-5-1-224 0,1 0-160 16,4 1 192-16,-3-2-192 0,1 0 144 0,-3 2-144 15,-4 0 0-15,3 1 144 0,-1-4-144 0,4 2 0 16,-1 2 0-16,-1-3 0 0,-4-2 0 0,-1 0 0 15,1-2 0-15,3 4 0 0,-2-1 0 0,-3 0 128 16,-5-1-128-16,-3 1 0 0,-2 0 0 0,-1 3 0 16,-1-2 128-16,0 2-128 0,-2-3 0 0,-4 1 0 15,-6 1 0-15,-3 0 0 0,-7-2 0 0,-2 0 0 16,0-3 0-16,-8 2 128 0,-1 0-128 0,-1-1 0 0,-4-1 0 16,-3 0 0-16,-2 0 128 0,-3 1-128 15,-3 1 0-15,-10-1 128 0,0 0-128 0,0 0 128 0,0 0-128 0,0 0 128 16,0 0 32-16,-12-1 0 0,-7-2 0 0,-5-1 0 15,-5 2-160-15,-6-1 0 0,-7-2 0 0,-6 1 128 16,-6-3-128-16,-7 4 0 0,-7-1 0 0,-2 0 0 16,-2 0-128-16,2 2 128 0,-4-1 0 0,-1 0 0 15,-3-2 0-15,1-1 0 0,1 1 0 0,-2 0 0 16,-5 1 0-16,-1 2 0 0,-3 0 0 0,2-1 0 16,3 1 0-16,-3 0 0 0,-3 1 0 0,0 1 0 15,0-2 0-15,0 2 0 0,-3 2 0 0,-3 0 0 16,-6 1 0-16,4 1 0 0,0-1 0 0,-2 1 0 15,-3 3 0-15,5 0 0 0,3 0-144 0,2 1 144 16,2 4 0-16,6-3 0 0,3-1 0 0,9-1 0 16,12 1 0-16,8 0 0 0,8 1 0 0,8-3 0 0,5 2 0 15,6-2 0-15,5 0 0 0,5 2 0 0,3 2-144 16,5 1 144-16,5 0 0 0,6-2-144 0,4 1 144 0,7 0-128 16,7-2 128-16,8 0-128 0,7-4 128 0,12-2 144 15,8-2-16-15,8 1-128 0,6 2 256 0,4-3-64 16,1-2-16-16,6 1 0 0,6-1-176 0,3 1 192 15,-1 0-192-15,2-1 192 0,5-4-192 0,6 2 128 16,-1 3-128-16,3-3 128 0,-2 0-128 0,3 2 0 16,1 1 0-16,-4 2 0 0,-7 3-192 0,2 1-128 15,1 1-32-15,-5 6-9120 16,-5 5-1840-16</inkml:trace>
  <inkml:trace contextRef="#ctx0" brushRef="#br0" timeOffset="51425.422">24637 3332 15663 0,'-3'-20'1392'0,"1"6"-1120"0,0-4-272 0,-2 2 0 16,3-1 1456-16,1 4 224 0,-1 3 48 0,0 0 16 15,0-1-1296-15,0 1-256 0,1 0-48 0,-1 2-16 16,-3-1-128-16,2-1 0 0,-2-2 0 0,-3 2 0 15,-4-1 0-15,2 1 0 0,0-2 144 0,-2 0-144 16,-5-5 320-16,0 2 0 0,-2-3 0 0,-2 3 0 16,-1 0 192-16,-2-3 48 0,-2-2 0 0,-1 1 0 15,-4 2-176-15,-2-3-16 0,-5-2-16 0,-3-2 0 16,-3 5-352-16,-6-1 0 0,-8 1 0 0,-4-1 128 0,-5-1-128 16,-2 4 0-16,-4 3 0 0,-7 2 0 0,-9 2 0 15,4 1 0-15,2 2 0 0,-4-1 128 0,-7 2-128 0,3 4 128 16,6-2-128-16,1 3 128 0,3 0-128 0,-5 1 0 15,-8 0 0-15,4 2 128 0,1 2-128 0,-1 1 0 16,-4 0 0-16,-3 1 0 0,0-1 0 0,0-1 0 16,-3-1 0-16,-2 2 0 0,-10 5 0 0,2 1 0 15,1 1 0-15,-3 0 0 0,-1-1 0 0,4 0 0 16,6 0 0-16,-2 4 0 0,1 0 0 0,4 5 0 16,5 2 0-16,2-2 0 0,1-4 0 0,1 4 0 15,2 4 128-15,2 5-128 0,-1-1 160 0,-1 4-32 16,-5 1-128-16,3 5 192 0,-1 0-192 0,-1 3 0 15,0 1 0-15,0 4 0 0,-2 3 0 0,4 1 0 0,3-2 0 16,1 1 0-16,-1-3-256 0,6 0 48 0,3-1 16 16,6 3 0-16,5 4 192 0,4-5 0 0,2-1 0 0,5-1 0 15,3 1 0-15,5 0-144 0,0-1 144 0,6 7 0 16,7 1 0-16,2 2 0 0,4 1 0 0,0 0-128 16,4-3 128-16,2 3 0 0,1 1 0 0,3 2 0 15,2 5 0-15,6-1 0 0,7-2 0 0,4 1-128 16,2-3 128-16,6 0 0 0,3-4 128 0,5 4-128 15,5 6 128-15,3-2-128 0,4-3 128 0,5-1-128 16,5-3 128-16,8 3-128 0,2-1 128 0,9 0-128 16,9-2 192-16,0-2-48 0,2-6 0 0,7-1 0 15,4-1 48-15,6 2 0 0,2-2 0 0,1 1 0 16,0-1-192-16,5 2 192 0,6 1-192 0,2 0 192 0,-5 0-192 16,11-5 0-16,10-1 144 0,2-1-144 0,-2 0 128 0,6 1-128 15,3-3 160-15,-2 2-160 0,-2 1 144 0,-3 0-144 16,2 0 128-16,-2-4-128 0,-3-5 128 0,0-1-128 15,1 0 0-15,-3-1 128 0,-3 0-128 0,1 1 192 16,4-2-192-16,-7 0 192 0,-4-3-64 0,1 1-128 16,3-3 192-16,-7-1-64 0,-6-3-128 0,3-4 128 15,0 0-128-15,-4-7 128 0,-5-6-128 0,-1-2-176 16,-5-3 48-16,1-4 0 0,-2-1 128 0,-5-3 0 16,-5-1 0-16,1-3-128 0,-1-3 128 0,-1-4 0 15,1-1 0-15,-6 2 128 0,-4-3 96 0,-5 0 32 16,-4-1 0-16,-1 0 0 0,-2-2 128 0,0-2 48 0,0-1 0 15,-4-2 0-15,-2-2-112 0,-5 1-32 0,-2-1 0 16,-3 0 0-16,0-1-160 0,0-1-128 0,0 0 192 0,-1-2-192 16,2-4 144-16,3 1-144 0,0-1 0 0,0 1 144 15,-4-1-272-15,0-1-64 0,1-2-16 0,-3-2 0 16,0-1 80-16,-2-2 128 0,-2-4-208 0,2-1 80 16,-1 3 128-16,0-1 0 0,-3-3 128 0,-1 0-128 15,-1-1 320-15,-4-7 0 0,-2-3 0 0,-2-1 0 16,0 1-112-16,-4-6-16 0,-1-5-16 15,-2-3 0-15,-2-5-176 0,-3 1 0 0,-5 0-160 0,1-2 160 16,1-4-192-16,0 4 192 0,-3-1-208 0,0 5 80 16,1 0 128-16,0 3 0 0,0 0 0 0,0 4 0 15,0 0 0-15,0 5 0 0,-3 1 0 0,-3 2 0 16,-3-3 0-16,-2 3-128 0,-2 2 128 0,-5 6 0 0,-2 5 0 16,-8 3 0-16,-6 1 0 0,-6 5 0 0,-2 4 0 15,-7 1 0-15,-8 1 0 0,-9 7-128 16,-11 4-960-16,-6 8-176 0,-3 5-32 0,-7 8-12752 15</inkml:trace>
  <inkml:trace contextRef="#ctx0" brushRef="#br1" timeOffset="74456.074">3748 7048 22111 0,'-3'-7'1968'0,"-3"1"-1584"0,2-2-384 0,0-1 0 16,0 0 1184-16,-1 2 160 0,-1-3 16 0,2 1 16 16,-4 0-800-16,2 0-176 0,-3 0-16 0,-1 2-16 15,-2-1-368-15,-4 0 0 0,-3 2 0 0,-1 1 0 16,-2 5 0-16,-1 5 0 0,0 0-160 0,-3 5 160 15,-1 6 0-15,-2 1 0 0,2 2 0 0,-3 4 0 16,1 3 0-16,1 5 0 0,-1 1 128 0,2 1-128 16,0 2 256-16,2 0-32 0,3 2-16 0,2 2 0 15,8 3 176-15,2-1 48 0,5 1 0 0,1-2 0 16,5-2-256-16,5-4-48 0,3-2-128 0,4-1 192 16,1-3-192-16,4-1 128 0,4-2-128 0,0-4 0 0,2-4 0 15,0-2 0-15,3-4 0 0,-1-4 0 0,0 2 128 16,2-2-128-16,1-4 0 0,1-3 144 0,3-3-144 15,1-3 0-15,3-1 0 0,-2-3 0 16,0-2-1136-16,-1-3-144 16,-1-1-48-16</inkml:trace>
  <inkml:trace contextRef="#ctx0" brushRef="#br1" timeOffset="74922.434">4249 6894 28559 0,'-4'-12'2544'0,"2"3"-2032"0,-1-1-512 16,3 10 0-16,0 0 1568 0,0 0 224 0,0 0 32 0,8 4 16 16,-1 5-1520-16,1 4-320 0,0 4 0 0,-2 6 0 15,-1 7-144-15,-1 5 16 0,-4 3 0 0,0 4 0 16,-2 4 128-16,-5 9 0 15,1 4 0-15,-1-4-128 0,2-4-80 0,-1-4-16 0,-3-5 0 0,4-5 0 16,-2-6-112-16,3-6-32 0,-1-3 0 16,0-7 0-16,0-5 368 0,2-3 0 0,3-7 0 15,0 0 0-15,0 0 144 0,0 0 160 0,0 0 16 0,-3-17 16 16,-2-6 128-16,4-1 32 0,1-5 0 0,0-1 0 16,0-2 128-16,3-5 16 0,1-3 16 0,0-1 0 0,4-1-288 15,2 0-64-15,1 1-16 0,3-1 0 0,2 4-288 16,0 3 0-16,4 0 0 0,0 5 0 0,1 5-160 15,-2 4 160-15,3 2-160 0,3 5 160 0,2 2-192 16,0 5 192-16,1 2-208 0,4 2 80 16,1 8-1040-16,1 4-208 15,-2 3-32-15</inkml:trace>
  <inkml:trace contextRef="#ctx0" brushRef="#br1" timeOffset="75295.809">5327 6761 23951 0,'-15'-1'2128'0,"-1"2"-1696"0,-1 3-432 0,2 4 0 16,0 2 2080-16,0 8 336 0,1 7 64 0,0 2 16 15,-3 1-1936-15,1 3-384 0,-2 6-176 0,2 0 160 16,-1 4-160-16,2 0 0 0,-2-1 0 0,4 5 0 16,1 2 0-16,3-1-192 0,2-1 32 0,3-4 16 31,3-4-320-31,1-4-64 0,3-4-16 0,3-2 0 0,1-4 176 0,3-5 48 16,0-4 0-16,2-3 0 0,2-3 320 0,0-3 0 15,1-5-144-15,2-2 144 0,-1-2 416 0,2-4 144 0,4-3 16 0,2-4 16 16,5-6 80-16,-3-4 16 0,0-1 0 15,0-3 0-15,-1-2-368 0,-3-4-64 0,-3 0 0 16,-3-2-16-16,-3 3 160 0,0 0 48 0,-4 1 0 0,-3 0 0 16,-6 4 112-16,0 2 16 0,-2 1 16 0,-4 3 0 0,-1 1-80 0,-2 1-32 15,-2 1 0-15,-1 4 0 0,-4 3-480 16,-4 3-336-16,-3 0 48 0,0 9 16 16,0 2-1728-16,-1 7-352 0,0 2-64 0,0 1-12688 0</inkml:trace>
  <inkml:trace contextRef="#ctx0" brushRef="#br1" timeOffset="75692.645">6461 6629 27759 0,'-20'-4'1216'0,"5"2"272"0,-4 1-1184 0,-2 0-304 0,-1 0 0 0,-2 3 0 15,-3 2 208-15,-1 1-16 0,-4 0 0 0,0 3 0 16,-1 4-64-16,-2 2-128 0,0 3 176 0,0 2-176 16,1 3 0-16,2 0 0 0,-1 0 0 0,6 0 0 15,3-3 144-15,4 2-144 0,2-1 0 0,7 2 144 16,6 0-144-16,6-2 0 0,6-2 0 0,6-3 0 15,4-1-192-15,6-1-32 0,2 0 0 0,3-2 0 0,3-2 224 16,1-1 0-16,2-2 0 0,1 1 0 0,-1 0 304 0,3 2-48 16,-1-3-16-16,-2 3 0 0,-1-1-48 0,-3 2-16 15,-5-3 0-15,-3 2 0 0,-3 0 80 0,-5 1 0 16,-3 0 16-16,-7 1 0 0,0 3 368 0,-8 2 64 16,-5-1 0-16,-7 4 16 0,-6 4-96 0,-4 2-32 15,-6 3 0-15,-4-1 0 0,-4 2-288 0,0-1-64 16,-1-2-16-16,0 0 0 0,1-1-224 0,1-1 0 15,-1 0 0-15,-3-5 0 16,0-1-2048-16,7-3-384 0,3-4-96 0</inkml:trace>
  <inkml:trace contextRef="#ctx0" brushRef="#br1" timeOffset="76213.406">7659 6821 31151 0,'-27'-21'1376'0,"7"8"288"0,-3 0-1328 0,-1 1-336 0,-4-1 0 0,-1 3 0 0,-2 3 144 0,-2 4-144 15,0 3 192-15,-3 3-192 0,0 0 0 0,0 6 0 16,4 3 0-16,-2 4 0 0,4 1 0 0,3 4 0 16,3 0 0-16,3 1 0 0,2 3 0 0,4-2 0 15,3-2 0-15,4 1 0 0,4-3-256 0,3-2 64 16,2-3 0-16,3 0 0 0,2-1-32 0,4 1 0 15,3 0 0-15,3 0 0 0,2 2 224 0,3-2 0 16,3 1 0-16,1 4 160 0,2 1 144 0,-1 1 16 16,-2 0 16-16,-3 2 0 0,-3-1-208 0,-4-3-128 15,-3 2 160-15,-1 0-160 0,-6-3 304 0,-3 2-48 16,-4-1 0-16,-5 0 0 0,-1-1 320 0,-7-1 48 0,-6 2 16 16,-2 1 0-16,-5 1-224 0,-1-4-32 0,-3 0-16 0,1-2 0 15,1 0-368-15,0-2 0 0,0-4-160 16,0 0 160-1,1-2-2304-15,-1-4-368 0,2-3-64 0</inkml:trace>
  <inkml:trace contextRef="#ctx0" brushRef="#br1" timeOffset="76577.144">7790 7213 29487 0,'0'0'2624'0,"13"0"-2112"0,1 0-512 0,6 2 0 0,4 2 1088 0,1 1 128 16,1-1 0-16,0-4 16 0,3-2-864 0,-3-2-176 16,0-3-48-16,1 1 0 0,-2-2-144 0,0 0 0 15,1-2-160-15,-6-3 160 0,-4-3-272 0,1 1 32 16,0-3 16-16,-3 1 0 0,-5-1 224 0,-3 1-176 15,-4-2 176-15,-3 1-160 0,-1 0 160 0,-4 1 0 16,-5 1 0-16,-2 0 128 0,-2 2-128 0,-6 1 192 16,-5 4-64-16,-2 6 0 0,-4 4 128 0,1 2 48 15,1 0 0-15,0 6 0 0,-2 4 192 0,0 4 32 16,-1 3 16-16,-1 2 0 0,1 3-256 0,-1 1-48 0,3 2-16 16,2 3 0-16,-1 2-224 0,6 0 176 0,4 2-176 15,5 0 160-15,2-4-160 0,4-4-176 16,4-5 48-16,2 1 0 0,3-2-160 0,4-3-32 0,3 0 0 0,3-3 0 15,6 0 0-15,3-4-16 16,1 3 0-16,4-5 0 0,4-1 32 0,3-3 16 0,2-2 0 16,4-1 0-1,-1 0-1616-15,4-4-320 0,-3-3-64 0,5-4-16 0</inkml:trace>
  <inkml:trace contextRef="#ctx0" brushRef="#br1" timeOffset="77084.199">8817 6927 28559 0,'-13'-6'1264'0,"1"4"272"0,-3 0-1232 0,2 1-304 15,2 1 0-15,0 5 0 0,-1 5 2592 0,-2 4 464 16,-3 3 80-16,2 4 32 15,-1 2-2960-15,-1 3-592 0,-4 7-112 0,-1 0-16 0,-3 3 144 0,0 5 48 16,2 4 0-16,2 2 0 16,2-3-400-16,-1-1-80 0,3-3-16 0,5-2 0 15,1-3 80-15,5-5 16 16,3-6 0-16,6-4 0 0,1-5 256 0,3-3 48 0,3-1 16 0,3-4 0 0,1-3 704 0,3-4 144 16,0-3 16-16,3-3 16 0,1-3 528 0,1-4 96 0,1-3 32 15,2-7 0-15,2-5-512 0,-2-5-112 0,2-1 0 16,1-9-16-16,-1-7-496 0,-5-2 0 0,-1 1 0 15,-1-2-160-15,0-3 160 0,-1-1-160 0,-3-7 160 0,0-4-160 16,-1-3 160-16,-2-3 0 16,0-2 0-16,1-3 0 0,0-4 0 0,-4 5 0 0,0 8 0 15,0 12 0-15,-4 11 272 0,0 11-16 0,-2 9 0 0,-3 10 0 16,-2 9 448-16,1 8 96 0,0 0 16 0,0 0 0 16,-4 22-528-16,-3 15-96 0,-2 10-32 0,-2 10 0 15,-2 8-160-15,-1 7 192 0,-1 5-192 0,2 5 192 16,0 6-192-16,2-3 0 0,-2-5 0 0,3-4 0 15,2-6 0-15,1-1-192 0,0 0 32 0,3-6 16 16,1-7-176-16,2-7-48 0,1-3 0 0,4-5 0 16,1-1-1056-1,3-6-224-15,2-3-32 0,3-6-14416 0</inkml:trace>
  <inkml:trace contextRef="#ctx0" brushRef="#br1" timeOffset="77570.162">10649 7216 15663 0,'-13'-7'1392'0,"0"-1"-1120"0,-1-3-272 0,-1 1 0 15,-1 0 4512-15,1 0 848 0,-2-2 160 0,0 2 48 16,-3 3-4400-16,-1 3-864 0,-5-2-176 0,-1 5-128 16,-2 4 0-16,0 4 0 0,-1 5 0 0,3 4 0 15,0 0 0-15,2 6 0 0,1 6 0 0,2 5 0 16,1 5 0-16,3 0 0 0,4 3 0 0,4 1 0 15,2-2 0-15,6-2-176 0,-1-1 176 0,6-4-192 16,3-5 0-16,5-2-16 0,-2-2 0 0,7-4 0 16,0-5 32-16,4-4 16 0,2-4 0 0,2-4 0 0,1-2 352 15,2-2 64-15,2-8 0 0,-1-3 16 16,-4-3 256-16,2-3 48 0,1-2 16 0,-2-1 0 16,-3 1-80-16,-2-2-32 0,-2 0 0 0,-4-1 0 0,-3-2-96 0,-2 0-32 15,-3-3 0-15,-2 1 0 0,-1-3-352 16,-3 4 0-16,-3 3 0 0,-2 2 128 0,-2-1-336 0,-1 5-64 15,-3 5-16-15,1 2 0 16,0 1-1008-16,-2 4-208 0,-2 3-32 0,0-1-14400 0</inkml:trace>
  <inkml:trace contextRef="#ctx0" brushRef="#br1" timeOffset="77907.17">11053 7222 28559 0,'0'0'1264'0,"0"0"272"0,0 0-1232 0,3 8-304 0,-1 4 0 0,2 7 0 15,1 8 2976-15,0 1 544 0,1 1 96 0,-3-3 32 32,1-2-3328-32,0-2-640 0,0 1-144 0,-2-1-32 15,1-2-464-15,1-2-112 0,-1-3-16 0,1-2 0 16,0-2 240-16,1-2 32 0,-5-9 16 0,9 6 0 0,0-4 800 0,1-2 176 0,1-3 16 0,2-3 16 15,-1-3 416-15,3-2 80 0,1-2 0 0,4-2 16 16,-2-3-80-16,2-3 0 0,0-2-16 0,-1-1 0 16,-4-2-352-16,2-1-64 0,-4 0-16 0,-1-2 0 0,0-1-192 15,-3 0 144-15,-4-1-144 0,1 2 128 16,-2-1-1184-16,-2 4-240 0,-2 1-48 0,-1 5-16 16,0 5-1344-16,-1 0-272 15</inkml:trace>
  <inkml:trace contextRef="#ctx0" brushRef="#br1" timeOffset="78162.185">11859 6279 11055 0,'0'0'976'0,"0"0"-784"0,3-10-192 0,1 4 0 0,-4 6 6896 0,0 0 1328 0,0 0 272 16,8 7 48-16,-1 3-6912 0,-4 6-1376 0,0 9-256 0,-3 8 0 15,-3 7-256-15,-4 7 48 0,-2 5 16 0,-4 8 0 16,-4 2 192-16,-1 8-176 0,-1 2 176 0,1 3-160 16,-3 0 160-16,2-1 0 0,4-6 0 15,1-3 0-15,2-3-192 0,1-2 64 16,1-5 0-16,4-6 0 0,0-6-208 0,3-4-48 0,-1-6 0 16,1-5 0-1,3-2-336-15,2-5-80 0,-2-4-16 0,1-4 0 16,1-3-1584-16,-2-10-320 0,0 0-64 0,0 0-10288 0</inkml:trace>
  <inkml:trace contextRef="#ctx0" brushRef="#br1" timeOffset="78390.148">11278 7123 26719 0,'0'0'2368'0,"0"0"-1888"16,0 0-480-16,11-6 0 0,2 1 3712 0,9-1 656 15,3 2 128-15,5-1 32 0,0 0-3552 0,4-1-704 16,3 1-144-16,4-2-128 0,0 1 224 0,4-1-64 16,2 1-16-16,4 1 0 0,2-2-144 0,-1 2 0 15,-1-1 0-15,-1 2 0 0,-3 0 0 0,1 0 0 16,0 1 0-16,2-3 0 16,-3 1-1664-16,0 1-224 0,0-3-32 15,-3 0-15584-15</inkml:trace>
  <inkml:trace contextRef="#ctx0" brushRef="#br1" timeOffset="78864.622">13557 7084 40479 0,'0'0'1792'0,"0"0"384"0,0 0-1744 0,0 0-432 15,0 0 0-15,0 18 0 0,-1 3 384 0,0 3-16 16,0-1 0-16,-2 7 0 0,-3 4-240 0,-2 2-128 15,-5 6 160-15,1 1-160 0,0-2 0 0,0 1 0 16,-2-2-208-16,0-2 64 16,1-4-1728-16,1-1-352 0,0-2-64 0,4-7-8656 15,3-6-1744-15</inkml:trace>
  <inkml:trace contextRef="#ctx0" brushRef="#br1" timeOffset="79186.161">13978 7124 35007 0,'-7'10'1552'0,"0"-3"320"0,1 4-1488 0,3 6-384 0,-2 6 0 0,0 9 0 0,0 8 1568 0,-1 0 240 16,0 1 48-16,-2-4 16 0,-1-4-1488 0,1-1-384 16,2-2 0-16,1-4 0 0,-2-4-144 0,2-3-112 15,2-4 0-15,0-5-16 16,3-10-368-16,0 0-80 0,0 0-16 0,4-9 0 0,4-7 288 0,4-8 64 15,3-10 16-15,7-7 0 16,7-6-96-16,0-2-32 0,-1 0 0 16,4 0 0-16,4 1 496 0,1 2 240 0,-4-1-32 0,0 9 0 0,0 5 304 0,-1 5 48 15,-3 5 16-15,0 7 0 0,-2 5-64 0,2 6-16 16,-4 5 0-16,-1 8 0 0,-3 4-64 0,-1 7-16 16,1 6 0-16,-6 6 0 0,-6 8-224 0,0 7-32 15,-1 3-16-15,-3 7 0 0,-5 4-144 0,0-2 0 16,-1-3-192-16,0-3 192 15,-1-6-1312-15,2-6-144 0,3-4-16 0,0-2-16 16,3-4-1456-16,1-5-304 0</inkml:trace>
  <inkml:trace contextRef="#ctx0" brushRef="#br1" timeOffset="79950.828">15761 6919 1839 0,'0'0'0'0,"-4"-5"160"0,-3-2-160 0,3 1 0 0,4 6 0 0,0 0 0 16,0 0 8096-16,0 0 1584 0,0 0 320 0,-2 11 64 16,-2 2-8192-16,1 4-1632 0,0 6-240 0,-4 5-240 15,0 1 240-15,-1 4-176 0,0 4 176 16,-1 0-160-16,-2 4 160 0,0 1-128 0,-1 1 128 0,2-3-128 15,0-6 128-15,2-4 0 0,1-6 0 0,0-5 0 16,2-4 0-16,2-1 128 0,-3-5-128 0,6-9 176 16,0 0 288-16,0 0 64 0,0 0 16 0,-5-5 0 15,0-3 144-15,2-4 16 0,-1-7 16 0,0-4 0 16,2-4-448-16,2-3-80 0,1-3-32 0,4-1 0 16,1-1 32-16,0 2 16 0,0 1 0 0,3-1 0 0,2 0-16 15,1 1-16-15,2 0 0 0,5 0 0 0,0-2-176 16,4 3 0-16,2 3 0 0,3 2 0 0,-2 3-256 15,2 6 80-15,-1 2 16 0,2 4 0 0,0 4-80 0,2 2-16 16,0 3 0-16,-1 3 0 16,-3 3-1664-16,1 3-320 15,-3 1-80-15,-1 4-14080 0</inkml:trace>
  <inkml:trace contextRef="#ctx0" brushRef="#br1" timeOffset="80379.316">16272 7206 39039 0,'0'0'1728'0,"0"0"368"0,13-1-1680 0,2-1-416 0,3-1 0 0,4-1 0 16,5 2 0-16,1-2 0 0,2-3 0 0,-1 0 0 31,0-1-448-31,0 0 16 0,-1-1 16 0,1-3 0 16,-5 1-112-16,1-1-32 0,1-1 0 0,-3 0 0 0,-4-2 320 0,2 0 64 0,-3-2 16 0,-3 0 0 15,1 0 352-15,-6 1 80 0,-3-1 16 0,-1 2 0 16,-3-1 224-16,-5 3 32 0,-5 2 16 0,-4 1 0 16,-3 3-288-16,-4 1-48 0,-4 2-16 0,-6 4 0 15,-4 4-208-15,0 3 0 0,-3 0 0 0,-1 3 0 0,-2 6 128 16,-4 1 0-16,-2 4-128 0,3 2 192 0,1 0 0 0,3 3-16 15,2-2 0-15,5 3 0 0,1 2-16 16,6 1 0-16,4-3 0 0,3 3 0 0,1 4-160 0,6-3 0 16,2-4 0-16,3-1 0 0,4-4 0 15,4 0 0-15,-1 0-224 0,6-4 80 0,2-2-112 0,4 1 0 16,3 0-16-16,5-2 0 0,2 0 0 0,4-3 0 16,2-2 0-16,6-2 0 15,3-2-1760-15,3-2-336 0,1-3-80 16</inkml:trace>
  <inkml:trace contextRef="#ctx0" brushRef="#br1" timeOffset="80947.091">17452 6754 26719 0,'-14'-11'1184'0,"3"7"240"0,-5-1-1136 0,1 3-288 0,0 2 0 0,0 2 0 16,2 3 3072-16,-3 3 576 0,-6 7 96 0,1 6 32 31,0 2-3536-31,-1 3-704 0,-6 3-144 0,0 5-32 0,-2 1 304 0,0 4 48 0,2 0 16 0,0 4 0 16,0 1-128-1,2 0-32-15,4 6 0 0,5-2 0 0,-2-2 256 0,8-4 176 0,2-1-208 0,7-7 80 0,2-3 128 16,4-7 128-16,4-4-128 0,1-4 176 15,2-3 272-15,2-3 64 0,1-3 16 0,3-3 0 0,3-1 16 16,1-3 0-16,-1-4 0 0,4-3 0 0,3-4-160 16,3-4-48-16,2-6 0 0,0-4 0 0,-2-5-336 15,1-2-240-15,-1-4 48 0,-3-4 0 0,-1-3-112 16,-2-1-16-16,0 0 0 0,-4-1 0 0,-1 1 320 0,-2-1 128 16,-1-2-128-16,-2-4 192 0,-1-5 48 0,-1-1 0 15,-2-3 0-15,-1-1 0 0,1-2-64 0,-1-4-16 16,0-4 0-16,1-2 0 0,-1 1-160 0,0 0 0 15,-2 1 0-15,2 6 0 0,-1 4 0 0,1 12 0 16,-4 7 0-16,1 8 0 0,-2 5 416 0,-1 5 0 16,-5 3 0-16,5 8 0 0,0 4-288 0,-3 9-128 0,0 0 128 15,0 0-128-15,0 0 0 0,-7 18 0 0,-1 4-224 16,-3 11 80-16,-5 8-48 0,0 7-16 0,-3 5 0 16,-1 4 0-16,-2 7 208 0,-1 10 0 0,1 10 0 0,-1 1-144 15,1-1 144-15,0 1 0 0,2 1 160 0,5 1-160 16,2-1 240-16,5-6-48 0,0-4-16 0,4-5 0 15,2 2-32-15,2-4 0 0,3-3 0 0,3-6 0 16,5-8-144-16,4-4 160 0,1-3-160 0,4-5 160 16,2-1-464-1,3-5-80-15,3-5-32 0,6-3 0 0,3 0-2064 16,10-8-400-16,4-11-96 0</inkml:trace>
  <inkml:trace contextRef="#ctx0" brushRef="#br1" timeOffset="81743.349">4077 8861 26719 0,'-14'-11'1184'0,"5"2"240"0,-5-2-1136 0,3 0-288 16,4-2 0-16,-2 2 0 0,2 1 1360 0,-2 1 224 0,0-1 32 0,-2 4 16 16,-4 2-1312-16,-1 2-320 0,1 1 0 15,-1 3 0-15,-1 1 0 0,-2 5 0 0,-2 4 0 0,1 3 0 16,-2 5 0-16,-2 6 0 15,-2 4 0-15,-2 9 0 0,0 6 128 0,1 6-128 0,-1 2 128 0,5 2-128 16,3-2 0-16,8-3 0 0,8-4 0 16,2-4 128-16,-1-5-128 0,5-4 0 0,7-5 0 15,5-6 0-15,5-7 0 0,3-6 0 0,5-7 0 0,3-5 0 16,2-7 288-16,1-4-16 0,2-7 0 0,4-2 0 16,-2-2 208-16,4-3 32 0,-4-7 16 0,2-2 0 15,-4-2 32-15,-1-2 0 0,-4 5 0 0,-2-4 0 16,0-2 16-16,-10 4 16 0,-3 3 0 0,-3 4 0 15,-4 1-176-15,-4 4-32 0,-1 3-16 0,-7 2 0 16,-5 2-64-16,-4 1-16 0,-5 2 0 0,-5 2 0 0,-5 1-288 0,-2 7 0 16,2-1 0-16,-2 5 0 0,-2 3-304 0,2 2-64 15,1 2-16-15,5-1 0 16,3 2-448-16,5 1-80 0,3 0-32 0,4 2 0 16,2 0-1536-16,4-1-304 0,2 1-64 0,6 0-10960 0</inkml:trace>
  <inkml:trace contextRef="#ctx0" brushRef="#br1" timeOffset="82269.975">4846 9116 23903 0,'-9'15'1056'0,"4"-5"224"0,0-2-1024 0,-2 3-256 0,2 3 0 0,2-2 0 15,0 0 576-15,-1-1 64 0,0 1 0 0,3 0 16 16,1-12 112-16,-1 14 0 0,0-2 16 0,1 2 0 15,0-1-384-15,1 0-80 0,1 2 0 0,-1-2-16 0,0-1-160 16,1 0-16-16,4 1-128 0,-3-2 192 0,-3-11-64 0,4 7-128 16,-4-7 176-16,0 0-176 0,5 9 368 0,-5-9-48 15,0 0 0-15,0 0 0 0,0 0 256 16,0 0 32-16,0 0 16 0,0 0 0 0,0 0 272 0,3-7 48 16,-5-3 16-16,1-1 0 0,1-4-256 0,0-2-32 15,-2-1-16-15,1-1 0 0,-1 1-144 0,1-3-16 16,0-3-16-16,1-4 0 0,1-3-32 0,4 0-16 15,1 0 0-15,2-1 0 0,0-4-256 0,3 0-48 16,3-2-128-16,1 1 192 0,2-2-192 0,4 1-208 16,3-2 32-16,1 3 16 0,2 1 160 0,-2 3 0 15,1 4-144-15,1 4 144 0,1 1-160 0,-1 3 160 16,0 5-208-16,3 7 80 0,1 3-160 0,3 6-32 0,3 0 0 16,2 5 0-1,4 3-2752-15,1 4-576 0</inkml:trace>
  <inkml:trace contextRef="#ctx0" brushRef="#br1" timeOffset="82938.861">7258 8858 23039 0,'-14'-21'1024'0,"7"5"192"0,4-5-960 0,-4-1-256 15,-2-2 0-15,2 1 0 0,0 0 3072 0,1 3 576 16,-2 1 128-16,-2 4 0 0,-1 4-3008 0,-2 3-624 16,-1 5-144-16,-4 2 0 0,-2 2 0 0,-3 6 0 15,-2 9-160-15,-6 3 160 0,-4 0-272 0,-1 8 32 0,-3 4 16 0,-2 2 0 16,2 2 224-16,0 1-176 15,4 1 176-15,3 4-160 0,2 2 160 0,5 2 0 0,3 0 0 16,1-3 0-16,5-3 0 0,4-6 0 16,3-5 0-16,6-6 0 0,-1-4 0 0,8-4 0 15,1-4 0-15,6-6 0 0,0-4-192 0,4-2 0 0,4-1 0 0,3-9 0 16,7-6 64-16,2-5 0 0,-1-3 0 0,4-4 0 16,3-3 128-16,-1-1-160 0,-2-4 160 0,0 4-160 15,-2-3 160-15,-1 2 0 0,-1 4 0 0,-3 3-128 16,0 5 128-16,-5 5 224 0,-3 2-48 0,0 6-16 15,-2 4 176-15,-3 5 48 0,-3 4 0 0,-1 5 0 16,-3 6 32-16,0 8 16 0,-3 9 0 0,-4 8 0 16,-3 4-176-16,-5 11-48 0,-4 11 0 0,-4 5 0 0,-5 3-80 0,-1 7 0 15,-2 8-128-15,-2 0 192 0,-2-4-64 0,-2-5 0 16,0-5-128-16,0-3 192 0,-2-1 320 0,-1-5 64 16,2-4 16-16,-1-6 0 0,-2-6-208 0,2-6-64 15,1-6 0-15,2-4 0 0,0-8-320 0,0-6-320 16,4-7 64-16,4-8 16 15,4-8-2848-15,-3-9-576 0</inkml:trace>
  <inkml:trace contextRef="#ctx0" brushRef="#br1" timeOffset="83332.068">7884 8655 35183 0,'0'0'1552'0,"0"0"336"0,0 0-1504 16,0 0-384-16,6 8 0 0,-2 3 0 0,2 3 192 0,-3 2-48 0,0 5 0 0,-3 3 0 16,0 3-144-16,0 5 0 0,-4 1 0 0,-1 5 0 15,-1 3-240-15,-4 0 80 0,-1 3 16 0,0 2 0 16,-5 0-176-16,0-5-16 0,-2-6-16 0,3-6 0 15,2-6 352-15,0-4 0 0,-2-4-144 0,4-3 144 16,5-7 304-16,-4 0 112 0,0-4 32 0,1-1 0 16,9 0 384-16,-7-11 96 0,0-6 16 0,2-2 0 15,1-2-304-15,2-6-64 0,1 0-16 0,2-2 0 0,0 1-288 16,5-3-48-16,5-1-16 0,3-1 0 16,0-3-208-16,2-2 0 0,3 1 0 0,2 0 0 0,2 3 0 0,1 2 0 15,1-2 0-15,1 5-160 0,1 2 160 0,2 3-208 16,0 2 80-16,-2 1 128 15,4 4-448-15,-1 6 16 0,-4 4 16 16,5 4 0-16,1-2-1888 0,0 5-384 0,-2-1-80 0</inkml:trace>
  <inkml:trace contextRef="#ctx0" brushRef="#br1" timeOffset="83861.797">8424 9062 40719 0,'0'0'1792'0,"0"0"384"0,7 11-1728 0,2-1-448 0,5 2 0 0,1 1 0 31,1 1-272-31,0-5-144 0,3-3-32 0,1-6 0 0,-2 0 80 0,2-3 16 0,-1 0 0 0,2-3 0 15,2-5-544 1,0-3-96-16,-4-1-32 0,1-4 0 0,-1-1 592 0,0 0 112 0,-5-1 32 0,-3-2 0 16,-1 1 416-16,0 2 64 0,-3 0 32 0,-2 0 0 15,-1-3 224-15,-2 2 32 0,-3 1 16 0,-3 2 0 0,1-2-96 16,-4 1-16-16,-2 5 0 0,-4-2 0 0,-1 8-160 16,-2 1-32-16,-3 4-16 0,-2 4 0 0,-3 8 48 15,0 5 16-15,-5 5 0 0,-1 5 0 16,0 6-240-16,-1 1 0 0,0 6 0 0,2 2-160 0,3 2 160 15,2 4 0-15,2 4 0 0,4-7 0 0,4-4 0 0,4-3 0 16,0-2 0-16,6-3 0 0,5-4 0 0,2-1-160 16,3-4 160-16,3-1 0 0,4-3 0 0,3-2 0 15,5-2 0-15,3-3 0 0,5-4 0 0,3-3 0 16,6-2 0-16,3-4 0 16,1-4-672-16,-2-6-32 0,5-6 0 0,1-2-10176 15,-2-1-2032-15</inkml:trace>
  <inkml:trace contextRef="#ctx0" brushRef="#br1" timeOffset="84013.456">9199 8661 43359 0,'0'0'960'0,"0"0"192"0,0 0 32 0,0 0 32 0,8 11-960 0,5 0-256 0,-2 4 0 0,3 6 0 16,1 3-176-16,2 6-80 0,-1 1 0 0,1 5-16 16,0 1 80-16,1 4 32 0,-2 7 0 0,2-1 0 15,-1 3-352-15,-2-3-64 0,-1-4 0 16,-1-1-16-16,-3-2 16 16,2-4 0-16,3-3 0 0,-2-3 0 0,-1-2-336 0,1-4-64 0,-2-4-16 15,1-6 0-15,-1-4-384 0,-2 0-80 16,-3-2-16-16,-6-8-12176 0</inkml:trace>
  <inkml:trace contextRef="#ctx0" brushRef="#br1" timeOffset="84355.925">9694 8644 39615 0,'0'0'1760'0,"-8"11"352"0,-1 2-1680 0,3 7-432 0,-3 7 0 15,1 9 0-15,-2 5 1376 0,-2 8 192 0,-2 8 32 0,-2 7 16 16,-1 6-1184-16,-1 6-240 0,1 3-64 0,-4 5 0 16,-7 1-128-16,0 1 0 0,-2 4 0 0,-1-6 0 15,-2-6-288-15,0 2-32 0,1-1-16 0,1-7 0 32,1-9-416-32,2-8-80 0,1-9 0 0,3-6-16 15,6-8-112-15,2-8-32 0,4-5 0 0,1-8 0 16,7-1-1328-16,4-10-272 0,0 0-48 0,9-9-11600 0</inkml:trace>
  <inkml:trace contextRef="#ctx0" brushRef="#br1" timeOffset="84746.946">10071 9078 35007 0,'0'0'3120'0,"0"0"-2496"16,0 0-496-16,0 0-128 0,0 0 1152 0,4 10 192 16,4 1 64-16,3-1 0 15,2-1-1632-15,2-5-320 0,-1-4-64 0,5-5-16 16,5-6-384-16,-1-5-80 0,2-1 0 0,0-6-16 15,5-4 16-15,1-1 0 0,1-1 0 0,-2-1 0 0,-1-1 752 16,0-2 144-16,-3 1 48 0,-3 2 0 0,-4 6 624 0,-1 3 128 0,-5-2 32 0,-3 3 0 16,-5 2 256-16,-4 3 64 0,-3 4 16 0,-4 3 0 15,-4 3-224-15,-6 3-48 0,-5 5-16 0,-4 6 0 16,-6 4-480-16,-4 9-80 0,-2 5-128 0,-5 7 176 16,-1 4-176-16,1 3 0 0,0 4 0 0,-2 5 0 15,1 6 0-15,3 3 192 0,0-4-64 0,6-5 0 16,4-6-128-16,6-7 0 0,4-6 144 15,6-3-144-15,2-4 0 0,5-3 0 0,5-2 0 0,4-4 0 16,4 1-320-16,5-7-16 0,5 0-16 0,3 0 0 16,1 0-416-1,5-4-64-15,6-5-32 0,4-4 0 0,5-3-1888 16,3-7-368-16</inkml:trace>
  <inkml:trace contextRef="#ctx0" brushRef="#br1" timeOffset="85326.868">11101 8646 42335 0,'-17'-7'1872'0,"6"6"384"0,-1 0-1808 0,-1 0-448 15,1 0 0-15,0 5 0 0,2 4 192 0,-3 6-64 16,-3 5-128-16,-1 4 192 15,-5 5-896-15,0 6-192 0,-7 2-48 0,0 8 0 16,0 6-144-16,-2 7-16 0,-1 9-16 0,2-1 0 16,4-1 176-16,3-5 48 0,3-4 0 0,6-6 0 0,3-6 576 0,6-4 128 15,1-9 32-15,7-6 0 0,2-8 336 0,2-1 64 16,4-3 16-16,1-6 0 0,5-5 384 0,2-4 64 0,4-4 32 0,3-7 0 16,5-6-144-16,4-6-16 0,2-5-16 0,3-5 0 15,-4-6-560-15,1-4 0 0,-1-4 0 0,-1-4 0 16,-3-5 0-16,-1-1 0 0,-1-3-144 0,-3-2 144 15,-4-2 0-15,0-7 128 0,-1-2 0 0,-2-1 0 16,-5-5-128-16,0 1 0 0,-3 2 128 0,1 3-128 16,0 3 0-16,-1 10 144 0,-4 9-144 0,-2 9 0 15,-2 10 640-15,-1 6 0 0,-2 8 16 0,-2 7 0 0,0 7 64 16,0 3 16-16,1 4 0 0,0 0 0 16,-7 13-608-16,-1 4-128 0,-3 8 0 0,-5 12 0 0,-4 14-160 15,0 7 32-15,-1 8 0 0,-1 6 0 0,-4 3 128 16,5 7 0-16,4 6-144 0,-1 3 144 0,5 1 0 15,2-5 0-15,2-3 0 0,5-1 0 0,3 0 0 0,3-6 0 16,2-6 0-16,3-5 0 0,1-6 0 0,4 0-144 16,3-3 144-16,5-5-160 15,3-7-1568-15,3-7-320 0,2-7-64 0,4-6-14256 16</inkml:trace>
  <inkml:trace contextRef="#ctx0" brushRef="#br1" timeOffset="85761.058">13216 9049 37727 0,'-19'-14'1664'0,"8"5"352"0,0-4-1616 0,0-1-400 15,-2-1 0-15,0-1 0 0,0 2 464 0,-1 3 16 16,0 1 0-16,0 1 0 0,-2 3-480 0,1 2 0 15,-1 3 0-15,-1 2 0 0,-1 5-160 0,0 7-80 16,-3 7-16-16,-1 6 0 0,0 6-64 0,-1 8-32 16,1 1 0-16,4 1 0 0,1 2 160 0,4 2 48 15,0-4 0-15,6-1 0 0,1-3 144 0,5-4 0 16,3-6-144-16,4-2 144 0,2-5 0 0,5-5 0 16,0-3 0-16,2 0 0 0,2-1 192 0,0-8-32 15,5-12-16-15,2-2 0 0,2 0 176 0,1-4 48 16,1-6 0-16,1-4 0 0,2-6-112 0,-2 3 0 15,-7 1-16-15,1-3 0 0,-3-5-32 0,-2 4 0 16,-1 5 0-16,-4-2 0 0,-3-2 0 0,-7-2 0 0,-2-1 0 16,-2 5 0-16,-2 3-16 0,-5 4-16 0,-5 5 0 15,-2 3 0-15,-3 3-176 0,-2 1 192 0,-3 4-192 0,-3 2 192 16,-7 1-464-16,-3 4-96 0,1 5-16 0,2 2 0 31,0 5-2016-31,3 0-416 0,-1 1-64 0</inkml:trace>
  <inkml:trace contextRef="#ctx0" brushRef="#br1" timeOffset="86166.75">13770 8890 31327 0,'0'0'1392'0,"0"0"272"0,0 0-1328 0,0 0-336 15,-5 9 0-15,2 3 0 0,-1 4 2176 0,2 4 384 16,1 6 64-16,1 0 0 0,-2-1-2112 0,-3 6-512 16,2 8 0-16,0-2 0 0,1-1 0 0,-3-4 0 15,2-1-176-15,1-2 176 0,1 2-288 0,1-4 32 16,2-4 16-16,2-2 0 0,3-6-32 0,4-4-16 16,1-4 0-16,2-5 0 0,2-2 464 0,0-2 80 15,3-6 32-15,2-4 0 0,5-5 352 0,-2-4 80 16,0 0 16-16,2-6 0 0,-1-3-256 0,0-4-48 15,-4-3-16-15,-1 2 0 0,-3-5-192 0,-4 3-32 16,-2 1-16-16,0-3 0 0,-4-3-176 0,2 0 128 16,-4 0-128-16,-2 0 128 0,-2 1-384 0,-1 1-96 15,-1-1-16-15,0 3 0 16,-2-2-1152-16,0 3-224 0,2 7-48 0,-1 5-16 16,-2 8-1072-16,-1 3-192 0,1 4-64 0</inkml:trace>
  <inkml:trace contextRef="#ctx0" brushRef="#br1" timeOffset="86502.301">14645 8194 35935 0,'0'0'3200'0,"0"0"-2560"0,0 0-512 0,0 10-128 16,2 4 1328-16,-1 7 240 0,-1 7 48 0,0 2 16 0,-2 7-1392 0,-1 4-240 15,-3 6-128-15,-3 5 128 0,-3 9-160 0,0 5 160 16,-3 3 0-16,-4 1-144 16,-2-2 144-16,4 0-208 0,0-1 80 0,3-1 128 15,3 1-144-15,2-5 144 0,-2-7 0 0,7-4 0 0,0-5 0 0,6-4 0 16,1 0 0-16,2-3 0 0,4-3 0 0,-1-4-192 16,0-1 192-16,2-6-160 0,0-1-128 0,1-4-32 15,0-2 0-15,0-5 0 16,0-3-1072-16,1-5-208 0,-2 0-64 15,-1-5-8992-15,2-8-1808 0</inkml:trace>
  <inkml:trace contextRef="#ctx0" brushRef="#br1" timeOffset="86825.138">14162 8637 35935 0,'0'0'3200'0,"0"0"-2560"0,0 0-512 0,0 0-128 15,0 0 2640-15,10 2 512 0,2 6 112 0,7-1 0 16,4-2-2688-16,4 2-576 0,3 2 0 0,5-3-160 16,5-2 160-16,3-3 0 0,3-2 0 0,6 1 0 15,6 1-288-15,-2-4-80 0,-2-3-16 0,2-4 0 16,2-3-192-16,3-3-32 0,1 0-16 0,1 0 0 15,-1-1-1232-15,-4-1-240 0,-2 3-48 16,-1 2-9520-16,-2 2-1904 0</inkml:trace>
  <inkml:trace contextRef="#ctx0" brushRef="#br1" timeOffset="87727.439">16307 8927 29487 0,'-4'-6'2624'0,"4"6"-2112"0,-3-8-512 0,3 8 0 15,0 0 2688-15,10-1 448 0,5 0 64 0,4 0 32 16,6 1-2560-16,2 0-512 0,7-2-160 0,4-1 0 15,4-1 144-15,5 1-144 0,3-1 160 0,6-1-160 16,6-1 0-16,0-1 0 0,-1-1-128 0,-4 3 128 16,-2-2-384-16,1 5 48 0,-3-1 0 0,-1-2 0 31,-1 0-256-31,-4 0-48 0,-4 2-16 0,-3 0 0 0,-3-2-240 16,-5 3-64-16,-5-4 0 0,-3 2-14784 0</inkml:trace>
  <inkml:trace contextRef="#ctx0" brushRef="#br1" timeOffset="87977.968">16189 9316 50223 0,'-1'-11'2224'0,"1"11"464"0,0 0-2160 0,19-4-528 15,8-7 0-15,13 4 0 0,8 0 0 0,10 0 0 16,4-1 0-16,8-3 0 0,4-2 0 0,11 0 0 15,9 0 0-15,-1-3 0 0,-1-5-192 0,2 1-128 16,1 3-48-16,-3-1 0 16,-2 0-528-16,-5 1-96 0,-4 0-32 0,-4 2 0 15,-3-2-64-15,-6 3-32 0,-2 1 0 0,-5 2 0 16,-6 2-1040-16,-7 0-208 0,-3-1-32 0,-3 2-16 16,-7 0-800-16,-3 1-176 0</inkml:trace>
  <inkml:trace contextRef="#ctx0" brushRef="#br1" timeOffset="88348.258">16957 8225 37775 0,'-4'-17'1664'15,"1"4"368"-15,2-1-1632 0,1 4-400 0,0 3 0 16,0 7 0-16,0 0 2160 0,8 7 336 0,-2 7 80 0,-1 7 16 0,-1 5-2208 0,1 10-384 16,-2 7-208-16,-1 7 16 0,-3 12 64 15,-1 7 0-15,-3 9 0 0,-2 6 0 0,-2 5 128 0,-1 3 0 16,-1 5-144-16,0 1 144 0,-1 1 0 16,0-6 0-16,0-2 0 0,1-7 0 0,-3-2 0 15,2-8 0-15,1-5 0 0,2-9 0 0,1-7 0 0,1-3 0 16,2-2 128-16,3-4-128 0,1-4 0 0,3-4 0 15,3-3 0-15,0-6 0 16,2-8-2048-16,3-6-448 16,4-3-96-16</inkml:trace>
  <inkml:trace contextRef="#ctx0" brushRef="#br1" timeOffset="89979.281">19431 8435 35823 0,'-13'-8'1584'0,"5"6"336"0,-1-2-1536 0,3 0-384 16,6 4 0-16,0 0 0 0,0 0 448 0,0 0 0 0,-6 6 16 15,3 5 0-15,-3 4-464 0,3 7 0 0,0 1 0 0,-1 9 0 16,2 4-176-16,-2 7 176 0,-2 7-160 0,1 3 160 16,-3-1 0-16,2 5 0 15,-4 0 0-15,1 0 0 0,1 0 0 0,3-6 0 0,-3-7 0 16,2-8 0-16,2-5 0 0,2-8 160 0,-3-8 0 0,2-5 0 16,3-10 624-16,0 0 128 0,0 0 32 0,0 0 0 15,0 0-48-15,-1-10-16 0,2-13 0 0,4-8 0 16,0-6-560-16,4-5-96 0,2-4-32 0,4-3 0 15,1-3-192-15,0-1-192 0,3 0 48 0,1 0 0 16,2 0-48-16,0 4-16 0,2 4 0 0,-2 5 0 16,-1 9 64-16,0 3 16 0,-3 5 0 0,2 4 0 15,1 6 128-15,-3 5-160 0,-2 6 160 0,-2 7-160 16,1 4-96-16,-4 8 0 0,0 5-16 0,-2 11 0 16,-4 9-192-16,-1 5-48 0,-1 4 0 15,-3 1 0-15,-3 2 64 0,0-5 0 16,-2-7 0-16,-1-4 0 0,0 1 192 0,0-9 32 0,-2-5 16 0,2-7 0 0,-1-5 560 15,3-3 112-15,3-3 32 0,1-7 0 0,0 0 80 0,1-10 32 16,2-5 0-16,5-7 0 0,1-6-272 0,2-3-48 16,2-5-16-16,1-1 0 0,1-4-272 0,2-1 0 15,1-1 0-15,0-2-144 0,2-2 144 0,0 6-128 16,0 7 128-16,1 5-128 0,0 6 128 0,-4 4 0 16,0 3 0-16,-3 5 0 0,-1 7 0 0,1 4 0 15,-3 4 0-15,0 5 0 0,-1 3 0 0,0 9 0 16,0 4 0-16,-4 7-128 0,-2 6 128 0,-6 4-208 0,0 7 80 15,-3 1 128-15,1 1-128 0,-3-3 128 0,0-6 0 16,0 1 0-16,1 0 0 0,1-2 0 0,-2-5 0 16,3-2 0-16,-1-4 0 0,5-3 0 0,2-2 0 0,2-5 0 31,2-2-832-31,0-4-192 0,0-2-32 0,1-5-10640 0,2-5-2128 0</inkml:trace>
  <inkml:trace contextRef="#ctx0" brushRef="#br1" timeOffset="90337.544">20500 8406 23951 0,'0'0'2128'16,"0"0"-1696"-16,0 0-432 0,0 0 0 0,0 0 2272 0,0 0 368 15,-1 10 80-15,-4 3 16 0,-2 3-1824 0,0 6-352 16,0 5-80-16,-1 6-16 0,0 5 16 0,0 3 0 16,-2 3 0-16,1 2 0 0,1-1 160 0,-1 2 16 15,-2 1 16-15,3 3 0 0,0-2-304 0,1-2-64 16,3-4-16-16,-1-6 0 0,4-4-288 0,0-3 0 15,-1-4 0-15,1-6 0 16,0-5-512-16,1-2 0 0,0-2 0 0,0-11 0 16,0 0-2992-16,0 0-592 0</inkml:trace>
  <inkml:trace contextRef="#ctx0" brushRef="#br1" timeOffset="91136.835">21234 8426 11967 0,'-7'-9'528'0,"-1"4"112"0,-3-3-512 0,0 0-128 15,0 0 0-15,0-1 0 0,1 1 5056 0,-2 1 960 16,1 3 208-16,-2 0 48 0,1 0-5024 0,-2 4-992 16,-1 5-256-16,-1 2 0 0,-1 4 0 0,-5 6 0 15,-1 4-192-15,1 4 192 0,2 5 0 0,-1 6 0 16,-7 5 0-16,2 4 0 0,0 4 0 0,2 1 320 15,4 1-32-15,1-3-16 0,3-3 112 0,7-3 32 0,1-4 0 16,5 0 0-16,3-5-64 0,4-6-16 0,4-4 0 16,0-4 0-16,2-4-144 0,5-5-16 0,3-3-16 15,1-7 0-15,1-3-32 0,5-8 0 0,7-7 0 16,3-5 0-16,0-9-128 0,1 0 0 16,-2-3 0-16,1-5 0 0,-1-5-144 0,-1-4-64 0,-1-4-16 0,0-3 0 15,0-8-48-15,0 1-16 0,0-3 0 0,-2-4 0 16,0-7 32-16,1-1 16 0,0-4 0 0,-2 4 0 15,-1 2-16-15,-4 6-16 0,0 3 0 0,-2 2 0 16,-2 3 272-16,-3 9 0 0,-1 4-128 0,-2 10 128 16,-3 4 128-16,-1 8 64 0,-1 3 32 0,-3 6 0 15,-3 6 80-15,-1 3 16 0,1 3 0 0,-3 6 0 16,0 0-48-16,0 0 0 0,0 0 0 0,-8 8 0 16,1 5-272-16,-4 3 0 0,-2 8 0 0,-3 9 0 0,0 9 0 15,-3 6 0-15,-3 7 0 0,1 6 0 0,1 3 0 0,-3 5 0 16,0 5 0-16,-2 6 0 0,3 6 0 0,-1 0 0 15,3-5 0-15,1-2 0 0,1 0 192 0,2-4-64 16,5-3 0-16,1-6-128 0,4-6 464 0,-2-4-16 16,1-2 0-16,4 0 0 0,0 1-208 0,2-4-48 15,2-7-16-15,-1-8 0 0,0-2-176 0,3-4 0 16,-1-2 0-16,3-6 128 0,-2-5-384 0,3-2-96 16,-3-3-16-16,3-4 0 15,2-6-2576-15,-8-2-528 0,9-5-112 0,2-9 0 0</inkml:trace>
  <inkml:trace contextRef="#ctx0" brushRef="#br1" timeOffset="91403.965">22239 7761 32255 0,'0'0'1424'0,"0"0"304"0,0 0-1392 0,-7 8-336 0,-4 7 0 0,0 6 0 16,-3 8 592-16,0 6 48 0,-2 4 16 0,-2 6 0 16,-1 2-656-16,0 7 0 0,-3 8 0 0,0 5 0 0,-2 4 0 15,2-1 0-15,3-2 0 0,-4 1 0 0,-1 2 560 16,4-3 16-16,0-5 16 0,3-6 0 15,4-6 256-15,2-4 48 0,3-3 16 16,3-4 0-16,-1 0-400 0,4-4-96 0,2-5-16 0,2-1 0 0,4-1-112 16,-1-7-32-16,5-8 0 0,0 0 0 0,3-4-448 15,2 1-112-15,-1-3-16 0,2-5 0 16,3-10-1456-16,2-2-288 0,-2-4-64 0,2-5-14032 0</inkml:trace>
  <inkml:trace contextRef="#ctx0" brushRef="#br1" timeOffset="91616.608">21578 8512 47103 0,'0'0'2096'0,"-5"-6"416"0,5 6-2000 0,0 0-512 0,0 0 0 0,0 0 0 16,10-1 0-16,4 1-288 0,2 1 32 0,4-1 16 31,6-2-160-31,1 1-48 0,7 0 0 0,4-2 0 16,4-4-16-16,2 2-16 0,-2-4 0 0,-1 2 0 0,-3-1 304 0,1 2 176 0,-2-2-192 0,2 2 192 15,2-2-256-15,-1 2 48 0,1 2 16 0,1-2 0 16,4 1-1504 0,-3 3-288-16,-5 2-64 0,-1 1-9120 0,-5 0-1824 0</inkml:trace>
  <inkml:trace contextRef="#ctx0" brushRef="#br1" timeOffset="92120.25">22293 8626 17503 0,'0'0'768'0,"0"0"176"0,0 0-752 0,0 0-192 15,0 0 0-15,9-2 0 0,8-1 5488 0,0 2 1056 16,2 1 224-16,1-3 32 16,3-5-6096-16,2 0-1232 0,0-3-240 0,1-1-64 15,1-4 320-15,1 3 64 0,0-4 16 0,0 2 0 0,-2-2 688 0,1 0 128 16,0 1 16-16,-4-1 16 0,-1 3 192 0,-3 0 32 16,0 2 16-16,-2-4 0 0,-1 1-336 0,-1 0-80 0,-1 1-16 0,-2 1 0 15,-2 1-224-15,-3 0 0 0,-4-3 0 0,-3 4 0 16,-2 0-160-16,-2 3 32 0,-4 0 0 0,-3 2 0 15,-1-2 128-15,-8 3-128 0,-3 4 128 0,-2 6-128 16,0 1 128-16,-3 3 0 0,-2 4 0 0,1 3 0 16,3 0 0-16,0 4 144 0,0 1-144 0,3 3 160 15,0 1-160-15,3 2 0 0,3 1 0 0,1 3 0 16,2 1 0-16,4 0 0 0,4 1 0 0,0-2 0 16,4-1 176-16,2-1-48 0,3-3-128 0,3 0 192 15,0-2-32-15,3-5-16 0,1-3 0 0,2 0 0 0,2-1-144 16,3 0 0-16,-1-3 0 0,5-3 0 0,0-4-336 15,3-2-48-15,3-1-16 0,1-5 0 16,1-5-1808-16,3-2-352 0,1-1-80 16</inkml:trace>
  <inkml:trace contextRef="#ctx0" brushRef="#br1" timeOffset="92583.038">23262 8194 17503 0,'0'0'768'0,"0"0"176"0,-7-6-752 0,7 6-192 0,0 0 0 0,-9 13 0 15,1 3 4784-15,0 4 912 0,4 2 192 0,-6 3 48 16,-5 6-4912-16,4 3-1024 0,1 1-128 0,-1 3-64 16,-3 0 64-16,-1 4 128 0,0 3-208 0,-1-1 80 15,0 0 128-15,1-3 0 0,-3-4 0 0,4-3 0 16,2-5 0-16,3-6 0 0,3-5 160 15,1-7-160-15,5-11 560 0,-4 8 16 0,4-8 0 0,0 0 0 16,0 0-64-16,0 0-16 0,0 0 0 0,6-12 0 0,1-4-192 16,2-6-48-16,5-5 0 0,1-2 0 0,2-2-96 15,0-5-32-15,4-5 0 0,0-1 0 0,1-2-128 0,0-1 0 16,4-2 144-16,0-1-144 0,1 0 0 0,1-2 128 16,-1 2-128-16,-2 3 0 0,3 3 0 0,-1 8-256 15,0 3 32-15,-3 8 16 0,1 4 64 0,-3 5 16 16,-2 3 0-16,-1 3 0 0,-4 7 0 0,1 1 0 15,-1 5 0-15,-4 2 0 16,-3 4-688-16,-1 4-128 0,0 1-16 0,-3 3-16 16,-2 2-1008-16,-4 1-192 0,0 2-32 0,2-3-16 15,4-3-528-15,-2-4-96 0,-2-2-32 0,2-3 0 0</inkml:trace>
  <inkml:trace contextRef="#ctx0" brushRef="#br1" timeOffset="93755.543">23873 8142 24879 0,'0'0'2208'0,"0"0"-1760"0,0-9-448 0,0 9 0 0,3-6 2624 0,-3 6 432 16,0 0 80-16,0 0 32 16,0 0-2912-16,6 9-592 0,-2 3-112 0,-4 5-32 0,-4 6 144 0,-2 5 16 15,-2 4 16-15,-1 3 0 0,-5 2 304 0,1 4 144 16,-1 3-16-16,-4 7 0 0,-2 3 304 0,1 1 48 15,-2 0 16-15,1-1 0 0,2-5-112 0,2-6-32 16,2-5 0-16,-1-6 0 0,3-4 64 0,1-3 16 16,1-5 0-16,0-5 0 0,6-4 160 0,3-2 48 15,0-2 0-15,1-7 0 0,0 0-208 0,0 0-48 16,2-12 0-16,2-2 0 0,6-3-80 0,1-6-32 0,2-6 0 0,4-2 0 16,4-2-272-16,1-4 0 0,2-4 0 15,-3-1 0-15,0-3 0 0,0 4-272 0,0 1 48 0,0 7 16 16,-2 3-16-16,-2 5 0 0,2 3 0 0,-2 4 0 15,0 3 96-15,-1 6 128 0,0 4-208 0,-4 2 80 16,-1 5 128-16,-5 2 0 0,0 8 0 0,-3 2-128 16,-3 3-48-16,-1 6 0 0,-5 6 0 0,0 4 0 15,-3 4 176-15,-2 1-160 0,-3 4 160 0,-1-4-160 16,2-5 160-16,2-5 0 0,2-4 0 0,1-3 0 16,2-7 176-16,1-1 16 0,1-4 0 0,4-9 0 15,0 0 128-15,0 0 48 0,0 0 0 0,0 0 0 16,5-11-176-16,1-6-48 0,3-6 0 0,0-1 0 15,1 1-144-15,1-6 160 0,4-3-160 0,2 0 160 0,-1-1-160 16,3 1 0-16,-1 2 0 0,0-1 0 0,1 0 0 0,-3 6 0 16,1 4 128-16,-1 4-128 0,3 5 0 0,-7 2 0 15,-1 3-144-15,2 5 144 0,1 4 0 0,-1 4 0 16,-5 3 0-16,0 6 0 0,-3 6 0 0,-2 7 0 16,-2 6 0-16,-2 2 0 0,-4 4-176 0,-2 5 176 15,-2 4-160-15,-2 0 160 0,-2-2 0 0,4-3 0 16,0-3-128-16,2-2 128 0,-7-2 0 0,6-3 0 15,3-6 0-15,2 0 0 0,1 0 0 0,-2-3 128 16,3-4-128-16,-1-3 0 16,-4-5-992-16,1 0-304 0,2-1-64 0,3-12-10512 15,-7-7-2096-15</inkml:trace>
  <inkml:trace contextRef="#ctx0" brushRef="#br1" timeOffset="94282.739">24363 8083 43647 0,'6'-17'1936'0,"-1"7"400"0,3 1-1872 0,1-2-464 0,2-2 0 0,4 1 0 16,3 0-336-16,3 0-176 0,3 1-16 0,-1-3-16 16,-2 2-96-16,1 3-32 0,1 2 0 0,1 3 0 0,2-2 400 0,-3 3 80 15,-2 3 0-15,-3 5 16 0,0 2 480 0,0 3 80 16,-4 6 32-16,-3 3 0 0,0 6-128 0,-3 4-32 16,0 6 0-16,-3 9 0 0,-2 5-80 0,-3 6-32 15,-3 0 0-15,-6 2 0 0,-3 1-16 0,-9 4-128 16,-4 6 192-16,-7-3-64 0,-5-3-128 0,1-4 128 15,-3-6-128-15,1-4 128 0,4-3 224 0,-1-5 32 16,4-4 16-16,4-5 0 0,0-4 16 0,6 2 0 16,3-2 0-16,3-5 0 0,4-1-96 0,2-3 0 15,6 0-16-15,2-4 0 0,2-4-64 0,5 1-16 16,4 0 0-16,5 0 0 0,5 1 304 0,7-2 64 16,6-3 16-16,5 1 0 0,-1 2-80 0,8-2-16 0,5-3 0 15,0 3 0-15,1 1-144 0,-4-4-48 16,0-5 0-16,3 0 0 0,2 0-192 0,-1-2-128 0,-3-1 128 0,-2-1-128 15,-1 1-128-15,-7 2-112 0,-2 0-16 0,-7 0 0 32,-2 0-1120-32,-4 1-224 0,-3 3-64 0,-5 1-12608 0,-6-1-2512 0</inkml:trace>
  <inkml:trace contextRef="#ctx0" brushRef="#br1" timeOffset="97517.039">2013 7084 24879 0,'-12'-18'1088'0,"8"7"256"0,-3-2-1088 0,3 1-256 16,0 0 0-16,2 1 0 0,2 2 432 0,2 2 16 15,-1-1 16-15,0 1 0 0,-1 2-208 0,0 5-64 16,0 0 0-16,7-6 0 0,0 1-192 0,1 0 0 0,2 2 0 0,2 3 0 16,-1 1 0-16,4 1 0 0,5-4 0 15,1 4 0-15,4 1 0 0,0 0 0 16,4 1 0-16,3 2 144 0,2-5 16 0,2 3 0 0,1 2 0 16,-3-1 0-16,-3 0 48 0,-2 0 16 0,0 2 0 15,-1-2 0-15,0 1-32 0,-2-1 0 0,-1 1 0 0,-1 0 0 16,-4-1-64-16,0 4 0 0,0-2-128 0,-4 3 192 15,-5-2-64-15,-4 2-128 0,-1 2 176 0,-1-2-176 16,0-1 320-16,-3-1-64 0,-2-8 0 0,-2 14 0 16,-5 0 96-16,-2-2 16 0,-6-3 0 0,0 1 0 15,-1 1 0-15,0 3 0 0,-6 0 0 0,0 2 0 16,-1-4 32-16,-1 3 16 0,-1 4 0 0,2-3 0 0,-2 2-224 16,-1 1-32-16,1 2-16 0,-1-2 0 15,0 1-144-15,1-3 0 0,1-3 0 0,2 0 0 0,3 1 0 0,2-2 0 16,1-4 0-16,1 2 0 15,-2-3-624-15,5 1 0 0,1-2 0 0,2-1 0 16,0-1-1936-16,-1-3-384 0,4-2-64 0</inkml:trace>
  <inkml:trace contextRef="#ctx0" brushRef="#br1" timeOffset="97840.878">2633 7231 23951 0,'0'0'1056'0,"-6"-6"224"0,2-1-1024 0,1 3-256 0,3 4 0 0,0 0 0 16,0 0 1056-16,-3-8 160 0,1 0 16 0,-3 6 16 16,5 2-928-16,-9 5-192 0,-1-2-128 0,-1 2 144 15,0 0-144-15,-3 0 128 0,-2 0-128 0,1 1 128 16,-2 2-128-16,1 3 0 0,-3-1 0 0,2 1 0 15,-2 0 0-15,0-3 160 0,0-2-160 0,-1 1 160 16,-1 3 0-16,0 0 0 0,-5-3 0 0,1-1 0 16,0-3 160-16,-2 2 48 0,0-2 0 0,2 0 0 15,-3-2 128-15,3 0 16 0,1 0 16 0,-3-3 0 16,2-2 144-16,1-5 32 0,-3-3 0 0,2 1 0 16,0 2 0-16,-2-1 16 0,-1-3 0 0,-2-3 0 0,-2-6-384 15,0-2-80-15,1-1 0 0,0 0-16 16,-4-3-48-16,6 3-16 0,2 0 0 0,3 1 0 0,0 2-176 15,3-2 0-15,3 0 0 0,2 1 128 0,-2 1-128 16,5 0 0-16,0 0 0 0,3 2 0 16,3 4-416-16,0 0-16 15,1 1 0-15,3 1-11072 0,-3 3-2208 0</inkml:trace>
  <inkml:trace contextRef="#ctx0" brushRef="#br1" timeOffset="99439.097">1045 5669 32703 0,'-14'-16'1456'0,"5"4"288"0,-2-2-1392 0,0-2-352 0,1-1 0 0,-1 1 0 16,0 3 864-16,2 0 96 0,-4 0 32 0,4-1 0 15,0 1-304-15,-3 0-64 0,-2 3-16 0,2 2 0 16,2 5-352-16,-2 0-64 0,-1-2 0 0,1 2-16 16,1 0-176-16,0 3 0 0,-4 2 0 0,0 2 0 15,2 3-128-15,-2 6-64 0,-3 5-16 0,0 4 0 16,2 3-176-1,-3 3-48-15,2-1 0 0,0 4 0 0,0 1 160 0,2 2 16 0,2 1 16 0,2 2 0 16,-2 3 240-16,6 4 0 0,4 4 0 0,2 0 0 0,1-3 128 16,3 0 0-16,5-1 16 0,0-3 0 0,1-1-144 15,5 0 160-15,0 0-160 0,2-1 160 0,3 1-160 16,0-3 0-16,-2-2 0 0,5-3 128 0,3-1-128 0,-1 0 0 16,-2 0 0-16,2-3 0 0,-1-2 0 0,0-3-256 15,0-1 64-15,0-1 16 16,1-1-368-16,-2 0-80 0,-6 1-16 0,1-3 0 15,-3-4-1488-15,0-1-304 0,-5 0-64 0,-1 0-10112 0</inkml:trace>
  <inkml:trace contextRef="#ctx0" brushRef="#br1" timeOffset="99762.169">389 6669 40367 0,'0'0'1792'0,"0"0"368"0,0 0-1728 0,0 0-432 0,0 0 0 0,8-7 0 16,8-2 0-16,3 0 128 0,-2-1-128 0,5-2 0 16,7-2 160-16,2-5-160 0,-2-4 192 0,3-2-192 15,0-3 128-15,4 0-128 0,1-2 0 0,-1 0 0 16,-1 2-288-16,1-3-112 15,-4 1-32-15,-1 3 0 0,-6 1-400 0,2 4-96 16,-2 2-16-16,-2 2 0 0,-3 0-144 0,-1 4-48 16,-2 2 0-16,0 0 0 0,-1-2-1744 0,0 1-336 15</inkml:trace>
  <inkml:trace contextRef="#ctx0" brushRef="#br1" timeOffset="100010.254">1254 5656 36863 0,'-16'-7'1632'0,"9"5"336"15,7 2-1584-15,0 0-384 0,0 0 0 0,0 0 0 0,-1 13 704 0,6 2 64 0,5 3 16 0,1 2 0 16,-2 2-784-16,4 5 0 15,1 3-224-15,1 1 48 0,3 2 176 0,-1 0 0 0,2-1 0 0,-2 1 0 16,-2 0-240-16,-1 0 48 0,-3-1 0 0,3-5 0 31,1-6-720-31,-2-2-144 0,-2-1-32 0,-1-4 0 16,-1-3-1824-16,-1-1-368 0,-3-2-80 0,-5-8-16 0</inkml:trace>
  <inkml:trace contextRef="#ctx0" brushRef="#br1" timeOffset="100449.471">1482 5372 36447 0,'-8'-9'1616'0,"8"9"336"0,0 0-1568 0,0 0-384 16,0 0 0-16,0 0 0 0,0 0 144 0,11 8-144 15,0 3 160-15,2 4-160 0,0 2 0 0,0 5 0 16,0 4-208-16,4 4 64 0,1 4 144 0,1 3 0 16,-2-3 0-16,0 0-128 0,3-1 128 0,-5-1-192 15,-3-1 192-15,-1-3-192 0,0-4 192 0,2-3-128 16,-7 0 128-16,-1-4-128 0,-4-5 128 0,2-3 0 16,0-2 128-16,-3-7-128 0,0 0 464 0,0 0 32 15,0 0 0-15,0 0 0 0,-13-4 176 0,1-5 32 16,2-6 16-16,-1-2 0 0,3-3-256 0,0-2-48 0,-1-3-16 0,1-2 0 15,1-3-272-15,1-2-128 0,0-1 128 16,2 1-128-16,2-1 0 0,1-1 0 0,0-1 0 0,2 2 0 16,3 1 0-16,2 3 0 0,1 4 0 0,2 3 0 15,0 2-176-15,1 5 176 0,1 2-128 0,-1 4 128 16,1 2-144-16,5 5 144 0,5 2-160 0,2 3 160 16,2 3-256-16,0 5 32 0,0 3 16 0,2 7 0 15,0 7-128-15,-1 2-32 0,1 3 0 0,-4 1 0 16,0-1 32-16,-3-2 0 0,-2-2 0 0,2-3 0 15,0-3 80-15,-5-2 32 0,1-2 0 0,-2-3 0 16,1 0-224-16,-2-3-32 16,-4-3-16-16,1-2-10176 0,-4-3-2032 0</inkml:trace>
  <inkml:trace contextRef="#ctx0" brushRef="#br1" timeOffset="101282.501">2384 4732 13823 0,'-10'-6'1216'0,"1"2"-960"0,-5 0-256 0,0 2 0 15,3 1 3952-15,2 2 736 0,-1-1 160 0,2 2 16 16,8-2-3552-16,-8 4-720 0,1 2-144 0,0 2-16 16,1 1-192-16,-1 5-48 0,1 3 0 0,-1 2 0 15,3 1-192-15,-1 2 0 0,-4 3 0 0,5 4-160 16,3 1 160-16,-2 7 0 0,2 2 0 0,4 1-128 16,0-3 128-16,5-3 0 0,0-3-144 0,0-3 144 15,1-5 0-15,1-2-144 0,-2-5 144 0,2-5 0 16,-3-5-160-16,2-4 160 0,-9-2-128 0,10-4 128 15,-1-4 0-15,-3-5 224 0,0-3-32 0,-1-4 0 16,2-5-32-16,-4-3-16 0,1-5 0 0,-2-2 0 16,0-1-272-16,-1 3-64 0,-1 3-16 0,-1 3 0 15,-2 2 208-15,-1 3 0 0,2 5 0 0,2 5 0 16,-1 2 0-16,1 2 240 0,0 8-48 0,0 0-16 0,0 0-48 0,0 0 0 16,2 11 0-16,4 4 0 0,2 2-128 0,-2 3 0 15,4 2 0-15,-1 0-176 0,3 0 176 0,1-1 0 16,0-3 0-16,3-2-128 0,0 0 128 0,1-4 0 15,-1-8 0-15,0-2-128 0,-2-2 128 0,0-5 224 16,2-6-48-16,-2-2-16 0,1-4 288 0,1-4 64 16,-1-5 16-16,1-5 0 0,-7-4-144 0,2-5-16 15,0-3-16-15,3-3 0 0,-4-5-128 0,-1-1-32 16,0-4 0-16,-2-4 0 0,-3 1-16 0,-2-4-16 16,-2-2 0-16,-2-7 0 0,-3-9-160 0,-3 1 0 0,-3 1 0 15,0 1-176-15,2 0-144 0,-2 4-48 16,-4 3 0-16,-1 7 0 0,0 2 208 0,-4 10 160 0,3 8-208 15,0 7 80-15,2 4 304 0,1 8 64 0,5 5 16 0,-5 4 0 16,2 6 176-16,1 5 32 0,1 2 16 0,-2 6 0 16,-1 5-352-16,0 5-128 0,-1 4 0 15,-1 11 144-15,0 7-144 0,-1 14-256 0,1 8 64 16,0 12 16-16,-1 12 32 0,5 7 0 0,1 4 0 0,6 7 0 16,4 6-16-16,1-5 0 0,2-8 0 0,7-6 0 15,0-8 160-15,6-7 0 0,2-6 0 0,5-8 0 16,5-5 368-16,4-6 0 0,3-5 0 0,9-5 0 15,3-3-160-15,5-5-16 0,3-7-16 0,1-3 0 16,0-3-1248 0,4-6-240-16,-1-4-48 0</inkml:trace>
  <inkml:trace contextRef="#ctx0" brushRef="#br1" timeOffset="101513.525">1183 4478 51023 0,'-15'-4'2256'0,"6"-1"480"0,-3-1-2192 16,5 0-544-16,7 6 0 0,0 0 0 15,0 0-1040-15,19-1-320 0,5 2-64 0,11 1-12832 0,9 2-2560 16</inkml:trace>
  <inkml:trace contextRef="#ctx0" brushRef="#br1" timeOffset="114955.694">15941 13615 1839 0,'0'0'160'0,"0"0"-160"0,-5-7 0 0,1 2 0 0,4 5 5120 0,0 0 976 15,0-9 208-15,0 9 32 0,2-10-4736 0,-2 0-944 16,1 2-192-16,-1 8-32 0,2-9-224 0,-2 9-32 15,0 0-16-15,9-6 0 0,-1-2-160 0,-2 5 128 16,-6 3-128-16,11 1 128 0,0 0 0 0,-2 4-128 16,1 3 192-16,2-1-64 0,-3-3 384 0,2 1 80 15,0 1 16-15,3 0 0 0,0-1 144 0,4 0 16 16,1-1 16-16,3-2 0 0,2-2-80 0,5-1-32 16,3-2 0-16,1-1 0 0,4-3-112 0,4 2-32 15,1 0 0-15,-2 0 0 0,1-2-272 0,0-1-64 16,-4 1-16-16,0-1 0 0,-1 1-176 0,0 3 0 15,4 1 0-15,-4-1 0 0,0 2 0 0,0-1 128 16,-1-3-128-16,-1 5 128 0,0 5-128 0,-2-1 0 16,-3-1 0-16,0-1-176 0,-2-1 176 0,2 2 0 0,-1 1 0 15,-2 1 0-15,-1 0 0 0,1-3-160 0,-2-4 160 0,1 5-160 32,-3 6-384-32,-2-2-80 0,-4-6-16 0,-1 1 0 15,-2 5-1232-15,-2 0-256 0,-3-1-48 0,-8-5-16 16,0 0-752-16,0 0-128 0</inkml:trace>
  <inkml:trace contextRef="#ctx0" brushRef="#br1" timeOffset="115434.536">16789 13621 29247 0,'0'0'1296'0,"0"0"272"0,0 0-1248 0,0 0-320 16,0 0 0-16,0 0 0 0,-6-2 0 0,6 2 160 16,0 0-160-16,0 0 128 0,0 0-128 0,0 0 0 15,0 0 0-15,0 0 0 0,0 0 0 0,-2 10 0 16,2-10 128-16,-3 16-128 0,-2 0 368 0,3 3-16 15,2 3 0-15,-4 0 0 0,-3 1 96 0,3 0 32 16,-2 3 0-16,2 3 0 0,-2 2-96 0,-1 4 0 16,0 1-16-16,0 3 0 0,1-1-32 0,0 1 0 15,-1-2 0-15,0-1 0 0,-2 3-128 0,4-3-16 0,-3 1-16 16,1-1 0-16,-1 2-176 0,0 2 128 0,1 0-128 0,1 1 128 16,-2-1-128-16,3 0 0 0,1-1 144 0,1 0-144 15,-3-3 144-15,2 4-144 16,1 1 192-16,1 1-192 0,-3 0 208 0,4-1-64 0,1-5-16 0,0-1 0 15,-1-2-128-15,0-1 128 0,0-2-128 0,-1-2 128 16,-1-1-128-16,2-3 0 0,0-1 0 0,-1 1 128 16,1 0-128-16,-1-3 0 0,-2 1 0 0,1 0 128 15,1-1-128-15,2 2 0 0,-1-1 0 0,-3-3 0 16,2-2 0-16,0-4 0 0,1-2 0 0,0-2 0 16,0-2-192-16,1-7-64 0,0 0 0 0,0 0-16 15,0 0-2112-15,0 0-432 16</inkml:trace>
  <inkml:trace contextRef="#ctx0" brushRef="#br1" timeOffset="115930.094">16061 15364 28383 0,'0'0'1264'0,"0"0"256"0,0 0-1216 0,0 0-304 0,0 0 0 0,0 0 0 16,0 0 256-16,0 0 0 0,0 0 0 0,0 0 0 31,8-1-544-31,1-3-112 0,2-1-32 0,-2-1 0 0,-1 2 560 0,0 1 128 0,0 3 0 0,1-4 16 16,0-1 496-16,3 1 80 0,-4 1 32 0,3 1 0 15,2 1-112-15,1-1-32 0,1-1 0 0,2 0 0 16,4 1-256-16,2 1-48 0,0 0-16 0,6 1 0 16,1 1-144-16,2 0-16 0,1-5-16 0,0 0 0 15,-1-2-112-15,1-1 0 0,1 2-128 0,-2 0 192 16,1-1-192-16,0 1 128 0,2 1-128 0,0 0 0 16,-1 1 0-16,-2 1 0 0,-5 3 0 0,2 0 0 15,-2 2 0-15,-2 0-208 0,0 1 64 0,-3 1 16 16,-5-3-256-16,0-1-64 0,-2 3 0 15,-2 0 0-15,-1 0-1536 0,-3-2-304 16,-9-2-64-16</inkml:trace>
  <inkml:trace contextRef="#ctx0" brushRef="#br1" timeOffset="116853.263">16942 14224 29423 0,'0'0'1296'0,"0"0"288"0,0 0-1264 0,0 0-320 0,0-6 0 0,0 6 0 0,-3-7 272 16,3 7 0-16,0 0 0 0,0 0 0 0,-2-9-272 0,1 3 0 16,-1 0-208-16,2 6 80 0,-6-3 128 0,6 3 0 15,-7-6 0-15,0 2 0 0,-1 2 496 0,2 0 16 16,-1-3 16-16,-3 3 0 0,0-1 80 0,2-1 16 16,-3 1 0-16,0 1 0 0,0-1-352 0,-1-1-64 15,1 4-16-15,0-1 0 0,0 0-192 0,-2-1 144 16,-1-1-144-16,0 1 128 0,1 1 0 0,-2 2-128 15,-1 1 192-15,-1-1-64 0,1 1 48 0,-1-1 0 16,1-2 0-16,-1 1 0 0,0 2 16 0,0 0 0 16,-1 0 0-16,-2 0 0 0,-1 0-64 0,2 1 0 15,-2-1 0-15,3 2 0 0,-1-3-128 0,1 3 0 16,-3 0 144-16,3 0-144 0,0-2 0 0,-1 1 0 16,2 2 0-16,1 0 128 0,1 1-128 0,1-3 0 0,-1 0 0 15,2 4 128-15,0 2-128 0,-1 1 0 0,-3-1 0 0,2 2 0 16,2 4 0-16,-1 0 0 0,2 2 0 0,0-1 0 15,2 2 0-15,1-1 0 0,0 1 0 0,2 2 0 16,-1 2 0-16,2 0 0 0,1 0 0 0,1 2 0 16,1-3 0-16,1 1 0 0,2-1 0 0,2 0 0 15,0 3 0-15,1-1 0 0,0 0 0 0,2-1 0 16,0-2 0-16,4 1 0 0,-1 1 0 0,2 1 0 16,2-3 0-16,1-2 0 0,2-1 0 0,1-1 0 15,1 2 0-15,1-2 128 0,-3-5-128 0,5 0 0 16,4 2 176-16,-2-4-48 0,0 0 0 0,0-1 0 15,1-3 0-15,2-1-128 0,1-3 192 0,-3-2-64 16,2-1-128-16,-1-1 128 0,0-1-128 0,-1 0 128 0,-1-3-128 16,1-1 0-16,1-2 0 0,0 2 0 0,-1-6 0 0,-1 2 0 15,2 2 128-15,-4 0-128 0,5-2 0 0,-3-1 0 16,0 0 0-16,0 1 128 0,-1-4-128 0,1 2 0 16,-4-1 0-16,3-1 128 0,1 1-128 0,-3-2 0 15,-3 1-160-15,1 1 160 0,-1-1 0 0,1 1-144 16,-3-2 144-16,0 0 0 0,-1 3 0 0,0 0-128 15,-3-1 128-15,0-1 0 0,-2 0 0 0,1-1 0 16,0 2 0-16,-5 0 0 0,1-1 0 0,-2 2 0 16,1 0 0-16,-2-3 128 0,-4-3-128 0,-1 2 176 15,0 0-176-15,-2-2 192 0,0-1-48 0,-6-1 0 16,1 1 0-16,0 2 0 0,-2-1 32 0,1 3 0 0,0 1 0 16,0 1 0-16,-3 2 0 0,1 0 0 0,-1-1 0 15,1 3 0-15,-1 1 32 0,-2 1 16 16,0 2 0-16,-3 1 0 0,-1-1-96 0,0 3 0 0,-4 3-128 15,1 2 192-15,0 1-192 0,-1 2 0 0,-1-1 0 16,-2 4 0-16,-1 1 0 0,0 3 0 0,4-1 0 16,1 0 0-16,0 3 0 0,1 1 0 0,2 1 0 15,2-2 0-15,3-2-256 0,2 0 48 0,1 1 16 0,2-1 0 16,2-1-1344 0,4-1-256-16,4-9-48 0,0 8-14752 0</inkml:trace>
  <inkml:trace contextRef="#ctx0" brushRef="#br1" timeOffset="117752.215">18660 14311 19343 0,'0'0'1728'0,"0"0"-1392"0,0 0-336 15,0 0 0-15,0 0 2608 0,0 0 448 16,0 0 80-16,0 0 32 0,9 1-2576 0,-1 3-592 0,2 2 0 0,0-1 0 15,5-2 160-15,1-2 32 0,2 1 0 0,1 1 0 16,1 3 192-16,2-1 64 0,2 0 0 0,3-1 0 16,-1 2 96-16,4-2 32 0,3-3 0 0,3 0 0 15,-1 3-192-15,3-2-48 0,0-2 0 0,2 0 0 16,-2-1-192-16,0-1-144 0,-3-1 192 16,-3 1-192-16,-2 0 128 0,-3 1-128 0,2 1 0 0,-4 0 0 15,-3-1 0-15,0 0-304 0,-3-3 64 0,-1 3 16 16,-2 0-1296-1,-3 0-256-15,-1 1-48 0,-4-1-7664 0,-8 1-1536 0</inkml:trace>
  <inkml:trace contextRef="#ctx0" brushRef="#br1" timeOffset="117979.158">18629 14706 31727 0,'0'0'1408'0,"0"0"288"0,0 0-1360 0,9 0-336 16,3 0 0-16,1 0 0 0,4-2-192 0,0 1-96 16,2 0-32-16,2 1 0 0,2 2 320 0,0 0 0 15,-2-1-128-15,2-1 128 0,-2-1 496 0,1 2 144 16,0 1 48-16,2 1 0 0,1-3 272 0,3 2 64 15,3 1 16-15,2-1 0 0,1-2-448 0,1 2-80 16,1 1-32-16,1-2 0 0,2-2-224 0,-4 1-64 0,1 1 0 0,-1-1 0 16,0-2-48-16,0 0-16 0,0 2 0 15,0 0 0-15,-2-2-368 0,-5 1-80 0,1-1 0 0,-2 1-16 32,-1 0-1888-32,-4 0-368 0,1-2-80 0,-6 0-16 0</inkml:trace>
  <inkml:trace contextRef="#ctx0" brushRef="#br1" timeOffset="118893.705">20468 14637 14735 0,'0'0'1312'0,"0"0"-1056"16,0 0-256-16,0 0 0 0,0 0 4960 0,0 0 928 0,0 0 192 0,0 0 48 31,9 2-5584-31,1-2-1120 0,-1-2-208 0,2-5-48 16,1-4 320-16,0-3 80 0,-1-2 16 0,1-1 0 0,1-2 848 0,2-2 160 15,-1-2 48-15,0 0 0 0,-1-1 144 0,3-1 48 0,-1 0 0 0,1-2 0 16,-1-1-384-16,0 3-80 0,1 1-16 0,-1 0 0 16,1 1-224-16,-1 4-128 0,-1-1 160 0,0 5-160 15,0 4 0-15,-2-1 0 0,0 3 0 0,0 4 0 16,1 3 0-16,-1 2 0 0,1 1-160 0,-1 3 160 15,1 1 0-15,0 4-128 0,-3 1 128 0,1 2 0 16,0 3 0-16,-3 4-160 0,0 2 160 0,1 7 0 16,-1 7-144-16,-1 2 144 0,0 6 0 0,-2 3-144 15,-1 2 144-15,2 1-160 0,-3 3 160 0,-2-1-160 16,-3 2 160-16,1 0 0 0,1 1-144 0,0-1 144 16,0-5 0-16,-1-3 0 0,-4-3 0 0,1-3 0 0,-1-1 0 15,-2-2 208-15,-2-2-48 0,0-2-16 0,5 0-144 16,-3-4 160-16,-2-4-160 0,2-4 160 0,0-4-160 0,3-2 160 15,-1-5-160-15,2 0 160 0,3-9 0 0,0 0 0 16,0 0 0-16,0 0 0 0,0 0 112 0,0 0 32 16,0 0 0-16,0 0 0 0,-2-10-48 0,-1-1 0 15,0-2 0-15,2-3 0 0,-1 0-256 0,5-5 0 16,-1-2 0-16,1-3 0 0,-3-3 0 0,2-1 160 16,-1-1-160-16,2 0 128 0,2-4 80 0,-4-3 16 15,-1-3 0-15,3 1 0 0,4-2-80 0,-2 0-16 16,1 2 0-16,2 3 0 0,2 1-128 0,3-1 0 0,2 4 144 15,0-2-144-15,-1-1 176 0,3 0-48 0,2 1 0 0,0 0 0 16,0-1-128-16,1 1 0 0,4 3 0 16,-1 2 128-16,3 2-128 0,2 2 128 15,0 1-128-15,2 3 128 0,5 2-128 0,-2 4 0 0,1 2 0 16,0 3 128-16,1 3-128 0,-1 1 128 0,-3 3-128 0,-3 1 128 16,1 3-128-16,-1 3 0 0,-3 0-192 0,-2 1 192 15,1 6-240-15,0-1 80 0,-2 1 16 0,-1 2 0 16,-2-3 144-16,3 1 0 0,-1 2 0 0,-4-3-128 15,-4 1 128-15,-2-3-208 0,0 0 80 0,-2-1 128 16,-2 1-544 0,-7-7 16-16,0 0 0 0,9 2 0 0,-9-2-1408 15,0 0-288-15,0 0-48 0,5-9-8544 0,-5 9-1696 0</inkml:trace>
  <inkml:trace contextRef="#ctx0" brushRef="#br1" timeOffset="119533.984">20434 13890 27647 0,'-7'-2'2448'0,"7"2"-1952"0,0 0-496 0,0 0 0 16,-5-4 1344-16,5 4 160 0,0 0 32 0,0 0 16 31,0 0-1552-31,5-6-480 0,4-1-16 0,-1 3 0 0,2-2 368 0,1 4 128 0,1 0 0 0,2-1-144 16,1 0 672-16,0 0 144 0,2 0 32 0,1 1 0 15,3-1 16-15,1 1 16 0,2 0 0 0,6 0 0 16,1 1-272-16,2 0-48 0,5-2-16 0,5 0 0 0,5 0-144 16,0-1-16-16,-1 1-16 0,1 1 0 0,0-5 16 15,-2 4 0-15,-1-2 0 0,0-1 0 0,2-1-240 16,-2 0 0-16,-2-1 0 0,0 1-160 0,-4 1 160 15,1 0 0-15,-3 2 128 0,1-3-128 0,-5 2 176 0,0 0-48 16,-3 3 0-16,0-1 0 0,-1-1-128 0,0-1 0 16,-1 2 0-16,0 2-176 0,0-1 176 0,-4 0 0 15,-6 1 128-15,-2 0-128 0,0 0 144 0,-2 0-144 16,-3-1 192-16,-2 0-192 0,-9 2 320 0,0 0-32 16,0 0-16-16,0 0 0 0,0 0 128 0,0 0 32 15,-6-7 0-15,-8-2 0 0,-3-3 16 0,-6 1 0 16,0 0 0-16,-6-1 0 0,-2 0-64 0,-4-1 0 15,-1-2 0-15,-1 3 0 0,-2 0-128 0,0 2-48 0,-2 0 0 16,3 1 0-16,-3-1-208 0,5 0 144 0,-2 1-144 16,5 1 128-16,2 1-128 0,4 1 0 15,2 1 0-15,2 0 0 16,4 0-480-16,5 0 32 0,3 0 0 0,2-1 0 16,1-1-2720-16,5-2-544 0</inkml:trace>
  <inkml:trace contextRef="#ctx0" brushRef="#br1" timeOffset="120595.764">15775 13110 31903 0,'-8'-4'1408'0,"5"1"304"0,3 3-1376 0,0 0-336 0,0 0 0 0,0 0 0 15,0 0 256-15,0 0-32 0,0 0 0 0,0 0 0 16,8-5-224-16,4-1-128 0,2 1 128 0,3-1-208 15,4-1 208-15,1 1 0 0,-2 0 0 0,2-1 0 16,1-1 128-16,5 1 64 0,-2 0 0 0,4-1 16 16,2-1 80-16,1 3 16 0,4 0 0 0,5 3 0 15,1 1 64-15,8 1 16 0,3 0 0 0,3 0 0 16,2-2-112-16,-3 2-16 0,1 2 0 0,1 3 0 16,2 0-256-16,-3 0 160 0,0 0-160 0,-1-1 128 15,-3 0-128-15,-2 2 0 0,-3-2 0 0,0 0 0 0,-4 0 0 16,0-2 0-16,-1-1 0 0,0 2 128 0,-4 1-128 0,-2-3 0 15,-1 0 0-15,-3-2 128 0,-2-1 0 0,-2-1 0 16,-3 1 0-16,-3 0 0 0,-1-6 48 16,-4 2 0-16,0 3 0 0,-3-2 0 0,-2-1-176 0,0 0 192 15,-4 2-192-15,-1-1 192 0,-3 1-192 0,-1-3 192 16,-3-2-192-16,-2 1 192 0,-3 2 0 0,-1-3 16 16,-6-2 0-16,-2-3 0 0,-4-1 64 0,-2-2 16 15,-3 2 0-15,-3-3 0 0,-3-2 64 0,-5-4 16 16,-6-1 0-16,-1 1 0 0,1 0-96 0,0 1-16 15,-1-1 0-15,3 2 0 0,7 1 192 0,2 5 16 16,5 2 16-16,2 2 0 0,2-1-96 0,4 5 0 16,1 4-16-16,3-1 0 0,2 0-368 0,-1 0-128 15,2 2 0-15,8 4 0 16,0 0-1152-16,0 0-240 0,0 0-32 0,0 0-10928 0,0 0-2192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49:11.667"/>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C000"/>
    </inkml:brush>
    <inkml:brush xml:id="br3">
      <inkml:brushProperty name="width" value="0.05292" units="cm"/>
      <inkml:brushProperty name="height" value="0.05292" units="cm"/>
      <inkml:brushProperty name="color" value="#C00000"/>
    </inkml:brush>
  </inkml:definitions>
  <inkml:trace contextRef="#ctx0" brushRef="#br0">13392 2691 5519 0,'-3'-10'496'0,"-2"0"-496"16,2 1 0-16,-1-1 0 0,-1-1 5616 0,1 2 1024 16,2 2 208-16,-3-1 32 0,1 0-5264 0,-1-1-1040 15,-1-2-224-15,-1 3-32 0,-2 1-320 0,1-1 0 16,-7-2 0-16,1 2 0 0,-1-1 0 0,-2 2 0 15,-1 1 0-15,-2 1 0 0,-1 1-208 0,1 2 48 16,-1 2 16-16,1 2 0 0,-1 1 144 0,1 3 0 16,3-1-144-16,-2 3 144 0,0 2 0 0,2 0 0 15,0 0 0-15,1 2 0 0,-2 1-144 0,3 3 144 0,2 4 0 16,-2 1 0-16,2 0 0 0,2 2 128 0,0 3 0 0,1 5 16 16,-1 2 112-16,1 4 0 0,2 1 16 0,0 4 0 15,0-1-96-15,0 0-32 0,0-1 0 0,0 3 0 16,1 1-144-16,3 0 0 0,-2-1 144 0,3 2-144 15,2 2 0-15,0-1 128 0,1-3-128 0,1 0 0 16,1-3 240-16,-1-1-32 0,0 0 0 0,-1 2 0 16,0-3-16-16,0 1-16 0,0-2 0 0,0-1 0 15,0-3-176-15,0-3 128 0,0-4-128 0,0 1 128 16,-1-3-128-16,1-2 0 0,-1-1 0 0,0-1 0 16,0-5-848-1,-1-2-112-15,0 0 0 0,-4-5-8592 0,2-1-1712 0</inkml:trace>
  <inkml:trace contextRef="#ctx0" brushRef="#br0" timeOffset="339.713">12327 3479 29487 0,'-8'-7'2624'0,"3"0"-2112"16,-2 0-512-16,5 2 0 0,2 5 1408 0,0 0 160 16,12-4 32-16,3 1 16 0,0 1-1152 0,0-1-224 15,4 0-48-15,2 0-16 0,2 2-176 0,1 0 160 16,2-1-160-16,2-1 160 0,2 0-160 0,3 0 0 0,3-1 0 16,2 0-176-16,-2 2 32 0,0-1 0 15,2-1 0-15,-3-1 0 0,-1 3 16 0,-2 1 0 0,-1-1 0 0,-2-2 0 16,0 0 128-16,-2-2-208 0,2 1 80 0,-3 1 128 15,2-1-320-15,-3 2 64 0,-3 0 16 0,0-1 0 32,-5 1-1296-32,2 2-256 0,-1 0-48 0,-1-3-11296 0</inkml:trace>
  <inkml:trace contextRef="#ctx0" brushRef="#br0" timeOffset="790.736">14206 2599 25791 0,'-4'-3'2304'0,"4"3"-1856"16,-7-5-448-16,1 1 0 0,1-1 448 0,-1 0 0 16,0 3 0-16,-2 2 0 0,0-1-208 0,1 1-48 15,-1 1-16-15,-3 4 0 0,0-2-176 0,0 1 128 16,-2 0-128-16,-3 5 128 0,-1 1-128 0,-3 1 0 16,1-1 0-16,-2 5 0 0,-2 1 0 0,0 2 0 15,0 0 0-15,0 2 0 0,0 0 0 0,0 9 0 16,0 7 0-16,1-1 0 0,0 1 0 0,-1 2 160 0,0-1 16 15,1 4 0-15,1 1 160 0,1 3 48 16,0-1 0-16,4 2 0 0,3 0 32 0,2-1 16 0,-2-1 0 0,6-1 0 16,2-1-48-16,3 0 0 0,1-4 0 0,0-1 0 15,0 1-160-15,3-2-32 0,2-4-16 16,5 2 0-16,-2 0-176 0,4-2 128 0,-3-3-128 0,5-3 128 16,0-1-128-16,1-2 0 0,0-1 0 0,3-4 0 31,0-2-512-31,1-3-144 0,0-1-32 0,3-2-8944 0,-2-5-1792 0</inkml:trace>
  <inkml:trace contextRef="#ctx0" brushRef="#br0" timeOffset="1202.229">14210 2930 27519 0,'-7'-8'1216'0,"7"8"256"0,-6-5-1168 0,6 5-304 0,0 0 0 0,0 0 0 16,0 0 496-16,0 0 32 0,0 0 16 0,6 10 0 16,-4 0-400-16,3 1-144 0,3 1 0 0,2 4 144 15,2 0-144-15,-1 3 160 0,1 3-160 0,0 0 160 16,3 1-32-16,0 0 0 0,1 2 0 0,3 2 0 16,0 2 64-16,2 3 0 0,0-2 0 0,1-3 0 15,4 3-48-15,-3-1 0 0,0-2 0 0,-2 0 0 16,1-1 64-16,-1-1 16 0,-1 2 0 0,-3-3 0 15,0 0-64-15,-3 0-16 0,-1-1 0 0,-2-1 0 16,-1-1-144-16,-1-2 0 0,-2 0 0 0,-2 3 128 16,-1 2-352-16,-1-2-80 0,-1-7-16 0,-1-1 0 15,-2-3-2240-15,0-4-448 0,1-7-80 0,0 0-32 0</inkml:trace>
  <inkml:trace contextRef="#ctx0" brushRef="#br0" timeOffset="1549.429">14855 2869 32255 0,'0'0'2864'0,"-7"-1"-2288"0,7 1-576 0,0 0 0 15,-7 0 624-15,7 0 16 0,-5 7 0 0,-2 4 0 16,0 5-464-16,-3 1-176 0,2 2 128 0,-3 3-128 16,-1 6 128-16,-2 1-128 0,-1 3 0 0,-5 3 128 15,1 2-128-15,-5 5 0 0,-1 4 0 0,-3-1 0 16,-2-1 0-16,-2 0 0 0,2-1 0 0,-3-3 0 16,-1-1 0-16,1-2 160 0,0-4-160 0,2 3 160 15,1-2 144-15,3 1 16 0,-1 2 16 0,1-3 0 16,1-4 48-16,3-4 0 0,1 0 0 0,1-5 0 15,1 0-192-15,5-4-16 0,0-1-16 0,3-1 0 16,-1-3-352-16,5-2-80 0,0-2-16 0,4-3 0 16,4-5-2384-1,0 0-464-15,0 0-112 0</inkml:trace>
  <inkml:trace contextRef="#ctx0" brushRef="#br0" timeOffset="1878.664">15233 3707 35007 0,'0'0'3120'0,"0"0"-2496"0,0 0-496 0,-5 11-128 15,0 1 576-15,-1 4 80 0,0 0 32 0,2 4 0 16,-4 5-544-16,1 0-144 0,-4 2 0 0,-2 0 0 16,0 2 0-16,-2 2 0 0,-3 3 0 0,-2-2 0 15,-2-3-256-15,-1 3 16 0,0 4 16 0,0-5 0 32,-1-3-368-32,2-3-80 0,2-3-16 0,0 0 0 15,3-5-448-15,2-5-80 0,6-3-32 0,-1-4-8096 0,10-5-1632 0</inkml:trace>
  <inkml:trace contextRef="#ctx0" brushRef="#br0" timeOffset="2446.588">15721 2966 34095 0,'0'0'3024'0,"0"0"-2416"15,-4-3-480-15,4 3-128 0,0 0 288 0,-5 7 32 16,0 5 16-16,1 6 0 0,-5 6-336 0,3 7 0 16,-5 7-160-16,0 8 160 0,-1 6-320 0,-1 5 32 15,-2 4 16-15,0-1 0 16,0-1-560-16,1-3-96 0,1-7-32 0,4-4 0 15,4-3 144-15,1-7 32 0,2-5 0 0,2-6 0 0,2-8 592 0,3-5 192 0,-1-4 0 16,3-4-160-16,1-6 960 0,5-2 192 0,1-6 32 16,3-7 16-16,2-7-144 0,1-3-48 15,0 1 0-15,2-4 0 0,0-2-608 0,0 1-240 0,0-1 176 0,-4-2-176 16,2 0 0-16,0-3 0 0,0 1 0 0,0 3 0 16,-2 0 0-16,1 5 0 0,1 5 0 0,-4 5-160 15,1 6 160-15,-3 3-160 0,-2 1 160 0,-2 6-160 16,0 1 0-16,1 4 0 0,-3 4 0 0,-1 6 0 15,-3 6 16-15,0 9 0 0,-1 6 0 0,0 4 0 16,-3 3 144-16,-3 5 0 0,-1 3 0 0,0 3 0 16,-2 2-128-16,0 5 128 0,-3 5-128 0,2-3 128 15,-2-4 0-15,1-3 0 0,-3-7 0 0,-2-3 128 16,0-2 704-16,-2-1 128 0,-2-3 48 0,-1 0 0 16,-2 3-48-16,0-6-16 0,-4-2 0 0,1-1 0 0,-5-2-496 15,3-2-112-15,1-2-16 0,-3-4 0 0,2-3-320 0,1-3-160 16,-1-3 16-16,-1-3 0 15,0-4-1360-15,1-2-272 0,1-3-48 0,2-1-16 16,6-5-1792-16,3-1-352 0,-4-8-80 0,15-5-16 0</inkml:trace>
  <inkml:trace contextRef="#ctx0" brushRef="#br0" timeOffset="2883.854">16649 3732 14735 0,'-7'-8'1312'0,"2"-1"-1056"0,1 1-256 0,-1 1 0 16,1 1 2464-16,-1 0 432 0,1 1 96 0,4 5 16 16,-7-6-2192-16,7 6-432 0,-4-4-96 0,4 4-16 15,0 0-64-15,-8 0-16 0,8 0 0 0,-7 3 0 16,0 2 224-16,1 5 32 0,0 5 16 0,-2 3 0 0,2 0 336 16,-1 5 64-16,1 5 16 0,2 3 0 0,-3 1-192 0,2 2-48 15,-1 0 0-15,-1 3 0 0,1 1-112 0,-4 0-16 16,0 1-16-16,1 0 0 0,0 3-224 0,0-5-32 15,-4-1-16-15,2-5 0 0,-1-2-224 0,1-3 0 16,-3-1 0-16,1-7 0 16,2-1-1280-16,-1-5-288 0,0-3-64 0,1-4-8336 15,11-5-1664-15</inkml:trace>
  <inkml:trace contextRef="#ctx0" brushRef="#br0" timeOffset="3439.585">16838 3180 14735 0,'0'0'640'0,"-9"-2"160"0,0-2-640 0,0 0-160 0,1 3 0 0,8 1 0 15,-8 3 2912-15,8-3 544 0,0 0 128 0,0 0 0 16,0 0-2848-16,0 0-576 0,0 0-160 0,0 0 0 16,9 0 0-16,4-1 0 0,3-2-208 0,0 0 80 15,3-5 128-15,2-2 0 0,2 0 0 0,1 1 0 0,1 1 320 16,2-1 112-16,-1-1 16 0,3 3 0 0,1-1 128 0,1 2 16 15,1-1 16-15,-1 3 0 0,-3 1-160 0,-2 1-16 16,-3 3-16-16,-1 1 0 0,-6 1-192 0,-2 3-32 16,-4 1-16-16,-1 4 0 0,-4 6-176 0,-5 3 0 15,-4 4 0-15,-5 7 0 0,-4 7 0 0,-5 4 0 16,-4 4 0-16,-3 3 0 0,-4-2 0 0,2-1 0 16,-2-2 0-16,4-1 0 0,1-3 0 0,-2 0 0 15,3 3 0-15,3-4 0 0,3-6 0 0,0-3 192 16,1-1-64-16,0-4 0 0,2-2 16 0,1-2 0 15,1-3 0-15,2-3 0 0,1 0-16 0,2-3-128 16,5-2 192-16,-2-2-64 0,3 0-128 0,1-8 192 0,0 0-192 0,6 7 192 16,0-2-48-16,3 1 0 0,-2-4 0 15,5-1 0-15,3-1 160 0,1 1 16 0,2 1 16 0,3 1 0 16,2-5-112-16,4 2-32 16,1 0 0-16,4-2 0 0,3-3-64 0,1-1-128 0,1-1 176 0,-1-1-176 15,-1-1 0-15,-3 0 0 0,-3-1 0 0,-3 2 0 31,-5 0-704-31,-4 1-128 0,-2 1-48 0,-4-1 0 16,-4-2-1840-16,-1 0-368 0,-4-2-80 0</inkml:trace>
  <inkml:trace contextRef="#ctx0" brushRef="#br0" timeOffset="3693.091">16732 3617 26543 0,'-25'-8'1168'0,"10"5"256"0,-3 0-1136 0,5 0-288 0,1 1 0 0,2 0 0 0,2 0 1104 0,8 2 176 16,0 0 16-16,0 0 16 0,0 0-464 0,0 0-80 16,0-7-32-16,5 3 0 0,5-1-288 0,1 3-48 15,2-1-16-15,6-2 0 0,4-1 0 0,5-1 0 16,1 0 0-16,4-2 0 0,5-1 32 0,2 0 0 16,0 1 0-16,-1 0 0 0,0 1-128 0,-2 0-32 15,-1 0 0-15,1 2 0 0,0-1-256 0,-5 1 160 16,-4 2-160-16,-4 1 128 0,1-1-272 0,-3 1-64 15,-2-1-16-15,-5 2 0 16,-4 2-1632-16,-1-2-336 0,-3 0-64 0,-7 2-12592 0</inkml:trace>
  <inkml:trace contextRef="#ctx0" brushRef="#br0" timeOffset="4242.112">17234 2509 22111 0,'-5'-10'976'0,"3"4"208"0,2 6-944 0,-2-7-240 16,2 2 0-16,0 5 0 0,0 0 928 0,0 0 144 16,6-7 16-16,-6 7 16 0,8-3-816 0,2 3-160 15,-2 2-128-15,3 1 144 0,1 0 112 0,-2 2 0 16,1 1 16-16,3 4 0 0,2 2 64 0,3 2 16 15,1-1 0-15,0 3 0 0,1 3 16 0,2 4 0 16,-2 1 0-16,2 3 0 0,2-1-176 0,0 5-16 0,-3 4-16 16,3 1 0-16,3 6 16 0,-2 1 0 15,-2 1 0-15,-1 1 0 0,-2 0 96 0,-3-1 32 16,-3 3 0-16,1 1 0 0,-5-2 64 0,-2 4 16 0,-4 1 0 0,-1 0 0 16,-4-2-48-16,-4 0 0 0,-4-3 0 0,0-3 0 15,-1-1-112-15,-2-4-32 0,-4 0 0 0,0 0 0 16,-4 4 176-16,1-2 16 0,-4-3 16 0,1-1 0 15,1-2 208-15,-2-1 32 0,1 0 16 0,0 0 0 16,0-3-112-16,0 1-32 0,0 2 0 0,1 0 0 16,0 1-224-16,2-2-48 0,-2-2-16 0,5-3 0 15,3 1-224-15,0-4 128 0,2-2-128 0,1-2 0 16,-2-2 0-16,4-2 0 0,3-4 0 0,1-1 0 16,1-2-1248-16,2-2-288 15,1 0-64-15,-1-7-15504 0</inkml:trace>
  <inkml:trace contextRef="#ctx0" brushRef="#br0" timeOffset="7047.028">18243 6208 9839 0,'0'0'432'0,"0"0"96"0,0 0-528 0,0 0 0 0,-8-4 0 0,8 4 0 16,-7-2 1024-16,7 2 80 0,0 0 32 0,0 0 0 16,0 0-176-16,0 0-48 0,-5-3 0 0,5 3 0 15,0 0 144-15,0 0 32 0,0 0 0 0,0 0 0 16,0 0-320-16,0 0-64 0,0 0-16 0,0 0 0 15,0 0-96-15,0 0-16 0,0 0 0 0,10-4 0 16,3 4 0-16,0 0 0 0,1 0 0 0,2 0 0 16,4 4 112-16,1-4 16 0,-1-4 0 0,2 4 0 15,2 2-256-15,1 0-32 0,3-6-16 0,0 4 0 0,2 4-144 0,2-4-48 16,0-4 0-16,1 4 0 0,0-1-208 16,-1 1 144-16,-4 0-144 0,0 0 128 0,-1 0-128 0,-4 1 0 15,-2 3 0-15,-3-3 0 0,1-1-288 0,-4 2-96 16,-2 1 0-16,0 0-16 15,-4-1-2016-15,-9-2-400 0,0 0-64 0,0 0-8112 0</inkml:trace>
  <inkml:trace contextRef="#ctx0" brushRef="#br0" timeOffset="7329.02">18577 6270 22111 0,'0'0'976'0,"0"0"208"0,-7-7-944 0,2 4-240 0,5 3 0 0,0 0 0 16,0 0 1280-16,0 0 224 0,0 0 32 0,-5 14 16 15,1 3-1152-15,2 2-224 0,-1 0-48 0,1 6-128 16,-2 2 256-16,1 3-48 0,-1 2-16 0,0 3 0 16,-2 7-32-16,-1 2-16 0,0 1 0 0,0 2 0 15,0 0-144-15,1 4 0 0,-1 2 144 0,-1-4-144 16,2-4 0-16,0-3 128 0,1-3-128 0,0-4 0 15,0-4 0-15,1 0 144 0,-1-4-144 0,2-2 0 16,-4-2 160-16,3-2-160 0,2-1 128 0,-1-4-128 16,0-7 0-16,3-9 0 0,-2 14 0 0,1-7 0 15,1-7-2128 1,0 0-464-16,0 0-96 0,0 0 0 0</inkml:trace>
  <inkml:trace contextRef="#ctx0" brushRef="#br0" timeOffset="7605.826">18094 7261 30111 0,'-9'-4'1344'0,"9"4"256"0,0 0-1280 0,0 0-320 16,0 0 0-16,0 0 0 0,-3-7 816 0,3 7 80 16,0 0 32-16,16-5 0 0,2-4-400 0,2 0-80 15,2 0 0-15,7-1-16 0,8-1-112 0,-2-2-32 16,2-2 0-16,1 0 0 0,3 6-32 0,3-4 0 15,3 0 0-15,3 2 0 0,0 1-16 0,0 2-16 16,-1 0 0-16,-2 2 0 0,-5 1-224 0,0 2 144 0,-3-1-144 16,-5 3 128-16,-3 2-128 0,-2 1 0 0,1 3-160 0,-2-2 160 31,-1 2-768-31,-4-2-48 0,1 2-16 0,-2-1-9840 0,-2-2-1968 0</inkml:trace>
  <inkml:trace contextRef="#ctx0" brushRef="#br0" timeOffset="8093.009">20071 6208 19343 0,'-2'-23'848'0,"0"8"192"0,-4-3-832 15,1 0-208-15,0-2 0 0,-1 2 0 0,-1 4 2064 0,-1 1 368 16,1 0 80-16,0-1 16 0,1 3-1904 0,-3 1-384 16,-2 3-80-16,-3-1-16 0,-2-2-16 0,0 7 0 15,-1 4 0-15,-3 2 0 0,-1-1-128 0,2 4 0 16,-2 3 0-16,0 1 0 0,0 0 0 0,-2 1 0 15,0 2 160-15,-1 2-160 0,-1 2 288 0,0 2-48 0,0 0-16 0,-1 4 0 16,1 4 192-16,3 1 32 0,1 1 16 16,2 5 0-16,2 4-64 0,0 3-16 0,1 0 0 15,3 2 0-15,3 2-144 0,1 1-48 0,-2 1 0 0,4 2 0 16,0-2-64-16,1-1 0 0,1-1-128 0,2 2 192 16,3-2-64-16,2-2 0 0,-2-3-128 0,2-3 192 15,1-4-48-15,0-5-16 0,4 1 0 0,0-3 0 16,-1-3-128-16,2 1 128 0,-3 2-128 0,1-5 128 15,-2-4-128-15,3-1 0 0,2-4 0 0,-3 0 0 16,-1 1-672 0,0-3-64-16,-5-10-16 0,0 0-9344 0,9 2-1872 0</inkml:trace>
  <inkml:trace contextRef="#ctx0" brushRef="#br0" timeOffset="8329.003">19003 6916 18431 0,'-10'-15'1632'0,"5"6"-1312"16,-1-4-320-16,2 4 0 0,4 2 4640 0,0 7 864 16,6-6 160-16,5 0 32 0,4 0-4416 0,6 0-880 15,2-1-176-15,6 4-32 0,4 1-192 0,5-3 0 16,1-1-192-16,4-1 192 0,2 0-160 0,5 0 160 15,5-3 0-15,-1 1-144 0,1 0 144 0,0 3 0 16,-2 0 0-16,-5 2 0 0,-2-2 0 0,-2 4 0 0,-6 2 0 16,2 0-128-16,-1-1-80 0,-1 1-16 0,-4-1 0 0,2 3 0 31,1 1-1248-31,-4 1-256 0,-3 0-64 0,-4-2-8448 0,1 3-1680 16</inkml:trace>
  <inkml:trace contextRef="#ctx0" brushRef="#br0" timeOffset="9101.733">21259 6579 21183 0,'-3'-14'1888'0,"-1"3"-1504"0,-1-2-384 0,3 3 0 16,0 3 2800-16,2 7 480 0,1-8 112 0,-1 8 0 15,0 0-2752-15,0 0-640 0,0 0 0 0,2 10 0 16,-1 4-128-16,-2 3-64 0,-2 5 0 0,-2 5 0 16,1 2 48-16,0 5 0 0,-3 3 0 0,-1 6 0 15,1 3 144-15,1 0 0 0,2 0-144 0,4-7 144 16,0-7 0-16,2-4 0 0,2-7 0 0,2-4 0 16,-2-5 0-16,4-6 160 0,2-4-16 0,1-3 0 0,0-1 672 0,3-6 128 15,3-3 16-15,2-5 16 16,4-4-288-16,1-5-64 0,-5-4-16 0,7-3 0 0,-1-2-608 0,-1 0 0 15,-4 2 0-15,0 1 0 0,0 1 0 16,-4 1 0-16,-3 4 0 0,-3 5-128 0,0 7 128 0,-1 4-160 16,-3 2 160-16,-6 7-160 0,0 0 160 0,0 0-192 15,8 10 192-15,-2 6-192 0,-2 5 48 0,0 4 0 16,0 6 0-16,-1 1 0 0,0 2 0 0,3 1 0 16,2-3 0-16,0-1 0 15,1-3-336-15,3-6-64 0,3-3-16 0,0-7 0 0,0-4 400 0,1-4 160 16,-3-1-128-16,5-7 128 0,-1-7 480 0,2-2 176 15,-3-3 48-15,2-1 0 0,1-3-128 0,-3-2-32 16,-2-3 0-16,-1-1 0 0,-4 3-224 0,0-1-64 16,-3-1 0-16,-2 2 0 0,-1 0-112 0,1 1-16 15,1 1-128-15,-1 1 192 0,-4 3-192 0,0 3-288 16,0 1 64-16,0 2 16 16,-2 1-1136-16,1-1-240 0,0 2-32 0,-1 4-8960 0,2 5-1792 0</inkml:trace>
  <inkml:trace contextRef="#ctx0" brushRef="#br0" timeOffset="9608.482">22662 6494 2751 0,'3'-13'128'0,"-2"3"16"16,-1-3-144-16,0 2 0 0,-1 2 0 0,0 2 0 0,-2 1 7872 0,3 6 1552 15,-5-6 304-15,-1 1 64 0,-6 3-8064 0,-2 2-1600 16,-1 3-336-16,-5 6-64 16,-3 4-224-16,-1 3-32 0,-1 0-16 0,-2 3 0 0,1 1 224 15,-3 1 64-15,2 1 0 0,-2 3 0 0,-1 5 256 0,6-1 0 16,4 1 0-16,5 0 0 0,4-1 0 0,2-3 0 16,5-4 0-16,2-4 144 0,2-1 80 0,0-4 16 15,0-2 0-15,0-11 0 0,8 3 128 0,1 1 16 16,-9-4 16-16,13-4 0 0,5-1 16 0,0-4 0 15,-1-2 0-15,1-3 0 0,0-4-272 0,2-1-144 16,-3 0 160-16,0-1-160 0,0-1 144 0,-3 1-144 16,-2 1 128-16,-1 3-128 0,-2 1 176 0,1 4-48 15,-5 3-128-15,-5 8 192 0,0 0 0 0,0 0-16 0,0 0 0 16,6 8 0-16,-2 3-176 0,-3 5 0 0,-2 7 0 0,0 2 0 16,-1 4-128-16,1 4 128 15,1 3-160-15,1-2 160 0,3-2-208 0,-1-4 48 0,0-3 16 16,2-2 0-1,3-2-400-15,1-3-80 0,1-7-16 0,2-5 0 16,1-3-1136-16,4-7-224 0,2-3-48 0,6-8-12128 0</inkml:trace>
  <inkml:trace contextRef="#ctx0" brushRef="#br0" timeOffset="9909.479">22913 6460 24879 0,'0'0'2208'0,"0"0"-1760"16,0 0-448-16,0 0 0 0,0 0 3360 0,-7 12 592 16,4 5 112-16,0 4 32 0,1 3-3344 0,0 2-752 15,-1 0 0-15,1 3 0 0,-1 3 0 0,0 0 0 16,0 1 0-16,-3-3-144 0,0-3-16 0,-1 0 0 16,0-2 0-16,3-4 0 0,2-3-16 0,-1-7 0 15,3-11 0-15,0 0 0 0,0 0 336 0,0 0 64 16,0 0 16-16,4-12 0 0,-1-3 128 0,4-1 16 15,1-3 16-15,-1-1 0 0,1-2-144 0,1 0-16 16,3-3-16-16,1 2 0 0,1 1-224 0,1 1 176 16,-1 0-176-16,0 5 160 0,2 2-288 0,-2 3-64 15,-3 3-16-15,1 1 0 0,-1 5 64 0,1 3 16 16,-3 7 0-16,0 0 0 0,-3 6-48 0,1 3 0 16,-3 4 0-16,1 3 0 0,-3 5 16 0,-2 4 0 0,-3 3 0 15,-1 3 0-15,1 0 16 0,-2 1 0 16,-2-2 0-16,3 1 0 0,-2-4-208 0,2-4-32 0,-1-5-16 0,4-5 0 15,1-7 80-15,1-3 0 0,0-3 16 16,-1-8 0 0,0 0-1568-16,9-2-320 0,0-6-64 0</inkml:trace>
  <inkml:trace contextRef="#ctx0" brushRef="#br0" timeOffset="10243.022">23883 5555 15663 0,'-6'-10'1392'0,"6"10"-1120"0,-6-5-272 0,-2 2 0 0,8 3 5440 0,-8 5 1040 16,-3 6 208-16,0 8 32 0,0 7-5568 0,-2 6-1152 16,-6 5-144-16,0 7-80 0,-3 6 96 0,-4 6 128 15,-2 7-208-15,-2 5 80 16,0 7-256-16,1 0-32 15,0 4-16-15,0-2 0 0,4 0 160 0,6-7 16 0,5-4 16 0,4-8 0 0,4-6 240 0,2-5 0 16,4-5 0-16,1-2 160 0,3 3 112 0,2-5 32 16,3-1 0-16,2-5 0 0,-1-5-80 0,2-3-16 15,0-1 0-15,4-5 0 0,-1-4-400 0,1-1-96 16,1-2-16-16,-1-5-10864 0,0-3-2176 16</inkml:trace>
  <inkml:trace contextRef="#ctx0" brushRef="#br0" timeOffset="10555.824">23200 6522 34095 0,'-6'-13'1504'0,"5"4"320"0,3 0-1456 0,4 0-368 0,4 4 0 0,9 0 0 15,11 0 3376-15,9 2 592 0,1 2 128 0,7-2 32 0,2 0-3296 16,9 0-672-16,8-1-160 0,1 4 0 15,-1 5-192-15,-2-3-80 0,-2-4-16 0,-2 0 0 16,-1-2-1552-16,-7 2-304 16,-5-2-64-16,-4 2-16 0,-3-4-1232 0,-8 4-240 0</inkml:trace>
  <inkml:trace contextRef="#ctx0" brushRef="#br0" timeOffset="11133.11">18504 7971 34383 0,'-10'-5'1520'0,"10"5"320"0,0 0-1472 0,0 0-368 16,0 0 0-16,-5 12 0 0,4 5 0 0,1 4 0 15,1 3 0-15,3 6 128 0,-2 4-128 0,0 4 0 16,1 5-128-16,2 2 128 0,-1 1 0 0,1 1 0 0,0 1 0 16,-2-1-128-16,0 0 128 0,-2-6 0 0,0-1 0 15,-1-8 0-15,-1-2 0 0,1-7 0 0,0-6 0 0,2-6 128 16,-2-11 384-16,0 0 64 0,2 8 32 0,-2-8 0 15,0 0 416-15,9-9 64 0,-3-2 32 16,3-5 0-16,3-6-352 0,-1-5-80 0,1-5-16 16,2-1 0-16,0-3-448 0,1-1-96 0,3-3 0 15,2 0-128-15,3-1 0 0,0 1 0 0,0 3 0 0,-2 3 0 16,0 3 0-16,-4 4 0 0,1 2-240 0,-1 6 80 31,-3 3-304-31,-1 3-64 0,0-1-16 0,-3 8 0 0,0 1-1920 16,1 3-384-16,-3 3-80 0</inkml:trace>
  <inkml:trace contextRef="#ctx0" brushRef="#br0" timeOffset="11705.595">19872 8163 29663 0,'-6'-16'1312'0,"-1"4"272"0,0-3-1264 0,1 1-320 0,-2 2 0 0,-1 0 0 16,-1-3 256-16,-3 2-16 0,0 3 0 0,-1 2 0 15,-3 0-240-15,-1 2 144 0,-1-1-144 0,-6 4 128 16,0 6-128-16,-1 4 0 0,-1 2 0 0,0 4 0 16,-1 2 1040-16,2 4 128 0,-4 7 32 0,4 5 0 15,1 4-1568 1,1 3-304-16,4 2-64 0,1 1-16 0,6 0 752 0,-1 0 0 0,6-2 192 0,3-4-32 15,3-4-160-15,3-5 160 0,2-5-160 0,4-5 160 16,2-1-32-16,2-7 0 0,2 1 0 0,2-5 0 16,0-6 320-16,5-5 64 0,3-4 16 0,0-5 0 0,-1-5 96 15,2-2 16-15,5-4 0 0,-3-3 0 0,0 2-272 0,0-3-48 16,-7-2-16-16,0 1 0 0,-3-2-32 0,-3 1 0 16,-2 1 0-16,-5 3 0 0,-1 2 0 0,-2 3 0 15,-3 2 0-15,-3 4 0 0,-2 6-272 0,-1 2 0 16,-3 0 0-16,-2 5 0 15,0 3-528-15,-4 5-16 0,-3 2 0 0,-2 4 0 16,0 1-2368-16,1 4-480 0,1 2-80 0</inkml:trace>
  <inkml:trace contextRef="#ctx0" brushRef="#br0" timeOffset="11979.719">20376 7458 11055 0,'-6'-8'976'0,"2"1"-784"0,1 1-192 0,3 6 0 16,0 0 7200-16,0 0 1392 0,-1 13 288 0,0 4 48 16,-4 5-7264-16,-1 6-1440 0,-3 5-224 0,0 7-192 15,-2 6 192-15,-2 7-208 0,-4 4 80 0,0 2 128 16,-2-1-144-16,0 0 144 0,-3 0 0 0,0-1 0 15,0-2 0-15,1-5-128 0,2-3 128 0,-2-3 0 16,-1-5 0-16,2-5 0 0,0-5 0 0,2-4 0 16,1-4 0-16,3-5-128 0,1-2 128 0,2-3 0 15,0-2-1056-15,3-3-96 0,0-4-32 0,8-2 0 16,0 0-1680-16,0 0-336 0,0 0-64 16,7-13 0-16</inkml:trace>
  <inkml:trace contextRef="#ctx0" brushRef="#br0" timeOffset="12281.571">20534 7988 43647 0,'0'0'1936'0,"0"0"400"0,0 0-1872 0,-4 15-464 15,-4 2 0-15,5 6 0 0,1 4 0 0,1 1 0 0,1 3-208 16,0 0 64-16,1 2-80 0,2-2-16 0,1 1 0 0,1-4 0 31,-3-1-736-31,1-5-160 0,5-5-16 0,-2-4-16 16,-3-3 464-16,2-3 112 0,-5-7 16 0,10-1 0 0,-3-5 1136 0,3-3 224 0,0-3 48 15,5-4 16-15,0-5 240 0,2-4 64 0,-2-7 0 0,1 1 0 16,0-2-464-16,0-3-96 0,-1-4-16 0,0 4 0 16,2 2-384-16,-3 3-192 0,1 1 160 0,-6 4-160 15,2 2-176-15,0 2-128 0,2 2-16 0,-5 3-16 16,0 3-304-16,-4 1-48 15,0 4-16-15,-4 9 0 0,0 0-2464 0,0 0-496 16,0 0-112-16,0 0 0 0</inkml:trace>
  <inkml:trace contextRef="#ctx0" brushRef="#br0" timeOffset="12823.979">21279 7910 20271 0,'0'0'1792'0,"0"0"-1424"16,-5 6-368-16,0 2 0 0,3 5 5280 0,-1 4 992 16,-3 5 192-16,-2 6 32 0,3 1-5408 0,-2 4-1088 15,-1-1-192-15,-2 2-48 16,1-1-304-16,-3-1-64 0,-1-3-16 0,0-3 0 16,4-4 144-16,-4-3 32 0,2-4 0 0,2-3 0 0,0-4 736 0,2-3 160 15,7-5 16-15,0 0 16 0,0 0 96 0,-5-7 0 0,1-4 16 0,4-2 0 16,3-6-160-16,1-2-48 0,4-1 0 0,2-4 0 15,1-4-384-15,2 1 0 16,2 3 0-16,3-1 0 0,4-1 0 0,-1 2 0 0,2 1 0 0,0 3-176 16,0 3 176-16,-1 1-128 0,-2 3 128 0,1 3-128 15,0 2 128-15,-3 5 0 0,-3 2-144 16,-1 4 144-16,0 3-256 0,-1 5 0 16,-4 3 16-16,-1 5 0 0,-3 3-48 0,-1 5-16 0,-4 2 0 15,-1 10 0-15,-4 3 112 0,1 0 0 0,-5-4 16 0,-1-2 0 16,-1-3 176-16,1-4 0 0,5-6-144 0,-2-6 144 15,2-1 240-15,0-4 112 0,0-3 32 0,5-7 0 16,0 0 48-16,0 0 16 0,0 0 0 0,0-10 0 16,5-7-160-16,0-4-32 0,-2-4 0 0,5-3 0 15,1-5-256-15,4 0-176 0,0-2 32 0,2 4 0 16,3-2-16-16,0 1 0 0,3 2 0 0,-2 4 0 0,2-2 160 0,2 6 0 16,-2 1 0-16,1 5 128 0,-2 1-128 15,0 5 0-15,-1 5 0 0,-1 5 0 0,-3 3-224 0,0 7-64 16,-1 4-16-16,-2 5 0 15,-1 6-144-15,-5 6-48 0,-2 6 0 0,-4 4 0 16,-2 4-320-16,-4 7-64 0,1 2-16 0,-3-3 0 16,4-5-2112-16,3-7-448 0,-1-6-64 0,4-2-32 15,2-4 576-15,3-4 112 0</inkml:trace>
  <inkml:trace contextRef="#ctx0" brushRef="#br0" timeOffset="13380.687">22284 8022 18431 0,'0'0'1632'16,"-2"8"-1312"-16,1 4-320 0,4 5 0 0,6 0 3392 0,0 3 592 15,3 2 128-15,5 0 32 0,2-2-3344 0,2 1-672 16,1-5-128-16,4-1 0 0,-1-3 0 0,2-5 0 16,1-4-128-16,-1-3 128 0,1-3-240 0,1-2 32 15,1-3 0-15,1-5 0 0,-1-6 576 0,2-1 112 16,3-2 32-16,-3 2 0 0,-4-4-16 0,0 0 0 16,-2 0 0-16,-3-1 0 0,-3-3-208 0,-3 3-32 15,-3 0-16-15,-4-3 0 0,-3 1-112 0,-5-1-128 16,-3 3 176-16,-4 1-176 0,-5 2 0 0,-4 4 0 15,-6 6 0-15,-5 6 0 0,-4 9 208 0,-7 2-16 16,-8 4 0-16,-2 9 0 0,-3 6 336 0,2 4 64 0,3 5 16 0,2 8 0 16,3 5-208-16,1 7-32 15,2 3-16-15,6 4 0 0,8-2-144 0,7-3-16 0,6-3-16 0,11-6 0 16,8-4-176-16,8-4 0 0,8-3 0 0,4-2 0 16,2 0 0-16,6-4 0 0,6-5 0 0,6-3 0 15,4-5 0-15,5-2-224 0,3-6 80 0,0-4 16 31,1-9-400-31,2 0-80 0,1-4-16 0,-2-3-17136 0</inkml:trace>
  <inkml:trace contextRef="#ctx0" brushRef="#br0" timeOffset="14148.293">18891 9606 23039 0,'-13'-16'2048'15,"4"2"-1648"-15,-1-6-400 0,-2 0 0 0,1 0 3760 0,0-1 656 16,0-1 144-16,-1 3 32 0,0 2-3552 0,-3 0-704 16,-1 3-144-16,-2-1-16 0,0 0-176 0,-2 2 0 15,-4 1 0-15,4 7-176 0,4 0 176 0,-3 2-160 16,-3 1 160-16,1 2-160 0,-1 3 160 0,2 6 0 15,0 4 0-15,1 4 0 0,1 0 0 0,0 10 0 16,2 9 0-16,0 5 0 0,1 2 0 0,2 2 144 16,3 0-144-16,-1 2 0 0,2 5 176 0,2 2-176 15,3 0 160-15,-2 3-160 0,2 1 192 0,1 0-48 16,0-2-16-16,1-3 0 0,4-1-128 0,0-7 160 0,-4 1-160 16,2-1 160-16,3-2-160 0,-2-3 128 0,1-4-128 0,0-4 128 15,0-2-256-15,2-8-64 0,0-2-16 16,-2-4 0-1,0-2-1168-15,2-3-224 0,-4-11-64 0,0 0 0 16,0 0-1568-16,0 0-320 0</inkml:trace>
  <inkml:trace contextRef="#ctx0" brushRef="#br0" timeOffset="14346.797">18019 10227 9215 0,'-15'-5'400'0,"6"3"96"0,0 0-496 0,1-2 0 15,0 0 0-15,8 4 0 0,0 0 6848 0,0 0 1280 16,0 0 256-16,0 0 64 0,8-6-6400 0,6-1-1280 15,4 1-256-15,6-1-64 0,5 0-320 0,5 0-128 16,6-2 0-16,4-1 144 0,4-1-144 0,1 1 192 16,0 0-192-16,2-2 192 0,0 0-192 0,1-2 128 15,0 2-128-15,-3 2 128 0,-2 1-272 0,-3 1-64 16,-7-1-16-16,-1 3 0 16,-4-1-1504-16,-5 2-288 0,-2-2-64 0,-3 4-8864 15,-3 2-1760-15</inkml:trace>
  <inkml:trace contextRef="#ctx0" brushRef="#br0" timeOffset="14701.962">19403 9334 13823 0,'-7'-8'608'0,"-1"0"128"0,-4-3-592 0,2 0-144 0,3 1 0 0,3 4 0 16,4 6 6192-16,0 0 1200 0,-10-3 240 0,4 3 48 16,-3 6-6544-1,-1 1-1328-15,-2 4-256 0,-3 2-48 0,-1 1 64 0,-4 5 16 16,-1 4 0-16,-1 7 0 0,-3 0 256 0,0 7 160 0,-2-1-192 0,0 6 192 16,3 4 0-16,0 5 176 0,1 1 0 0,1 1 0 0,0-1 96 15,5 4 32-15,1 7 0 0,5-5 0 0,1-3 32 16,5-2 16-16,-1-4 0 0,4-1 0 0,2-4-32 15,4 0 0-15,1-3 0 0,3 1 0 0,1-4-128 0,4-4-16 16,-2-3-16-16,4-5 0 0,3-3-160 0,0-3 0 16,-1-3-160-16,4 0 160 15,4-5-480-15,4-2 0 0,-3-5 0 0,3 1 0 16,0-6-1184-16,1 0-224 0,-1-6-48 0,0-2-14128 16</inkml:trace>
  <inkml:trace contextRef="#ctx0" brushRef="#br0" timeOffset="15066.555">19450 9715 18431 0,'-6'-5'1632'0,"6"5"-1312"0,0 0-320 0,0 0 0 16,0 0 5632-16,0 0 1072 0,0 0 208 0,13 8 32 15,1 1-5856-15,2 7-1088 0,2 5-368 0,3 2 0 16,2 1 160-16,2 4 16 0,-2 1 16 0,1 5 0 16,3 5 48-16,-4-1 0 0,-2 0 0 0,0-2 0 15,-2-1 128-15,0 0 0 0,-1 0 0 0,-1-4-128 16,-1-2 128-16,-3-1 0 0,1-3 0 0,-2-1 0 16,-1-3 0-16,1-2 0 0,-2-3 0 0,0-3 0 15,1-2-432-15,-3-4 0 0,1-3 0 16,-9-4 0-16,8-3-2704 15,-8 3-528-15</inkml:trace>
  <inkml:trace contextRef="#ctx0" brushRef="#br0" timeOffset="15255.491">19850 9534 18431 0,'0'0'1632'0,"-11"1"-1312"16,0-2-320-16,2 3 0 0,5 2 6080 0,-2 6 1152 15,1 2 240-15,1 6 32 0,-2 5-6096 0,0 8-1216 16,0 5-192-16,0 4-128 0,2 2 128 0,-3 4-192 16,1 4 192-16,-2 9-192 0,-1 7 192 0,-1-1 0 15,-1-5-144-15,0 0 144 0,-3-5 0 0,0 0 0 16,-2-5-144-16,1 0 144 0,-3-5 0 0,2-5 0 0,-3-2 0 16,2-5 0-16,-1-3 0 0,1-4 0 0,1-4-208 0,-1-4 64 31,1-4-1200-31,2-5-224 0,2-4-48 0,4-3-16 15,8-2-1504-15,-6-7-320 0</inkml:trace>
  <inkml:trace contextRef="#ctx0" brushRef="#br0" timeOffset="15496.057">20209 10211 44223 0,'-5'7'3936'0,"0"3"-3152"0,-2 1-624 0,1 11-160 0,0 8 832 0,2 4 144 16,-2 5 32-16,2 2 0 16,-3-1-1216-16,1-2-240 0,-2 0-64 0,-1-5 0 15,0-2-1472-15,-3-1-320 0,0 0-48 0,-2-4-16 16,-3-4-816-16,1-3-160 0,-1-5-48 0,1-4-9872 16</inkml:trace>
  <inkml:trace contextRef="#ctx0" brushRef="#br0" timeOffset="16060.019">20537 9532 45951 0,'-14'0'2048'0,"14"0"400"0,0 0-1952 0,-6 12-496 0,0 8 0 0,3 6 0 31,2 8-240-31,0 5-144 0,1-1-16 0,1 3-16 16,2 1-272-16,2-1-48 0,-2 0-16 0,1 0 0 15,1-2-528-15,-1-5-96 0,-1-6-32 0,2-7 0 16,1-6 528-16,-1-5 112 0,-5-10 0 0,11 3 16 0,-11-3 1136 0,11-7 240 0,0-8 32 0,0-3 16 16,1-2 128-16,-2-6 32 0,3-3 0 0,-1 0 0 15,0 2-496-15,-2 0-80 0,0 3-32 0,-1 1 0 16,-2 1-224-16,-1 3 144 0,-2 4-144 0,-1 5 128 15,-3 10-128-15,0 0 0 0,0 0 0 0,0 0 128 0,0 11 0 16,-2 8-128-16,1 5 192 0,-3 13-64 0,-3 9 0 0,0 7 0 16,-3 7 0-16,-2 0 0 15,-2 0-128-15,-1 2 160 0,-1 4-160 0,-3 0 160 0,0 5 224 16,-2-4 32-16,3-3 16 0,-3 0 0 0,-2-5-144 0,-1-2-32 16,0-2 0-16,2-6 0 0,5-5-256 0,-3-6 0 15,0-5 0-15,4-7 0 16,1-4-976-16,2-6-256 0,0-5-48 0,3-6-16 15,1-5-1792-15,3-4-368 0,-3-11-64 0</inkml:trace>
  <inkml:trace contextRef="#ctx0" brushRef="#br0" timeOffset="16238.503">20847 10475 35935 0,'0'0'3200'0,"-7"13"-2560"0,-3 2-512 0,3 6-128 16,-3 4 2704-16,2 5 528 0,0 2 96 0,3 1 32 31,-4 1-3040-31,3 1-624 0,-2 0-112 0,0 3-32 0,-3-1-1472 16,0-4-288-16,0-4-64 0,-2-2-16 0,-6 0-1104 16,3-5-208-16,-1-4-48 0,2-6-16 0,-1-4 1360 0,1-4 256 15,1-2 64-15,4-6-4240 0,1-7-864 0</inkml:trace>
  <inkml:trace contextRef="#ctx0" brushRef="#br0" timeOffset="16550.154">21129 9564 45151 0,'-6'-9'2000'0,"6"9"416"0,0 0-1936 0,-2-11-480 16,2-1 0-16,2 5 0 0,-2 7 128 0,11-5-128 15,1-4 0-15,6 2 0 16,-1 3-464-16,5-2-192 0,2 0-48 0,3-3 0 0,0-2 256 0,2 0 64 16,-2 0 0-16,2 2 0 0,-4 0 208 0,-1 3 176 15,-3 1-208-15,0 3 80 0,-3 2 128 0,-3 4 128 0,-2 4-128 0,-2 6 176 16,-1 6-176-16,0 7 128 0,-5 7-128 0,-2 6 128 15,-4 2-128-15,-4 7 0 16,-2 2 0-16,-6 3 0 0,-5 2 0 0,-1 3 0 0,-1-2 0 0,1-4 0 16,-2-5 0-16,2-4 0 0,0-5 144 15,5-4-16-15,3-3 48 0,0-4 16 0,0-4 0 16,0 0 0-16,6-5 96 0,0-2 32 0,5-5 0 0,1-1 0 16,3-1-128-16,-1-5 0 0,-3-5-16 0,13 3 0 15,-2-5 80-15,6 1 0 0,2-2 16 0,2-1 0 16,5-3-16-16,-1 0-16 0,1 0 0 0,2-2 0 15,0-2-240-15,-1 0 0 0,-1 0 0 0,1-1 0 16,-3 0-1008-16,-1-1-240 0,0-4-48 16,-1 3-16-16,-7-2-1744 0,-1 2-336 15,-7-1-80-15</inkml:trace>
  <inkml:trace contextRef="#ctx0" brushRef="#br0" timeOffset="16831.644">21140 9979 21183 0,'0'0'1888'0,"-2"-4"-1504"16,2-4-384-16,4 2 0 0,-4 6 5104 0,12-5 944 16,3 0 192-16,6 0 32 0,4 1-4832 0,6 1-976 15,3-3-192-15,8-2-32 0,5-4-96 0,3-1-16 16,-2 1 0-16,1 0 0 0,1 1-128 0,-1 0 0 16,1-1 0-16,0-1 0 15,-3 2-512-15,-4 1-128 0,-7 0-16 0,-4 1-16 16,-6-1-1904-16,-1 0-384 0,-9 5-80 0,-2-3-12880 0</inkml:trace>
  <inkml:trace contextRef="#ctx0" brushRef="#br0" timeOffset="17118.181">21528 9044 42383 0,'-4'-7'3776'16,"2"-1"-3024"-16,2 8-608 0,0 0-144 16,0 0 1296-16,0 0 240 0,13 3 32 0,3 5 16 0,2 3-1584 0,4 6 0 15,2 8-336-15,5 1 48 0,3 0 144 0,3 5 144 16,7 3-208-16,-2 4 80 0,2 1 0 0,-2 8 0 16,-3 4 0-16,-4 8 0 0,-4 5 128 0,-1 4 0 15,-3 1-144-15,-4 0 144 0,-5-2 0 0,-2 3 0 16,-4 1 0-16,-4-2 0 0,-4-4 0 0,-2-2 0 15,-3-2 0-15,-2-5 0 0,-3-2 128 0,-2-1-128 16,-3 2 128-16,-4-3-128 0,-1-6 192 0,-4-4-64 16,-6-3 0-16,-1-3 0 0,-1-4-128 0,-3-5-144 15,-3-2 144-15,-2-9-208 16,1-3-1632-16,-2-5-320 0,6-6-64 0,4-6-16 16,5-6-960-16,3-6-192 0,6-3-32 0,5-7-10240 0</inkml:trace>
  <inkml:trace contextRef="#ctx0" brushRef="#br0" timeOffset="17462.71">22482 9743 35935 0,'0'0'3200'0,"0"0"-2560"15,0 0-512-15,0 0-128 0,4-8 848 0,3 3 160 16,1 0 16-16,8 1 16 0,3-1-752 0,8 0-160 16,6-3-128-16,6 2 192 0,2-2 144 0,5-1 48 15,4-1 0-15,-2 3 0 0,-1 0-16 0,0 1 0 16,0 0 0-16,2-1 0 0,1 2-240 0,-3 0-128 15,-3 3 160-15,-1 2-160 0,1-2-176 0,-6 2-128 16,-7 2-16-16,-2 5-16 16,-3-1-1312-16,-5 3-256 0,-3 0-48 0,-7 2-16 15,-3 2-1136-15,-4 4-224 0,-5 1-64 0,-9 4 0 0</inkml:trace>
  <inkml:trace contextRef="#ctx0" brushRef="#br0" timeOffset="17762.23">22793 10089 47567 0,'0'0'2112'0,"13"-3"432"0,6-1-2032 0,6-1-512 0,2 1 0 0,7 1 0 16,1-4-208-16,5 4-144 0,5-3-32 0,3 3 0 31,-1-2-976-31,4 1-208 0,-2 0-32 0,-2 3-16 16,-4 3-640-16,-5-2-128 0,-3-1-32 0,0 3 0 0,0 2 1072 15,-2 0 192-15,-1 1 64 0</inkml:trace>
  <inkml:trace contextRef="#ctx0" brushRef="#br0" timeOffset="18419.442">23879 9446 21183 0,'0'0'1888'0,"0"0"-1504"0,0 0-384 0,0 0 0 15,0 0 1184-15,0 0 160 0,0 0 48 0,0 0 0 16,0 0-1392-16,0 0-208 0,0 0-80 0,0 0-16 16,0 0 304-16,0 0 224 0,0 0-32 0,0 0-16 0,0 0 608 15,10-9 128-15,0-1 32 0,0 5 0 16,-10 5 64-16,13-7 16 0,1-3 0 0,0 1 0 0,-1-1-240 16,4-2-32-16,-1-1-16 0,2-5 0 0,0-1-208 0,3-2-32 15,1 0-16-15,2-3 0 0,3-5-96 16,-1 0-32-16,0 1 0 0,-1-2 0 0,0-3-96 0,-5 1-32 15,-2-1 0-15,-1 2 0 0,-1 2 64 0,-2 1 16 16,-1 2 0-16,-1 1 0 0,-2 1 16 0,0 2 0 16,1 3 0-16,-2 2 0 0,-2 3-96 0,0 3-16 15,1 3 0-15,-4 2 0 0,-4 6-208 0,0 0 0 16,0 0 0-16,0 0-160 0,0 0 160 0,0 0-192 16,1 13 192-16,-1 3-192 0,-1 4 192 0,-2 3-208 15,0 7 80-15,-5 2 128 0,1 2-144 0,0 7 144 16,0 6 0-16,0 3 0 0,0 1 0 0,-1 3 0 0,0 3 128 15,2 3-128-15,0-1 352 0,1 4-32 0,-4 4 0 16,1-3 0-16,0-3 80 0,1-2 16 0,-1-2 0 16,0 0 0-16,-3 1-224 0,3-1-64 0,0-3 0 0,0-3 0 15,-1-4 0-15,1-2 0 0,-1-5 0 0,1-3 0 16,0-5-128-16,2-1 0 0,-1-2 0 0,3-3 0 16,-3-2 128-16,4-3-128 0,1-8 0 0,1-1 128 15,1 2-992 1,0-9-208-16,0-5-32 0,0 0-16 15,0 0-1760-15,0 0-368 0,0 0-64 0</inkml:trace>
  <inkml:trace contextRef="#ctx0" brushRef="#br0" timeOffset="18792.003">23464 10567 44639 0,'0'0'1984'0,"0"0"384"0,6-5-1888 0,4 1-480 16,2-2 0-16,4 2 0 15,1-1-576-15,5 1-192 0,1-2-64 0,4-1 0 16,1 0 304-16,3 0 48 0,0 0 16 0,1 2 0 0,0 1 880 0,2 0 176 0,3 2 48 0,4-2 0 15,0-1 192-15,5 3 64 0,4 0 0 0,2-1 0 16,1 1-304-16,0 3-48 0,0 1-16 0,-4 2 0 16,-2-4-304-16,1 2-64 15,0 0-16-15,2 0 0 0,-1 1-144 0,-3-1 0 0,-4 0 0 16,-1-1 0 0,-4 1-752-16,-5-2-128 0,-6 0-16 0,-2 0-16 15,-2 0-1904-15,-6 0-368 0</inkml:trace>
  <inkml:trace contextRef="#ctx0" brushRef="#br0" timeOffset="27318.587">10050 2149 26079 0,'-8'-9'1152'0,"5"1"256"0,-1-2-1136 0,-1 2-272 0,2 3 0 0,1-1 0 15,2 6 496-15,-7-5 32 0,2 0 16 0,-2 2 0 16,0 1-128-16,1 2-32 0,-4 2 0 0,0 0 0 16,-1 2-208-16,-2 1-48 0,-3 3-128 0,1 1 192 15,0-2-192-15,-2 4 0 0,1 1 128 0,-2 2-128 0,2 0 0 0,-1 2 128 16,1 3-128-16,-1 1 0 0,2-1 0 0,0 5 128 15,1 3-128-15,0 0 0 0,1-1 0 16,-1 2 0-16,4-1 0 0,-2 3 0 0,-3-1 0 0,1 0 0 16,-1-1 128-16,2-1-128 0,-1 1 256 0,0 0 0 15,0 1 0-15,1 4 0 0,-1-5 16 0,2 3 16 16,2 0 0-16,1 1 0 0,2 2-80 0,0 1-16 16,2 0 0-16,2-2 0 0,1-1-192 0,-3-2 176 15,2-1-176-15,2 0 160 0,1 2-160 0,2-1 0 16,2-2 0-16,1 1 0 0,-1 0 176 0,5 1-48 15,0-2-128-15,2 3 192 0,1-1-192 0,0 0 176 16,1-1-176-16,0 0 160 0,-2 1-160 0,-2 0 128 16,1-3-128-16,1 2 128 0,0 2-128 0,0 0 0 15,0 2 144-15,1-3-144 0,-4 3 128 0,3-1-128 0,2-1 128 16,-3 0-128-16,0 0 176 0,1-1-48 16,-4 1 0-16,2-2 0 0,-2-4 0 0,1 0-128 0,-5 1 192 0,2-1-64 15,-2 1-128-15,1-1 192 0,1-3-192 16,-3 2 192-16,-2 2 0 0,0 0 16 0,0-3 0 15,-1 0 0-15,-1-1 48 0,-2-1 0 0,0-2 0 0,-2-1 0 16,0-1 48-16,-3-1 16 0,-1-2 0 0,0 2 0 16,-2 0 16-16,1 0 16 0,-2-1 0 0,0-2 0 15,-3-1-48-15,1-1-16 0,0 0 0 0,-3 1 0 16,1 3-32-16,0-1 0 0,-3-2 0 0,4-2 0 16,2-2 0-16,0-1 0 0,-2 1 0 0,0 0 0 15,1 0-256-15,0 0 0 0,1 3 0 0,1-2 0 0,2-1 128 16,-3 2-128-16,-1 0 144 0,3 1-144 0,0-1 0 15,2-2 0-15,-1 0 0 0,1 1-160 0,2 1 160 16,-2 1 0-16,3-2 0 0,-1-1 0 0,3-2-352 16,5-6 16-16,-8 3 0 0,8-3 0 15,0 0-2256-15,0 0-448 0</inkml:trace>
  <inkml:trace contextRef="#ctx0" brushRef="#br0" timeOffset="28601.895">7231 2055 24703 0,'-10'-9'1088'0,"4"6"240"0,1-1-1072 0,5 4-256 15,-6-3 0-15,6 3 0 0,0 0 352 0,-8 3 16 16,-3 0 0-16,0 1 0 0,1 4-368 0,-2 2 0 16,-1 1 0-16,1 1-128 0,0 1 128 0,0 1 0 15,1 3 0-15,-2 1 0 0,-1 3 0 0,-1 4 0 16,1 2 0-16,1 3 0 0,-1-4 0 0,-2 8 0 0,1 6 0 16,-1 1 0-16,1-3 0 0,0-1 128 0,-1 0 0 0,2 0 0 15,0 1-128-15,0 0 0 0,2 1 128 16,5 1-128-16,-2 0 336 0,4-1 0 0,3 4 0 15,2-1 0-15,5 0-112 0,0 0-32 0,1-3 0 0,-1-1 0 16,1-2-192-16,-1-2 128 0,2-2-128 0,0-1 0 16,2 0 240-16,1 1-48 0,0 1-16 0,-1-2 0 15,1-3 64-15,3-1 16 0,-2 0 0 0,1-2 0 16,-1 0 80-16,2-1 32 0,-1-4 0 0,3 2 0 16,-1 2-80-16,0 2-16 0,0-2 0 0,1 0 0 15,-1 2-128-15,0 2-16 0,0 4-128 0,0 0 192 16,-1-2-64-16,-3 1-128 0,0-1 176 0,-1 0-176 15,-1-6 192-15,0 2-64 0,-2 0 0 0,-2 0-128 16,0 1 256-16,0-2-48 0,-6 0-16 0,-1 2 0 0,0 0 176 16,-1 1 16-16,-3 0 16 0,-1 1 0 0,-3 0 48 15,-1-1 0-15,0 2 0 0,-4 0 0 0,-5-1-176 0,1 0-16 16,1-3-16-16,2 1 0 0,-5-2-64 0,1 0-16 16,-1-2 0-16,0 3 0 0,-2 0 32 0,-2 2 0 15,0 2 0-15,1-3 0 0,-1-3 16 0,2 0 16 16,1 1 0-16,-1 0 0 0,1-2-96 0,2-2-128 15,0-3 176-15,1 0-176 0,2 0 0 0,1-4 0 16,1-2 0-16,4 0 0 0,-1 1 0 0,3-4 0 16,1-2 0-16,0-2 0 0,-1 1 0 0,3 0 0 15,4 2-208-15,-3-1 80 16,6-7-1024-16,-7 1-192 0,7-1-32 0,0 0-9648 16,0 0-1936-16</inkml:trace>
  <inkml:trace contextRef="#ctx0" brushRef="#br0" timeOffset="29815.835">5218 2140 29311 0,'0'0'1296'0,"-4"-8"272"0,-1 0-1248 0,5 8-320 16,0 0 0-16,-1-8 0 0,1 8 256 0,0 0-16 15,0 0 0-15,-6-7 0 0,2-2-240 0,-3 3 0 16,1 2 0-16,-1 1 0 0,-2 3 0 0,1 1 0 16,-1 0-192-16,-1 2 192 0,1-2-224 0,-1 2 64 15,-2-3 16-15,1 0 0 0,1 0 144 0,-2 0 0 16,-1 2 0-16,-1 2 0 0,-2 2 0 0,1-1 0 16,-2 0 0-16,1 1 0 0,-2 3 0 0,1 2 0 0,-4 2 192 15,1 3-64-15,-1-2 96 0,3 5 32 16,1 0 0-16,1 3 0 0,0 3-48 0,2 2 0 0,1 4 0 15,1 4 0-15,2 4-80 0,3-2 0 0,1-1-128 0,1-2 192 16,-1-2-192-16,2 0 128 0,1-1-128 16,0 2 0-16,2 0 0 0,1 0 0 0,0-1 0 15,1 2 0-15,2 2 128 0,-2-1-128 0,-1-2 0 0,2-1 0 16,2 0 144-16,1-2-144 0,-1 0 128 0,3-1-128 16,-2 0 128-16,2 0-128 0,-1 1 0 0,1 1 128 15,0-1 0-15,0 1-128 0,1 3 192 0,0 0-64 16,0 2 0-16,2 0-128 0,4 0 192 0,-5-1-64 15,-1-3 0-15,2 0-128 0,1 0 192 0,-1 1-64 16,-2-2-128-16,-2 1 160 0,1 1-160 0,-1 0 160 0,2 0-160 16,-3-1 128-16,-4 0-128 0,1-2 128 15,0 0 0-15,-4-2-128 0,-5 0 192 0,5 0-64 16,2 2 64-16,-3-3 0 0,-6 0 0 0,1 0 0 0,3 0 48 0,0 1 16 16,-2 1 0-16,-1 0 0 0,-1-1-128 0,0 0 0 15,-2 0-128-15,-1 0 192 0,-2-3-192 0,0 0 144 16,0 1-144-16,-1 0 128 0,-3-4-128 0,0 4 0 15,-1 3 144-15,0-4-144 0,-3 0 192 0,1-1-16 16,2 0-16-16,-6 3 0 0,1 3 64 0,0-2 16 16,0-3 0-16,3-1 0 0,1-3 32 0,-3-1 16 15,0-1 0-15,-1-1 0 0,2 3-32 0,-2-3 0 16,-1-2 0-16,2 0 0 0,6-2-48 0,-1 0-16 16,0-1 0-16,3-2 0 0,-1-3 16 0,1-2 0 0,2-2 0 15,2 2 0-15,0-3-32 0,2 1-16 0,2-3 0 16,7-1 0-16,-9-1-160 0,9 1 0 0,-6-5 0 0,6 5 0 31,-5-8-368-31,5 8-48 0,-4-9-16 0,4 0 0 16,3-2-2016-16,2 0-416 0,2 0-80 0</inkml:trace>
  <inkml:trace contextRef="#ctx0" brushRef="#br1" timeOffset="43292.995">6158 11502 9215 0,'0'0'400'0,"0"0"96"0,-7 2-496 0,7-2 0 0,-7 0 0 0,7 0 0 16,0 0 1216-16,0 0 128 0,-7-2 48 0,7 2 0 16,0 0-720-16,0 0-144 0,0 0-16 0,0 0-16 15,0 0-160-15,0 0-16 0,0 0-16 0,0 0 0 16,0 0 80-16,0 0 0 0,0 0 16 0,6-6 0 16,-6 6 64-16,8-6 16 0,-1-2 0 0,2 2 0 0,3 1-80 0,0 3-16 15,1-2 0-15,3 1 0 0,-1-3-48 0,2 1-16 16,1-1 0-16,2-1 0 0,-1-1 96 0,2 1 16 15,4-2 0-15,2 1 0 0,-1 1-144 0,1 1-32 16,-1-3 0-16,0 2 0 0,1 1-64 0,0-1 0 16,1-3-16-16,2 3 0 0,2-1-32 0,1-1 0 15,2-1 0-15,1 3 0 0,1-3-16 0,0 1 0 16,-1-1 0-16,-1-1 0 0,0-1 16 0,-3 1 0 16,0 0 0-16,2 2 0 0,1-3 32 0,1 2 0 15,-1 2 0-15,0 1 0 0,1-1 16 0,1-1 16 16,3-1 0-16,-1 1 0 0,-2 0-16 0,0-1-16 15,0 0 0-15,-2 1 0 0,0 0-176 0,0 0 0 0,4-2 144 16,-1 1-144-16,1 2 144 0,-1-2-144 0,1 0 192 16,-2 0-192-16,2-1 272 0,-1 1-48 15,-3 0-16-15,-1-1 0 0,-1-1-16 0,3 0-16 0,-1 1 0 0,2 0 0 16,2 0-176-16,0 2 192 0,0 0-192 0,-1 2 192 16,1-1-192-16,-2 0 0 0,1-1 144 0,-3 1-144 15,1-1 0-15,2-1 0 0,0-1 0 0,1 1 128 16,-4-1-128-16,3 1 128 0,2 1-128 0,1-1 128 15,-4 1-128-15,0 0 0 0,0-1 0 0,-2-1 128 16,-2 2-128-16,2 1 128 0,0 2-128 0,2-2 128 16,-1-1-128-16,1 2 128 0,3-2-128 15,-2 0 128-15,1 0-128 0,-3 0 176 0,-2-3-176 0,0 2 192 16,0 2-64-16,2-1-128 0,-2-1 192 0,1 1-64 16,0 1-128-16,1 2 128 0,-1-3-128 0,-2 0 128 15,0 0-128-15,0 2 0 0,-2-1 0 0,0 0 0 0,-2-1 0 16,-1 0 0-16,0 0 0 0,1 1 0 0,-5 0 176 0,2 1-48 15,3-1-128-15,-1 0 192 0,2-1 0 0,-4 3 0 16,1-1 0-16,0 3 0 0,3-3 0 0,-1 1 0 16,-3-2 0-16,2 1 0 0,-1 2-64 0,2-1 0 15,-4 0-128-15,1-2 192 0,1-1-192 0,-1 0 0 16,-1 1 128-16,2-2-128 0,-1 0 0 0,2 1 0 16,2 1 128-16,-4 1-128 0,-3-1 0 0,0 0 0 15,1 1 128-15,2 0-128 0,-1 0 144 0,-2 0-16 16,1-2 0-16,0 2 0 0,0 1-128 0,-1 2 160 15,1 0-160-15,0 0 160 0,0-2-160 0,3 1 0 16,-1-3 0-16,2 2 0 0,-2 0 0 0,1 0 0 0,-3 2 0 16,1-2 0-16,0 2 0 0,0-2 0 15,0 1 0-15,-3 1 0 0,2-1 128 0,-3 0-128 0,0-3 0 16,0 2 128-16,-2 1-128 0,1 1 128 16,-2-1-128-16,2 0 128 0,-3-2-128 0,2 2 0 0,1 0 0 0,2 0 0 15,-3-2 128-15,1-1-128 0,-1 1 128 16,0 1-128-16,2 2 0 0,-2-1 0 0,2 1 128 15,-1-2-128-15,1 1 0 0,0-2 0 0,-4 3 144 0,2-2-144 16,0 1 0-16,0 1 128 0,0-1-128 16,-1 1 0-16,0-3 0 0,-1 1 144 0,1-1-144 0,-1-1 0 15,0 2 0-15,-2 0 0 0,0 0 0 0,0 0 0 16,-1-1 128-16,1 2-128 0,-1 3 0 0,-1-2 0 16,-2-1 0-16,0 1 128 0,1 0-128 0,-1 1 0 0,1-1 176 15,-2 0-176-15,2-1 160 0,-2 1-160 0,-1 2 144 16,1-1-144-16,0-3 128 0,-1 3-128 0,-1 3 144 15,0 0-144-15,-8 0 160 0,9-2-160 0,0 0 192 0,-9 2-64 16,7-2-128-16,-7 2 192 0,8 1-64 0,-8-1-128 16,0 0 176-16,0 0-176 0,9 1 128 0,-9-1-128 15,0 0 0-15,0 0 0 0,0 0 0 0,0 0 128 16,11 1-128-16,-11-1 0 0,0 0 144 0,0 0-144 16,5-2 0-16,-5 2 144 0,0 0-144 0,0 0 0 15,0 0 144-15,0 0-144 0,9 3 0 0,-9-3 0 16,0 0 0-16,0 0 128 0,0 0-128 0,0 0 0 15,0 0 0-15,0 0 128 0,0 0-128 0,0 0 128 16,0 0-128-16,0 0 128 0,0 0-128 0,0 0 144 16,0 0-144-16,0 0 160 0,0 0-320 0,0 0-64 0,0 0-16 15,0 0 0 1,-5 15-1728-16,-3 1-336 0,-2-1-80 0,-4 5-16 0</inkml:trace>
  <inkml:trace contextRef="#ctx0" brushRef="#br1" timeOffset="45296.979">5789 13499 11055 0,'0'0'976'0,"0"0"-784"0,-4-5-192 0,4 5 0 15,0-7 2800-15,0 7 512 0,8-1 96 0,3-1 32 16,2-6-2864-16,-1 2-576 0,3-1 0 0,0 0-192 16,0 1 192-16,2 1 0 0,2 3-144 0,-2-1 144 15,2-3 0-15,1 1 0 0,1 1 0 0,-4-2 0 16,1-1 0-16,-1 2 0 0,0 1 0 0,2-1 128 15,0 2 256-15,0 0 64 0,2-1 0 0,3 0 0 0,-1-3 32 0,4 1 16 16,1-1 0-16,3 2 0 0,1 0-64 16,4-3-16-16,4-1 0 0,-2 0 0 0,2 0-32 0,0 0-16 15,0 1 0-15,3 0 0 0,1-3-144 0,0 0-32 16,2-1 0-16,5-1 0 0,0 2-64 0,-2-1-128 16,-3 1 176-16,1 0-176 0,0-3 192 0,0 1-64 15,2-5 0-15,1 2-128 0,-1-2 208 0,1 2-64 16,2-1-16-16,0 0 0 0,-5-4 32 0,2 1 0 15,0 3 0-15,-1 0 0 0,1-2-160 0,2 1 192 16,1 2-192-16,0 1 192 0,-2-2-64 0,-2 1-128 16,-2-2 192-16,0 3-64 0,2 1 32 0,2 1 0 15,0-1 0-15,3 0 0 0,-1-1-32 0,-3 1-128 16,-1 0 192-16,0-3-64 0,2 0-128 0,-3 0 0 0,2 1 144 16,1-1-144-16,1-1 160 0,0 0-32 0,-3-3-128 0,-1 1 192 15,-1 1-192-15,1 2 0 0,1 0 128 0,0 0-128 16,3-2 128-16,-1 0-128 0,-1 2 176 0,-1-2-176 15,-2-2 160-15,-1 3-160 0,-5 4 128 0,0 0-128 16,-3-2 0-16,3 1 128 0,4 1-128 0,-4 1 0 16,-2 0 128-16,-1 1-128 0,2 1 0 0,-3 1 128 15,0 1-128-15,2 0 160 0,-4 0-160 0,3-2 160 16,2-2-32-16,3 1 0 0,-2-2 0 0,1 5 0 16,-1 0-128-16,2-3 192 0,1-2-192 0,0 2 192 15,-3 0-192-15,-2 1 0 0,0 1 0 0,0 0 0 16,-1-2 0-16,0-1 128 0,-1 0-128 0,0 1 0 15,1-1 128-15,1-1-128 0,0 1 0 0,-2 1 128 16,-4 1 16-16,1-1 0 0,1 0 0 0,1-1 0 0,1 0 0 16,2-3 0-16,3 1 0 0,-2 2 0 0,-1-3-144 0,0 1 192 15,2 2-192-15,-1-1 192 0,0 0-192 16,-1 1 0-16,0-1 0 0,0-3 0 0,1-2 0 0,-1 3 128 16,1 2-128-16,0-1 0 0,0 1 0 0,-1 2 128 15,1-1-128-15,-3 2 0 0,-1-3 176 0,2 1-48 16,-3-2-128-16,0 2 192 0,-1 3-64 0,1-2 0 15,2-2-128-15,0 2 192 0,1 1-192 0,0 1 0 16,-2-1 0-16,1-1 0 0,-1-1 0 0,-1 3 128 16,-2-1-128-16,1 0 0 0,-1-1 0 0,1-1 128 15,-1 1-128-15,2 1 0 0,-1-1 0 0,-3 2 128 16,0-2-128-16,1 2 0 0,1 2 0 0,0-1 0 16,-1-1 128-16,-2 2-128 0,-2-1 0 0,-1 1 0 0,2 0 0 0,-1 0 0 15,-2-3 0-15,3 0 0 0,-1 0 0 16,2 1 0-16,-2 1 128 0,1 0-128 0,-1-1 0 0,2 3 144 15,-1-2-144-15,-2 1 0 16,0 1 0-16,1 2 128 0,-3-1-128 0,-1 0 0 0,0-3 0 0,-1 2 0 16,-2 2 0-16,0-1 0 0,-2 0 144 15,2-1-144-15,0 1 128 0,-1 0-128 0,-2 1 160 0,4-1-160 16,0 0 176-16,-2-1-176 0,-3 1 192 0,3 0-192 16,-1-1 128-16,0 2-128 0,1 0 0 0,0 1 0 15,1-3 128-15,-2 1-128 0,1-1 0 0,0 2 0 16,-2-1 0-16,2 0 0 0,-3-1 0 0,0 3 0 15,-1-2 0-15,1 3 0 0,-1-2 0 0,0 1 0 16,0-2 128-16,-1 2-128 0,1 0 0 0,0-1 0 0,-3 0 0 16,0-1 160-16,0 1-160 0,3-1 128 0,2 2-128 0,-1-2 0 15,-2 0 0-15,1 0 0 0,-1 2 0 0,2-1 0 16,0 1 0-16,0-1 0 0,-1-2 0 0,-1 1 0 16,-2 1 128-16,2 1-128 0,-1-2 0 0,0 1 0 15,0-1 0-15,2 2 0 0,-4 0 0 0,1 1 0 16,0-4 0-16,-1 3 0 0,-1 3 0 0,0-1 128 15,-1-2-128-15,-1 1 0 0,1-1 144 0,-9 4-144 16,9-1 160-16,-2-2-160 0,0 1 192 0,1-3-64 16,-8 5-128-16,7-2 192 0,2-2-192 0,0 0 176 15,0-1-176-15,0 2 160 0,1 2-32 0,-2 0-128 16,1-1 192-16,1 1-64 0,-1 0-128 0,0 1 0 16,-1 1-160-16,0-1 160 0,2-1 0 0,-3-1 0 0,-7 2 0 15,8 0 0-15,-8 0 128 0,9-3-128 0,-2-1 192 16,-7 4-192-16,9 0 240 0,-2 1-64 0,1-1-16 0,-8 0 0 15,0 0-160-15,8 1 192 0,-8-1-192 0,0 0 192 16,0 0-192-16,0 0 192 0,0 0-192 0,0 0 192 16,0 0-192-16,0 0 0 0,6-3 0 0,-6 3 128 15,0 0-128-15,0 0 0 0,0 0 0 0,0 0-176 16,0 0-336 0,-8 3-64-16,-5 2 0 0,-1 0-16 0,-1-1-2912 15,-4 5-576-15,-19 9-112 0,-2-12-32 0</inkml:trace>
  <inkml:trace contextRef="#ctx0" brushRef="#br1" timeOffset="46834.724">6334 15540 19343 0,'0'0'1728'0,"-1"-5"-1392"0,2 0-336 0,1 2 0 16,2-3 1456-16,1 2 208 0,5-2 64 0,1 0 0 15,0 0-1472-15,2 0-256 0,4-4 0 0,0 1-176 0,-1 0 320 16,0 1 64-16,2 1 16 0,1-1 0 0,2-1 32 0,2 0 16 16,0 3 0-16,1-3 0 0,2 2 112 0,4-3 0 15,1-1 16-15,5 2 0 0,5 0 48 0,2 0 16 16,-1-1 0-16,3-1 0 0,1 0-144 0,4 0-16 15,2-1-16-15,2 1 0 0,2-2-288 0,5-2 0 16,4 0 128-16,-2 2-128 0,0-1 0 0,2 1 0 16,2 1 0-16,2 0 0 0,1-2 144 0,-1 0-144 15,0-2 0-15,-2 1 144 0,2 2 32 0,0-3 0 16,3-1 0-16,0 0 0 0,-2 2 80 0,-1-3 0 16,-1-2 16-16,-2 1 0 0,3-3-128 0,-1 1-16 15,-1 0-128-15,-1-2 192 0,-4 0-64 0,0 1-128 16,0-3 176-16,5 1-176 0,-3 0 160 0,1 2-160 0,-2 0 128 15,-4 1-128-15,-1 0 0 0,0 4 128 16,4 0-128-16,-3 1 0 0,-4-1 128 0,2 3-128 16,1 1 0-16,-2-2 128 0,-3 0-128 0,1-1 0 0,1 1 144 15,1 0-144-15,-1-1 128 0,-1 2-128 0,0 0 160 0,-4-1-160 16,0-1 176-16,-2-2-176 0,2 2 192 0,-4-1-192 16,-1 0 192-16,3 0-64 0,1 2 0 0,-3-1-128 15,-1 1 208-15,-2 1-64 0,-2-1-16 0,0 2 0 16,0 2-128-16,1 1 192 0,-1-2-192 15,1 1 192-15,1 0-192 0,0 0 160 0,-4-1-160 0,0 0 160 16,-4 0-160-16,-1-1 0 0,-1 2 0 0,-1-1 0 16,0-1 128-16,2 1-128 0,-1 0 0 0,-2 0 128 15,-1 1-128-15,1 1 192 0,0 0-192 0,0 2 192 0,0-2-32 16,-4-1 0-16,0 0 0 0,-1 1 0 0,0 1-32 16,-1-1 0-16,-1-2 0 0,0 1 0 0,1 4 0 0,-1 3-128 15,1 0 192-15,0-1-64 0,-1-1-128 0,3-2 0 16,0 0 0-16,-5 2 128 0,1 1-128 0,-2-1 0 15,1-3 144-15,0 3-144 0,-3 2 160 0,-1 1-32 16,0 0-128-16,1 0 192 0,-3-1-32 0,1 0-16 16,-2 0 0-16,1 2 0 0,-1-4-144 0,0 2 128 15,0-1-128-15,-2 1 128 0,0 0-128 0,0-2 0 16,0 2 144-16,3-2-144 0,-1 1 160 0,0 3-32 16,-2-3-128-16,2 2 192 0,2 0-48 0,-2 0-16 15,-2 1 0-15,3-1 0 0,-1-2-128 0,0 2 0 16,0 0 0-16,-3 0 128 0,0-2-128 0,0 2 0 15,0 1 0-15,-1-3 128 0,-1 2-128 0,0 0 0 16,-2-1 144-16,0 1-144 0,1 1 0 0,0 1 144 0,-9 1-144 16,12-2 0-16,-2-1 160 0,0 2-160 0,0 1 128 0,-2 0-128 15,0-2 0-15,-8 2 128 0,9-2-128 0,0 2 0 16,0-3 0-16,-9 3 0 0,7-4 0 0,-7 4 0 16,9-1 0-16,-9 1 0 0,0 0-144 0,0 0 144 31,0 0-1664-31,0 0-208 0,0 0-48 0,-13-3-14720 0</inkml:trace>
  <inkml:trace contextRef="#ctx0" brushRef="#br1" timeOffset="48427.714">6828 16417 9215 0,'0'0'816'0,"-6"0"-656"15,-3-5-160-15,2 2 0 0,7 3 2560 0,0 0 464 16,0 0 112-16,-5-8 0 0,1-1-2816 0,3 1-560 16,5-1-112-16,-2 0-32 0,2 1 384 0,-1 2 0 15,3 0-144-15,1 1 144 0,-4-1 192 0,-3 6 80 16,8-4 32-16,-2 0 0 0,-6 4 336 0,9-4 64 15,-2 0 0-15,-7 4 16 0,8-3 64 0,2 0 16 0,0 1 0 0,-1-1 0 16,0 0-176-16,0 1-48 0,-1 0 0 16,4 1 0-16,-1-1 16 0,3 2 0 0,-1-2 0 0,2-1 0 15,1 0 16-15,1 2 0 16,3 0 0-16,1-2 0 0,2-5-112 0,3 0-32 0,4 0 0 0,0 1 0 16,0 0-192-16,3-1-32 0,2 1-16 0,2-4 0 15,-1-4-96-15,1 3-128 0,-2 5 176 16,-1-3-176-16,2-2 160 0,3 0-160 0,-2 1 128 0,5-2-128 15,0 0 176-15,3-1-48 0,1 0-128 0,0-1 192 16,-1 2-32-16,-1 1-16 0,-1 1 0 0,4 1 0 16,1-1-16-16,5-1 0 0,3 2 0 0,-2-1 0 0,-1 0-128 15,-2 1 160-15,-1 0-160 0,0 2 160 16,1-7-160-16,0 2 0 0,1 1 0 0,-1 0 0 0,0-1 0 16,-3 2 128-16,-2 0-128 0,-2-1 0 0,-1-2 0 15,0 0 0-15,-2 0 128 0,0 1-128 0,1-1 0 0,-1 2 0 16,2 2 0-16,-2-3 128 0,-2 0-128 0,-3-1 0 15,0-2 0-15,-2 2 128 0,-1 1-128 0,0 1 0 16,-1 1 0-16,2 2 128 0,-1 1-128 0,3 0 0 16,1 1 144-16,-4-2-144 0,-3-1 144 0,1 1-144 15,0 0 192-15,0 1-192 0,-6 1 160 0,1-2-160 16,1 0 128-16,-4 1-128 0,1 0 128 0,-1 0-128 16,2 1 128-16,0-1-128 0,-2 1 128 0,1 1-128 15,-3-1 128-15,0 0-128 0,-2 0 192 0,2 0-64 16,-1 2 0-16,-1-1 0 0,2 1-128 0,-5-1 128 0,2 2-128 15,1-3 128-15,-3 1 64 0,1 0 0 0,-3 1 0 16,1-1 0-16,1 2-192 0,-1-2 128 0,-2 1-128 16,2 0 128-16,-1 0 16 0,1 0 0 0,0 0 0 15,0-1 0-15,-2 1-16 0,0-1 0 0,2 1 0 0,-2 0 0 16,0 2 0-16,-1-1-128 0,1-1 192 0,-1 1-64 16,2 1-128-16,-3-1 160 0,-2 0-160 0,-1 1 160 15,3 0-160-15,1 2 160 0,-4-1-160 0,2 0 160 16,-1 0-160-16,0 0 160 0,-9 2-160 0,11-4 160 15,-4 0-16-15,2-2 0 0,-2 4 0 0,2 0 0 16,-1 0-16-16,2 1-128 0,1 0 192 0,-2-2-64 16,0-1 0-16,-1 1-128 0,0-1 192 0,1 2-64 15,-9 2-128-15,10-4 0 0,0-3 0 0,-2 4 0 16,-8 3 0-16,10-3 0 0,-2-1 0 0,-8 4 0 0,10-3 0 16,-1 1 0-16,-3-2 0 0,-6 4 128 0,0 0-128 0,12-1 128 15,-4 0-128-15,-8 1 128 0,9-3-128 0,-9 3 0 16,9-3 0-16,-9 3 128 0,0 0-128 0,10-3 0 15,-1 0 144-15,-9 3-144 0,7-3 0 0,-7 3 144 16,0 0-144-16,10-1 0 0,-10 1 128 0,10-1-128 16,-1 1 0-16,-9 0 0 0,0 0 0 0,10-3 0 15,-2 3 0-15,-8 0 0 0,10 0 128 0,-1-2-128 16,0 0 0-16,-9 2 0 0,11 0 0 0,-3 1 0 16,-8-1 0-16,10 1 0 0,0 1 144 0,-3 0-144 15,-7-2 0-15,11 0 144 0,-2-2-144 0,0 2 160 16,-9 0-160-16,10-2 160 0,0 1-160 0,0 0 0 0,-10 1 0 15,9-1 128-15,-1 0-128 0,-8 1 0 0,8-1 0 16,-8 1 128-16,9-2-128 0,-9 2 0 0,11 0 0 0,-6 0 0 16,-5 0 0-16,0 0 0 15,0 0 0-15,9-3 128 0,-9 3-128 0,6-2 0 0,-6 2 0 0,0 0 128 16,0 0-128-16,7 0 0 16,-7 0 0-16,0 0 128 0,0 0-128 0,0 0 0 0,0 0 0 0,0 0 0 15,8 2 0-15,-8-2 0 0,0 0 0 0,0 0 0 16,0 0 0-16,0 0 0 0,0 0 0 0,0 0 0 15,0 0 0-15,0 0 0 0,0 0-128 0,0 0 128 16,0 0 0-16,0 0 0 0,0 0-144 0,0 0 144 16,0 0-160-16,0 0 32 0,0 0 0 0,0 0 0 15,-9 0-32-15,0 0 0 0,9 0 0 0,0 0 0 16,-9-3-64-16,2 1-16 0,7 2 0 0,0 0 0 16,-9-5-896-16,3 0-176 0,-1-2-32 0,0 1-10752 15,3 0-2128-15</inkml:trace>
  <inkml:trace contextRef="#ctx0" brushRef="#br1" timeOffset="49649.78">6597 11262 24879 0,'-5'-8'2208'0,"-4"1"-1760"0,2 1-448 0,1 2 0 16,6 4 832-16,0 0 64 0,0 0 32 0,0 0 0 16,0 0-352-16,0 0-80 0,0 0-16 0,0 0 0 15,0 0-480-15,0 0 0 0,0 0 0 0,0 0 0 16,0 0 128-16,-1 10-128 0,-1 2 0 0,1 1 144 15,-1 0 240-15,2 1 32 0,0 2 16 0,0 0 0 16,1 2 16-16,-1-1 0 0,-1 3 0 0,2-1 0 16,3 1-160-16,-2 0-32 0,1 0 0 0,-2 1 0 15,1 1-16-15,1-1-16 0,-1 0 0 0,0-3 0 16,0-2-96-16,3 2 0 0,-2-3-128 0,1 0 192 16,-2-3-192-16,3 0 0 0,-3-2 0 0,2-2 0 15,-1 0-128-15,-3-8-128 0,4 9-32 0,-4-9 0 16,0 0-720-16,6 7-144 0,-6-7-16 0,0 0-8320 15,0 0-1664-15</inkml:trace>
  <inkml:trace contextRef="#ctx0" brushRef="#br1" timeOffset="49872.121">7147 10833 32255 0,'-11'-9'2864'0,"3"1"-2288"15,8 8-576-15,-5-5 0 0,1-1 448 0,4 6-32 0,0 0 0 0,0 0 0 16,0 0-416-16,0 0-272 0,7 9 32 0,0 2 16 16,-1 0-64-16,2 1-16 0,-3 2 0 0,-2 1 0 15,-1 1 32-15,2 2 0 0,-1 3 0 0,0 2 0 16,0-2 272-16,-1 1 144 0,-2-1-16 0,3 2 0 15,1-1 336-15,-1 1 64 0,-2 0 16 0,2 0 0 16,1 0-32-16,-1 3-16 0,-2 0 0 0,3-2 0 16,1-2-128-16,2 2-32 0,-4 1 0 0,0-2 0 15,2-3-176-15,-2-2-32 0,-5-1-128 0,2-2 192 16,3-2-192-16,2-2 0 0,-1-1 0 0,-2 0 0 16,2-1-496-1,-4-9-144-15,0 0-16 0,7 5-16 0,-7-5-1504 16,11 0-288-16,-1-3-64 0,0-5-6096 0,0-4-1216 0</inkml:trace>
  <inkml:trace contextRef="#ctx0" brushRef="#br1" timeOffset="50229.093">7829 10678 22111 0,'-9'-9'976'0,"5"5"208"0,4 4-944 0,-3-6-240 16,3 6 0-16,0 0 0 0,0 0 1712 0,0 0 288 15,0 0 64-15,0 0 16 0,0 0-1696 0,0 0-384 16,0 0 0-16,7 10 0 0,1 4 0 0,-4 1 0 16,1 0-160-16,-2 4 160 0,0 3 0 0,-1 4 192 0,0 3-32 0,1 0 0 15,0-2 384-15,0 1 80 0,0 4 16 0,-2-1 0 16,1-2 16-16,0-1 16 0,1 1 0 0,0 0 0 15,0-3-160-15,-1 1-48 0,2 1 0 0,-2-1 0 16,0 1-272-16,0-3-48 0,2 1-16 0,-2-3 0 16,1-4-128-16,1-3 0 0,1-4 0 0,-1 0 0 31,0 0-336-31,0-3-160 0,-4-9-16 0,0 0-16 0,0 0-1376 16,9-2-272-16,1-7-48 0,0-6-6752 0,1-7-1360 0</inkml:trace>
  <inkml:trace contextRef="#ctx0" brushRef="#br1" timeOffset="50611.508">8606 10504 28559 0,'-13'-10'1264'0,"7"6"272"0,6 4-1232 0,0 0-304 16,-8-4 0-16,8 4 0 0,0 0 976 0,0 0 144 16,0 0 32-16,0 0 0 0,9 4-976 0,0 0-176 15,0 2 0-15,-2 2 0 0,0 3-176 0,1 3 176 16,-2 1-128-16,2 4 128 0,0-1 0 0,-2 3 0 16,1 1 0-16,-4 3 0 0,3-2 320 0,-3 3 112 0,1 0 16 15,-1 4 0-15,0-3-64 0,-1-1 0 0,0-1 0 0,-1 2 0 16,1-1-16-16,0-2-16 0,-1-2 0 0,-1-2 0 15,1-1-160-15,2-3-48 0,1 0 0 16,-1-3 0-16,1-3-144 0,-4-10 0 0,4 7 0 0,-4-7 0 31,0 0-1504-31,12-1-384 0,-2-4-80 0,-1-7-7840 0,4-7-1584 0</inkml:trace>
  <inkml:trace contextRef="#ctx0" brushRef="#br1" timeOffset="50863.169">9269 10393 19343 0,'0'0'1728'0,"-2"-3"-1392"0,2 3-336 0,0 0 0 0,0 0 2976 0,0 0 528 16,0 0 96-16,0 0 32 0,-3 11-2864 0,3 1-560 15,0-2-208-15,0 3 144 0,2 3-144 0,-1 3 0 16,0 1 0-16,1 1-176 0,-1 2 176 0,1 0 176 15,2 0-48-15,0 0 0 0,-2-1 144 0,2 0 32 16,1 0 0-16,2-1 0 0,-3 0-16 0,3-2 0 16,2-2 0-16,0 3 0 0,-2 0-288 0,3 0 128 15,-2-4-128-15,2 1 0 0,-2-4 0 0,2-2 0 16,0-2 0-16,-1-3 0 16,0-1-368-16,1-2-176 0,0 0-32 0,1-1-16 15,1 0-2624-15,-4-6-528 0,3-6-96 0,2-1-32 16</inkml:trace>
  <inkml:trace contextRef="#ctx0" brushRef="#br1" timeOffset="51201.343">9966 10233 31327 0,'0'0'1392'0,"0"0"272"0,0 0-1328 0,0 0-336 0,0 0 0 0,0 0 0 0,5 8 1264 0,3 4 176 16,-3 5 32-16,5 1 16 0,1 3-1296 0,0 4-192 15,0 2-192-15,1 4 32 0,-1 1 160 0,0-1-192 16,0-5 192-16,-2 4-192 0,1-2 192 0,-1-1 0 16,-4-2 0-16,-1-2-128 0,1 0 128 0,-1 0 0 15,1 0 0-15,-3-2 0 0,-3-3 0 0,1 1 0 16,1-2 0-16,-1 0 0 15,-1-3 144-15,0-3-144 0,0-2 192 0,1 0-192 0,1-2 0 0,-1-7 0 16,0 0-192-16,2 9 48 16,-2-9-1504-16,0 0-288 0,0 0-64 0,0 0-16 15,8-8-816-15,-2-2-176 0</inkml:trace>
  <inkml:trace contextRef="#ctx0" brushRef="#br1" timeOffset="51528.265">10572 10073 26719 0,'0'0'2368'0,"0"0"-1888"0,-3-6-480 0,3 6 0 16,0 0 1904-16,0 0 272 0,0 0 64 0,0 0 16 15,0 0-1824-15,10 6-432 0,-1 3 0 0,1 5 0 16,-2 2 0-16,0 4 0 0,1 2 0 0,-1 2-144 15,-3 2 144-15,2 0 0 0,-4 5 0 0,1 1 0 16,-2 3 0-16,-1-1 0 0,-1 1 128 0,1-2-128 16,-1-2 128-16,0-2-128 0,-1-5 160 0,0 0-160 0,-1-2 144 15,1-3-144-15,-2-3 128 0,2-2-128 0,0-5 0 16,0 1-144-16,1-3 0 0,0-7 0 16,0 0-672-16,0 0-128 0,0 0-16 0,0 0-16 15,4-7-1856-15,2-4-368 0,3-5-80 16</inkml:trace>
  <inkml:trace contextRef="#ctx0" brushRef="#br1" timeOffset="51857.986">11140 9820 23039 0,'0'0'2048'0,"0"0"-1648"0,0 0-400 0,0 0 0 16,0 0 2272-16,4 14 368 0,-2 3 80 0,3 2 16 16,3 3-2208-16,2 5-528 0,-4 3 0 15,4 3 0-15,-1 2 128 0,1 2-128 0,1-1 160 0,-2 1-160 16,1-4 176-16,2 1-176 0,0 0 192 0,-2-2-192 16,-2-2 160-16,1-2-160 0,2 1 128 0,-1-2-128 15,-3-5 0-15,1-3 0 0,-2-4 0 0,2-3 0 16,0-2-512-1,-2-2-144-15,1-4-32 0,-7-4 0 0,0 0-1920 0,8-4-384 16,0-6-80-16,2-4 0 0</inkml:trace>
  <inkml:trace contextRef="#ctx0" brushRef="#br1" timeOffset="52122.437">11765 9928 35935 0,'-4'7'3200'0,"0"7"-2560"16,-2 2-512-16,5 10-128 0,3 9 928 0,4 1 160 16,0 0 48-16,4 0 0 0,-1 3-880 0,2-1-256 15,1 2 0-15,1 1 128 16,-1-3-1488-16,1 1-304 0,2 0-48 0,-1-3-14400 0</inkml:trace>
  <inkml:trace contextRef="#ctx0" brushRef="#br1" timeOffset="53668.288">11527 8106 13823 0,'0'0'608'0,"-2"-11"128"0,-4-4-592 0,1 0-144 0,2 1 0 0,0 3 0 16,-2 2 1248-16,1 0 224 0,-1-2 32 0,0 3 16 15,1-1-944-15,-2 1-192 0,-4 0-48 0,1 2 0 16,-1-2-336-16,-2 3 0 0,-2-1 0 0,-2 1 128 16,-4 0 64-16,0 0 32 0,-1-2 0 0,-1 3 0 15,-7 1 224-15,1 2 32 0,-2-1 16 0,0 0 0 16,0-2 16-16,-2 1 0 0,0 3 0 0,-2-2 0 15,-4-2-176-15,1 0-16 0,-3 2-16 0,1 1 0 16,-2 1-48-16,1 1 0 0,4-1 0 0,2 4 0 16,2 0 192-16,1 0 16 0,2 5 16 0,0 0 0 15,4 1 0-15,-4 1 0 0,-1 2 0 0,2 2 0 16,-1 3 544-16,0 3 96 0,-2 4 32 0,1 3 0 0,3 3-928 0,-2 0-224 16,0 0 0-16,3 3 0 15,3 3-800-15,-1-1-208 0,2-1-32 16,4 0-16-16,0 1 832 0,6-1 224 0,-1-2 0 0,3 1 0 0,2 2 0 0,2 2 144 15,3 0 0-15,1-1 0 0,5-1 816 0,1-4 144 16,4-5 48-16,3-1 0 16,-1 1-1696-16,4-3-336 0,0-2-64 15,4 0-16-15,3 0 960 0,1 1 0 0,4-1 0 0,5 0 0 0,0-1 0 0,0 1 144 16,-4 2-144-16,7-5 0 0,-1-6 128 0,2 1-128 16,0 2 0-16,1-3 0 0,-3-2 128 0,4-4-128 15,2-3 0-15,0-2 0 0,3-2 176 0,1 1-176 16,2-1 160-16,-2-4-160 0,0-5 192 0,-1 1-64 15,-3 1-128-15,0-3 192 0,-3-4-192 0,2-2 0 0,-4 1 128 16,2-1-128-16,1 1 144 0,-3-3-16 0,-1 1 0 16,2-2 0-16,-2 0 112 0,-2 1 16 0,0 1 0 0,-1-3 0 15,-3-3-112-15,0 2-16 0,-2 0 0 0,-1 1 0 16,-2-4-128-16,-2-1 0 0,-3 0 144 0,-2 0-144 16,-1-1 128-16,-2 2-128 0,1-1 160 0,-4-2-160 15,-3 0 256-15,-1 0-32 0,-2 1-16 0,-3 2 0 16,-1 1 208-16,-3 0 32 0,1 0 16 0,-4-1 0 15,-1 2-48-15,-1-1-16 0,-4-1 0 0,-2 0 0 16,-1 0-208-16,-2 2-32 0,-2 1-16 0,1-1 0 16,-3-6-144-16,-3 5 0 0,-1 3 144 0,0 2-144 15,-4-1 0-15,0 1 0 0,-2 2 0 0,3 3 0 16,2 0 0-16,1 3 0 0,-2 2 0 0,-3-3 128 0,4 1-128 16,-1 1 0-16,1 2 0 0,2 0 128 0,-3 3-128 15,1-1 0-15,-1 2 0 0,1 1 0 0,-7-1 0 0,-1 2 0 16,-1 1-176-16,-1 3 176 0,-1-1-208 0,-1 3 48 15,-2 3 16-15,1-1 0 0,1-1-48 0,4 1-16 16,1 2 0-16,4-3 0 0,3 1 208 0,1-2 0 16,3 0 0-16,3 2 0 0,3 4-128 0,-1 1 128 15,-1 3 0-15,1 1-144 0,4 1 144 0,0 0 0 16,0 1-144-16,-1 3 144 0,1 2 0 0,0 3-176 16,-2 2 176-16,1 0-128 0,-2 1-64 0,2 1 0 15,2-2 0-15,0 3 0 0,-2 0 192 0,2 2-208 16,1-1 80-16,1 2 128 0,3-4-304 0,2 5 64 15,1-1 16-15,5 1 0 16,3 4-272-16,3-3-48 0,4-2-16 0,3-1 0 16,3-1-1216-16,5 5-240 0,5 1-48 0,6-2-11136 0</inkml:trace>
  <inkml:trace contextRef="#ctx0" brushRef="#br1" timeOffset="55737.851">6187 13192 911 0,'-2'-11'0'0,"2"11"0"0,-4-8 0 0,2-2 0 0,-1-2 0 0,1 2 0 15,-1 2 4320-15,1 0 784 0,1 1 144 0,-1-1 48 16,0 0-3792-16,0 1-752 0,2 7-160 0,-2-10-16 16,0 0-208-16,2 10-48 0,0 0 0 0,0 0 0 15,0-12 256-15,-2 3 32 0,-3 3 16 0,5 6 0 16,0 0 208-16,0 0 64 0,0 0 0 0,0 12 0 16,0 4-432-16,0 1-80 0,0 3 0 0,2 6-16 15,2 3-48-15,-2 3 0 0,4-1 0 0,-2 2 0 16,2 3 0-16,0 1 0 0,2-1 0 0,-1 0 0 15,-1 0-192-15,-1 3-128 0,0-3 128 0,3-3-128 0,-4-4 0 0,3-2 128 16,-2 0-128-16,1-3 0 0,-1-3 0 0,1-1 0 16,-2-3 0-16,2-1 0 15,3-3-448-15,0-2-64 0,-1 0-16 0,-1-2 0 16,-7-9-1920-16,5 5-384 0,5-5-80 0</inkml:trace>
  <inkml:trace contextRef="#ctx0" brushRef="#br1" timeOffset="56003.69">6815 13032 12895 0,'0'0'1152'0,"-6"-3"-928"0,-6-5-224 0,4 5 0 0,8 3 4912 0,-8-2 928 0,2 0 192 0,6 2 48 15,0 0-5056-15,3 9-1024 0,1 3-144 0,-1 4-64 16,1-1 64-16,-1 6 16 0,-2 2 0 0,2 1 0 16,5 1 128-16,-4 2 0 0,-8-1-144 0,4 3 144 15,3 2 0-15,-2 1 0 0,2 1 0 0,-1 0 0 16,-1-2 0-16,0-1 0 0,-1-1 0 0,0 0 0 16,0 1 0-16,3-1 0 0,3-3 0 0,-1-2 0 15,0-2-320-15,0-5 0 0,-2 0 0 0,4-4 0 16,1-5-2032-16,3-2-400 15,0-4-64-15,1-5-32 0</inkml:trace>
  <inkml:trace contextRef="#ctx0" brushRef="#br1" timeOffset="56348.82">7559 12715 34847 0,'-7'-8'1536'0,"5"3"320"0,-4-1-1472 0,6 6-384 16,0 0 0-16,0 0 0 16,0 0-256-16,0 0-128 0,7 8-32 0,-3 2 0 0,2 0 176 0,0 3 48 0,1 4 0 15,1 1 0-15,-1 3 192 0,1 1-144 0,-5-3 144 0,2 3-128 16,-2 3 128-16,1 2 176 0,2 1-48 0,-2-1 0 15,1-3 272-15,-4 3 48 0,1 2 16 0,0-1 0 16,0 1-208-16,2 0-32 0,0-2-16 0,-2 0 0 16,3-3-208-16,0-1 0 0,1-1 0 0,-1 0 0 15,0-3 0-15,-1-3-256 0,2-2 48 0,-2 2 16 16,0-2-544 0,1-2-96-16,1-3-32 0,4-1-8864 0,1-5-1792 0</inkml:trace>
  <inkml:trace contextRef="#ctx0" brushRef="#br1" timeOffset="56671.714">8590 12364 16575 0,'0'0'1472'0,"0"0"-1168"16,0 0-304-16,0 0 0 0,-1 16 4336 0,2 3 800 16,3 8 176-16,0 2 16 0,0 4-4576 0,0 6-928 15,0 5-176-15,-2 1-32 0,-4 5 240 0,3-1 144 16,4 2-160-16,-3-2 160 0,-2-2-192 0,0 0 192 16,0-1-208-16,0-1 80 0,1-2-128 0,0-4-32 15,0-1 0-15,1-3 0 16,1-2-288-16,0-2-64 0,1-7-16 0,3-2 0 15,3-1-1136-15,-3-5-208 0,0-3-48 0,-7-13-9360 0</inkml:trace>
  <inkml:trace contextRef="#ctx0" brushRef="#br1" timeOffset="57019.587">9422 12120 36799 0,'0'0'1632'0,"0"0"336"0,0 0-1584 0,0 0-384 15,3 14 0-15,4 4 0 16,2 3-368-16,-2 2-144 0,-1 3-48 0,2 5 0 0,-1 4 320 0,-1 4 64 15,1 1 16-15,-2 0 0 0,-4-1 160 0,0 1-192 16,0 1 192-16,1 1-192 0,2-5 192 0,0 1 0 16,2-4 0-16,-2 1-128 0,0-2-128 0,0-3-32 15,1-3 0-15,3-4 0 16,1-1-528-16,-1-4-96 0,3-5-32 16,-2-3 0-16,0-5-1472 0,1 1-288 0,1-7-64 0,0-4-16 0</inkml:trace>
  <inkml:trace contextRef="#ctx0" brushRef="#br1" timeOffset="57337.215">10163 11844 19343 0,'0'0'1728'0,"0"0"-1392"0,0 0-336 0,0 0 0 0,0 15 3200 16,3 5 576-16,-1 3 128 0,1 7 0 0,0 3-3392 0,0 4-672 15,0 2-144-15,-2 6-16 0,-1 4 320 0,-1 2 0 16,-2 2-144-16,1-4 144 0,1-1 0 0,0-2 0 16,0-2-128-16,0 0 128 0,1-4-336 0,0 0-16 15,0 0 0-15,2-5 0 16,4-3-480-16,-2-5-80 0,-1-4-32 15,2-3 0-15,0-6-32 0,1-3-16 16,-1-3 0-16,1-2 0 0,-6-6-96 0,10-4-32 0,0-4 0 0,0-3 0 0</inkml:trace>
  <inkml:trace contextRef="#ctx0" brushRef="#br1" timeOffset="57695.395">11157 11303 26783 0,'0'-11'1184'0,"0"11"240"0,0 0-1136 0,0 0-288 0,0 0 0 0,0 0 0 0,7 6 0 16,0 5 0-16,-3 2 0 0,0 4-144 15,-2 1 144-15,-1 5 0 0,-1 1 0 0,-1 4 0 16,-2 5 0-16,-1 4 0 0,1 2 0 0,1 4-128 0,-3 5 256 0,2 2 64 16,0 2 16-16,1 1 0 0,2-4-80 0,0-2 0 15,1 0-128-15,2-3 192 0,-1-3-192 16,3 0-128-16,0-2 128 0,3-3-208 15,-2-5-608-15,3-5-112 0,2-4-32 16,0-6-10160-16</inkml:trace>
  <inkml:trace contextRef="#ctx0" brushRef="#br1" timeOffset="57985.672">12146 10908 33855 0,'0'0'1504'0,"0"0"304"0,0 0-1440 0,0 0-368 0,15 3 0 0,0 5 0 15,1 7 0-15,-2 5-192 0,-1 2 32 0,3 9 0 16,-1 4 160-16,-1 7-208 0,0 6 80 0,0 4 128 16,0 3-160-16,-1 6 160 0,0 3 0 0,0-1-144 15,0 0 144-15,-1 4-128 0,-1 0 128 16,1 1-128-16,-2 2-1536 0,2-4-288 16,-1-6-64-16,2-4-16 0</inkml:trace>
  <inkml:trace contextRef="#ctx0" brushRef="#br1" timeOffset="59079.441">9553 13115 11967 0,'0'0'528'0,"-6"-7"112"0,-1 1-512 0,1 0-128 0,6 6 0 0,-3-7 0 16,1-1 1744-16,2 8 320 0,0 0 64 0,0 0 16 0,0 0-1536 15,0 0-304-15,0 0-64 0,0 0-16 0,-5-5-224 16,5 5 0-16,0 0 0 0,0 0-160 0,0 0 304 0,0 0 64 16,1 10 16-16,-1 2 0 0,-1 1 512 15,0 1 96-15,-1 1 32 0,1 1 0 0,0 1-240 0,2 1-48 16,0 0-16-16,2 0 0 0,4-2-224 0,-2-1-32 15,5-2-16-15,-3-1 0 0,1-2-160 0,-2-3-128 16,4 0 192-16,-2-3-192 0,-8-4 304 0,10 0-48 16,0-1-16-16,-1-2 0 0,1-2 112 0,0 1 32 15,0-6 0-15,2-1 0 0,3-3-112 0,-1-2-16 16,-2 0 0-16,1-3 0 0,3-1-256 0,1 1 0 16,2-1 0-16,-3 1 0 0,0 3 0 0,0-1 0 15,1 1 0-15,-1 7 0 0,0 6-128 0,-4 3 128 16,-2 3 0-16,1 2-144 0,1-4-48 0,2 6-16 15,-1 5 0-15,-5 4 0 0,-4 1 0 0,4 2 0 16,4 1 0-16,-4-1 0 0,0 1 208 0,-4-2 0 0,1-3 0 16,2-3 0-16,-4-2 0 0,0 0 0 0,-3-10 0 15,2 9 0-15,-2-9 0 0,6 7 0 0,-6-7 128 0,0 0-128 16,8 2 176-16,2-2-32 0,0-1 0 0,-1-2 0 16,-1 1 0-16,1-1 0 0,1-3 0 0,3 1 0 15,-1-1-144-15,1 1 192 0,-2-2-192 0,2 2 192 16,2-3-192-16,-1 2 0 0,-1-2 0 0,1 0 0 15,6-1 0-15,-4-2 0 0,3-3 0 0,0 1 0 16,0-3 0-16,2-1 0 0,2-4 0 0,-1 0 0 16,-1 0 0-16,-4 4-192 0,-5 0 32 0,2 1 16 15,2-3-496 1,-4 3-112-16,-8 5-16 0,0 4-11792 0</inkml:trace>
  <inkml:trace contextRef="#ctx0" brushRef="#br1" timeOffset="60602.359">9921 14002 1839 0,'0'0'0'0,"1"-7"160"0,1 1-160 0,-2-2 0 0,-3 0 0 0,2 1 0 0,1-1 4736 0,-1 0 928 16,-2-2 176-16,-2 1 48 0,2-2-4688 15,0 0-944-15,1-2-256 0,-4 1 0 0,0 2 192 0,-3-2-64 16,-1 1 0-16,0 1-128 0,-1 1 912 0,0-1 80 15,1 2 16-15,-2 0 0 0,1 2 16 0,-2-1 16 16,-2 2 0-16,3 0 0 0,0 0-432 0,0 2-96 16,0 2 0-16,-2 1-16 0,-2-1-304 0,2 3-64 15,0 1-128-15,1 1 192 0,-1 4-192 0,0 2 0 16,-1 0 0-16,0 2-160 0,1 0 160 0,2 3 0 16,-2 2 0-16,-1 0 0 0,2 0 0 0,3 4 0 15,4-2 0-15,-2 5 0 0,-2-1 0 0,1 2 0 16,3-1 0-16,-1-2 0 0,4-2 0 0,2-2 0 15,2-3 0-15,-1-2-128 0,-2-3 128 0,4 1 0 16,2-1 0-16,-4-10-128 0,6 8 128 0,-6-8 0 16,8 5 0-16,2 0 0 0,2-2 0 0,-1-3 0 0,2-3 0 15,0-1 0-15,1 0 0 0,0-3 0 16,0-2 0-16,0 0 0 0,1-5 0 0,-4 1-128 0,0 0 128 0,0-2-128 16,1-3 128-16,-2-3-160 0,1 0 160 0,1-4-160 15,-3 0 160-15,2-1-160 0,0 0 160 16,-2 1-160-16,0 0 160 0,0 1-128 0,-1 0 128 0,-2 0-128 15,-1-2 128-15,-1 1 0 0,0 0-144 0,-2-2 144 16,2-1-144-16,-3-3 144 0,0 0-192 0,-1 0 192 16,0 1-288-16,0 3 48 0,0 6 16 0,0 4 0 15,-1 6 224-15,1 2 0 0,0 1 0 0,0 8-144 16,0 0 144-16,0 0 144 0,0 0-16 0,-5 11-128 16,3 5 0-16,0 2 0 0,0 2 0 0,-1 3 0 0,1 1 0 15,-2 1 0-15,1 1-128 0,-1 0 128 16,1 1 0-16,1 0 0 0,-2 2 0 0,2-2 0 0,0 0 0 15,1 3 0-15,1 3 0 0,0-2 0 0,1-2 160 16,0 1-32-16,-1-2 0 0,2 0 0 0,3-3-128 0,-3-4 128 16,1-4-128-16,2-4 128 0,0-1-128 0,-2-1 0 15,2-2 144-15,-5-9-144 0,0 0 144 0,10 3-144 16,-10-3 192-16,10-3-192 0,0-6 160 0,1-1-160 16,-4-1 128-16,5-3-128 0,0-2 128 0,2 1-128 15,-2-4 0-15,1-1 128 0,-1 1-128 0,2-2 0 16,0 0 0-16,0-1 0 0,1 1 784 0,1 1 128 15,-1 2 32-15,0 3 0 16,0 0-1648-16,-3 4-320 0,-2 4-64 0,1-1 0 0,2 3 784 0,-3 3 176 16,-1-2 128-16,1 8-192 0,-1 3 192 0,1 5 0 0,-1 3 0 15,-1 2 0-15,-3 3 0 0,2 2 0 0,-2 2 0 16,2 2 0-16,1 1 0 0,-1-7 0 0,0-4 0 0,2-2 0 16,0-2 0-16,3-3 0 0,-2-5 0 0,1-2 0 15,1-2 0-15,1-3 0 0,-3-4 0 0,4-6 0 16,2-6 0-16,-2 0 0 0,0-2 0 0,-1-1 176 15,2-1-176-15,-3-1 0 0,-1 1 144 0,-1 0-144 16,0 1 912-16,-3 2 112 0,2 1 32 0,-1 0 0 16,-1 0-864-16,-3 2-192 0,-2 0 0 0,0 2 0 15,2 2-128-15,-1 2 128 0,-2 3-208 0,-1 8 80 16,0 0-768-16,0 0-128 16,0 0-48-16,0 0 0 0,0 0 848 0,5 13 224 0,3 2 0 0,-5 5 0 0,0 3 0 15,-1 5 0-15,0 0 0 0,0 7 0 0,3 3 0 16,-5 4 0-16,-4 3 0 0,1 0 0 0,0 0 0 15,-2-2 0-15,-2 1 0 0,-1-2 0 0,-4-3 0 0,3-1 0 16,-1-3 0-16,0 1 128 0,-3 1 64 0,1-4 32 16,2-1 0-16,0-3 0 0,-3 0 80 0,0-4 16 15,1-5 0-15,-3-4 0 0,4-1-64 0,-1-3 0 16,-2-1 0-16,2-1 0 0,-1-3-96 0,-1-1-32 16,2-1 0-16,-1-1 0 0,-2-2-128 0,0-1 192 15,2-1-192-15,1 0 192 0,-3 0-192 0,0-3 160 16,0-4-160-16,3 2 160 0,3 0-160 0,0-2 128 15,0-3-128-15,4 1 128 0,2 0-128 0,-2-2 0 16,3-1 0-16,1-3-176 0,1-3-48 0,3-2-16 16,3-2 0-16,3-5 0 0,0-2 0 0,2 0 0 15,2 1 0-15,1 0 0 0,2-1 48 0,0 1 0 16,1 2 0-16,1 3 0 0,-2 0 192 0,4 4 0 16,3 1 0-16,-2 2 0 0,1-1 0 0,4 3 0 15,2 1 0-15,1 2 0 0,-3 1 160 0,3 2-160 0,0 3 128 0,3 1-128 16,1 1 0-16,-1 2 0 0,-4 0 0 15,-3 3 0-15,-1 4 0 0,-3 0 0 0,0 2 0 0,-4 1 0 16,-4-3 128-16,0 6-128 0,0 2 128 0,-3-1-128 16,0-1 0-16,0 1 0 0,-3 0 0 0,1 3 0 15,-2 1-1600 1,0-1-416-16</inkml:trace>
  <inkml:trace contextRef="#ctx0" brushRef="#br1" timeOffset="63478.369">19293 3578 10127 0,'-2'-13'448'0,"0"2"96"0,0-3-544 0,0 0 0 16,1-2 0-16,-1 4 0 0,2 2 3648 0,0 1 640 15,-1-1 112-15,-1 1 16 0,1-2-3392 0,-3 0-704 16,-1 1-128-16,0-4-16 0,-2 1-176 0,-1-2 160 16,-1 1-160-16,0-2 160 0,-3 1-160 0,-2-1 160 15,-1 0-160-15,-1 2 160 0,-3 0-160 0,0 2 192 16,-2 1-192-16,1-1 192 0,2 1 32 0,-5 2 16 15,-3-1 0-15,-2 3 0 0,0 2-16 0,0 2 0 16,-1 2 0-16,-1 4 0 0,0 3-224 0,-1 4 0 16,-2 2 0-16,-2 3 0 0,-1 2 256 0,3 2-64 15,0 1 0-15,0 8 0 0,-1 0-64 0,1 1-128 16,2-2 176-16,2 2-176 0,0-1 0 0,5-1 0 0,-1 1 0 16,3 0 0-16,-1 1 0 0,2 2 0 0,1 0 0 0,1 2 0 15,3 0 240-15,2-2-64 0,5-2-16 0,2-1 0 16,3 1 0-16,4 0 0 0,3-1 0 0,3-1 0 15,1-4-160-15,3 1 128 0,0-3-128 0,2-4 128 16,2-2-128-16,3-1 192 0,0-3-192 0,2-1 192 16,1-1-192-16,1-5 0 0,2-4 0 0,0 0 128 15,2-5-128-15,3-3-272 0,6-1 64 0,-2-4 16 16,-3-6 192-16,2-2 0 0,0-3-160 0,-1-2 160 16,-3-4 0-16,1-3 0 0,-3-4 0 0,-1-4 0 15,0-2 0-15,-3 0 0 0,0-1 144 0,-1-1-144 16,1-2 128-16,1-2-128 0,-4 0 128 0,5-6-128 15,2-6 0-15,1 0 0 0,-5-2 0 0,0 3 128 16,0 1-128-16,-2 2 0 0,-2-1 128 0,0 4-128 0,-3 1 304 16,-2 6-16-16,-3 3 0 0,-1 5 0 0,-3 4 32 0,0 4 16 15,-2 4 0-15,-2 1 0 0,0 3 112 16,0 1 32-16,-1 3 0 0,0 1 0 0,0 3-272 0,0-1-48 16,0 0-16-16,0 2 0 0,0 5-144 0,0 1-192 15,0 2 32-15,0 6 16 0,-2-6-48 0,2 6-16 16,0 0 0-16,-8 2 0 0,1 3-32 0,-2 5 0 15,0 4 0-15,-3 6 0 0,-1 7 240 0,-2 5-192 16,-2 3 192-16,-1 5-192 0,2 4 192 0,0 3 0 16,1 5 0-16,2 1 0 0,-2 1 0 0,3-1 0 15,5-2 0-15,-2-2 160 0,2 0-160 0,4-2 128 0,2-1-128 16,-1-3 128-16,-1-4-128 0,2-3 0 16,2-3 144-16,-1-2-144 0,0-3 0 0,0-1 128 0,3-3-128 15,-1-1 0-15,2-5 0 0,-2-1 144 0,2 0-144 16,1-2 0-16,3-4 128 0,-1-1-128 0,-1 0 0 0,1-5 0 15,0 1 0-15,0-3 0 0,3-1 128 0,0-2-128 16,3-2 0-16,2 0 0 0,2-5 0 0,3-3 0 16,2-4 208-16,4-1-64 0,-1-4-16 0,3-2 0 15,-2-1-128-15,3-3 160 0,-2-4-160 0,2 2 160 16,-1 1-160-16,-3 1 0 0,-2 2 0 0,0 4 0 16,-4 5 0-16,-2 4 160 0,-2 4-160 0,-2 0 160 15,0-1 48-15,-4 6 16 0,-9 1 0 0,8 9 0 16,-5 2-224-16,1 3 176 0,-2 4-176 0,2 3 160 15,-2 2-160-15,1-1 0 0,-1 4 0 0,1 3 0 16,-2 2 0-16,1 2-144 0,-2 0 144 0,3 1 0 0,-1 2-256 16,4-2 64-16,3-5 16 0,0-2 0 0,2-2-80 15,1-4-32-15,2-7 0 0,1-3 0 0,2-5 128 0,2-3 32 16,1-8 0-16,1-4 0 0,0 1 128 0,4-8 0 16,-3-4 128-16,4-4-128 0,-1-2 144 0,0-1-144 15,2 1 192-15,-1-1-192 0,4-4 208 0,-5-1-64 16,-4-3-16-16,1-1 0 0,1 1 0 0,0-1-128 15,-4-3 192-15,0 4-64 0,-2 2-128 0,-1 4 0 16,-3 1 144-16,-2 5-144 0,-2 3 144 0,-1 5-144 16,-2 3 192-16,0 3-192 0,-2 2 128 0,-4 7-128 15,6-3 0-15,-6 3 0 0,0 0 0 0,0 0 0 16,6 7-192-16,0 4 48 0,-3 3-16 0,-1 6 0 16,0 5 0-16,-2 6 0 0,-2 4 160 0,-1 6-208 0,-2 0 80 15,1 5 128-15,-3-1-128 0,1 2 128 0,-2 1 0 0,2 6 0 16,-1 7 0-16,-1-2 0 0,-2 2 0 15,0-1 0-15,-1 0 0 0,-1-2 0 0,0 1 0 0,0 3 0 16,-2-2 192-16,-1 2-32 0,0-5-16 0,-1 1 0 16,0 2 16-16,0-1 0 0,-1 3 0 0,-4-4 0 15,-1 2-160-15,1-4 0 0,1-6 144 16,-1 0-144-16,3-5 0 0,-4-3 128 0,0-3-128 0,3-1 0 16,-2-6 0-16,0-1 144 0,-3 0-144 0,0-2 0 15,0-6 128-15,0-3-128 0,-4-3 0 0,2-3 0 16,2-6 192-16,-3-2-192 0,2-5 192 0,-3-1-192 15,1-1 144-15,0-4-144 0,2-2 0 0,0-5 144 16,-2-5-144-16,3-2 0 0,1-4 0 0,3-2 128 0,1-2-128 16,1 0 0-16,1 1 0 0,4 2 0 15,2-3 0-15,2 2 0 0,6-3 0 0,2 2 0 0,3 0-192 0,4-1 192 16,3-1-160-16,5 0 160 0,3-2-192 0,4 2 48 16,2 1 16-16,3-1 0 0,3 1 128 0,4 3-192 15,4 4 192-15,3 2-192 0,4 0 192 0,0 4 0 16,-1 1 0-16,0 2 0 0,-3 4 0 0,1 4 176 15,-1 2-16-15,1 2 0 0,0 1 0 0,-2 3 0 16,2 4 0-16,1 2 0 0,-5 0-160 0,-4 3 0 16,-4 1 0-16,-4 0 0 0,-6 2 0 0,-4 1-224 15,-6 3 32-15,-6 2 0 16,-6 3-1536-16,-6 1-320 0,-5-2-48 0</inkml:trace>
  <inkml:trace contextRef="#ctx0" brushRef="#br1" timeOffset="65836.209">10182 1884 4607 0,'0'0'400'16,"-1"-6"-400"-16,1 6 0 0,-4-7 0 0,0-1 4544 0,4 8 832 15,0 0 176-15,0 0 16 0,0 0-3856 0,0 0-784 16,0 0-160-16,0 0-16 0,0 0-368 0,0 0-64 16,0 0 0-16,0 0-16 0,-7 0-304 0,7 0 128 15,-10 5-128-15,2-1 0 0,-2 1 192 0,1 2-192 16,-2 3 192-16,0 0-192 0,-1-4 144 0,0 4-144 16,-2 1 0-16,-1 1 144 0,-2-2-144 0,0 2 0 15,2 2 144-15,-2 0-144 0,0 1 224 0,-1 0-32 0,-2 0 0 16,4 3 0-16,-1 0 144 0,2 0 32 0,0 1 0 15,0 4 0-15,3-2-96 0,0 1-16 0,-1 1 0 16,0 1 0-16,0 0-256 0,-1 4 160 0,1 4-160 0,1 0 128 16,0-1-128-16,1 2 0 0,-2 1 144 15,1-4-144-15,1 1 128 0,2-1-128 0,-2 1 128 0,3-2-128 16,3 1 0-16,0 0 144 0,3 0-144 0,-1 0 0 16,-1 1 144-16,2 1-144 0,0 0 0 0,-1 1 144 15,2-1-144-15,0 2 0 0,-2 0 0 0,2-3 128 16,-1-3-128-16,1 0 192 0,0-2-192 0,1 1 192 15,-2 1-16-15,2 1 0 0,1-5 0 0,0 1 0 16,-1 3 16-16,1-4 16 0,1-1 0 0,3 1 0 16,-3 2 80-16,2-2 16 0,1 0 0 0,0-2 0 15,1-1-112-15,0-1 0 0,2 1-16 0,-2-1 0 16,0-1-176-16,-2 2 128 0,2 0-128 0,-1-1 128 16,1 0-128-16,-1 0 0 0,2 0 0 0,-3 1 0 0,0 1 128 0,0 0-128 15,-2 0 0-15,2 1 128 0,-3 4-128 16,0-4 0-16,0-2 0 0,-1 0 128 0,-3 1-128 0,1-1 0 15,0-2 144-15,1 0-144 0,0-2 128 0,-3 0-128 16,-1 3 128-16,1-2-128 0,-2-1 0 0,1 5 128 16,-1 0-128-16,-1 0 0 0,0-1 0 0,-1 1 128 15,0 1-128-15,-2 3 0 0,0-1 0 0,0 0 0 16,1 0 0-16,-1 0 128 0,-7 1-128 0,4 0 0 16,4 1 0-16,-5 0 0 0,-3 1 0 0,1 2 0 15,2 1 0-15,0-1 0 0,-3-1 0 0,1-2 0 16,-1 1 0-16,1 0 0 0,-2 0 0 0,2-2 0 15,-2 0 0-15,0-2 0 0,1-4 0 0,0-2 0 0,0-2 0 16,1-1 128-16,1 0-128 0,0 1 0 0,-2-7 128 0,2 1-128 16,1-1 0-16,2 1 128 0,1 0-128 15,0-4 0-15,1-1 0 0,2 0 0 0,1-1 0 16,2 2 128-16,5-6-128 0,0 0 0 0,-6 5 0 0,6-5 0 16,0 0 0-16,0 0 0 0,0 0 0 0,0 0 0 15,0 0-224-15,0 0 32 0,0 0 16 0,0 0 0 16,0 0 48-16,0 0 0 0,0 0 0 0,0 0 0 15,7-7 128-15,0 1 0 0,-1-2 0 0,4 0 0 16,-3 2 0-16,2 0 0 0,-4 1 0 0,1-1 0 16,1-1 0-16,1-1 0 0,0 1 0 0,1 0 0 15,1-3 0-15,1 2 0 0,-1 3 0 0,2-2 0 16,-1-1 0-16,2-1 0 0,3 1 0 0,0-2 0 0,1-2 0 16,0 0 0-16,2-1 0 0,3 0 0 0,-1-1 0 15,1-3 0-15,1 0 0 0,-2-2 0 0,-5 2 0 0,3-2 0 16,-1-1 0-16,-2 0 0 0,0-2 0 0,-2 0 0 15,1-1 0-15,-4 1-128 0,-1 1 128 0,0-2 0 16,-6 1 0-16,2-1 0 0,-1-3 0 0,-1 0 0 16,-2-1 0-16,0-4 128 0,-2-2-128 0,0-2 192 15,0 0-64-15,-1 2 0 0,-1 1-128 0,0 0 144 16,1-1-144-16,-4 1 160 0,0 2-32 0,0 2-128 16,0-3 192-16,-2 0-64 0,1-2 160 0,-4 1 32 15,0 0 0-15,1 0 0 0,0 2-64 0,1 1 0 16,1-1 0-16,0 2 0 0,1-2-64 0,1 1-32 15,1-1 0-15,3 2 0 0,-2-1-32 0,-2-1-128 16,-3-2 192-16,4-1-64 0,2 2-128 0,-1 0 192 0,2-3-192 0,0 4 192 16,0-3-192-16,2 3 128 0,3 1-128 0,-2-1 128 15,1 2-128-15,-1-2 0 0,5-3 0 0,2 2 0 16,1-1 0-16,1 0 0 0,1-2 0 0,1 0 0 16,2-1 0-16,1 2-144 0,-1 2 144 0,2 0 0 15,-2 1 0-15,0 0-128 0,3 0 128 0,-2-1 0 16,0 1 0-16,-1-1 0 0,1-1-128 0,-1 0 128 15,0 1 0-15,-1 0 0 0,-1 1 0 0,-3 0 0 16,1 5 0-16,1 3 0 0,-2 2 0 0,3 2 0 16,2-1 0-16,1 3 0 0,-3-1 0 0,2 1 0 15,2-1 0-15,0 1-128 0,3 1 128 0,-2-2 0 16,-1 3 0-16,2-1-192 0,0 0 192 0,0 2-160 16,-1 0-112-16,-2 2-32 0,0 1 0 0,-2 2 0 0,-1 1 48 15,-2 2 16-15,-3 2 0 0,2-2 0 0,1 2 48 16,-1 0 16-16,-1 0 0 0,0 1 0 0,-2 0-32 15,-7 2-16-15,0 0 0 0,10 2 0 0,-10-2-80 0,0 0-16 16,0 0 0-16,0 0 0 0,9 2 160 0,-9-2 32 16,0 0 0-16,0 0 0 0,0 0 128 0,0 0 0 15,0 0 0-15,0 0 0 0,0 9 0 0,0-9 0 16,0 0 0-16,-11 6 0 0,1-2 0 0,0 2-128 16,-3-1 128-16,2 1 0 0,0-1 0 0,0 0-128 15,-3-2 128-15,1 2 0 0,1 4-128 0,-3-1 128 16,0-3-128-16,-1 2 128 0,0 0 0 0,-2 1-128 15,0-1 128-15,0 3 0 0,-3 0 0 0,1 3 0 16,2 3 0-16,-4 2-128 0,0-3 128 0,3 2 0 0,-3 2 0 16,0 4 0-16,-1-1 0 0,0 5 0 0,3 3 0 15,-1 2-128-15,1 5 128 0,2 1 0 0,1-5-144 0,-2 1 144 16,3 0 0-16,0-1 0 0,2 1 0 0,2 0 0 16,-1 2-144-16,1 2 144 0,0 0 0 0,3 2 0 15,1 4 0-15,2-2 0 0,0-2 0 0,3 1 0 16,-1-1 0-16,3-1 0 0,0-2 0 0,1 0 0 15,0 1 0-15,0 2 0 0,0 0 0 0,1-1 0 16,3 1 0-16,-2-3 0 0,0 0 0 0,1-3 0 16,0-4 0-16,1 0 0 0,0-3 0 0,2 1 0 15,-3-1 0-15,3-1 0 0,-1-2 0 0,-2 4 0 16,2 0 0-16,0 2 0 0,0 1 0 0,-1-2 0 16,1-2 144-16,0 1-144 0,-2 0 128 0,2-1-128 0,-1 0 0 15,1-2 0-15,-5-1 128 0,0-1-128 0,0-1 0 16,0 2 0-16,-2-1 0 0,-2 1 128 0,0 2-128 0,-3 0 0 15,-1-1 0-15,1 1 0 0,-5 0 0 16,2-2 128-16,1-1-128 0,-2 0 128 0,-1 0-128 0,2 0 160 16,-1 0-160-16,1 0 160 0,0 0-160 0,0 2 192 15,5-2-192-15,-4 0 192 0,-1 0-192 0,0 0 128 16,-1 0-128-16,1 1 128 0,0 4-128 0,-1 0 192 16,2 1-192-16,0 1 192 0,-1-5-192 0,-1 0 0 15,-1 0 0-15,-4-3 0 0,4-2 0 0,0-2 0 16,0-3 128-16,1 1-128 0,-2-3 160 0,1-1 0 15,-1-2 0-15,1-1 0 0,1-1 16 0,-1-1 0 16,2 0 0-16,2-3 0 0,-1-4-176 0,2 1 160 0,7-1-160 16,-9 3 160-16,9-3-384 0,0 0-80 15,0 0-16-15,0 0-10960 0,0 0-2208 16</inkml:trace>
  <inkml:trace contextRef="#ctx0" brushRef="#br1" timeOffset="72206.971">10689 2164 3679 0,'0'0'320'0,"0"0"-320"0,0 0 0 0,0 0 0 15,0-8 2352-15,0 8 400 0,0 0 64 0,-2-8 32 16,2 8-1792-16,-1-6-352 0,0-3-80 0,1 9-16 16,0 0 48-16,-3-7 16 0,-1 1 0 0,4 6 0 0,-6-6-224 15,0 3-64-15,6 3 0 0,-10-2 0 0,1-2-128 0,0 1-48 16,0 1 0-16,-2 1 0 0,0 1-64 0,1 0-16 15,-3-1 0-15,-1 1 0 0,-1 0 304 0,0 0 48 16,1 0 16-16,0 0 0 0,-1 0 16 0,-1 3 16 16,1 1 0-16,1 1 0 0,-2 0-80 0,2 2 0 15,3 2-16-15,-3 2 0 0,-3 4-208 0,2 1-32 16,0-3-16-16,1 1 0 0,4 4-16 0,0 0 0 16,0 0 0-16,3 1 0 0,0-1 16 0,2 1 0 15,-3-1 0-15,3 0 0 0,4 0-176 0,0-3 128 16,0 0-128-16,2-2 128 0,0 0-128 0,3-2 0 15,-2-1 0-15,-2-10 128 0,9 8-128 0,-2-3 0 16,2 1 0-16,0-2 0 0,0 0 0 0,3-2 0 0,0-2-144 16,1-2 144-16,0 2-224 0,1-4 64 0,-1-1 16 15,1-3 0-15,-3-1 144 0,2-1 0 0,0-2-144 0,1 1 144 16,-1 0 0-16,1-2-176 0,-1-6 176 0,-2 4-128 16,2 0 128-16,-4 1 0 0,0-2 0 0,0 1 0 15,-1 3 0-15,-2 0 144 0,0 0-144 0,0 1 160 16,-2 1 32-16,-4 10 0 0,0 0 0 0,0 0 0 15,4-6-32-15,-4 6 0 0,0 0 0 0,0 0 0 16,0 0-160-16,0 0 160 0,0 0-160 0,1 8 160 16,-1-8-160-16,-1 14 0 0,-1 1 0 0,0 1 0 15,0 6 0-15,0 3 0 0,-1 2 0 0,0 6 0 16,0 2 0-16,-2 1 0 0,0-2 0 0,-1 0 0 16,2-1 160-16,-4 1-160 0,0-2 192 0,1-1-192 15,-1-2 352-15,-2 1-32 0,-2 1-16 0,1-2 0 0,-2-1 144 16,1-3 16-16,-1-3 16 0,3-1 0 0,-2-3-32 0,0-2-16 15,-1 0 0-15,0-2 0 0,0-2-176 0,2-2-16 16,0-2-16-16,1-2 0 0,0-1-224 0,0-3 0 16,0-5 0-16,1-1-160 15,2 0-1248-15,1-3-256 0,2-2-64 16,4-2-11920-16</inkml:trace>
  <inkml:trace contextRef="#ctx0" brushRef="#br1" timeOffset="72865.582">10608 2726 11055 0,'0'0'976'0,"0"0"-784"0,-3-6-192 0,3 6 0 0,1-8 3712 0,2 1 704 16,-3 7 144-16,7-8 32 0,0 1-3536 0,2-2-704 16,2 0-144-16,-1 1-16 0,2 2-192 0,-1-1 0 15,0-1-192-15,1 2 192 0,1 0-304 0,1 3 64 16,-1 1 16-16,1 0 0 0,-1-1 224 0,-3 3-192 16,0 4 192-16,0 0-192 0,1 2 192 0,-2 2 0 15,-4 3 0-15,0 3-144 0,-1 0 144 0,0 5 176 16,0-1-48-16,-2 4 0 0,-3 0 96 0,-1 1 16 15,-3-2 0-15,-1 5 0 0,-3-3 144 0,-1 0 48 16,1 0 0-16,-3-1 0 0,-2 0 128 0,-1-3 16 16,1-3 16-16,1 1 0 0,0-1-208 0,1-2-32 15,-2-3-16-15,2-1 0 0,2-2-208 0,2-1-128 0,-4-2 160 16,3-2-160-16,1-2 128 0,8-1-128 0,0 0 0 16,-8 0 144-16,8 0-144 0,0 0 0 0,0 0 0 15,0 0 0-15,0 0 224 0,-1-7-32 0,3 0-16 0,-2 7 0 16,9-6 80-16,2 1 0 0,-2 1 16 0,4-1 0 15,-1 2-80-15,3 0-32 0,0-1 0 0,3 1 0 16,0 0-160-16,3 1 0 0,-1-1 144 0,1 1-144 16,1 0 0-16,-3 0 0 0,-1-1 0 0,1 3 0 15,0 0 0-15,-1-2 0 0,-3 0 0 0,0 1 0 16,2 0-256-16,-2 0 0 0,-3-1-16 0,1 0 0 16,-1-2-1888-16,1 1-368 15</inkml:trace>
  <inkml:trace contextRef="#ctx0" brushRef="#br1" timeOffset="73550.721">11139 2111 911 0,'0'0'0'0,"1"-3"0"0,-1 3 0 0,0 0 0 0,1-5 0 0,-1 5 0 16,0-7 2784-16,0 4 480 0,0 3 80 0,0 0 32 16,-1-5-2080-16,1 5-400 0,-1-5-96 0,1 5-16 15,0 0-176-15,0 0-32 0,-6-3-16 0,6 3 0 16,-6-1 0-16,6 1 0 0,0 0 0 0,-4-1 0 15,-3 1 80-15,0 2 0 0,0 3 16 0,1-1 0 0,6-4-32 0,-9 7-16 16,1 0 0-16,0 1 0 0,1 0-16 0,1-1 0 16,-1 3 0-16,2 1 0 0,-3 1-192 0,2 4-32 15,2-1-16-15,0 3 0 0,-1-1-32 16,2 3-16-16,-3 2 0 0,3 2 0 0,0 5-64 0,0-2-16 16,1 0 0-16,-1 3 0 0,2-3-224 0,0-1 128 15,0 1-128-15,0-4 0 0,0-1 0 0,-2 1 128 16,1-3-128-16,3-4 0 0,2-2 0 0,0-3 128 15,0-3-128-15,3 1 0 0,-1-2 176 0,3-2-176 16,-8-5 192-16,12 4-192 0,1-1 128 0,3-3-128 16,-1-2 0-16,1-2 0 15,2 0-1488-15,1 0-368 0,-2-3-64 0</inkml:trace>
  <inkml:trace contextRef="#ctx0" brushRef="#br1" timeOffset="74296.563">11203 2136 18831 0,'0'0'832'0,"0"0"176"0,0 0-816 0,-1-5-192 0,1 5 0 0,0 0 0 0,0 0 560 0,0 0 64 15,-1-7 16-15,1 7 0 0,0 0-192 0,0 0-48 16,1-8 0-16,-1 8 0 0,0 0-80 0,0 0-32 16,0 0 0-16,0 0 0 0,6-3-64 0,-6 3-16 15,0 0 0-15,9 7 0 0,-1-2 160 0,0 3 16 16,-1 1 16-16,3 1 0 0,2 4-16 0,-1 4 0 15,1 1 0-15,1 0 0 0,-1-1 0 0,3 3 0 16,2-1 0-16,-1 6 0 0,-1-3 96 0,1-2 16 16,-1-3 0-16,0 4 0 0,-1 0-96 0,-2-2-16 15,0-3 0-15,-1-2 0 0,0-1-192 0,-3 0-32 16,2-2-16-16,-4-1 0 0,1-1-144 0,-4-4 0 16,-3-6 0-16,3 7 0 0,-3-7-176 0,0 0-112 0,0 0-32 15,0 0 0 1,0 0-2288-16,0 0-464 0,0 0-80 0,0 0-32 0</inkml:trace>
  <inkml:trace contextRef="#ctx0" brushRef="#br1" timeOffset="74655.381">11612 2009 26895 0,'-9'-3'1184'0,"9"3"256"0,-7-2-1152 0,7 2-288 0,0 0 0 0,-7-2 0 0,7 2 464 0,-8 0 48 16,8 0 0-16,-7 2 0 0,7-2-384 0,-8 9-128 15,0-1 0-15,2 3 144 0,-2 1-144 0,1 4 0 16,1 2 144-16,1 0-144 0,-5-3 0 0,4 5 0 15,-3 1 0-15,2 0 0 0,-1-3 0 0,1 3 0 16,-2 1 0-16,3 2 128 0,-4-1 64 0,1 5 0 16,-1-2 16-16,0 1 0 0,1 0 240 0,-3 1 64 15,0-3 0-15,1-2 0 0,2-1 160 0,-3 0 32 16,-1-2 16-16,0 1 0 0,0-1-80 0,-2-1-32 16,0-2 0-16,2-2 0 0,-2 1-256 0,1 1-48 15,2-1-16-15,2-3 0 0,2-2-288 0,2-1 160 16,-2 2-160-16,4-5 128 0,4-7-256 0,0 0-64 0,0 0-16 0,-5 6 0 31,5-6-1200-31,0 0-256 0,0 0-32 0,0 0-8240 0,10 2-1648 0</inkml:trace>
  <inkml:trace contextRef="#ctx0" brushRef="#br1" timeOffset="75152.014">11648 2508 20271 0,'0'0'1792'0,"0"0"-1424"15,-2-7-368-15,2 7 0 0,0 0 1264 0,0 0 176 16,0 0 32-16,0 0 16 0,0 0-912 0,0 0-176 0,0 0-32 0,0 0-16 15,0 0-160-15,0 0-48 0,0 0 0 16,5 10 0-16,-5 1 32 0,0 3 0 0,0 0 0 0,-1 1 0 16,-1 0 16-16,0 0 0 0,0 0 0 0,0 2 0 15,0 0 32-15,-1 2 16 0,1-1 0 0,-2-1 0 16,-1-1-16-16,1 1 0 0,2-1 0 0,-5 0 0 16,0 0 112-16,-1 1 32 0,-1 2 0 0,0-3 0 15,2-2-96-15,-3-2-16 0,1-2 0 0,0-3 0 16,0-1-400-16,2-2-96 0,7-4-16 0,-9 2-9264 15,1-5-1856-15</inkml:trace>
  <inkml:trace contextRef="#ctx0" brushRef="#br1" timeOffset="75773.755">11706 2269 24351 0,'0'0'1088'0,"0"0"208"0,0 0-1040 0,0 0-256 0,0 0 0 0,0 0 0 16,0 0 192-16,0 0 0 0,2-7-16 0,-2 7 0 15,4-8-176-15,3 4 0 0,2 0 0 0,-1 1 0 16,0 0 0-16,2-1-144 0,1 2 144 0,0-1-160 16,-1 0 32-16,1-1 0 0,1 1 0 0,0-3 0 15,2 3 128-15,1 0 0 0,-3 0 0 0,1 0 128 16,-2 2 352-16,1 1 80 0,-2 1 16 0,1 2 0 15,-1-3 48-15,0 3 16 0,-1 1 0 0,1 1 0 16,-3-2-144-16,-7-3-32 0,9 5 0 0,-3 3 0 16,-1 3-208-16,-1 0-64 0,-2 0 0 0,-1 0 0 15,-1 2-32-15,-1 4-16 0,-1 3 0 0,-2 3 0 16,0-6-144-16,-1 3 160 0,-1-1-160 0,-1 0 160 0,-1-2-16 16,1 2 0-16,-2-2 0 0,-1 3 0 0,-1-2-144 0,0 1 128 15,0-1-128-15,-2-1 128 0,1-2-128 0,-2-1 0 16,1 1 144-16,1-2-144 0,1-2 128 0,0-1-128 15,2-2 128-15,2-1-128 0,2 1 128 0,-1-3-128 16,-2-2 160-16,8-3-160 0,0 0 176 0,0 0-176 16,0 0 192-16,0 0-192 0,0 0 176 0,0 0-176 15,0 0 160-15,0 0-160 0,10 0 224 0,1-1-48 16,1-2-16-16,1 1 0 0,-2-1-160 0,3 0 128 16,1 0-128-16,0 1 128 0,-1 0-128 0,2-1 0 15,0-4 0-15,1 3 0 0,-1 0-160 0,2 1-16 16,0-1 0-16,-3 0 0 15,0 0-272-15,1-3-64 0,-4 2-16 0,1 0 0 16,-1 0-1920-16,-2 2-384 0,-3-3-80 0</inkml:trace>
  <inkml:trace contextRef="#ctx0" brushRef="#br1" timeOffset="76146.951">11644 2570 31727 0,'0'0'1408'0,"0"0"288"0,-4-6-1360 0,4 6-336 0,0 0 0 0,0 0 0 0,6-6 448 0,1 1 32 16,-1 2 0-16,3 0 0 0,0-1-352 0,2 0-128 15,0-1 0-15,2 0 144 0,3 1-144 0,0-3 0 16,1-1 0-16,0-1 128 0,3 1-128 0,1 0 0 16,-3 0 0-16,1-1 0 0,2 0 0 0,0 1 0 15,0 2 0-15,0-1 0 0,-1-3-256 0,-4 2 32 16,2 3 0-16,-2 2 0 16,-1 3-528-16,-2-1-96 0,0-2-32 0,-2 2 0 15,0 2-1600-15,0 0-320 0,2-2-64 0</inkml:trace>
  <inkml:trace contextRef="#ctx0" brushRef="#br1" timeOffset="76665.416">12000 1971 30111 0,'0'0'1344'0,"0"0"256"0,0 0-1280 0,0 0-320 16,0 0 0-16,0 0 0 0,0 0 128 0,10 4-128 15,1-1 128-15,-2 0-128 0,1-1 0 0,2 2-160 16,-1 1 16-16,1 1 0 0,0 0 0 0,2 2 0 16,1 2 0-16,0 3 0 0,0 1 144 0,1 1-128 15,1-3 128-15,1 2-128 0,2 3 128 0,1-1 0 16,-2 2 0-16,1-2-128 0,-2 2 128 0,1-1 0 16,-6 2 0-16,1 2 0 0,-1 0 0 0,-4 2 144 15,0 2-144-15,-2 2 0 0,-2 1 384 0,-2 3-16 16,-5 0-16-16,-2 1 0 0,-1 2 96 0,-5-2 0 15,0-4 16-15,-3 3 0 0,-5-1 16 0,1 0 0 0,0 0 0 16,-1 0 0-16,2-2-80 0,-1-1-16 0,1-1 0 0,-1 3 0 16,-3 2-144-16,4-1-48 0,1-3 0 0,-2-1 0 15,1-1-192-15,0-1 176 0,3-1-176 0,2-3 160 16,-1-4-160-16,2 0 0 0,2-4 0 0,1 0 0 31,0-2-1680-31,4-3-272 0,3-7-48 0</inkml:trace>
  <inkml:trace contextRef="#ctx0" brushRef="#br1" timeOffset="78040.667">10138 4797 13823 0,'0'0'1216'0,"0"0"-960"16,-2-10-256-16,1 0 0 0,0 2 2304 0,1-2 432 15,0 0 80-15,0 0 0 0,-4 0-1872 0,2-1-384 16,0-1-80-16,-1 0-16 0,-2 0-240 0,1-2-48 16,-2 3-16-16,0 2 0 0,-5-1-160 0,0 1 192 15,-1 0-192-15,-2 1 192 0,-1 3-32 0,-3 2 0 16,2-2 0-16,-1 3 0 0,0 0-160 0,-1 3 192 15,1 2-192-15,-1 2 192 0,2-1-64 0,-3 4-128 16,2 3 192-16,0 2-64 0,0 2 160 0,3 1 32 16,1 0 0-16,2 5 0 0,-1 2 64 0,2 1 32 15,1 2 0-15,2 0 0 0,1-1-128 0,4 1-32 0,2-1 0 0,0-2 0 16,1-2-80-16,2-2-32 0,1-2 0 0,3 0 0 16,1-2-144-16,0-2-272 0,2-3 64 0,1-3 16 31,1-3-224-31,3-2-32 0,0-3-16 0,1-2 0 0,-1-1 144 0,3-5 16 0,1-4 16 0,3-4 0 15,-3 0 288-15,-1-3 0 0,-3-1 0 0,3 0 0 16,1-1 0-16,0 1 144 0,-3 1-16 0,-1 3 0 16,0-1 64-16,-1 3 0 0,-2-1 0 0,-1 4 0 15,-4 0 64-15,0 4 0 0,-7 8 16 0,0 0 0 16,5-4 32-16,-5 4 0 0,0 0 0 0,0 0 0 16,4 10-144-16,-1 4-32 0,-2 3 0 0,-2 1 0 15,1 3-128-15,-1 3 160 0,1 4-160 0,-2 4 160 0,-2 4-160 16,1 5 0-16,-2 2 0 0,-1 3 0 0,1 0 128 15,-3-1-128-15,-3-2 0 0,-1-1 128 0,-1-2 96 16,-2 0 16-16,-2 1 0 0,-3-1 0 0,-2-3 320 0,2-2 64 16,0-3 16-16,-1-2 0 0,1-2 32 0,-1-2 16 15,0-3 0-15,0-3 0 0,1-4-352 0,2-3-64 16,0-2-16-16,0-2 0 0,1-3-448 0,0-4-80 16,1-3-32-16,1-2-11184 15,3-1-2240-15</inkml:trace>
  <inkml:trace contextRef="#ctx0" brushRef="#br1" timeOffset="78735.733">10347 5261 10127 0,'0'0'896'0,"0"0"-704"0,0 0-192 0,0 0 0 16,0 0 3856-16,0 0 752 0,0 0 128 0,0 0 48 15,0 0-3600-15,0 0-720 0,0 0-144 0,0 0-16 16,0 0-304-16,0 0 0 0,0 0 0 0,0 10 0 15,2-1 0-15,-2 1 0 0,-3 1 0 0,0 3 0 0,-1-2 0 0,2 5 0 16,0 3 0-16,2 2 0 0,-1-1 0 0,-1 4 0 16,1 0 192-16,1 2-192 0,-3-2 288 0,1-1-48 15,0-1-16-15,-1-1 0 0,-2-2 176 0,2-1 48 16,1-1 0-16,-2-1 0 0,1-4-144 0,0-1-32 16,0-2 0-16,3-10 0 0,-4 8-432 0,4-8-96 15,0 0 0-15,0 0-13712 0</inkml:trace>
  <inkml:trace contextRef="#ctx0" brushRef="#br1" timeOffset="79193.34">10785 4439 28799 0,'-12'-6'1280'0,"6"3"256"0,0-3-1232 0,6 6-304 0,0 0 0 0,-6-4 0 16,6 4 208-16,0 0-16 0,-7-1 0 0,-1 2 0 15,0 1-192-15,2 4 0 0,0 0 0 0,-3 4 0 16,3 2 0-16,-4 4-240 0,0 2 80 0,1 1 16 0,-3 2 16 0,0 3 0 16,0 6 0-16,2 1 0 0,-2-2 128 0,2 2 0 15,1 0 0-15,0 0 0 0,2 1 0 0,-2-2 192 16,-1 2-32-16,2 0-16 0,0 0 112 0,1 2 32 16,0 0 0-16,-1 3 0 0,3 0 16 0,1 0 0 15,1 1 0-15,3-4 0 0,1-2-80 0,5-3-16 16,-3 0 0-16,2-3 0 0,0 0-208 0,1-3 0 15,1 0 0-15,2-2 0 0,1-2 0 0,-1-4 0 16,1-3 0-16,3-1 0 16,-1-1-528-16,3-2 0 0,1-3 0 0,3-4 0 15,-3-3-1264-15,3-1-240 0,1 1-48 0</inkml:trace>
  <inkml:trace contextRef="#ctx0" brushRef="#br1" timeOffset="79600.174">10809 4678 1839 0,'0'0'0'0,"0"0"160"15,0 0-160-15,0 0 0 0,-8-3 0 0,8 3 0 0,0 0 6752 0,0 0 1312 16,0 0 272-16,4 8 48 0,-4-8-5952 0,9 12-1216 16,-2 3-224-16,2 3-48 0,-1-2-816 0,1 4-128 15,2 1 0-15,0 1 0 0,-3 0-144 0,3 0 144 16,3 1 0-16,-2 0 0 15,-1-2-928-15,1 1-80 0,0 1-16 0,-1 3 0 0,0-2 848 0,-1-2 176 16,0 2 0-16,0 0 0 0,-3-3 0 0,1 0 144 16,0-3-144-16,-1-1 128 0,-1-3 32 0,-1 5 0 15,0-3 0-15,0-4 0 0,0 1-160 0,-1-1 0 16,-3-1 0-16,-1-2 128 16,0-9-512-16,1 9-96 0,-1-9-32 0,0 0-8784 0,0 0-1776 15</inkml:trace>
  <inkml:trace contextRef="#ctx0" brushRef="#br1" timeOffset="80045.098">11125 4573 31503 0,'0'0'1392'0,"0"0"288"0,0 0-1344 0,0 0-336 0,0 0 0 0,0 0 0 0,0 0 320 0,0 0 0 16,0 0 0-16,0 0 0 0,-8 13-320 0,0 1 0 15,1 3 0-15,-2 0-128 0,-4 5 128 0,0 3 0 16,-2-1 0-16,-1 3 0 0,-3 2 0 0,0 1 0 15,-2-1 0-15,2 2-128 0,-2 1 128 0,-2 2 192 16,1-1-32-16,0 0-16 0,1 0 368 0,-1 0 64 16,0 1 0-16,1-2 16 0,3-1-16 0,0-3-16 15,1 1 0-15,3-4 0 0,2-2-256 0,-2-1-48 16,5 0-16-16,1-2 0 0,-1-4-240 0,4-5 0 16,-4-1 0-16,4-1 0 15,2 1-512-15,3-10-160 0,0 0-32 0,0 0-10080 16,0 0-2016-16</inkml:trace>
  <inkml:trace contextRef="#ctx0" brushRef="#br1" timeOffset="80405.787">11203 5312 33695 0,'0'0'1488'0,"0"0"304"0,0 0-1424 0,0 0-368 15,0 0 0-15,0 0 0 0,0 0 208 0,0 0-16 16,0 0-16-16,4 11 0 0,1 1 0 0,0 3 0 16,-1 5 0-16,-1-1 0 0,-1-1-176 0,-2 4 192 15,0 4-192-15,-2 0 192 0,-4 1-192 0,0-1 0 16,-2-1 144-16,-2 1-144 0,1-2 0 0,-2-2 128 16,0-1-128-16,3-5 0 0,-3-4 0 0,1-1 128 15,0 0-128-15,-1-2 0 16,2-2-368-16,0-3-144 0,0 0-16 0,2-7-9728 15,-1-4-1952-15</inkml:trace>
  <inkml:trace contextRef="#ctx0" brushRef="#br1" timeOffset="81030.288">11411 4805 27471 0,'0'0'1216'0,"0"0"256"0,0 0-1184 0,8-5-288 15,0 1 0-15,4 0 0 0,3-1 288 0,1 0 0 16,3-2 0-16,3-1 0 0,-2 0-32 0,3 0 0 0,2 0 0 0,3 1 0 15,0-3-256-15,2 2 0 0,-4 0 0 0,2 3 0 16,-1 0 0-16,1 2 0 0,-4 0 0 0,-1 2 0 16,-4 1 0-16,-2 2 0 0,0 2 0 0,-3 2 0 15,-2-1-176-15,-1 2 176 0,-4 1-192 0,-2 1 192 16,1 2-128-16,-5 0 128 0,-2 5 0 0,-1-1 0 16,-6 4 0-16,0 1 176 0,-5 0 0 0,-2 2 0 15,-1 2 80-15,-5 3 0 0,-1 2 16 0,3 2 0 16,-4 1 144-16,1-1 32 0,0 1 0 0,0 0 0 15,1 0-224-15,0-2-32 0,4-4-16 0,2-2 0 16,1-2-176-16,4-3 0 0,-1-2 0 0,3-2 0 16,1-1 0-16,4 0 0 0,-1 0 0 0,3-1 0 15,-1-4 128-15,5 0 0 0,-3-9 0 0,5 8 0 16,2 1 64-16,2-3 16 0,0-1 0 0,4-3 0 0,0 1-80 16,2-1-128-16,1-1 176 0,2 0-176 0,4 0 192 15,-2 0-192-15,2-2 192 0,1-1-192 0,0-1 128 0,1-2-128 16,3-2 0-16,-3-1 0 15,0 0-272-15,0 0-112 0,1 1-32 0,-2-1 0 16,-2-3-2688-16,-3 1-544 0,5-5-96 0,-4 5-32 0</inkml:trace>
  <inkml:trace contextRef="#ctx0" brushRef="#br1" timeOffset="81395.805">11505 5136 33343 0,'0'0'1472'0,"0"0"320"0,0 0-1440 0,0 0-352 0,0 0 0 0,0 0 0 15,9-6 256-15,-1 2 0 0,-8 4-16 0,10-4 0 16,0-1-240-16,-3 2 0 0,2 0 128 0,0 0-128 16,1 3 0-16,2-2 0 0,-1-2 0 0,2 1 0 15,0 0 0-15,3 0 0 0,1 0 0 0,5-1 0 16,0 1 0-16,3-1 0 0,-2 0 0 0,3 0 0 0,2 1 0 16,1-1-288-16,-2 3 64 0,-1 2 16 15,1-2-608-15,-3-3-112 16,0-3-32-16,-1 0 0 0,-1-1-2048 0,-1-1-432 0</inkml:trace>
  <inkml:trace contextRef="#ctx0" brushRef="#br1" timeOffset="81920.014">11834 4347 5519 0,'-3'-6'496'0,"2"-1"-496"0,1 7 0 0,0 0 0 15,0 0 4384-15,5-5 784 0,-5 5 144 0,5-4 48 0,1 0-4464 0,-6 4-896 16,9-2-192-16,1-1-16 0,-10 3 80 0,10-1 128 16,0 1-208-16,1 3 80 0,-2 0-48 0,1 1 0 15,2-2 0-15,-2 4 0 16,1 2 336-16,1-2 64 0,2 3 16 0,-1 2 0 0,2 4 224 15,0 3 48-15,1 1 16 0,3 3 0 0,-2 2-16 0,4 3 0 16,2 5 0-16,-2 2 0 0,2 4-112 0,0 1-16 16,0 1-16-16,1 2 0 0,1 1-144 0,-4 2-32 15,-2-4 0-15,-1 0 0 0,-3-1 48 0,-2 4 0 16,-4-2 0-16,-4 0 0 0,-2-1 16 0,-4 0 16 16,-4-1 0-16,-5-2 0 0,-4-2 96 0,-4 3 16 15,-4-1 0-15,-4 0 0 0,-5-1 240 0,-2 3 48 16,-1 1 16-16,1 0 0 0,-2-3-224 0,2-3-32 15,2-2-16-15,0-6 0 16,2-5-1568-16,-2-2-304 0,-1 3-64 0,2-4-16 0</inkml:trace>
  <inkml:trace contextRef="#ctx0" brushRef="#br1" timeOffset="90170.334">9979 1773 20895 0,'0'0'928'0,"-2"-9"192"0,2-2-896 0,3 3-224 16,-1 1 0-16,1 0 0 0,-3 7 0 0,3-8 0 15,0-2 0-15,0 3 0 0,-3 7 240 0,0 0 0 16,0 0 0-16,-6-9 0 0,0 2 144 0,3 0 48 15,3 7 0-15,-8-8 0 0,-1 2 112 0,-2-1 32 16,2 4 0-16,0 0 0 0,-4 0-272 0,-1 1-48 16,-3 0-16-16,0 2 0 0,-1 1-240 0,-3 2 128 15,0 4-128-15,2-2 0 0,-3 0 128 0,1 0-128 16,1 3 0-16,-2 1 0 0,0 0 240 0,-1 1-48 0,-1-1-16 0,-4 2 0 16,4-1 48-16,0-1 16 0,-2-1 0 0,0 1 0 15,0-1 112-15,-1 1 32 0,1-1 0 0,1 0 0 16,-1-1-32-16,4 1 0 0,-2 1 0 0,3-1 0 15,0-5-208-15,4-1-144 0,0 0 192 0,2 2-192 16,0 0 160-16,6 0-160 0,-1 0 128 16,4-1-128-16,0-3 128 0,6 0-128 0,-6 5 128 0,6-5-128 15,0 0 128-15,0 0-128 0,0 0 0 0,-3 13 128 16,-1 1-128-16,3 0 0 0,0 2 0 0,1 1 0 16,2 2 160-16,0 4-160 0,-4 4 192 0,1 2-192 15,-1 1 192-15,1 1-64 0,1 6 0 0,-2 5-128 16,-3 2 144-16,1 10-144 0,-1 6 0 0,-1 3 144 0,-1-2-144 15,1 0 0-15,0-2 144 0,0 7-144 0,-3 8 0 0,1 0 0 16,1-1 0-16,-1 0 0 0,-2-1 0 0,1 2 0 16,3 3 0-16,-1-1 0 0,1-1 0 0,0-2 0 15,-1-4 0-15,2 1 0 0,1 2 0 0,-1 0 0 16,-2 0 0-16,1-2 128 0,-2 0-128 0,-1-1 0 16,-2 0 0-16,0 3 0 0,0 0 0 0,-2-2 128 15,1-2-128-15,0 0 0 0,-1-2 160 0,1 2-32 16,1 2-128-16,0-7 192 0,1-7-192 0,1-3 144 15,0 0-144-15,0-6 128 0,0 0-128 0,1 0 0 16,-1 3 0-16,1-2 0 0,0-4 0 0,2-4 128 16,-1-4-128-16,3-3 0 0,-1 0 0 0,2-5 128 15,-2-1-128-15,1-3 0 0,2-4 128 0,1 1-128 16,0-1 128-16,1-1-128 0,-1-6 160 0,0-2-160 0,-1-1 192 16,2-2-192-16,0 1 176 0,0-3-176 15,0-6 160-15,0 0-160 0,2 7 144 0,-2-7-144 0,0 0 128 0,0 0-128 16,0 0 176-16,0 0-48 0,0 0-128 0,0 0 192 15,4 8-192-15,-4-8 0 0,0 0 0 0,7 6 0 16,-7-6 0-16,7 6 128 0,-7-6-128 0,10 2 0 16,-10-2 144-16,11 8-16 0,1 2 0 0,1-1 0 15,1-5-128-15,-1 0 128 0,2 2-128 0,4-1 128 16,2 2-128-16,5 0 160 0,4-1-160 0,2-2 160 16,-1 0 48-16,5 1 16 0,5 2 0 0,-2-2 0 15,1-1-32-15,0-2 0 0,-2-2 0 0,0 0 0 16,-2 2-192-16,0 0 144 0,3 0-144 0,-3-2 128 15,-4-2-128-15,-1 0 0 0,-2 1 0 0,0 1 0 0,-5 2 0 16,0 0-272-16,-1 2 32 0,1-1-10992 16,-6 0-2208-16</inkml:trace>
  <inkml:trace contextRef="#ctx0" brushRef="#br1" timeOffset="91579.344">20015 2202 21183 0,'-10'-17'1888'0,"3"9"-1504"0,-1 1-384 0,0 2 0 0,2-1 1152 0,6 6 176 16,0 0 16-16,0 0 16 0,0 0-976 0,0 0-208 16,0 0-48-16,0 0 0 0,0 0-128 0,13 3 192 15,-2 0-192-15,4-1 192 0,2 0 96 0,2-2 32 16,3-2 0-16,4-1 0 0,2 1 96 0,1-3 32 15,2-3 0-15,2 1 0 0,-1 0-176 0,1-2-16 16,3-4-16-16,2-1 0 0,-2 0-16 0,-2 0 0 16,-1 1 0-16,-2-1 0 0,-4-3 128 0,-1 5 32 15,-1 3 0-15,-3 3 0 0,-5-1 160 0,0 5 32 16,-4 5 16-16,0 2 0 0,-4 0-144 0,1 2-48 16,2 5 0-16,-2 7 0 0,0 4-208 0,1 5-32 15,-4 1-16-15,1 5 0 0,-5 5-144 0,-1 9 160 0,-5 9-160 16,1 7 160-16,-2 6-160 0,-3 1 0 0,-3-1 0 0,0 5 0 15,-3 3 0-15,2-2 0 0,0-3 0 0,1-2 0 16,-2-3 0-16,3-1 0 0,2-4 0 0,0 2 0 16,0-1 0-16,4-3 0 0,2-2 0 0,-1-3 0 15,-4-1 0-15,3 3 0 0,0-1 0 0,1 0 128 16,-3 1-128-16,2-3 0 0,0-3 0 0,-2 2 128 16,-3 2-128-16,2-1 0 0,-3 4 144 0,1-1-144 15,-3-1 0-15,-1-1 128 0,-2-3-128 0,0 0 0 16,-2-1 0-16,5-1 128 0,0-1-128 0,1-2 0 15,-2-2 0-15,2 1 128 0,2-4-128 0,0-5 0 16,1-2 0-16,2-2 0 0,0-3 0 0,2-2 128 0,-1-3-128 16,1 0 0-16,3-3 128 0,2-1-128 0,-2-4 128 15,0 0-128-15,-2-5 160 0,2 0-160 0,3 1 192 0,-1-6-48 16,-2-8-16-16,4 9 0 0,1 2 0 0,-1-3-128 16,-4-8 192-16,0 0-64 0,0 0-128 0,0 0 192 15,0 0-192-15,0 0 192 0,2 5 80 0,-2-5 32 16,0 0 0-16,0 0 0 0,0 0 80 0,0 0 32 15,0 0 0-15,0 0 0 0,0 0 96 0,0 0 32 16,0 0 0-16,0 0 0 0,0 0-112 0,-10-3-32 16,0 0 0-16,-1-2 0 0,-3 0-64 0,-2 0-16 15,-2 0 0-15,-2 3 0 0,-1 2-48 0,-5 0-16 16,-3 0 0-16,-4 0 0 0,-2 0-64 0,-7 2-32 16,-3-2 0-16,0 2 0 0,0 3 0 0,1 3 0 15,-1 2 0-15,4 0 0 0,7-1-160 0,0 1 0 16,3-1 0-16,4 5 0 15,-1 1-928-15,4 2-160 0,2 3-48 0,4-1-12624 0,2 1-2512 0</inkml:trace>
  <inkml:trace contextRef="#ctx0" brushRef="#br1" timeOffset="106985.507">6070 14661 22863 0,'-5'-8'1008'0,"5"8"208"0,-7-6-960 0,2 1-256 15,0 2 0-15,5 3 0 0,0 0 448 0,-5-4 32 16,-1-1 16-16,6 5 0 0,0 0-80 0,0 0-16 16,1-9 0-16,2 4 0 0,-3 5-272 0,0 0-128 15,4-7 0-15,-4 7 128 0,8-4-128 0,0 1 0 16,1 0 0-16,2 2 128 0,-2-1 176 0,2 2 16 0,0-1 16 0,-1 0 0 16,1 0 176-16,2 0 48 0,3 0 0 0,2-2 0 15,2-1 16-15,2 1 16 0,0-1 0 0,2-1 0 16,4-3-112-16,-1 2-32 0,3 0 0 0,3-1 0 15,2-1-80-15,1-1-32 0,1-1 0 0,1-1 0 16,4-2-80-16,2-4 0 0,6-1-16 0,0-1 0 16,4 0-96-16,2-2-16 0,1 0 0 0,1-2 0 15,-3-1-128-15,3 2 0 0,-1 0 0 0,2-1 128 16,1 0-128-16,-1 1 0 0,0 0 0 0,0 2 0 16,-1 0 0-16,2 0 0 0,-1 1 0 0,3 0 0 15,1 1 0-15,-1 1 128 0,-4-1-128 0,2-2 0 16,-2-2 176-16,3 0-48 0,1 3-128 0,3-3 192 0,-1 0-192 0,-2 0 128 15,-2 1-128-15,-1 1 0 0,6 0 0 16,-2 4 128-16,-4-1-128 0,-1-1 0 0,0 0 0 0,-1-1 0 16,-4 1 128-16,3-1-128 0,5 0 0 0,-4-1 0 15,2-1 0-15,-1 3 0 0,0-1 128 0,-1-1-128 16,0-1 0-16,1-1 0 0,2 0 0 0,0-1 0 16,-1 0 0-16,-2 1 0 0,-1 3 0 0,-2 2 0 15,0-2 0-15,-3 1 0 0,3 0 144 0,1 0-144 16,0 2 128-16,-2-1-128 0,2 1 240 0,-2 1-48 15,-4 2 0-15,4-1 0 0,-1-3-64 0,-2 2 0 16,0-1-128-16,2 2 192 0,-1 0-32 0,1 1-16 16,-1 1 0-16,-4-2 0 0,-1-2-144 0,5-1 0 0,1 1 144 15,-1-1-144-15,-2-2 0 0,0 0 128 0,0 0-128 16,-2 2 0-16,-2 2 144 0,0 1-144 0,1 0 192 16,2-2-192-16,0 0 128 0,-2 0-128 0,-1 3 0 0,0-1 0 15,2-2 0-15,-2 2 128 0,-2 1-128 16,-3-1 0-16,2-2 160 0,0 3-160 0,0-1 128 0,1 1-128 15,1-2 128-15,1 2-128 0,0 1 0 0,-2 0 128 16,-6 2-128-16,2 0 0 0,-3-1 144 0,-2 0-144 16,-1-1 0-16,3 0 144 0,2 1-144 0,-4 0 0 15,-3-2 160-15,-2 2-160 0,0 1 128 0,1 1-128 16,-2 2 176-16,-1-1-48 0,-2-2-128 0,0 2 192 16,0 4-64-16,0-1-128 0,-1 2 176 0,0-4-176 15,1-2 144-15,1 2-144 0,2 0 0 0,1 1 144 16,-2-3-144-16,2 1 0 0,-5 1 0 0,1 1 0 0,3-2 0 0,-4 0 0 15,1 1 128-15,0-1-128 0,-2 1 0 0,0 1 0 16,0-2 0-16,-1 2 0 16,0-4 0-16,0 1 0 0,1 1 0 0,-3-1 0 0,0 1 0 15,3-3 0-15,0 3 0 0,0 1 0 0,-5 2 0 16,0-2 128-16,1-2-128 0,0 3 0 0,2 2 0 0,-1-1 0 16,1 1 0-16,0-2 0 0,-3-1 0 0,-1 2 0 15,0 2 0-15,-1-3 0 0,1 1 0 0,-1-2 0 16,1 0 0-16,-2 3 0 0,-1 2 0 0,-1-4 0 15,0 1 0-15,0 0 0 0,0 0 0 0,-2 1 0 16,1 0 0-16,-1 0 0 0,-2-3 0 0,0 2 0 16,1-1 128-16,-2 2-128 0,-1-1 0 0,1 0 0 15,3-1 144-15,0 2-144 0,-3 0 144 0,2 3-144 0,-3-3 192 16,2 1-192-16,1-1 128 0,0 0-128 16,1 2 0-16,-1 1 0 0,-2-2 0 0,4-1 0 0,-2-1 0 15,1 3 0-15,-2-2 0 0,0 0 0 0,-1-2 0 0,1 4 0 16,0 0 128-16,-9 2-128 0,6-7 0 0,1 4 0 15,-7 3 0-15,10-4 0 0,-10 4 0 0,7-5 0 16,-7 5 128-16,8-3-128 0,-1 0 0 0,-7 3 0 16,5-9 128-16,2 5-128 0,-7 4 0 0,5-3 0 15,-5 3 144-15,0 0-144 0,7-4 0 0,-7 4 144 16,0 0-144-16,0 0 0 0,6-2 0 0,-6 2 0 16,9-2 0-16,-9 2 0 0,0 0 0 0,9-3 0 15,-9 3 0-15,0 0 0 0,8-3 0 0,-2 2 0 16,-6 1 0-16,8 0 0 0,-8 0 128 0,7 0-128 15,-7 0 0-15,8 0 0 0,0-2 0 0,-8 2 0 0,9-2 0 16,-1-1 128-16,-8 3-128 0,10-2 0 0,-5 0 0 0,2 0 128 16,-1 0-128-16,-6 2 0 0,8-4 0 0,-8 4 128 15,0 0-128-15,9-4 0 0,1 2 128 0,-2-1-128 16,1 1 0-16,-1 1 128 0,1-2-128 0,0 2 0 16,-9 1 144-16,9-2-144 0,2-1 0 0,-2 2 0 15,0 0 0-15,-1 0 0 0,-8 1 0 0,0 0 0 16,7-2 0-16,-7 2 0 0,8-1 0 0,-8 1 0 15,0 0 0-15,0 0 0 0,8-6 0 0,-8 6 128 16,9-3-128-16,-2 1 0 0,-7 2 0 0,8-2 0 16,1-1 0-16,2 3 0 0,-2-2 0 0,1 1 0 15,-2-1 0-15,2 0 0 0,1 1 0 0,-2-1 0 16,1 2 0-16,1-1 0 0,-3-1 0 0,0 0 0 0,-8 2 0 16,0 0 0-16,0 0 0 0,9-2 0 0,-1 2 0 15,-8 0 0-15,0 0 0 0,0 0-128 0,0 0 128 0,0 0-128 31,0 0-896-31,0 0-160 0,-7 5-32 0,-7 3-11040 0,-8 1-2208 0</inkml:trace>
  <inkml:trace contextRef="#ctx0" brushRef="#br1" timeOffset="107749.992">6311 14197 20271 0,'-12'-4'1792'0,"5"2"-1424"0,0-1-368 0,-1 2 0 16,1 0 2160-16,7 1 352 0,0 0 80 0,0 0 16 15,-5 3-2240-15,5-3-368 0,-4 8-240 16,1 2 48-16,2 1 192 0,3 2 0 0,2 3 0 0,0 3 0 15,-1 3 176-15,1 1-176 0,-1 1 160 0,1 5-160 16,2 4 304-16,-1-1-48 0,1-2 0 0,-3 0 0 16,2-2 896-16,-2 0 192 0,0 1 16 0,-2-3 16 31,2-2-1792-31,2-1-352 0,3 0-80 0,-3 0-16 0,-1-4 672 0,1 0 192 0,1 0 0 0,0-1 0 16,0-4-480-1,2 0-32-15,3-3 0 0,0-3 0 0,2-3-2288 16,-1-3-464-16,1-6-80 0</inkml:trace>
  <inkml:trace contextRef="#ctx0" brushRef="#br1" timeOffset="107993.29">6818 14191 22111 0,'0'0'1968'0,"0"0"-1584"16,-6 6-384-16,6-6 0 0,0 0 2512 0,-5 6 432 15,0 2 64-15,3 2 32 0,2 0-2336 0,2 2-480 16,3 2-96-16,-1 3 0 0,-1 6 224 0,2 0 48 16,1-1 16-16,0 5 0 0,2 4-256 0,1 1-160 15,0 1 192-15,0-2-192 0,-2-2 128 0,3-1-128 16,-1 0 0-16,2-1 0 16,2-2-320-16,-3 0-192 0,1-3-16 0,0-1-16 15,0-3-1888-15,-1-5-368 0,0-4-80 0</inkml:trace>
  <inkml:trace contextRef="#ctx0" brushRef="#br1" timeOffset="108233.674">7347 13984 21183 0,'0'0'1888'0,"1"10"-1504"0,-1-10-384 0,-1 16 0 15,-2 1 3152-15,4 6 560 0,4 6 128 0,-1 1 0 16,0 2-2992-16,3 0-592 0,-4 3-128 0,3 1-128 15,0 1 0-15,3 4 128 0,0 1-128 0,0-1 0 16,0-3-208-16,2 0-96 0,-2-2-16 0,1-3 0 31,1 1-2544-31,-2-7-512 0,5 9-96 0,-5-14-32 0</inkml:trace>
  <inkml:trace contextRef="#ctx0" brushRef="#br1" timeOffset="108510.53">8243 13956 28559 0,'-2'11'2544'0,"-3"5"-2032"16,1 6-512-16,3 8 0 0,3 9 2624 0,6 2 448 16,0 6 64-16,6-1 32 0,-3-1-2656 0,2 4-512 15,0 3-160-15,2-1 0 16,3-3-1184-16,3-4-256 0,-2-3-32 0,1-6-14240 0</inkml:trace>
  <inkml:trace contextRef="#ctx0" brushRef="#br1" timeOffset="108714.649">9233 13619 42383 0,'-4'13'3776'0,"1"-3"-3024"0,-1 2-608 0,-1 7-144 16,3 6-144-16,3 4-64 0,5 3-16 0,0 2 0 0,3 2-96 0,-1 4-32 16,3-2 0-16,1 1 0 15,3-1-1632-15,1 3-320 16,2-5-64-16</inkml:trace>
  <inkml:trace contextRef="#ctx0" brushRef="#br1" timeOffset="108931.339">10009 13122 3679 0,'0'0'320'0,"-1"8"-320"16,-4-2 0-16,3 6 0 0,0 5 8432 0,6 6 1616 16,3 11 320-16,2 4 64 0,1 2-8592 0,2 5-1712 15,-1 5-352-15,4 6-64 16,0 6-160-16,0 0-16 0,0-1-16 0,-1-2-11152 15,0-2-2224-15</inkml:trace>
  <inkml:trace contextRef="#ctx0" brushRef="#br1" timeOffset="109080.021">10904 13012 19343 0,'12'10'1728'0,"-7"-2"-1392"0,-2 0-336 0,1 6 0 15,6 3 4224-15,0 7 784 0,4 6 160 0,1 2 16 16,1 0-4320-16,-1-1-864 0,1-3-192 0,-1 0-16 16,-2-4-1376-16,2 0-272 15,-1 0-48-15</inkml:trace>
  <inkml:trace contextRef="#ctx0" brushRef="#br1" timeOffset="109395.496">11933 12494 34783 0,'0'0'1536'0,"0"0"320"0,0 0-1472 0,-1 11-384 16,3 3 0-16,3 5 0 16,1 3-496-16,2 5-160 0,1 4-48 0,-1 0 0 15,-2-2-48-15,0 0-16 0,-1-2 0 0,0-1-12800 0</inkml:trace>
  <inkml:trace contextRef="#ctx0" brushRef="#br1" timeOffset="109508.05">12571 12287 22111 0,'0'0'1968'0,"0"0"-1584"0,0 0-384 0,8 6 0 15,-8-6 3216-15,14 8 560 0,3 6 128 0,2 1 0 16,-2 0-3456-16,6 2-688 15,1 1-144-15,2 1-16 0,0 2 112 0,-1 3 32 0,1 2 0 0,-2 0 0 32,-1 3-848-32,-1 3-176 0,0 5-16 0,-3-3-16 0,-2-3-832 15,1-6-160-15</inkml:trace>
  <inkml:trace contextRef="#ctx0" brushRef="#br2" timeOffset="120197.47">7389 9581 23039 0,'-9'-9'1024'0,"1"4"192"0,-1-3-960 0,0 2-256 15,5-2 0-15,-2 0 0 0,2 3 640 0,1-1 64 16,2-3 32-16,0 2 0 0,0-1-256 0,1 8-48 16,0 0-16-16,0 0 0 0,1-9-96 0,-1 9-32 15,0 0 0-15,0 0 0 0,0 0-64 0,0 0-16 16,0 0 0-16,0 0 0 0,10-2-208 0,0 4 128 15,2 1-128-15,1 1 0 0,-3-4 176 0,3 2-176 16,3 2 192-16,1 1-192 0,4-5 288 0,1-3-48 16,4 0-16-16,0 1 0 0,4 0 32 0,1 1 16 15,0-1 0-15,5 2 0 0,0 2 48 0,4-2 0 0,-2-4 0 16,3 2 0-16,-1-1 16 0,-1 3 16 0,-3-1 0 0,3-1 0 16,1-2-80-16,2 3-16 0,0 3 0 0,2 1 0 15,0-3-96-15,0 0-32 0,-1 1 0 0,0 1 0 16,2 1-128-16,0-1 192 0,-1-2-192 0,2 0 192 15,-1 2-64-15,3 1-128 0,2 4 192 0,0-2-64 16,-3-3 0-16,0-2 0 0,3 0 0 0,0-1 0 16,2 0-128-16,4 0 128 0,1-1-128 0,0 3 128 15,-2 2-128-15,-2 0 0 0,0 2 0 0,1-2 0 16,-1-2 0-16,3 0 0 0,0-1 0 0,-1 2 0 16,-2 5 128-16,0-3-128 0,-4-1 0 0,3-1 128 0,2 0 0 15,1 0 0-15,0 2 0 0,0 0 0 16,0 3 32-16,1-1 0 0,-3 2 0 0,0-3 0 0,-3 0-16 15,2-2 0-15,0 1 0 0,1 3 0 0,0 2-144 0,0-1 192 16,-3-4-192-16,0 3 192 0,1 0-192 0,1 0 160 16,-1-4-160-16,3 3 160 0,-2 1-160 0,0 1 0 15,-4-2 0-15,0-1 128 0,0 1-128 0,-2-1 0 16,0 2 0-16,0-1 0 0,2 1 0 0,-1 1 0 16,-1-1 0-16,4 1 0 0,-3-3 128 0,-1 4-128 15,-2 1 0-15,1-2 128 0,1-2-128 0,2 1 0 16,-1 0 144-16,2 1-144 0,1-1 128 0,-1 2-128 15,1-3 128-15,-3 3-128 0,-3-2 0 0,1 2 0 16,0-1 0-16,2-1 128 0,-2 2-128 0,1 0 0 16,0-3 0-16,0 1 0 0,-2 4 0 0,-2 2 0 15,0-2 0-15,0 1 0 0,0 0 0 0,3-1 0 16,0-1 0-16,2 1 0 0,-1 1 0 0,2-1 128 0,-2-2-128 0,-4 1 0 16,-1 0 0-16,1-1 0 0,1-3 0 15,-2 3 0-15,-1 1 0 0,3 2 0 0,4 1 0 16,-6 0 128-16,0 0-128 0,0 0 0 15,-5 2 0-15,-1-2 0 0,-2 3 0 0,2-1 0 0,1 3 0 0,-1-4 0 16,-1 4 0-16,2-1 0 0,2 3 0 0,-1 0 0 16,-4 0 0-16,0 4 0 0,-1 3 0 0,-1 0 0 15,-2-2 0-15,1 0 0 0,-3 0 0 0,0-1 128 16,3 1-128-16,-4-1 0 0,-2-2 0 0,1 2 0 16,0 2 0-16,-2 1 0 0,2 0 0 0,-3 0 0 15,0 3 0-15,-1 0 0 0,-2 0 0 0,0 3 128 16,0-1-128-16,-1 1 0 0,-3 2 0 0,1-2 128 0,-2 0-128 15,-2 2 0-15,0-1 128 0,-1 0-128 0,0-1 0 0,-3 2 144 16,1 1-144-16,-2 4 0 0,1 1 128 0,-3 0-128 16,-1 0 0-16,1-1 0 0,-2-4 0 0,-2 0 0 15,-2-1 0-15,0 2 0 0,1-4 128 0,-3 2-128 16,-2 1 0-16,2 2 0 0,0 2 160 0,0-1-160 16,-5-5 128-16,2 0-128 0,-1-1 128 0,2-1-128 15,-1-1 0-15,-2 0 128 0,1-1-128 0,-3 1 0 16,0-1 0-16,0 2 128 0,-3 2-128 0,0 0 0 15,1 0 0-15,-3 2 0 0,1 2 0 0,-1-1 0 16,-1-1 0-16,-1 0 0 0,0-1 0 0,-1 1 0 16,2 0 0-16,-2 3 128 0,1 3-128 0,-4 0 0 15,-2 0 0-15,1-1 0 0,2-5 0 0,-1 1 0 16,-1-1 0-16,-1-1 0 0,-1-1 0 0,0 2 0 0,-4-1 0 16,1 0 0-16,-2 3 0 0,-2 1 0 0,-2-3 0 0,0 3 0 15,-3-1 0-15,1 1 0 0,1-1 0 0,-2 1 0 16,0-2 0-16,-1 1 0 0,1-2 0 0,-2 2 0 15,-4 4 0-15,0 0 0 0,2 1 0 16,-3-1 0-16,-7-2 0 0,2 0 0 0,3-2 0 16,3 1 0-16,-1 2 0 0,-1-4 0 0,-2 0 0 0,-1 4 0 15,-3 1 0-15,2 2 0 0,1-3 0 0,1-1 0 16,0-2 0-16,1-1-176 0,0 1 176 0,-2 0-128 16,-2-1 128-16,-1 5-192 0,1 1 192 0,-1 0-192 15,-3-1 192-15,-1 0-192 0,3-1 192 0,1 1-192 16,-5-1 192-16,1 0-128 0,-3-2 128 0,-1 3-128 15,0-2 128-15,3 1 0 0,4 0-144 0,0 0 144 0,-3 0 0 0,-1-3 0 16,-3-1 128-16,3 0-128 0,1-1 0 0,1 1 0 16,0 0 0-16,-2 1-176 0,4-3 176 0,-5 3 0 15,-5 0 0-15,0 1 0 0,1-1 0 0,3 1 0 16,-3-2 0-16,2 1 0 0,-4-2 0 0,1 1 0 16,-3 2 0-16,-1 0 0 0,-1 3-224 0,2-1 32 15,0 0 16-15,-1-1 0 0,2 1 176 0,0-2-208 16,0-4 80-16,0-1 128 0,3 0 0 0,4-2 0 15,2-1 0-15,-1 2 0 0,-2 2 0 0,2-1 0 16,0-1 0-16,1 0 0 0,-1-1 0 0,1 1 0 16,0 1 0-16,-1 0 0 0,0-1 0 0,0 0 0 15,-5 0 0-15,3-1 0 0,4 0 0 0,0 0 0 16,1-3 0-16,3 3 0 0,0 0 0 0,-1-3 0 0,-1-2 0 16,1-2 0-16,3-3-160 0,2-4 160 0,1-2 0 0,2 0-144 15,2-3 144-15,-1 1 0 0,2-2-144 0,0 1 144 16,2 1 0-16,-1-1-176 15,-2 2 176-15,3-1-128 0,2-3 128 0,2 1-160 0,1 0 160 16,2 1-160-16,4 2 160 0,3-3-128 0,-2-2 128 0,5 0-128 16,0 1 128-16,3-2 0 0,1-1 0 0,3-1 0 15,0-1 0-15,2 0 0 0,3-3 0 0,1 0 0 16,7-3 0-16,0 0 0 0,0 0 0 0,0 0 0 16,0 0-160-16,0 0 160 0,0 0-192 0,0 0 192 15,12 3-192-15,-1-4 64 0,2-4 128 0,3 2-208 16,-2 1 208-16,4-2 0 0,1 1 0 0,2-1-144 15,6-2 144-15,0 1 0 0,6-3 0 0,1 0 0 0,5 1 0 0,4-4 0 16,2-3 0-16,1 0 0 0,0 0 0 0,2-4 0 16,0-2 0-16,6-2 0 0,0-2 0 0,3-4 0 15,3-3 0-15,1 0 0 0,-3-2 0 0,2-4 0 16,0-7 0-16,3 1 0 0,2 1 0 0,2 0-128 16,-1 0 128-16,0 2 0 0,-2-3-128 0,3-1 128 15,0-3-128-15,4-2 128 0,1-3 0 0,-2 4 0 16,0 4 0-16,-1-1-128 0,0-1 128 0,2-2 0 15,-1 1 0-15,3-4 0 0,-2-4 0 0,-2 1 0 16,0 2 0-16,-1-1 0 0,3 0 0 0,-4-1 0 16,-1 1 0-16,-2-4 0 0,-1-3 0 0,3 0 0 15,-1 0 0-15,1 0 0 0,0 1 0 0,-1 1 0 16,-6 2 0-16,3-6 0 0,-3-4 0 0,3 2 0 16,0 7 0-16,3 0 128 0,0 0-128 0,-3 2 0 0,-4-3 0 15,2 0 0-15,-3-4 0 0,3 2 0 0,5 3 0 16,-2 1 0-16,-3 2 0 0,-2-2 0 15,-2-3 0-15,0-1 0 0,2-1 0 0,-1 2 0 0,-1 2 0 0,0 1 0 16,-1 0 0-16,-1-2-192 0,-6-1 64 0,-1 0 0 16,-1-2 128-16,1 4-128 0,2 1 128 0,-3 1-128 15,-2 4 128-15,-1-2 0 0,-3-5 0 0,-1 3 0 16,0 3 0-16,-2 1 128 0,-4-1-128 0,2 4 128 16,5 0-128-16,-4-1 0 0,2-2 0 0,-3-1 128 15,-3-1-128-15,1 2 0 0,0 4 0 0,0 0 0 16,-4 3 0-16,-1 2 0 0,-5-2 0 0,0 1 0 15,-1 1 0-15,0-1 0 0,-3-2 0 0,-1 2 128 16,0 2-128-16,0 2 128 0,-2 0-128 0,0 2 128 0,-4-1-128 0,-1 1 176 16,-3-2-176-16,2 0 192 0,0-3-64 0,-4 0 0 15,-3 0 0-15,-1 1 0 0,0-1-128 0,1 1 192 16,-1 3-192-16,0-1 192 0,-2 1-192 16,-2-1 0-16,0 0 0 0,-3-1 128 0,2-1-128 0,-1 1 0 15,-2-1 0-15,-2 1 0 0,3 2 0 0,-5-1 0 16,-2 2-224-16,1-2 80 0,-2 0-16 0,-1-3 0 15,-1-4 0-15,-3 5 0 0,2-1 160 0,-1 3-160 16,-1-2 160-16,0 2-160 0,1 5 160 0,-3 0 0 16,0 1 0-16,-6 2 0 0,-4 1 0 0,-1 0 0 15,1 5 192-15,0-2-64 0,-3 0 0 0,0 1 0 16,0 2 0-16,-4 1 0 0,1-1 0 0,1 0 0 16,-4 2 0-16,1 1 0 0,-5 1-128 0,-3-1 0 0,-2-1 128 15,2-1-128-15,-1 2 0 0,0 1 0 0,-1-2 0 16,1 1 0-16,1-1 0 0,-5-1 0 0,-2-3 0 0,2 5 0 15,-3 3-128-15,1-1 128 0,-1-4-128 0,2 2 128 16,2 2 0-16,-5 4 0 0,0 1 0 0,-4 2-128 16,0 1 128-16,1-2 0 0,2 1 0 0,-3 2 0 15,3 1 0-15,-1 0 0 0,-2-2 0 16,-3 4-128-16,-4 1 128 0,2 1 0 0,0-1 0 0,2 0 0 16,0-3 0-16,-3 2 0 0,-5 1 0 0,1-3-128 15,-1 2 128-15,2-2 0 0,2-2 0 0,-4 2-128 16,0 0 128-16,-2-2 0 0,-3-1 0 0,4 2 0 15,2-1 0-15,-1-1 0 0,-6 0 0 0,-1 3 0 16,0 0 0-16,2 2 0 0,2-4 0 0,-1 4 0 16,-6 0 0-16,3-1 0 0,2 3 0 0,2-1 0 15,-1 4 0-15,1-1 0 0,-4-4 0 0,1 0 0 0,1 0 0 16,2 0 0-16,1 1 0 0,0 0 0 0,1-3 0 0,-2 1 0 16,-1 1 0-16,3 0 0 0,-2 0 0 0,1 2-192 15,-1 4 192-15,0-1-192 0,4 1 192 0,1-2 0 16,1-5 0-16,4 3-128 0,3 4 128 0,1 1 0 15,2-1 0-15,1 1 0 0,-2 0 0 0,6 1 0 16,3 2 0-16,2-3 0 0,4-3 128 0,1 1-128 16,2 0 160-16,0 2-160 0,2 2 160 0,2-2-160 15,1-3 160-15,5 3-160 0,4 1 192 0,4-1-48 16,-1-1-16-16,3-1 0 0,4-2-128 0,1 2 160 16,1 2-160-16,3-2 160 0,4-4-160 0,-1 3 160 15,8 3-160-15,0 0 160 0,-7-2-160 0,7 2 0 16,0 0 0-16,0 0 0 0,0 0 0 0,0 0 0 0,0 0 0 15,10-1-176-15,0-1 176 0,4 1-192 0,4 5 192 0,1-1-192 16,2-2 192-16,0-2 0 16,3-2-144-16,3 3 144 0,7 3 0 0,-1-1 0 0,1-3 0 0,2 0 0 15,1 0 0-15,0 1 0 0,5 2 0 0,3-1 0 16,2-4 0-16,0 2 0 0,3 0 0 0,1 1 0 16,2-1-128-16,-3 2 128 0,1 2 0 0,3-1 0 15,0-2 0-15,1 4 0 0,0-1 0 0,2 2 0 16,1-2 0-16,2 1 0 0,-5-2 0 0,4 1 0 15,3-2 0-15,0 0 0 0,3-1 0 0,-1 0 0 16,-2 0 0-16,4 1 0 0,-2 0 0 0,4 3 0 16,3 5 0-16,-1-1 0 0,0 1 0 0,-1-1 0 15,1 0 0-15,0-2 0 0,4 0 0 0,0 1 0 0,1 1 0 16,-1-4 0-16,-3-2 0 0,2 0 0 0,2 2 0 16,0-1 0-16,2 3 0 0,-3-2 0 0,-1-1 0 0,1 4 0 15,3 1 0-15,0 0 0 0,1 0 0 0,-1 2 0 16,-3 1 0-16,6 0 0 0,-1-1 0 0,3 1 0 15,-2 2 0-15,-1 1 0 0,-2 2 0 0,0 0 0 16,1 0 0-16,1 0 0 0,1 1 0 0,-6 1 0 16,1 1 0-16,0 3 0 0,1 1 0 0,1 0 0 15,-2-1 0-15,-2 5 0 0,-4-1 0 0,3 0 0 16,-3 1 0-16,3 1 0 0,-2 2 0 0,-1 1 0 16,-8-1 0-16,1-1 0 0,-2 1 0 0,2 1 0 15,1 2 0-15,-3 1 0 0,-4 2-144 0,0 5 144 0,-2 1 0 16,-1 0 0-16,-2-1 0 0,-2 1-128 0,-1 0 128 15,0 0 0-15,-1 2 0 0,-2 0 0 0,-2 1 0 16,-1 2 0-16,-5 5 0 0,0-3 0 0,-4-1 0 0,1-1 0 16,0-2 0-16,-1 1 0 0,-1 2 0 0,0 3 0 15,-1 2 0-15,2 2 0 0,-5-1 0 0,-2-1 0 16,0-3 0-16,-4 1 0 0,-3 2 0 0,0-4 0 16,-2 2 0-16,-3 5 0 0,-3 2 0 0,-1 1 0 15,0-7 0-15,-7 1 0 0,0-1 0 0,0 3 0 16,-2 1 0-16,-1 1-128 0,-3 5 128 0,-1-5 0 15,-3-4 0-15,0-4-128 0,-3 0 128 0,0 1 0 16,-3 6 0-16,-2-3 0 0,0 1 0 0,-1 1 0 16,-4-2 0-16,-4 0 0 0,-4-2 0 0,-1-2 0 0,-1-5 0 15,-6 5 0-15,-3 5 0 0,-3 1 0 0,-2-1 0 16,-3-1 0-16,-4-3 0 0,-6 5 0 0,-5 3 0 0,-3 4 0 16,-3 4 0-16,0-2 0 0,0-3 0 0,-4-3 0 15,-4-1 0-15,3 0 0 0,2-1 0 0,2-2 0 16,6 1 0-16,1-4 0 0,-1-4 0 0,2-2 0 15,1-2 144-15,2-5-144 0,0-3 128 0,6-3-128 16,1 1 0-16,3 1 128 0,0-2-128 0,1 0 0 16,0 1 0-16,1-4 0 0,-1-1-256 0,8-3 80 15,0-4 16-15,4-2 0 16,4-4-1440-16,5-5-304 0,3-4-48 0</inkml:trace>
  <inkml:trace contextRef="#ctx0" brushRef="#br2" timeOffset="122143.126">14148 9900 17903 0,'0'0'784'0,"0"0"176"0,0 0-768 0,0 0-192 0,0 0 0 0,0 0 0 16,0 0 1280-16,0 0 192 0,4-8 64 0,-4 8 0 16,0 0-432-16,0 0-80 0,0 0 0 0,0 0-16 15,0 0-432-15,0 0-96 0,4 6-16 0,-1 3 0 16,-1 3-96-16,-2 5-32 0,-3 7 0 0,-2 2 0 16,-1 1-80-16,-1 3-32 0,-3 3 0 0,1 0 0 0,-2 0-64 0,1-1-16 15,-2 0 0-15,3 0 0 0,1-6-16 0,1 3 0 16,-1-2 0-16,2-4 0 0,-1-5 64 15,5-3 0-15,4-1 0 0,-2-4 0 0,-3-4 48 16,3-6 16-16,0 0 0 0,4 7 0 0,-4-7 96 0,0 0 32 16,7 2 0-16,2-2 0 0,4 0 208 0,-1-4 48 15,0-2 16-15,2-2 0 0,2 3-320 0,1-3-64 16,1-2-16-16,1 0 0 0,2 2-256 0,-2-1 0 16,1 0 0-16,2 1 0 0,-2 1-160 0,2 1-96 15,1 3 0-15,0-2-16 16,-1-1-1696-16,1 1-336 0,1 2-64 0</inkml:trace>
  <inkml:trace contextRef="#ctx0" brushRef="#br2" timeOffset="123183.563">14125 10406 22799 0,'-15'-10'1008'0,"6"7"208"0,3 1-960 0,6 2-256 0,0 0 0 0,0 0 0 15,-7-6 320-15,7 6 32 0,0 0 0 0,2-6 0 0,3-3-176 0,0 0-48 16,5 1 0-16,1 0 0 0,0-2 48 0,2 0 0 15,2 0 0-15,1 0 0 0,1-2-48 0,0-1-128 16,2 2 192-16,2-3-64 0,1 0 192 0,2 1 48 16,-1 0 0-16,4 2 0 0,0-2 32 0,1-1 16 15,-1-1 0-15,3 3 0 0,1 2 16 0,1 1 0 16,-1 0 0-16,1 1 0 0,2 0 0 0,-6 1 0 16,-1 4 0-16,0 3 0 0,-2 0-176 0,2 1-16 15,-3 2-16-15,-1 3 0 0,0 2-48 0,3 0-16 16,4 1 0-16,-1 2 0 0,-2 1-32 0,2 3 0 15,0 0 0-15,2 1 0 0,0 4-128 0,-1-1 0 16,-2 0 144-16,1 2-144 0,-2 1 0 0,2 1 0 16,-1 1 0-16,2 2 0 0,0-3 0 0,0 2 144 0,-4-2-144 15,3 1 0-15,-1 3 160 0,1 1-160 0,1-4 128 0,-2 0-128 16,-2 0 224-16,-2 2-32 0,-2-2-16 0,1 0 0 16,-2-1 96-16,3 3 32 0,-2-1 0 0,0 6 0 15,-1 3-96-15,2-1-16 0,0-2 0 0,0 0 0 16,-1 2-192-16,-1 2 144 0,1-1-144 0,1-2 128 15,-1 1-128-15,1 3 0 0,-2 2 0 0,1 1 0 16,-2-3 0-16,1 3 128 0,-1 2-128 0,-2 1 128 16,2-4-128-16,-1 0 160 0,-2 0-160 0,2 1 160 15,-2-3-160-15,0 3 128 0,2 3-128 0,1 0 128 16,-3 0-128-16,3 2 0 0,1-2 0 0,-1 0 0 16,-1 1 0-16,0 1 0 0,9-4 0 0,-3-1 0 0,0 3 0 15,2 0 128-15,-2 2-128 0,2 0 0 0,0 1 0 16,-1-1 0-16,1-2 0 0,0-4 0 0,1 2 0 15,2-1 0-15,-3 0 0 0,2 2 0 0,0-2 0 0,2 3 0 16,3-1 128-16,1-1-128 0,0 1 0 0,0 1 0 16,1-3 0-16,-1-2 0 0,-2-5 0 0,1 1 0 15,2 1 0-15,0-1 0 0,1-1 0 0,2 0 128 16,-3-1-128-16,5 1 0 0,-1 1 160 0,1-1-160 16,0-2 192-16,-2-3-192 0,1 0 272 0,-5-2-48 15,-1-1-16-15,0-1 0 0,4 1 0 0,1 1 0 16,3 1 0-16,1 1 0 0,-3-2 0 0,2-2 0 15,0-5 0-15,2 1 0 0,-4 3-48 0,1-1-16 16,-1-2 0-16,2-2 0 0,2-4-144 0,2 1 160 16,2-1-160-16,-2-1 160 0,-1-2-160 0,-2 0 0 15,-3-2 144-15,-1 3-144 0,1-3 192 0,2-1-16 0,2 0-16 16,0 1 0-16,0-1-32 0,-3 1 0 0,3-3 0 16,-1 0 0-16,-1-2 0 0,-3 0 0 0,1 1 0 0,-2-1 0 15,1-1 0-15,-1-1 0 0,1 0 0 0,1 1 0 16,2-2-128-16,1 1 160 0,-6 0-160 0,3 1 160 15,-7 1-32-15,0-1 0 0,-4-2 0 0,0 2 0 16,-3-1-128-16,-2 2 0 0,2-1 0 0,-3 1 128 16,2-1-128-16,-2-1 0 0,0-1 0 0,-1 0 0 15,-3 2 0-15,0-1 0 0,-2-1 0 0,-1-1 0 16,-2 2 160-16,0 0-160 0,0 0 192 0,-1-2-192 16,-1 1 0-16,-1 1 0 0,-2 1 0 0,-1-2 0 15,-8 0 208-15,11 0-64 0,-4 1-16 0,-7-1 0 16,0 0-128-16,10 0 0 0,-10 0 0 0,0 0 0 0,9 3 0 0,-9-3 0 15,0 0 0-15,0 0 128 0,0 0-320 0,0 0-80 16,0 0-16-16,0 0 0 16,0 0-1328-16,0 0-272 0,-8 8-48 0,-4-2-15696 15</inkml:trace>
  <inkml:trace contextRef="#ctx0" brushRef="#br2" timeOffset="124440.658">12196 9934 13823 0,'-21'23'1216'0,"7"-4"-960"0,-1 3-256 0,-1 6 0 15,1 3 2768-15,2 8 512 0,1 7 112 0,1 3 0 0,1 1-2624 0,1 11-544 16,1 8-96-16,0 4-128 0,2 1 160 16,1 8-160-16,2 4 160 0,2 7-160 0,1 6 160 0,3 3-160 15,2 4 160-15,1 3-160 0,3 4 304 0,5 4-48 16,2-2 0-16,1 2 0 0,5-1 0 0,2-1-16 16,-6-1 0-16,6-4 0 0,5-3-48 0,1-6-16 15,1-6 0-15,-1 2 0 0,2-4 96 0,0-6 32 16,0-10 0-16,0-2 0 0,2-4 64 0,0-5 16 15,5-7 0-15,2-8 0 0,3-8-192 16,2-9-16-16,-1-7-16 0,-2-9 0 0,1-6-160 0,-2-9 0 16,0-9-192-16,-1-8 192 15,0-8-1776-15,-7-13-224 0,-7-15-48 0</inkml:trace>
  <inkml:trace contextRef="#ctx0" brushRef="#br2" timeOffset="124912.234">11156 9763 23951 0,'-31'4'1056'0,"14"-2"224"0,-1 0-1024 0,-1 1-256 0,-1 0 0 0,3 1 0 0,-1 2 1216 0,1 3 176 15,1 2 32-15,-2 2 16 0,1 2-544 0,0 4-96 16,1 3-32-16,-2 7 0 0,-1 7-432 0,1 2-80 16,-1 6-32-16,3 6 0 0,-1 5-224 0,1 11 128 15,1 9-128-15,1 7 0 16,-1 5 0-16,0 8 0 0,2 7 0 0,1 9 0 0,2 8 0 0,2 10 0 15,0 7 0-15,3 6 0 0,3 5 0 0,2 5 0 16,1 4 0-16,1 3 0 0,6 0 0 0,3-2 0 16,1-3 0-16,6-4 0 0,4-3 0 0,0-1 0 15,1-2 0-15,4-8 0 0,5-7 0 0,6-6 0 16,-2-4 0-16,6-7 0 0,-5-9 0 0,4-5 176 16,-2-7-176-16,4-5 160 0,2-10-160 0,2-6 128 15,0-9-128-15,1-7 128 0,4-7-128 0,-1-4 0 0,-5-5 0 16,0-11 0-16,-1-8-256 0,-1-8-64 0,0-8-32 0,0-8 0 31,0-10-2384-31,-3-9-464 0,5-26-112 0,-14-6-16 0</inkml:trace>
  <inkml:trace contextRef="#ctx0" brushRef="#br2" timeOffset="125416.022">9849 9598 23951 0,'-39'15'2128'0,"14"-4"-1696"16,-1 1-432-16,-1 1 0 0,1 2 832 0,-1 0 96 16,2 2 16-16,1 1 0 0,1 2-240 0,-1 0-64 15,3 4 0-15,0 4 0 0,0 3-432 0,2 6-80 16,2 2-128-16,1 5 176 0,2 4-176 0,2 4 0 16,0 6 0-16,1 7 0 0,1 6 0 0,1 8 0 15,0 7 0-15,1 6 0 0,3 6 0 0,3 7 0 16,2 8 0-16,1 6 0 0,1 2 0 0,2 7 0 0,4 6 0 15,3 7 0-15,3 5 0 0,2 3 0 16,0 3-144-16,5 1 144 0,2 1 0 0,6 5 0 0,1 2 0 0,-1 1 0 16,-1-3 0-16,-1-7 0 0,1-9 0 15,-1-2 0-15,-1-6 0 0,-1-7 0 0,4-14 0 0,-1-4 0 16,1-3 0-16,5-8 0 0,8-7 128 16,4-5-128-16,0-3 0 0,1-3 0 0,2-4 0 0,0-5 0 15,1-7 0-15,1-6 0 0,-1-3 0 0,6-5 0 16,2-5-304-16,0-5-48 0,-1-5-16 0,-5-10 0 15,-1-7-2032-15,2-8-416 16</inkml:trace>
  <inkml:trace contextRef="#ctx0" brushRef="#br2" timeOffset="126420.605">7851 9500 19695 0,'-20'-5'864'0,"9"6"192"0,-1 4-848 0,1-3-208 0,-1 0 0 0,3 1 0 15,1 3 624-15,2-2 80 0,6-4 0 0,0 0 16 16,0 10-176-16,0-10-32 0,7 9-16 0,5 1 0 16,0-4-496-16,3 6 0 0,1 3 0 0,3 4 0 15,1 5 0-15,3 2 0 0,2 3 0 0,1 6 0 16,4 5 0-16,3 7 0 0,4 6 0 0,4 5 0 15,3 5 128-15,0 4-128 0,4 3 0 0,1 3 0 16,-2 4 0-16,5 5 128 0,1 2-128 0,-2 1 0 16,0 2 0-16,1 1 0 0,-1 0 0 0,-3 0 0 15,-2-4 0-15,-4 3 0 0,-3 1 0 0,1 4 0 0,-4 2 128 16,-1 1 0-16,-2 0-128 0,0 4 192 0,0 0 160 16,-2 3 32-16,-5-4 0 0,1 6 0 0,-2 4-16 0,0-3 0 15,-3 2 0-15,-1 2 0 0,-3 4-64 16,-1-2-16-16,3-2 0 0,-4 6 0 0,-1 4 32 0,0-7 16 15,1-7 0-15,-1 4 0 0,-1 2 16 0,-1-1 0 16,0-2 0-16,-1 0 0 0,-1 0 736 0,-2-5 128 16,-4-3 48-16,1 1 0 15,-3 3-1648-15,-4-3-320 0,-4-3-64 0,2 2 0 0,-2-1 768 0,-2-1 128 16,-2-3 32-16,-1-3 16 0,-4-5-176 0,-1 1 128 16,-1-1-128-16,0-7 128 0,0-5-128 0,-3-6 0 15,0-7 0-15,-1-4 0 0,0-2 0 0,0-4 0 16,3-6 0-16,-1-7 0 15,1-9-448-15,1-3-160 0,2-9-32 0,1-7-8896 0,1-6-1792 16</inkml:trace>
  <inkml:trace contextRef="#ctx0" brushRef="#br2" timeOffset="126929.597">9465 9660 26655 0,'-13'-5'1184'0,"5"2"240"0,8 3-1136 0,0 0-288 15,0 0 0-15,0 0 0 0,0 0 160 0,10-5-32 16,1 2 0-16,2 6 0 0,2 2-128 0,7 6 128 16,3 4-128-16,3 5 128 0,2 6 48 0,1 4 0 15,1 12 0-15,2 8 0 0,3 12-16 0,2 7 0 16,1 6 0-16,1 6 0 0,0 6 96 0,3 11 0 15,2 12 16-15,0 8 0 0,0 5 96 0,-1 4 16 16,-1 2 0-16,-1 6 0 0,2 5-16 0,-2 2 0 0,-4-2 0 16,-3 2 0-16,-2 1 80 0,-2 2 32 0,-4 0 0 15,-2 0 0-15,-6 1 96 0,-2 1 32 0,-4 3 0 0,-4-1 0 16,-4 0-144-16,-2-5-16 0,-7-7-16 16,0 1 0-16,-2-1-48 0,-5-4 0 0,0-3 0 0,-1-8 0 15,-3-3-240-15,-1-6-144 0,0-3 160 0,-2-7-160 16,0-10 0-16,-1-9 0 0,0-12-208 0,1-9 64 15,-4-13-1520 1,3-12-288-16,-3-9-64 0,3-13-8288 0,0-9-1664 0</inkml:trace>
  <inkml:trace contextRef="#ctx0" brushRef="#br2" timeOffset="127375.398">10840 9834 35007 0,'-9'-3'3120'0,"9"3"-2496"16,-5 5-496-16,5-5-128 0,0 12 640 0,5 4 96 16,5 1 32-16,7 10 0 0,8 9-768 0,6 5-208 0,4 5-16 15,3 6 0-15,1 5 224 0,4 9 0 16,2 7 0-16,3 7 0 0,6 3 0 0,-1 8 0 0,4 3 0 0,-2 7 0 16,-2 11 0-16,-4 0 0 0,-1 1 0 15,-4 5 0-15,-5 5 0 0,-1-2 0 0,-4-2 0 0,-3-3 0 16,-5 0 0-16,-7 0 0 0,-3 1 0 0,-4-3 0 15,-3-2 176-15,-3 1 16 0,-4 1 16 0,-2-2 0 16,-2-6 48-16,-3 0 16 0,-2-3 0 0,-2-1 0 16,0-2-272-16,-3-5 128 0,-2-10-128 0,-2-2 0 15,-1 0-416 1,-1-7-192-16,-1-8-32 0,-2-9-16 0,2-8-2592 16,0-9-512-16</inkml:trace>
  <inkml:trace contextRef="#ctx0" brushRef="#br2" timeOffset="127705.887">12113 9763 22111 0,'12'4'976'0,"-5"2"208"0,0 2-944 0,10 4-240 0,8 4 0 0,6 9 0 16,4 9 3392-16,8 8 640 0,4 2 128 0,3 6 32 16,-2 2-3392-16,3 6-672 0,-1 3-128 0,7 8 0 15,5 8 0-15,-5 4 0 0,-2 2 0 16,-1 4 0-16,-2 2 0 0,-3 5 0 0,1 3 0 15,-3 2 144-15,-1 3-144 0,-4 6 0 0,-8 1 0 16,-4 4 0-16,-4-1-160 0,-3 5 160 16,-3 5 0-16,-6 5-144 0,-7 5 16 0,-7-1 0 0,-2 1 0 0,-9 4 0 15,-5 2 128-15,-2 1 0 0,-8-4 0 0,2 2-128 16,-1 1-2752 0,0-1-528-16</inkml:trace>
  <inkml:trace contextRef="#ctx0" brushRef="#br2" timeOffset="130442.757">20418 13042 27647 0,'-6'-9'1216'0,"3"2"256"0,-3 1-1168 0,3-2-304 16,3 8 0-16,0 0 0 0,1-8 1168 0,-1 1 176 0,0 7 48 0,0 0 0 15,6-6-1104-15,-6 6-288 0,-1-5 0 0,1 5 0 16,0 0 0-16,-6 10 0 0,1 5-176 0,-2 6 176 15,-2 2 0-15,0 9 0 0,1 7 0 0,-2 7 0 16,-1 1 0-16,3 5 0 0,4 4 224 0,-2 5-64 16,2 5-160-16,3-2 0 0,1-7 0 0,3-2 128 15,0-5-128-15,4-7 160 0,2-7-160 0,1-6 160 16,1-7 64-16,0-6 16 0,4-3 0 0,1-7 0 16,3-3 208-16,-1-8 64 0,-3-8 0 0,3-3 0 15,4-5-288-15,0-5-48 0,-1-9-16 0,-2-3 0 16,0-3-160-16,-2-3-192 0,-2-6 32 0,-1 4 16 15,-2-1 0-15,-2 0 0 0,-1 3 0 0,-2 3 0 0,-2 4 144 0,1 3 0 16,-2 2 160-16,-2 5-160 0,1 7 160 16,-1 5-160-16,1 3 160 0,-3 2-160 0,0 9 256 15,0 0-64-15,0 0 0 0,0 0 0 0,0 22-192 0,-1 7 144 16,-1 5-144-16,1 6 128 0,0 4-128 16,-2 8 0-16,0 12 0 0,0 5 0 0,2 6-176 0,-4 2 176 15,-1 3-128-15,1 2 128 0,-2 2 0 16,0-1-128-16,0-5 128 0,1 1 0 0,-4 3 0 0,0-2 0 15,-3-4 0-15,0-3 0 0,-2-5 192 0,0-4 32 16,-2 0 0-16,-1-5 0 0,-3-8 48 0,0 1 16 16,1-4 0-16,-3-1 0 0,-1-7 112 0,-3-3 32 15,2-2 0-15,0-4 0 0,-3-4-176 0,2-5-48 0,-2-3 0 16,3-5 0-16,0-1-208 0,2-8 0 0,-2-4 128 16,5-3-128-16,-1-4 192 0,0-5 0 0,0-3 0 15,0-7 0-15,3-8-48 0,3-4-16 0,2-5 0 16,3-7 0-16,3-6-304 0,5-1-64 0,4 1-16 0,4 1 0 15,-1 4-80-15,6 2-32 0,0 1 0 0,5 2 0 16,2 5 160-16,1 4 16 0,2 2 16 0,3 3 0 16,-1 2 176-16,4 4 0 0,0 5 0 0,3 2 0 15,-3 2 160-15,3 4-32 0,2 5-128 0,2 4 192 16,-2 2-192-16,-2 8 0 0,-8 0 0 0,2 3 0 16,-3 1-256-16,-3 3-64 0,-3 2 0 0,-2 4 0 15,-1-1-1408 1,-1-1-272-16,-3-1-64 0,-3-4-8064 0,0-1-1616 0</inkml:trace>
  <inkml:trace contextRef="#ctx0" brushRef="#br2" timeOffset="130787.919">20951 13319 14735 0,'0'0'1312'0,"0"0"-1056"0,-7 4-256 15,7-4 0-15,0 0 3440 0,0 0 624 0,0 0 128 0,0 0 32 16,0 0-2784-16,0 0-544 0,0 0-128 0,0 0 0 15,6 5 128-15,3-2 48 0,2-4 0 0,4-1 0 16,4 1 144-16,3-3 48 0,-1-1 0 16,4-3 0-16,5-1-448 0,2 2-96 0,0-1-16 0,3 0 0 15,1-3-368-15,1 1-80 0,-1 3 0 0,1 1-128 16,2 3 0-16,-3-2 0 0,-5 0 0 0,-3 2 0 16,-1 2-384-1,-3-2-48-15,-2 0 0 0,-2 0 0 0,-1 3-1744 16,-4 3-336-16,-2 0-80 0,-2 3-12976 0</inkml:trace>
  <inkml:trace contextRef="#ctx0" brushRef="#br2" timeOffset="131125.769">21048 13695 35759 0,'-11'0'1584'0,"11"0"336"0,0 0-1536 0,-7-1-384 16,7 1 0-16,0 0 0 15,0 0-768-15,0 0-240 0,0 0-32 0,0 0-16 16,0 0 416-16,11-3 64 0,0-1 32 0,0 0 0 0,0 2 1248 0,2-1 240 0,-5-1 48 16,4 1 16-16,2 0 112 0,1-1 32 15,2 2 0-15,1 1 0 0,5-2-464 0,0-1-96 0,4 1-16 0,1 0 0 16,0-2-448-16,2 3-128 0,0 1 0 0,0-2 0 15,0 0 0-15,-3-1 0 16,-1 2 0-16,-4 0 0 0,0-3 0 0,-3 3 0 0,-1-1-160 16,-1 1 160-1,-3 2-736-15,-1-2-32 0,-1-4-16 0,-1 2 0 16,1-2-2624-16,-1 1-528 0</inkml:trace>
  <inkml:trace contextRef="#ctx0" brushRef="#br2" timeOffset="132150.168">22535 13156 15663 0,'-1'-8'1392'0,"-1"1"-1120"0,0 0-272 16,1-1 0-16,1 1 3200 0,-1-2 592 0,-1-1 112 0,-2-2 32 15,0 1-3184-15,-2 1-752 0,-2 1 0 0,0 2 0 16,-2 0 256-16,-1-1 32 0,-4-1 0 0,-1 5 0 16,-3 2 496-16,-2 2 112 0,-2 1 0 0,-2 2 16 15,-6 3-160-15,0 3-48 0,4 3 0 0,0 4 0 16,2 3-368-16,-1 4-80 0,2 2 0 0,2 5-16 16,3 2 32-16,0 3 16 0,4 2 0 0,3 3 0 15,3 1-160-15,3-2-128 0,4 1 144 0,2 1-144 16,1 2 0-16,3-5-256 0,1-6 16 0,2-3 16 15,-1-4-32-15,3-6-16 0,2-7 0 0,0 0 0 16,0-3 272-16,2-5-160 0,4-4 160 0,-1-1-128 16,1-5 128-16,0-2 0 0,1-2 160 0,-2-7-160 0,-1-5 128 15,0-1-128-15,1-2 0 0,-2-2 0 0,-2 0 0 0,-2 0-160 16,-1 2 0-16,-1 3 0 0,-3-2 160 0,-1 4 192 16,0 4-32-16,0 1-16 0,-2 1 112 0,0 3 32 15,1 4 0-15,-3 7 0 0,0 0-288 0,0 0 0 16,0 0 0-16,0 0 0 0,3 20 0 0,1 6 0 15,-3 2 0-15,0 11 0 0,-1 2 0 0,3 6 0 16,-1 2 0-16,-3 4 0 0,-3 2 128 0,2 5-128 16,-1 5 144-16,-1 2-144 0,-3-2 256 0,-1-3-32 15,1-6-16-15,-4-3 0 0,-3 1 512 0,2-1 112 16,1-3 0-16,-4-1 16 0,-5-1-208 0,0-4-64 16,-1-3 0-16,0-5 0 0,1-3-320 0,1-2-80 15,1-4-16-15,3-4 0 0,-1-5-160 0,1-3 0 16,2-1 0-16,1-6 0 15,2-2-1488-15,0-6-176 0,1-3-48 0,3-4-10480 0,2-2-2096 0</inkml:trace>
  <inkml:trace contextRef="#ctx0" brushRef="#br2" timeOffset="132735.961">22547 13900 24879 0,'0'0'2208'0,"0"0"-1760"15,-3-10-448-15,3 2 0 0,0 8 3584 0,8-10 640 16,3-1 128-16,3 1 32 16,3 2-3984-16,3-1-784 0,6 0-176 0,0-1-16 0,3 1 192 0,-2 2 32 15,2 1 16-15,-2 3 0 0,0-1 336 0,-3 4 0 16,-1 4 192-16,-1 3-64 0,0 6 64 0,-4 2 0 16,-3 1 0-16,-1 6 0 0,-4 4-192 0,-2 6 0 15,-4 4 0-15,-3 5 128 0,-2-1-128 0,-4 2 0 16,-4 0 0-16,-3-1 0 0,-2 2 0 0,-4-2 0 15,-3 1 176-15,-2-2-176 0,-2-1 576 0,-2-2 32 0,1-3 0 16,0-2 0-16,-2-3 64 0,2-3 16 0,1-4 0 0,1-1 0 16,3-4-288-16,4-3-48 0,-2-4-16 0,5-1 0 15,3-2-160-15,2-3-48 0,1-2 0 0,8-2 0 16,0 0-128-16,0 0 128 0,0 0-128 0,0 0 128 16,0 0 0-16,15-10-128 0,2-1 192 0,5 4-64 15,3-1-128-15,5-2 0 0,3-2 0 0,3 2-176 16,3-1 176-16,-1 0 0 0,1 1-144 0,-2-1 144 15,2 0-224-15,-4-1 32 0,1 0 0 0,2 1 0 16,-4 0-512 0,-2 2-80-16,-4 3-32 0,-2 0 0 0,0 0-1856 15,-2-2-368-15,-7-2-80 0</inkml:trace>
  <inkml:trace contextRef="#ctx0" brushRef="#br2" timeOffset="133152.377">23516 12430 28559 0,'-6'-2'2544'0,"-1"0"-2032"0,0 1-512 0,7 1 0 16,-9 4 1536-16,-1 2 192 0,-2 0 64 0,1 5 0 16,-4 3-1488-16,0 4-304 0,1 1 0 0,-2 3 0 15,0 3 0-15,-1 6 0 0,-1 6 128 0,0 3-128 16,-1 1 432-16,1 3-32 0,0 1 0 0,2 4 0 15,1 4-48-15,3 2-16 0,2 2 0 0,4 5 0 16,2 0-144-16,0-1-48 0,1-3 0 0,3-1 0 16,3-2 0-16,1 2 0 0,1-2 0 0,4-4 0 15,0-2 80-15,2-5 16 0,0-3 0 0,0-4 0 16,4-4-32-16,-1-4 0 0,0-1 0 0,1-4 0 16,-1-2-208-16,1-2 0 0,2-6 0 0,-1-1 0 0,0 1 0 15,0-4-160-15,2-4 0 0,-2-4 0 16,1-4-1440-16,0-2-272 0,0-5-64 15,-1-4-13856-15</inkml:trace>
  <inkml:trace contextRef="#ctx0" brushRef="#br2" timeOffset="133492.709">23691 12836 31327 0,'-3'-8'2784'0,"3"8"-2224"0,0 0-560 0,2-8 0 16,0 0 1152-16,-2 8 128 0,0 0 32 0,10 0 0 16,-10 0-1312-16,9 4 0 0,0 2-240 0,-1 4 32 15,-2 4 208-15,1 4 0 0,-1 0 0 0,1 8 0 16,3 7 384-16,-1 5-16 0,2 3-16 0,2 2 0 15,1 2 224-15,2 1 64 0,-5-1 0 0,3-2 0 16,0-2-208-16,2-4-48 0,-1 2 0 0,0 1 0 16,1 1-208-16,-2-4-48 0,0-4-128 0,1 0 192 15,-1-1-192-15,-2-3 144 0,1-5-144 0,-2 0 128 16,0-3-128-16,0-4 0 0,-1-4 0 0,-1 0 0 16,-2-3 0-16,-2-2-272 0,-5-8 32 0,0 0 16 15,0 0-1504-15,0 0-320 0,0 0-48 0,5-10-8576 16,-5-6-1712-16</inkml:trace>
  <inkml:trace contextRef="#ctx0" brushRef="#br2" timeOffset="133859.662">24251 12715 30751 0,'0'0'1360'0,"0"0"288"0,0 0-1328 0,0 0-320 0,0 0 0 0,0 0 0 15,0 0 256-15,0 0 0 0,-7 9-16 0,-6 2 0 16,-3 0-112-16,-2 1 0 0,3 2-128 0,-5 5 192 16,-2 4 512-16,-3 5 112 0,0 0 16 0,-3 6 0 15,1 6 32-15,-1 5 16 0,1 3 0 0,-1 4 0 16,2 1-368-16,-1 3-80 0,1 0-16 0,-1 1 0 15,2-3-160-15,-1-1-48 0,-2 0 0 16,3-2 0-16,2 0 48 0,0-4 16 0,-1-2 0 0,0-4 0 16,2-2-80-16,5-4-32 0,-2-3 0 0,6-4 0 15,-1-1-160-15,2-3 128 0,3-5-128 0,2-2 128 16,4 0-128-16,-2-5 0 0,5-4-192 0,0-8 192 16,5 5-1744-16,-5-5-240 15,14-4-32-15,3-6-14560 0</inkml:trace>
  <inkml:trace contextRef="#ctx0" brushRef="#br2" timeOffset="134206.333">24312 13693 31327 0,'0'0'2784'0,"-1"11"-2224"16,0-1-560-16,-1 4 0 0,2 5 3584 0,0 4 592 15,-1 4 128-15,0-1 32 16,-1-1-4528-16,-3 0-912 0,-3 2-176 0,-1 2-48 16,-3 1 80-16,0 0 16 0,-2 0 0 0,-1-1 0 0,2-1 944 0,1-3 288 15,3 0-128-15,-4-4 128 0,-1 1 480 0,3-4 160 0,4-2 48 16,-2-2 0-16,2-5-688 16,-1 0 0-16,2-2 0 0,6-7 0 15,0 0-3392-15,0 0-624 0</inkml:trace>
  <inkml:trace contextRef="#ctx0" brushRef="#br2" timeOffset="135472.34">24732 12250 911 0,'0'0'0'0,"0"0"0"0,-8-4 0 0,3 0 0 16,0 0 0-16,5 4 0 0,0 0 5376 0,0 0 976 15,-4-6 208-15,4 6 32 0,0 0-5104 0,0 0-1024 16,0 0-208-16,0 0-32 0,0 0 512 0,0 0 96 16,0 0 32-16,0 0 0 0,0 0 96 0,0 0 32 15,0 0 0-15,0 0 0 0,0 0-224 0,5 12-32 0,3 0-16 0,-1 3 0 16,2 2-288-16,0 3-64 0,2 1-16 0,4 2 0 16,1 1-128-16,3 5-32 0,3 4 0 0,-1 2 0 15,4 2 32-15,0 4 0 0,4-2 0 0,-4 6 0 16,-3 3-48-16,1 2-16 0,-1-3 0 0,3 0 0 15,-4 3 16-15,-2 1 0 0,-2 3 0 16,2 1 0-16,-2-1-16 0,-1-1 0 0,-3 1 0 0,-2 1 0 16,0 2-32-16,0 4 0 0,-5 2 0 15,0 0 0-15,-1 1-128 0,0-5 128 0,-1 1-128 0,1-3 128 16,-4-3-128-16,0 0 128 0,0 0-128 0,-2-2 128 16,-1 1 64-16,-3-2 16 0,0-5 0 0,-1-3 0 15,-5-1 112-15,1-2 0 0,0 1 16 16,-2-1 0-16,0-4-80 0,-1 0 0 0,-2 2-16 0,-1-3 0 15,-3-1-112-15,-1-2 0 0,-5 0-128 0,1-1 192 0,-2-1-192 16,-2 1 0-16,-4-2-192 0,4-3 192 16,2 0-448-16,1-3 32 0,1-4 0 15,3-3 0-15,2-7-1776 0,4-5-368 0,1-4-64 16</inkml:trace>
  <inkml:trace contextRef="#ctx0" brushRef="#br2" timeOffset="138719.189">24655 13066 11967 0,'0'0'1072'0,"0"0"-864"15,0 0-208-15,0 0 0 0,0 0 3776 0,-8 0 704 16,-3 2 128-16,4-2 48 0,-1-2-3360 0,1 0-656 15,-3 0-144-15,10 2-32 0,0 0-272 0,-6-3-48 16,-4 1-16-16,10 2 0 0,0 0 368 0,0 0 64 16,0 0 16-16,0 0 0 0,0 0 336 0,0 0 80 15,0 0 16-15,0 0 0 0,0 0-416 0,0 0-80 16,12-4 0-16,-1 2-16 0,2-2-240 0,3 1-32 16,0-1-16-16,4-1 0 0,0 2 16 0,2-3 0 15,1 0 0-15,1-4 0 0,0 1 0 0,-1 1 0 16,-1 5 0-16,0 0 0 0,0-6 32 0,-1 5 16 15,2 4 0-15,-4 0 0 0,-3 1-112 0,1 1-32 0,-2 0 0 0,1 1 0 16,-1 1-128-16,1 1 0 0,-1 2 0 0,-2-1 128 16,-4-3-128-16,1 2 0 0,0 5 0 15,-4 0 0-15,0-1 0 0,-1 3 0 0,-1 3 0 0,-2-1 0 16,-2 0 0-16,-2 1 0 0,-4 3 0 0,-2 1 0 16,2 2-128-16,-7 1 128 0,-5 1 0 0,-2 2 0 15,2 0 0-15,-1 1 0 0,-1 2 0 0,0-1 0 16,-1 0 0-16,0 0 0 0,2 1 0 0,0 0 0 15,0 2 0-15,3-4 0 0,-1-2 0 0,2-2 0 16,2 1 0-16,-1-2 0 0,2-3 0 0,1 0 0 16,0 2 0-16,4-3 0 0,1-1 0 0,0-2 0 15,-2-2 0-15,2 1 0 0,3 0 0 0,-2 0 0 16,-1-2 0-16,3 1 0 0,-3-1 0 0,2 1 0 0,1 0 0 0,-1-2 0 16,-5 0 0-16,5-2 0 0,2 1 0 0,-1 1 0 15,-1 2 0-15,3-3 0 0,1-9 0 0,1 9 0 16,-1-9 0-16,2 9 0 0,-2-9 0 0,0 0 0 15,0 8 0-15,5 0 0 0,-2-1 0 0,3-1 0 16,-6-6 0-16,8 6 0 0,-1-1 128 0,2 0 0 16,2-3 0-16,-1 1 0 0,-1 2 144 0,-1-3 32 15,6-2 0-15,-1 0 0 0,2-3 32 0,1-1 16 16,-1 3 0-16,4-2 0 0,3 2-96 0,-3 0 0 16,-1-3-16-16,3 2 0 0,2 0-64 0,0 1-16 15,1 0 0-15,3-1 0 0,-2-2-160 0,-1 2 192 16,-2 0-192-16,-1-3 192 0,-3 1-192 0,-2 1 0 0,0-2 0 15,-2 3 0-15,1 0 0 0,-3 0 0 16,1-2-144-16,-2 2 144 0,0 2-416 0,-3 0 32 0,1-2 0 16,-1 0 0-1,-8 2-1264-15,8-3-240 0,-3-1-48 0,-5 4-16 16,3-5-1184-16,-3 5-224 0,-4-9-48 0,-2 2-16 0</inkml:trace>
  <inkml:trace contextRef="#ctx0" brushRef="#br2" timeOffset="139249.518">24663 13583 18431 0,'0'0'816'0,"0"0"160"0,0 0-784 0,0 0-192 15,0 0 0-15,-8-2 0 0,0 0 3856 0,8 2 736 16,0 0 144-16,0 0 16 0,0 0-3888 0,0 0-864 16,0 0 0-16,0 0 0 0,0 0 176 0,0 0 128 0,0 0 16 15,0 0 16-15,0 0 496 0,6 7 80 0,-6-7 32 16,9 8 0-16,2-3 96 0,0 0 32 0,0-4 0 0,2 0 0 16,2-1-400-16,3-1-80 0,0-3-16 0,3-1 0 15,4 2-160-15,0-2-32 0,0 0-16 0,2-3 0 16,0-1-48-16,2 4-16 0,-3-1 0 0,0 2 0 15,0 0-80-15,-3-2-16 0,4 0 0 0,0-2 0 16,-3-1-80-16,0 1-128 0,-4 1 176 0,1 1-176 16,-4 2 128-16,1 3-128 0,-6 1 0 0,0 0 0 15,-1-3 0-15,0 2 0 0,-3-1-176 0,-8 2 176 16,10-1-576-16,-10 1-16 0,0 0 0 16,0 0 0-16,0 0-1712 0,0 0-320 0,6 0-80 0,-6 0-15392 15</inkml:trace>
  <inkml:trace contextRef="#ctx0" brushRef="#br2" timeOffset="140980.536">10344 3333 10127 0,'-6'-10'448'0,"3"4"96"0,-1-1-544 0,1-1 0 16,1 2 0-16,2 6 0 0,-1-9 2672 0,1 9 416 16,0 0 96-16,0 0 16 0,0 0-2176 0,0 0-416 0,0 0-96 0,0 0 0 15,0 0-336-15,0 0-176 16,-1398 2 192-16,2814 1-192 0,-1408 2 176 0,1-2-176 16,0-1 160-16,0 3-160 0,-9-5 256 0,11 4-32 0,1 0-16 0,3-1 0 15,5-3 240-15,2 0 64 0,-1-3 0 0,4 3 0 16,0 0-112-16,2-1-16 0,1-1 0 15,0-1 0-15,-1-4 80 0,3 2 16 0,1-2 0 0,1 1 0 16,2 0-80-16,-1-1-16 0,4 1 0 0,-1-1 0 16,0 1-96-16,-1 0-32 0,2 2 0 0,-2-1 0 15,-3 0-80-15,-1 0-32 0,2 4 0 0,0-2 0 16,-2 0-144-16,1-2 0 0,0-2 0 0,2 0 0 16,3 2 0-16,-3-2 0 0,-1-2 128 0,-1 0-128 15,0 1 0-15,-3 0 0 0,0 2 0 0,-2 0 128 16,-2-1-128-16,-1 1 0 0,-1 0 0 0,0 2 0 0,-2-1 0 15,1 1 0-15,-3 1 0 0,-1-1 0 0,0 1 0 16,1 3 0-16,0-2 0 0,-2 2 0 0,-2 0 0 0,1 2 0 16,-1-2 0-16,-4 2 0 0,0-1 128 0,0 0-128 15,-1-1 0-15,0 3 128 0,0 0-128 0,-10-3 160 16,10 3-160-16,-2-1 160 0,-8-2-16 0,10 3 0 16,-10-3 0-16,8 3 0 0,-8-3-144 0,0 0 160 15,0 0-160-15,0 0 160 0,0 0-160 0,0 0 0 16,0 0 0-16,0 0 0 0,0 0-256 0,1 9-96 15,-3-3-16-15,-2 2-9536 16,-4-1-1904-16</inkml:trace>
  <inkml:trace contextRef="#ctx0" brushRef="#br3" timeOffset="148127.842">7430 9327 7359 0,'-16'-8'656'0,"0"1"-528"15,-2 0-128-15,2 0 0 0,0-1 5312 0,2 1 1024 16,3-2 192-16,0 4 64 0,1 1-4992 0,-2 1-976 16,1-2-208-16,0 1-32 0,0 1-160 0,-2 3-32 15,-1 2 0-15,3 1 0 0,2 1-192 0,-2 2 0 16,-5 5 0-16,1 1-160 0,1 2 160 0,-1 3-208 15,-1 4 80-15,-2 2 128 0,0 4-320 0,-4 7 64 16,-1 8 16-16,-2-2 0 0,0 1 80 0,-2 1 16 16,-1 1 0-16,-2-1 0 0,-2-2 144 0,1 4 0 15,-2 2 0-15,0 5 128 0,-3 4 160 0,2-3 32 16,2-2 16-16,4 0 0 0,4-4 192 0,0 4 48 16,2-2 0-16,4 5 0 0,-2 2-80 0,3 2-16 0,1 2 0 15,-2 2 0-15,-1-2-288 0,-1 3-64 0,-3 2-128 16,1 2 192-16,-4 2-192 0,1 2 0 0,-1 2 0 0,-3-2 0 15,2 2 0-15,-1 4 0 0,-1 4 0 0,2 1 0 16,-2-4 0-16,3 1 0 0,3 2 0 0,-4 3 0 16,0 5 0-16,1 0-128 0,-1 0 128 0,-1 1 0 15,0 3-128-15,-1-3 128 0,1-4 0 0,0 3 0 16,1 4 0-16,2 0 0 0,0-1 0 0,2 1 0 16,3-4 0-16,4 0 0 0,2 2 0 0,4-6 0 15,3-4 368-15,4-1-32 0,-2 2 0 0,5 0 0 16,3 3-112-16,1-1-32 0,3-7 0 0,1 3 0 15,-1-5-192-15,2-1 0 0,-1 0 128 0,1 1-128 16,-1-7 0-16,2-1 0 0,2-2 128 0,1 2-128 0,-3 0 0 16,1-5 0-16,1-2 0 0,-1-1 0 0,1-4 0 0,1 0 0 15,-2 0 0-15,0-2 0 0,2-1 0 0,2 3 0 16,2-1 0-16,1-1 0 0,1 0 0 0,1-1 0 16,2-4 0-16,0 7 0 0,-1 4 0 0,1-2 0 15,-1-2 0-15,4-2 0 0,-1-1 0 0,1 0 0 16,2-1 128-16,-2 1-128 0,3 2 0 0,-1 0 0 15,0 0 0-15,0-4 0 0,2 1 128 0,-2-1-128 16,1-4 0-16,-3-3 0 0,-1-1 0 0,0 1 0 16,-1-3 0-16,2 0 0 0,-1-2 0 0,1 0 0 15,0-2 0-15,2-3 0 0,-1-6 0 0,1 2 0 16,0 2 0-16,4-1 0 0,2-2 0 0,-1 0 0 16,-1-2 0-16,-2 0 0 0,-1 1-144 0,-3-1 144 0,-1-3 0 0,-1-1-144 15,-1 0 144-15,2 0 0 0,-5 2 0 16,3-4 0-16,0-2 0 0,0-4 0 0,0-2 0 15,-1 0 128-15,5-6-128 0,-4-3 0 0,-2-4 0 0,1-2 128 16,0 2-128-16,0-3 0 0,0-6 0 0,1-1 0 16,1-3 0-16,-1 3 0 0,1-6 0 0,-2 0 128 15,-1 1-128-15,1 0 0 0,0-3 0 0,1 0 0 16,0 5 0-16,-1-4 0 0,1-1 0 0,-3 1 128 16,3 0-128-16,0-3 0 0,-6-3 0 0,1-1 0 15,2-2 0-15,2-2 144 0,0-1-144 0,0-3 0 16,0-6 128-16,-1 0-128 0,-4-2 0 0,3 2 0 15,-1 3 160-15,0 1-160 0,-1-1 128 0,-2 1-128 16,0 0 0-16,1-3 0 0,-2-1 128 0,-1-4-128 0,-1 0 0 16,2-2 0-16,-1 0 0 0,1 0 0 0,-3-2 0 15,1-3 0-15,1-5 0 0,1-2 0 0,0-4 0 0,-1 0 0 16,-2-1 0-16,2 0 0 0,2 0 0 0,-3-1 0 16,0 0 0-16,-3 0 0 0,0-1 160 0,1 2-160 15,-1 3 192-15,1-1-192 0,-3 0 160 0,0-3-160 16,-3-2 128-16,2 1-128 0,1 0 128 0,-2-2-128 15,-1 0 0-15,-2-4 128 0,-1-3-128 0,2-2 160 16,1 1-160-16,-1 1 160 0,-1 0-160 0,1 0 0 16,1-3 0-16,-2 1 128 0,1 3-128 0,0-1 0 15,0 0 0-15,1-4 0 0,-2-6 0 0,0 3 128 16,1 0-128-16,-1-3 0 0,-1-7 0 0,0 2 0 16,-1 1 0-16,0 2 0 0,0 3 0 0,3-1 0 0,0-2 0 15,-2 3 0-15,2 3 0 0,-1 1 0 0,-1 2 0 0,0-2 0 16,-1-1 0-16,-2 3 0 0,-1 1 0 15,-2 1 0-15,-4-1 0 0,-1-2 0 0,0-3-144 0,-2 2 144 16,-4 3-176-16,-4-2 176 0,-4-3-160 0,-2 1 160 16,-3-2 0-16,-4 2 0 0,1 2 0 0,3 5 0 15,2 0 240-15,1 4-64 0,-1-2-16 0,2 9 0 16,-1 4 224-16,-1 4 32 0,1 2 16 0,-4 2 0 16,-1 2-48-16,1 2 0 0,-1 4 0 0,0 1 0 15,-5 1 0-15,-1 5-16 0,3 4 0 0,1 3 0 16,-4 0-176-16,1 3-48 0,-4 0 0 0,-1 6 0 15,-2 5-144-15,1 1 192 0,-2-1-192 0,3 6 192 16,-2 2-192-16,3 3 0 0,3 1-192 0,5 3 192 16,3 2-352-16,1 1 48 0,0 4 16 0,2 2 0 15,0 0-1888-15,-1 4-384 0,1 0-80 16</inkml:trace>
  <inkml:trace contextRef="#ctx0" brushRef="#br3" timeOffset="148724.99">6277 11074 29599 0,'-15'-6'1312'0,"6"1"272"0,0-5-1264 0,1 0-320 0,4-2 0 0,1-1 0 15,0-2 560-15,2 0 48 0,1-1 16 0,4-3 0 0,2 0-432 0,2-3-192 16,2-3 160-16,3 0-160 0,2-1 160 0,2 1-160 16,3 0 160-16,4-2-160 0,2 2 0 0,4 2 0 15,4 3 0-15,2 2 0 0,2 1 0 0,3 3 0 16,4 0-128-16,4 3 128 0,5 4-144 0,3 3 144 15,3 4 0-15,-1 1-144 0,0 4 144 0,0 1 0 16,1 3 0-16,4 2 0 0,4 0 144 0,-3 1 64 16,-3 2 16-16,-3 2 0 0,-3 4 224 0,-2 1 64 15,2 1 0-15,-5-1 0 0,-2 2-48 0,1 2 0 16,-3 0 0-16,-2-2 0 0,-1-4-272 0,-4-1-48 16,-5-1-16-16,-2 0 0 0,-2-2-128 0,1 0 0 15,-3-2 0-15,1 1 0 16,0 1-1696-16,-4 0-224 0,-6-3-32 0,-3 0-12320 0</inkml:trace>
  <inkml:trace contextRef="#ctx0" brushRef="#br3" timeOffset="149503.388">5856 12112 28559 0,'-9'-5'2544'0,"3"-1"-2032"15,6 6-512-15,-3-6 0 0,3 6 672 0,0-9 32 16,5-1 16-16,4 0 0 0,7 0-720 0,3 1 0 16,4 1-240-16,4-1 64 0,7-6 176 0,1 3 0 15,3 1-144-15,6 0 144 0,6 1 0 0,5 2 0 16,3 0 0-16,4 1 0 0,4 1 0 0,5-1 0 15,-1 2 0-15,7 0 0 0,5 3 0 0,1 2 0 0,-1 1 0 16,3 2 0-16,0 3 0 0,5 2 0 0,0 2 0 16,-4 4 0-16,-5 2 0 0,-3 7 0 0,2 3 0 15,-4 5 0-15,-2 2 0 0,-7 2 0 0,-7 1 0 0,-9 3 0 16,-4-3 0-16,-5-1 0 0,-7-1-176 0,-3-1 176 31,-3 1-2112-31,-4-2-320 0,0 12-80 0,-8-9-16 0</inkml:trace>
  <inkml:trace contextRef="#ctx0" brushRef="#br3" timeOffset="149954.037">5746 13739 13823 0,'-12'0'1216'0,"3"0"-960"16,-2-1-256-16,2 0 0 0,9 1 5312 0,-7-4 1024 15,3-4 208-15,4-3 48 0,1-2-5472 0,4-5-1120 16,3-1-160-16,1-4-64 0,3-5-144 0,7-4-16 15,3-2-16-15,0-3 0 0,3 0 400 0,5 0-160 16,3-2 160-16,2 1 0 0,1-3-128 0,4 2 128 16,3 1 0-16,0 0 0 0,3 4-160 0,5 2 160 15,5 3-128-15,5 3 128 0,8 6-176 0,0 4 176 16,0 7-208-16,9 7 80 0,7 4 128 0,6 12-128 0,2 4 128 16,3 6-128-16,5 3 128 0,3 6 0 15,-1 2 0-15,2 7 0 0,-1 0 0 0,-2 1 0 0,-6-1 0 0,-9 6 0 16,-6 3 144-16,-5 0-144 0,-3-3 192 15,-1-2-192-15,-10-2 160 0,-4-3-160 0,-8-1 128 0,-8 0-128 16,-6 0-1024 0,-6 1-272-16,-8 1-64 0,-5-2-8112 0,-4 0-1632 0</inkml:trace>
  <inkml:trace contextRef="#ctx0" brushRef="#br3" timeOffset="150328.542">5968 15146 36863 0,'-10'6'3264'0,"0"0"-2608"0,-1 1-528 16,11-7-128-16,0 0 576 0,0 0 64 0,0 0 32 0,0 0 0 31,5-10-976-31,4-3-192 0,5-4-32 0,2-3-16 0,5-2 416 0,1-3 128 0,6-4 0 0,3 0 0 16,4-5-144-16,5 0 144 0,5-1 0 0,5 2-144 16,3-3 144-16,5 5-160 0,4 6 160 0,4 5-160 15,4 5-32-15,6 4-16 0,3 4 0 0,4 7 0 16,-2 6-48-16,4 6-16 0,5 4 0 0,0 5 0 15,-3 2 272-15,-1 7 0 0,-4 1 0 16,-3 3 0-16,0 1 0 0,-2 3 0 0,-3 0 0 0,-2 2 0 16,-9 1 144-16,-2 5-144 0,-4 2 128 0,-2 6-128 15,-4 2 0-15,-5-1-192 0,-2-2 0 0,-4-3 16 16,-7-2-1648-16,-5-2-336 16,-5 0-64-16</inkml:trace>
  <inkml:trace contextRef="#ctx0" brushRef="#br3" timeOffset="150769.212">6471 16282 35935 0,'0'0'3200'0,"0"0"-2560"0,0 0-512 0,0 0-128 16,12 0 320-16,3-2 32 0,4-7 16 0,4-1 0 16,4-1-368-16,8-3-128 0,2-1 0 0,4-5 0 15,2-2 368-15,3-1 80 0,4-1 0 0,4-1 16 16,3-1-160-16,7 3-48 0,7 0 0 15,5 2 0-15,1 2-128 0,1 4 0 0,-2-1 0 0,5 5 0 16,8 3-208-16,0 7-32 0,1 1 0 0,1 6 0 16,-6 4-160-1,2 3-48-15,1 6 0 0,-4 2 0 0,-7 3 64 0,-3 4 0 0,-6 1 0 0,-3 8 0 16,-2 8-80 0,-3 0-16-16,-6 0 0 0,-7 0-9472 0,-5-2-1888 0</inkml:trace>
  <inkml:trace contextRef="#ctx0" brushRef="#br3" timeOffset="152380.109">7430 10923 23951 0,'-5'28'1056'0,"1"-10"224"0,1 3-1024 0,-3 1-256 16,3-4 0-16,-3-2 0 0,3-1 864 0,0-4 112 15,1-3 32-15,-2 1 0 0,1-1-144 0,2-3-32 16,1-5 0-16,0 0 0 0,0 0-48 0,0 0-16 16,0 0 0-16,0 0 0 0,0 0-512 0,0 0-128 0,0 0 0 0,0 0-128 15,0 0 256-15,0 0-48 16,-4 2-16-16,-3-1 0 0,-1-2 80 0,8 1 16 0,-9-3 0 0,1 1 0 15,-4 0-32-15,-2-1 0 0,1-3 0 0,-2 0 0 16,-4-2-64-16,-1-1-32 0,-1-1 0 0,-2-3 0 16,-3 0-160-16,2 0 0 0,1-2 0 0,-1 2 0 15,0 1 0-15,2-1 0 0,-1-2 0 0,1 2 0 16,0 0 128-16,0 0-128 0,-2-3 0 0,0 1 128 16,-2 1-128-16,-1-2 0 0,-4 0 144 0,0-2-144 15,3-2 0-15,-3 0 144 0,-3-4-144 0,0 1 0 16,-3 1 144-16,4 0-144 0,2 0 0 0,-4 1 144 15,4 1-144-15,0-1 0 0,-1-1 0 0,-1 1 0 0,-2 1 0 16,1 1 0-16,1 1 0 0,-3-4 0 0,1-5 144 0,2 1-144 16,-1 2 160-16,-2-1-160 0,-3-3 192 0,1 0-64 15,-2 2-128-15,-1-1 192 0,1 0-192 0,-3-1 144 16,0 0-144-16,1 0 128 0,1 3-128 0,2-2 0 16,1-5 0-16,0 2 0 0,1 1 0 0,-2 2 0 15,-1-2 128-15,0 2-128 0,-3 0 0 0,1 0 0 16,-1-2 0-16,1 3 128 0,1 1-128 0,1-1 0 15,0 0 0-15,2-1 0 0,-2 2 0 0,1-2 0 16,-5-2 0-16,2 0 0 0,3 2 0 0,-1-2 0 16,2-1 0-16,0-1 0 0,0 3 0 0,2 2 0 15,0 2 0-15,2-2 0 0,1 0 0 0,-3 2 0 16,2-1 0-16,-1-1 0 0,0-5 0 0,2 4 0 0,0 3 0 16,4-2 0-16,1-2 0 0,1-1 0 0,2 3 0 15,1-2 0-15,2 2 0 0,1 2 0 16,0 0 0-16,0 1 0 0,1-1 0 0,2 1 0 15,-1 1 0-15,0 0 0 0,3 1 0 0,-2-4 0 16,2-3 0-16,0 0 0 0,0-2-144 0,-2-2 144 0,2-2 0 16,0 2 0-16,2 0-160 0,1 1 160 0,0 1-128 0,2 1 128 15,0 3-144-15,1-1 144 0,-5 1-160 0,7 3 160 16,0 1 0-16,0-2 0 0,-3 4 0 0,2 0 0 16,2 0 0-16,1 3 0 0,-2-1 0 0,3 0 0 15,-4-1 0-15,5 0 0 0,0 3 0 0,1 1 0 16,-1 1 0-16,0-2 0 0,0 1 0 0,4-3 0 0,0-1 0 15,1-2 0-15,2 1-128 0,2 0 128 0,0-1 0 16,-1 2 0-16,-2 3 0 0,4 1 0 0,4-1-192 0,1 4 48 16,-3 0 16-16,1 2 0 0,0 2-48 0,-3 2 0 15,-1 0 0-15,-5 6 0 0,10-3 176 0,-10 3-192 16,0 0 192-16,0 0-192 0,8-2 192 0,-8 2 0 16,11-1 0-16,-11 1 0 0,0 0 0 0,0 0 0 15,11 3 0-15,-11-3 0 16,0 0-1152-16,0 0-208 0,7 11-48 0,0 0-13440 15</inkml:trace>
  <inkml:trace contextRef="#ctx0" brushRef="#br3" timeOffset="153787.266">1780 7044 24879 0,'-22'-11'2208'0,"12"5"-1760"16,0-3-448-16,4 2 0 0,-1 2 1072 0,3 1 128 15,4 4 16-15,-3-6 16 0,3 6-400 0,-7-4-96 16,0 0-16-16,7 4 0 0,0 0-368 0,0 0-80 15,0 0-16-15,-2 10 0 0,-2 2-256 0,2 5 0 16,-1 4-176-16,2 5 176 0,1 7-160 0,4 8 160 16,1 6-128-16,-1 0 128 0,1 2 0 0,4 0-160 15,2 1 160-15,6-3 0 0,3-2 0 0,1 0-128 16,0-4 128-16,0-6 0 0,1-4 0 0,-1-3 0 0,-2-5 0 16,1-4 0-16,-2-3 0 0,-3-6 0 0,-2-6 0 15,1-5 0-15,0-3 0 0,-1-8 0 0,-1-3 144 16,-2-5-144-16,2-2 256 0,0-4-16 0,2-5-16 0,-3-3 0 15,0-3-224-15,1-4 128 16,-1-4-128-16,-5-1 0 0,4-3 0 0,-3 2 0 0,0 1 0 0,0 2 0 16,0 2 0-16,0 4 0 0,3 5 0 0,-3 3 0 15,-3 1 0-15,2 5 0 0,1 3 0 0,1 6 0 16,-1 4 0-16,-2 2 0 0,0 2 0 0,-5 7 0 16,0 0 0-16,0 0-128 0,8 6 128 0,1 5 0 15,2 3-160-15,-2 7 160 0,1 4-128 0,0 6 128 16,0-1 0-16,1 9-128 0,2 9 128 0,1 6 0 15,-1 7 0-15,3 0-128 0,-2 4 128 0,-1 2 0 16,-2 3 0-16,1-1 0 0,-5 2 0 0,1-7-128 0,-6-4 128 16,-1-4 176-16,-3-2-48 0,-3-5 0 0,-3-4 496 15,-2 0 80-15,-1 1 32 0,-2 0 0 16,-6-1-128-16,-1-4-32 0,-2-1 0 0,-1-3 0 0,-1-4-304 0,-5-2-64 16,-1-5-16-16,0-1 0 0,-1-4-64 0,-1-2-128 15,0-4 176-15,2-5-176 0,3-3 0 0,0-3 0 16,2-4 0-16,2-2 0 0,-1-1 176 0,4-4-176 15,4-2 160-15,1 0-160 0,3-4 128 0,1-1-128 16,3-2 0-16,4-3 0 0,4-2 0 0,3-3-160 16,4-5 0-16,3-2 0 0,1-2-80 0,5 0-16 15,4-3 0-15,1 1 0 0,1 0 80 0,2 1 16 16,4 3 0-16,0 0 0 0,5 5 16 0,0-1 0 16,3 1 0-16,1 2 0 0,1 1 16 0,0 2 0 0,-1 1 0 15,-3 4 0-15,-1 4 128 0,-2 4-128 0,-3 0 128 16,-3 2-128-16,-1 5 128 0,0 2 0 0,-4 3 0 0,-1 2 0 15,-2 3 0-15,1 1 0 0,1 0 0 0,-4 4 128 16,-7 4-320-16,1 0-48 0,-5 1-16 0,-1 3-10240 16,-4 2-2048-1</inkml:trace>
  <inkml:trace contextRef="#ctx0" brushRef="#br3" timeOffset="154141.701">2710 6813 23039 0,'-12'-5'2048'0,"1"2"-1648"16,3 0-400-16,8 3 0 0,-8-2 1504 0,2 2 224 15,-2 0 32-15,8 0 16 0,0 0-944 0,0 0-176 0,0 0-32 16,0 0-16-16,0 0-288 0,0 0-64 0,7 5-16 15,1-3 0-15,-8-2-96 0,15 1-16 0,4-1 0 0,3-2 0 16,5-4 128-16,-2 0 0 0,4-2 16 0,0 0 0 16,1 2-272-16,0 0 160 0,1 2-160 0,1 0 128 15,2 0-128-15,-1 0 0 0,-1-1 144 0,2 1-144 16,-1 2 0-16,-1-3 0 0,-3 3 0 0,-5 0 0 31,0 1-384-31,-5 1-64 0,-2 1 0 0,-2 2-9408 0,-3 4-1904 0</inkml:trace>
  <inkml:trace contextRef="#ctx0" brushRef="#br3" timeOffset="154425.626">2624 7505 34095 0,'-6'-5'3024'0,"4"-2"-2416"15,6 0-480-15,0-1-128 0,3 0 1024 0,0-1 192 16,4-4 48-16,7 2 0 0,7 1-816 0,5-1-144 16,-2-1-48-16,7 1 0 0,-1 1 16 0,2 0 0 15,1 2 0-15,2-5 0 0,3-3-272 0,-2 2 160 16,0 0-160-16,3 2 128 0,4 1-128 0,-1 0 0 16,-1-2 0-16,-4 1 0 0,-2-1-368 0,-1 2 0 15,3-1 0-15,0 0 0 16,-4 1-2640-16,3 0-544 0</inkml:trace>
  <inkml:trace contextRef="#ctx0" brushRef="#br3" timeOffset="160100.561">4420 6626 16575 0,'-5'-9'736'0,"-1"4"160"0,-6 1-720 0,2-2-176 0,3-1 0 0,-2 0 0 0,1-1 2816 0,0 1 544 15,0-2 96-15,-3 1 32 0,0 0-2432 0,-2 3-480 16,-2 0-112-16,-1 1-16 0,-2-3-448 0,-2 5 0 15,-1 2 0-15,-4 4 0 0,-1 1-272 0,-4 3 0 16,-4 3 0-16,3 2 0 0,3 2 64 0,3 4 16 16,-1 2 0-16,2 4 0 0,-1 1 192 0,7 1 0 15,1 3 0-15,2 5-144 0,-3 5 144 0,6 1 128 16,2-1-128-16,6-3 176 0,3 1-176 0,2-6 160 16,3-4-160-16,5 0 160 0,-1-4-160 0,2-3 0 15,-1-2 0-15,6-5 0 0,5-3 0 0,-3-1 0 16,-1-4 0-16,2-5 0 0,2-4-160 0,2-6 160 15,-2-2-208-15,3-3 80 0,0-4 128 0,0-2 0 0,-1-5 0 0,-1 0 128 16,-1-1 16-16,-1-2 16 0,-4-2 0 0,0-4 0 16,2-3 32-16,-2-2 0 0,0 4 0 0,-4 0 0 15,-2 4 0-15,2 5 16 0,-2 4 0 0,0 4 0 16,-1 3 64-16,-1 4 16 0,1 2 0 0,-1 5 0 16,-7 4 32-16,0 0 16 0,10 5 0 0,-2 4 0 15,5 1-80-15,-6 5-32 0,0 4 0 0,1 5 0 16,5 6-32-16,-3 6 0 0,-7 6 0 0,1 3 0 15,3 1-48-15,-4 2-16 0,-2 0 0 0,0 3 0 16,-1-3 16-16,-2 1 0 0,-4 1 0 0,-2-2 0 16,-3 0 144-16,0-2 32 0,-1 1 0 0,-2-7 0 15,-3-4 64-15,2-4 32 0,-1-2 0 0,0 2 0 0,-3 1-16 16,4 0 0-16,3 0 0 0,-3-5 0 0,0-4-208 0,2-3-32 16,1-2-16-16,4-4 0 0,0-5-144 0,3-1 0 15,-2-2 0-15,7-7 0 16,-8-3-1184-16,5-3-160 0,-2-5-48 15,3-5-9712-15,4-2-1952 0</inkml:trace>
  <inkml:trace contextRef="#ctx0" brushRef="#br3" timeOffset="160522.48">5023 7011 37375 0,'-14'6'1664'0,"7"-2"320"0,7-4-1584 0,-4 8-400 0,-1 0 0 0,2 3 0 15,0 4 384-15,1 2 0 0,0 4 0 0,1 2 0 16,0 5-224-16,-2 2-160 0,1 4 192 0,1 5-192 16,1 1 144-16,-1 2-144 0,-1-1 0 0,2-2 144 15,2-1-144-15,-4-3-192 0,-1-2 32 0,1-2 16 32,3-3-1840-32,0-3-384 0,1-6-64 0</inkml:trace>
  <inkml:trace contextRef="#ctx0" brushRef="#br3" timeOffset="161958.529">5730 6303 16575 0,'-3'-8'736'0,"3"8"160"0,-4-5-720 0,-2 0-176 0,2 1 0 0,4 4 0 15,-4-3 1792-15,4 3 336 0,0 0 64 0,-9 4 16 16,-1 1-1392-16,0 1-288 0,0 3-48 0,2 2-16 15,-3 1-64-15,1 3-16 0,1 2 0 0,-2 2 0 16,0 2 112-16,3 2 16 0,-4-1 0 0,2 1 0 16,1 1-64-16,0 2 0 0,1 1 0 0,0 1 0 15,1 2-96-15,1 3-32 0,0 3 0 0,-1 5 0 16,0 4-48-16,2 4-16 0,1 0 0 0,0 2 0 0,1 0-80 16,1 0-32-16,0-2 0 0,2 1 0 0,2 2-144 0,1-3 128 15,2-3-128-15,1-1 128 0,0-3-128 0,3-3 0 16,-1-5 0-16,2-2 128 0,2-5-128 15,-1-1 0-15,1-6 0 0,3 0 0 16,1-2-352-16,4-5-96 0,2-3-32 0,4-9-14144 16</inkml:trace>
  <inkml:trace contextRef="#ctx0" brushRef="#br3" timeOffset="162571.567">5909 6476 20271 0,'-6'-11'896'0,"3"4"192"0,-2-1-880 0,4 0-208 15,1-2 0-15,1 3 0 0,-1 7 2272 0,0 0 416 16,10-2 64-16,0 1 32 0,0 0-2080 0,-1 4-400 16,1 3-96-16,2 2-16 0,-1 8-192 0,3 2 176 0,0 4-176 0,2 6 160 15,-1 3 128-15,2 1 32 0,0 3 0 0,2 2 0 16,-1 0-144-16,-1 4-32 0,2 6 0 0,1 2 0 16,1-4-144-16,0-1 0 0,-1-4 144 15,4-4-144-15,-2-3 0 0,-2-3 128 0,-3-4-128 0,-1-3 0 16,2-1 0-16,1-2 0 0,-3-2 0 15,0-5 0-15,-2-3 0 0,-1-1 0 0,-1-4 0 0,0-1 0 32,-3-1-1344-32,1-3-256 0,-1-3-32 0</inkml:trace>
  <inkml:trace contextRef="#ctx0" brushRef="#br3" timeOffset="162880.269">6371 6365 2751 0,'-11'-4'256'0,"-5"2"-256"16,1 1 0-16,6 3 0 0,9-2 7616 0,-3 10 1472 15,-5 1 288-15,0 9 64 0,-1 3-7600 0,0 6-1520 16,-4 5-320-16,-1 4 0 0,-2 5 0 0,-1 2 0 15,1 8 0-15,-1 4 0 0,1 5 0 0,-2-2 0 16,-1 2 0-16,0-2 0 0,-2 1 0 0,-2-1 0 16,1 1 0-16,1-4 0 0,0-3 128 0,2-2-128 15,0-4 0-15,2-2 0 0,-4-5 0 0,2-5 0 16,2-4 128-16,3-2-128 0,8-3 0 0,-2-3 0 16,1-8 0-16,1-3-144 15,3-4-1344-15,1 1-272 0,2-10-48 0,0 0-12672 0</inkml:trace>
  <inkml:trace contextRef="#ctx0" brushRef="#br3" timeOffset="163220.181">6676 6981 25791 0,'0'0'2304'0,"6"11"-1856"0,-2 2-448 0,1 2 0 0,-2 4 2016 15,2 1 304-15,-1 2 64 0,-2 4 16 0,-3 3-1696 0,0 3-320 16,-3 0-80-16,-1 4-16 0,1 6-16 0,-2-2 0 16,-3 0 0-16,2-2 0 0,-6 1-272 0,1-2 0 15,-1 1 0-15,1-3 0 16,1-1-656-16,-1-2-48 0,1-3 0 0,1-2 0 16,1 2-2496-16,3-6-496 0</inkml:trace>
  <inkml:trace contextRef="#ctx0" brushRef="#br3" timeOffset="163660.964">7070 6349 33279 0,'-8'-11'1472'0,"8"11"320"0,0 0-1440 16,0 0-352-16,9-7 0 0,1-1 0 0,0-1 272 0,2 0-16 0,4-4 0 0,-1 3 0 15,0 5-256-15,3-3 0 0,1-2 0 0,0 0 0 16,1 1 0-16,1 1 0 0,0-2 128 0,1 2-128 15,-1 2 0-15,1 2 0 0,-2 1 0 0,0 1 0 16,-3 2 128-16,1 2-128 0,-2 3 0 0,0 5 0 0,-2 6 0 0,-2 2 0 16,-3 6 0-16,-1 4 0 0,-2 6 128 15,-3 1-128-15,-3 2 192 0,-1 1-192 0,-1 5 0 0,-6 0 0 16,1 1 0-16,-5 0 0 0,-2 0 160 0,-1 4-160 16,-1 4 128-16,-4 2-128 0,-4-2 192 0,0-2-32 15,-1-1-16-15,0-3 0 0,-2-2 96 0,2-1 16 16,5-3 0-16,4 0 0 0,2-4-80 0,1-2-16 15,4-3 0-15,2-2 0 0,4-4-160 0,2-2 0 16,3-2 0-16,3-3 0 0,4-5 0 0,0-2 0 16,2-3 0-16,5-2 0 0,5 2 176 0,2-3-48 15,4-2-128-15,0-3 192 0,2-3 0 0,1 0 0 16,0-1 0-16,2-6 0 0,1-2 16 0,4-2 0 0,-3 1 0 16,2-4 0-16,0-4-208 0,-1-3 0 15,2-4 0-15,0 5 0 0,-4 6-256 0,0 0-80 0,-4-3-32 16,-4 0 0-1,-3-2-1808-15,-2 5-384 0,-3 0-64 0,-2 0-11456 0</inkml:trace>
  <inkml:trace contextRef="#ctx0" brushRef="#br3" timeOffset="163973.295">7069 6920 24879 0,'-14'-5'1088'15,"3"-1"256"-15,0-2-1088 0,1 1-256 0,3-1 0 0,3 0 0 0,2-3 3488 0,2 3 640 16,4 1 128-16,2-1 32 0,1-2-3440 0,5 0-672 16,4-3-176-16,4 2 0 0,5 0 128 0,2 0-128 15,5-1 192-15,3 1-64 0,4 1-128 0,2 1 0 16,2 2 0-16,-3-2 0 0,0-1-240 0,-2 2 80 15,1 0 16-15,0 0 0 16,2 1-320-16,-3 1-64 0,-3 0-16 0,-1 1 0 16,3-3-1184-16,0-2-256 0,-4 2-32 0,-2 0-8032 15,-1-2-1616-15</inkml:trace>
  <inkml:trace contextRef="#ctx0" brushRef="#br3" timeOffset="164919.835">7365 5646 13823 0,'0'0'608'0,"0"0"128"0,1-6-592 0,-1 6-144 16,0 0 0-16,14-5 0 0,3 2 4480 0,2 1 880 15,1 1 160-15,5 4 48 0,3 3-4544 0,3 0-896 16,1 2-128-16,4 3 0 0,4 4 0 0,3 5 0 15,6 1 0-15,-1 1 0 0,-4-2 0 0,-2 4 0 16,2 5-144-16,0 6 144 0,0 4 0 0,3 3 0 16,-2 2-128-16,0 2 128 0,-3 2 0 0,-4-1 0 15,-3 0 0-15,-1 2 0 0,1 1 0 0,-7 10 272 16,0 0-48-16,-3 1-16 0,-2-5 144 0,-2 2 32 16,-6-1 0-16,-3 5 0 0,-4 4 16 0,-5-2 16 15,-4-2 0-15,-4 2 0 0,-5 1 240 0,-5 2 48 16,-5 0 16-16,-2 7 0 0,-5-1-16 0,-3-1-16 0,-2-1 0 15,-8-1 0-15,-4-2-352 0,0-1-64 0,0 0-16 16,0 0 0-16,1-3-128 0,5-7-128 0,5-7 144 0,3-7-144 31,4-1-688-31,0-6-224 0,6-4-48 0,4-4-11264 0,4-4-2256 0</inkml:trace>
  <inkml:trace contextRef="#ctx0" brushRef="#br1" timeOffset="173142.033">6234 13548 11055 0,'-13'2'976'0,"1"0"-784"0,2 1-192 0,2 0 0 16,2-2 2048-16,-1-2 384 0,3 1 64 0,4 0 0 0,0 0-1696 0,0 0-352 16,0 0-64-16,0 0 0 0,0 0-384 0,0 0 128 15,0 0-128-15,0 0 0 0,0 0 400 0,0-7 16 16,0-1 0-16,2 0 0 0,2-2 496 0,4 0 112 16,-3 1 0-16,4 0 16 0,-1 0-320 0,3 3-64 15,4 1-16-15,3-2 0 0,1-3 800 0,4 0 160 16,1 1 16-16,5 1 16 15,2 1-1760-15,5-2-368 0,1-3-64 0,3 3-16 0,1 0 576 16,6-2 320-16,0-4-32 0,5 0-16 0,3 2-80 16,3-2 0-16,1-3-16 0,-1 2 0 0,-1-1-16 0,2 2 0 15,3-4 0-15,2 2 0 0,0-4 80 0,1-1 16 16,1 1 0-16,-3 0 0 0,-4 1 64 0,5 0 32 16,0-1 0-16,1-1 0 0,2-1-32 0,0 2-16 15,-3-1 0-15,4 3 0 0,4 0-112 0,-2-1 0 16,3-2-16-16,-1 2 0 0,0 0 80 0,0 3 32 0,2 0 0 15,3 1 0-15,0-1-160 0,-1-1-128 0,-6-2 144 0,3-1-144 16,2 0 176-16,-2 2-176 0,-1 1 192 0,-1-2-192 16,-2-1 128-16,-4 0-128 0,-3 1 0 0,1-1 0 15,2-1 0-15,-4 1 0 0,-1 1 0 0,0 0 0 16,-1 1 128-16,0 0-128 0,3 2 192 0,-1 0-192 16,3 2 240-16,0-1-64 0,-1 1-16 0,-2-1 0 15,0-1-160-15,-1-1 128 0,3-4-128 0,1 2 128 16,2-2-128-16,-2-2 0 0,-5-2 0 0,1 2 0 15,1 3 0-15,2 0 0 0,-3-2 0 0,2 3 0 16,2-1 0-16,-4 0 0 0,-2-1 0 0,0 0 0 0,-3 1 0 16,3 1 0-16,2-2 0 0,2 0 128 0,-3-3-128 15,-3 2 0-15,1 1 0 0,0-4 0 0,-1-2 0 0,2 1 0 16,3-3 0-16,-2 3 0 0,2 0 0 16,-6 2 0-16,-2 0 0 0,4-1 0 0,2 2 0 0,-3 3 0 15,-2 3 0-15,2-1 0 0,1-3 0 0,-3 1 0 16,-3 1 0-16,-1 1 0 0,0 1 0 0,-1 0 0 15,2 2 0-15,2-1 0 0,1 2 0 0,-3 0 0 16,-2 2 0-16,-1-2 0 0,-3-3 0 0,0 4 0 16,2 2 0-16,-1-1 0 0,-4 2 0 0,4-3 0 15,1 2 0-15,-2 1 0 0,-3 3 0 0,-1-2 0 16,-6-2 0-16,0 2 0 0,-1 2 0 0,1 0 0 16,-2-1 0-16,1 1 0 0,-4-1 0 0,1 1 0 15,0-2 0-15,2 3 0 0,-1-2 0 0,-3 1 128 16,-2 0-128-16,-1 1 0 0,-2 0 0 0,1 2 128 0,-6-3-128 15,1 1 0-15,-1 1 0 0,2 1 0 0,-4 1 128 0,1-2-128 16,-2-1 0-16,1-1 0 0,1 2 0 0,-2 2 0 16,-1-1 0-16,2-1 0 0,2-2 0 0,-7 5 0 15,-5 0 0-15,2-1 0 0,0 1 0 0,1 0 0 16,-2 1 0-16,-1-1 0 0,-7 3 0 0,0 0 0 16,0 0 0-16,0 0 0 0,0 0 0 0,0 0-176 15,3-5 176-15,-3 5 0 0,0 0 0 0,0 0 0 16,0 0 0-16,-10-4 0 0,-2 0 0 0,-1 2 0 15,-2 1 0-15,0 3-160 0,-4 1 160 0,-1 1 0 16,-2-1-144-16,-4 3 144 0,-3-2 0 0,-2 5-144 16,-1-3 144-16,-4 3 0 0,-5 0-144 0,-6 1 144 15,-5 4 0-15,-3 2-144 0,-2 0 144 0,-1 2 0 0,-1 0-128 16,-6 2 128-16,-9 1 0 0,-2 2 0 0,-1 0-176 0,-1 3 176 16,-1-1-160-16,-3 5 160 0,-6-2-208 0,0 2 48 15,1-3 16-15,-2 2 0 0,2 0 144 0,1-1-128 16,-7 0 128-16,2 0-128 0,1 2 128 15,-1-1 0-15,0 0 0 0,-1 2 0 0,-2 2 0 0,3 1 0 16,2-2 0-16,-1 2 0 0,-3 0 0 0,3-1 0 16,2-2 0-16,-1-1 0 0,-3-2 0 0,2 0 0 15,-2-5 0-15,2 1-128 0,0 1 128 0,-3 1 0 16,-2-3 0-16,0 1 0 0,1 0 0 0,-5 3 0 16,-3 1 0-16,0 2-128 0,3 1-128 0,-2-2 0 15,2-4-16-15,1 1 0 0,2 0 80 0,2 1 0 0,3-3 16 16,1 0 0-16,1-1 176 0,2 0 0 0,7 2 0 15,-1 0 0-15,-1-2 0 0,0 1 0 0,2-1 0 0,0 6 0 16,1 4 0-16,-6-3 0 0,-4-3 0 0,1 3 0 16,0 4 0-16,1-1-240 0,0-2 64 0,-1 0 16 15,-2-1-112-15,4-1-32 0,2 0 0 0,5-3 0 16,2-3 304-16,6-1 0 0,-1 0 0 0,7 0 0 16,5-1 192-16,3-3 112 0,5-3 16 0,4 1 0 15,2 3-64-15,1 0-16 0,-1 0 0 0,3-3 0 16,5 3-240-16,-2-2 128 0,4 0-128 0,0-2 0 15,3 1 0-15,2-2 0 0,0-4 0 0,0 2 0 16,1 2-128-16,2-1 128 0,0-2-192 0,3 0 192 16,3-1 0-16,-1-1-128 0,1-1 128 0,5-3 0 15,5 1 0-15,4-1 0 0,1 3 128 0,5 0-128 16,2-8 160-16,0 0-160 0,0 0 160 0,0 0-160 0,-6 6 0 0,6-6 0 16,0 0 0-16,0 0 0 0,10 9 0 0,1-4 0 15,2-5 0-15,-1 0 0 0,4 3 0 0,3-2 0 16,1-2 0-16,2-2 0 0,-1-2 0 0,4 0 0 15,2-1 0-15,2 1 0 0,0-3 0 0,1 0 0 16,1-3 0-16,4 1 0 0,6-1 0 0,-1 0 128 16,3 1-128-16,2-1 0 0,2-2 0 0,-1 0 0 15,-1-1 0-15,4-3 0 0,4-1 144 0,4-2-144 16,4-2 128-16,3 1-128 0,4 2 160 0,-1-3-160 16,0-4 192-16,5-3-192 0,4 2 128 0,2-2-128 15,2 0 0-15,1 2 0 0,0 1 144 0,4 0-144 16,7 2 0-16,-2-2 144 0,-3-2-144 0,1 0 0 0,2-2 0 15,2 3 0-15,2 3 0 0,1-3 0 0,-2-5 0 16,3 2 0-16,4 3 0 0,-2 4 128 0,0 4-128 16,3-2 0-16,2-2 0 0,-5 1 128 0,-4 1-128 0,2 0 0 15,5 0 128-15,-5 2-128 0,1-1 0 0,-1-1 128 16,0 1-128-16,-3-2 0 0,1 0 0 0,-5-3 128 16,-3-3 0-16,3 1-128 0,3-1 192 0,-4-5-64 15,0-1-128-15,-1 0 160 0,-1 1-160 0,1 1 160 16,-2 2-160-16,-1-2 0 0,-5 0 0 0,-2 1 0 15,-2 2 0-15,2-2 0 0,1 0 0 0,-2-1 0 16,-6-1 0-16,0 3 0 0,-3 0 0 0,1 0 0 16,0 1 0-16,-1 1 0 0,2 5 0 0,-6-1 0 15,-2 0 0-15,-2-2 0 0,1 3 0 0,0 2 0 0,2 1 0 16,-5 2 0-16,-2-2 0 0,-2 1 0 0,-4 2 0 16,0-2 0-16,0 0 0 0,-3 1 0 0,-1-4 0 0,-1 1 0 15,0-1 0-15,-1 2 0 0,-4 1 0 0,-2 3 0 16,-5-4 0-16,-1 3 0 0,-1 3 0 0,-4 0 0 15,3 1 128-15,-1-2-128 0,0 3 0 0,1 0 0 16,0 0 0-16,-1 1 0 0,0 0 0 0,1 1 0 16,-1 0 0-16,3 0 0 0,0 1 0 0,-1 2 0 15,-2-1 0-15,-1 0 0 0,-1 1 0 0,-1 1 0 16,-2 2 0-16,1-2 0 0,-5 2 0 0,0 1 0 16,-1 0 0-16,-2-1 0 0,-3 1-144 0,1 0 144 15,-2 1-192-15,0 0 192 0,-5 1 0 0,-7 1 0 16,8-4 0-16,-8 4 0 0,0 0 0 0,0 0 0 15,0 0 0-15,0 0 0 0,0 0 0 0,-9-4 0 0,3 1 0 16,-3 0 0-16,1-3 0 0,-4 4 0 0,-2 0 0 0,0 1-160 16,-1 1 160-16,-1 0 0 0,-4-1 0 15,2 1 0-15,-1 1 0 0,-2 3-192 0,-5 3 64 0,0 0 0 16,-7 0 128-16,-3 1-128 0,-6 0 128 0,-2 2-128 16,-6 0-32-16,-1 2 0 0,-2 2 0 0,-5 1 0 15,-1 3-16-15,-1-1 0 0,-3 1 0 0,-2-1 0 16,-1 1 176-16,-1 3 0 0,2 2-144 0,-1-1 144 15,-4-1 0-15,-1 3 0 0,-2 2 0 0,4 0 0 16,-1-4 0-16,0 1 0 0,-4 1 0 0,-3 0 0 16,-7-1-128-16,0 4 128 0,-4-1 0 0,-6-2 0 15,-5 5-192-15,-4 1 48 0,-3 0 0 0,-3 3 0 16,-4 3-144-16,2 2-32 0,-1 5 0 0,2-3 0 0,-3-5 160 16,8-1 32-16,5 0 0 0,2-2 0 0,0-1 128 15,3-3 0-15,2 0 0 0,4-1 0 0,3 4 0 16,-3 0 0-16,-1 0 0 0,0-2 128 0,2 4-128 0,-3 0 0 15,-2-2 0-15,-4 2 0 0,-1 1 0 0,0 0-128 16,-2-1 128-16,-2-1 0 0,-7 2-288 0,2-1 32 16,5-1 0-16,2 2 0 0,-3 1 16 0,5-2 16 15,4-4 0-15,3-1 0 0,0-3 224 0,10-1 208 16,5 2-32-16,5-3-16 0,5-4 224 0,2 0 64 16,2 2 0-16,1 0 0 0,-1-1-448 0,-1-2 128 15,2-1-128-15,0 3 0 0,2 5 0 0,-1 0 0 16,-1 1 0-16,-2 0 0 0,-1 3 0 0,-2 0 0 15,-1 1 0-15,1 0-176 0,-1-3 16 0,3 1 0 16,-2-3 0-16,4 1 0 0,0-5 160 0,9 1 0 0,6-3 0 16,5-1-128-16,5-3 352 0,1-1 80 0,6-3 16 15,1 3 0-15,-1 2-64 0,5-2 0 0,3-4 0 0,-4 2 0 16,0 2-128-16,7 0-128 0,4 1 144 0,-1-3-144 16,-4-4 0-16,2 3 128 0,-1 2-128 0,3-1 0 15,2-2 0-15,0-3 0 0,1-3 0 0,2 1 0 16,2-1 0-16,1 2 128 0,1-2-128 0,2-1 0 15,5-3 272-15,0 0-32 0,0 0-16 0,0 0 0 16,0 0 16-16,0 0 0 0,0 0 0 0,0 0 0 16,0 0-240-16,0 0 0 0,0 0 0 0,0 0 0 15,0 0 0-15,11-1 0 0,1 0-128 0,-3 1 128 16,-9 0 0-16,13-1 0 0,-1-1-128 0,2 0 128 0,-4-2 0 16,6 2-128-16,1 1 128 0,1-1 0 0,-6-3 0 0,4 1 0 15,4 0 0-15,3-1 0 0,6-3 0 16,-1-1 0-16,0-5 0 0,4 3 0 0,1 4 0 15,2-5 0-15,2-7 0 0,3 0 0 0,5 4 0 0,5-3 0 16,1-1 0-16,1-1 0 0,1-2 0 0,1 1 0 16,1 3 0-16,3-5 0 0,6 0 0 0,4-2-128 15,0-1 128-15,2 1 0 0,-6-1 0 0,7-3 0 16,4-3 0-16,2-1 0 0,2-1 0 0,0 1 0 16,-1-1 0-16,4 0 0 0,0-1 0 0,6 0 0 15,0 2 0-15,1-1 0 0,-1-4 0 0,2-1 0 16,4 0 128-16,0 0-128 0,-1 0 0 0,3 1 0 15,3 1 0-15,2 2-160 0,3 1 160 0,-3-1 0 16,0 1 128-16,2 1-128 0,4 0 0 0,-1-1 0 16,-1-2 0-16,0 0 0 0,3-2 0 0,-1 5 0 0,-5 0 0 15,2 1-128-15,1 2 128 0,-2 1 0 0,-2-1 128 0,4 3-128 16,3 0 0-16,-1-2 0 0,-5-3 0 0,2 0-128 16,0-1 128-16,-2 0 0 0,1-1 0 0,-1 0 0 15,-1 0 0-15,0 3 0 0,-3 0 0 0,-1 1 128 16,-3 1-128-16,-1 0 0 0,1 0 0 0,-6 4 128 15,-6 0-128-15,1-2 0 0,-4 3 128 0,2-1-128 16,-2 1 144-16,-6-1-144 0,-5 2 192 0,-3 1-192 16,0 3 176-16,-6 0-176 0,-1 2 160 0,-3 2-160 15,-1 0 224-15,-5-1-48 0,-4 1-16 0,-3 2 0 16,-1 0 32-16,-6 1 16 0,-1 1 0 0,0-2 0 16,1 4-16-16,-2 1-16 0,-2 0 0 0,0 1 0 0,-3 1-16 15,-2 0 0-15,-2 2 0 0,-2-1 0 0,0 1-160 16,-6 0 128-16,-3-1-128 0,-1 2 128 0,-1 1 0 15,-1 1-128-15,-10 1 192 0,5-3-64 0,-5 3-128 16,0 0 0-16,0 0 0 0,0 0 128 0,0 0-128 0,0 0 0 16,0 0 0-16,0 0 0 0,0 0 0 0,0 0 0 15,0 0 0-15,0 0 0 0,0 0 0 0,0 0 0 16,0 0 0-16,0 0 0 16,0 0-512-16,0 0-48 0,0 0 0 0,-9-2 0 15,-1 0-2448-15,-3 0-480 0</inkml:trace>
  <inkml:trace contextRef="#ctx0" brushRef="#br1" timeOffset="175513.841">7227 10023 14735 0,'-9'0'1312'0,"1"0"-1056"0,8 0-256 0,-9 1 0 16,-1 1 832-16,1-2 96 0,2 0 32 0,1 0 0 15,6 0-320-15,0 0-64 0,-6 3-16 0,6-3 0 0,-10 5-192 16,3 0-48-16,-2-2 0 0,9-3 0 0,-6 3 128 0,-2 0 0 16,1 1 16-16,0 0 0 0,7-4-16 0,-7 4 0 15,-2-1 0-15,9-3 0 16,0 0 208-16,0 0 48 0,0 0 0 0,0 0 0 0,0 0-16 0,0 0 0 16,0 0 0-16,0 0 0 0,0 0-224 0,0 0-32 15,12-1-16-15,2-1 0 0,1-2-176 0,1 0-48 16,1-3 0-16,-1 2 0 0,0 0-48 15,3 2-16-15,4-1 0 0,0 0 0 0,4 0 80 0,2-1 16 16,1-2 0-16,0-2 0 0,2-1-32 0,1 0-16 16,0-1 0-16,2-1 0 0,3-3-176 0,-3 1 0 15,0 3 144-15,3 2-144 0,-2 0 128 0,4-2-128 16,-3-1 128-16,-1 1-128 0,-1-1 208 0,-2 1-16 0,0-1-16 16,0 1 0-16,-1 0 32 0,4 0 16 0,1-1 0 0,-1 1 0 15,-1 2 16-15,1-2 0 0,-6-1 0 0,2 3 0 16,1 1-64-16,-2 0-16 0,-2 1 0 0,-4 0 0 15,-1 1-160-15,-1 1 192 0,0 1-192 0,-1-1 192 16,-1 1-48-16,-1 1 0 0,0-1 0 0,-1 1 0 16,0 0-16-16,-2 1-128 0,1-5 192 0,-2 4-64 15,-1 0 0-15,1 1-128 0,-3 1 192 0,1-3-64 16,1-2-128-16,0 2 192 0,0 1-192 0,1-1 192 16,-5-1-192-16,1-2 0 0,0-3 144 0,0 5-144 15,-3 5 0-15,-1-1 0 0,-8 1 0 0,10-3 128 16,-2 3-128-16,-8 0 0 0,0 0 0 0,10-2 128 0,-4-2-128 15,-6 4 0-15,0 0 128 0,10-1-128 0,-10 1 0 0,0 0 128 16,0 0-128-16,0 0 0 0,7-1 0 0,-7 1 0 16,0 0 0-16,0 0 0 0,0 0 0 0,0 0 0 15,0 0 0-15,0 0 128 0,0 0-128 0,0 0 0 16,0 0 128-16,0 0-128 0,-6 6 0 0,-4 0 128 16,-3-2-128-16,-3 3 0 0,-4 3 0 0,0 0 0 15,-7-2 0-15,0 2 0 0,-3 1 0 0,0 2 0 16,-1 3 0-16,1-2 0 0,-3 0 0 0,-1 1 0 15,-2 0 0-15,1-1 0 0,-1 0 0 0,0 0 0 16,-5 0 0-16,-1 3 0 0,-3 1 0 0,-2 0 0 16,-2-1 0-16,2 1 0 0,-3 2 0 0,1-1 0 15,1 1 0-15,-5-2 128 0,-2 1-128 0,1 0 0 16,2-2 0-16,3 0 0 0,-3-3 0 0,7 0 0 16,4 0 0-16,3-1 0 0,-1-2 0 0,4-2 144 0,-2-2-144 15,2 2 0-15,4 1 128 0,-1-1-128 0,-1 0 0 0,1-3 0 16,-3 3 128-16,3-1-128 0,0 0 0 0,4 0 0 15,2-1 0-15,-1-1 0 0,5 0 0 0,-1 0 0 16,1 2 0-16,1 0 0 0,1-2 0 0,0 1 0 16,-1 0 0-16,3-1 0 0,2 1 0 0,3-2 0 15,-2 1 0-15,4-1 0 0,0 1 0 0,4-1 0 16,7-5 0-16,-8 5 0 0,2-2 0 0,6-3 0 16,-6 4 0-16,6-4 0 0,0 0 0 0,-6 6 0 15,6-6 0-15,0 0-144 0,0 7 144 0,0-7 0 16,0 0 0-16,0 0 0 0,0 0 0 0,0 0-128 15,0 0 128-15,15-3 0 0,-2 0 0 0,-2-4 0 16,1 4 0-16,3-1-128 0,2-4 128 0,1 1 0 0,3-1 0 16,1 1-160-16,1-2 160 0,-1 2 0 0,3-4 0 0,0 1-128 15,2 1 128-15,3-1 0 0,2-3 0 0,2 0 0 16,4-2 0-16,1 2 0 0,6 0 0 0,0-1 0 16,-1-3 0-16,0 1 0 0,1-2 0 0,-1-1 0 15,3-2 0-15,2 2 0 0,0 0 0 0,4 0 0 16,5-2 0-16,-2-1 0 0,-2-3 0 0,1 2 0 15,-3 0 128-15,6 0-128 0,3 3 0 0,-1 0 0 16,-5 0 0-16,0 2 0 0,-5-1 0 0,0 3 0 16,-4 0-144-16,0 3 144 0,0-3 0 0,-2 3 0 15,-1 2 0-15,-3 2 0 0,-2 1 0 0,0-1 0 16,-4 0 128-16,0 2-128 0,-5 2 0 0,-1 0 0 16,-3 1 0-16,1 1 0 0,-4 1 0 0,0-2 0 15,-1-1 0-15,-2 0-192 0,-1 1 192 0,-1 1 0 16,-2-1 0-16,-1 1 0 0,-2-1 0 0,-4 0 0 0,-8 4 0 15,0 0 0-15,9-4 0 0,-9 4 128 0,0 0-128 0,0 0 160 16,0 0-160-16,0 0 0 0,0 0 0 0,0 0 128 16,-7-3-128-16,-2 0 0 0,3 3 0 0,-4 3 0 15,-2-1 0-15,1-2 0 0,1-3 0 0,-1 4 0 16,-1 5 0-16,1-1 192 0,-3-4-192 0,0 2 192 16,0 4-192-16,0-1 0 0,-1 0 0 0,-1 1 0 15,-1-1 0-15,-1-1-176 0,-3 0 48 0,-2 0 0 16,-3 1 128-16,-2 2 0 0,-4 1 0 0,0 4 0 15,-1-1 0-15,-2 1 0 0,-6 1 0 0,0-1 0 0,-4 1 0 16,0 0 0-16,0 5 0 0,-3 0 0 0,-5 3 0 16,-1-2 0-16,-1-1 0 0,2 0 0 0,0 0 0 0,3 2 0 15,-1 3 0-15,1-3 0 0,-4-2 0 16,3-1 0-16,2-3 160 0,1 3-160 0,-1 0 192 0,2 0-64 16,-1 1-128-16,3 0 192 0,0 2-192 0,-3-2 144 15,-4-2-144-15,0 1 128 0,-2 1-128 0,3 1 0 16,1 0 0-16,1-2 128 0,2-1-128 0,6-2 0 15,1-1 0-15,4-1 0 0,3-4 0 0,4 0 0 16,4 0 0-16,3-2 0 0,3-4 0 0,5 2 0 16,4 2 128-16,4-3-128 0,6-4-272 0,0 0-96 15,0 0-16-15,13 0 0 16,6-3-2880-16,4-5-576 0</inkml:trace>
  <inkml:trace contextRef="#ctx0" brushRef="#br1" timeOffset="176610.493">6798 10491 17503 0,'-9'-1'1552'0,"0"1"-1232"15,0 0-320-15,1 1 0 0,2 0 976 0,6-1 144 16,-7 0 32-16,2-1 0 0,-4 1-832 0,2 0-144 16,-2 0-48-16,9 0 0 0,-5-3 96 0,-4 0 16 15,1 2 0-15,-3-2 0 0,1-1 608 0,2-3 128 16,-3 0 32-16,1 0 0 0,1-3 192 0,2-2 32 16,2-5 16-16,0 3 0 0,-1 1-496 0,3-2-112 0,0 0 0 15,3 0-16-15,1-1-368 0,1 2-64 0,2 0 0 0,0 0-16 16,-1 1-176-16,1 1 0 15,4 1 0-15,-2 2 0 0,4 0 0 0,0 2 0 0,2 1 0 0,1 1 0 16,3-1 0-16,0 3 0 0,3 1 0 0,3 2 0 16,-1 2 0-16,2 1 0 0,0 2-144 0,0 1 144 15,-1 3 0-15,-2 1 0 0,-1 0-128 0,-1 1 128 16,-1 1 0-16,-5 0 0 0,-2-1 0 0,-1 1 0 16,-4 1 0-16,0 1 192 0,-2-2-16 0,-3 1-16 15,-5 2 176-15,-2 1 48 0,-4-1 0 0,-5-3 0 16,-1-1 16-16,-5 1 16 0,-1 0 0 0,-4 0 0 15,-2-1-96-15,-2 0-32 0,-1-1 0 0,1-2 0 16,1-1-32-16,5-3-16 0,-1-1 0 0,5-4 0 0,0-2-32 16,3-4 0-16,2 0 0 0,1-4 0 0,4-5-80 15,2 1-128-15,0-2 176 0,2 0-176 0,4-2 128 0,1-4-128 16,2 0 0-16,3 0 0 0,1 1 0 0,4 0 0 16,1 0 0-16,2 1 0 0,0 1-128 0,4 2 128 15,4 2 0-15,-1 1-144 0,1 0 144 0,2 4-192 16,0 2 192-16,0 4-192 0,-2 2 192 0,1 3 0 15,-3 2-144-15,3 2 144 0,1 3 0 0,-1 3-176 16,-4 3 176-16,0 2-128 0,-3 3 128 0,-6 3-128 16,1 1 128-16,-3 2-128 0,-3 0 128 0,-3 2 0 15,-4-2 0-15,-2 0 0 0,-1 1 0 0,-5-1 0 16,-2-3 0-16,1-1 0 0,0-1 0 0,-1-3 0 16,0 0 128-16,0-3-128 0,-1-1 128 0,0-2-128 15,-2-3 160-15,2-3-160 0,0-2 192 0,2-2-64 0,0-2-128 16,3-4 192-16,2-1-192 0,1-3 176 0,2-1-176 15,-1-2 160-15,3-3-160 0,1-1 0 0,2-3 0 16,6-2 0-16,1-3 0 0,1-1-256 0,2 0 64 0,-1 4 16 16,6 2 176-16,0 4-208 0,-1 0 80 0,4 4 128 15,6 2-192-15,-1 2 192 0,-2 2-192 0,0 4 192 16,2 3-192-16,0 2 192 0,2 3-192 0,-2 1 192 16,-3 2-224-16,1 2 80 0,-3 6 16 0,-3-1 0 15,-4-1-32-15,-1 3 0 0,-4 2 0 0,-2 0 0 16,0-3 160-16,-6 0 0 0,-1-3-144 0,-4 1 144 15,-2 2 0-15,-3-2 0 0,-2 0 128 0,-3-1-128 16,-2-3 256-16,0-2-48 0,-1-3 0 0,0-1 0 0,-1-3-16 16,1-1 0-16,1-2 0 0,5-1 0 0,-1-2-32 15,4 0-16-15,1-4 0 0,3 0 0 0,1-3-144 16,2-4 160-16,3-2-160 0,1-2 160 0,1-1-160 16,4-3-144-16,4-1 144 0,2 2-208 0,1-1-16 0,3 4 0 15,2 4 0-15,-1 1 0 0,1 3 224 0,0 3-192 16,2 4 192-16,0 2-192 0,4 2 192 0,-2 2 0 15,-1 2-160-15,0 2 160 0,-5 1-144 0,-2 2 144 16,-1-1-192-16,-3 2 192 0,-4 1 0 0,-1 1 0 16,-7-2 0-16,1 5 0 0,-4 2 0 0,-1-1 0 15,0-4 0-15,-7 0 0 0,1 1 0 0,0-1 0 16,-2 0 0-16,-1-1 0 16,-2-3-2576-16,-1-1-416 0</inkml:trace>
  <inkml:trace contextRef="#ctx0" brushRef="#br1" timeOffset="177776.267">9051 9609 26719 0,'-15'-11'1184'0,"5"7"240"0,-2 3-1136 0,2 0-288 0,0 0 0 0,10 1 0 15,-9-3 960-15,2 2 128 0,-2 2 16 0,1-6 16 16,5-1-912-16,-4-3-208 0,1 3 0 0,0-1 0 15,1-1-192-15,-1-3-32 0,-2-8-16 0,3 4 0 16,2 3 384-16,-3 1 80 0,2 1 16 0,1 0 0 16,1-3 576-16,3-3 112 0,3-1 32 0,1 1 0 15,2 3-256-15,5 0-64 0,3-1 0 0,2 3 0 16,-1 1-480-16,4 0-160 0,5-3 0 0,2 3 0 0,2 3 0 16,1 1 0-16,0 2 0 0,-2 3 0 0,0 2 0 0,-4 5 0 15,-1 4-144-15,-1 1 144 0,-1-1-128 0,-3 2 128 16,-3 4-128-16,-1 2 128 0,-4 0 0 0,-1 6-160 15,-3 2 160-15,-4 0 0 0,-4 2 0 0,-2-3 0 16,0-4 0-16,-4 2 0 0,-2-2 0 0,-3 0 192 16,-2-2-48-16,-2-3-16 0,-4-1 144 0,0-3 32 15,2-2 0-15,-3-1 0 0,0 1 16 0,0-5 0 16,1-1 0-16,1-2 0 0,1-1-16 0,1-2 0 16,1-2 0-16,2-2 0 0,0-5-96 0,3 0-16 15,-1-1 0-15,2-2 0 0,4-4-192 0,2-2 176 16,4-3-176-16,3-2 160 0,4-1-160 0,-1 0 0 15,4-2 0-15,1 3-176 0,4 2 176 0,3 2-160 0,3 2 160 0,0 2-160 16,2-1 160-16,1 4 0 0,3 4-144 16,-1 3 144-16,1 0-128 0,-3 5 128 0,1 5-160 0,-4 2 160 15,1 2-176-15,-1 2 176 0,-1 2-192 0,-3 3 192 16,0 4-176-16,-5 1 176 0,-4 2-160 0,-2 0 160 16,-2-1 0-16,-3-1-144 0,-3 0 144 0,-3-1 0 15,0-2 0-15,-5-3 0 0,-1-2 0 0,-2 0 128 16,0 0 0-16,-2-2 16 0,-2-2 0 0,-2-3 0 15,0 0 16-15,-2-3 0 0,3-3 0 0,0-2 0 16,2-2-32-16,1-4-128 0,2-1 192 0,-1-1-64 16,4 0-128-16,3-2 192 0,2-4-192 0,3 0 192 15,2 0-192-15,1-4 0 0,1-1 0 0,5 0 0 0,5 0-288 16,1 1 64-16,3 2 16 0,-1 1 0 0,1 5 80 0,2 1 128 16,-2 3-208-16,2 4 80 0,0 1 128 15,1 4-192-15,-3 3 192 0,1 3-192 0,-1 6 32 0,-2 6 0 16,0 4 0-16,-6 2 0 0,-2 1-32 0,-2 2 0 15,-2-1 0-15,-2 0 0 0,-7-3 192 0,1-2 0 16,-2 0 0-16,0-3 0 0,-4 0 0 0,-2-2 0 16,1 0 0-16,-1-1 0 0,-3 1 0 0,2-4 0 15,-1-2 0-15,0-1 128 16,-1 0-2496-16,1 1-480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52:27.961"/>
    </inkml:context>
    <inkml:brush xml:id="br0">
      <inkml:brushProperty name="width" value="0.05292" units="cm"/>
      <inkml:brushProperty name="height" value="0.05292" units="cm"/>
      <inkml:brushProperty name="color" value="#7030A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F0"/>
    </inkml:brush>
    <inkml:brush xml:id="br3">
      <inkml:brushProperty name="width" value="0.05292" units="cm"/>
      <inkml:brushProperty name="height" value="0.05292" units="cm"/>
      <inkml:brushProperty name="color" value="#00B050"/>
    </inkml:brush>
    <inkml:brush xml:id="br4">
      <inkml:brushProperty name="width" value="0.05292" units="cm"/>
      <inkml:brushProperty name="height" value="0.05292" units="cm"/>
      <inkml:brushProperty name="color" value="#92D050"/>
    </inkml:brush>
    <inkml:brush xml:id="br5">
      <inkml:brushProperty name="width" value="0.05292" units="cm"/>
      <inkml:brushProperty name="height" value="0.05292" units="cm"/>
      <inkml:brushProperty name="color" value="#FFC000"/>
    </inkml:brush>
    <inkml:brush xml:id="br6">
      <inkml:brushProperty name="width" value="0.05292" units="cm"/>
      <inkml:brushProperty name="height" value="0.05292" units="cm"/>
      <inkml:brushProperty name="color" value="#002060"/>
    </inkml:brush>
  </inkml:definitions>
  <inkml:trace contextRef="#ctx0" brushRef="#br0">11157 2468 10127 0,'0'0'896'0,"3"-7"-704"0,-1-1-192 0,0 0 0 15,-2 8 736-15,3-7 112 0,0-4 32 0,-2 3 0 16,0 1-624-16,-1 7-112 0,1-8-16 0,-1 2-4144 16,0 6-816-16</inkml:trace>
  <inkml:trace contextRef="#ctx0" brushRef="#br0" timeOffset="473.227">11135 2405 16415 0,'0'0'720'0,"0"0"160"0,-1-9-704 0,1 9-176 0,-1-7 0 0,1 7 0 0,0 0 1072 0,0 0 176 16,-2-11 32-16,1 5 16 0,1 6-592 0,0 0-128 16,0 0-32-16,0 0 0 0,-6-6-304 0,-3 4-64 15,9 2-16-15,-10 2 0 0,-1-2-160 0,0 3 160 16,-1 2-160-16,0 5 160 0,-1 0-160 0,-2 1 0 16,0 0 0-16,0 1 128 0,-6 0-128 0,0 2 0 15,-1 0 144-15,0 2-144 0,4 0 352 0,-2 1 0 16,-3-1 0-16,3 3 0 0,1 1 224 0,-1 1 32 15,-1 1 16-15,1 0 0 0,3 4-112 0,-3-1 0 16,1 0-16-16,0 7 0 0,1 6-160 0,-2 1-16 16,2-2-16-16,1 1 0 0,0-2-96 0,1-1-16 15,-1 1 0-15,2-1 0 0,-1 4-192 0,4-3 144 0,3 0-144 16,0 2 128-16,0 0-128 0,2 0 0 0,4 0 0 0,4 2 0 16,3-4 0-16,5 0 0 0,-2 1 144 0,3 0-144 15,3-2 160-15,-1 3-32 0,1 1-128 0,1 1 192 16,1 1-192-16,-1-1 144 0,-1-1-144 0,0-2 128 15,3 2-128-15,-3-1 0 0,-3 2 0 0,1 1 128 16,-1-1-128-16,-4 4 0 0,0 2 0 0,-2 3 0 16,-3 0 128-16,1 2-128 0,-4 0 0 0,1 1 128 15,-6 1 80-15,0 1 16 0,-4 2 0 0,-2 1 0 16,0-1 64-16,-2-2 16 0,0-5 0 0,-2-2 0 16,1-2-16-16,-5 0 0 0,-3 1 0 0,1 1 0 15,0-4-288-15,-2-1 160 0,-2-1-160 0,-1-2 128 16,-1-4-1264-16,-1-2-256 15,2-7-48-15,-2 1-8288 0,-4-8-1664 0</inkml:trace>
  <inkml:trace contextRef="#ctx0" brushRef="#br0" timeOffset="1453.631">7886 2539 23439 0,'0'0'1024'0,"-5"-5"240"0,5 5-1008 0,0 0-256 0,0 0 0 0,0 0 0 16,-6-5 208-16,1 2 0 0,-2 0 0 0,7 3 0 15,0 0 16-15,-7 4 0 0,0 1 0 0,0 1 0 16,-1-2 0-16,-2 3 0 0,0 3 0 0,-5 2 0 16,0 1-32-16,0 0-16 0,-2 1 0 0,-3 3 0 15,1 2 0-15,-1 2 0 0,-2-1 0 0,1 4 0 16,0-1 0-16,0 2 0 0,-2 2 0 0,2 3 0 16,-1 1 160-16,3 2 48 0,2 1 0 0,2 1 0 15,1 2 96-15,1 0 32 0,1 1 0 0,2 3 0 16,-2 1-128-16,4 4 0 0,2 6-16 0,1 0 0 0,0-3-224 15,1-1-144-15,2-1 192 0,2-1-192 0,1 2 128 16,1 0-128-16,2 3 0 0,0-1 0 0,2 0 0 16,2-2 0-16,0-2 0 0,3 0 0 0,1 1 128 15,1 2-128-15,6 1 0 0,-1 6 0 0,0 5 160 0,4-2-160 16,0-1 128-16,3-2-128 0,0 0 128 0,0-2-128 16,-4 0 0-16,1-2 128 0,-3 1-128 0,0-2 0 15,-2-3 0-15,-1-1 128 0,-3-3 80 0,-2-3 16 16,-5-1 0-16,-1-2 0 0,-3 1 240 0,-3 4 48 15,0 2 16-15,-5 2 0 0,-3-2-96 0,-3-2-32 16,-6-2 0-16,-1 1 0 0,-1-2-144 0,0 0-16 16,-5-2-16-16,-1 3 0 0,-1 3-224 0,-1 1 128 15,-3-1-128-15,1-3 0 0,0-3 0 0,-1 0 0 16,-4-5-208-16,-3 0 64 16,-2-4-768-16,-3 0-160 0,1-1-16 0,0-5-9520 0,1-4-1888 15</inkml:trace>
  <inkml:trace contextRef="#ctx0" brushRef="#br0" timeOffset="2428.187">5698 2358 18431 0,'-4'-20'816'0,"2"10"160"0,-3 2-784 0,2 0-192 0,0-3 0 0,1 2 0 15,2 9 608-15,-3-7 80 0,-1-1 16 0,0 1 0 16,-1 0-576-16,-1 0-128 0,1 1 0 0,1 1 0 16,-4 1 0-16,2 0 0 0,-4 3 0 0,2-3 128 15,-3 0-128-15,1 1 0 0,0 2 144 0,-2 0-144 16,0 0 0-16,0 1 128 0,-2 0-128 0,1 2 0 16,-1 0 128-16,0 3-128 0,-2 1 160 0,0 3-160 15,-4 1 560-15,1 1 16 0,2-2 0 0,-3 5 0 16,-1 4 80-16,0 2 32 0,-1 5 0 0,0 4 0 15,1 1-144-15,2 3-32 0,-5 3 0 0,2-1 0 16,0-2-256-16,-1 0-48 0,-1 1-16 0,0 2 0 0,-2 2-192 16,1 1 144-16,0 1-144 0,0 2 128 0,-2 0 64 15,3 4 0-15,2-4 0 0,0 1 0 0,-2 1 64 0,2 1 32 16,4 2 0-16,1 1 0 0,0 2-64 0,2-1-16 16,2-1 0-16,1 3 0 0,2 2-16 0,3 0-16 15,3-3 0-15,4 4 0 0,1 2-32 0,3 3 0 16,3-3 0-16,3-2 0 0,2-3 48 0,3 1 16 15,3-1 0-15,3 1 0 0,4 0 16 0,-1 1 0 16,-3 0 0-16,1-1 0 0,1 0-80 0,1-2-16 16,-1-2 0-16,-1-1 0 0,0 1 48 0,-2 1 0 15,0 0 0-15,-2-1 0 0,-3 0-176 0,-2 0 0 16,-1-3 0-16,-1 1 0 0,1-1 144 0,-4 1 0 16,1 0 0-16,-5 6 0 0,0 1 112 0,-2-1 0 0,-1-2 16 15,-2 1 0-15,-2 1 0 0,-3 0 0 0,-2 2 0 16,-2 5 0-16,-5 1 16 0,-4 1 0 0,0-3 0 0,-2-1 0 15,-5-2 80-15,-1-1 16 0,-4-1 0 0,1 2 0 16,3 2 48-16,-3-2 16 0,0-3 0 0,3-3 0 16,-2-7-192-16,2-1-16 0,0-2-16 0,2-1 0 15,0-1-224-15,2-2 144 0,2-4-144 0,-1-1 128 16,1-2-128-16,3-3 0 0,2-6 0 0,2-1 0 31,0-2-448-31,4-1-64 0,3-4 0 0,2-1-16 0,5-10-1536 16,0 0-304-16,0 0-64 0,14 4-13280 0</inkml:trace>
  <inkml:trace contextRef="#ctx0" brushRef="#br0" timeOffset="4269.286">13141 3055 4607 0,'0'0'400'0,"0"0"-400"16,0 0 0-16,1-7 0 0,-1-2 3136 0,0 3 560 15,0-3 96-15,0 2 32 0,1-1-2384 0,0 2-480 16,-1-2-80-16,3 2-32 0,-3 6-144 0,2-7-48 16,-2 7 0-16,1-9 0 0,-2-1-112 0,2 2-32 15,1-1 0-15,-1 0 0 0,-3-2 64 0,2-1 0 16,0-3 0-16,-1 2 0 0,-5 0-80 0,2 1-16 16,2-2 0-16,-1 0 0 0,-5 1-96 0,1 2-32 15,-3 2 0-15,-1-2 0 0,-3 2-224 0,1 0-128 16,-1 0 128-16,-1-1-128 0,0 3 0 0,1 3 128 0,0 4-128 15,1 4 0-15,0 0 208 0,0 1-16 0,-2 1-16 0,3 7 0 16,-2 6-176-16,1 2 160 0,-1-1-160 0,-1 0 160 16,1 9-160-16,0 1 0 0,0 1 0 0,2 3 0 15,-1 2 0-15,1 5 0 0,1 3 0 0,1 5 128 16,-2 4 16-16,2 5 0 0,-1 4 0 0,1-1 0 16,0 2-144-16,3 1 128 0,-2 1-128 0,2 0 128 15,2-3-128-15,-2 1 160 0,2 0-160 0,-2-5 160 16,5-3 144-16,-1-1 16 0,-1 0 16 0,1 0 0 15,2-4-16-15,-1-2-16 0,-2-2 0 0,2-2 0 16,3-3-304-16,1-4 128 0,1-1-128 0,0-4 0 16,2-1-160-16,-2-3-144 0,0-1-16 0,0-5-16 15,3-2-2736-15,-5-5-560 0,0 3-96 0,-1-18-32 16</inkml:trace>
  <inkml:trace contextRef="#ctx0" brushRef="#br0" timeOffset="4542.034">12162 4006 36399 0,'-9'-15'1600'0,"6"6"352"0,1 0-1568 0,2 2-384 16,3-1 0-16,3 0 0 0,1-1 512 0,5 2 0 15,4-1 16-15,1 0 0 0,7-1-256 0,4 1-48 16,5-4-16-16,6 2 0 0,5-1 0 0,2-1 0 15,1-2 0-15,2-1 0 0,4 0-208 0,5-1-128 16,2 1 128-16,-2 0-208 0,-4 4 16 0,1-1 0 0,-4-2 0 16,-2 2 0-16,-1 1-112 0,-4 3-16 0,-2 3 0 15,-3-2 0-15,-1 1-16 0,-4-1-16 0,-4 0 0 0,-1 3 0 32,0 2-1472-32,-5-2-288 0,0 0-64 0</inkml:trace>
  <inkml:trace contextRef="#ctx0" brushRef="#br0" timeOffset="5094.378">14127 2726 35935 0,'-8'-5'3200'0,"0"0"-2560"15,5 1-512-15,-4-1-128 0,1 4 384 0,6 1 48 16,-10 1 16-16,3 1 0 0,-3 1-448 0,-1 1 0 16,0 1 0-16,-2 5 0 0,-2 2 0 0,-1 5-144 15,0-1 144-15,-4 8 0 0,-1-1-176 0,0 5 176 16,-3 5-160-16,2 5 160 0,-2 3-144 0,2 2 144 15,-1 1-128-15,0 9 128 0,-3 9-128 0,3 4 128 16,-1 3-128-16,3 1 128 0,-3 1 0 0,3-1 0 16,4-2 0-16,1 1 0 0,2-1 0 0,4-5 128 0,4-4 0 15,2-5 0-15,-1-2 128 0,3-4 48 16,1-1 0-16,5-4 0 0,2-1-48 0,-4-1 0 0,0-2 0 16,5-2 0-16,9-6-128 0,0 0-128 0,1-2 144 0,2-4-144 15,0-4-192-15,3-1-144 0,0 0-32 0,2-5 0 31,2-5-1456-31,1-2-288 0,-2-3-64 0,4-4-12480 0</inkml:trace>
  <inkml:trace contextRef="#ctx0" brushRef="#br0" timeOffset="5336.03">14104 3416 2751 0,'-15'-13'256'0,"7"5"-256"0,-2-2 0 0,3 1 0 0,2 0 7360 0,1 4 1440 16,0 1 288-16,4 4 48 0,0 0-6960 0,0 0-1376 15,0 0-288-15,0 0-48 0,12 6-464 0,-2 2 0 16,2 3 0-16,4 4 0 0,6 4 0 0,0 2 0 15,5-1 0-15,-1 5 144 0,4 1-144 0,1-1 0 0,1 3 144 0,3 2-144 16,-1 3 0-16,4 0 0 16,2-4 0-16,-3 1 0 0,-1 1 0 0,-3 0 0 15,-3-1 0-15,1-1 0 0,-5-3 0 0,-3 0 0 0,-4-2-128 0,-1-2 128 16,-1-1-256-16,-3 0 48 0,-2-3 0 0,1 0 0 31,-2 0-448-31,-1-1-96 0,0 1-16 0,-2-3-9584 0,-2-1-1920 0</inkml:trace>
  <inkml:trace contextRef="#ctx0" brushRef="#br0" timeOffset="5718.381">14698 3120 37775 0,'-9'-5'3360'0,"2"2"-2688"0,-2-1-544 0,9 4-128 0,0 0 576 0,0 0 64 16,-3 12 32-16,0 3 0 0,0 4-672 0,-1 7 0 15,-1 7 0-15,-2 7 0 0,-1 5-128 0,-1 3 128 16,-1 3-160-16,-6 2 160 0,1 4-144 0,-6 4 144 16,-3 4-128-16,2 0 128 0,0 1-160 0,-1-4 160 15,-2-5-192-15,-1-2 192 0,-1-7 0 0,1 4-128 16,2-1 128-16,1-5 0 0,1-5 0 0,2-4 0 15,1-2 0-15,3-2 0 0,-2-2 0 0,4-2 0 16,1-10 0-16,2 0 144 16,0-1-512-16,1-4-96 0,2-4-32 0,3-2 0 15,5-8-2848-15,0 0-576 0,0 0-112 0,-5-15-32 0</inkml:trace>
  <inkml:trace contextRef="#ctx0" brushRef="#br0" timeOffset="5869.095">15134 4106 34095 0,'-3'9'3024'16,"-4"5"-2416"-16,2 7-480 0,1 5-128 15,-3 1 1200-15,1 1 208 0,0 2 64 0,-2 3 0 0,-3-1-1104 16,-1-1-224-16,0-1-144 0,-2-3 192 0,-2 2-192 0,0 1-256 15,-3-1 64-15,0-1 16 16,1-3-2352-16,1-2-480 16,1 0-80-16,-1-5-32 0</inkml:trace>
  <inkml:trace contextRef="#ctx0" brushRef="#br0" timeOffset="6434.242">15715 3214 36911 0,'0'0'1632'0,"-5"-3"352"0,5 3-1600 0,0 0-384 0,-5 13 0 0,3 7 0 16,-2 7 0-16,1 4 0 0,0 7 0 0,0 3 0 15,1 1 0-15,-3 4 0 0,2 3-192 0,0 5 192 32,-2 4-464-32,-1 3 16 0,-1-1 16 0,2-6 0 15,1-7-672-15,3-7-144 0,1-9-32 0,2-8 0 16,4-3 192-16,-1-8 16 0,5-5 16 0,-1-4 0 0,2-8 896 0,1-1 160 16,4-7 0-16,-1-5 128 0,0-5 1024 0,3-6 224 0,3-4 32 0,0-2 16 15,-5 0-624-15,1-1-128 0,1-1-32 0,0 0 0 16,-1-2 0-16,-2 5-16 0,0 3 0 0,0 4 0 0,-3 5-336 15,0 3-64-15,-2 4-16 0,-1 4 0 0,-2 2-208 16,0 4 0-16,-7 5-144 0,0 0 144 0,6 9-192 0,-1 6 192 16,-1 5-208-16,-3 9 80 0,-1 6 128 0,-1 9 0 15,-3 8 0-15,-3 6-128 0,-3 4 128 16,-1 6 0-16,-3 2 0 0,-4 4 0 0,-1 2 0 0,-2-4-128 16,0-6 128-16,-3-8 0 0,2-3 288 0,-3-6 144 15,5-4 16-15,-2-1 16 0,0-3 304 0,0-1 64 16,-2-1 16-16,1-2 0 0,0-3-368 0,0-5-80 15,1-2-16-15,1-3 0 0,1-2-608 0,1-4-128 16,-2-6-32-16,4-3 0 16,3-4-2736-16,2-3-544 0,2-3-112 0</inkml:trace>
  <inkml:trace contextRef="#ctx0" brushRef="#br0" timeOffset="6658.832">16405 4198 42335 0,'-11'3'1872'0,"11"-3"384"0,-6 13-1808 0,2 6-448 0,-4 5 0 0,3 5 0 15,-1 5 0-15,-1 3 0 0,-3 4 0 0,-1 2 0 16,-4 3 0-16,0 3 0 0,-6 3-128 0,0 1 128 31,-1 1-416-31,-4-1-32 0,-1-3 0 0,3-4 0 0,-1-4-928 0,2-4-192 0,-1-5-32 16,2-4-16-16,2-2-1552 0,3-6-304 15,5-6-64-15</inkml:trace>
  <inkml:trace contextRef="#ctx0" brushRef="#br0" timeOffset="7332.744">16873 3435 23951 0,'-15'-12'2128'0,"7"7"-1696"0,1 0-432 0,-1 2 0 16,-1 1 1200-16,9 2 144 0,0 0 48 0,0 0 0 15,0 0-944-15,0 0-176 0,0 0-32 0,0 0-16 16,0 0-224-16,14 4 0 0,4-4 0 0,4 0 0 15,1 0 128-15,5-3-128 0,1-1 0 0,4-1 144 0,1 0-144 0,5-3 192 16,5-1-192-16,2 1 192 0,3 4 0 0,-3 1 0 16,0-1 0-16,-5 6 0 0,-3 3-64 15,-5 1 0-15,-4 1 0 0,-4 3 0 0,-3 1-128 0,-4 2 128 16,-5 4-128-16,-3 0 128 0,-3 2 112 0,-2 3 16 16,-3 3 0-16,-4 2 0 0,-5 0 80 0,-3 4 32 15,-3 4 0-15,-4 7 0 0,-5 2-128 0,-4 1-32 16,-2-1 0-16,-4-1 0 0,-3-2-64 0,-1 2-16 15,1 1 0-15,0-1 0 0,-1-2 0 0,4 1-128 16,1-3 192-16,3-2-64 0,4-3-128 0,3-3 0 16,5-3 144-16,3-5-144 0,3-2 0 0,3-4 144 15,4 0-144-15,2-5 0 0,2-3 176 0,3-1-176 16,4 0 160-16,1-1-160 0,3-3 256 0,3 0-64 0,4 0 0 0,5-1 0 16,3-1 112-16,2-2 16 0,3-3 0 0,3 0 0 15,4-1 0-15,0 0 16 0,-1-3 0 16,0-1 0-16,-1-1-80 0,-1 0-32 0,-1 0 0 0,-3-2 0 15,-1-1-224-15,1 0-288 0,-3 1 64 0,-1 1 16 32,-1 0-1232-32,-1 0-240 0,-3-1-48 0,-1 1-16 15,-2 3-1360-15,-4 0-272 0,2-8-48 0,-5 5-16 0</inkml:trace>
  <inkml:trace contextRef="#ctx0" brushRef="#br0" timeOffset="7754.906">16858 4038 29487 0,'0'0'2624'0,"0"0"-2112"0,0 0-512 0,4-5 0 16,-4 5 1728-16,9-6 224 0,4 2 48 0,5 2 16 16,5 0-1360-16,0 0-272 0,3 1-48 0,3-1-16 15,4-2 0-15,6-1 0 0,5-1 0 0,3 1 0 16,3 0-320-16,0-2 0 0,1-3 0 0,-4 0 128 15,-4 1-448-15,-2-3-96 16,-3 0-16-16,1-1 0 0,-2-2-1376 0,-1-1-288 16,-3 1-48-16,4-2-12384 0</inkml:trace>
  <inkml:trace contextRef="#ctx0" brushRef="#br0" timeOffset="8243.572">17902 2693 19343 0,'-3'-11'1728'0,"3"11"-1392"0,-5-6-336 0,5 6 0 15,-3-5 2288-15,3 5 384 0,0 0 80 0,0 0 0 16,0 0-2000-16,5 11-416 0,2 2-80 0,4 5 0 15,1 5-256-15,5 5 0 0,2 6 0 0,2 5 0 16,5 4 0-16,3 4 144 0,3 2 16 0,2 3 0 16,3 4-160-16,0 5 160 0,-2 3-160 0,0 4 160 15,0 2-160-15,-1 1 0 0,-2-2 0 0,-2 5 0 16,1 3 128-16,-1 0-128 0,-4-1 192 0,-2-2-64 0,-3-3 192 0,-5 1 16 16,-7 1 16-16,-6 1 0 0,-5-2-160 0,-4-3-16 15,-4-3-16-15,-4-3 0 0,-5 2 240 0,-5-1 48 16,-2 2 16-16,-5-3 0 0,-3-5 80 0,-7 6 16 15,-8-7 0-15,-9 5 0 0,-5 0-224 0,-9 4-32 16,-2-2-16-16,-5 1-11360 16,-4 1-2288-16</inkml:trace>
  <inkml:trace contextRef="#ctx0" brushRef="#br1" timeOffset="14636.19">5750 12130 23775 0,'-11'-1'1056'0,"2"0"224"0,2 0-1024 0,7 1-256 0,0 0 0 0,0 0 0 15,-8-4 624-15,2 3 80 0,6 1 0 0,0 0 16 16,0 0-208-16,0 0-32 0,0 0-16 0,0 0 0 16,0 0-144-16,0 0-16 0,6-11-16 0,-1 7 0 15,4-1-32-15,1 2 0 16,-2-1 0-16,4 0 0 0,3-2-48 0,1 2-16 0,-1 2 0 0,2-1 0 16,-1-5 80-16,2 3 16 0,0 0 0 0,4 1 0 15,0-2 112-15,3 1 32 0,0-2 0 0,2 1 0 16,2-2 48-16,0 1 16 0,0 1 0 0,4 0 0 15,1-1-176-15,6-1-48 0,1 0 0 0,-1 1 0 16,-1 0-96-16,3-1-32 0,2-2 0 0,-1 0 0 0,2 2-144 16,-2-3 128-16,1-5-128 0,3 2 128 15,-1 1-128-15,3-2 0 0,0 1 144 0,-2 0-144 0,2 0 160 16,-3-1-32-16,-2 1-128 0,2 0 192 0,1-1 0 0,2 1 0 16,-2 1 0-16,3 0 0 0,0-2-48 0,2 2-16 15,-3 0 0-15,1 0 0 0,-2-2 32 16,4 3 0-16,0-1 0 0,1-2 0 0,2-1-160 0,2 1 0 15,-1 0 0-15,-2 1 0 0,-5 2 0 0,2-1 0 16,3-1 0-16,-1 1 128 0,4-1-128 0,-1 3 0 16,0-2 0-16,0 0 0 0,-2 0 0 0,1-2 0 15,-1 1 0-15,1 0 0 0,-1 1 0 0,2-3 0 16,0 2 128-16,-2 1-128 0,-2 0 0 0,-2 0 0 16,-4-1 0-16,3 0 0 0,0-3 128 0,1 3-128 15,-1 1 0-15,3 1 128 0,-5-3 16 0,2 2 0 0,-3 0 0 16,2 0 0-16,0-1 112 0,1 0 0 0,1 1 16 0,0 0 0 15,-3 1-96-15,3 0-32 0,-3-1 0 0,-1 2 0 16,0-2-144-16,-2 2 128 0,1-1-128 0,-1-1 128 16,2 2-128-16,2-1 0 0,1 1 0 15,-3 1 0-15,-1 0 0 0,-3-1 128 0,-2-1-128 0,3 2 0 16,-1-1 128-16,1 0-128 0,-2-2 128 0,3 1-128 16,-2 1 128-16,0-1-128 0,1-1 128 0,0 1-128 15,-1-2 160-15,-1 1-160 0,1 1 192 0,-2 0-192 16,2 1 176-16,0 0-176 0,3 0 160 0,-2 1-160 15,1 1 224-15,-3-1-48 0,-1-2-16 0,-3 2 0 16,-1 3-160-16,1-1 192 0,0-1-192 0,-1 0 192 16,-1 1-16-16,-2-1 0 0,2 0 0 0,3 1 0 0,-1-4-176 15,-1 2 192-15,-1 0-192 0,-1 0 192 0,-4 2-192 16,1-1 0-16,-3-2 0 0,0 1 128 0,1 1-128 0,1 0 0 16,-1-2 0-16,3 0 0 0,-1-1 0 0,1 2 0 15,-1 0 0-15,0 1 0 0,-3-2 176 0,1 1-48 16,-1-2-128-16,-2 2 192 0,-1 2-192 0,-1-2 0 15,0-1 0-15,2 1 0 0,-3 1 0 0,1 2 0 16,-3-1 128-16,1 1-128 0,0 2 0 0,-1 0 0 16,2 2 0-16,-4-2 0 0,-1-2 0 0,1-1 0 15,2 1 128-15,0-1-128 0,0 0 0 0,0 1 0 16,-3 0 0-16,2 0 0 0,2 0 0 0,-4-1 128 16,-1 0-128-16,1 3 0 0,-2-3 128 0,1 1-128 15,-1 1 0-15,1 0 0 0,-2 1 0 0,2-1 128 16,-1 1-128-16,0-1 0 0,-1 1 0 0,-1 0 0 0,1 1 0 15,-1 0 0-15,0-2 128 0,1 2-128 0,-1 0 0 0,1 0 144 16,0-1-144-16,-2 0 0 0,0 1 0 0,-2 2 0 16,1-3 128-16,-1 2-128 0,-1 0 128 0,0 0-128 15,0 1 0-15,-1 0 0 0,-3-2 0 0,-6 4 0 16,9-3 0-16,-1 2 0 0,-8 1 0 0,0 0 128 16,6-2-128-16,-6 2 0 0,0 0 0 0,0 0 128 15,0 0-128-15,0 0 0 0,0 0 0 0,0 0 128 16,0 0-128-16,0 0 0 0,0 0 0 0,0 0 0 15,0 0-208-15,0 0 80 0,0 0 128 0,0 0-208 16,0 0-240-16,0 0-32 0,-6 8-16 0,-2 1 0 16,0-1-1600-16,-3 1-320 15,-3 0-64-15,-3 6-16 0</inkml:trace>
  <inkml:trace contextRef="#ctx0" brushRef="#br1" timeOffset="16534.935">5870 14541 8287 0,'-12'-1'368'0,"4"0"80"0,1-4-448 0,1 3 0 0,6 2 0 0,-3-3 0 16,-4 1 3456-16,7 2 592 0,0 0 128 0,0 0 32 0,0 0-2816 16,0 0-560-16,7-5-128 0,3 3 0 0,1-3-512 0,2 0-192 15,1 0 176-15,4 1-176 0,2 1 192 0,2-2-64 16,-2-2-128-16,2 0 192 0,0 2 224 0,3-5 32 15,0 0 16-15,1 0 0 0,3-1 208 0,3 1 32 16,1-1 16-16,4-1 0 0,1 1-32 0,3-1-16 16,6-1 0-16,0 1 0 0,2 0-160 0,0 0-48 15,0-2 0-15,9 1 0 0,2-2-240 0,5 2-48 16,3-3-16-16,0-1 0 0,-4 0-160 0,2 1 0 16,1 0 0-16,4 0 0 0,0-2 0 0,-2 1 128 15,0-1-128-15,-2 0 0 0,-1 2 0 0,0-3 0 16,1-2 0-16,0 3 0 0,1 0 0 0,0 0 128 15,-5-3-128-15,4 3 0 0,5 0 224 0,-2-1-32 16,3 1-16-16,-2-2 0 0,-6 0 0 0,3 1 0 0,3 1 0 16,-1-2 0-16,-1-1-48 0,0 1-128 0,-1-2 192 0,-2 0-64 15,2-2-128-15,0 1 128 0,1-2-128 0,2 0 128 16,-1 1-128-16,0-2 0 0,-3-4 0 0,0 2 128 16,1-1-128-16,0-1 0 0,0 1 0 0,-3 2 0 15,-3 6 176-15,-2-2-48 0,2-3-128 16,0 3 192-16,0 1 0 0,1-4-16 0,-3 1 0 0,2 0 0 15,-1-2-176-15,-3 2 160 0,-1 2-160 0,0 0 160 16,-2-4-160-16,3 2 0 0,-1 0 0 0,-4 2 128 16,0 3-128-16,-1-2 128 0,4-1-128 0,-1 1 128 15,1 2-128-15,0 1 128 0,-1 0-128 0,-1 2 128 16,-3-2 0-16,-2 1-128 0,0-1 192 0,1-2-64 16,3-2-128-16,-1 0 192 0,-3 6-192 0,3-1 192 0,-3-1-192 15,-3 0 128-15,-1-1-128 0,-1 2 128 0,-1-3-128 0,2 2 0 16,1 3 144-16,-1-1-144 0,-1 2 128 15,0-1-128-15,-3 4 160 0,0-1-160 0,-2-1 0 0,-1 1 128 16,0 0-128-16,-2 1 0 0,-2 0 0 0,2 0 0 16,0-1 0-16,-2 2 0 0,0 3 0 0,0-1 0 15,0 0 0-15,0 2 0 0,-3 1 0 0,-3 0 0 16,-1-1 0-16,0 0 0 0,0-1 128 0,-3 0-128 16,1-1 0-16,0 2 144 0,0-2-144 0,0 0 0 15,1 0 0-15,-2 0 0 0,2 1 0 0,-3 0 128 16,2 0-128-16,-2 1 0 0,-1-1 128 0,-2 0-128 15,0 0 0-15,1 0 128 0,-4-1-128 0,-1 1 160 16,1 2-160-16,-1 0 160 0,-1-1-160 0,0 1 0 0,-1-1 0 16,1 2 128-16,-3 0-128 0,1 1 0 0,0-4 0 15,0 3 0-15,-1 1 0 0,2 0 0 0,-3-3 128 0,1 2-128 16,1-1 0-16,-1 1 0 0,-2-1 144 16,1 2-144-16,1 1 128 0,1-1-128 0,-4 1 128 0,2 0-128 15,1 1 128-15,1-2-128 0,-2 1 128 0,3-1-128 16,-3-1 0-16,1 1 0 0,-2-1 0 0,1 1 128 15,0 1-128-15,0-3 0 0,0 2 0 0,0-1 128 16,1 1-128-16,-2 0 0 0,-1-1 0 0,4 0 0 16,-5 3 0-16,2-1 0 0,1 1 0 0,-3-1 0 15,1-3 176-15,-2 4-48 0,2 0 0 0,0 0 0 16,-1-2-128-16,-1 1 0 0,1 0 0 0,2 1 0 16,2-1 0-16,0 1 0 0,-1-1 0 0,0 1 0 0,0 0 0 15,1-1 0-15,2 0 144 0,-1 0-144 0,-3-1 0 16,2 1 0-16,1 0 0 0,-1 2 0 0,-12 1 0 0,11-2 0 15,8-2 0-15,-4 2 0 0,-1-1 0 0,0 3 0 16,0-1 0-16,-1 0 0 0,-1-2 128 0,0 2-128 16,-1 0 160-16,-1 0-160 0,0-1 144 0,-1 0-144 15,1-2 128-15,0 3-128 0,-4 1 128 0,-6 0-128 16,0 0 128-16,10-1-128 0,-3 0 0 0,-7 1 0 16,0 0 0-16,9 0 0 0,-9 0 192 0,0 0-64 15,8 2 0-15,0 2 0 0,-8-4-128 0,0 0 0 16,10 2 0-16,-2 1 0 0,-8-3 0 0,9 2 0 15,-9-2 0-15,8 0 0 0,1 1 0 0,-2 2 0 16,2-2 0-16,-9-1 0 0,7 1 0 0,3 1 0 16,-1-1 0-16,0 0-176 0,1-1 176 0,-2-1 0 0,-8 1 0 15,11 0 128-15,-1 0-128 0,0 0 0 0,0 0 0 16,1 0 0-16,1 0 0 0,-2 0 0 16,-10 0 0-16,10 0 0 0,0 0 0 0,0 0 0 0,-10 0 0 0,10-1 0 15,0-1 0-15,-10 2 128 0,8-1-128 0,-1 0 0 16,3 1 0-16,-10 0 0 0,7-4 0 15,-7 4 128-15,0 0-128 0,8 1 0 0,-8-1 0 0,8 0 0 16,-8 0 0-16,9-1 0 0,-9 1 0 0,0 0-128 16,0 0-416-1,0 0-80-15,0 0-16 0,-11-2 0 0,0 0-1296 16,-8 2-272-16</inkml:trace>
  <inkml:trace contextRef="#ctx0" brushRef="#br1" timeOffset="19676.61">11700 2523 17503 0,'-4'-14'768'0,"-1"6"176"0,2 0-752 0,0-1-192 0,-1-1 0 0,0 1 0 0,-1-1 960 0,-3 0 176 16,-1 0 16-16,0-1 16 0,-2 2-640 0,-1-1-128 15,-1-1-16-15,-2 1-16 0,-2-2-112 0,-1 6 0 16,2 4-16-16,-2 2 0 0,-1 0 144 0,-2 4 48 16,0 2 0-16,-6 7 0 0,0 4-112 0,-2 1 0 15,2 1-16-15,-2 4 0 0,3 3-304 0,0 0 160 16,1-3-160-16,2 2 128 0,2 0 32 0,5 1 0 15,1-4 0-15,4 2 0 0,3-2 256 0,-1-2 48 16,4-3 16-16,4-1 0 0,0 0-96 0,2 0-32 16,1-4 0-16,4-1 0 0,2-4-160 0,2-2-16 15,-1-4-16-15,4-2 0 0,1-2-160 0,3-2 0 16,4-1 144-16,1-7-144 0,-3 0 0 0,3-3 144 16,1-5-144-16,0 1 0 0,0 1 0 0,-2 0 0 0,-2-3 0 15,-3 1-192-15,0 2 192 0,-3 2 0 0,-3 0-160 0,-1 0 160 16,-3 2 0-16,1 3 160 0,0 1-16 0,-3 3 0 15,-4 8 144-15,0 0 32 0,0 0 0 0,8 3 0 16,-8-3-144-16,6 10-32 0,-2 5 0 0,-1 4 0 16,1 8 96-16,-3 6 16 0,0 3 0 0,1 7 0 15,-2 7-16-15,-2 5 0 0,1 3 0 0,-3-1 0 16,0-2-240-16,-2-4 176 0,-1-6-176 0,-1-3 160 16,-3-3 32-16,-3 1 16 0,-1 0 0 0,1-4 0 15,-3-8 192-15,-1-1 48 0,-2-3 0 0,-1-2 0 16,2-2-224-16,3-4-32 0,1 0-16 0,1-4 0 15,-1-7-992 1,-1-2-192-16,2 1-32 0,4-6-9584 0,-2-5-1920 0</inkml:trace>
  <inkml:trace contextRef="#ctx0" brushRef="#br1" timeOffset="20162.72">11581 2853 31327 0,'-15'-11'2784'0,"8"6"-2224"16,4 1-560-16,3 4 0 0,0 0 880 0,0 0 64 0,0 0 16 0,0-8 0 15,2-2-544-15,3 2-96 0,0 1-32 0,2 3 0 16,2 2-288-16,0 0 0 0,4-1 0 0,0 1-144 16,-2 5-64-16,2-1-16 0,0-2 0 0,0 8 0 15,1 5-208-15,-2 1-32 0,-4 0-16 0,2 1 0 16,2-2 160-16,-4 7 16 0,-3-2 16 0,-1 2 0 15,-4-1 288-15,-2 1-192 0,0-2 192 0,-3 2-160 16,0-1 288-16,-3-3 48 0,1 2 16 0,-1-3 0 16,0-1 272-16,-2-1 64 0,2-2 16 0,1-1 0 0,2-2-128 15,3 0-32-15,2-8 0 0,0 0 0 0,0 0-240 0,0 0-144 16,3 8 160-16,5-5-160 16,1-1 176-16,3-4-176 0,-1 0 192 0,4-1-192 0,1-5 192 0,-1 1-64 15,-1 1 0-15,4-2-128 0,1-1 240 0,-2 0-64 16,3 0-16-16,1 1 0 0,-1 0-160 0,-2 2 192 15,0-3-192-15,-1 2 192 0,-2-2-192 0,-1 3 0 16,-1-1 0-16,0 3 0 16,-5 0-896-16,1 1-224 0,-9 3-32 0,8-2-14464 0</inkml:trace>
  <inkml:trace contextRef="#ctx0" brushRef="#br1" timeOffset="20566.611">12069 2155 23951 0,'-6'-13'1056'0,"6"13"224"0,0 0-1024 0,-1-8-256 0,-1-3 0 0,2 6 0 16,0 5 1824-16,0 0 304 0,0 0 64 0,0 0 16 15,0 0-1584-15,0 0-320 0,-6-5-64 0,6 5-16 16,-8 1-64-16,1 1-16 0,-3 1 0 0,2 1 0 0,-2 4-144 0,1 2 0 16,-2 2 0-16,1 0 0 0,0 0 0 0,0 6 0 15,0 4 0-15,2 0 0 0,-1 0 0 0,5 4-144 16,2 5 144-16,1 2 0 0,1 1 0 0,2-1 0 15,0-2 0-15,1-1 0 0,2 2 0 0,1-3 0 16,2-3 0-16,1-1 0 0,2-2 0 0,-2 0 128 16,1-5-128-16,1-1 144 0,0-4-144 0,1-2 0 15,0-1 144-15,2 0-144 0,0-6 0 0,3 1 0 16,-1-4 0-16,1-2-128 16,2-1-2176-16,2-5-448 0,7-5-64 0,-3-6-32 0</inkml:trace>
  <inkml:trace contextRef="#ctx0" brushRef="#br1" timeOffset="21007.961">12290 2141 20271 0,'-4'-7'1792'0,"4"7"-1424"0,0 0-368 0,0 0 0 16,-2-8 2976-16,2 8 528 0,0 0 96 0,0 0 32 15,10 6-2672-15,0 0-512 0,1 3-128 0,0 1 0 0,2 0-176 0,3 2-16 16,0 0-128-16,2 3 192 0,2 0-192 0,-2 4 144 16,2 3-144-16,2-3 128 0,-2-3-128 0,2 3 0 15,0-1 0-15,0 0 128 0,1-2-128 0,-2 1 0 16,1-2 0-16,0-3 0 0,-1-4-384 0,-3-2-16 15,0-2 0-15,-5 1 0 16,0 2-496-16,-2 0-80 0,0-2-32 0,-3 0-8352 16,-8-5-1680-16</inkml:trace>
  <inkml:trace contextRef="#ctx0" brushRef="#br1" timeOffset="21290.394">12549 1960 33743 0,'-10'-13'1488'0,"6"9"320"0,4 4-1440 0,0 0-368 0,0 0 0 0,0 0 0 16,0 0 624-16,0 0 48 0,0 0 16 0,-3 6 0 16,-2 4-560-16,3 7-128 0,2 5 0 0,-1 2 0 15,0 2 0-15,0 3 208 0,0 3-48 0,-1 5-16 16,-1 4-144-16,-1 3 0 0,1 2 0 0,-1 1 0 15,0 1 0-15,0-3 0 0,-1-3 128 0,2-6-128 16,1-4 0-16,-1-3 0 0,-2 2 0 0,2-7 0 16,-1-6 0-16,1 0 0 0,-4-1 144 0,2-1-144 15,1-3 0-15,-1-3 0 0,0-3 0 0,0-1-128 16,5-6-1712 0,-9 3-336-16,9-3-64 0</inkml:trace>
  <inkml:trace contextRef="#ctx0" brushRef="#br1" timeOffset="21461.615">13034 2166 23039 0,'0'0'2048'0,"0"0"-1648"0,0 0-400 0,-1 9 0 15,1-9 3920-15,3 15 704 0,-1 2 144 0,1 4 32 16,-3 4-3680-16,-2 0-736 0,1-2-128 0,-3 4-48 16,0 3-208-16,1 1 0 0,-3-2 0 0,1-2 0 31,-3-1-1120-31,0-3-160 0,1-1-48 0,-1-2 0 16,0-3-1664-16,1-3-336 0,-4 2-64 0,2-5-9280 0</inkml:trace>
  <inkml:trace contextRef="#ctx0" brushRef="#br1" timeOffset="22189.286">12950 1949 8287 0,'0'0'736'0,"0"0"-592"0,0 0-144 0,0 0 0 15,0 0 2624-15,0 0 480 0,0 0 96 0,0 0 32 16,0 0-1664-16,0 0-336 0,0 0-64 0,9-3-16 16,-1 0-288-16,2-8-64 0,2-6-16 0,3 2 0 15,1 0-240-15,6 0-48 0,0-3-16 0,2-1 0 16,-3 1-160-16,6-1-48 0,1 1 0 0,1-1 0 16,-1 1-96-16,0 0-32 0,-2 1 0 0,0 4 0 0,-3 3 16 15,-2 1 0-15,-4 2 0 0,0 0 0 0,-3 4 32 16,-2 0 16-16,-1 3 0 0,1 4 0 0,-3 0 64 15,-1 8 16-15,-4 3 0 0,-1 3 0 0,-3 5-16 0,0 5 0 16,-3 4 0-16,-2 3 0 0,-6 3-96 0,2 4-32 16,2 1 0-16,0 0 0 0,-3-1-144 0,1-4 128 15,1-4-128-15,2-4 128 0,-1-6 16 0,4-1 0 16,-3-4 0-16,3-2 0 0,1-1 48 0,1-3 0 16,3-1 0-16,0-4 0 0,-2-8-192 0,0 0 0 15,0 0 144-15,9 2-144 0,0 2 256 0,0-5 0 16,1-4-16-16,0-1 0 0,3-2 64 0,3 0 16 15,0-1 0-15,1 1 0 0,0-6-176 0,4 3-16 16,1 0-128-16,4-1 192 0,0-2-192 0,3 1 0 0,-1-2 0 16,-1 3 0-1,-4 4-2048-15,-1-2-320 0,-4 0-48 0,-2 0-16 0</inkml:trace>
  <inkml:trace contextRef="#ctx0" brushRef="#br1" timeOffset="22410.658">13197 2193 35007 0,'-4'-3'3120'0,"1"-3"-2496"0,3 6-496 0,-2-9-128 16,5-3 1376-16,3 0 256 0,2-1 48 0,5 1 16 16,4 2-1104-16,0-1-208 0,1-1-64 0,3-1 0 15,4 0-160-15,1-2-32 0,1-1-128 0,1 0 192 0,1 1-400 16,2-1-96-16,2-4-16 0,-2 2 0 15,-5 3-1616-15,3 2-336 0,4 0-64 0,-3 1-13776 16</inkml:trace>
  <inkml:trace contextRef="#ctx0" brushRef="#br1" timeOffset="22738.853">13449 1340 37263 0,'0'0'1648'0,"0"0"336"0,0 0-1584 0,13-2-400 0,7 2 0 0,4 5 0 16,2 3 160-16,3 3-160 0,4 2 192 0,4 6-192 15,0 4 0-15,3 4 0 0,-1 4 0 0,0 3 0 16,1 4 0-16,1 0 160 0,0 4-160 0,-5 2 128 16,-3 3-128-16,-4 4 0 0,-6-1 0 15,-3 2 0-15,-4 1-144 0,-6-1 144 0,-6-3 0 0,-4-3 0 16,-5-3-192-16,-6-1 64 0,-9-1 128 0,-3 4-208 16,-3 2-192-16,-4 4-48 15,-4 3 0-15,0-4-15584 0</inkml:trace>
  <inkml:trace contextRef="#ctx0" brushRef="#br1" timeOffset="23669.967">11019 5217 7359 0,'0'0'656'0,"0"-8"-528"16,0-3-128-16,-1 1 0 0,-1-1 4416 0,1 1 864 0,0 0 160 0,-1 1 48 16,0 0-3824-16,0 0-768 0,-2 2-160 0,1-1-32 15,-5 0-128-15,0 2-16 0,-1-1-16 0,1 3 0 16,-6 0-240-16,1 3-48 0,-1 1-16 0,-2 3 0 15,1 1-240-15,-1 5 0 0,-2 5 128 0,0 4-128 16,-5 3 0-16,1 2 0 0,-3 3-144 0,3 4 144 16,-2 2-128-16,4 1 128 0,2 1 0 0,3 0-144 15,2-1 144-15,3 1 0 0,3 1 0 16,3-4 0-16,2-4 0 0,3-5 0 16,2-4 160-16,-1-4-160 0,3-3 160 0,1-3-160 0,4-2 160 15,1-6-160-15,2-4 192 0,2-3-64 0,0-6-128 0,2-2 192 16,-1-3-32-16,2-2-16 0,1-6 0 0,1 0 0 15,0-3-144-15,0 3 128 0,0-1-128 0,-2 1 128 0,1-1-128 0,-2 2 0 16,-3 3 0-16,0 4 128 0,-2 2-128 0,-1 4 128 16,-1 4-128-16,-1 3 128 0,-2 2-128 0,-7 3 192 15,8 4-192-15,-1 7 192 0,-2 7-48 0,0 5 0 16,-3 5 0-16,1 5 0 0,-3 6 48 0,0 7 0 16,-1 7 0-16,-1 4 0 0,1 1-192 0,-3 1 128 15,-3-5-128-15,-2-2 128 0,0 1 112 0,-4 0 16 16,-2-5 0-16,-2-1 0 0,-5-2 256 0,2-6 48 15,2-2 16-15,-3-7 0 0,0-1-96 0,0-2-16 16,-3-3 0-16,4-6 0 0,1-6-464 0,0-2 0 16,1-4-208-16,1-4 64 15,1-2-3024-15,1-6-608 0</inkml:trace>
  <inkml:trace contextRef="#ctx0" brushRef="#br1" timeOffset="24208.597">11164 5708 34095 0,'-3'-4'3024'0,"0"0"-2416"0,3 4-480 0,0 0-128 15,0 0 1376-15,0 0 256 0,0 12 48 16,2 2 16-16,0 1-1248 0,2 4-240 0,1 4-48 0,-2 4-16 15,2 4-144-15,1 4 0 0,1 4 0 0,-2 0 128 16,0 1-128-16,-1 2 0 0,1-4 0 0,-3 0 0 31,1-2-1216-31,-2-5-208 0,-1-5-48 0,0-3-16 16,-2-1-1344-16,-1-4-272 0,1-4-48 0</inkml:trace>
  <inkml:trace contextRef="#ctx0" brushRef="#br1" timeOffset="24578.978">11641 4808 34095 0,'-11'-2'3024'16,"1"2"-2416"-16,1 2-480 0,1 4-128 0,-2 2 800 0,2 6 144 15,-1 1 16-15,-1 2 16 0,0 3-736 0,-3 6-240 16,0 5 128-16,-1 4-128 0,1 3 0 0,0 4 0 16,-1 1 0-16,2 4 0 0,-2 3 0 0,1 1 0 0,-2 7 0 15,2-2 0-15,1 0 0 0,3 0 0 16,0-1-128-16,5-4 128 0,2-4 0 0,4-4 0 0,0-4 0 15,2-2 0-15,1-3 0 0,-1-1 208 0,4-1-64 0,-1-3-16 16,1-6-128-16,1-2 0 0,3-2 0 0,1 1-176 16,-1-3 48-16,3-2 0 0,-2-6 0 0,2-3 0 31,3-1-416-31,-1-3-80 0,2-2-16 0,0-7-10048 0,1-6-2000 0</inkml:trace>
  <inkml:trace contextRef="#ctx0" brushRef="#br1" timeOffset="24854.947">11702 5220 34095 0,'-11'-7'3024'0,"11"7"-2416"0,0 0-480 0,-4-6-128 0,1 2 1520 0,3 4 272 16,0 0 64-16,0 0 16 0,11 9-1424 0,-1 3-304 16,2 2-144-16,3 3 160 0,2 0-160 0,0 4 0 15,1 1-192-15,2 2 192 0,-2 5-176 0,3 3 176 16,1 4-128-16,-2 3 128 0,0-2 0 0,-2-1-128 16,1 0 128-16,-2-3 0 0,-1-1-176 0,0-4 176 15,-1 0-208-15,0-3 80 0,-4-2-208 0,1-1-48 0,1 0 0 16,-1-4 0-1,-5-4-288-15,2-2-64 0,0-3-16 0,0-3 0 16,-4-1-2112-16,-5-5-416 0</inkml:trace>
  <inkml:trace contextRef="#ctx0" brushRef="#br1" timeOffset="25359.005">12072 5105 27647 0,'0'0'2448'0,"0"0"-1952"0,0 0-496 0,0 0 0 0,-3-9 2256 0,3 9 368 0,0 0 64 0,0 0 0 0,0 0-1920 0,0 10-400 16,-3 3-80-16,0 5-16 0,-1 2-272 0,-1 4 0 15,2 4-128-15,-5 3 128 0,2 6-128 0,-2 1 128 16,0 3 0-16,-3 6-144 0,-1 3 144 0,0 1 0 16,0-1 0-16,-2-5 0 0,-1-3 0 0,-1-3 0 15,1-1 0-15,-2-1 0 0,1-4 144 16,1 1-144-16,1 2 192 0,0-5-192 0,0-3 144 16,3-4-144-16,2-5 0 0,-1-3 144 15,4 0-1408-15,-3-4-272 0,3-3-64 0,-1-5-8848 16,7-4-1776-16</inkml:trace>
  <inkml:trace contextRef="#ctx0" brushRef="#br1" timeOffset="25612.573">12161 5657 29487 0,'0'0'1296'0,"0"0"288"0,0-7-1264 0,0 7-320 0,4-7 0 0,3 0 0 15,1 0 1552-15,4 2 256 0,-1-1 48 0,1 2 16 0,-4-1-1488 0,-2 2-384 16,-6 3 0-16,10-4 0 0,-1 3 0 16,-9 1 0-16,9 5 0 0,-3 1 0 0,-6-6-160 0,6 10 160 15,-6 2-192-15,-1 5 192 0,-4 1-160 0,0 6 160 16,-3-2-128-16,3 0 128 0,-1 1 128 0,-2 2 128 15,-1 2 0-15,-1 0 16 16,5-6 240-16,-2 2 64 0,0 2 0 0,4-1 0 0,-1 2-48 0,3-3 0 16,1-5 0-16,5-1 0 0,-1-3-272 15,3-2-48-15,1-4-16 0,1 0 0 0,2-3-48 0,2 1-16 16,4-2 0-16,-1-2 0 0,0-3 64 0,1 0 0 16,5-1 0-16,-2 0 0 0,1 0-192 0,0-3 0 15,-2-3 0-15,-1 1 0 0,1-1 0 0,0-1 0 16,0-1 0-16,-3-1 0 15,-1-2-1088-15,1-2-128 0,-1-3-48 0,1 3 0 16,-5-2-1328-16,0 2-272 0,-3 3-48 0</inkml:trace>
  <inkml:trace contextRef="#ctx0" brushRef="#br1" timeOffset="27377.806">12228 5600 5519 0,'0'0'496'0,"0"0"-496"0,0 0 0 0,0 0 0 0,0 0 2848 15,0 0 480-15,0 0 80 0,0 0 32 0,0 0-2512 0,0 0-496 16,-9 6-112-16,1-3 0 0,-2-3-320 0,1 0 160 16,1 0-160-16,0 3 128 0,-3 4 64 0,2-1 16 15,0 0 0-15,0 1 0 0,0-2 288 0,0 1 48 16,3-3 16-16,-3 2 0 0,2 2 416 0,-1-2 96 16,2-1 16-16,6-4 0 0,-8 5-240 0,3 1-32 15,-2 0-16-15,7-6 0 0,0 0-176 0,0 0-48 16,-5 7 0-16,5-7 0 0,0 0 48 0,-1 9 0 15,1 0 0-15,0-9 0 0,0 0-32 0,8 7 0 16,0-2 0-16,1 1 0 0,0 5-272 0,0-2-48 0,-1-1-16 0,2-1 0 16,1 0-32-16,-1 0-16 0,1 0 0 15,0 1 0-15,1 2-16 0,-2 1 0 0,1 1 0 16,0-1 0-16,-3-1 0 0,1 1 0 0,-3 0 0 0,2 2 0 16,-3-1-192-16,1 1 128 0,-1 1-128 0,-3 1 0 15,-2 0 192-15,0 3-48 0,-2 3-16 0,-1-2 0 16,-1-3 144-16,-1 1 32 0,2-3 0 0,-4 2 0 15,-1 3-48-15,0-2-16 0,0-3 0 0,-2-1 0 16,-2 0-240-16,1-1 176 0,-2-1-176 0,1-1 160 16,-1 0-160-16,1 0 0 0,-2 2 0 0,3-3 0 15,0-3 0-15,2-2 0 0,0 0 0 0,1 0 0 16,8-4-128-16,-8 4 128 0,1-2-160 0,7-2 160 0,0 0-224 16,0 0 48-16,-7 0 16 0,7 0 0 0,-3-5-64 0,3 5-16 15,-1-9 0-15,2-1 0 0,2 2-64 16,3 0-16-16,0-1 0 0,1 0 0 0,0-1 80 0,1-2 16 15,2-3 0-15,-2 0 0 0,1 3 224 0,0 1-192 16,1-1 192-16,0-1-192 0,0-5 192 0,0 2-176 16,0-4 176-16,-3 0-160 0,0-1 160 0,-2-1 0 15,-1-1 0-15,0 3 0 0,1 3 0 0,-5 0 0 16,0 0 0-16,-1-1 128 0,0-2-128 0,-2 3 0 16,1-3 0-16,-1 2 0 0,-3 4 0 0,4 1 0 15,-2-2 0-15,2 3 0 0,-1-4 0 0,1 3 0 16,0 1 0-16,1 1 0 0,-3 1 0 0,1 1 0 15,3 9 0-15,-2-5 0 0,2 5 0 0,-2-5 0 16,1-1 0-16,1 6 0 0,0 0 0 0,0 0 0 0,0 0 0 16,0 0 0-16,0 0 0 0,0 0 0 0,0 0 0 0,0 0 0 15,0 0 0-15,5 10 176 0,-5-10-176 0,8 10 192 16,-2 0 0-16,-1 0 16 0,-1 1 0 0,1 1 0 16,0 0-16-16,3 3-16 0,1 0 0 0,0-1 0 15,-3-1-48-15,3 0 0 0,2-1 0 0,-2 4 0 16,-3 6 16-16,0 0 0 0,4-2 0 0,-1 3 0 15,-1 0-144-15,-1 2 160 0,-1 2-160 0,-4-2 160 16,0-3-16-16,0 0 0 0,-2 0 0 0,-1 1 0 16,-2 0 112-16,-2-2 0 0,0 0 16 0,-2-2 0 15,-4 2 64-15,0-3 16 0,1 1 0 0,-2 0 0 16,1-2-64-16,0-1-16 0,-2-4 0 0,0 1 0 16,0 1-144-16,2 1-128 0,2-4 192 0,-2-2-192 0,0-5 128 15,3-3-128-15,8-1 0 0,-10-3 0 16,1 3-240-16,2-2-144 0,2-6-48 0,-1 1 0 15,0 0-1904-15,4-2-384 0,0-1-80 0</inkml:trace>
  <inkml:trace contextRef="#ctx0" brushRef="#br1" timeOffset="28289.591">12418 5173 8287 0,'0'0'368'0,"0"0"80"0,-7-2-448 0,7 2 0 15,0 0 0-15,0 0 0 0,-4-5 5312 0,4 5 992 16,0 0 192-16,0 0 32 0,6-10-5088 0,3 3-1024 15,-3 3-208-15,5-1-32 0,-2 0-176 0,3-3 0 16,0-1 0-16,3 2 0 0,0 1 0 0,2 1 0 16,0-2 0-16,1 0 0 0,0 0 0 0,2 0 0 0,-2 1 0 15,1 1 0-15,-2 3 0 0,-1 2 0 0,-2 2 0 0,-1 0 0 16,0 1 0-16,-5 2 0 0,0 4 0 0,-2 4 0 16,0 6 0-16,-4 2 240 0,-6 2-64 0,-2 3-16 15,-2 2 144-15,-4 2 16 0,-3 1 16 0,-3 3 0 16,-3 2-176-16,4 2-32 0,-3 3-128 0,3-3 192 15,3-1-192-15,0-4 128 0,0-3-128 0,0 0 0 16,2-1 160-16,2-3-160 0,2-2 160 0,1-4-160 16,1-7 128-16,3 2-128 0,1-2 0 0,1-2 144 15,1-1-144-15,1-2 128 0,2 1-128 0,-3-9 128 16,0 0 208-16,8 5 48 0,-8-5 0 0,12 0 0 16,0 0 96-16,2-3 32 0,3-1 0 0,1-5 0 0,0-1-208 15,2 0-48-15,2 1 0 0,0-1 0 16,0 1-256-16,2 0 128 0,-3 1-128 0,3 0 0 15,-2-2 0-15,-2 0 0 0,-2 0 0 0,-3 2 0 16,1 2-384-16,-3 0-192 16,-2-1-48-16,-1 1 0 0,-6-2-1920 0,-4 8-384 0,4-6-80 15,-4 6-6272-15,0 0-1280 0</inkml:trace>
  <inkml:trace contextRef="#ctx0" brushRef="#br1" timeOffset="28433.37">12380 5532 32591 0,'0'0'1440'0,"-8"-6"304"0,2 0-1392 0,6 6-352 0,0 0 0 0,0 0 0 16,-1-8 784-16,2-1 96 0,2 1 16 0,5 2 0 16,0 3-320-16,5 1-64 0,0-2-16 0,3-3 0 15,3-7-32-15,2 4 0 0,1 4 0 16,4-2 0-16,2-2-208 0,3-1-64 0,3-1 0 0,1 0 0 15,2-1-192-15,1 0 128 0,0-1-128 0,0 3 0 16,-5-1 0-16,0 2 0 0,-3 2 0 0,-1 0 0 16,-2-3-256-16,1 2-80 0,-1 0-32 15,-2 1 0-15,-7-1-2832 16,1 0-560-16</inkml:trace>
  <inkml:trace contextRef="#ctx0" brushRef="#br1" timeOffset="28914.035">12711 4772 16575 0,'0'0'736'0,"0"0"160"0,0 0-720 0,0-5-176 0,0 5 0 0,0 0 0 16,7-3 2128-16,1 2 400 0,2-1 80 0,2 4 16 16,-1 0-1584-16,3 3-304 0,2 0-64 0,1 2-16 15,1 0-32-15,1 2-16 0,2 2 0 0,3 2 0 16,3 3 32-16,1 3 0 0,1 0 0 0,2 6 0 16,-1 3-240-16,0 6-32 0,-1 4-16 0,-5 2 0 15,-4 4-224-15,-5 1-128 0,-1-2 160 0,-4 2-160 16,-2 2 224-16,-4 0-48 0,-4 2-16 0,-5 2 0 15,-11 2 320-15,1 0 64 0,-1 1 16 0,-9-4 0 0,-3-3 128 0,-2 0 16 16,0-2 16-16,0 4 0 0,-3 3-256 0,1-1-48 16,0-3-16-16,1-1 0 15,0-4-1408-15,-1-3-272 0,-1-5-64 0</inkml:trace>
  <inkml:trace contextRef="#ctx0" brushRef="#br1" timeOffset="31592.858">19628 3818 27935 0,'-10'-13'1232'16,"6"4"256"-16,-1-1-1184 0,1 0-304 0,-3 0 0 0,2 1 0 0,0-2 512 0,2 1 64 15,-5-1 0-15,2 3 0 0,-4 4-192 0,3-3-48 16,-3-5 0-16,0 4 0 0,-3 5-112 0,2-2-32 16,-2 0 0-16,-1-2 0 0,-6 1 0 0,-1 0 0 15,-2 3 0-15,1 2 0 0,0 1-192 0,1 2 176 16,-2 2-176-16,1 3 160 0,0 2-160 0,-1 3 128 16,-3 4-128-16,3 0 128 0,-1-3 16 0,2 6 0 15,-2 3 0-15,3 3 0 0,2 1 48 0,1 4 0 16,1 2 0-16,3 1 0 0,2-1 64 0,-1 3 0 0,2 5 16 15,2 2 0-15,1 2-64 0,4-4-16 0,0-1 0 16,3-2 0-16,1-3-48 0,5-1-16 0,-1-4 0 0,4-6 0 16,-1-4-128-16,6-4 192 0,1-1-192 15,2-3 192-15,3-3-192 0,2-4 0 0,1-1 144 16,0-3-144-16,2-4 0 0,-1-1 0 0,0-2 0 0,-2-4 128 16,3-2-128-16,-4-1 0 0,-1-2 0 0,1-1 0 15,1-4 0-15,-2-2 0 0,3-4 0 0,0-2 0 16,0-1 0-16,0-1 128 0,3 1-128 0,-3-1 0 15,-5-4 0-15,0 1 128 0,-3 0-128 0,0-2 0 16,0-4 160-16,-3-1-32 0,-3-2-128 0,0-6 192 0,0 0-192 16,-1-2 128-16,0-1-128 0,0 3 0 15,-2 3 0-15,1 0-128 0,1 0-16 0,2 0 0 0,0 0-16 16,0-2 0-16,2 1 0 0,2 5 0 16,-1 1 160-16,0 0 0 0,-1 2-144 0,0 1 144 0,-2 2-176 0,0 2 48 15,0 1 0-15,-4 2 0 0,1 5 128 16,-2 2 0-16,0 4 0 0,-1 0 0 0,-2-1 0 15,-1 7 0-15,0 5 0 0,0 9 0 0,-3-8 0 0,3 8 0 16,0 0 0-16,-8 2 0 0,0 4 0 0,-3 5 0 16,1 6 0-16,0 4-192 0,0 2 192 0,-1 5-208 15,0-2 80-15,-2 4 128 0,2 2-128 0,-1 1 128 16,1-1 0-16,-2 5 0 0,-2 3 0 0,0 4 0 16,-1 4 0-16,0 4 0 0,1 1 0 0,0 2 0 15,3 0 0-15,0 1 128 0,-1 2-128 0,3 0 160 16,0 1-160-16,5-4 160 0,3-5-160 0,2-6 0 0,1-5 144 15,5-5-144-15,4-2 128 0,-2-6-128 0,0-3 160 16,0-1-160-16,3-4 0 0,0-4 128 0,-3-3-128 0,2-4 0 16,1-3 128-16,-1-1-128 0,0-3 176 0,2-3-176 15,-2-3 256-15,1-2-48 0,0-4-16 0,2-3 0 16,-1-2 0-16,1-3 0 0,-1-2 0 16,0-1 0-16,3-3 0 0,-4-1 0 0,0 0 0 0,0-3 0 15,2 0-64-15,-2 3 0 0,0 1-128 0,0 7 192 16,1 2-192-16,-2 4 0 0,0 4 0 0,-1 3 0 15,-9 6 0-15,8 3-128 0,2 3 128 0,-2 8 0 16,1 5 0-16,1 3-128 0,-1 3 128 0,2 2 0 16,-2 5 0-16,3 1-160 0,-2 1 160 0,2 2-128 15,1 2-64-15,0-2 0 0,1-4 0 0,3-3 0 0,1-5-80 16,2-5-32-16,-4-5 0 0,-1-5 0 0,2-4 304 16,-1-3 0-16,-2-2 0 0,3-4 0 0,-2-7 128 0,1-2 48 15,-1-4 0-15,0-1 0 0,0-8-48 0,-3 1 0 16,0-1 0-16,0-1 0 0,0 1 0 0,-3-2 0 15,0 0 0-15,-2 0 0 0,-1 1 32 0,1 5 0 16,1 2 0-16,-2 7 0 0,-2 3-160 0,-4 10 128 16,0 0-128-16,0 0 128 0,0 0-128 0,5 15 0 15,-4 7 0-15,0 6 0 0,2 4 0 0,-1 4 0 16,-3 1 0-16,-1 11 0 0,0 4-160 0,0 13 160 16,-4 5 0-16,1 2-144 0,-3 3 144 0,0 5 0 15,-2 5-144-15,2 1 144 0,-2 0 0 0,-1-4 0 0,1-5 0 16,-3-1 0-16,2 1 288 0,-3-3 80 0,0-5 16 15,-1-4 0-15,-1-4 320 0,0-2 80 0,-3-1 16 16,-1-4 0-16,0-1-256 0,-4 0-48 0,-1-5-16 0,2-3 0 16,-1-4-304-16,-3-4-176 0,-3-4 192 0,1-5-192 15,1-6 0-15,2-5-144 0,1 1-16 0,-2-10 0 32,2-7-272-32,0-4-48 0,-3-1-16 0,-1-8 0 0,-1-5 288 0,-1-6 48 0,2-4 16 0,2-4 0 15,3-5 144-15,6-3 256 0,7-5-64 0,4-2-16 16,-1-2 16-16,8 1 0 0,5 2 0 0,7 2 0 15,2 4-192-15,6-3 0 0,6 2 0 0,2 4 0 16,2 2 0-16,2 0 0 0,3-2-192 0,6 6 192 16,1 7-256-16,4 2 80 0,4 6 16 0,4 5 0 15,2 2 32-15,-2 6 0 0,-1 1 0 0,-3 5 0 0,-3 4-128 16,-1 3 0-16,-1 5-16 0,-2 4 0 0,-8 2 48 16,-1 2 16-16,-5 2 0 0,-3-1 0 0,-5 0 208 0,-1-2 0 15,-2-2 0-15,-3-1-144 0,-1-2 144 0,-2-2 0 16,2-1 0-16,-2-4-12096 15,0-3-2320-15</inkml:trace>
  <inkml:trace contextRef="#ctx0" brushRef="#br1" timeOffset="33010.523">11303 1995 25631 0,'-16'-6'1136'0,"8"3"224"0,-3-1-1088 0,2 1-272 16,0 1 0-16,0 2 0 0,1 0 576 0,-3 2 48 16,1 1 16-16,0 1 0 0,-3 0-288 0,-2 1-48 15,2 4-16-15,-1-3 0 0,-3-2-96 0,-1 2 0 16,-1 1-16-16,-4 3 0 0,-1 1-32 0,-6 2 0 0,-2 2 0 0,-2 0 0 15,0 1-144-15,-4 0 0 0,-3 1 0 0,2-2 0 16,2-1 0-16,4 1 0 0,1-2 160 0,2-2-160 16,0-4 192-16,6 1-192 0,0 0 192 0,3-3-192 15,1-1 240-15,4-1-64 0,2-1-16 0,3 0 0 16,-3 3 96-16,3-5 0 0,0-2 16 0,3 0 0 16,0 0 80-16,0 1 16 0,0 0 0 0,0 3 0 15,0 0-192-15,0 2-48 0,8-4 0 0,-8 3 0 16,0 3-128-16,0-2 192 0,0-1-192 0,3 5 192 15,-2 3-192-15,2 7 0 0,-4 5 0 0,3 3 0 16,-1 4 0-16,1 4 0 0,1 4 0 0,-1 5 0 16,0-1 0-16,-1 4 0 0,0 2 0 0,1 5 0 15,-2 9 0-15,0 2 0 0,1 1 0 0,-1-1-176 16,1-3 176-16,2 1 0 0,-3 0 128 0,2 6-128 0,-2 1 0 16,1-1 144-16,2-3-144 0,-1 0 0 0,1 0 256 15,-2 6-64-15,-1 5-16 0,2-4 0 0,0-4-176 16,0 0 128-16,-5 2-128 0,1 3 128 0,0 5-128 0,-3-2 0 15,0-7 0-15,-2 1 0 0,0-1 128 0,1 0-128 16,1 4 128-16,0-2-128 0,1 0 0 0,0-3 0 16,1 0 128-16,2-2-128 0,-4 0 0 0,1-2 0 15,4 3 0-15,-2-5 0 0,-2-5 0 0,-2-2 128 16,-1-5-128-16,-1-1 0 0,0-3 128 0,-1 0-128 16,1 2 128-16,-2-4-128 0,0-6 0 0,-1-1 128 15,1 0-128-15,0-8 0 0,1 0 144 0,-1-4-144 16,2-4 160-16,1-1-160 0,4-1 144 0,0-2-144 15,0 0 128-15,0-1-128 0,4-1 128 0,1-2-128 16,2 0 128-16,2-2-128 0,-5-3 272 0,7-8-16 0,0 0-16 0,0 9 0 16,1-1 96-16,5-1 32 0,-1 1 0 15,5-2 0-15,1 1-176 0,4 2-48 0,5 2 0 16,-1-1 0-16,2-2-144 0,3-2 128 0,4-4-128 0,0 0 128 16,6-2 64-16,1 0 16 0,2 1 0 0,1-1 0 15,3-4 96-15,1 0 16 0,0-1 0 0,-2-1 0 16,-1-7-320-16,-1 2 0 0,0 3 128 0,-1 0-128 15,2 0-224-15,-4-1-96 0,-1 0-32 0,0-2-11872 16,3-4-2384-16</inkml:trace>
  <inkml:trace contextRef="#ctx0" brushRef="#br1" timeOffset="34520.928">20026 2374 9215 0,'-15'-3'816'0,"4"0"-656"0,-1 1-160 0,1 0 0 16,11 2 2896-16,-8-3 560 0,-1-2 96 0,9 5 32 15,0 0-2272-15,0 0-448 0,0 0-96 0,0 0 0 16,0 0-416-16,0 0-80 0,0 0-16 0,13 2 0 16,2-2 32-16,1-1 0 0,2-2 0 0,4-1 0 15,4-4-64-15,4-2-16 0,2-2 0 0,1 0 0 0,1 1-80 0,4 1-128 16,3-1 176-16,2-1-176 0,2 0 160 15,0-3-160-15,0 4 128 0,-1 0-128 0,-4-1 192 0,-3 4-64 16,-4 0 0-16,-3 2 0 0,-4 1 112 0,-3 2 16 16,-3 0 0-16,-3 2 0 0,-2 2 128 0,-2 4 48 15,-2-2 0-15,-2 4 0 0,-2-1-48 0,-2 4 0 16,-1 3 0-16,0 4 0 0,-3 4-64 0,0 4 0 16,-3 9-16-16,2 4 0 0,-2 1-48 0,-2 5 0 15,0 5 0-15,-1 2 0 0,-3 3-80 0,0 3-32 16,0 3 0-16,1 5 0 0,-5 5-144 0,3-1 0 15,2-2 0-15,3-2 0 0,-2-3 0 0,3 2 0 16,0-2 128-16,-1-2-128 0,3-3 0 0,-2-2 0 0,0-2 144 16,1-3-144-16,-1 1 352 0,3 1 0 0,0 3 0 0,0 1 0 15,0 1 272-15,1-2 48 0,1 1 16 16,0-2 0-16,2-2-304 0,-1 3-48 0,1 4-16 16,-2 1 0-16,0-2-192 0,1 0-128 0,3-4 160 0,-2-1-160 15,0-5 128-15,-1 1-128 0,1 0 0 0,-1-2 0 16,0 0 144-16,2-6-144 0,0-5 128 0,-1-2-128 15,1 0 224-15,-1-3-32 0,-3-4-16 0,0 1 0 16,1-3 144-16,-1 0 16 0,-1-3 16 0,-1-2 0 16,-1-1 32-16,-2 1 0 0,0 2 0 0,1 2 0 15,-1-1-192-15,-2 2-16 0,1-4-16 0,0 0 0 16,-2-1-160-16,1 2 0 0,3-1 0 0,-3-4 128 16,2 2-128-16,1 0 0 0,0-2 0 0,2 0 128 15,-2-2-128-15,2-1 0 0,1-3 0 0,0 0 0 16,-1 2 0-16,0-2 0 0,1-2 160 0,0 0-160 0,0 0 0 15,0-1 0-15,0-8 0 0,1 7-144 0,-1-7 144 0,1 7 0 16,-1-7 160-16,2 8-160 0,-2-8 0 0,3 7 0 16,-4 1 0-16,1-8 0 0,1 8 0 0,-1-8 0 15,0 8 0-15,0-8-160 0,0 6 160 0,0-6 0 16,0 0 0-16,0 7 0 0,0-7 0 0,0 0 0 16,0 0 0-16,0 0 128 0,0 0 16 0,0 0 16 15,0 0 0-15,0 0 0 0,0 0-160 0,0 0 128 16,-9 2-128-16,0-1 128 0,-1 1 64 0,-4 2 16 15,-3-4 0-15,-1 0 0 0,-4 1-16 0,-2 0-16 16,-5 1 0-16,-1 2 0 0,0 4 16 0,0 1 16 16,1-3 0-16,2 2 0 0,2 0-80 0,2 0 0 15,2 1-128-15,2 4 192 0,2-1-192 0,1 3-160 0,3 2 32 16,3 0 0 0,3 0-1392-16,2 0-272 0,5 2-48 0,7 2-17568 0</inkml:trace>
  <inkml:trace contextRef="#ctx0" brushRef="#br2" timeOffset="49150.236">15001 17442 17503 0,'0'0'768'0,"0"0"176"0,-7-2-752 0,1-1-192 16,6 3 0-16,0 0 0 0,0 0 704 0,0 0 128 15,-4-5 0-15,0-1 16 0,2 1-544 0,2 5-112 16,0-9-32-16,0 9 0 0,0-7 176 0,-1 1 48 16,2-1 0-16,-1 7 0 0,0 0-112 0,0 0-16 15,0 0 0-15,0 0 0 0,0 0 432 0,0 0 80 16,0 0 0-16,-10 4 16 0,1 0-336 0,0 3-64 16,1 1 0-16,-1 4-16 0,-2 4-368 0,2 1 144 15,-2 4-144-15,0 2 0 0,-2 3 192 0,0 0-192 16,1 2 192-16,0-2-192 0,-2 2 208 0,1-2-64 15,0 0-16-15,2 1 0 0,-3-1 64 0,2 1 0 0,-2-3 0 0,0 2 0 16,0 3-32-16,-2 4 0 0,1 5 0 0,1-1 0 16,-2-4-160-16,2-2 160 0,2 1-160 0,-2-1 160 15,-1-3 48-15,2-4 16 0,1-3 0 16,1-1 0-16,3-2 32 0,1-2 16 0,0-5 0 0,3-1 0 16,-1 2-80-16,3-1-32 0,1-1 0 0,0-2 0 15,1-8-160-15,2 10 0 0,0-1 0 0,-2-9 0 16,0 0-224-16,0 0-32 0,0 0 0 0,5 9 0 15,-5-9-320-15,0 0-64 16,0 0 0-16,0 0-16 0,0 0-1728 0,0 0-352 0,0 0-64 16</inkml:trace>
  <inkml:trace contextRef="#ctx0" brushRef="#br2" timeOffset="49505.817">14329 17814 33055 0,'-14'6'1472'0,"6"-1"288"0,0-1-1408 0,3 3-352 16,-2 1 0-16,4 2 0 0,1-1 0 0,2 1-256 16,1 0 32-16,1 4 16 0,3 5 80 0,1 3 128 15,0 8-208-15,2 0 80 0,-1 4 128 0,1-2-160 16,-4 0 160-16,1-1-160 0,-2-3 160 0,1-1 0 15,-2-5 0-15,2 2-128 0,0-1 272 0,2-4 64 0,-4-5 16 0,2 0 0 16,2-1 112-16,0 0 32 0,0-1 0 0,2-3 0 16,0-4-48-16,2 0-16 0,2 0 0 0,-1-1 0 15,4-3-176-15,0-4-128 0,0-2 192 16,3-3-192-16,2 1 144 0,0-8-144 0,2-1 0 0,0-5 144 16,1-1 112-16,0-2 0 0,-1-1 16 0,1-3 0 15,1-4-112-15,3-1-32 0,0-2 0 0,3-4 0 16,3-3-128-16,0 4 0 0,1 4 0 0,3 1 0 15,0 2-176-15,0 4-112 0,-1 0-32 0,1 3 0 16,-1 1-2432-16,0 0-512 16</inkml:trace>
  <inkml:trace contextRef="#ctx0" brushRef="#br2" timeOffset="52070.295">23325 18521 16239 0,'0'0'704'0,"0"0"176"0,-8 0-704 0,1-1-176 0,-1-1 0 0,0-1 0 15,-2 0 544-15,3-2 80 0,2-1 16 0,-1-1 0 16,-5-1-80-16,1 0-16 0,2 0 0 0,3 4 0 16,1-2 240-16,0 1 48 0,-4-2 16 0,3 3 0 15,1-4 32-15,-2 2 0 0,-2-2 0 0,-7-6 0 16,-1 0-288-16,1 2-48 0,-2-2-16 0,1 1 0 16,-4 1-80-16,0 0 0 0,-1 1-16 0,-1-3 0 15,0 1-48-15,-2 2-16 0,-2 2 0 0,-4 1 0 0,0-2-128 16,1 0-32-16,-2 0 0 0,-2 0 0 0,-1 1 64 0,-4 1 16 15,0-1 0-15,-2 0 0 0,3 0-48 0,-1 0-16 16,2 3 0-16,0-2 0 0,-3-1-96 0,2 1-128 16,-4 2 176-16,2-1-176 0,-2 1 192 0,0 1-64 15,2 1 0-15,-2 0-128 0,1 1 208 0,2 0-64 16,-1 0-16-16,2 0 0 0,1 3 0 0,-6 0-128 16,-3-2 192-16,-4 1-64 0,-1 2-128 0,-1 1 0 15,4 2 0-15,2-2-176 0,2-2 176 0,1 1 0 16,2 2 128-16,1 2-128 0,0-1 0 0,0 0 0 15,-1 1 0-15,3-1-128 0,3 3 128 0,0 1-128 16,3-3 128-16,4 1-128 0,-1 3 128 0,2 0-208 16,2 0 80-16,1 0 128 0,0-1-176 0,-1 1 176 0,-3 2-128 0,3 0 128 15,1 0-192-15,-1-1 32 0,-2 0 16 0,0 1 0 16,3 0 144-16,2 2-128 0,-1 2 128 0,2-3-128 16,3-1 128-16,1 1 0 0,2 1 0 0,2-1 0 15,1-1 0-15,6-3 0 0,0 3-128 0,-1 0 128 16,-1 1 0-16,3 2-160 0,-2 0 160 0,3 0 0 15,-1-1-144-15,2 16 144 0,2-7 0 0,1 0-144 16,2-3 144-16,1 1 0 0,3 1 0 0,-2 1-128 16,3 1 128-16,3 0 0 0,3-1 128 0,1 0-128 15,0 0 0-15,3-1 144 0,6 0-144 0,-1 1 0 16,2-3 128-16,2 1-128 16,-2-1 0-16,-1 0 0 0,-1-1 160 0,0-2-160 0,-2 0 128 0,3-1-128 0,-2-1 128 15,0-2-128-15,-2-3 128 0,0-1-128 0,1-3 160 16,1 0-160-16,2-2 192 0,2-1-192 15,3 0 0-15,4-1 0 0,4 0 0 0,1-1 0 0,-1-1 0 16,-1 0 0-16,-4-2 0 0,2 2 0 0,3 0 0 0,0 1 0 16,2 1 0-16,1 1 0 0,3 1 0 0,3-1 0 15,4-1 0-15,-4-1 0 0,-6 0 0 0,-3-1 0 16,-5-1 0-16,0 1 0 0,-1-2 128 0,-1 2-128 16,2 1 0-16,1 0 0 0,0 0 0 0,6-1 160 15,3-1-160-15,-4 0 128 0,-5-1 0 0,0 0-128 16,0-1 192-16,-1-1-64 0,0 0 16 0,0 0 0 15,-1 1 0-15,2-1 0 0,0-1-144 0,0-1 128 16,2 1-128-16,3-2 128 0,0 2-128 0,-3-3 0 0,-6-2 0 16,-1 0 0-16,2-2 0 0,-2 0 0 15,-3-1 0-15,0 2 0 0,0 0-144 0,-3-1 144 0,2 0 0 0,-3 0 0 16,1 1 0-16,0-1 0 0,-1 2 0 16,2 0 0-16,-2 0 0 0,-1-1 0 0,-1-1 0 0,-4 0 0 15,-4 1-144-15,3 1 144 0,6-2 0 0,-4 4-144 16,-5-2 144-16,-1 1 0 0,-2 0 0 0,1-1 0 15,1 2 0-15,-2-1 0 0,-4 2 0 0,2-2 0 16,-3 2-128-16,0-6 128 0,-2 3-128 0,0-1 128 16,1-2 0-16,-2 1 0 0,-3 0 0 0,2 2 0 15,-1-1 0-15,-1-2-160 0,-3 2 160 16,0-3 0-16,-1-1-208 0,-1 1 64 0,1 2 16 0,-10-10 0 16,0 3 128-16,1 1-128 0,5 4 128 0,-2-1-128 15,-2 4 128-15,-1-1 0 0,0 1 0 0,-4 0 0 0,0-3 0 16,-1 5 0-16,-1-1 0 0,1 0 0 0,1-4 0 0,-4 5 0 15,0-1 0-15,-3-2 128 0,-1 1-128 0,-5-2 0 16,-2 0 0-16,-6 0-128 0,-2 3 128 0,-1-1 0 16,-1 1 0-16,3 2 0 0,1 3 0 15,1-1 0-15,1 1 0 0,2 1 0 0,-4 2 128 0,3 1 48 16,-1 0 16-16,4 2 0 0,0-2-48 0,-1 4 0 16,-2-1 0-16,0 0 0 0,3 2-144 0,0-2 128 15,4-3-128-15,-5 0 128 0,1 2-128 0,-1 1 0 16,-6-4 0-16,-2 3 0 0,-2 3 0 0,0 1 0 15,-1 1 0-15,2 0 0 0,1 3 0 0,1-4 0 16,-2 2 0-16,2 0 0 0,3 1 0 0,-2 1 0 16,-4-2 0-16,1 3 128 0,3 3-128 0,3-1 128 15,-1 0-128-15,4-1 128 0,2 0-128 0,2 4 0 16,2 1 0-16,-2-1 0 0,-1-2 0 0,1 1 0 0,2 7 0 16,0-4 0-16,2-2 0 0,0 0 0 0,-1-1 0 15,1 3 0-15,2-1 0 0,3-2 0 0,1-2-224 0,1 1 80 16,1 1 144-16,10-5 0 0,0 1 0 0,0 2 0 15,0-1 0-15,3 2 0 0,-2-2 0 0,2 3 0 16,0-1-224-16,-4 9 32 0,5-2 16 0,3-3 0 16,2-3-48-16,1 3-16 0,1-3 0 0,3 0 0 15,3 0 240-15,-1 3-144 0,5 1 144 0,3 2-128 16,-3 1 128-16,4 0 0 0,6 2 0 0,0 1-128 16,3-4 128-16,0-2-128 0,5 3 128 0,2-4-128 15,2 2 128-15,0 1 0 0,-2-1-144 0,2 1 144 16,2 0 0-16,-2-1 0 0,2-2-144 15,0-1 144-15,1 0 0 0,3 1 0 0,4 1 0 0,5-6 0 0,6-5 160 16,-6-1-160-16,0-3 160 0,-2-2-160 0,0-1 0 16,2 1 0-16,4 3 0 0,8-2 0 0,7 0 0 0,-1-1 0 15,-8-1 0-15,-2 0-160 0,-4-1 160 0,-1 1 0 16,2 1 128-16,2 0-128 0,-1-1 208 0,1-2-16 16,-4 0-16-16,-4-1 0 0,-4-1-176 0,-2 1 0 15,-3 0 144-15,1 0-144 0,-1-3 0 0,4-1 0 16,-2-1 0-16,4-3 0 0,0-3 0 0,-2-2 0 15,-4-2 0-15,-1-2-128 0,0-3 128 0,0-1 0 16,-1-1-144-16,-2-3 144 0,-1-4-192 0,1 2 48 16,1 1 0-16,-6 2 0 0,-2 0 144 0,-2 3-192 15,-4 0 192-15,-2 2-192 0,-6 1-16 0,-8 8-16 16,1 0 0-16,-2 0 0 0,-3-2-48 0,0 2-16 0,-2 0 0 16,-2 2 0-16,-4 0-16 0,-11-8 0 0,-5 2 0 0</inkml:trace>
  <inkml:trace contextRef="#ctx0" brushRef="#br2" timeOffset="61282.758">6974 9599 16063 0,'-9'-2'704'0,"9"2"160"0,-7-6-688 0,7 6-176 16,-4-5 0-16,4 5 0 0,0 0 256 0,0-9 32 15,1-1 0-15,2 0 0 0,0 1-288 0,-1 0-176 16,3 2 32-16,0-4 0 0,1-4 144 0,-1 2-160 16,3 1 160-16,-4 4-160 0,-4 8 160 0,0 0 0 15,0 0 0-15,0 0 0 0,0 0 384 0,0 0 0 16,0 0 0-16,7-5 0 0,-7 5 384 0,0 0 96 0,0 0 16 16,0 0 0-16,0 0-80 0,0 0-16 0,0 0 0 0,8-4 0 15,-8 4-80-15,10 0 0 0,0 2-16 0,-1 1 0 16,-2 2 0-16,2-1 0 0,-9-4 0 0,13 4 0 15,-1 5-80-15,4 2-16 0,0 0 0 0,2-2 0 16,-3 2-208-16,3-4-64 0,0-1 0 0,1 3 0 16,-2 2-128-16,1 1-16 0,3 0-16 0,0 1 0 15,3 3-32-15,-2 0 0 0,-1 1 0 0,2 0 0 16,0 0 64-16,0 1 0 0,1 3 0 0,0 2 0 16,1 0-32-16,-1 3 0 0,2-1 0 0,-1407 3 0 15,2815 1-160-15,-1405 3 160 0,-4-2-160 0,2 0 160 0,0-1-32 16,1 1 0-16,0 1 0 0,1-2 0 0,-5 0 80 15,0-1 16-15,1-1 0 0,-1 1 0 0,-1-2-96 0,2 3-128 16,-1 1 176-16,-1 2-176 0,1 2 208 0,-1 3-64 16,1-3-16-16,-3 0 0 0,0 0 16 0,0-1 0 15,-1 0 0-15,-1 0 0 0,-1-2-16 0,-1 4-128 16,0 2 192-16,0-3-64 0,2-1 0 0,-1 3-128 16,-3 2 192-16,1 1-64 0,1-2-128 0,0-3 0 15,-2 1 144-15,2-2-144 0,0-1 0 0,1 1 128 16,0 1-128-16,1 3 0 0,0 0 0 0,2 5 0 15,-1 0 0-15,-1 2 0 0,-3-1 0 0,0-3 0 16,2 0 0-16,-1-1 128 0,-7 1-128 0,1 0 192 16,1 0-64-16,-3 1 0 0,3 1 16 0,-2 1 16 15,-4-3 0-15,4 1 0 0,-5-2-160 0,4 0 192 16,-4-1-192-16,3-2 192 0,1 0-192 0,-2 1 0 0,-3-3 0 16,0 2 0-16,1 2 0 0,-1 0 0 0,-2-2 128 15,-1 0-128-15,2-3 0 0,0 3 0 0,-1-1 0 16,-1-2 128-16,-2-1-128 0,0-1 0 0,0 2 0 0,-1-2 0 15,0 1 128-15,-1 0-128 0,-2 2 0 0,0 0 128 16,1 1-128-16,2-4 0 0,-5 4 144 0,3-4-144 16,1-1 0-16,0 2 0 0,-2 2 0 0,2-1 128 15,-1-1-128-15,2 2 0 0,-2 1 0 0,-1 5 0 16,1 1 0-16,1-3 0 0,-5-2 0 0,3 1 0 16,3 0 0-16,-2-1 0 0,-3-1 0 0,1 0 128 15,-3 0-128-15,4 2 0 0,4 1 0 0,-2-1 0 0,-4 1 0 16,2-1 0-16,-2 0 0 0,3 1 0 0,0-4 0 15,-3 1 128-15,1 1-128 0,3 1 0 0,-1-4 0 16,0 3 0-16,0 1 0 0,1 3 128 0,-3 0-128 0,2-3 0 16,-1-1 0-16,1 2 0 0,1 0 0 0,-2 1 0 15,0-2 0-15,-1 2 128 0,3 1-128 0,0 2 0 16,1-1 0-16,-2 1 0 0,2-3 0 0,-1-1 0 16,-1-3 0-16,1-2 128 0,-2 0-128 0,0 0 0 15,1-1 0-15,-1 0 128 0,1-2-128 0,1 0 0 16,-2 0 128-16,0 3-128 0,0 2 0 0,1-2 128 15,-1 0-128-15,1-2 0 0,-1 0 0 0,1-1 144 16,-2 0-144-16,0-1 0 0,3-2 128 0,-2 1-128 16,-1-2 0-16,3 0 0 0,2 1 0 0,-4-1 0 15,1 1 0-15,1 1 0 0,0 3 0 0,2-2 0 16,-3-3 0-16,-1 2 0 0,2-3 128 0,1 0-128 0,-2-2 0 0,-1 0 0 16,0 0 0-16,1-1 0 0,0-1 0 15,0 0 0-15,-1 3 0 0,0-2 0 0,-2 3 0 16,3-3 0-16,-2 0 0 0,1 2 0 0,-3 3 0 15,1-1 0-15,3-3 128 0,-5-1-128 0,1-1 0 16,-1 0 0-16,0 2 0 0,1-2 0 0,0-2 0 0,1 1 0 16,-2 4 128-16,0 1-128 0,-2-2 0 15,1 2 0-15,0 2 0 0,-1 3 0 0,-2 1 0 0,3-1 0 16,-1-2 0-16,1-1 0 0,0 0 0 0,-1 3 0 16,1-2 0-16,2-2 0 0,-1-4 0 0,1 0 0 15,-3 1 128-15,0 0-128 0,-1 0 0 0,2 0 0 16,2 0 0-16,0 1 0 0,-1 3 0 0,1-2 0 15,-2-2 0-15,1 1 0 0,1 2 0 0,0 0 0 0,0 1 0 16,1 0 0-16,-4-5 0 0,1 0 0 0,0-2 0 16,0-1 0-16,-2-2 0 0,1 0 0 0,1-4 128 0,-1 0-128 15,1 0 0-15,1-1 0 0,-4-1 0 0,3 0 0 16,2 0 0-16,-2-1 0 0,3-1 0 0,-2-1 0 16,5-3 0-16,-6 2 0 0,-1 2 0 0,0-2 0 15,2-1 0-15,1 0 0 0,0 0 0 0,-1 1 0 16,-4 0 0-16,0 1 0 0,0-1 0 0,-1-2 0 15,-3-1 0-15,1 2 0 0,-1-1-128 0,1-1 128 16,-1-2 0-16,2 1-144 0,1 2 144 0,0-3 0 16,0-2 0-16,-1 0 0 0,1 0 0 0,0 3 0 15,-1-1 0-15,0-2 0 0,0-3 0 0,1 0 0 16,-2-1 0-16,0 0 0 0,-2-3 0 0,1 0 0 0,-2-4 0 0,0 2 0 16,-3 0 0-16,2 1 0 0,1 0 0 15,0-1 0-15,1-1 0 0,2 1 0 0,-2 1 0 16,1 1 0-16,-3-2 0 0,2-1 0 0,3-1 0 0,1 1 0 15,-2 2 0-15,2 0 0 0,-2-3 0 0,0 2 0 16,1 0 0-16,-1-1 0 0,0-3 0 0,-2 0 0 16,3 2 0-16,0-2 0 0,-2-4 0 0,-1 1-128 15,-2-4 128-15,3 1 0 0,0-4 0 0,1 0 0 16,-2 2 0-16,3 0 0 0,2-1 0 0,-2 0-128 16,-1 0 128-16,0 0 0 0,2-2-144 0,-1 1 144 15,-2 0 0-15,2-2 0 0,0 0 0 0,1-1 0 16,-1-1 0-16,0 1 0 0,1-2 0 0,0-1 0 15,-3-6 0-15,2-2 0 0,2 1 0 0,1 1 0 0,0 2 0 0,1-1 0 16,-3-3 0-16,4 2 0 0,1 2-128 0,-1 0 128 16,2-2 0-16,-2-1 0 0,0-2 0 0,2 2 0 15,3 0 0-15,-2-1 0 0,3 1 0 0,0-1 0 16,-3-1 0-16,0 0 0 0,1-3 0 0,-1 0 0 16,-1-4 0-16,0 1 0 0,0-1-128 0,0-2 128 15,1-2 0-15,-1 2 0 0,-1 1 0 0,1-1 0 16,-3-2 0-16,5 0 0 0,-2-5 0 0,1 1 0 15,1 0 0-15,-2 2 0 0,-2 0 0 0,0 0-176 16,0 0 176-16,2 1-128 0,-1 1 128 0,0-4-160 16,1-1 160-16,-2 2-160 0,2 4 160 0,-1 1-128 15,2 1 128-15,1 1-128 0,1-1 128 0,1-4 0 16,2-5 0-16,-1-2-128 0,-1 0 128 0,2-1 0 16,1 2-144-16,0-4 144 0,1-3 0 0,-3-6-176 15,3 1 176-15,0 0-128 0,-1 3-32 0,-2 1 0 16,1 3 0-16,-1 0 0 0,0 0 160 0,-1 3-208 15,0 5 80-15,-1 1 128 0,3 1-160 0,-2 5 160 0,0 1 0 0,2-3-144 16,-1-4 144-16,2-3 0 0,1-3 0 0,0-2 0 16,0 0 0-16,0-3 0 0,1-2 0 0,2-6 0 15,-1-3 0-15,2-2 0 0,0 3 0 0,-1 5 0 16,1 0 0-16,-1 2-160 0,2 0 160 0,-1 7 0 16,-1 4 0-16,0 5-128 0,3 5 128 0,-4 1 0 15,0 3 0-15,1 1 0 0,4-2 0 0,-1-3 0 16,1-2 0-16,2 0 0 0,0-2 0 0,1-1 0 15,2 0 0-15,2-1 0 0,2-2 0 0,0-2 0 16,-2-6 0-16,4 2 0 0,4 0-160 0,2 1 160 0,1 1-256 0,-3 7 16 16,2-1 16-16,-4 4 0 0,2 3 64 15,-1-1 16-15,-2-5 0 0,1 5 0 0,-1 3 0 0,0 3 0 16,-2 3 0-16,0 0 0 0,-1 0 144 0,1 2-128 16,0 0 128-16,1 0-128 0,-1 1 128 15,3 1 0-15,-2 0-144 0,1 1 144 0,3-1 0 0,1 1 0 16,1 3 0-16,2-1 0 0,1 1 0 0,2-1 0 15,1 2 0-15,-2-1 0 0,0 2 0 0,2 1 0 16,0 3 0-16,2-2 0 0,1-2 0 0,2 3 0 16,0 2 0-16,-2 3 0 0,-3 1-160 0,2 1 160 15,1-1 0-15,-1 7-144 0,-2 4 144 0,-2 1 0 16,-1 1 0-16,1 5 0 0,-1 4 0 0,-1 4 0 16,1-1 0-16,2 4-128 0,-1 1 128 0,0 1 0 0,1 3 0 15,3 2-128-15,5 2 128 0,-5 3 0 16,0 0 0-16,-1 2 0 0,0 0 0 0,1 3 0 0,-3 0 0 0,1 2 0 15,-1 4 0-15,4 1 0 0,-3 3 0 0,-2 1 0 16,-2 0 0-16,1-1 0 0,-3 1 0 0,0-2 0 16,-1 2 0-16,-2 1 0 0,-2 0 0 0,0 3 0 15,-4 0 0-15,-1 7 0 0,1 2 0 0,-1-1 0 16,0-2 0-16,0 0 0 0,1-2 0 0,0 2 128 16,1-1-128-16,-1 7 0 0,-2 5 0 0,1-3 0 15,1-2 0-15,-1 1 128 0,3 0-128 0,-2 2 0 16,0 1 0-16,1 2 0 0,-3 5 0 0,1-2 0 15,2-2 0-15,-2 1 0 0,1-1 0 0,1 3 0 16,-3 3 0-16,0 2 0 0,1-6 0 0,1 1 128 16,-3 1-128-16,-1 2 0 0,0 4 0 0,1-2 0 15,0 5 0-15,-1-2 0 0,-1-3 0 0,-2 5 0 0,-1 5 0 0,-2-7 0 16,-2-1 0-16,0-4 0 0,-3-7 0 0,0 2 0 16,0 1 128-16,0 1-128 0,4 1 0 0,-5-6 0 15,-3-1 0-15,2-2 128 0,2 2-128 0,-1 3 0 16,-1 3 0-16,1-3 0 0,0-3 0 0,-1-1 128 15,1-2-128-15,-1 2 0 0,-4 0 0 0,2 2 0 16,0 2 0-16,-4 2 0 0,2 0 0 0,-1 0 0 16,0-2 0-16,3 2 0 0,-5 2 0 0,3-2 0 15,-4-1 0-15,2-3 128 0,1-6-128 0,1 0 0 16,-3 1 0-16,3-1 128 0,1 0-128 0,-2-1 0 16,-1-2 128-16,0 0-128 0,1-1 0 0,1 1 0 0,0 1 0 15,-3 4 128-15,3 5-128 0,-2 1 0 0,1-2 0 16,1 2 128-16,-1 1-128 0,1 2 0 0,-4 2 0 15,1 1 0-15,0 0 0 0,-2-5 0 0,0-3 0 0,1-4 0 16,-2-3 0-16,0 0 0 0,1 1 128 0,0-2-128 16,-2-2 160-16,0-2-32 15,1 0-128-15,-1 0 192 0,1-2-192 0,-1 6 0 0,0 3 128 16,-1 2-128-16,-1 2 0 0,2 1 0 0,-2 1 0 0,0-5 0 16,1-5 0-16,-3-1 0 0,-4 0 0 0,2-3 0 15,-1 1 0-15,0-8 144 0,-2-5-144 0,-1-3 128 16,1-2-128-16,-1-4 0 0,0 0 144 0,0-3-144 15,-1-4 144-15,2-2-144 0,0-1 192 0,0-2-192 16,-2-1 0-16,-2 2 0 0,2-2 0 0,-5-1 0 0,1-2 0 16,-2-1 0-16,0 0 0 0,1-2 0 0,-2-4 0 15,0-2 0-15,0-3 0 0,2-2 0 16,-2-2 0-16,1-4 0 0,-2-2 0 0,1-4 0 0,1-3 0 0,-6-2-176 16,0-5 176-16,0-1-160 0,0-2 160 0,0-3-160 15,4 2 160-15,1 0-160 0,1-3 160 0,0 0 0 16,3-4 0-16,-1 0 0 0,3 2 0 0,-3 1 0 15,1 0 0-15,-3 0 0 0,-3-4 0 0,0-5 0 16,0-5 0-16,-3-6 0 0,-4-6 0 0,1-4 128 16,0-2-128-16,5 2 0 0,-1 2 0 0,2-2 0 15,0-3 0-15,3-1 0 0,0 0 0 0,1 4 0 16,0 3 0-16,2 2 0 0,-2 2 0 0,5 0 0 16,3 0-128-16,-1 0 128 0,-1 0 0 0,3 0 0 0,0 1 0 15,-1-1 0-15,0-2 0 0,-1-4 0 16,3-5 0-16,-1 1 0 0,-1 2 0 0,2 2 0 0,2 1 0 0,1-3-128 15,1 1 128-15,-2 2-128 0,2-1 128 16,0 5-128-16,-3 1 128 0,1 2 0 0,0 2-144 16,0 0 144-16,2-2 0 0,-3 2 0 0,3-2 0 0,-3-1 0 15,2 2 0-15,-2-1 0 0,-2 0 0 0,3-4 0 16,-2-6 0-16,2-3 0 0,-2-3 0 0,2 0 0 16,3 1 0-16,1-5 0 0,0-4 0 0,3 4 0 15,1 7-176-15,1 4 176 0,1 0-128 0,-1 3 128 16,-1 2-208-16,2 0 32 0,-2-2 16 0,2 5 0 15,-2 4 160-15,3 2-128 0,-3 0 128 0,3 2-128 16,-3 0 128-16,2-1 0 0,0 0 0 0,2-4 0 16,0-5 0-16,-1 3-128 0,2 0 128 0,1 0 0 15,-2-3 0-15,1-4 0 0,2-4 0 0,0 0-128 16,3-2 128-16,1 4 0 0,-2 3 0 0,3 4 0 0,2 3 0 0,-3-1 0 16,0 0 0-16,3 4 0 0,-1 1 0 0,2 4 176 15,-1 4-176-15,-1 1 192 0,0 4-192 0,0-1 0 16,1 0 0-16,1 3 0 0,-3 0 0 0,2 1 0 15,-1-1 0-15,1-2 0 0,1 2 0 0,2 1 0 16,-3 1 0-16,5-1 0 0,-1 2 0 0,3-1 0 16,1 0 0-16,4-2 0 0,2-2 0 0,3 0 0 15,0-1 0-15,1-3 0 0,-1 2 0 0,6-1 0 16,3 1 0-16,0-2 0 0,0 0 0 0,-2 3 0 16,-1-1 0-16,1-2 0 0,-1-1 0 0,2-1 0 15,1-3 0-15,-2 2 0 0,1 1 0 0,1 1 0 16,3-1 0-16,-1 4 0 0,-3 0 0 0,0 1 0 15,0-2 0-15,0 4 0 0,1 1 0 0,-3-5 0 16,-2 1 0-16,0 4 0 0,0 5 0 0,3 0 0 0,-5-1 0 0,4 3 0 16,-1 5 0-16,2-4 0 0,-3 0 0 0,3 3 0 15,-1 2 0-15,3 2 0 0,0 1 0 0,0 2 0 16,-2-1 0-16,1 4 0 0,-1 3 0 0,-4 0 0 16,-1 0-128-16,4 3 128 0,-1 2 0 0,1 2 0 15,-1 0 0-15,4-1 0 0,1-2 0 16,1 3 0-16,0 1 0 0,0 1 0 0,1-2 0 0,-1 2 0 15,-1 3 0-15,0 0 0 0,-1 2 0 0,1-1 0 16,-2-1 0-16,1 3 0 0,-2 2 0 0,2 1 0 16,4 1 0-16,-1 3-144 0,-1 2 144 0,2 6 0 15,1 2 0-15,1 4-128 0,-2 5 128 0,-3 4 0 0,1 5 0 16,-1 6 0-16,1 6 0 0,-1 0 0 0,-1-1 0 16,2-1 0-16,-1-2 0 0,-1 1 0 0,-2-2 0 15,0 3 0-15,3 5 0 0,-3-1 0 0,0 1 0 0,-2 0 0 16,-4-1 128-16,2 2-128 0,0 2 0 0,0 6 0 15,-3 5 128-15,2-1-128 0,-1-1 0 0,0 3 0 16,3 3 128-16,-1 5-128 0,5 7 0 0,-3 1 0 16,-4-1 0-16,1 3 0 0,1 3 0 0,-1 0 128 15,0-1-128-15,-1-2 0 0,0-2 0 0,-1 2 0 16,1 3 128-16,-3-4-128 0,-2-7 0 0,0 1 128 16,1-2-128-16,0 1 0 0,-6-2 144 0,2-3-144 15,-1-5 128-15,1 1-128 0,-1-2 0 0,1 2 128 16,-4-1-128-16,1-3 0 0,-5 0 0 0,2-2 128 15,0-1-128-15,-1 3 0 0,1 4 0 0,-4-1 0 0,-2-2 128 16,0-1-128-16,-1 0 0 0,-2-1 0 16,-1 0 0-16,-2-2 128 0,-1-4-128 0,-3-1 0 0,0-5 144 0,-2 1-144 15,1 0 128-15,-1-4-128 0,2 3 128 0,-5 2-128 16,0 3 0-16,-1-3 0 0,2-3 0 0,-2-1 0 16,1 1 0-16,0 3 0 0,0 4 0 0,0 2-128 15,-1 1 128-15,1-1 0 0,-2-2 0 0,1 1-128 16,-2 0 128-16,-1 4 0 0,0 2 0 0,-1-1 0 15,0-1 0-15,-2-1 0 0,0-2 0 0,0-2 0 16,1-2 0-16,0 3 0 0,2-1 0 0,-1-1 0 16,1-4 0-16,-2-1 128 0,1-1-128 0,-3 1 128 15,1 1-128-15,0 3 0 0,1 0 0 0,-2-2 0 16,1-5 0-16,-1-1 0 0,2-1 128 0,-2 0-128 0,-1 1 0 16,1 1 0-16,-1 3 0 0,2-3 128 0,-1-1-128 15,2-1 0-15,-3-3 0 0,1 0 0 0,2-5 0 16,-2 1 0-16,-4 2 0 0,3 1 0 0,0 2 0 0,2-5 0 15,-1-6 0-15,2-1 0 0,-1 1 0 0,1-3 0 16,-1-4 0-16,1 0-128 0,-1-2 128 0,4-1 0 16,0-4 128-16,-1 1-128 0,-6-2 0 0,3-2 144 15,-1-2-144-15,-1-4 0 0,-1-3 0 0,-1 0 0 16,-2-2 0-16,-2-4 0 0,-2-3 0 0,1-3 0 16,0-2-192-16,-2-4 48 0,1-1 144 0,1-1-160 15,1-3 160-15,1-1-160 0,-2-3 160 0,3 0-192 16,-1-2 192-16,-1-1-192 0,-3-5 192 0,-1-5-128 15,-1-6 128-15,-1-6-128 0,-2-4 128 0,0-7 0 0,-2-9-144 16,-2 0 144-16,3 0 0 0,-2-3-176 0,1-5 176 16,2-8-128-16,-4-8-128 0,1 2 0 15,-3 3-16-15,-1-1 0 16,2-2-112-16,0 0-32 0,4 5 0 0,3 1 0 0,0 0 208 0,-1-3 32 0,1-5 16 16,2 1 0-16,0-3 160 0,1-3 0 0,-2-5-144 15,0-1 144-15,-1-3 0 0,2-3 0 0,0-5 0 16,0 2 0-16,-1 3 0 0,3 0-144 0,2 0 144 0,3 2-160 15,1 3 0-15,3 8 0 0,2 3 0 0,2 0 0 16,0-4 160-16,3 2 0 0,-1 4-144 0,2 0 144 16,-3-2 0-16,6-3 0 0,-4-3 0 0,2-4 0 15,-3-2 0-15,4-5 0 0,-2-5 0 0,1 1 0 0,0 0 0 16,1-3-224-16,5-4 80 0,-1 5 16 16,3 6-256-16,0 0-32 15,-2 2-16-15,4 6 0 0,3 8 288 0,2 5 144 0,-2 0-160 0,1 3 160 0,2 2 0 16,1 4 240-16,0 4-32 0,4-3 0 0,1-2-32 15,0-3-16-15,2-4 0 0,1-1 0 0,-1 2-160 0,2-4 0 16,0-3 0-16,0-1 0 0,1 1 0 0,0 0-176 16,0 3 48-16,0 3 0 0,-2 2 128 0,2 6-208 15,-1 8 80-15,2 5 128 0,1 4 0 0,0 7 0 16,-4 2 0-16,5 4 128 0,2 1 208 0,-2 6 48 16,3 4 0-16,4 1 0 0,4 3-112 0,1 4-16 15,-1 2 0-15,2 5 0 0,1 5-256 0,1 1 0 16,4 2 0-16,2 1 0 0,4 1 0 0,3-1 0 15,1 0 0-15,0-1 0 16,2 2-1024-16,-2 0-256 0,-1-2-48 0,0-1-11936 0</inkml:trace>
  <inkml:trace contextRef="#ctx0" brushRef="#br2" timeOffset="64593.151">3944 10405 31727 0,'-25'1'1408'0,"8"1"288"0,-2 2-1360 0,4 0-336 0,1 0 0 0,1 1 0 0,-1 1 0 0,1 1-192 16,-1 0 32-16,3 0 0 0,-2 3 160 0,-2 0 0 15,0-1 0-15,1 3 0 0,-2 1 0 0,0 2 0 16,0 1 0-16,0 2-128 0,-1 0 128 0,-2 3 0 16,-1 1-144-16,-1 4 144 0,-1 1-128 0,-2 2 128 15,-3 4-160-15,-1 3 160 0,-1 6-144 0,2 3 144 16,-3 1-128-16,0-1 128 0,-1 1 0 0,-1 3 0 16,1 1 0-16,-1 4-128 0,-1 3 128 0,1 0 0 15,1-2 0-15,3 0 0 0,0-2 400 0,5 1 16 16,4-1 0-16,1 5 0 0,1 5 16 0,1 2 0 15,2 0 0-15,2 1 0 0,1 2-256 0,1 6-48 16,-1 3-128-16,2 0 192 0,-1-2-192 0,1-1 0 16,-2 0 0-16,0 1 0 0,0 2 0 0,-2-1 0 15,0 0 0-15,2-3 0 0,0-3 128 0,-1 2-128 0,0 4 0 16,1 0 144-16,-1-3-144 0,3-5 0 0,0-4 0 16,2-2 0-16,-1 2 144 0,2-1-144 0,1-3 160 0,2 2-160 15,0-1 224-15,1-1-48 0,-2-1-16 0,3 1 0 16,1 0-160-16,0 2 160 0,-1-2-160 0,3 1 160 15,2-1-32-15,-2 1 0 0,2 1 0 0,0-2 0 16,4 1-128-16,-3-4 0 0,3 0 144 0,-1-4-144 16,3-8 0-16,-3 1 0 0,2 0 0 0,0 0 128 15,-1 0-128-15,-1-2 0 0,2-2 0 0,0 1 0 16,-3-2 0-16,1-1-128 0,0 0 128 0,-1-1-128 16,-1-3 128-16,-1 4-160 0,-2 5 160 0,2 1-160 0,-1 1 160 15,2 1 0-15,-2-2-144 0,0-1 144 16,0-1 0-16,0 0 0 0,1-3 0 0,-2 0 0 0,2 1-144 15,0 1 144-15,-2 3 0 0,2-2 0 0,-3 0 0 16,3 0 0-16,-2 1 0 0,1 1 0 0,3-2 0 0,-2 1 0 16,2 4 0-16,-1 2 0 0,-3 3 0 0,0-4 0 15,3-5 0-15,1 2 0 0,0 0 0 0,1 0 144 16,0-1-144-16,1 2 128 0,-1-2-128 0,0 1 0 16,2 0 0-16,1-3 128 0,-3-4-128 0,4-1 128 15,-2 1-128-15,4-2 128 0,0-4-128 0,1 1 192 16,1 2-192-16,2 3 192 0,1 3-192 0,-2-1 128 15,-1-2-128-15,1 3 128 0,1 3-128 0,-1-4 0 16,-4-3 144-16,2-2-144 0,2 1 128 0,-1-1-128 16,-1 1 128-16,2 0-128 0,-2 4 0 0,1-4 128 15,1-2-128-15,1 2 0 0,1-3 0 0,1-1 0 16,3-1 0-16,-4 0 0 0,-1 0 0 0,4-1 0 0,3-1 0 0,-2 1 0 16,-3-3 0-16,-2 2 0 0,3 2 0 15,5 0 128-15,1-4-128 0,0-1 0 0,-3 1 0 0,0-4 0 16,0-3 0-16,-2-2 0 0,1-2 0 0,-1-3 0 15,-1-2 0-15,0-1-128 0,-1-4 128 0,-2-2-128 16,3-2 128-16,-1-3-128 0,2-1 128 0,2 0-128 16,1-1 128-16,0-1-128 0,-2-3 128 0,1 1-128 15,1-1 128-15,2-2 0 0,0-2 0 0,0 1 0 16,0-1 0-16,-1-2 0 0,-1-2 0 0,2 0 0 16,0-1 0-16,-2-1 0 0,3-6 0 0,0 0 0 15,-1 0 0-15,2-4 0 0,-3-4 0 0,4-1 0 16,-3 5 0-16,0-4 0 0,-3 1 0 0,-1-2 0 0,1-3 0 15,-1-2 0-15,-1-1 0 0,-2-6 128 0,1-4-128 16,-2-4 0-16,-2-5 0 0,2-1 0 0,-3-2 0 0,2-1 0 16,-1 0 0-16,0-2-128 0,-1-2 128 0,2 1 0 15,-1 2 0-15,1 2 0 0,-4 2 0 0,3 1-128 16,1 0 128-16,-1-1 0 0,-1-4 0 0,-1-3 0 16,-2 1 0-16,1 2 0 0,-1-1 0 0,2-1 0 15,-6-2 0-15,3-3 0 0,-1-3 0 0,2 2 0 16,0 0 0-16,2 1 0 0,0 2 0 0,-1-2 0 15,-1-5 0-15,0 3 0 0,0 5 0 0,-1 3 0 16,-1 0 0-16,-1 4 0 0,-1 0 0 0,1-3 0 16,-1-3 0-16,-3 1 0 0,-2 4 0 0,-1-1 0 0,1 1 0 15,-2-5 0-15,1-5 0 0,-1 1 0 0,-1 4 0 16,1 2-128-16,-1 0 128 0,1 2 0 0,1-2 0 0,2 3 0 16,-1-2 0-16,1 2 0 0,-3 3 0 15,2 4 0-15,-2-1 0 0,1 0 0 16,1-2 0-16,-1-3 0 0,-3-4 0 0,-1-2 0 15,0-2 0-15,-2-2 0 0,-4-3 0 0,-1-9 0 0,-1-7-176 0,-2-4 176 16,-1 1-320-16,4-1 48 0,5 2 0 0,-2 7 0 16,2 5 16-16,3 9 0 0,0 6 0 0,-1 6 0 15,1 6 256-15,-2-4 144 0,-2-4-16 0,-1 1 0 16,-3 3-128-16,0 0 0 0,-4-1 0 0,0-3 0 16,-2-5-192-16,-3-4-64 0,-5-5 0 0,2-6-16 15,0-1-640 1,-4-7-128-16,-3-3-32 0,4-2 0 0,-1-1-464 15,5 10-80-15,0 10-32 0,4 6 0 0,3 4 1504 0,2 4 288 0,0 4 64 0,-3 4 16 0,1 3 608 16,2 6 128-16,-3 3 32 0,0 0 0 0,-3 0-656 0,1-3-128 16,-4-1-16-16,0-2-16 15,-5-5-544-15,-2 1-96 0,-5-1-32 0,2 1 0 16,-2 3-448-16,0 2-80 0,2 2-32 0,3 5 0 16,3 4 480-16,-1 3 112 0,-1 4 16 0,-1 4 0 0,3 4 752 15,-2 3 144-15,-1 1 48 0,2 3 0 0,-1 1-128 0,-3 0-32 16,-1 4 0-16,1 2 0 0,0 1-336 15,2 4 144-15,-4 1-144 0,0 2 0 0,-1 4 0 0,2-2 0 16,1 0 0-16,0 2 0 0,-2-2 0 0,0 2 0 16,1 0 0-16,-3 0-144 0,0 2 144 0,0 1 0 15,-4 2 0-15,3 3-128 0,1 1 128 0,0 2 0 16,1 1 0-16,2 1-128 0,-1 3 256 0,0 0 48 0,2 1 16 16,2 0 0-16,0 5 224 0,2 1 48 0,-1-5 16 15,-2 3 0-15,3-1-144 0,-4 3-16 0,1 5-16 16,0 0 0-16,2 4-304 0,1 4 128 15,1 4-128-15,2 5 0 0,-2 4 0 0,2 2 0 0,4-1 0 0,-2 2 0 16,1 2 0-16,3 4 0 0,1 3 0 0,3-1 0 16,1-7 0-16,2 0 0 0,1 0 0 0,-1 3 0 15,3 3 0-15,-1-1 0 0,0 3 128 0,4-6-128 16,-4-3 0-16,2 3 0 0,-1 4 128 0,-1 3-128 16,2-1 0-16,-3 1 0 0,2-2 0 0,-2 4 0 15,1 4 0-15,1 0 0 0,-2 1 0 0,4 0 0 16,-5-1 0-16,3 0 0 0,-1-1 0 0,2 2 0 15,3-2 128-15,2-2-128 0,0-3 0 0,2 4 0 0,2 3 144 16,3 0-144-16,-1-4 0 0,4-3 144 0,-3-6-144 16,3 0 0-16,1 1 0 0,-1-4 0 0,0-5 0 0,1-3 128 15,-2-2-128-15,1-1 0 0,0-3 0 0,0 2 0 16,1 3 128-16,-2 2-128 0,5 3 0 0,-2 2 0 16,1-1 0-16,1-1 0 0,3-1 0 0,0 5 0 15,-1 1 0-15,0 0 0 0,-1-1 0 0,1-3 0 16,2-1 0-16,-5-2 0 0,-3 2 0 0,1 3 0 15,2-2 128-15,-1 1-128 0,0-1 416 0,-3-1 0 16,1-3 0-16,2 2 0 0,-1-1-208 0,1 1-32 16,0 0-16-16,0-4 0 0,3-5-160 0,-4-2 0 15,0 2 0-15,1-4 0 0,1-4 0 0,0 0 0 16,-3 2 0-16,1 2 0 0,1 2 0 0,-2-3 128 0,0-3-128 16,0 0 0-16,0 1 128 0,1 1-128 0,1-6 128 15,1 3-128-15,-3-1 160 0,3 6-160 0,2 5 192 16,1-5-192-16,-1-8 192 0,4 0-64 0,3-3 0 15,-1-1-128-15,-2-2 0 0,3-2 0 0,2-1 0 0,0-1 0 16,0 2-128-16,1-3 128 0,2 0 0 16,-2 0-144-16,0 2 144 0,2-1 0 0,-3 1-144 0,2-1 144 15,1-1 0-15,0-1 0 0,0-3-144 0,0-1 144 16,1-2 0-16,-3-1 0 0,-2-2-128 0,0-1 128 16,3-2 0-16,0-1 0 0,-5-2 0 0,3-1 0 15,-3-3 0-15,2-1 0 0,0-4 0 0,0 0 0 16,-1 1 0-16,0-3 0 0,1-2 0 0,2-2 0 15,0 0 0-15,2-3 128 0,3-1-128 0,0-2 0 16,-2-2 128-16,5 1-128 0,-2-7 0 0,1 2 144 0,-1-2-144 16,-4-2 0-16,1-4 0 0,-3-5 0 0,0-4 0 15,-1-2 0-15,-5-2 0 0,2-1 128 0,-2-3-128 0,1-3 0 16,1-6 0-16,-2-3 0 0,-1-1 0 0,2-4 0 16,0-4 0-16,1 2 0 0,-5 0 0 0,3 2 0 15,1-1 128-15,-1-3-128 0,-1-6 0 0,-2 4 0 16,3-1 0-16,-1 4 0 0,-2 1 0 0,0 1 0 15,-2-2 0-15,0 1 0 0,3-2 0 0,-1 3 0 16,1 3 0-16,-1-1 128 0,0-4-128 0,-2-1 0 16,-1-5 0-16,0 0 0 0,1 0 0 0,-1-1 128 15,-2-4-128-15,-2-4 0 0,-1-4 0 0,1-2 0 16,1-1 128-16,-4-2-128 0,-3-4 0 0,2-1 0 16,-4 2 0-16,-1 2 0 0,0 3 0 0,-3-2 0 15,-2-2 0-15,-2 2-176 0,-5 2 176 0,1 2-192 0,1 2 192 16,-3-4-192-16,-1-2 192 0,-2 5 0 0,1 5 0 15,-1 1 128-15,0-2-128 0,-1-1 192 0,-1-1-64 0,-3 0 0 16,-1-2 16-16,-6-2 16 0,0-9 0 0,-3-2 0 16,-3-4-160-16,-1-4 0 0,-6-6 144 0,2 2-144 15,1 4 0-15,3 4 0 0,-1 5 0 0,6 3-128 16,2 0 128-16,2 9 0 0,2 9 0 0,2 4 0 16,-2 1 304-16,4 2-16 0,0 2 0 0,0 6 0 15,-2 4-160-15,1 3-128 0,-1 0 144 0,2 4-144 16,-1 2 0-16,-3 0 0 0,-2-4 0 0,-2 0-160 15,-1-3-80-15,-1 3-16 0,1 4 0 0,1 2 0 16,-2-1-80-16,6 5-32 0,-3 5 0 0,3 2 0 0,-1 2 368 16,2 5 0-16,2 5 0 0,9 7 0 0,5 3 192 15,2 5 128-15,-2 1 0 0,-2 8 16 16,0 4-1328-16,3 14-272 0,1 9-48 16</inkml:trace>
  <inkml:trace contextRef="#ctx0" brushRef="#br2" timeOffset="70705.021">7699 9705 23039 0,'-7'-8'2048'0,"-5"0"-1648"0,-4 2-400 0,2 4 0 32,0 3-2192-32,0 2-528 0,2 0-96 0,-2 0-32 0,-3 2 2336 0,0 2 512 0,0 3 0 0,0 1 0 15,-2-2 0-15,0 1 0 0,2 1-176 0,0 4 176 16,-3 1 0-16,1-1 0 0,-2 0 0 0,-1 5 0 16,-2 1 0-16,-3 4 160 0,-4 4-32 0,-2 2-128 15,0 4 416-15,0 1-32 0,-2 0 0 0,1 1 0 16,-2 3 112-16,-1-1 16 0,0 1 0 0,1 2 0 0,-3 2 160 15,3-3 32-15,2-2 16 0,3 0 0 16,4-1 208-16,2-1 32 0,3 1 16 0,3 0 0 0,-2 2-608 0,2 5-128 16,0 7-32-16,1 5 0 0,-3 7-208 0,1 0 0 15,1 1 0-15,0 2-160 0,-3 1 160 0,2 3-128 16,-2 4 128-16,-2 0-128 0,1-6 128 0,-1-1 0 16,-1-2 0-16,0 1-128 0,-4 5 128 0,1-4-160 15,2-2 160-15,-1-1-160 0,-2-7 0 0,0-1 0 16,3-6 0-16,4 0 0 0,0-3 160 0,3-5 144 15,1-2-16-15,1-5-128 0,3 1 512 0,1 0-16 16,-1-3 0-16,3 1 0 0,1 1-288 0,1 4-48 16,-1 2-16-16,1 4 0 0,0 5-144 0,2 2 0 15,4 0-160-15,-3 2 160 0,-1 1-304 0,0 1 48 16,0-1 0-16,-1 7 0 0,1 3 96 0,3-3 32 16,-3-6 0-16,1-2 0 0,-1-2 128 0,1-3-192 0,0 0 192 15,-2-4-192-15,2 3 192 0,-2-3 0 0,3 0 0 16,1-4 0-16,-1 1 0 0,3-3 0 0,0 1 160 15,-2 3-160-15,-5 3 176 0,3 4-176 0,0 1 192 16,3-1-192-16,0 2 176 0,0-1-176 0,1 1 160 0,-2 1-160 16,0-1 272-16,4 4-32 0,3 1-16 0,1-1 0 15,-2-2 96-15,3-1 0 0,-1-2 16 0,5 0 0 16,4-1-336-16,1 3 144 0,2 1-144 0,-1 1 0 16,2-1 0-16,-1-2 0 0,-2-1 0 0,1-1 0 15,-3 1 0-15,0 2 0 0,0 0 0 0,0 3 0 16,1 0 240-16,-1 1-64 0,1-3-16 0,0 3 0 15,-1 3-16-15,3 7 0 0,2 5 0 0,-1 0 0 16,4-5-144-16,2 0 0 0,3 0 0 0,1 4 0 0,0-1 0 16,2-3 0-16,2-4 0 0,6-2 0 15,-5-2 0-15,4 1 0 0,-1-1 0 0,0 5 0 0,0 3-144 16,-1-2 144-16,2-3-192 0,7 3 192 0,4 2-288 0,0 4 48 16,0 7 16-16,1-4 0 0,-1-6 32 0,0 0 16 15,-4 1 0-15,4 0 0 0,2 2-16 0,3-2-16 16,-3-4 0-16,1-5 0 0,-3-5 16 0,0-5 16 15,-2-1 0-15,-1-1 0 0,-7 3-80 0,4-8-32 16,-1-7 0-16,-2-1 0 0,-2-8 80 0,0-2 16 16,2-2 0-16,0-4 0 0,-2-4 192 0,-1-2 0 15,-3-3 0-15,0-1 0 0,1-4 0 0,-4-4 0 16,0-3-144-16,1-5 144 0,-5 2-192 0,2-8 64 0,2-4 0 16,-4-3 0-16,-1-4 128 0,-2-3-208 0,2-5 80 0,-1-6 128 15,2-6 0-15,-4-1 0 0,-1 3 0 16,0-1 0-16,0-1 0 0,-1-2 0 0,-3-2 0 0,1-2 0 15,-2-4 0-15,0 1 0 0,-4-2 0 16,0 4 0-16,-1-3 0 0,0 4 0 0,0-2 0 0,0-4 0 16,1-6 0-16,3-2 0 0,-3-1 0 0,1 4 0 15,0 3 0-15,0-2 0 0,0-4 0 0,2-5 0 16,0-7 0-16,1 1 0 0,-3 7 0 0,0-2 0 16,0-1 0-16,-2-6 128 0,-5-6-128 0,-2 1 128 15,-1 2-128-15,-2-2 0 0,-1 2 0 0,-3-2 0 16,-2-2 0-16,-1 4 0 0,-1 4 0 0,3-1 0 15,-2-4 0-15,4 1 0 0,-2 2 144 0,2 3-144 16,1 5 240-16,0-5-32 0,4-4 0 0,-1 0 0 0,0-1-208 16,3 1 144-16,-1 2-144 0,1-6 128 15,3-4-128-15,-4 1 0 0,0 2 0 0,0 0 0 0,-1 0 0 0,-2-5 0 16,-1-3 0-16,0 2-176 0,-4 2 176 0,2-2-160 16,0-5 160-16,-3 2-160 0,-1 2 160 0,1 3 0 15,-1 2-144-15,1 0 144 0,1-1 0 0,-1 6 0 16,-1 6 0-16,4 3 0 0,2 4 0 0,-3 0 0 15,2-1 144-15,2 5-144 0,0 7 256 0,2 0 0 16,1 2-16-16,1 3 0 0,1 0-240 0,-3-2 0 16,-1-1 0-16,0 3 0 0,-1 2 0 0,0 4 0 15,-4-1 0-15,0-1 0 0,-1-1 0 0,-3-4 0 16,3-6 128-16,-2 0-128 0,2-3 0 0,-2 4 0 16,0 0 0-16,0 0 0 0,1-4 128 0,-2-2-128 0,0-3 0 15,-2 3 0-15,-1 3 0 0,-1 4 0 0,0 2 0 0,-3 0 0 16,-1 0 128-16,-3 2-128 0,0-1 0 15,-4 2 144-15,1 3 240 0,-1 0 32 0,3 3 16 16,-6 2 0-16,1 1 0 0,2 1 0 0,-2-1 0 0,4-2 0 16,-2-2-112-16,1 2 0 0,-1 4-16 0,1 3 0 15,0 1-48-15,1 1 0 0,-3 0 0 0,5 3 0 16,2 0-48-16,-2 2-16 0,3 0 0 0,-2 2 0 16,1 2 64-16,1-1 16 0,0 0 0 0,2 2 0 15,-1 2-48-15,1 2-16 0,0 2 0 0,0 4 0 16,0 0 64-16,1 2 16 0,1 2 0 0,-1-1 0 15,1 3-32-15,1 1-16 0,0 0 0 0,0 2 0 16,1 3-240-16,2-1 0 0,-1-1 0 0,-1 1 0 16,0-1-176-16,-1 3-80 0,0 0 0 0,1 2-16 0,2 1 16 15,-2 2 16-15,0 2 0 0,1-2 0 0,0 3 64 0,1 1 16 16,1 3 0-16,-1 3 0 16,1 2-384-16,-1 6-80 0,2 4-16 0,-4 5 0 15,1 2-1696-15,3 3-352 0,4 18-64 0,2-8 0 0</inkml:trace>
  <inkml:trace contextRef="#ctx0" brushRef="#br1" timeOffset="77933.555">6962 10280 25791 0,'-5'-11'2304'0,"3"0"-1856"15,2 1-448-15,4 1 0 0,5 0 496 0,4-1 0 16,5 0 0-16,1-1 0 0,3 0-496 0,7-1 0 15,4 2-128-15,1 2 128 0,2-3-144 0,3 2 144 16,2 0 0-16,3 2-144 0,2 2 144 0,-1-1 0 16,-1-2 0-16,5 1 0 0,6-2 0 0,5-1 0 15,-5-4 0-15,3 2 0 0,3 0 0 0,-1-3 0 16,-3-2 0-16,5-1 0 0,3-2 0 0,-1 0 0 16,-2-2 0-16,2-2 0 0,0 1 0 0,1 2 0 15,-1-1 0-15,4 0 0 0,1 2 272 0,2-1-16 16,-2 0 0-16,0 2 0 0,-4 4 64 0,3-1 0 15,3 1 0-15,1 2 0 0,-1 1-96 0,-1-2-16 0,-4 3 0 16,0-2 0-16,0-2-80 0,0 2-128 0,-2 3 176 16,-4 0-176-16,-4 1 0 0,-2-1 0 0,-3-1 0 15,-2-1 0-15,2-1 128 0,-5 2-128 0,-2 3 0 16,-1-2 0-16,-1-2 128 0,-1 0-128 0,-6 0 0 0,0 2 0 16,-3 2 144-16,-3 0-144 0,-2 1 0 15,-2 0 144-15,1 1-144 0,-2 1 160 0,-3 1-160 0,-1-2 160 16,-3 1-160-16,2 0 0 0,-3 3 0 0,0-1 0 15,-4 1 928-15,-1-2 96 0,-2 0 32 0,-9 4 0 16,6-2-2880-16,-6 2-576 16,0 0-112-16,0 0-10464 0</inkml:trace>
  <inkml:trace contextRef="#ctx0" brushRef="#br1" timeOffset="78693.3">6424 11003 6447 0,'-8'-5'576'0,"0"1"-576"0,-5-3 0 0,3 3 0 0,1 0 3984 0,4 1 688 15,5 3 144-15,0 0 32 0,0 0-3600 0,0 0-720 16,0 0-144-16,12-6-16 0,1 1-368 16,3-1 0-16,2 2 0 0,4-1 0 0,1-2 176 0,3-2-48 15,3-2 0-15,3 1 0 0,4 3-128 0,5-3 0 16,4-1 0-16,3 0 128 0,4 0 64 0,2-1 16 16,-1-3 0-16,4 0 0 0,2 2-208 0,3-5 176 15,2 3-176-15,2 1 160 0,3-1 16 0,-1 0 0 16,-3-3 0-16,6 2 0 0,1-2 32 0,5 1 16 15,-1 1 0-15,0-2 0 0,-1-1 80 0,3-2 16 16,3-1 0-16,3-1 0 0,-3 1 0 0,2-3 0 16,-1 0 0-16,1-1 0 0,2-2-176 0,-1 3-16 15,-2 3-128-15,-1 0 192 0,0 2-192 0,2-2 128 16,5 2-128-16,-2 0 0 0,-5 3 0 0,2-1 128 16,-1 2-128-16,3-1 0 0,-5 2 0 0,0-2 0 0,-3 2 128 0,-1 0-128 15,0-2 0-15,2 1 0 0,2-1 0 0,-5 1 0 16,0-2 0-16,-4 0 128 0,1 0-128 0,1 1 0 15,-5 3 896-15,-1-2 64 0,-2 1 32 0,-5-1 0 32,-2-2-1584-32,1 3-320 0,0 2-64 0,-2 0-16 0,0-2 800 0,-2-1 192 0,-1 2 0 0,-5 2 0 15,-2 3 0-15,-2 2 0 0,1-3 0 0,-1 1 0 16,-3 1 0-16,0 4 0 0,-5 2 0 0,-2-2 0 16,-4 1-1392-16,-5 3-224 15,-5 3-48-15</inkml:trace>
  <inkml:trace contextRef="#ctx0" brushRef="#br1" timeOffset="79690.644">5958 13267 12895 0,'0'0'1152'0,"0"0"-928"0,0 0-224 0,10-11 0 16,0 2 2496-16,3 0 448 15,2 0 80-15,5-1 32 0,4 1-2416 0,2-2-464 0,2-3-176 16,5 1 0-16,5-2 304 0,2 0-48 0,6-2-16 0,4-1 0 16,3-4-96-16,4 1-16 0,1 0 0 0,6 0 0 15,2-3-128-15,7 1 192 0,1 0-192 16,1-1 192-16,0-1-192 0,7 0 0 15,3 1 0-15,3-1 0 0,-4-1 128 0,1-3-128 0,-2-2 192 0,4-1-64 16,3 1-128-16,1 0 0 0,-3 1 0 0,2 0-176 16,0-1 176-16,5 2 176 0,-1 1-48 15,2 0 0-15,0 1 208 0,0 1 48 0,5-2 0 0,-2 1 0 16,-3 1-16-16,6-1 0 0,2 1 0 0,3-1 0 16,-2-1-176-16,2 1-16 0,1-1-16 0,-1 2 0 15,-3 0-160-15,4 2 0 0,-1 0 144 0,-1 2-144 0,2 0 0 16,0-1 128-16,-7-1-128 0,1 1 0 0,1 1 0 0,-2-3 0 15,-1-1 0-15,2 0 128 0,3-2 64 0,-4-2 32 16,-2-2 0-16,1 1 0 0,1 1-96 0,1 0-128 16,-3-1 176-16,0 2-176 0,3-1 224 0,-2 1-64 15,0 1-16-15,-3-2 0 0,-1-1 48 16,0 2 16-16,2 0 0 0,-4-1 0 0,-4-1 48 0,0 0 0 16,3-1 0-16,-3 1 0 0,-2-2-96 0,-2 2-16 15,-5 1 0-15,1 2 0 0,1-1-144 0,-2 2 0 16,-6 0 144-16,-4 1-144 0,-7 1 0 0,1-1 0 15,1 1 0-15,-4 3 0 0,-2 1-208 0,-3 0-16 16,-4 0 0-16,-4 4 0 16,-1 3-224-16,0 2-64 0,-2 4 0 0,1 1-8992 15,1 4-1808-15</inkml:trace>
  <inkml:trace contextRef="#ctx0" brushRef="#br1" timeOffset="81508.967">5730 13321 15599 0,'0'0'688'0,"0"0"144"0,0 0-656 0,0 0-176 0,-5 0 0 0,5 0 0 16,0 0 160-16,0 0 0 0,-9 0 0 0,9 0 0 15,-7-3 352-15,7 3 64 0,-6-3 0 0,6 3 16 16,0 0 224-16,0 0 32 0,0 0 16 0,0 0 0 16,0 0-112-16,0 0-32 0,0 0 0 0,0 0 0 15,0 0-208-15,0 0-64 0,0 0 0 0,0 0 0 16,0 0-176-16,0 0-32 0,0 0-16 0,10 4 0 15,0 3 0-15,0 0 0 0,4 0 0 0,-1-2 0 16,-2 0-32-16,3 0-16 0,0 2 0 0,4 1 0 16,1 0-48-16,0 2-128 0,-4 0 192 0,3 2-64 0,0 1-128 15,2 0 160-15,-3 0-160 0,0 2 160 0,3 3-160 0,-3-1 0 16,-2-3 0-16,0 0 0 0,1 1 144 0,-1-3-144 16,-1-2 160-16,1 0-160 0,-4 1 176 0,1-1-176 15,-2-1 192-15,0-1-192 0,-2-2 192 0,0 0-192 16,-8-6 192-16,8 5-192 0,-2 1 144 0,1 0-144 15,-7-6 0-15,0 0 144 0,0 0-144 0,6 8 0 16,-6-8 0-16,0 0 0 16,0 0-256-16,0 0-144 0,0 0-32 0,0 0 0 15,0 0-2128-15,0 0-448 0</inkml:trace>
  <inkml:trace contextRef="#ctx0" brushRef="#br1" timeOffset="82444.88">5711 13265 11919 0,'0'0'512'0,"0"0"128"0,-7 6-512 0,7-6-128 0,-7 4 0 0,7-4 0 0,0 0 320 0,0 0 16 16,0 0 16-16,0 0 0 0,0 0 176 0,0 0 48 16,0 0 0-16,0 0 0 0,0 0-64 0,0 0 0 15,10-7 0-15,-3 0 0 0,-1-2 48 0,3 1 0 16,2 2 0-16,1-3 0 0,2-3-16 0,1-2 0 15,5 2 0-15,-3-2 0 0,0-1-48 0,0-2-16 16,1-2 0-16,1 2 0 0,2-2 128 0,-4 3 32 16,1-1 0-16,-1 2 0 0,0 0-192 0,-1 2-48 15,-1 3 0-15,-2-3 0 0,-2 0-272 0,0 2-128 16,0 2 128-16,-1 0-128 0,-1 1 176 0,-1 2-48 16,1 2-128-16,-2 0 192 0,-7 4-192 0,6-5 128 15,1-1-128-15,-7 6 0 0,0 0 208 0,7-2-48 16,-7 2-16-16,0 0 0 0,0 0 0 0,0 0 0 0,8 2 0 15,-8-2 0-15,0 0-144 0,0 0 0 0,0 0 144 16,8 4-144-16,-8-4 128 0,0 0-128 0,0 0 128 0,8 8-128 16,-5-1 128-16,2 2-128 0,-5-9 160 0,3 11-160 15,1-1 128-15,-2 0-128 0,2 0 0 0,-1 1 144 16,3 1-144-16,-3 0 0 0,2-2 0 0,3 2 0 16,-2 1 0-16,2-1 0 0,0-2 0 0,1 1 0 15,0 1 0-15,2 1 0 0,1-1 0 0,1 0 0 16,-1-1 0-16,1 0 0 0,0 0 0 0,1 0 0 15,-1-1 0-15,1-1 0 0,2-1 0 0,-1-2 0 16,-1 1 0-16,1-1 0 0,-3-2 0 0,0 1 0 16,-1-1 0-16,1 0 0 0,-2 2 144 0,0-3-144 15,-10-3 0-15,11 2 0 0,-4 1 0 0,2 0 128 0,-9-3-128 16,9 2 0-16,-1 2 0 0,-8-4 128 0,10 1-128 16,-10-1 0-16,0 0 0 0,0 0 0 0,8 3 0 0,-8-3 128 15,0 0-128-15,8 3 0 0,-8-3 0 16,0 0 0-16,0 0 0 0,0 0 128 0,0 0-128 0,0 0 0 15,0 0 0-15,0 0 128 0,0 0-128 0,0 0 0 16,0 0 0-16,0 0 0 0,0 0 0 0,0 0 144 16,0 0-144-16,0 0 0 0,0 0 160 0,0 0-160 15,-1 10 128-15,-2-3-128 0,-4 0 0 0,2-4 128 16,5-3-128-16,-8 8 0 0,-1 0 0 0,1-1 0 16,0 0 128-16,-1 1-128 0,-3-1 0 0,1 3 0 15,-1 2 144-15,-1 3-144 0,-1-1 0 0,-2 1 144 16,-5 1-144-16,2 3 0 0,0 3 192 0,2 1-192 0,1 0 192 15,-3-3-192-15,-2-1 240 0,3 1-64 0,-1 0-16 16,3-2 0-16,0-4-32 0,1-1-128 0,0-1 192 16,0-1-64-16,2-2-128 0,1 1 0 15,0-1 144-15,2-1-144 0,2 0 0 0,3-1 0 16,0-3 0-16,5-4 0 16,0 0-560-16,0 0-16 0,0 0-16 0,0 0-8624 0,3-9-1712 0</inkml:trace>
  <inkml:trace contextRef="#ctx0" brushRef="#br1" timeOffset="83607.431">5998 12971 19119 0,'0'0'832'0,"0"0"192"0,0 0-816 0,0 0-208 0,0 0 0 0,0 0 0 16,0 0 544-16,0 0 64 0,11-6 16 0,0-3 0 15,3 2-16-15,1 1 0 0,2-1 0 0,0-2 0 16,7-2-80-16,0-1-16 0,3-2 0 0,4-1 0 15,1-3-64-15,2-1-32 0,1 1 0 0,4 1 0 16,-2-2 0-16,3 1 0 0,-3-3 0 0,3 2 0 16,-1 1-64-16,4 2-16 0,5-3 0 0,-2-1 0 15,-1-2-96-15,1 5-32 0,4-1 0 0,-2 3 0 0,-2 2-208 16,-1 1 128-16,1-3-128 0,0 3 0 0,0 0 0 16,1 1 128-16,1 2-128 0,1-1 0 0,-2-1 128 15,-1 3 0-15,1-3-128 0,-1 0 192 0,0 1-48 16,1-1-16-16,2 1 0 0,-1 0 0 0,2-1 32 0,0 0 0 15,3 0 0-15,-4 0 0 0,0-1-160 0,-1 2 128 16,2-3-128-16,1 1 128 0,0-2-128 0,1 1 0 16,-2-1 144-16,1 1-144 0,0 1 128 0,-2-2-128 15,-1 0 128-15,3-2-128 0,-3-1 0 0,3 2 0 16,0-1 0-16,1 1 128 0,1-3-128 0,-1 2 128 16,-1-3-128-16,-1 1 128 0,2 1-128 0,2-2 0 15,2-1 128-15,1 1-128 0,1-2 160 0,1 0-32 16,-4 0-128-16,0 0 192 0,0-2-192 0,1 1 144 0,3 0-144 15,1 0 128-15,-4 0-128 0,1-1 0 0,-1-5 144 16,-3 4-144-16,3 0 0 0,-1 0 0 0,1-3 0 0,4 2 128 16,3 0-128-16,-1 0 0 0,-2 2 0 0,1-1 128 15,-4-3-128-15,0 1 0 0,0 3 0 16,5-1 0-16,-4 0 0 0,2 1 0 0,-4 0 0 0,3 1 0 16,3 0 0-16,-2 1 0 0,2 0 0 0,0 1 0 15,-4-1 0-15,0 4 0 0,-3-1 0 0,1-1 0 16,1 3 0-16,1-1 0 0,0 1 0 0,0-2 0 15,-1-1 0-15,0 2 0 0,-6-2 0 0,2-1 0 16,1 2 0-16,2-2 0 0,2-1 0 0,0 1 0 16,-5 4 128-16,-1-2-128 0,-1-1 128 0,-3-2-128 15,-1-2 0-15,-1 5 0 0,-4 4 0 0,6 0 0 16,2-2 0-16,0 0 0 0,-5 2 0 0,-1 1 0 0,0 1 160 16,-1-2-32-16,-1 3-128 0,1 0 192 0,-1 3-48 0,4 0-16 15,1-1 0-15,-3 0 0 0,0 1-128 16,-2 1 0-16,-3 0 144 0,0 0-144 0,-2-2 0 15,2-1 0-15,0 0 0 0,0 0 128 0,0 1-128 0,2 1 0 16,-1-1 0-16,-1 1 0 0,-2 1 128 0,-2 2-128 16,-2-2 128-16,1 2-128 0,-3-2 0 0,-1 2 0 15,-1 0 0-15,4 0 0 0,-1-3 0 0,-5 2 128 16,0-3-128-16,1 2 128 0,3 4-128 0,-1-2 128 16,-1-2-128-16,-3 1 128 0,-2 2-128 0,1 1 0 15,-3-1 0-15,2 2 0 0,-6-2 0 0,1-2 0 16,1 0 0-16,0 0 0 0,-3 2 0 0,1-1 0 15,-3 0 0-15,-1 1 0 0,1 0-224 0,-4 1-64 0,0-1-16 16,-2 1 0 0,-9 3-1936-16,0 0-384 0,0 0-64 0</inkml:trace>
  <inkml:trace contextRef="#ctx0" brushRef="#br1" timeOffset="84821.546">6408 13660 911 0,'0'0'0'0,"0"0"0"16,0 0 0-16,0 0 0 0,0 0 5792 0,0 0 1072 16,0 0 224-16,12 3 32 0,-2-1-5888 0,3-2-1232 15,3-1-128-15,1-2-96 0,2-2 224 0,2-2 0 16,1-2 0-16,2 0 0 0,5-1-224 0,-2-2 48 15,4-1 16-15,4 0 0 0,0 1 160 0,2 0-208 16,0 1 80-16,-1 0 128 0,4 1 0 0,-4-2 0 16,0-3 0-16,1 3 0 0,0 5 0 0,3-3 0 15,-2-3 176-15,2-1-176 0,-2 1 208 0,3 1-48 16,4-2-16-16,-3 3 0 0,-1-1 96 0,-1 0 16 16,1-2 0-16,2 3 0 0,0 0 48 0,2 0 16 0,0-2 0 0,5 1 0 15,2 1-112-15,2 0-16 0,-2-1 0 0,2 0 0 16,-2-2-192-16,4-2 128 0,0 1-128 0,5-1 0 15,3 0 0-15,0-2 128 0,-4 1-128 0,3-1 0 16,3-2 0-16,0-1 0 0,1-3 0 0,1 2 0 16,-4 0 0-16,1 1 0 0,-1 3 0 0,0-2 0 15,3-2 0-15,-1 0 0 0,2 3 0 0,0 0 0 16,-5 0 0-16,2 0 176 0,0-4-176 0,1 2 160 16,1 0 32-16,0 0 16 0,1-3 0 0,-2 0 0 15,-2-2 32-15,4-1 0 0,1 2 0 0,3-4 0 0,3-1-48 16,-4 3-16-16,-3 5 0 0,3-1 0 0,4 1-176 15,-4-1 0-15,-2-1 144 0,-1 4-144 0,-1 0 0 0,1-1 128 16,1-1-128-16,2 0 0 0,0 1 0 0,0 2 0 16,-3 4 0-16,-1-4 128 0,0-1-128 0,0 2 0 15,1-2 0-15,0 1 0 0,2 2 0 0,-5-1 0 16,-3 0 0-16,1 1 0 0,1 0 0 0,1 1 0 16,2-1 0-16,-3 1 0 0,-1-2 0 15,0 3 0-15,-1-1 128 0,0 3-128 0,2-4 0 0,1 1 144 16,-1 4-144-16,-4-1 0 0,-1-1 128 0,-1-1-128 15,0 0 0-15,-2-1 0 0,2 2 0 0,0 1 0 16,2 0 128-16,-3 1-128 0,-4-3 0 0,1 0 0 16,0-2 0-16,1 0 0 0,0 1 0 0,2 1 0 0,0 2 0 15,-2 1 0-15,-3 0 0 0,2 0 0 16,-2 1 0-16,1-2 0 0,-2 4 0 0,2 0 0 0,4-2 0 16,-3 1 0-16,-3 0 0 0,-3 0 0 0,-1 2 0 15,-1 0 0-15,0-2 0 0,0 1 0 0,-3 0 0 16,0 1 0-16,1 2 0 0,-3-1 0 0,-6 1 0 0,-1-1 0 15,0 3 0-15,0 0 0 0,-5-2 0 16,0 0 0-16,2 2 128 0,-1-2-128 0,0-1 0 0,-2 3 0 16,-2 0 0-16,-6-2 0 0,0 0 0 0,-2 0 0 15,-4 1-1616 1,-3 0-288-16,-3-1-48 0,-8 0-16 0</inkml:trace>
  <inkml:trace contextRef="#ctx0" brushRef="#br1" timeOffset="86102.28">6516 13195 18367 0,'0'0'816'0,"0"0"160"15,-2-7-784-15,2 7-192 0,0 0 0 0,1-8 0 0,-1 8 240 0,6-5 0 16,3-2 0-16,4 1 0 0,0-2 160 0,6 0 48 15,0 1 0-15,7-1 0 0,5-2-48 0,3 0 0 16,7 1 0-16,3-2 0 0,4 1-128 0,2-4-16 16,-2-2-16-16,1 1 0 0,3 2-32 0,3 1 0 15,4-1 0-15,0 1 0 0,3 0-16 0,-1-4-16 0,0 2 0 16,0-2 0-16,4 1 16 0,2 0 16 0,2 1 0 16,0 0 0-16,-1 0 128 0,1 0 32 0,-2-3 0 15,6 1 0-15,0-1 16 0,1 2 16 0,1 1 0 0,-1-1 0 16,-5-5-48-16,4 4-16 0,3 3 0 15,0-3 0-15,-3-1-208 0,1-2-128 0,-4 2 128 0,3 1-128 16,2 0 0-16,2-3 128 0,-1-4-128 0,-1 2 0 16,-3 2 0-16,1-2 0 0,3-3 0 0,-2-1 0 15,1-2 128-15,-2 0-128 0,-6-2 160 0,6-2-160 16,0-1 128-16,1-2-128 0,-5 0 0 0,1 0 0 16,-1 5 176-16,-4 1-176 0,0-1 192 0,0 2-192 15,-1 0 1008-15,2 2 80 0,1 1 32 0,-3 1 0 16,-2-1-1680-1,3 2-336-15,2 0-64 0,-2 0 0 0,1 2 784 0,-2-1 176 0,-2-2 0 0,-1 1 0 0,-4 1 0 0,3-1 0 16,2-5 0-16,-2 5 0 0,-4 0 0 0,-3 3 0 16,-4 1-128-16,2 2 128 0,-3-4 0 15,0 3 0-15,2 3 0 0,-3 0 0 0,3-1 0 0,-2 2 0 16,-2 0 0-16,-3 1 0 0,-2 2 0 0,0 0 0 16,-1-1 0-16,1 2 0 0,0 2 0 0,-1-1 0 15,-1 1 0-15,2 0 0 0,-3-1 0 0,2-1 0 16,-2 0 0-16,-1 2 0 0,-6-2 0 0,1 1 0 15,-1 1 0-15,0 0 0 0,0-2 0 0,0 0 0 16,0 0 0-16,1 1 0 0,1 0 0 0,1 1 0 16,-1 0 0-16,0 1 0 0,-3 1 0 0,-1 0 0 15,-1 4 0-15,0-4 0 0,0-2 0 0,-2 0 0 16,-1 2 0-16,1-1 0 0,0 1 0 0,2 0 0 16,3 1 0-16,-1 0 0 0,-5-1 144 0,0 1-144 15,4-1 128-15,0 1-128 0,-2 0 160 0,2-2-160 0,-4 0 192 16,0 2-192-16,-2 3 128 0,1 0-128 0,-1-1 0 15,-1-3 0-15,-1 2 0 0,2 1 0 0,-4 1 0 0,5-2 0 16,-2-5 0-16,0 0 0 0,1 3 0 0,-2-3 0 16,-1-1 0-16,1 1 0 0,0 0 0 0,2 0 0 15,-1 0 0-15,3 2 0 0,-6 0 0 0,1-2 0 16,-1 3 0-16,0 1 0 0,-4-2 0 0,0 1 0 16,-1-3-176-16,-1 2-32 0,-2 2-16 0,0-2 0 15,-4 2-368-15,3 0-80 16,-1-1-16-16,0 0 0 0,-9 5 144 0,11-4 32 15,-11 4 0-15,8-3 0 0,-8 3-80 16,7-3-16-16,-7 3 0 0,0 0-10512 0</inkml:trace>
  <inkml:trace contextRef="#ctx0" brushRef="#br1" timeOffset="86806.468">13572 10461 2751 0,'0'0'128'0,"0"0"16"0,-2-13-144 0,1 1 0 0,-1-2 0 0,0 3 0 16,4 1 5504-16,-2 10 1056 0,2-9 224 0,1 1 32 16,-3 8-5712-16,5-8-1104 0,0 1-288 0,-5 7-32 15,0 0 32-15,0 0 0 0,0 0 0 0,0 0 0 32,0 0-128-32,0 0-32 0,0 0 0 0,0 0 0 0,0 0 448 0,0 0 0 0,0 0 0 0,-9 10 0 15,1 1 176-15,-1-1 64 0,-1 2 16 0,1 2 0 16,-3 2 64-16,2 3 32 0,1 1 0 0,-2 4 0 15,0-2 0-15,1 5 0 0,-3 0 0 0,2 1 0 16,0-2-96-16,0 3-32 0,-3-1 0 0,1 1 0 16,0 0-96-16,-1 0-128 0,1 0 176 0,2-2-176 0,-2 0 224 15,2 0-64-15,1-1-16 0,1-5 0 0,-1-2 16 16,3-1 0-16,-2-2 0 0,3 0 0 16,-1-4-160-16,1-1 0 0,3-4 144 0,3-7-144 15,-8 10 0-15,5-3 128 0,3-7-128 0,0 0 0 0,0 0 0 0,0 0 0 16,0 0 0-16,0 0 0 0,0 0 0 0,0 0-128 15,10 3 128-15,-3-3 0 0,3-2 0 0,-1 0 0 16,2-2 0-16,1 2 0 0,3 1 0 0,0 1 128 16,0 0-128-16,1 1 0 0,1 1 0 0,3 1 0 15,1-1 0-15,1 1 0 0,0 2 0 0,3 0-128 16,3 2 128-16,-2-1 0 0,-3 2 0 0,3-1 0 16,-1-2 0-16,-1 3 0 0,-1 3 0 0,-1-2 0 0,-3 0 0 15,-1 1 0-15,-4-1 0 0,-2 1 0 16,-1 0 0-16,-1 0 0 0,0-4 0 0,-5 3 0 0,1 0 0 15,-1 0 0-15,0 1 0 0,-1-3 0 16,-4-7 0-16,3 10 0 0,-2 0 0 0,-1-2 0 0,0-8 0 0,0 0-128 16,0 0 0-16,0 0 0 0,0 0 0 0,0 0 0 15,0 0-224-15,0 8-32 0,0-8-16 0,0 0 0 32,0 0-64-32,0 0-16 0,0 0 0 0,0 0 0 15,0 0-864-15,0 0-192 0,0 0-16 0,2-11-8272 0</inkml:trace>
  <inkml:trace contextRef="#ctx0" brushRef="#br1" timeOffset="88503.919">6294 15560 5519 0,'0'0'240'0,"-9"-1"64"0,0 2-304 0,1-1 0 15,8 0 0-15,0 0 0 0,0 0 3936 0,0 0 736 16,0 0 128-16,0 0 48 0,0 0-3952 0,0 0-768 15,0 0-128-15,10-1 0 0,-10 1 0 0,11-4 0 16,0 1 0-16,2 1 0 0,-2 0 0 0,1-1 320 16,-1 0-32-16,2 0-16 0,2-1 320 0,0 1 64 15,2-1 16-15,2-1 0 0,-2 0-16 0,4-1 0 16,1 0 0-16,2 0 0 0,2 2-112 0,0-1-32 16,3 1 0-16,1-1 0 0,3-3-224 0,6 1-48 15,2 2-16-15,1-1 0 0,-1 1-96 0,2-1-128 0,0 2 176 16,1-2-176-16,1-1 128 0,-1-1-128 0,2 0 0 15,0 3 0-15,1 1 0 0,0 3 128 0,2-2-128 0,-1 4 0 16,-2-1 192-16,-1 0-192 0,1-2 192 0,-2 1-192 16,2 1 192-16,3 1-64 0,-1-2 0 0,3 1-128 15,1 1 144-15,0-2-144 0,-1 0 0 0,1-1 144 16,0-1-144-16,2 1 192 0,1 0-192 0,4 0 192 16,-2-2-48-16,0 1 0 0,-1-2 0 0,-3-3 0 15,0-3 128-15,1 2 32 0,3-4 0 0,-2-2 0 16,1-3 32-16,-1 0 16 0,-2 1 0 0,-4 0 0 15,-1 2-128-15,1-3-32 0,5 2 0 0,-2-1 0 16,4 0-192-16,-5 0 176 0,1 1-176 0,0-1 160 16,-5 1-160-16,4 0 0 0,2 1 144 0,-2 1-144 15,0-1 0-15,1 1 0 0,-2 0 0 0,-3 0 128 0,0 2-128 16,-1 0 0-16,-4 0 0 0,-1 0 0 0,2 2 0 16,1-1 0-16,3 0 0 0,-5 2 0 0,-1-2 0 15,0 0 0-15,-3-1 0 0,0 0 0 0,-4 2 0 16,0 0 0-16,-1-1 0 0,1 3 0 0,2 1 0 15,-3 0 128-15,1-1-128 0,0-2 0 0,-3-1 0 16,4 1 0-16,0 2 0 0,-3-1 0 0,-2-1 0 16,0 2 0-16,0 0 0 0,-3 0 128 0,2-1-128 0,1 1 0 15,-2-2 0-15,3 0 0 0,0 1 0 0,1 0 0 16,-3-1 0-16,1 1 0 0,-1 3 0 0,0-3 0 16,-2 0 0-16,0 0 0 0,0 4 0 0,-2-2 0 15,0 1 0-15,1 0 0 0,-2 0 0 0,0 0 0 0,2-4 0 16,0 5 0-16,-1-1 0 0,4 2 0 15,-3-1 0-15,0 0 0 0,1-2 0 0,-3 0 0 0,1-1 0 0,1 0 0 16,-3 1 0-16,1 1 0 0,-4 2 0 0,4-2 0 16,-3 0 0-16,1-1 0 0,-1-4 0 0,0 3 128 15,0 4-128-15,1-2 0 0,0 0 0 16,1-2 0-16,0 0 0 0,3 1 0 0,2 1 0 0,-4 1 0 16,-1-2 0-16,0-1 0 0,1 1 0 0,-1 0 128 15,-1-1-128-15,-1 2 0 0,0-1 0 0,-1 1 0 16,-1-4 0-16,-2 3 0 0,-1 3 0 0,-1-1 0 15,-1 0 0-15,0 0 144 0,-1 2-144 0,-1 0 0 16,-1-2 144-16,0 1-144 0,0-2 0 0,-1 4 144 16,2 1-144-16,0 0 128 0,0-3-128 0,-2 3 128 15,1-1-128-15,1 1 128 0,2 0-128 0,-3 0 128 0,0 1-128 16,0-1 0-16,3-1 0 0,-6 1 128 0,-8 1-128 16,11-1 0-16,1 1 0 0,-4-3 0 0,-8 3 128 15,9-1-128-15,1 0 128 0,-1 0-128 0,-9 1 128 0,0 0-128 16,10 1 128-16,-10-1-128 0,6 0 0 15,-6 0 0-15,0 0 128 0,0 0-128 0,0 0 0 0,0 0 0 16,0 0-192-16,0 0 192 16,0 0-672-16,0 0-16 0,0 0 0 0,0 0-10368 15,-10 0-2064-15</inkml:trace>
  <inkml:trace contextRef="#ctx0" brushRef="#br1" timeOffset="90997.167">6240 15595 12895 0,'0'0'576'0,"-9"-3"112"0,0-1-560 0,4 0-128 0,5 4 0 0,0 0 0 16,-4-6 1632-16,4 6 288 0,0 0 64 0,0 0 16 16,0-7-1472-16,0 7-288 0,0 0-64 0,7-6-16 15,-2 1-160-15,-5 5 0 0,0 0 0 0,10-1 0 16,-1 1 0-16,-9 0 0 0,0 0 0 0,0 0 0 15,0 0 448-15,9 7 64 0,-1 1 16 0,-1 0 0 16,2-2 80-16,-1 3 16 0,-2 1 0 0,1 0 0 16,-5-1-160-16,3-1-16 0,2 1-16 0,0 2 0 15,2 1-192-15,-1 0-48 0,2 1 0 0,1-1 0 16,-2 0 0-16,1 0 0 0,0 0 0 0,0 1 0 16,1-1 32-16,-1 0 0 0,-1 2 0 0,-1-1 0 0,1 0-48 15,0-1-16-15,-2 0 0 0,0 0 0 0,-1 0-16 16,0-1 0-16,1-1 0 0,0 0 0 0,-1-1 48 15,-1 1 0-15,-2-1 0 0,-3-9 0 0,0 0 16 0,8 11 16 16,-4-1 0-16,1-2 0 0,-5-8 16 0,8 7 0 16,0 0 0-16,-8-7 0 0,6 6-96 0,-6-6-16 15,7 9 0-15,1-2 0 0,-8-7-128 0,5 6 0 16,1 2 0-16,-6-8 128 0,7 5-128 0,-7-5 0 16,0 0 0-16,0 0 0 0,5 7 0 0,-5-7 0 15,0 0 0-15,0 0 128 0,0 0 0 0,0 0-128 16,0 0 192-16,0 0-64 0,0 0 16 0,0 0 0 15,0 0 0-15,0 0 0 0,0 0-144 0,0 0 160 16,0 0-160-16,0 0 160 0,0 0-160 0,0 0 0 16,0 0 0-16,0 0 0 0,0 0 0 0,0 0 128 0,0 0-128 0,0 0 0 15,0 0 0-15,0 0 0 0,0 0 128 16,0 0-128-16,0 0 0 0,0 0 0 0,0 0 0 0,0 0 0 16,0 0 0-16,0 0 0 0,0 0 0 0,0 0 0 15,0 0 0-15,0 0 0 0,0 0 0 0,0 0 0 16,0 0 0-16,0 0 0 0,0 0 0 0,0 0 0 15,0 0 0-15,0 0 0 0,0 0 0 0,0 0 0 16,0 0 0-16,0 0 0 0,0 0 0 0,0 0 0 16,0 0 0-16,0 0 0 0,0 0 0 0,0 0 0 15,0 0 0-15,0 0 0 0,0 0 0 0,0 0 0 16,0 0 0-16,0 0 0 0,0 0 0 0,0 0 0 16,0 0 0-16,0 0 0 0,0 0 0 0,0 0 0 15,0 0 0-15,0 0 0 0,9-4 0 0,-9 4 0 0,5-4 0 0,-5 4 0 16,9-4 0-16,-2 1 0 0,0-2 0 15,-7 5 0-15,0 0 0 0,10-2 0 0,1-1 0 0,1-1 0 16,1 2 0-16,-2 0 0 0,3 0 0 0,-1 0 0 16,-1 2 0-16,3-4 0 0,2 3 0 0,0 0 0 15,1 1 0-15,2 0 0 0,2-1 0 0,0 1 0 16,-1 0 0-16,-1 1 0 0,2-1 0 0,0 0 0 16,0 0 0-16,1 0 0 0,-2 0 0 0,1 0 0 15,1 0 0-15,0 0 0 0,0-1 0 0,3 1 0 16,1 0 0-16,-2-1 0 0,-2-2 0 0,0 1 0 15,4 1 0-15,-3 0 128 0,1 0-128 0,0-1 192 16,1 2-192-16,-1 0 192 0,-1-2-64 0,0 1-128 0,2 0 192 16,-2-1-64-16,0 1-128 0,0 0 128 0,3 1-128 15,1 0 128-15,3 0-128 0,0 0 160 16,-1-1-160-16,-3 1 160 0,3 1-160 0,-1-1 128 0,0-2-128 0,1 1 128 16,1 1-128-16,-3-1 0 0,0-2 144 15,-2-1-144-15,0 1 0 0,1-1 128 0,-2-3-128 0,3 1 0 16,0 0 0-16,3 1 128 0,-2-1-128 0,-1 0 0 15,2-1 128-15,-3 0-128 0,-1 0 128 0,0 2-128 16,3-3 0-16,-4 1 128 0,-1-2-128 0,2 1 0 16,-3 1 0-16,1 0 144 0,-1-1-144 0,2-1 0 15,1 0 128-15,-1 2-128 0,1-3 0 0,-2 0 0 16,1 4 0-16,-1-3 0 0,3 0 0 0,0-1 0 16,-1 0 0-16,2 1 0 0,-1 1 0 0,0 2 0 0,-2-3 0 15,0 1 0-15,0 1 0 0,1 0 0 0,0 0 0 16,2 0 0-16,1-2 0 0,-2 0 0 0,-1 1 0 15,2 1 0-15,1-1 0 0,2-2 0 0,0-2 0 0,-1 1 0 16,-4 3 0-16,2 0 0 0,-1-2 0 0,1-1 0 16,-4 2 0-16,2 0 0 0,1 0 0 0,2 0 0 15,-1 0 0-15,1-1 0 0,1 3 128 16,0-1-128-16,1-2 0 0,-2 2 0 0,0 0 0 0,-2 4 0 16,3-5 0-16,-5 0 0 0,2-1 0 0,0 2 0 15,-1 2 0-15,-3-2 0 0,-2-2 0 0,2 1 0 16,1 1 0-16,2 0 0 0,0-2 128 0,-5 0-128 15,-2 0 0-15,6 2 0 0,3 3 0 0,-1-3 0 16,0 1 0-16,1 0 0 0,-2 0 128 0,-3 1-128 0,1-1 0 16,-2 2 0-16,2-1 0 0,-2 2 0 15,3-1 0-15,-4 1 0 0,-1 1 0 0,4-1 0 16,-1 3 0-16,0-2 0 0,0 1 0 0,-1 0 0 0,-2 0 0 0,2 0 0 16,2 0 0-16,-2 0 0 0,-1-3 0 15,-2 1 0-15,-1-1 0 0,0 0 0 0,-1 2 0 16,1 0 0-16,-3-1 0 0,1 2 0 0,-3-1 128 0,0-1-128 15,0 1 0-15,1-1 0 0,-1-2 0 16,0 3 0-16,0 0 128 0,0-1-128 0,1 0 0 0,-1-2 0 16,0 2 0-16,0 2 0 0,0-3 0 0,2 1 0 15,-4 0 0-15,1-1 0 0,2 1 0 0,-1-1 0 16,2 1 0-16,0 0 0 0,0-2 0 0,0 2 0 16,-2 0 0-16,-1 1 0 0,1 0 0 0,0 0 0 15,2-3 0-15,-2 3 0 0,0 1 0 0,0-2 0 16,-2 0 0-16,1-2 0 0,-1 1 0 0,3-2 0 15,-3 3 128-15,0-2-128 0,0 1 0 0,2 2 0 16,-2-4 0-16,1 1 0 0,0 1 0 0,0 1 0 0,-1-2 0 0,3 2 0 16,-1-4 0-16,0 2 0 0,0 2 0 15,2-1 0-15,1-3 0 0,-2 1 0 0,-3 0 0 16,2 0 0-16,3 3 0 0,-3-4 0 0,-4 1 0 16,2 1 0-16,3-1 0 0,-2 2 0 0,-1-1 0 0,-1 2 0 15,-2-2 0-15,2 2 0 0,-3-1 0 0,2 2 0 16,-3-2 0-16,0 0 0 0,1 4 0 0,0-2 0 15,0-5 0-15,0 1 0 0,-1 2 0 0,-6 5 0 16,4-7 0-16,0 2 0 0,-4 5 128 0,7-7-128 16,-7 7 0-16,3-6 0 0,-3 6 0 0,5-8 0 0,0-1 0 15,-5 9 0-15,4-6 128 0,-1-2-128 0,1-1 0 16,-1 1 0-16,0 1 128 0,-2 0-128 0,1-2 0 16,1 2 0-16,0-1 0 0,0 0 0 15,3 0 0-15,-4 0 0 0,0 1 176 0,3-1-176 0,0 0 160 0,0-1-160 16,-1-2 128-16,0 2-128 0,2 1 0 15,1-2 144-15,-1-2-144 0,2 3 0 0,1 0 144 0,-1-4-144 16,2 4 0-16,2-2 144 0,-1 0-144 16,2 0 0-16,0-2 176 0,2 1-176 0,1-1 160 15,0 0-160-15,-1 0 0 0,1-2 0 0,-2 2 0 0,0 2 0 32,1 1-864-32,-2-2-160 0,-4 0-48 0,-3 0-9792 0,-2 1-1952 15</inkml:trace>
  <inkml:trace contextRef="#ctx0" brushRef="#br1" timeOffset="93019.218">6204 15449 19695 0,'0'0'864'0,"0"0"192"0,-8 1-848 0,8-1-208 15,0 0 0-15,-6 3 0 0,6-3 0 0,0 0 176 16,-5 5-176-16,5-5 160 0,0 0-160 0,0 0 160 15,-5 7-160-15,5-7 160 0,-4 7-160 0,4-7 128 16,0 0-128-16,0 0 128 0,-3 7 352 0,3-7 64 16,0 0 16-16,0 0 0 0,0 0 64 0,0 0 16 15,0 0 0-15,0 0 0 0,0 0-128 0,0 0-32 16,7 0 0-16,2-2 0 0,0-3 32 0,2-3 0 0,2-1 0 0,4-2 0 16,-1 0-144-16,2-4-32 0,-2-1 0 15,3 1 0-15,2 0-112 0,0-3-32 0,2-1 0 0,-1-1 0 16,3 1-48-16,-1-1-16 0,-1 1 0 0,0 2 0 15,1 0-128-15,-4 2 160 0,1-1-160 0,1 3 160 16,-2 1-160-16,-1 2 0 0,-2 2 0 0,1 0 0 16,-5-2 0-16,2 1 0 0,0 3 0 0,-2 1 0 15,-2-1 0-15,0 1 0 0,-2-1 0 0,-1 2 0 16,-8 4 128-16,0 0-128 0,5-6 128 0,2 2-128 16,2 0 176-16,-9 4-48 0,0 0-128 0,0 0 192 15,8-6-48-15,-8 6-16 0,4-5 0 0,-4 5 0 16,0 0 0-16,0 0 0 0,0 0 0 0,0 0 0 15,0 0 0-15,0 0 0 0,0 0 0 0,0 0 0 16,-8-5-128-16,8 5 0 0,0 0 144 0,0 0-144 16,0 0 0-16,0 0 0 0,0 0 0 0,0 0 128 0,-9-1-128 0,9 1 0 15,0 0 0-15,0 0 128 0,0 0-128 16,0 0 0-16,0 0 0 0,0 0 0 0,0 0 0 0,0 0 128 16,0 0-128-16,0 0 0 0,0 0 0 0,0 0 0 15,0 0 0-15,0 0 0 0,0 0 0 0,0 0 0 16,0 0 0-16,0 0 0 0,0 0 0 0,0 0-128 15,0 0 128-15,0 0 0 0,0 0 0 0,0 0 0 16,8-5 0-16,0 1 0 0,1 1 0 0,1 0 0 16,1-1 0-16,0 1 0 0,-1 1 0 0,1 0 0 15,2-2 128-15,3 3-128 0,0 0 0 0,1-1 0 16,2-2 0-16,1-3 128 0,1 5-128 0,1-3 0 16,1-2 0-16,1 0 0 0,3 1 0 0,4-1 128 15,1-2-128-15,0 0 0 0,-2 2 0 0,3-1 0 16,3-1 0-16,1 1 128 0,-3 2-128 0,0-1 0 15,0 1 0-15,2-1 128 0,0-2-128 0,3 2 0 0,1 0 0 16,2 3 0-16,0-3 0 0,-3 3 0 0,3-1 0 0,2-3 0 16,-1-1 0-16,2 0 0 0,-2 2 0 0,1-1 0 15,2 1 0-15,3-2 0 0,-2 0 0 0,2 1 0 16,3 0 0-16,-1-2 0 0,-4-2 0 0,0 0 128 16,-1-1-128-16,1 2 0 0,-2 0 0 0,-1-1 0 15,1-1 0-15,0 0 0 0,1 1 0 0,-4-4 0 16,-1 3 0-16,-3-1 0 0,0 1 0 0,0-2 0 15,-1 1 0-15,4-1 128 0,1-1-128 0,1 1 0 0,1 0 0 16,0-1 0-16,-2 2 0 0,1-2 128 0,-1 0-128 0,2-2 0 16,-2 2 0-16,4-1 0 0,1 1 0 15,-3-1 0-15,-3 0 0 0,3-1 0 0,3 3 0 0,-6-1 0 16,1 0 0-16,-1 0 0 0,-3 3 0 0,4-2 0 16,1 1 0-16,-3-1-128 0,-2 2 128 0,2 0 0 15,1-1 0-15,0 1 0 0,-3 0 0 0,-1 0 0 16,1 1 0-16,-4 0 128 0,-1 0-128 0,1-3 0 15,1 0 0-15,0 1-128 0,-1 1 128 0,0-1 0 16,2 2 0-16,0-2 0 0,1-1 0 0,0-1 0 16,-4 2 0-16,0 1 0 0,-1-2 0 0,-2 2 0 15,2 0 0-15,0 1 0 0,0 2 0 0,1-1 0 16,1 1 0-16,-2 0 0 0,0-1 0 0,-1 3 0 0,0 1 0 16,-1-1 0-16,-3-1 0 0,0 2 0 0,1 1 0 15,-2-2 0-15,-2 1 0 0,2 0 0 0,-2 0 0 16,1 0 0-16,0 1 0 0,2 2 0 0,-1-3 0 0,1 1 128 15,-2-1-128-15,1 0 0 0,-1 1 0 0,-1 0 0 16,0 0 0-16,-1-1 128 0,-2 3-128 0,1-1 0 16,-2 1 0-16,0 0 0 0,-4-3 0 0,2 4 128 15,-2 0-128-15,1-1 0 0,-1-5 0 0,0 6 128 16,-1 0-128-16,0-1 0 0,2 2 0 0,-2-1 0 16,1 2 0-16,-1-1 0 0,2-2 0 0,-3 1 0 15,-2 1 0-15,1-2 0 0,3 0 0 0,-2 0 0 16,-3 0 0-16,1 0 0 0,-1 0 0 0,1-1 128 15,-2 0-128-15,1 1 0 0,0 0 128 0,0 1-128 16,1 0 128-16,-1 1-128 0,-1 0 128 0,-1 0-128 0,0 1 128 16,0-1-128-16,-1-3 160 0,1 3-160 0,0-1 0 15,1 0 128-15,-4 1-128 0,-6 2 0 0,10-1 0 0,-1-1 144 16,0-1-144-16,-3-3 128 0,1 0-128 0,0-1 0 16,0 0 0-16,-2 1 0 0,-5 6 0 0,7-6 0 15,0-1 0-15,-7 7 0 0,0 0 0 0,9-5 0 16,-4-3 0-16,1 3 0 0,-6 5 0 0,0 0 0 15,0 0 0-15,9-4 0 0,-9 4 0 0,6-5 0 16,-6 5 0-16,9-2 0 0,-9 2 0 0,0 0 0 16,9 1 0-16,-9-1 0 0,0 0 0 0,9 1 0 15,-9-1-128-15,0 0 128 0,7-2 0 0,-7 2 0 16,7-1 0-16,-7 1 0 0,0 0 0 0,0 0 0 16,0 0 0-16,0 0 0 0,0 0 0 0,0 0 0 0,0 0 0 15,0 0 0-15,0 0 0 0,0 0 0 0,0 0 0 16,0 0 0-16,0 0 0 0,0 0 0 0,0 0 0 0,0 0 0 15,0 0 0-15,0 0 0 0,-7 5 0 0,7-5 0 16,-7 5 0-16,7-5 0 0,-7 9 0 0,3-3 0 16,4-6 0-16,-6 10 0 0,1 0 0 0,0 0 0 15,3 0 0-15,-1-1 0 0,-4-3 0 0,2 3 0 16,0 0 0-16,-3 1 0 0,2 1 0 0,-2 1 0 16,-1 1 0-16,-1 1 0 0,1-2 0 0,-1 3 0 15,-1-2-144-15,0 0 144 0,0 1-192 0,-1 1 192 16,2-1 0-16,1 1 0 0,-2 1 0 0,2 0 0 15,1 1 0-15,0 0 0 0,-1 1 0 0,-1 2 0 0,3 2 0 16,-3 1 0-16,2 0 0 0,-2 2 0 0,1 1 0 16,1-3 0-16,-2 0 0 0,0-1-160 15,-2 0 160-15,-1 1 0 0,1 1 0 0,1 0 0 0,1-2 0 16,0 2 0-16,0 1 128 0,1-4-128 16,0-1 0-16,1 1 0 0,1 0 0 0,1-1 0 0,-2-2 0 0,1-2 0 15,4 0 0-15,-1-2 0 0,1-4-128 0,0 0 128 16,0 0-128-16,1-1 128 15,2 1-576-15,0-10-16 0,0 0-16 0,5 8 0 16,5-2-2000-16,0-4-400 0,3-7-64 0</inkml:trace>
  <inkml:trace contextRef="#ctx0" brushRef="#br1" timeOffset="93959.553">11279 15038 911 0,'0'0'0'0,"-9"-2"0"0,4 0 0 0,-1 1 0 15,6 1 3552-15,0 0 624 0,-5-1 128 0,5 1 32 32,0 0-4592-32,0 0-928 0,0 0-176 0,6-7-48 15,0 2 672-15,0-2 128 0,3 0 32 0,0 2 0 0,0-1 896 0,1 2 176 0,-4 0 32 0,4-1 16 16,0 0 512-16,2 0 96 0,1 2 32 0,3-4 0 15,1 2-128-15,1-3-32 0,-1-2 0 0,3 0 0 16,-2-1-192-16,2 0-64 0,1 0 0 0,-2-4 0 16,1-7-448-16,1 3-80 0,1 2-32 0,0-3 0 15,1-2-208-15,-1 0 0 0,3 0 0 0,-3 0-160 16,3-1 160-16,0 1 0 0,0 4 0 0,2 2 0 0,-3 0 0 16,0 2 144-16,-2 1-16 0,1 3-128 0,-4 0 272 0,0 2-48 15,-2-1-16-15,1 3 0 0,0 1-208 16,-4 2 0-16,0 1 0 0,-1 0 0 0,-1-3 256 0,0 3-64 15,2 1 0-15,-5 1 0 0,1-2 64 0,1 2 16 16,-1 0 0-16,0 1 0 0,-10-1-16 0,12 2 0 16,3-1 0-16,-4 1 0 0,-2 1-256 0,-9-3 160 15,11 1-160-15,-3-1 128 0,-8 0-128 0,11-4 0 16,1 0 144-16,-3 1-144 0,0-1 176 0,-9 4-48 16,0 0 0-16,6-5 0 0,-6 5 16 0,0 0 0 15,7-7 0-15,-7 7 0 0,9-4-144 0,-9 4 192 16,6-4-192-16,-6 4 192 0,0 0-192 0,5-7 0 15,-5 7 0-15,0 0 0 0,5-7 0 0,-5 7 0 0,0 0 0 0,0 0 0 16,0 0-128-16,0 0 128 0,0 0 0 0,0 0 0 16,0 0 0-16,0 0-144 0,0 0 144 0,0 0 0 31,0 0-464-31,0 0 16 0,0 0 0 0,0 0 0 16,0 0-496-16,0 0-80 0,0 0-32 0,0 0-6048 0,0 0-1200 0</inkml:trace>
  <inkml:trace contextRef="#ctx0" brushRef="#br1" timeOffset="94844.752">11764 14318 22975 0,'0'0'1024'0,"0"0"192"0,-6-5-960 0,0 0-256 15,0-3 0-15,3 4 0 0,3 4 0 0,0 0 0 16,0 0 0-16,0 0 0 0,0 0 0 0,0 0 0 16,0 0 0-16,0 0 0 0,0 0 0 0,0 0 0 15,0 0 0-15,0 0 0 0,0 0 0 0,10 2 0 16,-1 0 128-16,-9-2-128 0,9 2 544 0,-1 4 16 15,2-2 0-15,0 1 0 0,-1-1-32 0,2 0 0 16,-1 3 0-16,2-1 0 0,0-1-80 0,2 1 0 0,0-2-16 0,-1 3 0 16,1 0-48-16,1 0-16 15,0-3 0-15,0 3 0 0,1 1-112 0,-1 1-32 0,-2 1 0 0,0-1 0 16,1-1-96-16,0 1 0 0,0 2-128 16,-2-1 192-16,0-6-64 0,0 1-128 0,-1 2 176 0,0 0-176 15,-2-2 240-15,2 1-64 0,2-1-16 0,-4 2 0 16,0-2-160-16,1 2 192 0,0-2-192 15,0 1 192-15,-4-2-192 0,3 1 0 0,-1 1 0 0,1-1 0 16,-9-5 0-16,10 2-224 0,-3 2 48 0,2 0 16 16,0-1-1616-1,-9-3-320-15,11 3-64 0,-11-3-9808 0</inkml:trace>
  <inkml:trace contextRef="#ctx0" brushRef="#br1" timeOffset="96009.151">11841 13729 5519 0,'0'0'240'0,"0"0"64"0,-7 5-304 0,1-1 0 0,6-4 0 16,0 0 0-16,0 0 4144 0,0 0 768 0,0 0 144 0,0 0 48 16,0 0-4208-16,0 0-896 0,0 0 0 0,6 9-208 15,-6-9 208-15,8 3 256 0,2 0-48 0,0 1-16 16,1-1 208-16,1 0 48 0,-1 0 0 0,0-1 0 15,2 1 32-15,1 1 16 0,2 1 0 0,-1-2 0 16,2 2-112-16,0 0 0 0,4-3-16 0,-2 3 0 16,1 2-128-16,1 0-32 0,1-2 0 0,0 3 0 15,1 0-80-15,-1 0-128 0,1-1 176 0,-1 2-176 16,-2-2 128-16,-1-2-128 0,-1 0 0 0,1 0 0 16,-2-2 128-16,0 1-128 0,-2-2 0 0,0 1 0 0,-1-2 176 15,-1-1-32-15,-1-1 0 0,-2 1 0 0,0 1 64 16,1-1 16-16,-11 0 0 0,9-1 0 0,0 0-64 0,-9 1-16 15,11-1 0-15,-11 1 0 0,0 0-144 0,7-2 0 16,-7 2 0-16,0 0 0 0,0 0 0 0,0 0 128 16,0 0-128-16,0 0 0 0,0 0 128 0,10-2-128 15,-10 2 128-15,0 0-128 0,0 0 192 0,0 0-64 16,0 0 0-16,0 0 0 0,6-6-128 0,-6 6 0 16,0 0 144-16,0 0-144 0,0 0 0 0,0 0 0 15,0 0 0-15,0 0 128 0,0 0 16 0,0 0 16 16,0 0 0-16,0 0 0 0,0 0-160 0,0 0 128 15,0 0-128-15,0 0 128 0,0 0-128 0,0 0 0 16,0 0 0-16,0 0 128 0,0 0-128 0,0 0 0 16,0 0 0-16,-6 3 0 0,6-3 0 0,-10 6 0 15,4 2 0-15,-3-2 0 0,2-1 0 0,-2 1 0 0,3 6 0 16,-4 0 0-16,0 2 0 0,0 1 0 0,-4 3 0 16,1-1 0-16,-2 2 0 0,0 3 0 0,-2 1 0 15,2 3 0-15,2 3 0 0,-1 2 0 0,-3 1 0 0,2 3 0 16,0 2 0-16,1 3 128 0,1-1-128 0,1 3 128 15,-3 2-128-15,4-2 128 0,3-1-128 0,-1-3 128 16,0-4-128-16,1 0 0 0,3-3 0 0,-1-1 0 16,1-5-400-1,0-1-16-15,0-3 0 0,1-5-14368 0</inkml:trace>
  <inkml:trace contextRef="#ctx0" brushRef="#br2" timeOffset="107998.452">7453 9257 13823 0,'-12'-5'1216'0,"-2"2"-960"0,-1 2-256 0,2 1 0 0,1-1 2656 0,0 0 480 15,2-1 112-15,-3 4 16 0,1 3-2464 0,-4-2-480 16,-2-2-112-16,0 3-16 0,3 6 32 0,-2 0 0 16,-5-1 0-16,0 4 0 0,-1 2-224 0,-2 7 0 15,-1 5 0-15,-1 1 0 0,-2-2 0 0,2 9 0 16,-3 6 0-16,0 4 0 0,0 3-176 0,-2-1 176 16,-2-3-160-16,-4 4 160 0,0 3-208 0,-3 1 48 15,1 1 16-15,3 2 0 0,1-3 144 0,0 1 0 16,2-2-144-16,0 2 144 0,0 0 208 0,1 4 112 15,-2 1 32-15,1 2 0 0,-1 4 32 0,1 1 16 16,-2 0 0-16,1 4 0 0,-1 6-128 0,2 2-16 16,-4 2-16-16,4-4 0 0,2-2 32 0,-1 6 16 0,0 8 0 15,-2-1 0-15,1-5-112 0,-1 3-32 0,-1-1 0 0,0 3 0 16,7-2-144-16,2-4 0 0,0-3 0 16,7-2 128-16,1-5 16 0,8 3 0 0,0-1 0 0,6-2 0 15,-1-3-16-15,5 2-128 0,4 4 192 0,2 1-64 16,-3 3-128-16,4 1 0 0,1-2 0 0,-1 2 0 15,0 4 0-15,3 0 0 0,0 3 0 0,-2 1 0 16,-2-4 0-16,-1 1 0 0,-1-1 0 0,0 2 0 16,0 2 0-16,3-4 0 0,-3-3 0 0,1 2 0 15,1 0 0-15,0-3 0 0,2-1 0 0,0-3 0 16,-2-3 0-16,6 3 0 0,0 3 224 0,2-4-64 16,2-3-160-16,2-1 160 0,4 2-160 0,-3 0 160 15,-1 1-160-15,2 0 0 0,0 1 144 0,0 0-144 0,0-3 0 16,-1 3 0-16,-2 4 0 0,1-5 128 0,-3-4-128 15,1-2 0-15,1 0 0 0,1-2 128 0,1-2-128 0,3 4 0 16,-2 2 128-16,4-2-128 0,3-4 176 0,-1 1-48 16,-4 1 0-16,5 3 0 0,-1 4-128 0,1-5 0 15,0-7 144-15,-3 3-144 0,2-2 0 0,-1-3 0 16,-1 0 0-16,0 1 128 0,2 2-128 0,1-1 128 16,0-3-128-16,3-6 128 0,1-2-128 0,1-3 192 15,2-6-64-15,1 2 0 0,1 2-128 0,-1-5 144 16,3 0-144-16,0-4 160 0,-4-1-160 0,1-4 0 15,-1-5 0-15,2-2 0 0,0-5 0 0,-1-3 0 16,1-5-128-16,3-1 128 0,-3-3 0 0,1-2-144 16,2-6 144-16,-4-2 0 0,0 2 0 0,1-6 0 0,3-3 0 15,-1-6 0-15,5-5 0 0,3-3 0 16,0-1 0-16,2-3 0 0,4-3 0 0,-1-1-128 0,0-3 128 16,-1 2 0-16,-1 1 0 0,-1-1-128 0,1 0 128 0,2-1 0 15,-2-3-208-15,-3-5 64 0,-2-9 16 0,-3-2 0 16,-4 1 128-16,-3-1-208 0,-5-2 80 15,-2-6 128-15,-2-7-144 0,-1-3 144 0,-1-2 0 0,-1 2 0 16,0-7 0-16,-2-2 0 0,2-4 0 0,1-2 0 16,-2 1 0-16,1-3 0 0,-3 2 0 0,2-5 144 15,2-4-144-15,-1 3 0 0,-2 2 144 0,-4-5-144 16,4-7 0-16,-5-1 144 0,-1 2-144 0,-3-5 0 16,0-7 160-16,0 1-160 0,-5 1 128 0,2-6-128 15,0-5 128-15,-3 2-128 0,-2 2 128 0,0-1-128 0,0-3 0 16,-5 5 0-16,-4 3 0 0,-3 1 0 0,-5-2 0 0,-5 0 0 15,-8-1 0-15,-1 3 0 16,-1 5-480-16,-4 7-32 0,-4 6 0 0,-3 8-9296 16,1 7-1872-16</inkml:trace>
  <inkml:trace contextRef="#ctx0" brushRef="#br2" timeOffset="109259.199">4318 9851 28559 0,'-26'-20'2544'0,"9"11"-2032"0,-1 0-512 0,1 0 0 0,1-2 288 0,1 2-32 16,1-2-16-16,1 1 0 0,-1 0 16 0,1 1 16 16,-2 0 0-16,0 4 0 0,1 1-96 0,-1 2-32 15,-3-1 0-15,1 3 0 0,2 3-144 0,-5 3 0 16,-5 2-192-16,1 7 192 0,1 1-400 0,0 6 32 15,-4 2 16-15,2 5 0 16,-1 4-112-16,-3 6-32 0,2 5 0 0,-3 2 0 16,-3 0 48-16,-3 1 0 0,-6 1 0 0,1 1 0 0,3 4 272 0,-1 3 176 15,-2 2-192-15,1 3 192 0,-2 0 0 0,2 1 256 16,2 0-32-16,-1 2 0 0,-3 6 224 0,1 0 64 0,-2 2 0 16,1-3 0-16,5 1-176 0,-1 4-16 0,2 3-16 0,4-1 0 15,4-2-16-15,2-2 0 0,2 0 0 16,-1 4 0-16,3 4-64 0,-3 4-16 0,3 1 0 15,-1 1 0-15,2 0-208 0,4 0 0 0,-2 1 0 0,1-2 0 16,0-1 0-16,2 1 0 0,4-2 0 0,2 2 0 16,2-4 0-16,3 0 0 0,4-1 0 15,0 0 0-15,1 5 0 0,-1-5 0 0,1-4 0 0,2 1 0 16,2 1 0-16,5 2 0 0,0-1 0 0,3 0 0 16,2-1 0-16,1 0 0 0,-1 0 0 0,1 4 0 15,1-1 0-15,-2-1 0 0,-2-2 0 0,-1 2 0 16,-2-1 128-16,0 1-128 0,0-1 0 0,-2-1 144 0,0-3-144 15,0 0 0-15,0 2 144 0,1-1-144 0,0 0 0 16,-2-2 144-16,3-4-144 0,-2-1 0 0,0 1 144 0,-1 3-144 16,0 3 0-16,1-3 144 0,0-5-144 0,0 0 0 15,0 1 0-15,1 1 0 0,-5 1 0 0,0-1 0 16,-2-6 144-16,4 2-144 0,0 0 128 0,2 4-128 16,-1 2 160-16,2 0-160 0,4-2 160 0,0 1-160 15,-5-1 160-15,4 5-160 0,3 3 144 0,1-4-144 16,-1-4 128-16,1-4-128 0,-3-1 0 0,4-2 0 15,0-3 128-15,0-2-128 0,-1 2 0 0,4-5 0 16,-3-2 0-16,4-4 0 0,-1-3 0 0,2 2 0 16,-2-2 0-16,5 0 0 0,0 1 0 0,2-2 0 15,-2-1 0-15,4-5 0 0,-1-1-128 0,4-6 128 0,2-3 0 16,0 0 0-16,-1-6 0 0,4-2-144 0,2-3 144 16,-1-1 0-16,1-2-160 0,-2-1 160 0,0-3-128 15,3 0 128-15,1 3-128 0,2-4 128 0,0-4-128 0,1-1 128 16,2-5-160-16,-2-3 160 0,-1 0-192 15,-1-4 192-15,-2 0-144 0,1-3 144 0,-1-1 0 0,0 0-144 16,-3-2 144-16,4-3 0 0,-2-1 0 0,4-4 0 16,0-2 0-16,-3-5 0 0,1-3 0 0,-3-5 0 15,-2-5 0-15,1-3 0 0,-4-5 0 0,2-1 128 16,3 0-128-16,-1-4 0 0,0 0 0 0,-2-5 0 16,-1-6 0-16,-4-1 0 0,-1-1 0 0,-1 2 0 15,-1 0 0-15,-2-5 0 0,1-4 0 0,-6-1 0 16,-2 0 0-16,0 2 128 0,-3-1-128 0,-1-4 0 15,1-3 0-15,-7-1 0 0,1 3 0 0,-1-1 0 0,1 1 0 16,-2-2 0-16,-1-6 0 0,1 1 0 0,-1 1 0 16,2 0 0-16,0-6 0 0,-1 0 0 0,1-1 0 15,-2-2 0-15,3 1 0 0,-4-3 128 0,3-5-128 16,0 1 0-16,-1 1 0 0,3-3 0 0,-1-1 0 0,-2 1 0 16,0-1 0-16,-1-2 0 0,0-2-144 0,-2 3 0 15,-3-1 0-15,-1-2 0 0,-1-3-48 0,-3 2-16 16,1 0 0-16,-2-2 0 0,0-4 208 0,-3 4-176 15,-1 4 176-15,-1-3-160 0,0-4 32 0,-1 4 0 16,-2 4 0-16,-2 2 0 0,0 0 128 0,-3 4 0 16,-2 4 0-16,-2 1 0 0,-4 3 128 0,-3-1-128 15,-3-1 128-15,-3 4-128 0,-4 4 320 0,-6 2 0 16,-6-5 0-16,2 1 0 0,-1 0 112 0,0 4 16 16,0 8 0-16,-3 2 0 0,-1 3 256 0,4 4 64 0,1 3 16 15,3 9 0-15,4 8-32 0,2 5-16 0,1 7 0 0,2 4 0 16,-4 4-320-16,2 5-64 0,-1 2-16 0,2 5 0 15,0 2-336-15,0 6-192 0,4 5 32 0,2 7 0 32,1 4-2112-32,1 7-416 0</inkml:trace>
  <inkml:trace contextRef="#ctx0" brushRef="#br2" timeOffset="112515.493">20045 9002 29487 0,'-10'-9'2624'0,"3"1"-2112"0,4-3-512 0,0 3 0 16,3 8-176-16,0 0-144 0,0 0-16 0,0 0-16 15,0 0 352-15,0 0 0 0,5 5 0 0,2 6 0 16,-2 2-144-16,2 3-16 0,-1 2 0 0,1 5 0 16,1 6 160-16,-4 5-192 0,1 5 192 0,0 3-192 15,0 1 192-15,-2 2-160 0,-2 5 160 0,0 5-160 0,-1 5 160 16,2 5 0-16,2 2 0 0,-3-1 0 16,-1 1 0-16,-1 1 144 0,1 3 0 0,0 1 0 0,0 2 176 15,0-1 16-15,0-3 16 0,0 4 0 0,1 3 64 16,0 1 16-16,2-2 0 0,1 0 0 0,2-1-176 0,-2 4-16 15,1 1-16-15,2-1 0 0,0-2 0 0,1-1 0 16,-4 0 0-16,3 3 0 0,-1 0-96 0,1 1 0 16,-3-6-128-16,1-1 192 0,-1 0-192 0,2 0 176 15,-2-1-176-15,0 0 160 0,1-3 16 0,-2-2 0 16,0 0 0-16,2 0 0 0,-2 2 48 0,0 1 16 16,2 0 0-16,-4-3 0 0,1-3-96 0,0-1-16 15,2-2 0-15,-1 6 0 0,0 4 32 0,-2-2 0 16,2-6 0-16,0 0 0 0,0-1-16 0,2 3 0 15,-3 2 0-15,0 0 0 0,1-3-144 0,1-1 160 16,-2-3-160-16,2 0 160 0,-2-2-160 0,1 2 0 16,-2 2 144-16,1-5-144 0,-1-5 128 0,0 0-128 0,-1-5 128 15,0 1-128-15,-1 1 192 0,1 0-16 16,-1 4-16-16,1-1 0 0,-1-1 16 0,0-1 0 0,1 0 0 0,-1 2 0 16,-1 2-176-16,2 4 0 0,2 5 144 0,-1-1-144 15,-1-4 0-15,0-1 128 0,-1-4-128 16,-1-1 0-16,1-2 128 0,1-1-128 0,0-2 160 0,-1 2-160 15,0 0 160-15,-1-3-160 0,-1-1 160 0,3-4-160 16,-3-4 160-16,2-2-160 0,0 1 160 0,0-2-160 16,0-1 128-16,0 0-128 0,0 1 0 0,0-1 144 15,0-1-144-15,-3-3 0 0,1 1 0 0,0-5 0 16,-2-4-224-16,3-2 32 0,-2 0 0 0,0-4 0 16,-1-2-480-16,-1-2-96 0,-1-4 0 15,0-3-16-15,-1 0-2528 0,-1-5-496 0,-10-13-96 16,0-8-32-16</inkml:trace>
  <inkml:trace contextRef="#ctx0" brushRef="#br2" timeOffset="113481.618">17995 13256 27007 0,'-17'-4'1200'0,"8"2"240"0,1 1-1152 0,0 1-288 0,8 0 0 0,0 0 0 16,0 0 0-16,0 0 0 0,0 0 0 0,0 0-144 0,0 0-16 0,7-5 0 15,0 2 0-15,3 0 0 0,-1 1 160 0,2-1 128 16,1-1-128-16,2 0 176 0,4 3 224 0,4-1 48 15,3-2 16-15,7-1 0 0,4 1 160 0,6-2 16 16,4 3 16-16,5-2 0 0,3-3-96 0,4 0-32 16,8-3 0-16,4-1 0 0,6-2-208 0,3 2-32 15,-1-5-16-15,6 2 0 0,2 1-272 0,2-3 0 16,1-3 0-16,-2 2 0 0,0 1 144 0,2 3-144 16,3 2 0-16,-5 0 144 0,-3-4-144 0,1 5 0 15,0 2 0-15,2 2 0 0,0-2 0 0,-2 0 128 16,-4 0-128-16,1 2 128 0,1 0 64 0,-4-1 0 15,-2-1 0-15,-1 0 0 0,-5 0 96 0,1 0 32 16,0 0 0-16,-1 0 0 0,-1-1-128 0,-3 1 0 16,-5-1-16-16,0 0 0 0,0 0-176 0,0 3 0 0,3 1 0 15,-3 1 128-15,-2 2-128 0,-4 0 0 0,-3-3 0 0,-1 5 0 16,1 1 0-16,-5 0 0 0,1-1 0 16,-1 2 0-16,-2 1 0 0,-3 2 128 0,-1-1-128 0,-5 1 0 15,-3 0 0-15,-1-2 128 0,0-1-128 0,4 0 0 16,-3 2 176-16,2-2-48 0,1 4-128 0,-1-4 192 15,-1-2-192-15,1 0 176 0,-2 0-176 0,-2-1 160 16,-2 0-160-16,-4 2 0 0,1 0 0 0,0-2 128 16,-2 1 64-16,1-1 0 0,0-4 0 0,2 3 0 15,-5 3 64-15,2-1 32 0,3-2 0 0,-3 0 0 16,0 2-96-16,2 0-32 0,-2 2 0 0,0-3 0 16,-2-1-32-16,-1 2-128 0,-3 2 192 0,2-1-64 15,0-4 0-15,-5 4-128 0,2 0 192 0,-2-2-64 16,2 0-128-16,-2-1 128 0,1-1-128 0,-2 2 128 0,-1 1 0 15,0 0-128-15,0-1 192 0,-1 2-64 0,1-1 64 0,-3 0 0 16,1 0 0-16,-1-2 0 0,-1 1 0 0,-2-1 0 16,1-2 0-16,-2 4 0 0,2 2-192 0,-9-1 192 15,6 0-192-15,-6 0 192 0,10-2-192 0,-10 2 128 16,0 0-128-16,7 0 128 0,3-1-128 0,-10 1 0 16,0 0 0-16,0 0 0 0,0 0 144 0,0 0-144 15,6 1 160-15,-6-1-160 0,0 0 0 0,9 1 0 16,-9-1 0-16,0 0 0 0,3-4-272 0,-3 4-48 15,0 0-16-15,0 0 0 16,0 0-1200-16,0 0-256 0,0 0-32 0,0 0-9616 16,0 0-1920-16</inkml:trace>
  <inkml:trace contextRef="#ctx0" brushRef="#br2" timeOffset="114592.628">23799 12232 11967 0,'0'0'528'0,"0"0"112"0,-8-14-512 0,2 3-128 16,0 2 0-16,6 9 0 0,0 0 5008 0,0 0 976 16,0 0 192-16,0 0 32 0,0 0-5248 0,0 0-960 15,0 0-368-15,7 11 16 0,1 0 352 0,-2 2-176 16,4 3 176-16,-1 2-128 0,3 4 384 0,0 4 64 15,2 2 32-15,2 4 0 0,-1 2 64 0,5 3 16 16,2 2 0-16,1 5 0 0,2 5-272 0,2-1-160 16,1-3 192-16,1-1-192 0,-1-2 160 0,1-3-160 15,-1 1 128-15,-3-5-128 0,-2-4 176 0,-2-2-48 0,1-1-128 16,-1-1 192-16,-6-1-192 0,1-1 144 0,-1 0-144 0,-3-3 128 16,0-2-128-16,0-2 0 0,1-3 0 0,-1-1 0 31,-5-3-576-31,-1-4-128 0,-6-7-48 0,4 8 0 15,-4-8-1792-15,0 0-352 0,0 0-80 0,0 0-16 0</inkml:trace>
  <inkml:trace contextRef="#ctx0" brushRef="#br2" timeOffset="115065.891">24583 12241 10127 0,'-4'-12'896'0,"3"-1"-704"15,2-2-192-15,-2 3 0 0,-5 1 4224 0,5 2 800 16,5 1 160-16,-4 8 48 16,0 0-4544-16,0 0-912 0,0 0-176 0,0 0-48 0,-4-6 768 0,4 6 160 15,-8 5 32-15,-1 1 0 0,-6 3 496 0,1 2 96 16,-2 1 32-16,-2 8 0 0,-5 3-416 0,0 4-80 15,-2 3 0-15,-1 2-16 0,1 4-304 0,-1 1-64 16,-3 1-16-16,0 4 0 0,2 4 80 0,-3 4 0 16,-1 1 16-16,1 1 0 0,-1-4 224 0,-1 2 32 15,0-1 16-15,-2-1 0 0,1-3-144 0,2 2-16 16,5 0-16-16,-2 0 0 0,3-3-208 0,3-3-32 16,-1-3-16-16,4-3 0 0,1-4-176 0,3-5 0 0,0-2 144 15,3-2-144-15,2-3 0 0,1-3 0 16,1-1-160-16,4-4 160 15,3-1-1776-15,1-10-240 0,-4 6-48 0</inkml:trace>
  <inkml:trace contextRef="#ctx0" brushRef="#br2" timeOffset="116060.721">19308 7992 27647 0,'-11'-19'2448'0,"6"9"-1952"0,-3-1-496 0,3 1 0 0,4 1 1600 0,0 2 240 15,1 7 32-15,1-7 16 0,3 0-1376 0,3 3-256 16,0-2-64-16,5 0-16 0,0-3-176 0,5 1 0 15,1 1 0-15,6-3 0 0,4-2 0 0,3-3-176 16,4-1 176-16,4-1-128 0,5 2 128 0,3-3 0 16,0-1-144-16,2-1 144 0,2-1 0 0,3 1 256 15,2 1-32-15,2 3-16 0,1-2-16 0,-6 3-16 16,-2 2 0-16,-6 2 0 0,-4 1-176 0,-3 3 0 16,-2 3 0-16,-3 0 128 0,-3 4-128 0,-2 0 192 0,-4 5-192 15,0 0 192-15,2 1-192 0,-7 5 0 0,-2 1 144 16,-4 2-144-16,-4 1 0 0,0 2 128 0,1 4-128 15,-8 0 0-15,-4-1 128 0,-4 3-128 0,0 3 160 0,-7 2-160 16,-6-1 160-16,-3 1-160 0,-4 1 160 0,-2 3-160 16,0 1 208-16,-1-2-48 0,-2 0-16 0,-2 2 0 15,-1 1-144-15,1 0 192 0,0 0-192 0,-1-2 192 16,0 0-192-16,5-1 0 0,0-1 0 0,2-2 0 16,-2-1 128-16,6-4-128 0,3-1 0 0,0-1 128 15,4-4-128-15,1-1 0 0,2-4 0 0,5-1 0 16,0-1 0-16,3-2 128 0,5-8-128 0,0 0 0 15,0 0 144-15,0 0-144 0,5 7 160 0,7-4-160 0,3-4 240 16,5-1-48-16,7-4-16 0,4-1 0 0,6-3 80 16,6-2 0-16,2-3 16 0,1 1 0 15,0-1-96-15,3-1-32 0,1 1 0 0,1-2 0 16,-1 0-16-16,0 0-128 0,3 2 192 0,-2 2-64 0,-3-2-128 0,-6 4 0 16,-4-1 0-16,-2 4 0 0,-3-1-192 0,-3 2-112 15,-1 3-16-15,-4 0-16 16,-7 2-1360-16,-2 2-272 0,-1 1-48 15,-4 3-16-15,-11-4-1648 0,0 0-336 0,4 11-64 0,-4-11-16 0</inkml:trace>
  <inkml:trace contextRef="#ctx0" brushRef="#br2" timeOffset="116319.71">19608 8138 35935 0,'0'0'3200'0,"0"0"-2560"0,6-9-512 0,6 4-128 16,6-1 1088-16,9 1 208 0,5 1 48 0,6 0 0 16,2-1-1152-16,7 0-192 0,7-1 0 0,5 0-192 15,3-2 192-15,2-1 0 0,0-1 144 0,2 1-144 16,0 0 0-16,2-3 128 0,1-2-128 0,0 1 0 15,-4 0 0-15,-1 0 0 0,-1 1 0 0,1-1 0 16,1-1-320-16,-4 2-16 0,-1 1 0 0,-4 4 0 16,-4 0-1984-16,-1 5-400 15,-4-2-80-15,0 4-11920 0</inkml:trace>
  <inkml:trace contextRef="#ctx0" brushRef="#br2" timeOffset="117951.657">22565 11853 17503 0,'0'0'768'0,"0"0"176"0,0 0-752 0,0 0-192 15,0 0 0-15,0 0 0 0,0 0 3056 0,0 0 576 16,0 0 112-16,0 0 32 0,0 0-3072 0,9-1-704 0,-9 1 0 0,6-6 0 15,-1 1 0-15,-1-1 0 0,-1-1 0 0,1-2 0 16,-1 1 304-16,1-2 16 0,-2-2 16 0,-1-4 0 16,-1-3 96-16,1-4 16 0,1-3 0 0,-2-1 0 15,-2-5-272-15,0 1-48 0,0 0-128 0,-1-1 192 16,0 2-192-16,-3-2 144 0,-2-4-144 0,-1 3 128 16,0 2 176-16,0-4 16 0,-5-2 16 0,-2-1 0 15,1 1-80-15,-6 2 0 0,-2 2-16 0,-2-1 0 16,-3-1-240-16,-5 0 0 0,-4-3 128 0,-4 0-128 15,-3-2 0-15,1 0 0 0,-2-4 0 0,1 5 0 16,1-1 0-16,4 5 176 0,-2 1-48 0,-1 3-128 16,-4 0 320-16,-1 3-32 0,-1 2-16 0,3 1 0 15,1 0-16-15,4 3 0 0,1 2 0 0,-1 1 0 16,1 2 48-16,-4-1 0 0,-4 2 0 0,-2 2 0 0,-1 3-304 16,-5-1 0-16,-6 4 0 0,2 1 0 0,-2 4 0 15,-3-2-224-15,-6 5 32 0,-3 0 16 0,-2 0 176 16,0 2-192-16,-1 1 192 0,0 0-192 0,1 2 192 0,3 3 0 15,1 0 0-15,4 1-128 0,5-1 128 0,6 2 0 16,-1-1 160-16,1 1-160 0,-1 2 160 0,1 2-160 16,3 4 160-16,-2 1-160 0,2 1 0 0,-3 3 0 15,0 0 0-15,-6 3 0 0,-5 4-160 0,0 1 32 16,2-1 0-16,0 2 0 0,4 2 128 0,-1 3-128 16,0 3 128-16,4-1-128 0,0-3 128 0,4 1 0 15,3 1 0-15,5-1 0 0,3-1 0 0,3 2 0 16,-1 4 128-16,1 3-128 0,0 2 0 0,3 4 144 0,-1 1-144 15,0 0 0-15,0 1 0 0,2 2 0 0,1 4 0 16,0 2 0-16,1 5 128 0,2 1-128 0,3-3 0 16,-1 0 0-16,1 1 0 0,3-1 0 0,-2-2 0 15,3 3 0-15,1 2 0 0,3-4 0 0,3-4 0 0,3 0 0 16,1 0 144-16,2 0-144 0,-2-1 0 0,6-1 144 16,2-1-144-16,1 2 0 0,-3-2 144 0,5 2-144 15,3-2 128-15,1 2-128 0,1 4 160 0,0-1-160 16,1 2 128-16,4-3-128 0,2-1 0 0,2 2 0 15,3 4 128-15,3-1-128 0,0-2 0 0,7-3 144 16,2-5-144-16,3 0 0 0,3-3 0 0,1 1 0 16,2 0 0-16,5 1 0 0,3 2 128 0,4-4-128 15,4-2 0-15,3-3 0 0,0-4 0 0,1-2 0 16,0 0 0-16,1 1 0 0,-1-3 0 0,1 2 0 16,4 1 0-16,2-1 0 0,0-3 128 0,-3-3-128 0,-3-2 0 0,-1-2 0 15,1 1 0-15,5-3 0 0,1-2 0 0,2 0 0 16,1-1 0-16,-1-3 0 0,-4 0 0 0,4-1 0 15,8-2 0-15,2-2 128 0,2-2-128 0,-1-2 0 16,-1 0 0-16,1-5 0 0,2-2 0 0,1-3 0 16,0-4 0-16,-2-1 0 0,-6-4-128 0,1 0 128 15,7-1 0-15,-2-2 0 0,-3-3 0 0,-3-1 0 16,-4-3 0-16,0-2 0 0,5 0-176 0,-2-1 176 16,0-1-128-16,-1-1 128 0,-1 0 0 0,-2-1 0 15,-1-2 0-15,3 1 0 0,3 1 0 0,-1 0 0 16,-4-3 0-16,-4 2 0 0,-3 0 0 0,-2-2 0 0,5-1 0 15,-5-3 0-15,-2 0 0 0,1 0 0 0,1-2 0 16,-6 0 128-16,-3 1-128 0,-2 0 0 0,-3-1 0 16,0-1 128-16,1-6-128 0,-3 2 0 0,-4-3-128 0,3-2 128 15,1-1-128-15,-3-1 128 0,-6 4-128 0,-2 0 128 16,-1 4 0-16,-2 0 144 0,-4-3 0 0,-2 2 0 16,-1 0 48-16,-4-4 16 0,-2-2 0 0,2 0 0 15,-3 1 0-15,-1 0 0 0,-1-1 0 0,-4-4 0 16,-3-4-208-16,0-10 128 0,-2-7-128 0,-2-4 0 15,-4-2 0-15,1-3 0 0,-3 2 0 0,0 0 0 16,-3-5 0-16,1 8 0 0,-1 3 0 0,1 8 0 16,1 7 0-16,0 4 0 0,-1 2 160 0,-2-1-32 15,1 3 112-15,0-3 16 0,-4-2 16 0,-1 1 0 16,1 0-80-16,-3 1 0 0,-5-2-16 0,-4-3 0 16,-3-9-176-16,-4 1-176 0,-6-2 48 0,1 1 0 0,-5 3-176 15,1 1-16-15,-1 7-16 0,-5-2 0 0,-6 1 96 16,-7 6 32-16,-4 3 0 0,-4 6 0 0,-4 0-112 0,0 12 0 15,1 6-16-15,-4 8 0 16,-7 5-416-16,5 6-80 0,6 6 0 0,5 10-16128 16</inkml:trace>
  <inkml:trace contextRef="#ctx0" brushRef="#br3" timeOffset="131430.052">18651 11355 11055 0,'0'0'976'0,"0"0"-784"16,-7-3-192-16,2 0 0 0,1-4 1360 0,4 7 240 15,0 0 32-15,-4-6 16 0,4 6-1184 0,0 0-224 16,-3-7-48-16,3 7-16 0,-1-9-176 0,1 9 128 16,0 0-128-16,0 0 128 0,0 0 224 0,0 0 32 15,0 0 16-15,0 0 0 0,0 0 336 0,0 0 64 16,0 0 16-16,0 0 0 0,-10 6-304 0,6 1-64 15,2 1-16-15,-1 1 0 0,2 0-160 0,0 2-16 16,0 1-16-16,1 1 0 0,2-2-32 0,1 3 0 16,-2 3 0-16,1-2 0 0,-2 1 96 0,1 1 16 15,2 2 0-15,0 1 0 0,1 0-48 0,0 3 0 16,-3 3 0-16,2 2 0 0,1 1-48 0,1 3-16 0,-2 2 0 16,2-1 0-16,-1 4 32 0,2-3 0 0,-5 0 0 0,2 1 0 15,3 1 48-15,-1 1 16 0,0 0 0 0,0 4 0 16,1-1-48-16,-1 2 0 0,-1 1 0 0,2 2 0 15,-1 1 32-15,1 1 0 0,-2-5 0 0,3 1 0 16,1 1-80-16,-4 3-16 0,-1-1 0 0,2 1 0 16,-1 1 48-16,2-2 0 0,-1-4 0 0,0 1 0 15,-2 0-48-15,0 0 0 0,-1-1 0 0,1 1 0 16,0 1-32-16,-2 2-16 0,0 2 0 0,-1 1 0 16,1-1 0-16,0-2 0 0,-1 0 0 0,0-2 0 15,0 1 16-15,1 1 0 0,2 1 0 0,-1 3 0 0,-1-3 16 16,1-1 0-16,1-1 0 0,-2-4 0 0,2-5-16 0,-1 1 0 15,0 1 0-15,0-2 0 0,0 1 64 16,2-2 16-16,-3 0 0 0,1 1 0 0,0 0-48 16,0-2-16-16,2-2 0 0,-1-3 0 0,-1-1-48 15,-1-3 0-15,2-2 0 0,-2 0 0 0,0 0 0 0,1-2-128 16,0-3 192-16,-1-2-64 0,-1 2 0 0,2-2 0 16,1-2 0-16,-2-3 0 0,0-1-128 0,0-1 128 15,-1-9-128-15,0 0 128 0,0 0-128 0,1 8-144 16,-1-8 144-16,0 0-208 15,0 0-256-15,0 0-48 0,0 0-16 0,0 0 0 16,11-2-592-16,-4-4-112 0,-1-6-32 0,-1 1 0 16,-1-1-2144-16,0-3-432 0</inkml:trace>
  <inkml:trace contextRef="#ctx0" brushRef="#br3" timeOffset="132228.538">19346 10851 20271 0,'0'0'1792'0,"0"0"-1424"16,-7-2-368-16,7 2 0 0,0 0 1024 0,0 0 128 15,-8 7 16-15,3 0 16 0,5-7-640 0,-2 10-128 16,0 2-32-16,0 3 0 0,0 3-192 0,1 0-32 16,-2 1-16-16,3 2 0 0,0 5 256 0,0 4 48 15,1 3 16-15,2 3 0 0,-1 2 96 0,2 7 16 0,2 7 0 0,-2 4 0 16,2 2-80-16,-2 4-16 0,0-1 0 0,3 4 0 15,-1 3-224-15,2 2-32 0,0 2-16 0,1-1 0 16,-4-3-208-16,3 1 176 0,-2-1-176 0,3 0 160 16,-3 3 80-16,2-5 16 0,0-2 0 0,-1-1 0 15,0-1 0-15,-1 3 16 0,3 4 0 0,-1-3 0 16,1 0-80-16,-2-3 0 0,-1-1-16 0,1 2 0 16,3 4-176-16,1-1 128 0,-5-4-128 0,0 0 128 15,2-1 0-15,-1-2-128 0,-3 0 192 0,-1-2-64 16,4 0-128-16,1-1 0 0,-5 0 144 0,3-6-144 15,0-1 208-15,-1-4-16 0,-2-4-16 0,0 1 0 16,2-2 80-16,-2 2 0 0,0 0 16 0,0 0 0 0,3-1-112 0,-3 0-32 16,3-4 0-16,0 2 0 0,-2-3-128 15,-2 0 0-15,0-3 0 0,1 1 128 0,2 0-128 16,-3-1 0-16,0 0 144 0,0-1-144 0,2-2 0 0,0-1 128 16,-2-3-128-16,0-1 0 0,2-3 0 0,-2-1 0 15,-3-1 0-15,3-3 128 0,2-1-128 0,-1 0 0 16,-2 1 0-16,1-3 128 0,1-1-128 15,-1-2-160-15,-2-1 160 0,3-4-208 16,-3-7-352-16,4 9-64 0,-4-9-16 0,0 0 0 16,0 0-1472-16,0 0-320 0,0 0-48 0,11-9-16 15,-3-5-496-15,-5-8-96 0,1-21-32 0,1-3 0 0</inkml:trace>
  <inkml:trace contextRef="#ctx0" brushRef="#br3" timeOffset="132890.73">20631 10552 25919 0,'-8'-2'1152'0,"8"2"224"0,-9 4-1104 0,3 0-272 16,6-4 0-16,-5 13 0 0,0 0 0 0,3 3 0 15,2-1 0-15,0 4 0 0,1 3 0 0,0 5 0 16,0 3 0-16,1 4 0 0,3 5 0 0,-3 4 240 16,0 2-48-16,2 2-16 0,0 2 400 0,0 3 96 15,-3 6 16-15,3 7 0 0,1 7 80 0,2 2 0 16,-1 0 16-16,2 3 0 0,-2 4-208 0,1 4-32 0,3 6-16 15,0-1 0-15,0-2-208 0,2 3-32 0,0 2-16 16,0-3 0-16,-3-2-112 0,3-4-32 0,4-1 0 0,-3 5 0 16,-1 0 112-16,2-3 16 0,-3-5 0 0,2 2 0 15,2 4 32-15,-3-2 16 0,-1-2 0 0,-2-6 0 16,-2-5-16-16,0-4 0 0,-2-5 0 0,1 6 0 16,1 1-32-16,0-1 0 0,0-3 0 0,1-1 0 15,-5-4-64-15,1 2 0 0,0-2-16 0,-1 3 0 16,-1 0-32-16,1-1 0 0,3-2 0 0,-1-1 0 15,-2-4 0-15,0 2 0 0,1 0 0 0,1 1 0 16,-3-4-144-16,2-1 0 0,3-3 144 0,1 0-144 0,-3-2 0 16,2 0 144-16,-2 0-144 0,3 2 0 0,-2 0 128 15,3-4-128-15,-3-2 0 0,-1-2 0 0,1-3 0 16,-3-2 0-16,1-5 0 0,0-3 0 0,0 0 0 0,-2-4-176 16,1-4 176-16,0-3-208 15,-2-5-304-15,2-4-64 0,-3-9-16 0,0 0 0 16,7-6-2080-16,-1-9-400 0,0-10-96 15,-5-13-10784-15</inkml:trace>
  <inkml:trace contextRef="#ctx0" brushRef="#br3" timeOffset="133658.443">21694 10286 30575 0,'0'0'1344'0,"-9"-2"304"0,0-2-1328 0,3 3-320 16,6 1 0-16,0 0 0 0,-5 7 0 0,3 2 0 15,0 5 0-15,2 3-192 0,2 5 192 0,0 4-160 16,-2 5 160-16,1 2-160 0,0 4 160 0,2 2 0 16,-2-1 0-16,2 3 0 0,-1 1 160 0,3 6 64 15,1 7 16-15,1 6 0 0,-3 4 32 0,4 1 16 16,0 3 0-16,3 3 0 0,2 2-16 0,-2 3 0 16,2-1 0-16,0 0 0 0,1 1 0 0,2-1 0 15,-1 2 0-15,2 1 0 0,-4-1 0 0,0-3 0 16,0 0 0-16,-1-2 0 0,-1 3-48 0,2-2-16 15,-1 0 0-15,-2-5 0 0,-1-2-208 0,1 1 144 16,-3 0-144-16,2-3 128 0,-3-2 0 0,2-1-128 0,-2-3 192 16,0-4-64-16,1-5 96 0,-2-1 16 15,0 2 0-15,-1 5 0 0,0 4-16 0,1-1 0 0,0-4 0 16,0-1 0-16,-2-4-80 0,1 1-16 0,1-5 0 16,-1 4 0-16,0 3 64 0,1-2 0 0,-3 1 0 0,4-6 0 15,-1-4 64-15,1 1 0 0,-1 1 16 0,1-2 0 16,0-1-112-16,1 3-32 0,0 3 0 0,0-1 0 15,1-3-128-15,0-1 0 0,-1-1 144 0,1 0-144 16,0-2 192-16,1-1-16 0,-1-1-16 0,1 3 0 16,-1 1-16-16,2-3 0 0,-3 0 0 0,3 0 0 15,0-2-144-15,1 2 192 0,0-5-192 0,-2 1 192 0,-1-1-192 16,-1-2 128-16,2-2-128 0,-1 2 128 0,-3-2-128 16,3-2 128-16,1 2-128 0,-1-3 128 0,-3-1-128 0,2-3 0 15,2-2 0-15,-5 1 0 0,-1-1 0 0,-1-2 0 16,1-3 0-16,0-3 0 0,0 0 0 0,1-1-304 15,-3-1 48-15,-1-10 16 0,0 0-80 0,3 12-32 16,-3-12 0-16,0 0 0 16,0 0-128-16,4 9-32 0,-4-9 0 0,0 0 0 15,0 0-688-15,6-2-144 0,-1-5-16 0,1-8-16 16,-5-6-2528-16,1-9-512 0</inkml:trace>
  <inkml:trace contextRef="#ctx0" brushRef="#br3" timeOffset="134593.854">22374 11038 11967 0,'0'0'528'0,"0"0"112"0,-11-5-512 0,4 1-128 16,7 4 0-16,0 0 0 0,0 0 4192 0,0 0 800 16,-9 3 176-16,9-3 16 0,-3 10-4224 0,0 1-960 15,1 2 0-15,2 3 0 0,3 1 0 0,-1 4-160 16,-4 2 160-16,3 6 0 0,2 2 0 0,-1 5 0 0,0 9 0 15,3 4 144-15,-2-1 176 0,3 2 16 0,-2 2 16 0,2 4 0 16,-1 2-32-16,3 5 0 16,-2 5 0-16,3-3 0 0,-3-3 0 0,2-1-16 0,-1 0 0 0,2 1 0 15,-1 2-96-15,0 2-16 0,-1-3 0 0,1-1 0 16,-3-5-48-16,3 0-16 0,0-2 0 0,-2 7 0 16,-1 0 0-16,-2 1-128 0,3-6 192 0,1-2-64 15,-1-1-128-15,-2 1 160 0,0 2-160 0,0 0 160 16,2-4 80-16,1-2 16 0,-2-4 0 0,1 0 0 15,-2-5 48-15,2 0 16 0,-2-3 0 0,2-2 0 16,-2 3-48-16,2-3 0 0,-1-1 0 0,1 1 0 16,-3 0-16-16,2-2-16 0,0-2 0 0,-1-1 0 15,-1-1-48-15,2-2-16 0,-1-2 0 0,1 0 0 16,1-3-48-16,-2 1-128 0,-1 1 192 0,0-1-64 0,2-2 32 16,-2-1 0-16,0-1 0 0,0 2 0 0,1 0 0 0,0 0 0 15,-2-3 0-15,1 0 0 0,-1 2-32 16,0-4-128-16,2 0 192 0,-1 1-64 0,-2-3 0 0,-1-1-128 15,-1 0 192-15,3 1-64 0,2 1 16 0,1-2 0 16,-2-2 0-16,-1 2 0 0,1-1-16 0,1-1 0 16,-2 0 0-16,1 2 0 0,-1-2 32 0,-2 1 0 15,1-1 0-15,1 1 0 0,-2-1-32 0,1-1-128 16,0-1 192-16,2 2-64 0,4 1-128 0,-5 1 192 16,-1-2-192-16,2-1 192 0,3-2-64 0,-3 1-128 15,-4-1 192-15,2 1-64 0,2-1-128 0,1 0 192 16,-4-10-192-16,0 11 192 0,2 0-192 0,0 0 128 15,-1-2-128-15,2 1 128 0,-3-10-128 0,3 11 0 0,0-2 0 16,-3-9 0-16,0 0 0 0,1 10 0 0,-1-10 0 0,0 0 0 16,0 0 0-16,0 0-224 0,0 0 32 0,0 0 0 31,0 0-448-31,0 0-64 0,0 0-32 0,0 0 0 16,0 0-1888-16,0 0-384 0,-5-11-80 0</inkml:trace>
  <inkml:trace contextRef="#ctx0" brushRef="#br3" timeOffset="137025.264">20335 11050 14735 0,'0'0'1312'0,"-6"-1"-1056"15,-4-2-256-15,10 3 0 0,0 0 2048 0,0 0 368 0,0 0 64 0,-6-2 16 16,6 2-2064-16,-9-2-432 0,9 2 0 16,-5-1 0-16,5 1 0 0,0 0 0 0,0 0 128 0,0 0-128 15,-10 0 1056-15,10 0 112 0,0 0 32 0,0 0 0 16,0 0 48-16,0 0 16 0,0 0 0 0,0 0 0 15,0 0-624-15,0 0-112 0,0 0-16 0,9 4-16 16,-9-4-96-16,12 4-16 0,6-1 0 0,-1 0 0 16,0-3 160-16,2 0 32 0,3 1 0 0,3-1 0 15,0-1-128-15,2 1 0 0,4-3-16 0,-1 1 0 16,-3-2-224-16,2 2-32 0,0 1-16 0,-1-1 0 16,-2-1-32-16,1-2 0 0,-1 1 0 0,3 0 0 15,-3 3-128-15,1-1 0 0,-2 1-192 0,-1 0 192 16,3 0 0-16,-4 0 0 0,-3 0 0 0,-2 0 0 15,1-1-176-15,-1 2 176 0,-2 0-128 0,0 0 128 16,-3 0-480-16,-1 0-16 0,-12 0 0 0,11-1 0 16,-2 1-1776-16,-9 0-352 0,0 0-80 0</inkml:trace>
  <inkml:trace contextRef="#ctx0" brushRef="#br3" timeOffset="137489.597">20297 11776 11967 0,'0'0'528'0,"0"0"112"0,-9 1-512 0,9-1-128 0,-7 5 0 0,7-5 0 16,0 0 3280-16,0 0 624 0,0 0 128 0,0 0 32 15,0 0-2912-15,0 0-592 0,0 0-112 0,0 0-32 16,0 0 352-16,9 1 64 0,1 0 0 0,2-2 16 16,-3 0 144-16,4-2 32 0,3 1 0 0,0-2 0 15,2 0-288-15,0 2-48 0,1-1-16 0,0-3 0 16,2-3-192-16,4 2-32 0,6-1-16 0,-2 2 0 15,-3 2-160-15,0-2-16 0,2 1-16 0,0-2 0 16,-2 1-96-16,1 1-16 0,1 3 0 0,0-1 0 0,-1-3-128 16,0 3 0-16,1 1 144 0,-2-1-144 0,-3-2 0 15,-3 2 0-15,-3 0 0 0,0-1 0 0,-1 0 0 16,0 2 0-16,-5-2 0 0,1 2-192 16,1 0-384-16,-2 1-64 0,-2 1-32 0,-9 0 0 15,0 0-1824-15,9-1-352 0,-9 1-80 0,0 0-10832 16</inkml:trace>
  <inkml:trace contextRef="#ctx0" brushRef="#br3" timeOffset="137857.832">20485 12470 9215 0,'0'0'816'0,"0"0"-656"0,-8 5-160 0,8-5 0 16,0 0 4816-16,0 0 944 0,-1 9 176 0,1-9 32 15,0 0-4656-15,0 0-928 0,9 6-192 0,1-2-48 16,0-1 304-16,1-3 48 0,2-3 16 0,-2 3 0 15,1 0 64-15,1 0 0 0,-1-3 16 0,4 2 0 16,-1-2 240-16,3 0 64 0,-1 0 0 0,2-2 0 0,3 0-336 0,-1-1-64 16,1 0-16-16,2 0 0 15,4-1-272-15,1 2-48 0,1 0-16 0,-1-1 0 0,0 1-144 16,-1 0 0-16,-3 0 0 0,-1 3 0 0,0-2 0 16,0 2 0-16,-2 0-192 0,-3 0 192 15,-1-2-464-15,1 1 16 16,0-1 16-16,-3 1 0 0,-2 2-1312 0,-2 0-272 0,1-2-48 0,-2 1-8192 15,-1 1-1648-15</inkml:trace>
  <inkml:trace contextRef="#ctx0" brushRef="#br3" timeOffset="138408.329">20553 13104 11055 0,'0'0'976'0,"0"0"-784"0,-7 7-192 0,1 1 0 0,3 2 3568 15,3-10 656-15,0 0 144 0,4 10 32 0,1-2-3456 0,-5-8-688 16,8 5-256-16,2-2 176 16,-10-3 464-16,15 1 112 0,1 0 16 0,-1-1 0 0,-2 0 352 0,0-3 80 15,2-1 16-15,3-1 0 0,-1 1-128 0,4-4-32 16,2 0 0-16,1 0 0 0,4-1-432 0,2-1-96 15,0 0-16-15,3 1 0 0,1 0-304 16,-2-1-64-16,-3 1-16 0,0-2 0 0,0 2-128 0,0 2 0 16,-7 1 0-16,2 1 0 0,-1 1 0 0,0-1 0 15,-2-1-160-15,0 2 160 16,0 2-448-16,0 1 0 0,-2 0 0 16,0 0 0-16,-1-1-1472 0,-3 2-304 0,1 2-48 0,-6-2-7776 15,-10 0-1536-15</inkml:trace>
  <inkml:trace contextRef="#ctx0" brushRef="#br3" timeOffset="138804.277">20754 13815 10127 0,'0'0'896'0,"-6"11"-704"0,-2-2-192 0,1-1 0 0,4-2 4608 0,3-6 896 15,0 0 192-15,-5 8 16 16,5-8-4960-16,0 0-1008 0,0 0-192 0,0 9-32 15,0-9 480-15,0 0 0 0,0 0 0 0,1 8 0 0,-1-8 800 0,0 0 96 16,6 6 32-16,3-2 0 0,1 0 80 0,2-3 16 16,-1-1 0-16,3 0 0 0,3-1-352 0,2-3-64 15,-1 2-16-15,0-2 0 0,-2-1-224 0,6 1-48 16,7 0-16-16,-1-1 0 0,-2-1-112 0,4 0 0 16,-5 2-16-16,1-3 0 0,0-1-176 0,-2 2 0 0,-2-1 144 15,1 3-144-15,0 2 0 0,-2-1 0 16,-3 2 0-16,-1 0 0 0,1 0 0 0,0 0-160 0,-1 0 16 0,-2 0 0 31,0 0-352-31,-5 0-64 0,-1-2-16 0,2 2 0 16,-11 1-1728-16,9 0-336 0,0 0-80 0,-3 0-11264 0</inkml:trace>
  <inkml:trace contextRef="#ctx0" brushRef="#br3" timeOffset="139218.83">20705 14599 31679 0,'0'0'1408'0,"0"0"272"0,0 0-1344 0,0 0-336 15,4 9 0-15,3-2 0 0,-7-7 0 0,8 5 0 16,3-3-160-16,2 1 160 0,2-2 0 0,-2-1 256 16,-2 0-32-16,4-2 0 0,2-2 416 0,2 1 64 15,-1 0 32-15,-1-1 0 0,3 1 128 0,0-1 32 16,1-4 0-16,0 1 0 0,-1 0-288 0,4 1-48 0,-2 0-16 0,0-1 0 15,0 1-240-15,1 2-48 0,1-1-16 0,2-3 0 16,1-3-112-16,0 3 0 0,2 0-128 0,0 1 192 16,0-2-192-16,-1 2 0 0,-4 0 128 15,1 2-128-15,0 2 0 0,-3 0 0 0,-4 0 0 0,-2 1-160 32,2 1-272-32,-4 0-48 0,-2-2-16 0,-1 1 0 15,0 2-1680-15,-5-3-352 0,-6 3-64 0,0 0-12288 0</inkml:trace>
  <inkml:trace contextRef="#ctx0" brushRef="#br3" timeOffset="141753.216">21598 3741 23039 0,'-7'-10'2048'0,"0"0"-1648"0,-1-3-400 0,0 2 0 15,3 1 976-15,-2 3 112 0,2 0 32 0,-3 1 0 16,1-1-864-16,-2 0-256 0,1-1 128 0,-3 4-128 15,2-1 0-15,0 0 0 0,-3 1 0 0,1 0 0 16,-1 2 0-16,1 0 0 0,-2 0 0 0,-1 1 0 16,-4 2 0-16,1-1 0 0,2-2 0 0,0 2 0 15,-2 4 0-15,2 0 0 0,-1 2 0 0,0-3 176 16,-4 1 80-16,2 4 32 0,1 2 0 0,0 2 0 16,3-1 96-16,-1 6 0 0,-2 4 16 0,1 4 0 0,0 4 48 15,2-1 0-15,0 3 0 0,0 2 0 0,3 1-240 16,-2 1-32-16,1 1-16 0,2 0 0 0,1 1-160 15,3 0 0-15,1 1 144 0,2-2-144 0,2-3 0 0,2-1 0 16,1-3 0-16,2-3 0 0,-1-4 0 0,2 0 0 16,4-5 0-16,0-3 128 0,-1-1-128 0,1-3 128 15,0-1-128-15,0-4 128 0,1 0 32 0,0-5 16 16,0 0 0-16,1-3 0 0,2-3 208 0,-2-4 64 16,0-4 0-16,2-3 0 0,3-2-208 0,-1-5-48 15,1-2 0-15,-1-5 0 0,1-2-192 0,1-1 176 16,-2 0-176-16,2-2 160 0,-2-2-160 0,0-1 0 15,-1-1 0-15,0-3 128 0,0-4-128 0,2-3 0 16,0-3 0-16,0-1 0 0,-2 1 0 0,-1 0-144 0,-2-1 144 16,0-1-208-16,0 2 16 0,-2 2 16 0,1 0 0 15,0 0 0-15,-4 1 176 0,3 3 0 0,-3 3 0 16,-1 4 0-16,2 1 0 0,-6 3 0 0,1-2 0 0,0 2 0 16,1 3 0-16,-2-1 176 0,-1 0-48 0,0-1 0 15,-1 0 0-15,1 4 0 0,-2 6 0 0,0 2 0 16,-2-2-128-16,2 6 0 0,-3 1 0 0,1 5 0 15,-1 3 0-15,3 0 0 0,-2 0 0 0,-1 1 0 16,5 9 0-16,0 0 0 0,-6-1-144 0,6 1 144 16,-9 1-144-16,4 7 144 0,-4 2-208 0,3 5 80 15,-1 1 128-15,-1 6-192 0,-1 5 192 0,2 6-192 16,1 6 192-16,0 1 0 0,2 4 0 0,-3 3 0 16,3 1 0-16,1 3 0 0,-3 1 0 0,3 6 0 15,1 4 128-15,1 4-128 0,-1 1 128 0,1-2-128 16,-1-3 160-16,2 1-32 0,3-3-128 0,1 1 192 0,-5-2-48 15,1-2-16-15,2-4 0 0,-1-2 0 0,-1-3 64 0,0 0 16 16,-2-2 0-16,2 2 0 0,3-1 16 0,-1 1 0 16,-2-3 0-16,4-2 0 0,1-3-32 0,-1-3 0 15,-1-3 0-15,2-1 0 0,3-4-48 0,1-1-16 16,-1-3 0-16,2-3 0 0,2 0-128 0,3 0 0 16,-1-1 0-16,3-3 128 0,-1-2-128 0,3-2-144 15,-2-1 144-15,3-5-208 16,0-3-1456-16,1-3-304 0,-1-4-48 0,1-3-13008 0</inkml:trace>
  <inkml:trace contextRef="#ctx0" brushRef="#br3" timeOffset="142490.686">21821 3599 31263 0,'-12'-7'1392'0,"9"1"272"0,1-3-1328 0,1 3-336 16,1 6 0-16,5-7 0 0,5 0 256 0,2 2-32 16,0-2 0-16,6 0 0 0,1-2-224 0,3 1 0 15,1 2 0-15,0-1 0 0,2-2-176 0,3-2 176 16,-3 2-160-16,2-2 160 0,1-2 0 0,0 2-144 16,3 1 144-16,0 1 0 0,-3 3 0 0,-2 0 272 15,-2 3-32-15,-4 2-16 0,-1 2 32 0,-2 1 16 16,0 2 0-16,-1 1 0 0,0 3 112 0,-3 3 0 15,-2 3 16-15,0 3 0 0,-3-1-144 0,-2 3-16 16,-4 4-16-16,-1 3 0 0,-1 3-224 0,-2 3 144 16,-5 1-144-16,-1 2 128 0,-2 2-128 0,-3 0 0 15,-5 0 144-15,-1-1-144 0,0 0 128 0,-6 0-128 0,0 1 128 0,0 0-128 16,-2-2 144-16,2 1-144 0,1-2 192 0,1 1-192 16,0 3 256-16,4-4-48 0,0-6-16 0,5 0 0 15,1-3-64-15,1-1 0 0,2-2-128 16,3-4 192-16,5-4-192 0,0 1 176 0,-1-2-176 0,4-2 160 15,2-1-160-15,0-1 0 0,3 0 0 0,1-1 128 16,2-1-128-16,2-2 0 0,1-1 0 0,3-2 0 16,0 0 0-16,0-2 128 0,4 0-128 0,0-2 0 15,1-2 256-15,2 1-16 0,2 0-16 0,0-2 0 16,2 0 160-16,0-2 48 0,1 1 0 0,0 0 0 16,-2 1-64-16,-1 0-16 0,1 0 0 0,-1 0 0 15,-1 2-176-15,-2 0-48 0,1 1 0 0,0-1 0 16,0 1-128-16,0 0 0 0,-6 1 0 0,3 0 0 0,-1 0-336 15,1 0-48-15,-1 0-16 0,0 1 0 16,-1 0-624-16,-2 0-112 0,-1 0-16 16,-3 0-16-16,0-2-1504 0,-2 1-288 15,-9 1-64-15,0 0-10192 0</inkml:trace>
  <inkml:trace contextRef="#ctx0" brushRef="#br3" timeOffset="142886.03">21978 4018 28559 0,'-14'-6'1264'0,"7"2"272"0,0 1-1232 0,7 3-304 0,0 0 0 0,0 0 0 16,0 0 784-16,0 0 112 0,0 0 0 0,0 0 16 15,0 0-912-15,0 0 0 0,0 0-192 0,0 0 16 16,0 0 176-16,0 0-128 0,11 0 128 0,-1 2-128 16,-1 1 128-16,0-1 0 0,2-1 0 0,0-1 0 15,2-2 464-15,1 1 32 0,3-1 0 0,1-1 0 16,3-3 336-16,2 2 80 0,1 0 16 0,5 1 0 15,-1-2 64-15,1 2 16 0,0-2 0 0,2 1 0 16,1 0-224-16,-2-2-32 0,0 0-16 0,-2 1 0 0,-2 1-320 16,-4-1-64-16,-1 0-16 0,-1 0 0 0,-5 0-208 15,-1 2-128-15,-3-1 128 0,-1 2-128 0,0-1 0 16,-2 2-160-16,-8 1 16 0,9 0 0 16,-9 0-352-16,0 0-64 0,8 0-16 0,-8 0 0 15,0 0-2112-15,0 0-448 0,-2 10-64 0</inkml:trace>
  <inkml:trace contextRef="#ctx0" brushRef="#br3" timeOffset="147640.097">7842 5974 21183 0,'-3'-12'1888'0,"3"12"-1504"0,0 0-384 0,0 0 0 15,0 0 1216-15,3-8 192 0,0 0 16 0,0 1 16 16,2 0-976-16,2 4-192 0,-7 3-32 0,8-3-16 15,-1-2-64-15,-1 3-16 0,-6 2 0 0,10 0 0 16,0 0-144-16,-10 0 0 0,8 6 0 0,-1-1 0 16,-7-5 0-16,8 10 0 0,-2 0 0 0,1 0 0 15,-2 2 240-15,0 2-48 0,0 3 0 0,-1 3 0 16,-1 2 320-16,1 2 64 0,1 0 16 0,0 2 0 16,2 2-192-16,-3-1-32 0,-3 0-16 0,2 1 0 15,1 3-112-15,-3 1-32 0,-2 1 0 0,0-1 0 16,-1 0 64-16,-2-2 16 0,-1-4 0 0,-2 3 0 15,-2 0 80-15,1-1 16 0,-2-4 0 0,-2 0 0 0,-2 0-48 0,0 1 0 16,0-2 0-16,0-2 0 0,-2-3 16 0,1 3 0 16,-1-3 0-16,0-1 0 0,-5 1 32 0,0-3 16 15,0-4 0-15,0-1 0 0,4-1-64 0,-3-2-16 16,0-5 0-16,-3-2 0 0,2-2-80 0,1-3-32 16,-3-4 0-16,2-2 0 0,1-2-208 0,2-1 0 15,0 0 128-15,1-2-128 0,0 0-192 0,2-1-64 16,-1 1-32-16,2-2 0 15,0 1-368-15,2 0-80 0,3-1-16 0,-2 2 0 16,0-3-2464-16,5-2-496 0,3-12-112 0,3 4-16 0</inkml:trace>
  <inkml:trace contextRef="#ctx0" brushRef="#br3" timeOffset="147793.163">7809 5669 25791 0,'-10'-4'2304'0,"3"-1"-1856"0,-1-2-448 0,5 3 0 15,3 4 2752-15,0 0 448 0,0 0 80 0,0 0 32 16,0 0-2864-16,0 0-576 0,0 0-128 0,0 0 0 15,0 0-2112-15,0 0-400 16,0 0-96-16</inkml:trace>
  <inkml:trace contextRef="#ctx0" brushRef="#br3" timeOffset="148275.931">8172 6443 31327 0,'-12'-11'1392'0,"7"6"272"0,5 5-1328 0,0 0-336 0,0 0 0 0,0 0 0 16,0 0 1216-16,0 0 192 0,0 0 16 0,0 0 16 15,1 16-1088-15,1-2-224 0,1-1-128 0,4 5 160 0,-2 3 32 0,3 3 0 16,0 0 0-16,0 3 0 0,0 0-192 0,-1 2 0 16,-4 0 0-16,-1 0 0 0,4-2 0 0,-3 0 0 15,-3-3 0-15,0 1 0 0,1 1 0 0,-2-3 0 16,-2-3 0-16,2-3-176 0,1-3-128 0,-1 0-16 16,-1-2-16-16,-1-2 0 15,3-10-1440-15,0 0-272 0,-5 6-64 0,5-6-11792 16</inkml:trace>
  <inkml:trace contextRef="#ctx0" brushRef="#br3" timeOffset="148685.542">8589 5289 21183 0,'0'0'1888'0,"-7"-1"-1504"0,-1-3-384 0,8 4 0 16,0 0 2368-16,0 0 384 0,-8 0 96 0,8 0 16 15,-10 2-2224-15,3 1-432 0,0 0-80 0,-2 2-128 16,1 1 0-16,0 2 0 0,0 1 0 0,-3 3 0 15,0 3 0-15,1 2 0 0,-3 1 0 0,2 3 0 16,-1 0 0-16,0 6 0 0,0 3 0 0,-2 2 0 0,3-1 0 0,1 0 0 16,1 1 0-16,1 1 144 0,1 0 112 15,0 2 0-15,0 1 16 0,3 3 0 0,1 0 0 16,0 5 0-16,3 1 0 0,0-1 0 0,0-3 0 0,1-2 0 16,2-3 0-16,0-2 0 0,1-5-80 0,2 1 0 15,-1-1-16-15,2 0 0 0,0-3-176 0,1-3 0 16,2-3 0-16,0 0 128 0,0-3-128 0,1-1 0 15,1-4 0-15,-1 0 0 16,3-3-544-16,-1-3 16 0,2 1 0 0,1-4 0 16,3-2-416-16,2-1-80 0,-4-2 0 0,1-2-8288 15,-2-3-1648-15</inkml:trace>
  <inkml:trace contextRef="#ctx0" brushRef="#br3" timeOffset="149006.497">8644 5742 35423 0,'-16'-1'1568'0,"16"1"320"0,0 0-1504 0,0 0-384 0,0 0 0 0,0 0 0 15,0 0 160-15,0 0-32 0,5 12-128 0,6 0 192 0,5 0-192 0,-1 3 0 16,0 0-192-16,4 4 192 16,0 2 0-16,2 2-128 0,1 3 128 0,-4 4 0 15,3 1 0-15,-1-1-128 0,0-1 128 0,-1-3 0 0,-2 0-256 0,1-3 48 16,-1-2 16-16,0-2 0 0,-4-1-128 0,1 1-32 16,2-3 0-16,-5 0 0 0,-5-2 144 0,2-2 16 15,1-3 16-15,-1-3 0 16,-3 2-400-16,-5-8-96 0,0 0-16 15,8 3-8576-15,-8-3-1712 0</inkml:trace>
  <inkml:trace contextRef="#ctx0" brushRef="#br3" timeOffset="149333.433">8998 5544 36287 0,'-14'-7'1600'0,"4"5"336"0,0 1-1552 0,4 1-384 0,6 0 0 0,-8 3 0 16,1 2 0-16,0 1 0 0,1 2 0 0,0 2 0 16,-1 0 0-16,2 3 0 0,-1 3-160 0,1 3 160 15,-1 2-144-15,-2 3 144 0,2 5-128 0,-3 0 128 16,2 0-128-16,-3 5 128 0,3 3-128 0,-3 2 128 15,2 4 0-15,0 0 0 0,-4-1 0 0,0 1-128 16,3-4 128-16,0-1 0 0,-2-3 0 0,1 1 0 16,0-2 192-16,2 1 0 0,-2-1 16 0,1-1 0 0,1-5 64 15,1 1 16-15,0-3 0 0,2-3 0 16,0 0-288-16,2-3 0 0,0-2 0 0,1-4 0 0,-1-3-192 16,3-2-160-16,0-9-32 0,0 0 0 15,0 0-3216-15,0 0-656 0</inkml:trace>
  <inkml:trace contextRef="#ctx0" brushRef="#br3" timeOffset="149783.832">8994 5103 26719 0,'-11'-8'1184'0,"11"8"240"16,-8-1-1136-16,8 1-288 0,0 0 0 0,0 0 0 0,0 0 768 0,0 0 112 0,-1 10 16 0,5 2 0 15,1 1-768-15,3 3-128 0,2 0 0 0,3 2 0 16,0-1 0-16,5 3 0 0,3 3 0 0,-3 3 128 16,1-1-128-16,2 4 0 0,1 2 128 0,0 4-128 0,1 1 160 0,0 6-32 15,-1 2-128-15,-3 2 192 0,-1 1-32 0,0-1-16 16,-3-1 0-16,0 1 0 16,-3-4-16-16,-1 6-128 0,-6-1 192 0,-1-2-64 0,-4-3 352 0,-3-1 64 15,-1-1 16-15,-3-2 0 0,-1 1 272 0,-3 1 64 16,-3 0 16-16,0-1 0 0,-2-3-240 15,-2 6-48-15,0 6-16 0,1-4 0 0,-4-5-336 0,0-1-64 16,-1-5-16-16,-1-2 0 0,-1 0-192 0,-2-1 0 16,2-4 0-16,-1-3 0 15,-4-1-3264-15,2-5-560 16</inkml:trace>
  <inkml:trace contextRef="#ctx0" brushRef="#br3" timeOffset="150569.138">8123 2676 30351 0,'0'0'1344'0,"1"-5"272"0,-1 5-1296 0,2-7-320 0,-1 2 0 0,-1 5 0 0,6-5 448 0,-6 5 0 16,10-4 16-16,0 1 0 0,-10 3-272 0,7-4-64 16,-7 4-128-16,0 0 192 0,10 0-48 0,-10 0-16 15,9 5 0-15,-9-5 0 0,7 10-128 0,-1 2 0 16,2 1 0-16,-4 5 0 0,2 1 256 0,-2 8-48 15,-3 2 0-15,0 7 0 0,2 0 32 0,-1 2 0 16,-1-1 0-16,0 1 0 0,-1 2-96 0,-4-3-16 16,-5-3 0-16,1-2 0 0,1-2 256 0,0-3 32 15,-4 0 16-15,2-2 0 0,-1-1 80 0,0-1 32 16,-1-2 0-16,-2-2 0 0,1-4-320 0,-1-2-64 16,-2-4-16-16,0-2 0 15,0-3-1552-15,-3-5-304 0,-3-5-64 0</inkml:trace>
  <inkml:trace contextRef="#ctx0" brushRef="#br3" timeOffset="150844.891">7912 2125 43311 0,'-14'-15'3840'0,"7"6"-3072"0,-3 1-608 0,4 1-160 15,2 1 384-15,4 6 64 0,0 0 0 0,0 0 0 16,0 0-448-16,0 0-256 0,0 0 48 0,0 0 0 16,0 0-1328-1,11 3-256-15,-2 2-48 0,-3 0-10128 0,3 1-2048 0</inkml:trace>
  <inkml:trace contextRef="#ctx0" brushRef="#br3" timeOffset="151374.94">8386 2991 24879 0,'-6'-11'2208'0,"4"4"-1760"0,0-1-448 0,1-1 0 15,2 1 2112-15,2-1 320 0,4 3 80 0,-1-2 16 16,3 0-1952-16,-1 1-384 0,1 0-64 0,1 6-128 15,-1 1 0-15,1 2 0 0,0 0 0 0,0 4 0 16,0 4-240-16,-1 4 64 0,0 2 16 0,-5 5 0 16,-1 4-112-16,0 3-32 0,-3 3 0 0,-2 2 0 15,0 1 80-15,-1 3 16 0,0 0 0 0,-4-1 0 16,-1 0 336-16,2-4 64 0,-1-9 0 0,3-2 16 16,-2-1 448-16,3-5 96 0,1-5 16 0,1-1 0 0,1-9-32 0,0 0 0 15,0 0 0-15,0 0 0 0,0 0-384 0,8 0-80 16,1-2-16-16,2-2 0 0,5-4-256 15,-3-2 160-15,-1 0-160 0,2-2 128 0,4-1-128 0,-1 0 0 16,-1-1 0-16,0 1 0 0,1-2-240 0,0-1-80 16,3 1 0-16,-2 0-16 15,-1-1-2448-15,2 0-480 0</inkml:trace>
  <inkml:trace contextRef="#ctx0" brushRef="#br3" timeOffset="151633.13">8840 2111 26719 0,'-12'-7'1184'0,"5"2"240"0,0-2-1136 0,0 1-288 0,3-2 0 0,-2 4 0 16,6 4 176-16,0 0-32 0,0 0 0 0,-6-2 0 15,6 2 32-15,-7 3 0 0,0 1 0 0,3 2 0 16,-3 0 48-16,2 5 16 0,0 3 0 0,-2 3 0 16,0 2 144-16,-1 2 48 0,2-1 0 0,0 8 0 15,1 3-80-15,2 6-16 0,1 4 0 0,2 1 0 16,0 2-64-16,3-1-16 0,0-3 0 0,1 0 0 16,3-1 80-16,4-2 16 0,-3-2 0 0,2 0 0 0,1-2 112 15,0 2 32-15,0-2 0 0,1 0 0 0,0-1-240 16,0-2-32-16,-1-4-16 0,1 0 0 0,-1-5-208 0,1-1-240 15,1 0 48-15,0-5 16 16,1-2-1344-16,1-2-272 0,2-2-48 16,-1-2-7584-16,-3-3-1520 0</inkml:trace>
  <inkml:trace contextRef="#ctx0" brushRef="#br3" timeOffset="152009.052">9020 2362 30399 0,'0'0'2704'0,"0"0"-2160"0,-7-4-544 0,7 4 0 15,0 0 944-15,0 0 80 0,0 0 0 0,10 8 16 16,2 2-784-16,-1 2-256 0,2 0 128 0,2 5-128 15,3 4 176-15,2 2-32 0,-2 2 0 0,2 0 0 16,0-2-144-16,1 3 128 0,0-1-128 0,-2 1 128 16,-3 0-128-16,3-2 192 0,-2-3-192 0,-1 2 192 15,-1 3-192-15,1-6 0 0,-2-2 144 0,-2-2-144 16,0 3 0-16,0-1 0 0,-1-3 0 0,-1-2 0 16,-1-3-256-16,-3-1-112 0,1 4-16 0,-1-4-16 15,-6-9-1936 1,0 0-384-16,0 0-80 0</inkml:trace>
  <inkml:trace contextRef="#ctx0" brushRef="#br3" timeOffset="152342.035">9422 2193 21183 0,'0'0'944'0,"-7"-6"192"0,7 6-912 0,-5-5-224 0,0 2 0 0,5 3 0 16,0 0 2768-16,0 0 512 0,0 0 112 0,-7 7 0 16,0 4-2704-16,-3 1-560 0,1 1-128 0,0 6 0 15,-2 4 0-15,-2 7 0 0,2 7 144 0,-3 1-144 16,1 2 0-16,-1 1 0 0,-2 3 0 0,0 1 0 15,-2 1 0-15,-2 0 0 0,2 2 0 0,-3 1 0 16,1 2 128-16,-2-3-128 0,1-3 128 0,2 0-128 16,-3-2 368-16,4-2 0 0,0-4 0 0,2-3 0 15,1-2-208-15,3-1-32 0,1-1-128 0,3-3 192 16,2-3-192-16,1-2-240 0,1-2 48 16,2-2-10240-16,3-4-2064 0</inkml:trace>
  <inkml:trace contextRef="#ctx0" brushRef="#br3" timeOffset="152902.225">9182 1905 23951 0,'0'-14'2128'0,"2"6"-1696"0,3-1-432 0,-2 2 0 16,3 0 1456-16,2 3 208 0,3 3 32 0,3 0 16 0,1-2-1264 0,1 2-256 15,3 2-64-15,0 4 0 16,3 0 112-16,2 5 16 0,6 2 0 0,1 4 0 0,0 3-128 0,1 6-128 16,4 2 176-16,0 3-176 0,0 5 192 0,-1 0-64 15,-1 5 0-15,-3 4-128 0,-2 1 192 16,-2 6-64-16,1 4 0 0,-5 2-128 0,0 3 400 0,-4 0-16 16,-3-3-16-16,-1 2 0 0,-7 1 112 0,-3 2 32 15,-5 4 0-15,-9 4 0 0,-4 0-176 0,-7 2-16 16,-8 0-16-16,-7 11 0 0,-8 8-144 0,-6 1-32 15,-6 2 0-15,-7 5 0 16,-4 9-1744-16,1-1-368 0</inkml:trace>
  <inkml:trace contextRef="#ctx0" brushRef="#br4" timeOffset="161260.533">17997 13191 28223 0,'-14'20'1248'0,"9"-7"256"0,-2 2-1200 0,3-2-304 0,1-1 0 0,1-1 0 15,0 0 0-15,0-2 0 0,2-9 0 0,0 0 0 16,-1 9 0-16,1-9 128 0,0 0-128 0,0 0 0 0,0 0 384 0,0 0-16 15,0 0-16-15,0 0 0 0,-3-6 112 0,-1-3 32 16,1 0 0-16,-1-2 0 0,0-1 16 0,2-1 16 16,-1-1 0-16,1-4 0 0,1-3-144 0,-4 0-16 15,4-1-16-15,0-3 0 0,-1-3 160 0,1-3 16 16,0-1 16-16,-1-1 0 0,2 0-32 0,-1-2 0 16,0-2 0-16,1-2 0 0,0-3-176 0,1-4-32 15,0-5-16-15,2-1 0 0,-1 0-160 0,1 1-128 16,3 2 192-16,-2-2-192 0,3 3 176 0,0-4-176 15,3-1 160-15,0 0-160 0,2-1 160 0,0 2-160 16,3 2 160-16,2 1-160 0,3-1 160 0,0 1-160 16,0-4 160-16,-1 0-160 0,5-1 128 0,0 0-128 15,2 0 0-15,1 1 0 0,-2 4 0 0,0 3 128 16,0 0-128-16,2 2 0 0,-2 1 0 0,-2-1 144 16,1-1-144-16,3 2 128 0,1 5-128 0,3 1 0 0,1 1 144 0,1 0-144 15,1 1 0-15,-1-1 128 0,2 1-128 0,2 1 0 16,1 1 0-16,1-2 0 0,-3-1 0 15,5 1 128-15,1 1-128 0,2 1 0 0,0 3 0 0,3 2 0 16,2-1 0-16,1 1 0 0,-4 1 0 0,0 1 0 16,-2 1 0-16,1 2 0 0,2 0 0 0,0 0 0 15,2 1 0-15,5 1 0 0,-1 2 0 0,-1 0 0 16,-2-2 0-16,-1 3 0 0,3 4 0 0,0 1 0 16,0-2 0-16,4 2 0 0,0-1 0 0,0 3 0 15,-2 2 0-15,-1 2 0 0,-1 1 0 0,-1 3 0 16,3-1 0-16,-1 2 0 0,1 0 0 0,1 0 0 15,-1 2 0-15,-2 3 0 0,-2 0 0 0,1 2 0 16,-1-1 0-16,3 4 0 0,2-1 0 0,1 2 0 0,2 0 0 16,-2 1 0-16,-1 0 0 0,-3 2-128 0,1 2 128 15,2 2 0-15,4 0 0 0,-4 2 0 0,-2-3 0 0,-3 4 0 16,-1 2 0-16,-2 1 0 0,-4 1 0 0,2 0 0 16,-4 1 0-16,5 3-128 0,2 0 128 0,-3 3 0 15,-1 1 0-15,-3 2 0 0,-1 1 0 0,-1 3 0 16,-3 8 0-16,2-4 0 0,-6-5 0 0,2 0 0 15,-2 0 0-15,1-3 0 0,-2-3 0 0,1 1 0 16,-4-1 0-16,3 0 128 0,1-2-128 0,-3 3 0 16,-1 0 0-16,-1 1 128 0,-4 1-128 0,0 1 0 15,-3-1 128-15,0-1-128 0,-1-1 0 0,2 0 128 0,-4 1-128 16,3 1 0-16,1 0 0 0,-1 3 0 0,1 0 0 0,0 0 128 16,1 3-128-16,-2-1 0 0,-2-3 0 0,3 1 0 15,0 0 0-15,-1-3 0 0,-5-1 0 16,0-1 128-16,3-3-128 0,-4 0 144 0,-4-2-144 15,1 2 160-15,-1-1-160 0,-2 1 0 0,-2 0 144 0,0 3-144 16,1-1 160-16,-2-2-32 0,1-1-128 0,-3 1 192 16,1-5-64-16,1 0 0 0,-2-1-128 0,-1-3 192 15,0 0-192-15,2-3 0 0,-2 2 0 0,1-2 0 16,-2 0 0-16,1-1 0 0,4-3 0 0,-3-1 144 16,1 0-144-16,-2 0 0 0,0-1 0 0,1-1 0 15,-3-9 0-15,0 0 0 0,2 10 0 0,-2-10 0 16,5 8 0-16,-5-8 0 0,0 0 0 0,2 10 0 15,-2-10 0-15,0 0 0 0,0 0 0 0,0 0-176 16,0 0-32-16,0 0-16 0,0 0 0 0,0 0 0 0,0 0 0 16,2-13 0-16,0-1 0 0,0-1 0 0,-5-4 224 0,1-4 0 15,1-6-160-15,-3-4 160 0,-1-5-160 0,0-6 160 16,-1-3-208-16,-1-5 80 0,-1 1 128 0,-1 0 0 16,0-2-144-16,0 3 144 0,0 2 0 0,-2 1 0 15,-4-4-144-15,3 1 144 0,-2-6 0 0,-3 5 0 16,0 0 0-16,-5 4 0 0,0-1-176 0,-2-1 176 15,2-2-160-15,-6-4 160 0,-2-3-272 0,0-1 32 16,-2-2 16-16,0 4 0 16,-1 4-160-16,1 3-48 0,-1 3 0 0,-3 3 0 0,-3 0 224 0,3 6 32 15,4 2 16-15,-1 1 0 0,-1 5 160 0,0-3 192 16,1 2-32-16,-3 6-16 0,5 3-144 0,-2 1 0 16,-2 0 0-16,0 3 0 0,-4 1-240 0,-5 1 80 15,-5 3 16-15,1 0 0 0,-2 2 144 0,2 2-192 0,0-1 192 16,-3 1-192-16,1 2 192 0,-1-1 0 0,-4-4 0 0,-4 5 0 15,1-2-128-15,1 3 128 0,6-6-128 0,4 0 128 16,1-4 0-16,1 3 128 0,0-4 0 0,0 2 0 16,-4 1-128-16,3 2 192 0,0 2-64 0,-2 2 0 15,0-1-128-15,-1 3 0 0,0 0-128 0,-1 3 128 16,-4 2-144-16,-6 1 144 0,-4-1-160 0,0 4 160 16,0 4-192-16,-3 1 192 0,-3 2-208 0,-1 3 80 15,-2 4 0-15,4-1 0 0,0 1 0 0,3-1 0 16,1 5 128-16,3 0 0 0,0-1 0 0,0 1 0 15,0 1 0-15,2 1 0 0,5 0 128 0,2 0-128 16,0 0 192-16,-1 6-48 0,-1 1 0 0,0 6 0 0,0 5 0 16,2 7 0-16,4 2 0 0,0 3 0 0,1 5-144 15,0 3 160-15,-3 4-160 0,2 6 160 0,2 2-160 16,2 3 0-16,1-1 0 0,7-4 128 0,3-1-128 0,5 1 0 16,3 4 0-16,6-5 128 0,0-6-128 0,5-1 0 15,-1 4 0-15,4-1 128 0,-1 1-128 0,2 0 0 16,0-2 144-16,1 0-144 0,-2-3 0 0,1-1 144 15,-1 0-144-15,1-4 0 0,-3-1 144 0,2-5-144 16,-1-5 0-16,1-2 144 0,0-1-144 0,-1-6 0 16,1-4 144-16,2-2-144 0,0-5 128 0,0 2-128 15,4-5 128-15,-3-3-128 0,2-5 144 0,-2 2-144 16,3-3 192-16,-1-1-192 0,2-2 160 0,0 0-160 16,-2-2 128-16,2-2-128 0,2-3 128 0,3-4-128 0,-6 5 128 15,6-5-128-15,-4 6 0 0,4-6 0 0,0 0 128 0,0 0-128 16,0 0 0-16,0 0 0 0,-4-7 0 15,0-1 0-15,4-2 0 0,0-2 0 0,0-2 0 16,-1-1 0-16,1-5 0 0,4-2 0 16,-1-2 0-16,-2 0 0 0,-1-3 0 0,1 1 0 0,2-4 144 0,0-3-144 15,1-2 0-15,-2-2 144 0,1-3-144 0,3-4 0 16,1-2 128-16,-1-1-128 0,1 0 0 0,0 1 0 16,8-2 0-16,0-2 128 0,-1-4-128 0,4-2 0 15,2-1 128-15,3 0-128 0,0 0 0 0,0 1 0 16,1 1 0-16,1 1 0 0,1 0 0 0,0 0 0 15,1-2 0-15,4 3 0 0,2 2 0 0,4 3 0 0,0 2 0 16,5-2-144-16,-2 0 144 0,4-1 0 16,1-2 0-16,0 1 0 0,-1 2 0 0,4 2-128 0,4 2 128 15,1 3 0-15,0 0 0 0,3 1 0 0,3-2 0 0,-5 2 0 16,2 1 0-16,1 0 0 0,5-1 0 0,4 1 0 16,0 2 0-16,1 5-128 0,-2 2 128 0,0 3 0 15,-1 1 0-15,1 3 0 0,4-1 0 0,0 3 0 16,-1 2 0-16,-2 2 0 0,-3-1 0 0,0 1 0 15,1-1 0-15,2 1 0 0,1 3 0 0,0 1 0 16,-4 2 0-16,1 0 0 0,0 0 0 0,1 1 0 16,2 1 0-16,-2 4 0 0,-2 3 0 0,-2-1 0 15,-1 2 0-15,-3 5 0 0,5 5 0 0,-4 4 0 16,-1-1 0-16,3 4 0 0,1 5 0 0,-4 2 0 16,-5 4 0-16,-1 1 0 0,-2 2 0 0,2 2-208 15,-1 1 48-15,2 4 16 0,-4 5 144 0,0 4 0 16,-5 6 0-16,-2-2-128 0,-2 1 128 0,-1 1 0 0,3 2 0 0,-1-2 0 15,-1 1 0-15,0 2 0 0,-3 1 0 0,0 0 0 16,0-4 0-16,-2-1 0 0,-2-6 0 16,-3-1 0-16,1-1 0 0,-1-1 0 0,-3 0 0 0,-1 1 128 15,0 2-128-15,0-3 0 0,-2 0 128 0,1-5-128 16,-2-1 0-16,0-3 128 0,2 1-128 0,-3-1 0 16,0 0 0-16,-3 0 0 0,-2-1 0 0,0 2 128 15,-2 1-128-15,1 0 0 0,0-1 0 0,-4 0 0 16,0-4 128-16,1-1-128 0,-2 1 128 0,0-2-128 15,-1 1 0-15,-1-1 128 0,0-1-128 0,-4-1 0 16,1 0 144-16,1 0-144 0,-2-2 192 0,3 0-192 0,-2-2 0 16,-2 2 0-16,-1 5 0 0,0-6 0 0,1-5 128 15,0-2 32-15,-3 2 0 0,-2-5 0 0,1 0 80 0,-2-2 16 16,1 1 0-16,2-12 0 0,-3 10-256 0,1 0 0 16,-3-1 0-16,5-9 0 0,0 0 0 0,-6 9 144 15,6-9-144-15,-5 8 192 0,-1-1-192 0,6-7 0 16,-7 7 144-16,7-7-144 0,-8 8 0 0,3 0 0 15,5-8 0-15,0 0 0 0,-5 7 0 0,5-7 0 16,-5 7 0-16,5-7 0 16,0 0-448-16,0 0-16 0,-9-2 0 0,1-6 0 15,2-7-2736-15,-3-5-528 0</inkml:trace>
  <inkml:trace contextRef="#ctx0" brushRef="#br4" timeOffset="161933.847">21465 9458 33167 0,'0'0'1472'0,"-8"-2"304"0,8 2-1424 0,0 0-352 16,-10-1 0-16,10 1 0 0,0 0 688 0,-3 8 64 15,-1 6 16-15,1 4 0 0,2 4-768 0,0 5 0 16,0 2-160-16,-1 4 32 0,-1 2 128 0,0 3-160 16,-2 3 160-16,-2 5-160 0,-3 3 160 0,3 6 0 15,0 0-144-15,1-7 144 0,-2-5 0 0,2-5 0 16,3-3 0-16,3-5 0 0,3-5 0 0,0-3 288 15,-2-2-48-15,2-2-16 0,4-7 192 0,1-2 32 16,1-6 16-16,2-2 0 0,-1-1-16 0,2-6-16 0,1-3 0 16,4-6 0-16,2 0 16 0,1-5 0 0,-1-3 0 0,0-2 0 15,0-2-272-15,1 1-48 0,0 1-128 0,1-2 192 16,-2-1-192-16,1 2 0 0,-1 3 128 0,2 4-128 16,0 1 0-16,-4-1 0 0,-2 1-192 0,1 4 192 31,1 4-1392-31,0 1-160 0,-3 1-48 0,-1 0 0 15,-4 0-1168-15,-1 4-240 0,-8 4-64 0,0 0-9440 0</inkml:trace>
  <inkml:trace contextRef="#ctx0" brushRef="#br4" timeOffset="162211.34">21445 10076 13823 0,'0'0'1216'0,"-10"0"-960"16,-1 0-256-16,4 1 0 0,7-1 3760 0,0 0 704 15,0 0 144-15,0 0 16 0,0 0-3728 0,0 0-768 16,0 0-128-16,0 0 0 0,0 0 0 0,7-7 0 16,3-2 0-16,0 0 0 0,-4-1 208 0,3-2 96 15,1-1 16-15,2 1 0 0,1 0 256 0,1-5 64 16,0-5 16-16,3-3 0 0,2-2 32 0,5 1 0 15,-2 0 0-15,3-1 0 0,2-1-48 0,6 0 0 16,1-1 0-16,4 2 0 0,1-4-64 0,0 0 0 0,-2-1-16 16,-3 1 0-16,1-2-304 0,-6 5-48 0,-1 3-16 15,-5 4 0-15,-1-2-192 0,-6 3 0 0,1 0 0 16,-2 7-160 0,-2 3-352-16,-2 1-64 0,-1-3 0 0,-3 3-16 15,-3 3-2256-15,-4 6-448 0,0 0-96 0</inkml:trace>
  <inkml:trace contextRef="#ctx0" brushRef="#br4" timeOffset="163145.332">22389 9229 26207 0,'0'0'1152'0,"0"0"256"0,0 0-1136 0,0 0-272 0,-2 9 0 0,2-9 0 15,-1 10 0-15,1-10 0 0,1 11 0 0,0-1 0 16,1 0-192-16,0-2 192 0,0 0-208 0,2-1 80 15,-4-7 128-15,5 7 144 0,0 0-16 0,-5-7-128 16,0 0 528-16,11 2 0 0,0-1 0 0,0-2 0 16,0-3 192-16,2-5 48 0,0-2 0 0,-1 0 0 15,2 2-48-15,2-4 0 0,0-4 0 0,1-5 0 16,2-1-176-16,-3-2-32 0,3 0-16 0,-2-5 0 16,0-1-192-16,-1 0-48 0,0 3 0 0,-1-2 0 0,1-2-96 15,-4 0-32-15,-2 3 0 0,-3 0 0 0,3-1-128 16,-5 1 160-16,-2-1-160 0,-2 2 160 0,-1 3 0 15,0 2 0-15,1 2 0 0,-1 2 0 0,-1 1 0 0,1 2 0 16,1 2 0-16,-1 4 0 0,0 10-160 0,0 0 128 16,0 0-128-16,0 0 128 0,0 0-128 0,6 12 0 15,-2 1 0-15,0 6 0 0,3 5 0 0,-3 5-176 16,1 6 176-16,2 3-128 0,4 1 128 0,-1 4 0 16,-2 4-144-16,-1 1 144 0,1-1 0 0,-1 2 0 15,0 5 0-15,-2-2 0 0,0-1 0 0,-2-3 0 16,-1 2 0-16,0-3 0 0,-2 0 0 0,-2 1 160 15,0 1-16-15,-1-2 0 0,-3-3 96 0,2-3 16 16,-3-4 0-16,0 0 0 0,-4-2-64 0,0 1 0 0,0-1 0 16,-1 3 0-16,0-5 0 0,0-1 0 15,3-1 0-15,-1-2 0 0,3 1-64 0,-2-4-128 0,-2-1 176 16,3-3-176-16,-2 0 128 0,5-5-128 0,-1-4 0 0,2-2 0 16,0-3 192-16,4-8-64 0,0 0 0 0,0 0-128 15,-9-2 336-15,3-4-32 0,3-4-16 16,-4-4 0-16,1-7 160 0,-1-5 48 0,4-5 0 15,-2-5 0-15,2-3-336 0,-2 0-160 0,0-4 160 0,2 1-160 16,2 5 0-16,0 2 0 0,-1 2 0 0,4 5 0 16,-1-1 0-16,2 6 0 0,3 3 0 0,1 4 0 15,0 0-208-15,2 1 64 0,-3-1 16 0,3 1 0 16,1 5-16-16,2 2 0 0,0 2 0 0,5 0 0 16,3-2-192-16,-3 4-48 0,-1 1 0 0,2 3 0 15,1 5-32-15,1 2-16 0,-2 1 0 16,0 1 0-16,0-5-192 0,-2 3-32 0,1 0-16 15,-2-1 0-15,-4 2-1392 0,-1-5-288 0,0-4-48 16,-4-1-12000-16</inkml:trace>
  <inkml:trace contextRef="#ctx0" brushRef="#br4" timeOffset="163519.937">22438 8210 42047 0,'-15'-24'1856'0,"8"10"384"0,1 0-1792 0,1 0-448 0,3 1 0 0,1 3 0 16,0 3 0-16,1 7 128 0,-2-8-128 0,2-1 0 15,0-1-256-15,0 1-80 0,-1 2-32 0,1 7 0 31,0 0-640-31,0 0-128 0,-4-8-16 0,4 8-16 16,0 0-1280-16,-6-4-256 0,0 0-48 0,6 4-10752 0</inkml:trace>
  <inkml:trace contextRef="#ctx0" brushRef="#br4" timeOffset="170443.404">23047 9442 37263 0,'0'0'1648'0,"-4"-3"336"0,4 3-1584 0,0 0-400 15,-3-5 0-15,3-4 0 0,3-3 0 0,3-1-224 0,1 2 32 0,5-4 0 32,3-1-192-32,2-3-16 0,0 0-16 0,1-3 0 15,-2-3-16-15,4 0 0 0,4-1 0 0,2 4 0 0,-4 3 208 0,0 1 32 0,0 3 16 0,-2 0 0 16,0 0 176-16,-2 3 144 0,-6 3-16 0,1 4-128 15,0 1 432-15,-2 8-32 0,-2 0 0 0,1 4 0 16,1 5-144-16,-2 2-48 0,-3 5 0 0,0 1 0 16,-2 2-208-16,2 5 0 0,-5 0 0 0,-1 5 0 15,-1 2 0-15,-4 3 0 0,1 1 0 0,-3 3 0 16,-1 4 0-16,-1-3 176 0,-2-5-176 0,1-1 160 16,2-4 160-16,-3-3 48 0,2-3 0 0,1-5 0 15,1 1 272-15,0-2 48 0,3-4 16 0,3-3 0 16,1 0-240-16,1-3-32 0,1-4-16 0,-2-7 0 0,8 3-144 0,2-3-16 15,0-2-16-15,1-1 0 0,2-5-112 16,3-4 0-16,2-3-128 0,3-4 192 0,1-1 32 0,2-2 0 16,3-3 0-16,0 2 0 0,-2 0-96 0,2 2-128 15,-1-1 176-15,-3 1-176 0,-4 0 0 0,-1 1-224 16,-1 1 16-16,-3-2 0 16,-1 3-1328-16,-2 0-272 0,-5 1-48 0,0-1-15296 0</inkml:trace>
  <inkml:trace contextRef="#ctx0" brushRef="#br4" timeOffset="170955.531">23471 7251 29487 0,'-6'-6'2624'0,"-1"0"-2112"0,2 3-512 0,-2 4 0 0,7-1 848 0,-7 13 64 16,0 8 16-16,2 3 0 0,2-1-928 0,-2 5 0 16,0 0 0-16,1 5 0 0,-2 3-128 0,3 2 128 15,2 3 0-15,1 3 0 0,-1 1 0 0,1 6 0 16,1 4 0-16,1 1 0 0,-1 1 0 0,0-1 0 16,1-2 0-16,1-5 128 0,2 0 176 0,3-5 16 15,-2 2 16-15,4-3 0 0,0-2 160 0,3-3 16 16,3-5 16-16,0-4 0 0,3-4 32 0,1-2 0 15,-1-4 0-15,1-2 0 0,4 1-160 0,0-4-16 16,0-2-16-16,0-4 0 0,1-4-240 0,1-2-128 16,-2-2 160-16,-1-2-160 15,0 0-416-15,2-1-176 0,2-7-48 0,-4-1 0 16,1-1-2528-16,-2-1-512 0</inkml:trace>
  <inkml:trace contextRef="#ctx0" brushRef="#br4" timeOffset="171249.185">23894 7491 40079 0,'-5'-7'1776'0,"5"7"368"0,0 0-1712 0,0 0-432 0,9 2 0 0,0 1 0 0,-9-3 0 0,12 8-256 15,3-1 48-15,0 3 0 0,0 3 208 0,2-2-176 16,2 1 176-16,3 5-160 0,2 3 160 0,-1 0-160 16,-1-3 160-16,0 1-160 0,1-2 160 0,1 4-128 15,1 1 128-15,2-1-128 0,-5-3 128 0,3 3 0 16,0 2 0-16,2-4 0 0,-1-5 0 0,-2 0 0 16,-2 0 0-16,1 2-128 0,2 0-96 0,-2-3-16 15,-6-3 0-15,-1 1 0 16,-4 1-1360-16,0-2-256 0,-1-4-64 0,-11-5-8048 15,0 0-1600-15</inkml:trace>
  <inkml:trace contextRef="#ctx0" brushRef="#br4" timeOffset="171632.275">24315 7097 33167 0,'0'0'2944'0,"0"0"-2352"0,0 0-464 0,0 0-128 16,0 0 1072-16,0 0 192 0,0 0 32 0,2 11 16 16,3 0-1184-16,-5 5-128 0,-1 2-256 0,-1 7 64 15,0 6 192-15,-1 7-144 0,-1 4 144 0,-2-1-128 16,-4 0 128-16,1 1 0 0,-1 1 0 0,-1 1 0 15,-1 3 0-15,-2 0 0 0,-1 3 0 0,-1-1 0 0,1 2 304 16,1-4 32-16,0-4 16 0,1-3 0 0,0-3 96 16,1-3 32-16,0-3 0 0,3-2 0 0,0-1-160 15,6-1-16-15,3-4-16 0,0-2 0 0,1-5-288 16,0-3 0-16,1-2 0 0,4 0 0 16,0-4-1152-16,1-4-320 0,-7-3-80 0,12-8-15184 15</inkml:trace>
  <inkml:trace contextRef="#ctx0" brushRef="#br4" timeOffset="172012.231">24120 6340 32015 0,'0'0'1408'0,"-8"-4"320"0,1 0-1392 0,7 4-336 0,-6-5 0 0,6 5 0 16,-8 1 0-16,8-1 0 0,0 0 0 0,7 3 0 0,-7-3 0 15,16 5 0-15,5 1 0 0,0 0 0 0,4-1 304 0,1 2-16 16,3 3 0-16,3 3 0 0,4 5 240 0,0 2 48 16,6 0 16-16,1 2 0 0,3 1-80 15,2 3 0-15,0 0-16 0,-2 4 0 0,-2 2-128 0,-2 3-32 16,-2 2 0-16,-5 2 0 0,0 5 48 0,-1 1 0 16,0-1 0-16,-6 4 0 0,-4 1-16 0,-1 1 0 15,-2-1 0-15,-6 3 0 0,-5 3 16 0,-3 1 16 16,-4 0 0-16,-1 1 0 0,-3 0 0 0,-3 3 0 15,-5-1 0-15,-2 2 0 0,-7 0-32 0,-1 2-16 16,-5 4 0-16,-2-3 0 0,-4 1-112 0,0 1-32 16,-2 4 0-16,1 1 0 15,1-1-1296-15,-3-2-256 0,-4-3-48 0</inkml:trace>
  <inkml:trace contextRef="#ctx0" brushRef="#br4" timeOffset="174740.817">17986 12875 24879 0,'-5'6'2208'0,"2"3"-1760"0,1 1-448 0,-1 0 0 16,7 1 1600-16,-2-1 256 0,-2-10 32 0,7 10 16 15,-7-10-1664-15,8 6-240 0,1-1-240 0,-2-2 48 16,-7-3-64-16,0 0 0 0,13-2-16 0,-13 2 0 16,0 0 272-16,4-6-128 0,2 0 128 0,-6 6 0 15,0-9 448-15,0-2 192 0,0-1 32 0,-1-3 16 16,-1 0 176-16,-1-2 32 0,0-3 16 0,2-4 0 15,-3 0-176-15,1-4-32 0,2-5-16 0,-1-7 0 16,0-4-224-16,1-3-32 0,0-3-16 0,1 2 0 16,1-1-192-16,2-2-32 0,3-5-16 0,1-5 0 0,3-5-176 15,2 0 0-15,1 2 0 0,2-3 0 0,1-1 0 16,5-5 0-16,3-2 0 0,3 1 0 0,4 2 0 16,-1 6 0-16,1 0 128 0,0 0-128 0,1-2 0 0,-1 5 0 15,-1 4 0-15,5 4 128 0,1 2-128 0,1 4 160 16,2 0-160-16,3 2 160 0,3 0-160 15,0 2 0-15,1 2 0 0,1 3 0 0,2 3 0 0,3 3 0 16,1 3 0-16,4 3 0 0,4 0 0 0,1 4 0 16,-1 0 0-16,1 4 0 0,-2 1 0 0,3 2 0 15,2 4 0-15,1 3 0 0,-1 3 0 0,-4 0 0 16,-1 3 0-16,0 0 0 0,-1 1 0 0,1 0 0 16,2-1 0-16,2 2 0 0,2 2 176 0,-4 2-48 15,0 2-128-15,-2 0 192 0,-1 0-64 0,0 2 0 16,2 1-128-16,-1 1 192 0,2 0-192 0,-1 0 176 0,-2-3-176 15,0 3 160-15,-1 1-160 0,3 1 0 16,-1-3 0-16,-1 2 0 0,-3 2 128 0,-5 0-128 0,-1 1 128 0,-1-1-128 16,2 1 0-16,-2-1 0 0,1 4 128 0,1 1-128 15,-3 0 128-15,-1 0-128 0,-3 1 192 0,-1 2-64 16,-2 7-128-16,1-3 128 0,-2-1-128 0,3 2 128 16,1 3-128-16,-4 2 0 0,-1 1 0 0,0-1 128 15,-2 1-128-15,-1 2 0 0,-5 0 0 0,1 3 0 16,-1-1 0-16,2 4 0 0,0 3 0 0,-1-1 128 15,-2-1-128-15,1-4 0 0,-1-2 0 0,1-1 0 16,2-2 0-16,-2 0 128 0,-2 0-128 0,-1 1 0 16,-3-2 0-16,0 2 0 0,-1 0 0 0,-2 2 0 15,0 5 0-15,-5 0 0 0,2-1-128 0,-2 0 128 16,0-1 0-16,0 0 0 0,-1-1 0 0,3 1 0 0,-4 1 0 0,2 0 0 16,0 3 0-16,2-2 0 0,1 0 0 0,0-1 0 15,-3-2 0-15,1 0 128 0,2-1-128 0,-4-4 0 16,-3 1 144-16,0-4-144 0,0-2 128 0,-4-2-128 15,-1-1 160-15,1-1-160 0,-1 1 144 0,0-2-144 16,-1-4 128-16,-1 0-128 0,-1-2 144 0,-1-1-144 16,1-3 160-16,-2-1-160 0,-3-9 0 0,6 5 0 15,-6-5 0-15,0 0 0 0,4 5 0 0,-4-5-192 16,0 0 192-16,6 4-208 0,-6-4 208 0,0 0 0 16,0 0 0-16,6-4 0 0,0-3 0 0,-3-2 0 15,-2-5-128-15,1-5 128 0,1-6 0 0,-3-4-192 0,-3-1 192 16,0-6-192-16,2-4-176 0,-3-8-16 0,-1-4-16 15,-4-6 0-15,2-4 0 0,-4 1 0 0,2 3 0 16,-2 0 0-16,-3-3 176 0,-2 1 32 0,0-5 16 16,-5 3 0-16,-4 2 176 0,-3 2-208 15,-1 3 80-15,0 4 128 0,-1 1-368 0,-3 0 48 0,-2-5 16 0,0 4 0 16,-4 5 0-16,-2 2 0 0,-1 3 0 0,-6-1 0 16,-6-2 304-16,2-1 0 0,0 2-128 0,1-4 128 15,3-4 0-15,-1 2 0 0,1-1 0 0,2 8 0 16,0 4 0-16,-2 2 0 0,-6 1 0 0,3 4 0 15,2 3 0-15,-1 2 0 0,0 4 128 0,-3 2-128 16,-4-1 128-16,-2 3 0 0,-2 0-128 0,-1 3 192 16,-4 5-192-16,0-1 0 0,1 2-192 0,-6-1 192 15,-3 4-192-15,-1 3 192 0,2 2-192 0,1 1 192 0,1 2-176 16,1 2 176-16,-1 0-160 0,4 4 160 0,2 0-128 16,4 5 128-16,1 1 0 0,3 2-144 0,1 0 144 15,-1 1 0-15,-3 3 0 0,1 3 128 0,0 1-128 16,2 3 0-16,5 0 0 0,-1 4-128 0,0 1 128 0,-1 4 0 15,1 4-144-15,-3 0 144 0,-2-2-256 16,2 2 32-16,0-2 0 0,4 1 0 0,1-3 224 0,1-2-192 16,-2-2 192-16,3 1-192 0,-1 0 192 0,3 0 0 15,1-1-160-15,4 1 160 0,0 6-128 0,2 1 128 16,1-1-160-16,-1-1 160 0,2-4-224 0,0 2 48 16,0 1 16-16,2 1 0 0,-4 0 160 0,5 2 0 15,2 3 0-15,0 5-128 0,2 1 128 0,3 2 0 16,-1-1 128-16,1 3-128 0,0 0 0 0,-1 3 0 15,-1 4 0-15,3 2 0 0,-3 1 0 0,-1-3 0 0,3 0 0 16,0-4 0-16,3-3 0 0,3 0 0 0,2 5 0 0,3-4 128 16,-4-4-128-16,4 1 176 0,3-3-176 15,1-3 192-15,2-4-192 0,-3 1 160 0,3 0-160 16,4-1 160-16,-2 1 32 0,2-4 0 0,0-4 0 0,1-4 0 16,1-3 0-16,0-4 0 0,0-4 0 0,3-2 0 15,-2-5-192-15,2-2 0 0,2-10 144 0,0 0-144 16,0 0 176-16,0 0-48 0,-4-6 0 0,1-5 0 15,1-5-128-15,0-4 128 0,-2-4-128 0,1-3 128 16,0-2-128-16,0-3 160 0,2-1-160 0,-3 0 160 16,2 2 32-16,1-2 16 0,1-2 0 0,0-3 0 15,3-3-208-15,2-3 128 0,-2 0-128 0,4-9 0 16,2-6 0-16,0-2 0 0,1 2 0 0,5-3 0 0,2 2 0 16,2-5 0-16,2-3 0 0,4 1 0 0,3 1 0 15,2 1 0-15,5 1 0 0,2 1 0 0,3-2 0 16,1 0 0-16,1 1 0 0,-1 2 0 0,0 3 0 0,6-3 0 15,3 0 0-15,5-1 0 0,3-3 0 0,-1 0 0 16,2 1-128-16,2 3 128 0,-1 2 0 0,7-3 0 16,4-3 0-16,4 1 0 0,0 2 0 0,-2 5 0 15,-1 4 0-15,1 1 0 0,4 3 0 0,0 1-128 16,1 2 128-16,-2 3 0 0,-4 2 0 0,4 4 0 16,3 1 0-16,1 7 0 0,2 2 0 0,-5 3 0 15,0 1 0-15,1 2 0 0,1 2 0 0,2 1-192 16,1 5 192-16,0 1-160 0,0-1 160 0,5 7 0 0,-1 2 0 15,0 4 0-15,-4 2 0 0,-2 3 0 16,-1 2 0-16,3 5 0 0,-2 5 0 0,-4 4 0 16,-9 2-128-16,0 4 128 0,0 3-176 0,-2 4 176 15,1 2-208-15,-3 3 80 0,-3 2 128 0,-4 0 0 0,-8 1 0 16,-1 1-128-16,0 2 128 0,0 2 0 0,2 4 0 0,-2 3 0 16,-4 9 0-16,0 2 128 0,-2-3-128 0,-4 3 0 15,-2-1 0-15,-3 5 144 0,-2 5-144 16,-3 2 0-16,-2-2 128 0,-1 0-128 0,-2-4 0 0,0 4 0 15,1 3 176-15,-1-6-176 0,0-4 160 0,1-4-160 16,-2-6 256-16,1-1-32 0,-2-7-16 0,-2-1 0 16,4-4 32-16,-1-1 0 0,-4-3 0 0,-2-2 0 15,1 0-112-15,-5-4 0 0,-2-1-128 0,1-2 192 16,-2-1-192-16,1-1 144 0,0-2-144 0,-2-1 128 16,2 0-128-16,-2-1 160 0,-1 2-160 0,2-5 160 0,-2-4-160 15,-1 0 0-15,1 1 0 0,-2-3 0 0,-1-8 0 16,2-1 0-16,-5-6 0 0,0 0 0 0,0 0-128 0,0 0 128 15,4-8-160-15,-1-6 160 0,0-7-192 0,-3-2 192 16,-3-4-208-16,1-3 80 0,-2-7 128 0,-5-1-128 16,-2-2 128-16,0-6-128 0,-3-6 128 0,-2-2-160 15,-1 1 160-15,-2 0-160 0,-2-4 160 0,0-1 0 16,-3-1 0-16,-2-5 0 0,-2-5 0 0,-3-3 0 16,-1 3-144-16,-2 2 144 15,1 1-416-15,0-2-16 0,0-6 0 0,-1 6 0 0,-2 4 32 0,-3 2 0 16,-2-1 0-16,-5 1 0 0,-1 2 208 0,-2-2 64 15,-2-3 0-15,2 5 0 0,-2 1-112 0,1 6-16 16,-1 6 0-16,-4 5 0 16,-6 3-144-16,0 4-48 0,-4 6 0 0,1 4 0 0,1 5 288 15,-4 1 160-15,-7 6-192 0,-1 2 192 0,-2 5 0 0,2 6 0 0,0 3 0 16,-1 1 0-16,-2-1 160 0,-2 4-160 16,-2 2 160-16,2 2-160 0,-1 1 0 0,2 0 0 0,1 0 0 0,-1 2 0 15,-2 1 0-15,3-1 0 0,3 1 0 0,-4 2 0 16,-5 2 0-16,3 1 0 0,4 4 0 0,1 1 0 15,3 3 128-15,-4 4-128 0,0 4 0 0,3 2 0 16,4 4 192-16,2 1-48 0,1 1-16 0,0 0 0 16,-1-1-128-16,2 1 160 0,4-1-160 0,0 2 160 15,5 4-160-15,3 3 0 0,0 5 0 0,1 0 0 16,1-1 0-16,0-1 0 0,1-2 0 0,1 7 128 16,2 3-128-16,4 0 0 0,3-1 0 0,2-3 128 0,1-3-128 15,6-1 0-15,2 2 144 0,5-1-144 0,2 3 0 0,4-3 0 16,3-3 0-16,5 1 0 0,5-1 0 15,3 4 0-15,0 1 0 0,7 2 128 0,3 3-128 0,3 1 144 16,1 1-144-16,1-1 160 0,2-4-160 0,-5-2 0 16,4 0 0-16,-2-3 0 0,-2-2 0 0,0-5-176 15,-2-8 16-15,-1-4-10048 16,-1-8-2016-16</inkml:trace>
  <inkml:trace contextRef="#ctx0" brushRef="#br5" timeOffset="181975.815">18002 13163 26783 0,'-13'0'1184'0,"13"0"240"0,-10-1-1136 0,2-2-288 0,2 0 0 0,6 3 0 16,0 0 896-16,0 0 112 0,0 0 16 0,0 0 16 16,0 0-352-16,0 0-80 0,0 0-16 0,0 0 0 15,5 11-384-15,3 0-80 0,-2 1 0 0,4 1-128 16,0 1 208-16,2 2-64 0,3 4-16 0,0 2 0 0,0 1 192 0,4 6 16 16,3 3 16-16,0 5 0 0,2-1-48 0,2 6-16 15,0 4 0-15,0 3 0 0,3-2-16 0,-1 1 0 16,0 2 0-16,3 0 0 0,2 2 48 0,3 1 16 15,2 4 0-15,2-2 0 0,4-5 48 0,3-3 0 16,1-2 0-16,0-3 0 0,1-5-144 0,2 1-32 16,2-4 0-16,-1 0 0 0,4-1-208 0,5 2 176 15,2-1-176-15,-1-1 160 0,-3-2-160 0,0 0 0 16,-1-5 0-16,4 1 0 0,0-2 0 0,2-1 0 16,-2-1 128-16,-3 0-128 0,-1-1 0 0,2-3 0 15,0 0 0-15,4-1 128 0,1-1-128 0,2-2 0 16,0 0 0-16,0-2 0 0,-1 0 0 0,3 0 0 0,-2 1 0 15,3-1 0-15,4-4 0 0,-4 2 0 0,-3-1 128 16,5-3-128-16,5-5 0 0,-1 0 0 0,-6-3 0 16,2-1 128-16,-4-2-128 0,2-4 0 0,3-3 144 0,-2 2-144 15,2-5 0-15,-4 0 128 0,-1 0-128 16,-5-1 0-16,-1-2 0 0,1 2 0 0,1 2 0 16,-1-3 0-16,-4 0 0 0,-3 1 0 0,-5-3 0 0,-1 0 0 15,-2 2 0-15,0 0 0 0,2 0 0 0,0-1 0 16,1 1 0-16,0 2 0 0,-3-2 0 15,-1 2 0-15,-2 0 0 0,-1-4 0 0,-2-1 0 0,2-2 128 16,2 3-128-16,1-3 0 0,-6-1 0 0,2 0 0 16,-2-1 0-16,-1-1 0 0,-2-3 0 0,-3 0 0 15,-3 0-128-15,-1-1 0 0,0-3 0 0,-4 0 0 0,0-1-48 16,-5-2 0-16,-1 1 0 0,-2-3 0 0,-1-2 176 16,-4-2 0-16,-3 0 0 0,-1 3 0 0,-1-2 0 0,-6 3 0 15,0-4 160-15,1 1-160 0,4-2 160 0,-2-4-160 16,-5-6 160-16,4 3-160 0,-3 1 0 0,0 3 0 15,0 1 0-15,-1 4 0 0,1 2-176 0,-1 4-16 16,-1 1-16-16,-1 5 0 0,-3 1 16 0,2-1 0 16,2-3 0-16,-2 3 0 0,-7 3-32 0,4 0 0 15,3 0 0-15,-2 2 0 0,1 0 48 0,-3 4 16 16,3 1 0-16,-3 0 0 0,0 2 160 0,3-1 0 16,-4 3 0-16,4 1 0 0,-1-2 0 0,0 3 0 15,1 1 0-15,-1 0 0 0,1-2 0 0,1 1 0 16,-3-1-144-16,2 2 144 0,0 1 0 0,0-1-144 15,1 2 144-15,-1 3 0 0,-1-1-144 0,4 6 144 16,0 0 0-16,0 0-144 0,-4 5 144 0,4-5 144 0,0 16-16 0,-1 3-128 16,-2 1 0-16,3 3 0 0,0-1 0 0,0 7 0 15,0 1 0-15,0 6 0 0,-1 5 0 16,-1 1 0-16,0 0 0 0,-2 1 0 0,1 3 0 0,0-1 0 16,-2-1 0-16,-1 1 160 0,0 1-160 0,-2 4 192 15,1 4 32-15,-5 0 16 0,0-6 0 0,-2-1 0 16,-1 0-32-16,-3-1 0 0,-1-2 0 0,-2 0 0 15,-4 0 32-15,-1-1 0 0,-3 1 0 0,-4-2 0 16,-6 0-112-16,-2 0 0 0,4-1-128 0,-5-1 192 16,0-2-192-16,0-1 0 0,1-1 0 0,-5 2 0 15,0 2 128-15,-2-2-128 0,-4-3 0 0,0 1 0 16,-1-3 0-16,-2-4 0 0,3-1 0 0,0-4 0 16,-1-1 0-16,-4 1 0 0,-6-2 128 0,1-1-128 0,-4-3 0 15,3-2 176-15,3 2-176 0,-1 0 160 0,-1-1 0 0,-1 1 0 16,-3 0 0-16,-3 1 0 0,2-1-160 15,1 0 0-15,-1 3 0 0,-1-1 0 0,-3-3 0 0,1-2 0 16,3-4 0-16,0 1 0 0,2 1 0 0,0-2 0 16,-1-2 0-16,0-1 192 0,-1-3-192 0,3 2 0 15,5-3 144-15,1-1-144 0,-1-5 0 0,-1 0 144 16,-2-1-144-16,1-1 0 0,-1-3 128 0,0 3-128 16,4-4 0-16,-4 0 0 0,2-4 0 0,-3-1-176 15,-1-5 32-15,-2 0 0 0,3-3 144 0,2-1-192 16,5-6 192-16,0 3-192 0,3 0 192 0,-2-1 0 0,5 2 0 15,0-1 128-15,-1-2 0 0,6 0 16 0,6-1 0 16,4 1 0-16,-3-3-144 0,2-3 0 0,-2-5 0 16,1 0 0-16,1 2-304 0,-2 1-32 0,0 2-16 0,0-1 0 15,1-4 176-15,3 5 48 0,-3 0 0 0,2-1 0 16,6 0 128-16,-1-3-192 0,4 0 192 0,-2 2-192 16,4 1 64-16,1 0 0 0,-5-2 0 0,2 4 0 15,1 2 128-15,-2 4 0 0,0-1-144 0,3 1 144 16,-3-2-256-16,2 3 32 0,3-1 0 0,3 1 0 15,-2 2 0-15,5 1 0 0,0 0 0 0,1 1 0 16,0 2 224-16,0-2 0 0,1-3 0 0,4-2-144 16,-2-1 144-16,1-1-208 0,1 1 80 0,0-1 128 15,1 2-400-15,3 2 32 0,-3 2 16 0,2 1 0 16,3 0 112-16,-4 3 32 0,2 2 0 0,1 0 0 16,3 2 208-16,1 0 0 0,0 2 0 0,0 3 0 15,1 9 0-15,0 0 0 0,4-8 0 0,-4 8 0 0,0 0 0 0,0 0 0 16,13 7 0-16,-1 2 0 0,-1 2 0 15,0 3 0-15,2 1 0 0,0 4 0 0,1 2 0 0,3 1 0 16,0 2 128-16,5 2-128 0,1 4 160 0,3 8-32 16,0 8 0-16,3 1 0 0,1 0 64 0,2 3 0 15,2 0 0-15,0 3 0 0,3 1 48 0,1 4 16 16,-5 1 0-16,4 0 0 0,3 2-32 0,-1-2 0 16,1-4 0-16,4-2 0 0,4-3-64 0,-1 1-16 15,3-1 0-15,0-2 0 0,-1 0-144 0,3 0 0 16,4-4 144-16,3 1-144 0,2-2 0 0,1-2 144 15,0-1-144-15,-1 0 0 0,-1-2 128 0,0 1-128 16,1-6 0-16,2 1 0 0,2-1 192 0,-3-1-64 0,-2-5 0 16,-1-4-128-16,0-2 224 0,3-2-64 0,2 0-16 15,2-4 0-15,3-2-144 0,-1-1 192 0,-3-2-192 16,3-2 192-16,0 0-192 0,5-5 0 16,-3-2 0-16,2-2 0 0,-6-1 0 0,0-3 0 0,2 0 0 0,-3-3 0 15,3-5 0-15,0 0 0 0,-4-2 0 16,-1-1 0-16,-5-6 0 0,-1-1 0 0,4-3 128 0,-3-1-128 15,0-3 0-15,2-1 0 0,-3 0 0 0,-2 0 0 16,-2-3 0-16,0 1-144 0,-2 1 144 0,5-3 0 16,2-3-144-16,-2 1 144 0,-2-1 0 0,-3 0-144 15,0-4 144-15,-3 1 0 0,1 2 0 0,2-1-128 16,2 5 128-16,2-4 0 0,-4 1 128 0,2-1-128 16,-3 1 0-16,-2-2-128 0,-7 0 0 0,1-2 0 0,-1-3-32 15,0 1 0-15,-1-1 0 0,-1 0 0 0,-4-2 160 16,-1-1 0-16,-2-3 0 0,-2-3 0 0,-3-7-128 15,-6 0 128-15,0 1-128 0,-5 2 128 0,-1 5 0 16,-2-2 0-16,-3-2 0 0,1 0-128 0,-3 1 128 0,-1 4 0 16,-1 3 160-16,0 5-160 0,0 2 176 0,-1 3-176 15,-1 1 192-15,0 0-192 0,-2-3 128 0,-1-2-128 16,2-4 0-16,-3 2 0 0,-2 4 0 0,1 0 0 16,-1 3 0-16,-1 5 0 0,-2 4-144 0,3 5 144 15,0 3-128-15,1 5 128 0,-1 1 0 0,-2 7 0 16,3 2 0-16,0 5 0 0,1 1 0 0,0 0 192 15,0 0-32-15,5 21-16 0,-2 1-144 0,1 3-192 16,0 2 32-16,1 2 16 0,-2 1 144 0,3 7-192 0,-1 6 192 16,0 2-192-16,-2 2 48 0,-1 0 0 0,1-2 0 0,-2 6 0 15,-1 4 144-15,-1 3 0 0,-3 1 0 0,2 3-128 16,-2-2 128-16,-4-1 0 0,1-1 0 0,-1 1 0 16,-2-4 128-16,-4 6 0 0,0 5 0 0,-1-2 0 15,-3-4-128-15,-2-3 192 0,-2-2-64 0,-2-1 0 16,-2-1 0-16,-4 3 0 0,-1-1 0 15,-1-1 0-15,-4-4 32 0,-1-2 16 0,0 0 0 0,0 1 0 16,0-1-48-16,-3 2-128 0,-1 0 192 0,-3-3-64 16,-2-3 0-16,0-6 0 0,-4-4 0 0,-2-2 0 15,-1-4-128-15,-1-1 128 0,1-3-128 0,-6-2 128 16,-7-3-128-16,-7 2 0 0,-1 3 0 0,2-3 0 16,-2 1 0-16,0 1 0 0,-2-1 0 0,-2 1 0 15,-2-1 0-15,5-2 160 0,4 1-160 0,0-4 160 0,2 0 16 16,1-3 0-16,1-3 0 0,4-4 0 0,3-3 64 15,-1 0 16-15,-2-7 0 0,1 0 0 0,-5-4-256 16,-4-2 0-16,-4-4-144 0,-3-1 144 0,-2-2-192 0,-6-3 192 16,-6-3-208-16,2 1 80 0,2-2-64 0,-2 0 0 15,1 1 0-15,-1-3 0 0,-1-3 192 0,3-1 0 16,5 0 0-16,4-1 128 0,1-1 32 0,9-1 16 16,6-3 0-16,5-1 0 0,5-3 0 0,2 1 0 15,5-2 0-15,0 0 0 0,2-3-176 0,2 1 0 16,0-2 144-16,4-3-144 0,-3-3 0 0,3-3-192 15,0-5 32-15,2-1 0 0,3-3-96 0,-1 4-32 16,-1-2 0-16,2 0 0 16,0-4-112-16,2 2-32 0,-1 3 0 0,4 6 0 0,2 4 176 0,3 6 16 15,6 2 16-15,1 5 0 0,-1 4 224 0,4 2 0 0,4 0 0 16,3 5 0-16,-4 3 128 0,3 3-128 0,3 3 0 0,1-1 0 16,-2 1 0-16,2 5 0 0,3 4 0 0,0 7 0 15,0 0 0-15,0 0-192 0,0 0 192 0,4 9-192 16,1 4 48-16,1-1 16 0,0 2 0 0,4 2 0 15,-2 3 128-15,3 4-128 0,0-1 128 0,-1 3-128 16,6 2 128-16,-1 1 0 0,1 3 0 0,0 4 0 16,5 3 0-16,2 3 0 0,3 6 0 0,2 2 0 15,-6 4 0-15,5-1 0 0,4 3 0 0,0 2 0 16,0 2 128-16,4 4-128 0,5 2 128 0,0-1-128 16,3 1 224-16,2-8-32 0,0-2 0 0,4 1 0 15,-1 0-64-15,6 3 0 0,-1 3-128 0,6-4 192 16,6-5-192-16,2 0 0 0,0-4 0 0,-1 1 0 0,-1-4 0 15,5 1 0-15,-2 2 0 0,2-4 0 0,0-4 128 0,0-3-128 16,-5-4 0-16,2-2 144 0,2-1-144 0,4-1 160 16,3-3-160-16,-1-6 160 0,-4-5-160 0,2 0 160 15,2 1-160-15,0-1 160 0,0-8-160 0,0-1 0 16,0-2 144-16,-3-3-144 0,1-1 0 0,1-3 0 16,2-3 0-16,-2-3 0 0,-6-7 0 0,-4 1 128 15,0-3-128-15,1-3 0 0,2-6 0 0,-2-3 128 16,-5-6-128-16,-2-3 0 0,-3-12 0 0,0 0 0 15,-2-6 0-15,4 2 0 0,6 1 0 0,-3-6 0 16,1-2 0-16,-5-4 0 0,-2-3 0 0,-3 4 0 16,2 2 0-16,-1-1 0 0,2 1 0 0,1 1 0 15,1-4 0-15,-6 0 0 0,0 0 0 0,-4 3 0 16,-1 4 0-16,-1 0 0 0,1-3 0 0,-2 1 0 0,-3-1-192 0,0 1 64 16,-1 0-32-16,-2 2 0 0,-7 3 0 0,-1 3 0 15,-3 4 160-15,-2 1-128 0,-6-2 128 0,-1 3-128 16,0 3 128-16,-4 2 128 0,-3 4-128 0,-1 3 176 15,0 0-176-15,-4 6 128 0,1 3-128 0,0 4 128 16,-2 1-128-16,0 3 0 0,1-1 0 0,-1 4 0 16,-1 4 0-16,0 1 0 0,0 3-144 0,0 1 144 15,-2 2-160-15,-1 3 160 0,0 0-128 0,0 0 128 16,0 0-128-16,1 11 128 0,-1-11-128 0,0 15 128 16,0 4-128-16,-2 0 128 0,-3-3-128 0,2 4 128 15,0 1 0-15,0 2 0 0,-5 0 0 0,1 5 0 16,-2 2 0-16,1 7 0 0,-6 3 0 0,1 2 0 0,0 0 0 15,-2 1 0-15,-2 0 0 0,-2 1 0 0,-3 2 0 0,-2 1 0 16,-1-1 0-16,-5 8 0 0,-5 8 128 0,0-4-128 16,-4-2 160-16,1-2-160 0,-4 0 192 0,1 0-48 15,1 0-16-15,-1-1 0 0,-2 3-128 0,2-8-192 16,-3-5 32-16,-1-4 16 16,-2-5-2640-16,-1-7-528 0</inkml:trace>
  <inkml:trace contextRef="#ctx0" brushRef="#br5" timeOffset="183379.729">17943 13575 23951 0,'0'0'2128'0,"0"0"-1696"16,-3-7-432-16,5 0 0 0,-2 7 2032 0,6-15 320 16,3-5 64-16,3 2 16 0,2 2-1728 0,4-3-320 15,4-3-80-15,1-2-16 0,5 0-288 0,0-1 0 16,2 2 128-16,-4 1-128 0,1 2 0 0,-2 2 0 16,-4 1 0-16,-1 6 0 0,-4 2 0 0,0 5 0 15,-3 2 0-15,-2 4 0 0,0 8 0 0,-5 3 0 16,2 3 0-16,-5 4 0 0,1 2 304 0,-2 9 0 15,-2 7 0-15,-2 3 0 0,-3 6-32 0,-2-1 0 16,-1-2 0-16,-1-1 0 0,2-1 160 0,1-4 16 16,-2-3 16-16,5-2 0 0,-3-2-96 0,4-2-32 15,1-5 0-15,2-5 0 0,1-5-144 0,2-2-48 16,-1-1 0-16,4-4 0 0,1-4-144 0,0-3 160 0,2-8-160 16,3 3 160-16,3-2-160 0,0-2 0 0,1-2 144 15,0-1-144-15,0-1 128 0,0 2-128 16,1 2 128-16,-1 1-128 0,0 3 0 0,2 3 0 0,0 2 0 15,1 5 0-15,-3 4 0 0,-4 2 0 0,-2 3-144 16,2 5 144-16,3 5 0 0,-1 5 0 0,-5 3 0 0,1 2 0 16,-1 0 0-16,-1-1 0 0,-3 0 0 0,1-2 0 15,2-3 0-15,-4-1 128 0,-1-4-128 0,4-1 0 16,2-1 0-16,0-4 128 0,0-2-128 0,1-2 0 16,1-2 128-16,2-5-128 0,2-3 128 0,0-3-128 15,7-3 208-15,0-2-32 0,2-3-16 0,3-1 0 16,0-3-160-16,4 2 0 0,2 1 0 0,-2-1 0 15,-3 1 0-15,1 2 0 0,-4 4-160 0,0 4 160 0,1 6-144 16,-3 4 144-16,-2 3-128 0,0 6 128 0,-1 6-128 0,-1 7 128 16,-1 10-128-16,-2 2 128 0,2 0-128 0,-2-1 128 15,-2-1-128-15,-1-4 128 0,-1-2 0 0,0-2 0 16,0-4 0-16,1-5 0 0,1-4 0 0,3-3 0 16,-1-1 0-16,2-7 0 0,1-7 0 0,2-2 176 15,2-4-176-15,2-7 192 0,0-6-192 0,4-6 0 16,1-3 0-16,-1-1 128 0,0-1-128 0,1 2-224 15,0 1 48-15,1 3 16 0,0 3-64 0,-1 3-16 16,5 6 0-16,-2 3 0 0,-1 5-16 0,1 6-16 16,-1 5 0-16,-1 5 0 0,-3 2-112 0,-2 3 0 15,-1 2-16-15,-2 4 0 0,0 4 400 0,0 0 0 16,-2-3 0-16,2 0 0 0,-2-2 160 0,3-1 64 16,3-6 16-16,-2-3 0 0,4-4 192 0,-2-4 32 0,2-5 16 0,1-4 0 15,1-4-208-15,2-3-32 0,2-7-16 16,-2-2 0-16,2-5-224 0,3-1 0 0,1-2 0 0,0 3 0 15,-1 4 0-15,-1 2 0 0,3 4 0 0,-1 4-160 16,-2 3-112-16,-1 5-32 0,-3 7 0 0,-1 6 0 16,2 5-80-16,-1 7 0 0,-1 1-16 0,-1 4 0 15,2 3 400-15,1 1 0 0,-2 1 0 0,2-4 0 16,-4-4 0-16,1-4 0 0,-2-5 144 0,-3-5-144 16,0-5 192-16,-1-4-64 0,0-4 0 0,0-3-128 15,0-6 240-15,2-2-64 0,2-6-16 0,0-5 0 16,-1-4-16-16,0-3 0 0,-2-3 0 0,-1-3 0 15,1 2-144-15,-2 2 192 0,0 2-192 0,-3 4 192 16,0 1-192-16,-3 3 0 0,-1 4 0 0,-1 5 0 16,1 4 0-16,-1 2-176 0,2 3 48 0,0 4 0 0,2 5-64 15,0 4 0-15,-1 1 0 0,1 1 0 0,1-1 192 16,-2 1-160-16,0 0 160 0,-2-1-160 0,-1-1 160 0,1-3 144 16,-1-3-16-16,-1-4-128 0,-1-2 304 0,1-6-48 15,0-6-16-15,-2-3 0 0,1-4 16 0,-4-5 16 16,0 0 0-16,0-6 0 0,-3-4-272 0,0 1 0 15,0-3 128-15,0-4-128 0,-4-3 128 0,-2-1-128 16,0-1 192-16,2 3-192 0,-2 2 128 0,1 1-128 16,0 2 0-16,2 1 0 0,0 6 0 0,2 2 0 15,0 0 0-15,-2 1 0 0,4-3 0 0,-3 4 0 16,1 5 0-16,1 0 0 0,-2 1 0 0,2 2 0 0,0 1 192 16,1 3-192-16,2-4 128 0,-3 4-128 0,4 0 0 15,3-3 0-15,-1-2 176 0,4 1-176 16,1-3 160-16,0-2-160 0,-1-1 160 0,-3-1-160 0,1 3 160 15,0-1-160-15,2-6 0 0,-3 3 128 0,-1 2-128 0,-2 3 0 16,3 0 0-16,-3 3 0 0,-1 1 128 0,0 3-128 16,-1 0 0-16,0 2 128 0,-2-1-128 0,0 0 0 15,-1 1 192-15,-1 0-48 0,2-2-16 0,-1 1 0 16,-1 0-128-16,3-2 0 0,-1-2 144 0,2-4-144 16,-2-3 0-16,2-2 0 0,0-3 0 0,0 1 0 15,-2 1 0-15,0 2-192 0,-1 1 192 0,-1 4-192 16,-1 6 192-16,-3 2 0 0,1-1 0 0,-1 5 0 15,0 4-176-15,0 1 176 0,-2 5-208 0,0 0 80 16,0-5-944-16,0 5-176 16,-6 7-32-16,-2-1-16048 0</inkml:trace>
  <inkml:trace contextRef="#ctx0" brushRef="#br5" timeOffset="184161.163">21358 15379 27647 0,'-7'-6'2448'15,"7"6"-1952"-15,0 0-496 0,-4-12 0 0,1-8 1952 0,-1-1 288 16,-2-1 64-16,-1-3 16 0,4-5-1872 0,0 1-448 16,0 1 0-16,0-5 0 0,6-1 160 0,-3-3-32 15,0 2 0-15,0 0 0 0,0 0 112 0,3 1 16 16,5 4 0-16,-1 1 0 0,-1 2 0 0,3 5 16 15,-3 2 0-15,3 2 0 0,0 5-80 0,0 2 0 0,-1 6-16 0,3 1 0 16,3 4 16-16,3 7 0 0,4 7 0 0,2 7 0 16,2 6-192-16,0 2 0 0,2 1 0 0,2 2 0 15,0 1 0-15,1 0 0 0,2-1 0 0,-1-1 0 16,-4-3 0-16,3 2 0 0,-1-2 0 0,-3 1 0 16,-2-3 176-16,-2 0-48 0,-1-3-128 0,-2 0 192 15,0-2-192-15,-3 0 176 0,-2-3-176 0,-3 0 160 16,1-5-160-16,-2-1 0 0,-1-1 0 0,0-2 0 15,-2 0-272-15,-1-2-144 0,-6-7-32 16,0 0 0-16,0 0-1744 0,6 7-368 0,-3-1-64 16,-3-6-11984-16</inkml:trace>
  <inkml:trace contextRef="#ctx0" brushRef="#br5" timeOffset="184460.373">21491 15065 36911 0,'0'0'1632'0,"0"0"352"0,0 0-1600 0,0 0-384 15,5 7 0-15,2 1 0 0,1 0 0 0,2 2 0 16,-2 2 0-16,3 2 0 0,2 1-208 0,1 5 80 16,-3 4 128-16,2 7-208 0,2 6 208 0,0-1 0 15,-1 0 0-15,2 5 0 0,-2 1 384 0,2 1 0 16,0-2 16-16,1 4 0 0,-1 5 176 0,2-1 16 15,0 3 16-15,0-2 0 0,0-2-160 0,0-3-16 0,3 0-16 16,-1-4 0-16,-4-3-64 0,2-2-16 0,0-3 0 0,1-5 0 16,1 0-80-16,-2-5 0 0,-1-2-16 0,3-5 0 15,0 0-240-15,0-2 176 0,0 1-176 0,2-6 160 16,2-6-160-16,3 0 0 0,0-1 0 0,0-1 0 16,2 0-256-16,1-2-16 0,-1-6-16 0,2 1 0 31,1-3-1344-31,-1 0-272 0,-4-4-48 0,0 1-15104 0</inkml:trace>
  <inkml:trace contextRef="#ctx0" brushRef="#br5" timeOffset="185900.164">22827 16233 23039 0,'-7'8'2048'0,"2"0"-1648"16,0 0-400-16,2 0 0 0,2 3 1760 0,0-2 272 15,1-3 48-15,0-6 16 0,0 0-1680 0,5 7-416 0,-5-7 0 16,9 7 0-16,0-1 528 0,1-4 32 0,-3-5 0 0,0-2 0 16,0 4 400-16,1-1 96 0,2-4 16 0,1-3 0 15,-1-1-240-15,3-9-64 0,0-9 0 0,0 0 0 16,0 2-528-16,0-2-112 0,0-3-128 0,2 4 176 16,-5-1-176-16,1 1 0 0,0 0-160 0,-2 2 160 15,-1 1 0-15,0 1 0 0,-2 2 0 0,2 3 0 16,-1 3 0-16,-1 4 0 0,1 2 0 0,-7 9 0 15,0 0 128-15,0 0 32 0,9 2 0 0,1 8 0 16,-3 6-160-16,3 7 128 0,2 4-128 0,4 6 128 16,-1 7-128-16,-1 3 0 0,-3 4 144 0,0 5-144 15,0 4 0-15,-1 0 0 0,-1-1 0 0,-2 0 0 16,-3-3 192-16,-1-1-16 0,-1 2-16 0,-4-2 0 0,-2-1 480 16,-3-2 112-16,2-7 16 0,-3 0 0 0,-2-5-112 15,-1-1-16-15,-2-2 0 0,-2-4 0 0,-2-2-224 0,-1-4-48 16,-1-1-16-16,-2-7 0 0,3-5-192 0,1-2-32 15,-3-5-128-15,3-1 192 0,1-1-192 0,-1-2 128 16,-1-2-128-16,2-4 0 0,2-5 0 0,2-1 0 16,-2 0 0-16,-1-4 0 0,3-4 0 0,2-2-240 15,2 0 80-15,1-3 16 0,1-3-32 0,4-3 0 16,0-4 0-16,2-4 0 0,2-1 176 0,3-2-208 16,2 2 80-16,-1 1 128 0,4 1-368 0,-1 4 48 15,2 4 16-15,3 1 0 0,-1 0-80 0,1 7 0 16,-3 2-16-16,1 6 0 15,2 3-384-15,-2 3-80 0,-3 1-16 0,2 4 0 16,1 3-1424-16,1 1-304 0,-4 0-48 0,-1 0-12672 0</inkml:trace>
  <inkml:trace contextRef="#ctx0" brushRef="#br5" timeOffset="186096.244">22951 15376 40543 0,'0'0'3600'0,"0"0"-2880"0,-7-2-576 0,7 2-144 16,0 0 1744-16,0 0 320 0,0 0 64 0,0 0 16 16,0 0-4096-16,6-7-816 0,-1 3-176 0,2-1-16 15,1 1-592-15,-8 4-112 0,0 0-32 0,0 0-9296 16</inkml:trace>
  <inkml:trace contextRef="#ctx0" brushRef="#br5" timeOffset="186462.061">23491 16074 22111 0,'0'0'976'0,"0"10"208"0,0-10-944 0,-1 10-240 0,-1-1 0 0,4 2 0 15,4 1 5360-15,2 4 1024 0,3 2 208 0,1 3 32 16,5 4-5360-16,2 1-1072 0,-2-1-192 0,0 3 0 15,-3 0-176-15,1 5 176 0,4-2-192 0,-5 0 192 16,-3 0 0-16,-2 2 0 0,1 1 0 0,-1 1 0 16,-2-2 0-16,-2-1 0 0,2-3 0 0,-3-3-160 15,2-4-944 1,-1-7-192-16,-2-2-48 0,2-4 0 0,-3-4-2304 16,-2-5-448-16</inkml:trace>
  <inkml:trace contextRef="#ctx0" brushRef="#br5" timeOffset="187387.937">23756 15233 21247 0,'1'-13'944'0,"2"4"192"0,1-1-912 0,-2-2-224 0,3 2 0 0,-2-2 0 15,1-3 1136-15,-2 2 176 0,3 5 32 0,-3-1 16 0,0-2-352 0,0 2-80 16,-2 1-16-16,0 5 0 0,0 3 320 0,0 0 64 15,0 0 16-15,0 0 0 0,0 0-128 0,0 0-32 16,-7 9 0-16,2 2 0 0,-1 0-576 0,-1 3-128 16,-2 5-32-16,2 3 0 0,0 6-192 0,0 7-32 15,2 1-16-15,1 3 0 16,4 4-32-16,1 1 0 0,2-2 0 0,0 1 0 0,2 1-144 0,2 0 192 16,1 0-192-16,2 0 192 0,-2 0-192 0,0-3 0 15,2-2 0-15,-1-5 0 0,-1-3 128 0,2-4-128 16,0-2 0-16,0-3 128 0,-2-2-128 0,3-4 0 15,-2-3 0-15,2-2 0 0,0-3 0 0,-1-1-272 16,1-2 32-16,2-1 16 16,3-3-1120-16,-1-2-208 0,-2-5-48 0,3-1-9520 0,1-6-1888 15</inkml:trace>
  <inkml:trace contextRef="#ctx0" brushRef="#br5" timeOffset="187712.767">24015 15489 34095 0,'0'0'3024'0,"0"0"-2416"0,0 0-480 0,0 0-128 16,-5-4 1488-16,5 4 288 0,0 0 48 0,4-6 16 15,3 0-2320-15,4 2-464 0,3 4-80 16,-2 3-32-16,-1 1 672 0,3 3 144 0,6 1 32 0,-2 6 0 15,2 2 800-15,1 3 176 0,1 3 16 0,2 0 16 0,2 1-336 0,0 0-64 16,-2 2-16-16,0 1 0 0,1 1-128 0,-2 0-48 16,0-7 0-16,0 0 0 0,0-2-208 0,0-3 0 15,-2 0 0-15,-2-4 0 0,-1-2-224 16,-2 0-96-16,0-1 0 0,-2-4-16 16,-7-4-1568-16,-7 0-304 0,10-1-64 0,-10 1-13216 15</inkml:trace>
  <inkml:trace contextRef="#ctx0" brushRef="#br5" timeOffset="188031.863">24348 15165 28559 0,'0'0'2544'0,"0"0"-2032"0,-7-2-512 0,7 2 0 16,0 0 2592-16,0 0 416 0,0 0 96 0,-4 7 16 31,-1 1-3120-31,1 4-576 0,1 3-144 0,0 7-32 0,0 8 752 0,0 3 0 0,1 5 0 0,0 2 0 16,0 2 288-16,-1 2 96 0,0 0 32 0,-4 2 0 15,2 3 272-15,-1 1 48 0,2 3 16 0,0-3 0 16,-1-5-304-16,1-5-48 0,3-2-16 0,-1-3 0 16,-2-6-192-16,2-2-64 0,2-3 0 0,0-4 0 15,-1-5-304-15,1 1-64 0,2-3-16 0,1-3 0 16,-3-10-1168-1,0 0-240-15,0 0-64 0,0 0 0 0,10-8-1216 16,-1-4-256-16,4-20-64 0,-3-6 0 0</inkml:trace>
  <inkml:trace contextRef="#ctx0" brushRef="#br5" timeOffset="188385.221">24202 14679 11967 0,'0'0'1072'0,"0"0"-864"0,0 0-208 0,0 0 0 15,0 0 6336-15,5 9 1232 0,4 2 240 0,5 5 64 31,5 4-6672-31,2 2-1328 0,1 1-272 0,2 3-48 0,3 5 144 0,2 2 48 0,2 1 0 0,2 2 0 16,1 2 256-16,-1 4 0 0,0 3 0 0,0 3 0 16,-1 4 272-16,0 5 64 0,-2 3 16 0,-3 0 0 15,-6-5-96-15,-1-3 0 0,-3-4-16 0,-1 0 0 16,-3 0-32-16,-3 1 0 0,-3 0 0 0,-4-3 0 16,0-2 48-16,-4-2 0 0,-4-3 0 0,-2-1 0 15,-1-4 64-15,-3 0 0 0,-3-2 16 0,-1-2 0 16,-1 1-336-16,-5-2 0 0,-2-4 0 0,-1-1 0 15,-1-3-1248-15,-5-3-224 0,-1-5-32 16,-2-2-15952-16</inkml:trace>
  <inkml:trace contextRef="#ctx0" brushRef="#br5" timeOffset="189385.006">20523 17209 22111 0,'-19'1'976'0,"9"0"208"16,2 1-944-16,8-2-240 0,-8 4 0 0,8-4 0 0,-7 0 2672 0,7 0 480 0,0 0 112 0,0 0 0 15,2-7-2832-15,3 1-576 0,5 1-112 0,2-1-32 16,-3 0 448-16,3-1 96 0,4-2 0 0,-1 0 16 16,1-2 368-16,2-4 64 0,2-5 0 0,1 0 16 15,2 1-16-15,3-2-16 0,3-1 0 0,1 0 0 16,-1 1-288-16,4 0-48 0,2-1-16 0,1 4 0 16,-2 1-208-16,-5 1-128 0,-3 2 128 0,-2 3-128 15,3 1 0-15,-5 2 0 0,-1 2 0 0,-1 5 0 16,-3 5 0-16,-2 2 0 0,0-1 0 0,1 5 0 15,-5 2 0-15,0 3 0 0,0 2 0 0,-1 4 0 0,-3 3 0 16,-1 5 0-16,-4 5 0 0,0 3 128 0,-1 4-128 0,-4 1 0 16,-2-2 0-16,-2 1 128 0,0-2-128 15,-1-2 144-15,-3 0-144 0,1 2 160 0,0-1-32 0,-2 4-128 16,-1 1 192-16,0-1-64 0,0-4-128 0,1-4 160 16,-1-3-160-16,1-5 160 0,0-2-160 0,3-3 192 15,1-4-192-15,2 0 192 0,-1-5-64 0,3-1-128 16,1-1 192-16,2-3-64 0,1-7 16 0,0 0 0 15,0 0 0-15,5 6 0 0,-5-6 80 0,10 4 16 16,-3-4 0-16,4-2 0 0,1 0 128 0,2-1 16 16,-1-2 16-16,6-1 0 0,-1-3-64 0,4 1-16 15,1 0 0-15,6-1 0 0,2-2 0 0,2-3 0 16,2 1 0-16,5 0 0 0,-4-1-80 0,0-2-32 16,-2 1 0-16,1 1 0 0,-5-1-208 0,-2 4 0 0,-2-1 128 15,-2 0-128-15,-2-2 0 0,1-1 0 0,-4 1-144 16,0 2 144-1,-2 1-464-15,0-1 0 0,-1-2 0 0,0 0 0 16,-2 3-1088-16,-1-2-224 0,-1 1-32 0,-1 0-16 16,-5 0-1056-16,-3 0-192 0,-2 0-64 0</inkml:trace>
  <inkml:trace contextRef="#ctx0" brushRef="#br5" timeOffset="189896.679">20641 17469 27647 0,'0'0'2448'0,"-5"8"-1952"0,0 0-496 0,5-8 0 16,-3 8 1408-16,3-8 176 0,0 0 32 0,0 0 16 16,0 0-1456-16,6 5-176 0,-6-5-272 0,0 0 64 15,13-1 976-15,-2-1 208 0,-3-2 48 0,2 0 0 16,1-1 384-16,2-1 96 0,3-3 16 0,0 0 0 16,4-2-496-16,5-2-112 0,2-2-16 0,4-1 0 15,1 0-400-15,3-2-96 0,1 1-16 0,-1 1 0 16,-2-1-384-16,0 3 128 0,-5 0-128 0,0 2 0 15,1-1 0-15,-2 1-192 0,1 0 0 0,-3 2 16 16,2 1-336-16,1 0-80 16,2-1-16-16,-4 0 0 0,0 0-1392 0,-1 2-288 0,-5-1-48 15,0-4-9248-15,0-5-1856 0</inkml:trace>
  <inkml:trace contextRef="#ctx0" brushRef="#br5" timeOffset="190259.991">21780 16799 25791 0,'0'0'1152'0,"-9"8"224"0,0-1-1104 0,2-2-272 0,7-5 0 0,0 0 0 16,0 0 3408-16,0 0 624 0,12-1 128 0,1-2 32 15,4-4-3536-15,3-3-656 0,4-3-224 0,3-3 0 16,0-4 480-16,2-1 80 0,0-1 32 0,1-2 0 16,-1-3 32-16,1-2 16 0,5 0 0 0,0 1 0 15,4 3-416-15,-1 1 0 0,-3 0 0 0,0 0 0 31,0 3-1600-31,-4 2-336 0,-6 4-80 0,-1 1-9456 0,-4 3-1904 0</inkml:trace>
  <inkml:trace contextRef="#ctx0" brushRef="#br5" timeOffset="190482.682">22025 16994 25791 0,'0'0'2304'0,"0"0"-1856"16,6-3-448-16,9-7 0 0,2-6 5392 0,13-4 992 16,5-7 192-16,9-4 32 15,5-4-5984-15,2 0-1200 0,4-1-256 0,-4-1-32 16,-7-1-128-16,-6 6-32 0,-2 6 0 0,-7 4 0 16,-3 5-1200-16,-2 2-240 0,-3 3-48 0</inkml:trace>
  <inkml:trace contextRef="#ctx0" brushRef="#br4" timeOffset="197016.225">20475 9117 6447 0,'-20'-7'272'0,"9"3"80"0,0-1-352 0,1 2 0 0,1-2 0 0,2 0 0 16,-1 1 3328-16,1 1 608 0,7 3 112 0,0 0 32 15,-7-6-2784-15,7 6-544 0,0 0-112 0,0 0-32 16,-9-3-224-16,9 3-64 0,0-10 0 0,-1 2 0 16,-2-2-48-16,6 3-16 0,0 0 0 0,-3 7 0 15,10 0 384-15,1-3 80 0,0-1 16 0,4-2 0 16,5-2 80-16,3-1 16 0,-1 0 0 0,6 0 0 15,4-5-80-15,0 0-16 0,0-1 0 0,1 0 0 16,2 0-224-16,0 3-64 0,-1 2 0 0,0 2 0 16,0 1-256-16,-3 5-48 0,-3 2-16 0,-4 5 0 15,-3-1-128-15,-3 6 0 0,-1 0 0 0,-3 5 0 0,-3 6 0 16,-3 1 160-16,-5 4 16 0,-6 4 0 0,-3 8-32 16,-5-1 0-16,-6 3 0 0,-2-1 0 0,-1 0 0 0,-3-1 0 15,-4 2 0-15,-1-4 0 0,2 2 16 0,-1 0 0 16,3 2 0-16,-1-3 0 0,2-4 0 0,-1 0 0 15,3-5 0-15,-1-3 0 0,5-3 128 0,2-2 32 16,-1-4 0-16,6-1 0 0,1-5 0 0,3-3 0 16,1-1 0-16,5-6 0 0,0 0-16 0,0 0 0 15,0 0 0-15,0 0 0 0,9-7 176 0,5-2 32 16,3 0 16-16,4-4 0 0,2 1-208 0,5-3-64 16,5-4 0-16,2 1 0 0,7-1 0 0,0-1 0 15,0-2 0-15,1 2 0 0,0 3-256 0,-5 2 128 16,-5 4-128-16,-1 0 0 0,-2-2 0 0,-2 2-224 15,-2 3 16-15,-2 4 0 16,0-2-240-16,0 4-32 0,-2-1-16 0,-5 2 0 16,0 3-1296-16,-3 1-256 0,-1 0-48 0,-4-2-16 15,-9-1-1360-15,0 0-288 0</inkml:trace>
  <inkml:trace contextRef="#ctx0" brushRef="#br4" timeOffset="197312.578">20427 9365 26719 0,'-18'0'2368'0,"10"2"-1888"0,8-2-480 0,0 0 0 0,-4-2 1600 0,4 2 208 15,0 0 48-15,0 0 16 0,0 0-1056 16,0 0-224-16,0 0-32 0,12 6-16 0,1-2-352 0,3-1-64 15,1-3 0-15,1-2-128 0,-2-1 368 0,5-1-48 16,3-1 0-16,3-1 0 0,-2-3 320 0,4 0 64 16,0-2 16-16,3 2 0 0,2 1-144 0,4-5-16 15,-2-1-16-15,4 3 0 0,-3 3-304 0,-2 1-64 16,-3-2-16-16,0 0 0 16,-1 0-1008-16,-5 3-208 0,-2 1-32 0,-3 0-16 15,2-4-2352-15,-5 2-480 0,1 1-96 0,-6-2 0 16</inkml:trace>
  <inkml:trace contextRef="#ctx0" brushRef="#br4" timeOffset="197672.716">21468 8967 16575 0,'-9'0'1472'0,"-2"-1"-1168"0,5 1-304 0,6 0 0 16,-5-6 4304-16,5 6 816 0,0 0 144 0,0 0 48 16,0 0-4080-16,0 0-800 0,0 0-176 0,0 0-16 15,14-8 16-15,1 1 16 0,2 1 0 0,1-1 0 0,3 0 16 16,2 2 0-16,1-4 0 0,4 3 0 0,-3-4-144 0,3 4-16 15,1 0-128-15,0 1 192 0,1-1-192 0,-4 2-128 16,1-1 128-16,-2 1-208 16,-2 6-1328-16,-1-2-256 0,-2 0-48 0,-4 0-13424 15</inkml:trace>
  <inkml:trace contextRef="#ctx0" brushRef="#br4" timeOffset="197860.018">21510 9285 33167 0,'0'0'2944'0,"0"0"-2352"16,-5-3-464-16,5 3-128 0,0 0 1536 0,0 0 272 16,0 0 64-16,7-5 16 0,4 0-1056 0,5-4-224 15,2-2-32-15,10-4-16 0,6-5-560 0,7-2 0 0,2-1 0 0,8-4-144 32,8-2-2032-32,-3 0-416 0,-1-1-80 0,-5 4-16 0</inkml:trace>
  <inkml:trace contextRef="#ctx0" brushRef="#br4" timeOffset="203188.93">7893 2179 22511 0,'0'0'992'0,"-1"-10"224"0,2-2-976 0,2 3-240 0,-3 9 0 0,7-8 0 16,-4-3 432-16,2 4 32 0,-5 7 16 0,0 0 0 15,5-8 48-15,-5 8 16 0,4-7 0 0,-4 7 0 16,0 0-176-16,0 0-48 0,0 0 0 0,0 0 0 16,0 0 64-16,0 0 0 0,-8-4 0 0,8 4 0 15,-7 0 32-15,-4 0 16 0,-3 0 0 0,-4 1 0 16,1 0-160-16,-5 3-16 0,-3-2-16 0,-4 2 0 0,-2-3 80 16,-2 3 32-16,-1 1 0 0,-1 1 0 0,-1-3 32 0,2 1 16 15,3 2 0-15,1 1 0 0,1-2 32 0,2-2 0 16,-1 0 0-16,3 0 0 0,-3 1-176 0,2 2-16 15,2-4-16-15,-1 1 0 0,5 2-224 0,-4 0 128 16,-1-2-128-16,0 2 0 0,4-2 0 0,0 2 0 16,1-2 0-16,3 1 0 0,0-2 0 0,2 4 0 15,-1-4 0-15,4 1 0 0,2 2 128 0,2 0-128 16,-1 4 0-16,1-1 144 0,1-3-144 0,3 6 0 16,0 5 0-16,-1 5 128 0,0 3-128 0,1 1 0 15,2-2 0-15,1 10 0 0,0 5 0 0,1 2 0 16,1 0 0-16,-1 4 0 0,0 2 0 0,0 6 0 15,0 8 0-15,0 0 0 0,1-1 0 0,0 1 0 0,-2 1 0 16,1 0 0-16,0 0 0 0,-1 3 0 0,0 2 0 16,-2 2 0-16,1 0 0 0,-1 1 0 0,0-1 128 15,0 1-128-15,-2 6 0 0,3 0 0 0,-1-2 0 0,0 0 128 16,0-3-128-16,0 4 0 0,1 4 0 0,1 1 0 16,0-3 0-16,-2-1 128 0,2-1-128 0,0 1 0 15,0 3 128-15,0-2-128 0,0-3 128 0,-2 1-128 16,0 0 0-16,0 5 0 0,-1 2 0 0,2 0 0 15,-3-2 0-15,2-3 0 0,-2-3 128 0,2 3-128 16,-3-1 0-16,3-2 0 0,1-7 0 0,0 0 128 16,0 1-128-16,1 2 0 0,0-1 0 0,2-2 128 15,-1-1-128-15,1-4 0 0,0-6 0 0,-2-4 128 16,0-1-128-16,-3-2 0 0,2 2 0 0,0-4 0 0,-5-2 0 16,1-4 128-16,-1-5-128 0,1-1 0 15,-2 1 128-15,0-5-128 0,0-4 0 0,1 1 128 0,0-3-128 16,2-2 0-16,-4-1 0 0,3-5 128 0,2-3-128 0,-3-2 128 15,-3-1-128-15,4-1 128 0,3-1-128 0,-3-2 128 16,1-2-128-16,5-4 128 0,0 0-128 0,-5 6 160 16,5-6-160-16,0 0 160 0,0 0-160 0,0 0 160 15,-4 6-160-15,4-6 160 0,0 0 0 0,0 0 0 16,0 0 0-16,0 0 0 0,0 0-160 0,6 6 128 16,1 0-128-16,3 1 128 0,2-2-128 0,3 2 0 15,1-3 0-15,1 2 0 0,2 1 0 0,1 0 0 16,1-2 0-16,1 3 0 0,2 0 0 0,3 1 0 15,2-1 0-15,3 1 0 0,3 0 128 0,3 0 0 16,3-4 0-16,1 3 0 0,0 0 128 0,1 0 32 16,0-2 0-16,-1-1 0 0,-2 1 0 0,0-2 0 0,-4-1 0 0,0-1 0 15,1-1-96-15,-5-2 0 0,-2-3-16 0,-4 1 0 16,-5 3-48-16,-2-1 0 16,1-2 0-16,-2 1 0 15,-2 3-1152-15,-2 0-224 0,-6 0-48 0,1 0-16800 0</inkml:trace>
  <inkml:trace contextRef="#ctx0" brushRef="#br4" timeOffset="204720.589">22078 2206 24015 0,'0'0'1056'0,"0"0"224"0,-8-7-1024 0,4 1-256 0,4 6 0 0,0 0 0 16,0 0 1312-16,0 0 208 0,0 0 32 0,0 0 16 15,0 0-848-15,8-5-160 0,2 1-48 0,3-2 0 16,5-2-256-16,5 1-48 0,1-1-16 0,6 1 0 16,2 0-192-16,2-3 144 0,1-2-144 0,0 1 128 15,4-1 64-15,-1 3 0 0,-1-1 0 0,0-2 0 0,-2 0 128 16,2-2 48-16,0 1 0 0,-5 3 0 0,-1 2 64 15,0 4 16-15,-1 2 0 0,-5 2 0 0,-5 0 0 16,-3 2 16-16,-2 2 0 0,-4 3 0 0,-1 4-144 0,0 6-16 16,-3 3-16-16,0 3 0 0,-2 1-96 0,-2 4-32 15,0 4 0-15,0 6 0 0,-1 2 32 0,-2 8 0 16,-2 7 0-16,2 2 0 0,3-1-192 0,-3 1 0 16,1 2 0-16,0-2 128 0,2-1-128 0,-1 5 0 15,-2 7 0-15,0-4 0 0,0-2 0 0,0-1 0 16,-2-4 0-16,2 3 0 0,-3 2 128 0,1 2-128 15,2-1 0-15,-3-1 128 0,0-3-128 0,0 0 160 16,1 0-160-16,0 2 160 0,0 0 0 0,2 2 0 0,-4-3 0 16,4-2 0-16,4-3 16 0,-3 0 0 15,-1 1 0-15,2 2 0 0,1 4-48 0,-1-4 0 0,-3-2 0 16,2-2 0-16,-2-2-128 0,0-1 160 0,-1-3-160 0,0-1 160 16,0-1 64-16,2-1 16 0,0-2 0 0,0-2 0 15,0-2 64-15,2 2 16 0,0-5 0 0,1 0 0 16,2-6-192-16,-2 5-128 0,1-1 192 15,1 3-192-15,-2 0 128 0,1 0-128 0,-1-5 0 16,0 1 0-16,-1-1 0 0,-1-1 0 0,-1-1 0 0,1-2 0 16,3-2 160-16,-3-2-160 0,-1 0 128 0,1 1-128 15,1-4 0-15,0-1 0 0,-1 1 0 0,3-4 0 16,-3-5 128-16,0 2-128 0,-1-2 128 0,2 2-128 16,-1-3 0-16,-1 0 0 0,-1 1 0 0,1-4 0 15,0-1 128-15,0 1-128 0,1-2 0 0,-1 1 128 16,0-7-128-16,0 0 160 0,0 0-160 0,-3 10 160 0,3-10-160 15,-1 10 0-15,1-10 0 0,0 0 0 0,0 0 0 0,0 0 128 16,0 0-128-16,-6 9 128 0,3-2-128 16,3-7 0-16,0 0 144 0,-9 2-144 0,1-3 128 0,-1 1-128 15,-1 1 160-15,-1 1-160 0,-3-2 192 0,-2 0-64 16,-5-2-128-16,-2 2 192 0,-3-1-64 0,-3 1 0 16,-3 1-128-16,-3 1 192 0,-3-1 16 0,-1 1 0 15,-3 1 0-15,-5 3 0 0,-7-1-48 16,-2 4-16-16,0 3 0 0,-5 2 0 0,2-2-144 0,4 5 0 15,3 2 0-15,1-1 128 0,1 1-128 0,-1 0 160 16,1-1-160-16,3 0 160 0,7 1-160 0,5-2-144 16,2 0 144-16,6-2-208 15,5-4-992-15,6-1-192 0,0-2-32 0,4-2-12160 16,3-1-2432-16</inkml:trace>
  <inkml:trace contextRef="#ctx0" brushRef="#br4" timeOffset="210412.987">21080 5271 22111 0,'0'-12'1968'0,"1"2"-1584"0,0 3-384 0,-1 7 0 16,6-10 816-16,-2 3 80 0,-4 7 0 0,7-7 16 15,-1 1-352-15,1-1-80 0,-1 1-16 0,3 1 0 16,1 1-224-16,2 1-48 0,-2-2-16 0,3 1 0 16,2-1-176-16,1 2 0 0,2 0 144 0,4-2-144 15,-1-1 336-15,4 1 0 0,1 2 0 0,2-2 0 16,-1 0 272-16,5 1 48 0,3-1 16 0,3 3 0 16,-2 1-16-16,3-2 0 0,-2-1 0 0,5 1 0 15,3 1-144-15,2-2-16 0,2-2-16 0,-1 1 0 16,-2-1-80-16,-2 1-16 0,-4-2 0 0,-2 3 0 0,-1 0-48 15,0 0-16-15,-2-5 0 0,2 4 0 0,-2 2-48 16,0 0-16-16,-4 1 0 0,0-3 0 0,-1-2-112 0,1 3-16 16,-3 2-128-16,-2 0 192 0,-2 0-192 0,-3 1 128 15,0 0-128-15,-1 0 0 0,-3-2 0 0,1 3 0 16,-1-3 0-16,-1 2 0 0,-1 0 128 0,1 0-128 16,0 0 0-16,0 2 0 0,-4 2 0 0,0 0 0 15,-1-3 0-15,-2 5 0 0,-9-5 0 0,0 0 0 16,0 0 0-16,0 0 0 0,0 0 0 0,0 0 0 15,0 0-144-15,0 0 144 0,-10 4-192 0,-2-1 192 16,-4 3-208-16,-1-2 80 0,-4-1 128 0,-1-1 0 16,-1 4 0-16,-1-2 0 0,-5-1 0 0,0-1 0 15,-1 1-192-15,-5 1 64 0,-3 0 128 0,1 3 0 0,2-1 0 16,-3 2 0-16,-1 1 0 0,-1-1-128 0,-2-1 128 16,2 0 0-16,0-1 0 0,-5 1 0 0,-6-3 0 0,-4 3-128 15,-3 2 128-15,-2-3 0 0,3 0 0 16,4-2 0-16,4 1 0 0,4-2 0 0,1-3 0 0,4 2 0 15,6 2 0-15,5-1 0 0,3 1 0 0,4-2 0 16,3-2 0-16,5 3 0 0,0 1 0 0,3-3 0 16,3-3 0-16,8 2 0 0,0 0 0 0,0 0 0 15,0 0 0-15,0 0 0 0,0 0 0 0,11 0 0 16,3 0 0-16,6 0 0 0,1 1 0 0,6-2-128 16,6-2 128-16,4 0 0 0,1 0 0 0,2-1 128 15,3-2-128-15,4-3 144 0,3 1-144 0,5 0 160 16,4 2-160-16,-3 1 0 0,-2-3 144 0,-2 4-144 0,-2 2 0 15,1 1 0-15,-4-2 0 0,-1 3 128 0,-1-5-128 0,-3 4 0 16,1 0 0-16,-3 2 0 0,-7 2 0 0,-4 1 0 16,-2 1 0-16,-5-2 0 0,-6-1 0 0,-1 1 0 15,-2-1 0-15,-5-1 0 0,-8-1 0 0,0 0 0 16,7 5 0-16,-7-5 0 0,0 0 0 0,0 0 0 16,0 0 0-16,-10 9 0 0,-1-2-128 0,-1-2-64 15,-2 0 0-15,-3 1 0 16,-2 1-2192-16,-2 4-448 0</inkml:trace>
  <inkml:trace contextRef="#ctx0" brushRef="#br4" timeOffset="212016.971">7913 7447 19343 0,'0'0'1728'0,"0"-7"-1392"0,0-4-336 0,0 11 0 16,0 0 976-16,11-3 128 0,-1-1 32 0,2-4 0 15,3-4-944-15,1 2-192 0,-3 3 0 0,4 0 0 16,6-2 0-16,-1-1 0 0,3-2 0 0,-1 2 0 16,-1 2 0-16,2 0-128 0,3-1 128 0,1 0 0 15,1 1 0-15,0-2 0 0,-2 2 0 0,2 0 128 16,1-2 32-16,0 2 16 0,2 1 0 0,1 0 0 16,-1-1 32-16,2 2 16 0,1 1 0 0,0 0 0 15,-2-3-16-15,-1 1 0 0,-3 1 0 0,0 3 0 16,-1-2 48-16,-2 2 16 0,1 2 0 0,-3-1 0 15,-1-4-80-15,0 2 0 0,0 1-16 0,-2 2 0 16,-3 0-176-16,-2 0 128 0,-4-1-128 0,-3 2 128 16,-1 2-128-16,0 3 0 0,-9-5 0 0,0 0 128 0,0 0-128 15,0 0 128-15,-3 6-128 0,-3 0 128 0,-5-2 160 16,-5 0 32-16,-1 3 0 0,-3 0 0 0,-5 3-112 0,-1-2-16 16,0 0 0-16,-5 3 0 0,0 3-64 0,-4-2-128 15,-2-6 176-15,-3 2-176 0,-2 2 192 0,-2 1-64 16,-2-2 0-16,0 0-128 0,0-1 192 0,0 1-64 15,-2-3 0-15,3 1-128 0,0 0 224 0,4-2-64 16,4-1-16-16,3 1 0 0,2 1-144 0,4-1 192 16,6-3-192-16,5 0 192 0,6-1-192 0,0 0 0 15,2 1 0-15,9-2 128 0,0 0 0 0,0 0-128 16,0 0 192-16,12 0-64 0,6 0-128 0,7-2 160 16,7-2-160-16,8 1 160 0,1-1-160 0,7-1 128 15,3-3-128-15,1-1 128 0,4-3-128 0,0 1 0 16,4-3 0-16,0-2 0 0,1-2 0 0,-2 1 0 15,-4 2 0-15,-1 0-176 16,0-1-368-16,0-1-80 0,-1-3-16 0,-2 3-8576 0,-2 3-1728 0</inkml:trace>
  <inkml:trace contextRef="#ctx0" brushRef="#br4" timeOffset="212948.619">8298 3658 1839 0,'0'0'160'0,"0"0"-160"15,0 0 0-15,0 0 0 0,1-9 1936 0,-1 9 368 16,0 0 64-16,0-8 0 0,2-2-1024 0,0 2-192 16,-2 8-64-16,0 0 0 0,0 0-64 0,9-7-32 15,1-1 0-15,0 3 0 0,2 0-400 0,1 1-80 0,1-2 0 16,4 2-16-16,2-2-160 0,3 0-16 0,3-2-16 0,5-1 0 15,4-4 112-15,3-1 32 0,2-2 0 16,6 2 0-16,0 2 112 0,0 0 16 0,0-4 16 0,0 1 0 16,-1 0-80-16,2-3-32 0,1 0 0 15,0 3 0-15,-1 2-64 0,-1 1-16 0,-1 0 0 16,-5 4 0-16,-3 0-240 0,-4 1-160 0,0-1 192 0,-1 1-192 16,-2 2 128-16,-2 1-128 0,-3 1 0 0,-1 2 0 15,-5 2 0-15,1 0 0 0,-1 1 0 0,-3 2 0 16,-4-1 0-16,1-1 0 0,-1-2 128 0,-1 2-128 15,-11-2 0-15,6 4 0 0,-6-4 0 0,0 0 0 16,0 0-464-16,0 0 0 0,0 0 0 0,0 0-7568 16,-7 4-1504-16</inkml:trace>
  <inkml:trace contextRef="#ctx0" brushRef="#br6" timeOffset="-203419.852">5626 6140 21935 0,'-8'-10'960'0,"6"4"224"0,-4-3-944 0,2 1-240 0,0 3 0 0,-2-1 0 15,2 1 608-15,-2 0 80 0,-3 1 16 0,2 1 0 16,-4-2-112-16,-1 4-16 0,-4 1 0 0,-1 2 0 16,-3 5-320-16,-2 1-80 0,-2-2-16 0,-3 4 0 15,-2 4-160-15,-3 4 0 0,-4 3 0 0,0 3 0 16,-2 3 0-16,0-1 0 0,-1 0-144 0,-2 5 144 15,-2 4 0-15,-1-1 0 0,3-1 0 0,3-1 0 16,-4 4 256-16,7-2 0 0,1-1 0 0,5 1 0 16,2 1 368-16,4-2 80 0,2 0 0 0,3 0 16 15,4-1-144-15,2 1-16 0,3 2-16 0,0-2 0 16,5-4-160-16,1-2-48 0,5 0 0 0,0-3 0 16,2-2-144-16,5-2-48 0,-1-3 0 0,4-1 0 0,2-3 48 15,1 0 16-15,2 0 0 0,2-2 0 0,2-6 16 16,3-1 0-16,4-1 0 0,1-2 0 0,-5-2-16 0,4-2 0 15,1-3 0-15,2 0 0 0,1-2-208 0,1-1 0 16,0-1 0-16,0-3 0 16,1-1-1232-16,-2 0-240 0,0 0-64 0,1 0 0 15,1-2-1872-15,-2 0-384 16</inkml:trace>
  <inkml:trace contextRef="#ctx0" brushRef="#br6" timeOffset="-203088.447">5766 6705 20271 0,'-7'1'1792'0,"0"1"-1424"0,7-2-368 0,0 0 0 15,-5 6 3792-15,3 3 688 0,2 2 144 0,2 5 32 16,0 3-3712-16,0 1-752 0,3 4-192 0,-3 6 0 15,2 3 256-15,1 3-32 0,-1 0 0 0,0 2 0 16,2 0-16-16,-1 2 0 0,1 2 0 0,1 2 0 16,-1-1-208-16,1 0 176 0,-1-1-176 0,-1-2 160 15,-2-2-160-15,0-2 0 0,2-4 0 16,1 0 0-16,1-1 0 0,-3-2 0 0,1 0 0 0,-1-2 0 16,1 0 0-16,0-4-320 0,1 0 48 0,-1-3-11136 15,-1-5-2224-15</inkml:trace>
  <inkml:trace contextRef="#ctx0" brushRef="#br6" timeOffset="-202306.049">6147 1695 26719 0,'-13'-5'2368'0,"6"1"-1888"15,-1 1-480-15,1-2 0 0,-1 1 448 0,3 1-16 16,5 3 0-16,-5-1 0 0,-3-1-240 0,-1 1-32 0,-2-1-16 16,1 5 0-16,-1 1 0 0,0 2 0 0,-6 0 0 0,-1 5 0 15,-3 1-144-15,0 7 0 0,-4 1 0 0,-1 2 128 16,0-1-128-16,-2 3 192 0,0 3-192 0,1 5 192 15,4 5 144-15,1 0 48 0,0 0 0 0,4 1 0 16,2 1-96-16,2-1-16 0,0-3 0 0,3 0 0 16,2-1-64-16,0 4-16 0,4 2 0 0,2 0 0 15,2-3 112-15,2 2 16 0,2-3 0 0,3-3 0 16,3-5 0-16,3-4 16 0,0-2 0 0,4-2 0 16,0-2-96-16,4-1-32 0,0-5 0 0,3 0 0 15,0-4-32-15,4-2-16 0,2-1 0 0,2-3 0 16,-3-1-160-16,3-4 0 0,0-3 0 0,3-1 0 15,-1-2-528-15,1-6-144 0,1-3-32 0,3-2-9680 16,-2-2-1952-16</inkml:trace>
  <inkml:trace contextRef="#ctx0" brushRef="#br6" timeOffset="-201893.774">6175 2288 31327 0,'-10'-12'2784'0,"1"-2"-2224"0,-1-2-560 0,7 3 0 16,1 3 800-16,2 0 48 0,2-2 16 0,1 1 0 15,3-2-720-15,2 1-144 0,3-1 0 0,2-1 0 16,1 2 0-16,3 0 0 0,3 1 0 0,1 1 0 15,1 3 0-15,-1 1 0 0,0 6 0 0,-2 0 0 16,0 2 0-16,-2 5 0 0,-2 5 0 0,-1 1 0 16,-7 2-128-16,1 3 128 0,-6 5-208 0,-2 3 80 15,-4 1 128-15,-4 6 0 0,-4 3 0 0,-2 6-128 16,-4 6 368-16,2-2 80 0,-2-4 0 0,0-2 16 16,1-1 304-16,1-3 64 0,2-3 16 0,3 1 0 15,3-3-96-15,5 2-32 0,2-2 0 0,5-2 0 16,4-2-304-16,4-4-64 0,5 0-16 0,6-3 0 15,6-1 64-15,8-4 16 0,2-1 0 0,4-6 0 0,3-3 48 16,5-2 16-16,6-8 0 0,4-1 0 0,3-8-176 0,2-1-48 16,3-3 0-16,-1-5 0 15,2-6-1536-15,2 3-320 0,6 1-64 16</inkml:trace>
  <inkml:trace contextRef="#ctx0" brushRef="#br6" timeOffset="-200169.066">17984 12343 28223 0,'0'0'1248'0,"-6"-3"256"0,-3-3-1200 0,2 0-304 16,2-1 0-16,1 2 0 0,-1 0 336 0,2 0 16 0,-2-3 0 0,2 3 0 15,3 5-16-15,0 0 0 0,-2-8 0 16,2 8 0-16,-3-8-96 0,3 8-32 0,0 0 0 0,-3-6 0 16,0 0 240-16,3 6 32 0,0 0 16 0,0 0 0 15,0 0-48-15,0 0 0 0,0 12 0 0,0 1 0 16,-2 7-32-16,3 4-16 0,1 4 0 0,3 4 0 16,-3 2-16-16,2 8-16 0,0 5 0 0,1 7 0 15,-1 2-64-15,1 6-16 0,1 4 0 0,0-1 0 16,2-2-96-16,-2 3-32 0,2 3 0 0,0-1 0 15,-1-2 48-15,1-2 16 0,0-4 0 0,-1 1 0 0,-1-2 80 16,2-4 16-16,-2-6 0 0,0-1 0 0,-4-5-48 16,0-3 0-16,-1-3 0 0,0-4 0 0,0-7 16 15,-1-4 0-15,-2-5 0 0,1-2 0 0,1-3-32 0,0-5 0 16,0-7 0-16,0 0 0 0,0 0 112 0,0 0 16 16,0 0 0-16,-8-6 0 0,1-3-80 0,2-3-16 15,-1-4 0-15,1-2 0 0,2-1-288 0,-4 0 0 16,3-8 0-16,0 0 0 0,0-4 0 0,1-2 0 15,0-2 0-15,1-4 0 0,-1-1 0 0,2-4 0 16,-2 1 0-16,2-1 0 0,0 0 0 0,1-3 0 16,-1-1 0-16,1-3 0 0,0-1 0 0,0 2 0 15,-1 1 0-15,-1-1 0 0,1 2 0 0,-1-1 0 16,2 2 0-16,0-4 0 0,0-1 0 0,-1 4 0 16,-1 8 0-16,1 0 0 0,-3 0-128 0,0 7 128 15,-1 6 0-15,1 4-144 0,0 3 144 0,-1 4 0 16,3 2-144-16,0 7 144 0,2 7 0 0,0 0 0 0,0 0 0 0,0 0 0 15,0 0-176-15,-2 11 176 0,-1 4-128 16,1 6 128-16,2 1-240 0,2 12 48 0,-2 6 0 0,1 6 0 16,1 7 192-16,0 4-176 0,2 2 176 0,1 2-160 15,-1 0 160-15,0 4 0 0,0 3 0 0,0 0-128 16,0-5 128-16,-2-2 0 0,2-4 0 0,0 0 0 16,-3-1 0-16,0-3 144 0,1-1-144 0,1-7 0 15,-4-4 160-15,1-4-160 0,0-4 128 0,-2-4-128 16,0-5 0-16,0-4 128 0,-1-4-128 0,1-6 0 15,2-10 128-15,0 0-128 0,0 0 128 0,0 0-128 16,0 0 240-16,0 0-48 0,-8-8 0 0,2-6 0 16,0-5-64-16,1-6 0 0,0-5-128 0,1-8 192 0,2-9-192 15,-3-3 0-15,3-1 0 0,0 2 0 0,-1-2 0 0,2-1 0 16,0-5 0-16,-1-2 0 0,-1-1 0 16,2-1-128-16,0-1 128 0,0 5 0 0,0 1 0 0,-1 2 0 15,-1 0 0-15,2 0 0 0,1-1 0 0,-1 6 0 16,-2 7 0-16,1 5 0 0,1 2 0 0,-1 5 0 15,1 5 0-15,0 3 0 0,-1 2 0 0,1 4 0 16,0 2 0-16,1 2-160 0,1 2 160 0,-1 10 0 16,0 0-144-16,0 0 144 0,0 0-160 0,0 0 160 15,0 0-208-15,0 0 80 0,5 10-64 0,0 5-16 16,-1 5 0-16,1 4 0 0,-1 5 208 0,2 7 0 16,-4 8-160-16,2 10 160 0,2 8 0 0,-2 3 0 15,0-2 0-15,1 6 0 0,0 2 0 0,-1 4 0 16,0 2 0-16,0-6 128 0,1-5 0 0,-3-2 0 15,-2-5 0-15,0-2 0 0,-1-4 112 0,0-2 16 16,1-6 0-16,-1-2 0 0,-4-5-32 0,2-6 0 0,0-6 0 16,1-5 0-16,0-5-64 0,2-4-16 0,-1-4 0 0,1-8 0 15,0 0-144-15,0 0 0 0,0 0 0 0,0 0 0 32,0 0-592-32,3-14-48 0,1-3-16 0,4-1 0 15,-3-7-2528-15,2-1-496 0</inkml:trace>
  <inkml:trace contextRef="#ctx0" brushRef="#br6" timeOffset="-199142.12">18028 14899 33455 0,'-11'0'1472'0,"5"-3"320"0,-2-1-1424 0,0-3-368 0,1 2 0 0,0-1 0 15,2 3 0-15,-3-1 0 0,1-4 0 0,0 4-128 16,0-1-16-16,-3-1 0 0,-2 0 0 0,-1 3 0 15,-3 3 144-15,-1 2 0 0,-4 2 128 0,-2 2-128 16,-2 0 400-16,-3 0 16 0,-3 2 0 0,2 2 0 16,1 2 0-16,2 2 0 0,-3 2 0 0,2 3 0 15,-2-2-32-15,3 1 0 0,0 1 0 0,2 1 0 16,2 1-112-16,2 2-16 0,-1 0-16 0,4 3 0 0,2 2 0 16,4 0 0-16,3 0 0 0,1 4 0 0,4 3-64 0,5-1-16 15,3-1 0-15,2-2 0 0,3-1-160 0,2-4 0 16,-2-3 0-16,5-3 128 0,2-2-128 0,3-2 0 15,-3-2 0-15,3-2 0 0,-1-1 0 0,3-3 192 16,-2-5-192-16,0 1 192 0,1 0 112 0,0-2 16 16,6-2 16-16,-5-2 0 0,-1-2 48 0,1-2 0 15,0 0 0-15,1-2 0 0,0-2-128 0,0 0-32 16,-3-1 0-16,2-1 0 0,-1-2-224 0,1 1-208 16,1-2 32-16,-2 2 16 15,4 0-480-15,-1 0-80 0,4-1-32 16,2 2 0-16,2 1-1456 0,0 0-288 0,1 1-64 0,2 4-12736 0</inkml:trace>
  <inkml:trace contextRef="#ctx0" brushRef="#br6" timeOffset="-198878.537">18498 15177 39791 0,'-21'-1'1760'0,"12"3"368"0,9-2-1696 0,-6 5-432 0,6-5 0 0,-3 11 0 16,1-1-144-16,2 2-112 0,2 2-32 0,-2 3 0 15,2 4 96-15,0 6 32 0,1 1 0 0,1 6 0 16,-1 0 160-16,-2 4 176 0,2 2-48 0,-1 2 0 0,0 2 288 16,0 2 48-16,2 5 16 0,-3-3 0 0,-1 1 80 15,1-4 16-15,-1-5 0 0,0-1 0 0,0-4-192 16,3-3-48-16,1-3 0 0,-1-3 0 0,1-2-336 0,-2-2-128 15,3 0 0-15,1-5 0 16,0-5-2496-16,3-4-512 0,1-5-80 16</inkml:trace>
  <inkml:trace contextRef="#ctx0" brushRef="#br6" timeOffset="-198102.003">23322 12150 17503 0,'0'0'1552'0,"-4"-7"-1232"0,2-1-320 0,2 8 0 16,0 0 3408-16,0 0 624 0,5-4 128 0,-5 4 32 15,0 0-3424-15,0 0-768 0,6 13 0 0,0 4 0 16,-2 1 0-16,-1 7 0 0,-1 3 144 0,-1 4-144 15,1 2 608-15,-2 4 16 0,-2 0 0 0,4 6 0 16,0 2 176-16,-1 6 32 0,1 4 16 0,1 3 0 16,-1-2-208-16,1-2-64 0,1-5 0 0,0-3 0 15,-2 0-96-15,1-4-32 0,2-2 0 0,-3 1 0 16,1 0-64-16,0-5 0 0,1-4-16 0,-1-3 0 16,-1-4-96-16,-2-4-16 0,1 0 0 0,2-4 0 15,0-3-256-15,0-1 0 0,0-3 0 0,0-3 0 16,-3-8-944-1,0 0-240-15,1 7-48 0,-1-7-16 0,0 0-1440 0,0 0-272 0,0 0-64 0</inkml:trace>
  <inkml:trace contextRef="#ctx0" brushRef="#br6" timeOffset="-197631.81">24094 13712 35759 0,'-11'-10'1584'0,"7"4"336"0,4 6-1536 0,0 0-384 0,-5-7 0 0,1 0 0 16,4 7 128-16,-4-7-128 0,4 7 160 0,-3-8-160 15,-1 0 0-15,-2 1 0 0,0 2 0 0,-2 0-160 16,-2 3 384-16,-1 1 80 0,-2 1 16 0,-3 2 0 16,-1 2 48-16,-1 1 16 0,-2 3 0 0,1 2 0 15,-2 3-256-15,0 2-128 0,-4 3 128 0,3 4-128 0,-4 1 192 0,1 4-16 16,-1 3-16-16,-3 4 0 15,3 7-32-15,-1 2 0 0,1 3 0 0,0-1 0 0,6-1 160 0,2 0 32 16,4-3 0-16,4 1 0 0,3-3-112 0,3 1-16 16,4-5 0-16,4-2 0 0,1-1-16 15,7-3-16-15,3-2 0 0,4-3 0 0,2-5 64 0,7-1 16 16,9-3 0-16,1-5 0 0,5-5 192 0,0-6 32 16,3-4 16-16,5-4 0 0,4-3-160 0,2-4-48 15,1-1 0-15,-3-2 0 0,-1 0-32 0,-4 1-16 16,-6 0 0-16,-4 2 0 0,-3-1-224 0,-2 2 0 15,-3 0-144-15,-5 2 144 16,0 0-1424-16,-8 2-192 0,-2 0-48 0,-4 3-10992 16,-3 3-2192-16</inkml:trace>
  <inkml:trace contextRef="#ctx0" brushRef="#br6" timeOffset="-196642.969">18147 12308 21183 0,'-6'-3'1888'0,"-1"-2"-1504"16,4-1-384-16,-4 1 0 0,7 5 1120 0,0 0 160 16,-5-5 16-16,5 5 16 0,0 0-480 0,0 0-112 15,-6-6-16-15,6 6 0 0,0 0-224 0,0 0-48 16,0 0-16-16,0 0 0 0,0 0-208 0,0 0-32 0,0 0-16 0,0 0 0 16,5 12 48-16,-2 3 16 0,3 3 0 0,1 4 0 15,-3 2 96-15,5 4 32 0,-2 7 0 0,2 4 0 16,-2 3-32-16,3 10 0 15,2 10 0-15,2 3 0 0,-1 1-144 0,1 2-48 0,-1 3 0 0,2 3 0 16,0 6-128-16,-3-7 0 0,-2-3 0 0,-2-4 128 16,-2-2 16-16,0 1 0 0,-4 1 0 0,-2-4 0 15,0-4 192-15,0-4 48 0,0-4 0 0,1-4 0 16,0-3-128-16,0-4 0 0,1 1-16 0,1-4 0 16,2-2-240-16,-2-3 0 0,1-6 128 0,0 0-128 15,2-7-176-15,0-2-80 0,2-5 0 0,-3-1-16 16,1-3-784-1,2-2-160-15,4-7-16 0,-2-6-16 0,0-4-1424 0,2-10-272 0,-2-10-64 0,1-9-8080 16</inkml:trace>
  <inkml:trace contextRef="#ctx0" brushRef="#br6" timeOffset="-196198.361">18723 11550 8287 0,'0'0'736'0,"-8"3"-592"0,-1 1-144 0,0 1 0 16,2 1 3104-16,2 0 592 0,5-6 112 0,-3 11 32 15,0 0-3104-15,1 1-608 16,1 1-128-16,1 0 0 0,1 0 0 0,-1 7 0 0,-2 5 128 0,1 4-128 15,3 3 256-15,1 4-32 0,-1 5 0 0,1 5 0 16,-2 4 192-16,2 8 32 0,0 5 16 0,1 9 0 16,2 7 368-16,0 6 80 0,2-1 16 15,1 10 0-15,-2 12-224 0,3-2-64 0,-1-1 0 0,-2 5 0 16,-2 8-80-16,2-5-32 0,-1-6 0 16,2 5 0-16,-4 4-112 0,1-5-32 0,0-5 0 0,-2 1 0 15,1-3-224-15,0-9-160 0,2-8 192 0,-1-7-192 16,3-6 192-16,-2-6-64 0,0-5 0 0,1-8-128 15,-1-7 0-15,1-8 0 0,-3-9-240 0,4-5 80 16,0-9-608-16,-1-7-112 0,-7-8-16 16,11-6-16-16,3-6-2400 0,-2-15-464 0,2-35-112 15,-5-5-16-15</inkml:trace>
  <inkml:trace contextRef="#ctx0" brushRef="#br6" timeOffset="-195830.582">19608 10815 26543 0,'-12'3'1168'0,"4"0"256"0,1 2-1136 0,1 4-288 0,3 3 0 0,2 4 0 15,0-1 0-15,-2 7-144 0,2 3 16 0,5 6 0 16,-1 3 128-16,-1 5 0 0,-2 4 0 16,1 9 0-16,1 11 0 0,3 9 0 0,1 6 0 0,1 9 0 15,0 6 0-15,-2 13 176 0,5 13-48 0,-3 6 0 16,1 7 80-16,-1 4 16 0,2 3 0 0,-3 8 0 16,3 6 160-16,-6 2 48 0,1 0 0 0,0-3 0 15,1-8 64-15,-2-6 16 0,0-5 0 0,0-11 0 16,3-9 112-16,-2-6 16 0,1-6 16 0,1-8 0 15,3-12-224-15,2-7-48 0,0-7-16 0,4-3 0 16,-2-2-368-16,1-8 0 0,0-6 0 0,6-9 0 16,0-7-512-16,2-7-160 0,1-8-32 15,1-5-16-15,2-11-2096 0,0-10-432 16,-2-11-80-16,-2-9 0 0</inkml:trace>
  <inkml:trace contextRef="#ctx0" brushRef="#br6" timeOffset="-195397.308">20546 10573 24703 0,'0'0'1088'0,"0"0"240"0,-7-2-1072 0,7 2-256 0,0 0 0 0,0 0 0 15,0 0 224-15,-2 13-16 0,3 1 0 0,0 4 0 16,0 8 112-16,1 4 32 0,0 7 0 0,0 9 0 16,1 8-32-16,2 6 0 0,2 6 0 0,-2 6 0 15,2 7 64-15,1 11 0 0,1 11 0 0,0 7 0 16,0 4 224-16,0 7 48 0,-1 8 16 0,1 2 0 15,1 6-96-15,0-1 0 0,-1-2-16 0,1 3 0 16,2 5-48-16,-2-8 0 0,1-8 0 0,0-1 0 0,-1 3-208 0,1-9-48 16,2-8-16-16,-1-4 0 0,-2-5-112 0,2-7-128 15,6-8 176-15,-3-6-176 0,-2-5 0 0,1-7 0 16,0-3 0-16,0-10 0 16,0-8-1024-16,1-6-304 0,0-7-64 0,3-8-8656 15,-1-7-1728-15</inkml:trace>
  <inkml:trace contextRef="#ctx0" brushRef="#br6" timeOffset="-194719.561">20450 10591 30399 0,'0'0'2704'0,"0"0"-2160"15,0 0-544-15,0 0 0 0,0 0 208 0,-1 10-64 0,5 3-16 0,-2 5 0 16,1 4-128-16,4 4 0 0,3 6 0 0,-1 10 0 16,-6 9 240-16,4 10-48 0,-2 5 0 0,1 9 0 15,5 11 32-15,-4 11 0 16,1 16 0-16,2 4 0 0,0 11-224 0,1 3 176 0,-1 4-176 16,0 9 160-16,0 7-160 0,-4 2 0 0,0-6 144 0,-1-3-144 15,-3-4 0-15,-1 1 144 0,1 0-144 0,-1-5 0 16,0-5 208-16,1-7-64 0,-2-4-16 0,3-5 0 15,1-9 64-15,1-6 0 0,4-2 0 0,0-15 0 16,-1-14-192-16,5-10 0 0,0-5 0 0,4-9 0 16,1-6-1920-1,4-10-320-15,2-10-64 0,3-8-10544 0</inkml:trace>
  <inkml:trace contextRef="#ctx0" brushRef="#br6" timeOffset="-194274.359">21484 10746 35423 0,'-21'-8'1568'0,"10"5"320"0,1 0-1504 0,0-1-384 0,4 3 0 15,6 1 0-15,0 0 0 0,-6 10-240 0,1 1 48 0,4 6 0 16,4 5 32-16,-1 9 16 0,0 7 0 0,5 7 0 16,0 7 144-16,2 9-128 0,-1 11 128 0,1 8-128 15,0 10 128-15,2 5 0 0,0 2 0 0,2 13 0 16,-4 12 0-16,4 3 128 0,-1 1-128 0,-1 5 176 16,-4 5-32-16,2 3 0 0,-3-4 0 0,-1-11 0 15,1-9 240-15,-4-6 64 0,0-7 0 0,0-8 0 16,2-4 0-16,1-10 16 0,-2-6 0 0,4-7 0 15,0-5-288-15,1-3-176 0,2-3 192 0,1-8-192 16,0-7-752 0,2-8-256-16,2-7-48 0,-1-5-16 0,0-8-1984 15,1-9-400-15,0-11-64 0</inkml:trace>
  <inkml:trace contextRef="#ctx0" brushRef="#br6" timeOffset="-193953.026">21898 10673 34095 0,'0'0'1504'0,"-10"0"320"0,-3-1-1456 0,1 4-368 15,12-3 0-15,-3 9 0 0,1 5 528 0,2 4 48 16,2 5 0-16,1 10 0 0,4 10-576 0,3 8 0 15,2 6-160-15,3 8 160 0,1 5 0 0,0 14 0 16,1 13 0-16,1 8 0 0,1 3 0 0,3 13 0 0,-2 15 0 0,1 5 0 16,1 9 0-16,-1-1 0 15,1 0 0-15,-2 2 0 0,-3 2 0 0,-2-8 0 0,-1-8 0 0,-5-8 0 16,-1-10 0-16,0-7 0 0,-2-8 0 0,-2-12 0 16,-3-11 128-16,1-9-128 0,0-11 0 0,3-6 128 31,-1-8-528-31,0-8-112 0,-1-6-32 0,0-11 0 0,-1-10-2912 15,-2-12-592-15</inkml:trace>
  <inkml:trace contextRef="#ctx0" brushRef="#br6" timeOffset="-193654.013">22587 11311 40543 0,'-12'3'1792'0,"4"2"384"16,-2 5-1744-16,0 7-432 0,4 5 0 0,-2 12 0 0,3 11 576 0,3 12 48 15,4 13 0-15,2 16 0 0,4 12-624 0,2 10 0 16,3 7 0-16,4 12 0 0,5 9 0 0,0 9 0 16,5 7 0-16,-3 8-192 0,2 1-144 0,1 2-48 15,-6 0 0-15,0-1 0 16,-2-7-256-16,-1-3-48 0,-2-4-16 0,1-9 0 15,1-9-1472-15,-1-2-288 0,-1-1-64 0</inkml:trace>
  <inkml:trace contextRef="#ctx0" brushRef="#br6" timeOffset="-188680.872">3330 11053 17503 0,'-4'-8'1552'0,"-5"1"-1232"0,2 0-320 0,0 1 0 15,1 0 864-15,1-1 112 0,-1 1 32 0,2 1 0 16,4 5-224-16,0 0-32 0,-6-2-16 0,6 2 0 16,0 0-192-16,0 0-32 0,0 0-16 0,0 0 0 0,-6 6-256 15,1 1-48-15,4 6-16 0,-2 0 0 0,0 2-48 0,-1 3 0 16,1-3 0-16,2 6 0 0,1 2-128 0,1 3 0 16,-2 4 0-16,4 4 128 0,2 4 64 0,1 3 16 15,0 4 0-15,0 2 0 0,1-1 48 0,-2 1 0 16,2 2 0-16,-4 2 0 0,1 3-64 0,-1 3 0 15,-1 3 0-15,1-2 0 0,-2-1-48 0,2-1-16 16,-2-1 0-16,-1 3 0 0,0 1 64 0,0 1 0 16,2 0 0-16,-2-4 0 0,-1-3 64 0,0 1 32 15,-1 1 0-15,0 4 0 0,0 3-32 0,-1-1 0 16,2-1 0-16,0 1 0 0,-3 0-128 0,0 0-128 16,2 2 192-16,-5 2-192 0,2 1 128 0,-2-1-128 15,-1-2 0-15,5-3 0 0,-1-4 192 0,2 1-192 0,-4 3 192 0,4-2-192 16,0-2 336-16,-2-3-32 0,1-1-16 15,1-1 0-15,0 0-64 0,1 0-16 0,-1-1 0 0,2 3 0 16,-2-2-208-16,0-2 144 0,4 1-144 0,-2-5 128 16,-2 1 0-16,2-1-128 0,2-1 192 15,0 2-64-15,0 3 32 0,1-2 0 0,1 0 0 0,3-2 0 16,-4-2 32-16,2-1 0 0,0-1 0 0,-2-1 0 16,3 1-192-16,0 1 128 0,-3 1-128 0,1 2 128 15,2 1-128-15,-1-1 0 0,-3-1 0 0,3 0 0 16,-2-1 128-16,1 0-128 0,-1-2 128 0,0 0-128 15,1 2 192-15,3 4-64 0,-2 1 0 0,1-2 0 16,-2-3-128-16,0-2 160 0,1 1-160 0,2-5 160 16,-4 0-160-16,1 4 0 0,4 1 0 0,-4 0 128 0,3 1-128 15,-1-1 0-15,-1-3 144 0,-1-1-144 0,1 3 192 16,-1-3-48-16,1-1 0 0,0-1 0 0,-3-1 48 0,1 3 16 16,-2-1 0-16,1 1 0 0,1-2-80 0,-1 2 0 15,-2-1-128-15,0 0 192 0,0-3-192 0,-1-1 0 16,-1-2 128-16,0-1-128 0,0-2 0 0,-1-1 0 15,2-5 128-15,-1 2-128 0,-1 3 0 0,1 3 144 16,1-2-144-16,-1 1 128 0,-2 3 0 0,2-2 0 16,2-5 0-16,0 3 0 0,0-1-128 0,0 1 160 15,2-1-160-15,-2 1 160 0,0-1-160 0,1 0 0 16,0-1 0-16,0 0 128 0,0 1-128 0,1 1 0 16,-2 2 0-16,2 2 128 0,2 3-128 0,-2-5 160 15,-2-6-160-15,1 0 160 0,2-1-160 0,-1 2 160 16,-2-4-160-16,1-1 160 0,1 1-160 0,3-1 0 0,-3 0 0 15,1 2 128-15,-2-1-128 0,1 1 0 0,3 1 0 16,-2 0 0-16,-4 1 0 0,1-1 0 0,-2-1 0 0,4-1 0 16,-1-1 0-16,0-2 0 0,0-1 128 0,-1-5-128 15,0 0 0-15,0-2 0 0,-1-2 0 16,1 0 0-16,0-1-320 0,0-7 48 0,0 8 16 0,0-8 0 31,-1 7-320-31,1-7-48 0,0 0-16 0,-4 6 0 16,4-6-1824-16,0 0-368 0,0 0-80 0</inkml:trace>
  <inkml:trace contextRef="#ctx0" brushRef="#br6" timeOffset="-187940.652">2981 11753 17503 0,'-17'-4'1552'0,"7"4"-1232"0,-3 4-320 0,2-2 0 0,1 0 1232 16,1 1 192-16,2 2 48 0,1-1 0 0,-2-1-432 0,8-3-80 15,0 0 0-15,0 0-16 0,-5 0-224 0,5 0-32 16,0 0-16-16,0 0 0 0,0 0-224 0,0 0-64 15,0 0 0-15,0 0 0 0,8-3-64 0,3 1 0 16,3-3-16-16,2 1 0 0,4-1 160 0,0-1 48 16,2-1 0-16,5 1 0 0,5 3-96 0,0-1-16 15,-2 1 0-15,3-3 0 0,3 1-160 0,-3-2-48 16,0 3 0-16,-1-2 0 0,-3 0-192 0,0 0 128 16,-1 2-128-16,-1 0 0 0,0-2 0 0,1 2 128 15,2-1-128-15,-8 3 0 0,-4-1 0 0,-2-1 0 16,1-1 128-16,0 1-128 0,0-1 0 0,-2 2 0 15,-4 1-192-15,0-1 192 16,-1 3-1520-16,-10 0-192 0,0 0-32 0,0 0-7600 0,0 0-1504 0</inkml:trace>
  <inkml:trace contextRef="#ctx0" brushRef="#br6" timeOffset="-187651.27">3047 12281 30399 0,'-14'1'1344'0,"5"-1"288"0,3 0-1312 0,6 0-320 0,0 0 0 0,0 0 0 0,0 0 352 16,0 0 0-16,0 0 0 0,0 0 0 0,0 0-112 0,14 2-32 16,3-2 0-16,-1-1 0 0,2-3 16 0,1 2 0 15,3-2 0-15,3-1 0 0,2 2-64 0,2-2-16 16,0-2 0-16,2 0 0 0,-2 1-144 0,-1-2 192 15,2-1-192-15,0 2 192 0,1 0-192 0,-2 3 0 16,-1-1 0-16,0 1 0 0,2-1 0 0,-6 2 0 16,-3 0 0-16,-2 1 0 15,2 2-576-15,-2 0 16 0,-3 2 0 0,-1 1 0 16,-2 3-2448-16,-2-2-512 0</inkml:trace>
  <inkml:trace contextRef="#ctx0" brushRef="#br6" timeOffset="-187288.041">2951 12909 28559 0,'0'0'2544'0,"-9"0"-2032"0,0 0-512 0,9 0 0 15,0 0 2592-15,0 0 416 0,0 0 96 0,9 6 16 16,4 0-2752-16,4-2-560 0,0-1-96 0,10 3-32 16,3 1 128-16,3-2 32 0,0-6 0 0,4 0 0 15,1 1-208 1,-2-1-32-16,2-1-16 0,-2-1 0 0,-3-1-80 0,0 2-16 0,0 2 0 16,-2 0 0-16,-2-1 0 0,-1 0 0 0,2-2 0 0,-5 4 0 15,-7 4-64-15,-5-3 0 0,-1-2-16 16,0 2 0-16,0 2-240 0,-2-1-64 0,-2 0 0 15,-8-3-7680-15,0 0-1536 0</inkml:trace>
  <inkml:trace contextRef="#ctx0" brushRef="#br6" timeOffset="-186973.158">2923 13816 31327 0,'0'0'2784'0,"-8"5"-2224"0,8-5-560 0,0 0 0 15,0 0 1056-15,0 0 96 0,0 0 32 0,5 6 0 16,1 0-1056-16,3-3-128 0,0-1-208 0,3 0 48 15,2-1 160-15,3-1 0 0,2-1 0 0,2-1 0 16,2 0 0-16,0-1 0 0,0-1 0 0,1 1 0 16,1 0 0-16,2-1 0 0,-3 1 0 0,3 0 128 15,0 1-128-15,1 1 144 0,0-2-144 0,-2 3 160 16,0 3-160-16,-3 0 0 0,1 0 144 0,0 0-144 16,0 0 0-16,1 1 0 0,0 0 0 0,-4 1-128 15,-1-2-352-15,-4 2-64 16,1-2-16-16,-4 1 0 0,-2 0-2240 0,-4 1-448 0,0-1-80 0,-7-4-32 15</inkml:trace>
  <inkml:trace contextRef="#ctx0" brushRef="#br6" timeOffset="-186629.227">2929 14627 34095 0,'-6'4'3024'0,"6"-4"-2416"0,-4 9-480 0,5 0-128 16,3 0 784-16,3-2 144 0,3 1 32 0,0 0 0 16,4-1-960-16,4 0 0 0,4-3-240 0,2 1 48 15,3-3 192-15,3-2-192 0,0 0 192 0,3-2-192 16,2 0 32-16,0-1 0 0,-4 0 0 0,0 1 0 15,-1 1-80-15,-2 0-16 0,1 0 0 0,-2 1 0 32,-2 0-192-32,1 2-32 0,-2-2-16 0,-1 1 0 0,-3 1-48 15,-3 0-16-15,2-1 0 0,-2 2 0 0,-2-1-112 16,-3 1-32-16,-1-1 0 0,-3 1-8128 0,1-2-1648 0</inkml:trace>
  <inkml:trace contextRef="#ctx0" brushRef="#br6" timeOffset="-186236.794">2942 15198 32255 0,'-7'0'2864'0,"2"1"-2288"15,5-1-576-15,0 0 0 0,0 0 1856 0,0 0 272 16,0 0 48-16,0 0 16 0,12-1-1984 0,2 1-400 16,7 0-64-16,2 0-32 0,0 0 160 0,5 0 128 0,4 0-192 15,2 0 192-15,1-1-304 0,0 0 48 0,-2-1 16 16,-1 2 0 0,-1 0-272-16,-3 2-48 0,-1-1-16 0,-1 3 0 15,2-1-16-15,-2 3-16 0,-3 0 0 0,3 3 0 16,-1 2 32-16,0 0 16 0,-4 1 0 0,-1-1 0 15,-8-1 0-15,1 0 0 0,0 0 0 0,1-2 0 16,-3-1-1696-16,-3 0-352 0,1 1-64 0,-9-8-16 0</inkml:trace>
  <inkml:trace contextRef="#ctx0" brushRef="#br6" timeOffset="-185839.021">3124 16023 19343 0,'0'0'1728'0,"0"0"-1392"15,0 0-336-15,-2 10 0 0,2-10 3984 0,0 0 736 16,9 7 144-16,3-1 16 0,2-3-4080 0,4-2-800 15,0-1-192-15,3-1-32 0,2-2 224 0,1 0 0 16,1-1 0-16,0-1 0 0,1-3 0 0,0 1 0 16,3 3 0-16,2-1 0 0,3-2 0 0,-4 3 0 0,0 0 0 15,2 0-144-15,0 1-32 0,2 1 0 0,-2 0 0 0,-2 1 0 32,-1 0-368-32,-1 1-80 0,-2 2-16 0,-2 0 0 15,-2 0-1152-15,-1-1-256 0,0 1-32 0,-1 0-6480 0,-3 0-1296 16</inkml:trace>
  <inkml:trace contextRef="#ctx0" brushRef="#br6" timeOffset="-183368.804">4041 10477 21071 0,'-12'-22'928'0,"5"9"208"16,-3 0-912-16,6 4-224 0,4 9 0 0,0 0 0 0,-9-11 448 0,2 4 32 15,3 0 16-15,4 7 0 0,-6-4-112 0,6 4 0 16,0 0-16-16,0 0 0 0,0 0-368 0,0 0 0 16,-5 10 0-16,-2 0 0 0,3-1 0 0,0 5 0 15,-6 4 0-15,4 3 0 0,4 2 0 0,-4 4 0 16,-1 1 144-16,0 6-144 0,3 7 448 0,-1 4 0 16,-1 5-16-16,1 7 0 0,3 8-16 0,0 4 0 0,-2 5 0 15,-2 4 0-15,-2 7 16 0,1 4 0 0,2 4 0 16,2 6 0-16,-4 1-160 0,4 4-16 0,2 4-16 15,0 0 0-15,1 5-48 0,-1-2 0 16,1 2 0-16,2 4 0 0,2 0 16 0,0 0 0 0,-3-4 0 0,2 3 0 16,-1-2-16-16,-1-2-16 0,-2-2 0 0,1 1 0 15,-1 3 80-15,0-6 0 0,0-4 16 0,-1-1 0 16,2 2 112-16,0 1 32 0,0 4 0 0,3-6 0 16,-1-1-64-16,4 2-16 0,1-2 0 0,-1-3 0 15,3-6-64-15,1-3-16 0,1 2 0 0,0-6 0 16,-5-5-96-16,5-4-32 0,4-2 0 0,-2 1 0 15,-3-1-128-15,2-1 128 0,1-6-128 0,0-2 128 16,-4-2-128-16,0 1 0 0,-2 0 0 0,2-1 128 0,2-2-128 16,-3-1 160-16,1-1-160 0,-4 0 160 0,1 2-160 15,-2 2 128-15,-4 3-128 0,2-1 128 0,3-2-128 0,-2-2 128 16,-2-1-128-16,-1-1 128 0,0 2 0 0,0-2-128 16,0-3 192-16,0-3-64 0,-1-6 48 0,-1 0 0 15,0-4 0-15,-2-2 0 0,-2-2 48 0,-2 1 16 16,-3 2 0-16,3-2 0 0,-2-1-32 0,4-3 0 15,-3 0 0-15,4-1 0 0,-1 0-208 0,3 3 0 16,-1-4 0-16,1 6 0 0,-1 1 0 0,-2 0 0 16,1-2 0-16,-1-1 0 0,6 1 0 0,-2-1 0 15,-2-2 0-15,0-2 0 0,2-2 0 0,0 1 0 16,1-2 0-16,1-2 0 0,0-2 0 0,4 0 0 16,1 0 0-16,-2-1 0 0,-5-7 0 0,5-6-288 15,6-5 64-15,-4-3 16 16,-5-7-2160-16,9-10-448 0,0-13-64 0</inkml:trace>
  <inkml:trace contextRef="#ctx0" brushRef="#br6" timeOffset="-182595.934">4564 11370 23039 0,'-14'1'2048'0,"-1"1"-1648"0,-1 0-400 0,5 4 0 16,8 6 1280-16,1 3 160 0,2 4 32 0,0 3 16 15,2 2-1264-15,0 5-224 0,0 5 0 0,5 2-192 16,-4 4 192-16,4 4 0 0,1 6 0 0,-1 5-128 16,1 4 128-16,-4-1 0 0,1 2-144 0,1 3 144 15,-1 5 0-15,-1 6 0 0,-2 2 0 0,-1 2 0 16,-2 3 0-16,1 6 0 0,4 5 0 0,-4 0 0 15,0 0 0-15,-3 3 0 0,-1 3 128 0,1-1-128 16,-1-5 432-16,0-1 0 0,0-4 0 0,-1-1 0 16,3 0 128-16,0-4 16 0,-4-2 16 0,3-1 0 15,0 1-160-15,3 3-48 0,0-2 0 0,2-1 0 16,0-2-128-16,1 7-48 0,2 2 0 0,-4-2 0 0,2 1-208 16,-1-4 144-16,1 3-144 0,-2 2 128 0,-1 0-128 15,0-3 0-15,0-3 0 0,-1-1 0 0,0 5 128 0,-2-3-128 16,1-4 0-16,1-2 128 0,0-3-128 0,1-3 160 15,-3 0-160-15,2 1 160 0,-1-2 32 0,4-2 0 16,-2-2 0-16,1-3 0 0,2-2 32 0,-3 5 16 16,1 4 0-16,1 3 0 0,0 1-80 0,3-2-16 15,0-1 0-15,-1 10 0 0,-1 7-144 0,1-1 128 16,3-1-128-16,1-3 128 0,-2-3-128 0,0 1 0 16,-2 4 0-16,-1-8 0 0,-1-10 0 0,0-4 0 15,-2-3 144-15,0-2-144 0,0 0 0 0,0-3 144 16,0-1-144-16,-1-6 0 0,0-4 0 0,-1-6 0 0,-4-3 0 0,1-4 0 31,1-5-384-31,0-5-16 0,0-6-16 0,0-4 0 16,-2-3-1488-16,2-7-288 0,0-6-64 0,0-6-16 15,1-7-1088-15,0-10-224 0</inkml:trace>
  <inkml:trace contextRef="#ctx0" brushRef="#br6" timeOffset="-181747.58">5034 12136 21183 0,'0'0'1888'0,"-14"8"-1504"0,-1 0-384 0,7 1 0 16,8-9 1280-16,-8 11 192 0,2 3 48 0,3 0 0 15,-1-2-1344-15,2 2-176 0,-1-1-224 0,2 1 48 16,0 4 176-16,1 0-192 0,2 1 192 0,2 3-192 15,-3 2 192-15,1 3 0 0,1 3 0 0,-2 5-128 16,0-1 128-16,3 7 0 0,1 7 0 0,0 2 0 16,-5 1 304-16,1 2-16 0,1 0 0 0,1 5 0 15,3 1 16-15,-1 4 0 0,0 4 0 0,1 2 0 16,2 3-48-16,-1 2 0 0,-1 1 0 0,1 1 0 16,0 4 64-16,1-3 0 0,0-2 0 0,-2 2 0 0,2 3 32 15,-2 2 16-15,0 2 0 0,1-3 0 0,-3-6 144 16,5 0 16-16,-3 1 16 0,1 2 0 0,0-1-32 0,-1-2 0 15,0-3 0-15,-1 0 0 0,3-1-112 0,-2 2-16 16,0 0-16-16,1-2 0 0,-3-4-112 0,0-3-32 16,0-3 0-16,-3 2 0 0,1 3 32 0,-1-4 0 15,-2-5 0-15,1-3 0 0,1-4-64 0,0 2-16 16,-1-2 0-16,0 1 0 0,0 4-176 0,-1-4 192 16,-1 1-192-16,1-3 192 0,1-2-192 0,-1 2 192 15,1-3-192-15,0 1 192 0,0 2 0 0,0 1 0 16,1 5 0-16,-1-5 0 0,1-3 0 0,1-4 0 0,2-1 0 15,-1-2 0-15,0 1-192 0,-1-2 192 0,0-2-192 16,0-1 192-16,-2-3-64 0,0 0 0 0,-1-1 0 16,1-2 0-16,0-4 0 0,-3-4 0 0,2-3 0 0,-2-2 0 15,1 0-128-15,-1-4 0 0,-1-3 144 0,2 1-144 16,2-1 0-16,-2-2 0 0,-4-3-192 16,6-5 64-1,0 0-336-15,-4 6-64 0,1-2-16 0,3-4 0 16,0 0-1568-16,0 0-304 0,-6 1-64 0</inkml:trace>
  <inkml:trace contextRef="#ctx0" brushRef="#br6" timeOffset="-176223.117">23694 3841 9215 0,'-7'-10'816'0,"-1"0"-656"0,-1-4-160 0,0 1 0 0,2 1 4080 0,-1 0 784 16,2-1 144-16,-2-2 48 0,1 1-3520 0,2 0-704 16,-2-1-144-16,2 3-32 0,-4 0-384 0,2 1-80 15,-1-1 0-15,1 2-16 0,-3 4-176 0,2-1 160 16,0-1-160-16,-1 4 160 0,-1 4-160 0,0 2 0 15,-1 1 0-15,1 1 0 0,-2-1 144 0,-1 4-144 16,-3 2 160-16,1 4-160 0,1-2 192 0,-3 5-48 16,-2 5-16-16,2 2 0 0,-3 3 176 0,0 1 16 15,-1 1 16-15,3 3 0 0,-2 2 0 0,0 1 0 16,-1 2 0-16,4-1 0 0,1-2 16 0,3 0 0 16,5 1 0-16,3-2 0 0,1-4-160 0,0 0-16 15,2-2-16-15,1 0 0 0,2-3 32 0,0-4 0 16,-1-3 0-16,2-1 0 0,1-3 32 0,1-1 16 0,1-3 0 15,3-4 0-15,1 1-32 0,0-3 0 0,-9-2 0 0,13 0 0 16,3-2-16-16,0-4 0 0,-2-4 0 0,0 1 0 16,2-1 0-16,-3-5-16 0,-2-6 0 0,-1-1 0 15,0-2 0-15,-2-1 0 0,1-5 0 0,-3-3 0 16,-2-1 32-16,3-3 16 0,-3-2 0 0,1 2 0 16,-3-1 16-16,2-3 0 0,-2-7 0 0,1-1 0 15,-3 0-96-15,0 0-16 0,1-3 0 0,-1 2 0 16,-1 1-128-16,-2 0 0 0,0-3 0 0,-2-2 0 15,-1-2 0-15,3-1 0 0,-3 2 0 0,3 3 0 16,1 6 0-16,0 0 0 0,0 4 0 0,1 0 0 16,0 4 0-16,-3 1 0 0,1 2 0 0,0 4 0 15,2 3 0-15,0 2 0 0,0 4 0 0,1 4 0 0,-2 6 128 16,0 3-128-16,2 9 128 0,0 0-128 0,-3-6 0 0,3 6 0 16,0 0 0-16,0 0 0 0,-7 10 0 0,-2 2-144 15,1 0 144-15,1 13-208 0,-2 8 32 16,-2 1 16-16,0 0 0 0,2 3 0 0,-1 5 160 0,0 3 0 15,0 5 0-15,4 2-128 0,0 2 128 0,0 2 0 16,-7 4 0-16,6 0-128 0,3 3 128 0,3-4 0 16,1-2 0-16,1-2 0 0,1-5 0 0,2-1 0 15,4-5 0-15,3-3 0 0,0-4 0 0,2-1 0 16,0-5 128-16,1-4-128 0,0-3 144 0,0-5-144 16,0-3 192-16,-2-2-192 0,-1-1 240 0,0-3-64 15,1-7-16-15,-3-1 0 0,-1 0-32 0,0-2 0 16,0 0 0-16,1-6 0 0,1-3 64 0,1-1 0 15,-3-1 0-15,3 0 0 0,2-3-192 0,1-1 192 0,2-3-192 16,-1-2 192-16,0-2-192 0,2-2 0 0,-1 0 0 0,2 1 0 16,2 1 0-16,2 0 128 0,-2-1-128 0,1-2 0 15,1 2 0-15,0 1 0 0,1 1 0 0,-4 3 0 16,1 1 0-16,-1 2 0 0,1 1 0 0,-2 3 0 16,-1 3 0-16,-1 1 0 0,0 2-144 0,-1 0 144 15,2 2 0-15,-2 1-160 0,-2 2 160 0,-1 3-128 16,2 4 128-16,-1 4-128 0,4 3 128 0,-2 4-128 15,-1 0 128-15,0 7 0 0,2 2 0 0,-2 2 0 16,-1 1-160-16,-1 1 160 0,2-2-192 0,-1 2 192 16,0 3 0-16,2-3 0 0,1-2 0 0,-1-3 0 15,1-4 0-15,-1-4 0 0,4-2 0 0,-3 0 0 0,0 1 0 16,1-3 0-16,1-1 0 0,-1-3 0 0,0-2 0 16,0-3 176-16,1 1-176 0,2-3 160 0,0-1-160 15,4 0 160-15,2 1-160 0,2-4 160 0,-1-2-32 16,2 0-128-16,-2 1 192 0,1-4-64 0,0-1-128 0,-1-1 128 15,-2-1-128-15,-3 3 128 0,-3 1-128 0,-3 2 0 16,-2-3 0-16,-2 4 0 16,-1-1-592-16,-4 0-48 0,-7 3-16 0,0 0 0 15,0 0-2640-15,0 0-528 0</inkml:trace>
  <inkml:trace contextRef="#ctx0" brushRef="#br6" timeOffset="-175839.979">24468 3218 33167 0,'-10'-10'1472'0,"10"10"304"0,0 0-1424 0,0 0-352 0,0 0 0 15,0 0 0-15,-8 3 1536 0,4 6 224 0,3 3 48 0,-5 7 16 0,0 1-1360 16,0 9-272-16,-3 3-48 0,1 4-16 16,-3 5 192-16,-4 4 48 0,0 5 0 0,-2 8 0 0,2 6-96 0,-3 4-16 15,-4 1 0-15,2 0 0 0,-1 0 144 16,0-2 32-16,-1 4 0 0,-4-1 0 0,3-2-32 0,-2-3 0 15,2-3 0-15,-1-4 0 0,-2-7-96 0,3-1-32 16,2-4 0-16,2 0 0 0,-1-2-32 0,2-3-16 16,4-3 0-16,1-2 0 0,0-7-224 0,3-1 0 15,1-4-144-15,1-2 144 16,0-2-2800-16,2-3-464 0</inkml:trace>
  <inkml:trace contextRef="#ctx0" brushRef="#br1" timeOffset="-77089.548">6230 10677 27647 0,'-8'-9'2448'0,"-1"-1"-1952"0,0 0-496 0,1 0 0 16,2 0 384-16,3 2 0 0,-3-2-16 0,4 0 0 15,1 1-576-15,2-2-112 0,1-2-32 0,2 3 0 32,-1 1-432-32,0-1-96 0,3-1-16 0,1 2 0 0,-1 1-32 15,1 0-16-15,0 2 0 0,3 1 0 0,-1-1 416 16,1 2 80-16,-2 3 0 0,1 0 16 0,2 0 432 0,0 0 0 0,-2-1 0 0,3 4 0 15,-1 1 544-15,5 0 32 0,4 0 16 0,-2 2 0 0,3-1 400 16,1 0 80-16,1-1 16 0,1-1 0 0,3 0-192 16,3-2-48-16,4-2 0 0,3-1 0 0,5-4-256 0,4-2-48 15,2-2-16-15,5 0 0 0,2 1-144 0,0-2-48 16,-1-1 0-16,6-3 0 0,1-4-96 0,3 2-32 16,1 4 0-16,1-3 0 0,2-3-16 0,-2-1-16 15,2-1 0-15,4 4 0 0,4-1-176 0,2 0 160 16,0-1-160-16,2-1 160 0,5 2-160 0,1 0 192 15,4 1-192-15,1-2 192 0,0 2 0 0,4-4 0 16,3-3 0-16,0 2 0 0,-2 2-192 0,0-2 192 16,2-2-192-16,2-3 192 0,-1 1-192 0,1 0 128 15,-4 3-128-15,1 1 128 0,3 0-128 0,-5-1 0 16,-3-1 0-16,2 3 0 0,0 4 192 0,0-1 16 16,-3 1 0-16,0 1 0 0,-4-1 48 0,-2 2 16 15,-3 1 0-15,-4 2 0 0,-4 0-80 0,-1 0 0 0,-5 1-16 16,-2 1 0-16,-1 3-48 0,-1 4 0 0,-6 2 0 0,-3 1 0 15,-4 1-128-15,-5 0 0 0,-3 0 0 0,-1 1 0 32,-7 2-256-32,-3 0-144 0,-4 1-32 0,-5 1 0 15,-6-3-2256-15,-5 0-448 0,-12-2-80 0</inkml:trace>
  <inkml:trace contextRef="#ctx0" brushRef="#br1" timeOffset="-76522.718">5950 11374 36863 0,'-2'-12'3264'0,"4"5"-2608"0,-2 7-528 0,14-8-128 15,3-2 432-15,8-6 48 0,8-5 16 0,10 1 0 16,9 2-704-16,6-2-144 0,6-1-32 0,9-2 0 16,4-4 384-16,3-3 0 0,6-3 0 0,8-1 0 15,4-2 0-15,2-3 0 0,-1-3 176 16,8-2-176-16,4-3 0 0,0 1 0 0,-1 1 0 0,6 2 0 16,2 1 0-16,1 0 176 0,1 1-48 0,5 0-128 15,2 1 256-15,2 2-64 0,0 0-16 16,-2 1 0-16,3-1 48 0,3 6 16 0,4 2 0 0,-2 1 0 15,-2 3-48-15,2 1-16 0,4 6 0 0,-5 0 0 16,-4 0-176-16,3 4 0 0,2 1 0 0,-2 0 128 0,-2 3-128 16,-4 1 0-16,-4 2 0 0,-2 0 0 0,2-2 0 15,-6 0-144-15,-8 0 144 0,-6 1-160 0,-2 0 32 16,-4 2 0-16,-3 0 0 0,-6-3 0 0,-5-3 128 0,1 1 0 16,1 2 0-16,-6 3-128 0,-7 1-32 0,-3-1 0 15,-7-5 0-15,0 5 0 16,-2 1-336-16,-2-2-64 0,-2-3-16 0,-10 4 0 15,-7 1-448-15,-4 2-112 0,-7-1-16 0,-6 4-8992 16,-9 4-1808-16</inkml:trace>
  <inkml:trace contextRef="#ctx0" brushRef="#br1" timeOffset="-75865.536">5400 12410 29487 0,'0'0'2624'0,"5"-7"-2112"16,4-4-512-16,8 1 0 0,12 0 2016 0,6-2 288 16,6-1 64-16,5-2 16 0,3 0-2000 0,5-3-384 15,10 2-128-15,6-3 0 0,5-2 128 0,2 0 224 16,1-3-48-16,5 2-16 0,5-2-160 15,1 3 0-15,2-1 0 0,3 1 128 0,4 0-128 16,1 2 0-16,5 1 0 0,2 0 0 16,-4 1 0-16,5-2 0 0,2-1 144 0,1-1-144 0,0 2 192 0,3 0-16 15,5 1-16-15,0-1 0 0,3-2 64 0,4 3 16 16,0-1 0-16,5 1 0 0,-1 2 0 0,-1 1 0 16,0-4 0-16,4 3 0 0,5 3-64 0,1 1-16 15,-3-2 0-15,2 0 0 0,0-3-160 0,4 2 128 16,1-2-128-16,3 0 128 0,0-1-128 0,3-2 0 15,-2 1 0-15,3-1 128 0,-1-4-128 0,1 0 0 0,-4-2 0 16,1-3 128-16,4 1-128 0,-5-3 0 0,-5 0 0 16,3-2 0-16,4-3 128 0,-2 2-128 0,1 1 128 0,-4 1-128 15,-6 0 0-15,-1 2 0 0,0 2 128 0,-5-1-128 16,-5 0 0-16,-4 3 160 0,-4 0-160 0,-7 2 160 16,-4 0 16-16,-8-1 0 0,-4 2 0 0,-7 3 0 15,-9 5-176-15,-6 1 160 0,-5 2-160 16,-10 5 160-16,-5 2-160 0,-6 2-192 0,-7 0 32 0,-1 2 16 15,-7 1-1568 1,-6 2-304-16,-4 1-64 0,-4 1-9360 0,-4 2-1872 0</inkml:trace>
  <inkml:trace contextRef="#ctx0" brushRef="#br1" timeOffset="-75223.498">6067 13194 7359 0,'0'0'320'0,"0"0"80"0,-8-9-400 0,3-1 0 0,1 0 0 0,4 2 0 15,0 8 6336-15,10-7 1168 0,5 2 240 0,7-3 64 16,4-3-6480-16,10 3-1328 0,9-1-192 0,8-4-80 15,7-2 272-15,3-2-160 0,7-4 160 0,8 1-128 16,9 2 128-16,5-4 0 0,5-5 0 0,6 2 0 16,5-4 0-16,10 2 0 0,4-3 0 0,4-1 0 15,5-2 0-15,7 3 256 0,6 3-64 0,9-2-16 16,5-5 64-16,4 0 16 0,4 0 0 0,1 2 0 0,-4 2 16 0,4-2 16 16,4-2 0-16,0-1 0 0,3 0 80 0,3-4 16 15,1-2 0-15,1-6 0 0,-6-2-112 16,3 1-16-16,5-1 0 0,3 0 0 0,0 0-80 0,1 3-32 15,0 1 0-15,1-1 0 0,3 1-144 0,-7 2 0 16,-9 3 0-16,-3 2 0 0,-4-1 0 0,-5 6-192 16,-3 6 0-16,-10 2 16 15,-8 0-384-15,-10 4-80 0,-9 3 0 0,-11 2-16 16,-9 3-32-16,-10 3 0 0,-9 0 0 16,-10 5 0-16,-13 4-96 0,-6 1-32 0,-9 1 0 0,-10 3 0 15,-6 2-1440-15,-11 2-304 0,-8 3-48 0,-12 1-16 0</inkml:trace>
  <inkml:trace contextRef="#ctx0" brushRef="#br1" timeOffset="-74794.968">6468 14235 37487 0,'8'-9'1664'0,"2"3"336"0,5-3-1600 0,10-1-400 16,10 0 0-16,13-1 0 16,13-1-336-16,10-2-160 0,11-2-16 0,6-1-16 0,8-3 528 0,13-4 0 15,12-5 192-15,9-3-48 0,5-4-144 0,6 0 0 16,9-3 144-16,9-1-144 0,6-2 0 0,6-1 0 16,0 2 0-16,3-2-128 0,-3-1 128 0,5-2 0 15,5 2-144-15,2-3 144 0,-4-2 0 0,5 3 0 16,3 2 192-16,1 0-64 0,1 3 304 0,0 0 48 15,5-3 16-15,-1 1 0 0,-5-1 112 0,0 1 32 16,2 2 0-16,-1-2 0 0,-3 4-96 0,-1 1-16 16,-4 4 0-16,-1 0 0 0,-4 0-288 0,-7 0-64 15,-10-2-16-15,-5 6 0 0,-7 7-160 0,-4 0-144 0,-9-2 144 16,-6 5-208 0,-7 0-352-16,-9 2-64 0,-10 5-16 0,-10 3 0 15,-12 0-480-15,-12 1-96 0,-13 1-32 0,-8 1 0 16,-10 5-1904-16,-14-3-384 0,-8 1-80 0</inkml:trace>
  <inkml:trace contextRef="#ctx0" brushRef="#br1" timeOffset="-74310.183">6470 14959 37775 0,'4'-15'3360'0,"1"4"-2688"16,5-1-544-16,7-6-128 0,6-5 736 0,14-1 112 15,17 2 32-15,14-4 0 0,14-1-880 0,19-4 0 16,16-4-208-16,17-4 32 0,17-1 176 0,11-2 144 16,15-2-16-16,14-6-128 0,14-7 0 0,8-1 0 0,3 3 0 15,6-1 0 1,1 0-304-16,2-4-112 0,2-1-32 0,0-6 0 0,-2-2 128 0,-3 2 0 16,-8 2 16-16,-3 4 0 0,-1 1 304 0,-9 0 0 0,-10-3 0 0,-9 8 0 15,-6 6 448-15,-6 4-16 0,-5 3 0 0,-9 4 0 16,-4 3-176-16,-12 4-16 0,-6 4-16 0,-7 2 0 31,-6 0-592-31,-9 6-112 0,-15 3-32 0,-8 3 0 0,-11-1-2800 16,-15 3-560-16</inkml:trace>
  <inkml:trace contextRef="#ctx0" brushRef="#br1" timeOffset="-73934.728">6995 15443 32255 0,'8'-2'2864'0,"4"-3"-2288"0,6-2-576 16,11-4 0-16,13-2 2016 0,20 0 288 0,17 0 64 0,16-3 16 16,15-4-2064-16,15-6-320 0,15-6-240 0,18-2 48 15,14-3 192-15,10 0 240 0,12-4-48 0,5-2-16 16,5-3-176-16,0-1 0 0,3-10 0 0,-4 2 0 16,-2-2 0-16,-7 2 0 0,-1 3 0 0,-8 3 0 15,-8 3 176-15,-3 2 0 0,-4 2 0 0,-9 4 0 16,-15 1 16-16,-6 6 0 0,-6 2 0 0,-9 4 0 15,-6 2-192-15,-8 2 128 0,-4 2-128 0,-10 4 128 32,-9 1-1104-32,-9 1-240 0,-3 3-32 0,-12 5-16 0,-9 4-2368 15,-14 1-464-15</inkml:trace>
  <inkml:trace contextRef="#ctx0" brushRef="#br1" timeOffset="-73500.127">6704 16444 41759 0,'0'0'1856'0,"0"0"368"0,0-5-1776 0,0 5-448 15,11-4 0-15,8-1 0 16,8-4-400-16,12-1-176 0,8-2-16 0,11-3-16 0,9-3 288 0,17-6 48 16,14-7 16-16,10-4 0 0,8-3 256 0,11-2 0 0,7-4 0 15,10 0 0-15,4-1 128 0,9 2-128 0,4 0 176 16,5 1-176-16,1 2 320 0,4 0-64 0,6-1 0 0,1 2 0 16,-3 1-112-16,-2 3-16 0,-1 2-128 0,-4 2 192 15,0 0-192-15,-4 1 0 0,-1 2 0 0,-7 0 0 16,-6 2 0-16,-5-2-208 0,-4 2 16 0,-6 1 0 31,-3-4-1776-31,-8 1-336 0,-8-1-80 0</inkml:trace>
  <inkml:trace contextRef="#ctx0" brushRef="#br0" timeOffset="26991.947">6966 10753 16575 0,'3'-19'736'0,"-1"7"160"0,-1 0-720 0,5-1-176 0,-1-1 0 15,5 3 0-15,2 1 0 0,1 1 0 0,2 1-160 0,2 0 160 16,4-3-128-16,1 3 128 0,5 1 0 0,1-1-144 16,-2 1 144-16,2 0 0 0,4-1 0 0,2 3-128 15,2-1 128-15,2 2 0 0,-1-2 0 0,1 2 0 16,2-1 0-16,5 0 128 0,5-1-128 0,4 0 128 16,1-2 352-16,4 1 80 0,3 0 16 0,2-1 0 15,4-4-64-15,8-1 0 0,6-3 0 0,4 1 0 16,3 3 80-16,6-4 16 0,4-3 0 0,3-2 0 15,3 0-224-15,2-1-64 0,3-1 0 0,5-3 0 16,1 0-144-16,2 0-48 0,3-2 0 0,0 1 0 16,1-1-128-16,1-2 192 0,3-3-192 0,-3 3 192 15,-2 0 48-15,-2-1 16 0,2-2 0 0,-4 5 0 0,-5 3 48 16,2 2 16-16,4 2 0 0,-7 4 0 0,-6 0-128 0,-1 4 0 16,-5 1-16-16,-2 2 0 0,-6 6-176 0,-5-2 0 15,-7 1 0-15,-1 2 0 0,-2 1-192 0,-3-1-80 16,-7 0-16-16,-7 0 0 15,-7 1-1328-15,-6 2-272 0,-3 0-48 0</inkml:trace>
  <inkml:trace contextRef="#ctx0" brushRef="#br0" timeOffset="27462.318">6165 11550 27647 0,'14'-15'2448'0,"10"-5"-1952"0,8-2-496 0,14 0 0 0,17 2 768 16,8-3 64-16,8-1 16 0,16-5 0 0,12-3-528 0,13-2-128 15,10-2 0-15,11 1-16 0,9 0-176 0,13-1 192 16,9 1-192-16,9-1 192 0,7-3-192 15,10-1 0-15,9-4 0 0,9-3 0 0,5-1 0 0,3-3 0 16,5 1 0-16,0 1-176 16,2 8-256-16,-6 0-48 0,-2 4-16 15,-6 1 0-15,-3 3-480 0,-6 5-112 0,-8 2 0 0,-8 6-7040 16,-3 6-1408-16</inkml:trace>
  <inkml:trace contextRef="#ctx0" brushRef="#br0" timeOffset="28371.46">19721 10565 21135 0,'-16'-17'928'0,"6"5"208"0,-4 0-912 0,0 0-224 16,0 0 0-16,1 2 0 0,1 3 0 0,2 3-208 15,-1-1 32-15,1 2 16 0,0 1 416 0,0 2 64 16,10 0 32-16,0 0 0 0,-5 10-64 0,3 3-16 16,-1 2 0-16,3 7 0 0,3 6 0 0,-1 4 0 15,-1 1 0-15,1 7 0 0,-1 11 112 0,1 7 32 16,1 7 0-16,2 7 0 0,-1 6-128 0,3 10-32 15,1 10 0-15,-1 10 0 0,2 7 64 0,1 12 0 16,-3 10 0-16,2 8 0 0,-3 8-64 0,3 7-16 0,-4 2 0 16,2 9 0-16,-1 2-64 0,-2 4-16 15,-2 0 0-15,0-4 0 0,2-8-160 0,-1-11 160 0,2-18-160 16,0-7 160-16,0-6 32 0,-4-13 0 0,2-14 0 0,0-12 0 16,0-7 48-16,3-3 16 0,-2-8 0 0,3-8 0 15,2-13-256-15,1-9 0 0,-3-9-144 0,4-10 144 31,-1-6-2256-31,1-8-368 0,1-10-64 0,4-13 0 0</inkml:trace>
  <inkml:trace contextRef="#ctx0" brushRef="#br0" timeOffset="28737.496">20417 10468 34095 0,'-1'-18'3024'0,"1"4"-2416"16,-2 1-480-16,5 4-128 15,2 2-512-15,-5 7-112 0,9 10-16 0,2 9-16 0,0 4 336 0,0 11 80 16,0 8 16-16,1 14 0 0,1 9 224 0,-2 17 256 15,-1 13-48-15,1 12-16 0,1 9-16 0,-3 13-16 16,1 10 0-16,-1 13 0 0,0 15-160 0,-2 3 128 16,-2 8-128-16,1 0 128 0,3-2-128 0,1 2 0 0,3-2 0 15,1-2 0-15,3-1 0 0,3-7 0 16,2-11 0-16,1-12 0 0,0-12-176 0,1-9-64 0,1-6-16 0,2-15 0 31,3-15-320-31,0-10-80 0,1-9-16 0,1-6-12656 0</inkml:trace>
  <inkml:trace contextRef="#ctx0" brushRef="#br2" timeOffset="-65732.012">8700 7583 29487 0,'-37'-4'1296'0</inkml:trace>
  <inkml:trace contextRef="#ctx0" brushRef="#br2" timeOffset="-62870.646">2648 11357 8287 0,'-12'-2'368'0,"3"0"80"0,-1409-2-448 0,2816 2 0 16,-1398 2 0-16,-7 0 0 0,-1 0 2064 0,8 0 336 16,0 0 64-16,0 0 16 0,0 0-1840 0,0 0-352 15,0 0-80-15,0 0-16 0,2 11 128 0,4-3 0 16,1-1 16-16,4 0 0 0,4-4-16 0,-1 4 0 0,0 2 0 15,3 0 0-15,6-1-32 0,3 0-16 0,3 2 0 0,3-1 0 16,3 1 112-16,5 0 0 0,0 1 16 0,11 1 0 16,4 0-16-16,9 4 0 0,6-1 0 0,2 2 0 15,-3 0-128-15,7 4-48 0,4 1 0 0,4 0 0 16,2 0-208-16,2 0 128 0,-3 4-128 0,7-1 0 16,3-1 128-16,3-1-128 0,-3-2 0 0,3-1 144 15,3-1-16-15,-3-5 0 0,-1-2 0 0,-1-1 0 16,2-1-128-16,-3-1 0 0,-3-2 0 15,-6 2 128 1,-8-1-1536-16,-3 1-304 0,-1-1-64 0</inkml:trace>
  <inkml:trace contextRef="#ctx0" brushRef="#br2" timeOffset="-62200.568">2634 13063 23039 0,'2'-28'1024'0,"-3"7"192"0,-3 0-960 0,2-1-256 16,2 3 0-16,2 2 0 0,-2 1 304 0,3 0 16 15,5 2 0-15,0 2 0 0,-1 3-192 0,2-2-128 16,2-1 144-16,3 2-144 0,4 2 176 0,1 5-176 16,2 0 192-16,5 0-192 0,2-1 240 0,6 5-64 15,4 2-16-15,8 1 0 0,7 0 272 0,9 5 48 16,12 4 16-16,6 3 0 0,8-1-80 0,8 6-16 15,12 2 0-15,4 3 0 0,8 3-272 0,7 4-128 16,8 3 0-16,3-2 128 0,3-2-128 0,0 0-272 0,2 0 64 16,6-2 16-1,-1-3-640-15,-2-1-128 0,-4-2-32 0,0-1-10512 0</inkml:trace>
  <inkml:trace contextRef="#ctx0" brushRef="#br2" timeOffset="-56195.675">5101 8460 10127 0,'-8'-4'448'0,"2"-3"96"0,-3-2-544 0,1-2 0 16,2 3 0-16,1-1 0 0,2-1 1328 0,-1-1 144 0,-1-1 48 0,2 0 0 15,2-2-880-15,-1 0-192 0,-1-3-16 0,3-1-16 16,2 0-256-16,2 0-160 0,0-1 192 0,2-2-192 16,-1-3 0-16,3 2-176 0,0-1 0 0,-2 1 0 15,3-1-16-15,-3 2 0 0,0-1 0 0,1 0 0 16,-2 0 192-16,3 2-192 0,-4-2 192 0,1 1-192 15,0-1 192-15,-1 1 0 0,0 1 0 0,0 3 0 16,1-1 0-16,-2 5 0 0,3 0 128 0,0 2-128 16,0 2 224-16,-1 5-32 0,1-3 0 0,-6 7 0 15,0 0 96-15,13 3 16 0,-2 3 0 0,0 5 0 16,0 3 16-16,1 3 16 0,-1 0 0 0,1 3 0 16,0 2 64-16,3 2 16 0,0 1 0 0,1 3 0 15,0 4-160-15,-1 1-48 0,0 0 0 0,-1-1 0 0,2-1-208 0,0-1 0 16,-3 1 0-16,0-1 0 0,3-2 0 0,-2 0 0 15,-3-2 0-15,1 1 0 0,-2-3-224 0,-2-1 64 16,-3-2 16-16,2-2 0 0,0-2 144 0,0-1-192 16,-3-2 192-16,1-2-192 0,-2-1 64 0,1-1 0 15,0-2 0-15,-1 0 0 16,-3-8-560-16,0 0-96 0,0 0-32 0</inkml:trace>
  <inkml:trace contextRef="#ctx0" brushRef="#br2" timeOffset="-55282.093">5249 8067 13823 0,'-6'-2'1216'0,"-1"-1"-960"0,7 3-256 0,0 0 0 16,-5-1 1472-16,5 1 256 0,0 0 64 0,0 0 0 15,0 0-1520-15,0 11-272 0,1 0 0 0,2 0-176 16,2 0 176-16,0 2 0 0,1 2 0 0,-1 3-128 16,2 0 128-16,-2 0 0 0,0 3 0 0,1-2-128 15,2 2 128-15,1 1 0 0,2 0 0 0,-2-1-128 0,-2-4 128 0,2 5 0 16,0 0 0-16,0-1 0 0,-2-3 0 0,1 2 0 15,0-1 0-15,0 1 0 0,0-1 0 0,1 0 0 16,-2-1 0-16,2 1 0 0,-3 3 0 0,4-2 0 16,-1-1 0-16,2 0 0 0,1 1 0 0,1-1 0 15,-2-2 0-15,2 1 0 0,2 2 0 0,-1-3 0 16,-1 0 0-16,0 1 0 0,-1 0 0 0,1 1 0 16,0-4 0-16,-1 1 0 0,2-2 0 0,0 3 128 15,1-2-128-15,-1-2 0 0,-2-3 0 0,2 2 128 16,1 5-128-16,-1-7 0 0,1-6 192 0,0 5-16 15,0 4-16-15,1-1 0 0,0-2 80 0,-1 0 16 16,1 0 0-16,-1 0 0 0,2-2 48 0,-2-1 16 16,1-3 0-16,0 3 0 0,2 1 0 0,0 1 16 15,0-2 0-15,0 2 0 0,-1 0-160 0,1-3-48 0,0 0 0 16,2-2 0-16,-2 0-128 0,-2-1 0 0,3-2 0 16,0-1 128-16,-1-1-128 0,3 0 192 0,1 1-192 0,1-1 192 15,-4-4-64-15,3 2-128 0,1 3 192 16,0-1-64-16,-1 0-128 0,0-1 192 0,3-2-192 0,-3 3 192 15,1 1-192-15,-2-2 0 0,3-5 144 0,-4 0-144 16,-2-3 128-16,1 1-128 0,0-2 160 0,0-2-160 16,-1-1 208-16,3-2-48 0,0-1-16 0,-4-1 0 15,1 0 48-15,2 1 16 0,2-3 0 0,0-3 0 16,-1 0-32-16,2 0-16 0,1-4 0 0,1-2 0 16,2-1-160-16,-4-4 0 0,0-3 144 0,1 1-144 15,0-1 0-15,-2 2 144 0,0 0-144 0,-2 1 0 16,1 0 192-16,0 0-192 0,-3 1 192 0,0 0-192 15,1-1 256-15,-1 0-64 0,2 0-16 0,-1-1 0 0,-1-2-176 16,-1 2 128-16,3 0-128 0,-2 0 128 0,-6-2-128 0,2 4 0 16,3 0 144-16,-2 3-144 0,-1-1 0 15,1 1 144-15,-3 0-144 0,0 1 0 0,0-2 128 16,-2 1-128-16,-1 1 0 0,-1-1 0 0,1-1 0 0,1 5 0 16,-3 1 0-16,2 6 0 0,-4 1 0 0,2 4 0 15,-2 2 0-15,0 1 0 0,-1 1-144 0,1 1 16 16,-1 2 0-16,-4 7 0 15,0 0-288-15,0 0-48 0,0 0-16 0,0 0 0 16,0 0-1952-16,9 0-384 0,-9 0-64 0</inkml:trace>
  <inkml:trace contextRef="#ctx0" brushRef="#br2" timeOffset="-54804.412">6932 7729 29663 0,'-8'-27'1312'0,"7"10"272"0,3-3-1264 0,5 3-320 0,2 2 0 0,5 0 0 15,1-3 0-15,7-1-272 0,1-2 48 0,5 2 16 0,1 0 208 0,7-2-176 16,4-3 176-16,-1 1-160 0,0 2-160 0,1 0-16 16,-2 0-16-16,0-1 0 0,-1-1 0 0,-3 2 0 15,-1 3 0-15,-1 1 0 0,-1-3 224 0,-2 5 128 16,-1 2-160-16,1 6 160 0,-2 6 0 0,0 1 240 16,-5-3-32-16,0 7 0 0,0 2 176 0,0 4 16 15,0 3 16-15,0 6 0 0,-2 2-16 0,-1 3 0 16,-1 4 0-16,-2 3 0 0,0-1-112 0,-2 6-32 15,-2 0 0-15,-1 5 0 0,2 5-80 0,-4 4-32 16,1 4 0-16,-1-1 0 0,-2-2-144 0,-2-1 0 16,-1-2 144-16,1 0-144 0,1-2 0 0,-2-4-192 15,-3 1 32-15,1-2 0 16,-2-1-704-16,-2-2-144 0,-3-9-16 0</inkml:trace>
  <inkml:trace contextRef="#ctx0" brushRef="#br2" timeOffset="-54282.195">6076 8263 12895 0,'-8'-7'1152'0,"0"0"-928"16,4 4-224-16,-2-4 0 0,1-3 736 0,-1 5 96 15,6 5 32-15,-4-8 0 0,-1 1-288 0,-1 2-64 16,1-1-16-16,0 2 0 0,5 4-80 0,-4-7-16 15,-1 1 0-15,2 0 0 0,-2 1 304 0,1-1 64 16,4 6 16-16,-2-7 0 0,2 0 192 0,0 7 48 16,2-8 0-16,2 1 0 0,-1-2-432 0,1 0-80 15,2-3 0-15,3 1-16 0,-1 0-320 0,3 3-176 16,1-4 192-16,2-2-192 0,-4-3 256 0,2 2-48 16,2-1-16-16,0 3 0 0,1 2 176 0,0 2 16 0,1 2 16 15,1 0 0-15,-3 2-32 0,3 1-16 0,0-1 0 0,2 3 0 16,2 2-208-16,-3 2-144 0,-1 0 192 15,2 1-192-15,0 3 0 0,-2 0 0 0,1 0 0 0,-1 2 0 16,0-1 128-16,0 2-128 0,-1 1 0 0,-1 0 0 16,-3-2 0-16,-1-1 0 0,-2-1 0 0,-2 2 0 15,-2 1 176-15,0 1-176 0,-2 0 160 0,-1-1-160 16,-2-9 336-16,-1 12-16 0,-2 0-16 0,-2 4 0 16,-1 1 48-16,-2 1 16 0,0 1 0 0,0-1 0 15,-5 1-112-15,2-3 0 0,2-1-16 0,-1-1 0 16,0 0-240-16,1 0 128 0,0-2-128 0,0-2 0 15,2 2 0-15,-1-1 0 0,1 2 0 0,3-3 0 16,2 1 0-16,1-1 0 0,0 0 0 0,3-1 0 0,1 1 0 16,0 1 0-16,0-1 0 0,3 0-160 15,2 0-480-15,2-2-80 0,1-3-32 0,-1 2 0 16,2-1-2064-16,2 2-400 0,1-3-96 0</inkml:trace>
  <inkml:trace contextRef="#ctx0" brushRef="#br2" timeOffset="-53604.208">6554 8884 30399 0,'-14'-3'1344'0,"5"2"288"0,0 0-1312 0,1 2-320 0,-1 2 0 0,2 1 0 16,7-4 0-16,0 0 0 0,-6 5 0 0,6-5 0 16,0 0 0-16,-5 7 0 0,5-7 0 0,0 0-192 31,0 0-336-31,0 0-80 0,0 0-16 0,0 0 0 0,0 0 208 0,0 0 32 0,-4 2 16 0,4-2 0 16,0 0 608-16,0 0 112 0,-5-10 32 0,3 3 0 15,0 0 64-15,1 0 32 0,2 0 0 0,1-1 0 16,0 0 32-16,2 1 0 0,-3 0 0 0,-1 7 0 15,3-8-160-15,-3 8-32 0,0 0 0 0,3-5 0 16,-3 5-112-16,0 0-16 0,0 0-16 0,8-5 0 0,-8 5-48 0,0 0 0 16,0 0 0-16,0 0 0 0,0 0 0 0,7 10-128 15,-2-1 192-15,-5-9-64 0,0 0 0 0,0 0 0 16,5 10 0-16,-5-10 0 0,0 0 48 0,0 0 0 16,0 0 0-16,0 0 0 0,0 0 352 0,0 0 80 15,0 0 16-15,2-8 0 0,2-3 16 0,-1-4 0 16,0 0 0-16,0-4 0 0,-1 0-304 0,1-1-48 15,-1-2-16-15,1 1 0 0,2-1-128 0,-1 4-16 16,0 0-128-16,0 4 192 0,1 1-192 0,-3 5 0 16,-2 8 128-16,0 0-128 0,3-8 0 0,-3 8 0 15,0 0 0-15,0 0 0 0,0 16 0 0,0 6-208 16,-1 1 64-16,-1 3 16 0,0 4 128 0,-3-3-160 16,0-1 160-16,1-2-160 0,1-2-32 0,-1-3 0 0,1-4 0 15,0-4 0-15,1-1 0 0,2-10 0 0,0 0 0 16,0 0 0-16,0 0 192 0,0 0 0 0,-4-5 0 0,-3-2 128 15,2-4-128-15,3-2 192 0,-4-3-64 0,3-1 0 16,1 0-128-16,-1-1 0 0,2 0 0 0,0 0 0 16,-3 1 0-16,3 3 0 0,0 3 0 0,-1 3 128 15,1 0-128-15,1 8 0 0,-1-5 0 0,1 5 0 16,0 0 0-16,-4 9 0 0,-1 2-128 0,3 5 128 31,0 1-576-31,1 4-48 0,-1 0 0 0,0 1-10720 0,-1 0-2160 0</inkml:trace>
  <inkml:trace contextRef="#ctx0" brushRef="#br2" timeOffset="-52405.397">21214 6203 30399 0,'-6'-23'2704'0,"1"6"-2160"0,1-2-544 0,2-1 0 16,0 0 448-16,4-1-32 0,0-1 0 0,2-4 0 15,4-2-416-15,-2-3 0 0,3-2 0 0,0-1 0 16,3-1 128-16,1 2-128 0,1-2 128 0,-3 0-128 16,-2-2 0-16,2 0 128 0,-1 1-128 0,2 0 0 15,2 0 0-15,-3 1 0 0,-4 0 0 0,2 3 0 16,3 2 0-16,-4 4 0 0,0 0 0 0,-3 6 0 16,2 2 0-16,-3 7 256 0,-1 4-32 0,-3 7-16 15,0 0 240-15,0 0 32 0,0 0 16 0,11 6 0 16,-2 3-496-16,1 4 0 0,-1 4 0 0,0 9 0 15,1 7 0-15,-4 7 0 0,1 2 0 0,1 1 0 16,-1 1 0-16,1 0 0 0,-4-1-160 0,3-1 160 16,-2-3-288-16,2 2 32 0,-1 0 0 0,1-3 0 0,1 0 0 15,1-4 16-15,0-1 0 0,2-5 0 0,-2-2-32 16,5-3-16-16,0 0 0 0,1-4 0 16,-1-4-400-16,1 0-80 0,0-4 0 0,1-2-16 15,-1-3-1376-15,2-3-272 0,0-6-48 0,0-3-16 16</inkml:trace>
  <inkml:trace contextRef="#ctx0" brushRef="#br2" timeOffset="-51687.745">21377 5657 15663 0,'-12'-13'688'0,"5"4"144"0,3-2-656 0,1 4-176 0,-2 0 0 0,5 7 0 16,0 0 4096-16,0 0 800 0,0 0 160 0,7 9 16 15,-2 2-4352-15,0 5-864 0,-2 4-176 0,-1 1-48 16,3 1 160-16,0 3 16 0,-1 6 16 0,1 4 0 16,-2 4-16-16,3-1 0 0,-2 1 0 0,2 2 0 15,-3 0 192-15,3 1 0 0,3-1 0 0,2-3 0 16,1-1 0-16,0 1 0 0,-1 1 0 0,4-4 0 15,1-3 0-15,4 1 192 0,-2 3 0 0,1 0-16 16,3-2 128-16,-1-2 16 0,1-3 16 0,4-2 0 16,1 1-80-16,4-3-32 0,4-1 0 0,5 1 0 15,-1-4-80-15,3-1-16 0,2 2 0 0,-3-2 0 16,0 0 0-16,0-2 0 0,0-3 0 0,5-1 0 0,4 1-128 0,0-5-144 16,1-3 144-16,0-2-208 0,0-1 16 0,-2-2 0 15,-3-3 0-15,0-2 0 0,1-5 48 0,1 0 16 16,-1-3 0-16,1-2 0 0,2-2 128 0,-3-2 0 15,-3 1 0-15,-1-4 0 0,1-2 144 0,-3-2 16 16,-1-1 0-16,3-2 0 0,2 1-32 0,-2-3-128 16,0-2 192-16,-1-3-64 0,-2-3-128 0,-3-2 160 15,-2 0-160-15,-3-5 160 0,-2-4-32 0,0 0 0 16,-2-4 0-16,0 1 0 0,-2-2 16 0,-1-1 0 16,1-4 0-16,-5 5 0 0,-3 4 32 0,1 4 0 15,-1 2 0-15,-5 1 0 0,-1 0-176 0,0 1 192 16,-1 4-192-16,0-1 192 0,-1-1-192 0,0 0 128 0,-6 3-128 15,3 4 128-15,0 4 16 0,-1 5 0 0,-2 4 0 0,-1 3 0 16,1 3 48-16,-2 3 0 0,-3 1 0 0,1 9 0 16,0 0-192-16,0 0-176 0,0 0 48 0,0 0 0 31,-7-2-592-31,7 2-112 0,-8 6-32 0,-2 2 0 16,-1 3-1696-16,-2 3-320 0,0 1-80 0,0-1-9376 0</inkml:trace>
  <inkml:trace contextRef="#ctx0" brushRef="#br2" timeOffset="-51339.1">23094 5567 13823 0,'0'0'608'0,"0"-11"128"0,-3-1-592 0,2 1-144 15,3 1 0-15,0 1 0 0,-2 1 3920 0,4-1 752 16,1-1 160-16,5 1 32 16,0-1-4224-16,3-2-848 0,2-2-176 0,2-1-16 15,-1-1-48-15,6-1 0 0,1 0 0 0,3-3 0 0,-3 0 448 0,0 0-160 16,0 3 160-16,0-4 0 0,-2 1 192 0,3 0 160 16,-2-1 32-16,3 3 0 0,0 1 144 0,0 1 48 15,-2-1 0-15,2 2 0 0,2-2-16 0,1 4 0 16,-1 0 0-16,1 4 0 0,1 1-272 0,-3 4-48 15,-1-1-16-15,-3 1 0 0,-3 3-224 0,-1 3 144 16,-2 3-144-16,0 1 128 0,-1 3-128 0,0 7 0 0,-2 1 0 16,-1 5 0-16,-3 1 0 0,1 1 128 0,2 3-128 15,-4 4 0-15,0 3 160 0,0 1-160 0,0 1 192 16,-2 1-192-16,1-2 160 0,-5 1-160 0,0 1 128 0,1 0-128 16,0-3 0-16,-1-2 128 0,-2-1-128 0,0-2 0 15,-1 0 0-15,0-3 0 0,0-2 0 0,-2 0 0 16,0-1 0-16,1 1 0 0,-3 0 0 15,3-1 0 1,0-4-512-16,0-3 32 0,0 0 0 0,-1-1 0 0,-3 1-2304 16,0-3-464-16,-2 0-80 0,-2-3-32 0</inkml:trace>
  <inkml:trace contextRef="#ctx0" brushRef="#br2" timeOffset="-50868.73">22389 5983 24191 0,'-15'-17'1072'0,"4"9"208"15,-4-2-1024-15,3 4-256 0,2 2 0 0,1 1 0 16,-2-1-304-16,4 1-112 0,2-3-32 0,-1 1 0 0,6 5 160 0,-5-6 32 16,3-3 0-16,2 9 0 0,0-7 400 0,-1-3 96 15,0-1 16-15,1-2 0 0,1-3 960 0,2 1 208 0,2 1 48 0,1-1 0 16,4-2 0-16,0-1 16 0,1-2 0 0,5 3 0 16,1-3-704-16,2-2-144 0,-2-2-16 0,3 1-16 15,1 3-256-15,0 1-48 0,1 1-16 0,-2-1 0 16,0-2 32-16,2 4 0 0,-3 3 0 0,2 4 0 15,-1 3-128-15,0 2-32 0,0 2 0 0,-2 3 0 16,0 3-160-16,1 2 0 0,-4 3 144 0,-2 6-144 16,1 4 0-16,-3 4 0 0,-3 2 0 0,-4 2 0 15,-2 0 0-15,-1 1 0 0,-2-2 0 0,0 3 128 16,0 0-128-16,-2-3 0 0,-5-1 0 0,1 0 128 16,-1-2-128-16,2 1 0 0,-3-2 128 0,2-2-128 0,0-1 0 15,0-3 0-15,-1 1 0 0,2-2 0 0,-1-3 0 16,2-1-208-16,0-1 16 0,3 0 16 15,-3-2-1584-15,1 1-320 0,4-8-64 0,-3 9-12624 16</inkml:trace>
  <inkml:trace contextRef="#ctx0" brushRef="#br2" timeOffset="-50516.893">22657 6488 44927 0,'-4'-16'1984'0,"3"10"416"0,1 6-1920 0,1-9-480 0,1-2 0 16,4 1 0-16,1 1 0 0,0 3 0 0,-7 6 0 0,9-10 0 15,2-1 0-15,-4 1 0 0,1 1-128 0,-1 0 128 16,3-2-144-16,-5 1 144 0,1-2 0 0,-1 2-144 16,-3-1-48-16,-1 2 0 0,-1 0 0 0,-1 1 0 15,1 8-32-15,-1-7-16 0,1 7 0 0,0 0 0 31,0 0-1200-31,0 0-240 0,0 0-48 0,0 9-15584 0</inkml:trace>
</inkml:ink>
</file>

<file path=ppt/ink/ink9.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0-04-17T18:56:52.779"/>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definitions>
  <inkml:trace contextRef="#ctx0" brushRef="#br0">20260 816 21183 0,'0'0'1888'0,"-2"-9"-1504"0,0 1-384 0,0-2 0 15,1 0 1024-15,1 2 128 0,0 8 16 0,0 0 16 16,0-10-128-16,0 3-32 0,0 0 0 0,0 7 0 16,0 0-304-16,0 0-64 0,0 0-16 0,0 0 0 15,0 0-336-15,3 11-80 0,0 8-16 0,0 6 0 16,-3 1-16-16,1 8 0 0,2 8 0 0,-1 11 0 0,-2 10 144 16,0 5 32-16,-1 3 0 0,1 5 0 0,0 5-128 15,-1 4-32-15,-2 6 0 0,0-6 0 0,1-3-208 0,0-4 176 16,1-3-176-16,0-8 160 0,0-8-160 0,0-7 128 15,-4-6-128-15,2-4 128 0,0-6-128 0,-1-4 0 16,0-3 0-16,0-5 128 16,0 0-1136-16,0-4-224 0,-3-4-48 0,2-2-13248 0</inkml:trace>
  <inkml:trace contextRef="#ctx0" brushRef="#br0" timeOffset="624.19">19673 1450 38703 0,'-9'-8'1712'0,"9"8"352"0,-9-5-1648 0,5-2-416 0,4 7 0 0,0 0 0 15,4-7-160-15,5-1-112 0,3-3-32 0,4-3 0 16,2 0 112-16,1-3 0 0,3-5 16 0,2-4 0 16,5-2 176-16,3-4-160 0,3-2 160 0,2-3-160 15,2-1-144-15,-1-4-16 0,0-5-16 0,-1 2 0 16,0 5-16-16,-6 4 0 0,0 4 0 0,0 5 0 16,-5 5 352-16,0 7 0 0,-1 4-144 0,-4 4 144 0,0 5 256 15,1 3 128-15,1 6 0 0,0 6 16 0,-1 7 0 16,1 7 0-16,-3 8 0 0,1 6 0 0,0 9-176 0,-1 5-32 15,0 4-16-15,-2 5 0 0,-4 4-176 0,0 8 160 16,-5 7-160-16,0-1 160 0,-2 0-160 0,-1-10 0 16,0-8 144-16,-3-5-144 0,-2-6 128 0,-1-8-128 15,-2-5 128-15,1-8-128 0,-3-6 352 0,1-5 0 16,-2-3 0-16,2-6 0 0,3-12 96 0,0 0 32 16,-14-1 0-16,2-7 0 0,0-5-16 0,2-7 0 15,0-5 0-15,2-7 0 0,0-3-464 0,5-2 0 16,4 1 0-16,1-3 0 0,0 0-192 0,4 1 0 15,2 2 16-15,3 2 0 0,-2 2 176 0,3 4 0 0,2 2 0 16,-1 4 0-16,0 1 160 0,-1 8 16 0,2 5 0 16,1 3 0-16,-2 3-176 0,1 7 0 0,0 7 144 15,2 6-144-15,0 3 0 0,1 5 0 16,0 5 0-16,1 4 0 0,-3 3 0 0,5 1 0 0,1 2-144 16,0 1 144-16,-1-4 0 0,-3 2 0 0,2 1-144 15,-1-1 144-15,-2-3 0 0,1-2 0 0,-2-1 0 0,1-4 0 16,-2-4 0-16,-1-3 0 0,-1-1 0 0,-2-2 0 31,0-3-528-31,-2-2-208 0,-4-3-32 0,0-3-16 16,1-3-2320-16,-5-6-464 0,0 0-80 0</inkml:trace>
  <inkml:trace contextRef="#ctx0" brushRef="#br0" timeOffset="886.495">21188 1335 24879 0,'0'0'2208'0,"-2"-9"-1760"0,-3-1-448 0,3 3 0 0,2 7 3520 0,0 0 608 16,0 0 128-16,0 0 32 0,0 0-3200 0,-4 10-640 15,1 3-128-15,2 8-32 0,0 5-288 0,1 7 0 16,1 7 0-16,1 6 0 0,1 5 128 0,1 1-128 15,-2 1 144-15,2 1-144 0,-1 1 0 0,2 5 0 16,-1 0 0-16,1-3 0 16,2-5-512-16,-3-8-80 0,1-6-32 0,-1-7 0 15,0-2-464-15,1-7-80 0,-2-5-32 0,3-5 0 16,-2-6-976-16,-4-6-192 0,0 0-32 0,0 0-10720 0</inkml:trace>
  <inkml:trace contextRef="#ctx0" brushRef="#br0" timeOffset="1244.075">21558 1300 29487 0,'0'0'2624'0,"0"0"-2112"0,-3 9-512 0,2 4 0 0,1 6 1728 0,0 5 224 16,1 7 48-16,1 3 16 0,1 6-1296 0,-1-1-256 15,-1 0-48-15,2-3-16 0,-1-4-32 0,2-1-16 16,-2-5 0-16,0-3 0 0,2-1-208 0,-1-4-144 16,-2-4 192-16,0-4-192 0,-1-10 0 0,0 0-192 15,0 0 0-15,0 0 0 0,0 0-96 0,3-15-16 16,2-6 0-16,0-5 0 0,-1-4 304 0,4-4-160 16,0-4 160-16,0 0-128 0,0-2 256 0,2 4 64 15,1 2 16-15,2 4 0 0,2 6 144 0,-1 4 32 16,0 3 0-16,2 5 0 0,0 4-128 0,3 3-32 15,2 4 0-15,-1 7 0 0,2 5-224 0,-1 7 0 16,-6 5 128-16,1 7-128 0,1 6 0 0,-1 4 0 16,-1 2-144-16,-1 3 144 0,1 1-368 0,1-3 32 0,-3-3 0 15,-1-4 0 1,1-2-432-16,2-5-96 0,1-6-16 0,0-4 0 16,-2-3-400-16,2-7-96 0,3-7-16 0,2-4-8480 0,2-6-1712 0</inkml:trace>
  <inkml:trace contextRef="#ctx0" brushRef="#br0" timeOffset="1772.808">22918 1225 28559 0,'-12'-19'2544'0,"2"9"-2032"0,-3 0-512 0,-3 1 0 0,2-1 2368 16,-3 5 368-16,-4 4 80 0,-1 4 0 0,-4 2-2016 15,0 6-416-15,-5 6-64 0,-2 5-32 16,-1 5-288-16,0 5 0 0,1 7 0 0,2 6 0 0,1 5 0 16,3 4 0-16,2-1-192 0,0 0 192 15,5-1-576-15,1-4-32 0,3-4 0 0,5-7 0 16,3-5-288-16,3-7-48 16,4-9-16-16,4-2 0 0,2-6 704 0,3-2 128 0,1-6 128 0,4-4-192 0,1-5 768 0,0-4 160 15,0-3 32-15,2-6 0 0,0-4 16 0,1-1 16 16,-2-3 0-16,2-1 0 0,1 0-208 0,2-2-32 15,0-2-16-15,0 5 0 0,2 1-288 0,-2 5-48 16,2 4-16-16,-1 6 0 0,-3 5-192 0,1 6 0 16,-1 3 0-16,-2 7 0 0,-1 8 0 0,2 9 0 15,-1 8 0-15,0 6 0 0,-3 5 0 0,0 3-128 16,-1 5 128-16,-2 8-160 0,-4 8 160 0,-3 6 0 0,-3 2 0 16,-1-5 0-16,-3-4 0 0,-4-4 0 15,-2-4 0-15,-3-1 0 0,0-3 128 0,-5-3 96 0,-5-7 32 0,-2-5 0 16,-4-1 336-16,-1-4 80 0,-2-5 16 15,-1-3 0-15,0-4-368 0,-3-4-80 0,1-5-16 0,0-4 0 32,-5-6-1424-32,3-4-272 0,-4-8-64 0,2-3-16 15,-1-8-1856-15,3-7-368 0</inkml:trace>
  <inkml:trace contextRef="#ctx0" brushRef="#br0" timeOffset="2060.217">21412 845 27647 0,'-16'-14'2448'0,"2"5"-1952"15,0-2-496-15,2 3 0 0,1 3 4416 0,3 0 800 16,2 2 160-16,6 3 16 0,0 0-4272 0,0 0-864 15,0 0-256-15,0 0 128 16,6 8-1776-16,3 0-352 0,0 1-80 0</inkml:trace>
  <inkml:trace contextRef="#ctx0" brushRef="#br0" timeOffset="2351.105">23884 1031 43311 0,'-11'-6'3840'0,"-3"1"-3072"0,-3-1-608 0,-3 1-160 16,-2 3 0-16,-3 4-224 0,-6 3 48 0,-5 5 16 15,-7 4 160-15,-2 5 0 0,-2 2 0 0,1 0 0 16,5 0 0-16,0 0-240 0,5-1 64 0,3 0 16 16,2 2-1200-16,2 0-240 15,4-3-64-15,5-1 0 0,7-3 672 16,7 1 128-16,3-3 32 0,10-1 0 0,8-2 320 16,6 0 64-16,2 3 0 0,5 2 16 0,1 1 1088 15,2 1 224-15,1 6 32 0,1 0 16 0,-2 2 160 0,-4 0 16 16,0-1 16-16,-6 1 0 0,-7 1-96 0,-3-1-32 0,-4-1 0 15,-4 0 0-15,-8 0-256 0,-2 0-48 0,-6 0-16 0,-7 2 0 0,-8 0-112 0,-3 0-32 16,-4 0 0-16,-5 3 0 0,-7 6-368 0,-3-2-160 16,-5-1 128-16,0 2-128 15,1-2-2096-15,2-3-496 0,4-7-96 0</inkml:trace>
  <inkml:trace contextRef="#ctx0" brushRef="#br0" timeOffset="2980.639">19350 4121 38703 0,'-11'-8'3440'0,"-4"-1"-2752"0,1-2-560 0,-1 3-128 15,0 4 768-15,1 2 112 0,1 2 16 0,-3 1 16 16,1 1-720-16,-2 3-192 0,0 1 0 0,-2 5 0 16,-5 5 0-16,0 4-224 0,-5 5 48 0,-2 5 16 31,-4 5-256-31,-1 3-48 0,-2 4-16 0,2 4 0 0,2 0 96 0,1 3 32 0,2 1 0 16,3 1 0-16,1-2 352 0,6 0 0 0,6-4 0 15,3-2 0-15,2-1 0 0,3-6 320 0,3-3-48 0,4-5 0 16,3-2 80-16,5-3 16 0,3-3 0 0,4-2 0 15,5-2-128-15,2-5-32 0,6-4 0 16,6-4 0-16,2-7-208 0,6-2 0 0,4-5 0 0,8-5 0 16,3-2-1328-16,1-7-208 15,0-4-32-15</inkml:trace>
  <inkml:trace contextRef="#ctx0" brushRef="#br0" timeOffset="3371.575">20292 4006 39743 0,'-26'-5'1760'0,"6"3"352"0,-1 2-1680 16,-2 2-432-16,0 1 0 0,-4 3 0 0,-3 3 256 0,-2 6-48 16,-2 1 0-16,0 5 0 0,-3 3-208 0,2 6-160 15,0 5 32-15,2 6 0 0,1 3-128 0,1 1-32 16,2 0 0-16,3 0 0 15,3 0-192-15,1 2-32 0,0-1-16 0,5-1 0 0,2-4 160 16,5-5 48-16,4-3 0 0,4-6 0 0,3-4 320 0,3-5 160 16,2-5-16-16,1-3 0 0,2-4 240 0,2-4 64 0,2-4 0 0,3-4 0 15,-1-4 64-15,4-6 32 0,4-6 0 0,-2-5 0 16,1-3-288-16,2-3-48 0,4-3-16 0,-5 1 0 16,-1 0-192-16,-3 1 0 0,1 0 128 0,-1 2-128 15,0 1 144-15,-6 4-16 0,1 1 0 0,0 6 0 16,-1 6 32-16,-3 4 0 0,0 4 0 0,1 6 0 15,0 4-32-15,2 7 0 0,-4 4 0 0,5 5 0 16,1 3-128-16,2 5-176 0,0-1 48 0,3 5 0 16,-1 0 128-16,0 1 0 0,2 0 0 0,0-4 0 0,1-3-240 15,1-3-16-15,0-3 0 0,2-3 0 16,-3-8-352-16,2-1-80 0,1-2-16 0,2-7 0 16,-2-8-1472-16,3-6-320 0,0-5-48 0,1-8-16 0</inkml:trace>
  <inkml:trace contextRef="#ctx0" brushRef="#br0" timeOffset="3827.501">20939 3683 29487 0,'0'0'2624'0,"-6"4"-2112"0,-1 1-512 0,3 3 0 16,0 5 3232-16,2 7 544 0,-2 9 96 0,-1 6 32 15,0 5-3200-15,0 3-704 0,4 3 0 0,0 8 0 16,-1 4 0-16,0 4 0 0,-2 3 0 0,2-2 0 16,-2 0-144-16,2-6 16 15,1-5 0-15,-1-6 0 0,1-8-144 0,1-6-32 0,0-9 0 16,0-7 0-16,0 0 304 0,3-8 0 0,-3-8 0 16,0 0 0-16,0 0 528 0,8-18 64 0,1-9 16 0,1-4 0 15,2-6 32-15,4-6 0 0,0-6 0 0,1-5 0 16,1-5-416-16,3 0-80 0,0 0-16 0,2 1 0 15,1 2-128-15,4 7 0 0,-2 5 0 0,3 6 0 16,-1 5 0-16,3 7 0 0,0 4-192 0,-1 8 192 16,-2 7-176-16,3 10 176 0,0 11-128 0,-4 7 128 0,0 4-400 15,-2 6 0-15,0 4 0 0,-1 8 0 0,-6 10 112 0,-1 9 32 16,-3 8 0-16,-2-1 0 16,-1-2-336-16,-3-3-64 0,1-5-16 15,2-5 0-15,1-11-1184 0,1-2-256 0,-1-5-32 16,2-5-16-16,2-7-976 0,0-9-192 0,6-5-32 15,4-17-16-15</inkml:trace>
  <inkml:trace contextRef="#ctx0" brushRef="#br0" timeOffset="4498.263">23100 3603 35935 0,'-7'-14'3200'0,"0"-1"-2560"15,3-4-512-15,-4-2-128 0,2-1 1312 0,-1-2 240 16,0 2 48-16,2-1 16 0,-1-2-1152 0,2 4-224 16,2-1-48-16,-4 5-16 0,0 3-176 0,0 3 0 15,-1 2 0-15,0 3 0 0,-3 6-416 0,-1 3 32 16,-3 4 16-16,-2 6 0 0,-1 4-16 0,-4 6-16 16,-6 1 0-16,3 4 0 0,-3 4 224 0,-2 3 176 15,-3 3-208-15,0 1 80 0,2 3 128 0,2 1 0 16,5 1 0-16,1-6 0 0,4-2 0 0,5-8 192 15,4-5 0-15,2-5-16 0,3-6 240 0,2-2 48 0,2-10 16 0,0 0 0 16,0 0 32-16,13 0 0 0,-1-4 0 0,7-4 0 16,0-3-512-16,2-2 0 0,1-4 0 0,-1 0 0 15,2-3 0-15,0 1-128 0,0 1 128 0,-1 3-160 16,0-3 160-16,-3 4 0 0,-2 4 0 0,0-1 0 16,-2-1 0-16,-1 4 0 0,-4 4 0 0,1 3-128 15,0 3 128-15,-2 5 0 0,0 3 0 0,-1 7 128 16,-2 9 0-16,-1 2 16 0,0 3 0 0,1 3 0 15,-5 3 128-15,-1 4 32 0,-1 1 0 0,-2 0 0 16,-3 2 32-16,-1 4 16 0,-2 4 0 0,1-2 0 16,-4-1-80-16,-1-2-16 0,-1-4 0 0,-2-1 0 15,-1-1-256-15,0-2 160 0,-1 1-160 0,-2-2 128 0,1 1-128 16,-1-3-144-16,-5-2 144 0,3-2-208 16,4-4-416-16,2-4-80 0,1-6 0 0,1-4-16 15,4-7-2704-15,2-4-544 16</inkml:trace>
  <inkml:trace contextRef="#ctx0" brushRef="#br0" timeOffset="4935.015">23301 3721 9215 0,'0'0'816'0,"0"0"-656"0,0 0-160 0,0 0 0 16,10 6 7552-16,1 3 1488 0,1 1 304 0,1-1 48 15,2 0-7472-15,3-3-1504 0,2-6-288 0,4-5-128 16,1-3 0-16,4-7-144 0,2-3 16 0,2-4 0 31,2-3-416-31,-3-1-80 0,-2-3-16 0,-4 3 0 16,0-2 64-16,-4 1 16 0,-4-1 0 0,-7 2 0 0,-2 1 560 0,-4-1 304 0,-3 2-48 0,-3-2 0 15,-3 2 320-15,-2 4 64 0,-1 3 16 0,-2 6 0 16,-5 3-192-16,-2 4-32 0,-2 3-16 0,-3 6 0 16,-1 3-208-16,-6 7-32 0,0 4-16 0,-1 8 0 15,-1 5-160-15,4 4 192 0,-1 3-192 0,3 5 192 16,0 3-336-16,2 3-64 0,2 2-16 0,4-3 0 16,4-4 224-16,4-7 0 0,1-4 192 0,5-5-192 0,2-5 0 15,5-3 0-15,2-5 0 0,4 0 0 0,-2-3 256 0,4-3-64 16,3-2-16-16,1-4 0 0,3-3-176 15,5-2 160-15,5-3-160 0,4-6 160 0,5-2-432 0,4-3-96 16,5-2-16-16,-1-3 0 16,-1-2-1600-16,-2-4-336 0,-1-6-64 15,-2-2-14448-15</inkml:trace>
  <inkml:trace contextRef="#ctx0" brushRef="#br0" timeOffset="5308.615">24369 2206 35007 0,'-6'-13'1552'0,"3"10"320"0,3 3-1488 0,-5-4-384 0,5 4 0 0,0 0 0 16,-10 4 2208-16,2 8 368 0,-3 9 80 0,0 6 16 16,-2 3-2240-16,0 12-432 0,-3 10 0 0,-4 8-224 15,-3 5 224-15,1 2 0 0,0 4 0 0,-2 8 0 16,-2 5-224-16,0 4 0 0,4 1 0 0,0 0 0 15,3 1-176 1,2-3-48-16,3-2 0 0,4-10 0 0,4-6 128 0,5-3 32 0,4-5 0 0,2-2 0 16,3-7 288-16,4-4 0 0,3-7 0 0,3-2 0 15,4-3-128-15,1-5 128 0,-1-6 0 0,3-2 0 16,4-8-1568 0,-3-3-208-16,2-7-32 0,-3-7-14384 0</inkml:trace>
  <inkml:trace contextRef="#ctx0" brushRef="#br0" timeOffset="5548.953">23749 3431 11967 0,'-2'-8'1072'0,"4"1"-864"16,1-2-208-16,5 1 0 0,3 3 8336 0,7-4 1632 15,10-1 320-15,5 1 64 0,5-2-8112 0,11 0-1632 16,9 0-320-16,4 2-64 0,1-1-224 0,4-2 0 15,4 0 128-15,4-1-128 16,7-1-928-16,-2-2-224 0,-3 1-64 0,-7-2-12912 16,-9 1-2576-16</inkml:trace>
  <inkml:trace contextRef="#ctx0" brushRef="#br0" timeOffset="6194.196">18885 5972 39903 0,'-17'-26'1776'0,"7"11"352"0,-3 1-1696 0,1 4-432 0,-1 0 0 0,5 1 0 15,-2 2 208-15,0 1-32 0,0 3-16 0,-3 3 0 16,0 2-160-16,-3 5 0 0,-1 5-160 0,-7 2 160 16,-2 4-192-16,-4 7 192 0,2 6-208 0,-4 6 80 15,-4 4 128-15,3 4-208 0,2 0 80 0,4 6 128 16,0 4-144-16,5 2 144 0,3 0 0 0,5 0 0 16,4 0 0-16,0-6 0 0,5-7 0 0,3-5 144 15,5-5 224-15,2-6 32 0,5-2 16 0,3-4 0 0,4-3-64 16,3-3-16-16,6-5 0 0,3-2 0 0,5-6-112 15,4-5-32-15,4-5 0 0,5-6 0 0,6-6-192 0,0-4-192 16,0-3 48-16,3-4 0 16,-1-2-1536-16,4-4-304 15,5-5-64-15,-5-3-14768 0</inkml:trace>
  <inkml:trace contextRef="#ctx0" brushRef="#br0" timeOffset="6494.272">19817 5727 40479 0,'-21'-9'1792'0,"8"4"384"0,-2 1-1744 0,-2 2-432 0,1 1 0 0,-2 5 0 15,-1 5 288-15,-3 5-32 0,-3 4 0 0,-3 4 0 16,-1 3-256-16,-1 7-144 0,0 5 16 0,1 6 0 15,-1 5 128-15,4 3-128 0,0 3 128 0,6 2-128 16,6 2-16-16,3-1 0 0,3-1 0 0,6-8 0 16,2-5-48-16,4-4-16 0,3-7 0 0,3-5 0 15,1-4 208-15,3-5 192 0,3-5-48 0,2-3 0 16,3-6 336-16,0-2 64 0,-1-3 16 0,3-2 0 16,2-7 64-16,2-3 16 0,-2-6 0 0,3-3 0 15,-2-5-304-15,1-4-48 0,-2-4-16 0,1 2 0 16,-4 0-272-16,0-1 0 0,-3-2 128 0,-2 0-128 15,-1 0 0-15,-3 0 128 0,-1 0-128 0,-2 3 0 16,-5 3 144-16,-2 1-144 0,-3 1 0 0,-2 5 144 0,-3 2-144 0,-3 4-192 16,-5 0 32-16,-2 5 16 0,-4 2-144 0,0 4-32 15,-4 1 0-15,2 3 0 16,-4 4-384-16,0 6-96 0,-1 5-16 0,0 3 0 16,0 0-2544-16,5 4-512 0,-1 0-96 0,3 2-32 15</inkml:trace>
  <inkml:trace contextRef="#ctx0" brushRef="#br0" timeOffset="7146.133">20221 5712 33167 0,'0'0'2944'0,"0"0"-2352"0,0 0-464 0,-7 10-128 16,2 5 1648-16,1 4 304 0,0 7 64 0,2 6 16 16,0 5-1664-16,-1 7-368 0,1 5 0 0,0 1 0 15,-1 3 0-15,-1 1 0 0,-1 1 0 0,1 0 0 16,-4 0 0-16,1-5-224 0,1-2 16 0,-1-8 0 16,0-6 208-16,1-7 0 0,0-6 144 0,-1-5-144 15,1-5 336-15,1-2-16 0,5-9-16 0,0 0 0 0,0 0 512 16,-6-11 96-16,1-3 32 0,2-7 0 0,3-10-432 0,3-5-64 15,1-5-32-15,5-1 0 0,-1 0-416 16,3-2-176-16,3-1 16 0,1-1 0 0,1 3-80 0,0 0-16 16,3 0 0-16,0 4 0 0,0 2 0 0,1 8 0 15,-3 5 0-15,1 5 0 0,1 3 16 0,-2 7 0 16,-2 6 0-16,-1 6 0 0,-1 1-112 0,0 8-32 16,-1 6 0-16,-2 7 0 0,1 6 0 0,-2 5 0 15,-4 4 0-15,-4 5 0 0,-5 1 96 0,-3-1 16 16,-1-1 0-16,-1-4 0 0,1-7 272 0,-1-5 0 15,4-4 0-15,1-2 144 0,1-2 512 0,1-8 112 16,2-12 0-16,0 0 16 0,0 0-288 0,0 0-64 16,9-16-16-16,5-7 0 0,-2-7-208 0,4-5-32 15,4-5-16-15,2-3 0 0,2-3-160 0,-1-2-224 16,2-3 48-16,0 4 16 0,0 2 160 0,0 4-192 0,0 6 192 16,-3 2-192-16,0 4 192 0,-1 8 0 0,-3 7 0 15,0 5-128-15,1 3 128 0,-2 7 0 0,0 6 0 0,-1 8 0 16,1 5 0-16,-2 6-160 0,-3 7 16 0,-3 7 0 15,-2 8 144-15,-3 4-192 0,0 4 192 0,-4 1-192 32,-4 1-256-32,1-3-64 0,0-3-16 0,3-6 0 15,-1-7-208-15,1-7-32 0,1-6-16 0,4-6 0 16,0-2-1616-16,3-7-320 0,0-6-64 0,6-8-16 0</inkml:trace>
  <inkml:trace contextRef="#ctx0" brushRef="#br0" timeOffset="7679.876">21397 5363 19343 0,'0'0'1728'0,"0"0"-1392"16,0 0-336-16,-4 8 0 0,2 4 5184 0,0 8 960 15,0 9 192-15,4 4 32 0,6 1-5312 0,-2 9-1056 16,0 2-224-16,0 3-32 0,2 2-128 0,-2 7 0 0,-3 6-16 16,1 8 0-1,2 11-304-15,-5 2-64 0,-5 1-16 0,-1 9 0 16,1 6 272-16,-2-6 64 0,-1-2 16 0,-1-11 0 0,1-7 688 16,2-11 144-16,-4-5 32 0,1-8 0 0,-5-4 800 0,6-7 176 15,4-7 16-15,1-6 16 0,0-4-416 0,0-7-64 0,0-7-32 0,2-8 0 16,0 0-544-16,0 0-96 0,0 0-32 0,0-22 0 15,2-11-256-15,-1-7-144 0,1-11 16 0,1-8 0 16,2-6-32-16,0-6 0 0,1-3 0 0,5-5 0 16,4-2 160-16,3 1-192 0,-1 4 192 0,3 2-192 15,1 5 192-15,1 1 0 0,2-3 0 0,-3 10-128 16,2 6 128-16,-2 7 0 0,2 7 128 16,-1 5-128-16,0 6 0 0,1 8 144 0,-2 6-144 0,0 6 0 15,-1 9 0-15,-2 6 0 0,0 2-192 0,-1 11 48 16,-2 7-176-16,-3 8-16 0,-3 7-16 0,-5 6 0 15,-5 3 96-15,-3 6 32 0,-5 3 0 0,-3-4 0 16,-5-4 224-16,-1-1 0 0,-4-4 144 0,0-5-144 0,-3-6 544 16,2 1 16-16,0-1 0 0,0-5 0 0,1-2-160 15,0-6-16-15,1-7-16 0,-2-3 0 0,2-2-368 16,1-6 0-16,-2-6 0 0,3-5-192 16,0-4-1536-16,4-6-304 0,1-4-64 15,9-7-16-15,7-9-2064 0,7-4-432 0,15-24-64 0,5 9-32 0</inkml:trace>
  <inkml:trace contextRef="#ctx0" brushRef="#br0" timeOffset="7897.918">21915 5035 14735 0,'0'0'640'0,"0"-8"160"0,0-2-640 0,1 1-160 0,-1 3 0 0,0 6 0 15,0 0 6432-15,0 0 1248 0,10 1 256 0,-1 5 64 16,-2 7-6160-16,3 5-1232 0,-2 6-240 0,2 8-48 15,-4 7-160-15,3 5-32 0,-2 5 0 0,2 7 0 16,-5 2-128-16,2 9 0 0,-1 8 0 0,-4-2 128 16,1-2-128-16,-2 0 0 0,1 2 0 0,-2 4 128 15,0 2-128-15,0-5 0 0,0-7 0 0,1-9 0 16,-2-6 0-16,0-7-224 0,2-6 48 0,0-6 16 16,2-3-16-16,0-7 0 0,-1-6 0 0,2-2 0 15,2-6-1536 1,1-6-304-16,3-8-64 0,2-10-15440 0</inkml:trace>
  <inkml:trace contextRef="#ctx0" brushRef="#br0" timeOffset="8260.897">22503 5385 35007 0,'0'0'3120'0,"0"0"-2496"15,0 0-496-15,-3 12-128 0,1 2 800 0,1 5 144 16,0 4 16-16,1 5 16 0,0 5-832 0,0 5-144 0,0-2 0 0,0 4 0 16,0 0-160-16,0 5 160 0,-1 3 0 0,2-1-144 15,-1-1 144-15,0 2 0 0,0 1 0 16,0-2 0-16,0-3 0 0,0-6 144 15,0-5-144-15,1-6 160 0,1-3-160 0,0-5 0 0,0-5 0 16,1-3 0 0,-3-11-1344-16,0 0-208 0,0 0-48 0,8-1-8800 0,2-7-1760 0</inkml:trace>
  <inkml:trace contextRef="#ctx0" brushRef="#br0" timeOffset="8499.779">23178 5398 4607 0,'-6'-5'400'0,"-2"1"-400"16,0 0 0-16,-2 0 0 0,-2 2 9216 0,-3 4 1744 16,0 3 368-16,-3 2 64 0,0 3-9184 0,-5 5-1824 15,-1 4-384-15,-1 8 0 0,0 7-352 0,-2 2-16 16,-3 0 0-16,-3 4 0 15,-3 1-240-15,2 3-48 0,-1 2-16 0,3 0 0 0,1-1 336 0,5 1 64 16,5 0 16-16,5-5 0 0,4-3 256 0,5-6 0 16,3-5 0-16,4-3 144 0,2-3 304 0,4-3 48 15,3-4 16-15,3-4 0 0,1-2-352 0,7-5-160 16,6-2 160-16,3-4-160 0,5-6 0 0,4-6 0 16,1-4 0-16,3-4-160 15,1-6-2176-15,-1-4-432 0,-1-4-96 0</inkml:trace>
  <inkml:trace contextRef="#ctx0" brushRef="#br0" timeOffset="10141.354">23658 5396 43887 0,'-22'-8'1936'0,"9"2"416"0,-4 1-1888 0,0-1-464 0,1 4 0 0,-2 2 0 15,-3 3 144-15,2 6-144 0,-2 7 128 0,1 1-128 16,0 5-320-16,-2 7-160 0,1 5-32 0,-2 7 0 16,-3 2-160-16,-1-1-32 15,2 0-16-15,0-1 0 0,1-3-64 0,1 1-16 16,1-2 0-16,7-1 0 0,6-5 800 0,0-5 0 0,3-5 0 0,0 0 0 0,4-3 624 16,2-5 80-16,0-13 0 0,3 6 16 0,-3-6 128 0,9 7 32 15,2-7 0-15,0-7 0 0,2-6-608 0,4-5-112 16,4-2-32-16,-1-6 0 0,2-5-128 0,0 1-144 15,-1 0 144-15,-2-1-208 0,-1 1 208 0,-3 3 0 16,-2 0 0-16,0 4-144 0,-2 3 144 0,0 3 0 16,0 0 0-16,-1 7 0 0,-1 5 128 0,-9 5 0 15,8 2 0-15,1 5 0 0,-4 5-128 16,1 2-192-16,-2 6 64 0,-1 2 0 0,3 2 0 0,-3 1 0 16,0 4 0-16,0-2 0 0,0 0 0 0,2-5 0 15,3-3 0-15,3-3 0 0,-2-3 128 0,4-2 0 16,3-3 0-16,1-5 0 0,2-4 160 0,5-5 64 0,4-7 16 15,1-4 0-15,-1-4-240 0,3-3 176 0,-1-4-176 16,1-5 160-16,-2-2-160 0,-1-1 0 0,0-2 0 0,-1-3-176 16,-4-6 176-16,2-1 0 0,-4-3 0 0,-2 0 0 15,-2-2 0-15,-3-7 128 0,0 1 0 0,0-9 0 16,-2-5-128-16,-5-3 0 0,-2 2 0 0,-4-1-128 16,0-1 128-16,-1 4-128 0,-1 9 128 0,-3 5-128 15,-2 11 0-15,1 11 0 0,-3 5 0 0,2 9 0 16,3 5 128-16,-6 6 256 0,-2 2-64 15,0 4-16-15,-3 4-176 0,0 3 128 0,-2 6-128 0,-1 6 128 0,-5 5-288 16,0 8-64-16,0 8-16 0,0 6 0 16,1 8 240-16,-1 0-176 0,2 3 176 0,2 3-160 0,3 1 160 15,2 0 0-15,1 1-144 0,4 3 144 0,4 0 0 16,0 1 0-16,0-6 0 0,4-1 0 0,4-4 0 0,4-2 0 16,-4-1 0-16,4-2 0 0,1-1 0 0,1-3 0 15,1-5 160-15,1-5-160 0,0-5 240 16,1-3-64-16,1-3-16 0,2-2 0 0,-2-3-160 0,3-4 0 15,0-7 0-15,3-1 0 0,0 0 0 0,1-3 0 16,1-3 0-16,3-5 0 0,4-4 0 0,0 0-176 16,-1-3 48-16,0 2 0 0,-1-1 128 0,-1-3 0 15,-3-1 0-15,0 1 0 0,-5 5 0 0,-1-5-128 16,-3-4 128-16,-1 1-128 0,-3-1 128 0,0 6 0 16,-1-1 0-16,-2 4 0 0,0-3 0 0,-2 3 0 0,0 2 0 15,-2 2 128-15,-1 1-128 0,3 1 0 0,-3-2 0 0,-2 8 0 16,0 0 0-16,0 0 0 15,0 0 0-15,0 0 0 0,0 0 0 0,-9 7-192 0,1-2 192 16,0 4-192-16,1 0 192 0,-2 2-160 0,3 4 160 16,-3-1-160-16,2-1 160 0,2 0 0 0,0 2 0 0,2 2 0 15,0 2 0-15,3-2-128 0,0-4 128 0,0-2 0 16,1-1 0-16,1 1 0 0,-1 0 0 0,1-2-128 16,-2-9 128-16,0 0 0 0,8 10 0 0,-4-4 0 15,-4-6 0-15,9 3 0 0,-9-3 0 0,10 2 128 16,-10-2-128-16,11-2 176 0,1-1-176 0,-2-1 192 15,-1-2-192-15,0 1 0 0,0-1 0 0,3-1 0 16,1-2 0-16,-2 2 0 0,-1 3 0 0,2-4 0 16,1-2 0-16,-1-1-192 0,1-2 32 0,-2 3 16 15,-3 4 144-15,0 0 0 0,1 2 0 0,-2-4 0 0,-1-2 0 16,-1 2 128-16,-5 8-128 0,6-7 128 0,4-1-128 16,-5 3 0-16,-5 5-176 0,7-5 176 0,-3-1-160 15,2 0 160-15,4 1-160 0,-10 5 160 0,0 0-240 0,6-3 48 16,3 1 16-16,-9 2 0 0,0 0 176 0,8-2-208 15,-8 2 80-15,8-3 128 0,1-3 0 0,-2 3 0 16,-7 3 0-16,9-2 0 0,-1-4 0 0,0 3 0 16,-8 3 0-16,7-5 0 0,-2 2 0 0,-5 3 0 15,0 0 0-15,8-3 0 0,-8 3 0 0,0 0 0 16,0 0 0-16,7-3 0 0,1 0 0 0,-8 3 0 16,0 0 0-16,0 0 0 0,3-5 0 0,-3 5 0 0,0 0 0 15,0 0 0-15,0 0 0 0,-4-5 0 0,-1 0 0 16,5 5 128-16,0 0-128 0,-9-3 0 0,-4 0 0 15,3 0 0-15,2 0 0 0,-2 1 0 0,-2 4 0 0,2-1 0 16,-1 1 0-16,-1 3 0 0,-3 0 0 16,0 1 0-16,1 0-128 0,0 4 128 0,-2 3 0 0,1 5 0 15,-3 4 0-15,0 5 0 0,-3 2-144 0,3 1 144 16,1-2 0-16,1 3-128 0,3 1 128 0,0 0 0 16,2-2 0-16,4-3 0 0,3-3 0 0,2-2 0 15,-2-1 0-15,4-3 0 0,4-3 0 0,2-3 0 16,-1-3 0-16,1 0 224 0,2-3-64 0,4-1-16 15,0-4 112-15,0-1 0 0,0 0 16 0,4-1 0 16,1-8-272-16,4-1 0 0,2-2 0 0,0 1 0 16,-1 0 0-16,0-2 0 0,0-3 0 0,-3 2 0 0,-1-1-128 15,-1 0 128-15,0 3 0 0,-1-3-144 0,1-4 144 16,-2 2-128-16,0 1 128 0,-2-2-128 0,-2-4-16 16,1-2 0-16,-3 2 0 0,1-3 0 0,-2-5 144 0,1-1 0 15,-1-5 0-15,0-1 0 0,-2 0 208 0,0-2 80 16,-2-5 16-16,2-4 0 0,-1-6-144 15,-2-7-32-15,-2-5 0 0,3 1 0 0,1 3 0 0,1-1 0 16,-1 1 0-16,1 1 0 0,-4-1-128 0,3 7 0 16,3 9 0-16,-5 6 0 0,0 5 0 0,0 9 160 15,0 4-160-15,2 7 160 0,-4 6 32 0,0 1 16 16,-1 8 0-16,0 0 0 0,0 0-80 0,0 12-128 16,-2 7 176-16,-5 8-176 0,-2 9 0 0,0 11-304 15,-2 7 48-15,0 3 0 0,-3 4 256 0,-1 8 0 0,-2 4 0 16,3 9 0-16,1 5 0 0,1-2 0 0,0-2 0 15,3-1 0-15,3 0 0 0,4-7 0 0,1-11 0 16,2-5 0-16,3-6 128 0,0-7 96 0,2-8 16 16,2-4 0-16,1-3-112 0,2-3-128 0,1-5 176 15,2-8-176 1,-1-6-1472-16,0-5-384 0,-1-6-96 0,2-8-15648 0</inkml:trace>
  <inkml:trace contextRef="#ctx0" brushRef="#br0" timeOffset="10463.297">23284 5149 46079 0,'0'0'4096'0,"0"0"-3280"0,-5-8-656 0,5 8-160 0,0 0 1456 0,0 0 256 16,5-6 48-16,11 1 16 0,6 2-1296 0,10 1-256 15,8-1-48-15,16-3-16 0,15-3-160 0,11 1 0 16,10-3 0-16,8 0 0 0,8-4 0 0,0-1-144 16,2-2 144-16,3-3-160 0,0-1-176 0,0-2-48 15,-5-2 0-15,-6-1 0 16,-3 3-208-16,-4 2-48 0,0 1-16 0,-6 4 0 16,-10 2-752-16,-3 4-128 0,-8 2-48 0,1 7-11968 15,-3 7-2384-15</inkml:trace>
  <inkml:trace contextRef="#ctx0" brushRef="#br0" timeOffset="11995.836">7556 17217 18431 0,'0'0'1632'15,"-12"0"-1312"-15,12 0-320 0,-13 0 0 0,13 0 3616 0,-12-1 656 16,-2 2 128-16,-1 0 16 15,1-1-4064-15,-2 2-816 0,-1 1-176 0,-4 0-16 16,-2 4 80-16,-3-3 0 0,-2-1 16 0,0 5 0 16,-7 3 1008-16,4 0 192 0,-4-1 32 0,2 1 16 0,0 1 304 0,2 2 64 15,-1 1 16-15,1 0 0 0,1 2-624 0,-1 2-128 16,1 6-32-16,-1 1 0 0,-2 4-288 0,2 2 0 16,1 0 0-16,-1 1 0 0,2 1 0 0,0 1 0 15,4 0 0-15,1 0 0 0,-1-1 208 0,7 2-16 16,2-2 0-16,4 4 0 0,3 6-192 0,0-1-128 15,2-1 128-15,0-5-208 0,4 0-112 0,2-3 0 16,1-6-16-16,3-1 0 16,5-6-1872-16,0-2-368 0,0-2-80 0</inkml:trace>
  <inkml:trace contextRef="#ctx0" brushRef="#br0" timeOffset="12423.858">6432 17625 29999 0,'-13'-6'1328'16,"4"5"272"-16,3 1-1280 0,6 0-320 0,0 0 0 0,0 0 0 15,-7 4-400-15,7-4-160 0,0 0-16 0,-1 12-16 0,2 4 224 0,1 1 48 16,3 2 16-16,-2 4 0 0,3 2 560 0,2 4 128 16,-2 1 0-16,1 2 16 0,0 1 496 0,2 5 112 15,-4 4 16-15,1 1 0 0,-3-3-64 0,1 0-16 16,2-1 0-16,-1-2 0 0,1-4-496 0,-2 1-80 16,0-4-32-16,0-2 0 0,-1-1-144 0,1-3-16 15,-1-2-16-15,-2-10 0 0,1 0 32 0,2-1 0 16,-1-1 0-16,1-3 0 0,3-1-192 0,-4-4 0 15,4-3 0-15,2-4 128 0,4-3-128 0,1-5 0 16,3-5 0-16,0-3 0 0,5-2 176 0,24-22 48 0,-2 6 16 16,-1-2 0-16,1-1 32 0,-1 4 16 15,1 1 0-15,-1 2 0 0,0 0-288 0,2 3 0 0,1 5 0 0,2-1 0 32,1 5-1040-32,-1 1-272 0,2 3-48 0,-4 3-14928 0</inkml:trace>
  <inkml:trace contextRef="#ctx0" brushRef="#br0" timeOffset="15823.546">2155 15703 25791 0,'0'0'2304'0,"0"0"-1856"15,-5 5-448-15,5-5 0 0,-9 5 1280 0,9-5 144 16,0 0 48-16,0 0 0 0,0 0-1200 0,0 0-272 16,0 0 0-16,0 0 0 0,0 0 384 0,10-10 64 15,-5-5 16-15,4-1 0 0,-3-4 432 0,1-4 96 16,2-5 16-16,1-4 0 0,0-4-352 0,0-5-64 15,1-5-16-15,-2-5 0 0,1-5-192 0,3-3-32 0,2 0-16 0,0-3 0 16,-4-1-32-16,2-3-16 0,0-5 0 0,2-1 0 16,1 2-80-16,-3 2-16 0,0 2 0 0,1-2 0 15,2-2-192-15,-2-1 176 0,-2 5-176 0,3 6 160 16,1 6-160-16,1 4 0 0,0 1 144 0,1 5-144 16,-1 6 0-16,1 6 0 0,-2 6 0 0,0 6 0 15,-1 7 0-15,-2 5-160 0,0 7 160 0,2 4-160 16,4 8-112-16,2 9-32 0,2 2 0 0,1 11 0 15,0 6 16-15,4 12 0 0,-2 6 0 0,1 13 0 16,1 12 32-16,3 5 0 0,1 2 0 0,2 5 0 0,0 4-80 16,3-3-16-16,0-2 0 0,-1-8 0 0,0-7 144 15,-4-6 16-15,-1-6 16 0,-4-7 0 0,-4-9 176 16,2-7 0-16,-7-8 0 0,1-5 0 0,-2-5 0 0,-2-7 0 16,0-5 0-16,0-2 0 0,-1-5 240 0,0-3-32 15,2-4 0-15,-4-2 0 0,-2-3 0 0,0-2 0 16,3-5 0-16,-1-3 0 0,-2-3 64 15,2-6 16-15,0-10 0 0,1-4 0 0,-2-3-128 0,2-4-32 16,1-4 0-16,-2-7 0 0,-4-4 0 0,2-4 0 16,2-7 0-16,-3-3 0 0,-1-2 176 0,3-4 16 15,-1-5 16-15,1 0 0 0,1 1-48 0,2 4-16 16,1 4 0-16,-1 4 0 0,-3 2 80 0,2 4 16 16,0 3 0-16,2 6 0 0,-1 7-192 0,0 8-48 0,0 5 0 15,-4 9 0-15,-2 6-304 0,0 4-64 0,-1 4-16 16,-2 5 0-1,-2 3-1632-15,-3 8-336 0,0 0-64 0,0 0-14544 0</inkml:trace>
  <inkml:trace contextRef="#ctx0" brushRef="#br0" timeOffset="16398.776">4947 14422 12895 0,'0'-13'576'0,"-6"3"112"0,-9-1-560 0,-1-4-128 16,-3-5 0-16,3 0 0 0,0 5 5952 0,-1-1 1152 16,-4 2 224-16,0-1 48 0,1-1-6208 0,-3 3-1168 15,-1 2-384-15,-2 2 0 0,2 4 256 0,-1 0 128 16,-5 2-160-16,0 4 160 0,0 5-288 0,-3 5 32 16,-1 4 16-16,-2 6 0 0,4 3 240 0,2 9 0 15,0 7 0-15,5 6 0 0,3 5 304 0,3 2 96 16,2 0 32-16,4 12 0 0,4 7-112 0,3 7 0 15,3 6-16-15,5-4 0 0,2-4-304 0,4-3 0 16,3-4 128-16,1-4-128 0,4-3 0 0,4-8 0 0,1-7 0 0,4-7 0 16,1-5-192-16,0-8 16 15,1-10 0-15,3-4 0 0,4-7-16 0,3-5 0 0,0-3 0 16,-2-9 0-16,-2-6 0 0,0-6 0 0,-1-4 0 16,0-10 0-16,1-5 192 0,1-9 0 0,0-4 0 0,-3 0 0 15,-3 0 240-15,-4-1-32 0,0 0 0 0,-1-1 0 16,-5-3 48-16,-7 2 0 0,-2 3 0 0,-7 1 0 15,-1 1-64-15,-4 3-16 0,-10 1 0 0,0 6 0 16,-4 1-176-16,-1 5 0 0,0 4 144 0,-6 2-144 16,-2 4 0-16,-4 4 0 0,-2 2 0 0,1 10-192 15,4 4-96-15,-3 10-32 0,-2 3 0 0,3 4 0 16,0 4-1216-16,5 0-256 0,3 2-64 16,2-1-13504-16</inkml:trace>
  <inkml:trace contextRef="#ctx0" brushRef="#br0" timeOffset="16692.216">6069 13895 44863 0,'0'0'1984'0,"-4"5"416"0,4-5-1920 0,-9 5-480 15,2 0 0-15,3 5 0 0,0 5 128 0,-1 6-128 16,2 3 0-16,-2 8 0 0,3 4 0 0,0 6-256 0,1 3 16 0,-1 8 16 31,0 7-240-31,-4 9-48 0,2 5-16 0,-2 3 0 16,1-2 80-16,-2 3 32 0,0 4 0 0,0 0 0 0,-2-1 416 0,2-3 0 0,2-5 0 0,-2-2-128 16,3-4 128-16,-1-6 176 0,-1-3-48 15,3-7 0-15,3-3 96 0,-2-7 16 0,0-4 0 16,2-6 0-16,2-6-240 0,1-3 0 0,-2-2 0 0,1-5 0 31,0-5-1296-31,-2-10-256 0,0 0-48 0,0 0-16 0,0 0-1296 16,0 0-256-16,5-17-48 0</inkml:trace>
  <inkml:trace contextRef="#ctx0" brushRef="#br0" timeOffset="17008.527">5135 14023 41519 0,'-13'2'1840'0,"4"0"384"0,2-1-1776 0,7-1-448 15,0 0 0-15,0 0 0 0,-6 7 368 0,6-7-16 16,0 0 0-16,11 10 0 0,6-2-176 0,6-2-48 16,3-1 0-16,6-3 0 0,5-2 112 0,8-2 16 15,5-2 0-15,5-1 0 0,5-2-16 0,0 0 0 16,-2-6 0-16,4 1 0 0,3-3 128 0,4 0 16 15,0 0 16-15,2-1 0 0,-3-1-128 0,2 2-16 16,-2 1-16-16,4 0 0 0,-2 2-240 0,2 2 0 0,-4 3 0 16,-2-1 0-16,-4-1 0 0,-1 3 0 0,-1-1 0 15,-3 3 0 1,-1-1-1408-16,-7 3-160 0,-1 0-32 0,-4 2-11408 16,-5 0-2288-16</inkml:trace>
  <inkml:trace contextRef="#ctx0" brushRef="#br0" timeOffset="17612.643">8738 14831 35007 0,'0'0'3120'0,"0"0"-2496"0,0 0-496 0,0 0-128 16,0 0 2160-16,0 0 400 0,0 0 96 0,3 7 16 16,0 6-2272-16,3 6-400 0,3 6-176 0,1 5 16 15,-2 5 160-15,1 5-208 0,-3 4 80 0,-1 3 128 16,2 4-416-16,-6 6 32 0,-1 6 16 0,0-2 0 16,-1-1-64-16,-5-5-16 0,0-7 0 0,0-2 0 0,1-2 192 0,0-3 16 15,2-7 16-15,-3-2 0 16,3-2-1056-16,0-8-192 0,1-7-64 0,2-15-9360 15,0 0-1888-15</inkml:trace>
  <inkml:trace contextRef="#ctx0" brushRef="#br0" timeOffset="17941.451">9446 14825 42383 0,'-5'19'3776'0,"1"5"-3024"0,-1 4-608 0,3 9-144 16,2 6 784-16,1 2 128 16,1-1 32-16,1 1 0 0,-1 0-816 0,1-3-128 0,-2-3 0 0,1-1 0 15,-1-4-256-15,-1-6 64 16,-2-3 0-16,0-2 16 16,-1-5-224-16,1-2-48 0,-4-6-16 0,1-3 0 0,5-7 464 0,0 0 0 0,0 0 0 15,-7-2 0-15,-1-7 128 0,5-3 128 0,-2-3 32 16,3-8 0-16,0-5-96 0,4-5-32 0,5-4 0 0,-1-4 0 15,4-2-160-15,0 0 0 0,5 0 0 0,2-1 128 16,0 2 640-16,4-1 128 0,7 2 32 0,-3 5 0 16,0 4-1744-1,2 4-336-15,-3 4-80 0,-1 5-16 0,-1 7 928 0,1 6 176 0,-2 2 144 16,0 10-192-16,0 6 192 0,1 8-128 0,1 8 128 0,-1 9-128 16,3 3 128-16,1 7 0 0,-1 2 0 0,0 5 0 15,-3 2 0-15,-1 6 176 0,-1-1-48 0,-2 0 0 0,-1-3 192 16,-1-4 48-16,-4-3 0 0,-1-3 0 0,-1-1-80 15,-1-1-16-15,-2-3 0 0,1 0 0 0,-5 0-272 16,1-3 0-16,2-9 0 0,-3-5 0 16,-3-3-1728-16,0-6-288 0,1-5-64 0,-1-4-10272 15,0-8-2048-15</inkml:trace>
  <inkml:trace contextRef="#ctx0" brushRef="#br0" timeOffset="18715.554">13171 14413 31327 0,'0'0'2784'0,"-5"-7"-2224"0,1-1-560 0,1 0 0 16,1 0 2272-16,0 0 352 0,1-2 64 0,1 6 0 15,0 4-1968-15,0 0-400 0,0 0-64 0,0 0-32 16,1 4-224-16,3 5 0 0,-1 4 0 0,1 9 0 15,1 8 0-15,-1 7-240 0,1 8 48 0,-3 8 16 16,-2 7 176-16,0 11-208 0,-6 9 80 0,1 3 128 16,-1 0-128-16,0 3 128 0,1 3 0 0,3-3 0 15,1-1 0-15,1-6 0 0,4-8 128 0,0-6-128 16,-3-5 304-16,4-6-32 0,4-6 0 0,7-4 0 16,3-4-144-16,4-4-128 0,4-8 192 0,-2-2-192 15,3-6 0-15,1-5 0 0,1-7 0 0,2-4 0 16,0-3-416-1,0-6-32-15,1-6-16 0,-1-7 0 0,-3-4-1328 0,0-8-272 0,1-4-48 16,-4-6-8640-16,-2-4-1712 0</inkml:trace>
  <inkml:trace contextRef="#ctx0" brushRef="#br0" timeOffset="19286.06">12535 15187 27647 0,'0'0'1216'0,"0"0"256"0,0 0-1168 0,0 0-304 16,0 9 0-16,0-9 0 0,11 8 3952 0,7 1 720 15,5 0 160-15,6-1 32 0,4-3-4096 0,6 0-768 0,6-4-224 0,3-2-16 16,3-2 16-16,0 0 0 0,0-2 0 16,3-3 0-16,2-2-96 0,3-3 0 0,-2-3-16 15,-1-2 0-15,-2-5 176 0,-2-3 160 0,-6-1-208 16,1-3 80-16,-1-2 0 0,0-1 0 0,-4-4 0 15,0-1 0-15,-1 3-176 0,-3-2-16 0,-1-2-16 0,-4 1 0 16,-4 0 64-16,-2 2 16 0,-3-2 0 0,-1-2 0 16,-1-1 0-16,-3-5 0 0,-3-5 0 0,-2 0 0 15,-1-4 0-15,-4 0 16 0,-2 1 0 0,-3 1 0 16,-1 1-128-16,1 4-16 0,-2 5-16 0,0 7 0 16,-4 6 144-16,2 7 48 0,1 9 0 0,-1 5 0 15,-2 2 592-15,2 7 128 0,0 0 32 0,-3 11 0 16,0 6-240-16,-2 6-48 0,0 4-16 0,-3 11 0 15,2 6-240-15,0 9 0 0,-2 7 0 0,-2 13 0 16,0 8 0-16,-3 6 176 0,-1 4-48 0,0 10-128 0,-1 12 208 16,3-7-64-16,3 1-16 0,1-2 0 15,-1-3 144-15,1-13 32 0,4-12 0 0,-2-9 0 0,4-8 336 0,0-9 80 16,-2-7 16-16,3-4 0 0,1-7-432 0,0-7-96 16,3-2-16-16,-1-6 0 0,0-6-192 0,-1-6 0 15,-1-6 0-15,0 0 0 0,7-9-192 0,-3-7-64 16,2-7-32-16,1-4 0 0,3-5-80 0,2-4-16 15,1-7 0-15,2-1 0 0,1-4 160 0,4-2 32 16,2-4 0-16,1 6 0 0,1 2-176 0,4 7-16 16,-3 6-16-16,0 6 0 0,-3 7 96 0,0 6 32 15,-4 6 0-15,1 4 0 0,-1 9 144 0,4 5 128 0,-2 4-192 16,1 8 192-16,0 5-128 0,-2 10 128 0,1 8 0 16,3 3 0-16,-4 2 0 0,2 1 0 0,0 0 0 0,0-3 0 15,1-1 208-15,-2-1-48 0,-5 0-16 0,3-2 0 16,2-3-144-16,-4-6 128 0,0-4-128 0,-1-4 128 31,0-3-512-31,-1-4-128 0,-3-7 0 0,-4-4-10544 0,1-1-2096 0</inkml:trace>
  <inkml:trace contextRef="#ctx0" brushRef="#br0" timeOffset="19621.212">14802 14948 48383 0,'0'0'2144'0,"0"0"432"0,-1 14-2064 0,4 5-512 16,1 3 0-16,3 8 0 0,3 6 0 0,2 5 0 16,3 1 0-16,-3 5 0 15,0 5-272-15,0 0-112 0,-4-1-32 0,-1 1 0 16,0-5-432-16,-3-1-96 0,-3-1-16 0,2-3 0 15,-1-3 368-15,0-2 64 0,-1-1 16 0,-1-5 0 0,-2-5 512 16,2-5 0-16,3-2 0 0,2-6 0 16,-3-3-384-16,1 1-32 0,-3-11 0 0,0 0 0 15,10 1-2336-15,-1-5-480 0,1-10-96 0</inkml:trace>
  <inkml:trace contextRef="#ctx0" brushRef="#br0" timeOffset="19868.802">14651 14443 16575 0,'0'0'1472'0,"0"0"-1168"0,0 0-304 0,0 0 0 16,0 0 8128-16,0 0 1552 0,0 0 320 0,0 0 64 31,2 10-9296-31,1 0-1856 0,2-1-368 0,1-2-80 0,-6-7-1648 15,10 7-336-15</inkml:trace>
  <inkml:trace contextRef="#ctx0" brushRef="#br0" timeOffset="20555.837">16212 14866 33167 0,'-6'-11'2944'0,"1"3"-2352"0,1-2-464 0,-3-1-128 0,3-2 1824 0,0 3 352 15,-3-1 64-15,1 1 0 0,1 0-1872 16,-2 0-368-16,1 0 0 0,-4 1-192 0,-1 3 192 0,1-2 0 16,-2 0 0-16,-2 3 0 0,-5-1-160 0,-3 2-32 15,-3 2-16-15,-6 2 0 0,-6 2-80 0,-1 1-16 16,-4 4 0-16,-2 2 0 0,-2 5 80 0,2 4 16 15,3 3 0-15,3 5 0 0,1 3 208 0,8-3-176 16,7-4 176-16,5-1-160 0,4-2 160 0,5 1 0 16,4 1 128-16,6 1-128 0,8-2 0 0,5 1-288 15,6-2 48-15,5 1 16 0,3-2 48 0,4 2 16 16,4 0 0-16,3 4 0 0,5 0 160 0,-1 3 0 16,5 2 160-16,-3 0-160 0,0 0 192 0,-3-1-64 15,-2-3-128-15,-4 1 192 0,-2-2 80 0,-4-3 16 16,-5-2 0-16,-4-2 0 0,-7 0 48 0,-2-1 16 15,-4 1 0-15,-1-2 0 0,-7 0 96 0,-2 1 0 16,-7 4 16-16,-5-2 0 0,-6 1 256 0,-2 3 48 16,-7-1 16-16,-2 0 0 0,-2 0-336 0,-5 0-64 0,-6 1 0 0,-4-3-16 15,-1-1-208-15,-3-3-32 0,2 0-128 0,2-4 192 16,2-2-400-16,3-5-96 0,2-4-16 0,3-2 0 16,0-4-736-1,6-3-160-15,3-3-16 0,4-3-16 0,2 0-2160 16,8-6-432-16</inkml:trace>
  <inkml:trace contextRef="#ctx0" brushRef="#br0" timeOffset="21129.937">18658 14895 21183 0,'-11'-13'944'0,"0"1"192"0,-7-5-912 0,-1-2-224 0,-3-4 0 0,-1 1 0 16,0 1 3776-16,0-1 720 0,-2-3 144 0,-1 3 32 15,-2 5-4032-15,-2 3-784 0,-4 1-176 0,-6 5-16 16,-2 2 32-16,-8 5 16 0,-4 2 0 0,-3 5 0 16,1 5 288-16,2 2 0 0,2 4 128 0,-1 7-128 15,3 5 576-15,3 4 32 0,3 4 0 16,4 2 0-16,4 6-16 0,7 3 0 16,6-1 0-16,8 3 0 0,0 1-448 0,9 6-144 0,6 2 0 0,5-1 0 0,3-4 0 0,5-5 0 15,2-4 0-15,6-3 0 0,4-6 0 0,2-3-144 16,4-3 144-16,3-3 0 0,3-4 0 0,2-2 0 15,-2-6 144-15,5-2-144 0,3-1 288 0,4-5-48 16,2-5-16-16,4-3 0 0,4-7 32 0,-3-5 0 16,1-3 0-16,0-6 0 0,2-4-256 0,2-3 0 15,4-6-192-15,-2 1 192 16,-2-1-2256-16,-5-4-352 0,-5-4-64 0</inkml:trace>
  <inkml:trace contextRef="#ctx0" brushRef="#br0" timeOffset="21508.188">19258 13322 33519 0,'0'0'1472'0,"0"0"320"0,0 0-1424 0,0 0-368 0,0 0 0 0,0 0 0 0,0 0 0 0,0 0-320 16,-6 10 64-16,0 3 16 0,-3 4 240 0,2 8 0 16,-7 8 0-16,3 10 0 0,0 9 448 0,0 4 96 15,-4 7 16-15,0 6 0 0,-4 7 224 0,4 8 48 16,-1 7 16-16,3 4 0 0,-2 5-224 0,1 4-48 15,1 5-16-15,0-5 0 0,-4-1-48 0,4-3-16 16,1-1 0-16,1-8 0 0,-3-6 48 0,4-6 16 16,3-4 0-16,0-3 0 0,0 0-240 0,-1-7-32 15,3-6-16-15,2-6 0 0,-1-5-96 0,3-6-32 16,1-5 0-16,1-2 0 16,3-7-480-16,-2-1-112 0,1-4 0 0,1-7-16 15,2-3-1408-15,-2-5-288 0,3-4-48 0,4-6-9312 16,3-4-1872-16</inkml:trace>
  <inkml:trace contextRef="#ctx0" brushRef="#br0" timeOffset="22060.538">20329 14792 27647 0,'0'0'1216'0,"0"0"256"0,-1-8-1168 0,-3-1-304 0,3 2 0 0,-1-5 0 16,-1-4 2960-16,-1 0 544 0,-3-1 96 0,-2-2 32 15,-5-1-3424 1,-2-1-672-16,1 0-144 0,-6 1-32 0,-1 2 256 0,-3 4 64 0,-5 1 0 0,-3 4 0 0,-6 6 592 0,0 2 128 16,-1 3 32-16,-2 6 0 0,2 8 16 0,1 4 16 15,4 1 0-15,0 6 0 0,2 8-176 0,1 9-32 16,1 8-16-16,0 3 0 0,-1 6-240 15,4 1 0-15,2 4-144 0,2 1 144 0,3 4-224 0,3-5 48 16,2 1 16-16,6-5 0 0,7-7-128 0,3-8-32 16,3-6 0-16,6-7 0 0,1-6 320 0,5-5 0 15,5-4 0-15,3-6 0 0,5-4 208 0,0-8 48 16,8-2 16-16,-1-9 0 0,6-9-272 0,1-6-304 16,6-9 64-16,3-6 16 15,3-2-224-15,0-10-64 0,-1-4 0 0,-5 0 0 0,-2 3 256 0,-7 2 32 16,-4 2 16-16,-4 1 0 0,-4 2 208 0,-4 3 240 15,-1 6-48-15,-6 6-16 0,-3 6-32 0,-3 6 0 16,-1 6 0-16,-3 5 0 0,-6 8-144 0,0 0 0 0,7 11 0 16,-2 8 0-16,-3 3 0 0,1 10 128 0,0 6-128 15,1 6 0-15,-3 4 0 0,1 1 0 0,-1 5 0 0,2 1 0 16,2 3 0-16,3-3 0 0,3-7 0 0,0-5 0 16,3-5 0-16,2-3 0 0,5-6 0 0,0-3 0 31,3-7-448-31,2-3-32 0,0-2 0 0,3-9-10528 0,1-5-2112 0</inkml:trace>
  <inkml:trace contextRef="#ctx0" brushRef="#br0" timeOffset="22518.23">22111 14318 33167 0,'0'0'1472'0,"0"0"304"0,-3-10-1424 0,2-1-352 15,-3-5 0-15,1 4 0 0,-1 0 1040 0,0-1 144 16,-5 2 32-16,-2 0 0 16,-3 1-1488-16,-5-1-304 0,-3 2-48 0,-3 3-16 0,-4 1 480 0,-5 5 160 15,-8 1 0-15,-3 5-144 0,-2 2 896 0,0 3 176 16,-2 3 32-16,1 7 16 0,-3 2-256 0,3 8-48 15,-6 6-16-15,2 5 0 0,2 4-320 0,-1 4-64 16,3 1-16-16,5 0 0 0,5-2-256 0,5 2 0 0,5 0 0 16,6-2-144-16,2 1 144 0,8-6 0 0,1-4 0 0,9-3-128 15,2-3-48-15,3-2 0 0,2-5 0 0,6-2 0 16,5 0 176-16,3 0-208 0,3-2 80 0,4-1 128 16,7 1-240-16,2 0 80 0,1 3 16 0,4-3 0 15,-3 1-16-15,4-1 0 0,1 0 0 0,-1-1 0 16,-1-3 160-16,-2 1-160 0,-1-3 160 0,-1-1-160 15,-3-3 32-15,-1-1 0 0,-3-2 0 0,0 0 0 16,-6-4-32-16,-5 0 0 0,-4-2 0 0,-6-1 0 16,-8-3 160-16,0 0 0 0,-3 7-144 0,-11 0 144 15,-9 1 0-15,-5-1 0 0,-4 2 0 0,-4-3 0 0,-5 4 192 16,-6 1-64-16,-7 3 0 0,-6 1 0 0,-5 1-128 16,-5 2 0-16,1 0 0 0,6-1 0 0,4 2 0 15,8 0 0-15,4-4 0 0,4 0 0 0,6-5-256 16,10-2-48-16,8-7 0 0,6-1-10912 15,2-1-2192-15</inkml:trace>
  <inkml:trace contextRef="#ctx0" brushRef="#br0" timeOffset="23082.281">23685 14038 20271 0,'-18'-6'1792'0,"5"-1"-1424"0,-9-6-368 0,-4 0 0 16,-5-2 3904-16,-1 2 720 0,0 2 144 0,-3 1 32 15,-2-1-3952-15,-3 3-848 0,-4 1 0 0,-5 1-128 16,-2 3 128-16,-4 3 256 0,-4 5-64 0,3 1-16 15,2 2 448-15,-2 3 80 0,-2 8 32 0,-3-1 0 16,1 5-64-16,3 4-16 0,4-1 0 0,6 4 0 16,5-2-208-16,7 3-32 0,5-1-16 0,7 0 0 15,2 3-400-15,7 0 0 0,5-4 0 0,7 5 0 16,5 2-336-16,11 0 48 0,4-1 16 0,9-1 0 0,4 0 144 16,7 0 128-16,6-3-192 0,6-1 192 15,5-1 0-15,-1 0 0 0,1 0 0 0,0-1 0 0,-2 0 0 16,3 3 0-16,2 5 0 0,1-1 0 0,-4-2 0 0,-6 1 176 15,-8-1-176-15,-4-2 160 0,-5-2-160 0,-7-3 0 16,-6-1 0-16,-6-1 128 0,-3-4-128 0,-4 4 0 16,-6-1 0-16,-6-1-176 0,-5 0 176 0,-6 0 128 15,-7 1-128-15,-11 3 176 0,-8 5-176 0,-9-2 0 16,-9-3 0-16,-5 0 0 0,-5-3 128 0,-12-2-128 16,-12-2 128-16,-2 0-128 0,-2-4 176 0,3 1-48 15,2-2-128-15,5 1 192 0,2 0-192 0,9-3 128 16,7-2-128-16,7-1 0 15,6 0-656-15,-2-3-240 0,-2-3-32 0,7-4-17760 0</inkml:trace>
  <inkml:trace contextRef="#ctx0" brushRef="#br1" timeOffset="33155.744">9222 6599 11055 0,'0'0'976'0,"0"0"-784"16,0 0-192-16,-8-4 0 0,3-1 1344 0,5 5 240 16,-3-5 32-16,3 5 16 0,0 0-496 0,0 0-112 15,0 0 0-15,0 0-16 0,0 0-336 0,0 0-64 16,0 0-16-16,0 0 0 0,0 0-368 0,0 0-80 15,0 0-16-15,0 0 0 0,3 8 32 0,0 2 0 0,1 0 0 0,1 5 0 16,-4 1 48-16,2 3 16 0,1 2 0 0,3 3 0 16,-3 2 16-16,2 6 0 0,-1 6 0 15,0 2 0-15,0 2 112 0,2 1 32 0,-2 2 0 0,3 1 0 16,-2 0 16-16,-1 4 16 0,1 4 0 0,-1 0 0 16,2 2-96-16,-1-4-32 0,1-1 0 0,1-1 0 15,2 1-80-15,1 0-16 0,-3 0 0 0,1 0 0 16,-1 0 80-16,1 0 16 0,2-2 0 0,-3 1 0 15,-2 0-16-15,-1 0 0 0,2-1 0 0,-4 3 0 16,1 0-64-16,-2 0-16 0,0 1 0 0,1-3 0 16,-4-3 64-16,-1-2 16 0,2-3 0 0,0-3 0 15,0 1 48-15,0-3 0 0,2 1 0 0,-4-1 0 0,1-3 0 16,0 0 0-16,0-1 0 0,0 0 0 0,0-1-80 16,1-2-16-16,-4-2 0 0,2 0 0 0,1 0-80 0,0 0-16 15,1-2 0-15,0 0 0 0,0-1-128 0,0 4 128 16,1 1-128-16,-1-3 128 0,-1 1-128 0,2-2 0 15,0 1 0-15,1 0 128 0,-2-1-128 0,0 0 128 16,1-3-128-16,-1 1 128 0,0 3-128 0,3-1 160 16,0-3-160-16,1 0 160 0,-2 1-160 0,0 0 160 15,-2 2-160-15,1-2 160 0,1-1 0 0,-2-1 0 16,-3 3 0-16,3-1 0 0,2 0-32 0,-1-2 0 16,-3-4 0-16,2 0 0 0,2-2-128 0,0 1 128 15,0-1-128-15,-1 1 128 0,-1-4-128 0,4-1 0 16,-1 0 0-16,-1 0 0 0,-2 0 0 0,0 1 0 0,-1-2 128 15,1 0-128-15,1 0 0 0,-1 0 0 0,-1-2 0 0,1 5 128 16,2-1-128-16,-1 1 0 0,-2-1 0 16,-1 2 128-16,-1-3-128 0,-1 2 0 0,4-2 0 0,0 2 0 15,-1 1 0-15,1-2 0 0,1-2 0 16,2 0 0-16,-2 2 0 0,0-3 0 0,-1-10 0 0,2 8 0 16,-2-8 0-16,0 0-144 0,0 0 144 0,0 0-160 15,0 0-160-15,0 0-48 0,7 5 0 0,-7-5 0 16,0 0-352-1,0 0-80-15,10-7-16 0,-4 0 0 0,-6 7-1744 0,0-18-336 16</inkml:trace>
  <inkml:trace contextRef="#ctx0" brushRef="#br1" timeOffset="34584.015">10120 7725 9215 0,'2'-10'816'0,"-4"-1"-656"0,0 0-160 0,-2 3 0 15,1 1 1760-15,-1 0 320 0,2 0 64 0,2 7 16 16,0 0-848-16,0 0-160 0,-3-6-48 0,3 6 0 0,0 0-256 0,0 0-48 16,0 0-16-16,0 0 0 0,0 0-528 0,0 0-96 15,0 0-32-15,-5 12 0 0,3 2 0 0,1 2-128 16,0 2 192-16,1 4-64 0,1 2 208 0,-1 2 48 15,0 2 0-15,1 0 0 0,2 0 80 0,2 2 32 16,-5 1 0-16,2 1 0 0,1-1-32 0,1 4 0 16,-1 3 0-16,0 4 0 0,3 3-96 0,-1 2-32 15,0 0 0-15,0-1 0 0,1 0-96 0,-1 0-32 16,1 4 0-16,2 3 0 0,-2 5-16 0,1 0 0 16,-2-1 0-16,2 0 0 0,0-2-192 0,0-1 176 15,-3-1-176-15,2 2 160 0,-1 0-160 0,3 0 128 16,-5-1-128-16,4-4 128 0,2-5-128 0,0 0 128 15,-1-1-128-15,2 0 128 0,-1-3-128 0,1 4 0 16,-1 6 144-16,0-2-144 0,2 0 0 0,-4-2 144 0,3-1-144 16,-3-1 0-16,-1-1 160 0,-2 2-160 15,0 2 128-15,0-2-128 0,-1-1 240 0,-3-1-48 0,-3-3 0 0,2-3 0 16,2-1 0-16,2-2 0 16,-2 1 0-16,0-3 0 0,-2-3-48 0,1 1-16 0,3 1 0 0,0-2 0 15,1-1-128-15,0-1 160 0,-1-1-160 0,1-4 160 16,-2 1-32-16,0-2-128 0,0 0 192 0,1-1-64 15,-3 0-128-15,1-2 160 0,0 0-160 16,2-3 160-16,1 3-160 0,-1-2 160 0,0 0-160 0,-1-1 160 16,4 1-160-16,-1 0 0 0,-1 1 0 0,-1-3 128 15,0 0-128-15,-1 0 0 0,-1 2 0 0,4-3 128 16,-3-1-128-16,1 0 0 0,-1 1 0 0,1-1 0 16,-2 1 0-16,0-1 0 0,-2-4 144 0,1 3-144 0,1 0 128 0,0 1-128 15,-1-3 128-15,0 1-128 0,-1 0 144 0,0-1-144 16,-2 0 192-16,1-1-192 0,1-1 0 0,0-1 0 15,-1 0 0-15,0 2 0 0,0 0 0 0,0-3 0 16,2 4 0-16,0-10 0 0,-2 10 0 0,0 0 0 16,0-1 0-16,0 1 0 0,-1-4 0 0,0 3 0 15,2-2 0-15,0 1 0 0,-1-1 128 0,2-7-128 16,1 9 0-16,-1 0 0 0,0-9 0 0,0 9 0 16,0 0 128-16,0-1-128 0,0-8 0 0,1 11 0 15,1-3 0-15,0 0 0 0,-4 1 128 0,1 0-128 16,1 0 0-16,3 1 0 0,-1-3 0 0,-2 4 0 15,-1 0 0-15,1 2 0 0,0-2 0 0,-1 1 0 0,-2 1 0 16,2-1 0-16,2 1 0 0,2-1 0 16,-1 0 0-16,-2-2 0 0,-5-2 176 0,4 0-176 15,5-1 160-15,-2 2-160 0,-4-1 208 0,2-8-48 0,0 0-16 0,-5 10 0 16,2 0-16-16,-1-2-128 0,3 0 192 0,-1 0-64 16,2-8-128-16,0 11 128 0,0 1-128 0,0-1 128 15,-3-2-128-15,3 0 0 0,3 0 0 0,-1 0 0 16,-2-9 0-16,0 10 0 0,-2-1 0 0,2-9 0 15,1 9 0-15,-1-9 0 0,0 9 0 0,0-2 0 16,0-7 144-16,1 8-144 0,-1-8 160 0,0 0-160 16,-2 9 160-16,2-9-160 0,-2 7 160 0,2-7-160 15,-1 8 128-15,1-8-128 0,-4 10 0 0,2-2 144 16,2-8-144-16,-4 6 128 0,-2-1-128 0,6-5 128 16,0 0-128-16,0 0 0 0,0 0 0 0,0 9 128 15,0-9-128-15,1 7 128 0,-1-7-128 0,0 0 128 0,0 0-128 0,0 0 0 16,0 0 0-16,0 0 128 0,4 9-128 0,-4-9 0 15,1 8 0-15,-1-8 0 0,0 0 0 0,0 0 0 16,0 0 128-16,0 0-128 0,0 0 0 0,0 0 0 16,0 0 0-16,0 0 0 0,0 0 0 0,0 0 0 15,0 0 0-15,0 0 0 0,0 0 0 0,0 0 0 16,0 0 0-16,0 0 0 0,0 0 0 0,0 0 0 16,0 0 0-16,0 0 0 0,0 0 0 0,0 0 0 15,0 0 0-15,0 0 0 0,0 0-128 0,0 0 128 16,0 0-160-16,0 0 160 0,0 0-224 0,0 0 48 15,0 0 16-15,0 0 0 0,0 0-64 0,0 0-16 16,0 0 0-16,0 0 0 0,0 0-80 0,0 0-32 16,0 0 0-16,0 0 0 15,0 0-240-15,0 0-48 0,0 0-16 0,0 0 0 16,0 0-2096-16,0 0-432 0,0 0-80 0,0 0 0 0</inkml:trace>
  <inkml:trace contextRef="#ctx0" brushRef="#br1" timeOffset="36049.498">8777 6399 11055 0,'-14'-2'480'0,"6"-1"112"0,-3 1-464 0,1-1-128 16,3-5 0-16,-2 3 0 0,2 1 2096 0,7 4 400 15,-5-6 64-15,0 2 32 0,5 4-1120 0,-4-4-208 16,4 4-48-16,0 0-16 0,0 0-448 0,0 0-96 16,0 0-16-16,0 0 0 0,0 0-384 0,0 0-64 15,0 0-32-15,0 0 0 0,0 0 16 0,0 0 0 0,7 12 0 0,-1 2 0 16,-1 2 96-16,0 3 32 0,1 1 0 0,-3 4 0 16,1 1 64-16,3 2 16 0,-3 1 0 15,2 2 0-15,0-1-64 0,-1 4 0 0,1 2 0 0,1 5 0 16,-1 4 0-16,0 0-16 0,0 0 0 0,0 1 0 15,2 2-96-15,0-1-16 0,-1-4 0 0,2 4 0 16,-2 1-192-16,0 5 144 0,0 3-144 0,0-3 128 16,-1-3-128-16,-2-1 160 0,-1-2-160 0,0 3 160 15,-1-5-160-15,-1 0 160 0,-1-1-160 0,0 2 160 16,3 3 64-16,-2-2 16 0,-1-3 0 0,0 0 0 16,0-1 48-16,0-1 16 0,1-3 0 0,1 1 0 15,1-2-160-15,0 2-16 0,0 1-128 0,0 1 192 16,-1-5-192-16,2-2 0 0,0-1 128 0,2-2-128 0,-2-2 0 15,0-3 128-15,0-3-128 0,0-2 0 0,0-2 256 0,1-3-64 16,-1-2 0-16,0-2 0 0,0-1 0 0,-1 1-16 16,-1-2 0-16,-2-10 0 0,6 6 0 0,-6-6 0 15,0 0 0-15,0 0 0 0,0 0-176 0,0 0 192 16,0 0-192-16,0 0 192 0,0 0-192 0,8-7 160 16,-3-2-160-16,-4-4 160 0,-1 0-160 0,0-2 0 15,0-1-192-15,-4-6 192 0,-2-2-192 0,2-2 192 16,1-3-160-16,-3-2 160 0,1-6 0 0,0 1 0 15,-1-1-128-15,0-1 128 0,1 1 0 0,-2-1 0 16,2-1 0-16,-3-1 0 0,0-1 0 0,0-3 0 16,1-1 0-16,-1-5 0 0,0-6 0 0,-2 1 0 15,1 0 0-15,-1 2 0 0,-1-1 0 0,3 1-144 16,-1 3 144-16,4-1-128 0,-3-1 128 0,4 4 0 16,1 4 0-16,-2 3-128 0,2 0 128 0,0 4 0 15,2 2 0-15,-1 0-128 0,1-2 128 0,1 2 0 16,0 1 0-16,1-1 0 0,-1-4 0 0,-1 6 0 0,1 3 0 0,0 2 0 15,0 1 0-15,0 3-128 0,0 5 128 0,-2 0 0 16,0 1 0-16,0 2 0 0,0 2 0 0,0 1-128 16,-1 2 128-16,1 2 0 0,2 1 0 0,-2 0 0 15,-2 4 0-15,4 4 0 0,0 0 0 0,0 0-128 16,0 0 128-16,0 0 0 0,0 0 0 0,0 0 0 16,0 0-128-16,0 0 0 0,-1 10 0 0,0 3 0 15,0 3-48-15,1 4 0 0,0 1 0 0,1 7 0 16,0 1 176-16,1 6-192 0,1 8 192 0,0 0-192 0,0 1 192 15,1-1 0-15,3 1-144 0,-2 1 144 0,4 1 0 16,-2 1 0-16,3-1 0 0,-3 8 0 0,2 2 0 16,1 0 0-16,-1-3 0 0,1-2 0 0,-4-3 0 0,3-2 0 15,-2-1 0-15,-1 3 0 0,0 3 0 0,-2 0 0 16,1-3 0-16,-2-1 0 0,-2-3 0 0,-1-3 0 16,0-5 0-16,-3 0 0 0,0-7 0 0,-1 1 0 15,0-5 0-15,3-1 0 16,-4 0-304-16,1-6-144 0,0-2-16 0,1-5-10144 15,0-3-2016-15</inkml:trace>
  <inkml:trace contextRef="#ctx0" brushRef="#br1" timeOffset="36916.457">9332 6624 2751 0,'0'0'128'0,"-10"-3"16"0,1 1-144 0,-1-2 0 16,4 0 0-16,-3 1 0 0,3 2 4624 0,-1 1 896 16,7 0 176-16,-7 2 48 0,-2 1-4048 0,4 2-800 0,5-5-176 15,-8 7-16-15,2 1-352 0,2 2-64 0,-3 1-16 0,3 3 0 16,1 3-272-16,-3 2 0 15,2 2 128-15,-1 6-128 0,3 2 0 0,-1 4 128 0,2-1-128 0,1 4 0 16,0-2 144-16,1 2-144 0,1 1 0 0,-1 2 144 16,0 2 16-16,3 1 0 0,0 5 0 0,2 3 0 15,-3 5 160-15,2 0 48 0,2-1 0 0,-2-1 0 16,2-1 64-16,0 3 16 0,-1 2 0 0,2 7 0 16,1-2-112-16,1-1-16 0,2-4 0 0,-3 0 0 15,-1 0-160-15,1-3-32 0,1-2-128 0,-1 2 192 16,-3 2-48-16,1-3-16 0,-1-3 0 0,-2-1 0 15,-1-2 64-15,-1-1 16 0,1 1 0 0,-1 3 0 0,1 4 80 16,0-1 16-16,1 0 0 0,0-2 0 0,-2 3-96 16,1 0-16-16,0 0 0 0,0 4 0 0,0 2-192 15,0 0 176-15,-1-3-176 0,1 0 160 0,0-2-160 16,0 0 0-16,-3-4 0 0,2 3 0 0,0 3 128 16,0-2-128-16,-1-5 128 0,2-4-128 0,-1-3 240 0,1-2-48 15,0-1 0-15,0 0 0 0,0 0-32 0,0 0-16 16,-1 0 0-16,2 0 0 0,-4-4-144 0,0-3 0 15,0-2 0-15,0-2 128 16,0-2-128-16,-3-3 160 0,1-1-160 0,1 0 160 0,0-6 48 0,0-2 16 16,0-1 0-16,-1 0 0 0,1-3 32 0,2-2 16 15,-1-9 0-15,2 10 0 0,-2-10-80 0,0 0-32 16,0 0 0-16,4 8 0 0,-4-8-160 0,0 0 0 16,0 0 0-16,0 0 0 0,8 6 0 0,-8-6-272 15,0 0 64-15,0 0 16 16,0 0-256-16,9-7-32 0,-2-1-16 0,-1 1 0 15,-3-3-1696-15,3-5-352 0,3-2-64 0</inkml:trace>
  <inkml:trace contextRef="#ctx0" brushRef="#br1" timeOffset="38862.833">11452 9202 7599 0,'0'0'320'0,"0"0"96"0,0 0-416 0,-2-8 0 0,1 0 0 0,1 8 0 15,0 0 944-15,0 0 96 0,-1-11 32 0,0 1 0 16,2 1-160-16,-1 9-16 0,0 0-16 0,0 0 0 16,2-12-288-16,2 5-48 0,-1-3-16 0,3 2 0 15,-4 0-112-15,1 0-32 0,-1-1 0 0,-2 9 0 16,4-7 96-16,-4 7 16 0,4-8 0 0,-2 0 0 16,-2-2 208-16,0 10 32 0,0 0 16 0,0 0 0 15,0-9 80-15,0 9 0 0,-1-7 16 0,1 7 0 16,0 0-240-16,0 0-48 0,0 0-16 0,0 0 0 15,1 12-288-15,1 3-48 0,-1 0-16 0,3 5 0 16,-1 2 144-16,3 4 32 0,-3 4 0 0,2-1 0 0,2-2 80 16,0 5 0-16,-2 4 16 0,2 5 0 0,-2 3-144 15,2 4-48-15,0 4 0 0,1 1 0 0,-5 1-32 16,3 0-16-16,1 1 0 0,-3 2 0 0,0 1-96 0,2 5 0 16,-2 3-128-16,1-4 192 0,-2-5-48 0,1-1-16 15,-3-2 0-15,2 1 0 0,0 1 48 0,-1-1 0 16,0-1 0-16,-1-2 0 0,-2-5-48 0,1-1 0 15,1-1 0-15,2-1 0 0,-1-1 0 0,-2 0-128 16,0 0 192-16,0 1-64 0,1 0 16 0,-1-2 0 16,-1-3 0-16,0 0 0 0,1-2 48 0,0-1 16 15,-5-1 0-15,3 0 0 0,-1-3-48 0,1 2-16 16,-1-2 0-16,2-2 0 0,-3 1 0 0,2-2 0 16,1-4 0-16,-2-3 0 0,1-1 32 0,0-4 0 15,1-4 0-15,-2-1 0 0,0-2 64 0,1 0 16 16,2-10 0-16,-2 7 0 0,2-7-16 0,0 0 0 0,0 0 0 15,0 0 0-15,-4 7-96 0,4-7-16 0,0 0 0 0,0 0 0 16,0 0-128-16,0 0 192 0,-6-6-192 0,2 0 192 16,0-3-192-16,2-2 0 0,0-1 0 0,-1-3 128 15,1-7-128-15,-1-5 0 0,0-4 0 0,0-3 0 16,-2-3 0-16,2-4 0 0,1-1 0 0,0-1 0 16,-2 1 0-16,3-7 0 0,-3-1 0 0,2-7 0 15,-1-4 0-15,2 0 0 0,1 2 0 0,0 0 0 16,0-2 0-16,1-4 0 0,-1-4 0 0,3 2 0 15,-1 2 0-15,2 0 0 0,1 0 0 0,-1 0 0 16,0-2 0-16,2 0 0 0,-1-1 0 0,2 4 0 16,-5 5 0-16,3 2 0 0,-1 4 0 0,2-2 0 15,-4-5 0-15,2 5 0 0,1 5 0 0,-2 3 0 0,-6 4-128 16,3 4 128-16,0 2 0 0,0 4 0 0,-2 2 0 0,1 0 0 16,0 1 0-16,0 3 0 0,0 0 0 0,-1 4 0 15,0 3-144-15,1-2 144 0,-4 1 0 16,3 5-160-16,0 5 160 0,0 0-128 0,-2 0-16 0,3 2 0 15,-3 4 0-15,4 5 0 0,-6-4 144 0,6 4-208 16,-5-2 80-16,5 2 128 0,0 0-192 0,-7 0 192 16,7 0-192-16,0 0 192 0,-8 0-240 0,8 0 80 15,-5 7 16-15,1-1 0 0,4-6 0 0,-6 13 0 16,2 5 0-16,0 2 0 0,2 2 0 0,1 2 0 16,0 0 0-16,0 4 0 0,0 3 144 0,1 5-128 15,2 5 128-15,0 1-128 0,0 4 128 0,2 10 0 16,-1 12-144-16,4 3 144 0,1 3 0 0,0 5 0 15,3 5 0-15,0 5 0 0,-2 5 0 0,0-5 0 0,-3-5 0 16,2 1 0-16,-4 1 0 0,1-5 0 0,0-4 0 16,-3-4 0-16,-2-5 160 0,2 1-160 0,0 0 192 0,1-5-192 15,-3-3 128-15,0-6-128 0,-1-4 0 0,0-4 0 16,0-1 128-16,-1-3-128 0,0-2 0 0,2-2 0 16,-2 0 0-16,0-2 0 0,0-3 128 0,2-5-128 15,-1-5 0-15,-1-3 128 0,-1-3-128 0,1-3 0 16,1-3 192-16,-1-2-192 0,2-10 192 0,0 0-192 15,0 0 256-15,0 0-48 0,0 0-16 0,0 0 0 16,-2-9-192-16,1-5 176 0,1-5-176 0,0-7 160 16,0-9-160-16,0-5 0 0,0-3 0 0,-2-3 0 0,0-1 0 15,1-6 0-15,0-7 0 0,-1-5 0 0,0-6 0 16,-1-3 0-16,0-3 0 0,1-2 0 0,0-5 0 0,2-2 0 16,0-7 0-16,1 4 0 0,0 3 0 0,1-3 0 15,1-3 0-15,-1 7 0 0,0 8 0 0,-1 6 128 16,-1 3-128-16,-2 5 0 0,1 3 0 0,-1 1 0 15,-2 1 128-15,0 5-128 0,-1 4 0 0,0 5 0 16,0 4 0-16,1 1 128 0,1 3-128 0,-3 4 0 16,1 3 0-16,1 1 0 0,0 2 0 0,2 5-176 15,0 4 176-15,0 3-192 0,0 1 192 0,1 1-208 16,1 0 80-16,0 12 128 0,0 0-320 0,0 0 64 16,3 12 16-16,1 6 0 0,-2 4 80 0,-1 8 16 15,1 6 0-15,-2 1 0 0,0 1 144 0,0 4-128 16,-2 8 128-16,0 7-128 0,0 8-32 0,-2 1 0 0,1-5 0 15,-1 0 0 1,-2-1-416-16,2-2-64 0,0-1-32 0,0-3 0 16,1-3-2656-16,1-8-544 0</inkml:trace>
  <inkml:trace contextRef="#ctx0" brushRef="#br1" timeOffset="39621.255">12476 9484 28911 0,'-15'5'1280'0,"8"2"256"0,-4 5-1216 0,2 0-320 0,1-3 0 0,2 5 0 16,-2 2 320-16,3 1 16 0,-1-1 0 0,1 2 0 15,2 4-80-15,2-2-32 0,0 3 0 0,1 4 0 0,2 4 64 16,4 3 16-16,1 3 0 0,0 10 0 16,3 8-96-16,-1 1-16 0,3-1 0 0,0 1 0 0,1 1 192 15,-2 2 16-15,1 3 16 0,-2 4 0 0,-2 2-32 0,-2-3-16 16,0-5 0-16,-4-4 0 0,-2-2 160 0,0-1 48 15,-1 0 0-15,1 0 0 0,-3 1 0 0,0-6 16 16,2-4 0-16,0-2 0 0,-2-2-208 0,1-3-64 16,0-1 0-16,-1 1 0 0,0-1-96 0,2 4-32 15,0-1 0-15,-1-1 0 0,2-4-192 0,0-1 144 16,-1-1-144-16,2-3 128 0,2-2-128 0,-1-4 192 16,0 0-192-16,1-2 192 0,-2-2-192 0,1-4 0 15,0-3 0-15,1-2 128 0,-2-1-128 0,-1-9 0 16,5 9 0-16,-5-9 0 0,0 0 0 0,0 0-192 15,0 0 32-15,0 0 16 16,0 0-240-16,10-3-64 0,-4 0 0 0,2-5 0 16,-5-2-512-16,2-3-96 0,-2-2-32 0,3-3 0 15,-1-4-1616-15,-2-2-336 0,-2-1-64 0</inkml:trace>
  <inkml:trace contextRef="#ctx0" brushRef="#br1" timeOffset="40491.122">13114 8635 4607 0,'0'0'400'0,"0"0"-400"0,0 0 0 16,0 0 0-16,0 0 2544 0,0 0 416 0,0 0 96 0,0 0 16 16,0 0-1664-16,0 0-336 0,0 0-64 0,0 0-16 15,0 0 48-15,6 4 16 0,-2 2 0 0,1 2 0 16,-1 3 96-16,0 0 0 0,1 2 16 0,0 0 0 15,-2 5-80-15,-1 0-32 0,0 5 0 0,2 3 0 16,2 0-160-16,0 6-16 0,-1 4-16 0,2 4 0 16,-2 2-192-16,2 7-32 0,2 6-16 0,-3 0 0 15,0-1-192-15,0 1-48 0,3 2 0 0,-1 7 0 16,0 9-80-16,-1 2-32 0,2 1 0 0,-3-2 0 16,-1-2-64-16,-3 4-16 0,3 4 0 0,-3-1 0 15,-3-5 128-15,0-1 0 0,0-2 16 0,0 4 0 0,-3 4 48 16,0-5 16-16,1-2 0 0,-1-3 0 0,1-1-80 15,-1 1 0-15,0 1-16 0,1-1 0 0,0-3-112 0,0-3 0 16,-1-1-16-16,2-1 0 0,2-2-16 0,0 3 0 16,0 0 0-16,2-3 0 0,2-8-16 0,-2-6 0 15,1 0 0-15,-1-5 0 0,-2-4 32 0,1-3 0 16,2-3 0-16,1-4 0 0,-3-1-48 0,0-3 0 16,1-3 0-16,0-1 0 0,-1 0 16 0,1-6 0 15,-2-5 0-15,0 2 0 0,1 0-144 0,0-2 160 16,-1-7-160-16,0 0 160 0,1 7-160 0,-1-7 0 15,3 8 0-15,-3-8 0 0,0 0 0 0,0 0 0 16,-2 7 0-16,2-7 0 0,0 0 0 0,0 0 0 16,0 0 0-16,0 0 0 0,0 0 0 0,2 7 0 15,-2-7 128-15,0 0-128 0,0 0 0 0,0 0 0 0,0 0 0 16,0 0 0-16,-2 6 0 0,2-6 0 0,0 0-128 16,0 0 128-16,0 0-144 0,0 0 144 0,0 0-192 0,0 0 192 15,-3 3-256-15,3-3 64 0,0 0 16 0,-6 1 0 31,6-1-192-31,-3 0-32 0,-4 0-16 0,7 0 0 16,-4-1-1328-16,-1 0-272 0,-2-1-48 0,-1 0-9792 0,-1-1-1968 16</inkml:trace>
  <inkml:trace contextRef="#ctx0" brushRef="#br1" timeOffset="41714.953">799 7028 16575 0,'-24'-9'1472'0,"7"4"-1168"0,-1-1-304 0,0 2 0 0,3 2 2528 0,1-2 448 16,2 3 96-16,1 2 0 0,1 3-2368 0,-1 0-496 16,-4 4-80-16,1 2-128 0,3 2 0 0,-3 4 128 15,-1 4-128-15,-3 4 0 0,-1 3 0 0,-1 4 0 16,-1 6 0-16,-1 2 0 0,0 4 0 0,0 3 0 15,3 6 0-15,-4 0 0 0,-1 0 0 0,0 1 0 16,2 2 0-16,1 3 0 0,4 2 0 0,3-2 0 16,0 0 0-16,3-4 0 0,0-5 0 0,3 1 224 15,0 0-64-15,4 0-16 0,1-1 112 0,3-3 32 16,1-3 0-16,3-2 0 0,4-3-96 0,2-1-32 0,2-2 0 16,2-3 0-16,3-4-160 0,2-1 192 0,5-1-192 0,-2 0 192 15,-2 0-192-15,4 0 0 0,-2 1 0 0,3-2 0 16,0 0 0-16,0 2 0 0,1 0 0 0,-2 3 0 15,-1 1 0-15,-3 0 0 0,0-2 0 0,-1 5 0 16,-1 4 0-16,-3 1 128 0,0 3-128 0,-4 2 0 16,-1 3 128-16,-4 3-128 0,-5 2 0 0,2-5 128 15,-3-3 192-15,-4 3 16 0,1 5 16 0,-4-1 0 16,0-1 224-16,-2 0 64 0,-2-2 0 0,0-2 0 16,0 3-288-16,-2-3-48 0,-3-5-16 0,1 0 0 15,-1 1-288-15,2-1 0 0,-1-5 0 0,0-3 0 16,1-4-992-16,3-6-256 15,2-7-48-15,-3-6-13168 0</inkml:trace>
  <inkml:trace contextRef="#ctx0" brushRef="#br1" timeOffset="42269.033">1140 6963 19343 0,'-23'4'1728'0,"6"0"-1392"0,0-3-336 0,-4 2 0 15,1 3 2080-15,3 1 352 0,0 2 64 0,1 1 0 16,-1 1-1792-16,2 3-352 0,-4 2-80 0,2 1-16 16,1 3-256-16,-2 3 128 0,0 4-128 0,2 5 0 15,4 2 0-15,2 3 0 0,-4 5 0 0,1 0 0 16,1 4 0-16,5 0 0 0,0 2 0 0,2-1 0 16,-1-4 0-16,4-1 0 0,4 1 0 0,2 0 0 15,-3 3 0-15,1-4 0 0,3-2 0 0,3-3 0 16,-1-2 0-16,4 0-144 0,3-2 144 0,3-3 0 0,2-1 0 15,1 2 0-15,1-2 0 0,1 4 0 0,2 0 192 16,2 3-48-16,-2-1 0 0,1 0 0 0,-2-2-144 0,1 0 192 16,-3-1-192-16,1 1 192 0,0 2-192 15,-1 0 0-15,-2-1 0 0,-3 3 0 0,-1 2 0 16,-1 3 0-16,-1 0 0 0,-3 2 128 0,-4-2 80 0,0 3 16 16,-1 0 0-16,-3 1 0 0,-7 3 272 0,0 0 48 15,2 2 16-15,-3 1 0 0,-3 6-80 0,1-6-16 16,-5-2 0-16,2-2 0 0,0 0-192 0,-1 1-32 15,-3 2-16-15,2-1 0 0,1-1-224 0,0-3 128 16,-2-5-128-16,3-4 0 0,-1-1 0 0,1-4 0 16,-1-3 0-16,2-5 0 0,1-2-224 0,2-2-144 15,-3-5-16-15,2-5-9984 16,-3-3-1984-16</inkml:trace>
  <inkml:trace contextRef="#ctx0" brushRef="#br1" timeOffset="42840.398">1675 6741 29487 0,'-28'-9'2624'0,"13"7"-2112"0,0 1-512 0,2 1 0 0,-1 1 592 0,3 3 16 16,-1 3 0-16,1 3 0 0,-1 2-352 0,0 4-64 16,-4 5 0-16,2 3-16 0,-3 5-176 0,-1 1 0 15,-3-1 0-15,1 7 0 0,1 3 0 0,-3 6 0 16,-1 4 0-16,2 0 128 0,3 2-128 0,-2 2 0 15,-2 3 0-15,4-1 0 0,5-4 0 0,3 0 0 16,2-1 0-16,4-3 0 0,3 2-144 0,2 2 144 16,1 1 0-16,3-3 0 0,0-2 0 0,4 0-128 15,2-7 128-15,2-1 0 0,0-3 0 0,2 2 0 16,-2-2 0-16,2 0 0 0,2-2 0 0,-1 3 0 16,2-1 0-16,1 1 0 0,-1 3 0 0,1-1 0 15,0 0 160-15,-3 1-32 0,3-1 0 0,-2 4 0 16,-1 3 0-16,-2 5 0 0,0-1-128 0,-1-1 192 15,-6-3-64-15,2-2 0 0,0-1 80 0,-3-1 32 16,-1-2 0-16,-2 0 0 0,-1 0 128 0,3 3 16 0,-5 1 16 0,0 2 0 16,-2-3-16-16,-3 0 0 0,1 2 0 0,-1-1 0 15,-6-1 0-15,0 1-16 0,-2 0 0 0,0 4 0 16,-1 5-64-16,-3-4-16 0,-2-9 0 0,1 2 0 16,-1-3 16-16,-1-2 0 0,0-3 0 0,2-7 0 15,0-5-304-15,2-3 0 0,-2-4-128 0,3-3 128 16,1-3-1616-1,3-5-240-15,3-6-32 0,0-5-14048 0</inkml:trace>
  <inkml:trace contextRef="#ctx0" brushRef="#br1" timeOffset="43298.656">3616 7547 26719 0,'-9'-4'2368'0,"3"0"-1888"0,6 4-480 0,0 0 0 0,-9-2 3088 16,9 2 528-16,0 0 96 0,0 12 32 16,3 5-3056-16,3 7-688 0,1 8 0 0,6 4 0 0,-1 7 0 0,2 7 0 15,0 4 0-15,3 4 0 0,-1 2 0 0,2 4 0 16,-3 3 0-16,1 3 0 0,-4-1 0 0,-1-6 0 16,-1-5 0-16,-3-4 0 0,3-5 0 0,-2-1-160 15,-1-6 160-15,-2 1-128 16,-2 0-240-16,0-4-32 0,0-8-16 0,-2-5 0 15,0-4-240-15,-1-2-48 0,0-2-16 0,-1-7 0 16,0-2-1328-16,1-9-256 0,0 0-48 0,0 0-11088 0</inkml:trace>
  <inkml:trace contextRef="#ctx0" brushRef="#br1" timeOffset="43723.7">3365 8466 17503 0,'0'0'768'0,"-12"-1"176"0,0-1-752 0,1 1-192 0,3 0 0 0,8 1 0 16,0 0 5392-16,0 0 1056 0,0 0 208 0,4-9 32 15,1 1-5200-15,6-1-1040 0,-1-1-192 0,6-1-64 16,3-2-32-16,3 0-16 0,5-2 0 0,4-1 0 16,3-4-16-16,3-2 0 0,0-1 0 0,2 1 0 15,-1-1-128-15,3 0 192 0,-2-3-192 0,-2 2 192 16,-1 4-192-16,-3 1 0 0,0 0-160 0,0 1 160 15,-3 1-256-15,0 1 32 0,-1 2 16 0,1 1 0 16,-5 0-368 0,2 0-80-16,-1 2-16 0,-2 3 0 0,-2-1-1232 0,0 1-240 15,0 0-48-15,-4 1-8400 0,0-2-1680 0</inkml:trace>
  <inkml:trace contextRef="#ctx0" brushRef="#br1" timeOffset="44057.374">4680 6442 35007 0,'-21'-17'3120'0,"8"6"-2496"0,0-1-496 0,-1 4-128 15,1 5 704-15,2-2 128 0,-2-4 32 0,2 8 0 16,3 8-688-16,-3 4-176 0,-1 0 0 0,1 4 0 16,0 1 0-16,-3 8 0 0,-3 7-160 0,3 4 160 15,1 2-144-15,-3 3 144 0,-2 4-128 0,1 8 128 16,1 6 0-16,-2 3-128 0,2-3 128 0,1 4 0 16,4-2 0-16,1 2-128 0,1 1 128 0,1 1 0 15,0 1 0-15,3-5 0 0,2-6 0 0,1-4-128 16,0 0 128-16,3-4 0 0,2-2 0 15,3 0 0-15,1-1 0 0,1-1 0 0,3-2 160 0,4-1-160 16,3-1 224-16,2-1-48 0,2-1-16 0,5 1 0 16,0 0 0-16,3-1 0 0,-1 1 0 0,1 2 0 0,0 6-160 15,-3-2 0-15,-1-2 144 0,-3-1-144 16,-3 2 0-16,-3-1 0 0,-1-2 0 0,-4 0 0 0,-1-1 0 16,-5 1 128-16,0 2-128 0,-5 6 0 0,-3 5 192 15,-3 1-48-15,-1 1 0 0,-5 0 0 0,-5 1 112 16,-2 1 0-16,-2-1 16 0,-2 3 0 0,-2 1-64 15,-2-3-16-15,1-5 0 0,3-5 0 0,2-2-192 0,0-5-128 16,2-4 128-16,2-7-208 16,3-6-1424-16,1-8-288 0,-2-5-48 0,-1-5-14192 0</inkml:trace>
  <inkml:trace contextRef="#ctx0" brushRef="#br1" timeOffset="44627.786">5181 6442 28559 0,'-18'-16'2544'0,"7"7"-2032"0,-5 0-512 0,1 0 0 16,1 0 1792-16,2 3 272 0,-2 2 48 0,2 3 16 0,2 2-1568 15,-4 2-320-15,-2 2-64 0,0 4-16 0,0 5-160 0,-1 1-144 16,-2 2 144-16,-3 4-208 0,-4 4-112 0,2 1 0 16,-3 0-16-16,2 3 0 0,-1 3 32 0,-1 3 16 15,3 2 0-15,0 3 0 0,0 4 288 0,2 2 0 16,0 0 0-16,2 3 0 0,1 4 0 15,1 0 0-15,2 0 192 0,2-1-48 0,5 1 112 0,4 2 32 16,2-1 0-16,4 1 0 0,6-1 112 0,2-2 32 16,1-4 0-16,3-2 0 0,2-1-304 15,2 4-128-15,0-2 128 0,3-2-128 0,0-5 128 0,2-3-128 16,2 1 0-16,2-3 128 0,-3-2-128 0,5 2 128 16,5 1-128-16,-1 0 128 0,0-1-128 0,-1 4 0 15,0 2 0-15,1 1 0 0,-3 0 0 0,-2-2 128 16,-3 2-128-16,-1-3 128 0,-2-2-128 0,0 0 0 15,-6 2 0-15,-4 1 0 0,-2 1 0 0,-4 7 0 0,1 2 0 16,-5 1 128-16,0-2 128 0,-2 2 0 0,-6 0 16 0,0-1 0 16,-2-3 96-16,0 6 16 0,-5 3 0 0,0-2 0 15,-3-5-112-15,1-3-16 0,-3-1 0 0,0-1 0 16,-4-2-128-16,0-5-128 0,0-2 192 0,0-3-192 31,-3 0-448-31,-1-3-192 0,2-7-32 0,-1-2-16 16,-1-2-1904-16,-2-7-384 0,0-3-80 0</inkml:trace>
  <inkml:trace contextRef="#ctx0" brushRef="#br1" timeOffset="45303.396">5606 6213 26719 0,'-15'-7'2368'0,"-2"0"-1888"0,1-1-480 0,0 5 0 16,1 3 1856-16,3 0 256 16,2 0 64-16,-1-2 16 0,-1 2-1728 0,2 3-336 0,10-3-128 0,-10 4 0 15,-2 2 0-15,2 2 0 0,1 3 0 0,-1 3 0 16,4 0 0-16,-3 3-208 0,2 4 80 0,-2 9 128 16,-4 4-176-16,1 4 176 0,1-1-128 0,-1 4 128 15,1 3 0-15,2 3 0 0,2 2 0 0,1 2-128 16,5 2 128-16,2 3 0 0,1 3 0 0,5 1 0 15,2-2 0-15,3-1 0 0,3-2 128 0,1 0-128 16,0 4 128-16,3-4-128 0,1-3 160 0,2-1-160 16,1-3 288-16,1-4-32 0,1 1-16 0,0-4 0 15,1-1 48-15,-2-2 16 0,1 3 0 0,4 1 0 0,-3 3-64 16,2-3-16-16,0-3 0 0,2 0 0 0,1 3-96 16,-1-1-128-16,0 1 176 0,1 3-176 0,1 0 128 15,-3 2-128-15,-2 1 0 0,-4-2 0 0,1-2 0 16,-6 0 0-16,-3-3 128 0,0-3-128 0,-6 0 128 0,-2-1-128 15,-1 2 144-15,-4 2-144 0,-2 7 320 0,-3 0-16 16,-4 2-16-16,-5-3 0 0,-2-1 144 0,-5 5 16 16,-3 0 16-16,-3 2 0 0,-5 2-144 0,-3-2-16 15,-3-1-16-15,-1 2 0 0,2 0 112 0,-1-7 32 16,2-9 0-16,1 1 0 0,0-1 192 0,1 0 32 16,1-2 16-16,0 0 0 0,-1 0-352 0,2-2-80 15,-3-1-16-15,2-2 0 0,1-4-224 0,0 1 0 16,0-2 0-16,0-2 0 0,7-3 0 0,3-1 0 15,0 0-208-15,5-4 64 16,0-4-1232-16,6-1-240 0,1-2-48 0,8-9-17168 0</inkml:trace>
  <inkml:trace contextRef="#ctx0" brushRef="#br1" timeOffset="47268.392">18427 7747 33631 0,'-8'-29'1488'0,"4"13"304"0,0 4-1424 0,2 1-368 0,2 0 0 0,2 1 0 16,0 1 176-16,4 1-48 0,3-1 0 0,6 0 0 16,6 0-128-16,9 0 160 0,7-2-160 0,8-1 160 15,8 0 48-15,8 0 16 0,1-3 0 0,13-1 0 16,4 1 112-16,10 0 32 0,10-1 0 0,7 2 0 15,1 0-32-15,3 0 0 0,4 1 0 0,4 2 0 0,-2 1-208 0,3 1-128 16,2 3 160-16,-2-4-160 0,-1-8 128 0,-1 3-128 16,-3 1 0-16,0-3 144 0,-1-3 80 0,0 1 16 15,-4-2 0-15,1 1 0 0,1 0 32 0,-1 1 16 16,-3 2 0-16,-1-1 0 0,-1-2-80 0,0 4-16 16,3 2 0-16,-5-2 0 0,-1 0-192 0,2-1 0 15,-2 2 0-15,0 2 0 0,-5-2 128 0,5 1-128 16,0 1 0-16,-2 0 0 0,-3-2 128 0,0 1-128 15,1 0 0-15,-5-1 0 0,-7 0 0 0,-4 0 128 16,-7 1-128-16,2 0 0 0,3-2 0 0,-5-1 0 16,-5 2 0-16,-4-1 0 0,-4 1 0 0,-1 3 0 0,-4 0 0 15,1 1 0-15,-3 1 128 0,0 2-128 0,0-1 0 0,-2 2 0 16,-6-3 0-16,1 3 128 0,-1-2-128 0,-2 3 0 16,0 1 0-16,-3 0 0 0,0-2 0 0,-3 3 0 15,-5-1 0-15,-2 1 0 0,-2-2 0 0,-2 2 0 16,-5 1 128-16,0-1-128 0,-6 2 0 0,-1 1 0 15,0-2 0-15,0 1 128 0,-2 2-128 0,-4 0 0 16,-1-3 0-16,-1 2 0 0,-8 1 0 0,7 0 0 16,-7 0 0-16,0 0-128 0,0 0 128 0,0 0-160 15,0 0 32-15,0 0 0 0,0 0 0 0,-15 4 0 16,-2-2 128-16,-2 0-192 0,-5-1 192 0,-3 0-192 16,-5 0 192-16,-3 2-128 0,-1-1 128 0,-4 1-128 15,-6 1 128-15,-4 2 0 0,1-1 0 0,-4 1-128 16,-1-1 128-16,-8 2 0 0,-7 1 0 0,-3 2-128 0,-5 0 128 15,-6 2 0-15,-3 2-144 0,-7 0 144 0,-9-4 0 16,-2 4-144-16,-2 4 144 0,-8 2 0 0,-7 1-192 0,1-1 64 16,-2-1 128-16,-9 3-208 0,-2 3 80 0,-5-2 128 15,2-1-208-15,6 1 80 0,0-2 128 0,-1 1 0 16,-6 1 0-16,4-1 0 0,3 1 0 0,4 1 0 16,-3-3 0-16,3 3 0 0,0 4 0 0,-2 2 0 15,-1 2 0-15,-2-1 0 0,-2-1 0 0,-1 0 0 16,2 1 0-16,-1-1 0 0,-4-2 0 0,5-1 0 15,4-2 0-15,3 0 128 0,0-2-128 0,7-1 0 16,3-4 0-16,3 1 0 0,5-1 0 0,8-3 0 16,9-2 0-16,5-1 0 0,4 3 0 0,5-4 0 15,8-2 0-15,6 0 128 0,7 2-128 0,9-2 128 16,7-4-128-16,4-3 128 0,5-3-128 0,8 0 0 0,4 1 0 16,6-1 0-16,3-1 128 0,9 2 0 0,0 0 0 0,0 0 0 15,12-5-128-15,9-4 0 0,7-3 0 0,9 1 0 16,8 2 0-16,12-3-192 0,10-3 192 0,12-3-192 15,7-1 192-15,10-1 0 0,9-2 0 0,7-2 0 16,7 1 0-16,8-2 0 0,6-2 0 0,6-2 128 16,0-4-128-16,10 2 0 0,11 0 0 0,0-2 0 15,4-1 0-15,-1 1 0 0,0-1 0 0,-4 4 128 16,-4 5-128-16,4-2 0 0,3 1 0 0,-3 2 0 16,2 1 0-16,-6 2 0 0,-7 1 0 0,2-1 0 0,1 1 0 15,-6-1 0-15,-6-2 0 0,-7 3 0 16,-7 2 0-16,-6-1 0 0,-4 1 0 0,-8-1 128 15,-6-3-128-15,-6 3 0 0,-7 1 128 0,-2 2-128 0,0 3 0 16,-7 2 0-16,-6 0 0 0,-8 4 128 0,-7 2-128 16,-4-1 0-16,-2 1 0 0,-6 2 0 0,-5 2 0 15,-6 1 0-15,-6 0 0 0,-7 2 0 0,-7 1 0 0,0-1 0 16,0 0 0-16,-8 1 0 0,-7-3-224 0,0 0 32 16,0 0 16-16,0 0 0 0,-2 8 48 0,-3-2 0 15,-7-2 0-15,-1 1 0 0,-1-2 0 0,-1 1 0 16,-2 1 0-16,1-1 0 15,-1-3-256-15,1 0-32 0,1-1-16 0,0 2 0 16,-1-1-480-16,1 1-112 0,2 0 0 0,1-2-9264 16,-2 0-1840-16</inkml:trace>
  <inkml:trace contextRef="#ctx0" brushRef="#br1" timeOffset="48506.532">3141 13283 24191 0,'0'0'1072'0,"2"-9"208"0,-2 9-1024 0,9-5-256 15,1-1 0-15,1 3 0 0,2 0 256 0,-2 1 0 16,1 0 0-16,-1 1 0 0,-1 1 608 0,0 0 112 15,0 0 32-15,0-2 0 0,-1-1-144 0,2 1-32 16,-5 0 0-16,-6 2 0 0,0 0-368 0,0 0-80 16,0 0 0-16,0 0-16 0,0 0-160 0,0 0-16 15,0 0-16-15,0 0 0 0,-13 3 192 0,-6 0 32 16,-6-5 16-16,-6 4 0 0,-4 1-96 0,-6 0-32 0,-3-4 0 16,-2 2 0-16,0 1 64 0,0-1 16 0,-4-1 0 15,-2-1 0-15,-3 0 176 0,-1 1 32 0,2-2 16 0,1 1 0 16,-2 0-256-16,1-1-48 0,0-3-16 0,0 2 0 15,-1 0-272-15,-2 0 0 0,-2-4 0 0,3 1 0 16,3 4 0-16,4-2 0 0,-2 0 0 0,3-1 0 16,0-3 0-16,1 3 0 0,2 2 0 0,6 2 0 15,1 0 0-15,5 3 0 0,1 2 0 0,5 1 0 16,3 3 0-16,3 0 0 0,3-3 0 0,2 1 0 16,4 2 0-16,2 1 0 0,2-1 0 0,1 2 0 15,1 1 0-15,2 1 0 0,3 1 0 0,2 1 0 16,2 1-176-16,2 3 176 0,0 3-192 0,1 4 192 15,1 2-192-15,4 4 64 0,-2 1 128 0,4 4-208 0,2 7 208 16,1 1-176-16,-1 2 176 0,3 4-160 0,1 1 160 16,0 4 0-16,-7 7 0 0,1 2 0 0,-1 0 0 15,-1-2 0-15,-3-1 0 0,0 0 0 0,-5 0 0 0,0 3 0 16,0-4 0-16,-1 0 0 0,2-3 0 0,-3-1 0 16,-1 1 0-16,0-1 176 0,0 0-176 0,-1 4 0 15,-1-3 0-15,-2 2 0 0,-1 2 0 0,1-1 0 16,-4 0 128-16,-1 3-128 0,-6 7 0 0,0-2 0 15,-1-1 0-15,1 2 128 0,-5 0-128 0,0 2 0 16,0 6 0-16,2-5 0 0,-3-4 0 0,1-4 0 16,0-5 128-16,5-6-128 0,-1-3 128 0,3-3 0 15,0-7 0-15,0 2 0 0,0-3-128 0,2-4 0 16,-2-4 144-16,5-5-144 0,0-4 0 0,1 0 144 0,3-3-144 16,0-2 0-16,1 0 192 0,2-4-64 0,2-2 0 15,0 0-128-15,3-2 224 0,0-2-64 0,4 0-16 16,0-3 0-16,1 0-144 0,5 0 0 0,1 1 0 0,3-3 0 15,3-4 0-15,3-1 0 0,4 2 0 0,5-3 0 16,11-3 0-16,5 0 0 0,6-1 0 0,6 1 0 16,6 4 0-16,2-6 208 0,3-5-16 0,6 1-16 15,7 3-32-15,0-2 0 0,-4-4 0 0,2-1 0 16,2 0-144-16,0 2 0 0,2-1 0 0,-6-1 0 16,-6-7 0-16,-1 0 0 0,-1 5 0 0,-1-2 0 31,-1-1-1312-31,-5 3-352 0,0 1-64 0</inkml:trace>
  <inkml:trace contextRef="#ctx0" brushRef="#br1" timeOffset="58879.422">16781 6706 33167 0,'0'0'2944'0,"-7"-7"-2352"0,3 0-464 0,4 7-128 16,0-8 944-16,3 1 160 0,4 2 48 0,2 0 0 15,0 3-944-15,3 2-208 0,1 3 0 0,3 4 0 0,3 6 0 0,2 2 0 16,-2 2-192-16,3 4 192 0,1 3-128 0,0 6 128 16,-1 3 0-16,0 2-144 0,1 1 144 0,-3 1 0 15,-2-2 0-15,-1-2 0 0,-3-5 0 0,-2 0 0 16,-4-6 0-16,-1-3 0 0,-3-4 0 0,-1-4 192 16,-3-11-32-16,0 0-16 0,-2 8 528 0,2-8 96 15,0 0 32-15,-11-8 0 0,0-5 272 0,-2-6 48 16,1-4 16-16,0-7 0 0,-1-6-576 0,0-6-112 15,2-3-32-15,2-4 0 0,0-3-416 0,1 1 0 16,3 3 0-16,1 4 0 0,0 2 0 0,3 1 0 16,0 2 0-16,5 1 0 0,-1 2 0 0,5 0 0 15,1-2-176-15,1 5 176 0,1 4-128 0,1 3 128 0,0 4-128 16,2 5 128 0,-2 1-1088-16,2 4-128 0,-3 2-16 0,0 4-16 15,0 1-1376-15,1 2-288 0,1 1-48 0</inkml:trace>
  <inkml:trace contextRef="#ctx0" brushRef="#br1" timeOffset="59228.339">17312 6540 37023 0,'-11'2'1648'0,"11"-2"336"0,0 0-1600 0,0 0-384 0,0 0 0 0,15 2 0 0,1-3 128 0,2-1-128 16,-1-4 128-16,2-3-128 0,1-4 0 0,-1-4 0 16,1-3 0-16,2-4 0 0,-3-6 0 0,-1-1-176 15,-5 0 48-15,0 2 0 16,0-2-240-16,-4 2-32 0,0 3-16 0,-4 0 0 0,-2 2 176 0,-2 6 48 15,-1 0 0-15,-4 3 0 0,0-1 368 0,-3 1 80 16,0 0 0-16,-2 6 16 0,-1 4 368 0,-2 2 64 16,0 1 0-16,-1 4 16 0,-1 6-160 0,1 0-48 15,-1 7 0-15,0 4 0 0,-2 6-352 0,1 4-160 16,1 5 128-16,0 6-128 0,1 1 0 0,0 5 0 16,-1 3 0-16,3 2 0 0,0-1 0 0,2-4 0 0,1-4 0 15,6-4 0-15,-1-3-128 0,2-5 128 0,1-6 0 0,4-3 0 16,5-2 0-16,-2-5 0 0,0-4-144 0,3-2 144 15,4-2 0-15,2-2 0 0,-1-6 0 0,4-2 0 16,2-4-336-16,1-2 32 0,0-5 16 0,2 0 0 31,2-5-1472-31,0-1-288 0,-1-2-64 0,2 2-12976 0</inkml:trace>
  <inkml:trace contextRef="#ctx0" brushRef="#br1" timeOffset="60677.44">17813 6003 37839 0,'-20'-7'1664'0,"9"5"368"0,0 0-1632 0,-2 2-400 16,0 2 0-16,-2 2 0 0,3 5 224 0,1 2-32 16,1 1-16-16,-2 5 0 0,1 3-176 0,1 3 0 15,2 3-192-15,3 2 192 0,0 0-192 0,5 4 192 16,3 1-192-16,2 4 192 0,3-1-384 0,0 0 32 15,0-3 16-15,1-4 0 0,4-6-32 0,1-4 0 16,-2-3 0-16,1-4 0 0,0-3 368 0,3-4-144 16,-1-3 144-16,-2-3 0 0,-1-4 224 0,2-3 160 15,-3-2 16-15,0-4 16 0,0-3 272 0,-4-6 48 16,1-5 16-16,0 0 0 0,-1 1-320 0,-2-1-64 16,-2 0-16-16,-1 0 0 0,-1 3-192 0,-1 2-32 15,-2 0-128-15,1 3 192 0,-1 3-192 0,0 2 128 0,0 1-128 16,0 4 0-16,1 1 0 0,1 9 0 0,0 0 0 15,0 0-160-15,0 0-32 0,-4 11 0 0,1 4 0 0,2 2 0 16,1 0 48-16,2 3 0 0,3 2 0 0,0 0 0 16,2 0 144-16,3 1-208 0,1 0 80 0,2-2 128 15,-2-5-304-15,3-5 64 0,-1-6 16 0,0-1 0 16,0-2 224-16,-2-3 0 0,2-8 0 16,2-2 160-16,-1-1 272 0,1-4 48 0,1-3 16 0,-1-5 0 15,0-2-224-15,-1 0-32 0,-2-3-16 0,-1-2 0 16,-2-4-96-16,-3-2-128 0,-1-3 176 0,-4-3-176 15,0-1 128-15,-3-1-128 0,-5-2 0 0,-1-3 0 16,-3-5 0-16,-1-2 0 0,-2-3-160 0,-1-2 160 16,-2-1-304-16,1 5 64 0,-2 6 16 0,3 3 0 0,-1 4 224 0,3 7 0 15,0 5-160-15,3 4 160 0,0 3 0 16,1 6 0-16,0 5 160 0,4 7-160 0,-2 2 240 16,0 5-64-16,-1 3-16 0,0 7 0 0,1 3-160 0,-1 9 0 15,0 3 0-15,2 9 0 0,-1 3 0 0,1 9 0 16,3 7-192-16,2 5 192 0,-1 5-176 0,0-1 176 15,2-2-128-15,3-2 128 0,0-1-144 0,3-3 144 16,1-4-160-16,1-5 160 0,3 0 0 0,2-4 0 16,1-4-128-16,-2-4 128 0,0-6 0 0,1-5 0 15,1-4 0-15,1-4-144 0,-2-4 144 0,3-5 0 16,4-4 0-16,1-2 128 0,-1-2-128 0,2-5 144 16,2-5-144-16,-2-5 160 0,2-2-160 0,0-5 0 15,1-6 0-15,-5-1 0 0,-2-5 0 0,0 1 0 0,-3 2 0 16,-2-3-176-16,-3 2 176 0,0 0 0 0,-4-1 0 15,0 1 0-15,1 0 0 0,-3-3 0 0,-2-3 0 0,-2 2 0 16,-1 0 0-16,-1 3 0 0,-1 0 0 0,-3 1 0 16,-4 0 0-16,0-4 0 0,-1 1 0 0,0 0 0 15,-3 2 0-15,1-1 0 0,0 8 0 0,1 3 0 16,1 4 0-16,-3 5 0 0,2 4 0 0,0 3 0 16,0 3 128-16,1 3 48 0,-2-2 16 0,1 5 0 15,-1 3-192-15,1 3 0 0,1 1 0 0,-2 4 0 16,2 2 0-16,2 1-144 0,-4 2 144 0,4 7-160 15,1 8 160-15,1-1-160 0,1 1 160 0,2 6-160 16,0 1 160-16,3 4 0 0,1 5-144 0,0 0 144 16,1 1 0-16,4 4 0 0,2 5-144 0,2-4 144 0,-4-4 0 15,7-3 0-15,3-7 0 0,0-2 0 0,3-2 0 0,-1-4 0 16,1-5 0-16,1-2 0 0,0-5 0 16,-1-3 0-16,2-2 0 0,-1-5 0 0,-1-6 144 0,0-2-16 15,-2-3 0-15,1 0 0 0,-2-4 0 0,0 1-128 16,-3-7 192-16,1 1-64 0,0-2-128 0,0-3 0 15,0-4 0-15,1-2 0 0,-6-2 0 0,2 0 0 16,1 0 0-16,-3 0-176 0,1-2 176 0,-3 4 0 16,0 3 0-16,-1 0 0 0,0 1 0 0,-1 4 0 15,1 1 0-15,-1 7 0 0,-4 8 0 0,0 0 0 16,11-4 0-16,-3 7 0 0,1 1 0 0,-1 5 0 16,2 5 0-16,2 0 0 0,-1 1-240 0,0 2 48 15,0 5 0-15,3 0 0 0,1-1-48 0,-1-2 0 16,1-4 0-16,0 1 0 15,1-1-160-15,1-1-48 0,-2-2 0 0,1-1 0 0,-1-1 256 0,1-1 64 16,-1-1 0-16,-1-6 0 0,-1-3 128 0,5-2 0 0,-3-3 128 16,1-3-128-16,-1-4 320 0,1-3 0 15,-1-4 0-15,2 0 0 0,-2-2 0 0,-2-1-16 0,1-1 0 0,0-2 0 16,-2 0-304-16,-2-1 128 0,-3-3-128 0,2 1 0 16,2 3 0-16,0 1 0 0,-2-1 0 0,-1 2 0 15,-1 0 0-15,2 3-256 0,0 2 80 0,0 4 16 16,-2 2-32-16,1 4-16 0,-1 3 0 0,-7 6 0 15,11 0 16-15,-2 5 0 0,-1 2 0 0,1 7 0 16,1 3 64-16,2 6 128 0,-1 5-208 0,1 5 80 16,-1 1 128-16,2 7 0 0,2 6 0 0,-1 5-128 0,-2 2 128 15,1 1 0-15,-1 0 0 0,1-2 0 0,-1 4 0 0,-5-2 0 16,2-3 0-16,-4-2 0 0,-2-5 0 0,-2-5 0 16,-3-6 144-16,-2-5-144 0,0-1 480 0,-6-4-16 15,0-2 0-15,-4 0 0 0,-1 0 176 0,-3 1 16 16,-3-1 16-16,-2 1 0 0,-3-2-288 0,-2 1-64 15,-1-1-16-15,2-1 0 0,-2-5-304 0,3-5 160 16,3-2-160-16,2-5 128 0,1-5-128 0,1-7 0 16,4-13-160-16,4-2 160 0,0-6-176 0,6-7 176 15,0-9-192-15,10-5 192 0,3-5 0 0,9-3 0 16,5-3 192-16,5 4-48 0,9 2 16 0,1 6 0 16,5 5 0-16,2 4 0 0,2 3 352 0,2 4 80 15,2 3 16-15,5 1 0 0,2 4-224 0,2 4-32 16,0 4-16-16,-2 6 0 0,-6 5-336 0,-6 6 0 15,-7 2 0-15,-5 6-128 16,-3 3-2144-16,-2 6-416 0</inkml:trace>
  <inkml:trace contextRef="#ctx0" brushRef="#br1" timeOffset="64678.151">14880 16492 16575 0,'0'0'1472'0,"0"0"-1168"15,-5-2-304-15,5 2 0 0,0 0 1136 0,0 0 160 16,-2-4 48-16,2 4 0 0,1-8-656 0,3 0-128 0,3 0-32 0,-1-2 0 16,2-3-192-16,-3-1-32 0,4-1-16 0,-1-2 0 15,2-2 304-15,1-2 64 0,0-1 16 0,1-1 0 16,1 1-48-16,1 0-16 0,2-3 0 0,-1 3 0 15,2 3-416-15,-1 0-64 0,0 0-128 0,-1 8 176 16,0 5-176-16,1 3 0 0,-1 3 0 0,-2 6 128 16,2 4-128-16,-4 3 0 0,2 4-192 0,0 3 192 15,0 2 0-15,1 2 0 0,-5 2 0 0,2 0 0 16,-1 1 272-16,-1 0-16 0,0 4-16 0,0-2 0 16,-3-3-240-16,2-2 144 0,-1-1-144 0,-2 0 128 15,2-2-128-15,-4-4 0 0,-1-4 0 0,3 0 128 16,1-3-288-16,-2-1-64 0,-4-9-16 0,0 0 0 15,5 5-2576-15,-5-5-512 0</inkml:trace>
  <inkml:trace contextRef="#ctx0" brushRef="#br1" timeOffset="65038.14">15183 16400 19343 0,'-18'2'1728'0,"1"6"-1392"16,0 5-336-16,3-1 0 0,3-1 3328 0,4-1 576 16,2 1 128-16,2 5 32 0,2 3-3488 0,4 1-704 15,0-2-144-15,2 2-32 16,3 4-208-16,0 3-32 0,1 3-16 0,-1 0 0 0,3-4 336 0,-2 2 64 16,0-1 16-16,1 3 0 0,1 1 144 0,1-3 0 0,1-5 0 0,3 5 0 15,-1 3 160-15,0-1 16 16,1-2 0-16,2-2 0 0,0 1 80 0,2-1 0 0,2 3 16 0,1-7 0 15,2-7 48-15,4-2 16 0,-3-2 0 0,2-2 0 16,-2-1 64-16,2-4 16 0,1-3 0 0,-2-2 0 16,0-1-176-16,2-1-48 0,2-5 0 0,1 1 0 15,1-3-192-15,-2-3 0 0,2-1 128 0,4-4-128 32,-4 1-1024-32,0-2-256 0,-1-1-64 0,0 2 0 0,-1-2-2112 15,-2-1-448-15</inkml:trace>
  <inkml:trace contextRef="#ctx0" brushRef="#br1" timeOffset="65486.686">16338 16725 33231 0,'-12'4'1472'0,"5"-2"304"0,-1 3-1424 16,8-5-352-16,0 0 0 0,5 13 0 16,1-1-368-16,2 2-144 0,1 2-16 0,1 3-16 0,1 1 224 0,0 4 64 15,2 3 0-15,-2 5 0 0,-2 1 256 0,-3 4 0 16,0 3 176-16,-2 1-176 0,0 1 672 0,-1-1 32 16,1-5 0-16,-3-3 0 0,-1-2-80 0,0-6-16 15,0-2 0-15,1-6 0 0,-1-5-128 0,0-3-32 16,0-9 0-16,0 0 0 0,0 0-48 0,0 0-16 0,0 0 0 0,-1-12 0 15,0-7-160-15,2-4-32 0,2-5-16 0,0-2 0 16,0-9-176-16,3 0-256 0,1 0 64 0,2-2 16 16,3 2 176-16,-2 5-192 0,3 5 192 0,2 4-192 15,-1 3 192-15,1 2 0 0,1 2-144 0,1 7 144 16,1 4-128-16,0 6 128 0,2 1-160 0,-1 4 160 16,0 5-208-16,2 5 48 0,2 8 16 0,-2 3 0 15,-1 3 144-15,-3 7 0 0,3 11 0 0,-2-1 0 16,-4-4 0-16,0-1 0 0,-2-6 0 0,-2-1 0 15,-2-1 0-15,-3-4 0 0,2-2 0 0,-3-2 0 16,4-4-320-16,0-3 0 0,-1 1 16 0,2-7-10480 16,1-2-2096-16</inkml:trace>
  <inkml:trace contextRef="#ctx0" brushRef="#br1" timeOffset="65855.74">17415 16666 35935 0,'-18'6'3200'0,"-2"-2"-2560"16,3 1-512-16,1 3-128 16,2 7-1136-16,4-4-240 0,2-5-48 0,1 4-16 15,0 1-2176-15,0 0-432 0,0 0-96 0,-1 2-16 0,-1 5 3104 0,0 2 608 0,2 2 128 16,-2 2 32-16,0 2 2080 0,0 3 400 0,4 3 96 0,0 1 16 15,4-2-832-15,6 1-176 0,-2-2-16 0,5-2-16 16,3-4-752-16,2-4-160 0,0-4-32 0,3 0 0 16,-2-4-192-16,2-3-128 0,1-4 128 0,-1-3-128 15,0-2 304-15,-1-3-16 0,-1-5 0 0,1 0 0 16,-5-2 352-16,2-9 64 0,0-10 0 0,-3-1 16 16,-2-1-128-16,1 0-16 0,-1-1-16 0,-2 0 0 15,-2-1-48-15,0 1 0 0,-6 0 0 0,-1 0 0 16,0 2 16-16,-3-1 0 0,-1 1 0 0,3 4 0 15,-3 3-112-15,3 3-32 0,-2 2 0 0,-1 7 0 16,1 2-240-16,-1 7-144 0,-1 9 160 0,1 2-160 16,0 2-176-16,1-4-128 0,-1 2-16 0,2 3-16 15,-2 5-1056-15,5-2-208 16,3-1-32-16,2-1-8880 0,3 0-1776 0</inkml:trace>
  <inkml:trace contextRef="#ctx0" brushRef="#br1" timeOffset="66139.581">17794 16139 22111 0,'0'0'1968'0,"-8"1"-1584"16,0 6-384-16,2 1 0 0,6-8 2960 0,0 14 512 0,0 4 112 0,5 4 0 31,2 2-3584-31,2 4-960 0,0 3-80 0,2 1-16 15,0 6 336-15,0 1 64 0,0 4 16 0,1 5 0 0,0 3 640 0,1 4 0 16,-2 2 0-16,0-1 128 0,0-5 64 0,-1-5 0 16,0-4 16-16,1-2 0 0,-3-3-208 0,2-3 176 15,-2-4-176-15,0-2 160 0,-1 1-160 0,-2-3-176 16,0-4 48-16,0-3 0 16,1-6-2176-16,-5-5-448 0,-1-8-64 0,0 0-32 0</inkml:trace>
  <inkml:trace contextRef="#ctx0" brushRef="#br1" timeOffset="66349.933">17485 16760 20271 0,'0'0'896'16,"-8"5"192"-16,0 0-880 0,8-5-208 0,0 0 0 0,0 0 0 0,0 0 5056 0,13 5 960 16,4-3 192-16,10-2 32 0,7-1-5200 0,5-2-1040 15,9-1-192-15,2-5-64 0,2-4 80 0,0-1 16 16,-3 2 0-16,0 0 0 0,-1 1-80 0,-2 0-16 15,0 2 0-15,1 3 0 16,-1-1-1200-16,-1 5-240 0,-4 3-48 0,-2 1-9168 16,0 3-1824-16</inkml:trace>
  <inkml:trace contextRef="#ctx0" brushRef="#br1" timeOffset="66788.28">19583 16384 11055 0,'-8'-4'976'0,"-4"1"-784"0,-7-3-192 0,1 3 0 15,-3 1 4544-15,-1 2 848 0,-3-2 176 0,0 2 48 16,-1 3-4336-16,-1 3-848 0,2 3-176 0,-4 1-48 16,1 0 320-16,-2 3 64 0,-1 3 16 0,1 1 0 15,0 3 208-15,2 2 32 0,3-1 16 0,1 0 0 16,1 0-384-16,7-1-80 0,6-2-16 0,6 1 0 16,3 0-384-16,1 1 0 0,4-3 0 0,7 1 0 0,5-3 0 15,4 0-320-15,2-4 48 0,2 4 16 16,2 0 0-16,2 0 16 0,0-5 0 0,0-1 0 0,-2 2 240 15,2-1-192-15,-5-2 192 0,0 0-192 0,-4-1 192 16,-1 1 192-16,-1-1-48 0,-4 2 0 0,-2-3 160 0,-3 3 16 16,-3-4 16-16,-2 5 0 0,-6 4 112 0,-1-1 32 15,-2 0 0-15,-4 0 0 0,-4 1 48 0,-4 3 16 16,-2 3 0-16,-2-2 0 0,-4 0-144 16,-1-1-16-16,-4-1-16 0,-1 1 0 15,0 0-176-15,-1-5-48 0,-2-4 0 0,3 1 0 16,1 0-464-16,6-6-112 0,2-6-16 0,5-3 0 15,4-3-2544-15,5-4-512 0,3-6-96 16</inkml:trace>
  <inkml:trace contextRef="#ctx0" brushRef="#br1" timeOffset="69760.11">19097 16591 12895 0,'-17'5'1152'0,"1"-4"-928"0,1-3-224 0,0-2 0 0,1 0 1296 0,4-1 224 16,3-1 32-16,3-1 16 16,-4-1-1568-16,1 1-384 0,1 0-32 0,-2 2-16 0,1-1 608 0,1 3 112 15,-2 2 32-15,3 1 0 0,5 0 1040 0,-7 4 224 16,-2 5 32-16,4 1 16 0,1-4-448 0,0 5-96 16,1 1 0-16,2 5-16 0,0 6-400 0,3-5-80 15,1-3-16-15,3 4 0 0,-1 3-112 0,5-4-16 16,-1-3-16-16,2 1 0 0,1 2 0 0,3-3 0 15,4-6 0-15,1 0 0 0,2 0 80 0,0-6 0 16,4-5 16-16,-2-1 0 0,1-2-192 0,-1-2-32 16,0-4-16-16,2-4 0 0,-1 0-96 0,0-6-32 15,-3 0 0-15,0-5 0 0,0-7-160 0,0 4 192 0,-5 4-192 16,0 1 192-16,-2 1-192 0,0 2 0 0,-4 1 0 0,-1 3 0 16,-4 3 144-16,-1 3-144 0,-2 1 160 0,-1 3-160 15,-3-1 256-15,1 8-32 0,-2-7-16 0,2 7 0 16,-9-2 160-16,-2 2 16 0,-2 1 16 0,0 1 0 15,-3 1-96-15,0 3-32 0,-2 5 0 0,0 1 0 16,-2 3-144-16,-1 0-128 0,-1 1 192 0,-3 6-192 16,3 3 0-16,-2 4 0 0,-1 5 0 0,2-1 0 15,0 2 0-15,5-4 0 0,4 1 0 0,2 0-144 16,2 0 144-16,1-1 0 0,1-1 0 0,3-2-128 16,5 0 128-16,5-4 0 0,1-2 0 0,4 0 0 15,-1-1 0-15,3-1 0 0,-1-7 0 0,3 2 0 16,1 2 0-16,2-3 0 0,-1-5 0 0,3-3 0 15,0-1 0-15,3-2 0 0,-1-1-144 0,4-5 144 0,-2-7-128 16,5-1 128-16,0-1-160 0,4-1 160 16,3-3-1232-16,2 1-160 0,-1-3-16 15,-1-1-9568-15,-1-3-1904 0</inkml:trace>
  <inkml:trace contextRef="#ctx0" brushRef="#br1" timeOffset="70166.169">20323 16377 24879 0,'-8'-2'2208'0,"0"-2"-1760"0,0-3-448 0,-2-2 0 16,2 1 1920-16,0-2 288 0,1 0 64 0,-4-2 16 31,-1-2-2464-31,0 0-480 0,-4 2-112 0,-1 1 0 0,-4 1 768 0,-2 4 0 15,-1 4 192-15,-4 2-48 0,-3 2 1248 0,0 5 240 0,1 3 48 0,0 3 16 16,1 3-800-16,4 5-176 0,-1 5-16 0,6-1-16 16,1-1-496-16,3 4-192 0,0 2 176 0,5 3-176 15,0 0 0-15,6 4 128 0,0-1-128 16,3 3 0-16,1 1 0 0,3-6 128 0,2-4-128 0,1-4 0 16,3-1 128-16,-1-3-128 0,0-3 0 15,1-3 0-15,1-6 192 0,1-1-48 0,4-3-16 0,-1-1 0 16,0-4 0-16,0-2 0 0,6-3 0 0,-3-1 0 15,1-3 32-15,1-2 0 0,-1-7 0 0,1-2 0 16,-2-1-160-16,1-3 192 0,-1 0-192 0,0-2 192 16,-2-6-192-16,-1 4 0 0,0 6 0 0,0 3 0 0,-4-2 0 15,2 6 0-15,-2 4 0 0,0 5 0 16,-9 5 0-16,11 1 0 0,0 2 0 0,-2 5 0 0,1 7-128 16,2 3-64-16,-3 6-16 0,2 0 0 0,0 1 208 0,-1 0-144 15,1 2 144-15,0-3-128 0,-3-1 128 0,2-2 0 16,2-3-144-16,-2-1 144 15,-1-1-1216-15,2-4-160 0,-2-4-32 0,3 0-9808 16,3 0-1968-16</inkml:trace>
  <inkml:trace contextRef="#ctx0" brushRef="#br1" timeOffset="70624.518">20908 16335 35935 0,'-7'-1'3200'0,"-2"-2"-2560"0,3-2-512 0,-1 1-128 16,-1 0 560-16,1-5 80 0,2-4 32 0,-1-2 0 31,-4 1-1648-31,-1 2-336 0,-2 0-64 0,-1 4-16 0,-1 5 816 0,-2 3 176 0,-2 3 16 0,-2 3 16 16,-1 1 1536-16,2 6 304 0,0 5 64 0,-1 1 16 15,-3 3-912-15,4 1-192 0,0 2-48 0,4 2 0 16,-1 1-400-16,2-1-176 0,0-2 16 0,7-1 0 15,2 1 160-15,3 0 0 0,-1-5 0 0,6-1 0 0,3-2-160 16,5 2 160-16,2-1-192 0,5-3 192 0,2 0-368 16,4-4 48-16,-2-4 0 0,2 3 0 0,2 2 320 0,-2-1-144 15,-1-3 144-15,-1 1 0 0,1-2 0 16,-6-1 0-16,0 1 0 0,-3-1 0 0,-7-1 256 0,0 0 0 16,-6-5 0-16,4 10 0 0,-5 1 288 0,-3-1 64 15,-3-1 16-15,-4 2 0 0,-3 1 0 0,-4 2 0 16,-2-2 0-16,-3 2 0 0,-2-2-128 0,0 1-32 15,-2 1 0-15,1-3 0 0,-3-1-464 0,1-1 0 16,-3 2 0-16,5-2-160 16,4-3-288-16,1-2-64 0,2-4-16 0,4-3 0 15,1 2-1728-15,6-8-352 0,2-8-64 0,5-2-13216 0</inkml:trace>
  <inkml:trace contextRef="#ctx0" brushRef="#br1" timeOffset="70898.289">21083 16290 15663 0,'0'0'688'0,"0"0"144"0,0 0-656 0,0 0-176 0,8 8 0 0,3 1 0 16,-1-3 6224-16,4 3 1216 0,2 0 240 0,3 0 64 16,3 2-6704-1,1 2-1328-15,-1 2-272 0,0 4-48 0,2 1 400 0,-5 4 80 0,1 4 128 0,2 4-208 16,-1 6 208-16,1 0 256 0,-1 4-48 0,0 0-16 15,1 2-48-15,-3-6-16 0,-1-2 0 0,0-5 0 16,-2-3-272-16,1-3-64 0,-3-1-16 0,-2-5 0 16,-1-5-1024-1,-2-3-208-15,2-2-32 0,0-3-9840 0,-3-1-1952 0</inkml:trace>
  <inkml:trace contextRef="#ctx0" brushRef="#br1" timeOffset="71147.444">21525 16198 35007 0,'0'0'1552'0,"0"0"320"0,0 0-1488 0,-4 13-384 16,-1 3 0-16,1 3 0 0,2 2 2800 0,1 8 480 0,1 6 112 0,2 0 0 16,0 1-2848-16,-1 9-544 0,-2 7-176 15,-1 6 0-15,2 2 176 0,-2 1 0 0,-2 1 0 16,-4 2 0-16,1 4 368 0,-3 0 96 0,-3 5 32 0,-1-3 0 15,-2-5-32-15,-2-2 0 0,-4-6 0 16,-1 1 0-16,-2-1-336 0,-2-3-128 0,1-2 0 0,-2-4 0 31,-2-1-736-31,4-10-240 0,1-4-48 0,3-4-16 16,-1-6-2400-16,3-8-464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242877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12381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1903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814292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4DABFC-A145-46DC-969D-7DE4A4E319F9}" type="datetimeFigureOut">
              <a:rPr lang="en-US" smtClean="0"/>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19187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4DABFC-A145-46DC-969D-7DE4A4E319F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377565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4DABFC-A145-46DC-969D-7DE4A4E319F9}" type="datetimeFigureOut">
              <a:rPr lang="en-US" smtClean="0"/>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190016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DABFC-A145-46DC-969D-7DE4A4E319F9}" type="datetimeFigureOut">
              <a:rPr lang="en-US" smtClean="0"/>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42751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DABFC-A145-46DC-969D-7DE4A4E319F9}"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206643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DABFC-A145-46DC-969D-7DE4A4E319F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346028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4DABFC-A145-46DC-969D-7DE4A4E319F9}" type="datetimeFigureOut">
              <a:rPr lang="en-US" smtClean="0"/>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FE816-6EB5-4525-8958-A0B481B743C2}" type="slidenum">
              <a:rPr lang="en-US" smtClean="0"/>
              <a:t>‹#›</a:t>
            </a:fld>
            <a:endParaRPr lang="en-US"/>
          </a:p>
        </p:txBody>
      </p:sp>
    </p:spTree>
    <p:extLst>
      <p:ext uri="{BB962C8B-B14F-4D97-AF65-F5344CB8AC3E}">
        <p14:creationId xmlns:p14="http://schemas.microsoft.com/office/powerpoint/2010/main" val="1601095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DABFC-A145-46DC-969D-7DE4A4E319F9}" type="datetimeFigureOut">
              <a:rPr lang="en-US" smtClean="0"/>
              <a:t>4/17/2020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FE816-6EB5-4525-8958-A0B481B743C2}" type="slidenum">
              <a:rPr lang="en-US" smtClean="0"/>
              <a:t>‹#›</a:t>
            </a:fld>
            <a:endParaRPr lang="en-US"/>
          </a:p>
        </p:txBody>
      </p:sp>
    </p:spTree>
    <p:extLst>
      <p:ext uri="{BB962C8B-B14F-4D97-AF65-F5344CB8AC3E}">
        <p14:creationId xmlns:p14="http://schemas.microsoft.com/office/powerpoint/2010/main" val="1724051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customXml" Target="../ink/ink1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customXml" Target="../ink/ink11.xml"/><Relationship Id="rId5" Type="http://schemas.openxmlformats.org/officeDocument/2006/relationships/hyperlink" Target="https://math.stackexchange.com/questions/2680630/find-the-volume-of-the-region-inside-both-the-sphere-x2y2z2-4-and-the-cyl" TargetMode="External"/><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customXml" Target="../ink/ink13.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customXml" Target="../ink/ink14.xml"/></Relationships>
</file>

<file path=ppt/slides/_rels/slide15.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hyperlink" Target="https://mathinsight.org/parametrized_surface_area" TargetMode="Externa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tutorial.math.lamar.edu/Classes/CalcIII/SurfaceIntegrals.aspx" TargetMode="Externa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customXml" Target="../ink/ink1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mathinsight.org/parametrized_surface_area" TargetMode="Externa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hyperlink" Target="http://tutorial.math.lamar.edu/Classes/CalcIII/SurfaceIntegrals.aspx" TargetMode="Externa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customXml" Target="../ink/ink18.xml"/></Relationships>
</file>

<file path=ppt/slides/_rels/slide19.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hyperlink" Target="http://tutorial.math.lamar.edu/Classes/CalcIII/SurfaceIntegrals.aspx" TargetMode="External"/><Relationship Id="rId7" Type="http://schemas.openxmlformats.org/officeDocument/2006/relationships/hyperlink" Target="https://mathinsight.org/parametrized_surface_area" TargetMode="Externa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1.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customXml" Target="../ink/ink20.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9.png"/><Relationship Id="rId2" Type="http://schemas.openxmlformats.org/officeDocument/2006/relationships/hyperlink" Target="https://mathinsight.org/" TargetMode="Externa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2.png"/><Relationship Id="rId5" Type="http://schemas.openxmlformats.org/officeDocument/2006/relationships/image" Target="../media/image57.png"/><Relationship Id="rId10" Type="http://schemas.openxmlformats.org/officeDocument/2006/relationships/customXml" Target="../ink/ink24.xml"/><Relationship Id="rId4" Type="http://schemas.openxmlformats.org/officeDocument/2006/relationships/hyperlink" Target="http://tutorial.math.lamar.edu/Classes/CalcIII/GreensTheorem.aspx" TargetMode="External"/><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customXml" Target="../ink/ink25.xml"/><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customXml" Target="../ink/ink26.xml"/><Relationship Id="rId4" Type="http://schemas.openxmlformats.org/officeDocument/2006/relationships/hyperlink" Target="https://mathinsight.org/surface_integral_vector_field_introdu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2.jfif"/><Relationship Id="rId4" Type="http://schemas.openxmlformats.org/officeDocument/2006/relationships/hyperlink" Target="https://mathinsight.org/surface_integral_vector_field_introduction"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math.libretexts.org/Bookshelves/Calculus/Book%3A_Calculus_(Guichard)/16%3A_Vector_Calculus/16.07%3A_Surface_Integrals" TargetMode="External"/><Relationship Id="rId2"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jfif"/><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hyperlink" Target="https://physics.stackexchange.com/questions/262362/what-is-the-direction-of-area-vector" TargetMode="External"/><Relationship Id="rId2" Type="http://schemas.openxmlformats.org/officeDocument/2006/relationships/image" Target="../media/image72.jf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4" Type="http://schemas.openxmlformats.org/officeDocument/2006/relationships/hyperlink" Target="https://mathinsight.org/surface_integral_vector_field_introductio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fif"/><Relationship Id="rId1" Type="http://schemas.openxmlformats.org/officeDocument/2006/relationships/slideLayout" Target="../slideLayouts/slideLayout7.xml"/><Relationship Id="rId4" Type="http://schemas.openxmlformats.org/officeDocument/2006/relationships/image" Target="../media/image77.gif"/></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ltcconline.net/greenl/courses/202/vectorIntegration/greensTheorem.htm" TargetMode="Externa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hyperlink" Target="http://tutorial.math.lamar.edu/Classes/CalcIII/GreensTheorem.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f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math.libretexts.org/Bookshelves/Calculus/Book%3A_Calculus_(OpenStax)/16%3A_Vector_Calculus/16.6%3A_Surface_Integrals" TargetMode="External"/><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math.libretexts.org/Bookshelves/Calculus/Book%3A_Calculus_(OpenStax)/16%3A_Vector_Calculus/16.6%3A_Surface_Integrals"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customXml" Target="../ink/ink6.xml"/></Relationships>
</file>

<file path=ppt/slides/_rels/slide7.xml.rels><?xml version="1.0" encoding="UTF-8" standalone="yes"?>
<Relationships xmlns="http://schemas.openxmlformats.org/package/2006/relationships"><Relationship Id="rId3" Type="http://schemas.openxmlformats.org/officeDocument/2006/relationships/hyperlink" Target="https://mathinsight.org/triple_integral_shadow_method"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customXml" Target="../ink/ink7.xml"/></Relationships>
</file>

<file path=ppt/slides/_rels/slide8.xml.rels><?xml version="1.0" encoding="UTF-8" standalone="yes"?>
<Relationships xmlns="http://schemas.openxmlformats.org/package/2006/relationships"><Relationship Id="rId3" Type="http://schemas.openxmlformats.org/officeDocument/2006/relationships/hyperlink" Target="https://mathinsight.org/triple_integral_shadow_method"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customXml" Target="../ink/ink8.xml"/></Relationships>
</file>

<file path=ppt/slides/_rels/slide9.xml.rels><?xml version="1.0" encoding="UTF-8" standalone="yes"?>
<Relationships xmlns="http://schemas.openxmlformats.org/package/2006/relationships"><Relationship Id="rId3" Type="http://schemas.openxmlformats.org/officeDocument/2006/relationships/hyperlink" Target="https://math.stackexchange.com/questions/850677/triple-integral-calculation-gone-wrong" TargetMode="External"/><Relationship Id="rId2" Type="http://schemas.openxmlformats.org/officeDocument/2006/relationships/image" Target="../media/image14.gif"/><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customXml" Target="../ink/ink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6E75B-E27B-484C-A4A6-219A2CDECE01}"/>
              </a:ext>
            </a:extLst>
          </p:cNvPr>
          <p:cNvSpPr/>
          <p:nvPr/>
        </p:nvSpPr>
        <p:spPr>
          <a:xfrm>
            <a:off x="399144" y="137885"/>
            <a:ext cx="8505370" cy="7925246"/>
          </a:xfrm>
          <a:prstGeom prst="rect">
            <a:avLst/>
          </a:prstGeom>
        </p:spPr>
        <p:txBody>
          <a:bodyPr wrap="square">
            <a:spAutoFit/>
          </a:bodyPr>
          <a:lstStyle/>
          <a:p>
            <a:pPr algn="ctr"/>
            <a:r>
              <a:rPr lang="en-US" sz="2400" dirty="0"/>
              <a:t>Midterm 2 will cover 13.6 – 14.5</a:t>
            </a:r>
            <a:endParaRPr lang="en-US" sz="300" dirty="0"/>
          </a:p>
          <a:p>
            <a:r>
              <a:rPr lang="en-US" sz="2400" b="1" dirty="0" err="1"/>
              <a:t>Webassign</a:t>
            </a:r>
            <a:r>
              <a:rPr lang="en-US" sz="2400" dirty="0"/>
              <a:t> portion</a:t>
            </a:r>
          </a:p>
          <a:p>
            <a:endParaRPr lang="en-US" sz="1100" dirty="0"/>
          </a:p>
          <a:p>
            <a:pPr marL="342900" indent="-342900">
              <a:buFont typeface="Arial" panose="020B0604020202020204" pitchFamily="34" charset="0"/>
              <a:buChar char="•"/>
            </a:pPr>
            <a:r>
              <a:rPr lang="en-US" sz="2400" dirty="0"/>
              <a:t>3 </a:t>
            </a:r>
            <a:r>
              <a:rPr lang="en-US" sz="2400" b="1" dirty="0"/>
              <a:t>different</a:t>
            </a:r>
            <a:r>
              <a:rPr lang="en-US" sz="2400" dirty="0"/>
              <a:t> timed versions (45 minutes each).</a:t>
            </a:r>
          </a:p>
          <a:p>
            <a:pPr marL="342900" indent="-342900">
              <a:buFont typeface="Arial" panose="020B0604020202020204" pitchFamily="34" charset="0"/>
              <a:buChar char="•"/>
            </a:pPr>
            <a:r>
              <a:rPr lang="en-US" sz="2400" b="1" dirty="0">
                <a:solidFill>
                  <a:srgbClr val="C00000"/>
                </a:solidFill>
              </a:rPr>
              <a:t>Click on ask your teacher if you have questions or problems.  Include your answer or any other useful info in your e-mail.</a:t>
            </a:r>
          </a:p>
          <a:p>
            <a:pPr marL="342900" indent="-342900">
              <a:buFont typeface="Arial" panose="020B0604020202020204" pitchFamily="34" charset="0"/>
              <a:buChar char="•"/>
            </a:pPr>
            <a:r>
              <a:rPr lang="en-US" sz="2400" b="1" dirty="0"/>
              <a:t>Version 1 available now.  Due Monday Apr 20 at 9:00am</a:t>
            </a:r>
            <a:r>
              <a:rPr lang="en-US" sz="2400" dirty="0"/>
              <a:t>.</a:t>
            </a:r>
          </a:p>
          <a:p>
            <a:pPr marL="342900" indent="-342900">
              <a:buFont typeface="Arial" panose="020B0604020202020204" pitchFamily="34" charset="0"/>
              <a:buChar char="•"/>
            </a:pPr>
            <a:r>
              <a:rPr lang="en-US" sz="2400" dirty="0"/>
              <a:t>Versions 2 and 3 available this afternoon and due Tuesday April  21 at </a:t>
            </a:r>
            <a:r>
              <a:rPr lang="en-US" sz="2400" b="1" dirty="0"/>
              <a:t>4pm</a:t>
            </a:r>
            <a:r>
              <a:rPr lang="en-US" sz="2400" dirty="0"/>
              <a:t>. </a:t>
            </a:r>
          </a:p>
          <a:p>
            <a:pPr marL="342900" indent="-342900">
              <a:buFont typeface="Arial" panose="020B0604020202020204" pitchFamily="34" charset="0"/>
              <a:buChar char="•"/>
            </a:pPr>
            <a:r>
              <a:rPr lang="en-US" sz="2400" dirty="0"/>
              <a:t>All 3 version are different, covering different sections, but with some overlap.</a:t>
            </a:r>
          </a:p>
          <a:p>
            <a:pPr marL="342900" indent="-342900">
              <a:buFont typeface="Arial" panose="020B0604020202020204" pitchFamily="34" charset="0"/>
              <a:buChar char="•"/>
            </a:pPr>
            <a:r>
              <a:rPr lang="en-US" sz="2400" dirty="0"/>
              <a:t>Grade on </a:t>
            </a:r>
            <a:r>
              <a:rPr lang="en-US" sz="2400" dirty="0" err="1"/>
              <a:t>webassign</a:t>
            </a:r>
            <a:r>
              <a:rPr lang="en-US" sz="2400" dirty="0"/>
              <a:t> will be highest of your 3 attempts.</a:t>
            </a:r>
          </a:p>
          <a:p>
            <a:pPr marL="342900" indent="-342900">
              <a:buFont typeface="Arial" panose="020B0604020202020204" pitchFamily="34" charset="0"/>
              <a:buChar char="•"/>
            </a:pPr>
            <a:r>
              <a:rPr lang="en-US" sz="2400" dirty="0"/>
              <a:t>will include multiple part </a:t>
            </a:r>
            <a:r>
              <a:rPr lang="en-US" sz="2400" dirty="0" err="1"/>
              <a:t>webassign</a:t>
            </a:r>
            <a:r>
              <a:rPr lang="en-US" sz="2400" dirty="0"/>
              <a:t> problems.</a:t>
            </a:r>
          </a:p>
          <a:p>
            <a:pPr marL="342900" indent="-342900">
              <a:buFont typeface="Arial" panose="020B0604020202020204" pitchFamily="34" charset="0"/>
              <a:buChar char="•"/>
            </a:pPr>
            <a:endParaRPr lang="en-US" sz="1000" dirty="0"/>
          </a:p>
          <a:p>
            <a:r>
              <a:rPr lang="en-US" sz="2400" b="1" dirty="0"/>
              <a:t>NOTE:  </a:t>
            </a:r>
            <a:r>
              <a:rPr lang="en-US" sz="2400" b="1" dirty="0">
                <a:solidFill>
                  <a:srgbClr val="C00000"/>
                </a:solidFill>
              </a:rPr>
              <a:t>unless stated otherwise</a:t>
            </a:r>
            <a:r>
              <a:rPr lang="en-US" sz="2400" dirty="0"/>
              <a:t>, </a:t>
            </a:r>
            <a:r>
              <a:rPr lang="en-US" sz="2400" dirty="0" err="1"/>
              <a:t>webassign</a:t>
            </a:r>
            <a:r>
              <a:rPr lang="en-US" sz="2400" dirty="0"/>
              <a:t> requires exact answers, so 1/2  or 0.5 are both fine since 1/2 = 0.5, but</a:t>
            </a:r>
          </a:p>
          <a:p>
            <a:pPr algn="ctr"/>
            <a:r>
              <a:rPr lang="en-US" sz="2400" dirty="0"/>
              <a:t>1/3 does not equal 0.3333333 and </a:t>
            </a:r>
          </a:p>
          <a:p>
            <a:pPr algn="ctr"/>
            <a:r>
              <a:rPr lang="en-US" sz="2400" dirty="0"/>
              <a:t>sqrt(2) does not equal 1.1415927, </a:t>
            </a:r>
          </a:p>
          <a:p>
            <a:r>
              <a:rPr lang="en-US" sz="2400" b="1" dirty="0">
                <a:solidFill>
                  <a:srgbClr val="C00000"/>
                </a:solidFill>
              </a:rPr>
              <a:t>so you </a:t>
            </a:r>
            <a:r>
              <a:rPr lang="en-US" sz="2400" b="1" dirty="0" err="1">
                <a:solidFill>
                  <a:srgbClr val="C00000"/>
                </a:solidFill>
              </a:rPr>
              <a:t>canNOT</a:t>
            </a:r>
            <a:r>
              <a:rPr lang="en-US" sz="2400" b="1" dirty="0">
                <a:solidFill>
                  <a:srgbClr val="C00000"/>
                </a:solidFill>
              </a:rPr>
              <a:t> use decimals for 1/3, sqrt(2), etc.</a:t>
            </a:r>
          </a:p>
          <a:p>
            <a:endParaRPr lang="en-US" sz="2400" dirty="0"/>
          </a:p>
          <a:p>
            <a:endParaRPr lang="en-US" sz="2400" dirty="0"/>
          </a:p>
          <a:p>
            <a:endParaRPr lang="en-US" sz="2400" dirty="0"/>
          </a:p>
        </p:txBody>
      </p:sp>
      <p:pic>
        <p:nvPicPr>
          <p:cNvPr id="4" name="Picture 3">
            <a:extLst>
              <a:ext uri="{FF2B5EF4-FFF2-40B4-BE49-F238E27FC236}">
                <a16:creationId xmlns:a16="http://schemas.microsoft.com/office/drawing/2014/main" id="{027389F0-B7F7-4E9C-849D-146620911CDC}"/>
              </a:ext>
            </a:extLst>
          </p:cNvPr>
          <p:cNvPicPr>
            <a:picLocks noChangeAspect="1"/>
          </p:cNvPicPr>
          <p:nvPr/>
        </p:nvPicPr>
        <p:blipFill>
          <a:blip r:embed="rId2"/>
          <a:stretch>
            <a:fillRect/>
          </a:stretch>
        </p:blipFill>
        <p:spPr>
          <a:xfrm>
            <a:off x="6668745" y="870856"/>
            <a:ext cx="2475255" cy="67378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D13A90A9-704F-4B38-9D8E-95F0B29AEC0B}"/>
                  </a:ext>
                </a:extLst>
              </p14:cNvPr>
              <p14:cNvContentPartPr/>
              <p14:nvPr/>
            </p14:nvContentPartPr>
            <p14:xfrm>
              <a:off x="258840" y="336600"/>
              <a:ext cx="8798040" cy="6369120"/>
            </p14:xfrm>
          </p:contentPart>
        </mc:Choice>
        <mc:Fallback>
          <p:pic>
            <p:nvPicPr>
              <p:cNvPr id="3" name="Ink 2">
                <a:extLst>
                  <a:ext uri="{FF2B5EF4-FFF2-40B4-BE49-F238E27FC236}">
                    <a16:creationId xmlns:a16="http://schemas.microsoft.com/office/drawing/2014/main" id="{D13A90A9-704F-4B38-9D8E-95F0B29AEC0B}"/>
                  </a:ext>
                </a:extLst>
              </p:cNvPr>
              <p:cNvPicPr/>
              <p:nvPr/>
            </p:nvPicPr>
            <p:blipFill>
              <a:blip r:embed="rId4"/>
              <a:stretch>
                <a:fillRect/>
              </a:stretch>
            </p:blipFill>
            <p:spPr>
              <a:xfrm>
                <a:off x="249480" y="327240"/>
                <a:ext cx="8816760" cy="6387840"/>
              </a:xfrm>
              <a:prstGeom prst="rect">
                <a:avLst/>
              </a:prstGeom>
            </p:spPr>
          </p:pic>
        </mc:Fallback>
      </mc:AlternateContent>
    </p:spTree>
    <p:extLst>
      <p:ext uri="{BB962C8B-B14F-4D97-AF65-F5344CB8AC3E}">
        <p14:creationId xmlns:p14="http://schemas.microsoft.com/office/powerpoint/2010/main" val="263704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5" name="Picture 4">
            <a:extLst>
              <a:ext uri="{FF2B5EF4-FFF2-40B4-BE49-F238E27FC236}">
                <a16:creationId xmlns:a16="http://schemas.microsoft.com/office/drawing/2014/main" id="{41BB43F7-F068-46D2-90A6-3541387CA3D1}"/>
              </a:ext>
            </a:extLst>
          </p:cNvPr>
          <p:cNvPicPr>
            <a:picLocks noChangeAspect="1"/>
          </p:cNvPicPr>
          <p:nvPr/>
        </p:nvPicPr>
        <p:blipFill rotWithShape="1">
          <a:blip r:embed="rId2"/>
          <a:srcRect b="12299"/>
          <a:stretch/>
        </p:blipFill>
        <p:spPr>
          <a:xfrm>
            <a:off x="585332" y="2151128"/>
            <a:ext cx="3445130" cy="3669101"/>
          </a:xfrm>
          <a:prstGeom prst="rect">
            <a:avLst/>
          </a:prstGeom>
        </p:spPr>
      </p:pic>
      <p:pic>
        <p:nvPicPr>
          <p:cNvPr id="6" name="Picture 5" descr="A picture containing umbrella, sitting, wire, red&#10;&#10;Description automatically generated">
            <a:extLst>
              <a:ext uri="{FF2B5EF4-FFF2-40B4-BE49-F238E27FC236}">
                <a16:creationId xmlns:a16="http://schemas.microsoft.com/office/drawing/2014/main" id="{CA37B5BF-6911-471F-A867-F584DAA590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122" y="1709712"/>
            <a:ext cx="4541159" cy="5036558"/>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FBBE4FC-7E46-4EBC-8812-2EF6A97FA0E6}"/>
                  </a:ext>
                </a:extLst>
              </p14:cNvPr>
              <p14:cNvContentPartPr/>
              <p14:nvPr/>
            </p14:nvContentPartPr>
            <p14:xfrm>
              <a:off x="922320" y="261720"/>
              <a:ext cx="8090280" cy="6336720"/>
            </p14:xfrm>
          </p:contentPart>
        </mc:Choice>
        <mc:Fallback>
          <p:pic>
            <p:nvPicPr>
              <p:cNvPr id="3" name="Ink 2">
                <a:extLst>
                  <a:ext uri="{FF2B5EF4-FFF2-40B4-BE49-F238E27FC236}">
                    <a16:creationId xmlns:a16="http://schemas.microsoft.com/office/drawing/2014/main" id="{EFBBE4FC-7E46-4EBC-8812-2EF6A97FA0E6}"/>
                  </a:ext>
                </a:extLst>
              </p:cNvPr>
              <p:cNvPicPr/>
              <p:nvPr/>
            </p:nvPicPr>
            <p:blipFill>
              <a:blip r:embed="rId5"/>
              <a:stretch>
                <a:fillRect/>
              </a:stretch>
            </p:blipFill>
            <p:spPr>
              <a:xfrm>
                <a:off x="912960" y="252360"/>
                <a:ext cx="8109000" cy="6355440"/>
              </a:xfrm>
              <a:prstGeom prst="rect">
                <a:avLst/>
              </a:prstGeom>
            </p:spPr>
          </p:pic>
        </mc:Fallback>
      </mc:AlternateContent>
    </p:spTree>
    <p:extLst>
      <p:ext uri="{BB962C8B-B14F-4D97-AF65-F5344CB8AC3E}">
        <p14:creationId xmlns:p14="http://schemas.microsoft.com/office/powerpoint/2010/main" val="205407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3" name="Picture 2">
            <a:extLst>
              <a:ext uri="{FF2B5EF4-FFF2-40B4-BE49-F238E27FC236}">
                <a16:creationId xmlns:a16="http://schemas.microsoft.com/office/drawing/2014/main" id="{EC4C6849-170B-48DE-A59A-EE428514B939}"/>
              </a:ext>
            </a:extLst>
          </p:cNvPr>
          <p:cNvPicPr>
            <a:picLocks noChangeAspect="1"/>
          </p:cNvPicPr>
          <p:nvPr/>
        </p:nvPicPr>
        <p:blipFill>
          <a:blip r:embed="rId2"/>
          <a:stretch>
            <a:fillRect/>
          </a:stretch>
        </p:blipFill>
        <p:spPr>
          <a:xfrm>
            <a:off x="30791" y="2613343"/>
            <a:ext cx="3855948" cy="3966239"/>
          </a:xfrm>
          <a:prstGeom prst="rect">
            <a:avLst/>
          </a:prstGeom>
        </p:spPr>
      </p:pic>
      <p:pic>
        <p:nvPicPr>
          <p:cNvPr id="4" name="Picture 3">
            <a:extLst>
              <a:ext uri="{FF2B5EF4-FFF2-40B4-BE49-F238E27FC236}">
                <a16:creationId xmlns:a16="http://schemas.microsoft.com/office/drawing/2014/main" id="{3B57ABEC-0322-4055-B422-8AEF66C75F37}"/>
              </a:ext>
            </a:extLst>
          </p:cNvPr>
          <p:cNvPicPr>
            <a:picLocks noChangeAspect="1"/>
          </p:cNvPicPr>
          <p:nvPr/>
        </p:nvPicPr>
        <p:blipFill>
          <a:blip r:embed="rId3"/>
          <a:stretch>
            <a:fillRect/>
          </a:stretch>
        </p:blipFill>
        <p:spPr>
          <a:xfrm>
            <a:off x="381740" y="1058621"/>
            <a:ext cx="2410006" cy="1360405"/>
          </a:xfrm>
          <a:prstGeom prst="rect">
            <a:avLst/>
          </a:prstGeom>
        </p:spPr>
      </p:pic>
      <p:pic>
        <p:nvPicPr>
          <p:cNvPr id="7" name="Picture 6" descr="A picture containing umbrella, sitting, wire, red&#10;&#10;Description automatically generated">
            <a:extLst>
              <a:ext uri="{FF2B5EF4-FFF2-40B4-BE49-F238E27FC236}">
                <a16:creationId xmlns:a16="http://schemas.microsoft.com/office/drawing/2014/main" id="{99EC3B28-EEDD-41B8-B896-80E3A468A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6691" y="2458163"/>
            <a:ext cx="3855949" cy="4276598"/>
          </a:xfrm>
          <a:prstGeom prst="rect">
            <a:avLst/>
          </a:prstGeom>
        </p:spPr>
      </p:pic>
      <p:sp>
        <p:nvSpPr>
          <p:cNvPr id="8" name="Rectangle 7">
            <a:extLst>
              <a:ext uri="{FF2B5EF4-FFF2-40B4-BE49-F238E27FC236}">
                <a16:creationId xmlns:a16="http://schemas.microsoft.com/office/drawing/2014/main" id="{1C9AC3BB-B1B4-40F1-91CE-CAE9C122BEC1}"/>
              </a:ext>
            </a:extLst>
          </p:cNvPr>
          <p:cNvSpPr/>
          <p:nvPr/>
        </p:nvSpPr>
        <p:spPr>
          <a:xfrm>
            <a:off x="48827" y="6450733"/>
            <a:ext cx="9095173" cy="292388"/>
          </a:xfrm>
          <a:prstGeom prst="rect">
            <a:avLst/>
          </a:prstGeom>
        </p:spPr>
        <p:txBody>
          <a:bodyPr wrap="square">
            <a:spAutoFit/>
          </a:bodyPr>
          <a:lstStyle/>
          <a:p>
            <a:r>
              <a:rPr lang="en-US" sz="1300" dirty="0">
                <a:hlinkClick r:id="rId5"/>
              </a:rPr>
              <a:t>https://math.stackexchange.com/questions/2680630/find-the-volume-of-the-region-inside-both-the-sphere-x2y2z2-4-and-the-cyl</a:t>
            </a:r>
            <a:r>
              <a:rPr lang="en-US" sz="1300" dirty="0"/>
              <a:t> </a:t>
            </a:r>
          </a:p>
        </p:txBody>
      </p:sp>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BF4280C3-B9A4-472A-A176-BAC29874F92A}"/>
                  </a:ext>
                </a:extLst>
              </p14:cNvPr>
              <p14:cNvContentPartPr/>
              <p14:nvPr/>
            </p14:nvContentPartPr>
            <p14:xfrm>
              <a:off x="2459160" y="323640"/>
              <a:ext cx="6670080" cy="5859000"/>
            </p14:xfrm>
          </p:contentPart>
        </mc:Choice>
        <mc:Fallback>
          <p:pic>
            <p:nvPicPr>
              <p:cNvPr id="5" name="Ink 4">
                <a:extLst>
                  <a:ext uri="{FF2B5EF4-FFF2-40B4-BE49-F238E27FC236}">
                    <a16:creationId xmlns:a16="http://schemas.microsoft.com/office/drawing/2014/main" id="{BF4280C3-B9A4-472A-A176-BAC29874F92A}"/>
                  </a:ext>
                </a:extLst>
              </p:cNvPr>
              <p:cNvPicPr/>
              <p:nvPr/>
            </p:nvPicPr>
            <p:blipFill>
              <a:blip r:embed="rId7"/>
              <a:stretch>
                <a:fillRect/>
              </a:stretch>
            </p:blipFill>
            <p:spPr>
              <a:xfrm>
                <a:off x="2449800" y="314280"/>
                <a:ext cx="6688800" cy="5877720"/>
              </a:xfrm>
              <a:prstGeom prst="rect">
                <a:avLst/>
              </a:prstGeom>
            </p:spPr>
          </p:pic>
        </mc:Fallback>
      </mc:AlternateContent>
    </p:spTree>
    <p:extLst>
      <p:ext uri="{BB962C8B-B14F-4D97-AF65-F5344CB8AC3E}">
        <p14:creationId xmlns:p14="http://schemas.microsoft.com/office/powerpoint/2010/main" val="1882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3231654"/>
          </a:xfrm>
          <a:prstGeom prst="rect">
            <a:avLst/>
          </a:prstGeom>
          <a:noFill/>
        </p:spPr>
        <p:txBody>
          <a:bodyPr wrap="square" rtlCol="0">
            <a:spAutoFit/>
          </a:bodyPr>
          <a:lstStyle/>
          <a:p>
            <a:pPr algn="l"/>
            <a:r>
              <a:rPr lang="en-US" sz="2800" dirty="0"/>
              <a:t>13.6:  Triple integrals and 13.7 Cylindrical and Spherical</a:t>
            </a:r>
          </a:p>
          <a:p>
            <a:pPr algn="l"/>
            <a:endParaRPr lang="en-US" sz="2800" dirty="0"/>
          </a:p>
          <a:p>
            <a:pPr algn="l"/>
            <a:endParaRPr lang="en-US" sz="2800" dirty="0"/>
          </a:p>
          <a:p>
            <a:pPr algn="ctr"/>
            <a:r>
              <a:rPr lang="en-US" sz="6000" dirty="0"/>
              <a:t>Be able to change the order of integration.</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854F9E98-2CD1-47F6-A395-5CC83B70609D}"/>
                  </a:ext>
                </a:extLst>
              </p14:cNvPr>
              <p14:cNvContentPartPr/>
              <p14:nvPr/>
            </p14:nvContentPartPr>
            <p14:xfrm>
              <a:off x="395640" y="1091880"/>
              <a:ext cx="8471160" cy="3768480"/>
            </p14:xfrm>
          </p:contentPart>
        </mc:Choice>
        <mc:Fallback>
          <p:pic>
            <p:nvPicPr>
              <p:cNvPr id="3" name="Ink 2">
                <a:extLst>
                  <a:ext uri="{FF2B5EF4-FFF2-40B4-BE49-F238E27FC236}">
                    <a16:creationId xmlns:a16="http://schemas.microsoft.com/office/drawing/2014/main" id="{854F9E98-2CD1-47F6-A395-5CC83B70609D}"/>
                  </a:ext>
                </a:extLst>
              </p:cNvPr>
              <p:cNvPicPr/>
              <p:nvPr/>
            </p:nvPicPr>
            <p:blipFill>
              <a:blip r:embed="rId3"/>
              <a:stretch>
                <a:fillRect/>
              </a:stretch>
            </p:blipFill>
            <p:spPr>
              <a:xfrm>
                <a:off x="386280" y="1082520"/>
                <a:ext cx="8489880" cy="3787200"/>
              </a:xfrm>
              <a:prstGeom prst="rect">
                <a:avLst/>
              </a:prstGeom>
            </p:spPr>
          </p:pic>
        </mc:Fallback>
      </mc:AlternateContent>
    </p:spTree>
    <p:extLst>
      <p:ext uri="{BB962C8B-B14F-4D97-AF65-F5344CB8AC3E}">
        <p14:creationId xmlns:p14="http://schemas.microsoft.com/office/powerpoint/2010/main" val="3329010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337352" y="372862"/>
            <a:ext cx="8602462" cy="1384995"/>
          </a:xfrm>
          <a:prstGeom prst="rect">
            <a:avLst/>
          </a:prstGeom>
          <a:noFill/>
        </p:spPr>
        <p:txBody>
          <a:bodyPr wrap="square" rtlCol="0">
            <a:spAutoFit/>
          </a:bodyPr>
          <a:lstStyle/>
          <a:p>
            <a:pPr algn="l"/>
            <a:r>
              <a:rPr lang="en-US" sz="2800" dirty="0"/>
              <a:t>13.9:  Change of variable</a:t>
            </a:r>
          </a:p>
          <a:p>
            <a:pPr algn="l"/>
            <a:endParaRPr lang="en-US" sz="2800" dirty="0"/>
          </a:p>
          <a:p>
            <a:pPr algn="l"/>
            <a:r>
              <a:rPr lang="en-US" sz="2800" dirty="0"/>
              <a:t>Examples:  Cylindrical, spherical, as well as more general</a:t>
            </a:r>
          </a:p>
        </p:txBody>
      </p:sp>
      <p:pic>
        <p:nvPicPr>
          <p:cNvPr id="4" name="Picture 3">
            <a:extLst>
              <a:ext uri="{FF2B5EF4-FFF2-40B4-BE49-F238E27FC236}">
                <a16:creationId xmlns:a16="http://schemas.microsoft.com/office/drawing/2014/main" id="{766925D6-F843-4C97-BBA4-44C34BA4B39E}"/>
              </a:ext>
            </a:extLst>
          </p:cNvPr>
          <p:cNvPicPr>
            <a:picLocks noChangeAspect="1"/>
          </p:cNvPicPr>
          <p:nvPr/>
        </p:nvPicPr>
        <p:blipFill>
          <a:blip r:embed="rId2"/>
          <a:stretch>
            <a:fillRect/>
          </a:stretch>
        </p:blipFill>
        <p:spPr>
          <a:xfrm>
            <a:off x="125305" y="3858470"/>
            <a:ext cx="2644529" cy="1567317"/>
          </a:xfrm>
          <a:prstGeom prst="rect">
            <a:avLst/>
          </a:prstGeom>
        </p:spPr>
      </p:pic>
      <p:grpSp>
        <p:nvGrpSpPr>
          <p:cNvPr id="6" name="Group 5">
            <a:extLst>
              <a:ext uri="{FF2B5EF4-FFF2-40B4-BE49-F238E27FC236}">
                <a16:creationId xmlns:a16="http://schemas.microsoft.com/office/drawing/2014/main" id="{05A0714B-86D2-47E8-87BD-05BBD2CBF5B5}"/>
              </a:ext>
            </a:extLst>
          </p:cNvPr>
          <p:cNvGrpSpPr/>
          <p:nvPr/>
        </p:nvGrpSpPr>
        <p:grpSpPr>
          <a:xfrm>
            <a:off x="-450634" y="1826310"/>
            <a:ext cx="9594634" cy="1846046"/>
            <a:chOff x="-450634" y="2296825"/>
            <a:chExt cx="9594634" cy="1846046"/>
          </a:xfrm>
        </p:grpSpPr>
        <p:pic>
          <p:nvPicPr>
            <p:cNvPr id="3" name="Picture 2">
              <a:extLst>
                <a:ext uri="{FF2B5EF4-FFF2-40B4-BE49-F238E27FC236}">
                  <a16:creationId xmlns:a16="http://schemas.microsoft.com/office/drawing/2014/main" id="{EC234536-B76D-4BB9-B24C-90B15DB57330}"/>
                </a:ext>
              </a:extLst>
            </p:cNvPr>
            <p:cNvPicPr>
              <a:picLocks noChangeAspect="1"/>
            </p:cNvPicPr>
            <p:nvPr/>
          </p:nvPicPr>
          <p:blipFill>
            <a:blip r:embed="rId3"/>
            <a:stretch>
              <a:fillRect/>
            </a:stretch>
          </p:blipFill>
          <p:spPr>
            <a:xfrm>
              <a:off x="-450634" y="2296825"/>
              <a:ext cx="2358088" cy="1846046"/>
            </a:xfrm>
            <a:prstGeom prst="rect">
              <a:avLst/>
            </a:prstGeom>
          </p:spPr>
        </p:pic>
        <p:pic>
          <p:nvPicPr>
            <p:cNvPr id="5" name="Picture 4">
              <a:extLst>
                <a:ext uri="{FF2B5EF4-FFF2-40B4-BE49-F238E27FC236}">
                  <a16:creationId xmlns:a16="http://schemas.microsoft.com/office/drawing/2014/main" id="{2CABE063-45D1-427E-B5AA-9F568DB2514A}"/>
                </a:ext>
              </a:extLst>
            </p:cNvPr>
            <p:cNvPicPr>
              <a:picLocks noChangeAspect="1"/>
            </p:cNvPicPr>
            <p:nvPr/>
          </p:nvPicPr>
          <p:blipFill rotWithShape="1">
            <a:blip r:embed="rId4"/>
            <a:srcRect t="20126"/>
            <a:stretch/>
          </p:blipFill>
          <p:spPr>
            <a:xfrm>
              <a:off x="1630809" y="3151571"/>
              <a:ext cx="7513191" cy="670550"/>
            </a:xfrm>
            <a:prstGeom prst="rect">
              <a:avLst/>
            </a:prstGeom>
          </p:spPr>
        </p:pic>
      </p:grpSp>
      <p:pic>
        <p:nvPicPr>
          <p:cNvPr id="7" name="Picture 6">
            <a:extLst>
              <a:ext uri="{FF2B5EF4-FFF2-40B4-BE49-F238E27FC236}">
                <a16:creationId xmlns:a16="http://schemas.microsoft.com/office/drawing/2014/main" id="{C2B82F91-E25F-4660-AB91-EDBA28ED7985}"/>
              </a:ext>
            </a:extLst>
          </p:cNvPr>
          <p:cNvPicPr>
            <a:picLocks noChangeAspect="1"/>
          </p:cNvPicPr>
          <p:nvPr/>
        </p:nvPicPr>
        <p:blipFill>
          <a:blip r:embed="rId5"/>
          <a:stretch>
            <a:fillRect/>
          </a:stretch>
        </p:blipFill>
        <p:spPr>
          <a:xfrm>
            <a:off x="0" y="5452219"/>
            <a:ext cx="9144000" cy="640972"/>
          </a:xfrm>
          <a:prstGeom prst="rect">
            <a:avLst/>
          </a:prstGeom>
        </p:spPr>
      </p:pic>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FC941C8E-2D0B-4E34-97A5-68A7C17ECDA0}"/>
                  </a:ext>
                </a:extLst>
              </p14:cNvPr>
              <p14:cNvContentPartPr/>
              <p14:nvPr/>
            </p14:nvContentPartPr>
            <p14:xfrm>
              <a:off x="-12600" y="87840"/>
              <a:ext cx="9027000" cy="6442560"/>
            </p14:xfrm>
          </p:contentPart>
        </mc:Choice>
        <mc:Fallback>
          <p:pic>
            <p:nvPicPr>
              <p:cNvPr id="8" name="Ink 7">
                <a:extLst>
                  <a:ext uri="{FF2B5EF4-FFF2-40B4-BE49-F238E27FC236}">
                    <a16:creationId xmlns:a16="http://schemas.microsoft.com/office/drawing/2014/main" id="{FC941C8E-2D0B-4E34-97A5-68A7C17ECDA0}"/>
                  </a:ext>
                </a:extLst>
              </p:cNvPr>
              <p:cNvPicPr/>
              <p:nvPr/>
            </p:nvPicPr>
            <p:blipFill>
              <a:blip r:embed="rId7"/>
              <a:stretch>
                <a:fillRect/>
              </a:stretch>
            </p:blipFill>
            <p:spPr>
              <a:xfrm>
                <a:off x="-21960" y="78480"/>
                <a:ext cx="9045720" cy="6461280"/>
              </a:xfrm>
              <a:prstGeom prst="rect">
                <a:avLst/>
              </a:prstGeom>
            </p:spPr>
          </p:pic>
        </mc:Fallback>
      </mc:AlternateContent>
    </p:spTree>
    <p:extLst>
      <p:ext uri="{BB962C8B-B14F-4D97-AF65-F5344CB8AC3E}">
        <p14:creationId xmlns:p14="http://schemas.microsoft.com/office/powerpoint/2010/main" val="425170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337352" y="150914"/>
            <a:ext cx="8602462" cy="1092607"/>
          </a:xfrm>
          <a:prstGeom prst="rect">
            <a:avLst/>
          </a:prstGeom>
          <a:noFill/>
        </p:spPr>
        <p:txBody>
          <a:bodyPr wrap="square" rtlCol="0">
            <a:spAutoFit/>
          </a:bodyPr>
          <a:lstStyle/>
          <a:p>
            <a:pPr algn="l"/>
            <a:r>
              <a:rPr lang="en-US" sz="2800" dirty="0"/>
              <a:t>13.9:  Change of variable</a:t>
            </a:r>
          </a:p>
          <a:p>
            <a:pPr algn="l"/>
            <a:endParaRPr lang="en-US" sz="700" dirty="0"/>
          </a:p>
          <a:p>
            <a:pPr algn="l"/>
            <a:r>
              <a:rPr lang="en-US" sz="2800" dirty="0"/>
              <a:t>Examples:  Cylindrical, spherical, as well as more general</a:t>
            </a:r>
          </a:p>
        </p:txBody>
      </p:sp>
      <p:pic>
        <p:nvPicPr>
          <p:cNvPr id="8" name="Picture 7">
            <a:extLst>
              <a:ext uri="{FF2B5EF4-FFF2-40B4-BE49-F238E27FC236}">
                <a16:creationId xmlns:a16="http://schemas.microsoft.com/office/drawing/2014/main" id="{5F92739E-E7DC-4750-8C09-D5E3820B4394}"/>
              </a:ext>
            </a:extLst>
          </p:cNvPr>
          <p:cNvPicPr>
            <a:picLocks noChangeAspect="1"/>
          </p:cNvPicPr>
          <p:nvPr/>
        </p:nvPicPr>
        <p:blipFill>
          <a:blip r:embed="rId2"/>
          <a:stretch>
            <a:fillRect/>
          </a:stretch>
        </p:blipFill>
        <p:spPr>
          <a:xfrm>
            <a:off x="0" y="1258928"/>
            <a:ext cx="9144000" cy="2600117"/>
          </a:xfrm>
          <a:prstGeom prst="rect">
            <a:avLst/>
          </a:prstGeom>
        </p:spPr>
      </p:pic>
      <p:pic>
        <p:nvPicPr>
          <p:cNvPr id="9" name="Picture 8">
            <a:extLst>
              <a:ext uri="{FF2B5EF4-FFF2-40B4-BE49-F238E27FC236}">
                <a16:creationId xmlns:a16="http://schemas.microsoft.com/office/drawing/2014/main" id="{52954DA6-F76E-4098-ADD9-136D97B2BA2A}"/>
              </a:ext>
            </a:extLst>
          </p:cNvPr>
          <p:cNvPicPr>
            <a:picLocks noChangeAspect="1"/>
          </p:cNvPicPr>
          <p:nvPr/>
        </p:nvPicPr>
        <p:blipFill>
          <a:blip r:embed="rId3"/>
          <a:stretch>
            <a:fillRect/>
          </a:stretch>
        </p:blipFill>
        <p:spPr>
          <a:xfrm>
            <a:off x="-115409" y="3959529"/>
            <a:ext cx="9144000" cy="254327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EE48F4FA-DE8B-4CEA-BFEF-2E5E16988325}"/>
                  </a:ext>
                </a:extLst>
              </p14:cNvPr>
              <p14:cNvContentPartPr/>
              <p14:nvPr/>
            </p14:nvContentPartPr>
            <p14:xfrm>
              <a:off x="58680" y="1571040"/>
              <a:ext cx="8883360" cy="4243320"/>
            </p14:xfrm>
          </p:contentPart>
        </mc:Choice>
        <mc:Fallback>
          <p:pic>
            <p:nvPicPr>
              <p:cNvPr id="3" name="Ink 2">
                <a:extLst>
                  <a:ext uri="{FF2B5EF4-FFF2-40B4-BE49-F238E27FC236}">
                    <a16:creationId xmlns:a16="http://schemas.microsoft.com/office/drawing/2014/main" id="{EE48F4FA-DE8B-4CEA-BFEF-2E5E16988325}"/>
                  </a:ext>
                </a:extLst>
              </p:cNvPr>
              <p:cNvPicPr/>
              <p:nvPr/>
            </p:nvPicPr>
            <p:blipFill>
              <a:blip r:embed="rId5"/>
              <a:stretch>
                <a:fillRect/>
              </a:stretch>
            </p:blipFill>
            <p:spPr>
              <a:xfrm>
                <a:off x="49320" y="1561680"/>
                <a:ext cx="8902080" cy="4262040"/>
              </a:xfrm>
              <a:prstGeom prst="rect">
                <a:avLst/>
              </a:prstGeom>
            </p:spPr>
          </p:pic>
        </mc:Fallback>
      </mc:AlternateContent>
    </p:spTree>
    <p:extLst>
      <p:ext uri="{BB962C8B-B14F-4D97-AF65-F5344CB8AC3E}">
        <p14:creationId xmlns:p14="http://schemas.microsoft.com/office/powerpoint/2010/main" val="2827434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337352" y="150914"/>
            <a:ext cx="8602462" cy="1092607"/>
          </a:xfrm>
          <a:prstGeom prst="rect">
            <a:avLst/>
          </a:prstGeom>
          <a:noFill/>
        </p:spPr>
        <p:txBody>
          <a:bodyPr wrap="square" rtlCol="0">
            <a:spAutoFit/>
          </a:bodyPr>
          <a:lstStyle/>
          <a:p>
            <a:pPr algn="l"/>
            <a:r>
              <a:rPr lang="en-US" sz="2800" dirty="0"/>
              <a:t>13.9:  Change of variable</a:t>
            </a:r>
          </a:p>
          <a:p>
            <a:pPr algn="l"/>
            <a:endParaRPr lang="en-US" sz="700" dirty="0"/>
          </a:p>
          <a:p>
            <a:pPr algn="l"/>
            <a:r>
              <a:rPr lang="en-US" sz="2800" dirty="0"/>
              <a:t>Examples:  Cylindrical, spherical, as well as more general</a:t>
            </a:r>
          </a:p>
        </p:txBody>
      </p:sp>
      <p:pic>
        <p:nvPicPr>
          <p:cNvPr id="3" name="Picture 2">
            <a:extLst>
              <a:ext uri="{FF2B5EF4-FFF2-40B4-BE49-F238E27FC236}">
                <a16:creationId xmlns:a16="http://schemas.microsoft.com/office/drawing/2014/main" id="{2278CAF0-00D3-4A64-9868-9514FBE71185}"/>
              </a:ext>
            </a:extLst>
          </p:cNvPr>
          <p:cNvPicPr>
            <a:picLocks noChangeAspect="1"/>
          </p:cNvPicPr>
          <p:nvPr/>
        </p:nvPicPr>
        <p:blipFill>
          <a:blip r:embed="rId2"/>
          <a:stretch>
            <a:fillRect/>
          </a:stretch>
        </p:blipFill>
        <p:spPr>
          <a:xfrm>
            <a:off x="142043" y="1243521"/>
            <a:ext cx="8797771" cy="3854033"/>
          </a:xfrm>
          <a:prstGeom prst="rect">
            <a:avLst/>
          </a:prstGeom>
          <a:ln w="38100">
            <a:solidFill>
              <a:srgbClr val="FF0000"/>
            </a:solidFill>
          </a:ln>
        </p:spPr>
      </p:pic>
      <p:sp>
        <p:nvSpPr>
          <p:cNvPr id="4" name="Oval 3">
            <a:extLst>
              <a:ext uri="{FF2B5EF4-FFF2-40B4-BE49-F238E27FC236}">
                <a16:creationId xmlns:a16="http://schemas.microsoft.com/office/drawing/2014/main" id="{E490E50E-B17A-47EE-863B-19A77A666D3C}"/>
              </a:ext>
            </a:extLst>
          </p:cNvPr>
          <p:cNvSpPr/>
          <p:nvPr/>
        </p:nvSpPr>
        <p:spPr>
          <a:xfrm>
            <a:off x="5903651" y="5406501"/>
            <a:ext cx="1260629" cy="1140787"/>
          </a:xfrm>
          <a:prstGeom prst="ellipse">
            <a:avLst/>
          </a:prstGeom>
          <a:solidFill>
            <a:schemeClr val="accent5">
              <a:lumMod val="60000"/>
              <a:lumOff val="40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FF55867-16E0-4C17-A52B-DAF1A1D6EB50}"/>
              </a:ext>
            </a:extLst>
          </p:cNvPr>
          <p:cNvSpPr/>
          <p:nvPr/>
        </p:nvSpPr>
        <p:spPr>
          <a:xfrm>
            <a:off x="994299" y="5317724"/>
            <a:ext cx="878889" cy="1229564"/>
          </a:xfrm>
          <a:prstGeom prst="rect">
            <a:avLst/>
          </a:prstGeom>
          <a:solidFill>
            <a:schemeClr val="accent5">
              <a:lumMod val="60000"/>
              <a:lumOff val="40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66864BAB-FB41-418D-BF59-F339F34A614E}"/>
                  </a:ext>
                </a:extLst>
              </p14:cNvPr>
              <p14:cNvContentPartPr/>
              <p14:nvPr/>
            </p14:nvContentPartPr>
            <p14:xfrm>
              <a:off x="741600" y="606600"/>
              <a:ext cx="8242560" cy="5998320"/>
            </p14:xfrm>
          </p:contentPart>
        </mc:Choice>
        <mc:Fallback>
          <p:pic>
            <p:nvPicPr>
              <p:cNvPr id="6" name="Ink 5">
                <a:extLst>
                  <a:ext uri="{FF2B5EF4-FFF2-40B4-BE49-F238E27FC236}">
                    <a16:creationId xmlns:a16="http://schemas.microsoft.com/office/drawing/2014/main" id="{66864BAB-FB41-418D-BF59-F339F34A614E}"/>
                  </a:ext>
                </a:extLst>
              </p:cNvPr>
              <p:cNvPicPr/>
              <p:nvPr/>
            </p:nvPicPr>
            <p:blipFill>
              <a:blip r:embed="rId4"/>
              <a:stretch>
                <a:fillRect/>
              </a:stretch>
            </p:blipFill>
            <p:spPr>
              <a:xfrm>
                <a:off x="732240" y="597240"/>
                <a:ext cx="8261280" cy="6017040"/>
              </a:xfrm>
              <a:prstGeom prst="rect">
                <a:avLst/>
              </a:prstGeom>
            </p:spPr>
          </p:pic>
        </mc:Fallback>
      </mc:AlternateContent>
    </p:spTree>
    <p:extLst>
      <p:ext uri="{BB962C8B-B14F-4D97-AF65-F5344CB8AC3E}">
        <p14:creationId xmlns:p14="http://schemas.microsoft.com/office/powerpoint/2010/main" val="112664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D047A-B050-4B61-85B0-CD40D0399253}"/>
              </a:ext>
            </a:extLst>
          </p:cNvPr>
          <p:cNvSpPr txBox="1"/>
          <p:nvPr/>
        </p:nvSpPr>
        <p:spPr>
          <a:xfrm>
            <a:off x="326571" y="237632"/>
            <a:ext cx="8701315" cy="492443"/>
          </a:xfrm>
          <a:prstGeom prst="rect">
            <a:avLst/>
          </a:prstGeom>
          <a:noFill/>
          <a:ln>
            <a:solidFill>
              <a:srgbClr val="7030A0"/>
            </a:solidFill>
          </a:ln>
        </p:spPr>
        <p:txBody>
          <a:bodyPr wrap="square" rtlCol="0">
            <a:spAutoFit/>
          </a:bodyPr>
          <a:lstStyle/>
          <a:p>
            <a:r>
              <a:rPr lang="en-US" sz="2600" dirty="0">
                <a:solidFill>
                  <a:srgbClr val="7030A0"/>
                </a:solidFill>
              </a:rPr>
              <a:t>Section 13.8  Surface area</a:t>
            </a:r>
            <a:endParaRPr lang="en-US" sz="2600" i="1" dirty="0">
              <a:solidFill>
                <a:srgbClr val="7030A0"/>
              </a:solidFill>
            </a:endParaRPr>
          </a:p>
        </p:txBody>
      </p:sp>
      <p:sp>
        <p:nvSpPr>
          <p:cNvPr id="5" name="Rectangle 4">
            <a:extLst>
              <a:ext uri="{FF2B5EF4-FFF2-40B4-BE49-F238E27FC236}">
                <a16:creationId xmlns:a16="http://schemas.microsoft.com/office/drawing/2014/main" id="{7577617D-AEC5-441B-9D9A-BEF6BE315714}"/>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1" name="Picture 10">
            <a:extLst>
              <a:ext uri="{FF2B5EF4-FFF2-40B4-BE49-F238E27FC236}">
                <a16:creationId xmlns:a16="http://schemas.microsoft.com/office/drawing/2014/main" id="{CFF9AEE4-8AF2-4B40-A2E1-A0AAA2CC3347}"/>
              </a:ext>
            </a:extLst>
          </p:cNvPr>
          <p:cNvPicPr>
            <a:picLocks noChangeAspect="1"/>
          </p:cNvPicPr>
          <p:nvPr/>
        </p:nvPicPr>
        <p:blipFill>
          <a:blip r:embed="rId3"/>
          <a:stretch>
            <a:fillRect/>
          </a:stretch>
        </p:blipFill>
        <p:spPr>
          <a:xfrm>
            <a:off x="326571" y="872259"/>
            <a:ext cx="8314658" cy="1094850"/>
          </a:xfrm>
          <a:prstGeom prst="rect">
            <a:avLst/>
          </a:prstGeom>
        </p:spPr>
      </p:pic>
      <p:pic>
        <p:nvPicPr>
          <p:cNvPr id="12" name="Picture 11">
            <a:extLst>
              <a:ext uri="{FF2B5EF4-FFF2-40B4-BE49-F238E27FC236}">
                <a16:creationId xmlns:a16="http://schemas.microsoft.com/office/drawing/2014/main" id="{66C4C410-D233-4E89-B83A-82EF57CDE288}"/>
              </a:ext>
            </a:extLst>
          </p:cNvPr>
          <p:cNvPicPr>
            <a:picLocks noChangeAspect="1"/>
          </p:cNvPicPr>
          <p:nvPr/>
        </p:nvPicPr>
        <p:blipFill>
          <a:blip r:embed="rId4"/>
          <a:stretch>
            <a:fillRect/>
          </a:stretch>
        </p:blipFill>
        <p:spPr>
          <a:xfrm>
            <a:off x="4585636" y="5901408"/>
            <a:ext cx="4163864" cy="763817"/>
          </a:xfrm>
          <a:prstGeom prst="rect">
            <a:avLst/>
          </a:prstGeom>
        </p:spPr>
      </p:pic>
      <p:pic>
        <p:nvPicPr>
          <p:cNvPr id="14" name="Picture 13" descr="A picture containing umbrella, rain&#10;&#10;Description automatically generated">
            <a:extLst>
              <a:ext uri="{FF2B5EF4-FFF2-40B4-BE49-F238E27FC236}">
                <a16:creationId xmlns:a16="http://schemas.microsoft.com/office/drawing/2014/main" id="{A4F40B9E-70E8-46D3-9D4A-4369707F9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8" y="2270642"/>
            <a:ext cx="3690076" cy="4374418"/>
          </a:xfrm>
          <a:prstGeom prst="rect">
            <a:avLst/>
          </a:prstGeom>
        </p:spPr>
      </p:pic>
      <p:sp>
        <p:nvSpPr>
          <p:cNvPr id="15" name="Rectangle 14">
            <a:extLst>
              <a:ext uri="{FF2B5EF4-FFF2-40B4-BE49-F238E27FC236}">
                <a16:creationId xmlns:a16="http://schemas.microsoft.com/office/drawing/2014/main" id="{D7FEB3FC-7FFE-4A5C-9425-FBF0F3777EF7}"/>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6" name="Picture 15">
            <a:extLst>
              <a:ext uri="{FF2B5EF4-FFF2-40B4-BE49-F238E27FC236}">
                <a16:creationId xmlns:a16="http://schemas.microsoft.com/office/drawing/2014/main" id="{8888DBFA-2FFE-458C-8AD7-028432216A75}"/>
              </a:ext>
            </a:extLst>
          </p:cNvPr>
          <p:cNvPicPr>
            <a:picLocks noChangeAspect="1"/>
          </p:cNvPicPr>
          <p:nvPr/>
        </p:nvPicPr>
        <p:blipFill>
          <a:blip r:embed="rId6"/>
          <a:stretch>
            <a:fillRect/>
          </a:stretch>
        </p:blipFill>
        <p:spPr>
          <a:xfrm>
            <a:off x="4230916" y="2535387"/>
            <a:ext cx="1939754" cy="3345630"/>
          </a:xfrm>
          <a:prstGeom prst="rect">
            <a:avLst/>
          </a:prstGeom>
        </p:spPr>
      </p:pic>
      <p:pic>
        <p:nvPicPr>
          <p:cNvPr id="17" name="Picture 16">
            <a:extLst>
              <a:ext uri="{FF2B5EF4-FFF2-40B4-BE49-F238E27FC236}">
                <a16:creationId xmlns:a16="http://schemas.microsoft.com/office/drawing/2014/main" id="{B4E2FE02-F79B-48FA-8356-261B0820B9EF}"/>
              </a:ext>
            </a:extLst>
          </p:cNvPr>
          <p:cNvPicPr>
            <a:picLocks noChangeAspect="1"/>
          </p:cNvPicPr>
          <p:nvPr/>
        </p:nvPicPr>
        <p:blipFill>
          <a:blip r:embed="rId7"/>
          <a:stretch>
            <a:fillRect/>
          </a:stretch>
        </p:blipFill>
        <p:spPr>
          <a:xfrm>
            <a:off x="6291943" y="2357342"/>
            <a:ext cx="2735943" cy="3199360"/>
          </a:xfrm>
          <a:prstGeom prst="rect">
            <a:avLst/>
          </a:prstGeom>
        </p:spPr>
      </p:pic>
      <p:cxnSp>
        <p:nvCxnSpPr>
          <p:cNvPr id="18" name="Straight Arrow Connector 17">
            <a:extLst>
              <a:ext uri="{FF2B5EF4-FFF2-40B4-BE49-F238E27FC236}">
                <a16:creationId xmlns:a16="http://schemas.microsoft.com/office/drawing/2014/main" id="{5EA43CC4-3ADF-47B5-8C71-94C53540B14E}"/>
              </a:ext>
            </a:extLst>
          </p:cNvPr>
          <p:cNvCxnSpPr>
            <a:cxnSpLocks/>
          </p:cNvCxnSpPr>
          <p:nvPr/>
        </p:nvCxnSpPr>
        <p:spPr>
          <a:xfrm>
            <a:off x="6042296" y="4124662"/>
            <a:ext cx="7257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CDC774-2583-46FF-8679-45D7B1C47076}"/>
              </a:ext>
            </a:extLst>
          </p:cNvPr>
          <p:cNvCxnSpPr/>
          <p:nvPr/>
        </p:nvCxnSpPr>
        <p:spPr>
          <a:xfrm>
            <a:off x="0" y="2068286"/>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6A2790-644B-4037-8482-4C1F8B414D3F}"/>
              </a:ext>
            </a:extLst>
          </p:cNvPr>
          <p:cNvCxnSpPr>
            <a:cxnSpLocks/>
          </p:cNvCxnSpPr>
          <p:nvPr/>
        </p:nvCxnSpPr>
        <p:spPr>
          <a:xfrm flipV="1">
            <a:off x="3909060" y="2060974"/>
            <a:ext cx="0" cy="43245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C8A27A-2F29-4660-97F3-3B4C3042ED56}"/>
              </a:ext>
            </a:extLst>
          </p:cNvPr>
          <p:cNvSpPr/>
          <p:nvPr/>
        </p:nvSpPr>
        <p:spPr>
          <a:xfrm>
            <a:off x="5638799" y="6545627"/>
            <a:ext cx="3505201" cy="276999"/>
          </a:xfrm>
          <a:prstGeom prst="rect">
            <a:avLst/>
          </a:prstGeom>
        </p:spPr>
        <p:txBody>
          <a:bodyPr wrap="square">
            <a:spAutoFit/>
          </a:bodyPr>
          <a:lstStyle/>
          <a:p>
            <a:r>
              <a:rPr lang="en-US" sz="1200" dirty="0">
                <a:hlinkClick r:id="rId8"/>
              </a:rPr>
              <a:t>https://mathinsight.org/parametrized_surface_area</a:t>
            </a:r>
            <a:r>
              <a:rPr lang="en-US" sz="1200" dirty="0"/>
              <a:t> </a:t>
            </a:r>
          </a:p>
        </p:txBody>
      </p:sp>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0BD09896-67A7-4867-A053-C749E8263EE7}"/>
                  </a:ext>
                </a:extLst>
              </p14:cNvPr>
              <p14:cNvContentPartPr/>
              <p14:nvPr/>
            </p14:nvContentPartPr>
            <p14:xfrm>
              <a:off x="5022720" y="1408680"/>
              <a:ext cx="4008240" cy="3981600"/>
            </p14:xfrm>
          </p:contentPart>
        </mc:Choice>
        <mc:Fallback>
          <p:pic>
            <p:nvPicPr>
              <p:cNvPr id="3" name="Ink 2">
                <a:extLst>
                  <a:ext uri="{FF2B5EF4-FFF2-40B4-BE49-F238E27FC236}">
                    <a16:creationId xmlns:a16="http://schemas.microsoft.com/office/drawing/2014/main" id="{0BD09896-67A7-4867-A053-C749E8263EE7}"/>
                  </a:ext>
                </a:extLst>
              </p:cNvPr>
              <p:cNvPicPr/>
              <p:nvPr/>
            </p:nvPicPr>
            <p:blipFill>
              <a:blip r:embed="rId10"/>
              <a:stretch>
                <a:fillRect/>
              </a:stretch>
            </p:blipFill>
            <p:spPr>
              <a:xfrm>
                <a:off x="5013360" y="1399320"/>
                <a:ext cx="4026960" cy="4000320"/>
              </a:xfrm>
              <a:prstGeom prst="rect">
                <a:avLst/>
              </a:prstGeom>
            </p:spPr>
          </p:pic>
        </mc:Fallback>
      </mc:AlternateContent>
    </p:spTree>
    <p:extLst>
      <p:ext uri="{BB962C8B-B14F-4D97-AF65-F5344CB8AC3E}">
        <p14:creationId xmlns:p14="http://schemas.microsoft.com/office/powerpoint/2010/main" val="9266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3CB4E3-923B-43B5-89D5-612B09137DD2}"/>
              </a:ext>
            </a:extLst>
          </p:cNvPr>
          <p:cNvSpPr txBox="1"/>
          <p:nvPr/>
        </p:nvSpPr>
        <p:spPr>
          <a:xfrm>
            <a:off x="541538" y="736847"/>
            <a:ext cx="8060924" cy="2246769"/>
          </a:xfrm>
          <a:prstGeom prst="rect">
            <a:avLst/>
          </a:prstGeom>
          <a:noFill/>
        </p:spPr>
        <p:txBody>
          <a:bodyPr wrap="square" rtlCol="0">
            <a:spAutoFit/>
          </a:bodyPr>
          <a:lstStyle/>
          <a:p>
            <a:pPr algn="l"/>
            <a:r>
              <a:rPr lang="en-US" sz="2800" dirty="0"/>
              <a:t>13.8:  Surface Integrals</a:t>
            </a:r>
          </a:p>
          <a:p>
            <a:pPr algn="l"/>
            <a:endParaRPr lang="en-US" sz="2800" dirty="0"/>
          </a:p>
          <a:p>
            <a:pPr algn="ctr"/>
            <a:r>
              <a:rPr lang="en-US" sz="2800" dirty="0"/>
              <a:t>Special case of 14.5:  scalar surface integral</a:t>
            </a:r>
          </a:p>
          <a:p>
            <a:pPr algn="ctr"/>
            <a:endParaRPr lang="en-US" sz="2800" dirty="0"/>
          </a:p>
          <a:p>
            <a:pPr algn="ctr"/>
            <a:r>
              <a:rPr lang="en-US" sz="2800" dirty="0"/>
              <a:t>Use change of variable.</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6A5AF253-5E07-43D5-A05F-752199B60A7B}"/>
                  </a:ext>
                </a:extLst>
              </p14:cNvPr>
              <p14:cNvContentPartPr/>
              <p14:nvPr/>
            </p14:nvContentPartPr>
            <p14:xfrm>
              <a:off x="484920" y="516240"/>
              <a:ext cx="7064640" cy="2535840"/>
            </p14:xfrm>
          </p:contentPart>
        </mc:Choice>
        <mc:Fallback>
          <p:pic>
            <p:nvPicPr>
              <p:cNvPr id="3" name="Ink 2">
                <a:extLst>
                  <a:ext uri="{FF2B5EF4-FFF2-40B4-BE49-F238E27FC236}">
                    <a16:creationId xmlns:a16="http://schemas.microsoft.com/office/drawing/2014/main" id="{6A5AF253-5E07-43D5-A05F-752199B60A7B}"/>
                  </a:ext>
                </a:extLst>
              </p:cNvPr>
              <p:cNvPicPr/>
              <p:nvPr/>
            </p:nvPicPr>
            <p:blipFill>
              <a:blip r:embed="rId3"/>
              <a:stretch>
                <a:fillRect/>
              </a:stretch>
            </p:blipFill>
            <p:spPr>
              <a:xfrm>
                <a:off x="475560" y="506880"/>
                <a:ext cx="7083360" cy="2554560"/>
              </a:xfrm>
              <a:prstGeom prst="rect">
                <a:avLst/>
              </a:prstGeom>
            </p:spPr>
          </p:pic>
        </mc:Fallback>
      </mc:AlternateContent>
    </p:spTree>
    <p:extLst>
      <p:ext uri="{BB962C8B-B14F-4D97-AF65-F5344CB8AC3E}">
        <p14:creationId xmlns:p14="http://schemas.microsoft.com/office/powerpoint/2010/main" val="406058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D047A-B050-4B61-85B0-CD40D0399253}"/>
              </a:ext>
            </a:extLst>
          </p:cNvPr>
          <p:cNvSpPr txBox="1"/>
          <p:nvPr/>
        </p:nvSpPr>
        <p:spPr>
          <a:xfrm>
            <a:off x="326571" y="237632"/>
            <a:ext cx="8701315" cy="492443"/>
          </a:xfrm>
          <a:prstGeom prst="rect">
            <a:avLst/>
          </a:prstGeom>
          <a:noFill/>
          <a:ln>
            <a:solidFill>
              <a:srgbClr val="7030A0"/>
            </a:solidFill>
          </a:ln>
        </p:spPr>
        <p:txBody>
          <a:bodyPr wrap="square" rtlCol="0">
            <a:spAutoFit/>
          </a:bodyPr>
          <a:lstStyle/>
          <a:p>
            <a:r>
              <a:rPr lang="en-US" sz="2600" dirty="0">
                <a:solidFill>
                  <a:srgbClr val="7030A0"/>
                </a:solidFill>
              </a:rPr>
              <a:t>Section 13.8  Surface area</a:t>
            </a:r>
            <a:endParaRPr lang="en-US" sz="2600" i="1" dirty="0">
              <a:solidFill>
                <a:srgbClr val="7030A0"/>
              </a:solidFill>
            </a:endParaRPr>
          </a:p>
        </p:txBody>
      </p:sp>
      <p:sp>
        <p:nvSpPr>
          <p:cNvPr id="5" name="Rectangle 4">
            <a:extLst>
              <a:ext uri="{FF2B5EF4-FFF2-40B4-BE49-F238E27FC236}">
                <a16:creationId xmlns:a16="http://schemas.microsoft.com/office/drawing/2014/main" id="{7577617D-AEC5-441B-9D9A-BEF6BE315714}"/>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1" name="Picture 10">
            <a:extLst>
              <a:ext uri="{FF2B5EF4-FFF2-40B4-BE49-F238E27FC236}">
                <a16:creationId xmlns:a16="http://schemas.microsoft.com/office/drawing/2014/main" id="{CFF9AEE4-8AF2-4B40-A2E1-A0AAA2CC3347}"/>
              </a:ext>
            </a:extLst>
          </p:cNvPr>
          <p:cNvPicPr>
            <a:picLocks noChangeAspect="1"/>
          </p:cNvPicPr>
          <p:nvPr/>
        </p:nvPicPr>
        <p:blipFill>
          <a:blip r:embed="rId3"/>
          <a:stretch>
            <a:fillRect/>
          </a:stretch>
        </p:blipFill>
        <p:spPr>
          <a:xfrm>
            <a:off x="326571" y="872259"/>
            <a:ext cx="8314658" cy="1094850"/>
          </a:xfrm>
          <a:prstGeom prst="rect">
            <a:avLst/>
          </a:prstGeom>
        </p:spPr>
      </p:pic>
      <p:pic>
        <p:nvPicPr>
          <p:cNvPr id="12" name="Picture 11">
            <a:extLst>
              <a:ext uri="{FF2B5EF4-FFF2-40B4-BE49-F238E27FC236}">
                <a16:creationId xmlns:a16="http://schemas.microsoft.com/office/drawing/2014/main" id="{66C4C410-D233-4E89-B83A-82EF57CDE288}"/>
              </a:ext>
            </a:extLst>
          </p:cNvPr>
          <p:cNvPicPr>
            <a:picLocks noChangeAspect="1"/>
          </p:cNvPicPr>
          <p:nvPr/>
        </p:nvPicPr>
        <p:blipFill>
          <a:blip r:embed="rId4"/>
          <a:stretch>
            <a:fillRect/>
          </a:stretch>
        </p:blipFill>
        <p:spPr>
          <a:xfrm>
            <a:off x="4585636" y="5901408"/>
            <a:ext cx="4163864" cy="763817"/>
          </a:xfrm>
          <a:prstGeom prst="rect">
            <a:avLst/>
          </a:prstGeom>
        </p:spPr>
      </p:pic>
      <p:pic>
        <p:nvPicPr>
          <p:cNvPr id="14" name="Picture 13" descr="A picture containing umbrella, rain&#10;&#10;Description automatically generated">
            <a:extLst>
              <a:ext uri="{FF2B5EF4-FFF2-40B4-BE49-F238E27FC236}">
                <a16:creationId xmlns:a16="http://schemas.microsoft.com/office/drawing/2014/main" id="{A4F40B9E-70E8-46D3-9D4A-4369707F99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28" y="2270642"/>
            <a:ext cx="3690076" cy="4374418"/>
          </a:xfrm>
          <a:prstGeom prst="rect">
            <a:avLst/>
          </a:prstGeom>
        </p:spPr>
      </p:pic>
      <p:sp>
        <p:nvSpPr>
          <p:cNvPr id="15" name="Rectangle 14">
            <a:extLst>
              <a:ext uri="{FF2B5EF4-FFF2-40B4-BE49-F238E27FC236}">
                <a16:creationId xmlns:a16="http://schemas.microsoft.com/office/drawing/2014/main" id="{D7FEB3FC-7FFE-4A5C-9425-FBF0F3777EF7}"/>
              </a:ext>
            </a:extLst>
          </p:cNvPr>
          <p:cNvSpPr/>
          <p:nvPr/>
        </p:nvSpPr>
        <p:spPr>
          <a:xfrm>
            <a:off x="105228" y="6545627"/>
            <a:ext cx="7834086" cy="276999"/>
          </a:xfrm>
          <a:prstGeom prst="rect">
            <a:avLst/>
          </a:prstGeom>
        </p:spPr>
        <p:txBody>
          <a:bodyPr wrap="square">
            <a:spAutoFit/>
          </a:bodyPr>
          <a:lstStyle/>
          <a:p>
            <a:r>
              <a:rPr lang="en-US" sz="1200" dirty="0">
                <a:hlinkClick r:id="rId2"/>
              </a:rPr>
              <a:t>http://tutorial.math.lamar.edu/Classes/CalcIII/SurfaceIntegrals.aspx</a:t>
            </a:r>
            <a:r>
              <a:rPr lang="en-US" sz="1200" dirty="0"/>
              <a:t> </a:t>
            </a:r>
          </a:p>
        </p:txBody>
      </p:sp>
      <p:pic>
        <p:nvPicPr>
          <p:cNvPr id="16" name="Picture 15">
            <a:extLst>
              <a:ext uri="{FF2B5EF4-FFF2-40B4-BE49-F238E27FC236}">
                <a16:creationId xmlns:a16="http://schemas.microsoft.com/office/drawing/2014/main" id="{8888DBFA-2FFE-458C-8AD7-028432216A75}"/>
              </a:ext>
            </a:extLst>
          </p:cNvPr>
          <p:cNvPicPr>
            <a:picLocks noChangeAspect="1"/>
          </p:cNvPicPr>
          <p:nvPr/>
        </p:nvPicPr>
        <p:blipFill>
          <a:blip r:embed="rId6"/>
          <a:stretch>
            <a:fillRect/>
          </a:stretch>
        </p:blipFill>
        <p:spPr>
          <a:xfrm>
            <a:off x="4230916" y="2535387"/>
            <a:ext cx="1939754" cy="3345630"/>
          </a:xfrm>
          <a:prstGeom prst="rect">
            <a:avLst/>
          </a:prstGeom>
        </p:spPr>
      </p:pic>
      <p:pic>
        <p:nvPicPr>
          <p:cNvPr id="17" name="Picture 16">
            <a:extLst>
              <a:ext uri="{FF2B5EF4-FFF2-40B4-BE49-F238E27FC236}">
                <a16:creationId xmlns:a16="http://schemas.microsoft.com/office/drawing/2014/main" id="{B4E2FE02-F79B-48FA-8356-261B0820B9EF}"/>
              </a:ext>
            </a:extLst>
          </p:cNvPr>
          <p:cNvPicPr>
            <a:picLocks noChangeAspect="1"/>
          </p:cNvPicPr>
          <p:nvPr/>
        </p:nvPicPr>
        <p:blipFill>
          <a:blip r:embed="rId7"/>
          <a:stretch>
            <a:fillRect/>
          </a:stretch>
        </p:blipFill>
        <p:spPr>
          <a:xfrm>
            <a:off x="6291943" y="2357342"/>
            <a:ext cx="2735943" cy="3199360"/>
          </a:xfrm>
          <a:prstGeom prst="rect">
            <a:avLst/>
          </a:prstGeom>
        </p:spPr>
      </p:pic>
      <p:cxnSp>
        <p:nvCxnSpPr>
          <p:cNvPr id="18" name="Straight Arrow Connector 17">
            <a:extLst>
              <a:ext uri="{FF2B5EF4-FFF2-40B4-BE49-F238E27FC236}">
                <a16:creationId xmlns:a16="http://schemas.microsoft.com/office/drawing/2014/main" id="{5EA43CC4-3ADF-47B5-8C71-94C53540B14E}"/>
              </a:ext>
            </a:extLst>
          </p:cNvPr>
          <p:cNvCxnSpPr>
            <a:cxnSpLocks/>
          </p:cNvCxnSpPr>
          <p:nvPr/>
        </p:nvCxnSpPr>
        <p:spPr>
          <a:xfrm>
            <a:off x="6042296" y="4124662"/>
            <a:ext cx="7257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2CDC774-2583-46FF-8679-45D7B1C47076}"/>
              </a:ext>
            </a:extLst>
          </p:cNvPr>
          <p:cNvCxnSpPr/>
          <p:nvPr/>
        </p:nvCxnSpPr>
        <p:spPr>
          <a:xfrm>
            <a:off x="0" y="2068286"/>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86A2790-644B-4037-8482-4C1F8B414D3F}"/>
              </a:ext>
            </a:extLst>
          </p:cNvPr>
          <p:cNvCxnSpPr>
            <a:cxnSpLocks/>
          </p:cNvCxnSpPr>
          <p:nvPr/>
        </p:nvCxnSpPr>
        <p:spPr>
          <a:xfrm flipV="1">
            <a:off x="3909060" y="2060974"/>
            <a:ext cx="0" cy="43245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8BC8A27A-2F29-4660-97F3-3B4C3042ED56}"/>
              </a:ext>
            </a:extLst>
          </p:cNvPr>
          <p:cNvSpPr/>
          <p:nvPr/>
        </p:nvSpPr>
        <p:spPr>
          <a:xfrm>
            <a:off x="5638799" y="6545627"/>
            <a:ext cx="3505201" cy="276999"/>
          </a:xfrm>
          <a:prstGeom prst="rect">
            <a:avLst/>
          </a:prstGeom>
        </p:spPr>
        <p:txBody>
          <a:bodyPr wrap="square">
            <a:spAutoFit/>
          </a:bodyPr>
          <a:lstStyle/>
          <a:p>
            <a:r>
              <a:rPr lang="en-US" sz="1200" dirty="0">
                <a:hlinkClick r:id="rId8"/>
              </a:rPr>
              <a:t>https://mathinsight.org/parametrized_surface_area</a:t>
            </a:r>
            <a:r>
              <a:rPr lang="en-US" sz="1200" dirty="0"/>
              <a:t> </a:t>
            </a:r>
          </a:p>
        </p:txBody>
      </p:sp>
      <mc:AlternateContent xmlns:mc="http://schemas.openxmlformats.org/markup-compatibility/2006">
        <mc:Choice xmlns:p14="http://schemas.microsoft.com/office/powerpoint/2010/main" Requires="p14">
          <p:contentPart p14:bwMode="auto" r:id="rId9">
            <p14:nvContentPartPr>
              <p14:cNvPr id="3" name="Ink 2">
                <a:extLst>
                  <a:ext uri="{FF2B5EF4-FFF2-40B4-BE49-F238E27FC236}">
                    <a16:creationId xmlns:a16="http://schemas.microsoft.com/office/drawing/2014/main" id="{F4B5E156-384A-4018-B7AE-EB397AAE913F}"/>
                  </a:ext>
                </a:extLst>
              </p14:cNvPr>
              <p14:cNvContentPartPr/>
              <p14:nvPr/>
            </p14:nvContentPartPr>
            <p14:xfrm>
              <a:off x="3562920" y="824040"/>
              <a:ext cx="5434560" cy="5713560"/>
            </p14:xfrm>
          </p:contentPart>
        </mc:Choice>
        <mc:Fallback>
          <p:pic>
            <p:nvPicPr>
              <p:cNvPr id="3" name="Ink 2">
                <a:extLst>
                  <a:ext uri="{FF2B5EF4-FFF2-40B4-BE49-F238E27FC236}">
                    <a16:creationId xmlns:a16="http://schemas.microsoft.com/office/drawing/2014/main" id="{F4B5E156-384A-4018-B7AE-EB397AAE913F}"/>
                  </a:ext>
                </a:extLst>
              </p:cNvPr>
              <p:cNvPicPr/>
              <p:nvPr/>
            </p:nvPicPr>
            <p:blipFill>
              <a:blip r:embed="rId10"/>
              <a:stretch>
                <a:fillRect/>
              </a:stretch>
            </p:blipFill>
            <p:spPr>
              <a:xfrm>
                <a:off x="3553560" y="814680"/>
                <a:ext cx="5453280" cy="5732280"/>
              </a:xfrm>
              <a:prstGeom prst="rect">
                <a:avLst/>
              </a:prstGeom>
            </p:spPr>
          </p:pic>
        </mc:Fallback>
      </mc:AlternateContent>
    </p:spTree>
    <p:extLst>
      <p:ext uri="{BB962C8B-B14F-4D97-AF65-F5344CB8AC3E}">
        <p14:creationId xmlns:p14="http://schemas.microsoft.com/office/powerpoint/2010/main" val="608663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umbrella, rain&#10;&#10;Description automatically generated">
            <a:extLst>
              <a:ext uri="{FF2B5EF4-FFF2-40B4-BE49-F238E27FC236}">
                <a16:creationId xmlns:a16="http://schemas.microsoft.com/office/drawing/2014/main" id="{93CBD702-673E-479B-BA59-E4EB16A1E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28" y="2270642"/>
            <a:ext cx="3690076" cy="4374418"/>
          </a:xfrm>
          <a:prstGeom prst="rect">
            <a:avLst/>
          </a:prstGeom>
        </p:spPr>
      </p:pic>
      <p:sp>
        <p:nvSpPr>
          <p:cNvPr id="4" name="TextBox 3">
            <a:extLst>
              <a:ext uri="{FF2B5EF4-FFF2-40B4-BE49-F238E27FC236}">
                <a16:creationId xmlns:a16="http://schemas.microsoft.com/office/drawing/2014/main" id="{2336AAB1-2BA1-48F0-B725-929364B88E0A}"/>
              </a:ext>
            </a:extLst>
          </p:cNvPr>
          <p:cNvSpPr txBox="1"/>
          <p:nvPr/>
        </p:nvSpPr>
        <p:spPr>
          <a:xfrm>
            <a:off x="326571" y="237632"/>
            <a:ext cx="8701315" cy="492443"/>
          </a:xfrm>
          <a:prstGeom prst="rect">
            <a:avLst/>
          </a:prstGeom>
          <a:noFill/>
          <a:ln>
            <a:solidFill>
              <a:srgbClr val="7030A0"/>
            </a:solidFill>
          </a:ln>
        </p:spPr>
        <p:txBody>
          <a:bodyPr wrap="square" rtlCol="0">
            <a:spAutoFit/>
          </a:bodyPr>
          <a:lstStyle/>
          <a:p>
            <a:r>
              <a:rPr lang="en-US" sz="2600" dirty="0">
                <a:solidFill>
                  <a:srgbClr val="7030A0"/>
                </a:solidFill>
              </a:rPr>
              <a:t>Scalar surface integral of a function </a:t>
            </a:r>
            <a:r>
              <a:rPr lang="en-US" sz="2600" i="1" dirty="0">
                <a:solidFill>
                  <a:srgbClr val="7030A0"/>
                </a:solidFill>
              </a:rPr>
              <a:t>z = f(x, y) </a:t>
            </a:r>
            <a:r>
              <a:rPr lang="en-US" sz="2600" dirty="0">
                <a:solidFill>
                  <a:srgbClr val="7030A0"/>
                </a:solidFill>
              </a:rPr>
              <a:t>over a surface </a:t>
            </a:r>
            <a:r>
              <a:rPr lang="en-US" sz="2600" i="1" dirty="0">
                <a:solidFill>
                  <a:srgbClr val="7030A0"/>
                </a:solidFill>
              </a:rPr>
              <a:t>S</a:t>
            </a:r>
          </a:p>
        </p:txBody>
      </p:sp>
      <p:sp>
        <p:nvSpPr>
          <p:cNvPr id="5" name="Rectangle 4">
            <a:extLst>
              <a:ext uri="{FF2B5EF4-FFF2-40B4-BE49-F238E27FC236}">
                <a16:creationId xmlns:a16="http://schemas.microsoft.com/office/drawing/2014/main" id="{104E31CA-1EFF-4F9E-B543-3A3C7D58F3F5}"/>
              </a:ext>
            </a:extLst>
          </p:cNvPr>
          <p:cNvSpPr/>
          <p:nvPr/>
        </p:nvSpPr>
        <p:spPr>
          <a:xfrm>
            <a:off x="105228" y="6545627"/>
            <a:ext cx="7834086" cy="276999"/>
          </a:xfrm>
          <a:prstGeom prst="rect">
            <a:avLst/>
          </a:prstGeom>
        </p:spPr>
        <p:txBody>
          <a:bodyPr wrap="square">
            <a:spAutoFit/>
          </a:bodyPr>
          <a:lstStyle/>
          <a:p>
            <a:r>
              <a:rPr lang="en-US" sz="1200" dirty="0">
                <a:hlinkClick r:id="rId3"/>
              </a:rPr>
              <a:t>http://tutorial.math.lamar.edu/Classes/CalcIII/SurfaceIntegrals.aspx</a:t>
            </a:r>
            <a:r>
              <a:rPr lang="en-US" sz="1200" dirty="0"/>
              <a:t> </a:t>
            </a:r>
          </a:p>
        </p:txBody>
      </p:sp>
      <p:pic>
        <p:nvPicPr>
          <p:cNvPr id="6" name="Picture 5">
            <a:extLst>
              <a:ext uri="{FF2B5EF4-FFF2-40B4-BE49-F238E27FC236}">
                <a16:creationId xmlns:a16="http://schemas.microsoft.com/office/drawing/2014/main" id="{E3895777-7EE7-4E9B-90CF-AC202965E2F1}"/>
              </a:ext>
            </a:extLst>
          </p:cNvPr>
          <p:cNvPicPr>
            <a:picLocks noChangeAspect="1"/>
          </p:cNvPicPr>
          <p:nvPr/>
        </p:nvPicPr>
        <p:blipFill>
          <a:blip r:embed="rId4"/>
          <a:stretch>
            <a:fillRect/>
          </a:stretch>
        </p:blipFill>
        <p:spPr>
          <a:xfrm>
            <a:off x="246741" y="976983"/>
            <a:ext cx="8621486" cy="931568"/>
          </a:xfrm>
          <a:prstGeom prst="rect">
            <a:avLst/>
          </a:prstGeom>
        </p:spPr>
      </p:pic>
      <p:pic>
        <p:nvPicPr>
          <p:cNvPr id="7" name="Picture 6">
            <a:extLst>
              <a:ext uri="{FF2B5EF4-FFF2-40B4-BE49-F238E27FC236}">
                <a16:creationId xmlns:a16="http://schemas.microsoft.com/office/drawing/2014/main" id="{597B230E-ED21-4F1F-BCDC-E5774F05CB85}"/>
              </a:ext>
            </a:extLst>
          </p:cNvPr>
          <p:cNvPicPr>
            <a:picLocks noChangeAspect="1"/>
          </p:cNvPicPr>
          <p:nvPr/>
        </p:nvPicPr>
        <p:blipFill>
          <a:blip r:embed="rId5"/>
          <a:stretch>
            <a:fillRect/>
          </a:stretch>
        </p:blipFill>
        <p:spPr>
          <a:xfrm>
            <a:off x="4230916" y="2535387"/>
            <a:ext cx="1939754" cy="3345630"/>
          </a:xfrm>
          <a:prstGeom prst="rect">
            <a:avLst/>
          </a:prstGeom>
        </p:spPr>
      </p:pic>
      <p:pic>
        <p:nvPicPr>
          <p:cNvPr id="8" name="Picture 7">
            <a:extLst>
              <a:ext uri="{FF2B5EF4-FFF2-40B4-BE49-F238E27FC236}">
                <a16:creationId xmlns:a16="http://schemas.microsoft.com/office/drawing/2014/main" id="{5BC6D139-5AA6-4836-A779-39E6A34D7EB6}"/>
              </a:ext>
            </a:extLst>
          </p:cNvPr>
          <p:cNvPicPr>
            <a:picLocks noChangeAspect="1"/>
          </p:cNvPicPr>
          <p:nvPr/>
        </p:nvPicPr>
        <p:blipFill>
          <a:blip r:embed="rId6"/>
          <a:stretch>
            <a:fillRect/>
          </a:stretch>
        </p:blipFill>
        <p:spPr>
          <a:xfrm>
            <a:off x="6291943" y="2357342"/>
            <a:ext cx="2735943" cy="3199360"/>
          </a:xfrm>
          <a:prstGeom prst="rect">
            <a:avLst/>
          </a:prstGeom>
        </p:spPr>
      </p:pic>
      <p:cxnSp>
        <p:nvCxnSpPr>
          <p:cNvPr id="10" name="Straight Arrow Connector 9">
            <a:extLst>
              <a:ext uri="{FF2B5EF4-FFF2-40B4-BE49-F238E27FC236}">
                <a16:creationId xmlns:a16="http://schemas.microsoft.com/office/drawing/2014/main" id="{A915BFD8-8632-4438-A5E5-4CC741D858BE}"/>
              </a:ext>
            </a:extLst>
          </p:cNvPr>
          <p:cNvCxnSpPr>
            <a:cxnSpLocks/>
          </p:cNvCxnSpPr>
          <p:nvPr/>
        </p:nvCxnSpPr>
        <p:spPr>
          <a:xfrm>
            <a:off x="6042296" y="4124662"/>
            <a:ext cx="725714" cy="0"/>
          </a:xfrm>
          <a:prstGeom prst="straightConnector1">
            <a:avLst/>
          </a:prstGeom>
          <a:ln w="571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5F4DE2-EDB6-4866-B4F5-21ED5BFFE087}"/>
              </a:ext>
            </a:extLst>
          </p:cNvPr>
          <p:cNvCxnSpPr/>
          <p:nvPr/>
        </p:nvCxnSpPr>
        <p:spPr>
          <a:xfrm>
            <a:off x="0" y="2068286"/>
            <a:ext cx="9144000" cy="0"/>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36D78E-DBC5-4B19-AAF3-EA2E25521D42}"/>
              </a:ext>
            </a:extLst>
          </p:cNvPr>
          <p:cNvCxnSpPr>
            <a:cxnSpLocks/>
          </p:cNvCxnSpPr>
          <p:nvPr/>
        </p:nvCxnSpPr>
        <p:spPr>
          <a:xfrm flipV="1">
            <a:off x="3909060" y="2060974"/>
            <a:ext cx="0" cy="4324586"/>
          </a:xfrm>
          <a:prstGeom prst="line">
            <a:avLst/>
          </a:prstGeom>
          <a:ln w="476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4C8616B-E1C9-41CF-94F5-BF27A17D87AB}"/>
              </a:ext>
            </a:extLst>
          </p:cNvPr>
          <p:cNvSpPr/>
          <p:nvPr/>
        </p:nvSpPr>
        <p:spPr>
          <a:xfrm>
            <a:off x="5638799" y="6545627"/>
            <a:ext cx="3505201" cy="276999"/>
          </a:xfrm>
          <a:prstGeom prst="rect">
            <a:avLst/>
          </a:prstGeom>
        </p:spPr>
        <p:txBody>
          <a:bodyPr wrap="square">
            <a:spAutoFit/>
          </a:bodyPr>
          <a:lstStyle/>
          <a:p>
            <a:r>
              <a:rPr lang="en-US" sz="1200" dirty="0">
                <a:hlinkClick r:id="rId7"/>
              </a:rPr>
              <a:t>https://mathinsight.org/parametrized_surface_area</a:t>
            </a:r>
            <a:r>
              <a:rPr lang="en-US" sz="1200" dirty="0"/>
              <a:t> </a:t>
            </a:r>
          </a:p>
        </p:txBody>
      </p:sp>
      <mc:AlternateContent xmlns:mc="http://schemas.openxmlformats.org/markup-compatibility/2006">
        <mc:Choice xmlns:p14="http://schemas.microsoft.com/office/powerpoint/2010/main" Requires="p14">
          <p:contentPart p14:bwMode="auto" r:id="rId8">
            <p14:nvContentPartPr>
              <p14:cNvPr id="2" name="Ink 1">
                <a:extLst>
                  <a:ext uri="{FF2B5EF4-FFF2-40B4-BE49-F238E27FC236}">
                    <a16:creationId xmlns:a16="http://schemas.microsoft.com/office/drawing/2014/main" id="{FFAD508F-A5E7-45D4-B711-40E9CF28EF7D}"/>
                  </a:ext>
                </a:extLst>
              </p14:cNvPr>
              <p14:cNvContentPartPr/>
              <p14:nvPr/>
            </p14:nvContentPartPr>
            <p14:xfrm>
              <a:off x="148680" y="74880"/>
              <a:ext cx="8857800" cy="1712520"/>
            </p14:xfrm>
          </p:contentPart>
        </mc:Choice>
        <mc:Fallback>
          <p:pic>
            <p:nvPicPr>
              <p:cNvPr id="2" name="Ink 1">
                <a:extLst>
                  <a:ext uri="{FF2B5EF4-FFF2-40B4-BE49-F238E27FC236}">
                    <a16:creationId xmlns:a16="http://schemas.microsoft.com/office/drawing/2014/main" id="{FFAD508F-A5E7-45D4-B711-40E9CF28EF7D}"/>
                  </a:ext>
                </a:extLst>
              </p:cNvPr>
              <p:cNvPicPr/>
              <p:nvPr/>
            </p:nvPicPr>
            <p:blipFill>
              <a:blip r:embed="rId9"/>
              <a:stretch>
                <a:fillRect/>
              </a:stretch>
            </p:blipFill>
            <p:spPr>
              <a:xfrm>
                <a:off x="139320" y="65520"/>
                <a:ext cx="8876520" cy="1731240"/>
              </a:xfrm>
              <a:prstGeom prst="rect">
                <a:avLst/>
              </a:prstGeom>
            </p:spPr>
          </p:pic>
        </mc:Fallback>
      </mc:AlternateContent>
    </p:spTree>
    <p:extLst>
      <p:ext uri="{BB962C8B-B14F-4D97-AF65-F5344CB8AC3E}">
        <p14:creationId xmlns:p14="http://schemas.microsoft.com/office/powerpoint/2010/main" val="844804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92022-0A34-496A-B7D4-4AD0823DAF0B}"/>
              </a:ext>
            </a:extLst>
          </p:cNvPr>
          <p:cNvSpPr txBox="1"/>
          <p:nvPr/>
        </p:nvSpPr>
        <p:spPr>
          <a:xfrm>
            <a:off x="464457" y="312060"/>
            <a:ext cx="7750629" cy="5139869"/>
          </a:xfrm>
          <a:prstGeom prst="rect">
            <a:avLst/>
          </a:prstGeom>
          <a:noFill/>
        </p:spPr>
        <p:txBody>
          <a:bodyPr wrap="square" rtlCol="0">
            <a:spAutoFit/>
          </a:bodyPr>
          <a:lstStyle/>
          <a:p>
            <a:pPr algn="l"/>
            <a:r>
              <a:rPr lang="en-US" sz="2400" dirty="0"/>
              <a:t>Note both parts of exam are open book/open notes</a:t>
            </a:r>
          </a:p>
          <a:p>
            <a:pPr algn="l"/>
            <a:endParaRPr lang="en-US" sz="2400" dirty="0"/>
          </a:p>
          <a:p>
            <a:pPr algn="l"/>
            <a:r>
              <a:rPr lang="en-US" sz="2400" dirty="0"/>
              <a:t>You may look up integral formulas and trig identities.</a:t>
            </a:r>
          </a:p>
          <a:p>
            <a:pPr algn="l"/>
            <a:r>
              <a:rPr lang="en-US" sz="2400" dirty="0"/>
              <a:t>You may use </a:t>
            </a:r>
            <a:r>
              <a:rPr lang="en-US" sz="2400" dirty="0" err="1"/>
              <a:t>WolframAlpha</a:t>
            </a:r>
            <a:r>
              <a:rPr lang="en-US" sz="2400" dirty="0"/>
              <a:t> to draw graphs.</a:t>
            </a:r>
          </a:p>
          <a:p>
            <a:pPr algn="l"/>
            <a:endParaRPr lang="en-US" sz="2400" dirty="0"/>
          </a:p>
          <a:p>
            <a:pPr algn="l"/>
            <a:r>
              <a:rPr lang="en-US" sz="2400" dirty="0"/>
              <a:t>Please do the problems yourself.</a:t>
            </a:r>
          </a:p>
          <a:p>
            <a:pPr algn="l"/>
            <a:endParaRPr lang="en-US" sz="2400" dirty="0"/>
          </a:p>
          <a:p>
            <a:pPr algn="l"/>
            <a:r>
              <a:rPr lang="en-US" sz="3200" dirty="0">
                <a:solidFill>
                  <a:srgbClr val="C00000"/>
                </a:solidFill>
              </a:rPr>
              <a:t>Create your own review sheet(s) including all formulas you might need for quick reference.</a:t>
            </a:r>
          </a:p>
          <a:p>
            <a:pPr algn="l"/>
            <a:endParaRPr lang="en-US" sz="2400" dirty="0">
              <a:solidFill>
                <a:srgbClr val="C00000"/>
              </a:solidFill>
            </a:endParaRPr>
          </a:p>
          <a:p>
            <a:pPr algn="l"/>
            <a:r>
              <a:rPr lang="en-US" sz="2400" b="1" dirty="0"/>
              <a:t>If you need an extension on HW/quizzes, ask and it shall be granted.  </a:t>
            </a:r>
            <a:r>
              <a:rPr lang="en-US" sz="2400" b="1" dirty="0">
                <a:solidFill>
                  <a:srgbClr val="C00000"/>
                </a:solidFill>
              </a:rPr>
              <a:t>If you need an extension on midterm 2,</a:t>
            </a:r>
          </a:p>
          <a:p>
            <a:pPr algn="l"/>
            <a:r>
              <a:rPr lang="en-US" sz="2400" dirty="0">
                <a:solidFill>
                  <a:srgbClr val="C00000"/>
                </a:solidFill>
              </a:rPr>
              <a:t> it may or </a:t>
            </a:r>
            <a:r>
              <a:rPr lang="en-US" sz="2400" b="1" dirty="0">
                <a:solidFill>
                  <a:srgbClr val="C00000"/>
                </a:solidFill>
              </a:rPr>
              <a:t>may not be granted</a:t>
            </a:r>
            <a:r>
              <a:rPr lang="en-US" sz="2400" dirty="0">
                <a:solidFill>
                  <a:srgbClr val="C00000"/>
                </a:solidFill>
              </a:rPr>
              <a:t>, so ask early.</a:t>
            </a:r>
          </a:p>
        </p:txBody>
      </p:sp>
      <p:sp>
        <p:nvSpPr>
          <p:cNvPr id="3" name="Rectangle 2">
            <a:extLst>
              <a:ext uri="{FF2B5EF4-FFF2-40B4-BE49-F238E27FC236}">
                <a16:creationId xmlns:a16="http://schemas.microsoft.com/office/drawing/2014/main" id="{CAF8F1E1-CE2E-4CC8-8417-C1820D18FE65}"/>
              </a:ext>
            </a:extLst>
          </p:cNvPr>
          <p:cNvSpPr/>
          <p:nvPr/>
        </p:nvSpPr>
        <p:spPr>
          <a:xfrm>
            <a:off x="464457" y="5702473"/>
            <a:ext cx="8447314" cy="830997"/>
          </a:xfrm>
          <a:prstGeom prst="rect">
            <a:avLst/>
          </a:prstGeom>
        </p:spPr>
        <p:txBody>
          <a:bodyPr wrap="square">
            <a:spAutoFit/>
          </a:bodyPr>
          <a:lstStyle/>
          <a:p>
            <a:r>
              <a:rPr lang="en-US" sz="2400" b="1" dirty="0">
                <a:solidFill>
                  <a:srgbClr val="7030A0"/>
                </a:solidFill>
              </a:rPr>
              <a:t>Click on ask your teacher if you have questions or problems.  Include your answer or any other useful info in your e-mail.</a:t>
            </a:r>
          </a:p>
        </p:txBody>
      </p:sp>
      <p:pic>
        <p:nvPicPr>
          <p:cNvPr id="4" name="Picture 3">
            <a:extLst>
              <a:ext uri="{FF2B5EF4-FFF2-40B4-BE49-F238E27FC236}">
                <a16:creationId xmlns:a16="http://schemas.microsoft.com/office/drawing/2014/main" id="{33D60A5E-BA39-4834-B55A-835C8A7A7BC0}"/>
              </a:ext>
            </a:extLst>
          </p:cNvPr>
          <p:cNvPicPr>
            <a:picLocks noChangeAspect="1"/>
          </p:cNvPicPr>
          <p:nvPr/>
        </p:nvPicPr>
        <p:blipFill>
          <a:blip r:embed="rId2"/>
          <a:stretch>
            <a:fillRect/>
          </a:stretch>
        </p:blipFill>
        <p:spPr>
          <a:xfrm>
            <a:off x="6581659" y="5123549"/>
            <a:ext cx="2475255" cy="67378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13BFB3CD-D7EA-4768-82E6-2DF721501C5B}"/>
                  </a:ext>
                </a:extLst>
              </p14:cNvPr>
              <p14:cNvContentPartPr/>
              <p14:nvPr/>
            </p14:nvContentPartPr>
            <p14:xfrm>
              <a:off x="115920" y="278280"/>
              <a:ext cx="8795880" cy="5963040"/>
            </p14:xfrm>
          </p:contentPart>
        </mc:Choice>
        <mc:Fallback>
          <p:pic>
            <p:nvPicPr>
              <p:cNvPr id="5" name="Ink 4">
                <a:extLst>
                  <a:ext uri="{FF2B5EF4-FFF2-40B4-BE49-F238E27FC236}">
                    <a16:creationId xmlns:a16="http://schemas.microsoft.com/office/drawing/2014/main" id="{13BFB3CD-D7EA-4768-82E6-2DF721501C5B}"/>
                  </a:ext>
                </a:extLst>
              </p:cNvPr>
              <p:cNvPicPr/>
              <p:nvPr/>
            </p:nvPicPr>
            <p:blipFill>
              <a:blip r:embed="rId4"/>
              <a:stretch>
                <a:fillRect/>
              </a:stretch>
            </p:blipFill>
            <p:spPr>
              <a:xfrm>
                <a:off x="106560" y="268920"/>
                <a:ext cx="8814600" cy="5981760"/>
              </a:xfrm>
              <a:prstGeom prst="rect">
                <a:avLst/>
              </a:prstGeom>
            </p:spPr>
          </p:pic>
        </mc:Fallback>
      </mc:AlternateContent>
    </p:spTree>
    <p:extLst>
      <p:ext uri="{BB962C8B-B14F-4D97-AF65-F5344CB8AC3E}">
        <p14:creationId xmlns:p14="http://schemas.microsoft.com/office/powerpoint/2010/main" val="9270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0A22CB-12FF-435C-938A-209DCB530737}"/>
              </a:ext>
            </a:extLst>
          </p:cNvPr>
          <p:cNvSpPr txBox="1"/>
          <p:nvPr/>
        </p:nvSpPr>
        <p:spPr>
          <a:xfrm>
            <a:off x="692459" y="266330"/>
            <a:ext cx="7288566" cy="1384995"/>
          </a:xfrm>
          <a:prstGeom prst="rect">
            <a:avLst/>
          </a:prstGeom>
          <a:noFill/>
        </p:spPr>
        <p:txBody>
          <a:bodyPr wrap="square" rtlCol="0">
            <a:spAutoFit/>
          </a:bodyPr>
          <a:lstStyle/>
          <a:p>
            <a:pPr algn="l"/>
            <a:r>
              <a:rPr lang="en-US" sz="2800" dirty="0"/>
              <a:t>14.1: Vector Fields</a:t>
            </a:r>
          </a:p>
          <a:p>
            <a:pPr algn="l"/>
            <a:endParaRPr lang="en-US" sz="2800" dirty="0"/>
          </a:p>
          <a:p>
            <a:pPr algn="ctr"/>
            <a:r>
              <a:rPr lang="en-US" sz="2800" dirty="0"/>
              <a:t> Be able to draw them and/or identify them</a:t>
            </a:r>
          </a:p>
        </p:txBody>
      </p:sp>
      <p:pic>
        <p:nvPicPr>
          <p:cNvPr id="3" name="Picture 2">
            <a:extLst>
              <a:ext uri="{FF2B5EF4-FFF2-40B4-BE49-F238E27FC236}">
                <a16:creationId xmlns:a16="http://schemas.microsoft.com/office/drawing/2014/main" id="{E439939C-6C6E-49C3-B8CE-B8691EDBD277}"/>
              </a:ext>
            </a:extLst>
          </p:cNvPr>
          <p:cNvPicPr>
            <a:picLocks noChangeAspect="1"/>
          </p:cNvPicPr>
          <p:nvPr/>
        </p:nvPicPr>
        <p:blipFill rotWithShape="1">
          <a:blip r:embed="rId2"/>
          <a:srcRect l="67404" t="55171"/>
          <a:stretch/>
        </p:blipFill>
        <p:spPr>
          <a:xfrm>
            <a:off x="5304640" y="2911876"/>
            <a:ext cx="3828139" cy="3929431"/>
          </a:xfrm>
          <a:prstGeom prst="rect">
            <a:avLst/>
          </a:prstGeom>
        </p:spPr>
      </p:pic>
      <p:pic>
        <p:nvPicPr>
          <p:cNvPr id="4" name="Picture 3">
            <a:extLst>
              <a:ext uri="{FF2B5EF4-FFF2-40B4-BE49-F238E27FC236}">
                <a16:creationId xmlns:a16="http://schemas.microsoft.com/office/drawing/2014/main" id="{F77C1004-3AE3-4D9D-A7F1-7CB0B9033CB0}"/>
              </a:ext>
            </a:extLst>
          </p:cNvPr>
          <p:cNvPicPr>
            <a:picLocks noChangeAspect="1"/>
          </p:cNvPicPr>
          <p:nvPr/>
        </p:nvPicPr>
        <p:blipFill>
          <a:blip r:embed="rId3"/>
          <a:stretch>
            <a:fillRect/>
          </a:stretch>
        </p:blipFill>
        <p:spPr>
          <a:xfrm>
            <a:off x="868988" y="1647683"/>
            <a:ext cx="2381250" cy="561975"/>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EAC5C77-596F-435A-8B8A-0257F30BA6F1}"/>
                  </a:ext>
                </a:extLst>
              </p14:cNvPr>
              <p14:cNvContentPartPr/>
              <p14:nvPr/>
            </p14:nvContentPartPr>
            <p14:xfrm>
              <a:off x="541440" y="189000"/>
              <a:ext cx="8524440" cy="5996880"/>
            </p14:xfrm>
          </p:contentPart>
        </mc:Choice>
        <mc:Fallback>
          <p:pic>
            <p:nvPicPr>
              <p:cNvPr id="5" name="Ink 4">
                <a:extLst>
                  <a:ext uri="{FF2B5EF4-FFF2-40B4-BE49-F238E27FC236}">
                    <a16:creationId xmlns:a16="http://schemas.microsoft.com/office/drawing/2014/main" id="{1EAC5C77-596F-435A-8B8A-0257F30BA6F1}"/>
                  </a:ext>
                </a:extLst>
              </p:cNvPr>
              <p:cNvPicPr/>
              <p:nvPr/>
            </p:nvPicPr>
            <p:blipFill>
              <a:blip r:embed="rId5"/>
              <a:stretch>
                <a:fillRect/>
              </a:stretch>
            </p:blipFill>
            <p:spPr>
              <a:xfrm>
                <a:off x="532080" y="179640"/>
                <a:ext cx="8543160" cy="6015600"/>
              </a:xfrm>
              <a:prstGeom prst="rect">
                <a:avLst/>
              </a:prstGeom>
            </p:spPr>
          </p:pic>
        </mc:Fallback>
      </mc:AlternateContent>
    </p:spTree>
    <p:extLst>
      <p:ext uri="{BB962C8B-B14F-4D97-AF65-F5344CB8AC3E}">
        <p14:creationId xmlns:p14="http://schemas.microsoft.com/office/powerpoint/2010/main" val="972230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D0A3E-8E76-4802-8EBD-FF217E9678FB}"/>
              </a:ext>
            </a:extLst>
          </p:cNvPr>
          <p:cNvSpPr txBox="1"/>
          <p:nvPr/>
        </p:nvSpPr>
        <p:spPr>
          <a:xfrm>
            <a:off x="488273" y="754602"/>
            <a:ext cx="8336132" cy="3724096"/>
          </a:xfrm>
          <a:prstGeom prst="rect">
            <a:avLst/>
          </a:prstGeom>
          <a:noFill/>
        </p:spPr>
        <p:txBody>
          <a:bodyPr wrap="square" rtlCol="0">
            <a:spAutoFit/>
          </a:bodyPr>
          <a:lstStyle/>
          <a:p>
            <a:pPr algn="l"/>
            <a:r>
              <a:rPr lang="en-US" sz="2800" dirty="0"/>
              <a:t>14.2  Line integrals</a:t>
            </a:r>
          </a:p>
          <a:p>
            <a:pPr algn="l"/>
            <a:endParaRPr lang="en-US" sz="2800" dirty="0"/>
          </a:p>
          <a:p>
            <a:pPr algn="l"/>
            <a:r>
              <a:rPr lang="en-US" sz="2800" dirty="0"/>
              <a:t>14.5  Surface integrals</a:t>
            </a:r>
          </a:p>
          <a:p>
            <a:pPr algn="l"/>
            <a:endParaRPr lang="en-US" sz="2800" dirty="0"/>
          </a:p>
          <a:p>
            <a:pPr algn="l"/>
            <a:endParaRPr lang="en-US" sz="2800" dirty="0"/>
          </a:p>
          <a:p>
            <a:pPr algn="ctr"/>
            <a:r>
              <a:rPr lang="en-US" sz="4800" dirty="0"/>
              <a:t>Are you integrating over a scalar field or a vector field?</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75C91FE-6D5A-4EC1-A04C-CF54F2354EF2}"/>
                  </a:ext>
                </a:extLst>
              </p14:cNvPr>
              <p14:cNvContentPartPr/>
              <p14:nvPr/>
            </p14:nvContentPartPr>
            <p14:xfrm>
              <a:off x="403200" y="664920"/>
              <a:ext cx="8207280" cy="5539680"/>
            </p14:xfrm>
          </p:contentPart>
        </mc:Choice>
        <mc:Fallback>
          <p:pic>
            <p:nvPicPr>
              <p:cNvPr id="3" name="Ink 2">
                <a:extLst>
                  <a:ext uri="{FF2B5EF4-FFF2-40B4-BE49-F238E27FC236}">
                    <a16:creationId xmlns:a16="http://schemas.microsoft.com/office/drawing/2014/main" id="{E75C91FE-6D5A-4EC1-A04C-CF54F2354EF2}"/>
                  </a:ext>
                </a:extLst>
              </p:cNvPr>
              <p:cNvPicPr/>
              <p:nvPr/>
            </p:nvPicPr>
            <p:blipFill>
              <a:blip r:embed="rId3"/>
              <a:stretch>
                <a:fillRect/>
              </a:stretch>
            </p:blipFill>
            <p:spPr>
              <a:xfrm>
                <a:off x="393840" y="655560"/>
                <a:ext cx="8226000" cy="5558400"/>
              </a:xfrm>
              <a:prstGeom prst="rect">
                <a:avLst/>
              </a:prstGeom>
            </p:spPr>
          </p:pic>
        </mc:Fallback>
      </mc:AlternateContent>
    </p:spTree>
    <p:extLst>
      <p:ext uri="{BB962C8B-B14F-4D97-AF65-F5344CB8AC3E}">
        <p14:creationId xmlns:p14="http://schemas.microsoft.com/office/powerpoint/2010/main" val="104051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1D0A3E-8E76-4802-8EBD-FF217E9678FB}"/>
              </a:ext>
            </a:extLst>
          </p:cNvPr>
          <p:cNvSpPr txBox="1"/>
          <p:nvPr/>
        </p:nvSpPr>
        <p:spPr>
          <a:xfrm>
            <a:off x="443883" y="221939"/>
            <a:ext cx="8336132" cy="4216539"/>
          </a:xfrm>
          <a:prstGeom prst="rect">
            <a:avLst/>
          </a:prstGeom>
          <a:noFill/>
        </p:spPr>
        <p:txBody>
          <a:bodyPr wrap="square" rtlCol="0">
            <a:spAutoFit/>
          </a:bodyPr>
          <a:lstStyle/>
          <a:p>
            <a:pPr algn="l"/>
            <a:r>
              <a:rPr lang="en-US" sz="2800" dirty="0">
                <a:solidFill>
                  <a:srgbClr val="C00000"/>
                </a:solidFill>
              </a:rPr>
              <a:t>14.2  Line integrals         </a:t>
            </a:r>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2800" dirty="0"/>
          </a:p>
          <a:p>
            <a:pPr algn="l"/>
            <a:endParaRPr lang="en-US" sz="1600" dirty="0"/>
          </a:p>
          <a:p>
            <a:pPr algn="l"/>
            <a:r>
              <a:rPr lang="en-US" sz="2800" dirty="0">
                <a:solidFill>
                  <a:srgbClr val="C00000"/>
                </a:solidFill>
              </a:rPr>
              <a:t>14.5  Surface integrals</a:t>
            </a:r>
          </a:p>
          <a:p>
            <a:pPr algn="l"/>
            <a:endParaRPr lang="en-US" sz="2800" dirty="0"/>
          </a:p>
        </p:txBody>
      </p:sp>
      <p:pic>
        <p:nvPicPr>
          <p:cNvPr id="3" name="Picture 2">
            <a:extLst>
              <a:ext uri="{FF2B5EF4-FFF2-40B4-BE49-F238E27FC236}">
                <a16:creationId xmlns:a16="http://schemas.microsoft.com/office/drawing/2014/main" id="{5AE210B5-12AD-4C0A-A217-0E80AC0BC24B}"/>
              </a:ext>
            </a:extLst>
          </p:cNvPr>
          <p:cNvPicPr>
            <a:picLocks noChangeAspect="1"/>
          </p:cNvPicPr>
          <p:nvPr/>
        </p:nvPicPr>
        <p:blipFill>
          <a:blip r:embed="rId2"/>
          <a:stretch>
            <a:fillRect/>
          </a:stretch>
        </p:blipFill>
        <p:spPr>
          <a:xfrm>
            <a:off x="443883" y="996191"/>
            <a:ext cx="2581275" cy="923925"/>
          </a:xfrm>
          <a:prstGeom prst="rect">
            <a:avLst/>
          </a:prstGeom>
        </p:spPr>
      </p:pic>
      <p:pic>
        <p:nvPicPr>
          <p:cNvPr id="4" name="Picture 3">
            <a:extLst>
              <a:ext uri="{FF2B5EF4-FFF2-40B4-BE49-F238E27FC236}">
                <a16:creationId xmlns:a16="http://schemas.microsoft.com/office/drawing/2014/main" id="{BB795D08-FD7C-4982-9C6A-ABB6C4856432}"/>
              </a:ext>
            </a:extLst>
          </p:cNvPr>
          <p:cNvPicPr>
            <a:picLocks noChangeAspect="1"/>
          </p:cNvPicPr>
          <p:nvPr/>
        </p:nvPicPr>
        <p:blipFill>
          <a:blip r:embed="rId3"/>
          <a:stretch>
            <a:fillRect/>
          </a:stretch>
        </p:blipFill>
        <p:spPr>
          <a:xfrm>
            <a:off x="2953487" y="934278"/>
            <a:ext cx="5657850" cy="1047750"/>
          </a:xfrm>
          <a:prstGeom prst="rect">
            <a:avLst/>
          </a:prstGeom>
        </p:spPr>
      </p:pic>
      <p:grpSp>
        <p:nvGrpSpPr>
          <p:cNvPr id="7" name="Group 6">
            <a:extLst>
              <a:ext uri="{FF2B5EF4-FFF2-40B4-BE49-F238E27FC236}">
                <a16:creationId xmlns:a16="http://schemas.microsoft.com/office/drawing/2014/main" id="{5ACE293B-55B5-42CD-A267-14F8AA53E362}"/>
              </a:ext>
            </a:extLst>
          </p:cNvPr>
          <p:cNvGrpSpPr>
            <a:grpSpLocks noChangeAspect="1"/>
          </p:cNvGrpSpPr>
          <p:nvPr/>
        </p:nvGrpSpPr>
        <p:grpSpPr>
          <a:xfrm>
            <a:off x="443884" y="2109160"/>
            <a:ext cx="8232477" cy="1097280"/>
            <a:chOff x="488273" y="2801622"/>
            <a:chExt cx="9019712" cy="1202208"/>
          </a:xfrm>
        </p:grpSpPr>
        <p:pic>
          <p:nvPicPr>
            <p:cNvPr id="5" name="Picture 4">
              <a:extLst>
                <a:ext uri="{FF2B5EF4-FFF2-40B4-BE49-F238E27FC236}">
                  <a16:creationId xmlns:a16="http://schemas.microsoft.com/office/drawing/2014/main" id="{56B068EC-25FC-41A0-8036-647679358D6F}"/>
                </a:ext>
              </a:extLst>
            </p:cNvPr>
            <p:cNvPicPr>
              <a:picLocks noChangeAspect="1"/>
            </p:cNvPicPr>
            <p:nvPr/>
          </p:nvPicPr>
          <p:blipFill>
            <a:blip r:embed="rId4"/>
            <a:stretch>
              <a:fillRect/>
            </a:stretch>
          </p:blipFill>
          <p:spPr>
            <a:xfrm>
              <a:off x="488273" y="2801622"/>
              <a:ext cx="4326509" cy="1202208"/>
            </a:xfrm>
            <a:prstGeom prst="rect">
              <a:avLst/>
            </a:prstGeom>
          </p:spPr>
        </p:pic>
        <p:pic>
          <p:nvPicPr>
            <p:cNvPr id="6" name="Picture 5">
              <a:extLst>
                <a:ext uri="{FF2B5EF4-FFF2-40B4-BE49-F238E27FC236}">
                  <a16:creationId xmlns:a16="http://schemas.microsoft.com/office/drawing/2014/main" id="{42AA00DB-84CE-498C-922E-A5E408CDE86E}"/>
                </a:ext>
              </a:extLst>
            </p:cNvPr>
            <p:cNvPicPr>
              <a:picLocks noChangeAspect="1"/>
            </p:cNvPicPr>
            <p:nvPr/>
          </p:nvPicPr>
          <p:blipFill>
            <a:blip r:embed="rId5"/>
            <a:stretch>
              <a:fillRect/>
            </a:stretch>
          </p:blipFill>
          <p:spPr>
            <a:xfrm>
              <a:off x="4814783" y="2895584"/>
              <a:ext cx="4693202" cy="853309"/>
            </a:xfrm>
            <a:prstGeom prst="rect">
              <a:avLst/>
            </a:prstGeom>
          </p:spPr>
        </p:pic>
      </p:grpSp>
      <p:pic>
        <p:nvPicPr>
          <p:cNvPr id="9" name="Picture 8">
            <a:extLst>
              <a:ext uri="{FF2B5EF4-FFF2-40B4-BE49-F238E27FC236}">
                <a16:creationId xmlns:a16="http://schemas.microsoft.com/office/drawing/2014/main" id="{5647B4CE-D442-44D3-B553-999D7D68FC2D}"/>
              </a:ext>
            </a:extLst>
          </p:cNvPr>
          <p:cNvPicPr>
            <a:picLocks noChangeAspect="1"/>
          </p:cNvPicPr>
          <p:nvPr/>
        </p:nvPicPr>
        <p:blipFill>
          <a:blip r:embed="rId6"/>
          <a:stretch>
            <a:fillRect/>
          </a:stretch>
        </p:blipFill>
        <p:spPr>
          <a:xfrm>
            <a:off x="103654" y="5428573"/>
            <a:ext cx="8676361" cy="1328014"/>
          </a:xfrm>
          <a:prstGeom prst="rect">
            <a:avLst/>
          </a:prstGeom>
        </p:spPr>
      </p:pic>
      <p:pic>
        <p:nvPicPr>
          <p:cNvPr id="10" name="Picture 9">
            <a:extLst>
              <a:ext uri="{FF2B5EF4-FFF2-40B4-BE49-F238E27FC236}">
                <a16:creationId xmlns:a16="http://schemas.microsoft.com/office/drawing/2014/main" id="{33CF0650-4851-4D49-BFB3-950D02AD49F8}"/>
              </a:ext>
            </a:extLst>
          </p:cNvPr>
          <p:cNvPicPr>
            <a:picLocks noChangeAspect="1"/>
          </p:cNvPicPr>
          <p:nvPr/>
        </p:nvPicPr>
        <p:blipFill>
          <a:blip r:embed="rId7"/>
          <a:stretch>
            <a:fillRect/>
          </a:stretch>
        </p:blipFill>
        <p:spPr>
          <a:xfrm>
            <a:off x="0" y="4221306"/>
            <a:ext cx="9144000" cy="1025423"/>
          </a:xfrm>
          <a:prstGeom prst="rect">
            <a:avLst/>
          </a:prstGeom>
        </p:spPr>
      </p:pic>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C8F6F405-2E62-4B06-97E0-A25AC0E3723F}"/>
                  </a:ext>
                </a:extLst>
              </p14:cNvPr>
              <p14:cNvContentPartPr/>
              <p14:nvPr/>
            </p14:nvContentPartPr>
            <p14:xfrm>
              <a:off x="9000" y="61920"/>
              <a:ext cx="9252000" cy="6300360"/>
            </p14:xfrm>
          </p:contentPart>
        </mc:Choice>
        <mc:Fallback>
          <p:pic>
            <p:nvPicPr>
              <p:cNvPr id="8" name="Ink 7">
                <a:extLst>
                  <a:ext uri="{FF2B5EF4-FFF2-40B4-BE49-F238E27FC236}">
                    <a16:creationId xmlns:a16="http://schemas.microsoft.com/office/drawing/2014/main" id="{C8F6F405-2E62-4B06-97E0-A25AC0E3723F}"/>
                  </a:ext>
                </a:extLst>
              </p:cNvPr>
              <p:cNvPicPr/>
              <p:nvPr/>
            </p:nvPicPr>
            <p:blipFill>
              <a:blip r:embed="rId9"/>
              <a:stretch>
                <a:fillRect/>
              </a:stretch>
            </p:blipFill>
            <p:spPr>
              <a:xfrm>
                <a:off x="-360" y="52560"/>
                <a:ext cx="9270720" cy="6319080"/>
              </a:xfrm>
              <a:prstGeom prst="rect">
                <a:avLst/>
              </a:prstGeom>
            </p:spPr>
          </p:pic>
        </mc:Fallback>
      </mc:AlternateContent>
    </p:spTree>
    <p:extLst>
      <p:ext uri="{BB962C8B-B14F-4D97-AF65-F5344CB8AC3E}">
        <p14:creationId xmlns:p14="http://schemas.microsoft.com/office/powerpoint/2010/main" val="1068784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5547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252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88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29A92-DEA1-45F2-A17B-FC3FD3262918}"/>
              </a:ext>
            </a:extLst>
          </p:cNvPr>
          <p:cNvPicPr>
            <a:picLocks noChangeAspect="1"/>
          </p:cNvPicPr>
          <p:nvPr/>
        </p:nvPicPr>
        <p:blipFill>
          <a:blip r:embed="rId2"/>
          <a:stretch>
            <a:fillRect/>
          </a:stretch>
        </p:blipFill>
        <p:spPr>
          <a:xfrm>
            <a:off x="0" y="260989"/>
            <a:ext cx="9144000" cy="6544090"/>
          </a:xfrm>
          <a:prstGeom prst="rect">
            <a:avLst/>
          </a:prstGeom>
        </p:spPr>
      </p:pic>
      <p:sp>
        <p:nvSpPr>
          <p:cNvPr id="3" name="TextBox 2">
            <a:extLst>
              <a:ext uri="{FF2B5EF4-FFF2-40B4-BE49-F238E27FC236}">
                <a16:creationId xmlns:a16="http://schemas.microsoft.com/office/drawing/2014/main" id="{6329040A-75C2-4BC7-962E-ACD579941747}"/>
              </a:ext>
            </a:extLst>
          </p:cNvPr>
          <p:cNvSpPr txBox="1"/>
          <p:nvPr/>
        </p:nvSpPr>
        <p:spPr>
          <a:xfrm>
            <a:off x="326006" y="166981"/>
            <a:ext cx="8364772" cy="523220"/>
          </a:xfrm>
          <a:prstGeom prst="rect">
            <a:avLst/>
          </a:prstGeom>
          <a:noFill/>
        </p:spPr>
        <p:txBody>
          <a:bodyPr wrap="square" rtlCol="0">
            <a:spAutoFit/>
          </a:bodyPr>
          <a:lstStyle/>
          <a:p>
            <a:pPr algn="l"/>
            <a:r>
              <a:rPr lang="en-US" sz="2800" b="1" dirty="0">
                <a:solidFill>
                  <a:srgbClr val="0000CC"/>
                </a:solidFill>
              </a:rPr>
              <a:t>Section 14.3:  Path Independence</a:t>
            </a:r>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38C7C1B-B803-43EE-9F2E-1D76057C9AA8}"/>
                  </a:ext>
                </a:extLst>
              </p14:cNvPr>
              <p14:cNvContentPartPr/>
              <p14:nvPr/>
            </p14:nvContentPartPr>
            <p14:xfrm>
              <a:off x="2180160" y="549000"/>
              <a:ext cx="3418560" cy="233640"/>
            </p14:xfrm>
          </p:contentPart>
        </mc:Choice>
        <mc:Fallback>
          <p:pic>
            <p:nvPicPr>
              <p:cNvPr id="4" name="Ink 3">
                <a:extLst>
                  <a:ext uri="{FF2B5EF4-FFF2-40B4-BE49-F238E27FC236}">
                    <a16:creationId xmlns:a16="http://schemas.microsoft.com/office/drawing/2014/main" id="{538C7C1B-B803-43EE-9F2E-1D76057C9AA8}"/>
                  </a:ext>
                </a:extLst>
              </p:cNvPr>
              <p:cNvPicPr/>
              <p:nvPr/>
            </p:nvPicPr>
            <p:blipFill>
              <a:blip r:embed="rId4"/>
              <a:stretch>
                <a:fillRect/>
              </a:stretch>
            </p:blipFill>
            <p:spPr>
              <a:xfrm>
                <a:off x="2170800" y="539640"/>
                <a:ext cx="3437280" cy="252360"/>
              </a:xfrm>
              <a:prstGeom prst="rect">
                <a:avLst/>
              </a:prstGeom>
            </p:spPr>
          </p:pic>
        </mc:Fallback>
      </mc:AlternateContent>
    </p:spTree>
    <p:extLst>
      <p:ext uri="{BB962C8B-B14F-4D97-AF65-F5344CB8AC3E}">
        <p14:creationId xmlns:p14="http://schemas.microsoft.com/office/powerpoint/2010/main" val="2060518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D9B15-1B0D-426E-B308-F3153ADC30A7}"/>
              </a:ext>
            </a:extLst>
          </p:cNvPr>
          <p:cNvSpPr/>
          <p:nvPr/>
        </p:nvSpPr>
        <p:spPr>
          <a:xfrm>
            <a:off x="-120650" y="6581001"/>
            <a:ext cx="6770914" cy="276999"/>
          </a:xfrm>
          <a:prstGeom prst="rect">
            <a:avLst/>
          </a:prstGeom>
        </p:spPr>
        <p:txBody>
          <a:bodyPr wrap="square">
            <a:spAutoFit/>
          </a:bodyPr>
          <a:lstStyle/>
          <a:p>
            <a:r>
              <a:rPr lang="en-US" sz="1200" dirty="0">
                <a:hlinkClick r:id="rId2"/>
              </a:rPr>
              <a:t>https://mathinsight.org/</a:t>
            </a:r>
            <a:r>
              <a:rPr lang="en-US" sz="1200" dirty="0"/>
              <a:t> </a:t>
            </a:r>
          </a:p>
        </p:txBody>
      </p:sp>
      <p:grpSp>
        <p:nvGrpSpPr>
          <p:cNvPr id="6" name="Group 5">
            <a:extLst>
              <a:ext uri="{FF2B5EF4-FFF2-40B4-BE49-F238E27FC236}">
                <a16:creationId xmlns:a16="http://schemas.microsoft.com/office/drawing/2014/main" id="{FFFF1E8A-B036-49C2-8C89-4DA11B3D56C5}"/>
              </a:ext>
            </a:extLst>
          </p:cNvPr>
          <p:cNvGrpSpPr/>
          <p:nvPr/>
        </p:nvGrpSpPr>
        <p:grpSpPr>
          <a:xfrm>
            <a:off x="142363" y="319314"/>
            <a:ext cx="9163179" cy="2895630"/>
            <a:chOff x="142363" y="319314"/>
            <a:chExt cx="9163179" cy="2895630"/>
          </a:xfrm>
        </p:grpSpPr>
        <p:pic>
          <p:nvPicPr>
            <p:cNvPr id="3" name="Picture 2">
              <a:extLst>
                <a:ext uri="{FF2B5EF4-FFF2-40B4-BE49-F238E27FC236}">
                  <a16:creationId xmlns:a16="http://schemas.microsoft.com/office/drawing/2014/main" id="{17D184BF-C088-40CD-96E4-CF36F5DC1FEF}"/>
                </a:ext>
              </a:extLst>
            </p:cNvPr>
            <p:cNvPicPr>
              <a:picLocks noChangeAspect="1"/>
            </p:cNvPicPr>
            <p:nvPr/>
          </p:nvPicPr>
          <p:blipFill rotWithShape="1">
            <a:blip r:embed="rId3"/>
            <a:srcRect t="3147" b="11093"/>
            <a:stretch/>
          </p:blipFill>
          <p:spPr>
            <a:xfrm>
              <a:off x="142363" y="319314"/>
              <a:ext cx="8981521" cy="2867223"/>
            </a:xfrm>
            <a:prstGeom prst="rect">
              <a:avLst/>
            </a:prstGeom>
          </p:spPr>
        </p:pic>
        <p:sp>
          <p:nvSpPr>
            <p:cNvPr id="5" name="Rectangle 4">
              <a:extLst>
                <a:ext uri="{FF2B5EF4-FFF2-40B4-BE49-F238E27FC236}">
                  <a16:creationId xmlns:a16="http://schemas.microsoft.com/office/drawing/2014/main" id="{B30ECA34-E198-4E25-8C09-46B7FCAFDDF8}"/>
                </a:ext>
              </a:extLst>
            </p:cNvPr>
            <p:cNvSpPr/>
            <p:nvPr/>
          </p:nvSpPr>
          <p:spPr>
            <a:xfrm>
              <a:off x="5379645" y="2968723"/>
              <a:ext cx="3925897" cy="246221"/>
            </a:xfrm>
            <a:prstGeom prst="rect">
              <a:avLst/>
            </a:prstGeom>
          </p:spPr>
          <p:txBody>
            <a:bodyPr wrap="square">
              <a:spAutoFit/>
            </a:bodyPr>
            <a:lstStyle/>
            <a:p>
              <a:r>
                <a:rPr lang="en-US" sz="1000" dirty="0">
                  <a:hlinkClick r:id="rId4"/>
                </a:rPr>
                <a:t>http://tutorial.math.lamar.edu/Classes/CalcIII/GreensTheorem.aspx</a:t>
              </a:r>
              <a:r>
                <a:rPr lang="en-US" sz="1000" dirty="0"/>
                <a:t> </a:t>
              </a:r>
            </a:p>
          </p:txBody>
        </p:sp>
      </p:grpSp>
      <p:pic>
        <p:nvPicPr>
          <p:cNvPr id="8" name="Picture 7">
            <a:extLst>
              <a:ext uri="{FF2B5EF4-FFF2-40B4-BE49-F238E27FC236}">
                <a16:creationId xmlns:a16="http://schemas.microsoft.com/office/drawing/2014/main" id="{ADCA85CB-2A5C-432A-B69D-728C0F2C40B5}"/>
              </a:ext>
            </a:extLst>
          </p:cNvPr>
          <p:cNvPicPr>
            <a:picLocks noChangeAspect="1"/>
          </p:cNvPicPr>
          <p:nvPr/>
        </p:nvPicPr>
        <p:blipFill>
          <a:blip r:embed="rId5"/>
          <a:stretch>
            <a:fillRect/>
          </a:stretch>
        </p:blipFill>
        <p:spPr>
          <a:xfrm>
            <a:off x="6415362" y="3292999"/>
            <a:ext cx="2342151" cy="1253601"/>
          </a:xfrm>
          <a:prstGeom prst="rect">
            <a:avLst/>
          </a:prstGeom>
        </p:spPr>
      </p:pic>
      <p:sp>
        <p:nvSpPr>
          <p:cNvPr id="9" name="TextBox 8">
            <a:extLst>
              <a:ext uri="{FF2B5EF4-FFF2-40B4-BE49-F238E27FC236}">
                <a16:creationId xmlns:a16="http://schemas.microsoft.com/office/drawing/2014/main" id="{296FEF79-2F3E-4A90-A0D1-C7B1CF2E5E24}"/>
              </a:ext>
            </a:extLst>
          </p:cNvPr>
          <p:cNvSpPr txBox="1"/>
          <p:nvPr/>
        </p:nvSpPr>
        <p:spPr>
          <a:xfrm>
            <a:off x="4950678" y="3365985"/>
            <a:ext cx="2409372" cy="523220"/>
          </a:xfrm>
          <a:prstGeom prst="rect">
            <a:avLst/>
          </a:prstGeom>
          <a:noFill/>
        </p:spPr>
        <p:txBody>
          <a:bodyPr wrap="square" rtlCol="0">
            <a:spAutoFit/>
          </a:bodyPr>
          <a:lstStyle/>
          <a:p>
            <a:pPr algn="l"/>
            <a:r>
              <a:rPr lang="en-US" sz="2800" dirty="0"/>
              <a:t>closed</a:t>
            </a:r>
          </a:p>
        </p:txBody>
      </p:sp>
      <p:grpSp>
        <p:nvGrpSpPr>
          <p:cNvPr id="10" name="Group 9">
            <a:extLst>
              <a:ext uri="{FF2B5EF4-FFF2-40B4-BE49-F238E27FC236}">
                <a16:creationId xmlns:a16="http://schemas.microsoft.com/office/drawing/2014/main" id="{DA948A1E-52BF-4AAD-BDD8-F93818D81507}"/>
              </a:ext>
            </a:extLst>
          </p:cNvPr>
          <p:cNvGrpSpPr/>
          <p:nvPr/>
        </p:nvGrpSpPr>
        <p:grpSpPr>
          <a:xfrm>
            <a:off x="5619750" y="4940300"/>
            <a:ext cx="3213100" cy="1372141"/>
            <a:chOff x="195263" y="3798190"/>
            <a:chExt cx="3680052" cy="1950147"/>
          </a:xfrm>
        </p:grpSpPr>
        <p:pic>
          <p:nvPicPr>
            <p:cNvPr id="2" name="Picture 1">
              <a:extLst>
                <a:ext uri="{FF2B5EF4-FFF2-40B4-BE49-F238E27FC236}">
                  <a16:creationId xmlns:a16="http://schemas.microsoft.com/office/drawing/2014/main" id="{EB96EF73-B1A2-4878-9029-87A094E5592E}"/>
                </a:ext>
              </a:extLst>
            </p:cNvPr>
            <p:cNvPicPr>
              <a:picLocks noChangeAspect="1"/>
            </p:cNvPicPr>
            <p:nvPr/>
          </p:nvPicPr>
          <p:blipFill>
            <a:blip r:embed="rId6"/>
            <a:stretch>
              <a:fillRect/>
            </a:stretch>
          </p:blipFill>
          <p:spPr>
            <a:xfrm>
              <a:off x="195263" y="3798190"/>
              <a:ext cx="3680052" cy="1950147"/>
            </a:xfrm>
            <a:prstGeom prst="rect">
              <a:avLst/>
            </a:prstGeom>
          </p:spPr>
        </p:pic>
        <p:pic>
          <p:nvPicPr>
            <p:cNvPr id="7" name="Picture 6">
              <a:extLst>
                <a:ext uri="{FF2B5EF4-FFF2-40B4-BE49-F238E27FC236}">
                  <a16:creationId xmlns:a16="http://schemas.microsoft.com/office/drawing/2014/main" id="{186AFC49-80A3-4022-9875-4DE6519B2D1B}"/>
                </a:ext>
              </a:extLst>
            </p:cNvPr>
            <p:cNvPicPr>
              <a:picLocks noChangeAspect="1"/>
            </p:cNvPicPr>
            <p:nvPr/>
          </p:nvPicPr>
          <p:blipFill>
            <a:blip r:embed="rId7"/>
            <a:stretch>
              <a:fillRect/>
            </a:stretch>
          </p:blipFill>
          <p:spPr>
            <a:xfrm>
              <a:off x="1643517" y="4133763"/>
              <a:ext cx="642484" cy="809363"/>
            </a:xfrm>
            <a:prstGeom prst="rect">
              <a:avLst/>
            </a:prstGeom>
          </p:spPr>
        </p:pic>
      </p:grpSp>
      <p:pic>
        <p:nvPicPr>
          <p:cNvPr id="12" name="Picture 11">
            <a:extLst>
              <a:ext uri="{FF2B5EF4-FFF2-40B4-BE49-F238E27FC236}">
                <a16:creationId xmlns:a16="http://schemas.microsoft.com/office/drawing/2014/main" id="{95222F1B-F350-42A0-82FB-3B5554B9883D}"/>
              </a:ext>
            </a:extLst>
          </p:cNvPr>
          <p:cNvPicPr>
            <a:picLocks noChangeAspect="1"/>
          </p:cNvPicPr>
          <p:nvPr/>
        </p:nvPicPr>
        <p:blipFill>
          <a:blip r:embed="rId8"/>
          <a:stretch>
            <a:fillRect/>
          </a:stretch>
        </p:blipFill>
        <p:spPr>
          <a:xfrm>
            <a:off x="385536" y="3962400"/>
            <a:ext cx="1943100" cy="2362200"/>
          </a:xfrm>
          <a:prstGeom prst="rect">
            <a:avLst/>
          </a:prstGeom>
        </p:spPr>
      </p:pic>
      <p:pic>
        <p:nvPicPr>
          <p:cNvPr id="13" name="Picture 12">
            <a:extLst>
              <a:ext uri="{FF2B5EF4-FFF2-40B4-BE49-F238E27FC236}">
                <a16:creationId xmlns:a16="http://schemas.microsoft.com/office/drawing/2014/main" id="{D5BAABD6-93B5-44F3-9113-5500BE23C8D3}"/>
              </a:ext>
            </a:extLst>
          </p:cNvPr>
          <p:cNvPicPr>
            <a:picLocks noChangeAspect="1"/>
          </p:cNvPicPr>
          <p:nvPr/>
        </p:nvPicPr>
        <p:blipFill>
          <a:blip r:embed="rId9"/>
          <a:stretch>
            <a:fillRect/>
          </a:stretch>
        </p:blipFill>
        <p:spPr>
          <a:xfrm rot="5400000">
            <a:off x="2454353" y="4442445"/>
            <a:ext cx="2045449" cy="1694543"/>
          </a:xfrm>
          <a:prstGeom prst="rect">
            <a:avLst/>
          </a:prstGeom>
        </p:spPr>
      </p:pic>
      <p:sp>
        <p:nvSpPr>
          <p:cNvPr id="14" name="TextBox 13">
            <a:extLst>
              <a:ext uri="{FF2B5EF4-FFF2-40B4-BE49-F238E27FC236}">
                <a16:creationId xmlns:a16="http://schemas.microsoft.com/office/drawing/2014/main" id="{22AE6479-3D0F-459E-8959-DF428F9866CE}"/>
              </a:ext>
            </a:extLst>
          </p:cNvPr>
          <p:cNvSpPr txBox="1"/>
          <p:nvPr/>
        </p:nvSpPr>
        <p:spPr>
          <a:xfrm>
            <a:off x="341085" y="3461005"/>
            <a:ext cx="2409372" cy="523220"/>
          </a:xfrm>
          <a:prstGeom prst="rect">
            <a:avLst/>
          </a:prstGeom>
          <a:noFill/>
        </p:spPr>
        <p:txBody>
          <a:bodyPr wrap="square" rtlCol="0">
            <a:spAutoFit/>
          </a:bodyPr>
          <a:lstStyle/>
          <a:p>
            <a:pPr algn="l"/>
            <a:r>
              <a:rPr lang="en-US" sz="2800" dirty="0"/>
              <a:t>NOT closed</a:t>
            </a:r>
          </a:p>
        </p:txBody>
      </p:sp>
      <p:sp>
        <p:nvSpPr>
          <p:cNvPr id="15" name="Rectangle 14">
            <a:extLst>
              <a:ext uri="{FF2B5EF4-FFF2-40B4-BE49-F238E27FC236}">
                <a16:creationId xmlns:a16="http://schemas.microsoft.com/office/drawing/2014/main" id="{A7FE5360-CC5E-4563-902C-490EE6D45082}"/>
              </a:ext>
            </a:extLst>
          </p:cNvPr>
          <p:cNvSpPr/>
          <p:nvPr/>
        </p:nvSpPr>
        <p:spPr>
          <a:xfrm>
            <a:off x="209551" y="3292999"/>
            <a:ext cx="4349749" cy="32229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CFBE66-3DCC-4D84-AD71-9F384E42FF84}"/>
              </a:ext>
            </a:extLst>
          </p:cNvPr>
          <p:cNvSpPr/>
          <p:nvPr/>
        </p:nvSpPr>
        <p:spPr>
          <a:xfrm>
            <a:off x="4578351" y="3299349"/>
            <a:ext cx="4349749" cy="322293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48C785AD-72F3-484C-BA93-58DEBA322FF5}"/>
              </a:ext>
            </a:extLst>
          </p:cNvPr>
          <p:cNvSpPr txBox="1"/>
          <p:nvPr/>
        </p:nvSpPr>
        <p:spPr>
          <a:xfrm>
            <a:off x="2962626" y="0"/>
            <a:ext cx="5965474" cy="954107"/>
          </a:xfrm>
          <a:prstGeom prst="rect">
            <a:avLst/>
          </a:prstGeom>
          <a:solidFill>
            <a:schemeClr val="accent4">
              <a:lumMod val="20000"/>
              <a:lumOff val="80000"/>
            </a:schemeClr>
          </a:solidFill>
        </p:spPr>
        <p:txBody>
          <a:bodyPr wrap="square" rtlCol="0">
            <a:spAutoFit/>
          </a:bodyPr>
          <a:lstStyle/>
          <a:p>
            <a:pPr algn="l"/>
            <a:r>
              <a:rPr lang="en-US" sz="2800" dirty="0"/>
              <a:t>14.4:  Alternate method for calculating </a:t>
            </a:r>
            <a:r>
              <a:rPr lang="en-US" sz="2800" b="1" dirty="0"/>
              <a:t>vector</a:t>
            </a:r>
            <a:r>
              <a:rPr lang="en-US" sz="2800" dirty="0"/>
              <a:t> line integral over a </a:t>
            </a:r>
            <a:r>
              <a:rPr lang="en-US" sz="2800" b="1" dirty="0"/>
              <a:t>closed</a:t>
            </a:r>
            <a:r>
              <a:rPr lang="en-US" sz="2800" dirty="0"/>
              <a:t> curve.</a:t>
            </a:r>
          </a:p>
        </p:txBody>
      </p:sp>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937F0F15-8B21-495F-8742-80711B50FB51}"/>
                  </a:ext>
                </a:extLst>
              </p14:cNvPr>
              <p14:cNvContentPartPr/>
              <p14:nvPr/>
            </p14:nvContentPartPr>
            <p14:xfrm>
              <a:off x="284400" y="0"/>
              <a:ext cx="2437200" cy="805680"/>
            </p14:xfrm>
          </p:contentPart>
        </mc:Choice>
        <mc:Fallback>
          <p:pic>
            <p:nvPicPr>
              <p:cNvPr id="11" name="Ink 10">
                <a:extLst>
                  <a:ext uri="{FF2B5EF4-FFF2-40B4-BE49-F238E27FC236}">
                    <a16:creationId xmlns:a16="http://schemas.microsoft.com/office/drawing/2014/main" id="{937F0F15-8B21-495F-8742-80711B50FB51}"/>
                  </a:ext>
                </a:extLst>
              </p:cNvPr>
              <p:cNvPicPr/>
              <p:nvPr/>
            </p:nvPicPr>
            <p:blipFill>
              <a:blip r:embed="rId11"/>
              <a:stretch>
                <a:fillRect/>
              </a:stretch>
            </p:blipFill>
            <p:spPr>
              <a:xfrm>
                <a:off x="275040" y="-9360"/>
                <a:ext cx="2455920" cy="824400"/>
              </a:xfrm>
              <a:prstGeom prst="rect">
                <a:avLst/>
              </a:prstGeom>
            </p:spPr>
          </p:pic>
        </mc:Fallback>
      </mc:AlternateContent>
    </p:spTree>
    <p:extLst>
      <p:ext uri="{BB962C8B-B14F-4D97-AF65-F5344CB8AC3E}">
        <p14:creationId xmlns:p14="http://schemas.microsoft.com/office/powerpoint/2010/main" val="3056366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40BD852-8001-43DC-9C1A-215F7B2AC854}"/>
              </a:ext>
            </a:extLst>
          </p:cNvPr>
          <p:cNvPicPr>
            <a:picLocks noChangeAspect="1"/>
          </p:cNvPicPr>
          <p:nvPr/>
        </p:nvPicPr>
        <p:blipFill>
          <a:blip r:embed="rId2"/>
          <a:stretch>
            <a:fillRect/>
          </a:stretch>
        </p:blipFill>
        <p:spPr>
          <a:xfrm>
            <a:off x="268514" y="1239936"/>
            <a:ext cx="9144000" cy="3161749"/>
          </a:xfrm>
          <a:prstGeom prst="rect">
            <a:avLst/>
          </a:prstGeom>
        </p:spPr>
      </p:pic>
      <p:sp>
        <p:nvSpPr>
          <p:cNvPr id="3" name="TextBox 2">
            <a:extLst>
              <a:ext uri="{FF2B5EF4-FFF2-40B4-BE49-F238E27FC236}">
                <a16:creationId xmlns:a16="http://schemas.microsoft.com/office/drawing/2014/main" id="{342DE105-4F9D-4C73-89EE-EC837C378C12}"/>
              </a:ext>
            </a:extLst>
          </p:cNvPr>
          <p:cNvSpPr txBox="1"/>
          <p:nvPr/>
        </p:nvSpPr>
        <p:spPr>
          <a:xfrm>
            <a:off x="283028" y="159664"/>
            <a:ext cx="8723085" cy="1318181"/>
          </a:xfrm>
          <a:prstGeom prst="rect">
            <a:avLst/>
          </a:prstGeom>
          <a:noFill/>
        </p:spPr>
        <p:txBody>
          <a:bodyPr wrap="square" rtlCol="0">
            <a:spAutoFit/>
          </a:bodyPr>
          <a:lstStyle/>
          <a:p>
            <a:pPr>
              <a:lnSpc>
                <a:spcPct val="150000"/>
              </a:lnSpc>
            </a:pPr>
            <a:r>
              <a:rPr lang="en-US" sz="2800" dirty="0"/>
              <a:t>Can also use Green’s theorem to calculate double integrals.</a:t>
            </a:r>
          </a:p>
          <a:p>
            <a:pPr>
              <a:lnSpc>
                <a:spcPct val="150000"/>
              </a:lnSpc>
            </a:pPr>
            <a:r>
              <a:rPr lang="en-US" sz="2800" dirty="0">
                <a:solidFill>
                  <a:srgbClr val="C00000"/>
                </a:solidFill>
              </a:rPr>
              <a:t>Example:  Find area of a region.</a:t>
            </a:r>
          </a:p>
        </p:txBody>
      </p:sp>
      <p:pic>
        <p:nvPicPr>
          <p:cNvPr id="5" name="Picture 4">
            <a:extLst>
              <a:ext uri="{FF2B5EF4-FFF2-40B4-BE49-F238E27FC236}">
                <a16:creationId xmlns:a16="http://schemas.microsoft.com/office/drawing/2014/main" id="{E1248879-5805-4A9F-8264-6E8CA5C7DF2E}"/>
              </a:ext>
            </a:extLst>
          </p:cNvPr>
          <p:cNvPicPr>
            <a:picLocks noChangeAspect="1"/>
          </p:cNvPicPr>
          <p:nvPr/>
        </p:nvPicPr>
        <p:blipFill rotWithShape="1">
          <a:blip r:embed="rId2"/>
          <a:srcRect l="27143" t="2608" r="16269" b="60904"/>
          <a:stretch/>
        </p:blipFill>
        <p:spPr>
          <a:xfrm>
            <a:off x="457200" y="4357213"/>
            <a:ext cx="5174343" cy="1153690"/>
          </a:xfrm>
          <a:prstGeom prst="rect">
            <a:avLst/>
          </a:prstGeom>
        </p:spPr>
      </p:pic>
      <p:pic>
        <p:nvPicPr>
          <p:cNvPr id="6" name="Picture 5">
            <a:extLst>
              <a:ext uri="{FF2B5EF4-FFF2-40B4-BE49-F238E27FC236}">
                <a16:creationId xmlns:a16="http://schemas.microsoft.com/office/drawing/2014/main" id="{0DE8CC26-F807-490C-B318-DB6F2E2C3A34}"/>
              </a:ext>
            </a:extLst>
          </p:cNvPr>
          <p:cNvPicPr>
            <a:picLocks noChangeAspect="1"/>
          </p:cNvPicPr>
          <p:nvPr/>
        </p:nvPicPr>
        <p:blipFill>
          <a:blip r:embed="rId3"/>
          <a:stretch>
            <a:fillRect/>
          </a:stretch>
        </p:blipFill>
        <p:spPr>
          <a:xfrm>
            <a:off x="5747659" y="4445541"/>
            <a:ext cx="1937657" cy="992792"/>
          </a:xfrm>
          <a:prstGeom prst="rect">
            <a:avLst/>
          </a:prstGeom>
        </p:spPr>
      </p:pic>
      <p:pic>
        <p:nvPicPr>
          <p:cNvPr id="4" name="Picture 3">
            <a:extLst>
              <a:ext uri="{FF2B5EF4-FFF2-40B4-BE49-F238E27FC236}">
                <a16:creationId xmlns:a16="http://schemas.microsoft.com/office/drawing/2014/main" id="{2CF8BFE2-976D-49F2-9340-B0ACA62CAD96}"/>
              </a:ext>
            </a:extLst>
          </p:cNvPr>
          <p:cNvPicPr>
            <a:picLocks noChangeAspect="1"/>
          </p:cNvPicPr>
          <p:nvPr/>
        </p:nvPicPr>
        <p:blipFill rotWithShape="1">
          <a:blip r:embed="rId4"/>
          <a:srcRect l="14706" t="-3859"/>
          <a:stretch/>
        </p:blipFill>
        <p:spPr>
          <a:xfrm>
            <a:off x="266329" y="5666294"/>
            <a:ext cx="2786623" cy="603451"/>
          </a:xfrm>
          <a:prstGeom prst="rect">
            <a:avLst/>
          </a:prstGeom>
        </p:spPr>
      </p:pic>
      <p:pic>
        <p:nvPicPr>
          <p:cNvPr id="7" name="Picture 6">
            <a:extLst>
              <a:ext uri="{FF2B5EF4-FFF2-40B4-BE49-F238E27FC236}">
                <a16:creationId xmlns:a16="http://schemas.microsoft.com/office/drawing/2014/main" id="{A65D8BB3-6C02-4898-AE66-D9F6188C5D80}"/>
              </a:ext>
            </a:extLst>
          </p:cNvPr>
          <p:cNvPicPr>
            <a:picLocks noChangeAspect="1"/>
          </p:cNvPicPr>
          <p:nvPr/>
        </p:nvPicPr>
        <p:blipFill>
          <a:blip r:embed="rId5"/>
          <a:stretch>
            <a:fillRect/>
          </a:stretch>
        </p:blipFill>
        <p:spPr>
          <a:xfrm>
            <a:off x="5852471" y="5547625"/>
            <a:ext cx="2943225" cy="876300"/>
          </a:xfrm>
          <a:prstGeom prst="rect">
            <a:avLst/>
          </a:prstGeom>
        </p:spPr>
      </p:pic>
      <p:pic>
        <p:nvPicPr>
          <p:cNvPr id="8" name="Picture 7">
            <a:extLst>
              <a:ext uri="{FF2B5EF4-FFF2-40B4-BE49-F238E27FC236}">
                <a16:creationId xmlns:a16="http://schemas.microsoft.com/office/drawing/2014/main" id="{457CB2E5-D1FC-457C-90E0-FC8D43AE7C8B}"/>
              </a:ext>
            </a:extLst>
          </p:cNvPr>
          <p:cNvPicPr>
            <a:picLocks noChangeAspect="1"/>
          </p:cNvPicPr>
          <p:nvPr/>
        </p:nvPicPr>
        <p:blipFill>
          <a:blip r:embed="rId6"/>
          <a:stretch>
            <a:fillRect/>
          </a:stretch>
        </p:blipFill>
        <p:spPr>
          <a:xfrm>
            <a:off x="2947292" y="5677507"/>
            <a:ext cx="2876550" cy="581025"/>
          </a:xfrm>
          <a:prstGeom prst="rect">
            <a:avLst/>
          </a:prstGeom>
        </p:spPr>
      </p:pic>
      <mc:AlternateContent xmlns:mc="http://schemas.openxmlformats.org/markup-compatibility/2006">
        <mc:Choice xmlns:p14="http://schemas.microsoft.com/office/powerpoint/2010/main" Requires="p14">
          <p:contentPart p14:bwMode="auto" r:id="rId7">
            <p14:nvContentPartPr>
              <p14:cNvPr id="9" name="Ink 8">
                <a:extLst>
                  <a:ext uri="{FF2B5EF4-FFF2-40B4-BE49-F238E27FC236}">
                    <a16:creationId xmlns:a16="http://schemas.microsoft.com/office/drawing/2014/main" id="{65FA8A02-E77F-4934-B364-0E285BD64A7C}"/>
                  </a:ext>
                </a:extLst>
              </p14:cNvPr>
              <p14:cNvContentPartPr/>
              <p14:nvPr/>
            </p14:nvContentPartPr>
            <p14:xfrm>
              <a:off x="1725480" y="694440"/>
              <a:ext cx="6765120" cy="988920"/>
            </p14:xfrm>
          </p:contentPart>
        </mc:Choice>
        <mc:Fallback>
          <p:pic>
            <p:nvPicPr>
              <p:cNvPr id="9" name="Ink 8">
                <a:extLst>
                  <a:ext uri="{FF2B5EF4-FFF2-40B4-BE49-F238E27FC236}">
                    <a16:creationId xmlns:a16="http://schemas.microsoft.com/office/drawing/2014/main" id="{65FA8A02-E77F-4934-B364-0E285BD64A7C}"/>
                  </a:ext>
                </a:extLst>
              </p:cNvPr>
              <p:cNvPicPr/>
              <p:nvPr/>
            </p:nvPicPr>
            <p:blipFill>
              <a:blip r:embed="rId8"/>
              <a:stretch>
                <a:fillRect/>
              </a:stretch>
            </p:blipFill>
            <p:spPr>
              <a:xfrm>
                <a:off x="1716120" y="685080"/>
                <a:ext cx="6783840" cy="1007640"/>
              </a:xfrm>
              <a:prstGeom prst="rect">
                <a:avLst/>
              </a:prstGeom>
            </p:spPr>
          </p:pic>
        </mc:Fallback>
      </mc:AlternateContent>
    </p:spTree>
    <p:extLst>
      <p:ext uri="{BB962C8B-B14F-4D97-AF65-F5344CB8AC3E}">
        <p14:creationId xmlns:p14="http://schemas.microsoft.com/office/powerpoint/2010/main" val="6750314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88928-4058-4628-8141-AB6EB0BB2BB9}"/>
              </a:ext>
            </a:extLst>
          </p:cNvPr>
          <p:cNvPicPr>
            <a:picLocks noChangeAspect="1"/>
          </p:cNvPicPr>
          <p:nvPr/>
        </p:nvPicPr>
        <p:blipFill>
          <a:blip r:embed="rId2"/>
          <a:stretch>
            <a:fillRect/>
          </a:stretch>
        </p:blipFill>
        <p:spPr>
          <a:xfrm>
            <a:off x="239485" y="797367"/>
            <a:ext cx="8665029" cy="4468107"/>
          </a:xfrm>
          <a:prstGeom prst="rect">
            <a:avLst/>
          </a:prstGeom>
        </p:spPr>
      </p:pic>
      <p:sp>
        <p:nvSpPr>
          <p:cNvPr id="3" name="TextBox 2">
            <a:extLst>
              <a:ext uri="{FF2B5EF4-FFF2-40B4-BE49-F238E27FC236}">
                <a16:creationId xmlns:a16="http://schemas.microsoft.com/office/drawing/2014/main" id="{AB653FD3-72E7-4F46-AFC9-B190C7301731}"/>
              </a:ext>
            </a:extLst>
          </p:cNvPr>
          <p:cNvSpPr txBox="1"/>
          <p:nvPr/>
        </p:nvSpPr>
        <p:spPr>
          <a:xfrm>
            <a:off x="418041" y="189359"/>
            <a:ext cx="8326815" cy="646331"/>
          </a:xfrm>
          <a:prstGeom prst="rect">
            <a:avLst/>
          </a:prstGeom>
          <a:noFill/>
          <a:ln>
            <a:noFill/>
          </a:ln>
        </p:spPr>
        <p:txBody>
          <a:bodyPr wrap="square" rtlCol="0">
            <a:spAutoFit/>
          </a:bodyPr>
          <a:lstStyle/>
          <a:p>
            <a:r>
              <a:rPr lang="en-US" sz="3600" b="1" dirty="0">
                <a:solidFill>
                  <a:srgbClr val="7030A0"/>
                </a:solidFill>
              </a:rPr>
              <a:t>Vector surface integral</a:t>
            </a:r>
            <a:endParaRPr lang="en-US" sz="3600" b="1" i="1" dirty="0">
              <a:solidFill>
                <a:srgbClr val="7030A0"/>
              </a:solidFill>
            </a:endParaRPr>
          </a:p>
        </p:txBody>
      </p:sp>
      <p:pic>
        <p:nvPicPr>
          <p:cNvPr id="4" name="Picture 3">
            <a:extLst>
              <a:ext uri="{FF2B5EF4-FFF2-40B4-BE49-F238E27FC236}">
                <a16:creationId xmlns:a16="http://schemas.microsoft.com/office/drawing/2014/main" id="{7589503F-389D-4248-AF14-F485BBEAE681}"/>
              </a:ext>
            </a:extLst>
          </p:cNvPr>
          <p:cNvPicPr>
            <a:picLocks noChangeAspect="1"/>
          </p:cNvPicPr>
          <p:nvPr/>
        </p:nvPicPr>
        <p:blipFill>
          <a:blip r:embed="rId3"/>
          <a:stretch>
            <a:fillRect/>
          </a:stretch>
        </p:blipFill>
        <p:spPr>
          <a:xfrm>
            <a:off x="1272542" y="2304679"/>
            <a:ext cx="7573284" cy="4459530"/>
          </a:xfrm>
          <a:prstGeom prst="rect">
            <a:avLst/>
          </a:prstGeom>
        </p:spPr>
      </p:pic>
      <p:sp>
        <p:nvSpPr>
          <p:cNvPr id="5" name="Rectangle 4">
            <a:extLst>
              <a:ext uri="{FF2B5EF4-FFF2-40B4-BE49-F238E27FC236}">
                <a16:creationId xmlns:a16="http://schemas.microsoft.com/office/drawing/2014/main" id="{D367C95F-C9FC-4757-BE52-9F9A4F638260}"/>
              </a:ext>
            </a:extLst>
          </p:cNvPr>
          <p:cNvSpPr/>
          <p:nvPr/>
        </p:nvSpPr>
        <p:spPr>
          <a:xfrm>
            <a:off x="0" y="6488668"/>
            <a:ext cx="8761228" cy="369332"/>
          </a:xfrm>
          <a:prstGeom prst="rect">
            <a:avLst/>
          </a:prstGeom>
        </p:spPr>
        <p:txBody>
          <a:bodyPr wrap="square">
            <a:spAutoFit/>
          </a:bodyPr>
          <a:lstStyle/>
          <a:p>
            <a:r>
              <a:rPr lang="en-US" dirty="0">
                <a:hlinkClick r:id="rId4"/>
              </a:rPr>
              <a:t>https://mathinsight.org/surface_integral_vector_field_introduction</a:t>
            </a:r>
            <a:r>
              <a:rPr lang="en-US" dirty="0"/>
              <a:t> </a:t>
            </a:r>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59D301B6-633A-4813-8BE6-0CACA45F4D59}"/>
                  </a:ext>
                </a:extLst>
              </p14:cNvPr>
              <p14:cNvContentPartPr/>
              <p14:nvPr/>
            </p14:nvContentPartPr>
            <p14:xfrm>
              <a:off x="731880" y="786600"/>
              <a:ext cx="4349520" cy="168120"/>
            </p14:xfrm>
          </p:contentPart>
        </mc:Choice>
        <mc:Fallback>
          <p:pic>
            <p:nvPicPr>
              <p:cNvPr id="6" name="Ink 5">
                <a:extLst>
                  <a:ext uri="{FF2B5EF4-FFF2-40B4-BE49-F238E27FC236}">
                    <a16:creationId xmlns:a16="http://schemas.microsoft.com/office/drawing/2014/main" id="{59D301B6-633A-4813-8BE6-0CACA45F4D59}"/>
                  </a:ext>
                </a:extLst>
              </p:cNvPr>
              <p:cNvPicPr/>
              <p:nvPr/>
            </p:nvPicPr>
            <p:blipFill>
              <a:blip r:embed="rId6"/>
              <a:stretch>
                <a:fillRect/>
              </a:stretch>
            </p:blipFill>
            <p:spPr>
              <a:xfrm>
                <a:off x="722520" y="777240"/>
                <a:ext cx="4368240" cy="186840"/>
              </a:xfrm>
              <a:prstGeom prst="rect">
                <a:avLst/>
              </a:prstGeom>
            </p:spPr>
          </p:pic>
        </mc:Fallback>
      </mc:AlternateContent>
    </p:spTree>
    <p:extLst>
      <p:ext uri="{BB962C8B-B14F-4D97-AF65-F5344CB8AC3E}">
        <p14:creationId xmlns:p14="http://schemas.microsoft.com/office/powerpoint/2010/main" val="4108254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C08CBA-41CD-4BE4-AE00-5C7BCE33814B}"/>
              </a:ext>
            </a:extLst>
          </p:cNvPr>
          <p:cNvSpPr/>
          <p:nvPr/>
        </p:nvSpPr>
        <p:spPr>
          <a:xfrm>
            <a:off x="417286" y="340036"/>
            <a:ext cx="8726714" cy="6001643"/>
          </a:xfrm>
          <a:prstGeom prst="rect">
            <a:avLst/>
          </a:prstGeom>
        </p:spPr>
        <p:txBody>
          <a:bodyPr wrap="square">
            <a:spAutoFit/>
          </a:bodyPr>
          <a:lstStyle/>
          <a:p>
            <a:r>
              <a:rPr lang="en-US" sz="2400" dirty="0" err="1"/>
              <a:t>Webassign</a:t>
            </a:r>
            <a:r>
              <a:rPr lang="en-US" sz="2400" dirty="0"/>
              <a:t> midterm is set up in same format as </a:t>
            </a:r>
            <a:r>
              <a:rPr lang="en-US" sz="2400" dirty="0" err="1"/>
              <a:t>webassign</a:t>
            </a:r>
            <a:r>
              <a:rPr lang="en-US" sz="2400" dirty="0"/>
              <a:t> quiz, except that for multipart problems, you will be given the highest grade on each part (so if you change right answer to wrong answer, you will still be given full credit).</a:t>
            </a:r>
          </a:p>
          <a:p>
            <a:endParaRPr lang="en-US" sz="2400" dirty="0"/>
          </a:p>
          <a:p>
            <a:r>
              <a:rPr lang="en-US" sz="2400" dirty="0"/>
              <a:t>You have 2 submissions for each part.</a:t>
            </a:r>
          </a:p>
          <a:p>
            <a:endParaRPr lang="en-US" sz="2400" dirty="0"/>
          </a:p>
          <a:p>
            <a:r>
              <a:rPr lang="en-US" sz="2400" dirty="0" err="1"/>
              <a:t>Webassign</a:t>
            </a:r>
            <a:r>
              <a:rPr lang="en-US" sz="2400" dirty="0"/>
              <a:t> portion may be curved.</a:t>
            </a:r>
          </a:p>
          <a:p>
            <a:endParaRPr lang="en-US" sz="2400" dirty="0"/>
          </a:p>
          <a:p>
            <a:r>
              <a:rPr lang="en-US" sz="2400" dirty="0"/>
              <a:t>Watch your time:  45 minutes from when you open – NO BREAKS</a:t>
            </a:r>
          </a:p>
          <a:p>
            <a:endParaRPr lang="en-US" sz="2400" dirty="0"/>
          </a:p>
          <a:p>
            <a:r>
              <a:rPr lang="en-US" sz="2400" dirty="0" err="1"/>
              <a:t>Webassign</a:t>
            </a:r>
            <a:r>
              <a:rPr lang="en-US" sz="2400" dirty="0"/>
              <a:t> part: 3 – 5 problems, worth 60% of midterm 2.</a:t>
            </a:r>
          </a:p>
          <a:p>
            <a:endParaRPr lang="en-US" sz="2400" dirty="0"/>
          </a:p>
          <a:p>
            <a:r>
              <a:rPr lang="en-US" sz="2400" dirty="0"/>
              <a:t>Written upload to ICON part:  2 main problems plus possibly shorter problems, worth 40% of midterm 2 </a:t>
            </a:r>
          </a:p>
          <a:p>
            <a:endParaRPr lang="en-US" sz="24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F999AF76-22EA-4799-A4F9-794FFF7A133A}"/>
                  </a:ext>
                </a:extLst>
              </p14:cNvPr>
              <p14:cNvContentPartPr/>
              <p14:nvPr/>
            </p14:nvContentPartPr>
            <p14:xfrm>
              <a:off x="400680" y="541080"/>
              <a:ext cx="8570160" cy="5416920"/>
            </p14:xfrm>
          </p:contentPart>
        </mc:Choice>
        <mc:Fallback>
          <p:pic>
            <p:nvPicPr>
              <p:cNvPr id="3" name="Ink 2">
                <a:extLst>
                  <a:ext uri="{FF2B5EF4-FFF2-40B4-BE49-F238E27FC236}">
                    <a16:creationId xmlns:a16="http://schemas.microsoft.com/office/drawing/2014/main" id="{F999AF76-22EA-4799-A4F9-794FFF7A133A}"/>
                  </a:ext>
                </a:extLst>
              </p:cNvPr>
              <p:cNvPicPr/>
              <p:nvPr/>
            </p:nvPicPr>
            <p:blipFill>
              <a:blip r:embed="rId3"/>
              <a:stretch>
                <a:fillRect/>
              </a:stretch>
            </p:blipFill>
            <p:spPr>
              <a:xfrm>
                <a:off x="391320" y="531720"/>
                <a:ext cx="8588880" cy="5435640"/>
              </a:xfrm>
              <a:prstGeom prst="rect">
                <a:avLst/>
              </a:prstGeom>
            </p:spPr>
          </p:pic>
        </mc:Fallback>
      </mc:AlternateContent>
    </p:spTree>
    <p:extLst>
      <p:ext uri="{BB962C8B-B14F-4D97-AF65-F5344CB8AC3E}">
        <p14:creationId xmlns:p14="http://schemas.microsoft.com/office/powerpoint/2010/main" val="3679978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88928-4058-4628-8141-AB6EB0BB2BB9}"/>
              </a:ext>
            </a:extLst>
          </p:cNvPr>
          <p:cNvPicPr>
            <a:picLocks noChangeAspect="1"/>
          </p:cNvPicPr>
          <p:nvPr/>
        </p:nvPicPr>
        <p:blipFill>
          <a:blip r:embed="rId2"/>
          <a:stretch>
            <a:fillRect/>
          </a:stretch>
        </p:blipFill>
        <p:spPr>
          <a:xfrm>
            <a:off x="239485" y="797367"/>
            <a:ext cx="8665029" cy="4468107"/>
          </a:xfrm>
          <a:prstGeom prst="rect">
            <a:avLst/>
          </a:prstGeom>
        </p:spPr>
      </p:pic>
      <p:sp>
        <p:nvSpPr>
          <p:cNvPr id="3" name="TextBox 2">
            <a:extLst>
              <a:ext uri="{FF2B5EF4-FFF2-40B4-BE49-F238E27FC236}">
                <a16:creationId xmlns:a16="http://schemas.microsoft.com/office/drawing/2014/main" id="{AB653FD3-72E7-4F46-AFC9-B190C7301731}"/>
              </a:ext>
            </a:extLst>
          </p:cNvPr>
          <p:cNvSpPr txBox="1"/>
          <p:nvPr/>
        </p:nvSpPr>
        <p:spPr>
          <a:xfrm>
            <a:off x="418041" y="189359"/>
            <a:ext cx="8326815" cy="646331"/>
          </a:xfrm>
          <a:prstGeom prst="rect">
            <a:avLst/>
          </a:prstGeom>
          <a:noFill/>
          <a:ln>
            <a:noFill/>
          </a:ln>
        </p:spPr>
        <p:txBody>
          <a:bodyPr wrap="square" rtlCol="0">
            <a:spAutoFit/>
          </a:bodyPr>
          <a:lstStyle/>
          <a:p>
            <a:r>
              <a:rPr lang="en-US" sz="3600" b="1" dirty="0">
                <a:solidFill>
                  <a:srgbClr val="7030A0"/>
                </a:solidFill>
              </a:rPr>
              <a:t>Vector surface integral</a:t>
            </a:r>
            <a:endParaRPr lang="en-US" sz="3600" b="1" i="1" dirty="0">
              <a:solidFill>
                <a:srgbClr val="7030A0"/>
              </a:solidFill>
            </a:endParaRPr>
          </a:p>
        </p:txBody>
      </p:sp>
      <p:pic>
        <p:nvPicPr>
          <p:cNvPr id="4" name="Picture 3">
            <a:extLst>
              <a:ext uri="{FF2B5EF4-FFF2-40B4-BE49-F238E27FC236}">
                <a16:creationId xmlns:a16="http://schemas.microsoft.com/office/drawing/2014/main" id="{7589503F-389D-4248-AF14-F485BBEAE681}"/>
              </a:ext>
            </a:extLst>
          </p:cNvPr>
          <p:cNvPicPr>
            <a:picLocks noChangeAspect="1"/>
          </p:cNvPicPr>
          <p:nvPr/>
        </p:nvPicPr>
        <p:blipFill>
          <a:blip r:embed="rId3"/>
          <a:stretch>
            <a:fillRect/>
          </a:stretch>
        </p:blipFill>
        <p:spPr>
          <a:xfrm>
            <a:off x="1272542" y="2304679"/>
            <a:ext cx="7573284" cy="4459530"/>
          </a:xfrm>
          <a:prstGeom prst="rect">
            <a:avLst/>
          </a:prstGeom>
        </p:spPr>
      </p:pic>
      <p:sp>
        <p:nvSpPr>
          <p:cNvPr id="5" name="Rectangle 4">
            <a:extLst>
              <a:ext uri="{FF2B5EF4-FFF2-40B4-BE49-F238E27FC236}">
                <a16:creationId xmlns:a16="http://schemas.microsoft.com/office/drawing/2014/main" id="{D367C95F-C9FC-4757-BE52-9F9A4F638260}"/>
              </a:ext>
            </a:extLst>
          </p:cNvPr>
          <p:cNvSpPr/>
          <p:nvPr/>
        </p:nvSpPr>
        <p:spPr>
          <a:xfrm>
            <a:off x="0" y="6488668"/>
            <a:ext cx="8761228" cy="369332"/>
          </a:xfrm>
          <a:prstGeom prst="rect">
            <a:avLst/>
          </a:prstGeom>
        </p:spPr>
        <p:txBody>
          <a:bodyPr wrap="square">
            <a:spAutoFit/>
          </a:bodyPr>
          <a:lstStyle/>
          <a:p>
            <a:r>
              <a:rPr lang="en-US" dirty="0">
                <a:hlinkClick r:id="rId4"/>
              </a:rPr>
              <a:t>https://mathinsight.org/surface_integral_vector_field_introduction</a:t>
            </a:r>
            <a:r>
              <a:rPr lang="en-US" dirty="0"/>
              <a:t> </a:t>
            </a:r>
          </a:p>
        </p:txBody>
      </p:sp>
      <p:pic>
        <p:nvPicPr>
          <p:cNvPr id="8" name="Picture 7" descr="A close up of a logo&#10;&#10;Description automatically generated">
            <a:extLst>
              <a:ext uri="{FF2B5EF4-FFF2-40B4-BE49-F238E27FC236}">
                <a16:creationId xmlns:a16="http://schemas.microsoft.com/office/drawing/2014/main" id="{E370AFCA-4BCD-4DAF-909A-AA043C5D9C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174" y="2432482"/>
            <a:ext cx="4706221" cy="3764977"/>
          </a:xfrm>
          <a:prstGeom prst="rect">
            <a:avLst/>
          </a:prstGeom>
        </p:spPr>
      </p:pic>
    </p:spTree>
    <p:extLst>
      <p:ext uri="{BB962C8B-B14F-4D97-AF65-F5344CB8AC3E}">
        <p14:creationId xmlns:p14="http://schemas.microsoft.com/office/powerpoint/2010/main" val="29074345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C79AE-538F-4E29-B5F0-13011EC4B982}"/>
              </a:ext>
            </a:extLst>
          </p:cNvPr>
          <p:cNvSpPr txBox="1"/>
          <p:nvPr/>
        </p:nvSpPr>
        <p:spPr>
          <a:xfrm>
            <a:off x="137886" y="137894"/>
            <a:ext cx="9027886" cy="523220"/>
          </a:xfrm>
          <a:prstGeom prst="rect">
            <a:avLst/>
          </a:prstGeom>
          <a:noFill/>
        </p:spPr>
        <p:txBody>
          <a:bodyPr wrap="square" rtlCol="0">
            <a:spAutoFit/>
          </a:bodyPr>
          <a:lstStyle/>
          <a:p>
            <a:pPr algn="l"/>
            <a:r>
              <a:rPr lang="en-US" sz="2800" dirty="0"/>
              <a:t>Note surface must be orientable:  Surfaces must have 2 sides</a:t>
            </a:r>
          </a:p>
        </p:txBody>
      </p:sp>
      <p:pic>
        <p:nvPicPr>
          <p:cNvPr id="2" name="Picture 1">
            <a:extLst>
              <a:ext uri="{FF2B5EF4-FFF2-40B4-BE49-F238E27FC236}">
                <a16:creationId xmlns:a16="http://schemas.microsoft.com/office/drawing/2014/main" id="{C693568B-41BA-43F9-9258-8B1FD0403FD3}"/>
              </a:ext>
            </a:extLst>
          </p:cNvPr>
          <p:cNvPicPr>
            <a:picLocks noChangeAspect="1"/>
          </p:cNvPicPr>
          <p:nvPr/>
        </p:nvPicPr>
        <p:blipFill>
          <a:blip r:embed="rId2"/>
          <a:stretch>
            <a:fillRect/>
          </a:stretch>
        </p:blipFill>
        <p:spPr>
          <a:xfrm>
            <a:off x="332473" y="2057136"/>
            <a:ext cx="3161936" cy="1415997"/>
          </a:xfrm>
          <a:prstGeom prst="rect">
            <a:avLst/>
          </a:prstGeom>
        </p:spPr>
      </p:pic>
      <p:sp>
        <p:nvSpPr>
          <p:cNvPr id="4" name="Rectangle 3">
            <a:extLst>
              <a:ext uri="{FF2B5EF4-FFF2-40B4-BE49-F238E27FC236}">
                <a16:creationId xmlns:a16="http://schemas.microsoft.com/office/drawing/2014/main" id="{95226347-32D0-48BC-B108-414D09A64D7B}"/>
              </a:ext>
            </a:extLst>
          </p:cNvPr>
          <p:cNvSpPr/>
          <p:nvPr/>
        </p:nvSpPr>
        <p:spPr>
          <a:xfrm>
            <a:off x="373720" y="3574480"/>
            <a:ext cx="3274769" cy="349224"/>
          </a:xfrm>
          <a:prstGeom prst="rect">
            <a:avLst/>
          </a:prstGeom>
        </p:spPr>
        <p:txBody>
          <a:bodyPr wrap="square">
            <a:spAutoFit/>
          </a:bodyPr>
          <a:lstStyle/>
          <a:p>
            <a:r>
              <a:rPr lang="en-US" sz="1000" dirty="0">
                <a:hlinkClick r:id="rId3"/>
              </a:rPr>
              <a:t>https://math.libretexts.org/Bookshelves/Calculus/Book%3A_Calculus_(Guichard)/16%3A_Vector_Calculus/16.07%3A_Surface_Integrals</a:t>
            </a:r>
            <a:r>
              <a:rPr lang="en-US" sz="1000" dirty="0"/>
              <a:t> </a:t>
            </a:r>
          </a:p>
        </p:txBody>
      </p:sp>
      <p:sp>
        <p:nvSpPr>
          <p:cNvPr id="5" name="TextBox 4">
            <a:extLst>
              <a:ext uri="{FF2B5EF4-FFF2-40B4-BE49-F238E27FC236}">
                <a16:creationId xmlns:a16="http://schemas.microsoft.com/office/drawing/2014/main" id="{5DD4E295-94B6-40D4-B1A5-5DD9CBA2695F}"/>
              </a:ext>
            </a:extLst>
          </p:cNvPr>
          <p:cNvSpPr txBox="1"/>
          <p:nvPr/>
        </p:nvSpPr>
        <p:spPr>
          <a:xfrm>
            <a:off x="5882816" y="4250859"/>
            <a:ext cx="3578810" cy="523220"/>
          </a:xfrm>
          <a:prstGeom prst="rect">
            <a:avLst/>
          </a:prstGeom>
          <a:noFill/>
        </p:spPr>
        <p:txBody>
          <a:bodyPr wrap="square" rtlCol="0">
            <a:spAutoFit/>
          </a:bodyPr>
          <a:lstStyle/>
          <a:p>
            <a:pPr algn="l"/>
            <a:r>
              <a:rPr lang="en-US" sz="2800" dirty="0"/>
              <a:t>Torus</a:t>
            </a:r>
          </a:p>
        </p:txBody>
      </p:sp>
      <p:pic>
        <p:nvPicPr>
          <p:cNvPr id="7" name="Picture 6" descr="A picture containing light, white&#10;&#10;Description automatically generated">
            <a:extLst>
              <a:ext uri="{FF2B5EF4-FFF2-40B4-BE49-F238E27FC236}">
                <a16:creationId xmlns:a16="http://schemas.microsoft.com/office/drawing/2014/main" id="{335AE4AD-629E-4450-B4D7-372D51D918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350430" y="3927961"/>
            <a:ext cx="1777415" cy="3414120"/>
          </a:xfrm>
          <a:prstGeom prst="rect">
            <a:avLst/>
          </a:prstGeom>
        </p:spPr>
      </p:pic>
      <p:sp>
        <p:nvSpPr>
          <p:cNvPr id="8" name="TextBox 7">
            <a:extLst>
              <a:ext uri="{FF2B5EF4-FFF2-40B4-BE49-F238E27FC236}">
                <a16:creationId xmlns:a16="http://schemas.microsoft.com/office/drawing/2014/main" id="{85F6166E-23B4-4059-888D-7DD976E70D51}"/>
              </a:ext>
            </a:extLst>
          </p:cNvPr>
          <p:cNvSpPr txBox="1"/>
          <p:nvPr/>
        </p:nvSpPr>
        <p:spPr>
          <a:xfrm>
            <a:off x="367387" y="1396836"/>
            <a:ext cx="3578810" cy="456676"/>
          </a:xfrm>
          <a:prstGeom prst="rect">
            <a:avLst/>
          </a:prstGeom>
          <a:noFill/>
        </p:spPr>
        <p:txBody>
          <a:bodyPr wrap="square" rtlCol="0">
            <a:spAutoFit/>
          </a:bodyPr>
          <a:lstStyle/>
          <a:p>
            <a:pPr algn="l"/>
            <a:r>
              <a:rPr lang="en-US" sz="2800" dirty="0"/>
              <a:t>Mobius band</a:t>
            </a:r>
          </a:p>
        </p:txBody>
      </p:sp>
      <p:sp>
        <p:nvSpPr>
          <p:cNvPr id="9" name="Rectangle 8">
            <a:extLst>
              <a:ext uri="{FF2B5EF4-FFF2-40B4-BE49-F238E27FC236}">
                <a16:creationId xmlns:a16="http://schemas.microsoft.com/office/drawing/2014/main" id="{B303923E-895A-474A-995B-475FBA2C5D6E}"/>
              </a:ext>
            </a:extLst>
          </p:cNvPr>
          <p:cNvSpPr/>
          <p:nvPr/>
        </p:nvSpPr>
        <p:spPr>
          <a:xfrm>
            <a:off x="2475561" y="6327699"/>
            <a:ext cx="1018848" cy="228338"/>
          </a:xfrm>
          <a:prstGeom prst="rect">
            <a:avLst/>
          </a:prstGeom>
        </p:spPr>
        <p:txBody>
          <a:bodyPr wrap="none">
            <a:spAutoFit/>
          </a:bodyPr>
          <a:lstStyle/>
          <a:p>
            <a:r>
              <a:rPr lang="en-US" sz="1100" dirty="0"/>
              <a:t>en.wikipedia.org </a:t>
            </a:r>
          </a:p>
        </p:txBody>
      </p:sp>
      <p:pic>
        <p:nvPicPr>
          <p:cNvPr id="11" name="Picture 10" descr="A close up of a building&#10;&#10;Description automatically generated">
            <a:extLst>
              <a:ext uri="{FF2B5EF4-FFF2-40B4-BE49-F238E27FC236}">
                <a16:creationId xmlns:a16="http://schemas.microsoft.com/office/drawing/2014/main" id="{0ED8894F-F85D-4BB2-9406-67C2CFA45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0752" y="1537299"/>
            <a:ext cx="2190717" cy="2713560"/>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CBB1271A-D62E-4060-841C-5C8C81DB26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5512" y="4707535"/>
            <a:ext cx="3311192" cy="2122173"/>
          </a:xfrm>
          <a:prstGeom prst="rect">
            <a:avLst/>
          </a:prstGeom>
        </p:spPr>
      </p:pic>
      <p:sp>
        <p:nvSpPr>
          <p:cNvPr id="16" name="Rectangle 15">
            <a:extLst>
              <a:ext uri="{FF2B5EF4-FFF2-40B4-BE49-F238E27FC236}">
                <a16:creationId xmlns:a16="http://schemas.microsoft.com/office/drawing/2014/main" id="{297AFE77-897A-4768-87A0-889915C0D7F4}"/>
              </a:ext>
            </a:extLst>
          </p:cNvPr>
          <p:cNvSpPr/>
          <p:nvPr/>
        </p:nvSpPr>
        <p:spPr>
          <a:xfrm>
            <a:off x="7744221" y="6632496"/>
            <a:ext cx="1018848" cy="228338"/>
          </a:xfrm>
          <a:prstGeom prst="rect">
            <a:avLst/>
          </a:prstGeom>
        </p:spPr>
        <p:txBody>
          <a:bodyPr wrap="none">
            <a:spAutoFit/>
          </a:bodyPr>
          <a:lstStyle/>
          <a:p>
            <a:r>
              <a:rPr lang="en-US" sz="1100" dirty="0"/>
              <a:t>en.wikipedia.org </a:t>
            </a:r>
          </a:p>
        </p:txBody>
      </p:sp>
      <p:sp>
        <p:nvSpPr>
          <p:cNvPr id="17" name="TextBox 16">
            <a:extLst>
              <a:ext uri="{FF2B5EF4-FFF2-40B4-BE49-F238E27FC236}">
                <a16:creationId xmlns:a16="http://schemas.microsoft.com/office/drawing/2014/main" id="{FD16ECC2-113F-4E87-B046-D5B536810F74}"/>
              </a:ext>
            </a:extLst>
          </p:cNvPr>
          <p:cNvSpPr txBox="1"/>
          <p:nvPr/>
        </p:nvSpPr>
        <p:spPr>
          <a:xfrm>
            <a:off x="817329" y="4251802"/>
            <a:ext cx="3578810" cy="456676"/>
          </a:xfrm>
          <a:prstGeom prst="rect">
            <a:avLst/>
          </a:prstGeom>
          <a:noFill/>
        </p:spPr>
        <p:txBody>
          <a:bodyPr wrap="square" rtlCol="0">
            <a:spAutoFit/>
          </a:bodyPr>
          <a:lstStyle/>
          <a:p>
            <a:pPr algn="l"/>
            <a:r>
              <a:rPr lang="en-US" sz="2800" dirty="0"/>
              <a:t>Klein bottle</a:t>
            </a:r>
          </a:p>
        </p:txBody>
      </p:sp>
      <p:sp>
        <p:nvSpPr>
          <p:cNvPr id="18" name="TextBox 17">
            <a:extLst>
              <a:ext uri="{FF2B5EF4-FFF2-40B4-BE49-F238E27FC236}">
                <a16:creationId xmlns:a16="http://schemas.microsoft.com/office/drawing/2014/main" id="{AAA00253-14FF-4A1D-8C84-711057A9E31F}"/>
              </a:ext>
            </a:extLst>
          </p:cNvPr>
          <p:cNvSpPr txBox="1"/>
          <p:nvPr/>
        </p:nvSpPr>
        <p:spPr>
          <a:xfrm>
            <a:off x="5802987" y="1396836"/>
            <a:ext cx="3578810" cy="523220"/>
          </a:xfrm>
          <a:prstGeom prst="rect">
            <a:avLst/>
          </a:prstGeom>
          <a:noFill/>
        </p:spPr>
        <p:txBody>
          <a:bodyPr wrap="square" rtlCol="0">
            <a:spAutoFit/>
          </a:bodyPr>
          <a:lstStyle/>
          <a:p>
            <a:pPr algn="l"/>
            <a:r>
              <a:rPr lang="en-US" sz="2800" dirty="0"/>
              <a:t>Sphere</a:t>
            </a:r>
          </a:p>
        </p:txBody>
      </p:sp>
      <p:cxnSp>
        <p:nvCxnSpPr>
          <p:cNvPr id="20" name="Straight Connector 19">
            <a:extLst>
              <a:ext uri="{FF2B5EF4-FFF2-40B4-BE49-F238E27FC236}">
                <a16:creationId xmlns:a16="http://schemas.microsoft.com/office/drawing/2014/main" id="{2D4DFC3B-0DD1-41F8-A469-2D28B641D9AD}"/>
              </a:ext>
            </a:extLst>
          </p:cNvPr>
          <p:cNvCxnSpPr>
            <a:cxnSpLocks/>
          </p:cNvCxnSpPr>
          <p:nvPr/>
        </p:nvCxnSpPr>
        <p:spPr>
          <a:xfrm>
            <a:off x="4753429" y="700961"/>
            <a:ext cx="0" cy="59315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65EBCA-804B-4C08-80A1-CCE0127A3FE5}"/>
              </a:ext>
            </a:extLst>
          </p:cNvPr>
          <p:cNvSpPr txBox="1"/>
          <p:nvPr/>
        </p:nvSpPr>
        <p:spPr>
          <a:xfrm>
            <a:off x="1009718" y="700961"/>
            <a:ext cx="7753351" cy="523220"/>
          </a:xfrm>
          <a:prstGeom prst="rect">
            <a:avLst/>
          </a:prstGeom>
          <a:noFill/>
        </p:spPr>
        <p:txBody>
          <a:bodyPr wrap="square" rtlCol="0">
            <a:spAutoFit/>
          </a:bodyPr>
          <a:lstStyle/>
          <a:p>
            <a:r>
              <a:rPr lang="en-US" sz="2800" u="sng" dirty="0">
                <a:solidFill>
                  <a:srgbClr val="7030A0"/>
                </a:solidFill>
              </a:rPr>
              <a:t>Not orientable</a:t>
            </a:r>
            <a:r>
              <a:rPr lang="en-US" sz="2800" dirty="0">
                <a:solidFill>
                  <a:srgbClr val="7030A0"/>
                </a:solidFill>
              </a:rPr>
              <a:t>                                    </a:t>
            </a:r>
            <a:r>
              <a:rPr lang="en-US" sz="2800" u="sng" dirty="0" err="1">
                <a:solidFill>
                  <a:srgbClr val="7030A0"/>
                </a:solidFill>
              </a:rPr>
              <a:t>Orientable</a:t>
            </a:r>
            <a:endParaRPr lang="en-US" sz="2800" u="sng" dirty="0">
              <a:solidFill>
                <a:srgbClr val="7030A0"/>
              </a:solidFill>
            </a:endParaRPr>
          </a:p>
        </p:txBody>
      </p:sp>
    </p:spTree>
    <p:extLst>
      <p:ext uri="{BB962C8B-B14F-4D97-AF65-F5344CB8AC3E}">
        <p14:creationId xmlns:p14="http://schemas.microsoft.com/office/powerpoint/2010/main" val="594852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AD93738D-E001-4674-8BF3-6C4AB8374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828" y="83457"/>
            <a:ext cx="7842251" cy="6273800"/>
          </a:xfrm>
          <a:prstGeom prst="rect">
            <a:avLst/>
          </a:prstGeom>
        </p:spPr>
      </p:pic>
      <p:sp>
        <p:nvSpPr>
          <p:cNvPr id="4" name="Rectangle 3">
            <a:extLst>
              <a:ext uri="{FF2B5EF4-FFF2-40B4-BE49-F238E27FC236}">
                <a16:creationId xmlns:a16="http://schemas.microsoft.com/office/drawing/2014/main" id="{6158A3C1-23BC-4841-A65A-571F2962C42F}"/>
              </a:ext>
            </a:extLst>
          </p:cNvPr>
          <p:cNvSpPr/>
          <p:nvPr/>
        </p:nvSpPr>
        <p:spPr>
          <a:xfrm>
            <a:off x="195942" y="6443895"/>
            <a:ext cx="8948057" cy="261610"/>
          </a:xfrm>
          <a:prstGeom prst="rect">
            <a:avLst/>
          </a:prstGeom>
        </p:spPr>
        <p:txBody>
          <a:bodyPr wrap="square">
            <a:spAutoFit/>
          </a:bodyPr>
          <a:lstStyle/>
          <a:p>
            <a:r>
              <a:rPr lang="en-US" sz="1100" dirty="0">
                <a:hlinkClick r:id="rId3"/>
              </a:rPr>
              <a:t>https://physics.stackexchange.com/questions/262362/what-is-the-direction-of-area-vector</a:t>
            </a:r>
            <a:r>
              <a:rPr lang="en-US" sz="1100" dirty="0"/>
              <a:t> </a:t>
            </a:r>
          </a:p>
        </p:txBody>
      </p:sp>
      <p:sp>
        <p:nvSpPr>
          <p:cNvPr id="5" name="TextBox 4">
            <a:extLst>
              <a:ext uri="{FF2B5EF4-FFF2-40B4-BE49-F238E27FC236}">
                <a16:creationId xmlns:a16="http://schemas.microsoft.com/office/drawing/2014/main" id="{789C8CB6-BCED-4352-AD25-C6F4E3BCC49E}"/>
              </a:ext>
            </a:extLst>
          </p:cNvPr>
          <p:cNvSpPr txBox="1"/>
          <p:nvPr/>
        </p:nvSpPr>
        <p:spPr>
          <a:xfrm>
            <a:off x="494461" y="403419"/>
            <a:ext cx="7753351" cy="523220"/>
          </a:xfrm>
          <a:prstGeom prst="rect">
            <a:avLst/>
          </a:prstGeom>
          <a:noFill/>
        </p:spPr>
        <p:txBody>
          <a:bodyPr wrap="square" rtlCol="0">
            <a:spAutoFit/>
          </a:bodyPr>
          <a:lstStyle/>
          <a:p>
            <a:r>
              <a:rPr lang="en-US" sz="2800" u="sng" dirty="0">
                <a:solidFill>
                  <a:srgbClr val="7030A0"/>
                </a:solidFill>
              </a:rPr>
              <a:t>Not orientable</a:t>
            </a:r>
            <a:r>
              <a:rPr lang="en-US" sz="2800" dirty="0">
                <a:solidFill>
                  <a:srgbClr val="7030A0"/>
                </a:solidFill>
              </a:rPr>
              <a:t>                  </a:t>
            </a:r>
            <a:endParaRPr lang="en-US" sz="2800" u="sng" dirty="0">
              <a:solidFill>
                <a:srgbClr val="7030A0"/>
              </a:solidFill>
            </a:endParaRPr>
          </a:p>
        </p:txBody>
      </p:sp>
    </p:spTree>
    <p:extLst>
      <p:ext uri="{BB962C8B-B14F-4D97-AF65-F5344CB8AC3E}">
        <p14:creationId xmlns:p14="http://schemas.microsoft.com/office/powerpoint/2010/main" val="3481475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B88928-4058-4628-8141-AB6EB0BB2BB9}"/>
              </a:ext>
            </a:extLst>
          </p:cNvPr>
          <p:cNvPicPr>
            <a:picLocks noChangeAspect="1"/>
          </p:cNvPicPr>
          <p:nvPr/>
        </p:nvPicPr>
        <p:blipFill>
          <a:blip r:embed="rId2"/>
          <a:stretch>
            <a:fillRect/>
          </a:stretch>
        </p:blipFill>
        <p:spPr>
          <a:xfrm>
            <a:off x="239485" y="797367"/>
            <a:ext cx="8665029" cy="4468107"/>
          </a:xfrm>
          <a:prstGeom prst="rect">
            <a:avLst/>
          </a:prstGeom>
        </p:spPr>
      </p:pic>
      <p:sp>
        <p:nvSpPr>
          <p:cNvPr id="3" name="TextBox 2">
            <a:extLst>
              <a:ext uri="{FF2B5EF4-FFF2-40B4-BE49-F238E27FC236}">
                <a16:creationId xmlns:a16="http://schemas.microsoft.com/office/drawing/2014/main" id="{AB653FD3-72E7-4F46-AFC9-B190C7301731}"/>
              </a:ext>
            </a:extLst>
          </p:cNvPr>
          <p:cNvSpPr txBox="1"/>
          <p:nvPr/>
        </p:nvSpPr>
        <p:spPr>
          <a:xfrm>
            <a:off x="418041" y="189359"/>
            <a:ext cx="8326815" cy="646331"/>
          </a:xfrm>
          <a:prstGeom prst="rect">
            <a:avLst/>
          </a:prstGeom>
          <a:noFill/>
          <a:ln>
            <a:noFill/>
          </a:ln>
        </p:spPr>
        <p:txBody>
          <a:bodyPr wrap="square" rtlCol="0">
            <a:spAutoFit/>
          </a:bodyPr>
          <a:lstStyle/>
          <a:p>
            <a:r>
              <a:rPr lang="en-US" sz="3600" b="1" dirty="0">
                <a:solidFill>
                  <a:srgbClr val="7030A0"/>
                </a:solidFill>
              </a:rPr>
              <a:t>Vector surface integral</a:t>
            </a:r>
            <a:endParaRPr lang="en-US" sz="3600" b="1" i="1" dirty="0">
              <a:solidFill>
                <a:srgbClr val="7030A0"/>
              </a:solidFill>
            </a:endParaRPr>
          </a:p>
        </p:txBody>
      </p:sp>
      <p:pic>
        <p:nvPicPr>
          <p:cNvPr id="4" name="Picture 3">
            <a:extLst>
              <a:ext uri="{FF2B5EF4-FFF2-40B4-BE49-F238E27FC236}">
                <a16:creationId xmlns:a16="http://schemas.microsoft.com/office/drawing/2014/main" id="{7589503F-389D-4248-AF14-F485BBEAE681}"/>
              </a:ext>
            </a:extLst>
          </p:cNvPr>
          <p:cNvPicPr>
            <a:picLocks noChangeAspect="1"/>
          </p:cNvPicPr>
          <p:nvPr/>
        </p:nvPicPr>
        <p:blipFill>
          <a:blip r:embed="rId3"/>
          <a:stretch>
            <a:fillRect/>
          </a:stretch>
        </p:blipFill>
        <p:spPr>
          <a:xfrm>
            <a:off x="1272542" y="2304679"/>
            <a:ext cx="7573284" cy="4459530"/>
          </a:xfrm>
          <a:prstGeom prst="rect">
            <a:avLst/>
          </a:prstGeom>
        </p:spPr>
      </p:pic>
      <p:sp>
        <p:nvSpPr>
          <p:cNvPr id="5" name="Rectangle 4">
            <a:extLst>
              <a:ext uri="{FF2B5EF4-FFF2-40B4-BE49-F238E27FC236}">
                <a16:creationId xmlns:a16="http://schemas.microsoft.com/office/drawing/2014/main" id="{D367C95F-C9FC-4757-BE52-9F9A4F638260}"/>
              </a:ext>
            </a:extLst>
          </p:cNvPr>
          <p:cNvSpPr/>
          <p:nvPr/>
        </p:nvSpPr>
        <p:spPr>
          <a:xfrm>
            <a:off x="0" y="6488668"/>
            <a:ext cx="8761228" cy="369332"/>
          </a:xfrm>
          <a:prstGeom prst="rect">
            <a:avLst/>
          </a:prstGeom>
        </p:spPr>
        <p:txBody>
          <a:bodyPr wrap="square">
            <a:spAutoFit/>
          </a:bodyPr>
          <a:lstStyle/>
          <a:p>
            <a:r>
              <a:rPr lang="en-US" dirty="0">
                <a:hlinkClick r:id="rId4"/>
              </a:rPr>
              <a:t>https://mathinsight.org/surface_integral_vector_field_introduction</a:t>
            </a:r>
            <a:r>
              <a:rPr lang="en-US" dirty="0"/>
              <a:t> </a:t>
            </a:r>
          </a:p>
        </p:txBody>
      </p:sp>
    </p:spTree>
    <p:extLst>
      <p:ext uri="{BB962C8B-B14F-4D97-AF65-F5344CB8AC3E}">
        <p14:creationId xmlns:p14="http://schemas.microsoft.com/office/powerpoint/2010/main" val="222195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C79AE-538F-4E29-B5F0-13011EC4B982}"/>
              </a:ext>
            </a:extLst>
          </p:cNvPr>
          <p:cNvSpPr txBox="1"/>
          <p:nvPr/>
        </p:nvSpPr>
        <p:spPr>
          <a:xfrm>
            <a:off x="588736" y="137894"/>
            <a:ext cx="9027886" cy="523220"/>
          </a:xfrm>
          <a:prstGeom prst="rect">
            <a:avLst/>
          </a:prstGeom>
          <a:noFill/>
        </p:spPr>
        <p:txBody>
          <a:bodyPr wrap="square" rtlCol="0">
            <a:spAutoFit/>
          </a:bodyPr>
          <a:lstStyle/>
          <a:p>
            <a:r>
              <a:rPr lang="en-US" sz="2800" dirty="0"/>
              <a:t>A surface is closed if it has no boundary</a:t>
            </a:r>
          </a:p>
        </p:txBody>
      </p:sp>
      <p:sp>
        <p:nvSpPr>
          <p:cNvPr id="5" name="TextBox 4">
            <a:extLst>
              <a:ext uri="{FF2B5EF4-FFF2-40B4-BE49-F238E27FC236}">
                <a16:creationId xmlns:a16="http://schemas.microsoft.com/office/drawing/2014/main" id="{5DD4E295-94B6-40D4-B1A5-5DD9CBA2695F}"/>
              </a:ext>
            </a:extLst>
          </p:cNvPr>
          <p:cNvSpPr txBox="1"/>
          <p:nvPr/>
        </p:nvSpPr>
        <p:spPr>
          <a:xfrm>
            <a:off x="5279566" y="3737699"/>
            <a:ext cx="3578810" cy="523220"/>
          </a:xfrm>
          <a:prstGeom prst="rect">
            <a:avLst/>
          </a:prstGeom>
          <a:noFill/>
        </p:spPr>
        <p:txBody>
          <a:bodyPr wrap="square" rtlCol="0">
            <a:spAutoFit/>
          </a:bodyPr>
          <a:lstStyle/>
          <a:p>
            <a:pPr algn="l"/>
            <a:r>
              <a:rPr lang="en-US" sz="2800" dirty="0"/>
              <a:t>Torus</a:t>
            </a:r>
          </a:p>
        </p:txBody>
      </p:sp>
      <p:pic>
        <p:nvPicPr>
          <p:cNvPr id="11" name="Picture 10" descr="A close up of a building&#10;&#10;Description automatically generated">
            <a:extLst>
              <a:ext uri="{FF2B5EF4-FFF2-40B4-BE49-F238E27FC236}">
                <a16:creationId xmlns:a16="http://schemas.microsoft.com/office/drawing/2014/main" id="{0ED8894F-F85D-4BB2-9406-67C2CFA45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3705" y="1164583"/>
            <a:ext cx="1563436" cy="1936570"/>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CBB1271A-D62E-4060-841C-5C8C81DB2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5605" y="3299549"/>
            <a:ext cx="2192146" cy="1404967"/>
          </a:xfrm>
          <a:prstGeom prst="rect">
            <a:avLst/>
          </a:prstGeom>
        </p:spPr>
      </p:pic>
      <p:sp>
        <p:nvSpPr>
          <p:cNvPr id="16" name="Rectangle 15">
            <a:extLst>
              <a:ext uri="{FF2B5EF4-FFF2-40B4-BE49-F238E27FC236}">
                <a16:creationId xmlns:a16="http://schemas.microsoft.com/office/drawing/2014/main" id="{297AFE77-897A-4768-87A0-889915C0D7F4}"/>
              </a:ext>
            </a:extLst>
          </p:cNvPr>
          <p:cNvSpPr/>
          <p:nvPr/>
        </p:nvSpPr>
        <p:spPr>
          <a:xfrm>
            <a:off x="7744221" y="6632496"/>
            <a:ext cx="1018848" cy="228338"/>
          </a:xfrm>
          <a:prstGeom prst="rect">
            <a:avLst/>
          </a:prstGeom>
        </p:spPr>
        <p:txBody>
          <a:bodyPr wrap="none">
            <a:spAutoFit/>
          </a:bodyPr>
          <a:lstStyle/>
          <a:p>
            <a:r>
              <a:rPr lang="en-US" sz="1100" dirty="0"/>
              <a:t>en.wikipedia.org </a:t>
            </a:r>
          </a:p>
        </p:txBody>
      </p:sp>
      <p:sp>
        <p:nvSpPr>
          <p:cNvPr id="18" name="TextBox 17">
            <a:extLst>
              <a:ext uri="{FF2B5EF4-FFF2-40B4-BE49-F238E27FC236}">
                <a16:creationId xmlns:a16="http://schemas.microsoft.com/office/drawing/2014/main" id="{AAA00253-14FF-4A1D-8C84-711057A9E31F}"/>
              </a:ext>
            </a:extLst>
          </p:cNvPr>
          <p:cNvSpPr txBox="1"/>
          <p:nvPr/>
        </p:nvSpPr>
        <p:spPr>
          <a:xfrm>
            <a:off x="5279566" y="1799936"/>
            <a:ext cx="3578810" cy="523220"/>
          </a:xfrm>
          <a:prstGeom prst="rect">
            <a:avLst/>
          </a:prstGeom>
          <a:noFill/>
        </p:spPr>
        <p:txBody>
          <a:bodyPr wrap="square" rtlCol="0">
            <a:spAutoFit/>
          </a:bodyPr>
          <a:lstStyle/>
          <a:p>
            <a:pPr algn="l"/>
            <a:r>
              <a:rPr lang="en-US" sz="2800" dirty="0"/>
              <a:t>Sphere</a:t>
            </a:r>
          </a:p>
        </p:txBody>
      </p:sp>
      <p:cxnSp>
        <p:nvCxnSpPr>
          <p:cNvPr id="20" name="Straight Connector 19">
            <a:extLst>
              <a:ext uri="{FF2B5EF4-FFF2-40B4-BE49-F238E27FC236}">
                <a16:creationId xmlns:a16="http://schemas.microsoft.com/office/drawing/2014/main" id="{2D4DFC3B-0DD1-41F8-A469-2D28B641D9AD}"/>
              </a:ext>
            </a:extLst>
          </p:cNvPr>
          <p:cNvCxnSpPr>
            <a:cxnSpLocks/>
          </p:cNvCxnSpPr>
          <p:nvPr/>
        </p:nvCxnSpPr>
        <p:spPr>
          <a:xfrm>
            <a:off x="4753429" y="700961"/>
            <a:ext cx="0" cy="59315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965EBCA-804B-4C08-80A1-CCE0127A3FE5}"/>
              </a:ext>
            </a:extLst>
          </p:cNvPr>
          <p:cNvSpPr txBox="1"/>
          <p:nvPr/>
        </p:nvSpPr>
        <p:spPr>
          <a:xfrm>
            <a:off x="1009718" y="700961"/>
            <a:ext cx="7753351" cy="523220"/>
          </a:xfrm>
          <a:prstGeom prst="rect">
            <a:avLst/>
          </a:prstGeom>
          <a:noFill/>
        </p:spPr>
        <p:txBody>
          <a:bodyPr wrap="square" rtlCol="0">
            <a:spAutoFit/>
          </a:bodyPr>
          <a:lstStyle/>
          <a:p>
            <a:r>
              <a:rPr lang="en-US" sz="2800" u="sng" dirty="0">
                <a:solidFill>
                  <a:srgbClr val="7030A0"/>
                </a:solidFill>
              </a:rPr>
              <a:t>Not closed</a:t>
            </a:r>
            <a:r>
              <a:rPr lang="en-US" sz="2800" dirty="0">
                <a:solidFill>
                  <a:srgbClr val="7030A0"/>
                </a:solidFill>
              </a:rPr>
              <a:t>                                       </a:t>
            </a:r>
            <a:r>
              <a:rPr lang="en-US" sz="2800" u="sng" dirty="0">
                <a:solidFill>
                  <a:srgbClr val="7030A0"/>
                </a:solidFill>
              </a:rPr>
              <a:t>Closed surface</a:t>
            </a:r>
          </a:p>
        </p:txBody>
      </p:sp>
      <p:pic>
        <p:nvPicPr>
          <p:cNvPr id="19" name="Picture 18" descr="A picture containing object, antenna&#10;&#10;Description automatically generated">
            <a:extLst>
              <a:ext uri="{FF2B5EF4-FFF2-40B4-BE49-F238E27FC236}">
                <a16:creationId xmlns:a16="http://schemas.microsoft.com/office/drawing/2014/main" id="{41C013AB-293F-43E2-9B6D-71BD05412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36" y="1310998"/>
            <a:ext cx="3115136" cy="2969763"/>
          </a:xfrm>
          <a:prstGeom prst="rect">
            <a:avLst/>
          </a:prstGeom>
        </p:spPr>
      </p:pic>
      <p:sp>
        <p:nvSpPr>
          <p:cNvPr id="26" name="Rectangle 25">
            <a:extLst>
              <a:ext uri="{FF2B5EF4-FFF2-40B4-BE49-F238E27FC236}">
                <a16:creationId xmlns:a16="http://schemas.microsoft.com/office/drawing/2014/main" id="{2F21D05B-BEAC-49F7-B342-44A614EAA5AD}"/>
              </a:ext>
            </a:extLst>
          </p:cNvPr>
          <p:cNvSpPr>
            <a:spLocks noChangeArrowheads="1"/>
          </p:cNvSpPr>
          <p:nvPr/>
        </p:nvSpPr>
        <p:spPr bwMode="auto">
          <a:xfrm>
            <a:off x="285750" y="4845049"/>
            <a:ext cx="16668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2800" dirty="0">
                <a:solidFill>
                  <a:srgbClr val="000000"/>
                </a:solidFill>
                <a:cs typeface="+mn-cs"/>
                <a:sym typeface="Symbol" pitchFamily="18" charset="2"/>
              </a:rPr>
              <a:t>The tube = cylinder</a:t>
            </a:r>
          </a:p>
        </p:txBody>
      </p:sp>
      <p:grpSp>
        <p:nvGrpSpPr>
          <p:cNvPr id="6" name="Group 5">
            <a:extLst>
              <a:ext uri="{FF2B5EF4-FFF2-40B4-BE49-F238E27FC236}">
                <a16:creationId xmlns:a16="http://schemas.microsoft.com/office/drawing/2014/main" id="{F8BE77DB-E56B-426F-88B3-509FF39FA587}"/>
              </a:ext>
            </a:extLst>
          </p:cNvPr>
          <p:cNvGrpSpPr/>
          <p:nvPr/>
        </p:nvGrpSpPr>
        <p:grpSpPr>
          <a:xfrm>
            <a:off x="1952625" y="4606867"/>
            <a:ext cx="1801597" cy="1220788"/>
            <a:chOff x="1457325" y="4606867"/>
            <a:chExt cx="1801597" cy="1220788"/>
          </a:xfrm>
        </p:grpSpPr>
        <p:sp>
          <p:nvSpPr>
            <p:cNvPr id="29" name="AutoShape 28">
              <a:extLst>
                <a:ext uri="{FF2B5EF4-FFF2-40B4-BE49-F238E27FC236}">
                  <a16:creationId xmlns:a16="http://schemas.microsoft.com/office/drawing/2014/main" id="{10BEF5E8-1A1B-4759-BD84-5D860BB4A705}"/>
                </a:ext>
              </a:extLst>
            </p:cNvPr>
            <p:cNvSpPr>
              <a:spLocks noChangeArrowheads="1"/>
            </p:cNvSpPr>
            <p:nvPr/>
          </p:nvSpPr>
          <p:spPr bwMode="auto">
            <a:xfrm rot="5400000">
              <a:off x="1723231" y="4340961"/>
              <a:ext cx="1220788"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
          <p:nvSpPr>
            <p:cNvPr id="30" name="Oval 1">
              <a:extLst>
                <a:ext uri="{FF2B5EF4-FFF2-40B4-BE49-F238E27FC236}">
                  <a16:creationId xmlns:a16="http://schemas.microsoft.com/office/drawing/2014/main" id="{D8DE1806-9635-4AC3-B1D6-3EC07A84F7B1}"/>
                </a:ext>
              </a:extLst>
            </p:cNvPr>
            <p:cNvSpPr>
              <a:spLocks noChangeArrowheads="1"/>
            </p:cNvSpPr>
            <p:nvPr/>
          </p:nvSpPr>
          <p:spPr bwMode="auto">
            <a:xfrm>
              <a:off x="2725522" y="4610514"/>
              <a:ext cx="533400" cy="1216553"/>
            </a:xfrm>
            <a:prstGeom prst="ellipse">
              <a:avLst/>
            </a:prstGeom>
            <a:solidFill>
              <a:schemeClr val="bg1"/>
            </a:solidFill>
            <a:ln w="9525" algn="ctr">
              <a:solidFill>
                <a:schemeClr val="tx1"/>
              </a:solidFill>
              <a:round/>
              <a:headEnd/>
              <a:tailEnd type="triangle" w="med" len="me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2400">
                <a:solidFill>
                  <a:srgbClr val="000000"/>
                </a:solidFill>
                <a:latin typeface="Tahoma" panose="020B0604030504040204" pitchFamily="34" charset="0"/>
                <a:sym typeface="Symbol" panose="05050102010706020507" pitchFamily="18" charset="2"/>
              </a:endParaRPr>
            </a:p>
          </p:txBody>
        </p:sp>
      </p:grpSp>
      <p:sp>
        <p:nvSpPr>
          <p:cNvPr id="32" name="AutoShape 28">
            <a:extLst>
              <a:ext uri="{FF2B5EF4-FFF2-40B4-BE49-F238E27FC236}">
                <a16:creationId xmlns:a16="http://schemas.microsoft.com/office/drawing/2014/main" id="{185E3757-59D2-486E-AD65-519EBC9F7A04}"/>
              </a:ext>
            </a:extLst>
          </p:cNvPr>
          <p:cNvSpPr>
            <a:spLocks noChangeArrowheads="1"/>
          </p:cNvSpPr>
          <p:nvPr/>
        </p:nvSpPr>
        <p:spPr bwMode="auto">
          <a:xfrm rot="5400000">
            <a:off x="7194619" y="4791811"/>
            <a:ext cx="1219200"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
        <p:nvSpPr>
          <p:cNvPr id="34" name="Rectangle 33">
            <a:extLst>
              <a:ext uri="{FF2B5EF4-FFF2-40B4-BE49-F238E27FC236}">
                <a16:creationId xmlns:a16="http://schemas.microsoft.com/office/drawing/2014/main" id="{16B7F317-00CB-4C48-A4F8-269BDA4C2F7D}"/>
              </a:ext>
            </a:extLst>
          </p:cNvPr>
          <p:cNvSpPr>
            <a:spLocks noChangeArrowheads="1"/>
          </p:cNvSpPr>
          <p:nvPr/>
        </p:nvSpPr>
        <p:spPr bwMode="auto">
          <a:xfrm>
            <a:off x="4961640" y="5058064"/>
            <a:ext cx="195992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defRPr/>
            </a:pPr>
            <a:r>
              <a:rPr lang="en-US" sz="2800" dirty="0">
                <a:solidFill>
                  <a:srgbClr val="000000"/>
                </a:solidFill>
                <a:cs typeface="+mn-cs"/>
                <a:sym typeface="Symbol" pitchFamily="18" charset="2"/>
              </a:rPr>
              <a:t>Cylinder with top and bottom</a:t>
            </a:r>
          </a:p>
        </p:txBody>
      </p:sp>
    </p:spTree>
    <p:extLst>
      <p:ext uri="{BB962C8B-B14F-4D97-AF65-F5344CB8AC3E}">
        <p14:creationId xmlns:p14="http://schemas.microsoft.com/office/powerpoint/2010/main" val="3646871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3D9B15-1B0D-426E-B308-F3153ADC30A7}"/>
              </a:ext>
            </a:extLst>
          </p:cNvPr>
          <p:cNvSpPr/>
          <p:nvPr/>
        </p:nvSpPr>
        <p:spPr>
          <a:xfrm>
            <a:off x="0" y="6581001"/>
            <a:ext cx="6770914" cy="276999"/>
          </a:xfrm>
          <a:prstGeom prst="rect">
            <a:avLst/>
          </a:prstGeom>
        </p:spPr>
        <p:txBody>
          <a:bodyPr wrap="square">
            <a:spAutoFit/>
          </a:bodyPr>
          <a:lstStyle/>
          <a:p>
            <a:r>
              <a:rPr lang="en-US" sz="1200" dirty="0">
                <a:hlinkClick r:id="rId2"/>
              </a:rPr>
              <a:t>http://ltcconline.net/greenl/courses/202/vectorIntegration/greensTheorem.htm</a:t>
            </a:r>
            <a:r>
              <a:rPr lang="en-US" sz="1200" dirty="0"/>
              <a:t> </a:t>
            </a:r>
          </a:p>
        </p:txBody>
      </p:sp>
      <p:grpSp>
        <p:nvGrpSpPr>
          <p:cNvPr id="6" name="Group 5">
            <a:extLst>
              <a:ext uri="{FF2B5EF4-FFF2-40B4-BE49-F238E27FC236}">
                <a16:creationId xmlns:a16="http://schemas.microsoft.com/office/drawing/2014/main" id="{FFFF1E8A-B036-49C2-8C89-4DA11B3D56C5}"/>
              </a:ext>
            </a:extLst>
          </p:cNvPr>
          <p:cNvGrpSpPr/>
          <p:nvPr/>
        </p:nvGrpSpPr>
        <p:grpSpPr>
          <a:xfrm>
            <a:off x="142363" y="319314"/>
            <a:ext cx="9163179" cy="2895630"/>
            <a:chOff x="142363" y="319314"/>
            <a:chExt cx="9163179" cy="2895630"/>
          </a:xfrm>
        </p:grpSpPr>
        <p:pic>
          <p:nvPicPr>
            <p:cNvPr id="3" name="Picture 2">
              <a:extLst>
                <a:ext uri="{FF2B5EF4-FFF2-40B4-BE49-F238E27FC236}">
                  <a16:creationId xmlns:a16="http://schemas.microsoft.com/office/drawing/2014/main" id="{17D184BF-C088-40CD-96E4-CF36F5DC1FEF}"/>
                </a:ext>
              </a:extLst>
            </p:cNvPr>
            <p:cNvPicPr>
              <a:picLocks noChangeAspect="1"/>
            </p:cNvPicPr>
            <p:nvPr/>
          </p:nvPicPr>
          <p:blipFill rotWithShape="1">
            <a:blip r:embed="rId3"/>
            <a:srcRect t="3147" b="11093"/>
            <a:stretch/>
          </p:blipFill>
          <p:spPr>
            <a:xfrm>
              <a:off x="142363" y="319314"/>
              <a:ext cx="8981521" cy="2867223"/>
            </a:xfrm>
            <a:prstGeom prst="rect">
              <a:avLst/>
            </a:prstGeom>
          </p:spPr>
        </p:pic>
        <p:sp>
          <p:nvSpPr>
            <p:cNvPr id="5" name="Rectangle 4">
              <a:extLst>
                <a:ext uri="{FF2B5EF4-FFF2-40B4-BE49-F238E27FC236}">
                  <a16:creationId xmlns:a16="http://schemas.microsoft.com/office/drawing/2014/main" id="{B30ECA34-E198-4E25-8C09-46B7FCAFDDF8}"/>
                </a:ext>
              </a:extLst>
            </p:cNvPr>
            <p:cNvSpPr/>
            <p:nvPr/>
          </p:nvSpPr>
          <p:spPr>
            <a:xfrm>
              <a:off x="5379645" y="2968723"/>
              <a:ext cx="3925897" cy="246221"/>
            </a:xfrm>
            <a:prstGeom prst="rect">
              <a:avLst/>
            </a:prstGeom>
          </p:spPr>
          <p:txBody>
            <a:bodyPr wrap="square">
              <a:spAutoFit/>
            </a:bodyPr>
            <a:lstStyle/>
            <a:p>
              <a:r>
                <a:rPr lang="en-US" sz="1000" dirty="0">
                  <a:hlinkClick r:id="rId4"/>
                </a:rPr>
                <a:t>http://tutorial.math.lamar.edu/Classes/CalcIII/GreensTheorem.aspx</a:t>
              </a:r>
              <a:r>
                <a:rPr lang="en-US" sz="1000" dirty="0"/>
                <a:t> </a:t>
              </a:r>
            </a:p>
          </p:txBody>
        </p:sp>
      </p:grpSp>
      <p:pic>
        <p:nvPicPr>
          <p:cNvPr id="7" name="Picture 6">
            <a:extLst>
              <a:ext uri="{FF2B5EF4-FFF2-40B4-BE49-F238E27FC236}">
                <a16:creationId xmlns:a16="http://schemas.microsoft.com/office/drawing/2014/main" id="{FC9C19D7-071A-400B-A3A4-750CD820DBD8}"/>
              </a:ext>
            </a:extLst>
          </p:cNvPr>
          <p:cNvPicPr>
            <a:picLocks noChangeAspect="1"/>
          </p:cNvPicPr>
          <p:nvPr/>
        </p:nvPicPr>
        <p:blipFill>
          <a:blip r:embed="rId5"/>
          <a:stretch>
            <a:fillRect/>
          </a:stretch>
        </p:blipFill>
        <p:spPr>
          <a:xfrm>
            <a:off x="169978" y="3719791"/>
            <a:ext cx="8915963" cy="1889530"/>
          </a:xfrm>
          <a:prstGeom prst="rect">
            <a:avLst/>
          </a:prstGeom>
        </p:spPr>
      </p:pic>
    </p:spTree>
    <p:extLst>
      <p:ext uri="{BB962C8B-B14F-4D97-AF65-F5344CB8AC3E}">
        <p14:creationId xmlns:p14="http://schemas.microsoft.com/office/powerpoint/2010/main" val="3018676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0C79AE-538F-4E29-B5F0-13011EC4B982}"/>
              </a:ext>
            </a:extLst>
          </p:cNvPr>
          <p:cNvSpPr txBox="1"/>
          <p:nvPr/>
        </p:nvSpPr>
        <p:spPr>
          <a:xfrm>
            <a:off x="315686" y="137894"/>
            <a:ext cx="9027886" cy="523220"/>
          </a:xfrm>
          <a:prstGeom prst="rect">
            <a:avLst/>
          </a:prstGeom>
          <a:noFill/>
        </p:spPr>
        <p:txBody>
          <a:bodyPr wrap="square" rtlCol="0">
            <a:spAutoFit/>
          </a:bodyPr>
          <a:lstStyle/>
          <a:p>
            <a:r>
              <a:rPr lang="en-US" sz="2800" dirty="0"/>
              <a:t>For a closed surface, outward normal = positive orientation</a:t>
            </a:r>
          </a:p>
        </p:txBody>
      </p:sp>
      <p:pic>
        <p:nvPicPr>
          <p:cNvPr id="11" name="Picture 10" descr="A close up of a building&#10;&#10;Description automatically generated">
            <a:extLst>
              <a:ext uri="{FF2B5EF4-FFF2-40B4-BE49-F238E27FC236}">
                <a16:creationId xmlns:a16="http://schemas.microsoft.com/office/drawing/2014/main" id="{0ED8894F-F85D-4BB2-9406-67C2CFA45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14" y="2012950"/>
            <a:ext cx="1924927" cy="2384335"/>
          </a:xfrm>
          <a:prstGeom prst="rect">
            <a:avLst/>
          </a:prstGeom>
        </p:spPr>
      </p:pic>
      <p:pic>
        <p:nvPicPr>
          <p:cNvPr id="13" name="Picture 12" descr="A picture containing light&#10;&#10;Description automatically generated">
            <a:extLst>
              <a:ext uri="{FF2B5EF4-FFF2-40B4-BE49-F238E27FC236}">
                <a16:creationId xmlns:a16="http://schemas.microsoft.com/office/drawing/2014/main" id="{CBB1271A-D62E-4060-841C-5C8C81DB26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14418" y="2621149"/>
            <a:ext cx="2520951" cy="1615701"/>
          </a:xfrm>
          <a:prstGeom prst="rect">
            <a:avLst/>
          </a:prstGeom>
        </p:spPr>
      </p:pic>
      <p:sp>
        <p:nvSpPr>
          <p:cNvPr id="16" name="Rectangle 15">
            <a:extLst>
              <a:ext uri="{FF2B5EF4-FFF2-40B4-BE49-F238E27FC236}">
                <a16:creationId xmlns:a16="http://schemas.microsoft.com/office/drawing/2014/main" id="{297AFE77-897A-4768-87A0-889915C0D7F4}"/>
              </a:ext>
            </a:extLst>
          </p:cNvPr>
          <p:cNvSpPr/>
          <p:nvPr/>
        </p:nvSpPr>
        <p:spPr>
          <a:xfrm>
            <a:off x="7744221" y="6632496"/>
            <a:ext cx="1018848" cy="228338"/>
          </a:xfrm>
          <a:prstGeom prst="rect">
            <a:avLst/>
          </a:prstGeom>
        </p:spPr>
        <p:txBody>
          <a:bodyPr wrap="none">
            <a:spAutoFit/>
          </a:bodyPr>
          <a:lstStyle/>
          <a:p>
            <a:r>
              <a:rPr lang="en-US" sz="1100" dirty="0"/>
              <a:t>en.wikipedia.org </a:t>
            </a:r>
          </a:p>
        </p:txBody>
      </p:sp>
      <p:sp>
        <p:nvSpPr>
          <p:cNvPr id="32" name="AutoShape 28">
            <a:extLst>
              <a:ext uri="{FF2B5EF4-FFF2-40B4-BE49-F238E27FC236}">
                <a16:creationId xmlns:a16="http://schemas.microsoft.com/office/drawing/2014/main" id="{185E3757-59D2-486E-AD65-519EBC9F7A04}"/>
              </a:ext>
            </a:extLst>
          </p:cNvPr>
          <p:cNvSpPr>
            <a:spLocks noChangeArrowheads="1"/>
          </p:cNvSpPr>
          <p:nvPr/>
        </p:nvSpPr>
        <p:spPr bwMode="auto">
          <a:xfrm rot="5400000">
            <a:off x="6767745" y="1375511"/>
            <a:ext cx="1219200"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
        <p:nvSpPr>
          <p:cNvPr id="17" name="AutoShape 28">
            <a:extLst>
              <a:ext uri="{FF2B5EF4-FFF2-40B4-BE49-F238E27FC236}">
                <a16:creationId xmlns:a16="http://schemas.microsoft.com/office/drawing/2014/main" id="{94192A05-B0DE-4B37-AA08-1230A231B752}"/>
              </a:ext>
            </a:extLst>
          </p:cNvPr>
          <p:cNvSpPr>
            <a:spLocks noChangeArrowheads="1"/>
          </p:cNvSpPr>
          <p:nvPr/>
        </p:nvSpPr>
        <p:spPr bwMode="auto">
          <a:xfrm rot="16200000">
            <a:off x="6920145" y="3598011"/>
            <a:ext cx="1219200" cy="1752600"/>
          </a:xfrm>
          <a:prstGeom prst="can">
            <a:avLst>
              <a:gd name="adj" fmla="val 35938"/>
            </a:avLst>
          </a:prstGeom>
          <a:solidFill>
            <a:schemeClr val="accent1"/>
          </a:solidFill>
          <a:ln w="9525">
            <a:solidFill>
              <a:schemeClr val="tx1"/>
            </a:solidFill>
            <a:round/>
            <a:headEnd/>
            <a:tailEnd/>
          </a:ln>
        </p:spPr>
        <p:txBody>
          <a:bodyPr anchor="ctr">
            <a:spAutoFit/>
          </a:bodyPr>
          <a:lstStyle/>
          <a:p>
            <a:pPr algn="ctr" eaLnBrk="1" hangingPunct="1">
              <a:defRPr/>
            </a:pPr>
            <a:endParaRPr lang="en-US">
              <a:solidFill>
                <a:srgbClr val="000000"/>
              </a:solidFill>
              <a:cs typeface="+mn-cs"/>
              <a:sym typeface="Symbol" pitchFamily="18" charset="2"/>
            </a:endParaRPr>
          </a:p>
        </p:txBody>
      </p:sp>
    </p:spTree>
    <p:extLst>
      <p:ext uri="{BB962C8B-B14F-4D97-AF65-F5344CB8AC3E}">
        <p14:creationId xmlns:p14="http://schemas.microsoft.com/office/powerpoint/2010/main" val="1721719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1BB375-46BA-4E5B-B715-0F79C93EC15B}"/>
              </a:ext>
            </a:extLst>
          </p:cNvPr>
          <p:cNvPicPr>
            <a:picLocks noChangeAspect="1"/>
          </p:cNvPicPr>
          <p:nvPr/>
        </p:nvPicPr>
        <p:blipFill>
          <a:blip r:embed="rId2"/>
          <a:stretch>
            <a:fillRect/>
          </a:stretch>
        </p:blipFill>
        <p:spPr>
          <a:xfrm>
            <a:off x="0" y="309223"/>
            <a:ext cx="9144000" cy="5426754"/>
          </a:xfrm>
          <a:prstGeom prst="rect">
            <a:avLst/>
          </a:prstGeom>
        </p:spPr>
      </p:pic>
      <p:sp>
        <p:nvSpPr>
          <p:cNvPr id="5" name="Rectangle 4">
            <a:extLst>
              <a:ext uri="{FF2B5EF4-FFF2-40B4-BE49-F238E27FC236}">
                <a16:creationId xmlns:a16="http://schemas.microsoft.com/office/drawing/2014/main" id="{EEB5EC72-6515-4479-B053-941BF79E5BE4}"/>
              </a:ext>
            </a:extLst>
          </p:cNvPr>
          <p:cNvSpPr/>
          <p:nvPr/>
        </p:nvSpPr>
        <p:spPr>
          <a:xfrm>
            <a:off x="146050" y="141585"/>
            <a:ext cx="8909050" cy="276999"/>
          </a:xfrm>
          <a:prstGeom prst="rect">
            <a:avLst/>
          </a:prstGeom>
        </p:spPr>
        <p:txBody>
          <a:bodyPr wrap="square">
            <a:spAutoFit/>
          </a:bodyPr>
          <a:lstStyle/>
          <a:p>
            <a:r>
              <a:rPr lang="en-US" sz="1200" dirty="0">
                <a:hlinkClick r:id="rId3"/>
              </a:rPr>
              <a:t>https://math.libretexts.org/Bookshelves/Calculus/Book%3A_Calculus_(OpenStax)/16%3A_Vector_Calculus/16.6%3A_Surface_Integrals</a:t>
            </a:r>
            <a:r>
              <a:rPr lang="en-US" sz="1200" dirty="0"/>
              <a:t> </a:t>
            </a:r>
          </a:p>
        </p:txBody>
      </p:sp>
    </p:spTree>
    <p:extLst>
      <p:ext uri="{BB962C8B-B14F-4D97-AF65-F5344CB8AC3E}">
        <p14:creationId xmlns:p14="http://schemas.microsoft.com/office/powerpoint/2010/main" val="1048916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7BF9DA-2855-4037-B56F-AA6C32001B5E}"/>
              </a:ext>
            </a:extLst>
          </p:cNvPr>
          <p:cNvPicPr>
            <a:picLocks noChangeAspect="1"/>
          </p:cNvPicPr>
          <p:nvPr/>
        </p:nvPicPr>
        <p:blipFill>
          <a:blip r:embed="rId2"/>
          <a:stretch>
            <a:fillRect/>
          </a:stretch>
        </p:blipFill>
        <p:spPr>
          <a:xfrm>
            <a:off x="0" y="27021"/>
            <a:ext cx="9144000" cy="6803957"/>
          </a:xfrm>
          <a:prstGeom prst="rect">
            <a:avLst/>
          </a:prstGeom>
        </p:spPr>
      </p:pic>
    </p:spTree>
    <p:extLst>
      <p:ext uri="{BB962C8B-B14F-4D97-AF65-F5344CB8AC3E}">
        <p14:creationId xmlns:p14="http://schemas.microsoft.com/office/powerpoint/2010/main" val="3806740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F52A6A-8848-4A70-868A-69F577F00780}"/>
              </a:ext>
            </a:extLst>
          </p:cNvPr>
          <p:cNvPicPr>
            <a:picLocks noChangeAspect="1"/>
          </p:cNvPicPr>
          <p:nvPr/>
        </p:nvPicPr>
        <p:blipFill>
          <a:blip r:embed="rId2"/>
          <a:stretch>
            <a:fillRect/>
          </a:stretch>
        </p:blipFill>
        <p:spPr>
          <a:xfrm>
            <a:off x="0" y="-10440"/>
            <a:ext cx="9144000" cy="4821480"/>
          </a:xfrm>
          <a:prstGeom prst="rect">
            <a:avLst/>
          </a:prstGeom>
        </p:spPr>
      </p:pic>
      <p:pic>
        <p:nvPicPr>
          <p:cNvPr id="3" name="Picture 2">
            <a:extLst>
              <a:ext uri="{FF2B5EF4-FFF2-40B4-BE49-F238E27FC236}">
                <a16:creationId xmlns:a16="http://schemas.microsoft.com/office/drawing/2014/main" id="{E59AC7FB-FE48-4181-871F-34DDFE13F6DC}"/>
              </a:ext>
            </a:extLst>
          </p:cNvPr>
          <p:cNvPicPr>
            <a:picLocks noChangeAspect="1"/>
          </p:cNvPicPr>
          <p:nvPr/>
        </p:nvPicPr>
        <p:blipFill>
          <a:blip r:embed="rId3"/>
          <a:stretch>
            <a:fillRect/>
          </a:stretch>
        </p:blipFill>
        <p:spPr>
          <a:xfrm>
            <a:off x="0" y="4306505"/>
            <a:ext cx="9144000" cy="2499490"/>
          </a:xfrm>
          <a:prstGeom prst="rect">
            <a:avLst/>
          </a:prstGeom>
        </p:spPr>
      </p:pic>
      <p:cxnSp>
        <p:nvCxnSpPr>
          <p:cNvPr id="5" name="Straight Connector 4">
            <a:extLst>
              <a:ext uri="{FF2B5EF4-FFF2-40B4-BE49-F238E27FC236}">
                <a16:creationId xmlns:a16="http://schemas.microsoft.com/office/drawing/2014/main" id="{D43B7BD9-ABD7-497E-B352-EF6E7E3FC64B}"/>
              </a:ext>
            </a:extLst>
          </p:cNvPr>
          <p:cNvCxnSpPr/>
          <p:nvPr/>
        </p:nvCxnSpPr>
        <p:spPr>
          <a:xfrm>
            <a:off x="-146050" y="4306505"/>
            <a:ext cx="9290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08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B6E75B-E27B-484C-A4A6-219A2CDECE01}"/>
              </a:ext>
            </a:extLst>
          </p:cNvPr>
          <p:cNvSpPr/>
          <p:nvPr/>
        </p:nvSpPr>
        <p:spPr>
          <a:xfrm>
            <a:off x="714828" y="94342"/>
            <a:ext cx="7714343" cy="6524863"/>
          </a:xfrm>
          <a:prstGeom prst="rect">
            <a:avLst/>
          </a:prstGeom>
        </p:spPr>
        <p:txBody>
          <a:bodyPr wrap="square">
            <a:spAutoFit/>
          </a:bodyPr>
          <a:lstStyle/>
          <a:p>
            <a:r>
              <a:rPr lang="en-US" sz="3600" dirty="0"/>
              <a:t>Midterm 2 will cover 13.6 – 14.5</a:t>
            </a:r>
          </a:p>
          <a:p>
            <a:endParaRPr lang="en-US" sz="2400" dirty="0"/>
          </a:p>
          <a:p>
            <a:r>
              <a:rPr lang="en-US" sz="2400" dirty="0"/>
              <a:t>For </a:t>
            </a:r>
            <a:r>
              <a:rPr lang="en-US" sz="2400" b="1" dirty="0"/>
              <a:t>written portion to be uploaded to ICON</a:t>
            </a:r>
            <a:r>
              <a:rPr lang="en-US" sz="2400" dirty="0"/>
              <a:t>, choose ONE of the following times:  </a:t>
            </a:r>
          </a:p>
          <a:p>
            <a:endParaRPr lang="en-US" sz="1100" dirty="0"/>
          </a:p>
          <a:p>
            <a:pPr marL="342900" indent="-342900">
              <a:buFont typeface="Arial" panose="020B0604020202020204" pitchFamily="34" charset="0"/>
              <a:buChar char="•"/>
            </a:pPr>
            <a:r>
              <a:rPr lang="en-US" sz="2400" dirty="0"/>
              <a:t>Tuesday April 21 at 6:30pm in the evening</a:t>
            </a:r>
          </a:p>
          <a:p>
            <a:pPr marL="342900" indent="-342900">
              <a:buFont typeface="Arial" panose="020B0604020202020204" pitchFamily="34" charset="0"/>
              <a:buChar char="•"/>
            </a:pPr>
            <a:r>
              <a:rPr lang="en-US" sz="2400" dirty="0"/>
              <a:t>Wednesday April 22 at 9:30am in the morning</a:t>
            </a:r>
          </a:p>
          <a:p>
            <a:pPr marL="342900" indent="-342900">
              <a:buFont typeface="Arial" panose="020B0604020202020204" pitchFamily="34" charset="0"/>
              <a:buChar char="•"/>
            </a:pPr>
            <a:r>
              <a:rPr lang="en-US" sz="2400" dirty="0"/>
              <a:t>Wednesday April 22 at 1:30pm in the afternoon</a:t>
            </a:r>
          </a:p>
          <a:p>
            <a:endParaRPr lang="en-US" sz="1100" dirty="0"/>
          </a:p>
          <a:p>
            <a:r>
              <a:rPr lang="en-US" sz="2400" dirty="0"/>
              <a:t>Log into zoom and upload to ICON.  You will have 30 minutes for this written portion of the exam plus 20 minute to upload to ICON.</a:t>
            </a:r>
          </a:p>
          <a:p>
            <a:endParaRPr lang="en-US" sz="2400" dirty="0"/>
          </a:p>
          <a:p>
            <a:r>
              <a:rPr lang="en-US" sz="3200" b="1" dirty="0">
                <a:solidFill>
                  <a:srgbClr val="C00000"/>
                </a:solidFill>
              </a:rPr>
              <a:t>NOTE zoom class on Monday, Tuesday, and Wednesday will be password protected.  Look for e-mail over this weekend.</a:t>
            </a:r>
          </a:p>
          <a:p>
            <a:endParaRPr lang="en-US" sz="2400" dirty="0"/>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A77194F8-EDE1-4E64-A02E-A22C29975917}"/>
                  </a:ext>
                </a:extLst>
              </p14:cNvPr>
              <p14:cNvContentPartPr/>
              <p14:nvPr/>
            </p14:nvContentPartPr>
            <p14:xfrm>
              <a:off x="632880" y="1381320"/>
              <a:ext cx="8188200" cy="4889520"/>
            </p14:xfrm>
          </p:contentPart>
        </mc:Choice>
        <mc:Fallback>
          <p:pic>
            <p:nvPicPr>
              <p:cNvPr id="3" name="Ink 2">
                <a:extLst>
                  <a:ext uri="{FF2B5EF4-FFF2-40B4-BE49-F238E27FC236}">
                    <a16:creationId xmlns:a16="http://schemas.microsoft.com/office/drawing/2014/main" id="{A77194F8-EDE1-4E64-A02E-A22C29975917}"/>
                  </a:ext>
                </a:extLst>
              </p:cNvPr>
              <p:cNvPicPr/>
              <p:nvPr/>
            </p:nvPicPr>
            <p:blipFill>
              <a:blip r:embed="rId3"/>
              <a:stretch>
                <a:fillRect/>
              </a:stretch>
            </p:blipFill>
            <p:spPr>
              <a:xfrm>
                <a:off x="623520" y="1371960"/>
                <a:ext cx="8206920" cy="4908240"/>
              </a:xfrm>
              <a:prstGeom prst="rect">
                <a:avLst/>
              </a:prstGeom>
            </p:spPr>
          </p:pic>
        </mc:Fallback>
      </mc:AlternateContent>
    </p:spTree>
    <p:extLst>
      <p:ext uri="{BB962C8B-B14F-4D97-AF65-F5344CB8AC3E}">
        <p14:creationId xmlns:p14="http://schemas.microsoft.com/office/powerpoint/2010/main" val="14101977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DE9954-0B7B-4426-B0C4-75BBB86FD592}"/>
              </a:ext>
            </a:extLst>
          </p:cNvPr>
          <p:cNvSpPr/>
          <p:nvPr/>
        </p:nvSpPr>
        <p:spPr>
          <a:xfrm>
            <a:off x="641350" y="1271885"/>
            <a:ext cx="8102600" cy="1569660"/>
          </a:xfrm>
          <a:prstGeom prst="rect">
            <a:avLst/>
          </a:prstGeom>
        </p:spPr>
        <p:txBody>
          <a:bodyPr wrap="square">
            <a:spAutoFit/>
          </a:bodyPr>
          <a:lstStyle/>
          <a:p>
            <a:r>
              <a:rPr lang="en-US" sz="2400" dirty="0"/>
              <a:t>See example </a:t>
            </a:r>
            <a:r>
              <a:rPr lang="en-US" sz="2400" dirty="0" err="1"/>
              <a:t>Example</a:t>
            </a:r>
            <a:r>
              <a:rPr lang="en-US" sz="2400" dirty="0"/>
              <a:t> 16.6.15: Calculating Heat Flow at </a:t>
            </a:r>
          </a:p>
          <a:p>
            <a:r>
              <a:rPr lang="en-US" sz="2400" dirty="0">
                <a:hlinkClick r:id="rId2"/>
              </a:rPr>
              <a:t>Https://math.libretexts.org/Bookshelves/Calculus/Book%3A_Calculus_(OpenStax)/16%3A_Vector_Calculus/16.6%3A_Surface_Integrals</a:t>
            </a:r>
            <a:r>
              <a:rPr lang="en-US" sz="2400" dirty="0"/>
              <a:t> </a:t>
            </a:r>
          </a:p>
        </p:txBody>
      </p:sp>
    </p:spTree>
    <p:extLst>
      <p:ext uri="{BB962C8B-B14F-4D97-AF65-F5344CB8AC3E}">
        <p14:creationId xmlns:p14="http://schemas.microsoft.com/office/powerpoint/2010/main" val="3111488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CBCBB8-BB09-433A-944B-85E295B96844}"/>
              </a:ext>
            </a:extLst>
          </p:cNvPr>
          <p:cNvPicPr>
            <a:picLocks noChangeAspect="1"/>
          </p:cNvPicPr>
          <p:nvPr/>
        </p:nvPicPr>
        <p:blipFill>
          <a:blip r:embed="rId2"/>
          <a:stretch>
            <a:fillRect/>
          </a:stretch>
        </p:blipFill>
        <p:spPr>
          <a:xfrm>
            <a:off x="626165" y="0"/>
            <a:ext cx="789167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D6B6B6E-330D-4A73-85BF-10FEAC4C7284}"/>
                  </a:ext>
                </a:extLst>
              </p14:cNvPr>
              <p14:cNvContentPartPr/>
              <p14:nvPr/>
            </p14:nvContentPartPr>
            <p14:xfrm>
              <a:off x="92520" y="60480"/>
              <a:ext cx="8988480" cy="6761520"/>
            </p14:xfrm>
          </p:contentPart>
        </mc:Choice>
        <mc:Fallback>
          <p:pic>
            <p:nvPicPr>
              <p:cNvPr id="2" name="Ink 1">
                <a:extLst>
                  <a:ext uri="{FF2B5EF4-FFF2-40B4-BE49-F238E27FC236}">
                    <a16:creationId xmlns:a16="http://schemas.microsoft.com/office/drawing/2014/main" id="{1D6B6B6E-330D-4A73-85BF-10FEAC4C7284}"/>
                  </a:ext>
                </a:extLst>
              </p:cNvPr>
              <p:cNvPicPr/>
              <p:nvPr/>
            </p:nvPicPr>
            <p:blipFill>
              <a:blip r:embed="rId4"/>
              <a:stretch>
                <a:fillRect/>
              </a:stretch>
            </p:blipFill>
            <p:spPr>
              <a:xfrm>
                <a:off x="83160" y="51120"/>
                <a:ext cx="9007200" cy="6780240"/>
              </a:xfrm>
              <a:prstGeom prst="rect">
                <a:avLst/>
              </a:prstGeom>
            </p:spPr>
          </p:pic>
        </mc:Fallback>
      </mc:AlternateContent>
    </p:spTree>
    <p:extLst>
      <p:ext uri="{BB962C8B-B14F-4D97-AF65-F5344CB8AC3E}">
        <p14:creationId xmlns:p14="http://schemas.microsoft.com/office/powerpoint/2010/main" val="2110367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117E2E-B7C3-453A-A721-AB2C56D820B1}"/>
              </a:ext>
            </a:extLst>
          </p:cNvPr>
          <p:cNvPicPr>
            <a:picLocks noChangeAspect="1"/>
          </p:cNvPicPr>
          <p:nvPr/>
        </p:nvPicPr>
        <p:blipFill rotWithShape="1">
          <a:blip r:embed="rId2"/>
          <a:srcRect b="67248"/>
          <a:stretch/>
        </p:blipFill>
        <p:spPr>
          <a:xfrm>
            <a:off x="0" y="157689"/>
            <a:ext cx="9144000" cy="2142825"/>
          </a:xfrm>
          <a:prstGeom prst="rect">
            <a:avLst/>
          </a:prstGeom>
        </p:spPr>
      </p:pic>
      <p:pic>
        <p:nvPicPr>
          <p:cNvPr id="2" name="Picture 1">
            <a:extLst>
              <a:ext uri="{FF2B5EF4-FFF2-40B4-BE49-F238E27FC236}">
                <a16:creationId xmlns:a16="http://schemas.microsoft.com/office/drawing/2014/main" id="{110C79D9-FA85-475E-9E86-B3644DA0453E}"/>
              </a:ext>
            </a:extLst>
          </p:cNvPr>
          <p:cNvPicPr>
            <a:picLocks noChangeAspect="1"/>
          </p:cNvPicPr>
          <p:nvPr/>
        </p:nvPicPr>
        <p:blipFill>
          <a:blip r:embed="rId3"/>
          <a:stretch>
            <a:fillRect/>
          </a:stretch>
        </p:blipFill>
        <p:spPr>
          <a:xfrm>
            <a:off x="0" y="3787883"/>
            <a:ext cx="9144000" cy="2809204"/>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06F34C5E-A3C7-4F40-8BF4-E99830986C66}"/>
                  </a:ext>
                </a:extLst>
              </p14:cNvPr>
              <p14:cNvContentPartPr/>
              <p14:nvPr/>
            </p14:nvContentPartPr>
            <p14:xfrm>
              <a:off x="68400" y="305280"/>
              <a:ext cx="9025200" cy="5942520"/>
            </p14:xfrm>
          </p:contentPart>
        </mc:Choice>
        <mc:Fallback>
          <p:pic>
            <p:nvPicPr>
              <p:cNvPr id="4" name="Ink 3">
                <a:extLst>
                  <a:ext uri="{FF2B5EF4-FFF2-40B4-BE49-F238E27FC236}">
                    <a16:creationId xmlns:a16="http://schemas.microsoft.com/office/drawing/2014/main" id="{06F34C5E-A3C7-4F40-8BF4-E99830986C66}"/>
                  </a:ext>
                </a:extLst>
              </p:cNvPr>
              <p:cNvPicPr/>
              <p:nvPr/>
            </p:nvPicPr>
            <p:blipFill>
              <a:blip r:embed="rId5"/>
              <a:stretch>
                <a:fillRect/>
              </a:stretch>
            </p:blipFill>
            <p:spPr>
              <a:xfrm>
                <a:off x="59040" y="295920"/>
                <a:ext cx="9043920" cy="5961240"/>
              </a:xfrm>
              <a:prstGeom prst="rect">
                <a:avLst/>
              </a:prstGeom>
            </p:spPr>
          </p:pic>
        </mc:Fallback>
      </mc:AlternateContent>
    </p:spTree>
    <p:extLst>
      <p:ext uri="{BB962C8B-B14F-4D97-AF65-F5344CB8AC3E}">
        <p14:creationId xmlns:p14="http://schemas.microsoft.com/office/powerpoint/2010/main" val="1909493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3" name="Picture 2">
            <a:extLst>
              <a:ext uri="{FF2B5EF4-FFF2-40B4-BE49-F238E27FC236}">
                <a16:creationId xmlns:a16="http://schemas.microsoft.com/office/drawing/2014/main" id="{A1EB3A9B-7D5D-4D5C-9238-71BD7989193A}"/>
              </a:ext>
            </a:extLst>
          </p:cNvPr>
          <p:cNvPicPr>
            <a:picLocks noChangeAspect="1"/>
          </p:cNvPicPr>
          <p:nvPr/>
        </p:nvPicPr>
        <p:blipFill>
          <a:blip r:embed="rId2"/>
          <a:stretch>
            <a:fillRect/>
          </a:stretch>
        </p:blipFill>
        <p:spPr>
          <a:xfrm>
            <a:off x="794754" y="1926453"/>
            <a:ext cx="5609114" cy="5046098"/>
          </a:xfrm>
          <a:prstGeom prst="rect">
            <a:avLst/>
          </a:prstGeom>
        </p:spPr>
      </p:pic>
      <p:sp>
        <p:nvSpPr>
          <p:cNvPr id="4" name="Rectangle 3">
            <a:extLst>
              <a:ext uri="{FF2B5EF4-FFF2-40B4-BE49-F238E27FC236}">
                <a16:creationId xmlns:a16="http://schemas.microsoft.com/office/drawing/2014/main" id="{2DAB33E7-B78C-4A2B-926C-7974B7780B8A}"/>
              </a:ext>
            </a:extLst>
          </p:cNvPr>
          <p:cNvSpPr/>
          <p:nvPr/>
        </p:nvSpPr>
        <p:spPr>
          <a:xfrm>
            <a:off x="3693110" y="6516916"/>
            <a:ext cx="7284128" cy="369332"/>
          </a:xfrm>
          <a:prstGeom prst="rect">
            <a:avLst/>
          </a:prstGeom>
        </p:spPr>
        <p:txBody>
          <a:bodyPr wrap="square">
            <a:spAutoFit/>
          </a:bodyPr>
          <a:lstStyle/>
          <a:p>
            <a:r>
              <a:rPr lang="en-US" dirty="0">
                <a:hlinkClick r:id="rId3"/>
              </a:rPr>
              <a:t>https://mathinsight.org/triple_integral_shadow_method</a:t>
            </a:r>
            <a:r>
              <a:rPr lang="en-US" dirty="0"/>
              <a:t> </a:t>
            </a: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154BC73E-1F32-4179-A930-F9A4FBDF9AF4}"/>
                  </a:ext>
                </a:extLst>
              </p14:cNvPr>
              <p14:cNvContentPartPr/>
              <p14:nvPr/>
            </p14:nvContentPartPr>
            <p14:xfrm>
              <a:off x="609120" y="593640"/>
              <a:ext cx="8494560" cy="5538960"/>
            </p14:xfrm>
          </p:contentPart>
        </mc:Choice>
        <mc:Fallback>
          <p:pic>
            <p:nvPicPr>
              <p:cNvPr id="5" name="Ink 4">
                <a:extLst>
                  <a:ext uri="{FF2B5EF4-FFF2-40B4-BE49-F238E27FC236}">
                    <a16:creationId xmlns:a16="http://schemas.microsoft.com/office/drawing/2014/main" id="{154BC73E-1F32-4179-A930-F9A4FBDF9AF4}"/>
                  </a:ext>
                </a:extLst>
              </p:cNvPr>
              <p:cNvPicPr/>
              <p:nvPr/>
            </p:nvPicPr>
            <p:blipFill>
              <a:blip r:embed="rId5"/>
              <a:stretch>
                <a:fillRect/>
              </a:stretch>
            </p:blipFill>
            <p:spPr>
              <a:xfrm>
                <a:off x="599760" y="584280"/>
                <a:ext cx="8513280" cy="5557680"/>
              </a:xfrm>
              <a:prstGeom prst="rect">
                <a:avLst/>
              </a:prstGeom>
            </p:spPr>
          </p:pic>
        </mc:Fallback>
      </mc:AlternateContent>
    </p:spTree>
    <p:extLst>
      <p:ext uri="{BB962C8B-B14F-4D97-AF65-F5344CB8AC3E}">
        <p14:creationId xmlns:p14="http://schemas.microsoft.com/office/powerpoint/2010/main" val="243374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988560-CCF9-45CD-AF45-455139AFCAFE}"/>
              </a:ext>
            </a:extLst>
          </p:cNvPr>
          <p:cNvSpPr txBox="1"/>
          <p:nvPr/>
        </p:nvSpPr>
        <p:spPr>
          <a:xfrm>
            <a:off x="381740" y="341084"/>
            <a:ext cx="8407153" cy="523220"/>
          </a:xfrm>
          <a:prstGeom prst="rect">
            <a:avLst/>
          </a:prstGeom>
          <a:noFill/>
        </p:spPr>
        <p:txBody>
          <a:bodyPr wrap="square" rtlCol="0">
            <a:spAutoFit/>
          </a:bodyPr>
          <a:lstStyle/>
          <a:p>
            <a:pPr algn="l"/>
            <a:r>
              <a:rPr lang="en-US" sz="2800" dirty="0"/>
              <a:t>13.6:  Triple integrals and 13.7 Cylindrical and Spherical</a:t>
            </a:r>
          </a:p>
        </p:txBody>
      </p:sp>
      <p:pic>
        <p:nvPicPr>
          <p:cNvPr id="3" name="Picture 2">
            <a:extLst>
              <a:ext uri="{FF2B5EF4-FFF2-40B4-BE49-F238E27FC236}">
                <a16:creationId xmlns:a16="http://schemas.microsoft.com/office/drawing/2014/main" id="{A1EB3A9B-7D5D-4D5C-9238-71BD7989193A}"/>
              </a:ext>
            </a:extLst>
          </p:cNvPr>
          <p:cNvPicPr>
            <a:picLocks noChangeAspect="1"/>
          </p:cNvPicPr>
          <p:nvPr/>
        </p:nvPicPr>
        <p:blipFill>
          <a:blip r:embed="rId2"/>
          <a:stretch>
            <a:fillRect/>
          </a:stretch>
        </p:blipFill>
        <p:spPr>
          <a:xfrm>
            <a:off x="794754" y="1926453"/>
            <a:ext cx="5609114" cy="5046098"/>
          </a:xfrm>
          <a:prstGeom prst="rect">
            <a:avLst/>
          </a:prstGeom>
        </p:spPr>
      </p:pic>
      <p:sp>
        <p:nvSpPr>
          <p:cNvPr id="4" name="Rectangle 3">
            <a:extLst>
              <a:ext uri="{FF2B5EF4-FFF2-40B4-BE49-F238E27FC236}">
                <a16:creationId xmlns:a16="http://schemas.microsoft.com/office/drawing/2014/main" id="{2DAB33E7-B78C-4A2B-926C-7974B7780B8A}"/>
              </a:ext>
            </a:extLst>
          </p:cNvPr>
          <p:cNvSpPr/>
          <p:nvPr/>
        </p:nvSpPr>
        <p:spPr>
          <a:xfrm>
            <a:off x="3693110" y="6516916"/>
            <a:ext cx="7284128" cy="369332"/>
          </a:xfrm>
          <a:prstGeom prst="rect">
            <a:avLst/>
          </a:prstGeom>
        </p:spPr>
        <p:txBody>
          <a:bodyPr wrap="square">
            <a:spAutoFit/>
          </a:bodyPr>
          <a:lstStyle/>
          <a:p>
            <a:r>
              <a:rPr lang="en-US" dirty="0">
                <a:hlinkClick r:id="rId3"/>
              </a:rPr>
              <a:t>https://mathinsight.org/triple_integral_shadow_method</a:t>
            </a:r>
            <a:r>
              <a:rPr lang="en-US" dirty="0"/>
              <a:t> </a:t>
            </a: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F4B0951F-9A02-4388-8C4A-E8ECBA773B69}"/>
                  </a:ext>
                </a:extLst>
              </p14:cNvPr>
              <p14:cNvContentPartPr/>
              <p14:nvPr/>
            </p14:nvContentPartPr>
            <p14:xfrm>
              <a:off x="435240" y="481680"/>
              <a:ext cx="8568720" cy="6364440"/>
            </p14:xfrm>
          </p:contentPart>
        </mc:Choice>
        <mc:Fallback>
          <p:pic>
            <p:nvPicPr>
              <p:cNvPr id="5" name="Ink 4">
                <a:extLst>
                  <a:ext uri="{FF2B5EF4-FFF2-40B4-BE49-F238E27FC236}">
                    <a16:creationId xmlns:a16="http://schemas.microsoft.com/office/drawing/2014/main" id="{F4B0951F-9A02-4388-8C4A-E8ECBA773B69}"/>
                  </a:ext>
                </a:extLst>
              </p:cNvPr>
              <p:cNvPicPr/>
              <p:nvPr/>
            </p:nvPicPr>
            <p:blipFill>
              <a:blip r:embed="rId5"/>
              <a:stretch>
                <a:fillRect/>
              </a:stretch>
            </p:blipFill>
            <p:spPr>
              <a:xfrm>
                <a:off x="425880" y="472320"/>
                <a:ext cx="8587440" cy="6383160"/>
              </a:xfrm>
              <a:prstGeom prst="rect">
                <a:avLst/>
              </a:prstGeom>
            </p:spPr>
          </p:pic>
        </mc:Fallback>
      </mc:AlternateContent>
    </p:spTree>
    <p:extLst>
      <p:ext uri="{BB962C8B-B14F-4D97-AF65-F5344CB8AC3E}">
        <p14:creationId xmlns:p14="http://schemas.microsoft.com/office/powerpoint/2010/main" val="4254407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67DEC386-7538-49A9-BD3B-88869DD3D3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175" y="571500"/>
            <a:ext cx="5581650" cy="5715000"/>
          </a:xfrm>
          <a:prstGeom prst="rect">
            <a:avLst/>
          </a:prstGeom>
        </p:spPr>
      </p:pic>
      <p:sp>
        <p:nvSpPr>
          <p:cNvPr id="4" name="Rectangle 3">
            <a:extLst>
              <a:ext uri="{FF2B5EF4-FFF2-40B4-BE49-F238E27FC236}">
                <a16:creationId xmlns:a16="http://schemas.microsoft.com/office/drawing/2014/main" id="{2F13F6BD-985D-48F4-9F61-752B0B3B91F2}"/>
              </a:ext>
            </a:extLst>
          </p:cNvPr>
          <p:cNvSpPr/>
          <p:nvPr/>
        </p:nvSpPr>
        <p:spPr>
          <a:xfrm>
            <a:off x="97655" y="6488668"/>
            <a:ext cx="9547934" cy="369332"/>
          </a:xfrm>
          <a:prstGeom prst="rect">
            <a:avLst/>
          </a:prstGeom>
        </p:spPr>
        <p:txBody>
          <a:bodyPr wrap="square">
            <a:spAutoFit/>
          </a:bodyPr>
          <a:lstStyle/>
          <a:p>
            <a:r>
              <a:rPr lang="en-US" dirty="0">
                <a:hlinkClick r:id="rId3"/>
              </a:rPr>
              <a:t>https://math.stackexchange.com/questions/850677/triple-integral-calculation-gone-wrong</a:t>
            </a:r>
            <a:r>
              <a:rPr lang="en-US" dirty="0"/>
              <a:t> </a:t>
            </a: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8F65972-67A3-4E96-B5E1-FCE55292E8F5}"/>
                  </a:ext>
                </a:extLst>
              </p14:cNvPr>
              <p14:cNvContentPartPr/>
              <p14:nvPr/>
            </p14:nvContentPartPr>
            <p14:xfrm>
              <a:off x="76680" y="268920"/>
              <a:ext cx="9069840" cy="6353640"/>
            </p14:xfrm>
          </p:contentPart>
        </mc:Choice>
        <mc:Fallback>
          <p:pic>
            <p:nvPicPr>
              <p:cNvPr id="2" name="Ink 1">
                <a:extLst>
                  <a:ext uri="{FF2B5EF4-FFF2-40B4-BE49-F238E27FC236}">
                    <a16:creationId xmlns:a16="http://schemas.microsoft.com/office/drawing/2014/main" id="{D8F65972-67A3-4E96-B5E1-FCE55292E8F5}"/>
                  </a:ext>
                </a:extLst>
              </p:cNvPr>
              <p:cNvPicPr/>
              <p:nvPr/>
            </p:nvPicPr>
            <p:blipFill>
              <a:blip r:embed="rId5"/>
              <a:stretch>
                <a:fillRect/>
              </a:stretch>
            </p:blipFill>
            <p:spPr>
              <a:xfrm>
                <a:off x="67320" y="259560"/>
                <a:ext cx="9088560" cy="6372360"/>
              </a:xfrm>
              <a:prstGeom prst="rect">
                <a:avLst/>
              </a:prstGeom>
            </p:spPr>
          </p:pic>
        </mc:Fallback>
      </mc:AlternateContent>
    </p:spTree>
    <p:extLst>
      <p:ext uri="{BB962C8B-B14F-4D97-AF65-F5344CB8AC3E}">
        <p14:creationId xmlns:p14="http://schemas.microsoft.com/office/powerpoint/2010/main" val="32412085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lumMod val="60000"/>
            <a:lumOff val="40000"/>
          </a:schemeClr>
        </a:solidFill>
        <a:ln w="63500"/>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8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5437</TotalTime>
  <Words>1077</Words>
  <Application>Microsoft Office PowerPoint</Application>
  <PresentationFormat>On-screen Show (4:3)</PresentationFormat>
  <Paragraphs>144</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Tahoma</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proto</dc:creator>
  <cp:lastModifiedBy>proto</cp:lastModifiedBy>
  <cp:revision>139</cp:revision>
  <dcterms:created xsi:type="dcterms:W3CDTF">2020-04-07T21:04:51Z</dcterms:created>
  <dcterms:modified xsi:type="dcterms:W3CDTF">2020-04-17T19:26:14Z</dcterms:modified>
</cp:coreProperties>
</file>