
<file path=[Content_Types].xml><?xml version="1.0" encoding="utf-8"?>
<Types xmlns="http://schemas.openxmlformats.org/package/2006/content-types">
  <Default Extension="gif" ContentType="image/gif"/>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11" r:id="rId2"/>
    <p:sldId id="480" r:id="rId3"/>
    <p:sldId id="481" r:id="rId4"/>
    <p:sldId id="479" r:id="rId5"/>
    <p:sldId id="478" r:id="rId6"/>
    <p:sldId id="482" r:id="rId7"/>
    <p:sldId id="483" r:id="rId8"/>
    <p:sldId id="485" r:id="rId9"/>
    <p:sldId id="492" r:id="rId10"/>
    <p:sldId id="493" r:id="rId11"/>
    <p:sldId id="494" r:id="rId12"/>
    <p:sldId id="495" r:id="rId13"/>
    <p:sldId id="497" r:id="rId14"/>
    <p:sldId id="498" r:id="rId15"/>
    <p:sldId id="496" r:id="rId16"/>
    <p:sldId id="484" r:id="rId17"/>
    <p:sldId id="499" r:id="rId18"/>
    <p:sldId id="374" r:id="rId19"/>
    <p:sldId id="486" r:id="rId20"/>
    <p:sldId id="487" r:id="rId21"/>
    <p:sldId id="500" r:id="rId22"/>
    <p:sldId id="257" r:id="rId23"/>
    <p:sldId id="324" r:id="rId24"/>
    <p:sldId id="284" r:id="rId25"/>
    <p:sldId id="501" r:id="rId26"/>
    <p:sldId id="461" r:id="rId27"/>
    <p:sldId id="384" r:id="rId28"/>
    <p:sldId id="385" r:id="rId29"/>
    <p:sldId id="474" r:id="rId30"/>
    <p:sldId id="475" r:id="rId31"/>
    <p:sldId id="320" r:id="rId32"/>
    <p:sldId id="476" r:id="rId33"/>
    <p:sldId id="458" r:id="rId34"/>
    <p:sldId id="386" r:id="rId35"/>
    <p:sldId id="459" r:id="rId36"/>
    <p:sldId id="47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0402" autoAdjust="0"/>
  </p:normalViewPr>
  <p:slideViewPr>
    <p:cSldViewPr snapToGrid="0">
      <p:cViewPr>
        <p:scale>
          <a:sx n="36" d="100"/>
          <a:sy n="36" d="100"/>
        </p:scale>
        <p:origin x="1232" y="196"/>
      </p:cViewPr>
      <p:guideLst/>
    </p:cSldViewPr>
  </p:slideViewPr>
  <p:notesTextViewPr>
    <p:cViewPr>
      <p:scale>
        <a:sx n="1" d="1"/>
        <a:sy n="1" d="1"/>
      </p:scale>
      <p:origin x="0" y="0"/>
    </p:cViewPr>
  </p:notesTextViewPr>
  <p:sorterViewPr>
    <p:cViewPr>
      <p:scale>
        <a:sx n="64" d="100"/>
        <a:sy n="6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4:38:52.094"/>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00B0F0"/>
    </inkml:brush>
  </inkml:definitions>
  <inkml:trace contextRef="#ctx0" brushRef="#br0">17786 3281 19343 0,'-17'-22'848'0,"6"9"192"16,-1 1-832-16,1-1-208 0,-1-1 0 0,0 0 0 15,1 1 528-15,-4 0 64 0,0 0 16 0,-1 0 0 0,1-1-288 0,-1 0-64 16,-4-1-16-16,0 0 0 16,0 2-240-16,0 1 0 0,-4 1 128 0,-1 0-128 0,-2-1-160 0,0 3-80 15,-3-1-16-15,-3 0 0 16,-2-3-192-16,-5 1-32 0,0 0-16 0,-2 0 0 0,-4-1 240 0,1-2 32 16,1 0 16-16,0-2 0 0,-3 0 208 0,-1 0 0 15,-3 1 0-15,-4-2 160 0,0 0 144 0,-2 1 16 16,1 4 16-16,0 2 0 0,-3 0 176 0,-3 1 48 15,-3-1 0-15,-3 1 0 0,-1 1-288 0,0 3-48 16,0-1-16-16,-2 3 0 0,-2 0-64 0,-4 2-16 16,-5-2 0-16,0 2 0 0,1-1-128 0,-5 2 0 15,-6 1 144-15,1-1-144 0,3-3 0 0,-2 0 0 16,-2 1 0-16,-1 1 0 0,2 0 0 0,3-2 0 16,2-1 0-16,-4 2 0 0,-3 2 0 0,0 1 0 0,3 0 0 0,0-2 0 15,0 4 0-15,-1-2 0 0,-1-2 128 0,1 4-128 16,2 2 224-16,-2 1-32 0,-1-1 0 0,2 2 0 15,3 2-48-15,-3 1-16 0,-3-1 0 0,4 0 0 16,3 0-128-16,2 2 0 0,1-1 0 0,2 1 128 16,-4-2-128-16,3 1 0 0,1 1 0 0,1 0 0 15,6 0 0-15,1 2 0 0,1 1 0 0,2 0 0 16,-3 1 0-16,7-2 0 0,2 0 0 0,3-1 0 16,-2 3 0-16,1 2 0 0,-1 2 0 0,4-1 0 15,0-1 0-15,5 2 0 0,2-2 0 0,4 2 0 16,1 1 0-16,-1-1 0 0,1 0 0 0,2 1 0 15,6-2 0-15,3 3 192 0,2 1-192 0,2-1 192 16,1 1-192-16,4 3 160 0,1 3-160 0,3 1 160 0,5-3-160 0,0 2 0 16,6-2 144-16,-1-2-144 0,3-2 128 0,4-1-128 15,4 1 160-15,2-1-160 0,2-1 0 0,4 0 0 16,3-2 0-16,2 1 0 0,4 0 0 0,5-3 0 16,3-1 0-16,4 2 0 0,3 0 0 0,3 3 0 15,1-1 0-15,6-3 0 0,4-2 0 0,1 1 0 16,1 1 0-16,1 0 0 0,1-1 0 0,1 0 0 15,5-6 0-15,0 5 144 0,4 1-144 0,0 0 0 16,2-1 0-16,-1 1 0 0,0-2 0 0,3 2 0 16,4-1 0-16,4 0 128 0,-2 1-128 0,2-1 0 15,-1-1 0-15,3 0 0 0,1 1 0 0,5-2 0 16,3-1 0-16,0 1 0 0,-3 1 0 0,1 2 0 16,1 4 0-16,0-4 0 0,1-3 0 0,-3 3 0 0,-2 1 0 0,2 0 0 15,1-1 0-15,2 1 0 0,1-1 0 0,1 2 0 16,0 0 0-16,4-2 0 0,0-1 0 0,0 1 0 15,2 0 0-15,-1-3 0 0,1-4 0 0,1 3 0 16,1 1 0-16,-2 2 208 0,-6-3-16 0,5-3-16 16,-1-3-176-16,1-2 0 0,-2-2 0 0,-1 0 0 15,0 0 0-15,1-2 160 0,2-2-160 0,-3-2 160 16,-5-3-160-16,2 0 128 0,3-3-128 0,0 1 128 16,-5 0-128-16,-3-3 0 0,-3-3 144 0,-2 0-144 15,3 1 128-15,0-2-128 0,-2 0 160 0,-6 2-160 16,-3-2 192-16,-2 1-64 0,-1 1-128 0,-1-1 192 15,1 0-32-15,-2-2-16 0,-4-3 0 0,-2 1 0 16,-6-1 48-16,-1-1 0 0,0-2 0 0,-4-4 0 0,4-3 112 16,-4-2 16-16,-1-3 16 0,-2 1 0 0,-2 1 32 0,-5 1 0 15,-2 0 0-15,-5 2 0 0,-2 3-160 0,-3-2-16 16,-4 0-16-16,-2-1 0 0,-5 0 16 0,-4 1 16 16,-1-3 0-16,-4 0 0 0,-3-2 176 0,-5 2 16 15,-1 2 16-15,-6-1 0 0,-4 2-16 0,-6 0 0 16,-2 1 0-16,-6-1 0 0,-6 2-144 0,-3 2-16 15,-1 0-16-15,0 5 0 0,1 2-224 0,-4 3 0 16,0 3 0-16,0 1 0 0,-6 4-224 0,1 3-32 16,-1 4-16-16,-2 7 0 15,0 5-2896-15,4 3-576 0</inkml:trace>
  <inkml:trace contextRef="#ctx0" brushRef="#br0" timeOffset="2224.304">24449 2316 29311 0,'-4'-21'1296'0,"-1"10"272"0,0 1-1248 0,1 1-320 0,1 1 0 0,-2 1 0 16,-3-2-176-16,0 1-80 0,0 3-32 0,-3-2 0 15,-4 1 160-15,-1 1 128 0,-4 1-192 0,-3 0 192 16,-2 1-192-16,-5 0 64 0,-6-2 128 0,-1 1-208 16,1-1 64-16,-6 1 16 0,-3 1 0 0,0-2 0 15,1 2 128-15,0 1 0 0,0-1 0 0,-7 1 0 0,-1 2 0 0,-6 2 0 16,-5-1 0-16,-2 0 0 0,0 0 0 0,-3-1 0 16,1 0 0-16,-6 2 0 0,-6 0 0 0,-2 2 0 15,2-1 0-15,-4 0 0 0,-5 0 160 0,-6 1-32 16,-4 0-128-16,3-1 192 0,0 3 0 0,-2 2-16 15,-3 0 0-15,2-1 0 0,2-4 16 0,-5 2 16 16,-5-1 0-16,2 4 0 0,0 3-64 0,0-1-16 16,1-1 0-16,-4-2 0 0,0 0-128 0,2-1 0 15,0 2 0-15,-1-1 0 0,-4-3 0 0,0 4 0 16,1 3 0-16,-1-3 0 0,-2-5 0 0,-2-1 128 16,1 4-128-16,3 0 0 0,2 2 0 0,6-2 0 15,6-1 128-15,3 0-128 0,-1 0 128 0,7-3 0 16,7-2 0-16,2-2 0 0,1 0-128 0,1-1 0 0,0 3 144 0,3-2-144 15,5-8 0-15,2-1 0 0,3 4 0 0,2 1 128 16,0 4-128-16,1-1 0 0,-1-2 0 0,5-3 0 16,1-1 0-16,7 0 0 0,4 1 0 0,4-1 0 15,0-1 0-15,4 2 0 0,-1 3 128 0,4-4-128 16,1-1 192-16,3 1-48 0,5-1 0 0,0 2 0 16,3 1 176-16,1 2 48 0,4 2 0 0,2-3 0 15,0-2 48-15,2 3 16 0,3 2 0 0,1 0 0 16,1 4-112-16,7-1-32 0,-8 5 0 0,3 0 0 15,5-5-288-15,-5 7 0 0,1 2 0 0,2 1 0 16,0 1 0-16,-2 3-176 0,2 4 32 0,1 1 0 16,0 6 144-16,1 8 0 0,-2 8 0 0,1 4 0 15,1 1-128-15,-1 1 128 0,-1 1-128 0,1 1 128 0,-2-1 0 16,1 7 0-16,-3 7 0 0,2-3 0 0,0 0 0 16,-5-4 0-16,2-2 0 0,-4 2-128 0,0 1 128 0,0 6 0 15,-3-2 0-15,-2-1 0 0,-1-3 0 0,0-2 0 16,0-1 128-16,-2-3-128 0,2 1 0 0,-3-2 0 15,2 1 0-15,0-3-128 0,2-3 128 0,1-1 0 16,3-3 0-16,0-5 0 0,3-4 0 0,0-3 0 16,1-1 0-16,4-3 0 0,1-2 0 0,2-1 0 15,2-3 0-15,1-1 0 0,2-5 0 0,2-2 0 16,3-2-128-16,4-1 128 0,3 1 0 0,2-1 0 16,0-2 0-16,3-1-128 0,2 0 128 0,3-4 176 15,3-2-48-15,3 2 0 0,3 1 112 0,2 2 16 16,1-2 0-16,6-2 0 0,6-2-256 0,0 3 144 0,0 4-144 15,2 2 128-15,-1 0-128 0,2 2 0 0,1-2 0 0,2 3 0 16,1 1 0-16,6 1 0 0,1 1 0 0,1 0 0 16,-2 0 0-16,2-1 0 0,0 2 0 0,3-1 0 15,1-4-144-15,-1 1 144 0,-3-2 0 0,2 3 0 16,1-1-128-16,4-1 128 0,1 1 0 0,2-1 0 16,1-3 0-16,0 0 0 0,1-1 0 0,5-1 0 15,4 0 0-15,-2-1 0 0,0 0 0 0,0-2 0 16,3-3 0-16,1 2 0 0,-3-4 0 0,0 5 0 15,0 2 0-15,2 2 0 0,1 0 0 0,-3 1 0 16,-2 2 0-16,3 0 0 0,2 1 0 0,3 1 0 16,1 2 0-16,-2 2 0 0,-2 1 0 0,6 0 0 15,5-1 0-15,-2 2 0 0,-8-2 0 0,3 4 0 16,-1 8 0-16,2-2 0 0,-2 0 0 0,-2 0 0 16,-3-1 0-16,2 1 0 0,-1 2 0 0,0 0 0 0,-1-5-192 0,-3 1 192 15,3-2-192-15,-5 1 192 0,1-4-224 0,-6-2 64 16,-6-2 16-16,-1 1 0 0,1 2 144 0,1-2 0 15,0-3 0-15,-3-1 0 0,-4 0 0 0,-3 2 0 16,-2 1 0-16,0-1 128 0,-1-2-128 0,-2 1 0 16,-2 1 0-16,-4-2 0 0,-5-2 0 0,-3-1 128 15,-3-2-128-15,-2 3 0 0,-1 0 0 0,1 2 0 16,-4-3 0-16,0 0 0 0,0 1 0 0,-3-2 0 16,-4 1 0-16,-1-2 0 0,-2 1 0 0,-2 0 0 15,-2 1 0-15,-2-3 0 0,0-3 0 0,-4-1 0 16,-5-1 0-16,2 2 0 0,-1 0 0 0,-10 0-160 15,0 0 160-15,9-1-160 0,-9 1 160 0,6-6 0 0,-6 6 0 16,4-6 0-16,-3-3 128 0,-1 0 96 0,-1-1 32 16,-1-2 0-16,-4-5-96 0,-2 0-16 0,0-4 0 0,-3-2 0 15,-3 1-144-15,-1-5 0 0,-3-3-160 0,2-6 160 16,-1-3-256-16,2-3 64 0,0-1 0 0,0-3 0 16,1-4 64-16,0 2 128 0,0-1-208 0,3-3 80 15,0-3 128-15,3-2-192 0,-2-5 192 0,1-1-192 16,1 0 192-16,1 0 0 0,-1-1 128 0,2 1-128 15,1 0 256-15,0-2-32 0,3-2 0 0,-3 2 0 16,-3 2 32-16,3 0 0 0,0 1 0 0,0-3 0 16,-3-5 16-16,0 2 16 0,1 1 0 0,-1 2 0 15,-1-1-160-15,1 1-128 0,-3-1 144 0,3 2-144 16,-1 0 160-16,1 5-160 0,0 5 160 0,2 6-160 16,-1 3 256-16,-1 3-64 0,2 5 0 0,0 3 0 0,2 1-192 0,-3 5 0 15,0 3 0-15,1 3-160 0,2 1-192 0,-3 5-32 16,-2 3-16-16,-1 7 0 15,-2 7-2384-15,-3 8-480 0</inkml:trace>
  <inkml:trace contextRef="#ctx0" brushRef="#br0" timeOffset="4189.548">16956 4965 17503 0,'-4'-11'768'0,"1"4"176"0,1-2-752 0,1 0-192 16,1-2 0-16,0 3 0 0,0 8 3184 0,0 0 592 15,0 0 128-15,7-4 32 0,-1-1-3056 0,2-1-624 16,2 2-112-16,1 3-16 0,0 2-128 0,2 1-128 16,4 0 128-16,0 1-192 0,2 1-144 0,1-1-48 0,1 0 0 0,4 2 0 31,3 0-128-31,3 1-16 0,1-3-16 0,2 2 0 0,3-2 288 0,0-1 64 0,0 0 16 0,2-1 0 16,-4 0 176-16,6 0 0 0,-1 2 0 0,7-1 0 15,1 1 0-15,5 0 176 0,3 0-48 0,1-1 0 16,1 0 160-16,3 2 32 0,2 2 0 0,5-1 0 15,4 0-192-15,2-2-128 0,0-2 144 0,1 2-144 16,1 2 0-16,2-2 0 0,4-3 0 0,0 0 0 16,2 0 0-16,1 0 0 0,2-1 0 0,2-1 0 15,3-1 0-15,1-2 0 0,-3 1 0 0,2 0 0 16,4 3 0-16,-2-1 0 0,-3-2 0 0,4-1 0 16,1 1 0-16,1 0 0 0,0-2 0 0,-2 3 0 15,-4 1 0-15,2-1 0 0,3 1 0 0,-2 0 0 0,-5-1 0 16,1-1 0-16,1 0 0 0,0 2 0 0,-4 3 0 0,-2-2 0 15,-5-1 0-15,3-1 0 0,2 1 0 0,-6 1 0 16,-3 2 0-16,-7-1 0 0,-1-2 0 0,-2 2 0 16,2 2 0-16,-1 0 0 0,-4 1 0 0,-2 0 0 15,-7-2 0-15,2 3 0 0,-5-1 0 0,4-1 0 16,-1-1 0-16,-2 1 0 0,-4 0-416 0,-3-1 32 16,1-1 0-16,-5 0 0 15,-2-1-128-15,-4-1-32 0,1 0 0 0,-3 0 0 0,-3 1 320 0,-1-1 64 16,0 1 16-16,-1 0 0 0,-3 0 144 0,-3-1 0 15,-3 2 0-15,2 0 0 0,1-2 0 0,-4 0 0 16,-2-1 128-16,-2 1-128 0,-1 2 0 0,-1 0 128 16,-12 0-128-16,8-1 0 0,1-1 192 0,-9 2-48 15,0 0 0-15,0 0 0 0,0 0 128 0,0 0 32 0,0 0 0 0,0 0 0 16,0 0-48-16,-8-2-16 0,1-2 0 0,-6 2 0 16,-1-2-80-16,-2 0-16 0,-3 2 0 0,-4-1 0 15,0 1-16-15,-3 1-128 0,0 1 192 0,-1-1-64 16,-4-1-128-16,-2 1 192 0,0 0-192 0,0 1 192 15,-1 1-192-15,-3 2 160 0,-8-1-160 0,-3 1 160 16,-6 0-160-16,-1 1 0 0,-4-1 144 0,-1 2-144 16,-1 1 0-16,-5 1 0 0,-9 0 0 0,-3 1 0 15,-5-4 0-15,0 5 0 0,0 0 0 0,-5-1 0 16,-7-3 0-16,2 2 0 0,1 0 0 0,-4 4 0 16,-6 3 0-16,-4 0 0 0,-3-1 0 0,-3-2 0 15,-1-2 0-15,-5 1 0 0,-2 2 0 0,-3-1 0 16,-5 0 0-16,1 1 0 0,1 2 0 0,-3-2 0 0,-3 2 0 15,-1-1 0-15,1-1 0 0,-1 0 0 0,2 0 0 0,-2 0 0 16,2-1 0-16,0 0 0 0,3-1-144 0,-2-1 144 16,-2-2-160-16,5-1 160 0,2 1 0 0,-3-2 0 15,-1 1-128-15,5-3 128 0,7-2 0 0,0 0 0 16,-2 1 0-16,5 1 0 0,4-1 0 0,0 0 0 16,-5-1 0-16,7 0 0 0,3 0 0 0,2-1 0 15,-5-1 0-15,4 1 0 0,7 2 0 0,2 1 0 16,1-2 0-16,4 0-144 0,1-1 144 0,7-1 0 15,1-1 0-15,3 0 0 0,-1 4 0 0,4-2 0 16,5-2 0-16,6 1 128 0,5 0-128 0,1 1 0 16,2 1 0-16,0-1 0 0,5-2 0 0,1 0-128 15,7 1 128-15,2-2-192 0,6-1-80 0,6 2-32 0,3 0 0 16,6 0 0-16,5-1 64 0,3 1 16 0,4-1 0 0,3-1 0 16,5 4 224-16,0 0 0 0,4-6 0 0,4 2 0 15,4-1 0-15,6 2 0 0,2-3 0 0,8 3 0 16,5-5 0-16,7 1 0 0,5-1 176 0,4 1-48 15,5 0 0-15,1 0 16 0,2-1 0 0,6 2 0 16,7-1-144-16,5 3 0 0,1 2 144 0,2-3-144 16,0-4 0-16,8 3 0 0,5 0 0 0,0 1 128 15,-2-2-128-15,4 0 0 0,6-2-128 0,1 1 128 16,3 4 0-16,0 0-160 0,0 0 160 0,2 0 0 16,0-2 0-16,3 1-128 0,2 0 128 0,2 2 0 15,7 3 0-15,-1-2 0 0,1-5 0 0,3 4 0 16,2 1 0-16,3-3 0 0,-1-4 0 0,1 1 0 15,-1 2 0-15,1 2 0 0,-2-1 0 0,-2-1 0 0,-5-3 0 0,2 1 0 16,1 3 0-16,-6 0 0 0,-4 0 0 0,-2 0 0 16,0 3 0-16,-4 0 0 0,-4 2 0 0,-2-1 144 15,-1 0-144-15,-4 0 192 0,-2-2-192 0,-8 2 160 16,-4-1-160-16,-5 2 160 0,-4 0-160 0,-4 5 0 16,-4-1 0-16,-7-1 0 0,-7-3-192 0,-6 2-80 15,-6 2-16-15,-5-1-8048 16,-6-1-1616-16</inkml:trace>
  <inkml:trace contextRef="#ctx0" brushRef="#br0" timeOffset="5039.876">23201 5304 21183 0,'0'0'944'0,"0"0"192"0,0 0-912 0,0 0-224 0,0 0 0 0,0 0 0 15,0 0 1792-15,0 0 320 0,0 0 64 0,7 7 16 16,6 4-1808-16,-2 3-384 0,1 3 0 0,0 0 0 16,1 0-160-16,-1 0 160 0,2 1 0 0,2 5-144 15,-1 2-96-15,2-3-16 0,0-1 0 0,1-4 0 16,1-5-208-16,3-2-48 15,2-3-16-15,1-1 0 0,-2-4 272 0,4-3 48 0,-1-2 16 0,0-5 0 0,2 0 688 0,-1-4 144 16,3-2 16-16,-2 0 16 0,0-3 256 0,0-2 48 16,-3-3 16-16,0 0 0 0,1 0-272 0,0-1-48 15,-3 0-16-15,3-3 0 0,2-5-336 0,-1-4-64 16,2 1 0-16,-3-1-16 0,1-2-240 0,-3 2 0 16,-1-1 0-16,-2 1 0 0,-3-1 0 0,-3 4-192 15,-3 2 192-15,-1 0-160 0,-6 2 160 0,3 2 0 16,0 1-144-16,-2 2 144 0,-4 3 0 0,-1 1 0 15,0 2 0-15,-1-1 0 0,-2 5 0 0,-2 3 0 16,2 2 0-16,1 2 128 0,-1 0-128 0,2 6 0 16,0 0-192-16,-7-2 192 15,-1 1-640-15,-1 2 0 0,-1 1 0 0,1 0 0 16,1 6-544-16,1 0-112 0,-2-1-32 0,-3 3 0 16,-1 2-1536-16,3 3-304 0,3-3-64 0</inkml:trace>
  <inkml:trace contextRef="#ctx0" brushRef="#br0" timeOffset="5475.343">23443 5220 4607 0,'0'0'400'0,"3"-8"-400"0,-1-2 0 0,3 0 0 0,-2 1 5056 0,5 0 944 15,0 1 176-15,5-1 32 0,-2-1-5088 0,4-1-1120 16,1-1 0-16,4-1-160 0,1 1-16 0,6-3 0 16,-1 2 0-16,1-2 0 0,0-3-144 0,0-1-16 15,3 1-16-15,-2-1 0 0,-1 1 352 0,2 2 0 16,-1-3 0-16,1 0 0 0,1 0 384 0,-3-1 32 15,1 1 16-15,1-1 0 0,2-2 208 0,-3-1 64 16,-4 3 0-16,0 0 0 0,2 5 176 0,-5 2 32 16,-3 1 16-16,-1 3 0 0,3 1-384 0,-3 4-80 15,-3 2-16-15,-1 4 0 0,2 5-448 0,-1 1 0 16,-1 3 0-16,-1 3 0 0,-1 4 0 0,-1 7 0 0,1 2-192 16,-1 5 192-16,-5 3-192 0,4 6 64 0,-2 5 128 15,-1 4-208-15,-1 0 208 0,0 0 0 0,3-3 0 0,0-1 0 16,2 1 0-16,4 0 0 0,0-1 0 0,4 3 0 31,5 3-1312-31,1 5-224 0,0 3-32 0</inkml:trace>
  <inkml:trace contextRef="#ctx0" brushRef="#br0" timeOffset="11397.863">1396 5759 13823 0,'0'0'1216'0,"0"0"-960"0,0 0-256 0,-3-9 0 16,1 0 736-16,2 9 96 0,0 0 32 0,-2-10 0 15,2-1-320-15,0 11-64 0,-1-8-16 0,1 8 0 16,0-8 96-16,0 8 16 0,0 0 0 0,-4-7 0 16,4 7 48-16,0 0 16 0,-6-6 0 0,6 6 0 15,0 0-384-15,0 0-64 0,-10 2 0 0,2 2-16 0,-2 3-176 0,5 2 0 16,-4 2 0-16,2 3 0 0,0 1 0 0,1 4 0 15,-2 5 0-15,2 0 0 0,-2-2 0 0,3 6 0 16,1 4 0-16,2 2 0 0,-5-1 0 0,2 1 0 16,-1 0 128-16,0 2-128 0,-4 2 320 0,1 0-32 15,1-3 0-15,-1 4 0 0,-2 1 112 0,-2 3 32 16,-1 0 0-16,0 0 0 0,0-1-48 0,-2-2 0 16,0-1 0-16,0-3 0 0,0-1-48 0,0-4-16 15,1-2 0-15,1 1 0 0,2-2-80 0,-2 0-32 16,-1-2 0-16,2-2 0 0,2-2-208 0,2-1 144 15,-2-2-144-15,2-1 128 0,1-4-128 0,2-1 0 16,0-1 0-16,2-2 128 0,-2-3-128 0,6-7 0 0,0 0 0 16,0 0 128-16,-3 6 0 0,3-6-128 0,0 0 192 0,0 0-64 15,3 9 16-15,-3-9 0 0,7 7 0 0,3-3 0 16,3-1-144-16,1 0 0 0,0-1 0 0,3-2 128 16,5-1-128-16,-1 1 0 0,3 0 0 0,1 0 0 15,2-1 0-15,4-2 0 0,3 0 0 0,2 1 128 16,4 0-128-16,2 1 0 0,-1-2 0 0,2 2 0 15,-1-2 0-15,1 0 0 0,-3-2 0 0,3 2 0 16,-1 1 0-16,4-1 0 0,-1-1 0 0,2 1 0 16,1 0 0-16,2-2 0 0,-2 2 0 0,1-1 0 15,-2 0 0-15,4-1 0 0,0-2 0 0,8 3 0 16,1-4 0-16,2 3 128 0,-3 1-128 0,2-1 0 16,-2-5 0-16,4 1 0 0,-1-1 0 0,3 1 0 15,2 1 0-15,-1 0 0 0,-2 0 128 0,0 2-128 0,3-1 0 0,0 1 0 16,6 1 0-16,-3 1 0 0,-3-4 0 0,-2 1 0 15,0 3 0-15,1 2 0 0,1 2 0 0,0-4 0 16,1 2 0-16,1 1 0 0,-6 1 0 0,2 1 0 16,1 0 0-16,3 0 0 0,1-1 0 0,-1 0 0 15,-2 0 0-15,3 0 0 0,-2 0 0 0,1-1 0 16,3-1 0-16,-1 1 0 0,0 0 0 0,-1 0 0 16,-1 1 0-16,1-1 0 0,-1 1 0 0,0-1 0 15,3-1 0-15,-4 1 0 0,-4-2 0 0,1 3 0 16,-2 2 0-16,3-1 0 0,4 0 0 0,-2-2 0 15,-2 0 0-15,-1 1 0 0,1 1 0 0,2 2 0 16,2-2 0-16,1 0 0 0,-4-1 0 0,0 1 0 16,0 1 0-16,0 1 0 0,6 3 0 0,-5-2 0 15,-1 2 0-15,0 0 0 0,-2 1 0 0,0 1 0 0,0 0 0 0,1 1 0 16,-1-1 0-16,0 1 0 0,-3 3 0 0,1-2 0 16,-1-4 0-16,-1 0 0 0,2-2 0 0,1 4 0 15,0 0 0-15,-2 0 0 0,0-1 0 0,-2-3 128 16,0-1-128-16,1-1 0 0,3-1 0 0,1 1 0 15,2 3 0-15,-3-2 0 0,1-2 0 0,-2-3 0 16,1 0 0-16,5 2 0 0,1 0 0 0,-1 0 0 16,-2-4 0-16,3 0 0 0,-2-2 0 0,3 2 0 15,-1 1 0-15,0-2 0 0,-6 0 128 0,1 0-128 16,0 2 0-16,1-2 0 0,0-2 0 0,1-1 0 16,3 1 0-16,-3 0 0 0,-1 1 0 0,3 3 0 15,-1 0 0-15,1-2 0 0,0 1 0 0,0-1 128 16,-2-2-128-16,-1 3 0 0,2 0 0 0,0 1 0 0,0 0 0 0,2-2 0 15,-2 0 0-15,2 1 0 0,-4 4 0 0,2 2 0 16,2 1 0-16,-1-3 0 0,0-2 0 0,0 1 0 16,-3 1 0-16,3 0 0 0,-1 1 0 0,2 0 0 15,1 1 0-15,-3 0 0 0,-3 1 0 0,0 2 0 16,-1-1 0-16,-1 1 0 0,2-1 0 0,-2-1 0 16,1 2 0-16,-3 0 0 0,0-3 0 0,1 3 0 15,1-1 0-15,2 3 0 0,-1-1 0 0,-1 1 0 16,-2 0 0-16,1-1 128 0,0 0-128 0,1-2 0 15,2-1 0-15,1 1 0 0,4 3 0 0,-6 1 0 16,-2-1 0-16,2-2 0 0,2-1 0 0,1 1 0 16,-1 1 0-16,-2 0 0 0,2 0 0 0,-5-2 0 15,1-1 0-15,-2 0 0 0,0 0 0 0,4 1 0 0,-2 1 0 0,-2-1 0 16,-4 0 0-16,0 2 0 0,-4-1 0 0,-1 1 0 16,1-3 0-16,3 3 0 0,6-3 0 0,-3 1 0 15,-4 2 0-15,1-3 0 0,2-3 0 0,-1 2 128 16,-1 3-128-16,4-1 0 0,2 1 144 0,-3-1-144 15,-1-1 0-15,2 2 144 0,-1-1-144 0,-1-2 0 16,4-1 0-16,-1 1 0 0,1-2 0 0,-2 1 0 16,-2 1 0-16,-3 0 0 0,2 1 0 0,0-3 0 15,2 0 144-15,-1 0-144 0,2 0 0 0,-2 1 144 16,-2 1-16-16,-1 0 0 0,0 1 0 0,2-1 0 16,2-2 64-16,1 1 0 0,0 2 0 0,0 0 0 15,-5 0-192-15,2 0 128 0,-2 0-128 0,1-1 128 16,1 1-128-16,1-2 0 0,1 0 0 0,0 2 128 0,-5 0-128 0,0 1 0 15,-1 1 0-15,3-3 0 0,2-2 0 0,2 0 0 16,0 0 0-16,-3 0 0 0,-1 0 0 0,-1 1 0 16,-2-1 0-16,2 0 0 0,2 0 0 0,3 0 0 15,-3-1 128-15,0 0-128 0,-1 0 0 0,1 0 128 16,-1 1-128-16,-1 1 128 0,2 1-128 0,2 0 192 16,7-2-192-16,-3 0 192 0,-5 0-192 0,1 1 160 15,1-1-160-15,1 1 160 0,4 0-160 0,0 0 0 16,0-2 0-16,-2 2 0 0,-1 3 0 0,-2-1 0 15,-1 0 0-15,4 0 0 0,4-1 0 0,-1 0 192 16,-2 1-192-16,-2-1 192 0,-2 1-192 0,-1-2 0 16,3 0 0-16,1 1-176 0,1-2 176 0,-2-1 0 15,1-2 0-15,0 2 0 0,-1 1 0 0,2 0 0 0,1 0 0 16,3 0 0-16,1-2 0 0,-4 0 0 0,-3 2 0 0,2 0 0 16,-1 0 128-16,-1 0-128 0,5 0 128 0,0 0-128 15,-1 2 128-15,-1-2-128 0,-6 0 128 0,5 3-128 16,2-1 0-16,-1 0 0 0,-2 0 0 0,2-1 0 15,-1-1 0-15,1 1 0 0,0 1 0 0,0-1 0 16,4 1 0-16,-5-2 0 0,1 0 0 0,-2-2 0 16,-2 2 0-16,1 0 0 0,0-1 0 0,1 1 0 15,0 0 0-15,-1 0 0 0,0 1 0 0,-3-1 0 16,1 0 0-16,1 0 0 0,0-1 0 0,1-1 0 16,-1 2 0-16,1 2 0 0,-5-1 0 0,-1 1 0 15,-2 0 0-15,1-1 0 0,1-1 128 0,1 2-128 16,1 2 0-16,-4 0 0 0,-4 2 0 0,-2-2 0 15,-1 0 0-15,-1 1 0 0,2 0 0 0,0 0 0 0,2-3 0 0,-2 2-160 16,-1 0 160-16,-1-1 0 0,0-1-208 0,-3 0 64 16,-4-2 16-16,-2 2 0 0,0 0 128 0,-2-1-160 15,-2 0 160-15,-3 0-160 0,-3 1 160 0,-2-1 0 16,-1-1 0-16,-3 2 0 0,-3-1 0 0,0-2-128 16,2-3 128-16,-2 2 0 0,0 1 0 0,-1-4 0 15,-3 1 0-15,-1-2 0 0,0 1 0 0,-2-1 0 16,-2 1 0-16,0-2 0 0,2-3 128 0,-3 2-128 15,-2-2 160-15,1 1-160 0,-1-4 144 0,0-1-144 16,-1 0 128-16,-2 0-128 0,5-2 128 0,-5-2-128 16,1-2 128-16,-1-2-128 0,-1-2 0 0,0-3 0 15,2-2 0-15,-1-3 0 0,0-5-384 0,4 2 64 16,-2-2 0-16,2-1 0 0,0 1-32 0,0-3 0 0,4 0 0 16,-2 0 0-16,1 2 128 0,2 0 32 0,-2 0 0 0,1-1 0 15,0 2 352-15,0 2 80 0,0 3 16 0,1 2 0 16,0 1 64-16,-2 3 32 0,-4 3 0 0,2 2 0 15,-2 2-16-15,0 3 0 0,-2-1 0 0,-1 3 0 16,-2 2-160-16,-1 0-48 0,-1 2 0 0,-1 1 0 16,-2-2-128-16,0 2-224 0,-2 2 48 0,-1-2 16 15,-2-1-112-15,1 0-32 0,0-2 0 0,-3 1 0 16,0 4 0-16,-1-1 0 0,4-1 0 0,-6-3 0 16,1-2 304-16,1 2-128 0,0 4 128 0,-2-1 0 15,0 0 0-15,-2 1 128 0,1 2 0 0,-1-1 16 16,1-1 48-16,-4 1 0 0,-7 2 0 0,-2 2 0 15,-2-1-192-15,-3-1 0 0,-3 1 0 0,-1-1 0 0,-1 0 0 0,-1 0 0 16,2 1 0-16,-4 1 0 0,-6-1 0 0,-2 2 0 16,-1 1 0-16,-2 0 0 0,-6 0-128 0,2 0 128 15,3-1 0-15,-5 1 0 0,-3-1 0 0,-5 1-144 16,-6 0 144-16,2-1 0 0,0-1-192 0,1-1 64 16,2 1 128-16,-6 1-208 0,-3 1 208 0,2-1 0 15,4-2-160-15,-1 3 160 0,2 1 0 0,-3 0 0 16,-6-1 0-16,2 1 0 0,1 1 0 0,-3 1 0 15,-1 3 0-15,-2-5 0 0,1-3 0 0,-3 3 0 16,1 3 0-16,-4-3 0 0,-2 0 0 0,-3-3 0 16,0 0 0-16,4 3 0 0,1 0 0 0,-2-1 0 15,-7-1 0-15,3-1 0 0,4-1 0 0,-4 1 0 16,0 1 0-16,-4 1 0 0,0-4 0 0,1 2 0 16,1 2 0-16,-3-2 0 0,-1 1 0 0,2-2 0 15,1 1 0-15,-4 2 128 0,-3 3-128 0,2-1 0 0,0-1 0 0,-1 0 0 16,-5 0 0-16,4 2 0 0,3 2 0 0,-1-2 0 15,-2 0 0-15,-2 0 0 0,-1 3 0 0,3-1 0 16,2 0 0-16,-2 0 0 0,-2-2 0 0,2 1 0 16,0 4 0-16,0-4 0 0,-4-1 0 0,4 1 0 15,0-2 0-15,3 1 0 0,-2 2 0 0,4-3 0 16,-1-1 0-16,0 4 0 0,-2 0 0 0,2-1 0 16,2 1 0-16,5-3 0 0,-1 2 0 0,0 0 0 15,0 1 0-15,1-2 0 0,4 0 0 0,-1-2 128 16,-3-2-128-16,3 4 0 0,-2-1 0 0,2-1 0 15,2-1 0-15,0 2 0 0,1 2 0 0,2-4 0 0,0-4 0 16,3 0 0-16,-1 1 0 0,3 1 128 0,-2 2-128 0,4-3 0 16,3 1 0-16,-1 1 0 0,-2 1 0 0,1-1 0 15,0-2 0-15,2 0 0 0,-1 3 0 0,-2 1 0 16,-1 2 128-16,-3 1-128 0,-2-3 0 0,5 1 0 16,1 3 0-16,0-2 0 0,-3 1 0 0,0-1 0 15,2-1 0-15,1 2-176 0,2-1 176 0,-2 0 0 16,-3 0-144-16,1 0 144 0,-2 1 0 0,4 1 0 15,3 0 0-15,1 1 0 0,-3-3 0 0,-1 0 0 16,-2 0 0-16,1-2 0 0,2 2 0 0,-1 0 0 16,-2-1 0-16,-4-1 0 0,3-1 0 0,2 1 0 15,1 2 0-15,-1 0 0 0,0 0 176 0,0 1-48 16,-2-2-128-16,4 2 192 0,4 0-192 0,-4 2 144 0,-4-1-144 16,-1-1 128-16,4 0-128 0,1-1 0 0,0 0 0 0,1 0 0 15,-1-1 0-15,-2 1 0 0,-3 0 128 0,2 0-128 16,1-2 0-16,-1 2 0 0,0 1 0 0,0-1 0 15,-1-4 0-15,6-1 0 0,1-1 0 0,-1 1 0 16,-3 4 0-16,2-1 0 0,3-4 0 0,-3 2 0 16,2 1 0-16,0-1 0 0,-2-1 0 0,1 0 0 15,1 0 0-15,5 1 0 0,-1-1 0 0,1 0 128 16,-3 1-128-16,2-5 0 0,-2 1 0 0,3 1 0 16,6 4 0-16,-4 0 0 0,-2-1 0 0,0-1 0 15,-2-1 0-15,4 2 0 0,2 0 0 0,2-1 0 16,0-4 0-16,-3 1 0 0,-1 2 0 0,0 0 0 15,0-4 0-15,3 0 0 0,2-1 0 0,-2 4 0 16,-1 2 0-16,0 0 0 0,-2-2 0 0,3 1 0 0,0-1 0 0,0 1 0 16,2-2 0-16,-2 1 0 0,-1-1 128 0,-3 1-128 15,0-3 0-15,3 4 128 0,5-2-128 0,-1 0 0 16,0 1 0-16,0 1 0 0,3-3 0 0,-2 2 0 16,-3-1 0-16,3 1 0 0,3-1 0 0,0 2 0 15,-2 0 0-15,0 0 0 0,0-4 0 0,-3 5 128 16,0 1-128-16,1 0 0 0,1-1 0 0,2 1 0 15,1 0 0-15,-4-1 0 0,0-2 0 0,1 1 0 16,4 2 0-16,0 1 0 0,4 1 0 0,-1-4 0 16,-1-3 0-16,3 1 0 0,-1 4 0 0,0 0 0 15,-1 1 0-15,2-2 0 0,1-2 0 0,0 2 0 16,2 2 0-16,0-4 0 0,-2-1 0 0,3 1 0 16,0-1 0-16,0 2 0 0,-2 3 0 0,3 1 128 0,2 0-128 0,3-1 192 15,-4 0-192-15,1 0 160 0,-1 0-160 0,-2 1 160 16,-3 1-160-16,2-2 128 0,4-3-128 0,2 2 128 15,-1 1-128-15,3 0 128 0,0 1-128 0,1 1 128 16,-3-1 16-16,-1 2 0 0,-2 3 0 0,4-3 0 16,-2 0-144-16,2 1 0 0,1 1 0 0,0 0 128 15,2 1-128-15,-1-2 0 0,0-4 0 0,2 3 0 16,-2 2 0-16,0-1 0 0,0-1 0 0,2-2 0 16,1-1 0-16,-2 1 128 0,2 0-128 0,3-1 128 15,2-3 64-15,1 2 16 0,1 2 0 0,1 0 0 16,-1-2 80-16,4 0 16 0,2-2 0 0,0 3 0 15,-2 1-80-15,2-1-16 0,2-3 0 0,3 0 0 16,-1 2-208-16,2 1 144 0,-1 1-144 0,6-1 128 0,6-2-128 16,5 3-224-16,-8 0 48 0,8 0 16 15,0 0-1472-15,0 0-288 0,0 0-64 0,15 5-13376 16</inkml:trace>
  <inkml:trace contextRef="#ctx0" brushRef="#br0" timeOffset="16009.484">22705 6450 6447 0,'0'0'576'0,"0"0"-576"15,6-7 0-15,-1-2 0 0,-1 1 4544 0,-4 8 784 16,0 0 176-16,0 0 16 0,7-10-4416 0,-4 2-880 15,-1 0-224-15,-2 1 0 0,0 0 0 0,0 7 128 16,-2-9-128-16,-1 0 0 0,-4-1 0 0,-1-1 0 16,-2-2-128-16,1 1 128 0,-2 1-128 0,-3 2 128 15,0-2 0-15,-2 1 0 0,-2 1-144 0,-2-2 144 16,-1-3 0-16,-1 1-144 0,-1 2 144 0,-1-2-160 16,-6-3 160-16,-1 2-160 0,1 1 160 0,-7-2 0 15,-3 1-144-15,-1-1 144 0,-1-2 0 0,-1 5 0 16,-3 4 0-16,0-3 0 0,-1-4 0 0,-4 1 0 15,-2 0 128-15,-4 0-128 0,-7-2 320 0,-1 4-32 0,0 4 0 0,-2-1 0 16,1-2-128-16,-2-3-32 0,-5-2 0 0,-1 4 0 16,-6 1-128-16,2 1 192 0,0 0-192 0,-3 2 192 15,-5-1-192-15,1 1 0 0,-2 0-192 0,1-1 192 16,-4 1 0-16,-2-1 0 0,-3 0 0 0,0 0 0 16,0 2 0-16,-3 1 0 0,-4 3 0 0,4-1 0 15,6-2 0-15,-5-1 0 0,-6 0 0 0,3 2 0 16,-1 4 0-16,1-1 0 0,-1-5 128 0,0 3-128 15,-4 1 160-15,4 3-160 0,2 2 192 0,-3-1-192 16,-2-2 192-16,1 1-192 0,7 1 192 0,-3-1-192 16,-4-1 128-16,0 0-128 0,8 0 0 0,-1 0 0 15,-5 2 128-15,6 1-128 0,6 0 0 0,3-1 0 0,2-1 0 0,-2-1 0 16,-5 0 0-16,5 1 0 0,5 2 0 0,2 0 0 16,0 2 0-16,0-1 0 0,0-2 0 0,2 1 0 15,1-1 128-15,2 2-128 0,-1-1 0 0,-1 1 128 16,-2 2-128-16,3-1 0 0,4 0 0 0,-3 0 0 15,1-2 0-15,-2 0 0 0,2-1 0 0,2 0 0 16,4 0 0-16,1 0 0 0,0-1 128 0,0 0-128 16,-2 0 0-16,0 0 0 0,0 0 0 0,5-1 0 15,1 0 0-15,-1 1 0 0,-3 2 0 0,0 2 0 16,0-1 128-16,2 1-128 0,-1 1 0 0,3-1 160 16,0 1-160-16,-3-3 128 0,-1 1-128 0,-1 4 128 15,-1-2-128-15,3 1 128 0,2-2-128 0,3 2 0 16,0 1 0-16,1-1-176 0,-1-5 176 0,1 0 0 0,-1-1 0 0,5 1 0 15,2 1 0-15,0 1 0 0,-2-2 0 0,-1-2 0 16,1-2 0-16,-2 2 0 0,4 0 0 0,-1 2 0 16,4 1 224-16,1 2-32 0,-2-1 0 0,1 0 0 15,-3 1-16-15,-2-1-16 0,0-1 0 0,0 1 0 16,3 2-160-16,-2 0 0 0,2 0 0 0,-2-1 0 16,-2 1 0-16,-1 1 0 0,1 1 0 0,4 0 0 15,0 0 0-15,3-3 0 0,1-4 0 0,0 4 0 16,-1 0 0-16,2 1 192 0,1-1-192 0,0 1 192 15,-1 3 112-15,3 0 16 0,4-3 16 0,1 1 0 16,3 2-96-16,3-3-32 0,2 5 0 0,4-1 0 16,0 0-208-16,3 0 0 0,1 1 0 0,2 1 0 15,1 0 0-15,-1 1 0 0,1 1 0 0,3 1-160 0,0 1-64 0,1 3-16 16,0-1 0-16,3 3 0 0,0 2 112 0,2-1 128 16,0 0-208-16,0-2 80 0,3 1 128 0,2 3 0 15,1-1 0-15,1 4 0 0,2 0 0 0,1 1 0 16,1-3 0-16,2 0 0 0,2 0 0 0,1 0 0 15,3-1 0-15,2 0 0 0,0 1 0 0,3 0 0 16,0-1 0-16,3 1 128 0,4 2-128 0,0-2 0 16,2 0 0-16,3 1 0 0,2 2 0 0,4-1 0 15,1 0 0-15,2-4 0 0,0-3 0 0,4 0 0 16,1-1-144-16,3-1 144 0,1 1-192 0,3-2 48 16,6-1 0-16,1-2 0 0,-2-1-16 0,0 0 0 15,0-1 0-15,1 0 0 0,3-1 160 0,5 0 0 16,4-1 0-16,-1 1 0 0,2-2 0 0,0 0 0 15,3-4 0-15,4 1 0 0,2-1 0 0,-2 1 0 16,3-2 0-16,0 1 0 0,1 2 0 0,3-1 0 0,1 0 0 16,2 0 0-16,0 1 0 0,2 0 0 0,2 2 0 0,-2-1 0 15,3-5 0-15,-1 4 0 0,-1 0 0 0,5 2 0 16,3 2 0-16,0-1 0 0,-4-2 0 0,2 3 0 16,4 2 0-16,0 1 0 0,0-2 0 0,0-3 0 15,-1-3 0-15,5 2 0 0,6 1 0 0,-3-3 0 16,-4-1 0-16,4-2 0 0,3 0 0 0,-2 0 0 15,-1 1 0-15,-1 0 0 0,1-1 0 0,2 0 0 16,0 5 0-16,0-5 0 0,1-4 0 0,-2 3 0 16,-3 3 0-16,-2 1 0 0,-2-3 0 0,2 0 0 15,2 0 0-15,-1 0 0 0,-6 4 0 0,1-2 0 16,0 2 0-16,2-1 0 0,-1 0 0 0,-2 0 0 0,-3 2 0 0,3-1 0 16,3 0 0-16,-4 0 0 0,-5 2 0 0,-2 0 128 15,0-3-128-15,2 2 0 0,0-4 0 16,0 1 0-16,-4 0 0 0,1-1 0 0,2 1 0 0,-1-1 128 15,-4 0-128-15,-3 0 0 0,0 0 128 0,3 0-128 16,0 0 128-16,-1 1-128 0,-3-2 0 0,1 0 128 16,3-1-128-16,0 0 0 0,2 0 0 0,-4 1 0 15,-3 1 0-15,2-1 0 0,3-1 0 0,-1-1 0 16,0 0 0-16,-2 0 0 0,-2-1 0 0,0 0 0 16,1-3 0-16,0 4 0 0,3 0 0 0,-4-1-128 15,-5-2 128-15,2 0-128 0,0-1 128 0,3 1 0 16,-3-1 0-16,-1-1-128 0,-3 0 128 0,-3-1 0 15,1-1 0-15,2 1 0 0,0 2 0 0,-4-1 0 0,-4 1 0 16,-4-2 0-16,-3 1 0 0,1-2 144 0,2-1-144 0,0-1 0 16,-2 1 144-16,-3 0-144 0,0 1 0 0,-5-4 144 15,0-5-144-15,-5 0 0 0,0-1 0 0,-1-1 0 16,-1-1 0-16,-1 0 0 0,3 0 0 0,-7 2 128 16,-1-2-128-16,-1 0-144 0,-1 2 144 0,-4-3-208 15,-4 0 208-15,-3 2 0 0,0-2 0 0,1 0 0 16,-7 2 0-16,0-3 0 0,0 1 0 0,-5 0 0 15,-2-1 0-15,0-1 0 0,-2-1 0 0,-3-3 0 16,-3 0 0-16,-2 0-144 0,-2 0 144 0,-3 0-128 16,0-2 128-16,-3 2 176 0,-3 0-48 0,-2 0 0 15,-2 1-128-15,-4 0 0 0,-1-3 0 0,-3 1-176 16,-5 0 176-16,-2-2 0 0,-1-1-144 0,-6 1 144 16,-4 1 0-16,0 0 0 0,1 1-144 0,-2 1 144 0,-3 2 0 0,-3 1-128 15,-5 1 128-15,-3 1 0 0,-5 0 0 0,1 0 0 16,-2-2 0-16,0 2 0 0,-2 2-128 0,-8-1 128 15,-5 0 0-15,0 1 0 0,1 1 0 0,-5-1 0 16,-1 2 0-16,0 1 0 0,2-1 0 0,0-1 0 16,1-3 0-16,-3 2 0 0,2 3 0 0,-5-1 0 15,-3 1 0-15,2 0 0 0,-2 2 0 0,-2 1 0 16,-5 1 0-16,3 1 0 0,1-4 0 0,-2 4 0 16,-4 3 0-16,1-2 0 0,1 0 0 0,0-1 0 15,-1-4 0-15,0 7 0 0,-3 1 0 0,3-1 0 16,0 0 0-16,-2 2 0 0,-6 3 0 0,2 1 0 15,2 0 0-15,-4-1 0 0,-1-3 0 0,2 1 0 0,0 4 0 16,-3 1 0-16,-4 2 0 0,3 0 0 0,3 0 0 16,-2-1 0-16,-4 3 0 0,4-2 0 0,4 3 0 0,0-1 0 15,-5 0 0-15,2 1 0 0,1-2 0 0,2-1-160 16,3-2 160-16,-1 0 0 0,2 0-144 0,2 0 144 16,2 0 0-16,-1 1 0 0,-5 1 0 0,5 0 0 15,3 1 0-15,-1-1 0 0,-2 0 0 0,1 2 0 16,1-1 0-16,1 1 0 0,2 2 160 0,-2-1-160 15,-1 0 160-15,1-1-160 0,5 1 128 0,1 0-128 16,0 1 128-16,-2-1-128 0,1 1 0 0,3-2 128 16,2 0-128-16,-3 1 0 0,-1-1 0 0,0 0 0 15,5 1 0-15,-3 2 0 0,1-4 0 0,-3 2 0 16,4 2 0-16,1 0 0 0,3 3 0 0,-2-1 0 16,-3 1 0-16,2 1 0 0,4 1 0 0,-2 2 0 0,-1 1 0 15,1-1 0-15,0 0 0 0,4 2 0 0,-1 3 0 0,1-3 0 16,4-4 0-16,-1 0 0 0,-1 1 0 0,4 0-176 15,0 2 176-15,6-3-128 0,5-1 128 0,-1 0 0 16,0 1 0-16,0 2 0 0,2 0 0 0,3 0 0 16,1-2 0-16,3 1 0 0,4 3 0 0,0-1 0 15,3 0 0-15,0 1 0 0,1 2 0 0,5-1 0 16,3 2 0-16,2 1 128 0,2 0-128 0,3 0 0 16,1 1-128-16,4 2 128 0,0 5-240 0,4-4 48 15,3 0 0-15,3-2 0 0,1 0 48 0,3 0 16 16,2 0 0-16,3-1 0 0,2-2 128 0,1 0-128 15,4 2 128-15,3-2-128 0,1 0 128 0,1 1-192 16,2-1 192-16,3 1-192 0,4 2 192 0,2-2-160 16,3 2 160-16,4-1-160 0,3-2 160 0,4 1 0 0,1-1-144 0,2 1 144 15,5 1 0-15,0-1 0 0,1 0 0 0,2-3 0 16,1 2 0-16,3-1 0 0,3-4 0 0,3 1 0 16,2 2 0-16,3 0 0 0,3-2 0 15,0-1 0-15,-2 0 0 0,7 3 128 0,8-2-128 0,2 0 0 16,1-3 0-16,2 1 0 0,0-1 0 0,1 0 0 15,2 1 0-15,2-1 0 0,0 0 0 0,2-2-176 16,1-2 176-16,3 2-192 0,0 1 192 0,2-1-192 16,-3-2 192-16,2-1 0 0,3 2-144 0,-1 1 144 15,1-1 0-15,4-3 0 0,-1 0 0 0,2 2 0 16,0 3 0-16,0 0 0 0,-1-7 0 0,0 5 0 16,0 0 144-16,2 0 0 0,-5 0 0 0,5-1 0 15,3 1 16-15,1-2 0 0,-4 1 0 0,3-1 0 16,4-2-160-16,-3-1 192 0,1-2-192 0,1 1 192 0,0 0-192 0,2 2 0 15,-1-2 0-15,-1 0 128 0,-3-2-128 0,2 3 0 16,2-1 0-16,-4 0 0 0,-2 0 0 0,3 1 0 16,6 0 0-16,-4-1 0 0,-7 1 0 0,2-1 0 15,3-1 0-15,-2 2 0 0,-1 0 0 0,-1 1 0 16,2-1 0-16,-2-2 0 0,-1-4 0 0,-3 0 0 16,-3 0 0-16,2-2 0 0,2 0 0 0,-5-1 0 15,-4 0 0-15,4 1 0 0,2-1 0 0,-3 0 0 16,-1-1 0-16,-6 2 0 0,2 0 128 0,-1 1-128 15,2 0 0-15,-6 0 128 0,-2-3-128 0,2 2 0 16,2 0 0-16,0 0 0 0,-1-2 0 0,-3 1 0 16,-2 1 0-16,-1-2 0 0,-2-1-176 0,2 0-16 0,1-4 0 15,-3 1 0-15,-7 0-16 0,3-2-16 0,-4-2 0 0,2-2 0 16,1 1 224-16,-6 3-144 0,-2 0 144 0,-1-5-128 16,-4-3 128-16,2-1 0 0,0 4 0 0,-1 0 0 15,4 1 192-15,-3 0 32 0,-2 0 0 0,-2-1 0 16,0 3-96-16,0-1 0 0,1-3-128 0,0 3 192 15,-1-1-192-15,-3 1 128 0,-1-2-128 0,-4 1 0 16,-1-3 0-16,-3 0 0 0,0-1 0 0,-3-2 0 16,2-2 176-16,0-1-176 0,-2-1 192 0,3 0-192 15,-4 3 208-15,0-1-64 0,-3-2-16 0,0 0 0 16,-2 2-128-16,-2 0 0 0,-3 4 0 0,-1-1 0 16,2-1-144-16,-3 1 144 0,1 2-192 0,-1 0 192 15,-2-4-304-15,-1 1 48 0,-2-2 16 0,1 1 0 0,-3 1-48 0,-4-3-16 16,-1-2 0-16,-6 2 0 0,1-2 32 0,-3 5 0 15,-2-1 0-15,-4 2 0 0,-3-1 272 0,-2 1 0 16,0-2 0-16,-7 2 0 0,-4 1 160 0,0 2 96 16,-1-2 0-16,-6 1 16 0,-5 2-272 0,-2-1 160 15,-1-3-160-15,-2 2 128 0,0 2-128 0,-5 0 0 16,-4 2 0-16,-5-3 0 0,-4-3-128 0,-5 3 128 16,0 1 0-16,-1 1 0 0,-3-2 0 0,-1 3 0 15,-2 0-144-15,-8 2 144 0,-6 1 0 0,0 0 0 16,0-2 0-16,0 2 0 0,-1 2 0 0,-4 1 0 15,-6 1 0-15,2-2 0 0,2-4 0 0,0 3 0 16,-2 2 0-16,-5 0 0 0,-5 2 0 0,0-3 0 16,2-1 0-16,-3 2 144 0,-7 2-144 0,4 1 0 15,-2-3 0-15,0 0-176 0,-2 0 176 0,1 1 0 16,4-2 0-16,-3-1 0 0,-3 1 0 0,3 2 0 0,-4 2 0 0,-2-1 128 16,-3-5-128-16,0 5 0 0,3 2 128 0,-1 1-128 15,-4 1 0-15,2 1 128 0,0 0-128 0,-3-2 0 16,-4 0 0-16,2 2 0 0,2 2 0 0,-2-1 0 15,-1-3 0-15,1 2 0 0,2 1 0 0,-4 0 0 16,-1 3 0-16,1 2 0 0,4 0 0 0,-5-1 0 16,-2 1 0-16,5 0 0 0,-1 1 0 0,-2 1 128 15,-2-2-128-15,3 1 0 0,4 0 0 0,-1 3 128 16,0-7-128-16,0 2 176 0,3 4-176 0,-2 1 192 16,-4 0-64-16,4 1-128 0,2 2 192 0,-1-1-64 15,-2 1-128-15,2 0 192 0,8 0-192 0,-3-1 192 16,-6 0-192-16,7 0 0 0,3 2 0 0,-1-3 128 0,-2-4-128 0,4 2 0 15,2-1 0-15,2 5 0 0,0-1 0 0,5 0 0 16,1-3 0-16,7 3 0 0,2 3 0 0,-1 0 128 16,-1-1-128-16,1-1 0 0,0-1 0 0,2 1 0 15,2 5 128-15,0 1-128 0,0 0 0 0,4 2 0 16,4 2 0-16,2-1 0 0,5-2 0 0,1 0 0 16,-1 2 0-16,4 1 0 0,-1 1 0 0,2-1-144 15,6-1 144-15,3 0-160 0,0 1 16 0,2-3 0 16,2-2 0-16,2 2 0 0,1 0 144 0,3 1-192 15,2-4 192-15,5 4-192 0,-1 3 192 0,5 2-208 16,5 0 80-16,-1 1 128 0,2 1-272 0,4-2 64 16,2-2 16-16,4-1 0 0,1-2 0 0,0 1 16 15,2 4 0-15,5-4 0 0,0-2 16 0,4 0 0 0,1-1 0 16,3 1 0-16,2-1 160 0,4 1-208 0,-3-1 80 0,4-2 128 16,0-3-144-16,5 2 144 0,-2 1 0 15,3 0 0-15,1 2 0 0,2-1 0 0,1 2 0 0,2-3 144 16,3-1-16-16,4 4 0 0,2-3 0 0,3-1 0 15,0 0-128-15,7-1 0 0,1-1 0 0,6 4 0 16,-1 0 0-16,2-1 0 0,0 0 0 0,4-3 0 16,2 0-256-16,4-1 32 0,-1 2 0 0,4-1 0 15,1-2 80-15,-1 0 16 0,-1 0 0 0,3 2 0 16,8 1 128-16,1 2 0 0,1-2 0 0,-1 2-128 16,0-1 128-16,0 2 0 0,5 0 0 0,0 1 0 15,-1-3 0-15,1 3 0 0,0 4 0 0,4-5 128 16,3-5-128-16,5-2 128 0,2 0-128 0,2-1 128 15,1 2-128-15,4-1 144 0,4-1-144 0,0-4 160 0,1-2-160 0,0 1-224 16,4 0 48-16,-3 0 16 0,-4-1 160 0,5 1-192 16,1-1 192-16,2 3-192 0,-5 2 192 0,4-3 0 15,-1-3 0-15,1 3 0 0,-2 1 0 0,2-1 0 16,0-2 0-16,-1 0 0 0,2 2 128 0,-1 0 0 16,-5-1 0-16,3 0 0 0,5 1 0 0,-1-2 0 15,-2-2 0-15,1 2 0 0,1 0-128 0,-3-2 0 16,-1-3 0-16,3 1 0 0,3-2-160 0,-5 2 160 15,-2-3-192-15,-1-1 192 0,6 2-320 0,-3 0 64 16,-2 1 0-16,-2 0 0 0,3-3 256 0,0 2 0 16,-5 0 0-16,2-2 0 0,-2 1-128 0,1 0 128 15,-1 1 0-15,-1 0 0 0,2 0 0 0,-1 0 0 16,3-1 0-16,-4 1 0 0,-1-1 0 0,3 0 0 16,-1 2 0-16,1-3 0 0,-5-3 0 0,2 3 0 0,1-3 0 0,0 0 0 15,-4-2-128-15,-1 0 128 0,-1-1 0 0,-1 0 0 16,-4 3-176-16,-1 1 176 0,0 1-160 0,-3-1 160 15,-1 0-160-15,-1 1 160 0,1 1-160 0,-3-2 160 16,-8-3-368-16,3 0 32 0,1 4 0 0,1-2 0 31,1 3-512-31,-5-2-112 0,-3-2 0 0,-2-1-16 0,-1 0-336 0,0-1-64 16,-4 0-16-16,-1-2 0 0,-3-2-48 16,-4-1-16-16,-6 1 0 0,-4-2 0 0,-2 2 1456 0,-3-5 0 0,0-2 256 0,-6 2-32 15,-2 2 1520-15,-4-2 304 0,-2-3 64 0,-1 0 16 16,-3 0-272-16,-3 2-48 0,-3 0-16 0,-2 1 0 15,-2 0-368-15,-3 1-80 0,-6 2 0 0,-2 0-16 16,-1-2-512-16,-5 1-112 0,-2 3 0 0,-3 0-16 0,-4 3-448 16,-6 0-96-16,-4 0-16 0,-8 4 0 15,-8 3-1440-15,-3 4-288 0,-3 2-64 0,-5 4-16 0</inkml:trace>
  <inkml:trace contextRef="#ctx0" brushRef="#br0" timeOffset="32896.696">22891 6331 24479 0,'9'-18'1088'0,"-1"7"208"0,0 0-1040 0,1 0-256 0,-1 1 0 0,3 2 0 16,-2 5-208-16,0-6-112 0,-1 0 0 0,-3 3-16 15,-5 6 112-15,6-9 32 0,-2 0 0 0,-4 9 0 16,0 0 192-16,0 0 0 0,-1-11 0 0,-1 4 0 16,2 7 0-16,-5-8 0 0,-2-1 0 0,-3 1 0 15,-2 2-144-15,-4 0 16 0,-2 1 0 0,-4 0 0 0,-1 0-160 0,-4-1-32 16,-1-1 0-16,-4 3 0 0,-4-1 0 0,2-1 0 15,-3-2 0-15,0 1 0 0,-3-1 320 0,1 2-192 16,2 0 192-16,-4-2-160 0,-4-1 160 0,-1 0 0 16,-1-1 0-16,-4 1 0 0,-7 4 144 0,2-1 16 15,2 1 0-15,-4-2 0 0,-2-1-160 0,-5 2 0 16,-6-2 0-16,0 1 0 0,-1-3 0 0,-2 1 0 16,-1 0 0-16,-3-2 128 0,-4 0-128 0,-1 0 128 15,2 0-128-15,-2 0 128 0,0-1 0 0,-4-2 0 16,-3 0 0-16,2 2 0 0,0 1 0 0,-2-1 0 15,-1 1 0-15,-1 0 0 0,-2 1 32 0,1 1 0 16,-3 0 0-16,-1 1 0 0,-2 1-16 0,4 0 0 16,2 1 0-16,-3-1 0 0,-5-2-144 0,1 2 0 0,3-1 0 0,-5 1 0 15,-3 2 0-15,3-1 0 0,0 1 0 16,2-1 0-16,-4 0 0 0,3 1 0 0,-1-3 0 0,3 1 0 16,1 2 0-16,-2-1 0 0,-6-1 0 0,4 2 0 15,3-1 128-15,-1 2 0 0,-1 0 0 0,2 0 0 16,3 1-128-16,-3-2 0 0,-2 0-160 0,1 1 160 15,4 0 0-15,-1-2 0 0,3-4 0 0,-2 2 0 16,-2 3 0-16,1-1 0 0,5 1 0 0,-4-2 0 16,-5 3 0-16,3-1 0 0,6-2 0 0,-2 0 0 15,-1 0 224-15,1 4-16 0,-2 3 0 0,3 0 0 16,0-2 48-16,-1 0 0 0,-2 4 0 0,2 2 0 16,3-1-128-16,1-1 0 0,-2 0-128 0,-1 3 192 15,3 3-192-15,0 0 0 0,0 0 0 0,-1-1 0 16,-1 0 144-16,1-1-144 0,2 1 128 0,-1 2-128 0,4-1 0 0,-4-2 0 15,2 0 128-15,3 1-128 0,-1 2 0 0,2-1-176 16,-2-4 48-16,5 2 0 0,3 0 128 0,0-2 0 16,0-2 0-16,1 3-128 0,-1 4 128 0,4 1 0 15,2 2 0-15,4-1 0 0,3 0 0 0,-2-1 0 16,0 2 0-16,2 1 0 0,3 1 0 0,1 3 0 16,4 4 0-16,3 1 0 0,-1 1 0 0,2 2-208 15,-1 6 48-15,3-1 16 0,0-4-32 0,1 1 0 16,4 1 0-16,4 0 0 0,1-1 0 0,1 0 0 15,3-2 0-15,0-1 0 0,2-1 176 0,3-2-160 16,5 1 160-16,0-2-160 0,3-2 160 0,3 1 0 16,3 3 0-16,3-1 0 0,4-2 0 0,5-1 0 15,-2 3 0-15,4-3 128 0,1-1 16 0,6 0 16 16,2 2 0-16,4 0 0 0,3 1-160 0,-1-2 192 0,2 1-192 0,3-3 192 16,2 4-192-16,4-2 128 0,4-1-128 0,1 1 128 15,2 0-128-15,1-3 0 0,3 3 0 0,3 0 0 16,0 1 0-16,7 1 0 0,4 0 0 0,2-3 0 15,-1 3 0-15,3-2-144 0,2-2 144 0,0 2-208 16,3 3 64-16,3-3 16 0,2 0 0 0,5-2 0 16,4 0 128-16,-1-2 0 0,0-1-144 0,4-1 144 15,2-2-128-15,3 1 128 0,-1 0-160 0,0 3 160 16,1-2 0-16,1-1 0 0,5-3 0 0,1 2 0 16,4 2 0-16,-2 2 0 0,-1 1 0 0,2-1 0 15,2 0 0-15,2 0-144 0,0 5 144 0,3-4 0 16,3-1 0-16,-3 2 0 0,2-1 0 0,-2 0 0 0,-3 2 0 15,6-1 0-15,4 1 0 0,-1-3 0 0,-6-3 0 0,4 2 144 16,6 3-144-16,-1-2 160 0,-5-2-160 0,4 1 0 16,-1 0-160-16,0-2 160 0,0 3 0 0,1-3 0 15,0-2 0-15,0-1 0 0,3 5 0 0,-2-1 0 16,0 0 0-16,0-1 0 0,2-1 0 0,0 0 0 16,-3-4 0-16,3 3 0 0,-1-4 0 0,0 2 0 15,-3 0 0-15,5-1 0 0,0 0 0 0,-2-1 0 16,-3 1 0-16,5-1 0 0,4 0 0 0,-3-2 0 15,-5 0 0-15,4-1 0 0,1 2-320 0,0-2 48 16,-4 0 0-16,3 1 0 16,2-1-112-16,0-1-32 0,-2 0 0 0,3 0 0 0,3-1 176 0,-3 0 48 15,-2-2 0-15,0 2 0 0,0 2 192 0,0 2 0 16,1 2 0-16,0-2 0 0,-1-3 0 0,-1 4 0 16,2-1 0-16,-1-1 160 0,-9-3-160 0,3 1 0 0,0 1 0 0,-3-1 0 15,-7 1 0-15,1-2 0 0,5-2 0 0,-1-1-176 16,-3 0 176-16,-3 0 0 0,-2-2 0 0,3 1 0 15,2-3 0-15,-5 1 0 0,-10-1 0 0,3-2 128 16,2 1-128-16,-3-6 0 0,-3 0 128 0,-3 1-128 16,-5-1 0-16,-1-4 0 0,3-5-160 0,-3 0 160 15,-2-1-176-15,-4-4 176 0,-5-4-160 0,-4-4 160 16,-3-3 128-16,-5 0 112 0,-1 0 16 0,-4 1 16 16,-3-3 272-16,-4 2 48 0,-3-2 16 0,-8 0 0 15,-5-3 96-15,-3-2 0 0,1-4 16 0,-9 0 0 16,-3 1-288-16,-6 1-64 0,-4-1-16 0,-3-4 0 0,0-3-144 15,-9-3-16-15,-8-2-16 0,-5-1 0 0,-6 3-176 0,-5 0 0 16,-4 2 0-16,-7 2 128 0,-7 0-128 0,-8 5 0 16,-11 6 0-16,-1 1-176 0,-7 1 176 0,-3 10 0 15,-6 7-144-15,-3 6 144 16,-4 5-1696-16,1 9-272 0,-41 9-48 0,19 6-16 0</inkml:trace>
  <inkml:trace contextRef="#ctx0" brushRef="#br0" timeOffset="47387.472">4545 7009 11967 0,'-14'-7'1072'0,"-3"-6"-864"15,0 0-208-15,3 0 0 0,3-1 3088 0,0 1 576 16,-1-1 112-16,0 2 32 0,1 1-2992 0,-2 1-608 15,-1 0-208-15,2 2 144 0,2-2 80 0,-2 5 16 0,0 0 0 0,1-1 0 16,1 3-240-16,0 1 144 0,2 0-144 0,-1 1 128 16,0-2-128-16,1 4 0 0,1 3 0 0,0 0 0 15,3 2 0-15,-2 0 0 0,2 2 0 0,4-8-176 16,0 9 176-16,2 1-128 0,1 0 128 0,4 1-128 16,3-5 128-16,2 2 0 0,0 1-144 0,5-1 144 15,2-1 0-15,5-1 0 0,5-2 160 0,2 1-160 16,1 0 368-16,8-2-48 0,10-1 0 0,-1 1 0 15,3-1-16-15,3-2-16 0,4-2 0 0,1-1 0 16,5 0-32-16,0 0-16 0,3 1 0 0,1-3 0 16,-1 0-240-16,4-3 144 0,-2-2-144 0,6 2 128 15,3 2-128-15,1-3 192 0,-5-1-192 0,7 0 192 16,1 1-192-16,2 3 192 0,-1-3-192 0,0 3 192 16,1 2-192-16,1 3 0 0,3 2 144 0,-1-1-144 0,-1 0 0 0,3 1 0 15,5 1 0-15,-4 3 128 0,-1 4-128 16,0-3 0-16,-2-1 0 0,-1 1 0 0,0 4 0 0,-2-1 0 15,-3-4 0-15,-3 1-128 0,-4-1 128 0,0 2 0 16,0 1 0-16,0-4 0 0,-4-3 0 0,-5-1 0 16,-2 0 0-16,1 2 0 0,1 1 0 0,-2-1 0 15,-3-1 0-15,-3-1 128 0,-7 0-128 0,-2 0 0 16,-5 0 0-16,-4 0 0 0,-1 0 0 0,-5 0 0 16,-5 0 0-16,-7 1 0 0,-6-1 0 0,-3 0 128 15,-2 0-128-15,-4 1 128 0,-7-1-128 0,0 0 176 16,0 0-176-16,0 0 192 0,0 0-48 0,-15 1 0 15,-5-3 0-15,-7 0 0 0,-5 0-144 0,-4-1 0 0,-3 3 144 16,-7-3-144-16,-3-2 0 0,-5-1 0 0,-3-2 0 0,-3 3 0 16,0-3 0-16,2-1 224 0,-3-1-48 0,-2-1-16 15,-3-1 240-15,-1 0 48 0,-3-1 16 0,-2 2 0 16,0-3-144-16,-3 4-48 0,-3 3 0 0,-2-4 0 16,-4-3-64-16,-3 1-16 0,2 2 0 0,-6 1 0 15,-3 0 0-15,-5 0 0 0,0 0 0 0,-3 4 0 16,-3 2-64-16,-5 3 0 0,-7 1-128 0,-5 2 192 15,-6 2-192-15,0 3 0 0,2 1 128 0,4 1-128 16,5-3 0-16,4 2 0 0,9 0 0 0,6 0 0 16,4-1-224-16,6 3 64 0,2 0 16 0,6 1 0 15,7 3-464-15,4-2-96 16,2-3 0-16,6 2-9680 0,2 4-1936 0</inkml:trace>
  <inkml:trace contextRef="#ctx0" brushRef="#br0" timeOffset="48999.012">15076 7148 12895 0,'11'-13'1152'0,"6"2"-928"0,-1 0-224 0,5 3 0 16,4 2 2496-16,3 0 448 0,3-3 80 0,3 4 32 16,6 1-2576-16,0 0-480 0,2-3-160 0,2 2 0 15,-1-1 32-15,1 3 0 0,0 1 0 0,1-4 0 16,1 1-96-16,2-3-16 0,3 0 0 0,2 2 0 15,2 1 240-15,2 1 0 0,1 0 0 0,2 0 0 16,0 1 0-16,3-1 192 0,3-1-48 0,3 3 0 16,4 2-144-16,-1 0 0 0,0 0 0 0,2 0 0 15,0 0 0-15,6 0 0 0,2-2 0 0,-1 4 0 16,-4 2 0-16,5 1 0 0,3-2 0 0,1-1 0 16,1 2 0-16,-3-3 0 0,-3 1 0 0,5-1 0 0,4-1 0 15,-3 0 0-15,-2 0 0 0,2 1 0 0,1 1 0 0,1 0 160 16,1 0-16-16,-4 0 0 0,-2 1-16 0,-1 0-128 15,4 0 192-15,-1 1-64 0,-1 1 0 0,-1 1 0 16,2 1 0-16,-1-1 0 0,3 0-128 0,-5-1 160 16,-5 2-160-16,-1-1 160 0,2 0-160 0,-1-2 0 15,0 0 0-15,-3-1 0 0,-5 3 0 0,-1-1 0 16,-1-1 0-16,1 1 0 0,0-1 0 0,-2 3 128 16,0 0-128-16,-3 0 128 0,-2-4-128 0,-1 1 0 15,1-3 0-15,-3 3 0 0,-2 3 0 0,-3-3 0 16,-2-4 0-16,-4 3 0 0,0 2 0 0,-2 0 0 15,0 1 0-15,0-3 0 0,2-2 0 0,-3 0 0 16,-1-1 0-16,-5 4 0 0,0-2 0 0,-4 0 0 16,-3-1 0-16,-2 1 0 0,-3 0 0 0,2 1 0 0,-4 0 0 15,-1-1 0-15,-2-1 0 0,-4 1 0 0,-3 1 0 0,0-2 0 16,-4-1 144-16,-3 1-144 0,-8-1 160 0,0 0-160 16,0 0 240-16,0 0-48 0,0 0-16 0,-8-2 0 15,-3 2-176-15,-5-3 160 0,-5 0-160 0,-2 1 160 16,-3 1-160-16,-4-1 0 0,-3 2 0 0,-4-1 0 15,-4-2 0-15,-4 1 0 0,-4 1 0 0,-4-2 0 16,-5-3 0-16,1 1 0 0,-1-1 0 0,-4 2 0 16,-4-2 0-16,-5 0 0 0,-6-3 0 0,0 1 0 15,0 4 192-15,-7-3-32 0,-6-2-16 0,0 4 0 16,1-3-144-16,-1 3 0 0,-1-2-192 0,-2-1 192 16,-6-1 0-16,3 0 0 0,2 0 0 0,-2 0 0 15,-6 1 0-15,5 1 0 0,2-3 0 0,0 2 0 0,-6 3 0 0,2-1 0 16,-1 1 0-16,0-3 0 0,-1-1 128 0,0-1-128 15,-4 3 0-15,2-1 128 0,0-1-128 0,-1-1 0 16,-1 2 0-16,5 1 0 0,1-2 0 0,-2 0 0 16,-3-1 0-16,1 3 0 0,4 3 0 0,1-2 0 15,-4-4 0-15,4 1 0 0,-1 1 0 0,2 1 0 16,2-2 0-16,0 1 0 0,-2-4 0 0,8 5 0 16,3 3 0-16,6 0 0 0,2-2 0 0,3 1 0 15,3 1 0-15,7 2 0 0,5 1 160 0,6 1-160 16,6 1 192-16,2 0-192 0,1-1 176 0,3 0-176 15,4 0 160-15,3 1-160 0,2 3 128 0,7-2-128 16,4-3 0-16,5 1 0 0,3 1 0 0,6 0 0 16,8-1 0-16,0 0 0 0,0 0 0 0,0 0 128 0,11 4-128 15,9 0 0-15,4-4 128 0,7-2-128 0,7 0 176 0,2 0-176 16,6 0 448-16,6 2 0 0,1 1-16 0,7-1 0 16,6-2-176-16,5 0-16 0,0-2-16 0,3 2 0 15,3 1-16-15,6 1 0 0,5 2 0 0,3 0 0 16,1-3-16-16,5 2-16 0,3 2 0 0,2 0 0 15,1-1-176-15,1 0 160 0,4 0-160 0,1 3 160 16,2 1-160-16,1 2 0 0,0-2 0 0,5 0 0 16,3 1 0-16,2-2 0 0,-3 2 0 0,3-3 0 15,1 0 0-15,1-1 0 0,0 0 0 0,-1 2 0 16,-1-1 0-16,2-1 160 0,3-3-160 0,-4 3 160 16,-2 0 80-16,1 0 16 0,2 0 0 0,-2 1 0 15,-3-3 32-15,3 3 16 0,3 4 0 0,-4-1 0 16,-5-3-176-16,0 0-128 0,-1 3 192 0,-6-2-192 0,-8-1 0 15,2-1 0-15,1-1 0 0,-10 3 0 0,-8 0 0 16,-3 2 0-16,-3-1 0 0,-3 2 0 0,-2 0-176 0,-8 2-144 16,-5 2-16-16,-8 3-9552 15,-8 3-1904-15</inkml:trace>
  <inkml:trace contextRef="#ctx0" brushRef="#br0" timeOffset="80041.05">5463 12226 25919 0,'-3'-13'1152'0,"-3"6"224"0,1-4-1104 16,3 3-272-16,2 8 0 0,0 0 0 0,0 0 0 0,0 0 0 16,4-8-128-16,7 3 128 0,0 0-176 0,4 1 176 15,5 0-192-15,0-1 192 0,1 1-256 0,1 3 64 16,1 0 16-16,3-3 0 0,2-2 176 0,-2 2-160 16,3 4 160-16,3 0-160 0,1-3 160 0,1 1 0 15,-1-1 0-15,3 0 0 0,4 1 0 0,-3 1 0 16,3-3 160-16,-3 2-160 0,2 0 0 0,-2 1 128 15,3 0-128-15,-2-1 0 0,3-1 0 0,0-2 0 16,1 2 128-16,1 0-128 0,1-2 128 0,1 3-128 16,-2 1 176-16,0-1-176 0,0-1 272 0,2-1-48 15,1 1-16-15,3 1 0 0,1 0-16 0,2-1-16 16,-2 1 0-16,-1 0 0 0,0 0-176 0,-1 0 0 0,0-5 0 0,3 4 0 16,-2 0 0-16,3 0 0 0,2-2 0 0,-3 0 0 15,-2 3 0-15,0-1 0 0,-3-1 0 0,3 1 128 16,4 1-128-16,0 0 0 0,-1 2 0 0,-1-2 0 15,1-1 0-15,0 3 0 0,-4-2 0 0,0 0-176 16,1 0 176-16,1-2 0 0,3-3 0 0,0 6 0 16,3 0 0-16,-2 2 0 0,-2-2 128 0,-3-1-128 15,2 2 0-15,1 2 0 0,1-1 0 0,1 0-128 16,0 1 128-16,0 0 128 0,-1-3-128 0,-1 3 176 16,-3 3-176-16,3-1 160 0,0-3-160 0,4 2 160 15,-2 3-160-15,2-2 0 0,-1 1 0 0,-3-2 128 0,-1 4 16 16,1-1 0-16,1 2 0 0,-2 0 0 0,-1-2 80 0,3 2 16 15,-1-1 0-15,1-1 0 0,-2 1-80 0,0-1-16 16,1 1 0-16,2 0 0 0,0 0-144 0,2 0 0 16,1-3 0-16,0-2 0 0,3 3 144 0,-1-2-144 15,0 0 160-15,2 1-160 0,1-3 256 0,3 1-64 16,1-2 0-16,2 1 0 0,-2 1-64 0,3 1 0 16,5-1-128-16,1 0 192 0,1 0-192 0,0 1 0 15,-2 1 0-15,4-2 0 0,-1-2 0 0,6 2 0 16,5 3 0-16,-1-4 0 0,-4-5 0 0,4 3 0 15,4 1 0-15,-1-1 0 0,-1-4 0 0,1 0 0 16,-2 2-208-16,2-1 64 0,2-2 144 0,-4 1-160 16,-4-1 160-16,5-1-160 0,5 1 160 0,-3 0 0 15,-2 1 0-15,0 0 0 0,3 1 0 0,-1 1 0 0,-1-2 160 16,-2 3-160-16,-3 0 192 0,2 0-64 0,3 0-128 0,1 2 192 16,-1 1-192-16,0 2 128 0,-2 2-128 0,-2 0 0 15,0-1 0-15,1 3 0 0,-3 2 0 0,3-3 0 16,-2-1 0-16,1 0 0 0,0 1 0 0,-2-1-160 15,-6-2 160-15,3 1-128 0,2 0 128 0,0 3-128 16,1 0 128-16,-2 1 0 0,-1-1 0 0,0-2 0 16,2 0 0-16,-1 1 0 0,-3 2 0 0,-1-1 0 15,3-4 0-15,-1-1 0 0,-1 0 0 0,-3 3 0 16,-2 1 0-16,-2-1 0 0,-2-4 0 0,1 1 0 16,1 2 0-16,-2 2 128 0,-2 0-128 0,-2 0 0 15,-3-2 256-15,1 1 0 0,2 1-16 0,-2 1 0 16,-3-2-64-16,1 2-16 0,-4-3 0 0,-1 2 0 15,-3-1-160-15,2-2 0 0,-2-2 0 0,1 2 128 16,0-1-128-16,-1 0 0 0,-1-3 0 0,-3 0 0 0,0-1 0 0,-2 1 128 16,3-2-128-16,1 0 0 0,-1-2 240 0,2 2-48 15,2-1 0-15,-4 1 0 0,-2 3 0 0,4-2 0 16,-1 0 0-16,1 1 0 0,-1-3-48 0,0 4-16 16,3 1 0-16,-4 0 0 0,-3-3-128 0,-1 1 0 15,0 0-160-15,-2 0 160 0,-1-2 0 0,1 0 0 16,1 2-128-16,0 0 128 0,4-1 0 0,-2-2 0 15,-2-3-160-15,-1 2 160 0,-1 1 0 0,3 0 0 16,1-2 0-16,3 1 0 0,1-3 0 0,-1 2 0 16,0 1 0-16,-2 1 0 0,-2-3 0 0,1-1 0 15,-2 1 0-15,2-1 0 0,1 6 0 0,-1-3 0 16,-3 0 0-16,1 1 0 0,-2 1 0 0,-3-1 0 0,-2-4 0 0,-3 4 0 16,1-2 0-16,2 1 0 0,-1-2 0 0,0 1 0 15,-2-1 0-15,2-1 0 0,-1 0 0 0,-1 0 0 16,-1 1 0-16,-2 0 0 0,-2-2 0 0,-1 1 0 15,-3 1 0-15,0 1 0 0,-2 0 0 0,-1 1 0 16,-1-2 0-16,-1 2 0 0,0-1 0 0,-3 3 0 16,-1 1 0-16,-3-2 0 0,-2 4 0 0,-1 0 0 15,-5 0 0-15,-7 0 0 0,0 0-144 0,0 0 144 16,0 0 0-16,0 0-192 0,0 0 192 0,0 0-160 16,-11 6 160-16,-2 1-208 0,-3-1 80 0,-3 0 128 15,-3-2-160-15,-2-1 160 0,-1 1 0 0,-2 0-144 16,-5 2 144-16,-3 0 0 0,-6 0-144 0,-1 1 144 15,0 1 0-15,-3 0-144 0,-8-1 144 0,4 1 0 0,0-3 0 16,0 0-128-16,-2 2 128 0,-4 0 0 0,-3 4 0 0,0-1 0 16,0-3-128-16,-1 2 128 0,-1-1-160 0,-2-1 32 15,-2-4 0-15,-3 0 0 0,-3-2 128 0,-2 2-128 16,1 1 128-16,0-3-128 0,1-1 128 0,-5-2 0 16,-3-1 0-16,0 3-128 0,-5 2 128 0,2-1 0 15,-2-3 0-15,-6 1 0 0,-4 3 0 0,-2 0 0 16,1-1 0-16,-3 2 0 0,-3-3 0 0,2 2 0 15,-2 2 0-15,0-3 0 0,-3-3 0 0,-1 0-160 16,0 0 160-16,-3-2-160 0,-1 2 16 0,0 0 0 16,0-1 0-16,2-1 0 0,-2 0 144 0,-1 3-192 15,-1 0 192-15,-1-2-192 0,-4-2 192 0,1 2 0 16,0 3 0-16,-2 0 0 0,-1-2 0 0,1 2 0 0,0-1 0 16,-1 1 0-16,-4 1 0 0,2-2 0 0,2-2 0 15,0 2 0-15,-4 1 0 0,2 2 0 0,-3 1 0 0,1-3 0 16,0-1 0-16,1-4 0 0,1-1 0 0,-2 0 0 15,1 1 0-15,3-1 0 0,2 2 0 0,1-2 0 16,-5-3 0-16,1 2 0 0,3-2 0 0,-2 0 128 16,-2 0-128-16,8 3 0 0,3 2 128 0,0-2-128 15,-3 0 272-15,4 1-16 0,1-2 0 0,-5 4 0 16,-1 1-96-16,2 1-32 0,3-4 0 0,-1 4 0 16,-1 0-128-16,1 0 0 0,1-2 0 0,0 0 128 15,0 3-128-15,3-2 0 0,-2-1 0 0,5-2 0 16,2 0-128-16,-1-1 128 0,0 2 0 0,4 0 0 15,4 0 0-15,1-1 0 0,1 0-144 0,1 1 144 16,0-1 0-16,1 0 0 0,4 1 0 0,-1-1 0 16,-2 4 0-16,3 0 0 0,4 0 0 0,2 1 0 0,0 0 0 0,-1 1 128 15,1 0-128-15,1 3 0 0,1-1 0 0,1 0 0 16,1 0 0-16,-1 0 0 0,-1-2 0 0,4 2 0 16,-1 0 0-16,1 1 0 0,1-1 0 0,-3-1 0 15,-3 1 0-15,5 1 0 0,2-2 0 0,2 1 0 16,-1 3 0-16,2-2 0 0,-4 3 0 0,4-2 0 15,-3 0-128-15,3 0 128 0,4 2 0 0,-3 2 0 16,1 2 0-16,-3 0 0 0,-4 2 0 0,4-2-128 16,2 2 128-16,-2 0 0 0,2 1-192 0,1 0 64 15,-2-3 128-15,2 3-208 0,0 1 16 0,4-4 16 16,1-2 0-16,1 2 0 0,-1 1-16 0,1-2 0 16,-3-2 0-16,2 1 0 0,2 2 64 0,0-3 0 0,3 1 0 15,-2-1 0-15,-1-3 128 0,1 2 0 0,-3 0-144 0,4-1 144 16,3 0 0-16,1-1 0 0,1 0 0 15,0 0 0-15,-1 0 0 0,-1 3 0 0,1-1 0 0,-1 0 0 16,2-1-144-16,2 1 144 0,3-1 0 0,3-1 0 16,4-1-160-16,0-2 160 0,1 1-128 0,1-1 128 15,2 0-256-15,3 0 16 0,4-2 16 0,1 0 0 16,3 2 224-16,0-2-192 0,4-2 192 0,0 0-192 16,7-1 192-16,0-1 0 0,3 0 0 0,3 0 0 15,1-2 256-15,2 2-64 0,4 4-16 0,0 0 0 16,1-8 16-16,-1 8 0 0,5-7 0 0,1 3 0 15,3 0-192-15,3 0 0 0,3 2 0 0,1-1 0 16,7-1 0-16,0 1 0 0,2 0 0 0,4 0 0 0,2-3 0 16,1 2 0-16,1-1 0 0,2 2 0 15,1 0 0-15,3-2 0 0,-1 1 0 0,5-1 0 16,5-1 0-16,3-1 0 0,-1 0 0 0,3 0 0 0,1 1 0 0,1 0 0 16,0-1 0-16,5-5 0 0,3 1 0 0,2 0 0 15,-2 1 0-15,3 0 0 0,0 0 0 0,2 1 0 16,1-5 0-16,2 6 0 0,2 1 128 0,-2-1-128 15,2-1 0-15,2 2 128 0,1 0-128 0,4-1 0 16,5 3 0-16,-2-1 128 0,-5 1-128 0,6 2 0 16,3 0 0-16,1 2 0 0,-3 1 0 0,2-1 0 15,-4-1 0-15,5 1 0 0,3 2 0 0,2 0 0 16,-2-1 0-16,4 0 128 0,0-1-128 0,6 1 0 16,2 0 0-16,1 0 0 0,3-2 0 0,1 1 0 15,0-3 0-15,1 4 0 0,0 4 0 0,3-4 0 16,1-2 0-16,1 2 0 0,-1 3 0 0,2 0 0 0,2 0 0 0,-1 3-176 15,-1 2 176-15,1 0 0 0,1 7 0 0,0-3 0 16,-2-2 0-16,5 0-128 0,3 4 128 0,2-1-128 16,-1 0-192-16,1 1-48 0,1-1 0 0,0-1 0 31,1 0-96-31,-4-2-32 0,-4-1 0 0,2-2 0 0,2-1 240 0,-1-2 64 0,-7 0 0 0,2 0 0 16,-1 1 192-16,-5 0 0 0,-5-1 0 0,3 1-144 15,6-1 144-15,-5 2 256 0,-1-1-64 0,-2 3-16 16,3 1 96-16,-2 2 32 0,-2-2 0 0,-3 1 0 15,2 2-304-15,0 1 128 0,1 1-128 0,1-3 0 16,-2-1 0-16,1 0 0 0,-3 0 0 0,2-2 0 16,1 0 0-16,-3-1 0 0,-1-2 0 0,-4 1 0 0,-5-1-192 15,4 2 192-15,0-2-208 0,-1 0 80 16,-3-3 128-16,1 1 0 0,-2 3 0 0,2-2 0 0,-1-2 0 0,-2 2 0 16,-2 0 0-16,-2 1 128 0,1 1-128 0,-1-3 0 15,-5-1 0-15,1 0 128 0,2-2-128 0,-1 1 192 16,1 1-64-16,-1-3 0 0,-5-4-128 0,3 1 0 15,1 2 0-15,-1-2 0 0,-3-1 384 0,-2 2 0 16,-4 2 0-16,3-2 0 0,2 2 48 0,-1-1 16 16,-1-3 0-16,-1 0 0 0,-6 1-160 0,2-1-32 15,-2 2 0-15,4 0 0 0,2-4-128 0,-5 2-128 16,-1-1 192-16,-3 2-192 0,2-1 128 0,3 1-128 16,3-2 0-16,-3 1 0 0,-3-2 0 0,-1 4 0 15,-1-2 0-15,3 0 0 0,0 1 0 0,1 0 0 16,1 0 0-16,-2-1 0 0,-4-2 0 0,5 1 0 0,2 1 0 0,-1-1 0 15,-3 1 0-15,0-1 0 0,-5 1 0 0,0-2 0 16,-1 2 0-16,0-1 0 0,3 1 0 0,-2 2 0 16,-1 1 0-16,-3 1 0 0,-4 4 0 0,2-2 0 15,2-1 0-15,0 2 0 0,-3 2 0 0,1 2 0 16,3-1 0-16,-3 2 0 0,-4-1 0 0,1 2 0 16,1 2 0-16,0 0 0 0,-3 0 0 0,-2-1 0 15,-4-3 0-15,-3 0 0 0,-1-1 0 0,-6-4 0 16,-2-2 0-16,-1-1 0 0,-2 0 0 0,-4 0 0 15,-1-2 256-15,-3 2 0 0,4 0 0 0,-5 2 0 16,-2 0-48-16,-6-1-16 0,-5 0 0 0,1 0 0 16,2 0-64-16,-4 1 0 0,-8 0-128 0,0 0 192 0,9-3-192 0,-9 3 0 15,0 0 0-15,0 0-160 16,0 0 160-16,0 0-208 0,0 0 80 0,0 0 128 16,0 0-688-16,-11 7-16 0,-2 1 0 0,0-2-13120 15</inkml:trace>
  <inkml:trace contextRef="#ctx0" brushRef="#br0" timeOffset="89426.442">11093 9342 28447 0,'2'-7'1264'0,"1"3"256"0,1-1-1216 0,2-1-304 0,-1-1 0 0,0 1 0 15,-5 6 0-15,6-4-256 0,-6 4 64 0,2-9 0 16,-2-2-128-16,-1 2 0 0,0 1-16 0,-4 1 0 16,1-2 16-16,0 1 0 0,-2 1 0 0,1-2 0 15,0-1 128-15,0-2 16 0,-3 1 16 0,0-1 0 16,-1 0 160-16,0-4-160 0,-1 0 160 0,-5-2-160 15,1-2-16-15,-1 2 0 0,-2-6 0 0,1 4 0 16,-4-2 176-16,0 0 0 0,-1-3-144 0,-5 4 144 16,-4 6 0-16,0-3 0 0,1-1 0 0,-1 1 0 15,0 3 272-15,2-1 32 0,-3 0 0 0,-2-1 0 16,2-1 112-16,-3 2 32 0,-3 0 0 0,1 0 0 16,0 1 16-16,0 2 16 0,-3-2 0 0,0 3 0 0,-2 0-80 15,0 1-16-15,-3 1 0 0,0 3 0 0,-2-1-256 16,0 3-128-16,-3 4 0 0,1 0 128 0,-4 0-128 0,2 1 0 15,0 2 0-15,2-1 0 0,2 6 0 0,-2-3 0 16,-2-1 0-16,1 3 0 0,0 4-128 0,1 2 128 16,2 0 0-16,1-1 0 0,1-1 0 0,2 1 0 15,-1 1 0-15,1 2 0 0,-2 0 144 0,0 0 48 16,2 2 16-16,-1-1 0 0,1 0 32 0,2 1 0 16,-2 1 0-16,3 1 0 0,3 1-16 0,1 2 0 15,-1 1 0-15,1 3 0 0,-1-1-16 0,2 2 0 16,0 2 0-16,-2-2 0 0,-1 0-208 0,0-1 0 15,0 0 0-15,3 1 0 0,-2 1 0 0,2-2 128 16,-1-4-128-16,1 3 0 0,-5 4 0 0,1 2 0 0,-6 2 128 16,2-4-128-16,2-3 0 0,-1 3 0 15,5 2 0-15,1-2 0 0,4-1 144 0,4 1-144 0,-2 2 128 16,4-1-128-16,2-3 144 0,-3-1-144 0,1 0 160 0,3-1-160 16,3 0 0-16,0 1 128 0,1 2-128 0,3-3 0 15,-1-2 128-15,5 0-128 0,1 2 176 16,6 1-176-16,1 1 0 0,0 0 0 0,2 0 0 0,2 2 0 15,5 2 0-15,-2-1 0 0,3 1 0 0,3 0 0 16,3-4 0-16,2 3 0 0,3-1 0 0,2 1-144 16,1 1 144-16,-2-2 0 0,3 0 0 0,3 1 0 15,2 3 0-15,1-3 0 0,1-4 0 0,3 1 0 16,3 2 0-16,4-4 0 0,3-3 0 0,3-2 128 16,3 3-128-16,1-3 0 0,-2-2 0 0,2-1 0 15,3-3 0-15,1 0 0 0,3 0 0 0,6-3 0 0,-1-2 0 0,2-3 128 16,-1-1-128-16,4-4 0 0,3 0 0 15,3-3 0-15,3-2 0 0,0-2 128 0,-1-4-128 16,-3 0 0-16,0-2-176 0,1-2 176 0,3-1-256 0,-3 0 32 16,-5-2 16-16,1 1 0 0,-3-3 208 0,0-1 0 15,-3-3-160-15,3 0 160 0,3-1 0 0,-4 0 0 16,0-2 0-16,-1-2 0 0,-1 1 0 0,1-1 0 16,-1 2 0-16,-3 0 0 0,0-2 0 0,-7 2 128 15,0-2-128-15,-1-2 0 0,-4-2 0 0,-1-3 128 16,-1 0-128-16,-4 1 0 0,0 0 0 0,-4-1 0 15,-3-2 0-15,-5 1 0 0,-3 3 0 0,-2 1 0 16,-5 1 0-16,-2-3 0 0,-3-3 256 0,-2 1-48 16,-2 4 0-16,-2-3 0 0,-3-1 192 0,-2-1 48 15,-2 2 0-15,-1 3 0 0,-1 1-64 0,-1 3-16 16,-3 2 0-16,-3-1 0 0,-2 1-176 0,-3-1-48 0,-3 1 0 0,-2-2 0 16,-5-2-144-16,-3 2 0 0,-3 2 0 0,-7 2-176 15,0 3 176-15,-1-2-160 0,-6-4 160 0,0 5-160 16,-1 6 160-16,-1 0-160 0,-4 0 160 0,1 0-160 15,-3 2 160-15,0 3-128 0,-3 1 128 0,3-2-128 16,-2 0 128-16,2 3 0 0,-1 3 0 0,-3 1-128 16,-1 2 128-16,0-1 0 0,1 1-144 0,-1 3 144 15,-5 3 0-15,4-1 0 0,1-2 0 0,-1 4 0 16,-5 4-176-16,0 2 176 0,0 2-128 0,-1 1 128 16,-1-1 0-16,5 1-160 0,-2 0 160 0,1 1 0 15,-2 0-240-15,1-2 64 0,0-2 16 0,4 7 0 16,2 9 32-16,1-3 0 0,1-1 0 0,2-1 0 15,0-2 128-15,1 2 0 0,0 1-144 0,3-1 144 0,-1-1 0 0,4 3-144 16,0 2 144-16,4-2 0 0,0-2-160 0,0 0 160 16,3 4-128-16,-2 1 128 0,3 0-144 0,1 2 144 15,-2 0-160-15,2 4 160 0,2 2 0 0,4 0 0 16,1 3 0-16,4-4 0 0,0-1 0 0,3 1 0 16,1 0 0-16,3 1 0 0,0 0 0 0,3 0 0 15,1-1 128-15,4 2-128 0,4 1 0 0,1 1 0 16,1 2 0-16,3 1 0 0,2-1 0 0,1-1 0 15,2-1-128-15,1 0 128 0,3-3-224 0,0-3 48 16,3-2 16-16,1 0 0 0,1 3 32 0,3 0 0 16,-1-2 0-16,4-1 0 0,2 2 128 0,2-1 0 15,5-3-144-15,1-4 144 0,-1-3 0 0,5-1 0 16,5 1 0-16,1-1 0 0,1-4 0 0,3-3 128 16,3-2-128-16,-1-3 0 0,3 1 0 0,3-5 0 0,2-3 0 0,3-1 0 15,2 0-128-15,0-2-16 0,-2-1 0 0,2-2 0 16,1-2-16-16,1 2 0 0,5-1 0 0,-2-2 0 15,2 1 160-15,-1-2 0 0,-2-1 0 0,1 0 0 16,-2 0 0-16,4-1 144 0,2-3-16 0,0 1-128 16,-2 1 208-16,-3-2-64 0,2 1-16 0,0-4 0 15,-1-1-128-15,1-2 128 0,-2 2-128 0,-4-2 128 16,-2-2-128-16,1 0 0 0,1 0 0 0,-3-5 0 16,-2-1 0-16,1-2 0 0,0-1 0 0,-2-4 128 15,-3 0-128-15,0-1 0 0,-2-1 144 0,3 2-144 16,-1-1 0-16,0 1 0 0,-4-1 0 0,-4 0 0 15,-1-3-192-15,-3 1 64 0,-3-4 0 0,-2 3 0 0,-2 0 0 16,-1 3 0-16,-2-3 0 0,-3 2 0 0,0 2 128 0,-4 2 0 16,-4 1 0-16,-1-2-128 0,-3-1 128 0,-2-3 0 15,0 0 128-15,-8 3-128 0,-2 4 288 0,-4 0-16 16,-4 2 0-16,-5 0 0 0,-5 0 176 0,-4 2 16 16,-4 0 16-16,-3 4 0 0,-5 3-240 0,-3 2-48 15,-5-4-16-15,-5 4 0 0,-7-1-48 0,-6 2-128 16,-8 1 192-16,-4 4-64 0,-1 3-128 0,-10 0 0 15,-3 2 144-15,-5 7-144 0,-6 5 0 0,0 3 128 16,-4 2-128-16,-1 5 0 0,-1 4 0 0,3 3-128 16,2 2 0-16,-1 5 0 0,-2-2 128 0,1 5-208 15,4 0 80-15,1 8 128 0,1 4-432 0,2 2 48 16,7 1 0-16,2 2 0 16,10 5-192-16,-2 0-16 0,1 0-16 0,5 2 0 15,4 1-1376-15,4 6-288 0,6 1-48 0,8-1-16 0</inkml:trace>
  <inkml:trace contextRef="#ctx0" brushRef="#br0" timeOffset="92011.875">11721 10360 26719 0,'-13'-15'1184'0,"4"5"240"0,0-2-1136 0,0-1-288 15,1 5 0-15,1-1 0 0,2-1 1168 0,1 2 176 16,2 2 48-16,1-1 0 0,-1 0-1040 0,2 1-208 15,0 6-144-15,3-7 192 0,-1 2-192 0,-2 5 0 16,8-5 0-16,0 1 0 0,3-2 0 0,3 2-192 16,4 3 0-16,2-1 16 0,2-2 16 0,6 1 0 15,6 1 0-15,2 0 0 0,5-4 160 0,1 2 0 16,3-2 0-16,7 1 0 0,2 0 0 0,3 2 0 16,2-1 0-16,3-1 0 0,2 1 144 0,2 0 64 0,-2-3 16 15,7 4 0-15,5-1 224 0,2 3 64 0,-1 1 0 0,3 0 0 16,-1-1-256-16,4 1-32 0,3-3-16 0,-2 3 0 15,0 1-208-15,0-1 0 0,-2 0 0 0,4-1 0 16,2-1 0-16,-3-1 0 0,-4 1 0 0,5 0 0 16,3-1 0-16,-1 1 0 0,-2 0 0 0,2 1 0 15,-3-1 0-15,3 1 0 0,3 1 0 0,-7 2 0 16,-2-1 0-16,1 2 0 0,3-1 0 0,-1 1 0 16,0 3 0-16,-3-2 0 0,-3-1 128 0,3 2-128 15,2-1 0-15,-1 3 0 0,-1-1 0 0,1 0 0 16,-5-2 0-16,1-1 0 0,-1 1 0 0,0-1 0 15,0 0 0-15,-1-2 0 0,-2-1 0 0,-1 3 0 16,2-1 0-16,0 0 0 0,0 0 128 0,-3 0-128 0,-3-2 0 16,0 0 0-16,3 0 0 0,-4 4 0 0,1-2 0 0,-4 1 0 15,-2-1 0-15,2 1 0 0,2 0 0 0,2-2 0 16,-1 3 0-16,-1-1 0 0,-1 0 0 0,-1-1 0 16,-4-1 0-16,-1 1 0 0,1 1 0 0,1-1 0 15,-1 1 0-15,0-1 0 0,-3-2 0 0,-2 1 0 16,0 1 0-16,1-1 0 0,3-1 0 0,-4 2 0 15,-1 0 0-15,-2 0 0 0,-4-2 0 0,-2 1 0 16,-1 2 0-16,4 0 0 0,1 0 144 0,-1 0-144 16,-5 0 128-16,0-1-128 0,1 0 208 0,-5-2-32 15,-3-2-16-15,-3 2 0 0,2 1-160 0,-5-1 0 16,-1-2 0-16,-1 0 128 0,0-2-128 0,0 4 128 16,-1-1-128-16,-3-1 128 0,-5 0-128 0,1 1 0 0,-5 2 0 15,-3-1 0-15,-4-1 0 0,-1 1-192 0,-10 0 32 0,0 0 16 16,0 0-96-16,0 0-16 0,0 0 0 0,0 0 0 15,0 0 64-15,-7 4 16 0,-6-3 0 0,-2 0 0 16,-3 3 176-16,-5-2 0 0,-4 1 0 0,-3 0 0 16,-1 1-160-16,-2-1 160 0,-2-1-192 0,0 3 192 15,-4 0-144-15,-1-1 144 0,-5-1 0 0,-2-1-144 16,-1 1 144-16,-6-1 0 0,-3-1 0 0,1-1 0 16,0 0 0-16,-4-2 0 0,-1 0 0 0,-4-1 0 15,-4-3 0-15,-2 1 0 0,3-1 0 0,1 0 0 16,-2 2 0-16,-5-1 0 0,-4-2 0 0,1 2 0 15,0-3 0-15,-1 0 0 0,-4 2 128 0,2 0-128 16,-5 1 192-16,2-3-16 0,-1 3-16 0,-3-2 0 0,-3 1-32 16,-1 1-128-16,-3-2 192 0,3 2-64 0,0-1-128 0,-5 3 0 15,-2 2 0-15,1-2 128 0,5-1-128 0,-1 0 0 16,0 0 0-16,-1 0 0 0,1 2 0 0,0-2 0 16,2-2 0-16,0 1 0 0,-5-1 0 0,5 0-224 15,4-1 80-15,0 0 16 0,-1-3 128 0,0 3-208 16,1-1 80-16,2 0 128 0,1 0 0 0,-2 1 0 15,1 1 0-15,3 1 0 0,1-1 0 0,3 1 0 16,1-4 0-16,3 4 0 0,0-1 0 0,1 2 128 16,3-2-128-16,4 1 192 0,1 0-64 0,1-1 0 15,0-1 0-15,3 1 0 0,1 0-128 0,4 5 160 16,2 0-160-16,3-2 160 0,1 0-160 0,-2 2 128 16,0-1-128-16,1-1 128 0,-1-3-128 0,3 2 0 15,0 1 0-15,3 4 0 0,0 5 0 0,2-2 0 16,0-1 0-16,2-1 0 0,-3-1-256 0,2-1 64 0,0 0 0 0,5-1 16 15,2-1-32-15,3-1-16 0,2-1 0 0,3 0 0 16,3 1 224-16,2-1-144 0,2 0 144 0,2-1-128 16,3 3 128-16,-1 1 0 0,1 0 0 0,0 1 128 15,2 1 80-15,1 1 32 0,1 1 0 0,1 0 0 16,0 0-240-16,1-2 128 0,2-2-128 0,8 1 0 16,-8 6 0-16,8-6-160 0,0 0 0 0,0 0 0 15,-1 7-64-15,1-7-16 0,5 8 0 0,4 1 0 16,-1 0 240-16,4-3-144 0,2 1 144 0,2-2-128 15,2-1 128-15,0-2 176 0,3-1-48 0,0 2 0 16,5 2 0-16,-1-2-128 0,2-2 192 0,5 2-64 16,1 1 96-16,6 0 16 0,5 0 0 0,-1 3 0 15,3-1-96-15,1 1-16 0,4 4 0 0,0-3 0 0,6-5-128 0,-1 1 0 16,2 0 0-16,4 3 128 0,2 0-128 16,4 1 0-16,-1-4 0 0,2 2 0 0,2-1 0 0,5 0 0 15,4-1 0-15,1 2-176 0,0 0 176 0,1 0-192 16,2-1 192-16,1 2-192 0,2-1 192 0,2 1 0 15,4-1 0-15,1 0 0 0,2 1 0 0,0-2 0 16,-3 1 0-16,3-1 0 0,4 2 0 0,-1-1 0 16,-5 2 0-16,4-1 0 0,5-1 0 0,-1 2 0 15,-2 0 0-15,0 1 0 0,0-1 0 0,5 0 0 16,-1-1 0-16,0 0 0 0,-4 4 0 0,2-2 0 16,6-2 0-16,-3-1 0 0,0 4 0 0,-4 0-128 15,4 1 128-15,-2-1 0 0,-6-2-128 0,2 2 128 16,1 0-128-16,-1 2 128 0,-3-2 0 0,-2-2 0 0,2-1 0 0,-1 0-128 15,-2-1 128-15,-1 2 0 0,-1-4 0 0,-2 0 0 16,2 0 0-16,-3 1 0 0,-4 0 0 0,-2-2 0 16,-3-1 0-16,3-1-160 0,0-1 160 0,0 2 0 15,-4-1 0-15,-1-1-128 0,1-3 128 0,-1 3 0 16,3 3 0-16,-4-2 0 0,-6-1 0 0,-1-1 0 16,-3-2 0-16,-1 1 0 0,-2 3 0 0,-1 0 0 15,-3-1 0-15,-4 3 0 0,-8-1 0 0,-6 0 0 16,0-2 0-16,-5 0 0 0,-2 0 0 0,-3 2 0 15,-3 2 0-15,-3-1 0 0,-3 0 0 0,-2 2 0 16,-4 0 0-16,0-1 0 0,-2 2 0 0,-4-1 0 16,-1 0 0-16,-2-1 0 0,-7-4 128 0,0 0-128 15,0 0 0-15,0 0 0 0,0 0 0 0,0 0 0 0,0 0 0 0,-7 10 0 16,-3-3 0-16,0-3 0 0,-3 1 0 0,-4-2 0 16,-4-1 0-16,-2 0 0 0,0 2 0 0,-2-4 0 15,-3 0 0-15,0 1 0 0,-2-1-192 0,-1-1 192 16,-2 1-192-16,-2-3 192 0,-6 6-256 0,-4-3 48 15,-4 0 16-15,-2-3 0 0,1 2-80 0,-3 0-16 16,1 0 0-16,-5-1 0 0,-3-1-48 0,-3-1-16 16,-4 3 0-16,-3-1 0 0,3 0 0 0,1-2 0 15,-3 1 0-15,-6 0 0 0,-3 2 208 0,1-1 144 16,0 2-192-16,-1 0 192 0,-2 0 0 0,-4 0 0 16,-3 2 0-16,2 0 0 0,0 0 0 0,-2-1 0 15,-4 0 0-15,-1 2 0 0,-1 0 0 0,-4-2 0 16,0 1 0-16,1 1 0 0,-1 2 0 0,0-2 0 0,2-1 0 0,-2 1 0 15,-4-1 0-15,2 0 0 0,2 0 0 0,-3 0 0 16,-2-2 0-16,-1 1 0 0,7 1 0 0,0-2 0 16,-2-2 0-16,1 2 0 0,0-1 0 0,4 1 0 15,2 0 0-15,-1 0 0 0,-1-2 0 0,3 1 0 16,4 0 0-16,3 0 0 0,3-2 0 0,1-4 0 16,0-1 0-16,2 1 0 0,1-2 0 0,1-1 0 15,-1-2 0-15,1-1 0 0,-2-2 0 0,2 3 0 16,3 0 128-16,0-2-128 0,3-3 0 0,-2 2 0 15,-1-1 224-15,2 0-48 0,-1-2-16 0,4 3 0 16,2-2 32-16,0 2 16 0,-3 2 0 0,1 1 0 16,3 0-80-16,0 1 0 0,3 0-128 0,-1 1 192 15,-3 0-192-15,-1 3 0 0,-2 1 0 0,-1-1 0 16,-2 2 0-16,3-1 0 0,0 3 0 0,-1-1 0 0,-3 1 0 0,1 0 0 16,1-2 0-16,2 3 0 0,7 0 0 0,-4 1 0 15,0-1 0-15,1 1 144 0,2 0 48 0,3 1 0 16,2-2 0-16,3 2 0 0,4 0 112 0,2 0 16 15,4 0 16-15,-1 0 0 0,1-1-160 0,2 1-48 16,4-2 0-16,-1 2 0 0,4 2-128 0,4-1 0 16,5 2 0-16,3-2 0 0,0-1 0 0,3 0-320 15,1 0 48-15,4 2-9456 16,3 0-1904-16</inkml:trace>
  <inkml:trace contextRef="#ctx0" brushRef="#br0" timeOffset="112331.544">11105 12154 11967 0,'0'0'1072'16,"-7"-2"-864"-16,1 0-208 0,6 2 0 16,-9-1 1392-16,9 1 224 0,0 0 48 0,0 0 16 15,0 0-1680-15,0 0-560 0,-5-2 0 0,5 2 0 0,0 0 240 0,0 0 64 16,0 0 0-16,0 0 0 0,0 0 0 0,0 0 16 15,8 7 0-15,2-3 0 0,1 1 496 0,-1-1 112 16,2 1 16-16,4 0 0 0,1 1 176 0,7-1 32 16,5-3 16-16,3 2 0 0,0 0-288 0,2 0-48 15,1 0-16-15,5-1 0 0,5-1 80 0,1-2 16 16,1-2 0-16,3 2 0 0,4 1 32 0,3 0 0 16,5 0 0-16,0 0 0 0,3 3-192 0,2-4-16 15,0-1-16-15,3-2 0 0,1 3-160 0,2-1 0 16,2 1 0-16,-6-1 0 0,-2 2 0 0,1-1 0 15,1 0 0-15,2-2 0 0,-2-2 0 0,-1 0 0 16,-5 0 0-16,-1 0 0 0,-2-4 0 0,2 1 0 0,-5 1 0 16,-1 0 0-16,-2 2 0 0,-2-1 240 0,-5-1-48 0,-1 5 0 15,-2 1 368-15,-3 1 64 0,1 3 16 0,-1 1 0 16,-3 0-160-16,0 3-32 0,-2 1 0 0,-2-1 0 16,-1 1-176-16,-3 0-32 0,-3 2-16 0,-2-2 0 15,-3-1-224-15,-1-3 0 0,-1-1 0 0,-5 1 0 16,-5 0 0-16,-1-2 0 0,-9-3 0 0,0 0 0 15,0 0 0-15,0 0 0 0,0 0 0 0,0 0 0 16,0 0 320-16,0 0 32 0,-9-4 0 0,0 0 0 16,-5-1 48-16,-2-2 16 0,-8-1 0 0,-1 1 0 15,-6 2-208-15,-5-1-32 0,-4 4-16 0,-5-1 0 16,-3-4-160-16,-5 2 0 0,-1-2 144 0,-2 1-144 16,-2 0 0-16,-4 1 0 0,-4 0 0 0,-2 2 0 15,-3 0-176-15,-3-1-48 0,0 2-16 0,-8 1 0 0,-5 1-128 16,-1 0-16-16,1-2-16 0,0 2 0 0,-5 0 160 0,-3 0 48 15,-5 0 0-15,1 0 0 0,-2 2 192 0,-2 2 0 16,-4 2-160-16,-1 2 160 0,1 2 0 0,-3 1 0 16,-5-2 0-16,-1 2 0 0,-1 3 0 0,-4 0 0 15,-4 0-144-15,2-1 144 0,1-3-272 0,1 5 0 16,-2-2 0-16,-2-1 0 0,0-2 144 0,4 1 128 16,0 1-192-16,1-1 192 0,-1-2-176 0,3 1 176 15,0 0-160-15,1-2 160 0,-1 0 0 0,6 0 0 16,2 3 0-16,0-4 160 0,-2-1-160 0,1-1 160 15,1 1-160-15,0-2 160 0,-3 0-160 0,4-3 0 16,4-1 0-16,-2 0 0 0,-1 1 0 0,4-2 0 16,2-1 0-16,3-2 0 0,2 1 0 0,0-1 0 15,-2 0 0-15,7 0 0 0,8-2 0 0,-2 1 0 0,1-2 0 16,2 1 128-16,3 0-128 0,4 2 0 0,5-2-160 0,-1 1 160 16,2 0 0-16,2 3-144 0,4-1 144 0,4 1 0 15,3-3 0-15,4 4 0 0,4 1 0 0,4 0 0 16,1-3 0-16,1 2 0 0,3 1 0 0,-1 0 0 15,7-2 0-15,2 2 0 0,2 0 0 0,5 2 0 16,3-1-288-16,7-1 32 0,0-1 0 0,5-1 0 16,4 2 16-16,6 0 16 0,0 0 0 0,0 0 0 15,0 0 416-15,0 0 64 0,0 0 32 0,0 0 0 16,11-4-32-16,4 1-16 0,4 0 0 0,0 0 0 16,3 2-112-16,4 1-128 0,6-1 176 0,2 1-176 15,5 0 224-15,0 2-64 0,3 0-16 0,3-2 0 0,2-2-144 16,5 0 0-16,4 0-192 0,4 0 192 0,0-1-160 0,3 0 160 15,-2 2 0-15,5-1-144 0,6 0 144 16,2-3-192-16,4 2 192 0,2 1-192 0,-1 0 192 0,4-2 0 16,5-3 0-16,2 0 0 0,1 2 0 0,2-2 0 15,-2-2 0-15,6-1 0 0,2 0 0 0,1 1 0 16,-2-2 0-16,4 1 0 0,4 1 0 0,-1 0 128 16,-1 1-128-16,-1 1 176 0,3-2 144 0,-2 1 48 15,-1 3 0-15,0 1 0 0,0 1 16 0,2 1 0 16,0 1 0-16,0 3 0 0,1 2-160 0,0 0-32 15,-3-5 0-15,2 2 0 0,-1 2-192 0,2-2 0 16,1-3 0-16,-2 0 0 0,-1 2 0 0,1 0-128 16,3 2 128-16,-2-4-208 0,-4-4 16 0,5 2 16 0,-2 2 0 15,-1-2 0-15,-2 0 176 0,-3 1 0 0,1-1 0 16,-3 0 0-16,0 1 0 0,-1-1 0 0,-3 1 0 0,2 0 0 16,0-2 0-16,-4 0 0 0,-5-2 0 0,1 2 0 15,-2-1 0-15,0 2 0 0,-6-5 0 0,-2 2 0 16,-7 1 0-16,0-1 0 0,-2-2 0 0,-2 4 0 15,0-1 0-15,-8 1 176 0,-3-1-48 0,-3 2 0 16,-3 1 128-16,-1 0 0 0,-4 1 16 0,0 1 0 16,-3 1-96-16,0-1-32 0,-5 1 0 0,-3 0 0 15,-4-1-144-15,-4 0 0 0,-5 0 0 0,-2 1 0 16,-4 0-192-16,-2 0 0 0,-12 0-16 0,0 0 0 16,0 0-176-16,0 0-16 0,0 0-16 0,0 0 0 15,-10 0 32-15,-5 1 0 0,-6-2 0 0,-8 2 0 16,-8 1 64-16,-4-1 32 0,-1-1 0 0,-3 1 0 15,-3 0 288-15,-2 2 0 0,1 0-128 0,-8 0 128 0,-4 3 304 0,-3-2 112 16,-2-1 32-16,0 1 0 0,0-1-80 0,-3 0-16 16,-8-1 0-16,-2 1 0 0,-7-2-208 0,-1 1-144 15,-2-1 192-15,-4 0-192 0,-9 0 0 0,3 3 0 16,-2-2 0-16,0-1 0 0,-5-1 0 0,1 0 0 16,-1-1-128-16,-2 0 128 0,-4 4-192 0,1-4 192 15,1-2-208-15,-2 0 80 0,-1 3-64 0,2 0 0 16,0-1 0-16,-2 1 0 0,-3 0-64 0,2-1 0 15,1-1-16-15,-1 2 0 0,-3-2 64 0,-1 4 16 16,-1-2 0-16,-3 1 0 0,-2 1-96 0,2 2-16 16,4-1 0-16,-4 2 0 0,-1-1 0 0,1 1 0 15,3 2 0-15,2-3 0 0,-1 2 304 0,5-1-160 16,6 1 160-16,-2-1-128 0,1-2 128 0,6 1-192 0,6 0 192 0,1 1-192 16,1-2 64-16,1 2 0 0,5-1 0 0,6-1 0 15,5 0 128-15,-1 1-160 0,3-2 160 0,1-1-160 16,2-1-32-16,5 0 0 0,4-1 0 0,2 0 0 15,4-2 192-15,1 0 0 0,1 0 0 0,2-2 0 16,5-1 0-16,2 1 0 0,2 0 0 0,6 2 0 16,5 0 0-16,4 1 0 0,2 0 0 0,2-1 0 15,3-1 0-15,3 2 0 0,5 1 0 0,3 1 0 16,1-2-240-16,10 2-16 0,0 0 0 0,0 0 0 16,0 0 96-16,0 0 16 0,12 2 0 0,3 1 0 15,4 1 144-15,5 0 0 0,2 2 0 0,6-1 0 16,4 0 0-16,5-2 0 0,6 3 0 0,5-2 0 15,4-3 0-15,3 1 144 0,2 0-144 0,5 3 0 16,5-2 160-16,4 1-160 0,3-1 128 0,2 1-128 0,3 1 304 0,3 2-32 16,3-3 0-16,3 2 0 0,2 2-112 0,-1-1-32 15,1 1 0-15,2-1 0 0,6-2 128 0,-3 2 32 16,-2 3 0-16,6-3 0 0,3-2 16 0,0 0 0 16,-4 0 0-16,4 1 0 0,2 1 32 0,-2-1 16 15,-1 1 0-15,3-3 0 0,2 1-64 0,2 1-16 16,0 0 0-16,4-1 0 0,2 0-80 0,0-3 0 15,-1 1-16-15,0 1 0 0,6-2-176 0,-2 2 0 16,-2-2 0-16,1 2 0 0,5-2 0 0,0 1 0 16,-4 1 0-16,6-2 0 0,-2-2 0 0,-1 0 0 15,0 0 0-15,-5-2 0 0,1 0 0 0,-3-2 0 16,-2 0 0-16,0 1 0 0,-4 2 0 0,-3 0 0 16,-5-1 0-16,1 1 0 0,0 0 0 0,-5 1 0 0,-5-1 0 0,0 1 0 15,2-1 0-15,-6 1 0 0,-4 1 0 0,-1-1 0 16,-4-1 0-16,-3 0 0 0,-5-1 0 0,-3 1 0 15,-4 0 0-15,-4 0 0 0,-7 0 0 0,-4 0 0 16,-2 0 0-16,-3-2 128 0,-1 0-128 0,-2 1 0 16,0-1 192-16,-5 1-32 0,1 2-16 0,-5 0 0 15,-2 0 16-15,-2 0 0 0,-2 0 0 0,-1 0 0 16,-3 0-160-16,0 0 0 0,-2-1 0 0,-1-1 128 16,-5 4-128-16,1-2 0 0,0 1 0 0,-4 0 0 15,-4-2-144-15,2 1 144 0,0-1 0 0,0-1 0 16,2 0 0-16,-2 1-128 0,-11 1 128 0,7-1 0 15,-7 1 0-15,0 0 0 0,0 0 176 0,8-3-176 0,-8 3 192 0,0 0-64 16,0 0 0-16,0 0-128 0,0 0 144 0,0 0-144 16,0 0 0-16,0 0 144 0,-9-6-144 0,9 6 0 15,0 0 0-15,-6-2 0 0,-4-2-208 0,1 3 80 16,0 1 128-16,0 0-208 0,9 0-64 0,-9 1-16 16,0 0 0-16,1 0 0 15,-3-1-176-15,1 2-48 0,1 1 0 0,-2-2 0 16,2-2-128-16,-2 0-48 0,-2 0 0 0,0 2 0 15,-1 0-1488-15,-3-1-320 0,-9 0-48 0,0-1-16 0</inkml:trace>
  <inkml:trace contextRef="#ctx0" brushRef="#br0" timeOffset="113180.308">5467 12201 27695 0,'0'0'1216'0,"0"0"272"0,-3-8-1184 0,3 8-304 16,7-6 0-16,5 2 0 16,3 0-416-16,4 1-144 0,3 1-16 0,2 2-16 0,4 3 384 0,2 3 80 15,5-1 128-15,3 0-208 0,7-1 208 0,2-1 0 16,3-1-160-16,5 2 160 0,3-1 0 0,1 1 0 16,-1-4 0-16,6 0 128 0,5 0-128 0,2 0 0 0,3 0-160 15,1 4 160-15,0 0 0 0,8 1 0 0,6-2 0 16,-1 3 0-16,3 1 0 0,0-1 0 0,1-2 0 0,4 0-192 15,4 2 192-15,-2-2 0 0,0 1 0 0,4-1 0 16,4-1 0-16,-4-2 0 0,-2 1 0 0,6-1 0 16,3 1 0-16,0 0 0 0,-3-1 0 0,2-1 0 15,-1 0 352-15,0 1-32 0,-3 0-16 0,3-1 0 16,1-5 32-16,-2 2 16 0,0 0 0 0,2 2 0 16,-1-4-112-16,-2 0-32 0,-3 2 0 0,2 1 0 15,-4-1-48-15,1 0-16 0,1 1 0 0,-2 0 0 16,-3 0-144-16,1 1 160 0,2 0-160 0,-3 1 160 15,-2 1-160-15,-1 0 160 0,5-1-160 0,-2 2 160 16,1 0-160-16,-1-1 0 0,-4-2 0 0,-3 1 0 0,0 2 240 0,-5-1-48 16,-3-2 0-16,-3-1 0 0,-1-1 16 0,0-2 0 15,0 1 0-15,-1 1 0 0,-2-1-32 0,0 0-16 16,1-5 0-16,0 4 0 0,1 1-32 0,-4 3 0 16,-1-1 0-16,-1 2 0 0,-1 0-128 0,1 2 128 15,4 2-128-15,-7-1 128 0,-2 0-128 0,0-1 0 16,-3 0 0-16,0 0 0 0,-5-3 0 0,-1 0 0 15,-2-2-160-15,-5 1 160 0,-4 0-128 0,-2-4 128 16,-6 1 0-16,1-1-144 0,-4 2 144 0,-2 0 0 16,-2-3 128-16,1 2-128 0,1 0 272 0,-4 2-16 15,-2 0 0-15,0-1 0 0,-1 0 80 0,0 1 16 16,-1 1 0-16,-1 2 0 0,1 0-192 0,-3 2-32 16,-4 0-128-16,2 2 192 0,-3 3-416 0,1 3-96 15,0 2 0-15,-2 5-9664 0,0 5-1920 0</inkml:trace>
  <inkml:trace contextRef="#ctx0" brushRef="#br0" timeOffset="210460.506">20710 16621 7359 0,'0'0'656'0,"0"10"-528"15,5 3-128-15,-3-2 0 0,-2-11 2688 0,1 10 496 16,3 0 96-16,1-2 32 0,-5-8-1840 0,9 10-352 15,-2 1-80-15,1-3-16 0,0-4-320 0,-1 1-64 16,3 2 0-16,-3-2-16 0,-7-5-144 0,11 5-32 16,-3-1 0-16,0-1 0 0,1 2-48 0,1-3-16 15,-1-2 0-15,-9 0 0 0,0 0-144 0,7-3-48 16,1-5 0-16,-3-2 0 0,-2 0-32 0,3-7-16 16,-2-10 0-16,0-5 0 0,0-1 0 0,-2-1 0 15,3-5 0-15,-4-1 0 0,-1-2-144 0,0-3 0 0,0-3 0 0,2-1 0 16,-1-2 0-16,-2-2 0 0,-7-1 0 0,0 0 0 15,2-2 192-15,-1 0-32 0,1 0-16 0,-1 0 0 16,0 0 144-16,3 1 32 0,0 1 0 0,1 5 0 16,-1 3-192-16,-2 5-128 0,3 3 192 0,1 5-192 15,1 0 304-15,3 4-48 0,1 3-16 0,-1 4 0 16,2 2 16-16,-1 1 16 0,5 0 0 0,-3 3 0 16,-2 6-272-16,2 0 0 0,3 2 0 0,-2 3 0 15,3 3 0-15,1 3-176 0,3 2 0 0,5 5 0 16,1 4-80-16,1 7-32 0,0 6 0 0,5 6 0 15,5 1 96-15,0 5 0 0,-3 4 16 0,4 2 0 16,4 6 48-16,3 3 0 0,2 3 0 0,-2-3 0 16,1-1 128-16,-3-2 0 0,-2-4 0 0,-2-4 128 15,-3-4 192-15,-1-4 32 0,-3 0 16 0,-5-4 0 0,-1-1 240 16,-2 2 48-16,0 4 16 0,-3-5 0 0,0-5-96 0,-3 0 0 16,-1 0-16-16,-1-2 0 0,-4-3-352 0,1-3-64 15,-2-1-16-15,-1-3 0 0,-5-2-128 0,0-1 0 16,2-9 0-16,-4 6 0 0,-6-1-192 0,-2-3-64 15,-4-3 0-15,-3-3-16 0,-2-2-32 0,-8-3 0 16,-4-3 0-16,-5 1 0 0,-1 2 48 0,-6-2 16 16,-2-3 0-16,1 7 0 0,0 4 240 0,1 0 0 15,0-3 192-15,-1 3-192 0,-1 2 176 0,1 1-176 16,-2 2 160-16,0-1-160 0,-2-1 0 0,4 1 0 16,4 1 0-16,3-2 0 0,0-3 0 0,2-3 0 15,2 0 0-15,3 0-160 0,2 3 160 0,3-4-208 0,1-4 80 16,3 3 128-16,4 2 0 0,3-3 0 0,-1-5 0 0,4-1 0 15,2-1 0-15,5-1 0 0,2-5 0 0,4-3 0 16,-1-1 0-16,3-3 0 0,6-1 0 0,3-4 0 16,3-5 0-16,3-1 192 0,2 0-192 0,5-6 192 15,4-5 64-15,3-1 0 0,2 1 16 0,4-2 0 16,3-1-48-16,5-2-16 0,4-1 0 0,2-3 0 16,6 0-208-16,-1 2 0 0,0 5 128 0,0 5-128 15,-4 2 0-15,-3 5 0 0,-2 5 0 0,1 3 0 16,-1 6 0-16,-2 2 0 0,-5 6 0 0,-3 0 0 15,0 3 0-15,-5 4 0 0,-4 2 0 0,-4 4 0 16,-2 3 0-16,-2 3 128 0,-5 3-128 0,1 2 0 16,-5 4 192-16,-1 7-48 0,-1 4-16 0,-4 7 0 15,-3 3 128-15,-3 7 0 0,-5 6 16 0,-3 7 0 0,-6 7-80 0,-5 6-32 16,-5 8 0-16,-6 4 0 0,-2-2 16 0,-7 4 0 16,-4 6 0-16,-1-2 0 0,-1-1 80 0,2-3 32 15,0-3 0-15,7-5 0 0,6 0-288 0,3-6 0 16,0-3 128-16,7-11-128 0,4-8 0 0,2-9-304 15,1-8 64-15,4-6-11744 16,4-7-2352-16</inkml:trace>
  <inkml:trace contextRef="#ctx0" brushRef="#br0" timeOffset="212094.88">3491 17425 1839 0,'-8'12'0'0,"1"-4"160"0,-2-1-160 0,0-1 0 16,2-1 0-16,1-1 0 0,-2-2 6336 0,0-2 1216 15,0-1 256-15,0-2 64 0,-1-4-5760 0,-4-2-1152 16,2-4-240-16,0-3-32 0,0-5-480 0,-4-2-80 16,0-5-128-16,0-3 176 0,-1-5-176 0,-1-9 0 15,-7-8-192-15,5-2 192 0,1 0-400 0,-3-2 32 16,-3-3 16-16,2-1 0 0,1-1-16 0,0-1 0 16,0-4 0-16,-1-1 0 0,1 5 144 0,-1 1 32 15,5 3 0-15,-1 3 0 0,1 2 192 0,1 2 192 16,1 2-48-16,2 5 0 0,-2 5 400 0,1 4 80 0,3 6 16 15,1 3 0-15,1 4 64 0,3 4 0 0,-2 6 16 16,2 2 0-16,4 1-352 0,-2 3-80 0,1 1-16 0,3 6 0 16,0 0-272-16,0 0 0 0,0 0 0 0,0 0 0 15,12 7-224-15,1 2 0 0,0 2 0 16,2 2 0-16,3 3 32 0,2 2 16 0,1-1 0 0,1 1 0 16,1 0 176-16,4 1-128 0,3 1 128 0,2-1-128 15,2-3 128-15,2 2 0 0,-2-3 0 0,2 4 0 16,-1 0 0-16,0-2-128 0,0-1 128 0,2 1 0 15,-1 2 0-15,-1 0 0 0,2 0 0 0,0-1 0 16,-5 1 0-16,2 1 0 0,0-4 0 0,-1 1 0 16,-3-2 128-16,-3 2 0 0,-1 0 0 0,-1 0 0 15,1-3 0-15,-2 0 0 0,-5 1 0 0,0 0 0 16,-2 0-128-16,-1 2 0 0,-1-1 128 0,-2 1-128 0,-2-2 0 0,-5 4 0 16,-1 4 0-16,-4-1 128 0,-3-1-128 15,-3-2 0-15,-1-2 0 0,-6 2 0 0,-2 0 0 0,-4-1 128 16,-3 1-128-16,-3 0 128 0,-3 1-128 0,-4 1 0 15,-4 1 128-15,-3 1-128 0,-1-1 0 0,-1 0 0 16,0 0 0-16,0 0-128 0,-1 0 128 0,2-1 0 16,3-3 0-16,-1-1 0 0,2-2 0 0,0-2 0 15,4-3 0-15,-1-2 0 0,-2-3 0 0,2-1 128 16,1-2-128-16,0 0 0 0,0 0 0 0,5 1 0 16,-1-1 0-16,4-3 0 0,1-3 0 0,3 1-192 15,-2 1 32-15,4-3 0 16,2-2-208-16,0-1-32 0,3-2-16 0,-1-1 0 15,1-1-32-15,-1-1 0 0,1 0 0 0,2-3 0 0,1 1 64 0,1-3 16 16,-2 1 0-16,2-3 0 0,1-2 368 0,3-2 0 0,-2-3-144 0,2 1 144 16,0-2 0-16,3-2 0 0,2-6 0 0,3-2 0 15,-1-4 0-15,4-4 0 0,0-7 0 0,2 4 0 16,0-1 0-16,2 1 0 0,1-3 0 0,1 0 0 16,3-2 0-16,-1 0 0 0,2 0 0 0,0 2 0 15,0 1 0-15,0 3 0 0,2 4 0 0,1 2 0 16,-3 1 0-16,1 4 0 0,-3 2 0 0,1 0 0 15,0 2 0-15,0 4 0 0,-2 0 0 0,1 6 0 16,1 1 160-16,-1 2-16 0,1 3 0 0,-3 1 0 16,-1 3 0-16,-1 3 0 0,1 2 0 0,0 3 0 15,-1 2-16-15,-1 0-128 0,0 3 192 0,-1 3-64 16,-1 0 32-16,1 2 0 0,-2 4 0 0,-1 2 0 16,1 2-160-16,0 4 128 0,1 2-128 0,-2 2 128 0,-1 6-128 0,1 1 0 15,-2 2 144-15,0 0-144 0,-1 0 128 0,0-1-128 16,-1 3 128-16,2 0-128 0,-2 0 320 0,-2 0-16 15,-2 3 0-15,0 4 0 0,-2 1 160 0,1 2 48 16,-3 1 0-16,2 1 0 0,1-1 0 0,-3-1 0 16,0-4 0-16,-1 0 0 0,-1-1-64 0,1 2-16 15,0-1 0-15,4 1 0 0,-1-2-112 0,-1-1 0 16,1 1-16-16,0-4 0 0,0-3-304 0,1-2 160 16,-1-3-160-16,2-2 128 0,0 0-128 0,1-2 0 15,-3-2 0-15,2-1 0 0,1-1 0 0,0 0 0 16,-1-4 128-16,1-1-128 0,1-1 0 0,-1-2-144 15,1-9 144-15,0 0-208 16,0 0-1328-16,0 0-256 0,0 0-48 0,8-8-14272 0</inkml:trace>
  <inkml:trace contextRef="#ctx0" brushRef="#br0" timeOffset="-213502.559">1114 17024 16575 0,'0'0'1472'0,"-6"7"-1168"16,1-1-304-16,5-6 0 0,-5 5 864 0,5-5 112 15,-9 7 32-15,4-1 0 0,5-6-432 0,-9 3-64 16,3-6-32-16,6 3 0 0,0 0 48 0,-8-4 16 15,0-3 0-15,3 0 0 0,-1 0-96 0,2-1 0 16,-4-5-16-16,1 2 0 0,4-4-176 0,-1-3-48 16,0-2 0-16,0-2 0 0,1-3 48 0,-2-1 16 15,2-9 0-15,0-2 0 0,-1-2-96 0,3-4-32 16,-2-3 0-16,1-5 0 0,-1-4-144 0,-1 0 192 0,1 1-192 0,0-2 192 16,2-3 0-16,-1-4 0 0,1-2 0 15,0 0 0-15,-1 0 128 0,1 0 16 0,1 3 16 0,0-5 0 16,2-5-96-16,-1 2 0 0,-1-1-16 0,1 3 0 15,2 3-240-15,-2-2 144 0,-1-3-144 0,0-1 128 16,0 2-128-16,0 3 192 0,0 0-192 0,-1 0 192 16,-2-2-16-16,2 1 0 0,2 0 0 0,0 3 0 15,-2 2-176-15,1 4 0 0,0 2 144 0,0 0-144 16,0 0 0-16,-1 2 0 0,0 5 0 0,1 1 0 16,0 4 0-16,0 2 0 0,-2 6 0 0,0 1 0 15,1 2 0-15,1 1 0 0,-4 1 0 0,3 3 128 16,1 3-128-16,-1 1 176 0,-1 0-176 0,2 3 192 15,2 2-64-15,-2 3 0 0,-1 0 0 0,0 2 0 16,0-1-128-16,1 1 192 0,1 2-192 0,0 0 192 0,0-1-192 0,4 1 0 16,-1 1 0-16,1 1 0 0,-1 1 0 0,0 0 0 15,3 2 0-15,2 0 0 0,-1 2-176 0,2-1 176 16,1 2-128-16,-1-4 128 0,2 1 0 0,3 2-160 16,-2-1 160-16,2 1 0 0,3-2-144 0,-1 1 144 15,2-1 0-15,2 2-144 0,3 1 144 0,0 2 0 16,2-3 0-16,0 0 0 0,3 1 0 0,3-2 0 15,1 2 0-15,-2-3 0 0,2 0 0 0,2-3 0 16,-2 1 0-16,2-2 0 0,0-1 0 0,3-3 0 16,5-2 0-16,0 3-128 0,1 1 128 0,2 2 0 15,3-2 0-15,-2 0 0 0,-1-1 0 0,2 3 0 16,1 4 0-16,2-1 0 0,2 0 0 0,2 0 0 16,0-1 0-16,0 3-128 0,1 0 128 0,-2 3 0 0,-3-3 0 0,5 5 0 15,2 1 0-15,2 0 0 0,-1-4 0 0,2 0 0 16,-3 4 0-16,1 2 0 0,0-1 0 0,3 0 0 15,0 0 0-15,4-1 0 0,0-1 0 0,0 0 0 16,-3 0 0-16,2 3 0 0,2 2 0 0,-1-3 0 16,0 0 0-16,-2-2 0 0,3-3 0 0,1 1 0 15,-2 4 0-15,3 1 0 0,1 2 0 0,3-2 0 16,0-2 0-16,0 3 0 0,-1 1 0 0,0 2 0 16,5-4 0-16,-1 0 0 0,-1 0 0 0,1 0 0 15,1 2 0-15,0-1 0 0,1-3 0 0,1 1 0 16,-2 5 0-16,-2-2 0 0,1-3 0 0,4 2 0 15,1-2 0-15,3 3 0 0,-5-1 0 0,2-1 0 16,1-1 0-16,3 0 0 0,2 1 0 0,-2 1 0 0,-3 2 0 0,2 1 0 16,-1-3 0-16,5 4 0 0,0 2 0 0,0-1 0 15,-4 1 0-15,5-1 128 0,0-2-128 0,1 2 0 16,-4 1 0-16,4-2 0 0,1-3 0 0,0 0 0 16,-2 2 0-16,-2-1 0 0,1 0 0 0,1-2 0 15,3-1 0-15,-2 2 0 0,2-1 0 0,-1 3 0 16,0-2 0-16,1-1 0 0,2-1 0 0,-2 3 144 15,-3-3-144-15,1 0 0 0,3 0 0 0,-2 0 0 16,-3 0 0-16,1-2 0 0,-1 0 128 0,2 1-128 16,3 1 0-16,-4-2 0 0,-2-2 0 0,3 2 0 15,1-3 128-15,0 2-128 0,-3 0 128 0,0 0-128 16,0 0 144-16,-1 1-144 0,4 0 192 0,-3 0-48 16,-3-1-16-16,3 0 0 0,5 0-128 0,-2 0 0 0,-1-2 0 15,2 1 0-15,-2-2 0 0,6-2 0 0,-3-1 0 0,2 0 0 16,-5 0 0-16,0 2 0 0,2-5 0 0,1 5 0 15,-2 1 0-15,0 0 0 0,3-1 0 0,-2 1 0 16,0 1 0-16,-2-1 0 0,-1 0 0 0,2 0 0 16,-1-1 0-16,3 0 0 0,-3-1 0 0,-1 1 0 15,-1-2 0-15,5 2 0 0,1 0 0 0,-1 2 0 16,-3 0 0-16,-1-2 0 0,2 0 0 0,0-2 0 16,2 3 0-16,-2-1 0 0,-1 0 0 0,3 3 0 15,-2 1 0-15,0-2 0 0,-3-1 0 0,1 2 0 16,1 2 0-16,1-4 0 0,0-2 0 0,-3 3 0 15,-1-1 0-15,3 2 0 0,4-2 0 0,-3-1 0 16,-7 2 0-16,3 1 0 0,1 2 0 0,0 2 0 16,1 2 0-16,-1-1 0 0,-6-3 128 0,4 2-128 0,2 2 0 15,-2-2 0-15,-5 1 0 0,2-1 0 0,1 0 0 0,-2 1 0 16,-1 1 0-16,2-2 0 0,-4 0 0 0,0-1 0 16,2 2 0-16,1 1 0 0,0-2 0 0,-1-2 0 15,-5-1 0-15,1 1 0 0,2-1 0 0,0 0 0 16,1-1 0-16,-2 1 0 0,-2-1 0 0,1 2 0 15,1 1 0-15,3-1 0 0,-2-2 128 0,-2 1-128 16,-3-1 0-16,0 1 128 0,2-2-128 0,0 1 0 16,1-1 0-16,-2 0 0 0,-2-3 0 0,-1 2 0 15,2 2 0-15,2-1 128 0,-1 1-128 0,-3-1 0 16,-3-2 0-16,-1 3 0 0,2 2 0 0,-2-1 0 16,0-2 0-16,2 0 0 0,-4-2 128 0,-1 0-128 15,2-1 0-15,-1 0 128 0,3-3-128 0,0 3 0 0,-1 1 0 0,-2-1 0 16,-3 0 0-16,0-2 0 0,0 2 0 0,0 1 0 15,0-1 0-15,-1 1 0 0,-2-1 0 0,0 1 0 16,-5-1 0-16,2 2 0 0,1 1 0 0,3-3 0 16,-2 0 0-16,1-1 0 0,-3 2 0 0,-2-1 0 15,-5 1 0-15,2-1 0 0,1-2 0 0,0 3 0 16,4 2 0-16,-4-1 0 0,-3-1 0 0,2 0 0 16,-3 0 0-16,1 0 0 0,-2 0 0 0,1-1 0 15,0-2 0-15,0 1 0 0,2 3 0 0,-1 0 0 16,-4-1 0-16,0-1 0 0,0 0 0 0,1-2 0 15,-1 6 0-15,1-3 0 0,0 0 0 0,1-1 0 16,0 2 0-16,2 0 0 0,-5-1 0 0,-4 2 0 16,1-5 0-16,1 1 0 0,2-2 0 0,1 3 0 0,2 2 0 0,-2 2 0 15,-4-2 0-15,-2 3 0 0,0 1 0 0,-5-2 0 16,-1 1 0-16,-1-1 0 0,-2 1 0 0,2 0 0 16,-1-2 0-16,-1 3 0 0,-1-1 0 0,-1-1 0 15,0 2 0-15,4-1 0 0,1-2 0 0,0 0 0 16,-2 2 128-16,0 0-128 0,-1 1 0 0,-1-3 0 15,1-4 0-15,-2 4 128 0,-3 3-128 0,3-2 0 16,-2-1 0-16,2 0 0 0,2 1 0 0,-3 1 0 16,-5 3 0-16,4-3 0 0,3-3 0 0,-3 0 0 15,-3 2 0-15,2-1 0 0,-1-1 0 0,1 0 0 16,1 1 0-16,-4 1 0 0,1 0 0 0,1-1 0 16,2 1 0-16,0 0 0 0,1 0-144 0,-2 0 144 15,3 2 0-15,-4-2 0 0,-2 0-176 0,0-1 176 0,1-4-160 0,-1 4 160 16,-1 2 0-16,-1 0 0 0,-2 0 0 0,1 1 0 15,-1 0 0-15,-1 1 0 0,-2 1 0 0,-1 0 0 16,0-1 0-16,-2 4 0 0,-1-2-128 0,0 1 128 16,0 1 0-16,-2 0 0 0,-3 1-160 0,0 3 160 15,0 2-176-15,-1-1 48 0,2-4 0 0,-3 3 0 16,1 1 128-16,1-1-128 0,1-1 128 0,-1 1-128 16,-2 0 128-16,4-2 0 0,-2-3 0 0,2 5-128 15,-3 3 128-15,3-1 0 0,1-1 0 0,-1 0 0 16,-2-3 0-16,0 3 0 0,0-2 0 0,1-1 0 15,2-2 0-15,-1 1 0 0,-2 0 0 0,0 1 0 16,3-1 128-16,-3 1-128 0,-2 0 128 0,4-1-128 16,3 2 160-16,-3-3-32 0,-9-5-128 0,11 7 192 15,0-3-192-15,-2 1 176 0,-9-5-176 0,10 3 160 0,-1 0-160 16,-1-1 0-16,1 0 0 0,-9-2 0 0,0 0 0 0,8 4 0 16,1 1 0-16,-9-5 0 0,0 0 0 0,5 6 0 15,0 1 0-15,-5-7 0 0,5 7-176 0,-5-7 176 16,0 0-128-16,3 10 128 0,-3-10 0 0,4 12 0 15,-2 2 0-15,0-2 0 0,-2-12 0 0,3 11 0 16,-1 0 0-16,-1 1-128 0,0 0 128 0,0 1 0 16,-1-4 0-16,0 4 0 0,0 5 0 0,0 0 0 15,-2 1 0-15,2 0 0 0,-6 0 0 0,2 0 0 16,-1 4 0-16,0 1 0 0,-2-2 0 0,2 4 0 16,-3 3 0-16,0 2 0 0,0 5 0 0,-2 1 0 15,-2 6 0-15,-1 2 0 0,1 3 0 0,0 3 0 16,-2 1 0-16,3-2 0 0,3 0 0 0,1-3 0 0,-3-1 0 0,2 1 0 15,-1-2-192-15,3-5-16 0,-4-4 0 0,2-2 0 32,0 2-656-32,1-1-128 0,0-3-32 0,-2 0-8128 0,-1 1-1616 0</inkml:trace>
  <inkml:trace contextRef="#ctx0" brushRef="#br1" timeOffset="-201807.049">19366 14592 7359 0,'0'0'656'0,"-2"-9"-528"0,0-3-128 0,1 2 0 15,-1 2 2400-15,0-2 448 0,-1-1 96 0,-1 0 0 16,0 1-1728-16,0 4-368 0,1-5-64 0,-3 3-16 15,2 3 64-15,-1-1 0 0,5 6 0 0,0 0 0 16,-4-7-48-16,4 7 0 0,-3-5 0 0,3 5 0 16,0 0-336-16,0 0-64 0,0 0 0 0,0 0-16 0,0 0-192 0,0 0-48 15,0 0 0-15,0 0 0 0,0 0-128 0,0 0 0 16,0 0 0-16,0 0 128 0,0 0-128 0,11-1 0 16,1 2 0-16,3-2 128 0,0 0 304 0,6 0 48 15,5 0 16-15,1 1 0 0,4 1 16 0,4-1 16 16,0 0 0-16,7 0 0 0,-1-1-208 0,4 1-32 15,0-3-16-15,5 2 0 0,1-2-272 0,3 1 0 16,2 1 0-16,5 0 0 0,0 1 0 0,1 2 0 16,0 1 0-16,0 0 0 0,2 1 0 0,3-1-144 15,-1 1 144-15,0 3-192 0,-3-2 192 0,1 3-160 16,0-2 160-16,0-2-160 0,1-2 160 0,1 2-160 16,-2 0 160-16,-1-2-160 0,-2-3 160 0,2 0 0 15,3 0-144-15,2 0 144 0,-2-1 0 0,0 0 0 0,-2 0 160 0,0 2-160 16,-1 1 256-16,3 2-64 0,2 0-16 0,-1 1 0 15,-1 2-176-15,-3 0 0 0,-3 2 144 0,-2 1-144 16,1 2-144-16,-1-2-112 0,0-3 0 0,-3 1-16 31,0 1-496-31,-4 0-80 0,-4 0-32 0,-2 2 0 16,-3-1 240-16,2 0 32 0,-2-2 16 0,1 3 0 0,-1 0 592 0,2-1 0 0,-4-4 144 0,1 3-16 16,-1 0 240-16,-4-3 48 0,0 0 16 0,-1-2 0 15,1 0-240-15,-3-2-32 0,1-1-16 0,1-1 0 16,2 0-144-16,-5 0 0 0,-1-2 0 0,0 2 128 15,0-3 80-15,-2 3 16 0,-3-1 0 0,-3 1 0 16,-1 0 48-16,0 0 16 0,-4-1 0 0,0-1 0 16,-1 2-288-16,-2-2 0 0,0 2 0 0,0-2 0 0,-3-2 0 0,1 2-192 15,-2-5 16-15,-2 4 16 0,-9 4 160 0,9-4-160 16,-1 1 160-16,-1 1-160 0,-7 2 160 0,0 0 0 16,0 0 160-16,0 0-160 0,0 0 192 0,-6-4-48 15,-3 0-16-15,-4 2 0 0,0 0-128 0,-3 1 0 16,-5-1-160-16,-2 2 160 0,-4 1-160 0,-1 1 160 15,-3-2-160-15,-4 3 160 0,-3-1 0 0,-2-1 0 16,-2-2-128-16,0 1 128 0,-3-1 0 0,-1 0 0 16,2 0 0-16,0-1 0 0,-4-1 0 0,-2-2 0 15,-4 0 0-15,-5 0 0 0,-6 1 0 0,-2-1 0 16,1 0 0-16,-8 1 0 0,-5-3 0 0,-8 0 0 16,-3 1 0-16,-3-1-144 0,1 2 144 0,-7 0 0 15,-6 1-144-15,5-1 144 0,3 1 0 0,6-3 0 0,3 3 0 0,1 0 0 16,1 3 0-16,2-2 0 0,3-1 0 0,3 1 0 15,1-1 0-15,1 2 0 0,3 1 0 0,1 0 0 16,2-1 0-16,0-3 0 0,-2 2 0 0,0 2 0 16,0 1 0-16,-1-1 0 0,3-1 0 0,-2 1 0 15,-5-1 0-15,0 4-176 0,-1 0 176 0,3 1-128 16,4-1-176-16,0 0-16 0,2 2-16 0,4-2 0 16,5 1 0-16,8-1 0 0,7-2 0 0,9 2 0 15,5 0 336-15,4-1 208 0,6-1-16 0,4 0-16 16,1 0-16-16,5 1 0 0,-1-1 0 0,4 0 0 15,8 0-160-15,0 0 0 0,0 0-192 0,0 0 192 16,0 0-352-16,11-4 48 0,5 0 16 0,8 0 0 16,5-3 144-16,4 1 144 0,5-2-208 0,5 0 80 15,5 1 288-15,3 0 64 0,3 3 16 0,0-3 0 0,-2-1-240 0,3 2 128 16,3 0-128-16,4 2 0 0,5-2 128 0,1 1-128 16,0 0 0-16,3 1 144 0,1 3-144 0,1 0 0 15,1 0 0-15,0 2 0 0,0 1 0 0,1 2 0 16,1 2 0-16,4-1 0 0,4 1 0 0,-1 2 0 15,-2 0 0-15,1 1 0 0,3-1 0 0,1 2 0 16,-3 2 0-16,-1 1 0 0,-4-3-192 0,2-1-64 16,-1-2 0-16,1 0-16 15,1-3-144-15,-5 2-32 0,-5-3 0 0,1-1 0 0,4 0 448 0,-1 1 256 16,0 1-48-16,-1 1 0 0,-6-2 336 0,3 0 64 16,-2 1 16-16,2 0 0 0,-2 1-192 0,-5 0-48 15,-4-2 0-15,-3 2 0 0,-2 0-384 0,-2 1 0 0,0-1 0 0,-2 2 0 16,-2-2 0-16,-3 2-224 0,-4-1 32 0,-3-1 0 15,-1-2-96-15,-6-1-16 0,-4 3 0 0,-1-3 0 16,-5 0 112-16,-1 0 0 0,-3 2 16 0,-2-4 0 16,-4-3 176-16,-2 2 128 0,-3 1-128 0,-7 0 176 15,0 0-32-15,0 0 0 0,0 0 0 0,0 0 0 16,-11 1-144-16,-3 0 0 0,-6-1 0 0,0 0 0 16,-3 2 0-16,-1-2 0 0,-6 0-128 0,-1 1 128 15,-4-1 0-15,-4 0 0 0,-5 0 0 0,-5-1 0 16,-1-4 0-16,-4 1 0 0,1-2 0 0,-4 2 0 15,-8-4 128-15,-5-2 32 0,-6 0 16 0,-5 0 0 16,-2 1-176-16,-10-1 192 0,-10-1-192 0,-5 2 192 16,-2 0-192-16,-4 0 0 0,-8 0 0 0,7 2 0 0,5 0 0 15,4-1 0-15,1-1 0 0,5 1 0 0,7 2 0 16,5-1 0-16,4 0 0 0,3 2 0 0,2-1 0 0,1 2 0 16,2-2 0-16,3 2 0 0,0-1 0 0,1 1 0 15,-4-2 0-15,1 3 0 0,0 2-224 0,0-2-128 16,0-4-32-16,1 1 0 15,-3-1-448-15,5 1-112 0,7 1-16 0,7-1 0 16,6 0 336-16,7 0 64 0,7 3 16 0,5 1 0 16,2 1 736-16,8 0 128 0,3 0 48 0,4 2 0 0,1 2-96 0,4 0-16 15,-2 3 0-15,4-1 0 0,9-5-256 0,-7 6-272 16,7-6 48-16,-2 9 16 16,2-9-384-16,4 12-80 0,2-4-16 0,4 2 0 15,2-1 224-15,5-1 32 0,1 1 16 0,7-2 0 0,0-2 416 0,5-1 0 16,4 1 0-16,3-1 0 0,4-2 272 0,9 0 144 0,6 1 32 15,4-1 0-15,2 1-64 0,2 0-16 0,5 2 0 16,3-2 0-16,4-2-160 0,3 2-16 0,3 2-16 0,-3-2 0 16,1-3-176-16,5 1 0 0,5 0 0 0,0 0 0 15,-2 2-192-15,1-3 0 0,1-3-16 0,1 3 0 16,0-1 208-16,-1 0-176 0,-1-2 176 0,4 0-160 16,1-2 464-16,-2 2 80 0,-5 1 32 0,0-3 0 15,1-1-32-15,-2 1 0 0,1 2 0 0,-4 1 0 16,-6-1-256-16,-1 0-128 0,-1 0 0 0,0 2 128 15,0-1-128-15,-9 1 0 0,-5 0 0 0,-2-2 0 16,-6 2 160-16,-1 0-160 0,-3 3 192 0,-3 1-192 16,-5-1 384-16,-1 1-16 0,-4 0-16 0,-4 1 0 0,-5-1 176 0,-4 1 48 15,-5-1 0-15,-6 1 0 16,-1 1-352-16,-3-1-64 0,-8-4-16 0,0 0 0 0,-3 10-432 0,-3 0-96 16,-4-1 0-16,-5 4-8272 15,-6-4-1648-15</inkml:trace>
  <inkml:trace contextRef="#ctx0" brushRef="#br1" timeOffset="-198943.017">15926 14987 1839 0,'0'0'0'0,"0"0"160"0,0 0-160 0,-4-8 0 0,-3-1 0 0,3 1 0 15,4 8 3872-15,-1-8 736 0,-1-3 160 0,2 1 32 16,2 0-3824-16,-1-1-752 0,-2 1-224 0,1 1 0 15,0 2 0-15,1-1 0 0,1-3 0 0,-1 1 0 16,-1 1 0-16,0 1 144 0,1 1 16 0,-1-1 0 16,0 8 496-16,-1-10 112 0,2-1 0 0,-1 2 16 15,-1 1-128-15,0 1-16 0,0-2-16 0,-1 1 0 16,-1 2-288-16,1-2-48 0,0-2-16 0,-2 1 0 16,-3 2-32-16,1-1-16 0,-2-1 0 0,0-1 0 15,-1-2 112-15,-2 1 32 0,-1 0 0 0,0-1 0 16,-3-1 0-16,-2 0 0 0,-1-3 0 0,-2 4 0 0,-1 1-208 0,-2-1-32 15,2-2-128-15,-1 0 192 0,-3 1-192 0,-3 1 0 16,0 0 0-16,-2-1 0 0,-1-1 0 0,-1 0 0 16,-2 2 144-16,2 0-144 0,1 0 320 0,1 0 0 15,-2 0-16-15,1 0 0 0,2 5-32 0,2-2 0 16,0 3 0-16,-1-1 0 0,-1 2-272 0,-2 0 0 16,-1 2 0-16,-2-1 0 0,-3 0 0 0,0 1 0 15,-1 1 0-15,0-2 0 0,-2 0-144 0,-1 1 16 16,1-2 0-16,-3 4 0 0,-3 2-48 0,-3 2 0 15,-4-1 0-15,-1-1 0 0,-1 1 32 0,3 1 0 16,3 1 0-16,4-2 0 0,4 0 144 0,1-1 0 16,3-1 0-16,2 2 0 0,3 1 0 0,0-1 224 0,1-2-48 15,0 2-16-15,3 1-160 0,2 1 0 0,-3-2 0 0,2 0 128 16,-2-2-128-16,2 3 0 0,-1-1 0 0,0 2 0 16,-3-2 0-16,0 2 0 0,-1 0 0 0,0-1 0 15,-1-1 0-15,-1 0 0 0,1 1 0 0,1-1 0 16,0 0 0-16,1 0 0 0,2-1 0 0,0 5 0 15,2 1-144-15,-2 0 144 0,3-1 0 0,-1 0 0 16,1-3-128-16,-3 3 128 0,2 3 0 0,-2-3 0 16,-3-1-256-16,-1 0 48 0,-2 4 16 0,-1 1 0 15,-3-1 192-15,0 2 0 0,-1 0-160 0,-1-1 160 16,2-2-176-16,-4 3 48 0,-2 3 0 0,-1-4 0 16,-2-3 128-16,4 2 0 0,2 0-144 0,5-1 144 15,3-1 0-15,2 1 0 0,2 0 0 0,2-2 0 16,1 3 0-16,4 0 192 0,-2 2-192 0,3-2 192 0,-1 2-192 0,2 1 0 15,-2 2 0-15,2 1 0 0,1 1 0 0,0 0 0 16,5 3 0-16,4 0 0 0,0-1-240 0,1 1 80 16,0 1 16-16,-1 0 0 0,1-2-160 0,4 1-16 15,1-1-16-15,1-1 0 0,1 0 64 0,1 0 16 16,2 1 0-16,3 0 0 0,1-4 256 0,4 2 0 16,3 1 0-16,-1-1 0 0,0 0-128 0,2 1 128 15,0-1 0-15,5 3 0 0,0-2 0 0,0 1-128 16,1-2 128-16,1 2 0 0,1 2 0 0,-1-3 0 15,0-2 0-15,1 3 0 0,-1 3 0 0,0-1 0 16,1-4 0-16,-1 1 0 0,0 1 0 0,0-2 0 16,2-1 0-16,5 0 0 0,0-2 0 0,1-1 128 0,1-1-128 15,1 0 0-15,0-1 0 0,3-1 144 16,2 0-144-16,-2-2 128 0,-1-1-128 0,0-3 0 0,1 1 0 0,-2 1-176 16,1-1 176-16,3-2 0 0,5 3 0 0,-3-3 0 15,0 1 0-15,3-2 0 0,4 1 0 0,0 0 128 16,-3 1-128-16,1 0 0 0,-1 0 0 0,0 1 0 15,2-1 0-15,-2 3 0 0,2-1 0 0,3 2 0 16,2-2 0-16,-1 1 0 0,-2-2 0 0,-1 1 0 16,0 0 0-16,-1-2 0 0,0 3 0 0,-3-1 0 15,3-1 0-15,1-1 0 0,-3-3 0 0,-1 0 0 16,0-2 0-16,-1 1 0 0,0-4 128 0,0 2-128 16,-3 0 240-16,2-1-32 0,0 1 0 0,-1 1 0 15,4 1-80-15,-1-1-128 0,3-2 176 0,1 3-176 16,-4-1 144-16,0 2-144 0,1-1 0 0,-2 0 144 15,0 0-144-15,1 0 0 0,-3 0 0 0,1 1 0 0,1-2 0 0,0 1 0 16,-1-1 0-16,-2 0 0 0,3-1 0 0,-3 3 0 16,-3 0 0-16,0-1 0 0,0-3-160 0,-1 2 160 15,-3 1 0-15,2 0-144 0,0-4 144 0,-2 3 0 16,3 1 0-16,0 0 0 0,-2-2 0 0,2-1 144 16,-3 0-16-16,-1 0-128 0,2-2 320 0,-5-2-32 15,-1 3-16-15,-1-2 0 0,0 1-48 0,-2-2-16 16,1 0 0-16,0-2 0 0,-4-2-64 0,4-2-16 15,0 0 0-15,-1-3 0 0,-2 0-128 0,-3-2 0 16,-1-1 0-16,-1 0 128 0,-3-2 224 0,0-1 32 16,1-2 16-16,-4 0 0 0,-3-3 240 0,-2 3 64 15,-2-2 0-15,-2-1 0 0,-1-3-304 0,0 2-48 16,-1 1-16-16,-2 0 0 0,-3 0-336 0,-1 1 0 0,-2 0 0 0,-1 4-192 31,-3 3-448-31,1-1-80 0,0-3-32 0,-1 5-9248 0,1 4-1856 0</inkml:trace>
  <inkml:trace contextRef="#ctx0" brushRef="#br1" timeOffset="-192357.953">17334 15532 3679 0,'0'0'160'0,"0"0"32"0,0 0-192 0,-1-8 0 0,0 0 0 0,1 8 0 16,-3-7 2688-16,3 7 512 0,-9-2 80 0,1-1 32 15,2-2-2416-15,-3 3-464 0,-2 2-112 0,-1-1 0 16,0 1-112-16,1 0-16 0,-4-2 0 0,1 2 0 15,0 2 320-15,1 0 64 0,-1-1 16 0,0 2 0 0,-1 2 48 0,0-1 0 16,1 2 0-16,1 0 0 0,-2 1-256 0,-1 3-64 16,-3 1 0-16,2 1 0 0,-3 0-16 0,0 2-16 15,-3 2 0-15,0-1 0 0,-1 2-288 0,-4-1 0 16,-2 2 0-16,-1-2 0 0,-1-1 144 0,-1 1-144 16,-1 3 0-16,-1-3 144 0,-2 0 176 0,1-2 48 15,0 0 0-15,-7-1 0 0,-2-3 112 0,-3 0 32 16,0 2 0-16,-4 0 0 0,-2 2-48 0,3 0 0 15,-2 1 0-15,2-1 0 0,1-1-208 0,-4 1-32 16,-1 1-16-16,-4 0 0 0,2-1-208 0,-2 0 128 16,2 2-128-16,-4-1 0 0,0-1 0 0,-3 2 0 15,-6 0 0-15,1 1 0 0,-3-1 0 0,0 2 0 16,1 3 0-16,-8-1 0 0,-4 1 128 0,-2 2-128 16,-1 0 0-16,1-3 0 0,-3-2 0 0,2 2 0 0,0 3 0 0,7-1 0 15,5-2 0-15,5 0 0 0,1-2 0 0,2 3 0 16,1 1 128-16,3 0-128 0,0-4 0 0,4 3 144 15,1 3-144-15,2 0 0 0,-4 0 0 0,4 1 0 16,1-1 0-16,5-2 0 0,2-1 0 0,2-1 0 16,5-3 0-16,5 0-192 0,3-2 32 0,6-2 16 31,5-4-1504-31,4-2-288 0,2-4-64 0,3-3-16 0</inkml:trace>
  <inkml:trace contextRef="#ctx0" brushRef="#br1" timeOffset="-191781.632">13213 15898 27519 0,'0'0'1216'0,"8"-4"256"0,2-1-1168 0,7 2-304 0,6 2 0 0,6 2 0 32,2 2-544-32,6 2-160 0,-1 2-48 0,5 0 0 0,1-1 544 0,4 3 208 0,4 1-176 0,0 1 176 15,0 1-240-15,2-1 48 0,-1-1 16 0,3 1 0 16,2-2 176-16,2 1 0 0,-1 2 0 0,3-1-128 16,0 0 288-16,2 0 64 0,-1 2 16 0,4 0 0 15,5 2 208-15,2 2 64 0,5-4 0 0,-1 1 0 16,-2 2-208-16,5 0-48 0,5-1 0 0,-1 4 0 15,4 2-80-15,-1-1-32 0,1-3 0 0,4 0 0 16,3-1-16-16,-3 3 0 0,-3 0 0 0,3-3 0 0,2 0 16 16,0-1 0-16,2 2 0 0,1-3 0 0,-4-1 96 0,6-2 16 15,4 2 0-15,-2-1 0 0,-2-3 192 0,2 3 64 16,2-2 0-16,-2 1 0 0,-2 1 0 0,5 2 0 16,-1-1 0-16,1 1 0 0,0 0-128 0,-4 2 0 15,1 0-16-15,2 2 0 0,0 1-368 0,-6-1 128 16,-4-2-128-16,0-4 0 15,-1-1-432-15,-10-1-144 0,-6 0-48 0,-7 2-14288 0</inkml:trace>
  <inkml:trace contextRef="#ctx0" brushRef="#br1" timeOffset="-190475.777">18618 16651 911 0,'0'0'0'0,"11"-6"0"0,-1-5 0 0,-1 1 0 15,0-2 6416-15,-2 2 1200 0,2 2 256 0,-1 0 32 16,1 0-7280-1,-4 2-1456-15,-5 6-304 0,0 0-48 0,4-11 992 0,-2 3 192 0,-6-1 0 0,-1 0 0 16,-4 6 0-16,-1-1-192 0,-4-2 32 0,-2 1 0 16,0-1 160-16,-5 2 0 0,0-1-144 0,1 2 144 15,-2 3 0-15,1 0 0 0,-1 0 0 0,0 2 0 16,-1 2 0-16,-3-1 0 0,1 0 0 0,-1 5 0 0,-3 2 0 0,-3 1 0 16,-2 1 0-16,-3 2 0 0,-3 0 0 0,-2 4 0 15,-4 3 192-15,0 0-64 0,1-1 80 0,-2 2 16 16,-2 0 0-16,-8 0 0 0,-3-3-32 0,-4 2 0 15,-2 0 0-15,3 2 0 0,1-2-192 0,-6 1 176 16,-4 0-176-16,-5 1 160 0,-4-2-160 0,1-1 0 16,3 0 0-16,-3 0 0 0,-2 5 0 0,-3-1 0 15,1 0 0-15,5 2 0 0,3-2 0 0,0-2 0 16,2-1 0-16,0 0 0 0,2 1 128 0,9 0-128 16,3-1 128-16,2-3-128 0,1 0 176 0,-1 1-48 15,-1-2-128-15,1 1 192 0,2-1 48 0,0 3 0 16,-1-2 0-16,5 0 0 0,-2 2 0 0,0 1 0 15,-3 0 0-15,-2 1 0 0,0 3-240 0,-2 0 128 0,4-2-128 0,0 0 0 16,1 0 0-16,-1-1 0 0,-2 0 0 0,3-3 0 16,2 1 0-16,6-1-192 0,4 0 48 0,4-3 0 31,5 0-368-31,3-3-80 0,3-2-16 0,1 0-11552 0</inkml:trace>
  <inkml:trace contextRef="#ctx0" brushRef="#br1" timeOffset="-189925.725">14394 16530 22111 0,'7'-9'976'0,"-7"9"208"0,0 0-944 0,8-4-240 16,2-1 0-16,6 3 0 0,1-2 2624 0,6 4 496 16,5 2 80-16,3 2 32 15,3 2-3040-15,3-1-624 0,0 2-112 0,3 3-32 16,0 4 64-16,6 3 0 0,2-1 0 0,5 4 0 0,1 2 96 0,3 2 32 0,2 1 0 0,1 0 0 16,-3-3 384-16,5-2-160 0,4-1 160 0,3 2 0 15,8 1 0-15,2-1 0 0,-2-2 0 0,6 2 0 16,5 1 0-16,2 2 0 0,1-2 0 0,4 2 0 15,2 2 0-15,4 3 0 0,6-4 144 0,-1 5-144 16,0 1 224-16,3-3-32 0,2-2-16 0,-3-3 0 16,-5-2 144-16,5-3 16 0,3 0 16 0,-3-2 0 15,-5-2 96-15,2-2 0 0,2-1 16 0,-5 0 0 16,-3-1-208-16,1 2-64 0,0-6 0 0,-2 3 0 0,-5-1-64 16,-5 0-128-16,-4-1 176 0,-1 1-176 0,-1 2 0 0,-5-2 0 15,-5-1 0-15,-6 2 0 0,-6 1-192 0,-5 0-128 16,0 1-48-16,-3 0-9248 15,-4 1-1856-15</inkml:trace>
  <inkml:trace contextRef="#ctx0" brushRef="#br1" timeOffset="-188267.743">9873 16932 23039 0,'-14'-7'2048'0,"5"1"-1648"0,0-1-400 0,-3-2 0 15,-2-1 800-15,-2-1 80 0,2 1 16 0,0-2 0 31,-1 2-1248-31,0 1-240 0,-2-2-48 0,-2 2-16 0,-2 1 416 0,-6 0 96 0,0 0 16 0,-4 3 0 32,-3 0-576-32,-1 1-128 0,-6 1 0 0,1-1-16 0,2 1 640 0,-1-1 208 0,1-3 0 0,-2 0-160 15,1 2 160-15,-3-3 176 0,-2-3-48 0,-2 2 0 16,-3 2 96-16,1 1 16 0,0 1 0 0,-1 0 0 16,2 2-80-16,-2 1-16 0,-3 0 0 0,-2-2 0 15,-2 0-144-15,-2 2 0 0,1 3 0 0,-1-1 0 16,2-5 0-16,0 0-176 0,-1 3 176 0,-1-3-128 0,2 3 128 0,-1 1 0 15,2 1 0-15,3 2 0 0,3 4 192 0,-1-1-16 16,1 3-16-16,-1 0 0 0,0-1-160 0,-1 2 0 16,-1 1 0-16,2 0 128 0,-1-2-304 0,3 0-64 15,2 1-16-15,-3 0 0 16,-1 1-144-16,0-1-48 0,2-2 0 0,2 4 0 0,-1 3 448 0,4 0 0 16,5 0 0-16,5 2 0 0,3-4 144 0,2 2 16 15,2 4 0-15,2-1 0 0,1 0-160 0,1 1 0 16,0 4 0-16,2 0 0 15,4 1-576-15,-1-1 0 0,0 0 0 0,0 3 0 16,3 2 64-16,-2 0 32 0,0-7 0 0,2 2 0 0,3 0 480 0,1 2 0 16,0-1 0-16,3-1 0 0,5-4 352 0,1 2-32 15,1 2-16-15,2-2 0 0,0-1-96 0,3 0-16 0,2 1 0 16,6 0 0-16,2 0-192 0,3 0 128 0,-2 1-128 0,5-2 0 16,0 2 0-16,4-1 0 0,-1-2-208 0,4-1 64 15,2 1 0-15,1-2 0 0,2-1 0 0,5-2 0 16,4-2 144-16,4-1-208 0,4 0 80 0,3 1 128 15,0-1-144-15,-1-2 144 0,-4-1 0 0,3 0 0 16,3-1 0-16,3-1 128 0,1-2 0 0,2 0 16 16,-1 0-16-16,-2 1-128 0,-1-2 192 0,3 2-64 15,-1-1 272-15,6 0 48 0,1 0 16 0,1 2 0 16,-2-3-16-16,1 0 0 0,0 0 0 0,0 0 0 16,3 1-144-16,2-2-48 0,-3-4 0 0,-2 1 0 15,-4 1-128-15,2 0-128 0,2-2 192 0,2 1-192 0,1-5 240 16,-3 1-64-16,-3-1-16 0,-2 1 0 0,-3-1 48 0,2-1 16 15,-2-1 0-15,1-1 0 0,0-1 80 0,0 1 16 16,-8-2 0-16,-1-2 0 0,-5-3 0 0,-1 1 16 16,1-4 0-16,-4-1 0 0,1-3-128 0,-3 0-16 15,-1 0-16-15,-3-1 0 0,0 0 144 0,-2-1 48 16,-4-1 0-16,-2 1 0 0,-6 2-16 0,-3-1 0 16,-4 3 0-16,-1 0 0 0,-3 2 272 0,-1-4 48 15,-6 2 16-15,-2 3 0 0,-2 0-240 0,-5-4-64 16,-1-8 0-16,-8 5 0 0,0 4-576 0,-10-4-112 15,-4 2-16-15,-7 1-16 16,-6-1-1264-16,-1 4-240 0,0 2-48 0,-1 3-10656 0</inkml:trace>
  <inkml:trace contextRef="#ctx0" brushRef="#br1" timeOffset="-187120.447">8963 15738 26783 0,'0'0'1184'0,"4"-9"240"0,-2 0-1136 0,1 0-288 0,-2-4 0 0,0 3 0 16,-1 3 160-16,0-1-32 0,-1 0 0 0,-2-1 0 15,0 3-128-15,-3-1 0 0,-1 0 0 0,-1-1 0 16,-2 0-144-16,-2 2-16 0,-2-1 0 0,0 1 0 16,-1 0-32-16,-2-1 0 0,-1-2 0 0,-1 3 0 15,-1-1 16-15,0 2 0 0,-4-1 0 0,1 0 0 16,-3-3 176-16,-1 1 0 0,-1 0 0 0,-3 3-128 0,-6-3 128 15,2 2 0-15,0-1 0 0,-1 0-128 0,-2 1 128 0,2 0 0 16,0-4 0-16,-1 5 0 0,-4-2 192 0,-3 2-16 16,-3-2-16-16,0 2 0 0,1-1-160 0,-1 1 160 15,-1-1-160-15,1 1 160 0,1-4-160 0,-4 2 0 16,-4 1 144-16,3 1-144 0,2 2 160 0,1 2-32 16,-4 1-128-16,2 0 192 0,0 1-192 0,2 2 128 15,2 2-128-15,-2-1 0 0,-3 1 0 0,0 2 0 16,-1 3 0-16,1 2 0 0,-3 0 0 0,1 2 0 15,1 0-144-15,-1 2 144 0,-2 1-240 0,0 0 48 16,-2 1 16-16,3 1 0 0,3-1 32 0,3 1 0 16,4 2 0-16,2-3 0 0,4-2 144 0,3 3 0 15,0 2 0-15,8-1 0 0,4-3 288 0,2 2-16 16,2 0 0-16,5-2 0 0,9 1-272 0,1 2-144 0,1 2 16 0,3 0 0 16,3-3-80-16,4 2-16 0,0 1 0 0,4 0 0 15,0 0 96-15,4 0 128 0,5 1-208 0,-2-1 80 16,2-1-16-16,3 1 0 0,0 2 0 0,4 3 0 15,0 1-112-15,4 1-32 0,3-4 0 0,1 1 0 16,0-3 160-16,2 1 128 0,3-1-192 0,2 0 192 16,4-1-128-16,-1 1 128 0,-2 0 0 0,2 0 0 15,-4 1 0-15,8-2 0 0,3 3 0 0,0-1 144 16,1-2-16-16,-2 0 0 0,0-1 0 0,1 2 0 16,-3 0 64-16,0-3 16 0,2-6 0 0,1 2 0 15,0 0 48-15,6-2 0 0,0-1 0 0,-1-1 0 16,-1-2-64-16,1 1-16 0,5-3 0 0,3-1 0 15,-2-3-176-15,2 1 160 0,-2-4-160 0,0 0 160 16,-2-1-160-16,2-3 0 0,1-5 0 0,0-3 0 0,-2 1-128 16,0-3 128-16,-4-1-160 0,-1-7 160 0,2-5 0 0,-4-1 0 15,0-2 0-15,-2 1 0 0,2-5 0 0,-6 0 192 16,-3-3-16-16,-5 1 0 0,-5 1 512 0,-3-2 96 16,-3-2 32-16,-4 0 0 0,-6-3 96 0,-2 2 32 15,-4-1 0-15,-3 3 0 0,-8-1 0 0,-3 1 0 16,-2-1 0-16,-8 0 0 0,-3 1-464 0,-6-3-96 15,-6-1 0-15,-7-2-16 0,-5-2-528 0,-12 1-96 16,-10 0-32-16,-6 1 0 16,-8-1-1440-16,-1 3-304 0,-4 2-48 0,-1 5-16 15,2 3 832-15,3 5 176 0,2 3 16 0,2 4 16 0</inkml:trace>
  <inkml:trace contextRef="#ctx0" brushRef="#br1" timeOffset="-174522.083">22355 15973 12319 0,'0'0'256'15,"0"0"64"-15,0 0 16 0,0 0 32 0,-9 0-368 0,9 0 0 0,0 0 0 0,0 0 0 16,0 0 800-16,0 0 96 0,-7-1 0 0,7 1 16 16,0 0-32-16,0 0-16 0,-9 5 0 0,9-5 0 0,0 0 336 0,0 0 64 15,-10 5 16-15,10-5 0 0,0 0-432 0,-7 4-80 16,-1-1 0-16,8-3-16 0,0 0-176 0,0 0-48 16,0 0 0-16,0 0 0 0,0 0-304 0,0 0-64 15,0 0-16-15,0 0 0 0,0 0-144 0,0 0 0 16,0 0 0-16,0 0 0 0,11-7 0 0,0 2 0 15,3-2 0-15,-2 1 128 0,3 1-128 0,0 1 0 16,1-1 0-16,1 0 0 0,0 1 0 0,-1 2 0 16,0 1 0-16,-1 0 0 0,1 1-160 0,-3 2 160 15,-1 3 0-15,2 1-144 0,-1 1 144 0,1-1-160 16,-2 2 160-16,1 2-160 0,-1 4 160 0,0 1 0 16,-1-1 0-16,-2 1 0 0,-1 2 0 0,-2 1-128 15,0 2 128-15,-2 3 0 0,-3 0-176 0,-2 4 176 0,-3 3-208 16,-4 1 80-16,-1 2 128 0,-1 0-192 0,-3-2 192 0,-1 2-192 15,0 1 192-15,-4 0 0 0,-1-2 0 0,1 2 0 16,0 2 0-16,-2 2 128 0,-1 2-128 0,0-3 176 16,-2 1-48-16,1-3-128 0,-3-4 192 0,0-1-64 15,-1 0-128-15,1-2 0 0,-2-3 0 0,0 2 0 16,3-4 0-16,3-2 0 0,2-4 0 0,1-2 0 16,1 0 0-16,4-2 0 0,3-3 0 0,1-2 128 15,0-1-128-15,4-1 0 0,5-6 144 0,0 0-144 16,0 0 192-16,0 0-48 0,0 0 0 0,0 0 0 15,0 0-144-15,0 0 128 0,0 0-128 0,12-6 128 16,1 2 16-16,3-1 0 0,0 3 0 0,3-2 0 0,3-1 80 16,0 1 16-16,3-1 0 0,2 2 0 0,0-2-112 15,1 0-128-15,-3 0 176 0,-1-1-176 0,1 4 128 0,0 0-128 16,-2-1 0-16,0 1 0 0,-1 1 0 0,0-1 0 16,1-2 0-16,-2 2 0 0,0-1 0 0,-2 2 0 15,-2-1 0-15,1-1 0 0,-2-2 0 0,2 2 0 16,-2 0 0-16,1 1 0 15,-2-3-464-15,0-5-112 0,0-1 0 0,-1-1-8128 16,0 0-1600-16</inkml:trace>
  <inkml:trace contextRef="#ctx0" brushRef="#br1" timeOffset="-173222.221">22796 16326 11231 0,'0'0'496'0,"0"0"96"0,0 0-464 0,0 0-128 16,0 0 0-16,0 0 0 0,0 0 768 0,0 0 128 16,0 0 16-16,0 0 16 0,0 0-656 0,0 0-128 15,0 0-16-15,0 0-128 0,0 0 400 0,0 0-16 16,0 0-16-16,0 0 0 0,0 0 64 0,0 0 16 0,1-6 0 0,2-1 0 15,2 3-96-15,0-2-16 0,1-3 0 0,-2 2 0 16,1-2-336-16,0 0 144 0,2 0-144 0,-1 1 0 16,-1-2 256-16,0 0-64 0,2 1-16 0,-1-2 0 15,-2-3 144-15,2-2 48 0,2 1 0 0,-1-1 0 16,-1 1 48-16,0 0 16 0,4-1 0 0,-4 0 0 16,3-1-272-16,-2 1-160 0,1 0 192 0,-1 2-192 15,3-2 0-15,-4-1 0 0,2-1 0 0,-1 2 0 16,3 1 0-16,-2-1 0 0,0-1 0 0,-1 1-144 15,0 3 144-15,-1 0 0 0,-1-2 0 0,2 3 0 16,0 0 0-16,-1 2 0 0,0 0 160 0,-1 1-160 16,1-1 304-16,-1 0-48 0,1 0 0 0,-1 1 0 15,-5 9 96-15,7-8 16 0,-1 3 0 0,-2-1 0 16,-4 6-32-16,0 0 0 0,7-5 0 0,-7 5 0 16,0 0-144-16,0 0-16 0,0 0-16 0,0 0 0 0,7-5 0 0,-7 5 0 15,0 0 0-15,0 0 0 0,0 0 48 0,9 0 16 16,-9 0 0-16,0 0 0 0,0 0-32 0,6 8 0 15,-1 1 0-15,-1 1 0 0,2-1-16 0,-4-1-16 16,-2-8 0-16,3 14 0 0,2-2 0 0,-1 2 0 16,-3 1 0-16,1 0 0 0,2-1-160 0,3 3 160 15,3 0-160-15,0 2 160 0,1 0-32 0,-3 1-128 16,1 0 192-16,-1 3-64 0,3-2 112 0,0 0 16 16,-4-2 0-16,2 1 0 0,-3-1 80 0,1 1 32 15,-3-1 0-15,1 1 0 0,0 1 64 0,0-5 16 16,-4 1 0-16,1-1 0 0,0 1-64 0,0-2-16 0,1-2 0 15,-2-1 0-15,-1 2-160 0,0-14-16 0,0 0-16 0,3 8 0 16,-3-8-176-16,0 0 0 0,0 0 0 0,0 0 0 31,0 0-288-31,0 0-144 0,0 0-16 0,0 0-16 16,0 0-2000-16,4-6-400 0,-4 6-80 0,4-12 0 0</inkml:trace>
  <inkml:trace contextRef="#ctx0" brushRef="#br1" timeOffset="-172285.796">23568 15634 19343 0,'-9'-2'1728'0,"2"0"-1392"15,1-1-336-15,6 3 0 0,0 0 1488 0,0 0 240 16,0 0 32-16,0 0 16 0,0 0-1600 0,-2-8-320 15,2 0-64-15,3 3-16 0,-3 5 544 0,6-6 96 16,3 1 32-16,-2-1 0 0,4-1 320 0,4-1 64 16,1 0 0-16,5-1 16 0,3 1 48 0,3-1 16 15,0 0 0-15,2 1 0 0,0 3-592 0,0 2-128 16,0 0-32-16,-4 2 0 0,-1 1-160 0,2 1 0 16,-1 2 0-16,-1 0 0 0,-7 2 0 0,2 3-176 15,1 0 176-15,-5 1-128 0,-4-2-16 0,1 3 0 16,2-1 0-16,-7 1 0 0,-2 1 144 0,-6 2-160 15,-5 2 160-15,-3 2-160 0,-2 1 160 0,-4 2 0 16,-6 1 0-16,-1 1 0 0,-2 1 0 0,0-1 0 0,-1-1 0 0,5 1 0 16,1-2 0-16,1-3 0 0,1-5 0 0,5 0 0 15,1 0 0-15,3-5 144 0,2-1-144 0,6-6 0 16,0 0 0-16,0 0 0 0,6 9 0 0,3-2-192 16,2-3-32-16,4-1 0 0,2 2 0 0,3-3 0 15,4 1 96-15,1-3 128 0,5 0-208 0,-1 2 80 16,-1 2 128-16,0 1 0 0,2 2 0 0,-5 0-128 15,-3 2 128-15,-1 2 0 0,-3 1 0 0,-2 3 0 16,-2-2 0-16,-5 2 0 0,-2 2 0 0,-1-1 0 16,-9 2 0-16,-1 2 0 0,-5 2 192 0,-4 3-64 15,-2 2 256-15,-5-1 48 0,-4-5 16 0,-4 1 0 16,-4 0 192-16,-3 2 64 0,-1 1 0 0,-4-2 0 0,-1-3 16 16,-2 1 16-16,2-1 0 0,-3 0 0 15,-3-2-128-15,6-2-32 0,2-4 0 0,4-1 0 0,3-1-320 0,6-5-64 16,5-4 0-16,4 1-16 15,3 1-1216-15,3-3-240 0,0-1-64 16,11 1-15424-16</inkml:trace>
  <inkml:trace contextRef="#ctx0" brushRef="#br1" timeOffset="-169821.888">21134 17188 17727 0,'0'0'784'0,"0"0"176"0,-8-10-768 0,3 2-192 15,5 8 0-15,0 0 0 0,-6-8 160 0,1 3 0 16,-1-1 0-16,6 6 0 0,-5-4 496 0,5 4 112 16,-8-2 0-16,8 2 16 0,-9-5 192 0,9 5 48 15,0 0 0-15,0 0 0 0,-8-2-208 0,8 2-48 16,0 0 0-16,0 0 0 0,0 0-320 0,0 0-64 15,0 0 0-15,0 0-16 0,0 0-368 0,9 1 0 16,1-3 0-16,3 1 0 0,3 2 0 0,2-2 0 16,3-3 0-16,6-4 128 0,5-2-128 0,1 1 144 15,3 1-144-15,1 0 160 0,4-7-160 0,1 3 0 16,0 3 0-16,-3 1 0 0,-5-1 0 0,-1 0 0 0,-1 1 0 16,-3 3 0-1,-3 0-640-15,-2 4-64 0,-3-1-16 0,-3 1-7488 0,-4-2-1504 16</inkml:trace>
  <inkml:trace contextRef="#ctx0" brushRef="#br1" timeOffset="-169597.251">21170 17627 37375 0,'0'0'1664'0,"0"0"320"15,0 0-1584-15,0 0-400 0,0-9 0 0,6 0 0 16,2-1-384-16,6-2-176 0,3-3-16 0,5-3-16 16,4-2 80-16,1 0 32 0,4-1 0 0,1 2 0 15,1 1-240-15,-1 4-48 0,0-1-16 0,-4 7 0 16,0-1-1776-16,-4 3-336 0,0 4-80 0,-1 1-4320 16,-2 1-880-16</inkml:trace>
  <inkml:trace contextRef="#ctx0" brushRef="#br1" timeOffset="-168794.869">19726 17660 23039 0,'0'0'2048'0,"0"0"-1648"16,0 0-400-16,0 0 0 0,0-8 1088 0,1 1 128 15,1-3 16-15,3 2 16 0,2-2-848 0,0-1-160 16,3-1-48-16,0-2 0 0,3-1 128 0,0-2 0 16,-1-1 16-16,4 1 0 0,0 2-16 0,2 1-16 15,-1-1 0-15,2 2 0 0,0 0-128 0,-2 4-32 0,3 0 0 0,0 2 0 16,0 0-144-16,-1 3 128 0,3 1-128 0,0 2 128 15,-4 0-128-15,1 3 0 0,-1 3 0 0,2 2 0 16,-2 2 0-16,-3 2 0 0,1 2 0 0,-1 5 0 16,-1 4-192-16,-4 2 192 0,-1 3-192 0,-1 1 192 15,-2 0-224-15,-2 1 80 0,-3 2 16 0,-3 1 0 16,-2 1 128-16,-3 0 0 0,-1 0 0 0,-2 1 0 16,-3 0 0-16,0 3 0 0,-2 1 128 0,3-2-128 15,-4 0 128-15,-3-1-128 0,0-2 128 0,1-1-128 16,1-1 0-16,3-3 128 0,-1-5-128 0,2-1 0 15,1-1 0-15,2-1 128 0,0 0-128 0,6-4 0 16,3-4 0-16,1-4 0 0,0-8 0 0,1 10 0 16,3-2 0-16,6-3 0 0,0-5 0 0,3 1 128 0,1 0-128 15,2-1 192-15,2-1-64 0,4-2 0 0,0-3-128 0,2 1 144 16,-1 1-144-16,1-1 160 0,1-1 32 0,1 0 0 16,0 2 0-16,-1-1 0 0,1 0-192 0,0-2 0 15,-5 1 0-15,-1-3 0 0,-3 2-240 0,3-1-128 16,1-1-16-16</inkml:trace>
  <inkml:trace contextRef="#ctx0" brushRef="#br1" timeOffset="-168262.688">20240 16957 10127 0,'-10'-1'896'0,"2"-1"-704"0,8 2-192 15,-7-3 0-15,2-2 3904 0,5 5 768 0,0 0 128 0,0 0 48 16,4-14-3824-16,3 5-752 0,-1-2-144 0,4 2-128 16,0-1 160-16,2 2-160 0,3 2 192 0,0 0-192 15,-1 1 128-15,3-2-128 0,0-1 0 0,2 3 0 0,1 0 0 0,1 3 0 16,0 2 128-16,1 0-128 0,1 1 0 0,-2 4 0 16,-5 0 0-16,0 2 0 0,-5-1 0 0,0 1-144 15,-3-2 144-15,0 3 0 0,-1 2 0 0,-5 0 0 16,-2-10 0-16,2 13 0 0,-2-3 256 0,1 2-32 15,0 0 0-15,0-1 0 0,-2-1-48 0,0-1-16 16,0 0 0-16,1 0 0 0,0-1-160 0,0-8 0 16,5 7 0-16,1 2 128 0,0 2-128 0,2-1 0 15,-2-2 0-15,4 0 0 0,-1 0 0 0,1-2 0 16,-2 1 144-16,1 2-144 0,0 0 176 0,-1 2-48 16,-1 1 0-16,-1-2 0 0,-6-10 48 0,1 10 0 15,-1 2 0-15,-2 0 0 0,-4 1 272 0,-1-1 48 16,-3 1 16-16,0 3 0 0,-5 1-240 0,0 1-32 0,0-2-16 15,-3 3 0-15,0-2-400 0,2-1-80 0,1-1 0 0,-2 1-16 32,1-4-2336-32,-1-2-464 0</inkml:trace>
  <inkml:trace contextRef="#ctx0" brushRef="#br1" timeOffset="-167855.018">19414 17866 18831 0,'0'0'832'0,"0"0"176"0,0 0-816 0,0 0-192 16,0 0 0-16,0 0 0 0,0 0 880 0,8 3 128 0,-8-3 16 0,12 1 16 15,0-2 32-15,0-1 0 0,3 1 0 0,0-1 0 16,1 0-448-16,0-2-96 0,3-1-16 0,-1-1 0 16,3-2-288-16,1 2-64 0,-2 1-16 0,-1 0 0 15,-3-1-352-15,1 0-80 0,-1 2-16 0,0 1-8048 16,-4-1-1616-16</inkml:trace>
  <inkml:trace contextRef="#ctx0" brushRef="#br1" timeOffset="-167659.255">19467 18194 29999 0,'0'0'1328'0,"0"0"272"0,0 0-1280 16,0 0-320-16,0 0 0 0,10-9 0 0,1 1-208 0,6-3-112 15,4-4-32-15,-1 1 0 0,5 2-32 0,-2 0 0 16,1 2 0-16,-3 1 0 15,2 1-1760-15,-5 2-352 0,-2-1-80 0</inkml:trace>
  <inkml:trace contextRef="#ctx0" brushRef="#br1" timeOffset="-166751.779">19059 17658 16575 0,'-17'-1'736'0,"7"0"160"15,1-1-720-15,9 2-176 0,-9-1 0 0,9 1 0 0,-10-3 2176 0,4 2 416 16,6 1 80-16,-11-2 16 0,0 1-2336 0,3 0-352 16,-3 1-288-16,1 1 48 0,-1 3 48 0,-1-1 16 15,1 0 0-15,0 1 0 0,1 3 176 0,0 1 128 16,-1 3-128-16,0-1 176 0,0-1 96 0,0 2 32 16,1 1 0-16,-3 2 0 0,2 0-144 0,0 0-32 15,1 1 0-15,-3 0 0 0,1 1-128 0,1 1 0 16,0 1 0-16,1 1 0 0,1-1 0 0,2 1 0 15,4 3 0-15,1-3 0 0,2-2 0 0,4-1 0 0,4-2 0 16,2 1 0-16,1 1-144 0,3-3 144 0,2-4 0 0,1 1 0 16,1 1-144-16,2-1 144 0,2-4 0 0,0 0-144 15,2-2 144-15,-2 2-192 0,2 2 192 0,-1 0-192 16,1 0 64-16,-1-3 0 0,-1 3 0 0,-3 1 0 16,0 1 128-16,-2 1 0 0,-1-2 0 0,-4-1 0 15,-1 3 0-15,-3 0 0 0,-1 1 160 0,-3 1-160 16,-1-2 448-16,-1 2 0 0,-2 4 0 0,-2-2 0 15,-4-4-80-15,3 1-32 0,-2 1 0 0,-2 2 0 16,-2 1-96-16,4-7-32 0,-2 0 0 0,1 4 0 16,-1-1-80-16,-3 0-128 0,0 0 176 0,0-1-176 15,-1 1 176-15,-7 4-176 0,-4-3 160 0,4-6-160 16,3-3 144-16,-2-3-144 0,1-2 128 0,-1-3-128 0,-1-1 0 0,3-2 0 16,0 1 0-16,-1-2 0 0,3-1 0 0,1 2 0 15,0 0-160-15,5 1 160 0,2-3 0 0,-1 3 0 16,2-3 0-16,2 1 0 0,-1-3 0 0,3-1 0 15,2-1 128-15,2-11-128 0,0 2 0 0,4 0 0 16,3 0 0-16,-2-2 0 0,2-2 0 0,2 0 0 16,0-2 0-16,0 0 0 0,5-2 0 0,-1 0 0 15,-1 2 0-15,3-6 0 0,-1 0 0 0,2 1 0 16,0 1 0-16,2 2 0 0,1 1 0 0,-4 2 0 16,-2 1 0-16,-1 1 0 0,-4 4 0 0,-1 4 0 15,-3 0 0-15,-3 3 0 0,-3 2 0 0,-3 1 208 16,-3 2-32-16,-2 0-16 0,-2 1 480 0,-3 2 80 15,0 2 32-15,-4 1 0 0,3 2-368 0,-2 1-64 0,0 0 0 16,-4 6-16 0,0 4-720-16,2 3-144 0,3 2-16 0,2 1-14128 0</inkml:trace>
  <inkml:trace contextRef="#ctx0" brushRef="#br1" timeOffset="-163702.968">19427 17588 24351 0,'0'0'528'0,"0"0"112"0,-8-1 32 0,0-1 32 0,0-3-576 0,2 1-128 0,6 4 0 0,-5-8 0 16,2 1 256-16,1-3 32 0,1-1 0 0,-1 0 0 16,-2 1-32-16,2-1-16 0,0-1 0 0,-1 1 0 15,-1 0 80-15,-2 1 32 0,-2-1 0 0,0 0 0 16,1 1 192-16,-2 0 32 0,1 0 16 0,-3 2 0 16,2 0 16-16,-1 0 0 0,-2 0 0 0,0 2 0 15,-2-3-224-15,0 2-32 0,0 1-16 0,2 0 0 16,-3 2-176-16,0-1-32 0,-5 1-128 0,2 1 192 15,1 0-192-15,-2 2 0 0,-1 0 0 0,-1 0 0 0,-1 1 0 16,0 0 0-16,1 0 128 0,1 2-128 0,3 0 0 0,1 2 0 16,0 0 128-16,1-2-128 0,-1 3 0 0,0 0 0 15,-3 2 0-15,2-1 0 0,0 3 0 0,-1 0 0 16,1 1 0-16,-2 2-160 0,-4 2 160 0,0 3-128 16,-1 2 128-16,2-1-128 0,-3 0 128 0,2 3 0 15,-1 1 0-15,3 1-128 0,4-3 128 0,-2 2 0 16,2 1 0-16,2-1 0 0,2 0 0 0,1 0 0 15,-2 0 0-15,3 1 0 0,0-1 0 0,2 1 0 16,-2 1 0-16,1 3 0 0,0 1 0 0,0 4-128 16,2 2 128-16,-1 0 0 0,3 4 0 0,-2-5 0 15,1-4 0-15,2 1 0 0,-1 0 0 0,3-4 0 16,2 1 0-16,1-4 0 0,2-1 0 0,3-1 0 16,1 3 0-16,1 0-128 0,2-3 128 0,-1 0 0 0,3-1 0 0,-4-8 0 15,1 3 0-15,1 3 0 0,2-1 0 0,0 2 0 16,2-1 0-16,-1-1 0 0,1 1 0 0,12 13 0 15,-6-6 0-15,-1-5 0 0,-3-5 0 0,0-1 0 16,-1 1 0-16,-2-1 0 0,1-1 0 0,0-2 0 16,0 1 0-16,1 0 0 0,-1 2 0 0,0-1 0 15,1-3 0-15,-1-2 0 0,2 0 0 0,-1 1 0 16,1-2 0-16,-1 0 0 0,1-2 0 0,0 0 0 16,1-2 0-16,-2 0 0 0,3-3 0 0,-2-1 0 15,0-3 0-15,4 0 0 0,-1-2 0 0,2-2 0 16,-2 1 0-16,3-2 0 0,-2-3 128 0,2-2-128 15,1-3 0-15,-4 2 128 0,2-2-128 0,-1 0 0 0,1 0 0 16,-4-1 128-16,0-1-128 0,-2-1 0 0,-2-1 0 0,1 1 144 16,-2-2-144-16,-4 9 0 0,-1-2 144 0,2-2-144 15,1 2 0-15,0-3 144 0,-2-2-144 0,2 1 128 16,1-1-128-16,6-14 128 0,-3 0-128 0,-1 3 0 16,-2 1 144-16,1 2-144 0,-1-1 0 0,0-2 128 15,-1-2-128-15,2-3 0 0,-4-4 144 0,1 3-144 16,-5 3 192-16,0-1-192 0,2-1 160 0,-4 0-160 15,-2 1 128-15,1 1-128 0,-1-1 192 0,-3 3-64 16,1-1 0-16,-4 1 0 0,-1-1-128 0,-1 2 192 16,0 1-192-16,-2 4 192 0,0 4-64 0,-2 2-128 15,0 4 192-15,-2 1-64 0,0 4-128 0,-2 2-176 16,0 4 48-16,1 4 0 16,3 3-368-16,-1 2-64 0,2 3-16 0,0 2-9600 0,4 4-1936 0</inkml:trace>
  <inkml:trace contextRef="#ctx0" brushRef="#br1" timeOffset="-148747.574">20318 10563 22111 0,'0'0'1968'15,"0"-5"-1584"-15,1-1-384 0,1 0 0 0,0-2 896 16,4 3 80-16,-2-1 32 0,4 2 0 0,-1-3-304 0,3-2-64 15,-2 2-16-15,2 1 0 0,0 2-176 0,0-1-48 16,-3 1 0-16,2 2 0 0,1 4-192 0,0 1-32 16,2 3-16-16,1 3 0 0,-1 2-160 0,4 3 0 15,-1 2 0-15,1 2 0 0,-1 5 0 0,3 0 0 16,0 0 0-16,0 4 0 0,-2 2 0 0,2 1 0 16,2 3 0-16,-4 3 0 0,0 2 0 0,-1-2 0 15,1-2 0-15,-1-4 0 0,0-5 0 0,0 2 0 16,-5-4 0-16,2-1 0 0,0-5 0 0,1 0 0 15,-5-3 0-15,0-1 0 16,-1 2-384-16,0-6-64 0,-7-9-16 0,0 0 0 16,3 7-1664-16,-3-7-336 0,0 0-64 0</inkml:trace>
  <inkml:trace contextRef="#ctx0" brushRef="#br1" timeOffset="-148457.625">20926 10412 10127 0,'-7'-17'896'0,"5"7"-704"0,-2 0-192 0,3 3 0 16,0 0 4544-16,1 7 896 0,0 0 160 0,0 0 32 16,0 0-4544-16,0 0-928 0,0 0-160 0,2 9 0 15,1 3-144-15,-6 3 144 0,-5 5-192 0,-3 4 192 16,-2 5-208-16,-5 3 64 0,-3 1 16 0,-2 3 0 0,0 2 128 0,-1 1 0 15,0 2 0-15,-4 2-128 0,1 0 128 0,0 3 256 16,3 0-64-16,0-3-16 0,-1-5 144 16,-1-2 48-16,5-4 0 0,2-3 0 0,0 1-64 0,5-4-16 15,4-3 0-15,-1 1 0 0,2-5-288 0,3-2 0 16,4-5-208-16,3-2 80 16,-1-10-2272-16,0 0-448 0,15 4-96 0,-1-9 0 0</inkml:trace>
  <inkml:trace contextRef="#ctx0" brushRef="#br1" timeOffset="-147955.673">21117 10042 13823 0,'0'0'1216'0,"0"0"-960"0,1-10-256 0,5 0 0 15,4 1 2832-15,2 1 528 0,1-3 96 0,5 2 32 16,3 0-2720-16,1 1-528 0,0 1-112 0,-1 2-128 0,1 0 0 0,-3 1-208 15,-5 6 16-15,-2 2 0 16,0 4-432-16,-3 2-80 0,-4 2 0 16,-1 1-16-16,2 0 384 0,-6-1 80 0,-1-1 0 0,-4 0 16 0,1 0 448 0,0 0 96 15,-1 0 16-15,3 1 0 0,2-1 192 0,-1-1 32 16,-3 0 16-16,1 0 0 0,3-10-272 0,0 0-48 16,4 8-16-16,4-2 0 0,3-1-224 0,4-2 128 15,1-1-128-15,5 3 0 0,2-2 0 0,1 3 128 16,1 3-128-16,-3-3 0 0,-1-3 0 0,-3 3 0 15,-1 2 0-15,-4-1 0 0,-3-3 0 0,-4 2 0 16,-6-6 0-16,0 0 0 0,4 10 208 0,-5 0 48 16,-4-2 16-16,-1 1 0 0,-6 0 432 0,-4 1 64 15,-1 2 32-15,-4-1 0 0,-4 0-272 0,0 0-48 0,2 1-16 0,-1-2 0 16,2-2-336-16,4-4-128 0,0-3 0 0,8 1 144 31,10-2-2208-31,0 0-448 0</inkml:trace>
  <inkml:trace contextRef="#ctx0" brushRef="#br1" timeOffset="-147228.842">21591 10838 22111 0,'-3'-8'1968'0,"1"1"-1584"15,2 7-384-15,0 0 0 0,5-7 2096 0,3 4 336 16,3 0 64-16,1 2 0 0,4 1-2176 0,0-1-448 16,4-4-96-16,0 1-16 15,2-2-800-15,0 3-176 0,0-2-16 0,1 1-16 16,-3 3-672-16,1 1-128 0,-3-1-16 0,0 1-16 0</inkml:trace>
  <inkml:trace contextRef="#ctx0" brushRef="#br1" timeOffset="-147048.471">21598 11082 28559 0,'0'0'2544'0,"0"0"-2032"0,0 0-512 0,0 0 0 16,0 0 672-16,4-7 32 0,7 0 16 0,5 2 0 15,1-2-720-15,8 0-368 0,5-4 48 0,7 2 0 16,-1-2-1600-16,0 2-320 0,0 1-64 0,-3 1-8720 15</inkml:trace>
  <inkml:trace contextRef="#ctx0" brushRef="#br1" timeOffset="-146640.468">22873 10526 24879 0,'0'0'2208'0,"0"0"-1760"0,0 0-448 0,0 0 0 16,10 9 1024-16,-1 3 112 0,-1 2 16 0,6 4 16 15,-3 1-1008-15,2 3-160 0,1 0 0 0,0 5-192 16,1 5 0-16,0 2 0 0,1 1 0 0,-1 5 0 16,0 4 192-16,1 0-192 0,-2-2 192 0,1-1-192 15,2-1 192-15,1-4 0 0,0 0 0 0,-1-6 0 16,-3-1 0-16,0-4 0 0,0 2 0 0,0-5 0 15,0-4 144-15,-1 0-144 0,-1 0 0 0,-3-5 144 16,0-1-352-16,-2-6-80 0,-7-6-16 0,0 0-11856 16</inkml:trace>
  <inkml:trace contextRef="#ctx0" brushRef="#br1" timeOffset="-146306.549">23380 10532 13823 0,'0'0'1216'0,"0"0"-960"15,0 0-256-15,0 0 0 0,0 0 1984 0,0 0 336 0,-9 4 80 0,2 3 16 16,0 2-2048-16,-1 2-368 0,-2 3-160 0,0 2 16 15,-4 2 144-15,0 4 192 0,-4 2-32 0,-4 3-16 16,-1 4 528-16,-2 2 96 0,3 0 32 0,-5 5 0 16,0 1 160-16,-2 3 16 0,0-2 16 0,1-1 0 15,0 3-480-15,1-2-112 0,2-4-16 0,2-1 0 16,3-4-256-16,-1-4-128 0,0 1 128 0,5-2-128 16,1-4 128-16,2-1-128 0,2-2 0 0,2-3 128 15,3-2-128-15,1-6 0 0,5-8-192 0,0 0 192 16,0 0-2592-16,0 0-400 0</inkml:trace>
  <inkml:trace contextRef="#ctx0" brushRef="#br1" timeOffset="-145568.543">23529 11153 22799 0,'0'0'1008'0,"0"0"208"0,-7 8-960 0,3-1-256 0,4-7 0 0,0 0 0 16,-2 11-128-16,2-2-80 0,0-9-16 0,0 0 0 15,0 0-16-15,0 0 0 0,0 0 0 0,0 0 0 16,0 0 624-16,0 0 112 0,0 0 16 0,5-7 16 0,0-1 704 0,2-2 144 16,0-2 32-16,0-2 0 0,-1-1-464 0,4 1-96 15,-2-3-16-15,2-1 0 0,2-3-304 0,-2-2-64 16,2-1-16-16,-1-3 0 0,2 0-256 0,-4-3-64 15,4-2-128-15,-2 0 192 0,0 1-192 0,1 2 144 16,0-1-144-16,-1 7 128 0,-2 4-128 0,0 3 0 16,4-1 0-16,-5 3-176 0,1 2 176 0,0 2 0 15,-2 2 0-15,-1 3 0 0,1-1 0 0,-7 6-128 16,6-3 128-16,-6 3-128 0,0 0 128 0,0 0-128 16,0 0 128-16,0 0-128 0,10 9 128 0,-3 1 0 15,-3-1 0-15,1 5 0 0,-4 0 0 0,1 5-128 0,0 3 128 0,0 0-128 16,1-1 128-16,0 4 0 0,-1 5 0 0,-1 0 0 15,2 2 0-15,1-1 0 0,-1-2 0 0,1 0 0 16,-1 3 144-16,0-2-144 0,-1-1 192 0,1-3-192 16,2-3 208-16,-2-1-64 0,0-1-16 0,1-2 0 15,1-3 0-15,-3 1-128 0,2-4 192 0,-1 0-64 16,-1-2-128-16,3-1 192 0,-5-10-192 0,1 10 192 16,2 0-192-16,-3-10 0 0,0 0 0 0,0 0 0 31,4-8-2032-31,2 0-432 0</inkml:trace>
  <inkml:trace contextRef="#ctx0" brushRef="#br1" timeOffset="-144636.871">24159 10698 13823 0,'0'0'1216'0,"0"0"-960"16,0 0-256-16,0 0 0 0,0 0 1920 0,0 0 320 15,0 0 80-15,0 0 16 0,0 0-2144 0,0 0-448 16,0 0-64-16,0 0-32 0,0 0 224 0,0 0 128 16,-5-5-160-16,5 5 160 0,0 0 704 0,0 0 224 15,3-7 48-15,-1-1 16 0,-2 8 64 0,5-9 16 16,3 1 0-16,2 1 0 0,-2-2-608 0,4 1-112 16,2-1-32-16,4 1 0 0,0-3-176 0,3 1-144 15,0 2 192-15,1-2-192 0,2 1 0 0,2-1 0 16,-2 3 0-16,2 0 0 0,1 0 0 0,-3 3 128 15,0 1-128-15,-1 1 160 0,-1 2-160 0,-5 2 0 0,-7 2 0 16,2 3 0-16,4 3 0 0,-6 2 0 0,-8 0 0 16,-3 2 0-16,-1 4 0 0,-5-1 0 0,-1 2 0 0,-6 2 0 15,-3 1 0-15,-4 0 0 0,-2-1 0 0,-3-1 0 16,1-3 0-16,0 0 0 0,5-1 224 0,-2 0-64 16,2-1 32-16,4-3 16 0,1-2 0 0,3-2 0 15,2 1-208-15,1-2 176 0,3-1-176 0,6-6 160 16,0 0-160-16,0 0 0 0,0 0 144 0,2 10-144 15,5-4 0-15,3 2 144 0,4 0-144 0,1 0 0 16,3 2 144-16,3-1-144 0,2 0 0 0,0 1 144 16,-1 2-144-16,-3 1 128 0,0 1-128 0,-1 2 128 15,1-3-128-15,-4 1 0 0,-3 1 144 0,-3-2-144 16,-4 1 240-16,-3-1-32 0,-1-3 0 0,-7 3 0 0,-7 3 224 16,-1-2 32-16,-1-1 16 0,-6 1 0 0,-6 1 96 0,-2-1 32 15,-3-2 0-15,1 0 0 0,0-1-48 0,-1 2-16 16,-1-1 0-16,0 2 0 0,0-2-208 0,1-3-32 15,-2-4-16-15,2 3 0 0,1-1-288 0,6-2 0 16,0-2 0-16,5-3 0 16,2 0-1488-16,4-3-416 0,2 0-80 0</inkml:trace>
  <inkml:trace contextRef="#ctx0" brushRef="#br1" timeOffset="-120169.002">20004 14550 25743 0,'-19'-28'1136'0,"7"9"240"0,-3-3-1104 0,-1-3-272 15,3 0 0-15,2 3 0 16,1 1-768-16,0 0-224 0,1-2-32 0,0 2-16 0,-2 0 1040 0,2 2 352 15,-1-1 0-15,0 1 0 0,0 1 352 0,2 3 64 16,0-3 0-16,0 5 16 0,0 0 128 0,1 3 32 16,-1 0 0-16,1 5 0 0,0-1-128 0,0 2-32 15,1-2 0-15,-1 3 0 0,7 3-400 0,-8 1-64 16,2 0-32-16,6-1 0 0,0 0-288 0,0 0 0 16,0 0 0-16,0 0 0 0,0 0 0 0,6 10-144 15,4 0 144-15,7 0-192 0,6 0 192 0,8 1-160 16,5 0 160-16,10 2-160 0,9 0 160 0,6 0 0 15,1 1 0-15,2-1 0 0,2 0 0 0,6 1-128 16,3 0 128-16,4-1 0 0,0 0 0 0,5-1 0 0,3-2 0 0,5 2 0 16,2 0 0-16,2 1 0 0,-1 2 0 0,5 3 0 15,2 1 0-15,1-1 0 0,1-2 0 16,0 3 0-16,7 0 0 0,-6 0 0 0,-5 1 0 0,2-2 0 16,2-4-256-16,-3-2-80 0,-8 0-16 0,-4-3 0 15,-5-5 80-15,-1 3 16 0,1-3 0 0,-6 0 0 16,-2-3 256-16,-8 2 0 0,-2-1 0 0,-3 2 0 15,-2 1 0-15,-2 0 128 0,-1-1-128 0,-5 0 0 16,-6 2 0-16,-5-5 128 0,-4 1-128 0,-8 0 0 16,-4 1 0-16,-5-2 0 0,-4-1 0 0,-6 0 0 15,-3 2 0-15,-8-2 128 0,0 0-128 0,0 0 0 16,0 0 320-16,0 0-48 0,-12 1 0 0,-6-1 0 16,-5-1-96-16,-9 0-32 0,-10-1 0 0,-13-2 0 0,-7 1-144 15,-6-3 0-15,-8 0 0 0,-7-1 0 0,-8 1 0 16,-6-1 0-16,-5-2 0 0,-4 3 0 0,2 0 0 0,2 2 0 15,0-1 192-15,3 1-64 0,3-2 240 16,0 4 32-16,-3 2 16 0,-3 0 0 0,5-1-96 0,-4 0 0 16,4-1-16-16,-1 0 0 0,-4 2-32 0,3 0 0 15,-1-4 0-15,-2 2 0 0,-8 1-272 0,-1 0 0 16,-2 0 128-16,-4 1-128 0,-3 0 0 0,-1 1 0 16,3 0 0-16,7 1 0 0,7 2-320 0,11-1 16 15,13 0 16-15,11-1 0 0,7-1 288 0,10 2 0 16,13-1 0-16,8-1 0 0,8-1 0 0,8 0 192 15,7 1-48-15,8-1-16 0,0 0-128 0,0 0-272 16,19 7 64-16,10-2 16 0,9-2-48 0,9 0 0 0,7-1 0 16,13-1 0-16,12 0 240 0,12 1 128 0,10-1 0 0,6 0-128 15,7-1 208-15,6 3-64 0,3-1-16 0,9-2 0 16,6 0-128-16,2-1 0 0,-1-1 0 0,7-1 0 16,4 1 0-16,3 0 0 0,3 0 0 0,-3 2 0 15,-6 1 0-15,-1 1 0 0,2 0 0 0,-7 2 0 16,-4-1 0-16,-10 3 128 0,-8 0-128 0,-9 2 0 15,-3-1 0-15,-11 2 0 0,-6 1 0 0,-12 0 0 16,-11 0 0-16,-7 0-256 0,-8 0 48 0,-5 0 0 16,-9-3-272-16,-8 2-48 15,-7-3-16-15,-8-1 0 0,-5-2 128 0,-10-3 32 0,-2 7 0 0,-9-3 0 16,-10 0 384-16,-12-4 256 0,-8-4-48 0,-9 3 0 16,-14 3-32-16,-11-4-16 0,-14-3 0 0,-3 0 0 15,-4 2-160-15,-3 0 0 0,-2-2 0 0,3 1 0 0,3 0 256 0,2-1 32 16,0 2 0-16,-2 0 0 0,-4-1-32 15,-2 1 0-15,0 0 0 0,-6 0 0 0,-9 2-256 0,1-1 128 16,-3 1-128-16,-2-4 0 0,-4-2 144 0,-2 1-144 16,-1 2 0-16,-2 0 144 0,-3-1-144 0,-1 2 0 15,-5 1 0-15,8 1 0 0,7 1 0 0,10-1 0 16,6-2 0-16,17 2 0 0,15-1 0 0,16 1 0 16,10 0 0-16,11 1 0 0,10 0 0 0,5 1 128 15,7 0 0-15,5-1 0 0,11 0-128 0,0 0 0 16,0 0-192-16,11 4 192 0,5-1-368 0,13 0 48 15,7 1 16-15,16 0 0 0,15-2 304 0,12 0 0 16,14-1 128-16,7 0-128 0,8 1 288 0,8 1-32 16,9-2-16-16,8 0 0 0,8-1-240 0,4 1 144 0,1 1-144 0,4 0 128 15,4-2-128-15,3 0 0 0,4-1 0 16,-4 3 0-16,-8 2 0 0,-1 1 128 0,-3 0-128 0,-4 0 0 16,-4 2 0-16,-11 0 128 0,-12 0-128 0,-7 1 0 15,-8-1 128-15,-7 2-128 0,-7-1 0 0,-12-1 128 16,-12-4-128-16,-5 0 0 0,-8 2 0 0,-9-2 0 15,-9 0-144-15,-8-1-16 0,-10 2 0 0,-12-4 0 16,0 0-32-16,-10 0 0 0,-11-1 0 0,-9-2 0 16,-11-1 192-16,-17-2 0 0,-15 0 0 0,-14-3 0 15,-12-2 0-15,-16 2 0 0,-12 0 0 0,-12 1 128 16,-7-1-128-16,-9 0 0 0,-8 0 0 0,-9 0 0 16,-7 2 0-16,-1 0 0 0,0 2 0 0,4 1 0 15,4 3 0-15,3 2 0 0,6 2 0 0,6 0 0 16,3 1 0-16,16 3 0 0,12 1 0 0,9-1 0 0,6 0 0 0,15 1 0 15,14 1 0-15,14 0 0 0,11-1 0 0,12-1 128 16,9-1-128-16,9 0 128 0,10-2-128 0,7-2 0 16,10-2 0-16,0 0 0 0,7 2 0 0,14 0-240 15,10-4 48-15,19 0 0 0,13-1 192 0,20-3 0 16,17 0-160-16,11-1 160 0,12-2 0 0,9 3 0 16,10-4 192-16,9 4-64 0,6 2-128 0,4 1 0 15,-3 1 0-15,1 0-176 0,-3 2-80 0,0 2 0 16,2-1-16-16,-4 2 0 0,-7 0 16 0,-8 2 0 15,-7-2 0-15,-6 4 0 0,-1 1 112 0,-11 2 144 16,-13 0-208-16,-8 1 80 0,-5 0 0 0,-12 0 0 16,-9 1 0-16,-11-2 0 0,-4 0-176 0,-15-1-16 0,-9-5-16 15,-8 4 0 1,-7 0-176-16,-13-8-48 0,0 0 0 0,-11 6 0 0,-11-2 368 0,-15-2 192 0,-16-1-192 0,-14-4 192 16,-15-5 0-16,-16-1 0 0,-16 1 192 0,-9 1-48 15,-11-2-144-15,-9 0 0 0,-10-2 0 0,-6 1 0 16,-5 1 0-16,4 2 0 0,-1-2 0 0,6 2 0 15,7 4 0-15,0 1 128 0,4-2-128 0,10 2 128 16,8 2 256-16,12 0 32 0,6 0 16 0,11 0 0 16,13 2 144-16,13 1 16 0,14-1 16 0,11 2 0 15,11 2-208-15,11-4-32 0,8 1-16 0,8-2 0 16,8-1-144-16,10 1-16 0,11 2-16 0,14 0 0 16,15 0 64-16,25-1 16 0,22-3 0 0,22 0 0 15,16 0 144-15,20-1 48 0,17 0 0 0,15 1 0 0,15 0-320 16,9 2-128-16,11 2 128 0,4 2-10944 15,4 0-2208-15</inkml:trace>
  <inkml:trace contextRef="#ctx0" brushRef="#br1" timeOffset="-113956.922">4015 14417 13823 0,'0'0'608'0,"0"0"128"0,0 0-592 0,0 0-144 0,-5-7 0 0,5 7 0 16,0 0 2912-16,0 0 544 0,0 0 128 0,0 0 0 16,0 0-3584-1,-1 9-688-15,0 0-144 0,3-3-48 0,2 3-80 0,-4-9 0 0,0 0-16 0,9 7 0 16,-4-1 448-16,-5-6 80 0,0 0 32 0,0 0 0 0,9 6 544 15,-3-2 96-15,-6-4 32 0,0 0 0 0,10 2 112 0,-10-2 16 16,9-2 16-16,-1 2 0 0,3 4-400 0,-1-4 0 16,-1-5 0-16,-9 5 0 15,9 1-384-15,-1 0-144 0,-8-1-48 0,0 0 0 16,10-2 0-16,-10 2 0 0,0 0 0 0,0 0 0 16,0 0 96-16,0 0 16 0,0 0 0 0,0 0-4240 15,0 0-848-15</inkml:trace>
  <inkml:trace contextRef="#ctx0" brushRef="#br1" timeOffset="-112231.765">4028 14476 2751 0,'0'0'256'0,"0"0"-256"15,0 0 0-15,0 0 0 0,0 0 3296 0,-6-1 608 16,6 1 128-16,-9 0 32 0,3-1-2848 0,6 1-560 16,0 0-112-16,0 0-32 0,0 0 144 0,0 0 32 0,0 0 0 0,0 0 0 15,0 0-144-15,0 0-32 0,0 0 0 0,0 0 0 16,0 0-192-16,0 0-32 0,0 0-16 0,0 0 0 15,0 0 64-15,0 0 16 0,0 0 0 0,0 0 0 16,0 0 112-16,0 0 32 0,0 0 0 0,0 0 0 16,0 0 16-16,0 0 0 0,8-3 0 0,2 2 0 15,2-1-128-15,-1 2 0 0,3 0-16 0,-1 0 0 16,-1 0-16-16,1-1 0 0,3-1 0 0,-1 2 0 16,4 3-128-16,-1 0-32 0,1-2 0 0,3 2 0 15,2 0-192-15,3 1 144 0,-1-1-144 0,2 1 128 16,0 2-128-16,4-1 0 0,2 0 0 0,1 1 0 15,3 0 0-15,0-1 0 0,0 2 0 0,0 1 0 0,1-1 0 0,0 1 0 16,-2-1 0-16,1-3 0 0,-3 0 0 0,3 0 0 16,0 0-144-16,2-1 144 0,0 0 0 0,3 2 0 15,-2-2 0-15,0 1 0 0,-4-2 0 0,1 1 0 16,-1-3 0-16,1 2 0 0,1 2 0 0,3 0 0 16,2-1 0-16,2 2 0 0,0-1 0 0,-1 1 128 15,-2-1-128-15,1 2 0 0,-1-1 0 0,2 2 0 16,1-2 128-16,1 3-128 0,0-4 0 0,2 3 0 15,4-3 0-15,-1 1 0 0,0-1 0 0,-1 0 0 16,-2 1 0-16,5-1 0 0,2 2-208 0,2-3 64 16,-2-2 16-16,1-1 0 0,-1 0-16 0,-2 1 0 15,3 0 0-15,1-1 0 0,1-1 144 0,3-1 0 16,0-5 0-16,0 4 0 0,-2 1 0 0,2 0 0 16,0 1 0-16,0-2 0 0,1 1 0 0,1 1 0 0,2-1 0 0,-3 0 128 15,-1-2-128-15,1 2 176 0,-1-2-176 16,2 3 192-16,5 1-192 0,-1-1 0 0,-2-2 144 0,-1 2-144 15,2 1 0-15,-2-1 0 0,2-2 0 0,2 2 0 16,-2-2 0-16,-1 1 128 0,-1 1-128 0,0 0 0 16,-2-1 0-16,-1 1 128 0,3 0-128 0,-2 0 0 15,-2-3 0-15,-1 1 128 0,-1 1-128 0,1-1 0 16,4-1 0-16,-1 2 0 0,0 1 0 0,0-1 0 16,-2 0 0-16,-1-2 0 0,-3 0 0 0,1 1 0 15,1-2 0-15,0 2 0 0,-2 0 0 0,0 0 0 16,-3 1 0-16,-1 0 128 0,2 2-128 0,-4-1 0 15,-2 0 0-15,1 0 144 0,1 1-144 0,-2 0 0 16,-2 0 128-16,-2 0-128 0,1-2 0 0,-6 0 0 0,-1 1 0 16,-1 0 128-16,1 0-128 0,-3 0 0 0,-3 0 192 0,-1 0-192 15,-3-1 192-15,1 1-192 0,0 1 288 0,-1-2-48 16,-1-1-16-16,-5 1 0 0,0 1-48 0,0 1-16 16,2 0 0-16,-2-1 0 0,0 0-160 0,0 0 128 15,0-3-128-15,1 4 128 0,-1 0-128 0,2 0 0 16,-3-1 0-16,1 1 0 0,0 1 0 0,1 1 0 15,0-2 0-15,-1 2 0 0,-1-1 0 0,-1 0 0 16,0-2 0-16,0 0 0 0,1-1 0 0,0 2 0 16,-3 0 0-16,2 0 0 0,2 0 0 0,-2-2 0 15,3 1 0-15,-2-1 0 0,2 0 0 0,-1 0 0 16,1-1 0-16,4 1 0 0,-2-1 0 0,1 3 0 16,0 0 0-16,-2 2 0 0,1-2 0 0,0-2 0 15,-3 2 0-15,1 0 0 0,-1 0 0 0,1 0 0 0,-5 2 0 0,2-1 0 16,0-1-192-16,-3 2 48 0,-2 2 0 0,0-1 0 15,-2-1 16-15,0 1 0 0,2 1 0 0,-2-1 0 16,-3-1 128-16,-1 0 0 0,-10-2-144 0,11 3 144 16,-5 2 0-16,-6-5-176 0,8 6 176 0,-8-6-128 15,6 4 0-15,-6-4 0 0,3 8 0 0,-3-8 0 16,0 0 128-16,0 0 0 0,0 0-144 0,0 0 144 16,-1 7 0-16,1-7 0 0,0 0 0 0,-6 8 0 15,6-8 0-15,-7 8 0 0,-2 0 0 0,-2-3 0 16,0-1 0-16,1 2 0 0,-3-1 0 0,-3 2 0 15,-2-3 0-15,-2 0 0 0,-1 1 0 0,0 0 0 0,-5 0 0 16,-1 1 0-16,-1-1 0 0,-2 0 0 16,-2-2-192-16,-3 0 192 0,-1 0-192 0,-2 0 192 0,3-2-176 0,-1-2 176 15,-2 0-128-15,1-2 128 0,-2 1 0 0,2-1-160 16,-2 0 160-16,0-1 0 0,-2 2-144 0,2 0 144 16,-4 0 0-16,-2-3-144 0,-3 2 144 0,2 0 0 15,0 0 0-15,1 1 0 0,1 2 0 0,-1-2 0 16,3 0 0-16,-3 0 0 0,-1-2 0 0,2 3 0 15,2-1 0-15,-2 1 0 0,-4 0 0 0,2-1 0 16,1 1 0-16,-1-1 0 0,-1 1 0 0,-2 0 0 16,-1 0 0-16,-2 1 0 0,-2 0 0 0,2 1 0 15,4 0 0-15,-3-1 0 0,1 0 0 0,-2-1 0 16,-2 0 0-16,1 1 0 0,-2 0 0 0,1-1 0 16,0-1 0-16,2 1 0 0,1 1 0 0,-3 0 0 0,0-2 0 15,-3 0 0-15,0 2 0 0,2 0 0 0,0 0 0 16,2 0 0-16,1 0 0 0,2 0 0 0,-1 0 160 0,-3 0-160 15,-3 0 0-15,-3 0 128 0,0 0-128 0,2-2 0 16,0 4 0-16,-1 0 0 0,-2 0 0 0,-1 0 0 16,0 0 0-16,1-1 0 0,0-2 0 0,2 1 0 15,3 2 0-15,-1-1 0 0,-4-2 0 0,0 1 0 16,0 1 0-16,3 1 0 0,1-2 0 0,0 0 0 16,1 1 0-16,-1 1 0 0,-2-1 0 0,-2 1 0 15,0 1 0-15,0 0 0 0,4-3 0 0,1 2 0 16,1 2 0-16,0 1 0 0,-1-1 0 0,-4 3 0 15,-3 0 0-15,0 2 0 0,2 0 0 0,1 2 0 16,-3 1-224-16,0 1-32 0,0 0-16 0,-2 0 0 16,2-2-608-1,1 1-112-15,3 0-32 0,0 2 0 0,-2 3 448 0,2-4 96 0,-3-4 16 0,5-1 0 0,2 3 464 16,2-3 0-16,3-4-128 0,1 1 128 0,1 1 0 0,0 0 0 16,1-2 0-16,0 1 0 0,-3-4 128 0,4 1 0 15,2 4 16-15,-1-3 0 0,1-3-16 0,2-1 0 16,3-1 0-16,-3-3 0 0,0 1-128 0,4-3 0 15,-1 4 0-15,3-3 128 0,2-1-128 0,0 0 0 16,3 2 0-16,3-1 0 0,1-2 0 0,1 3 0 16,2-5 0-16,2 2 0 0,1 3 0 0,2-2 128 15,-3-2-128-15,1 2 0 0,1 0 0 0,-1 3 0 16,2-1 0-16,-1 0 0 0,-2-1 0 0,3 0 0 16,1 0 128-16,2 0-128 0,-2-1 224 0,1 4 16 15,-2-2 0-15,0 2 0 0,1-1-112 0,2 0-128 0,2 2 176 16,-2 0-176-16,1-3 176 0,-1 3-176 0,2 1 160 0,1 0-160 15,2-1 0-15,-2 0 0 0,2 2 0 0,0-1 0 16,1-3 0-16,-1 3 0 0,1 2 0 0,2 0 0 31,8-1-432-31,0 0-16 0,-9 1-16 0,9-1-7824 0,0 0-1568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4:58:52.940"/>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C00000"/>
    </inkml:brush>
    <inkml:brush xml:id="br2">
      <inkml:brushProperty name="width" value="0.05292" units="cm"/>
      <inkml:brushProperty name="height" value="0.05292" units="cm"/>
      <inkml:brushProperty name="color" value="#00B0F0"/>
    </inkml:brush>
    <inkml:brush xml:id="br3">
      <inkml:brushProperty name="width" value="0.05292" units="cm"/>
      <inkml:brushProperty name="height" value="0.05292" units="cm"/>
      <inkml:brushProperty name="color" value="#92D050"/>
    </inkml:brush>
  </inkml:definitions>
  <inkml:trace contextRef="#ctx0" brushRef="#br0">23876 1362 27871 0,'1'-24'1232'0,"1"7"256"0,2-3-1184 0,0 2-304 0,-2 0 0 0,2 2 0 15,0 0 0-15,0 0 0 0,-2-3-176 0,-1 2 176 16,-1 0 0-16,0 0 0 0,-3 1 160 0,-2-1-32 16,-2 0-128-16,-1-4 144 0,-1-3-144 0,-6 2 160 15,1 2 0-15,-2 0 0 0,-4 1 0 0,-3 3 0 16,-5-2-160-16,-1 1 160 0,-4 1-160 0,-4 0 160 16,-2-1-160-16,-1 2 0 0,-1-1 0 0,3 0 0 15,-4-2 128-15,0 2-128 0,-2 2 0 0,-1-2 128 16,-1-1-128-16,-2 2 160 0,-5 3-160 0,2 1 160 15,1 2 0-15,-1 1 0 0,-1-1 0 0,-4 2 0 16,-4 5-160-16,-5 3 0 0,-7 2 0 0,1 0 0 16,1-1 0-16,-1 1 0 0,-6 3 0 0,-4 0 0 0,-3 0 0 0,3-1 0 15,-1 2 0-15,-5-1 0 0,-6 0 0 0,-1-1 0 16,3 2 0-16,0 1 0 0,-1 0 0 0,0 2 0 16,2 1 0-16,5-1 0 0,7-1 0 0,0 3 0 15,-1 4 0-15,-3-1 0 0,0 0 0 0,1 1 0 16,4 0 0-16,0 4 0 0,-2 2 0 0,2 0 0 15,-1 0 0-15,3 3 0 0,4 6 0 0,0 1 0 16,1-2 0-16,1 2 0 0,-4 2 0 0,7-1 0 16,6 0 0-16,3 0 0 0,5-1-128 0,-2-2 128 15,2 1 0-15,4 1 0 0,4 2 0 0,2 0 0 16,2 0 0-16,4-2 0 0,5 1 0 0,5 0 0 16,-2 1 0-16,5-2 0 0,3-2 0 0,2 2 0 15,0 0 0-15,5 1 0 0,2-6 0 0,3 7 0 16,-2 7 160-16,6-2-160 0,3-3 176 0,-3-1-176 0,7 0 160 0,0-2-160 15,5 3 128-15,2-3-128 0,2 0 0 0,3-2 0 16,3 0 0-16,3-1 128 0,3-1-128 0,3 2 0 16,4 5 0-16,3-1 176 0,6-1-176 0,4-2 160 15,3 0 752-15,1-1 160 0,2-3 16 0,-1 0 16 32,4-2-1664-32,5-1-336 0,5-3-64 0,4 0 0 0,2-1 800 0,-2 0 160 0,0-1 0 0,2-2 0 15,4 0 128-15,0 1-128 0,4 0 0 0,-1-2 128 16,-2 2-128-16,2-4 128 0,2-3-128 0,3 2 128 15,3 0-128-15,-3-2 0 0,1-3 144 0,4-3-144 16,1 0 128-16,2-2-128 0,0 0 128 0,1-3-128 16,-2-3 0-16,4 0 128 0,5 1-128 0,-8-2 0 0,-5-2 0 15,-3-3 0-15,6-4 0 0,-3 2 128 0,-1 1-128 0,0-2 0 16,-6-4 0-16,0-2 0 0,0 0 0 0,-1-3 0 16,-7-4 0-16,-3 2 0 0,-3 3 0 0,-2-1 0 15,-1-1 0-15,-1-5 0 0,1 0 0 0,-3-1 144 16,-6-4-144-16,0 0 0 0,-4-4 160 0,1-1-160 15,-2-4 128-15,-3 0-128 0,-4-3 128 0,0 3-128 16,2 2 128-16,-6-1-128 0,-4 1 0 0,-4-1 0 16,-2-4 0-16,-5 2 0 0,-6 2 0 0,-6-4 0 15,0-3 144-15,-7 2-144 0,-4 2 0 0,-4 1 0 16,-4 2 0-16,-1-1 0 0,-6-2 0 0,0-1-128 16,-5 0 128-16,-3-1-128 0,-2-1 0 0,-4 4 0 15,-1 1 0-15,-1 4 0 0,1 0 128 0,-4 2 0 0,2 0 0 16,-3 1 0-16,-6 1 0 0,-3 0 0 0,-2 2 0 0,-6 0 0 15,-3-1 0-15,-1 1 0 0,2 1 0 0,-3 2 0 16,-6 3 0-16,-5 1 0 0,-5 0 0 0,0 5 0 16,2 6 0-16,-4-2-128 0,-4 0 128 15,-1 0 0-15,-3 3 0 0,4 4 0 0,5-1 0 0,-2 0-128 16,-4 0 128-16,0 2 0 0,2 3 0 0,4-1 0 16,3 1 0-16,-1 1-128 0,-2 0 128 0,-1 2 0 15,0 3 0-15,1 0-128 0,2-3 128 0,-1 3 0 16,-1 1 0-16,2 4 0 0,0 3 0 0,0 0 0 15,3 0 0-15,2 1 0 0,1 1 0 0,-1 1 0 16,0 2 0-16,5 1 0 0,4 3 0 0,3 1 0 16,2 4 0-16,0 3 0 0,0-1 0 0,2 2-128 0,3-1 128 15,2 3 0-15,1 0 0 0,7 1 0 0,1-2 0 16,3 0-128-16,-1 1 128 0,1 1 0 0,1 0 0 0,-1-1 0 16,3 0 0-16,2 1 0 0,3 3 0 0,1 1 0 15,5-2 0-15,3 0-128 0,3 0 128 0,4-2-128 16,1-1 128-16,6-1-128 0,2-1-64 0,6 2 0 15,1 0 0-15,5 2 0 0,3 2 192 0,2 2 0 16,5-1 0-16,1-1-128 0,3-4 128 0,3 0 0 16,4 1 0-16,3-2 0 0,3 4 0 0,3-1 0 15,-4-3 0-15,4 1 0 0,2 0 0 0,5 2 0 16,1 2 0-16,6 0 0 0,4-3 944 0,0 1 112 16,1-2 32-16,2 0 0 15,-2-3-1664-15,7 1-336 0,0-2-64 0,4 0-16 0,-1-2 816 0,0 1 176 16,0 1 0-16,2 0 0 0,-1-1 0 0,5 0 0 15,-2-2 128-15,2 2-128 0,0-6 0 0,-2-1 0 16,2-7 0-16,0-1 0 0,3 0 912 0,-3-3 144 0,-2-4 32 16,0-1 0-1,-5-5-1648-15,3 0-320 0,3-4-64 0,-1-1-16 0,-3-2 960 0,-2-2 0 0,-3-2 192 0,3-2-16 16,1-4-32-16,-1-2 0 0,-2-3 0 0,-2 1 0 16,-2 1-16-16,-2-1-128 0,-2-3 192 0,-1 0-64 15,3-2-128-15,-2 1 128 0,-1 1-128 0,-2-5 128 16,-3 0-128-16,-3-1 0 0,-1 0 0 0,-6-2 0 15,0-2 0-15,-1-1 0 0,1 4 128 0,-3 2-128 16,0-1 0-16,-4 2-176 0,-1-1 48 0,-3 0 0 16,-1-1-112-16,-5 1-16 0,0-2 0 0,-3 0 0 15,0-2-96-15,-4-3-32 0,-3-3 0 0,-2 2 0 16,-1 2 112-16,-2 1 16 0,-4-1 0 0,0 0 0 0,-1 0 256 16,-3-3 0-16,-1-1 0 0,-2-3 0 15,0 1 192-15,-1 1-48 0,0 0-16 0,-5 1 0 0,-1 2 112 16,-1 1 16-16,-2 2 0 0,-3 0 0 0,-2-3 0 0,-6 4 16 15,0 1 0-15,-5 0 0 0,-3-1-272 0,-7 2 128 16,0 4-128-16,-5 0 0 0,-2 1 128 0,0 0-128 16,0 4 0-16,-2 2 0 0,-5 3 0 0,-3 1 0 15,-6-1 0-15,-1 3-144 0,1 2 144 0,-2 2 0 16,3 0-144-16,-7-1 144 0,-2 1-144 0,-4 3 144 16,0 4-192-16,3-1 192 0,3-1 0 0,0 3 0 15,-6 1 0-15,-1 5 0 0,-2 5 0 0,2-1 0 16,5 0 0-16,-6 1 0 0,-2 2 0 0,0 3-192 15,-5 4 192-15,3-3-160 0,3-1 160 0,-3 3 0 0,-6 3 0 16,0 2 0-16,-1 1 0 0,1 3 0 0,-2 2 0 16,4 2 0-16,-2 0 0 0,6 5 0 0,4 4 0 15,6-2 0-15,7 0 0 0,2-1 128 0,3 4-128 0,3 1 128 16,5 0-128-16,7 2 0 0,6 3 0 0,2 7 128 16,6 4-128-16,2 0 0 0,2-1 0 0,6 2 0 15,2 0 0-15,5 4 0 0,5 2 0 0,3 4 0 16,7 0-352-16,4 1 16 0,6-1 0 0,8 8 0 15,4 6-32-15,7 4 0 0,7 5 0 0</inkml:trace>
  <inkml:trace contextRef="#ctx0" brushRef="#br0" timeOffset="8104.821">17916 15223 1839 0,'0'18'0'0,"-1"-6"160"0,-3 2-160 0,2 4 0 15,-1 0 0-15,2 1 0 0,-1-2 1344 0,0 1 224 16,1-1 48-16,-4-1 16 0,2 2-928 0,-1-2-192 15,1-1-48-15,-1-1 0 0,1 1 544 0,-1-1 96 16,0-3 32-16,-1 1 0 0,2 0 128 0,0-1 16 16,-1-1 16-16,1 1 0 0,0 1-128 0,1 0-16 15,0 0-16-15,0-1 0 0,-1-2-416 0,3-9-80 16,0 7 0-16,0-7-16 0,0 0-64 0,0 0-16 16,-1 9 0-16,1-9 0 0,0 0-112 0,0 0-32 15,0 0 0-15,0 0 0 0,0 0 112 0,0 0 32 16,0 0 0-16,0 0 0 0,0 0-224 0,0 0-64 15,0 0 0-15,4-11 0 0,0-1-48 0,1-1-16 16,0-2 0-16,1-3 0 0,1-2-16 0,1-3-16 0,-1-2 0 16,2-6 0-16,2-3-32 0,2-4-128 0,1-4 192 0,-1-1-64 15,0-2-128-15,1 1 0 0,2 2 144 0,0-2-144 16,1-1 0-16,1-5 0 0,0-3 0 0,2-1 128 16,0-1-128-16,1 2 0 0,-5-1 128 0,4-1-128 15,1-3 128-15,1 1-128 0,-1-1 160 0,-3-1-160 16,2-3 256-16,-2 3-32 0,-1 1-16 0,2 0 0 15,-1 2-32-15,3-5-16 0,-4-1 0 0,3-1 0 16,1 3 0-16,1 0 0 0,0 0 0 0,1-2 0 16,2-1-32-16,-1 2-128 0,0 0 192 0,3-1-64 15,3-4-128-15,-1 3 160 0,1 0-160 0,-1-2 160 16,-2-3-160-16,0 2 192 0,-1 2-192 0,0 0 192 0,0 1-192 16,-3-1 128-16,-1 0-128 0,0-2 128 15,1-1-128-15,0 0 0 0,-1 1 144 0,2 3-144 0,2 2 128 0,-1 0-128 16,2-2 128-16,-1 2-128 0,1 0 160 0,1 3-32 15,-1 2-128-15,-2 1 192 0,3 1 16 0,-2-4 0 16,2-2 0-16,-2 3 0 0,3 2-64 0,2 1-16 16,-2 1 0-16,2-3 0 0,-1 1-128 0,1 0 0 15,-1 0 0-15,0 1 128 0,0 3-128 0,-2 0 0 16,-3-1 0-16,-1 4 0 0,-2 2 0 0,1-2 0 16,-4-1 0-16,2 1 0 0,2-1 128 0,-3 4-128 15,0 1 128-15,1 6-128 0,1-1 128 0,0 2-128 16,-4 0 128-16,1 2-128 0,0 1 0 0,1 0 128 15,-1 1-128-15,-3 2 0 0,3 4 0 0,0-3 0 16,-2-4 0-16,1 3 0 0,-3 4 0 0,3-2 0 16,-1-1 128-16,-2 4-128 0,-3-2 0 0,0 3 0 0,0 3 0 0,0 1 0 15,-2-2 0-15,0 4 0 16,0 4 0-16,-1 1 0 0,-3 0 0 0,0 0 0 0,-1 1 0 0,2 2 0 16,-1 2 0-16,0-1 0 0,-3 0 0 0,2 3 0 15,-1-1 0-15,1 1 0 0,-2 0 0 0,0 0 0 16,1-1 0-16,-2 3 0 0,1-4 0 0,-2 4 0 15,-1 5 0-15,2-6 0 0,-2 1 0 0,0 0 0 16,0 5 0-16,0 0 0 0,1-5 0 0,-1 5 0 16,0 0 0-16,0 0 0 0,0 0 0 0,0 0 0 15,0 0 0-15,0 0 0 0,0 0 0 0,0 0 0 16,-3 11-160-16,3-11 160 0,-5 13 0 0,0 0-144 16,0 2 144-16,-1 2 0 0,-1 1 0 0,-2 1-128 15,-1 1 128-15,0 1 0 0,-1 2-144 0,0 1 144 0,-3 3 0 16,-1 0 0-16,-1 3 0 0,0 2 0 0,-1 4-128 0,-4 3 128 15,-2-1 0-15,-1 4 0 0,-1 3 0 0,0-1 0 16,1 0 0-16,-3 1 0 0,-1-1 0 0,-1 0 0 16,1 2 0-16,0 2 0 0,3 2 0 0,-4 2 0 15,2 0 0-15,-2-4 0 0,-1 2 0 0,0 1 0 16,-2 1 0-16,-1 0 0 0,-1-1 0 0,0 2 0 16,1 4 0-16,0-1 0 0,1 1 0 0,3-2 0 15,-1-2 144-15,2 1-144 0,-1-1 0 0,1 3 0 16,-1 3 0-16,0-3 0 0,3-5 0 0,0 0 0 15,1-2 0-15,1-2 0 0,0-3 0 0,2 1 0 16,0 2 0-16,2-1 0 0,-1-2 0 0,4-1 0 16,1 0 0-16,2-2 0 0,0-4 0 0,2 2 128 15,-2-1-128-15,1 3 0 0,2 1 0 0,-2-1 0 0,0 1 0 0,0 1 128 16,-1 2-128-16,-1-2 128 0,-3-2-128 16,1 1 128-16,-2 2-128 0,-1 1 0 0,-1 0 0 0,0 0 0 15,4 0 0-15,-2-1 176 0,2-1-176 0,0 0 192 16,-1-1-16-16,1-2 0 0,0-2 0 0,3-1 0 15,2-2-176-15,1 3 160 0,0-1-160 0,-2 2 160 16,-3-1-160-16,3 1 0 0,0-2 144 0,1 0-144 16,1 2 0-16,-2-1 144 0,1-1-144 0,1-1 0 15,1-3 128-15,-2 2-128 0,-1 4 0 0,1-2 0 16,2 1 0-16,1-3 0 0,-4-2 0 0,5-2 0 16,-2-3 128-16,0 1-128 0,-1-1 0 0,0 2 0 15,1-2 0-15,0 1 0 0,0-2 0 0,-1 5 0 16,0-1 128-16,-2 1-128 0,0 1 0 0,1 0 0 15,0 0 0-15,1-1 0 0,-4-1 0 0,2 1 0 0,0 0 0 16,2-1 0-16,1-1 128 0,0 1-128 0,-2-1 0 0,3-1 0 16,1-1 0-16,1 3 0 0,-1 1 0 0,0-1 0 15,2-2 0-15,-2 2 0 0,1-2 0 0,0-2 0 16,-1-1 0-16,0-2 0 0,2 1 0 0,-2-1 0 16,0-2 0-16,1 0 0 0,-1 0 0 0,1-1 0 15,0 0 0-15,-2 0 0 0,2 1 0 0,-2-1 0 16,1-1 128-16,0 1-128 0,2-1 0 0,0-1 0 15,0-1 0-15,3-2 0 0,-2 1 0 0,1-1 0 16,1-3 0-16,2 0 0 0,-1-1 0 0,-1 2 0 16,2-3 0-16,0 0 0 0,0-3 0 0,1 3 0 15,0-3 0-15,0 0 0 0,0-1 0 0,0-7 0 0,0 0 0 0,0 7 0 16,0-7 0-16,0 0 0 0,0 0 0 0,0 0-144 16,0 0 144-16,0 0-128 0,0 0 128 0,11-4-128 15,1-4 128-15,-3 1-128 16,-1-3 128-16,1-3-128 0,0-4 128 0,4-4 0 0,1-1 0 0,-2-6-128 15,0-8 128-15,3-3 0 0,3-5 0 0,2-1 0 16,-3-3 0-16,2 0 0 0,3-3 0 0,1-4 0 16,0-4 0-16,2-3 0 0,1-5 0 0,-1 1 0 15,3 0 0-15,-1-3-128 0,1-3 128 0,-2-1 0 16,2-2 0-16,1 1 0 0,2-1 0 0,0 0 0 16,-2-5 0-16,0 3 0 0,1 0 0 0,1 3 0 15,1 1 0-15,1 3 0 0,-1 0 0 0,-1 2 0 16,0 0 0-16,1 3 0 0,-1 0 0 0,2 5 0 15,-1 1 0-15,3-2 0 0,0-5 0 0,3 0 0 0,0 1 0 0,2 0 0 16,-1-2 0-16,0 1 0 0,-2-4 0 0,-3-1 0 16,-1-2 0-16,0 4 0 0,-2 4 0 15,0-1 0-15,-1 1 0 0,2-1 0 0,1 0 0 0,-3 0 0 16,0 6 0-16,-1-2 0 0,1 1 0 0,0 0 0 16,1-2 0-16,-2 1 128 0,-2-2-128 0,-1 1 0 15,2 4 0-15,1-3 0 0,0-2 0 0,3-1 0 16,2-1 0-16,5 3 128 0,-2 2-128 0,4 3 0 15,0 2 128-15,-1-1-128 0,-1 2 144 0,-2-3-144 16,1-1 192-16,-1 2-192 0,-2 1 128 0,-1 4-128 16,-2 1 0-16,0 1 0 0,0-2 128 0,-3 1-128 15,-3 0 0-15,-3 3 0 0,-3 3 160 0,-2 2-160 16,-1 2 128-16,0 3-128 0,-2 5 240 0,-2 4-48 16,0 1 0-16,-2-1 0 0,3 3 128 0,-3 0 0 15,0-1 16-15,-1 2 0 0,1 0-112 0,0 0-32 0,2 5 0 16,-7 2 0-16,-1 3-192 0,0 1 144 0,1 1-144 0,-3 4 128 15,-2 4-128-15,-1 5 0 0,0 0 0 0,0 0 128 16,0 0-128-16,0 0 0 0,0-7 0 0,0 7 0 16,0 0 0-16,0 0 0 0,0 0 0 0,0 0 0 15,0 0 0-15,-4 9 0 0,4-9 0 0,-7 12 0 16,-1-1 0-16,2 1 0 0,-2-1 0 0,3-3 0 16,5-8-176-16,-8 14 48 0,1 4 0 0,3-2 0 15,0-2-1008 1,1-1-192-16,1-1-32 0,-2 0-16 0,-2 3-1440 0,2 2-272 0,1-1-64 15</inkml:trace>
  <inkml:trace contextRef="#ctx0" brushRef="#br0" timeOffset="9209.66">19963 11207 3679 0,'30'-70'160'0,"-8"20"32"0,3-8-192 0,3-10 0 0,2-7 0 0,-1 3 0 16,-2 6 3824-16,0 6 720 0,-1 4 128 0,-1 1 48 15,-1-1-3104-15,-2 3-608 0,-1 1-128 0,-2 3-32 16,-2 0-288-16,-1 3-64 0,-3 1-16 0,0 0 0 0,-2 0 272 0,-1 0 48 16,-1-2 16-16,-4 1 0 0,4-2-176 15,-2 4-48-15,-1 3 0 0,2 3 0 0,0 3-208 16,-2 5-32-16,2 1-16 0,-1 6 0 0,-3 5 176 0,1 3 48 16,0 0 0-16,-2 4 0 0,-1 2-160 0,1 2-16 15,-3 7-16-15,0 0 0 0,0 0-80 0,0 0-16 16,0 0 0-16,0 0 0 0,-4 11-96 0,0 5-32 15,-1 3 0-15,-2 8 0 0,-5 2-144 0,-2 8 128 16,0 2-128-16,-5 8 128 0,-4 5-128 0,-2 8 128 16,-2 4-128-16,-2 3 128 0,3 3-128 0,-5 7 0 15,-1 6 144-15,0-1-144 0,-4-2 144 0,-2 3-144 16,-3-1 192-16,1 1-192 0,-5 3 256 0,0-4-64 16,1 0-16-16,1 2 0 0,0 4 0 0,-2-2 0 15,-2-2 0-15,-1-2 0 0,-4 0-48 0,2 2 0 16,-1 3 0-16,3-1 0 0,-1-4 64 0,4 2 0 0,3-1 0 15,2 0 0-15,1 2 16 0,1 0 16 0,0-2 0 0,-1 0 0 16,1-3-224-16,2-1 0 0,6-2 128 0,2-3-128 16,0-4 0-16,1-2 128 0,3 0-128 0,0 0 0 15,1 0 128-15,1-4-128 0,3-6 0 0,-5-1 144 16,5-2-144-16,-1 1 0 0,-2 3 144 0,1-1-144 16,-1-4 128-16,-2-1-128 0,-2 2 128 0,3-5-128 15,1-2 0-15,0 1 144 0,-1 1-144 0,1 1 0 16,-2 3 128-16,1-2-128 0,-1-2 0 0,0 1 0 15,-1-1 0-15,1-1 0 0,-2 1 128 0,2 1-128 16,-1 1 0-16,2-1 160 0,-1-5-160 0,2-2 128 16,-1-4 0-16,4-2-128 0,-1-4 192 0,3-1-64 0,1 0-128 15,2 1 128-15,3-3-128 0,-1 0 128 0,3-3-128 16,2 1 0-16,-1-3 0 0,0 0 0 0,-2-2 0 16,4 0 0-16,-3-2 0 0,3 0 0 0,0-2-192 0,0-4 192 15,2-3-192-15,-4-2 192 0,4 3-160 0,0-7 160 16,4-7 0-16,0 0-144 0,0 0 144 0,0 0-208 15,0 0 80-15,0 0 128 0,0 0-304 0,13-3 64 16,-5-2 16-16,3-4 0 0,3-2 48 0,-2-2 16 16,4-5 0-16,3-3 0 0,-3-2 160 0,5-5-160 15,2-2 160-15,-1-4-160 0,4-8 160 0,-2-2 0 16,1-1-144-16,4-6 144 0,-3-5 0 0,5-7-176 16,0-9 176-16,4-5-128 0,0-6 128 0,3-6 0 15,-1-6 0-15,3-2-128 0,2-11 128 0,2-6 0 16,2-3 0-16,0-4 0 0,0 0 0 0,7-9 128 0,2-8-128 15,4-7 0-15,1-8 128 0,1 0-128 0,4-7 128 0,-2-4-128 16,-1-9 0-16,7-1 144 0,3-2-144 0,-1 13 0 16,-2 11 144-16,-3 13-144 0,-6 17 0 0,-2 12 144 15,-6 15 0-15,1 10 0 0,-2 5 0 0,-3 12 0 16,-4 11-144-16,-3 8 160 0,-2 8-160 0,-5 6 160 16,-5 7-400-16,-2 6-80 0,-4 6 0 0,-1 4-16 31,-2 5-2144-31,-2 5-416 0</inkml:trace>
  <inkml:trace contextRef="#ctx0" brushRef="#br0" timeOffset="11332.779">4432 14389 9215 0,'-15'-1'816'0,"4"0"-656"0,-2-1-160 0,0 0 0 16,0 1 2480-16,2-2 464 0,-1 0 80 0,2 2 32 15,2 1-2048-15,-1-1-416 0,-1-2-80 0,0 1 0 0,1 2-240 0,-1 2-32 16,2-1-16-16,-3 0 0 0,1-1-224 0,1-1 0 16,-2-2 0-16,2 2 0 0,0 1 608 0,2 0 32 15,0-1 0-15,7 1 0 0,-6 1 352 0,6-1 80 16,0 0 16-16,0 0 0 0,0 0-512 0,0 0-112 15,0 0-16-15,0 0 0 0,0 0-128 0,10-1-16 16,1 0-16-16,3-2 0 0,1-4-144 0,3 0-16 16,-1-1-128-16,4-2 192 0,3-3 112 0,4-4 16 15,1-5 0-15,3 0 0 0,5-4-64 0,3-2-16 16,4-2 0-16,-1-3 0 0,0-3-240 0,1-1 144 16,-1-3-144-16,3 0 128 0,0-2-128 0,3 0 0 15,1 0 0-15,1 2 0 0,0 0 0 0,-2-2 128 0,2-3-128 16,0-3 0-16,2-3 0 0,1-1 0 15,1 0 128-15,3 0-128 0,1 1 0 0,-1 3 0 0,-2-1 0 0,0-2 0 16,-1-4 0-16,2 0 0 0,4-1 0 16,-3-3 0-16,2 0 0 0,-3 0 0 0,-2-1-176 0,-1-4 176 15,2-4 0-15,-4 2-128 0,-1 2 128 0,4 4 0 16,1 2 0-16,-1 0 0 0,-3 3 0 0,0-2 0 16,-5-2 0-16,5 3 0 0,-2 4 0 0,2 5 0 15,-2-1 0-15,-1 2 0 0,-2 2 0 0,0 1-128 16,-5 1 128-16,1 0 0 0,-3-4-144 0,0 5 144 15,-3 3-192-15,0 3 48 0,-3 0 0 0,2 3 0 16,-1-2-48-16,0 4 0 0,-3 3 0 0,-1 0 0 16,-5 1 192-16,-1-2 0 0,0 1 0 0,-3 0-128 15,2 2 128-15,-1 0 0 0,1 0 0 0,-2-1 0 0,2 5 0 16,-4 2 0-16,1 0 0 0,-1 0 0 0,-5 2 0 16,1 1 0-16,-4 2 0 0,1 2 0 0,-1-1 0 0,-1 0-128 15,-2 2 128-15,0 2-128 0,-3 1 128 16,1 1 0-16,-5 0 0 0,-2 7-128 0,0 0 128 0,0 0-192 15,0 0 192-15,0 0-192 0,0 0 0 0,0 0 0 16,0 0 0-16,0 0 0 0,-8 4 0 0,0 3 0 16,-1 0 0-16,0 4 0 0,-2 1 192 0,-3 4 0 15,-5 2 0-15,0 6 0 0,-2-2 0 0,2 4-128 16,-6 4 128-16,0 4 0 0,-6 2 0 0,2 1 0 16,-1 0 0-16,-2 1 0 0,-3 2 0 0,-4 1 0 15,2-1 0-15,-8 5 0 0,-4 5 0 0,-2 4 0 16,-1 2 128-16,-2 5-128 0,-2 1 0 0,-7 4 0 15,-6 1 0-15,0 6 128 0,0 3-128 0,2-2 0 16,1 2 0-16,-2-2 128 0,-1-1-128 0,4 3 176 0,-1 4-176 16,3-1 192-16,2-3-192 0,-1 1 0 0,3-1 0 15,-3 3 0-15,-1 1 0 0,0 0 0 0,0-5 0 0,2-1 0 16,4-1 256-16,0 2-48 0,-1 4 0 0,-2-3 0 16,0-2 128-16,-1 2 32 0,2 0 0 0,1 0 0 15,0-1-112-15,2-5 0 0,-1-4-16 0,2-3 0 16,2-2-240-16,3-3 144 0,1 0-144 0,3-3 128 15,2-3-128-15,3-6 0 0,4-5 0 0,4-5 128 16,1-4-128-16,1-5 0 0,-2-3 144 0,5-4-144 16,-1-1 0-16,7-3 128 0,3-5-128 0,5-3 0 15,5 1 0-15,-1-3 144 0,2-4-144 0,8-2 0 16,-10 0 224-16,4-3-64 0,6 3-16 0,0-11 0 16,5-4-144-16,2-2 0 0,3-5 0 0,6-6 0 0,3-4 0 15,7-3 0-15,3-5-192 0,2-6 192 0,4-5-160 16,3-3 160-16,0-4 0 0,5 1-144 0,0 1 144 0,4-4 0 15,5-3 0-15,1-4 0 0,1-2 0 0,0-1 0 16,1 1 0-16,1 0 0 0,4-4 0 0,3 0-128 16,1-5 128-16,1 1 0 0,-3 3 0 0,2-1 0 15,0-2 0-15,0-5 0 0,-2-3 0 0,2 3 0 16,1 4 0-16,0 0 0 0,-2-2 0 0,-5 2 0 16,-1 2 0-16,3 4 0 0,0 3 0 0,2 1 176 15,-2-2-176-15,0 1 192 0,-4 1-64 0,-1 4-128 16,0 5 192-16,-1 0-64 0,-3 1-128 0,0 1 0 15,0 2 0-15,-1 2 0 0,-5 1 0 0,-1 5 0 16,-3 4 0-16,-1-1 0 0,-2 1 0 0,2 3 0 16,1 0 0-16,-2 3 0 0,-6 1 0 0,0 2 0 15,2 2 0-15,-4 4 0 0,-6 2 0 0,-3 6-144 0,-2 2 144 16,-3 4 0-16,-4 2-192 0,-2 2 64 0,-2 3 128 0,-3 2-208 16,-6 5 16-16,0 0 16 0,0 0 0 0,0 0 0 15,0 0-16-15,0 0-16 0,-6 12 0 0,-3 2 0 16,-2 1 80-16,-4 6 128 0,-1 2-208 0,-3 3 80 15,1 0 128-15,-7 0 0 0,0 4 0 0,-2 2 0 16,-4 0 0-16,-3 3 0 0,0 1 0 0,-4 3-128 16,1-1 128-16,-3 5 0 0,-2 4 0 0,-4 2 0 15,-3 3 0-15,-1-1 0 0,-3 0 0 0,1 2 0 16,-3-1 0-16,-2 4 0 0,-2 3 0 0,-1 3 0 0,-2 1 0 16,-4 2 0-16,-4 1 0 0,-4 7 0 0,-1 5 0 15,-7 3 128-15,-3 2-128 0,-5 1 0 0,-6-1 0 16,0 7 144-16,-3 7-144 0,1-1 0 0,4-2 240 0,6-2-64 15,6-4-16-15,8-4 0 0,2-1 336 0,8-8 64 16,6-6 16-16,4-4 0 0,5-2-288 16,1-3-48-16,6-2-16 0,6-5 0 0,0-3-224 0,6-6-208 15,5-5 32-15,2-6 16 0,1-6-128 0,5-5-32 16,6-5 0-16,5-6 0 16,-1-5-128-16,7-6-48 0,0 0 0 0,9-7 0 15,4-5-400-15,4-7-96 0,3-6-16 0,7-7-8304 16,4-5-1664-16</inkml:trace>
  <inkml:trace contextRef="#ctx0" brushRef="#br0" timeOffset="17229.197">9484 15341 23903 0,'0'0'1056'0,"0"0"224"0,-5-11-1024 0,5 3-256 16,0 8 0-16,0 0 0 16,0 0 0-16,0 0 176 0,0 0-176 0,0 0 160 0,0 0-160 0,0 0 0 15,0 0 0-15,0 0 0 0,0 0 0 0,0 0-144 16,0 0 144-16,0 0 0 0,0 0 0 0,-10 6 0 15,-1 0 0-15,1 3 0 0,2 1 192 0,-2 1 64 16,-2 1 0-16,1 2 0 0,-3 3-64 0,1-1-16 16,-1 2 0-16,1-1 0 0,1 2 16 0,1 0 0 15,-2 1 0-15,2-1 0 0,2 1 48 0,-2 3 16 16,3-2 0-16,0 2 0 0,0 3-128 0,1 1 0 16,0 3-128-16,1 0 192 0,0-1-192 0,-3 1 0 15,2 2 0-15,-3 0 0 0,1 0 0 0,-1 0 0 16,-2-1 0-16,-1 2 0 0,-1 4 0 0,0-1 0 15,0 0 0-15,0 2 0 0,0 0 0 0,1 0 0 16,4-4 128-16,2 1-128 0,0 0 272 0,2-2 16 0,1-2 0 16,3 1 0-16,3 2 144 0,4-1 16 0,0 0 16 0,0 2 0 15,2 0-96-15,2 1-32 0,2-2 0 0,2-1 0 16,1-7-176-16,2-3-32 0,-1-1-128 0,2-2 192 16,1-1-192-16,2-1 0 0,-2-2 128 0,4-1-128 15,1-3 0-15,2-1 0 0,-1 0-144 0,7-2 144 31,6-1-1760-31,1-4-256 0,21-5-48 0,-10-4-16 0</inkml:trace>
  <inkml:trace contextRef="#ctx0" brushRef="#br0" timeOffset="19588.408">9793 17141 22511 0,'0'0'992'0,"0"0"224"0,-7-4-976 0,7 4-240 0,0 0 0 0,-3-9 0 15,1-4-400-15,0 0-128 0,1 1-32 0,1-4 0 16,0-2 560-16,3-2 0 0,-1 0 0 0,-1 1 0 15,-2 1 0-15,0 2 144 0,0-1 16 0,-2-2 0 16,2-1 464-16,0 0 80 0,-1-2 32 0,1-2 0 0,4-4-64 0,-1-4-16 16,-1-2 0-16,3-5 0 0,0-6-416 0,3 0-96 15,2 0-16-15,-3-1 0 0,1-2-128 0,5 0 0 16,4-1 0-16,1-2 0 0,0-8 0 0,3 3 0 16,2 4-192-16,5 2 192 0,0 2-160 0,2 4 160 15,-2 1 0-15,2 3-144 0,-1 3 144 0,3 2 0 16,-1-1 0-16,1 1 0 0,2 1 0 0,1 3 0 15,1 3 0-15,0 1 0 0,-1 2 0 0,2 3 0 16,-2 2 0-16,0 1 0 0,-2 2 0 0,-1 1 0 16,-3 3 0-16,0 2 0 0,-3 1 0 0,-3 5 0 15,-2 2 0-15,0 3 0 0,-5 3 160 0,-1 3 16 16,-3 3 0-16,0 2 0 0,0 0 16 0,-4 5 0 16,2 2 0-16,-6 3 0 0,-1 3 64 0,-3 0 0 0,-2 2 16 15,-4 4 0-15,-2 3-80 0,-3 0-32 0,-2-3 0 0,-4-2 0 16,0 1 32-16,-4-4 0 0,-3 1 0 0,-1 1 0 15,-4-1 128-15,-4 0 16 0,-1 1 16 0,-5-1 0 16,4 1-32-16,-1-4-16 0,0-5 0 0,4-2 0 16,0-2 0-16,4-2 0 0,3-2 0 0,3-1 0 15,-1-4 16-15,3 0 16 0,-1-2 0 0,3-3 0 16,3-1-112-16,1-3-32 0,-1-1 0 0,6 0 0 16,1-3-192-16,5 1-208 0,-3 2 32 0,7 5 16 15,0 0-448-15,0 0-96 16,9-8 0-16,6 2-9072 0,1-2-1808 0</inkml:trace>
  <inkml:trace contextRef="#ctx0" brushRef="#br0" timeOffset="19924.459">11123 16377 21183 0,'0'0'1888'0,"0"0"-1504"15,-8 2-384-15,8-2 0 0,0 0 3184 0,-2 11 560 16,2 2 112-16,4 1 32 16,2 0-3632-16,-3 1-704 0,1 2-160 0,0-2-32 15,-2-1 160-15,-2 3 32 0,-2 1 0 0,-2-1 0 0,-1 0 144 0,-5 0 48 0,-2 3 0 0,-2 4 0 16,-4 5 800-16,0-3 160 0,-4-4 48 0,-1-1 0 15,-1 1 176-15,-2 0 32 16,0-1 16-16,2-2 0 0,-2-4-608 0,4-1-128 0,0 0-32 0,4-2 0 31,2-3-496-31,2-4-96 0,3-4-32 0,4-1-10400 0,1-1-2064 0</inkml:trace>
  <inkml:trace contextRef="#ctx0" brushRef="#br0" timeOffset="20746.993">11696 15718 30527 0,'0'0'1344'0,"-6"-7"288"0,-3-2-1312 0,4 1-320 15,1 1 0-15,4 7 0 16,-3-9-1088-16,1 2-304 0,2 7-48 0,-2-8-16 16,-2 1 224-16,4 7 32 0,-6-5 16 0,-1 4 0 15,-4 3 608-15,2 1 128 0,-1 1 32 0,-2 2 0 0,-1 0 1312 0,2 4 256 16,2 5 48-16,-4 0 16 0,2 1-208 0,3 0-48 16,-3 2 0-16,1 2 0 0,1 2-640 0,-1 1-128 15,2 2-16-15,-3-2-16 0,0 5-160 0,3 0 0 0,-2 1 0 16,2 1 128-16,-1 0-128 0,3 3 0 0,0 2 0 0,4-2 0 15,1 0 0-15,3 0 0 0,0 1 144 0,3-4-144 16,-1-2 0-16,4-4 144 0,2-2-144 0,1-2 0 16,-2-2 0-16,4-3 0 0,0 0 0 0,0-5 0 15,1-3 192-15,-1-2-192 0,3 1 192 0,1-3-192 16,0-6 336-16,-1 1-32 0,0-3-16 0,3 0 0 16,0-2 80-16,2-2 16 0,-2-5 0 0,3 1 0 15,2 0-64-15,3-4 0 0,0-2 0 0,-1-1 0 16,2-4-176-16,1-2-144 0,-2-3 192 0,-1 0-192 15,0-2 0-15,-3 0 0 0,1 0-192 0,-2 1 48 16,0 0-80-16,-3-1-16 0,-2 4 0 0,0-4 0 16,-2 0 240-16,-2 3-144 0,1 1 144 0,-4-2-128 15,1-3 128-15,-3 3 0 0,-5 2 0 0,-2 2 128 0,-1-2-128 0,-3-1 128 16,-1 2-128-16,0 0 128 0,-2 1-128 0,-2 0-192 16,0-1 64-16,-3 3 0 0,0 1-208 15,-3 3-48-15,1 2 0 0,-4 2 0 0,-1 0 224 0,0 3 160 16,0 3-208-16,-2 3 80 0,-1 1 256 0,0 2 64 15,0 2 16-15,-4 2 0 0,-1 1-80 0,0 3-128 16,-3-1 176-16,1 4-176 0,1 2 0 0,-4 3-192 16,0 2 0-16,1 3 0 0,4-2 64 0,-3 4 128 15,-2 1-208-15,4 2 80 0,2 1 128 0,0 3 0 16,2 0 0-16,4 5-128 0,0 3 304 0,3 1 64 16,3-4 16-16,3 2 0 0,3-2-96 0,1-2-16 15,3-1 0-15,2-2 0 0,2-2-144 0,4-3 128 16,1-5-128-16,4 1 128 0,-1-5-128 0,3 0 0 0,2-4 0 0,2-3 0 15,3-3 240-15,2-3 16 0,0 0 0 0,1-2 0 16,1-3 128-16,1-1 16 0,2-3 16 0,2 0 0 16,4-1-80-16,0-1-16 0,0-3 0 0,0 2 0 15,0 1-176-15,-2-1-144 0,0-3 192 0,-1 3-192 16,-1 3-160-16,3 1-144 0,-3 0-16 0,0-1-16 31,0 3-2000-31,-1 1-400 0</inkml:trace>
  <inkml:trace contextRef="#ctx0" brushRef="#br0" timeOffset="21092.48">12475 16156 21183 0,'0'0'944'0,"0"0"192"0,0 0-912 0,0 0-224 16,0 0 0-16,0 0 0 0,0 0 2064 0,0 0 368 15,0 0 80-15,0 0 16 0,0 0-2096 0,-2 13-432 16,2 2 0-16,0 1-144 0,0 0 144 0,-1 4 224 0,-1 4-48 15,-1 1-16-15,-2-3 384 0,1 4 80 0,1 4 16 0,-5-1 0 16,1 0 128-16,0 0 48 16,-2 0 0-16,0 2 0 0,0 0-208 0,-4 1-32 0,-1 2-16 0,1-1 0 15,-1 1-192-15,-1-3-48 0,-3-5 0 0,1-1 0 16,-1-4-192-16,3 0-128 0,2-3 160 0,-1-6-160 31,-1-4-256-31,4-2-160 0,3 0-32 0,8-6 0 16,-10-2-2480-16,4-3-496 0,4-6-96 0</inkml:trace>
  <inkml:trace contextRef="#ctx0" brushRef="#br0" timeOffset="23338.895">13073 15259 12895 0,'0'0'1152'0,"-10"-2"-928"0,0-4-224 0,2 2 0 16,2 1 3136-16,6 3 576 0,0 0 112 0,0 0 16 15,0 0-3072-15,-7-3-640 0,3-2-128 0,4 5 0 16,0 0 0-16,0 0 0 0,-2 8-192 0,-3 1 192 16,1 0-176-16,-1 2 176 0,3 1-192 0,-3 3 192 15,0 3 0-15,1 3 0 0,0-1 128 0,-1 2-128 0,1 2 464 0,0-2 0 16,-2-3 0-16,3 4 0 0,0 2-112 0,1 2-32 15,-1 0 0-15,0-2 0 0,-1-1-128 0,3 2-48 16,0 1 0-16,1 4 0 0,-1-1 0 0,0 0 0 16,0-2 0-16,2-2 0 0,1 0 16 0,0 0 0 15,2-3 0-15,-1-1 0 0,2-1-160 0,3-1 128 16,1-2-128-16,2-1 128 0,-2-1-128 0,2 0 0 16,1-1 0-16,0-3 0 0,2-4 0 0,3 2 0 15,1 0 0-15,-3-2 0 0,-5-2 0 0,6-1 0 16,7 0 0-16,0-3 0 0,0-2 0 0,0-1 128 15,1 1-128-15,-1-3 0 0,0-3 0 0,0-2 0 16,0 0 128-16,0-3-128 0,0-3 0 0,2-1 0 0,3 0 144 0,1-2-144 16,0 0 0-16,0-1 0 0,-4-2 0 0,0-1 0 15,1-1 0-15,-2 0 128 0,2 1-128 0,2-3 0 16,-5-2 0-16,0-1 0 0,-4-2 0 0,-1 1 0 16,-1 2 0-16,-1 0-128 0,0 1 128 0,-2 2 0 15,-1 0 0-15,-1 1 0 0,2-1 0 0,-4 2 0 16,-2-4 0-16,3 2 0 0,-2-3 0 0,0 1 0 15,-1 1 0-15,-1 0 0 0,-2-4 0 0,-1 3 0 16,-1 1 0-16,1-1 0 0,-4 2-192 0,0 2 64 16,0 5 128-16,-4 0 0 0,1 2-144 0,0 4 144 15,0 0 0-15,0 5 0 0,-2-2 192 0,5 7-64 16,-5-4 64-16,5 4 16 0,-5 1 0 0,-4 3 0 16,1 2-208-16,0 2 144 0,0 5-144 0,-3 2 128 15,-1 3-128-15,-1 0 0 0,-1 3 0 0,2 4 0 16,-3 2 0-16,0 1 0 0,-3-2 0 0,1 1 0 0,2 1 0 15,-1 1 160-15,-3-1-32 0,0 0-128 0,0 1 336 0,2 2-32 16,-2 0-16-16,0 3 0 0,2-2-32 0,-1 4 0 16,1 1 0-16,0 0 0 0,-2 4-112 15,3-3-16-15,-1-2-128 0,2 1 192 0,0 0-192 0,0 1 0 16,3-2 0-16,-2 0 0 0,2 3 0 0,1-2 128 16,2 6-128-16,-1-2 0 0,1-5 208 0,2-3-48 15,1-4-16-15,-3 1 0 0,5 2-144 0,0-1 0 16,0 0 0-16,1-3 128 0,0 1-128 0,0-1 128 15,0 1-128-15,2 0 128 0,1-1-128 0,-1 0 192 16,0-2-192-16,0 2 192 0,1-2-192 0,0-2 0 0,-1-7 144 16,0 3-144-16,1 1 0 0,0-3 144 15,0 0-144-15,0-3 0 0,0-3 0 0,2 1 0 0,4-4 0 16,-3-2 0-16,-3-7-304 0,0 0-16 0,0 0 0 0,8 0 0 31,-8 0-320-31,11-3-64 0,-1-2 0 0,-1-6-16 16,2-3-2496-16,1-5-496 0</inkml:trace>
  <inkml:trace contextRef="#ctx0" brushRef="#br0" timeOffset="23994.729">13801 14526 16575 0,'0'0'736'0,"0"0"160"0,0 0-720 0,0 0-176 0,0 0 0 0,0 0 0 15,13 3 2176-15,-1 0 384 0,1-1 96 0,1 6 16 16,2 0-2064-16,2 3-416 0,1-1-64 0,0 2-128 15,2 5 176-15,4 2-176 0,-1-1 192 0,-1 3-192 16,-2 1 304-16,3 4-48 0,0 2-16 0,-1 3 0 16,-2 1 192-16,1 6 32 0,0 0 16 0,0 3 0 15,0 1 48-15,0 0 16 0,0-1 0 0,-3 3 0 16,1 1-160-16,-1 4-48 0,1 3 0 0,-2 1 0 16,-2-1-80-16,0 1-32 0,-2-4 0 0,0 1 0 15,-3-1-224-15,0 5 176 0,-1 1-176 0,-1 0 160 16,-2 0-160-16,-4-2 128 0,-1-2-128 0,-1-1 128 15,-2 2 144-15,0 0 32 0,0-2 0 0,-2 3 0 0,-4 0 80 0,-1-4 32 16,1-3 0-16,-3-2 0 0,-5-2-160 0,0 1-16 16,-1-1-16-16,-2-2 0 0,-3-4 96 15,-1 6 32-15,-2 2 0 0,-1-2 0 0,-4-5 64 0,-2-2 16 16,-1 2 0-16,-2-2 0 0,0-1-32 0,0-1 0 16,-2-3 0-16,3 0 0 0,-1 1-80 0,2-1 0 15,2-3-16-15,4 0 0 0,0-3-304 0,3 2 0 16,-1 4 0-16,3-6 0 15,0-5-400-15,1 0-96 0,2-2-16 0,1 1 0 16,2-5-2464-16,3-1-496 0</inkml:trace>
  <inkml:trace contextRef="#ctx0" brushRef="#br0" timeOffset="29955.566">20376 9759 24879 0,'0'0'1088'0,"-8"-5"256"0,1 0-1088 0,-1 2-256 0,8 3 0 0,0 0 0 15,0 0 224-15,0 0-16 0,0 0 0 0,0 0 0 16,-8 7-208-16,2 2 0 0,1-2 0 0,1 8-160 16,-5 1 160-16,1 7 0 0,-1 4 0 0,0 2 0 15,-4 3 160-15,0 3 16 0,2 3 0 0,-1 2 0 16,-1 2-48-16,0 0 0 0,-3 0 0 0,-1 1 0 16,-2 1-128-16,-2 3 0 0,0 4 0 0,-3 0 0 0,2 1 192 15,-4 1-32-15,-3 1-16 0,2 0 0 0,-3 2 16 0,0 1 0 16,-1 3 0-16,4 3 0 0,-2 2 112 0,4 0 32 15,2-2 0-15,0 0 0 0,2 2-112 0,2 2 0 16,-3 2-16-16,2-4 0 0,2-2-176 0,-4 2 0 16,-3 1 144-16,2 1-144 0,1 2 0 0,-1-2 0 15,-1-1 0-15,-2-3 0 0,-3-1 0 0,0 2 144 16,1 1-144-16,0 2 0 0,-3-1 256 0,2-1-64 16,0-3-16-16,1 0 0 0,-2-1 144 0,1 3 48 15,4 5 0-15,-3-1 0 0,2-7-32 0,2-1 0 16,0-3 0-16,3 1 0 0,-2 2-96 0,2-2-32 15,2-2 0-15,3 0 0 0,-3-1-208 0,1 2 144 16,0-4-144-16,0 1 128 0,0 3-128 0,-3 2 0 16,1 1 0-16,-1-4 0 0,-4 1 128 0,1-2-128 0,-4-1 0 0,0 4 128 15,0 3 0-15,-1 2-128 0,4 0 192 0,-5-3-64 16,0-2 16-16,2-3 0 0,1-3 0 0,3 1 0 16,2 1 48-16,3-4 0 0,2 0 0 0,0-4 0 15,3-4 0-15,0-1 0 0,0-3 0 0,0-1 0 16,-1 1-192-16,-1-1 0 0,1 0 0 0,0 1 128 15,-2 3-128-15,1-2 0 0,-3-1 0 0,0-3 0 16,-1-1 0-16,-1-1 0 0,2-1 0 0,0-1 128 16,-2-2-128-16,2 2 0 0,2-1 0 0,1 0 0 15,0-1 0-15,0-1 0 0,1-3 0 0,1 0 0 16,-1 1 0-16,3-4 0 0,4-4 0 0,-3-1 0 16,1-4 0-16,2-3 0 0,2-3 0 0,6-7 0 0,0 0-144 0,0 0 144 15,-3 4 0-15,3-4 0 0,0 0-320 0,1-8 32 16,0-3 16-16,5-3 0 0,-2-6-32 0,3-3 0 15,-1-4 0-15,3-2 0 0,1-1 144 0,0 0 32 16,-1-2 0-16,1-1 0 0,2-3 128 0,3 0-208 16,1-5 80-16,0-3 128 0,3-3-160 0,2-3 160 15,1-2 0-15,-1-2-144 0,4-1 144 0,0-2 0 16,2-2 0-16,1-3 0 0,2-10 0 0,1-1 176 16,1-2-176-16,2-1 192 0,2 0-64 0,1-3-128 15,3-4 192-15,1 1-64 0,4-3-128 0,-1 1 0 16,-3 3 0-16,0-5 128 0,0-4-128 0,0 3 0 15,-4 5 0-15,2-4 128 0,4-3-128 0,-3 2 0 16,-2 4 0-16,2-1 128 0,1-4-128 0,-1-5 0 16,-4-4 0-16,0 6 0 0,-4 1 0 0,1-1 0 0,-1-5 0 0,0 2 0 15,-1 4 0-15,3-1-192 0,2-5 64 0,-1 4 128 16,-4 2-416-16,1 5 32 0,0 5 16 0,-1 0 0 16,-2 2 368-16,-1 7-176 0,-4 5 176 0,3 4-128 15,1 4 128-15,-1 2-160 0,3 1 160 0,4-3-160 16,2 1 160-16,-1 4-160 0,0 1 160 0,-1 3-160 15,-3 3-32-15,-5 1 0 0,-1 3 0 0,-5 4 0 16,-3 2-64-16,-2-1-32 0,-2 0 0 0,-2 1 0 16,-3 3 160-16,-1 2 128 0,1 2-192 0,-2 2 192 15,-4-1 0-15,4 4 0 0,1 2 0 0,-2 1 0 16,3 0 224-16,2 0-48 0,1 3-16 0,1-3 0 16,-1 0-160-16,2 2 0 0,-1 0 0 0,0 4 0 15,-1 2-128-15,0 2 128 0,-1 0 0 0,-1 0 0 0,-4 2-192 16,0 2 16-16,-5 7 16 0,0 0 0 0,0 0 160 0,0 0 0 15,0 0 0-15,0 0 0 0,-1 14 176 0,0-2 16 16,-2 1 0-16,-1 1 0 0,-4 4-48 0,1 3 0 16,-2 1 0-16,-1 2 0 0,0 2-144 0,-3 5 160 15,1 2-160-15,-2 2 160 0,-3 4-16 0,-2 5 0 16,-1 6 0-16,-2 3 0 0,-4 2 112 0,0 2 32 16,-5 3 0-16,-3 2 0 0,-2 9 0 0,0 3 0 15,-1 1 0-15,-1 4 0 0,3-2-128 0,0 5-32 16,0 4 0-16,1-1 0 0,2-3-128 0,-2 2 192 15,-2 0-192-15,2 2 192 0,1-1-48 0,-1 1 0 16,0-3 0-16,-1 5 0 0,-1 0 48 0,0-2 16 16,3-2 0-16,-3-1 0 0,0-2 48 0,1 4 16 0,-2 7 0 15,1-4 0-15,1-5 32 0,-2 3 0 16,4 1 0-16,0 0 0 0,2-1-32 0,2-6 0 0,5-3 0 0,1 0 0 16,4 0-128-16,0-2-16 0,2-2-128 0,-2-5 192 15,4-6-192-15,-1 0 176 0,-3-2-176 0,3 3 160 16,1 0 32-16,-2-5 16 0,1-5 0 0,-1-3 0 15,3 0 96-15,-1-3 16 0,1-2 0 0,1 2 0 16,0-3-128-16,2 0-32 0,3-3 0 0,0-2 0 16,-2-5-160-16,5-3 0 0,-2-4 0 0,4 0 128 15,2-5-128-15,2-4 0 0,0-1 0 0,6-4 0 16,-2-4-480 0,3 0-32-16,0-3 0 0,4-2 0 0,3-7-2176 0,3-3-448 0,0-4-96 0</inkml:trace>
  <inkml:trace contextRef="#ctx0" brushRef="#br0" timeOffset="32596.589">18791 9932 16527 0,'0'0'352'0,"-2"-7"80"0,-4-5 16 0,4 6 32 0,2 6-480 0,0 0 0 0,0 0 0 0,0 0 0 15,-6-6 1040-15,6 6 112 0,-5-6 32 0,5 6 0 16,-3-7-112-16,3 7-32 0,0 0 0 0,0 0 0 15,0 0-160-15,0 0-48 0,-5-9 0 0,5 9 0 16,0 0-304-16,0 0-64 0,0 0-16 0,0 0 0 0,0 0-160 16,0 0-32-16,0 0-16 0,0 0 0 0,0 0-240 15,0 0 128-15,-2 11-128 0,1 2 0 0,-2 3 256 0,0 0-32 16,2 2-16-16,0 4 0 0,1 2 80 0,-3 4 16 16,1 4 0-16,-1-1 0 0,1 2-48 0,0 2 0 15,-1 2 0-15,-1 1 0 0,2 4-128 0,-1 3-128 16,-3 3 192-16,1 1-192 0,-1 3 128 0,1-2-128 15,-4 0 0-15,3 3 0 0,-2-4 0 0,0 2 0 16,-4 2 128-16,2-1-128 0,2 0 176 0,1-1-32 16,-1 2 0-16,0-3 0 0,0 0 16 0,-2 0 0 15,3 0 0-15,-3 1 0 0,-1 2 16 0,2-1 0 16,2-5 0-16,0 2 0 0,2 0-16 0,0 2 0 16,0-4 0-16,1 1 0 0,-1 3-32 0,0 0 0 15,2-1 0-15,1 1 0 0,-4-3-128 0,3 1 128 0,1-2-128 0,-1 0 128 16,-2 1-128-16,2 2 0 0,0-1 0 15,-1-2 0-15,-1-1 192 0,0 0-32 0,2-2-16 0,0-2 0 16,0-3 64-16,-1 0 16 0,2 3 0 0,0 0 0 16,-1 0-80-16,1-1-16 0,0-2 0 0,-1-2 0 15,0 0-128-15,0-3 0 0,0-1 144 0,2 1-144 16,-3 1 144-16,-1 0-144 0,1 4 192 0,-1-2-192 16,-1 2 160-16,0 0-160 0,0-1 128 0,-1-1-128 15,3-1 128-15,-4 1-128 0,1-2 128 0,0 1-128 16,1 1 160-16,2 0-160 0,-2-4 192 0,1 3-192 15,0 1 144-15,1 1-144 0,2-5 0 0,-1 0 144 16,-1 0-144-16,-1 0 0 0,0 0 144 0,1 0-144 16,-3-2 0-16,2 2 0 0,-1-4 0 0,-1 4 128 15,0-2-128-15,2 1 0 0,-2 1 0 0,1 1 0 0,-3 1 128 0,3 2-128 16,-2 0 128-16,3-2-128 0,-2-2 144 0,0 0-144 16,-1-1 192-16,1 1-192 0,4 3 160 0,-1-1-160 15,-3-4 128-15,3 1-128 0,4 2 128 0,-3-1-128 16,0-1 0-16,1-1 128 0,-3-2-128 0,2 0 0 15,-2-1 0-15,-2-2 128 0,-2 0-128 0,2 0 192 16,0 0-192-16,0 1 192 0,2 1-192 0,-3 0 160 16,3-2-160-16,-2 2 160 0,-2 2-160 0,3-2 192 15,0-5-192-15,1 0 192 0,-4-2-192 0,3 0 0 16,1-1 144-16,0-1-144 0,1-1 128 0,1 0-128 16,-4-3 128-16,3 1-128 0,2-1 128 0,-3-1-128 15,1 0 128-15,0-2-128 0,3 0 192 0,0-1-16 16,0-1-16-16,0 0 0 0,1-10-160 0,0 11 128 15,1-1-128-15,1-3 128 0,-2-7-128 0,4 10 0 0,-2-1 0 16,1 0 0-16,-3-9 0 0,3 9-224 0,2-2 80 16,-5-7 16-16,3 8-112 0,-3-8-16 0,0 0 0 0,8 8 0 31,-4-3-224-31,-4-5-48 0,0 0-16 0,10-2 0 16,-2-2-2736-16,-3-9-560 0</inkml:trace>
  <inkml:trace contextRef="#ctx0" brushRef="#br0" timeOffset="33673.407">16914 9934 12895 0,'0'0'1152'0,"-8"-3"-928"0,1 1-224 0,7 2 0 0,-8-1 2464 0,0 0 448 15,1-1 96-15,7 2 0 0,0 0-2400 0,0 0-480 16,0 0-128-16,0 0 0 0,-8-2 128 0,8 2 0 16,0 0 0-16,0 0 0 0,0 0 192 0,0 0 64 15,-6 4 0-15,6-4 0 0,-3 9-144 0,2-1-32 16,1-8 0-16,0 0 0 0,2 10 32 0,3 0 0 16,-4 1 0-16,2-2 0 0,-3-9 0 0,6 9 0 15,-6-9 0-15,5 11 0 0,1 0 144 0,-1-3 48 16,-5-8 0-16,7 9 0 0,-2 1 64 0,2 1 16 15,-4-1 0-15,3 4 0 0,0 2-144 0,-1 0-32 0,-1 3 0 16,1 2 0-16,-1 1-96 0,0 1-32 0,1 1 0 0,0 4 0 16,-1 2-208-16,1 4 176 0,-1 4-176 0,0-1 160 15,0 3-160-15,0 1 0 0,2-2 0 0,-3 2 128 16,3 1-128-16,0 3 0 0,2 5 0 0,0 0 128 16,-1 3 48-16,1 2 0 0,1 1 0 0,-1 1 0 15,-2 0 96-15,2-1 32 0,-2-1 0 0,3 8 0 16,-2 6-32-16,2-1 0 0,-3-2 0 0,4-2 0 15,-1 0 16-15,0 4 0 0,2 2 0 0,-1-1 0 16,0 0-16-16,3-2 0 0,-3-1 0 0,3 1 0 16,2 2-80-16,2-2 0 0,-4-1-16 0,2 0 0 15,2-1-176-15,0 1 160 0,1 2-160 0,1-1 160 16,-3-1-160-16,0 0 0 0,0-1 0 0,1 0 128 0,0-6-128 0,0 4 160 16,-1 7-160-16,1-2 160 0,-2 1-32 15,1-2 0-15,-1-1 0 0,0-3 0 0,2-2 0 0,-1 7 0 16,1 5 0-16,2-3 0 0,-3-5 32 0,1-2 0 15,2-3 0-15,0 4 0 0,-1 4 32 0,1-3 0 16,1-2 0-16,3-3 0 0,-2 0-32 16,0-2 0-16,-2 0 0 0,2 2 0 0,-3-1-160 0,2-4 128 15,-3-3-128-15,-2-3 128 0,1-2-128 0,-2-2 128 16,-2-4-128-16,0 3 128 0,-1-1-128 0,0 1 0 16,-1 0 0-16,-2 0 0 0,-2-1 176 0,1 0-48 15,2-3-128-15,-4-2 192 0,0 0-192 0,0-2 144 16,-2 0-144-16,3-3 128 0,0 0 0 0,-1-2-128 15,0-1 192-15,2-4-64 0,0 1-128 0,-1-5 0 16,-3-4 0-16,3-2 0 0,-2-3 0 0,1-2 0 0,-2-1 0 16,-1-1 0-16,-2-9-400 0,0 0 32 0,0 0 16 15,0 0 0 1,0 0-1136-16,-6-5-240 0,-4-3-32 0,-2-6-9888 0,-4-9-1968 0</inkml:trace>
  <inkml:trace contextRef="#ctx0" brushRef="#br0" timeOffset="34656.203">15359 10317 3679 0,'-4'-7'320'0,"1"0"-320"0,-1-2 0 0,-2 1 0 16,2 1 2624-16,1 0 448 0,0-1 80 0,-1 3 32 16,1-3-1728-16,2 1-352 0,2 2-64 0,-1 5-16 15,0 0 176-15,0 0 16 0,0-7 16 0,0 7 0 16,0 0-256-16,0 0-48 0,8-3-16 0,-8 3 0 16,11-1-128-16,2 3-16 0,1 1-16 0,1 4 0 0,2 2-48 15,-1 2-16-15,1 2 0 0,1 4 0 0,2 2-176 0,1 4-16 16,0 5-16-16,-3 4 0 15,3 3-144-15,-1 0-16 0,2-1-16 0,0 5 0 0,0-1-48 0,0 4-16 16,3 3 0-16,-2 4 0 0,1 1-48 0,5 3-16 16,4 0 0-16,-4 0 0 0,-2-1-48 0,1 0-128 15,3 1 192-15,1 4-64 0,-1 4-128 0,0 0 160 16,-2-1-160-16,0-1 160 0,-1-1-32 0,1 2 0 16,-1 0 0-16,0 3 0 0,2 4 80 0,1-1 16 15,1-2 0-15,-2 0 0 0,2-2 0 0,0 1 0 16,0 0 0-16,1 3 0 0,-4 3-48 0,1-3-16 15,1-3 0-15,-1-3 0 0,-1-1 0 0,2 4 0 16,1 1 0-16,0-1 0 0,-1-3-32 0,3 1 0 0,1-4 0 16,-1 2 0-16,-2 1 0 0,0 0 0 0,-1 2 0 15,-1 1 0-15,-2-2-128 0,1 0 192 0,1-2-192 0,-5 3 192 16,1-1-192-16,1 1 0 0,-1 0 144 0,4-4-144 16,1 1 128-16,-2-2-128 0,0 1 128 0,0 0-128 15,-1 1 208-15,1 0-16 0,-4-2-16 0,3-3 0 16,-2-3-32-16,1 0 0 0,-3-1 0 0,1 0 0 15,-2 3-144-15,3 0 0 0,2 0 0 0,-2-2 0 16,0-3 0-16,0-3 0 0,-3-1 0 0,5 0 0 16,1 0 0-16,2 2 0 0,-3-2 0 0,-2 1 0 15,-1 1 0-15,-1-5 0 0,-2-4 128 0,-1 0-128 16,0-2 0-16,-1-3 0 0,-3-4 0 0,-1 1 0 16,1 1 0-16,-2-3 128 0,0-3-128 0,-1-1 0 15,-3-1 0-15,-2-2 0 0,1-1 0 0,1-3 0 0,-4-1 0 16,2-3 0-16,-3 0 0 0,1-2 0 15,-5 0-320-15,1 0 0 0,-3-10 0 0,0 0 0 16,0 0-480-16,0 0-96 0,0 0 0 0,-4-7-10944 16,-5-6-2176-16</inkml:trace>
  <inkml:trace contextRef="#ctx0" brushRef="#br0" timeOffset="35489.743">14302 10508 31503 0,'0'0'1392'0,"0"0"288"0,-8-2-1344 0,8 2-336 15,-8-3 0-15,8 3 0 0,0 0 384 0,0 0 0 16,0 0 0-16,0 0 0 0,0 0-384 0,0 0 144 16,0 0-144-16,12 5 0 0,2 1 0 0,-1 1 0 15,2 1 0-15,1 1 0 0,-1 1 0 0,3 0 0 16,5 3 0-16,1 0 0 0,-1 2 0 0,2 0 0 15,3 3 0-15,-3 3 0 0,3 2 0 0,1 1 128 16,1 2-128-16,1 5 160 0,-2 5 16 0,3 3 0 16,4-1 0-16,-1 2 0 0,2 1 64 0,2 2 16 15,-2 3 0-15,4 1 0 0,2 1-48 0,-2 3 0 0,-1 2 0 16,2 4 0-16,-1-1-16 0,-1 0-16 0,2-2 0 0,2 1 0 16,1 2-48-16,4 4-128 0,1 0 192 0,0 3-64 15,-1-1-128-15,-2-1 192 0,-1-1-192 0,0 3 192 16,1 3-192-16,0 1 0 0,2 3 0 0,0-3 128 15,0-1-128-15,-2 1 128 0,-1 1-128 0,0 3 128 16,-1-2 112-16,2-1 16 0,0-5 0 0,6 2 0 16,0 3 0-16,0-1 0 0,2 1 0 0,0 0 0 15,-3 0-64-15,1-3 0 0,-1-4 0 0,-1 4 0 16,5 3-64-16,-2-1-128 0,1-3 176 0,0-2-176 16,-3 1 192-16,-2 0-192 0,0 1 192 0,1 3-192 15,0 3 192-15,0-2-64 0,3-4 0 0,-1-3-128 16,0-1 224-16,-4 4-64 0,-1 3-16 0,0-3 0 15,-2-3-144-15,1-1 0 0,1-1 0 0,-1-2 0 0,3 0 0 16,0 2 0-16,-4 1 0 0,-2 0 0 0,-2-5 0 0,-2-1 0 16,-2 0 0-16,3 1 0 0,3 1 0 15,-2 2 0-15,-1 1 0 0,-2-2 0 0,-1-3 0 0,-2-1 0 16,-3-3 0-16,-3-3 0 0,-2-3 0 0,-1-1 0 16,-4-1 0-16,2-7 128 0,-4-5-128 0,-2-2 0 15,-1-3 0-15,-3-3 0 16,-1-5-320-16,-3-5-112 0,-2-3-16 0,-3-5 0 15,-6-5-2256-15,0 0-464 0,0 0-96 0</inkml:trace>
  <inkml:trace contextRef="#ctx0" brushRef="#br0" timeOffset="36236.976">16787 9296 2751 0,'0'0'256'0,"-10"0"-256"16,-1-2 0-16,2 2 0 0,9 0 5696 0,0 0 1104 0,-7 3 224 0,7-3 32 16,-7 4-5376-16,7-4-1072 0,0 0-224 0,0 0-32 15,0 0 128-15,0 0 32 0,-5 7 0 0,5-7 0 16,0 0-160-16,0 12-32 0,2 2 0 0,1-2 0 15,0-1-160-15,0 3-32 0,2 4-128 0,-2 0 192 16,2 2-192-16,2 4 144 0,-4 4-144 0,5-1 128 16,1 1-128-16,3 3 0 0,-1 2 144 0,0 2-144 15,-1 2 240-15,1 0-32 0,0-3 0 0,0 6 0 16,-1 8 112-16,0 3 0 0,-1 4 16 0,2-1 0 16,0 1-64-16,0 1-16 0,2 3 0 0,-4-1 0 15,1-1-256-15,0 6 160 0,-2 3-160 0,2 0 128 16,-4-1-128-16,3-1 128 0,0-2-128 0,1 6 128 15,1 5-128-15,-1 1 0 0,2-1 0 0,1 0 0 0,3 0 0 16,0 6 128-16,2 6-128 0,1 0 128 0,2-1-128 0,2 3 0 16,2 4 0-16,0 3 128 0,-1-1-128 0,1 4 0 15,-3 3 0-15,3 3 0 0,-1 3 0 0,0 2 128 16,-3 1-128-16,4 4 0 0,-2 4 0 0,2 3 0 16,-1-2 0-16,2 3 0 0,2-1 0 0,1 6 0 15,3 7 0-15,3 0 0 0,5 1 0 0,3 5 0 16,3 6-144-16,4 4 144 15,-2 3-688-15,5 1-16 0,3-3-16 0,4 6-14896 0</inkml:trace>
  <inkml:trace contextRef="#ctx0" brushRef="#br1" timeOffset="47416.266">15116 3211 13823 0,'-1'-8'1216'0,"2"1"-960"16,-1 7-256-16,3-9 0 0,1 0-144 0,1 0-80 16,-2 1-16-16,0 1 0 0,1 0 480 0,-4 7 80 15,0 0 32-15,0 0 0 0,0 0 64 0,0 0 16 16,1-10 0-16,-1 10 0 0,0 0 128 0,0 0 16 15,0 0 16-15,0 0 0 0,-8 0-224 0,0 2-48 16,1 1-16-16,-3 2 0 0,2 4-304 0,-3 1 160 16,1-1-160-16,0 2 128 0,-3 1-128 0,-2 1 0 15,-1-1 0-15,1 2 0 0,-1 2 128 0,1-1 0 16,-1 2 0-16,-1 4 0 0,-1 4 352 0,1 0 64 0,-1 0 16 0,2 2 0 16,0 0-48-16,2 1 0 0,0-3 0 0,3 4 0 15,-4-2-192-15,2 2-32 0,3-1-16 0,-1 4 0 16,4 4-144-16,-1-2-128 0,1-2 144 0,3-1-144 15,2 0 128-15,-3 0-128 0,4-2 0 0,2-1 0 16,4 2 0-16,-3-3 128 0,0-1-128 0,3 1 0 16,-1 0 144-16,1 2-16 0,4 5 0 0,-1-2 0 15,0-4 32-15,0-1 0 0,2 2 0 0,-1 0 0 16,1-2 96-16,0 1 0 0,0-2 16 0,2 1 0 16,1 4-48-16,3 2-16 0,-1 2 0 0,0 1 0 15,0 0-64-15,-2 4-16 0,1 2 0 0,0 2 0 16,1 2-128-16,-1-4 0 0,-1 1 0 0,-2-3 0 0,-1-4 0 15,-1 2 0-15,-1-2 0 0,-3-3 0 0,-2-2 192 0,0-2-32 16,-2 1-16-16,-2 0 0 0,-2 1 304 0,0-2 64 16,-3 2 16-16,-1-3 0 0,-2-4-16 0,-1 2-16 15,-3 3 0-15,0-2 0 0,-3-4-80 0,0 1-16 16,-2 2 0-16,1-1 0 0,1-1-16 0,-3 2-16 16,-2-1 0-16,2 0 0 0,2 0 32 0,2 1 16 15,-1-2 0-15,0-4 0 0,1-5-160 0,0 1-16 16,4 0-16-16,2-1 0 0,-2-6-80 0,1 1-16 15,2 1 0-15,-1-1 0 0,3-3-128 0,-3-1 0 16,2 0 0-16,-1-2 0 0,3 2 0 0,-1-1 0 16,1 1 0-16,5-6 0 0,0 0-256 0,0 0-96 15,0 0-16-15,0 0 0 16,0 0-1856-16,0 0-368 0,13 2-80 0</inkml:trace>
  <inkml:trace contextRef="#ctx0" brushRef="#br1" timeOffset="50100.155">17493 3528 24063 0,'-8'-10'1072'0,"6"3"208"0,-4 0-1024 0,2-1-256 0,0 0 0 0,0 3 0 16,-2-1 0-16,-1 0 128 0,-1-3-128 0,1 0 0 15,-2-1 384-15,-2 1-48 0,-1 3 0 0,-3-3 0 16,3 0-64-16,-1 1-16 0,-1 1 0 0,-3 0 0 16,-1 2-48-16,-1 1-16 0,-1 1 0 0,0 3 0 15,-1 0-64-15,-1 1-128 0,0 0 176 0,-1 2-176 0,-2 3 144 0,0 1-144 16,1 0 0-16,-3 1 144 0,2 1-144 16,1 1 0-16,-4 1 144 0,3 2-144 0,1 2 192 0,-1 3-48 15,3 1 0-15,3 4 0 0,-1 0 384 0,4 3 80 16,5 5 16-16,2 4 0 0,-4 4-240 0,5 2-64 15,1 7 0-15,4-1 0 0,2-1-192 0,0 3-128 16,-1 0 128-16,0 4-128 0,2 6 0 0,0 1 0 16,-1 0 0-16,2 1 0 0,3-2 0 0,0-1 128 15,3 1-128-15,-2 0 0 0,-1 2 0 0,1-3 128 16,0-3-128-16,1-4 0 0,0-6 192 0,2 1-48 16,-2-7 0-16,-1 1 0 0,-3-6-144 0,2-1 128 15,-1-3-128-15,2-3 128 0,0-5-400 0,1-3-96 0,0-2-16 16,-3-5-13840-16</inkml:trace>
  <inkml:trace contextRef="#ctx0" brushRef="#br1" timeOffset="50326.088">16376 4665 38927 0,'-12'-10'1728'0,"9"5"352"0,3 5-1664 0,0 0-416 0,6-6 0 0,4 1 0 16,6-3 256-16,6 3-16 0,3 0-16 0,7-3 0 15,3-4-32-15,5 0-16 0,6 0 0 0,8 0 0 16,2-1-48-16,6-1-128 0,2-3 192 0,2 2-64 0,-4 1-128 16,0 2 0-16,1 1-160 0,2 1 160 15,1 2-1680-15,-3 2-240 0,-6 1-64 0</inkml:trace>
  <inkml:trace contextRef="#ctx0" brushRef="#br1" timeOffset="52269.44">18906 4375 21647 0,'-13'-8'960'0,"5"5"192"16,0 1-912-16,0-1-240 0,0 0 0 0,0 0 0 16,0 1 0-16,-1-2 176 0,0-1-176 0,-4-1 160 15,-1 2-160-15,-2-3 0 0,-1-2 0 0,-3 1 0 16,-2 1 0-16,-2-2 0 0,-3 2 0 0,0-1 0 0,-2 2 128 0,-2 3 0 15,-3 0 0-15,1 4 0 0,1 2 0 0,0 3-128 16,2-1 192-16,0 3-64 0,2 1 112 0,2 2 16 16,2 6 0-16,1-1 0 0,3 1 400 0,2 3 96 15,3 2 16-15,3 4 0 0,2 5-160 0,2 6-32 16,2 3 0-16,3 4 0 0,3 1-288 0,5 3-64 16,-1 1-16-16,5 0 0 0,2-4-208 0,2 0 0 15,3-2 0-15,-1 0 0 0,3-2 0 0,0-5-208 16,2-8 32-16,-1-7 16 0,1-6-96 0,0-6 0 15,5-2-16-15,-1-8 0 0,-2-6 272 0,1-4-128 16,1-4 128-16,3-8 0 0,-1-6 0 0,3-3 192 16,-1-2 0-16,1-3 0 0,-2-3 32 0,2-3 0 0,-3-2 0 15,0-6 0-15,-3-5-64 0,0 0-16 0,2 0 0 16,-4-1 0-16,-1-2 48 0,2-3 16 0,-2-3 0 0,2-5 0 16,-2-5-208-16,1 0 128 0,-1 0-128 0,1 2 0 15,0-1-144-15,-2 1-128 0,-3 1-32 0,0 7 0 31,-2 8-96-31,-2 4-32 0,-2 8 0 0,-4 6 0 0,-1 5 432 0,-1 8 0 0,-3 6 192 0,-2 4-64 16,1 5 352-16,-1 3 80 0,-2 2 16 0,3 6 0 16,0 0-384-16,-8 6-64 0,0 2 0 0,1 5-128 15,2 2 0-15,-2 5 0 0,1 5 0 0,-5 3 0 16,-1 5-128-16,0 7 128 0,1 5 0 0,-3 10-144 16,-3 9 144-16,2 4 0 0,2 3 0 0,0 7 0 15,0 8 0-15,1 4 0 0,1 2 0 0,0 0 0 16,1-2 0-16,1 1 0 0,2 1 0 0,1-4 0 0,2-8 0 15,-1-3 0-15,4-7 0 0,5-4 0 0,-3-3 0 0,1-7 0 16,1-6 0-16,2-3 0 16,1-7-1776-16,0-3-272 0</inkml:trace>
  <inkml:trace contextRef="#ctx0" brushRef="#br1" timeOffset="52994.679">19418 5795 21183 0,'0'0'1888'0,"0"0"-1504"16,-4 6-384-16,4-6 0 0,0 0 1040 0,-5 9 144 15,5-9 32-15,0 0 0 0,0 0-720 0,0 0-144 16,0 0-32-16,0 0 0 0,0 0 560 0,0 0 96 16,0 0 32-16,-4-9 0 0,2 0-176 0,1-4-16 15,0-2-16-15,0-8 0 0,-2-6-288 0,5-6-48 16,0-6-16-16,0-5 0 0,2-4-256 0,1-3-48 15,2-1-16-15,-1-2 0 0,2-4-128 0,1-6 160 16,1-6-160-16,1-2 160 0,0-1-160 0,2-1 0 16,1 4 0-16,4 0 0 0,2 5 0 0,-2 7 0 15,2 1 0-15,3 10 0 0,-1 6 0 0,4 7 0 0,-3 3 128 16,2 4-128-16,1 4 128 0,1 3-128 0,-2 2 128 0,5 2-128 16,1 1 0-16,0 1 0 0,-1 4 0 0,1 2 0 15,-1 2-176-15,-4 2 176 0,-2 2-128 16,1 4 128-16,-2 1-160 0,-2 3 160 0,-4 4-192 15,1 2 192-15,-3 2-304 0,-3 3 48 0,-1 3 16 0,-1 1 0 16,-3 0 240-16,-3 2-144 0,1 1 144 0,-4 0-128 16,0 4 128-16,-3-1 0 0,-3 1-144 0,-1 2 144 15,-3 2 0-15,-2-2 0 0,-5-1 0 0,1-2 0 16,-6-2 0-16,-3 0 128 0,-5-1 0 0,-3-1 0 16,-2-1 144-16,-3-2 32 0,-3-1 0 0,-2-2 0 15,3 0 96-15,2-5 32 0,0-3 0 0,1 0 0 16,0-1-48-16,0-3 0 0,0-1 0 0,3-1 0 15,4-2-384-15,4-1-224 0,-1-1 32 0,4-4-16704 16</inkml:trace>
  <inkml:trace contextRef="#ctx0" brushRef="#br1" timeOffset="55208.079">15456 5877 11055 0,'0'0'976'0,"3"-5"-784"15,0-4-192-15,-3 9 0 0,0 0 1216 0,0 0 192 16,5-7 32-16,-5 7 16 0,0 0-752 0,0 0-160 16,4-11-32-16,-3 4 0 0,-1 7-192 0,0 0-32 15,0 0-16-15,0-10 0 0,-2 1-16 0,-3 1-16 16,1 1 0-16,-1 0 0 0,-6 3 272 0,0 0 64 16,-2 0 16-16,1-2 0 0,0-1-80 0,0 2 0 15,-1 3-16-15,-1 1 0 0,-2-6-112 0,1 2-32 0,1-1 0 0,-2 5 0 16,1-3 80-16,-1 2 16 15,1 1 0-15,0 1 0 0,1 0-80 0,0 0-16 0,0 1 0 0,-1 2 0 16,2 1-208-16,1 1-144 0,-1 4 192 0,2 1-192 16,-3-1 0-16,2 1 0 0,1 0 0 0,-2 2 0 15,0 3 0-15,0 0 0 0,2-4 0 0,1 6 0 16,0 0 0-16,3 3 0 0,1-4 0 0,2 2 0 16,-4 1 0-16,2 1 0 0,1 0 0 0,3-2 0 15,1-3 0-15,0 2 0 0,-2-1 0 0,3 1 0 16,3-1 0-16,-1 0 0 0,-2-4 0 0,2 0 0 15,3-1 0-15,0 1-176 0,1-4 176 0,1-2-160 16,0-1 160-16,-1 1-128 0,1 0 128 0,1-4-128 16,-8-2 128-16,8 1 0 0,-8-1-144 0,12 0 144 0,-1-1 0 15,0-2 0-15,0-4 0 0,2 1 0 0,-1-2 0 16,-1 1 0-16,0 0-128 0,0-2 128 0,1-2-192 16,-3 1 48-16,0 1 0 0,1 0 0 0,0 1 144 0,0 0 0 15,-2 0-144-15,1 2 144 0,-3-1 0 0,2 1 0 16,-4 0 0-16,-4 6 0 0,0 0 0 0,0 0 0 15,0 0 0-15,0 0 0 0,7-6 0 0,-7 6 0 16,0 0 0-16,0 0 0 0,0 0 0 0,0 0 0 16,0 0 0-16,0 0 0 0,0 0 0 0,0 0 0 15,0 0 0-15,0 0 0 0,0 0 0 0,0 0 0 16,0 0 0-16,7 7 0 0,-3 2 0 0,-2 0 0 16,0 2 0-16,2-2 0 0,-3 4 160 0,-1 3-160 15,0 4 192-15,0 2-192 0,0-1 224 0,1 3-64 16,-2 3-16-16,1 3 0 0,-2 0 0 0,-2 1 0 0,2 1 0 15,0-2 0-15,-1 0 32 0,-1-2 0 0,-1-3 0 16,-2-1 0-16,-1-2 128 0,1-1 16 0,-2-3 16 16,0-2 0-16,-3 1 160 0,0-2 16 0,-1-1 16 0,-2 2 0 15,1-1-128-15,-1-1-16 0,-2 0-16 0,1-1 0 16,-2-3-144-16,2-2-32 0,-2-1 0 0,3-3 0 16,0-1-192-16,2 0 0 0,-1-2-192 0,5-1 192 31,9 0-2352-31,-8-4-352 0</inkml:trace>
  <inkml:trace contextRef="#ctx0" brushRef="#br1" timeOffset="55996.219">15557 6302 26607 0,'0'0'1168'0,"-6"-6"256"0,3 1-1136 15,3 5-288-15,0 0 0 0,0 0 0 0,0 0 416 0,0 0 32 16,0 0 0-16,0 0 0 0,-3 11-240 0,3 1-32 0,2 1-16 0,0 6 0 16,0 4 96-16,2 5 0 0,-1 2 16 0,2 3 0 15,-1-2-96-15,0 0-32 0,-1 0 0 0,3 0 0 16,-3-2-144-16,2 0 0 0,-1-2 0 0,-1-2 0 16,-3-1 0-16,1-2 0 0,-1-4 128 0,0 1-128 15,-1-2 0-15,1-2 0 0,0-1 0 0,0-2 0 31,-1-4-2016-31,1-8-384 0,0 0-80 0,-8-21-16 0</inkml:trace>
  <inkml:trace contextRef="#ctx0" brushRef="#br1" timeOffset="56787.817">15542 3038 17503 0,'-5'-9'1552'0,"1"2"-1232"0,-3 1-320 0,1-1 0 16,2-1 944-16,-4-1 128 0,2 0 16 0,-2 2 16 16,1-1-736-16,0 0-160 0,-2-1-16 0,-2 1-16 0,0 1 48 0,2 1 16 15,0 1 0-15,2 1 0 0,-5 0 48 0,-1 1 16 16,0 2 0-16,0 1 0 0,0-1-112 0,0 2-32 15,-4 0 0-15,3 2 0 0,1-1 16 0,-2 4 0 16,-1 2 0-16,2-2 0 0,1 5 32 0,2 2 16 16,0 1 0-16,0 1 0 0,3 0 0 0,0 2 0 15,1 3 0-15,4 0 0 0,2-3-224 0,2 0 128 16,2-4-128-16,2 0 0 0,1 0 160 0,3-1-160 16,0-6 160-16,1 0-160 0,2 0 0 0,-1-3 0 15,4-1 0-15,1-3 0 0,-2-3-144 0,3-3-32 16,0-1 0-16,1-2 0 0,2-1 16 0,0-4 0 15,2 0 0-15,-2 0 0 0,-2-4 32 0,-3 2 0 16,-2 0 0-16,1-2 0 0,-1 1 128 0,-4 3 128 0,-2 0-128 16,-1 0 176-16,-2 1 224 0,1 3 48 0,-3 3 16 15,-2 8 0-15,0 0-16 0,0 0-16 0,0 0 0 0,0 0 0 16,1 11-128-16,-2 6-32 0,-1 3 0 0,-3 4 0 16,0 4-16-16,-1 4 0 0,-1 4 0 0,-1 4 0 15,0 2-256-15,0 4 160 0,2 2-160 0,-2 0 128 16,-2 1-128-16,1-3 0 0,-3-5 0 0,4 0 128 15,0-4-128-15,0-2 0 0,-1-2 0 0,1-6 0 16,1-2 0-16,-1-5-192 0,2-3 64 0,-1-2 128 16,-1-3-608-1,3-3 0-15,0-4 0 0,5-5 0 0,0 0-2144 0,0 0-416 0</inkml:trace>
  <inkml:trace contextRef="#ctx0" brushRef="#br1" timeOffset="57178.416">15737 3364 911 0,'0'0'0'0,"0"0"0"16,-4-3 0-16,4 3 0 0,0 0 5184 0,0 0 960 15,0 0 192-15,0 0 48 0,-4-7-4544 0,4 7-912 16,0 0-176-16,0 0-48 0,0 0-480 0,0 0-96 15,0 0-128-15,0 0 176 0,0 0-176 0,10 2 0 16,-3 3 0-16,-7-5 0 0,8 5 0 0,-2 2 0 0,1 1 0 0,-2 0 0 16,-1 1-128-16,-1 2 128 0,-1 0 0 0,-1 1 0 15,-2 1 0-15,1 0 0 0,0 0 0 0,-2 0 0 16,-4 1 0-16,1-1 0 16,-3-1 0-16,-1 3 128 0,1-3 320 0,0 2 48 0,0 3 16 0,3-4 0 15,0-3 144-15,0 0 48 0,3-2 0 0,2-8 0 16,0 0-320-16,3 9-48 0,-3-9-16 0,7 8 0 15,-1-3-32-15,3-4-16 0,1-2 0 0,1-4 0 16,1-1-80-16,1 0-32 0,3-1 0 0,-2-2 0 16,-2-1-160-16,2-1 192 0,3-1-192 0,1-1 192 15,-1 3-192-15,1 0 0 0,-2-1 0 0,2 0 0 16,-1-1-1952-16,0 0-368 16,-4 0-80-16</inkml:trace>
  <inkml:trace contextRef="#ctx0" brushRef="#br1" timeOffset="57649.113">16036 2328 6447 0,'0'0'576'0,"0"0"-576"0,0 0 0 0,0 0 0 16,-3 10 2320-16,3-10 368 0,0 0 64 0,-4 8 0 16,1 4-1664-16,-1 2-320 0,1-3-80 0,-1 0-16 15,1 2 176-15,-2 3 48 0,-1 2 0 0,1 1 0 16,-3 0-320-16,1 2-48 0,-3 1-16 0,2 4 0 16,0 3-32-16,-1 0-16 0,-1 0 0 0,1 1 0 0,3 2-32 15,-2 2-16-15,2 3 0 0,3-1 0 16,3 0-32-16,1 2-16 0,2-4 0 0,1-1 0 0,4-2-64 0,-2-5-16 15,4-4 0-15,0 1 0 0,2 0-96 0,1-3-32 16,2-2 0-16,2-3 0 0,2-3-288 0,3 0-64 16,-1-2-16-16,4-2-12928 15</inkml:trace>
  <inkml:trace contextRef="#ctx0" brushRef="#br1" timeOffset="58809.888">16585 2488 4607 0,'0'0'192'0,"-11"-2"64"15,1 0-256-15,2-3 0 0,-1 2 0 0,1 4 0 16,3 6 4672-16,-2-5 880 0,7-2 176 0,-8 2 32 15,8-2-4560-15,-7 2-928 0,7-2-272 0,0 0 128 0,-8-1-128 0,8 1 0 16,0 0 144-16,-8 0-144 0,8 0 256 0,-8 1-32 16,8-1 0-16,-7 5 0 0,1-1-224 0,1 3 0 15,1-1 0-15,1 3 0 0,0 1 0 0,-4 3 0 16,2 3 0-16,-2 5 0 0,-1 1 0 0,2 2 0 16,0 3 0-16,2 1 0 0,1-1 0 0,-1 1 0 15,8-1 0-15,-1-1 0 0,5-4 0 0,-2 0 0 16,3-3 0-16,1 0 0 0,1-2 0 0,-1-3 0 15,1-2 0-15,1-2 0 0,1-2 0 0,-2-6 128 16,1-1-128-16,1-3 0 0,1-5 256 0,0-2-64 16,0-1 0-16,3-3 0 0,-1-3 32 0,2-3 0 15,-2-5 0-15,2-1 0 0,0-1-16 0,-2 3 0 16,-1-1 0-16,1 0 0 0,-3-2-16 0,1 0 0 0,-2-1 0 16,1-2 0-16,-2-2 0 0,0 3 0 0,0-2 0 15,-4 1 0-15,-2 2-192 0,-4 1 0 0,-1 2 0 0,-6 2 0 16,-3 5-256-16,-2 0-112 0,-3 2-16 0,-5 3 0 31,-1 3-48-31,-8 2-16 0,-1 6 0 0,0 0 0 0,-2 2 256 0,1 0 64 0,-1 6 0 0,1 2 0 16,-1 2 128-16,1 2 0 0,2 0 0 0,1 4 128 15,-1 0-128-15,2 2 0 0,4-2 0 0,1 3 128 16,2 0-128-16,2 0 0 0,3 0 128 0,3 1-128 16,2-1 144-16,5-1-144 0,0 1 192 0,8-2-192 15,0 0 320-15,5-3-64 0,2-4 0 0,3 0 0 16,4 0-80-16,4-4-32 0,0-5 0 0,4 2 0 0,-1-4-144 15,2 0 160-15,-2-1-160 0,0-3 160 0,1-2-160 16,-1-1 0-16,-3-1 0 0,2 0 0 0,-2-2 0 0,3-2 0 16,-1-3 0-16,0 4 0 0,-4 1 0 0,0 1-176 15,1-1 176-15,-4 2-128 16,-1 2-256-16,-1 2-32 0,-4 1-16 0,0-1-7920 16,-1 2-1584-16</inkml:trace>
  <inkml:trace contextRef="#ctx0" brushRef="#br1" timeOffset="59090.767">17062 2536 32015 0,'0'0'1408'0,"0"0"320"0,0 0-1392 0,0 0-336 0,0 0 0 0,0 12 0 16,0 3 0-16,2 4 0 0,-2 2 0 0,-2 1 0 16,-2 1 0-16,2 3 0 0,0 4 0 0,-3 2 0 15,0 2 0-15,-2-1 0 0,0-1 0 0,-2-1 0 16,-2-3-240-16,2-3 48 0,-1-4 0 0,1-2 0 31,3-1-320-31,-2-4-48 0,0-3-16 0,3-1 0 16,-2-4-416-16,7-6-96 0,0 0 0 0,0 0-6864 0,0 0-1376 0</inkml:trace>
  <inkml:trace contextRef="#ctx0" brushRef="#br1" timeOffset="59777.705">17298 2024 26607 0,'0'0'1168'0,"0"0"256"0,-4-4-1136 0,4 4-288 0,0 0 0 0,0 0 0 15,0 0 416-15,0 0 32 0,0 0 0 0,0 0 0 16,0 0-320-16,0 0-128 0,0 8 0 0,2 2 128 16,-1 1-128-16,0 5 0 0,-1 4 0 0,0 2 0 15,0 3-192-15,1 2 192 0,0 4-192 0,3 0 192 16,-2-4-144-16,3 3 144 0,0 1 0 0,3-1 0 15,3-2 0-15,3-4 0 0,0-6 0 0,2-4 0 16,2-4 0-16,0-3 0 0,-1-5 0 0,3-4 0 16,-2-5 0-16,1-3 128 0,1-2 0 0,0-4 16 0,-1-7 112 0,1-3 32 15,-2-2 0-15,4 0 0 0,4 5-80 0,-3-5-16 16,-5-2 0-16,1 2 0 0,-2 2-16 0,-3 1-16 16,-3-2 0-16,-1 1 0 0,-3-2 32 0,-2 2 0 15,-2-2 0-15,-3 2 0 0,0 0-192 0,-1 4 0 16,-2 3 0-16,-2 4 0 0,-1 2 0 0,-2 6 0 15,0 2 0-15,-4 3 0 0,-1 1 0 0,0 3 0 16,3 0 0-16,-3 9 128 0,-3 5-128 0,0 3 0 16,-1 3 0-16,0 3 0 0,-1 3 0 0,1 4 0 15,-2 1 128-15,2 5-128 0,3 0 0 0,1 3 0 16,0 2 0-16,3 5 0 0,0 6 0 0,4-3 0 16,-1-5 0-16,3-3 0 0,3-4 0 0,1-1 0 0,1-3 0 15,3-4 0-15,0-4 0 0,2 0 0 16,1-2 0-16,2-1 0 0,2-3 0 0,-1 0-176 0,2-1 176 15,0-3-192-15,1 2-160 0,3-7-32 0,0-3-16 0,2-2 0 32,-1-4-2224-32,1-6-448 0</inkml:trace>
  <inkml:trace contextRef="#ctx0" brushRef="#br1" timeOffset="60062.188">17780 1475 29135 0,'0'0'1280'0,"0"0"288"0,8 7-1248 0,1 5-320 16,5 1 0-16,1 7 0 0,3 6 0 0,0 2 0 15,3 0 0-15,-1 5 0 0,1 6 160 0,0 6-32 16,-2 3 0-16,-1 8 0 0,0 7-128 0,-3 3 0 16,0 0 144-16,-3 3-144 0,-4 3 0 0,-1 7 0 15,-3 7 0-15,-2 1 128 0,-4-4-384 0,-2 5-64 16,-4 2 0-16,-2-1-12608 0</inkml:trace>
  <inkml:trace contextRef="#ctx0" brushRef="#br1" timeOffset="60913.884">16107 5535 3679 0,'0'0'320'0,"0"0"-320"16,0 0 0-16,-1-7 0 0,1 7 3744 0,-1-9 672 15,-2 0 144-15,2-2 32 0,1 0-2656 0,0 2-528 16,0 9-96-16,0 0-32 0,0 0-320 0,0 0-80 16,-4-6-16-16,4 6 0 0,0 0-400 0,-7 1-80 15,-3 3 0-15,2 4-16 0,-2 3-368 0,0 3 144 16,1 4-144-16,-4 3 0 0,0 3 208 0,0 3-64 16,-1 3-16-16,1 3 0 0,2 3-128 0,-1 6 128 15,1 2-128-15,4 2 128 0,-2 2-128 0,6-1 0 16,2 1 144-16,2 0-144 0,1-3 128 0,4-2-128 0,0-6 128 15,3-2-128-15,2-1 0 0,0-2 144 0,2 0-144 0,3 0 0 16,-1-3 128-16,1-5-128 0,-2-2 0 0,1-4 0 16,2 0 0-16,-1-1 0 0,1-6-208 0,0-3 80 31,2-2-1216-31,0-4-224 0,1-3-48 0</inkml:trace>
  <inkml:trace contextRef="#ctx0" brushRef="#br1" timeOffset="61851.482">16616 5861 11967 0,'-9'-7'1072'0,"3"0"-864"0,-1-1-208 0,-1 2 0 16,0 3 3072-16,0-1 576 0,0-7 128 0,2 3 0 15,-2 1-2816-15,-1 0-560 0,0-3-112 0,0 1-32 0,-3 2-80 16,1 4-32-16,-1 1 0 0,-2 2 0 0,0 0-144 0,-2 3 0 16,0 2 0-16,0 1 0 0,1 3 0 0,-2 2 0 15,1 1-176-15,1 6 176 0,0 0 0 0,2 8 0 16,2 4 0-16,1 2 176 0,1 2 80 0,-1 4 32 15,5 0 0-15,1 2 0 0,1 0 0 0,7 1 0 16,2-1 0-16,3 1 0 0,2 0-32 0,3-2-16 16,2-7 0-16,4-2 0 0,3-2-64 0,2-4-16 15,0-4 0-15,2-4 0 0,-2-4-160 0,1-2 192 16,2-5-192-16,0-3 192 0,-2-3-192 0,1-3 0 16,2-3 0-16,-2-3 0 0,2-4 0 0,-3-4 0 15,1-4 144-15,-1 1-144 0,-2-2 0 0,-1-3 0 16,-1-4 0-16,-3 3 128 0,-6 1-128 0,-2 1 0 15,-1-2 0-15,-6-1 0 0,-4-2 0 0,-2 0 0 0,-4 0 128 0,-3-1-128 16,-4 0 128-16,-1-2-128 0,-3-1 160 0,2 5-160 16,-1 3 0-16,-2 4 0 0,-4 4 0 0,0 0 0 15,2 1 0-15,-3 4 0 0,-3 3 0 0,0 3 0 16,-2 0 0-16,0 4 0 0,-3 3 0 0,-1 5 144 16,0 1-144-16,0 4 0 0,-1 3 0 0,1 2 0 15,1 1 0-15,1 2 0 0,3 4 0 0,4-1 0 16,-1 2 0-16,4 0 0 0,5 1 0 0,1-2 0 15,5-2 0-15,4-2 0 0,5-1 0 0,4-1 0 16,0 1-128-16,6-3 128 0,3-2 0 0,3 0 0 16,-2 0 0-16,4 0 0 0,4 0 0 0,1-3 0 15,3-3 144-15,-1-3-144 0,2-3 160 0,1-1-160 16,2-1 176-16,1-4-176 0,-3-3 192 0,1-1-192 16,0-1 0-16,-1-1 0 0,0-3 0 0,-2 0 0 15,-4-1-160-15,2 0-144 0,-2-1-16 0,-3 4-16 16,-5 1-2240-16,-2 2-448 15,4-3-96-15,-4 6-16 0</inkml:trace>
  <inkml:trace contextRef="#ctx0" brushRef="#br1" timeOffset="62113.189">17103 6405 33167 0,'0'0'2944'0,"0"15"-2352"0,0 3-464 0,3 4-128 16,-1 4 656-16,0 0 112 0,-4 0 32 0,0 1 0 16,-4-1-544-16,1 1-96 0,-4-1-32 0,0 0 0 15,-2 1 16-15,-2-1 0 0,-2 2 0 0,-1-1 0 16,-2 2-288-16,0-3-64 0,-4 0-16 0,1-3 0 31,0-2-1872-31,0-4-368 0,0-5-80 0</inkml:trace>
  <inkml:trace contextRef="#ctx0" brushRef="#br1" timeOffset="63291.189">17321 5578 26367 0,'-9'-6'1168'0,"9"6"240"0,-7-3-1120 0,7 3-288 0,-8 3 0 0,8-3 0 15,0 0 464-15,0 0 48 0,-6 4 0 0,6-4 0 16,0 0-512-16,-4 11 128 0,0-2-128 0,1 2 0 16,0 1 0-16,2 4 0 0,1 2 0 0,1 4 0 15,2 2 0-15,0 4 0 0,0 1 0 0,4 2 0 0,2-2 0 0,4-1-128 16,1 2 128-16,2-4 0 0,2-2-128 0,1-4 128 15,-2-1-192-15,5-3 192 0,-1-8-144 0,0-1 144 16,-1-2 0-16,-3-5-144 0,2-5 272 0,0-3 48 16,0-4 16-16,0-2 0 0,1-3 368 0,2-1 80 15,1-2 0-15,0 0 16 0,-3 0-272 0,-2-1-48 16,-2-1-16-16,1 0 0 0,-2 1-192 0,-4 1-128 16,-3 0 160-16,0-1-160 0,-3-1 128 0,-2 1-128 15,-4 0 0-15,0 0 0 0,1 1 0 0,-3 3 0 16,-5-1 0-16,-1 4 0 0,-1 3-192 0,1 0-48 15,-6 1 0-15,2 4 0 0,2 5 240 0,-1 4 0 16,-3 1 0-16,0 3 0 0,-2 1 144 0,0 8-16 16,1 0-128-16,-2 5 192 0,-1 1-64 0,3 3-128 15,0 2 176-15,0 5-176 0,1 5 0 0,-1 4 0 0,2 1 0 16,0 6 0-16,0 5 0 0,4-3 0 0,3-3 0 16,-1-3 0-16,0-3 144 0,3-2-144 0,-2-1 0 0,4-2 144 15,2-3-144-15,1-1 160 0,-1-1-160 0,1 0 160 16,1-1 16-16,0-4 0 0,1-4 0 0,1 1 0 15,2-4-176-15,0 0 0 0,1 1 0 0,2-4 0 16,-2-2-144-16,4-1 144 0,-1-2-192 0,3-3 192 16,0 0-1920-1,1-2-288-15,2-6-48 0</inkml:trace>
  <inkml:trace contextRef="#ctx0" brushRef="#br1" timeOffset="63739.565">17609 5181 23903 0,'0'0'1056'0,"0"0"224"0,-4-3-1024 0,4 3-256 0,0 0 0 16,0 0 0-16,0 0 448 0,5 10 32 16,2 1 16-16,6 2 0 0,6 2-192 0,2 4-48 0,1 2 0 0,4 1 0 15,4 1 128-15,1 3 32 0,2 4 0 0,0 4 0 16,-1 6 32-16,0 4 16 0,-1 2 0 0,0 0 0 15,-1 0-240-15,0 3-48 0,-2 7-16 0,-1 3 0 16,-8 5-160-16,1 4 128 0,-1 0-128 0,-8-3 128 16,-7-3 64-16,-1 0 0 0,-7 0 0 0,-6 1 0 15,-5 1 544-15,-7 2 112 0,-4-2 32 0,-7 0 0 16,-4 2 80-16,-5 4 32 0,-4 3 0 0,-3-2 0 16,-3-4-480-16,-6 0-80 0,-7-1-32 0,0 2 0 15,-1 8-1216 1,0-4-240-16,0-3-48 0,1-5-15312 0</inkml:trace>
  <inkml:trace contextRef="#ctx0" brushRef="#br1" timeOffset="71233.916">13913 10357 7359 0,'0'0'656'0,"0"0"-528"0,-10 2-128 0,2 1 0 16,0 0 800-16,8-3 128 0,-8 3 32 0,3 3 0 16,-2 3-608-16,3 0-112 0,-3-3-32 0,2 1 0 15,-3 0-208-15,1 1 0 0,1-1 128 0,-3 2-128 16,0-4 0-16,0 3 144 0,1 0-144 0,-1-2 128 16,-1 0 64-16,2 0 16 0,-2 0 0 0,1 2 0 15,1-3 304-15,-2 2 48 0,-1-2 16 0,-1 1 0 16,-2 4 112-16,2-2 16 0,0 1 16 0,2 0 0 0,-3-2 0 15,3 1 0-15,1 1 0 0,1-1 0 0,-2-3 176 0,2 1 48 16,1-1 0-16,2 0 0 0,5-5-160 0,-7 5-16 16,-1-2-16-16,8-3 0 0,0 0-336 0,0 0-64 15,0 0-16-15,0 0 0 0,0 0-112 0,0 0-32 16,0 0 0-16,0 0 0 0,0 0 48 0,0 0 0 16,0 0 0-16,0 0 0 0,9-3-80 0,-9 3-16 15,6-7 0-15,2 0 0 0,-1 0 0 0,1 1 0 16,-6-5 0-16,5 1 0 0,2-2 48 0,-2 0 16 15,3-1 0-15,1-2 0 0,-3-2-48 0,3-1-16 16,3-1 0-16,-3-2 0 0,1-3-16 0,3 1-128 16,1 2 192-16,2-3-64 0,-1-2-128 0,3 0 0 15,0 2 0-15,1-1 0 0,0-2 0 0,1 1 0 16,2 0 0-16,-1-1 0 0,2-1 0 0,1-1 0 0,-1-1 0 0,1 1 0 16,3-2 0-16,-3-1 0 0,1 0 0 0,1 0 0 15,0 0 0-15,-1 1 0 0,2 2 0 16,0-1 128-16,-2 1-128 0,2 0 0 0,0-2 0 0,1-3 0 15,-5 0 0-15,4 0 0 0,4-5 0 0,-3 8 0 16,-3 2 896-16,3-1 112 0,0-1 16 0,-1 1 0 31,-1 4-1648-31,-1 1-320 0,0 0-64 0,0-1-16 0,3-1 832 0,-3-1 192 0,2-2 0 0,2 0 0 16,0-2 0-16,-2 1 0 0,0 0 0 0,2 0 0 16,-1 0 0-16,2 2 0 0,-1 0 128 0,1 1-128 15,-1-1 0-15,0 3 160 0,-2-1-160 0,1 1 128 16,-2-2-128-16,2 0 0 0,3-1 144 0,0 2-144 0,-1 0 0 15,2 2 144-15,3 1-144 0,-4-2 0 0,-1-2 144 0,-2 1-144 16,1 2 0-16,-1 2 144 0,-3 3-144 16,2 3 0-16,0-1 0 0,-1 3 0 0,3-1 0 0,0 2 128 15,1 0-128-15,0-1 0 0,-2 1 0 0,1 0 0 16,0-2 128-16,1 2-128 0,1 3 0 0,-1-1 128 16,-1-2-128-16,-1 0 128 0,1 0-128 0,2 1 0 15,2 0 0-15,-1-3 0 0,1 2 0 0,0-1 128 16,1-4-128-16,0 3 128 0,3 7 16 0,-5-4 0 15,-1 0 0-15,-1 2 0 0,-1 2 48 0,-1 2 16 16,1-1 0-16,0 0 0 0,0 1-16 0,2-1 0 16,0 0 0-16,0 3 0 0,-1-1-192 0,3 2 144 15,-3-2-144-15,1 2 128 0,0 0-128 0,-1 0 0 16,-1 1 0-16,-2 0 0 0,2-1 0 0,1 1 128 16,1 0-128-16,0 2 0 0,2 1 0 0,0 1 0 0,4 2 128 15,-3-2-128-15,-4 0 0 0,2 0 0 0,-1 0 0 16,-1 1 0-16,-2-1 0 0,-2 2 0 0,1 1 0 0,1 1 0 15,0-1 0-15,3 2 0 0,0-1 0 0,2 4 0 16,0-1 0-16,0 0 128 0,-1 1-128 0,0 0 0 16,1-2 128-16,-1-5-128 0,-5-2 128 0,0 4-128 15,-1 3 128-15,1 2-128 0,-1 1 128 0,2-3-128 16,0-1 160-16,2 0-160 0,-3 3 192 0,1-1-192 16,-1-3 192-16,0 3-192 0,0 1 192 0,1 1-192 15,-3 0 224-15,2 1-64 0,-4 1-16 0,3 0 0 16,-4-1-144-16,2 1 0 0,2 0 0 0,0-1 0 15,1 0 0-15,2 1 0 0,3 0 0 0,-1 0 0 0,1 3 0 16,1-3 0-16,-2 2 0 0,-1-1 0 16,-1 0 0-16,0 1 0 0,-1 1 0 0,2-2 0 0,-1-1 0 0,1 0 0 15,1 2 0-15,0-2 0 0,3 0 0 16,-2 1 0-16,3 2 0 0,-2-1 128 0,-1-4-128 0,-1-1 0 16,-1 1 0-16,0 6 0 0,-2 4 0 0,0-1 0 15,1-3 0-15,0-2 0 0,0 0 0 0,1 1 0 16,1-1 0-16,0 2 0 0,-1 4 0 0,-1 0 0 15,1 0 128-15,-1-1-128 0,0-3 0 0,-2 2 0 16,-3 0 144-16,3 2-144 0,-3-1 0 0,3 2 0 16,0-1 0-16,2-1 128 0,2-3-128 0,0-1 0 15,-2 1 0-15,0 2 0 0,-1 4 0 0,2-2 144 16,1 0-144-16,-2-4 0 0,-4 1 0 0,-1-1 0 16,0 1 0-16,1-2 0 0,-2 1 128 0,2 0-128 15,-1 0 0-15,1 1 0 0,0 2 0 0,0 0 128 0,-1-4-128 16,0 0 0-16,0 1 192 0,1 0-64 0,-1 2 0 0,1-1-128 15,-1 0 144-15,-1 3-144 0,1 3 0 0,1-2 144 16,-2-3-144-16,2 2 0 0,-1 0 0 0,0 0 128 16,2 0-128-16,0-2 0 0,-2 2 0 0,-3 0 0 15,1-1 0-15,-2 4 0 0,3 0 0 0,-2-1 0 16,1-1 0-16,-1 0 0 0,1-3 0 0,-2 2 0 16,-4 0 0-16,3 1 0 0,0-1 128 0,-2 1-128 15,-1 0 0-15,2 1 0 0,1 1 0 0,2 1 0 16,-3 1 0-16,0 2 0 0,1 0 0 0,-3-1 0 15,-2 1 0-15,2-1 0 0,2-2 0 0,0 3 0 16,1 3 128-16,-3-5-128 0,-1 0 128 0,-1 0-128 16,0 2 128-16,-1-3-128 0,-1-1 0 0,-2 0 128 0,2 1-128 15,-4 3 160-15,1 1-160 0,0-1 160 0,-2-6-160 0,2 1 160 16,0 0-160-16,0 0 160 0,-3-4-160 0,1 1 0 16,-2-1 144-16,1-1-144 0,-1 0 0 0,0 0 128 15,-1 1-128-15,1 1 0 0,-1-2 0 0,0 0 128 16,-3 0-128-16,2 0 0 0,-2-1 128 0,0 1-128 15,-1-2 160-15,2 1-160 0,0-1 128 0,-2 4-128 16,2 3 0-16,-1-5 144 0,0 0-144 0,-1-1 0 16,-1 1 0-16,1-2 128 0,0-1 0 0,0-1-128 15,0-2 192-15,0-1-64 0,-2-10-128 0,1 10 0 16,-1-10 0-16,4 9 0 0,-4 1 192 0,0-10-64 16,0 0 0-16,0 0 0 0,0 0-128 0,0 0-176 15,0 0 48-15,-9 6 0 16,-3-4-928-16,-5-1-176 0,-2-1-48 0,-9-4-10336 0,-6-7-2080 15</inkml:trace>
  <inkml:trace contextRef="#ctx0" brushRef="#br1" timeOffset="72385.856">13626 10324 7359 0,'-13'-6'656'0,"3"2"-528"0,1-4-128 0,1 3 0 16,-1 1 1984-16,2 0 384 0,7 4 64 0,0 0 0 16,0 0-1008-16,0 0-208 0,0 0-32 0,0 0-16 15,0 0-656-15,0 0-128 0,0 0-16 0,12 5-16 16,-2 0-96-16,1-1 0 0,1-1-16 0,1 2 0 15,4 0 176-15,-1 0 32 0,2-2 16 0,2 1 0 16,1 2 48-16,1 2 16 0,1-1 0 0,1 3 0 16,1 2-64-16,2 3-16 0,2-5 0 0,4 4 0 15,5 1-64-15,1 3-32 0,0-1 0 0,4 4 0 0,0 2-64 16,3 1-16-16,1-1 0 0,4 0 0 0,1 0-32 16,5 2-16-16,3 2 0 0,3-2 0 0,3-2-32 0,1 0 0 15,1 1 0-15,3-3 0 0,3-1-64 0,5 0 0 16,0 0-128-16,3-1 192 0,-3-2 0 0,3 0-16 15,3 1 0-15,-1 2 0 0,-2-1-176 0,-3-2 160 16,-1 1-160-16,1-1 160 0,-2 3-160 0,1-1 0 16,1-2 0-16,-4 1 128 0,-1-1-128 0,4-1 128 15,2 3-128-15,1-4 128 0,-3-3 0 0,-2 3-128 16,-2 1 192-16,7-3-64 0,-2-2 64 0,0-2 0 16,-3 0 0-16,1-3 0 0,0 4-48 0,4-4 0 15,1-3 0-15,-2 0 0 0,-2 1 16 0,1-1 0 16,1-1 0-16,-1 4 0 0,1-3-160 0,-2 0 128 15,-5-3-128-15,-1 3 128 0,2 1-128 0,0-2 0 0,3 0 0 16,-5 1 0-16,-4-5 0 0,-1 1 128 0,-1 2-128 16,-1-2 0-16,4-2 128 0,-1 1-128 0,-2-3 128 0,0 1-128 15,-2 2 192-15,2-3-64 0,-1 1 0 0,2 1 0 16,4-1 32-16,-6 1 0 0,-3 0 0 0,-3-3 0 16,1-1-160-16,-2 1 192 0,-1 2-192 0,0-4 192 15,1 1-64-15,-2-1 0 0,-6 2 0 0,1-4 0 16,-5 1-128-16,1 0 160 0,1-1-160 0,-1-1 160 15,-1 0-32-15,0 1 0 0,1-2 0 0,-6 1 0 16,0 1 128-16,0 0 32 0,-4-1 0 0,2 3 0 16,-3-2-288-16,3 1 160 0,-1 2-160 0,1-3 128 15,-2-2-128-15,-1 3 0 0,-2 0 0 0,0 0 0 16,-3 1 128-16,-3 0 0 0,-3-2 0 0,1 1 0 0,0 0-128 0,-2 3 160 16,-1-1-160-16,0-1 160 0,1 0-160 15,1 1 160-15,0-1-160 0,-2 1 160 0,2-1-160 0,-2 0 160 16,-1 1-160-16,-2 0 160 0,1-1-160 0,1-1 160 15,-1-3-160-15,-1 1 160 0,0 4-160 0,-4-3 192 16,1 1-192-16,-1 0 192 0,-1 1-192 0,1 1 160 16,-2 0-160-16,2 2 160 0,-2 0-160 0,1 1 192 15,-3-1-192-15,3 1 192 0,-1-3-64 0,2 4-128 16,1-1 192-16,-2 0-64 0,0 0 0 0,-1 2-128 16,-1-1 192-16,-1 0-64 0,0 1-128 0,-1 0 0 15,-2-1 0-15,2 3 0 0,0-1 0 0,-2-1 0 16,-9 2 0-16,0 0 0 0,10 0-320 0,-10 0 64 0,0 0 16 15,0 0 0 1,0 0-1792-16,-19 2-352 0,-4-2-80 0</inkml:trace>
  <inkml:trace contextRef="#ctx0" brushRef="#br1" timeOffset="73057.055">15002 9083 19343 0,'-5'-5'1728'0,"5"5"-1392"0,0 0-336 0,0 0 0 16,-5-8 256-16,1 2 0 0,4 6-16 0,0 0 0 16,0 0-16-16,0 0 0 0,0 0 0 0,0 0 0 0,-3 8-224 0,3-8 0 15,0 0 0-15,0 0-160 0,1 11-144 0,0-1-16 16,2-2-16-16,-3-8 0 15,0 0-368-15,0 0-64 0,0 0 0 0,0 0-16 16,0 0-16-16,0 0 0 0,0 0 0 0,0 0 0 0,0 0 400 0,0 0 80 16,0 0 0-16,0 0 16 0,0 0 304 0,0 0 224 15,0 0-32-15,0 0-16 0,2-9 288 0,-2 9 64 16,0 0 16-16,0 0 0 0,0 0-352 0,0 0-64 16,3-9 0-16</inkml:trace>
  <inkml:trace contextRef="#ctx0" brushRef="#br1" timeOffset="73711.572">18202 8171 17503 0,'-10'-11'1552'0,"-4"0"-1232"16,-1-1-320-16,-1 2 0 0,2 5 0 0,-1 2 160 15,-2-2-160-15,-2 2 128 0,0 0-128 0,-2 2 0 0,-1 1 144 16,0 3-144-16,-3 1 0 0,-1 1 0 16,-3 2 0-16,-1 3 0 0,-3 3 0 0,-5 0-192 0,-2-1 192 0,-3 1-192 15,1 3 192-15,-1 1-128 0,-1 3 128 0,-2 3-128 16,-4 3 128-16,-1 0 0 0,-6 3 0 0,0-1 128 16,-5 2 64-16,-1 4 32 0,-3 2 0 0,1 9 0 15,-2 4 112-15,-4 5 32 0,1 3 0 0,-5 6 0 16,0 3 304-16,0 6 64 0,0 5 16 0,-2 5 0 15,-4 4-192-15,3 2-48 0,1 2 0 0,5 3 0 16,2 6-288-16,4-4-64 0,0-5-16 0,4 0 0 16,0-1-144-16,6-3 0 0,9-5 0 0,2-4 0 15,6-4 0-15,5 0 0 0,2-1 0 0,6-1 0 16,3-6 128-16,5-2 32 0,3-2 16 0,4-1 0 0,2-1-176 16,6 0 0-16,3-1 0 0,3-3 0 15,3-5-608-15,5-4 0 0,3-2 0 0,5-4-9888 16</inkml:trace>
  <inkml:trace contextRef="#ctx0" brushRef="#br1" timeOffset="74185.254">18195 8117 18879 0,'-31'-8'832'0,"10"7"192"0,-3 3-832 0,-2 2-192 0,3 6 0 0,-2-2 0 16,0 1 0-16,0 2 0 0,0 3-144 0,2 3 144 15,-3 2 0-15,-1 4 192 0,-2 2-16 0,-3 4 0 16,-2 0-48-16,-4 7 0 0,-3 4 0 0,4 8 0 16,-1 7 192-16,0 3 16 0,-4 8 16 0,6 6 0 0,0 10 0 15,1 8 0-15,-2 10 0 0,1 7 0 0,1 5-32 16,2 10-16-16,1 9 0 0,2 0 0 0,4-1-160 0,2 1-16 15,3 2-128-15,5-4 192 0,6-3-192 0,2-5 0 16,3-9 0-16,5-2 0 0,5-6 0 0,3-9 0 16,2-8 0-16,9-8 0 0,3-9-224 0,0-8-96 15,-2-5 0-15,2-6-16 16,4-7-368-16,2-4-80 0,-1-5-16 0,3-10-8416 0</inkml:trace>
  <inkml:trace contextRef="#ctx0" brushRef="#br1" timeOffset="74605.178">17594 8430 18431 0,'0'0'1632'0,"0"0"-1312"0,0 0-320 0,13 4 0 0,1 5 0 16,3 0 0-16,1 1 0 0,6 6-128 0,5 9 432 15,3 4 80-15,4 5 32 0,0 8 0 0,5 5 208 0,-3 5 32 16,5 3 16-16,1 6 0 0,3 6-304 0,3 9-64 16,0 6-16-16,1 3 0 0,-3 2-288 0,-3 12 128 15,-4 10-128-15,-2 0 0 0,-3-1 128 0,-4 5-128 16,-5 5 0-16,-5-6 0 0,-2-4 0 0,-3-5 0 16,-6 3 0-16,-4-8 0 0,-2-6 128 0,-3-6-128 15,-1-2 0-15,-3-5 0 0,-5 0 0 0,-3-5 0 16,-1-7-240-16,-4-6 80 15,-4-3-1376-15,-2-2-256 0</inkml:trace>
  <inkml:trace contextRef="#ctx0" brushRef="#br1" timeOffset="75138.71">17888 8059 4607 0,'0'0'400'15,"0"0"-400"-15,-3-8 0 0,3 8 0 0,0 0 3872 0,11 1 688 16,3 3 144-16,5 2 32 0,2-2-3728 0,7 4-752 16,5 3-128-16,5 4-128 0,7 5 224 0,5 1-32 15,4 0-16-15,3 5 0 0,-1 6-176 0,6 4 0 16,3 0 144-16,7 0-144 0,5 2 0 0,2 0 0 15,2 3 0-15,6 7 128 0,3 5-128 0,2 4 0 16,1 4 0-16,-1 0 0 0,-1 2 0 0,1 3 128 16,-4 5-128-16,-4 3 0 0,-4 2 176 0,-1 1-48 15,-2-5 0-15,-3 3 0 0,-1 5-128 0,-6-1 0 16,-3 0 0-16,-6-2 0 0,-7-3 128 0,-4 1 0 0,-3 2 0 0,-5 2 0 16,-7-1 112-16,-5-1 16 0,-3-3 0 0,-4 2 0 15,-4 1 176-15,-3-2 32 0,-4-1 16 0,-4-1 0 16,-6-3-208-16,-1-1-32 0,-4 0-16 0,-2-3 0 15,-5-6-224-15,-6 0 128 0,-10-4-128 0,0-4 0 16,2-4-192-16,-5-3-144 0,-3-3-32 0,-3-2-11504 16</inkml:trace>
  <inkml:trace contextRef="#ctx0" brushRef="#br1" timeOffset="82228.811">18463 1152 15663 0,'-8'-5'1392'0,"-2"0"-1120"16,2-1-272-16,-2 2 0 0,-1 1 0 0,1-2 0 16,0 2-208-16,-2 1 80 0,-3 0 128 0,0-1 192 15,-3 1-32-15,0 1-16 0,-5 0-16 0,-2 0-128 16,-4 2 192-16,-2 1-64 0,-2 1-128 0,-6 2 128 15,-2 1-128-15,0 2 128 0,2 1-128 0,0 0 0 16,-2 1 0-16,-1-2 0 0,1 0 0 0,-6 0 0 16,-2 0 0-16,-1-1 0 0,1 1-256 0,-1 1 64 0,1 1 0 15,-1-2 16-15,0 2 176 0,-4-2 0 16,-6 1 0-16,0 1 0 0,-4 1 0 0,4 0 0 0,1 0 0 0,2 0 0 16,1-1 0-16,-2 1 0 0,-3 1 0 0,2-1 0 15,3-1 0-15,0 3 144 0,4 2-16 0,-1 4-128 16,0 2 224-16,-3 1-64 0,-3-1-16 0,1 4 0 15,-2 4-144-15,4-1 0 0,2-1 0 0,-2 0 0 16,2 1 128-16,-3-1-128 0,-1 1 128 0,-1-2-128 16,-3-3 0-16,1 4 0 0,4 1 0 0,0 5 0 15,2 3 0-15,2 0 0 0,1-3 144 0,4-1-16 16,-1 2-128-16,7-1 0 0,0-1 0 0,5 2-128 16,1 0 128-16,2 3 0 0,0 3 160 0,0 5-160 15,0 3 0-15,0 1 0 0,-2-3 0 0,2-2 0 16,2 1 0-16,1-2 0 0,-1-5 0 0,2 2 0 15,-1 0 0-15,6 0 0 0,3 4 0 0,-1-3 0 0,3-5 128 0,2-2-128 16,2 0 0-16,0-3 0 0,2-3 192 0,2-1-64 16,3-1-128-16,0 0 192 0,2 3-192 0,1-3 176 15,3-4-176-15,2 2 160 0,1 3-32 0,3 1-128 16,3 0 192-16,0 0-64 0,1 1-128 0,2-1 160 16,1 1-160-16,1 1 160 0,1 1-160 0,2-1 160 15,0 0-160-15,3 1 160 0,0-3-160 0,2-1 0 16,0-2 144-16,3 2-144 0,3-1 0 0,5 0 0 15,2 1 0-15,5-4 0 0,-1-4 0 0,5-2 0 16,-1 0 192-16,1-4-64 0,2-1 0 0,4-2 16 16,2 0 0-16,2-3 0 0,1-3-144 0,1-2 160 15,2 0-160-15,-1 1 160 0,2 2-160 0,-2-3 0 16,3-3 144-16,3-1-144 0,1-2 0 0,1 2 128 0,1-1-128 16,-2-3 0-16,0-1 0 0,1-3 128 0,6 0-128 0,3 0 0 15,-1 0 0-15,2-4 0 0,-3-4 0 0,1 2 0 16,-1 0 0-16,3 2 0 0,4 2 0 0,-1-2 0 15,-8-3 0-15,4 2 0 0,-1-2 0 0,6 2 0 16,0-1 0-16,0 0 0 0,-1-4 0 0,-5 0 0 16,-1 1 0-16,3-5 0 0,3-3 0 0,-2 1 0 15,-2 0 0-15,-3-2 0 0,-4-5 0 0,1 0-128 16,1-3 128-16,0-1 0 0,-3-1 0 0,-1-2 0 16,-4 0 0-16,-4-4 0 0,1-4 0 0,-3 0 0 15,1-4 0-15,-1-3 144 0,1-3-16 0,0 0-128 16,-5-1 320-16,0-5-32 0,-4-5-16 0,-2-7 0 15,-2-9-48-15,2 3-16 0,-3 0 0 0,-1-3 0 0,-5-8 96 16,-3 4 16-16,-7 5 0 0,-4 3 0 0,-7 0 336 0,-5 0 80 16,-3 1 16-16,-5 1 0 0,-4 5 80 0,-6 5 0 15,-3 1 16-15,-5 1 0 0,-4 3-272 0,-6 2-48 16,-4 7-16-16,-3 3 0 0,-3 8-336 0,-8 3-176 16,-7 0 160-16,-12 8-160 15,-9 7-384-15,-9 7-160 0,-6 9-32 0,-7 10-16 16,-3 2-496-16,-2 11-80 0,3 6-32 0,4 4 0 15,4 2-16-15,5 5-16 0,3 3 0 0</inkml:trace>
  <inkml:trace contextRef="#ctx0" brushRef="#br1" timeOffset="95796.262">17639 8311 12255 0,'0'0'256'0,"-7"4"64"0,-1-4 16 0,-2 3 32 0,1-1-368 0,-2 2 0 0,2-1 0 0,1 0 0 16,0 0 0-16,0-1 0 0,8-2 0 0,-8 0 128 16,8 0-128-16,-7 0 0 0,-1-1-128 0,8 1 128 15,0 0 128-15,0 0 128 0,-8 2 0 0,8-2 16 16,0 0 384-16,0 0 80 0,0 0 16 0,0 0 0 15,0 0-128-15,0 0-32 0,0 0 0 0,0 0 0 16,0 0-176-16,0 0-32 0,0 0-16 0,0 0 0 0,8-3-176 16,1-1-16-16,-2 1-16 0,2 1 0 0,0 0 32 0,2 0 0 15,1 0 0-15,1-1 0 0,2 1 48 0,-1-2 16 16,0 1 0-16,3 2 0 0,-1 1-128 0,3 0 0 16,0-2-128-16,3-1 192 0,0 0-192 0,0 1 0 15,-3 1 128-15,2 0-128 0,1-1 0 0,0 1 0 16,0-2 0-16,0 0 0 0,-1 1 0 0,0-1 0 15,0 0 0-15,1 1 0 0,1 0 192 0,2 1-64 16,2 0-128-16,0 1 192 0,3-3-16 0,-1 0-16 16,-1 1 0-16,2 2 0 0,-2 2-32 0,1-1 0 15,-3-2 0-15,1 2 0 0,-1 2 0 0,1 0 0 16,0 0 0-16,0-1 0 0,0-2 96 0,1 0 16 16,-1 0 0-16,4 2 0 0,1 1-112 0,-1 0-128 15,0 4 176-15,1-2-176 0,-1 1 192 0,-1-1-192 0,-2 1 192 0,-1 1-192 16,0 1 128-16,2 3-128 0,-2-1 0 0,0 0 0 15,1-2 0-15,3 2 0 0,1 1 0 0,0 0 0 16,2 1 0-16,-1 2 0 0,-2-1 0 0,1 0 0 16,-1 1 0-16,-2 0 0 0,1 0 0 0,-1-1 0 15,-1-1 0-15,3-1 0 0,0-3 0 0,1 4 0 16,1 4 144-16,0-1-144 0,-1-2 0 0,1 0 144 16,3 0-144-16,-1 2 192 0,-2 4-192 0,0-4 192 15,-1-3-192-15,0 2 0 0,-2 2 0 0,0 0 128 16,1 2-128-16,2 1 0 0,0 0 0 0,0 1 0 15,0 1 0-15,0 0 0 0,-1 0 0 0,1-1 0 16,-2 0 0-16,0-1 0 0,1 1 0 0,-1 2 0 16,-4 1 0-16,2 1 0 0,-1 1 0 0,1 1 0 0,-1 2 0 15,3-1 0-15,1-4 0 0,-1 2 0 0,-2-1 0 0,-2-1 0 16,3-1 0-16,-1-1 0 0,0-2 0 0,-1 2 0 16,-2-1 0-16,-2-2 0 0,0-4 0 0,1 2 0 15,-1 3 0-15,2-1 0 0,-1 4 0 0,1 1 0 16,-2 0 0-16,1 0 0 0,1 0 0 0,-6 3 0 15,0 0 0-15,2-2 0 0,2-2 0 0,0 0 128 16,-5 1-128-16,1 1 0 0,0 2 0 0,-4-2 0 16,1-3 128-16,1 2-128 0,-2 0 0 0,1 0 0 15,-1-1 0-15,1 0 0 0,0 1 0 0,0 1 0 16,-2 3 0-16,0-3 128 0,1-3-128 0,-1-1 0 16,0-2 0-16,0 0 0 0,-1 1 0 0,-1-2 0 15,-2 2 0-15,3-1 128 0,-3-2-128 0,0 1 0 0,-1-2 0 16,1 0 0-16,0 2 0 0,-2-1 0 0,0 0 0 0,1-1 128 15,1 0-128-15,-2-2 128 0,2 1-128 0,-1-3 128 16,-5 2-128-16,3-1 0 0,1-1 0 0,2 1 0 16,-5-2 0-16,3 1 0 0,-3 0 144 0,1 1-144 15,1-1 0-15,2 2 144 0,-3-2-144 0,1-3 0 16,0-2 128-16,0 0-128 0,0 2 0 0,0 0 0 16,-1-3 0-16,1 0 0 0,-8-5 128 0,7 4-128 15,1 2 0-15,-8-6 0 0,0 0 0 0,7 3 0 16,-7-3 0-16,0 0 128 0,8 0-128 0,-8 0 0 15,0 0 192-15,4-6-192 0,-1 0 192 0,-2-2-192 16,-2-1 304-16,0-1-48 0,-1-1-16 0,-2-3 0 0,-3-5-32 16,-1 1 0-16,-1 0 0 0,0-1 0 0,-3 0-16 15,1-2 0-15,0-2 0 0,1 2 0 0,-3 0-64 0,1 0-128 16,-3-1 176-16,-2 0-176 0,1-2 192 0,-3-2-64 16,-1 0 0-16,0-3-128 0,0 1 976 0,-6-2 96 15,-2 0 16-15,-2-3 0 16,-2 0-1712-16,-1 0-336 0,1 0-64 0,-3-1 0 0,-2 0 704 0,-3-2 128 15,-3-1 48-15,-4-1 0 16,-5 3-256-16,-1-1-48 0,-1-4-16 0,4 2 0 0,-2 1 96 0,1 2 32 16,1 0 0-16,-3 1 0 0,1 1 144 0,1 0 48 15,-4-1 0-15,3-1 0 0,0-3 144 0,3 1 0 16,-1 2 0-16,0 0-128 0,-3-3 128 0,0 4 0 16,2 8 0-16,0-1 0 0,0-2 0 0,2 2 0 15,0 0 0-15,-3 2 0 0,1 0 0 0,-1 3 0 0,-1 0 0 16,-1 0 0-16,-4 0 0 0,2 1 0 0,3 1 0 15,1-1 0-15,-3-2 0 0,4 1 0 0,-3 0 0 0,1 3 0 16,1 2 0-16,3 1 0 0,0 2 0 0,3 0 0 16,1-1 0-16,1 3 0 0,-2-2 0 0,4 3 0 15,-1 3 0-15,-1 1 0 0,-3 1 0 0,1-2 0 16,0 3 128-16,2-1-128 0,1 0 128 0,1 3-128 16,-1 0 0-16,-1 1 0 0,-2-1 0 0,0 1 0 15,-2 1 0-15,2-1 0 0,1 1 192 0,1 1-64 16,0 1-128-16,1 2 0 0,-1-1 0 0,1 1 128 15,0 0 0-15,3 0 0 0,0-1 0 0,3 1 0 16,-3 2-128-16,5 0 192 0,2 2-64 0,3-1 0 16,1-4-128-16,2 3 0 0,-1-2 128 0,2 2-128 0,-4-1 0 0,4 1 0 15,0 2 0-15,0-3 0 16,1-4 0-16,3 2 0 0,1 0 0 0,0 0 0 0,1 2 0 0,4-3 0 16,-1 1-176-16,2 0 176 0,1 0-128 0,-1 0 128 15,3-2 0-15,0 1-144 0,4-1 144 0,8 0 0 16,-8-5 0-16,8 5 0 0,0 0 0 0,0 0 0 15,0 0 0-15,0 0 0 0,0 0-144 0,0 0 144 16,0 0-160-16,3-8 160 0,4 1-144 0,-2 3 144 16,5 3-128-16,0-5 128 0,4 0 0 0,4-1 0 15,2 1 0-15,2 1 0 0,2 1 0 0,0-1 0 16,2 1-176-16,3-1 176 0,1-1-128 0,0 1 128 16,2-2 0-16,0 3-144 0,0-1 144 0,2 0 0 15,1-2-144-15,3 3 144 0,0 0 0 0,2 3 0 16,3 0-144-16,-1 0 144 0,2-1 0 0,-1 2 0 0,-2 0 0 15,-1 0 0-15,1-1 0 0,3 1 128 0,2 1-128 0,1 2 0 16,4 2 144-16,-1-1-144 0,2 0 128 0,-4 1-128 16,0-1 128-16,0 2-128 0,1 1 0 0,0 0 128 15,3 3-128-15,-4 1 0 0,4 1 144 0,-3-1-144 16,-1 0 0-16,-2-1 144 0,1 3-144 0,-1 1 0 16,1 2 144-16,-1 1-144 0,2 1 0 0,3 1 144 15,-3 3-16-15,-1-1 0 0,-1-1 0 0,-1 0 0 16,1 2-128-16,0 0 192 0,0-1-192 0,2 1 192 15,-1 0-192-15,1 1 0 0,1-1 0 0,-1 0 0 16,-3-1 0-16,-1 2 128 0,-1 1-128 0,1 0 0 16,0-1 0-16,1 2 0 0,-2 4 128 0,1-1-128 15,0 2 0-15,-1 0 0 0,-6-1 0 0,2 0 128 0,-3-3-128 0,-1 2 0 16,0 1 0-16,1 1 0 0,-1-2 160 0,1-1-160 16,1 2 192-16,-3 0-192 0,-1 2 192 0,0 0-192 15,-1 3 192-15,-2 0-192 0,0-2 144 0,0-1-144 16,0-1 0-16,-2 1 144 0,2 2-144 0,-4 0 128 15,2-2-128-15,0 1 128 0,2-1-128 0,-2 0 160 16,-3 1-160-16,1 1 160 0,1 2-160 0,-3-3 128 16,-2 1-128-16,-3-1 128 0,-1 0-128 0,0-4 128 15,-2-2-128-15,0 1 128 0,-3 0 16 0,-1-1 0 16,-1 0 0-16,-1-1 0 0,0-5-16 0,1 2 0 16,-1 0 0-16,-1 2 0 0,-2-2 32 0,1-2 0 15,-1-1 0-15,-1-2 0 0,0-2-160 0,-2-2 160 16,2-1-160-16,-3-2 160 0,0-2-160 0,0-1 0 0,-3-7 144 15,6 6-144-15,-6-6 0 0,0 0 144 0,0 0-144 0,0 0 0 16,0 0 0-16,0 0 0 0,0 0 0 0,0 0 0 31,0 0-288-31,0 0-112 0,8-4-32 0,-8 4 0 16,5-10-2192-16,-3-2-448 0,-1-14-96 0,-6-7-16 0</inkml:trace>
  <inkml:trace contextRef="#ctx0" brushRef="#br1" timeOffset="97966.714">20717 8697 26719 0,'-1'-14'2368'0,"0"1"-1888"16,-1-7-480-16,0 3 0 0,0 5 1408 0,0 3 176 16,1 1 32-16,1 8 16 0,-1-7-1408 0,1 7-224 15,0 0-160-15,0 0 32 0,0 0 128 0,0 0 0 16,0 0 0-16,4 7 0 0,3 2 0 0,-2 2 0 15,4 4 0-15,0 3 0 0,3-1 128 0,2 3 0 16,2 5 0-16,0-1 0 0,3 1-128 0,4 5 0 16,1 1 128-16,2 2-128 0,-2 2 0 0,2 3 128 15,2 4-128-15,-1 1 0 0,-4 0 0 0,3 0 128 0,1-1-128 0,-3 1 0 16,0 2 0-16,2 0 0 0,-1-3 0 0,3 2 128 16,-3 2-128-16,0 5 0 0,3 3 0 0,-1-2 128 15,-3-3-128-15,2-2 0 0,-1 0 0 0,-1 2 128 16,-1-1-128-16,-1-1 0 0,-2-1 0 0,0 1 0 15,0-2 0-15,-3-1 0 0,1-5 0 0,-2 2 0 16,0-2 0-16,-1-3 0 0,1-1 0 0,-2-1 0 16,-1-2 0-16,0 3 0 0,-3-2 0 0,0-2 0 15,0-5 0-15,-3-2 0 0,-1-5 0 0,0-1 0 16,-2-3 0-16,0 0 0 0,2-4 0 0,-4-1 128 16,-2-10-128-16,0 9 0 0,-1-1 0 0,1-8 0 15,0 0 0-15,0 0 144 0,0 0-144 0,-3 8 0 0,3-8 192 16,0 0-64-16,-9 4 0 0,9-4-128 0,-10 2 176 0,0-2-176 15,-3-1 160-15,-1 0-160 0,-3-2 128 0,-2 2-128 16,-5-2 0-16,-2-1 144 0,-2 1-144 16,-8-1 0-16,-4 1 0 0,-6 0 0 0,-1 0-176 0,-1-1 176 15,-2 1-128-15,4 0 128 0,3 0-128 0,-3-2 128 16,-4 0-128-16,3-2 128 0,1-2 0 0,-2-1 0 16,-1-1 0-16,2 1 0 0,2 2 0 0,-1-2 176 15,2 0-176-15,3-2 192 0,-3-1-32 0,1 0 0 16,-1 2 0-16,1 0 0 0,1-1-160 0,0 4 192 15,-1-1-192-15,4-1 192 0,-2-3-192 0,5 2 0 16,-3 1 0-16,3 0 128 0,1 0-128 0,1 1 0 16,5 1 0-16,0 1 0 0,1-1 0 0,5 4 0 0,4-1 0 15,2 1 0-15,1-3 0 0,3 4 0 0,2 2 0 0,2 0 0 16,9 1 0-16,-8-1 0 0,2 0 0 0,6 1 0 16,0 0 0-16,0 0-272 0,0 0 64 0,0 0 16 15,5 9 192-15,4 1-176 0,3 0 176 0,0 1-160 16,1 0 160-16,5 4 0 0,2 1 0 0,4 4 0 15,2 0 0-15,4 2 144 0,2 2-144 0,0 0 0 16,1 0 128-16,2-2-128 0,3 0 0 0,0 1 0 16,1 0 128-16,2 1-128 0,2-1 0 0,2-2 0 15,2-2 128-15,-1 1-128 0,-1 1 0 0,0-1 0 16,-1-1 144-16,1 0-144 0,3 2 0 0,-1-1 144 16,-3 0-144-16,0 1 0 0,0-1 144 0,1 0-144 15,-2 1 0-15,-3 0 0 0,-1 0 0 0,-2-2 0 16,2-2 0-16,0 1 0 0,2 1 0 0,-5-3 0 0,0 0 0 15,-2-2-160-15,1-1 160 0,-5-1-160 0,-5-2 32 0,-1-1 0 16,-3-2 0-16,-2-2 0 0,-3-1 128 0,0 0-192 16,-1-2 192-16,-2-1-192 0,-1 0 64 0,1-1 0 15,-3-2 0-15,1-1 0 0,-1-3 128 0,0 1-128 16,-2-3 128-16,0-1-128 0,-2-2 128 0,0-2 0 16,-3-2-144-16,-1-3 144 0,0-2 0 0,-2-3 0 15,-2-3 0-15,-1-5 0 0,-2-4 160 0,1-2-160 16,-3 0 192-16,1-2-192 0,-2 0 176 0,2-3-176 15,-2-1 160-15,0-2-160 0,-1-3 0 0,1-6 128 16,-1-5-128-16,1 0 0 0,-2 1 0 0,0 2 0 16,0-2 128-16,0-3-128 0,2-6 0 0,-4 2 0 15,1 1 0-15,0 4 0 0,1 1 224 0,-5 3-48 0,0 1-16 16,1-3 0-16,-2-5-160 0,1 3 192 0,-1 1-192 16,1 4 192-16,-1 4-192 0,-2-3 0 0,-3 0 0 15,0 1 128-15,0 0-128 0,-2 1 0 0,1 4 0 0,-1 3 0 16,1-3 0-16,3 5 128 0,-2 2-128 0,2-1 0 15,-1-2 128-15,0 2-128 0,1 2 0 0,1 1 128 16,-1 3-128-16,1 2 0 0,-3 2 0 0,3 2 0 16,0 2 0-16,2 2 0 0,-2 1 0 0,3 3 0 15,1 1 0-15,3 3 0 0,3 3 0 0,-4 1 0 16,-2-2 0-16,1 1 0 0,1 2-128 0,2 3 128 16,0 2 0-16,4 2-176 0,-1-2 176 0,2 3-128 15,5 5 128-15,0 0-160 0,0 0 160 0,0 0-160 0,-5-3 16 16,5 3 0-16,0 0 0 0,0 0 0 0,0 0 144 0,5 9 0 15,2 1 0-15,3 1-128 0,1 1 128 16,-1 1 0-16,3 3 0 0,2 1 0 0,1 3 0 16,2 2 0-16,-2 1 0 0,5 2 0 0,-1 3 0 15,2 3 0-15,-1 3 0 0,2 4 0 0,0 4 0 0,-1 3 0 16,-1 2 0-16,0 0 0 0,2-2 0 16,-1 3 0-16,1 4 0 0,2 4 0 0,3 4 0 0,-4 3 0 15,-2 2 0-15,1-2 0 0,2-4 0 0,3 3 0 16,-2-3 0-16,1 3 0 0,-2 2 0 0,-2-5 0 15,1-5 0-15,-2 0 0 0,1 0 0 0,-3 0 0 16,2 1 0-16,-1 0 0 0,-2-4 0 0,1 0 0 16,-2-3 0-16,3-3 0 0,-2-2 0 0,1-1 0 15,1 0 0-15,-3 1 0 0,3-1 0 0,-3-3 0 16,-5-1 0-16,0-3 0 0,1 0 0 0,0-3 0 0,-1-3 0 16,-3-3 0-16,1-3 0 0,0-2 0 0,-5-1 0 0,2-4 0 15,-5-1 0-15,2-3-128 16,-2-4 128-16,-1 1 0 0,-2-9 0 0,0 0-128 0,0 0 128 0,0 0 0 15,0 0-192-15,-2 8 64 0,2-8 0 0,-5 5 0 16,-3-2 128-16,-1-2 0 0,-1-2 0 0,-4-2 0 16,-4 2 0-16,-3-3 0 0,-1-2 0 0,-2 2 128 15,-2 0-128-15,-1-2 0 0,0 0 0 0,-3-2-128 16,0 3 128-16,0 0 0 0,-3-3 0 0,-3 1-128 16,-1-2 128-16,1-1 0 0,-7 2 0 0,-1-1 0 15,-6-2 0-15,2 0 0 0,1 0 0 0,-1-1 0 16,-1 0 0-16,-1 1 0 0,-1-1 0 0,-2-2 0 15,-3-2 0-15,0 0 0 0,0-2 0 0,-3-2 0 0,5-5 0 16,-2 2 0-16,-1 3 0 0,2-1 0 0,2 0 0 0,2 3 0 16,-2-1 0-16,5 1 0 0,4 1 0 0,5-1 0 15,-2 2 0-15,4 0 128 0,3 1-128 0,0 2 0 16,2 0 128-16,3 0-128 0,4 4 128 0,4 1-128 16,3 2 128-16,2 2-128 0,-1-2 0 0,4 2 0 15,3 1 0-15,2 1 128 0,8 2-128 0,0 0 0 16,0 0-128-16,0 0 128 0,0 0-288 0,0 0 32 15,7 5 0-15,3 2 0 0,5 1 256 0,3 1-192 16,3 0 192-16,3 3-160 0,7-4 160 0,2 4 128 16,2 2-128-16,0 3 176 0,6 3-48 0,1 0 0 15,3 1 0-15,3 4 0 0,4 4 32 0,1 3 0 0,1 2 0 16,-4-1 0-16,1 0-160 0,-1 1 128 16,1-1-128-16,-1 0 128 0,-3-1-128 0,1-1 0 0,1-1 0 15,-2 1 0-15,-2-1 0 0,-4 1 0 0,-5-2 128 16,-2-1-128-16,1 2 0 0,-4-4 0 15,-4-1 0-15,0-7 0 0,1-3 0 0,-2-2 0 0,-6-1 0 0,1-3 128 16,1 0-128-16,-6-5 0 0,-6-2 0 0,0 1 0 16,1-3 0-16,-3 0 160 0,-8 0-160 0,8-6 160 15,0-2 0-15,-2-2 0 0,-4-2 0 0,0-4 0 16,0-6-160-16,-3-4 160 0,-3-6-160 0,0-3 160 16,1-2-160-16,-2-4 0 0,-3-3-160 0,-1-5 160 15,1-4-224-15,0-4 48 0,-2-5 16 0,-1-2 0 16,0-2 160-16,-5-1 0 0,1 0 0 0,1-2-128 15,2-4 128-15,-1 5 0 0,0 5 0 0,1 2 0 16,-1-2 144-16,2 0 64 0,0 1 16 0,1-1 0 0,-4 1 160 16,2 3 16-16,1 6 16 0,-1 2 0 0,-1 1-144 15,-1 2-16-15,0 7-16 0,2-1 0 0,0-4-240 0,1 3 0 16,-3 3 128-16,1 5-128 0,-1 3 0 0,2 3-256 16,1 3 48-16,1 3 16 15,-3 1-368-15,3 3-64 0,1 3-16 0,0 4 0 16,2 3-1616-16,0 6-336 0,7 3-64 0</inkml:trace>
  <inkml:trace contextRef="#ctx0" brushRef="#br1" timeOffset="98889.339">17839 8209 9215 0,'0'0'816'0,"0"0"-656"0,0-8-160 0,2 0 0 0,2-1 2624 0,0 2 480 16,2 3 96-16,-1 0 32 0,0-2-2656 0,-5 6-576 15,6-6 0-15,1 0 0 0,0 2 0 0,1 1 128 16,-8 3 32-16,10-1 0 0,1 0-160 0,-2 0 192 16,1-1-192-16,2 0 192 0,-2 0 80 0,2-1 32 15,0 2 0-15,3 1 0 0,2 1-176 0,2 2-128 16,3 0 192-16,2-1-192 0,2-4 272 0,4 1-48 15,0 1-16-15,-2 3 0 0,3 1 32 0,3 5 0 16,-1 0 0-16,0 1 0 0,-1 3 192 0,2 1 32 16,3 0 16-16,2 3 0 0,3 4-32 0,4 6-16 15,1 0 0-15,5 2 0 0,2 0-208 0,-2 3-32 16,-2 3-16-16,4 1 0 0,0-2-176 0,4 4 0 16,2 5 0-16,0 2 0 0,1 3 0 0,-2-1 0 0,-1 1 0 15,3 2 0-15,2 0 0 0,0 2 0 0,4 2 0 16,-3 2 0-16,-1 0 192 0,-3 0-32 0,0 5-16 0,-1-3 0 15,6-2-144-15,-1 8 160 0,1 5-160 0,-6 2-8560 16,-5-1-1808-16</inkml:trace>
  <inkml:trace contextRef="#ctx0" brushRef="#br2" timeOffset="114919.013">17555 8270 26543 0,'-14'-16'1168'0,"6"9"256"0,1-1-1136 0,1 0-288 15,3 2 0-15,3 6 0 0,0 0 352 0,0 0 16 16,0 0 0-16,0 0 0 0,0 0-128 0,0 0-32 16,0 0 0-16,12 0 0 0,0 2-208 0,4 1 176 15,1 1-176-15,3-1 160 0,4 1-160 0,5 1 0 16,2 0 0-16,4 3 0 0,1 0 240 0,1-2-48 15,1-1 0-15,-2 1 0 0,0 4 96 0,3 1 16 16,-1-1 0-16,4 0 0 0,2 0 64 0,1 1 16 16,0 3 0-16,2-2 0 0,-2-1 48 0,1 1 16 15,-1 3 0-15,-1-2 0 0,2 2-128 0,4-1-32 16,-1 1 0-16,5-1 0 0,3 3-80 0,-1 2-16 16,-3-4 0-16,3 4 0 0,0 3-192 0,2 3 144 15,-1 0-144-15,3 1 128 0,3 2-128 0,-1-2 0 16,-6-2 0-16,1 2 0 0,0-1 0 0,-1 1 0 0,3 2 0 0,1-1 0 15,1 1 0-15,-3 1 0 0,-8-1 0 0,0 2 0 16,1 1 0-16,0 3 0 0,0 3 144 0,1 2-144 16,0-1 0-16,1 0 0 0,-3-2 0 0,-1 0 0 15,-1 2 0-15,-1 0 0 0,2 4 0 0,2 2 0 16,2-1 0-16,-3 0 0 0,1-1 0 0,-2 2 0 16,-2 0 0-16,-3-2 0 0,-3 0 0 0,0 2 0 15,0 2 0-15,-2 4 0 0,-2 1 0 0,-3-1 0 16,-2-1 0-16,-3-1 0 0,0 0 0 0,-1 1 0 15,-3-2 0-15,-1-1 0 0,-3 0 0 0,-1 0 0 16,-4-1 0-16,1-1 0 0,-3-5 0 0,1-2 128 16,-2-4-128-16,-1-3 0 0,-1 1 0 0,0-2 0 15,-3-3 0-15,0-1 0 0,-2-1 0 0,-1-1 128 0,1-1-128 16,-2-1 0-16,-2-5 0 0,2 2 128 0,0-6-128 16,0 2 0-16,1-2 0 0,0-3 128 0,-5-9-128 0,4 8 0 15,-4-8 128-15,0 0-128 0,0 0 128 0,0 0-128 16,0 0 128-16,6-5-128 0,2-5 128 0,-3 0-128 15,0 2 128-15,-1-6-128 0,-2-3 0 0,2-2-128 16,-1-2 0-16,-1 0 0 0,-2-4-64 0,0 0-16 16,0-1 0-16,-1-1 0 0,-2-4 208 0,-1-1-176 15,2-2 176-15,-1-4-160 0,-6-6 160 0,3 0 0 16,-4-1 0-16,-1-1 128 0,-1 1 0 0,-1 0 0 16,-1-1 0-16,0-1 0 0,-3-1 64 0,0-1 0 15,-5-3 16-15,0 4 0 0,-2-1-64 0,-5 3-16 16,-4 0 0-16,-1 3 0 0,0 1 0 0,-3 2 0 0,-1-2 0 15,-2 0 0-15,0-1-128 0,0 1 0 0,0 0 0 0,1 3-176 16,-1-1-16-16,-4 3 0 0,-2-1 0 16,0 1 0-16,-1-3 192 0,1-2-208 0,4-5 80 0,-2 4 128 15,-3 5-144-15,0 1 144 0,-2-3 0 0,-2 3 0 16,-5 0 0-16,-1 3 0 0,-3 1 0 0,2 0 0 16,1-1 0-16,-2 1-128 0,-3 0 128 0,-1 0 0 15,-1-1 0-15,3 3-160 0,1 0 160 0,5 4-128 16,1-2 128-16,3 4-128 0,-2-4 128 0,-1 5-128 15,-2 1 128-15,1 1-160 0,1-1 160 0,4 3-160 16,2 3-64-16,0-2-16 0,0 0 0 0,-3 4 0 16,-1 0-48-16,0 4-16 0,-1 3 0 0,4-1 0 15,3 1 128-15,2 4 32 0,3 2 0 0,1-2 0 16,5 1 144-16,3 0 0 0,-1-3-144 0,4 4 144 0,2 1 0 16,3-1-144-16,1-3 144 0,4 0 0 0,2-2 0 0,-1 4-128 15,1 0 128-15,3-2 0 0,3 0 0 0,-1 2 0 16,0 0 0-16,3-1 144 0,0-3-144 0,4 4 160 15,5 3-160-15,0 0 160 0,-8-5 0 0,4 2 0 16,4 3 0-16,0 0 0 0,0 0-160 0,0 0 0 16,11 6 144-16,0-1-144 0,3 0 0 0,5-1 0 15,4-1 0-15,4 1 0 0,2-2 0 0,3 2 0 16,1 2 0-16,3-1 128 0,4 2-128 0,-2 0 0 16,3 1 0-16,4-2-128 0,1 0 128 0,6 1 0 15,4-1 0-15,0 5 0 0,1 2 0 0,1 2 128 16,-2 1-128-16,4 1 176 0,4 3-176 0,2 2 128 15,-2 1-128-15,0 2 128 0,-2 3-128 0,3 2 0 16,2 5 0-16,1 3 0 0,2 4 128 0,-1 2-128 16,-1-1 0-16,-2 3 128 0,-1 1-128 0,-2 3 0 0,2-2 0 0,3 5 0 15,1 2 0-15,-2 3 0 0,-4 4 0 0,0-1 0 16,-2-2 0-16,1 3 0 0,-3 4 0 0,2 5 0 16,-3 3 0-16,-3-4 0 0,-3-1 0 0,-5 1 0 15,-1 0 0-15,2 2 0 0,0 2 0 0,-2-2 0 16,-3-3 0-16,-2-4 128 0,-1-3-128 0,-4 1 0 15,-4 6 128-15,-1-7-128 0,-1-4 128 0,-2-5-128 16,-2-1 144-16,1-3-144 0,0-10 160 0,-2 1-160 16,0-2 0-16,-2-3 0 0,-1 2 0 0,-2-9 0 15,-5-3 0-15,-1-5 0 0,4 1 0 0,-7-6 0 16,-2-4 0-16,-1-6 0 0,-1 2 0 0,-7-7-160 16,0 0 160-16,0 0 0 0,0 0 0 0,6-8 0 0,0-2 0 15,-4-2 224-15,-2-3-48 0,0-2-16 0,-1-3-16 0,0-1 0 16,-4-1 0-16,-1-1 0 0,1-2-144 0,-5-1 192 15,0-3-192-15,0-1 192 0,-3-2-192 0,0 1 0 16,-2-7 0-16,0-1 0 0,-1-4 0 0,-2-2 0 16,-2-3 0-16,-3 0-176 0,0-3 176 0,-4 1-128 15,2-5 128-15,0-4-128 0,-4-3 128 0,-2-1 0 16,-2-1 0-16,-2 3 0 0,1 0 0 0,-3 1 0 16,-5-4 0-16,-2 1 0 0,-1 1 160 0,0 5-32 15,0 4-128-15,-3-1 192 0,-2 3-192 0,-3-1 176 16,-1 4-176-16,-2-3 160 0,-5 0-160 0,2 1 0 15,2 4 0-15,-3 3 0 0,-3 2-160 0,-2 0 160 16,-1 0 0-16,2 1-144 0,2 1-32 0,2 2 0 0,-2 2 0 16,2-5 0-16,-1-4 176 0,-4 1-192 0,-4 3 192 15,2 3-192-15,3 5 192 0,0 2-128 0,-3 3 128 16,-2 2-128-16,-5 0 128 0,1 4 0 0,2 1 0 0,-1 2-128 16,2 2-16-16,-4 4 0 0,1 2 0 0,3 0 0 15,1 2-112-15,5 1-32 0,4-1 0 0,1 1 0 16,3 3 128-16,-2 2 32 0,1 2 0 0,4-3 0 15,5 3-128-15,3 0 0 0,3-1-16 0,5 0 0 16,1 0 144-16,3 0 128 0,0 2-192 0,2-1 192 16,3-2-128-16,2 0 128 0,2-2 0 0,3 2 0 15,-1 0 0-15,6-1 0 0,4-1 0 0,2 2 0 16,2 0 160-16,8 2 32 0,-6 3 16 0,6-3 0 16,0 0-32-16,0 0-16 0,0 0 0 0,0 0 0 15,8-2-160-15,3 2 0 0,3 1 0 0,3-1 0 16,5-2 0-16,0 0 0 0,3 0 0 0,3 1 0 0,4-1 0 15,3 4 0-15,-1 1 0 0,4-2 0 0,0-2 0 0,6-1 0 16,2 1 0-16,3 5 0 0,1 5 0 0,2 0 128 16,-1-2-128-16,-1 2 0 0,1 2 0 0,3-2 0 15,4 1 0-15,2 2 0 0,2 2 0 0,3 2 128 16,-1 2-128-16,1 0 0 0,1-1 0 0,3 4 0 16,2 4 0-16,1 1 0 0,-2-1 0 0,-3 4 0 15,-3 3 0-15,2 4 0 0,4 5 0 0,-3 3 0 16,1 2 0-16,-1 0 0 0,-5-1 0 0,-1-1 0 15,-2-3 0-15,5 5 0 0,4 3 0 0,-2 2 0 16,-4 2 0-16,0-5 0 0,-2-5 144 0,1 4-144 16,-1 2 160-16,2 3-160 0,2-2 256 0,-3 8-64 15,-1 1 0-15,-2 0 0 0,-1-2-64 0,2-2 0 0,0-3-128 16,-2 2 192-16,-4-1-192 0,-2 1 0 0,-5 4 128 0,-4-3-128 16,-4-2 0-16,-3-2 128 0,-1-3-128 0,-2 2 0 15,-2-2 0-15,-1-1 128 0,-1 1-128 16,-4 0 0-16,-1 1 0 0,-2-1 128 0,-2-2-128 0,-1-3 0 15,-3-2 128-15,-1-3-128 0,-3 1 0 0,1-5 144 16,2-4-144-16,-4 2 0 0,-2-2 0 0,0-1 128 16,-1-2-128-16,-3-4 0 0,-2-4 144 0,0-3-144 15,2 0 0-15,-4-3 0 0,-1-2 0 0,1-3 128 16,0-8-128-16,0 0 0 0,0 0 0 0,0 0 0 16,0 0 0-16,-11-6 0 0,0-4 0 0,0-3 0 15,0-2 192-15,-1-4-16 0,-2-5-16 0,1-6 0 16,1-1-160-16,-1 1 0 0,-5-2 144 0,4-2-144 0,-1-2 176 15,-3 0-48-15,0-4 0 0,0 0 0 0,-2-3-128 16,-1-6 0-16,-1-4 144 0,1 0-144 0,-2 1 0 0,0 1 0 16,-2-4 0-16,-3-5 0 0,-2-4 0 0,-3 0 0 15,-2 2 0-15,-4 0 0 0,-4-1 0 0,-2 2-128 16,-3-1 128-16,-1-3 0 0,-2-2 0 0,-3 3-128 16,-4 4 128-16,-4 3 0 0,-3 3 0 0,-1 0 0 15,2-2 0-15,-2 0 0 0,-2-2 0 0,-2 3 0 16,-6 3 0-16,2 2 0 0,3 2 0 0,2 1 0 15,0 5 0-15,-2-2 0 0,-3-5 0 0,-3 5-128 16,-2 5 128-16,1 2-192 0,3 3 0 0,-6 4-16 16,-5 3 0-16,0 2 0 0,1 0-112 0,0 6 0 15,-2 0-16-15,0 4 0 0,4 1 80 0,3 2 0 16,6 0 16-16,1 7 0 0,0 0 240 0,3 2 0 16,2 0 0-16,7-1 0 0,5 1 0 0,4 2 0 0,7 1 0 15,4 1 0-15,3 1 160 0,3 0-32 0,0 1 0 0,4 0 0 16,0 0-128-16,3 3 0 0,2-2 0 0,5 2-176 15,6-1 176-15,1 0 0 0,1-1 0 0,4 1 0 16,3 1 0-16,6-6-128 0,-1 10 128 0,1-10-128 16,0 0 128-16,10 9-192 0,3-3 192 0,5 2-192 15,8 0 192-15,0-1 0 0,3-1 0 0,2 2 0 16,5-2 0-16,2 2 176 0,3-3-16 0,1 3 0 16,5 0-160-16,5 1 0 0,4 2 144 0,2-2-144 15,3 0 0-15,-1 3 144 0,0 4-144 0,1 0 0 16,3 1 0-16,4 3 0 0,3 2 0 0,-1 0 0 15,0 2 0-15,1 1 0 0,0 1 0 0,4 1 0 0,3-2 0 16,-2 2 0-16,-2 0 0 0,-2 3 0 0,2 1 0 16,0 3 0-16,1 4 0 0,-3 0 0 0,-2 2 0 0,-2 1 0 15,0-1 0-15,-1 4 0 0,2 2 0 0,0 2 0 16,-2 2 0-16,-3 2 0 0,-2 6 0 0,1-1 0 16,1-1 0-16,-2 2 0 0,1 3 0 0,-2-2 0 15,-6 1 0-15,0 1 0 0,-3 1 0 0,-2-3 0 16,-4-2 0-16,-1-2 0 0,-2-1 0 0,-4-2 0 15,-5-1 0-15,-3 0 0 0,-6 3 0 0,-1-3 0 16,-3-4 0-16,-5-2 0 0,-3-2 256 0,-4-2-48 16,-1-2-16-16,0-2 0 0,0-4-48 0,-1-1-16 15,-3 1 0-15,0 0 0 16,-1 1-960-16,2-1-208 0,-1-5-48 0</inkml:trace>
  <inkml:trace contextRef="#ctx0" brushRef="#br2" timeOffset="115697.496">22140 10323 20271 0,'-14'-3'1792'0,"4"7"-1424"0,-2 4-368 0,-2 8 0 0,1 6 1840 16,-2 4 288-16,1 4 64 0,0 1 16 0,-1 4-1952 16,2-1-400-16,0-2-80 0,1 1-16 0,1 0 240 15,-2-2 0-15,2-3 0 0,4-1 0 0,0-2 0 0,3-1-192 16,0-1 192-16,1-2-192 0,1-1 16 0,2-5 16 16,2-5 0-16,1-1 0 0,1-2 160 0,5-1 0 15,1 0 0-15,2-3 0 0,1-3 128 0,2 0 48 16,2-2 16-16,-1-1 0 0,2-2 256 0,1-4 48 15,2-2 16-15,1 2 0 0,1 0 128 0,0 1 48 16,3 0 0-16,0 2 0 0,-2 1-176 0,2 1-48 16,-1 1 0-16,0-2 0 0,-2 0-288 0,-1 0-176 15,0 2 192-15,0-1-192 0,-5 1 0 0,1 1-352 0,-2 0 48 16,0 1 16 0,-2-1-1568-16,-1 1-304 0,-1-4-64 0,-4 3-6032 0,-8 2-1216 15</inkml:trace>
  <inkml:trace contextRef="#ctx0" brushRef="#br2" timeOffset="115930.776">21968 10823 23951 0,'0'0'2128'0,"-3"-9"-1696"0,3 9-432 0,5-9 0 16,0 0 2064-16,6-1 336 0,4-2 64 0,3 2 16 15,5 0-1904-15,5-1-384 0,3-4-192 0,6 4 192 0,3-1 144 16,4-1 48-16,2-1 0 0,2 1 0 0,0 1-384 16,-3-2 144-16,-2 3-144 0,-2 1 0 0,-3 1-144 15,-1-2-144-15,0 1-32 0,-3 2 0 16,-2 1-2576-16,-3 0-528 16</inkml:trace>
  <inkml:trace contextRef="#ctx0" brushRef="#br2" timeOffset="117384.414">22764 9922 20271 0,'-11'-9'896'0,"4"4"192"0,0-3-880 0,-1 0-208 0,0 0 0 0,2 3 0 16,6 5 1664-16,0 0 272 0,0 0 64 0,0 0 16 15,0 0-1456-15,0 0-304 0,0 0-48 0,0 0-16 16,-5 6-192-16,3 1 0 0,0 3-144 0,1 5 144 16,1 3 0-16,0 4 0 0,0 1 0 0,3 3 0 15,-1 0 0-15,2 2 0 0,-1 0 0 0,4 1 0 0,0-2 0 0,3 0 0 16,-3-2 0-16,3-3 0 0,3-3 0 0,0-1 0 16,1-2 160-16,1-3-160 0,-2-3 320 0,1-1 0 15,2-5-16-15,0-2 0 0,2-3-80 0,1-5-16 16,-1-4 0-16,3-3 0 0,3-2-16 0,0-3-16 15,2-4 0-15,2-5 0 0,-1-4-176 0,1-2-144 16,0-1 144-16,-3-2-208 0,-6 1 0 0,1-5 0 16,-2-3 0-16,-2 1 0 0,-4 1 208 0,0 0 0 15,-1 1 0-15,-5 4 0 0,1 4 0 0,-3 1 0 16,-1-1 128-16,-1 4-128 0,0 0 128 0,-2 5-128 16,-1 3 144-16,0 3-144 0,-1 1 256 0,-2 4-64 15,-2 1 0-15,0 6 0 0,2 4 32 0,-5 3 0 16,-1 5 0-16,-1 3 0 0,-1 3-224 0,-1 0 0 15,-3-1 128-15,1 7-128 0,-3 6 0 0,0 2 0 0,-4 4-144 0,1 4 144 16,0 2-128-16,0 2 128 0,3 2 0 0,1 10-144 16,-2 9 144-16,3-2 0 0,1-1 0 0,2-5-128 15,1 2 128-15,1-3 0 0,1-4 0 0,4 5 0 16,1 2 0-16,2-4 128 0,2-2-128 0,0-4 176 16,2-4 16-16,2-1 0 0,1-3 0 0,3-4 0 15,-3-3-192-15,3 0 0 0,1-2 0 0,-2-1 0 16,0-3 0-16,0-1 0 0,3-1 0 0,-3 0 0 15,-1-3-256-15,1-1-96 0,-1 0-16 0,2-5 0 16,-3-2-2480 0,2-4-496-16,-6-6-112 0,0 0 0 0</inkml:trace>
  <inkml:trace contextRef="#ctx0" brushRef="#br2" timeOffset="117661.377">23300 10266 911 0,'0'0'0'0,"2"-7"0"16,-2 7 0-16,9-8 0 0,2 0 6560 0,3 2 1232 15,3-2 240-15,1 0 48 16,2 1-6816-16,1-1-1264 0,2-1-464 0,1 0 16 16,0 3-240-16,-2 1-32 0,2 1-16 0,-1-2 0 15,-1-1-512-15,-1 2-96 0,-5 3-32 0,1 1 0 16,-2 1-288-16,-2 1-48 0,-3 1-16 0</inkml:trace>
  <inkml:trace contextRef="#ctx0" brushRef="#br2" timeOffset="117830.429">23368 10543 21183 0,'0'0'944'0,"0"0"192"0,10-3-912 0,-1 0-224 0,2-1 0 0,3-2 0 16,4 2 1840-16,2-3 320 0,2-2 64 0,6 1 16 16,3-2-1440-16,3-1-288 0,3-3-48 0,1 0-16 15,-5 5-1968-15,1-4-400 0</inkml:trace>
  <inkml:trace contextRef="#ctx0" brushRef="#br2" timeOffset="118607.939">24476 9821 6447 0,'0'0'272'0,"0"0"80"16,0 0-352-16,0 0 0 0,0 0 0 0,2-7 0 0,-1 0 3456 0,-1 7 640 15,0 0 112-15,1-9 16 0,-4 1-2688 0,-2 3-528 16,5 5-112-16,-6-8-32 0,0 0-288 0,-1 3-64 16,-3 0-16-16,-1 2 0 0,2-1-160 0,0 0-16 15,-1 2-16-15,-1 1 0 0,-1 0-160 0,-1 1-16 16,1 2-128-16,-1 3 192 0,-3 1-192 0,2 3 0 16,0-1 128-16,-3 3-128 0,-1 4 0 0,0 3 128 15,0 1-128-15,-3 2 0 0,1 2 144 0,1 6-144 16,0 2 128-16,0 3-128 0,3 2 192 0,1 1-64 15,4-1 0-15,2-1 0 0,2-1-128 0,3-2 128 16,4-2-128-16,4-3 128 0,0-1-128 0,4-4 192 0,1-4-192 0,3 0 192 16,3-1-192-16,1-1 192 0,-2-4-192 15,1-4 192-15,2-5-32 0,1-3 0 0,-1-3 0 0,0 0 0 16,-3-1 80-16,1-5 16 0,2-5 0 0,-2-3 0 16,-3 0 96-16,2-1 32 0,-5 0 0 0,1-3 0 15,1-4-128-15,-4 3 0 0,-2-1-16 0,1-1 0 16,-2-1 96-16,1-2 32 0,-1 4 0 0,-3 2 0 15,1 4-48-15,0 1-16 0,-1 4 0 0,-1 5 0 16,0 7-304-16,0 0 160 0,0 0-160 0,0 0 128 16,-1 12-128-16,-1 5 0 0,0 4 0 0,2 3 0 15,0 5-128-15,5 2 128 0,1 1 0 0,3 0 0 16,2-2-144-16,7 1 144 0,5-1-192 0,2-3 192 16,1 0 0-16,5-4 0 0,3-2 0 0,4-4 0 0,0-1-192 0,1-5 64 15,-1-2 128-15,2-2-10640 16,2-2-2016-16</inkml:trace>
  <inkml:trace contextRef="#ctx0" brushRef="#br2" timeOffset="119840.814">21451 4399 24879 0,'-1'-21'2208'0,"-1"8"-1760"16,1-3-448-16,0 2 0 0,1 1 576 0,0 1 16 15,-1 0 16-15,0-1 0 0,-1 0-384 0,-4 2-80 16,0 4-16-16,-2-2 0 0,-1-1 32 0,-3 1 0 16,-3 0 0-16,-3 3 0 0,1 1-160 0,-7 3 160 15,0 1-160-15,-3 4 160 0,-1 4-160 0,-1 2 0 16,-1 4 0-16,0 2 0 0,-1 4 0 0,-1 3 128 15,1 5-128-15,-2 0 0 0,-2 2 0 0,4 0 0 16,0 1 128-16,0 4-128 0,1 2 128 0,5 1 0 16,3 3 0-16,4-1 0 0,1-2-128 0,4-1 192 0,2-5-192 15,5-1 192-15,1-1-48 0,5-5 0 0,2-2 0 0,7-4 0 16,4-4 96-16,3-3 16 0,3-3 0 0,5-3 0 16,7-1-80-16,2-4-16 0,1-3 0 0,2-5 0 15,2-6 32-15,-1-6 0 0,2-3 0 0,0-6 0 16,4-8 0-16,1-5 0 0,1-5 0 0,0-3 0 15,2-3 32-15,-5-2 16 0,0-1 0 0,-2-2 0 16,-3-2-48-16,-2-6 0 0,1-7 0 0,-6 3 0 16,1 0-192-16,1-1 128 0,1 1-128 0,-2 3 0 15,-2-2 0-15,-4 10 128 0,-3 8-128 0,-3 9 0 16,-4 4 0-16,-4 7 128 0,-4 6-128 0,-3 4 0 16,0 5 384-16,-4 1-32 0,0 4 0 0,-1 4 0 0,1 7-160 15,0 0-48-15,0 0 0 0,0 0 0 16,-10 5-144-16,2 5-144 0,-3 7 144 0,-3 6-208 0,-1 4-48 15,1 7 0-15,-2 6 0 0,0 7 0 0,-2 6 256 0,1 2-176 16,1-1 176-16,1 0-160 0,-1 1 160 0,3-2 0 16,2-3 0-16,2 3-128 0,1 3 128 0,0-2 0 15,1-3 0-15,3-2 0 0,1-4 0 0,0-1 0 16,1-1 0-16,1 4 0 0,-1 6 0 0,2-2 0 16,1-4 0-16,1-2-128 15,1-1-416-15,2-1-80 0,-2-3-16 0,4-6 0 16,4-3-2864-16,0-4-576 0</inkml:trace>
  <inkml:trace contextRef="#ctx0" brushRef="#br2" timeOffset="120571.874">22297 3581 22575 0,'-5'-8'992'0,"5"8"224"0,0 0-976 0,0 0-240 15,0 0 0-15,0 0 0 0,-6 8 144 0,2 4-16 16,1 3 0-16,-1 4 0 0,-2 3 0 0,3 4-128 16,1 3 192-16,-1 5-64 0,-2 4-128 0,3 2 192 15,1 3-192-15,1 0 192 0,1-3-192 0,2 4 128 16,2 2-128-16,2-2 128 0,5 1-128 0,2-4 0 16,2-2 0-16,0-3 0 0,1-4 0 0,2-4 0 15,0-5 0-15,2-6 0 0,-1-5 0 0,0-2 192 16,0-4-192-16,-2-2 192 0,1-4 64 0,2-3 32 15,0-4 0-15,1 0 0 0,2-3 96 0,-2-2 32 16,3-4 0-16,1-6 0 0,3-4 32 0,-2-5 16 16,-3-3 0-16,0 1 0 0,4-1-64 0,-2 0-16 15,-4 0 0-15,0-3 0 0,-2 2-224 0,0-2-160 0,-1-3 192 16,-1 1-192-16,0-1 0 0,-2-2-320 0,0-4 32 16,-2 5 16-16,-4 7-64 0,0 0-16 0,-2 2 0 0,-2 4 0 15,-3 6 352-15,1 0-144 0,-2 1 144 16,0 3 0-16,-2 3 0 0,0 1 128 0,0 3 0 0,0 0 16 15,-1 3-144-15,1 8 192 0,-5-5-192 0,5 5 192 16,-5-4-192-16,-3 3 192 0,-1 2-192 0,0 2 192 16,-2 3-192-16,0 2 0 0,-4 1 0 0,1 2 0 15,-3 0-144-15,1 4 144 0,-5 0 0 0,-2 3 0 16,-1 1 0-16,0 3-128 0,-1 1 128 0,0 4 0 16,-1 3 0-16,0 1 0 0,3 1 0 0,-2 4 0 15,3 0 192-15,-2 1-64 0,2 1-128 0,-1 2 192 16,2 2-192-16,1 2 128 0,0 5-128 0,1-1 0 15,1 1 128-15,1 2-128 0,1 0 0 0,1-3 144 0,1-2 32 16,2 2 0-16,0-2 0 0,2 3 0 0,-2 2 16 0,4-1 16 16,3 0 0-16,0-3 0 0,0-3-64 0,3-1-16 15,2-3 0-15,1-2 0 0,1 2-128 0,2-1 0 16,0 1 144-16,3-1-144 0,4-2-240 0,3 0-112 16,-1 1-32-16,2-1-13312 0</inkml:trace>
  <inkml:trace contextRef="#ctx0" brushRef="#br2" timeOffset="122737.719">13261 2923 15663 0,'-15'-19'1392'0,"4"6"-1120"0,-4-4-272 0,2 0 0 16,2-2 1376-16,-2 1 224 0,0 1 32 0,3 0 16 16,4 4-1232-16,-1 2-240 0,-2 2-48 0,-2-1-128 0,-2-1 512 0,2 2-16 15,-1 0 0-15,-1 3 0 0,-2 2-240 0,0 1-64 16,-1 3 0-16,-1 2 0 0,-2 2-192 0,-3 5 0 16,1 6 0-16,-2 1-160 0,-2 5 160 0,-2 3-128 15,1 2 128-15,-1 4-128 0,-2 1 128 0,-2 0-128 16,0-1 128-16,3 4-128 0,1 3 128 0,3 3 0 15,-1 1 0-15,3 1 0 0,-3 1 0 0,6 3-128 16,-2 5 128-16,3 0 0 0,2 1 0 0,0-1 0 16,2-3 0-16,4 3 0 0,0 3 0 0,5 1 0 15,-3 1 0-15,5-1 0 0,2-1 0 0,3-1 0 16,2-2 0-16,4-1 176 0,0-1 0 0,3 4 0 16,2 4 0-16,1-1 0 0,1-5-16 0,3 0 0 0,1-1 0 15,2 3 0-15,2 3-160 0,2 2 192 0,-1-1-192 16,2 2 192-16,-1-1-192 0,-1 0 160 0,-1 3-160 0,-1-3 160 15,-3-1-160-15,-3 4 192 0,-2 4-192 16,-3-2 192-16,-3 0-64 0,-2-1 0 0,-6-2 0 0,-5 0 0 16,-2-5 128-16,-4 2 32 0,-1 1 0 0,-5-2 0 15,-5-4 144-15,-2-1 16 0,-1-1 16 0,-5 0 0 16,-2 0-48-16,1 0-16 0,0 0 0 0,2 0 0 16,-1-4-208-16,1-3-64 0,1-3 0 0,0-2 0 15,1-2-128-15,-3 1 0 0,0-4 0 0,3-4 128 16,2-1-1536-1,2-4-304-15,3-1-64 0,-1-2-16 0</inkml:trace>
  <inkml:trace contextRef="#ctx0" brushRef="#br2" timeOffset="124259.465">13317 5510 33231 0,'-13'-23'1472'0,"2"10"304"0,-1-1-1424 0,1 6-352 16,1 4 0-16,2 1 0 0,2-2 128 0,6 5-128 15,-8 2 128-15,-1 4-128 0,0 4 0 0,-2 5-192 16,-2 2 32-16,-1 7 0 0,-2 9 160 0,0 4-160 16,-7 7 160-16,1 6-160 0,-3 3 160 0,3 9-192 15,-2 4 192-15,5 1-192 0,2-1 0 0,6 0-16 16,5-5 0-16,4-1 0 15,2-5-288-15,5-2-48 0,6-3-16 0,2-4 0 16,7-6 16-16,1-9 0 0,4-9 0 0,-1-6 0 0,3-4 544 0,1-6 144 0,2-6 16 0,2-6 0 16,0-7 784-16,0-4 144 0,0-4 48 0,2-7 0 15,2-6 32-15,-3-3 16 0,-2-4 0 0,1-2 0 16,0-3-288-16,-4-5-48 0,-5-3-16 0,0-4 0 16,-4-2-64-16,-1 0 0 0,-4 2-16 0,-3 3 0 15,-7-2-368-15,-4 2-64 0,-4 3 0 0,-6 1-16 16,-3 3-512-16,-1 1-112 0,-5-1 0 0,-3 8-16 15,-7 3-1312 1,0 5-256-16,-3 4-48 0,0 1-9312 0,1 2-1872 0</inkml:trace>
  <inkml:trace contextRef="#ctx0" brushRef="#br2" timeOffset="124960.138">13832 2242 29823 0,'-21'-19'1328'0,"11"8"272"0,-3-1-1280 0,2 0-320 0,0 2 0 0,1 1 0 15,0 2 0-15,-1 0 0 0,-1 3 0 0,-3-2-144 16,-1-2 144-16,0 4 128 0,-1 4-128 0,-3 3 176 16,-2 3-176-16,0 1 0 0,0 1 0 0,-2 5 0 0,-2 4-192 0,-2 4 48 15,2 2 0-15,-2 3 0 0,2 4-48 0,1 5 0 16,-2 7 0-16,4 3 0 0,2-1 192 0,0 0 0 15,3-1-144-15,2 1 144 0,4 0 0 0,3-1 0 16,2-1 0-16,5-1 0 0,3 1 0 0,4-4 0 16,3-6 0-16,4-4 0 0,2-4 0 0,3-4 0 15,-2-3 0-15,3-7 0 0,0-8 0 0,3-3 160 16,2-5-16-16,3-4 0 0,-1-5 112 0,4-6 32 16,0-4 0-16,4-5 0 0,1-4 16 0,4-5 0 15,-4-2 0-15,0 1 0 0,0 0-160 0,-4-1-16 16,-4-2-128-16,0-1 192 0,-4 0 64 0,-4-1 0 15,0 2 0-15,-4 5 0 0,-3 7 224 0,-1 7 48 16,-4 8 16-16,-2 1 0 0,0 4 224 0,-1 3 64 0,-3 8 0 0,0 0 0 16,0 0-624-16,5 17-208 0,-1 6 144 15,2 7-144-15,1 7 0 0,1 7 0 0,-1 5 0 0,3 1 0 16,3 1 0-16,4 3 0 0,2 0 144 0,4 4-144 16,1 5-192-16,3-2-96 0,2 1-32 0,1-3 0 31,0-1-2496-31,3 0-496 0</inkml:trace>
  <inkml:trace contextRef="#ctx0" brushRef="#br2" timeOffset="128714.137">4332 12195 17503 0,'0'0'1552'0,"-9"-4"-1232"16,2-1-320-16,-2-1 0 0,3 2 1408 0,6 4 208 15,0 0 48-15,0 0 16 0,0 0-1136 0,0 0-224 16,0 0-64-16,0 0 0 0,0 0 96 0,0 0 16 16,0 0 0-16,0 0 0 0,0 0-240 0,0 0-128 15,6-7 160-15,-6 7-160 0,10-2 208 0,-10 2-48 16,10 0-16-16,0 0 0 0,-10 0 48 0,12 0 16 0,-1 0 0 0,-1 0 0 16,-10 0 112-16,13 4 0 0,1-4 16 0,2 1 0 15,-1 1 0-15,0-1 0 0,0-2 0 0,1 2 0 16,2 3-192-16,-1 0-144 0,-1-4 192 0,2 5-192 15,3 3 128-15,1 0-128 0,3-1 0 0,-3 1 0 16,1 0 0-16,-2 0 0 0,-1 1 0 0,2 0 0 16,2 0 0-16,0 1 0 0,0 1 0 0,2 1 0 15,2 1 0-15,0-1 0 0,0 1 0 0,-1 1 0 16,0 0 0-16,0 1 0 0,0 1 0 0,-1-1 0 16,-1-1 0-16,0 2 0 0,-3 0 0 0,-1 1 0 15,-2-2 0-15,2 2 0 0,-3 0 0 0,-1 4 0 16,0 3 0-16,1 2 0 0,-3-1 0 0,1 2 0 0,0 2 0 15,-2-1 128-15,0-3-128 0,1 2 0 0,1-1 288 16,-1 0-48-16,-4 2-16 0,3-1 0 0,0-1-48 16,-2 2-16-16,-1 3 0 0,1 0 0 0,2-1-160 0,-1-2 0 15,-2-1 144-15,0 1-144 0,0-1 0 0,-2 1 128 16,-1-2-128-16,0-4 0 0,-2-4 0 0,0-1 0 16,0 0 0-16,-1-3 0 0,-3-2 0 0,2-2 128 15,-4-10-128-15,4 11 0 0,0-1 0 0,-4-10 144 16,0 0-144-16,0 0 0 0,0 0 176 0,0 0-176 15,0 0 160-15,0 0-160 0,0 0 0 0,0 0 0 16,0 0 0-16,-1-6 0 0,0-3 0 0,-3-1 0 16,-2 0 0-16,2-1 0 0,-3-1 0 0,3-2 0 15,0-3 0-15,-2-1 0 0,-2 1 0 0,1-2 0 16,-1-1 0-16,-1-2 0 0,-2-1 0 0,-1-1 0 0,2-2 0 16,-1-1 0-16,0 2 0 0,-2-4 0 0,0-1 0 0,-3 0-160 15,-1-1 32-15,-1-1 0 0,-3-2 0 16,3-3 0-16,-2-1-64 0,1 0-16 0,-4-2 0 0,0 1 0 15,-2-1 208-15,1 3-192 0,-2 2 192 0,0 4-192 16,-1-1 192-16,-1 1 192 0,-3 0-48 0,1 2 0 16,5 1 144-16,-3 4 32 0,-2-2 0 0,-1 2 0 15,0 0-112-15,2 2-16 0,2 1 0 0,-3 1 0 16,3-1-192-16,0 5 0 0,3 0 128 0,-3 4-128 16,0-1 0-16,2 1-208 0,-3-2 32 0,2 1 16 15,0 0-128-15,-1 2-32 0,2 0 0 0,3 3 0 16,0-1 32-16,2 1 0 0,1 0 0 0,2 2 0 0,-3-1 112 15,2 0 32-15,1 1 0 0,2 2 0 0,3-2 144 0,1 3 0 16,-2-2 0-16,2 3-128 0,0 1 128 0,2 0 0 16,1 0 0-16,0-1 0 0,2 0 0 0,6 2 0 15,0 0 0-15,-7-2 0 0,-1 0 0 0,8 2 0 16,0 0 0-16,0 0 0 0,0 0 0 0,0 0 0 16,0 0-144-16,0 0 144 0,0 0-144 0,0 0 144 15,0 0-192-15,0 0 192 0,11 2-160 0,-1 1 160 16,0-2-128-16,1 1 128 0,0 1 0 0,1 1 0 15,-2-2 0-15,2 1 0 0,1 0 0 0,2 2 176 16,2 0-48-16,1 1 0 0,-1-1-128 0,6 0 0 16,0-2 144-16,2 2-144 0,-3 0 0 0,2 0 0 15,4 1 0-15,-1 0 128 0,-1 1-128 0,1 0 0 16,-1-2 0-16,1 2 0 0,2 0 0 0,1 1 0 16,-1 0 0-16,4 0 0 0,0-1 0 0,-1 2 0 15,0 1 0-15,1 2 0 0,-1-1 0 0,1 2 0 16,-1 2 0-16,-1 3 0 0,-4 4 0 0,1 0 0 0,-2-1 0 15,1 1 0-15,-4 2 0 0,1-1 0 0,-3-1 0 0,1 2 0 16,-1 1 0-16,-1 1 0 0,-1 1 0 0,2 0 0 16,-2-2 144-16,1 3 16 0,-2 1 0 0,-1 0 0 15,1 2 32-15,-3 1 0 0,-2 1 0 0,3 1 0 16,1-1-192-16,-1-1 192 0,-4-2-192 0,0 0 192 16,0 0-192-16,0 1 0 0,-4-1 0 0,-1-1 0 15,-1 0 0-15,-2 0 0 0,1-5 0 0,-3 3 0 16,1 4 128-16,-1-5-128 0,-2-2 0 0,0-4 128 15,1 4-128-15,-1-4 192 0,0-2-192 0,-1-3 192 16,-1-4-192-16,1-1 160 0,1-10-160 0,-2 9 160 0,2-9-160 16,0 0 0-16,0 0 144 0,0 0-144 0,-2 8 128 15,2-8-128-15,0 0 128 0,0 0-128 0,0 0 0 0,-8-7 128 16,2-3-128-16,2-1 0 0,1-1 0 0,1-2-160 16,0-3 16-16,2-3 0 0,-2-5-48 0,0-1 0 15,1-2 0-15,0 1 0 0,-2-2 192 0,-1 1-192 16,0-3 192-16,1 5-192 0,-2 0 192 0,0-1 0 15,-2-4-144-15,-3 0 144 0,0 0 0 0,-1 4-176 16,-3-2 176-16,0-2-128 0,-2-5 128 0,1 0-160 16,-1 1 160-16,-1 1-160 0,-8-2 160 0,3 2 0 15,-3 1 0-15,3 2 0 0,-4 1 0 0,1-1 0 16,-2-2 0-16,-1 0 0 0,-1 0-160 0,0-1 160 16,-1-3-192-16,-1 4 192 0,0 3-144 0,-2 2 144 15,-1 4 0-15,3 1-144 0,0 3 144 0,1 2 192 0,-2 2-32 16,1 3-16-16,1 1 16 0,3 2 0 0,0 0 0 15,1 0 0-15,-3 1-160 0,3 3 0 0,1-1 0 16,-2 0 0-16,-1 0 0 0,1-1 0 0,3 2-224 0,-4 1 80 16,3-1-112-16,3 2-32 0,2 0 0 15,1-1 0-15,-1 1 96 0,1-1 32 0,3 0 0 0,0 1 0 16,2 0 160-16,0 2 0 0,1 0 0 0,5-1-128 16,0-1 128-16,0 1 0 0,1 1 0 0,1 0 0 15,-1-3 0-15,7 5 0 0,-5-2 0 0,5 2 0 16,0 0 0-16,0 0 0 0,0 0 0 0,0 0 0 15,0 0-272-15,0 0 16 0,0 0 16 0,13 0 0 16,-2 2 16-16,0 1 0 0,-1-5 0 0,2 2 0 16,4 2 224-16,1 0-192 0,0-2 192 0,1 1-192 15,1 1 192-15,2 1 0 0,3 0 0 0,0 0 0 0,-1-1 0 16,3-1 0-16,2 0 0 0,-1 2 0 0,2 2 0 0,2-2 0 16,-1 3 0-16,2 0 0 0,0 1 208 0,1 2-64 15,0 0-16-15,1 1 0 0,1-1-128 0,0 1 192 16,2 0-192-16,-2 1 192 0,-2 1-192 0,1 1 128 15,0-1-128-15,-3 4 128 0,-4 1 0 0,1 0 0 16,-1 2 0-16,2 0 0 0,-3 3-128 0,2 1 128 16,-2 3-128-16,4 0 128 0,-4 3-128 0,2 0 0 15,-1 1 0-15,1 0 128 0,0 0-128 0,-5 0 0 16,1 2 0-16,-5 0 0 0,2-2 128 0,-1 1-128 16,-1 1 0-16,-3 1 128 0,0 2 0 0,-1 1 0 15,0 0 0-15,1 1 0 0,-5 1 16 0,-1 0 0 16,-1-1 0-16,-2-3 0 0,2-1-144 0,-2 1 160 0,1 1-160 15,-3-3 160-15,-3-2-160 0,0-3 0 0,3 5 144 0,-3-4-144 16,-1-6 0-16,-1-3 128 0,0-3-128 0,0-1 0 16,-1-2 0-16,0-4 0 0,-4-1 0 0,5-8 0 15,0 0 128-15,0 0-128 0,-7 1 128 0,0-2-128 16,-1-1 128-16,3-2-128 0,-4-5 128 0,2-2-128 16,0-1 0-16,1-4 0 0,-1-2 0 0,0-2 0 15,-2-2 0-15,1 0 0 0,2 1 0 0,-1 0 0 16,0-3 0-16,-1 0 0 0,-1-3-144 0,0 1 144 15,-1-4-128-15,-1-1 128 0,-1-2-160 0,-2 0 160 16,-1-4-256-16,-1-3 32 0,0-3 16 0,-1 2 0 16,-3 1-64-16,2-1-16 0,-1 3 0 0,-1-2 0 15,-4 1 32-15,-1-1 0 0,-2-1 0 0,0-1 0 16,0-2 128-16,3 4 128 0,-2 0-192 0,-1 4 192 0,-1 2 0 16,1 1 0-16,-1 2 0 0,-1 2 0 0,-3 3 0 0,-1 0 0 15,1 6 0-15,-4-1 0 0,-1-2-320 0,0 4 32 16,-1 3 16-16,2 0 0 15,1 1-176-15,0-1-16 0,3 1-16 0,0 2 0 0,-1 3 176 16,0 1 48-16,0-1 0 0,3 1 0 0,1 1 0 0,2 0 0 16,0 1 0-16,4 3 0 0,2-1-16 0,-2 1 0 15,1 3 0-15,1-2 0 0,1-2 272 0,2 2 0 16,1-3 0-16,1 4 0 0,2 1 0 0,3 0 128 16,3-2-128-16,-2 2 192 0,4 0-16 0,6 1-16 15,0 0 0-15,0 0 0 0,-5-4-160 0,5 4 192 16,0 0-192-16,0 0 192 0,0 0-192 0,7-5 0 0,3-2 0 15,1 3 0-15,4 0 0 0,0 3 0 16,2 0 0-16,0 0 0 0,2 0 0 0,2 1 0 0,2 2 0 0,0 0 128 16,0-2 32-16,2 2 0 0,3 0 0 0,-2-1 0 15,4 4-16-15,0 0 0 0,-3-1 0 0,3 2 0 16,0 1 48-16,1 7 16 0,2 2 0 0,0 1 0 16,-2-2-16-16,3 0-16 0,4 2 0 0,-2 3 0 15,-2 1-176-15,2-1 192 0,0 1-192 0,-1 2 192 16,0 3-64-16,-2-2-128 0,-1 0 192 0,-1 0-64 15,0 4-128-15,0-1 0 0,5 2 0 0,-1 1 0 16,-1 3 0-16,-1-1 0 0,-4-1 0 0,-1 0 0 16,1-1 0-16,-1 0 128 0,0 0-128 0,-3 0 192 15,-3-1-192-15,-2-1 128 0,-1 3-128 0,-2 0 128 0,1 0 144 16,-3 2 32-16,1 2 0 0,-4 0 0 0,-1-1-64 0,0-1-16 16,-1-2 0-16,-2-2 0 0,-2-3-64 0,-1-1-16 15,1 2 0-15,-2-3 0 0,0-1 0 16,-2-1 0-16,-1-2 0 0,0-1 0 0,-2-2-16 0,0-1 0 15,-4-4 0-15,3 0 0 0,1 1 0 0,-1 2 0 16,-1 1 0-16,-1-3 0 0,-1-6 0 0,-1 0-128 16,2 3 192-16,-3-1-64 0,3-2-128 0,4-7 160 15,-9 0-160-15,3 4 160 0,1 3-160 0,5-7 160 16,0 0-160-16,-10 3 160 0,4 0-160 0,6-3 0 16,-10 3 0-16,10-3 128 0,-9-1-128 0,9 1-176 15,-6-5 48-15,2-1 0 16,0 2-1472-16,4 4-272 0,0-9-64 0</inkml:trace>
  <inkml:trace contextRef="#ctx0" brushRef="#br2" timeOffset="130903.406">23727 4360 25791 0,'-2'-14'2304'15,"0"-3"-1856"-15,-1-4-448 0,1 4 0 16,2 1 128-16,0-3-128 0,-1 1 0 0,-3 2 0 16,1 0 464-16,0 1 0 0,-2 0 0 0,-2 0 0 15,-3 1-112-15,-2 1-32 0,2 0 0 0,-6 3 0 0,-5 1-320 0,-2 1 144 16,-2 3-144-16,-1-1 0 0,-4 3 0 0,0 4 0 15,-1 5 0-15,3 0-192 0,-1 2 192 0,2 4 0 16,-3 4-160-16,3 2 160 0,1 1 0 0,1 3-144 16,-1 3 144-16,0 3 0 0,2 2-128 0,2 3 128 15,0 0 0-15,3 4 0 0,-2 0 0 0,6 2-128 16,3 1 128-16,0 4 0 0,2 4 0 0,3-3 0 16,6-5-128-16,1-3 128 0,1-4 0 0,4-3-128 15,4-4 128-15,-2-4 0 0,3-4-192 0,3-2 192 16,1-4-192-16,3-3 192 0,-1-3 0 0,1-3 0 15,0-6 0-15,5-1 0 0,4-4 0 0,2-4 192 16,-4-4 0-16,3-5 0 0,3-5 32 0,0-3 0 0,-2-3 0 16,1-4 0-16,-2-5-64 0,3-2-16 0,0-1 0 0,2-2 0 15,1-3-144-15,-1-1 192 0,1-4-192 0,-2-4 192 16,0-6-192-16,0-1-256 0,1 0 64 0,-2 0 16 31,-5-2-320-31,1 1-64 0,2 0-16 0,-6-1 0 16,0 1-64-16,-5 5 0 0,0 7-16 0,-3 8 0 0,-5 7 656 0,-2 6 0 0,-4 4 176 0,-1 3-48 15,-2 5 640-15,-1 4 112 0,-1 6 16 0,0 1 16 16,-5 3-304-16,2 2-64 0,-3 3-16 0,-1 4 0 16,-3 2-528-16,-2 4 0 0,-3 4 0 0,-2 5 0 15,0 3 0-15,-3 3 0 0,0 3-176 0,-5 4 176 16,-2 4 0-16,-1 3-128 0,0 6 128 0,-1 6 0 16,2 1 0-16,-1 5 0 0,1 1-128 0,2 2 128 15,3 1 0-15,3 2 0 0,2 5 0 0,4-2 0 0,0 1 0 0,5-3 0 16,3-2 0-16,0-2 0 0,4-4 0 0,2 1 0 15,1 2-128-15,2-1 128 0,1-2-144 0,3-6 144 16,-2-5-208-16,3-2 80 16,0-3-1744-16,2-5-352 0,1 0-64 15,2-6-16-15</inkml:trace>
  <inkml:trace contextRef="#ctx0" brushRef="#br2" timeOffset="131534.431">24537 3779 1839 0,'0'-21'0'0,"-4"7"160"0,-7 0-160 0,-1 1 0 0,1 2 0 0,3 2 0 16,-2 3 6016-16,4 3 1184 0,-3 7 224 0,-1 1 64 15,-1 1-6080-15,-2 4-1200 0,-3 3-208 0,0 7 0 16,-2 5-192-16,-4 3 192 0,-1 4-192 0,2 2 192 16,1 4 0-16,-1 3-128 0,-1 3 128 0,2 3 0 15,0 6 0-15,0 1 0 0,2-2-128 0,1 2 128 16,-1-1 0-16,5-1 0 0,5-1 0 0,-1-1 0 16,3-3 0-16,1-3 0 0,5-3 0 0,4-5 0 15,-1-3 0-15,3-4 0 0,2-4 0 0,2-3 0 0,5-3 0 0,0-2 144 16,-1-2 16-16,4-5 0 0,3-4 224 15,0-4 32-15,1-4 16 0,2-4 0 0,2-3-48 0,4-5-16 16,0-5 0-16,2-3 0 0,-1-5-176 0,0-2-16 16,0-4-16-16,-5-2 0 0,-1-4 128 15,0 1 32-15,-2-2 0 0,1 0 0 0,-5 0-16 0,-1-1 0 16,-3 0 0-16,-3-7 0 0,-3-1-304 0,-4 1 0 16,-6 1 0-16,-2-1 0 0,1 1 0 0,-6 2-304 15,-6 3 48-15,-4 0 0 0,-2 1 128 0,-2 1 128 16,-3 6-192-16,-1 3 192 0,-5 4 0 0,2 4 256 15,3 2-32-15,-1 6 0 0,1 4-96 0,-1 5 0 16,1 1-128-16,2 6 192 0,0 6-192 0,1 5 0 16,0 5 0-16,1 0 0 0,0 2-256 0,3 0 64 15,5-2 16-15,2 1 0 0,1 4-128 0,6-1-16 16,7 0-16-16,2-4 0 0,1-1 32 0,6-2 16 0,5 0 0 0,4-1 0 16,5-4 288-16,3 0-160 0,0-1 160 0,8-4-128 15,5-3 128-15,6-2 176 0,5-1-48 0,4-1 0 16,2-3 32-16,-2 0 0 0,-4-2 0 0,-1 0 0 15,0 0-160-15,-2 1 128 0,-2-2-128 0,-1 1 128 32,-2 2-1040-32,-3 0-224 0,-5 2-32 0</inkml:trace>
  <inkml:trace contextRef="#ctx0" brushRef="#br2" timeOffset="132339.565">10971 2484 28559 0,'-42'-22'1264'0,"12"10"272"0,-5 2-1232 0,1 4-304 16,-2 6 0-16,1 6 0 0,0 7 256 0,2 2-16 15,-4 6 0-15,2 5 0 0,0 3-240 0,3 2 0 16,1 4-192-16,0 4 192 0,0 4 0 0,0 3 0 16,4 3 0-16,1 4 0 0,0 4 0 0,1 3 0 15,4 1 0-15,1 4 0 0,4 2 0 0,1 2 0 16,3-3 0-16,1-4 0 0,3-1 0 0,1-3 0 0,3 0 0 16,0 3 0-16,5 1-128 0,3-2 128 0,-2-1 0 0,2-2 0 15,4-4 0-15,-1-1 0 0,2 2 0 0,0 2 0 16,0 4 0-16,1-2 128 0,-1 0-128 0,-3-1 0 15,-2-2 128-15,-3 1-128 0,-1 3 0 0,-6 1 0 16,-4 4 176-16,-3-1-176 0,-4-3 192 0,-4 1-192 16,-2-2 448-16,-5 4 0 0,-4 3-16 0,-2 1 0 15,-2-3 96-15,-2-2 32 0,2 0 0 0,-4 1 0 16,1 2-336-16,-3 2-64 0,1 3-16 0,2-3 0 16,-1-5-144-16,3-4 0 0,-2-2 0 0,2-3-176 15,-3-1-2096 1,5-4-416-16</inkml:trace>
  <inkml:trace contextRef="#ctx0" brushRef="#br2" timeOffset="132715.087">10420 5586 28559 0,'-12'-5'2544'0,"2"8"-2032"16,-2 2-512-16,-3 5 0 0,0 3 1232 0,-1 5 160 16,-1 5 16-16,0 6 16 0,1 2-1280 0,-1 2-144 15,-2 3-256-15,2 3 64 0,3 6 192 0,2 4 0 16,-2-1 0-16,6 1 0 0,1 1 0 0,6 2 0 0,1 2-128 0,3 0 128 16,2-4-384-16,2 1 0 0,2 1 0 0,3-10 0 31,3-6-544-31,1-10-96 0,1-9-32 0,5-6 0 15,1-7 416-15,3-5 64 0,4-5 32 0,-3-7 0 0,2-6 1216 0,3-5 240 0,4-8 48 0,-1-5 16 16,1-6 128-16,0 0 32 0,-3-2 0 0,2-1 0 16,-1-1-160-16,-3-4-16 0,-2-4-16 0,-4 0 0 15,-5 3-48-15,-3 1-16 0,-1 1 0 0,-5 4 0 16,-6 2-352-16,-5 1-64 0,-4 1-16 0,-6 1 0 16,-8 2-448-16,-4 0 0 0,-5 0 0 0,-5 4 0 15,-6 2-1504 1,-1 3-240-16,-5 2-48 0,-1 5-9376 0,-4 2-1872 0</inkml:trace>
  <inkml:trace contextRef="#ctx0" brushRef="#br2" timeOffset="133530.449">10953 2226 23951 0,'-7'-15'2128'0,"3"4"-1696"16,1-3-432-16,3-2 0 0,0 1 1888 0,3 0 288 15,3 0 64-15,3 1 16 0,3 2-1888 0,-1-1-368 16,1-1 0-16,2 5-192 0,1 2 192 0,1-1 0 16,1 2-160-16,2 1 160 0,1 0-208 0,-2 3 16 15,-1 2 16-15,2 0 0 16,0 0-208-16,1 5-64 0,-2 1 0 0,1 5 0 16,-3 4-16-16,0 3-16 0,-3-1 0 0,-2 5 0 0,-3 6 64 0,-1-1 16 0,-2 2 0 15,-2 0 0-15,-3 3 256 0,-2 6 144 0,-4 6-160 16,0-1 160-16,-2-5 0 0,-4 0 0 0,-4-2 0 0,2-1 0 15,1-2 224-15,-2-2-64 0,-3-4-16 0,0 1 0 16,2 0-16-16,-1 0 0 0,1-3 0 0,0 2 0 16,-1 0-128-16,1-2 0 0,2-1 0 0,0-4 0 31,1-5-432-31,4-3-16 0,3-3 0 0,6-9 0 16,-4 6-208-16,4-6-48 0,0 0-16 0,0 0 0 0,0 0 416 0,10-6 96 0,1-2 16 0,1-1 0 15,1-1 496-15,3 0 96 0,0-1 32 0,2-3 0 16,-1-2-32-16,4 0 0 0,1 1 0 0,1 3 0 15,1 2-192-15,3 0-32 0,-2 0-16 0,3 0 0 16,-2 0-160-16,0 1 0 0,0-1 0 0,0 2 0 16,-3-1-1936-16,0 1-272 15,6-4-48-15,-10-1-16 0</inkml:trace>
  <inkml:trace contextRef="#ctx0" brushRef="#br2" timeOffset="133827.207">11771 2079 16575 0,'-8'-1'1472'0,"8"1"-1168"0,-8-1-304 0,8 1 0 15,-8 3 3760-15,6 7 688 0,3 4 144 0,0 4 16 16,-1 2-3824-16,0 4-784 0,2 5 0 0,-2 2-256 16,0 5 256-16,-2 4 0 0,1 7 0 0,0 0 0 15,0 2 0-15,0-2 0 0,0-3-128 0,-2-2 128 16,0 0 496-16,1 0 144 0,0-3 48 0,2-4 0 31,1-3-2208-31,-1-4-432 0,-1-4-96 0,3-4-7056 0,3-4-1424 0</inkml:trace>
  <inkml:trace contextRef="#ctx0" brushRef="#br2" timeOffset="134127.025">12115 1939 12895 0,'-16'-2'1152'0,"2"0"-928"16,1 1-224-16,2 5 0 0,1 4 5008 0,0 5 960 15,5 8 192-15,-2 3 48 0,2 4-5120 0,-1 3-1088 16,1 2 0-16,-1 5-256 0,1 7 256 0,-1 6 0 16,1 5-160-16,0 3 160 0,1 4 0 0,-1-3 0 15,1-2 0-15,-3 0 0 0,2 0-384 0,3 4 32 16,-3-1 16-16,3-4 0 15,0-8-1504-15,2-5-288 0,2-3-64 0,1-6-16 16,2-5 608-16,-2-7 112 0,1-5 16 0</inkml:trace>
  <inkml:trace contextRef="#ctx0" brushRef="#br2" timeOffset="134366.408">11304 2361 40543 0,'-3'-9'3600'16,"4"-2"-2880"-16,6 0-576 0,8-3-144 0,9-3 320 0,14-1 48 16,8 1 0-16,4-4 0 0,10-3-368 0,6-3 128 15,11 0-128-15,9-1 0 0,5 2 144 16,9-5-144-16,8-2 192 0,6 2-192 15,6 5-1536-15,11-3-400 0,11-3-96 0</inkml:trace>
  <inkml:trace contextRef="#ctx0" brushRef="#br2" timeOffset="143249.276">18020 8214 25631 0,'-15'-8'1136'0,"9"0"224"16,0-3-1088-16,2 3-272 0,-1-1 0 0,5 9 0 0,-2-11 0 0,1 2 0 15,1 9 0-15,2-9 0 0,2 0 0 0,1 1 160 16,1-2 0-16,0 3 0 0,-6 7-32 0,10-7-128 15,0 0 192-15,0 0-64 0,0-1 0 0,2 3 0 16,3 2 0-16,1-2 0 0,-3 1 16 0,3 1 0 16,4 1 0-16,3 2 0 0,-1-1 160 0,3 2 16 15,-1 3 16-15,2 1 0 0,1 1 48 0,1 1 0 16,1 1 0-16,3 4 0 0,1 4-64 0,4-1-16 16,-1-1 0-16,5 2 0 0,0 2-80 0,4 0-16 15,3 3 0-15,0 2 0 0,-3-1-32 0,0 0-16 16,0 0 0-16,-1 0 0 0,0 0-32 0,2 2-128 15,2 2 192-15,1 0-64 0,0 1 128 0,-1 3 0 16,-2 0 16-16,-2 3 0 0,-1 4-128 0,1 0-16 0,2-6-128 0,0 2 192 16,-1 3-32-16,3-1-16 0,0-3 0 0,-1 0 0 15,-3 0-144-15,1 1 160 0,-3-3-160 16,3 2 160-16,4 2-160 0,1 0 160 0,-4 2-160 0,2-1 160 16,-2-2-160-16,-1-1 0 0,-5-1 144 0,-1-1-144 15,-1 2 0-15,-1 0 128 0,-4-1-128 0,1 4 0 16,1 1 192-16,-2 5-16 0,-1 1-16 0,0 2 0 15,2 2 160-15,-2-2 48 0,2-2 0 0,-3-1 0 16,-2-1-176-16,-1 1-16 0,-2 0-16 0,1 3 0 16,2 4-160-16,-1-3 128 0,-1-3-128 0,1 0 128 15,1 2-128-15,0-3 0 0,-3-5 0 0,-2 1 128 16,1 0-128-16,2 0 128 0,-5 2-128 0,3-1 128 16,-4 3 0-16,-1-2 0 0,-4-1 0 0,1-3 0 15,0-2 16-15,0-4 0 0,-5-1 0 0,1-3 0 0,-1-1-16 0,-1-1-128 16,-2-2 192-16,1-2-64 0,1-2-128 0,-3-4 0 15,1 1 144-15,-4-3-144 0,1 0 128 0,-1-3-128 16,2-1 128-16,-1-2-128 0,-6-5 128 0,4 6-128 16,-4-6 128-16,5 7-128 0,-5-7 0 0,0 0 0 15,0 0 0-15,0 0 128 0,9-3-128 0,-9 3-240 16,4-9 64-16,1-2 16 0,-1 1-80 0,-2-4-16 16,0-4 0-16,0-1 0 15,-2-2-128-15,-2-2-16 0,1-3-16 0,-1-1 0 0,-3-1 96 0,-2-2 32 16,-2-2 0-16,-1-4 0 0,-4-1 80 0,1-3 16 15,-1 2 0-15,-2 2 0 0,-3-1 192 0,2 1 0 16,1-2 0-16,-1-2 0 0,-4-1 256 0,0-4-64 0,1-3-16 16,-3-1 0-16,0 2-176 0,-2 2 160 0,-1 0-160 15,-2 1 160-15,-4 0-160 0,-2 1 0 0,-2-1 0 16,-2-2 0-16,-1-3 0 0,-2 3 0 0,0 4-176 0,-6 1 176 16,-8-4-336-16,-2 6 16 0,-5 1 0 0,0 2 0 15,0 1-64-15,-1 3-16 0,-2-1 0 0,-1 4 0 16,-1-1 16-16,1-1 16 0,1-2 0 0,3 5 0 15,4 1 368-15,2 0 0 0,-3 2 0 0,-2 1 0 16,-3-1 0-16,4 0 0 0,2 0 0 0,1 2 0 16,1-1 0-16,0-1 0 0,-2-1 0 0,-1 2 0 15,-3 0 0-15,0 1 0 0,2 3 0 0,-1-1 0 16,2-1 0-16,-3 1 0 0,0 0 0 0,-1 5 128 16,0-2-128-16,6-1 0 0,3 0 0 0,1 0 0 15,3-1 0-15,0 4 0 0,3-2-176 0,0 0 176 0,-1 1-176 0,4 0 176 16,3 1-208-16,5 2 80 0,1-1-16 15,4 2 0-15,2 0 0 0,0 1 0 0,3-1 144 16,-1 0-160-16,2 2 160 0,0 3-160 0,4-2 160 0,-2 1-160 16,2 1 160-16,3 3-160 0,2 0 0 0,1 1 0 15,2 1 0-15,2 0 0 0,3 1 160 0,8 2-128 16,0 0 128-16,0 0-128 0,-9 0 128 0,9 0 128 16,0 0-128-16,0 0 176 0,0 0-176 0,8 6 128 15,1-1-128-15,4 1 128 0,2-2-128 0,2 3 0 16,4 2 0-16,2-1 0 0,1 1 192 0,3 1-64 15,-1 1 0-15,3 0 0 0,2 1 48 0,2-1 0 16,1 1 0-16,6 1 0 0,2 1 0 0,4-1 0 16,4 2 0-16,-2 1 0 0,-1 1-48 0,1 2 0 15,0 0 0-15,2 3 0 0,2 1-128 0,1 1 192 0,4 1-192 0,-1 2 192 16,2 1-192-16,-1 2 128 0,0-1-128 0,3 0 128 16,-1 2-128-16,4 0 0 0,1-1 144 0,-1 0-144 15,-1 6 0-15,-3-2 0 0,0 0 0 0,0 3 0 16,3 4 128-16,0-3-128 0,-1-1 128 0,-2-1-128 15,-3 1 256-15,1 2 0 0,-4-1-16 0,4 1 0 16,1-3-32-16,-1 2 0 0,1 1 0 0,-2 1 0 16,-2 2-64-16,-1 0-16 0,-5-1 0 0,-1 0 0 15,0-1-128-15,0 0 192 0,-1 0-192 0,-2-2 192 16,-3-1-192-16,-3 3 192 0,-4 2-192 0,-1 1 192 16,-3 1 48-16,-3-2 16 0,-3-6 0 0,-3 3 0 15,-2-3-64-15,-3-1-16 0,1-2 0 0,-2 1 0 16,0 0-48-16,-2 0-128 0,-1-1 192 0,-3 4-64 15,2-3-128-15,-1 0 160 0,-4-1-160 0,4-3 160 0,-1-5-160 0,-1 1 128 16,-5 0-128-16,1-4 128 0,3-1-128 0,-3-3 0 16,2 1 0-16,0-1 0 0,0-2 0 0,-1-4 128 15,0-1-128-15,-2-1 0 0,1 0 0 0,-4-10 0 16,4 11 128-16,0-2-128 0,-4-9 0 0,0 0 128 16,0 0-128-16,0 0 128 0,0 0-128 0,8 4 0 15,-8-4 144-15,0 0-144 0,0 0 128 0,0 0-128 16,0 0 160-16,9-8-160 0,-2 1 0 0,0-2-256 15,-6-1 16-15,2-2 16 16,2-2-1376-16,1-2-288 0,-1 0-48 0,1-3-13744 0</inkml:trace>
  <inkml:trace contextRef="#ctx0" brushRef="#br2" timeOffset="143887.417">21106 8771 2751 0,'0'0'256'0,"0"0"-256"15,0 0 0-15,0 0 0 0,0 0 7168 0,-3 11 1408 16,3 0 256-16,2 0 64 0,2-1-7328 0,0 1-1568 15,1 1 0-15,0 1-336 0,0 0 336 0,1 5 0 16,-2 6 0-16,2 0 0 0,0 0 0 0,2 7 0 16,-1 3-144-16,0 3 144 0,3 0 0 0,0-1 0 15,0 0 0-15,1-1 0 0,1-1 0 0,0 2 0 16,3-2 0-16,0 2 0 0,1 1 0 0,4 4-128 0,-2 3 128 0,-1-2 0 16,-2 1 0-16,2 1 0 0,2-2 0 0,1-3 0 15,0 0 0-15,-2-2 0 0,1-2 0 0,0 2 0 16,-3-2 192-16,2 0 0 0,-3 1 0 0,1 0 0 15,-4 0 48-15,-1-3 0 0,-1-3 0 0,-2-2 0 16,-1 1-240-16,-4-3 0 0,2 1 128 0,-2-1-128 16,-3-4 224-16,-1 2 0 0,-1-2 0 0,-3 2 0 15,-3-3 96-15,-2 1 32 0,-2 0 0 0,-4 1 0 16,0 1 112-16,-4-2 32 0,-5-2 0 0,-5 0 0 16,-5-1-48-16,-4 0-16 0,0-2 0 0,-4 2 0 15,-4-1-64-15,1-2-16 0,0 2 0 0,1 0 0 16,-1-2-96-16,1-1-32 0,0 1 0 0,4-1 0 15,0-2-16-15,6 0 0 0,2 1 0 0,2-3 0 0,3-2-208 0,6-1-192 16,5 0 48-16,5-3 0 16,2 0-1840-16,10-5-352 0,0 0-80 0</inkml:trace>
  <inkml:trace contextRef="#ctx0" brushRef="#br3" timeOffset="152039.762">20200 9041 25791 0,'0'0'2304'0,"0"0"-1856"15,-9 10-448-15,1 1 0 0,3-1 528 0,-2 3 16 16,0 1 0-16,-1 2 0 0,1 0-544 0,0 1 0 15,-4-1 0-15,-1 1 0 0,-3-2 0 0,0 3 0 16,-2-3 0-16,-3 3 0 0,-3-2 0 0,-1 1 0 16,-3 0 0-16,-4 1 0 0,-3-3 0 0,1 0 0 15,-2-1 0-15,-2 1 0 0,0 1 176 0,-5-1-176 16,-2 0 160-16,-2 3-160 0,-3 3 304 0,0 0-48 16,-7-2 0-16,3-1 0 0,1 1 272 0,0 0 48 0,-3-3 16 0,-3 2 0 15,-1-1-64-15,-3 1-16 0,-1-1 0 0,0-1 0 16,1-3-240-16,0 0-48 0,-3 0-16 0,1 0 0 15,-3-4-208-15,2 2 0 0,1-4 0 0,0 1 0 16,0 0 0-16,-3-1-128 0,-2 1 128 0,-4-2-208 16,2-2 208-16,2-1 0 0,3-4 0 0,-5 3 0 15,0 2 0-15,0-2 0 0,1-5 0 0,3 0 0 16,2 1 0-16,0 0 0 0,-4-1 0 0,1-2 0 16,-4-1-160-16,5-3 160 0,0 1-160 0,3 0 160 15,2 1 0-15,2 0 0 0,-2-3 0 0,4-2 0 16,0-1 0-16,4 0 0 0,4 1 128 0,3-3-128 15,2-2 192-15,1-4-192 0,1-2 192 0,-1-4-192 0,1-1 0 16,2 1 0-16,2 4-240 0,-1-1 80 0,2-1 32 0,1-2 0 16,7-1 0-16,-2 2 0 0,1 4 128 0,1-2 0 15,-1-2 0-15,3-1 0 0,-1 3 0 0,-2 0-128 16,0 1 128-16,0 0 0 0,1 0 0 0,1-2 176 16,-1 6-16-16,1-4 0 0,4-3 32 0,2 1 0 15,2 1 0-15,0 2 0 0,2 1 32 0,3 2 16 16,1 0 0-16,3 2 0 0,3-2-240 0,1 2 0 15,3 0 0-15,3-2 0 0,-2-3 0 0,4 0-128 16,1 1 128-16,2 2-208 0,1 0 208 0,4 1-192 16,1-1 192-16,2-2-192 0,0-4 192 0,3 5-144 15,3 1 144-15,1 2-128 0,-1 0 128 0,3 1-160 16,2 3 160-16,3 1-160 0,4 2 160 0,-1 1 0 16,2 2 0-16,2-2 0 0,3-1 0 0,0 2 0 0,0 3 0 0,1-1 0 15,0 1 0-15,2 0 0 0,3 2 0 0,1 2 0 16,0-1 0-16,4 1 0 0,2 0 0 0,2-1 128 15,-3 1-128-15,-1-1 0 0,1 1 0 0,0 0 128 16,2-1-128-16,3 1 0 0,-2 0 0 0,0-2 0 16,1 0 0-16,-1 2 0 0,-2 1 0 0,1 0 0 15,1-3 0-15,0 2 0 0,4 1 0 0,3 0 0 16,1-4 0-16,-1 1 0 0,0-1 0 0,-3-1 0 16,1 2 0-16,0 0 0 0,3-1 0 0,4 1 0 15,0 0 0-15,-1 0 0 0,-3 1 0 0,-4-1 0 16,0-1 0-16,4-2 0 0,7-1 0 0,-3 4 0 15,-6 1 0-15,0 0 0 0,-1 0 0 0,-1-1 0 16,-2 1 0-16,3 0 0 0,4 0 0 0,2 2 0 16,-3 0 0-16,0 2 0 0,-1 0 0 0,-1 0 0 0,1 2 0 15,0 0 0-15,0 2 0 0,0 0 0 0,0 1 0 0,1-1 128 16,-6-1-128-16,1 2 0 0,-1 2 0 0,-2 2 0 16,2 0 0-16,0-1 0 0,-2-2 0 0,1 2-128 15,-1-1 128-15,-4-1 0 0,-4 0 0 0,-1 1 0 16,2 3 0-16,-3 0-128 0,0 2 128 0,-2 3 0 15,2 3 0-15,-3-2 0 0,0-1 0 0,-1 2 0 16,-4-1 0-16,-1 3 0 0,-1 1 0 0,-1 3 0 16,-3 2 0-16,-1-3-128 0,0-3 128 0,-3 0 0 15,1 1 0-15,-3-1 0 0,-1 1 0 0,0 0 0 16,0 0 0-16,-2 3 0 0,-1 1 0 0,-2 1 0 16,-1-1 0-16,0 2 128 0,1-1-128 0,-3 1 0 15,-4-3 0-15,-1 1 0 0,-1-1 0 0,-2-1 0 0,-6-1 0 16,1 0 0-16,-1-1 0 0,1 0 0 0,-4-1 0 0,1 1 0 15,-3 2 0-15,-3 1 0 0,-3-1 0 0,0-2 0 16,3 2 0-16,-3 3 0 0,-3 4 0 0,-1-5 0 16,-1-3 0-16,1-1-128 0,-6 1 128 0,2 0-128 15,-2-1-32-15,-1-2 0 0,-3-5 0 0,-1 1 0 16,-3 1 32-16,-1-1 0 0,-6 1 0 0,-3-2 0 16,-4 0 128-16,1-2-160 0,1-1 160 0,-1 0-160 15,-1-2 160-15,0-1 0 0,-2 0 160 0,-3 0-160 16,-4 2 0-16,0 0 128 0,0-4-128 0,1 1 0 15,0-2 192-15,0 2-16 0,1 0 0 0,-3 1 0 16,-3 2 32-16,-3 0 16 0,-1-3 0 0,2 2 0 16,-1-4-224-16,1 1 0 0,-3 1 0 0,0-1 0 0,-1-5 0 15,0-2 0-15,-1 0 0 0,1 0 0 0,1-1 0 16,-3 0 0-16,-3-1 0 0,0 0 0 0,-3-1 0 16,5-5 0-16,1-1 0 0,0 1-160 0,-4 2 160 0,1 1 0 15,-1-6 0-15,4 1 0 0,2 1 0 0,2 1 128 16,-5 3-128-16,0-2 128 0,-2-3-128 0,-1-1 0 15,1 0 128-15,3 2-128 0,2 2 0 0,-1-1 0 16,-2-4 0-16,1 1 0 0,0 2 0 0,3-2 0 16,1-1 0-16,-1 0 0 0,2 1 0 0,-2-1 0 15,0 0 0-15,0 0 0 0,2 0 0 0,2-3 0 16,2 0 0-16,1 1 0 0,-3 2 0 0,3-3 0 16,2-2 0-16,1-1 0 0,0-2 0 0,3 2 0 15,2-4 0-15,3 1 0 0,1 1 0 0,0-1 0 16,-4 1 0-16,4 0 0 0,2 5 128 0,5 0-128 0,0-3 128 15,4 0-128-15,0 0 0 0,2-1 0 0,5 5 0 16,2-2 0-16,0-2 0 0,3 0 0 0,0-3 0 0,4 0-128 16,-2 5 128-16,2-3 0 0,1 2-144 0,2-2 144 15,5-3-176-15,1-1 48 0,3 1 0 0,1 1 0 16,3 1 128-16,5 2 0 0,3 2 0 0,2-3 0 16,3-3 0-16,4 1 0 0,4 1 0 0,1 2 0 15,1-2 0-15,3 1 0 0,2-3 0 0,3 5 0 16,3-1 0-16,3 0 0 0,4 1 0 0,3-2 0 15,8-1 0-15,1 3 0 0,-1 0 0 0,3 2 0 16,-2 0 0-16,1 2 0 0,2 1 0 0,5-1 0 16,1-1 0-16,2 2 0 0,-1 2 128 0,0 1-128 15,-1-1 0-15,3 2 128 0,3 2-128 0,1-1 0 16,3 0 0-16,0 3 0 0,-2 1 0 0,1-2 0 0,3-1 0 16,3 0 0-16,3 0 0 0,-2 0 0 0,-3 2 0 0,4-1 0 15,1 1 0-15,0 1 0 0,2 0-160 0,-2 0 160 16,-2 1-192-16,3-1 192 0,3 3-160 0,-2 0 160 15,-1 1-128-15,-1 1 128 0,-3-5 0 0,1 0 0 16,-4 2 0-16,5 0 0 0,2 0 0 0,-3 0 0 16,-4 1 0-16,0 2-128 0,1 2 128 0,2 0 0 15,0-1 0-15,-2 3-128 0,-3-3 128 0,-1 1 0 16,-1 1 0-16,2 3 0 0,4 3-128 0,-3 2 128 16,-4-2-128-16,-1 1 128 0,-5 2-192 0,1 0 32 15,1 3 16-15,-1 2 0 0,2 0 144 0,-2 5-208 16,-4 0 80-16,-3-2 128 0,0-7-176 0,-4 4 176 15,1 0-128-15,2-1 128 0,0 1 0 0,-2 1 0 0,-5 1 0 16,-2-2 0-16,-3 0 0 0,0 1 0 0,-1 1 0 16,-4 0 0-16,2-1 0 0,-4 0 0 0,1 1 0 0,-3 0 0 15,-2 1 0-15,-4-1 0 0,-2-1 0 0,-6-2 0 16,0-3 0-16,-2 0-208 0,-4 3 48 0,-2-2 16 16,-5 1 144-16,0-4-192 0,-4-1 192 0,-3 3-192 15,-5 2 192-15,1-1 0 0,-1 0-144 0,-5-1 144 16,-3 1 0-16,-2-1 0 0,-4 3 192 0,-3-1-64 15,0 0 64-15,-6-1 16 0,-3 2 0 0,-4-3 0 16,0-3-64-16,-2 4-16 0,-6 5 0 0,-2 0 0 16,-2-4-128-16,-9 3 128 0,-4 1-128 0,-5 0 128 15,-4-3-128-15,0-2 128 0,0 0-128 0,-7 2 128 16,-7 2-128-16,-2 1 0 0,-1 0 0 0,-5-1 0 0,-5-2 128 16,-4 1-128-16,-4-1 0 0,-1 0 128 0,-3 1-128 15,-4-1 128-15,-2-2-128 0,-3-2 128 0,-3 0-128 0,-3-4 128 16,-5-5-128-16,-7 2 128 0,-5 1-128 0,-3 1 0 15,-2-1 0-15,-6-4 128 0,-5-4-128 0,-3 3 0 16,-1-2-192-16,-2 0 192 16,-2-2-736-16,5 0-32 0,7-1 0 0,3 2-13072 15</inkml:trace>
  <inkml:trace contextRef="#ctx0" brushRef="#br3" timeOffset="154790.771">11310 16557 11055 0,'-10'4'976'0,"-3"-4"-784"15,-4-3-192-15,1-1 0 0,-2-1 1088 0,1 1 192 16,4 3 16-16,-1 0 16 0,-1-6-480 0,0 3-112 16,3 2-16-16,1 0 0 0,-3 1 448 0,1 1 64 0,2 0 32 0,3 0 0 15,-2 1-272-15,3 1-48 16,-1 2-16-16,8-4 0 0,0 0-272 0,0 0-64 0,-7 4-16 0,7-4 0 16,0 0-160-16,0 0-16 0,0 0-16 0,0 0 0 15,0 0-144-15,4 7-32 0,-4-7 0 0,13 7 0 16,1-1 32-16,-2 0 0 0,2-3 0 0,3 2 0 15,1 1 32-15,2-1 0 0,1-4 0 0,2 0 0 16,4 1-32-16,1-2 0 0,3-1 0 0,3 0 0 16,1 0 0-16,-2-1 0 0,1-2 0 0,1 0 0 15,-5 5-224-15,2-1 144 0,-1-1-144 0,-1 1 128 16,-1 1-128-16,-2 0 0 0,-4-1 0 0,-1-1 0 16,-3 0 0-16,-4 0 0 0,-2 0 0 0,-1 1 0 15,-4 1 0-15,-8-1 0 0,0 0 144 0,0 0-144 0,0 0 176 0,0 0-48 16,-5-6 0-16,-4 3 0 0,0 2 64 0,-4-1 16 15,-4 2 0-15,0-3 0 0,-5 1-80 16,0 0-128-16,-1-3 176 0,-3 3-176 0,-3 4 128 0,-1-2-128 16,-1 0 0-16,0 0 0 0,-1 1 128 0,2 1-128 15,-1 1 0-15,2-1 0 0,6-2 208 0,1 1-16 16,2 2 0-16,2-1 0 0,1 1-48 0,6-1-16 16,0-2 0-16,4 3 0 0,7-3 0 0,0 0 0 15,0 0 0-15,0 0 0 0,0 0-128 0,0 0 0 16,0 0 0-16,9 3 0 0,4-3 0 0,4 1 0 15,3 2 0-15,4-3 0 0,5 0 0 0,2 0 320 16,5 0-48-16,2 0 0 0,0 0-96 0,3 0-32 16,0-4 0-16,5-2 0 0,0-1-144 0,5 1 0 15,-1 0-192-15,0 0 192 16,0 2-1984-16,-3-1-288 0,-2-1-48 0</inkml:trace>
  <inkml:trace contextRef="#ctx0" brushRef="#br3" timeOffset="155376.219">12752 16906 10127 0,'0'0'896'0,"-8"4"-704"16,-3-1-192-16,2-2 0 0,3-2 5376 0,6 1 1056 15,0 0 208-15,0 0 32 16,0 0-5792-16,0 0-1168 0,0 0-224 0,10-3-64 0,2 1 576 0,4-1 0 15,3-3 0-15,2 1 0 0,1-1 0 0,2 1 0 16,1-2 192-16,4 1-48 0,1-2 48 0,1 0 0 16,4 0 0-16,1-2 0 0,2 0-16 0,0-1 0 15,-5 3 0-15,3-1 0 0,5 0-176 0,-5 0 128 16,-5-4-128-16,-3 6 128 0,0 0-128 0,-5-2 0 16,-1-2 144-16,-3 3-144 0,-2 2 0 0,0 2 128 0,-2-1-128 15,-4 3 0-15,-11 2 144 0,8-4-144 0,-8 4 192 0,0 0-192 16,0 0 192-16,0 0-64 0,-6-7 0 0,-3 5-128 15,-6 4 0-15,-2 1 0 0,-6 2 0 0,-4 0 0 16,-5 3-192-16,-3 2-32 0,-9 0-16 0,1 1 0 16,0-2 240-16,1 3 0 0,-2 2 0 0,4-1-144 15,3-2 144-15,6-3 256 0,3-3-64 0,5 3-16 16,4 2 224-16,5-1 48 0,3-5 16 0,2 1 0 16,9-5-64-16,0 0-16 0,0 0 0 0,0 0 0 15,13 0-384-15,5-4 0 0,6 2 0 0,3-1 0 16,7-1 0-16,7-2 0 0,7-3 0 0,6-1-176 15,7-1 176-15,1-4-208 0,-1-7 80 0,3-2-10928 16,7-4-2176-16</inkml:trace>
  <inkml:trace contextRef="#ctx0" brushRef="#br3" timeOffset="170315.705">9770 7845 21935 0,'-18'-13'960'0,"8"5"224"0,1 1-944 0,0 0-240 15,2 0 0-15,1 0 0 0,2-4 176 0,1 1-16 16,0-2 0-16,1-5 0 0,-2-5 352 0,4-1 64 16,4-1 0-16,-2-1 16 0,1-1-432 0,0-1-160 15,1-4 0-15,2-1 144 0,-1 0-144 0,3-3 0 16,-3-2 0-16,1-2 0 0,-1-2-192 0,0 0 192 15,-1 0-160-15,3 0 160 0,-4-3 0 0,2 7 0 16,-1 1 0-16,0 3 0 0,2 2 0 0,-1 2 0 0,1 2 0 16,-1 1 0-16,2 3 0 0,0 2 160 0,0 2-160 0,1 3 192 15,-3 4 192-15,1 3 64 0,-6 9 0 0,10-5 0 16,2 3-240-16,-1 0-32 0,-11 2-16 0,13 6 0 16,1 1-160-16,0 2 0 0,-1 2 0 0,0 4 0 15,-1 2 128-15,0 3-128 0,-1 2 0 0,0 0 128 16,-1-1-128-16,-1 2 0 0,-4 2 0 0,-1 1 128 15,-1-1-128-15,-1 4 128 0,-3 4-128 0,1-1 128 16,1-2-128-16,1 1 160 0,2 1-160 0,-3 0 160 16,-1 3-160-16,0-3 0 0,2-1 144 0,0-3-144 15,2 0 0-15,1 1 0 0,1-2 0 0,0 2 128 16,0 0-128-16,0 0 0 0,3-2 0 0,0 1 0 16,0 1-1472-16,1-2-256 0,2 1-48 15</inkml:trace>
  <inkml:trace contextRef="#ctx0" brushRef="#br3" timeOffset="171140.492">9939 7321 4607 0,'-7'-2'400'0,"-3"6"-400"15,2 2 0-15,2 4 0 0,3 2 4080 0,1 5 720 16,1 2 160-16,-3 5 32 0,2 1-3936 0,0 3-784 0,1-1-144 0,0 5-128 16,-2 4 176-16,1 4-48 0,0 4-128 0,-3 1 192 15,-1 0-192-15,-1 0 0 0,1-1 0 0,-1 2 0 16,-5 3 128-16,1-1-128 0,-1-1 0 0,2 1 0 15,-1 0 160-15,1-1-160 0,0-1 160 0,2-4-160 16,1-1 368-16,-1-2-32 0,3-5 0 0,-2-1 0 16,1-1-144-16,1-4-48 0,3 1 0 0,-1-2 0 15,-1 1-144-15,3 0 0 0,1 1 144 0,2-5-144 16,4-5 0-16,-2-4 128 0,2-4-128 0,2 1 0 16,0 2 0-16,2-4 0 0,2-3 0 0,4-3 128 15,1-2-128-15,5 0-160 0,1-1 160 0,4 0-208 0,3-3 208 16,5 2 0-16,2 2 0 0,6-2-144 0,1-2 144 15,2 0 128-15,3 0-128 0,3-1 176 0,6 3-48 0,3 0-128 16,5 3 192-16,4-2-64 0,-3-1-128 16,5 1 128-16,5 2-128 0,4 0 128 0,4 1-128 0,1 0 192 15,0 0-192-15,3 3 192 0,5 0-192 0,0-2 0 16,2-2 0-16,-1 1-176 0,-2 0 176 0,4-2 0 16,1 1 0-16,-4-2 0 0,-5 1 0 0,1-4 0 15,-1-1 0-15,-4 1 128 0,0-1-128 0,-6 1 0 16,-2 2 128-16,1 2-128 0,1 1 0 0,-6 2 144 15,-2-1-144-15,-4 4 0 0,-5-1 128 0,-3 2-128 16,-1 0 0-16,-4 0 0 0,-6-3 0 0,-3 1 0 16,-4 1 0-16,-5-1 0 0,-6 2 0 0,-7 1 0 15,0-1 0-15,-5-2 0 0,-3-3 128 0,-1 0 0 0,-5 0 16 16,1 1 0-16,-2 0 80 0,0 1 16 0,1 0 0 16,-2-3 0-16,-7-3-16 0,0 0 0 0,0 0 0 0,7-3 0 15,-7 3 64-15,0 0 16 0,5-7 0 16,-2-1 0-16,-1 0 272 0,-1-5 48 0,-2-2 16 0,-1-5 0 15,-4-5-304-15,1-6-48 0,-1-1-16 0,1-6 0 16,-1-4-16-16,1-4-16 0,-2-2 0 0,1-3 0 16,3-4 16-16,-1-2 0 0,2-5 0 0,0-4 0 15,2-6-32-15,3 3 0 0,0 3 0 0,-1 2 0 16,-1 4 208-16,3-2 32 0,-1-2 16 0,2 3 0 16,-1 4-48-16,-1 5-16 0,-1 6 0 0,1 4 0 15,1 5-192-15,-2 0-32 0,0 4-16 0,0 6 0 0,-2 4-400 16,3 0-80-16,-1 5-16 0,-2 1 0 15,-4 2-1664-15,0 3-320 0,-1 1-80 16,-1 2-7664-16,1 4-1520 0</inkml:trace>
  <inkml:trace contextRef="#ctx0" brushRef="#br3" timeOffset="171457.72">12844 7569 28559 0,'-3'-11'1264'0,"0"2"272"0,0-1-1232 0,4-2-304 15,5 1 0-15,4-4 0 0,3-5 0 0,4-3 0 16,0-3 0-16,4-2 0 0,0-5 144 0,3 1-144 0,1-2 0 16,4 0 144-16,1-1-16 0,1 0 0 0,-1 3 0 15,6 0 0-15,0 2-128 0,0 3 0 0,-1 0 144 0,2 2-144 16,-4 1 0-16,1 4 0 0,1 7 0 0,-1 0 0 15,0 0 0-15,-1 8 0 0,1 3 0 0,3 8 0 16,0 5 0-16,0 5 176 0,2 2-48 0,-4 6 0 16,-3 2 64-16,-1 5 16 0,-2 5 0 0,-1 4 0 15,-2-1-80-15,0 6 0 0,-1 2-128 0,-3-1 192 16,2-1-32-16,-4-1-16 0,-2 0 0 0,0-1 0 16,3-4 800-16,-2 2 144 0,2 2 48 0,2 4 0 15,-1 4-2800-15,2-3-576 16,-1-3-96-16</inkml:trace>
  <inkml:trace contextRef="#ctx0" brushRef="#br3" timeOffset="172226.073">21622 6458 31327 0,'-9'-15'2784'0,"4"4"-2224"16,-3-4-560-16,5-2 0 0,-1-3 736 0,4-1 32 15,2 0 16-15,1 0 0 0,1-1-784 0,1 1-400 16,0-6 32-16,0-1 16 0,1 0 352 0,2-1-176 16,0 1 176-16,-1-4-128 0,0 1 128 0,1-2-208 15,-1-2 80-15,1 0 128 0,-1-1-240 0,2 1 80 16,-1 0 16-16,0 1 0 0,0 1-16 0,-1 2 0 16,2-2 0-16,1 6 0 0,1 0 160 0,2 4-160 15,4 4 160-15,-3 2-160 0,-5 0 160 0,1 3 0 0,0 5 0 16,1 5 0-16,-1 4-192 0,0 4 64 0,-2 5 0 15,3 5 0-15,-1 5 128 0,0 4 0 0,-2 3-144 0,0 5 144 16,1 4 0-16,-4 3 288 0,-2 3-48 0,2 3-16 16,0 0-224-16,-2 2 176 0,1 0-176 0,2-3 160 15,0 1-160-15,-1-3 0 0,2-3 0 0,-3-3 0 16,1-1 0-16,0-3 128 0,-2-1-128 0,2 1 0 16,-1-4 0-16,1-2 0 0,0-3 128 0,1-1-128 15,-1-2 0-15,0-4-256 0,-1-2 64 0,0-2 16 16,0-2-1552-1,0 0-304-15,-1-1-64 0,-3-8-9504 0</inkml:trace>
  <inkml:trace contextRef="#ctx0" brushRef="#br3" timeOffset="173006.672">21950 5947 31039 0,'-5'-22'1376'0,"1"11"288"0,1 1-1344 0,-1 5-320 15,4 5 0-15,0 0 0 0,0 0 176 0,0 0-48 16,0 0 0-16,0 0 0 0,-5 14-128 0,3 3 0 16,0 4 0-16,1 7-176 0,0 5 176 0,-3 4 0 15,1 7 0-15,0 1-128 0,-3 2 128 0,-3 8-128 0,-2 8 128 16,0 3-128-16,-3 1 128 0,-1 1 0 0,-3 2 0 15,-3 0 0-15,2 2 0 0,0-2 0 0,-2-2 0 0,0-4 0 16,0 0 0-16,0-5 0 0,0-3 0 0,2-1 0 16,2-1 0-16,-2-5 0 0,3-4 0 0,2-5 128 15,1-4 80-15,3-5 32 0,4-2 0 0,-1-5 0 16,4-2-96-16,1-5-16 0,2-4 0 0,1-3 0 16,1-1-128-16,1-1 128 0,-3-8-128 0,8 4 128 15,2-4-128-15,2-4 128 0,1-1-128 0,5-2 128 16,4-4-128-16,2 0 192 0,5-3-192 0,6-2 192 15,7-3-64-15,3-4 0 0,0 1 0 0,1 0 0 16,2 1 0-16,2 2 0 0,0 0 0 0,7 0 0 0,2-7-128 16,4 5 0-16,2 4 144 0,1 1-144 0,0 3 0 0,1 1 0 15,5 4 0-15,2 4 128 0,1 3-128 0,-3 3 0 16,-3 3 0-16,-1 1 0 0,-3 2 0 0,0 0 0 16,-1 0 0-16,-2 1 0 0,-5-1 0 15,-4 3 0-15,-7 4 0 0,0-6 0 0,1-2 0 0,-2-1 0 16,-1 0 0-16,2 1 0 0,1 4 0 0,-3-1 0 15,-3 0 0-15,-4 0 0 0,3 0 0 0,-6 0 0 16,-2-2 0-16,-2 0 0 0,-2 2 0 0,1 0 0 16,-3 0 0-16,-2-3 0 0,-4-3 0 0,-2-1 0 15,-2 1 0-15,-2-1 0 0,-3 0 0 0,-11-3 0 16,0 0 128-16,8-3-128 0,0 0 288 0,-8 3-16 16,3-10 0-16,-3-2 0 0,-1-1 176 0,-1-4 16 15,-1-2 16-15,-5-8 0 0,-2-7-272 0,-3-5-48 0,1-3-16 16,0-3 0-16,0-4-144 0,1-3 0 0,-3-4 0 15,3-6 128-15,0-5-128 0,2-1 0 0,1-1 0 16,0 2 0-16,0 1 0 0,2 0 0 0,1-7 0 0,-1 10 0 16,-1 7 0-16,3 5 160 0,1 2-160 0,-1 4 160 15,1 3 16-15,1 2 0 0,-3 3 0 16,2 4 0-16,0 4 0 0,1 0 0 0,0 2 0 0,2 3 0 16,0 4-176-16,0 2 0 0,0 3 0 0,0 1-176 15,2 2-464 1,-1 2-80-16,-1 2-32 0,0 8 0 0,0 0-672 0,0 0-144 15,0 0-32-15,0 0 0 0,3-8-1152 0,-3 8-256 0,3-9-32 16,-3 9-7584-16</inkml:trace>
  <inkml:trace contextRef="#ctx0" brushRef="#br3" timeOffset="173366.999">23202 6162 34095 0,'-7'-11'1504'0,"5"1"320"0,1-4-1456 0,1-2-368 16,-2-1 0-16,5-1 0 0,10 0 1584 0,2-5 240 15,0-4 48-15,3-4 16 0,5-5-1888 0,3-1-192 16,3-1-128-16,3-1-16 0,2-4 192 0,7-3 144 0,6-4-192 0,7-2 192 31,4 1-496-31,2-2 16 0,2-1 0 0,-3 1 0 16,-6 3-48-16,1 6-16 0,-4-1 0 0,-3 10 0 0,-3 8 544 0,-8 5 144 0,-2 5 16 15,-3 9 0-15,-3 3 352 0,-2 7 64 0,-1 5 0 0,1 7 16 16,0 9-208-16,-1 8-64 0,4 6 0 0,2 5 0 16,2 7-128-16,3 7-16 0,0 4-16 0,2 4 0 15,-1 4-160-15,-2 0 0 0,-2-5 0 0,-1 2 0 16,-1 0 0-16,0 2 0 0,-2 0 0 0,1-3 0 15,1-2-1264 1,1 3-224-16,1 2-48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5:01:39.321"/>
    </inkml:context>
    <inkml:brush xml:id="br0">
      <inkml:brushProperty name="width" value="0.05292" units="cm"/>
      <inkml:brushProperty name="height" value="0.05292" units="cm"/>
      <inkml:brushProperty name="color" value="#92D050"/>
    </inkml:brush>
  </inkml:definitions>
  <inkml:trace contextRef="#ctx0" brushRef="#br0">23227 4769 26719 0,'2'-18'2368'0,"-4"-2"-1888"16,-4-2-480-16,-3 3 0 0,2 5 0 0,-2-1-208 16,3 0 16-16,-6 1 0 0,-4-1 192 0,0 2-144 15,-5-3 144-15,-1 2-128 0,-3 0 128 0,-1 1 0 16,-3 1 128-16,-3 1-128 0,-1-1 128 0,-6 1-128 0,-4 1 128 0,-5 4-128 15,-6 2 192-15,-3 1-48 0,0-1 0 0,-1 2 0 16,-2 2-144-16,-6-2 160 0,-3 1-160 0,-6 0 160 16,-4 0-160-16,-2 0 192 0,2 1-192 0,-9-3 192 15,-8-1 64-15,2 0 32 0,-3 0 0 0,0 0 0 16,-3 2 288-16,-7 0 48 0,-5 1 16 0,-4 0 0 16,-3 0-112-16,-1 1-16 0,-4 1 0 0,-8-1 0 15,-7-2-256-15,-3-1-48 0,0 2-16 0,-5 1 0 16,-2-2 48-16,-5-1 0 0,-5 1 0 0,-4-2 0 15,-3 1 48-15,-1 0 16 0,2-3 0 0,-5 2 0 16,-4-1-48-16,-3 2 0 0,-4-1 0 0,0-1 0 16,0 1-16-16,-2-1-16 0,0 7 0 0,-2-4 0 15,0-1-16-15,-1 1 0 0,-2-2 0 0,-3 2 0 0,-3 4-64 16,-1-2-16-16,-5-2 0 0,0 0 0 0,-1 1-128 0,0-1 0 16,1-1 0-16,2-2 128 15,0-1-128-15,-1-2 0 0,1-1 0 0,-1 3 0 0,-2-1 0 0,5-2 0 16,4-4 128-16,-4 2-128 0,-5 2 0 0,1-1 0 15,1-3 0-15,3-1 0 0,-1-2 0 0,3 1 0 16,1-3 128-16,2 3-128 0,2 1 0 0,-1 4 0 16,1 0 0-16,-1-1 0 0,-4-2 0 0,1 1 0 15,-1 4 144-15,4 1-144 0,-3 1 0 0,6 1 0 16,2 2 0-16,1-1 128 0,-5 0-128 0,5 1 0 16,1 2 0-16,0 0 128 0,0-4-128 0,-1 2 0 15,-1 1 0-15,6 0-128 0,5 1 128 0,4-1 0 16,0 0 0-16,4-1 0 0,2 0 0 0,0-2 0 15,4-1 0-15,5-2 0 0,5 0 0 0,5 2 0 0,-1 0 0 0,4-2 0 16,1 0 0-16,3-1 0 0,3 2 0 0,3-2 0 16,-1-2 0-16,5 0 0 0,5-1 0 0,-1 5 0 15,0-1 0-15,6 0 0 0,7-2 0 0,0 2 0 16,0-1 0-16,3 2 0 0,7 2 0 0,3-1 0 16,2-2 0-16,4 4 0 0,4 1 160 0,6 2-160 15,5-5 128-15,3 3-128 0,1 0 0 0,2 3 0 16,-1 3 0-16,7 0 0 0,4 0 0 0,5 1 0 15,2-2 0-15,3 0 0 0,-1 0 0 0,4 2 0 16,2 1 0-16,6 1 0 0,1 0 0 0,6 2 0 16,6 0 0-16,3-1 0 0,0 1 0 0,5 1 0 15,0 0 0-15,6-1 0 0,-2-1 0 0,4 2 0 16,-1 2 128-16,5 1-128 0,0 1 0 0,2 5 0 0,-3-3 0 16,2 5 128-16,3 2-128 0,1 7 0 0,2 8 0 15,1 4 0-15,2 4 128 0,-1 3-128 0,1 2 0 0,-1 6 176 16,0 1-176-16,0 9 160 0,2 12-160 0,0 3 0 15,-1 4 0-15,1 4 0 0,-3 4 0 0,-1 2 0 16,0 7 0-16,-4 5 0 0,2 7 0 0,-1-1 0 16,-2 2 0-16,2 8 0 0,-1 5 0 0,-1-1 0 15,2-1 0-15,1 4 0 0,-4 3 0 0,2-1 0 16,1 2 0-16,0-1 0 0,-2 2 0 0,2 0 0 16,-2 0 0-16,2 1 0 0,-6-2 0 0,1-1 0 15,-3-1 0-15,2 1 0 0,0-1 0 0,-3-6 0 16,0 1 128-16,2-3-128 0,2-1 0 0,-3-2 0 15,-4-2 144-15,0-3-144 0,5-2 0 0,-1-3 0 0,-2-3 0 0,1-2 128 16,2-6-128-16,0-5 0 0,4-5 0 0,-1-8 0 16,5-3 0-16,1-8 0 0,3-7-176 0,1-5 176 15,2-5-304-15,0-7 48 0,6-5 0 0,0-6 0 16,2-4 48-16,5-4 16 0,3-4 0 0,2-1 0 16,1-4 192-16,6-3-144 0,2-2 144 0,4-1-128 15,4-4 128-15,1 0 0 0,6-1 160 0,8-1-160 16,5-4 272-16,7 0-32 0,5-1-16 0,4-2 0 15,0 0-96-15,5-1-128 0,7-1 176 0,2 0-176 16,7-3 128-16,3 1-128 0,3-3 0 0,6 3 0 16,5-3 0-16,6 1 0 0,6 0 0 0,3 0 0 15,2-1 0-15,5 2 0 0,4-1 0 0,3 1 0 16,0-2 0-16,6 2 0 0,4-1 0 0,6 3 0 16,2 1 0-16,3 2 0 0,2 1 0 0,4-1 0 0,1 1 0 0,5 0 0 15,3 0 0-15,2 1 0 0,4 1 0 0,3 1 0 16,1-1 0-16,5 1 0 0,2 3 0 0,3 0 0 15,2-4 0-15,2 2 0 0,1 2 160 0,4-1-160 16,0-3 128-16,2 1-128 0,-3 1 176 0,6 0-48 16,5 2-128-16,-1-2 192 0,-3 0-64 0,4-1 0 15,3 0-128-15,1 1 192 0,-3-3-192 0,0 0 176 16,2 0-176-16,-2 2 160 0,-2-1-160 0,3-1 160 16,3-1-160-16,-2 0 160 0,-2-1-160 0,0 0 0 15,1 0 0-15,-2-1 0 0,0-2 0 0,-1 0 0 16,1 1 128-16,0-2-128 0,-1 4 0 0,-2-2 0 15,-1-1 0-15,-1 1 128 0,-3 0-128 0,0 1 0 16,-4 1 0-16,-3 0 0 0,-1 1 0 0,-3 1 0 0,-3-2 0 16,-5 0 0-16,-3 2 0 0,1 2 0 0,-1 2 0 0,-3-3 0 15,-4-1 0-15,-3 3 0 0,-3 0 0 0,-6 1 0 16,-5-1 0-16,-3 2 0 0,-5-2 128 0,1 1-128 16,-3-2 0-16,-6 2 0 0,-10-1 0 0,2 1 0 15,1-1 0-15,-4 2 0 0,-4 0 0 0,-2-1 128 16,-3-2-128-16,-2 2 0 0,-2 0 0 0,-6 1 0 15,-5-3 0-15,-6 2 0 0,-2 0 0 0,-1 3 0 16,-4 2 0-16,-5-1 0 0,-7-2 128 0,-2 2-128 16,-1 0 0-16,-6 0 0 0,-7 2 0 0,-5-1 0 15,-8-1 0-15,-4-1 0 0,-2 1 0 0,-6-1 0 16,-3 3 0-16,-5-2 0 0,-1-2 0 0,-6 1 0 16,-5 1 0-16,-3-3 0 0,-3 1 0 0,0 0 0 0,-3-3 0 0,-1 1 0 15,1-3 0-15,-1-1 0 0,0-3 0 16,-1-1 128-16,-1-1-128 0,-1 0 128 0,1-2-128 0,-2-2 128 15,0-3-128-15,1-3 128 0,1 0-128 0,-1-8 0 16,1-5 0-16,0-7 128 0,-3-6-128 0,1-5 0 16,-3-6 0-16,-1-5-176 0,-2-5 176 0,0-4 0 15,-2-3 0-15,1-8 0 0,-1-7 0 0,4-3 0 16,3 1 128-16,3-9-128 0,-4-4 0 0,2-1 144 16,1 0-144-16,3-8 0 0,0-12 0 0,2 5 0 15,-3 4 0-15,1-4 0 0,-2-5 0 0,3-1 0 16,-3 4 0-16,1-3 0 0,-2-5 0 0,2-1 0 15,1 0 0-15,-3-3 0 0,-1-4 0 0,0-4-144 16,2 3 144-16,-1 4 0 0,1 1 0 0,-2-1 0 0,0-6 0 0,1 6 0 16,1 5 0-16,-1 0 0 0,0 1 0 0,0 1 0 15,3 4 0-15,-1 2 0 0,1 0 0 0,-1 4 0 16,2 3-160-16,-1 3-48 0,-2 2-16 0,0 5 0 16,1 5-16-16,-3 2 0 0,-1 0 0 0,-2 6 0 15,0 11 80-15,0 4 16 0,-4 5 0 0,3 6 0 16,-3 3 144-16,-1 2-128 0,1 2 128 0,-3 5-128 15,-3 1 128-15,1 3-160 0,0 3 160 0,0 6-160 16,-1 3 160-16,-1 3-128 0,0 2 128 0,0 0-128 16,0 3 128-16,-1 2 0 0,1 2 0 0,-1 4 0 15,-2 0 0-15,1 2 0 0,-2 1 0 0,0 0 128 16,-1 3-128-16,0 1 0 0,-5 0 128 0,-1 0-128 16,-2-1 0-16,-1 3 0 0,-7-1 0 0,-4 5 0 0,-6 4 0 15,-6 2 0-15,-3-2 0 0,-6 2 0 0,-2 2 0 0,-2 0 0 16,-3 2 0-16,-6-3-128 0,-9-2 128 0,-5 1 0 15,-3 3 0-15,-2-3 0 0,-1-2 0 0,-6 0 0 16,-7 1 0-16,-3 1 0 0,0 3 0 0,-12-2 0 16,-7-2 0-16,-1 1 0 0,-3-3 0 0,-6 1 0 15,-10 5 0-15,0-3 0 0,-2-2 0 0,-6 3 0 16,-7 1 0-16,-5-1 0 0,-2-4 0 0,-7 0 144 16,-2-1-144-16,-2 2 0 0,1 1 0 0,-3 0 0 15,-6-1 0-15,-4-2 0 0,-4-2 0 0,-2-1 0 16,-1 2 0-16,2-3 0 0,0 1 0 0,-1-2 0 15,-4-3 0-15,1 3 0 0,-1-2 0 0,1 0 0 16,-5-4 0-16,1 2 0 0,-3-1 128 0,2-1-128 16,-1-3 0-16,2-1 0 0,2-2 0 0,1 1 0 0,-4 2 0 0,0-1 0 15,0-2 0-15,0 3 0 0,-4 3 128 0,-1 1-128 16,-6 0 0-16,3 1 0 0,-4-1 0 0,2 4 0 16,-2 0 0-16,-1-1 0 0,0-1 0 0,0 2 0 15,-7 3 0-15,4 1 0 0,3 1 0 0,2 0 0 16,-6-3 0-16,6 1 0 0,-1 0 0 0,0 2 0 15,0 2 0-15,-1 1-176 0,-2-1 176 0,1 0-160 16,1 2 160-16,1 2-160 0,2 0 160 0,-1 1-160 16,2-1 160-16,0 1 0 0,0-1 0 0,1 1 0 15,4-3 0-15,4 2 0 0,-2 0 0 0,3 3-128 16,3-1 128-16,4 1 0 0,4-2 0 0,0 2 0 16,-2 3 0-16,1 2 0 0,-1-1 0 0,5 0 0 0,4-3 0 0,4 2 0 15,5 3 0-15,2 0 0 0,1-1 0 0,6-2-128 16,3-4 128-16,9 0 0 0,7-1-176 0,3-3 176 15,0 0-208-15,5-3 80 0,7 0-80 0,4-1-16 16,5-4 0-16,6 1 0 0,7-2 224 0,2 0-144 16,2-1 144-16,7 2-128 0,8-4 128 0,5 0 0 15,2-1 0-15,7 1 0 0,2 2 0 0,5-2 0 16,2 0 0-16,7-2 128 0,2 2-128 0,6 1 144 16,3 2-144-16,5 1 160 0,1 2-160 0,4 0 160 15,0 0-160-15,4 0 160 0,1 0-160 0,6 2 0 16,2 3 0-16,3 0 0 0,0 1 0 0,5 1 0 15,3 0 0-15,1 5 0 0,2 7 0 0,2-1-144 16,0 4 144-16,6 3-160 0,1 3 160 0,1 5-208 16,-2 3 80-16,2 3 128 0,-2 2-144 0,3 4 144 0,0 4 0 15,2 7 0-15,1 6 0 0,1 4-128 0,-3 7 128 0,2 1 0 16,-4 4 0-16,3 5 0 0,-5 7-128 0,5 8 128 16,-1-2 0-16,1 11 0 0,-4 6 0 0,1 5 0 15,-2 5 0-15,-2 8 0 0,2 4 0 0,-1 1 0 16,0 0 0-16,2 5 0 0,-3 2 0 0,0 4 0 15,-2 3 0-15,-2 0 0 0,-1-2 0 0,-3 6 0 16,2 1 0-16,-1 3 0 0,-2 2 0 0,-1-2 0 16,-4-3 0-16,2-4 0 0,1 3 0 0,1 0 0 15,1 1 0-15,-1-5 0 0,0-2 0 0,2-7 0 16,0-10 0-16,2 1 0 0,-2 1 0 0,4-9 0 16,2-9 0-16,3-5 0 0,3-4 0 0,0-5 0 15,3-6 0-15,1-8 0 0,3-8 0 0,3-7 0 0,1-6 0 0,4-3 0 16,1-4 0-16,4-7 0 0,2-7-192 15,1-5 192-15,2-5-192 0,5-5 192 0,7-6-224 0,1-4 64 16,6-4 16-16,3-2 0 0,5-4 144 0,4-4-208 16,1-3 80-16,5-1 128 0,5-1-128 0,6-1 128 15,5-2 0-15,4 0 0 0,5-1 0 0,6 0 0 16,2-2 0-16,6-1 0 0,2-1 0 0,7 0 0 16,9 2 0-16,2-5 0 0,1-2 0 0,9-3 0 15,7 0-144-15,10-2 144 0,8-2-144 0,6-4 144 16,3-4-208-16,5-1 80 0,8 2-64 0,6-1-16 15,2 1 0-15,7 2 0 0,4-1 48 0,0 1 16 16,4-1 0-16,4 4 0 0,6 3 144 0,0 0 0 16,-3-1 0-16,7 3 0 0,5 3 0 0,-1 0 0 15,3 2 0-15,2-1 0 0,3-1 0 0,4 2 0 16,4 1 0-16,1 3-128 0,3 1 128 0,4 6 224 0,5 0-48 16,-6 0-16-16,-2-1 32 0,3 0 0 0,6-2 0 0,2 6 0 15,-4 2-64-15,1 3-128 0,-4-2 192 0,-2 0-64 16,-1 1-128-16,0 3 0 0,-1 5 0 0,-2-2 0 15,-2-2 0-15,-4 1 0 0,-1 0 128 0,-4-2-128 16,-1 1 0-16,-2 0 0 0,-5 0 0 0,0 2 128 16,-6 2-128-16,1-1 0 0,0-3 0 0,-5 1 0 15,-3 0 0-15,-5 0 0 0,0-2 0 0,-10 0 0 16,-5 1 0-16,-7 0 0 0,-2 1 144 0,-8 2-144 16,-8-2 0-16,-3 2 0 0,-2 0 0 0,-7-2 0 15,-8 4 0-15,-1-1 0 0,-7-3 0 0,-1 1 0 16,-5 1 0-16,-9-1-128 0,-8-2 128 0,-4 1 0 15,-4 2 0-15,-6-2-128 0,-7-5 128 0,-7 3 0 16,-6 1 0-16,-4-1 0 0,-2 4 0 0,-7-2 0 0,1-1 0 0,-7-1 0 16,-6 0 0-16,-5 0 0 0,-3-4 0 0,-1 3 0 15,-1 1 128-15,0-1-128 0,-7-5 0 0,-2-1 0 16,-4 0 0-16,-2-1 0 0,-5-1 0 0,-3-3 0 16,-3-2-160-16,-1-1 160 0,-3-5-144 15,0 2 144-15,-4-1 0 0,1-4-144 0,-3-3 144 0,0-3 0 16,-3-2 0-16,1-4 128 0,-1-5-128 0,0-6 0 15,-1-7 0-15,0-6 128 0,0-4-128 0,0-4 192 16,0-4-64-16,2-8 0 0,-2-6 32 0,2-6 16 16,-3-10 0-16,2-6 0 0,1-7-48 0,2-7-128 15,1-8 192-15,2-8-64 0,-5-5-128 0,4-5 128 16,-1-8-128-16,2 0 128 0,1-5 64 0,0 0 0 16,-3 0 0-16,2 1 0 0,-1 5 320 0,0 1 64 0,1 2 0 0,-2 4 16 15,-3 4 0-15,-2 5 0 0,-1 6 0 0,-1 3 0 16,1 1-368-16,-3 5-80 0,-3 6-16 0,-1-3 0 31,-1-1-880-31,-4 2-176 0,0 1-32 0</inkml:trace>
  <inkml:trace contextRef="#ctx0" brushRef="#br0" timeOffset="71095.107">23151 4115 28559 0,'-2'-35'1264'0,"0"15"272"0,-1 1-1232 0,-5 2-304 0,-2 1 0 0,-1 2 0 16,-6 1 0-16,-2 0-256 0,-7 2 64 0,-3 1 0 16,-5 2 192-16,-10 0 0 0,-9 2-160 0,-11 0 160 15,-9-1-176-15,-4-1 48 0,0 1 0 0,-6 2 0 16,-6-1 128-16,-5 1 0 0,-3 0-144 0,-1 0 144 15,-1 1 0-15,-5 1 0 0,-10 2 0 0,-2-1 0 16,-2-2 0-16,-3-1 0 0,-3 0 0 0,-5 0 0 16,-2 1 0-16,-5-3 0 0,-4-1 0 0,-6 2 0 0,-7 1 0 0,-2-1 128 15,-2-3 32-15,-1 4 0 0,1-1 176 0,-4 2 48 16,-4 3 0-16,-4-1 0 0,-5-2-16 0,-2 2 0 16,4-1 0-16,-4-1 0 0,-3 3-176 0,0-2-16 15,-5-1-16-15,0 1 0 0,-7 2-160 0,0 1 0 16,-3-1 144-16,-2-1-144 0,2-2 0 0,-1 1 0 15,1 2 0-15,3-3 0 0,1-3 128 0,-2 4-128 16,2 3 160-16,1 0-160 0,-4-1 176 0,0 0-176 16,-5-1 192-16,1 1-192 0,-1 1 144 0,2 0-144 15,0-3 0-15,3 3 144 0,-3 0-144 0,-1 0 0 16,-1 0 0-16,2 0 0 0,1 0 0 0,1 4 0 16,-3 0 128-16,1-1-128 0,-2 0 0 0,2 0 0 15,-1 0 0-15,2 2 0 0,-1-1 0 0,2 0 0 0,2-1 0 0,-3 1 0 16,2 1 0-16,0 2 0 0,5 2 128 0,1-4-128 15,0 0 0-15,1-1 0 0,-1 1 0 0,1-2 0 16,0-1 0-16,6 2 0 0,4 1 0 0,-2-1 0 16,2 1 0-16,0 1 0 0,-1 0 0 0,2-1-176 15,5 0 944-15,-1-3 176 0,8-1 32 0,2 1 16 32,5 4-1616-32,-3-2-320 0,0 0-64 0,5-1-16 0,3-4 880 0,5-1 144 0,5 1 0 0,1 0 128 15,0 1 640-15,3-1 144 0,4 0 32 0,3-2 0 16,4 2-1744-1,1 0-352-15,2-1-64 0,3-1 0 0,3-2 832 0,4-4 160 0,6 0 32 0,2 1 16 16,2 1 176-16,4-2 0 0,7-2 0 0,3 0 0 16,-1-2 0-16,7 1 0 0,3-2 0 0,8 0 0 0,1-1 144 0,4-2-144 15,1 0 192-15,4 0-192 0,1 1 224 0,4 0-64 16,4-1-16-16,5 2 0 0,1 3 112 0,3 0 32 16,2-2 0-16,-1 1 0 0,2-1 96 0,2 4 32 15,-2-1 0-15,3 2 0 0,1-2-128 0,3 2-32 16,2 1 0-16,1 0 0 0,0 1-96 0,2 0-32 15,2 0 0-15,3 3 0 0,2 0-128 0,0 0 128 16,1 2-128-16,0 1 128 0,1 2-128 0,3 2 160 16,1 4-160-16,2 2 160 0,0 5-160 0,1 6 0 15,2 4 0-15,1 5 0 0,1 2 0 0,2 4 0 16,1 7 0-16,-1 8-176 0,3 8 176 0,-2 4 0 16,4-1 0-16,0 6 0 0,0 5 0 0,-2 6-128 15,-1 5 128-15,3 0 0 0,0 4 0 0,2 7 0 0,-1 4 0 16,2 5 0-16,2-2 0 0,-3 7 0 0,-1 4 0 0,2 5 0 15,1 2 0-15,2 6 0 0,-3 6 0 0,2 4 0 16,-1 4 0-16,-1 5 0 0,2 0 0 0,-2 6 0 16,-2 0 0-16,1 4 0 0,3 0 0 0,-3 5 0 15,-3-4 0-15,1 2 0 0,2 3 0 0,-1-1 0 16,-4 2 0-16,4-5 0 0,0-4 0 0,-2-1 0 16,-1-4 0-16,-1 0 0 0,2 0 0 0,-2-5 0 15,2-5 0-15,-1-1 0 0,-3-4 0 0,2-4 0 16,0-7 0-16,3-1 0 0,-2-1 0 0,0-6 0 15,3-5 0-15,1-7 0 0,0-5 0 0,4-9 128 16,2-7-128-16,2-6 0 0,4-7 0 0,2-4 0 16,1-8-192-16,1-6 64 0,4-8 0 0,3-4 0 0,0-6-80 15,3-6-16-15,4-6 0 0,2 0 0 0,1-4-32 0,4-1 0 16,4-5 0-16,5 0 0 0,6-1 256 0,5-1 0 16,5 0 0-16,4-3 160 0,2-1 32 0,8-3 0 15,3 1 0-15,7-2 0 0,2-2-64 0,5 1-128 16,4-2 192-16,6-1-64 0,4 1-128 0,6 0 160 15,0-2-160-15,7 3 160 0,3-2-160 0,6 1 0 16,2-2-160-16,1 3 160 0,1 2-144 0,6 1 144 16,7 1-128-16,-2 4 128 0,-4-2 0 0,8 1 0 15,4 2 0-15,2 0 0 0,0 4 0 0,2 0-128 16,1 1 128-16,4-2 0 0,-1 0 0 0,5 0 0 16,5 0 0-16,2-1 0 0,4-2 0 0,0-2 0 15,0 3 0-15,7-3 0 0,6 0 0 0,-3 3 0 16,-3-3 0-16,5 0 0 0,7-1 0 0,-3 1 0 15,3 2 0-15,-2-3 0 0,3 2 0 0,-1-1 0 0,-2-2 0 0,4 0 0 16,5 0 0-16,2-2 0 0,2-2 0 0,2 0 0 16,-2 0 0-16,6-3 0 0,1-3 0 0,2 1 0 15,-3 1 0-15,5-1 0 0,4-4 0 0,-1 2 0 16,-2 2 0-16,0 0 0 0,-2 3 0 0,1-2 0 16,-1-1 0-16,-3 3 0 0,1 1 0 0,0 2 0 15,-1 0 0-15,1 2 0 0,-5-1 0 0,-1 2 0 16,-5 3 0-16,-1-1 144 0,-2 1-144 0,0 1 0 15,-3-1 144-15,-3 1-144 0,-2-2 0 0,-1 3 144 16,1-3-144-16,1 0 0 0,0 2 0 0,0-2 0 16,-1 0 128-16,-5-2-128 0,-6-2 0 0,-3 3 128 15,-3 2-128-15,-1-1 0 0,-1-1 0 0,-4 1 0 0,-2-2 0 0,-6 4 0 16,-8 4 0-16,-2 1 0 0,-3-3 0 0,1 1 0 16,-5 2 0-16,-5 3 0 0,-4 3 0 0,-4 1 0 15,-3-1 128-15,-5 0-128 0,-6 0 0 0,-1-1 0 16,-9 1 0-16,-4-1 0 0,-9 0 0 0,2-1 0 15,-3-1 0-15,-6 1 0 0,-4-3 0 0,-8-1 0 16,-3-2 0-16,-2-2 0 0,-7 1 0 0,-1-4-144 16,-3-2 144-16,-6-1 0 0,-6-2 0 0,-4-2 0 15,-2-2 0-15,-2-2 0 0,-3-2 0 0,-2 0 0 16,0-5 176-16,-1-2-176 0,-1-4 352 0,-1-4-32 16,0-3-16-16,-3-3 0 0,1-3 144 0,-5-6 16 15,0-2 16-15,-2-3 0 0,-2-2-96 0,0-5-32 16,-4-6 0-16,2-9 0 0,-3-9-176 0,1-5-48 0,0-1 0 0,0-9 0 15,-3-8-128-15,2-6 0 0,-1-2 0 16,2-6 0-16,-4-5-224 0,0-5 80 0,0 0 16 0,0-7 0 16,1-2 128-16,-2-2 0 0,2-2 0 0,-1-3 0 15,-1-2 0-15,-3 0 0 0,2-2 0 0,4 0 128 16,2-3 64-16,1-2 0 0,-2 0 16 0,3 1 0 16,0-1-16-16,1 3 0 0,1 3 0 0,-2-3 0 15,0 1-192-15,-1 4 0 0,-2 1 0 0,-3 3-160 16,-3 0-32-16,-1-3 0 0,-2 1 0 0,0 5 0 15,-5 5-16-15,-1 2-16 0,-1 1 0 0,-2 6 0 16,-3 2 224-16,0 4 0 0,-1 2-160 0,0 5 160 16,0 6 0-16,0 3 0 0,-2-3 0 0,1 6 128 15,2 5-128-15,0 6 192 0,0 3-192 0,2 0 192 16,2 2-32-16,0 8 0 0,0 8 0 0,1 3 0 0,2 6-32 0,0 4-128 16,0 5 192-16,-1 7-64 0,0 6 0 0,0 6-128 15,-1 7 192-15,0 7-64 16,1 10-1760-16,-9 6-352 0,-2 11-80 0</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5:02:58.858"/>
    </inkml:context>
    <inkml:brush xml:id="br0">
      <inkml:brushProperty name="width" value="0.05292" units="cm"/>
      <inkml:brushProperty name="height" value="0.05292" units="cm"/>
      <inkml:brushProperty name="color" value="#92D05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FF0000"/>
    </inkml:brush>
  </inkml:definitions>
  <inkml:trace contextRef="#ctx0" brushRef="#br0">1532 2445 11967 0,'-19'-11'528'0,"8"3"112"0,-3-2-512 0,0-4-128 0,0-1 0 0,0 2 0 15,1 8 1408-15,1 0 240 0,1-3 48 0,0 2 16 16,-2 1-768-16,5 1-160 0,0-1-16 0,0 2-16 15,-3-2-416-15,6 4-80 0,5 1 0 0,0 0-16 16,0 0-64-16,0 0-16 0,0 0 0 0,0 0 0 16,0 0-160-16,0 0 0 0,0 0 0 0,1 9 0 15,1 0 0-15,5 0 128 0,1-1-128 0,6 2 128 16,2 1 0-16,3 0 0 0,0-1 0 0,3-2 0 16,0-1 0-16,3 1 0 0,-2-2 0 0,6 0 0 15,2-3 128-15,6-1 32 0,0-3 0 0,6 1 0 16,1 1 16-16,4 3 0 0,2-1 0 0,2-1 0 0,-1-5-48 0,7-1-16 15,3-1 0-15,5 2 0 0,1 3-32 0,1-3 0 16,1 0 0-16,-2 0 0 0,3 0 32 0,5-1 0 16,1 0 0-16,1 1 0 0,-1 0 80 0,1 1 0 15,1-1 16-15,4 0 0 0,4-2-96 0,-1 1-32 16,-3-2 0-16,5 3 0 0,3-4-80 0,4 2 0 16,2-1-128-16,0-1 192 0,-1-3-192 0,3 0 0 15,3 2 128-15,-2-1-128 0,2 1 0 0,1 0 0 16,4 1 0-16,-2 0 0 0,-2-2 0 0,1 1 0 15,3 1 0-15,0 2 0 0,-6-4 0 0,3 1 0 16,6 2 0-16,-1 0 0 0,-2 2 0 0,2 1 0 16,1 0 0-16,-1-1 0 0,0-5 128 0,1 4-128 15,-2 4 0-15,-2 0 0 0,-1-6 0 0,0 3 0 0,0 0 0 0,0 3 0 16,0 1 0-16,-3 0 0 0,-5-2 0 0,2 1 0 16,3 0 0-16,-3 1 0 0,-3 2 0 0,-1 0 0 15,1-4 0-15,1 4 0 0,-2-1 0 0,2 1 0 16,-1 0 176-16,1 0-176 0,3 1 192 0,-4 0-192 15,-3 0 160-15,1-3-160 0,0-3 128 0,-1 6-128 16,-8-1 128-16,-1 1-128 0,-2 0 128 0,1 0-128 16,4-5 160-16,-6 1-160 0,-4 1 192 0,-4-1-192 15,0 0 256-15,0 0-64 0,-1 1-16 0,-1 0 0 16,-5 0 48-16,-2-1 16 0,-4-2 0 0,2-1 0 16,0 1-32-16,1 0 0 0,-4-1 0 0,-2 1 0 15,0-3-48-15,-5-1-16 0,-2 1 0 0,-2 0 0 16,-5-2 32-16,4 2 0 0,2-3 0 0,-3 1 0 15,-3-1 64-15,-4-1 16 0,2 0 0 0,-5 1 0 0,-1 3-48 0,-1-1 0 16,-2 1 0-16,-1-1 0 0,1 1-208 0,-4 1 128 16,-2 2-128-16,-3 0 0 0,0-2 0 0,-1 3 0 15,0 2 0-15,-2 3 0 16,-1 4-1728-16,-5 7-384 0,-3 8-64 0</inkml:trace>
  <inkml:trace contextRef="#ctx0" brushRef="#br0" timeOffset="3873.109">5991 4960 16575 0,'0'0'736'0,"-1"-9"160"0,1 9-720 0,0 0-176 16,0 0 0-16,0 0 0 0,5-9 1344 0,2 5 256 16,-7 4 32-16,8-4 16 0,2 1-1328 0,0 1-320 15,-2 0 0-15,3 2 0 0,0 0 0 0,3 0 0 16,-1 0 0-16,1 4 0 0,0 1 0 0,3 0 0 15,0 0 0-15,3-2 0 0,1 0 0 0,3 1 0 16,4-2-192-16,0 2 64 0,1 2 128 0,2-1 0 16,3 1 160-16,2 1-160 0,2 3 224 0,0 0-48 15,3-1-16-15,3 0 0 0,2 1 0 0,1-2 0 16,4 0 0-16,5 1 0 0,0 1 48 0,1-1 16 16,1-3 0-16,2 1 0 0,3-2 16 0,2 1 0 0,2-2 0 15,1 2 0-15,-3-1-80 0,1 1-16 16,0-2 0-16,4-1 0 0,5 1-144 0,1 0 160 0,2 3-160 15,-2-1 160-15,-5-1-160 0,8-1 0 0,5-2 0 0,1 2 0 16,1-2 0-16,-2-2 0 0,6-2 0 0,-1 1 0 16,-2 2 0-16,-1-1 0 0,-1-1 0 0,3-2 0 15,3 1 0-15,3 2 128 0,-1 0-128 0,2-2 0 16,3 1 128-16,-1 0-128 0,0 0 0 0,-1 0 128 16,-1-1-128-16,2 0 0 0,3-2 144 0,0 3-144 15,-7 1 0-15,3 0 0 0,0-6 0 0,0 3 0 16,-2 1 0-16,1-2 144 0,1 0-144 0,-3-1 0 15,4-1 208-15,-3 1-64 0,-2-2-16 0,0 3 0 16,3-1 144-16,-3 3 32 0,-1 1 0 0,1-1 0 16,1-3-48-16,1 4-16 0,-2-1 0 0,-2 2 0 0,1 0-240 15,-3 0 128-15,3-1-128 0,-2 2 0 0,-1 1 128 16,-3-1-128-16,-4-2 0 0,3-1 0 0,1 1 0 0,-2 1 0 16,-5 4 0-16,-2-5 0 0,-1-4 0 0,1 1 0 15,1 3 0-15,-4 0 0 0,0 0 0 0,-5 1 128 16,1 0-128-16,-1-1 0 0,-1 0 0 0,0 0 0 15,-5 1 128-15,-1 1-128 0,-7 0 0 0,1-1 0 16,-5-2 0-16,2 2 0 0,-2 1 160 0,-5 0-160 16,-6-1 160-16,0 2-160 0,-3 3 176 0,-4-2-176 15,-3 0 192-15,-4-2-192 0,-3 1 128 0,-4 0-128 16,-2-4 0-16,-1 2 0 0,-2 2 192 0,-6-1-192 16,-7-1 192-16,0 0-192 0,0 0 192 0,0 0-192 15,6 6 192-15,-6-6-192 0,0 0 256 0,0 0-64 16,-13-2-16-16,-2 1 0 0,-1 0-48 0,-6 0-128 0,-2 0 192 0,-5-3-64 15,-5 2-128-15,-7-1 0 0,-2 2 144 0,-2 2-144 16,-3-1 0-16,-3 0 128 0,-2 0-128 0,-4 0 0 16,-2-1 0-16,-4 0 0 0,-3-2 0 0,-2 2 128 15,-3 0-128-15,0 0 0 0,-3-2 0 0,-5 2 0 16,-6-3 0-16,1 4 0 0,-1 2 0 0,-3-5 128 16,-4-3-128-16,-3 1 0 0,-3 1 0 0,-2 0 0 15,-1-3 0-15,0 1 0 0,-4 1 0 0,2 1 0 16,-2 0 0-16,-3 1 0 0,-3-3 0 0,1 1 0 15,4 2 0-15,-3-2 0 0,-2 3 0 0,-3-1 0 16,2 1 0-16,-2 0 0 0,-7 1 0 0,3-2 0 16,2-2 0-16,-1-1 0 0,-2 2 0 0,2 1 0 15,2 2 0-15,0-2 0 0,2-2 0 0,-2-1 0 0,-1 2 0 16,1 0 0-16,-2 0 0 0,1 2 0 0,3-2 0 0,0 1 0 16,-4-1 0-16,5 2 0 0,2 0 128 0,1 4-128 15,-3-1 128-15,3 0-128 0,1-1 0 0,2 2 144 16,-7 3-144-16,6-2 0 0,4 0 0 0,-3 0 0 15,-2 2 0-15,3 2 0 0,4 3 0 0,-3 3 0 16,-2 3 0-16,1-4 0 0,3-1 0 0,-3-1 0 16,-3 3 0-16,4 5 0 0,4 1 0 0,1 0 0 15,0-2 0-15,4-1 0 0,2 2 0 0,2-3 0 16,5-2 0-16,1 2 0 0,1-3 0 0,2 1 0 16,5 0 0-16,6-1 0 0,3-1 0 0,3 0 0 15,1 0 0-15,6-1 0 0,3-1 0 0,4-1 0 16,5-3 0-16,4 3 0 0,6 1 0 0,4-1 0 15,3 1 0-15,5-3 0 0,1-3 0 0,4-2 0 0,4 2-160 0,3 2 160 16,4-1 0-16,8-4-176 0,-8 5 176 0,8-5-128 16,0 0 128-16,0 0-128 0,0 0 128 0,8 7-128 15,0 2 128-15,4-2-192 0,1-2 192 0,3 2-192 16,3 3 192-16,5-1 0 0,2 0 0 0,6 1 128 16,4-5-128-16,5 1 0 0,3 2 0 0,3-5 0 15,2-2 0-15,3 2 128 0,0 0-128 0,4-2 0 16,0 0 0-16,6 4 0 0,1-2 0 0,6-3 128 15,0-3-128-15,2-3 0 0,3-1 0 0,1 2 0 16,0 3 0-16,3-2 0 0,3-1 0 0,1-3 128 16,4-3-128-16,0-1 0 0,4-1 0 0,1 2 0 15,0 1 0-15,2-1 128 0,2 0-128 0,3-2 0 0,2-3 0 16,0 3 0-16,2 0 0 0,2 0 0 0,-1 0 0 0,2-2 0 16,0 1 0-16,2 0 128 0,2 1-128 0,0-2 0 15,-4 2 0-15,2 0 0 0,0 0 0 0,-3 1 0 16,-2-1 0-16,0 2 0 0,7 0 0 0,-1 0 0 15,-4-1-144-15,2 0 144 0,1-1 0 0,0-2 0 16,-3-2-144-16,0 4 144 0,3 4 0 0,-2-1-160 16,2-2 160-16,0 1-128 0,1-1 128 0,-4 2 0 15,-2 0 0-15,3 0 0 0,3 4 0 0,-4-1 0 16,0 2 0-16,-2-2 0 0,-2-1 0 0,1 2 0 16,-1 0 0-16,-1 1 0 0,-4 0 0 0,1 1 0 15,4-3 0-15,-2 4 0 0,-6 1 0 0,0 1 0 0,2-1 0 16,-2 0 0-16,-3-4 0 0,-2 1 0 0,-3 2 0 15,3 2 0-15,4-1 0 0,-2 1 0 0,-5 1 0 0,2-1 0 16,-5 0 0-16,3-2-160 0,-1 1 160 0,-4 1 0 16,-3 0-224-16,-1 0 64 0,-1 0 16 0,0 1 0 15,-1-1-48-15,-2 1-16 0,-3 0 0 0,-2-3 0 16,-2 0 64-16,-3 1 16 0,-1-1 0 0,-3-1 0 16,-4 3 128-16,-4-2 0 0,-4 1 0 0,-3 1 0 15,-5-2 0-15,0 2 0 0,-4 0 0 0,-1 1 0 16,-2 0 0-16,-2 2 128 0,-8 1-128 0,-2-1 128 15,1-1-128-15,-2 2 0 0,-3-2 128 0,-3 3-128 16,-11-4 0-16,0 0 0 0,5 6 0 0,-5-6 0 16,0 0-144-16,0 0-48 0,-8 10-16 0,-4-2 0 15,-4-3 48-15,-4 0 16 0,-3-1 0 0,-2-1 0 16,-5 1 144-16,-2-1 0 0,-1 0 0 0,-5 0-128 0,-3-3 128 16,-3 0 0-16,-6-2 0 0,-1 2 0 0,-1 0 0 15,-4 0 0-15,-1-1 0 0,-1 0 0 0,-4-1 0 0,-4 0 176 16,-4-1-48-16,-4 1 0 0,-1 2-128 0,-2 2 128 15,-1-1-128-15,-4-1 128 0,-6-1-128 0,-2-1 0 16,1 2 0-16,-3-2 128 0,-10 1-128 0,3 1 0 16,4 0 0-16,-5 0 0 0,-1-1 0 0,-5 0 0 15,1 1 0-15,-3 0 0 0,-4 0 0 0,-1 0 0 16,1 0 0-16,0 0 0 0,-1-1 0 0,-3 0 0 16,1 0 0-16,-1 0 0 0,1-1 0 0,-3 1 128 15,-2 0-128-15,2 1 0 0,2-2 0 0,2-1 0 16,3 1 0-16,-2-1 0 0,2-1 0 0,0 1 0 15,0-1 128-15,1 2-128 0,1 1 0 0,-1 1 128 0,-1 0-128 16,1 0 128-16,1-2-128 0,0 2 160 0,-1 2-160 16,1 0 160-16,-1 0-160 0,0 2 0 0,0-1 0 0,2-1 0 15,0 2 0-15,1 1 0 0,-1-5 0 0,2 6 0 16,3 1 0-16,-1 1 0 0,0-1 0 0,6 0 0 16,4-3 0-16,0 1 0 0,-2 3 0 0,3-2 0 15,2 0 0-15,5 2 0 0,1 0 0 0,-1 0 0 16,-2-1 0-16,4-1 0 0,3 0 0 0,4 1 0 15,0 3 0-15,4 0 0 0,3-1 0 0,3-1 0 16,1-2 0-16,4 1 0 0,3 0 0 0,1 0 0 16,-2 4 0-16,6-2 0 0,6-2 0 0,-2 0 0 15,1 3 0-15,5 0-144 0,3-1 144 0,4-1 0 16,2-1-128-16,4 0 128 0,2-4 0 0,5 2 0 16,-1-1-144-16,5 0 144 0,-1 2 0 0,3-2-144 0,3-1 144 0,3-1 0 15,3-2-144-15,9 0 144 0,-8 4 0 0,8-4 0 16,0 0-144-16,0 0 144 0,0 0-128 0,6 9 128 15,2-4-192-15,3 1 192 0,2-2 0 0,3 1-128 16,3 0 128-16,3-1 0 0,2-4 0 0,4 0 0 16,1 0 176-16,6 0-176 0,1 1 144 0,5-1-144 15,4 0 0-15,4 1 144 0,3 0-144 0,1-1 0 16,1-1 0-16,1 1 0 0,1 0 0 0,2 1 0 16,4 1 0-16,6-2 0 0,3-2 0 0,2 0 0 15,1-2 0-15,4 1 0 0,2 0 0 0,6-1-144 16,2 4 144-16,2-3 0 0,0-2-144 0,5 0 144 15,5 2 0-15,-2 1-144 0,-3-5 144 0,6 3 0 16,4 0 0-16,3 0 0 0,0-1 0 0,5 0 0 16,5 1 0-16,1 2 0 0,-1 0 0 0,3 0 0 0,4-1 0 0,-1-1 0 15,0-2 0-15,5 2 0 0,1-1 0 0,2 1 0 16,-2-3 0-16,4 1 0 0,-2-2 0 0,3 0 0 16,1 3 0-16,2 0 0 0,-6-3 0 0,3-1 0 15,2 1 0-15,0 0 0 0,0 2 0 0,-2 1 128 16,-1 1-128-16,1 1 0 0,-1-2 0 0,-4 0 0 15,-6-1 0-15,0 3 0 0,0 1 0 0,-2 0 0 16,-7 2 0-16,-1-5 0 0,-1-1 0 0,-5 1 0 16,-9 3 0-16,4 0 0 0,-2 0 0 0,-1-2 0 15,-8 1 0-15,-3 1 0 0,-1 2 0 0,-1-1 0 16,-5-3 0-16,-4 2 0 0,-6 0 0 0,-3-1 128 16,-3-1-128-16,-2 0 0 0,-1-3 0 0,-5 3 128 0,-1 1-128 15,-6-2 0-15,-3 0 0 0,-4-1 0 0,-4 1 0 0,-2-1 0 16,-3 0 0-16,-3 0 0 0,0 2 0 0,-4 0 0 15,-6 0 0-15,-2 1 128 0,-2-1-128 0,-1 2 128 16,-1 0-128-16,-8-1 128 0,-8 3-128 0,0 0 0 16,0 0-128-16,0 0 128 15,0 0-592-15,0 0-48 0,-16 3 0 0,-10 0 0 0</inkml:trace>
  <inkml:trace contextRef="#ctx0" brushRef="#br0" timeOffset="15258.044">18275 4887 23951 0,'-9'-15'2128'0,"2"-2"-1696"0,4 1-432 0,-1 3 0 16,0 2 1152-16,3 3 160 0,2 0 32 0,2 2 0 16,-1-2-944-16,1 3-176 0,-3 5-32 0,6-6-16 15,4-1 16-15,1 3 0 0,0-3 0 0,4 5 0 16,3 0-192-16,2 1 0 0,2 0 0 0,6 1 0 15,5 1-192-15,5 1 192 0,8 0-160 0,5-1 160 16,4 3-176-16,4 0 176 0,1 1-192 0,5-2 192 16,6 1-192-16,5 1 192 0,5 0-192 0,0-2 192 15,0-1-144-15,3-2 144 0,3 0 0 0,4 0-144 0,4 0 144 16,-2 1 0-16,-1 0 0 0,4-1 0 0,5 0 0 0,0 0 0 16,-5-1 0-16,3-2 0 0,3 1 128 0,0 2-128 15,-2-1 128-15,3-1-128 0,0-2 208 0,-1-1-16 16,-1 1-16-16,1 2 0 0,-1-1-176 0,0 1 0 15,0-1 144-15,-2 1-144 0,-4-2 0 0,2 2 0 16,1 1 0-16,-7 0 0 0,-5 0 0 0,-3-1 0 16,0-3 0-16,-4 3 0 0,-1 2 0 0,-4 0 0 15,-7-1 0-15,-1-1 128 0,0 0-128 0,-3-3 0 16,0 0 0-16,-2-1 0 0,-5 1 0 0,-3 0 0 16,-8 3 0-16,-3 0 128 0,-1-3-128 0,-3-1 0 15,-3-3 128-15,-4 4-128 0,0 2 288 0,-4 1-16 16,-2-3 0-16,-1 0 0 0,-6 2 16 0,0 1 0 15,-6 0 0-15,-3-1 0 0,-9 3-16 0,0 0 0 0,0 0 0 0,0 0 0 16,-6-6-16-16,-4-2-16 0,-3 0 0 0,-6 2 0 16,-4 0-112-16,-4 1-128 0,-7-2 176 0,-5 1-176 15,-5-4 0-15,-6 2 0 0,-9 0 0 0,-6 1 0 16,-5 2 0-16,-6-1 0 0,-2-2 144 0,-8 1-144 16,-4 1 192-16,-6-2-64 0,-5-2-128 0,-2 0 192 15,2 1 0-15,-7-1 0 0,-7 1 0 0,-2 1 0 16,-1 1 128-16,-1 2 0 0,-1 0 16 0,-2 1 0 15,-3-3 0-15,0 4 0 0,2-2 0 0,-4 0 0 16,-5 2-112-16,-1 2-32 0,3 2 0 0,-6 1 0 16,-3-1-192-16,-1 1 128 0,1 2-128 0,2 1 0 15,0 2 0-15,1-1 0 0,2 1 0 0,4 0 0 16,9-1-128-16,6 2 128 0,2 2-192 0,10-4 192 0,11-1-272 0,8-1 48 16,6 1 16-16,5 1 0 0,8 0 0 0,7 1 0 15,9 1 0-15,6-2 0 0,7-3-64 0,10-1-16 16,6-3 0-16,7 2 0 0,4 0-32 0,9-1 0 15,0 0 0-15,0 0 0 0,16 3-16 0,10-3-16 16,10 2 0-16,12 1 0 0,7 1 352 0,7 0 0 16,8-4 0-16,9 0 0 0,6 2 144 0,9-2 0 15,8 0 0-15,6 2 0 0,6 1-144 0,4 2 0 16,8 0 0-16,6-3 0 0,5 2 0 0,2-2 128 16,-1-1-128-16,8 3 0 0,2 3 0 0,2 0 0 15,1-3 0-15,-5 1 0 0,-1 1 0 0,-1-1 0 16,-1 2 0-16,-3-1 0 0,-6-1 0 0,-3 3 0 0,-3 2 0 15,-4-3 0-15,-3 0 0 0,-6 1 0 0,-5 0 0 0,-5 1 0 16,-8 2 0-16,-3 1 0 0,-2 0 0 0,-9-1 0 16,-8 4 0-16,-6-1 0 0,-7-1 0 0,-6-1 0 15,-2-1 0-15,-7 0 0 0,-7-2 0 0,-8 1 0 16,-7-2 0-16,-9 1 0 0,-6-3 0 0,-10-6 0 16,0 0-160-16,0 0 160 0,-11 3 0 0,-8 0-144 15,-13 0 144-15,-10-1 192 0,-8-2-32 0,-7-1-16 16,-8-1-16-16,-12-4-128 0,-13 1 192 0,-7 0-64 15,-5-3-128-15,-11 1 0 0,-13-1 0 0,-2 1 128 16,-2-2-128-16,-1 0 0 0,-6-1 0 0,2 2 0 16,0 2 0-16,3 1 0 0,2 3 0 0,0 0 0 15,0-1 0-15,2 2 0 0,3 3 0 0,1 1 0 16,-1 3 0-16,5 0 0 0,8 1 0 0,-1 1 0 0,2-1 0 0,6 2 0 16,9 0 0-16,5-1 0 0,7-2-128 0,5 1 128 15,3 3 0-15,9-3 0 0,10 0-192 0,10 0 48 16,10-3 0-16,8 1 0 0,9 0-48 0,5-1 0 15,5 1 0-15,10-5 0 0,0 0-80 0,11 5-32 16,6-2 0-16,7 2 0 0,10-1 112 0,13 1 32 16,14-2 0-16,8 0 0 0,9-2 160 0,10-1 0 15,10-1 0-15,10 0 128 0,9 1-128 0,8 0 0 16,9 0 0-16,6 2 0 0,4 1 128 0,6 0-128 16,3 0 160-16,2 0-160 0,1-1 0 0,-3 3 0 15,-4 3 0-15,1-2 0 0,-4-1 0 0,2 2 0 16,-4 4 0-16,-8-1 0 0,-9-3 0 0,-4 2 0 15,-2 2 128-15,-7 1-128 0,-7-1 0 0,-5-3 0 0,-6-3 0 0,-5-1 0 16,-9 2 0-16,-10-3 0 0,-10-1 0 0,-10-3 0 16,-7-3 176-16,-10 0-176 0,-8-2 192 0,-6 3-192 15,-7-1 368-15,-14 4-48 0,0 0 0 0,-5-6 0 16,-7-5 64-16,-10-2 16 0,-14 2 0 0,-14-1 0 16,-15-2-400-16,-14 2 128 0,-15-1-128 0,-12 1 0 15,-10 1 0-15,-10 2 0 0,-8 1 0 0,-14 0 0 16,-10-2-144-16,-4 2 144 0,-2 1 0 0,0 5 0 15,-2 0 0-15,-1 1 0 0,-3 0 0 0,1 2 0 16,4 2 0-16,6-2 0 0,6 2-160 0,7-1 160 16,6 0 0-16,6-1 0 0,3-1 0 0,9 0 128 15,7 2-128-15,5 3 0 0,4 1 0 0,10-2 0 16,9-2-144-16,14 0 0 0,14 0 0 0,9 1 0 0,11 4 144 16,11 2-192-16,12 0 192 0,10-2-192 15,6-7-224-15,10 9-48 0,13 5-16 0,11 0 0 16,12-1-128-16,17 0-32 0,19 2 0 0,9 0 0 0,9 0 352 0,12 1 64 15,15-2 16-15,8 0 0 0,5-1 208 0,6-2-192 16,6 3 192-16,3-3-192 0,7-2 192 0,0 0 0 16,3-3 0-16,-5-3 0 0,-5-5 0 0,0 2 0 15,0-3 0-15,-1 0 0 0,-2 0 0 0,-8 0 208 16,-7-1-64-16,-4 0-16 0,-7-1 80 0,-7 0 16 16,-12 1 0-16,-6-2 0 0,-5 1 32 0,-8 0 0 15,-9 2 0-15,-11 1 0 0,-13 0-256 0,-8-1 128 16,-7 0-128-16,-11 0 0 0,-7-4 0 0,-9 4 0 0,-13 3 0 15,-6-8 0-15,-9 1-368 0,-11-6 48 16,-16 0 0-16,-19 0 0 0,-16 0 16 0,-14 0 16 0,-14 1 0 16,-13 2 0-16,-20 1 160 0,-8 0 128 0,-6-1-192 0,-11 2 192 15,-6 2-144-15,-4 0 144 0,-5 2 0 0,-2 2-144 16,-1 2 144-16,5 2 0 0,6 2 0 0,2 1 0 16,5-1 0-16,4 3 0 0,5 0 0 0,8 7 0 15,4 3 0-15,9 2 0 0,7 1 128 0,10-3-128 16,7-1 0-16,9-1 128 0,7-1-128 0,14 1 0 15,12-1 0-15,13-1 0 0,9-1 0 0,13-4 128 16,11-4-128-16,10 1 0 0,11-5 0 0,10 5 0 16,12 1-256-16,14-2-64 0,17-4 0 0,18 5-16 15,21-1 144-15,16 2 16 0,11-3 16 0,12 0 0 16,12-1 160-16,14 1 0 0,7-1 0 0,6 3 0 16,3 0 0-16,2 0 0 0,-1 1 128 0,2-2-128 0,0-3 0 0,0-1 0 15,3 0-160-15,-2-3 160 0,1-2 0 0,-7 1 0 16,-9-3 0-16,-4 2 0 0,-3 1 0 0,-3-2 0 15,-5-1 0-15,-13 1 144 0,-11-2 176 0,-8 0 16 16,-8-3 16-16,-13 6 0 0,-9 3 48 0,-15-2 16 16,-10 2 0-16,-14-1 0 0,-11-1-32 0,-7 0-16 15,-12 1 0-15,-16 3 0 0,0 0-64 0,-12-4-16 16,-11 0 0-16,-18-1 0 0,-18-3-288 0,-22 1-192 16,-24 1 16-16,-16 0 16 0,-19 0-32 0,-9 1-16 15,-10 3 0-15,-5 2 0 0,-6 0 208 0,-6 2-176 16,-2 3 176-16,2-3-160 0,5-1 160 0,6 2 0 15,1 3 0-15,5 2 0 0,3-1 0 0,2 1 144 16,1 1-16-16,6 1-128 0,7-2 240 0,4 6-64 0,5-1-16 16,13-1 0-16,11 1-160 0,11-1 0 0,9 1 0 0,11 0 128 15,14-2-128-15,17-2 0 0,14-1 144 0,14 0-144 16,7-4 0-16,10-4 128 0,19 6-128 0,18 0 0 16,20 3 0-16,15-2-192 0,15-4 32 0,18-1 0 15,19-3 160-15,11 0 0 0,9-1 0 0,13 0 128 16,6-4-128-16,9 2 192 0,5 0-64 0,-1-2 0 15,2-4-128-15,-5 0 0 0,-4 0 128 0,-9 2-128 16,-6 2 0-16,-8 3 128 0,-7-2-128 0,-16 2 0 16,-15-2 0-16,-15 5 128 0,-11 3-128 0,-17 1 0 15,-13 4 0-15,-15 5 0 0,-19 3-192 0,-20 6-9488 16,-25 7-1904-16</inkml:trace>
  <inkml:trace contextRef="#ctx0" brushRef="#br0" timeOffset="21042.152">1017 8208 7311 0,'0'0'320'0,"0"0"64"0,-7 9-384 0,3-2 0 0,4-7 0 0,-7 7 0 15,2 1 592-15,0 0 48 0,-2-1 0 0,1-1 0 16,1 1 0-16,-1 0 0 0,1 0 0 0,-1 1 0 15,3 0-208-15,3-8-48 0,-3 9 0 0,3-9 0 16,0 0 0-16,-3 9-16 0,2-1 0 0,1-8 0 16,-1 7 48-16,-1 3 16 0,4 0 0 0,-2-1 0 15,0 0-96-15,0 0-16 0,0-9 0 0,0 11 0 16,-2 1-64-16,1-2 0 0,1-10-16 0,-2 7 0 16,2 3-48-16,0-1-16 0,-1 0 0 0,1-9 0 0,0 0 32 15,0 9 16-15,0-1 0 0,0-8 0 0,0 0-224 16,0 0 0-16,0 11 0 0,0-11 0 0,0 0 288 0,0 0-32 15,2 10-16-15,-2-10 0 0,0 0 0 0,0 0 0 16,0 0 0-16,0 0 0 0,0 0 48 0,0 0 16 16,0 0 0-16,9-2 0 0,-2-3-128 0,0-2-32 15,-2-1 0-15,2-3 0 0,-2-4 240 0,1-1 64 16,-1 1 0-16,1-3 0 0,-1-2 16 0,1-2 16 16,1-2 0-16,1-1 0 0,1 0-160 0,1-6-16 15,2-6-16-15,-2 1 0 0,0 1-128 0,1-1-32 16,0 0 0-16,1 0 0 0,-1 2-128 0,1 0 128 15,-1-1-128-15,1-3 128 0,-1-2 48 0,1 1 0 16,-2 2 0-16,3 0 0 0,3-2 16 0,-3 2 16 16,-3-1 0-16,0 3 0 0,3 2-16 0,0-2 0 0,0-1 0 15,1-2 0-15,-4 2-64 0,2 2 0 0,1-2-128 0,0 0 192 16,2 0-192-16,3 2 0 0,2 3 0 0,-1-1 0 16,-1-1 0-16,0 1 0 0,2 2 0 0,-1 0 0 15,2 1 0-15,-3 1 0 0,1-3 0 0,-1 3 0 16,2 5 0-16,-3-1 0 0,-2-1 0 0,-1 3 0 15,0 2 0-15,-2 2 0 0,-4 2 0 0,1-1 0 16,2 1 0-16,-1 2 0 0,-5 1 144 0,-1 2-144 16,1 0 160-16,-2 0-160 0,0 2 192 0,-1 0-192 15,-2 9 144-15,3-9-144 0,3-1 0 0,-4 3 144 16,-4 2-144-16,2 5 0 0,0 0 0 0,0 0 0 16,0 0 0-16,-1-7 0 0,1 7 0 0,0 0-176 15,0 0-400-15,0 0-64 0,0 0-32 0,0 0-8128 16,3 9-1632-16</inkml:trace>
  <inkml:trace contextRef="#ctx0" brushRef="#br0" timeOffset="21799.249">1059 8463 911 0,'0'0'0'0,"0"0"0"0,0 0 0 0,-7 0 0 0,-4-2 0 0,6 1 0 16,5 1 2672-16,0 0 448 0,0 0 80 0,-10 3 32 16,1-1-2080-16,2-2-400 0,7 0-96 0,0 0-16 15,-9-2-272-15,9 2-64 0,0 0-16 0,0 0 0 16,-7-2 160-16,7 2 16 0,0 0 16 0,0 0 0 16,0 0 160-16,0 0 48 0,-1-7 0 0,1 7 0 0,6-8-320 0,3 2-64 15,1 0-16-15,1-2 0 16,1-2 112-16,1 1 32 0,2 2 0 0,3-1 0 15,4-1-16-15,2 0 0 0,3 3 0 0,0-3 0 0,5-1-48 0,3 0-16 16,1-3 0-16,3 2 0 0,1 3 0 0,2-2 0 16,2-3 0-16,-1 2 0 0,1-3-64 0,6 0-16 15,4-1 0-15,3-1 0 0,-1-2-64 0,2-1-16 16,0-1 0-16,0 1 0 0,-3 2-192 0,3 1 144 16,2-2-144-16,4 1 128 0,1-1-128 0,-4 2 192 15,-4-1-192-15,-1 1 192 0,-1 1 0 0,3-1 0 16,-6-2 0-16,3 1 0 0,-2-1 64 0,-1 1 32 15,-3 1 0-15,-2-4 0 0,-4 1 64 0,1-3 16 16,-3-2 0-16,2 3 0 0,-3 3-32 0,3 0 0 16,1-3 0-16,-4 4 0 0,-3 2-96 0,-1 3-32 15,-1 1 0-15,-1 1 0 0,-3 0-208 0,-3 0 128 0,-1-1-128 16,0 5 0-16,-4 3 0 0,1 0 0 0,1 0 0 0,-5 0 0 16,-2-3 0-16,-2 5 0 0,-4-1 0 0,0 1 0 15,-2 1 0-15,0 0-128 0,-2 1 128 0,-1-1 0 16,1-1-128-16,-8 1 128 0,0 0 0 0,0 0 0 15,8 0 0-15,-8 0 0 0,0 0 0 0,0 0 0 16,0 0 0-16,5 4 0 0,-5-4 0 0,0 0 0 16,0 0 0-16,0 0 0 0,7 4 0 0,-7-4 0 15,0 0 0-15,0 0 0 0,0 0 144 0,0 0-144 16,0 8 0-16,0-8 0 0,-3 8 0 0,3-8 0 16,0 0-192-16,0 9 48 0,-1 0 0 0,1-1 0 15,0-8-1440-15,0 0-272 0,-7 6-64 0</inkml:trace>
  <inkml:trace contextRef="#ctx0" brushRef="#br0" timeOffset="22314.032">3212 7476 26607 0,'0'0'1168'0,"11"-5"256"0,5 2-1136 0,4 1-288 0,4-3 0 0,4 3 0 16,0 1 0-16,2 1-144 0,2 0 16 0,3 0 0 16,3-1 128-16,1 0-128 0,-4 1 128 0,3 2-128 15,3 1 128-15,-1 3 0 0,-5-2 0 0,-1 1 0 16,-1 2 0-16,-1 1 0 0,-1 0 0 0,0 1-128 15,-2-2 128-15,2 2 0 0,0 1 0 0,-4 2 0 0,-2 3 0 0,-6 1 128 16,0 0-128-16,-2 3 0 0,-2 1 192 0,-5 4-16 16,-4 5-16-16,-1-1 0 0,-2 1 240 0,-6-1 48 15,-3 1 16-15,-4 4 0 0,-5 1 176 0,-6 1 48 16,-5 2 0-16,-2 2 0 0,-3 1-208 0,-3 1-32 16,0 1-16-16,-2 2 0 0,-1 2-176 0,-3-1-16 15,-2-1-16-15,-2-1 0 0,-2 1-224 0,3 0 0 16,1-3-144-16,7 4-9648 15,3 3-1920-15</inkml:trace>
  <inkml:trace contextRef="#ctx0" brushRef="#br1" timeOffset="29661.341">18235 15408 18191 0,'-9'6'800'0,"9"-6"176"0,-8 6-784 0,0 1-192 0,0 0 0 0,3-1 0 16,5-6 0-16,-5 3-208 0,5-3 32 0,0 0 16 15,0 0 288-15,0 0 48 0,0 0 16 0,0 0 0 16,0 0-336-16,0 0-64 0,0 0-16 0,0 0 0 0,9-3 64 0,-9 3 16 16,8-7 0-16,-3 1 0 0,-5 6 496 15,9-8 96-15,-6-2 32 0,2 3 0 0,-1 0 208 16,1-1 32-16,-3-1 16 0,0-1 0 0,-1-1 48 0,-1-2 16 16,1-1 0-16,0-2 0 0,-3 1-48 0,2-2-16 15,-1 0 0-15,1-1 0 0,2 1-128 0,2-1-32 16,1-1 0-16,-3 0 0 0,-1-3-320 0,3-2-64 15,0 1 0-15,2-1-16 0,-2-1 48 0,0-3 16 16,2 0 0-16,-1-1 0 0,5 2-48 0,-2-4-16 16,0-3 0-16,-1 2 0 0,3 2-32 0,-1 2 0 15,1 0 0-15,2 4 0 0,-3-1-16 0,3 4 0 16,-1-2 0-16,2 2 0 0,1 0 16 0,0 1 0 16,-1 0 0-16,2-1 0 0,3 3-144 0,1-2 192 0,-2 0-192 15,4 2 192-15,0 3-48 0,2 0 0 0,-1-1 0 16,1-1 0-16,4 1-144 0,-3 1 128 0,1 3-128 15,0 0 128-15,0-1-128 0,0 2 128 0,-3 2-128 0,3 0 128 16,-2 3-128-16,1 3 128 0,0 0-128 0,1 2 128 16,0 1-128-16,2 1 160 0,0 0-160 0,1 3 160 15,-2 1-160-15,1-2 160 0,1-2-160 0,-1 3 160 16,1 3-160-16,-3 0 128 0,1-1-128 0,1 3 128 16,-2 2-128-16,3 0 160 0,-1-2-160 0,3 2 160 15,0 0-160-15,2-2 0 0,2-3 144 0,-2 3-144 16,-3 1 0-16,0 0 0 0,1-1 0 0,-4-1 0 15,2 3 0-15,-3 0 0 0,-3 4 0 0,1-2 128 16,-2-2-128-16,0 0 176 0,0 0-176 0,-1 0 192 16,-1-2-64-16,2 3-128 0,-3-2 192 0,2-2-64 0,-1 3-128 15,3-1 0-15,-1 0 0 0,-1-1 0 0,0 0 0 16,0-3 128-16,0 1-128 0,2 0 0 0,-4-2 0 0,2 2 0 16,0-2 128-16,0 1-128 0,-3-2 0 0,1 1 0 15,-2 0 0-15,1 1 0 0,-1-1 0 0,0-1 0 16,-3-1 0-16,1-1 0 0,1 1 0 0,-1 2 0 15,0-2 0-15,-1 1 0 0,-1 0 0 0,3-2 0 16,0-3 0-16,1 1 0 0,-4 0 0 0,1-1 0 16,-1-3 128-16,3-1-128 0,2 0 0 0,-3 0 0 15,-4-3 0-15,2 0 0 0,0 0 0 0,1 1 0 16,1-4 0-16,-3 1 128 0,1 0-128 0,-1-2 160 16,2-1-160-16,-3-1 160 0,1-1-160 0,0 2 128 15,-2-1-128-15,2-3 128 0,-1 0-128 0,-3-2 0 0,2 0 0 16,0 2 128-16,0-3-128 0,-1 3 0 0,-1 2 144 0,0 0-144 15,0-1 0-15,-1 2 0 0,-1 1 0 0,1 4 128 16,-1 1-128-16,2 1 0 0,-5-1 0 16,-2 8 0-16,7-6 0 0,-7 6 0 0,0 0 0 0,6-5-192 15,-6 5 32-15,0 0 0 0,0 0 0 0,0 0 0 16,0 0 160-16,0 0-160 0,0 0 160 0,0 0-160 16,0 0 160-16,0 0 0 0,0 0 0 0,10 6 0 15,-10-6 0-15,9 10 0 0,-1 1 0 0,-2 3 0 16,-1 1 0-16,-1-1 0 0,3-2 0 0,-2 2 0 15,5 1 0-15,0 0-128 0,1 1 128 0,0-3 0 16,3-2-128-16,2 1 128 0,2 0-128 0,2-1 128 16,-3-1-144-16,0-1 144 0,4-1-160 0,1-1 160 15,2 0 0-15,-3-2 0 0,2 1-128 0,-1-2 128 0,3-2 0 16,-4 2 0-16,-1-3 0 0,2 0 0 0,-3 0 0 0,3 1 0 16,1 0 0-16,1 1 160 0,1-2-160 0,2 2 128 15,0 1-128-15,0 2 128 0,-1-1-128 0,2 3 0 16,-3 2 0-16,3 1 128 0,0 1-128 0,0 2 0 15,-3 2 0-15,2 1 128 0,0 3-128 0,1 0 0 16,-4-1 0-16,3 3 0 0,3 5 0 0,1 0 0 16,2-2 0-16,0-1 0 0,1 3 0 0,-1 0 0 15,1-1 0-15,-4 0 0 0,-4-3 0 0,0 1 0 16,0 0 0-16,-4-1 0 0,1 0 0 0,-3-2 0 16,-1 1 0-16,-1-2 0 0,-1-3-320 0,0-2 16 15,2-1 0-15,1-3-15520 0</inkml:trace>
  <inkml:trace contextRef="#ctx0" brushRef="#br1" timeOffset="33296.555">946 8274 12895 0,'-16'0'576'0,"6"1"112"0,1 2-560 0,-2 0-128 0,1 0 0 0,3 3 0 16,7-6 560-16,0 0 80 0,0 0 0 0,0 0 16 15,-8 4-144-15,8-4-16 0,0 0-16 0,0 0 0 16,0 0-80-16,-2 8-16 0,2-8 0 0,0 0 0 16,0 10-32-16,0-10-16 0,0 0 0 0,1 8 0 15,1-1 112-15,-2-7 0 0,0 0 16 0,0 0 0 0,0 0 16 0,0 0 0 16,1 8 0-16,-1-8 0 0,0 0-48 0,0 0-16 15,0 0 0-15,0 0 0 0,0 0-16 0,6 7 0 16,-6-7 0-16,0 0 0 0,0 0-80 0,7 4 0 16,1 1-16-16,-8-5 0 0,0 0-96 0,9 4-16 15,-9-4 0-15,11 3 0 0,0-2-64 0,-2-2-128 16,-9 1 176-16,10-3-176 0,1-1 192 0,-3 1-64 16,0-1 0-16,1-3-128 0,0-3 304 0,-1 0-48 15,1-1-16-15,1-4 0 0,-3-5-48 0,4-2 0 16,-1-2 0-16,1-5 0 0,-1-4-64 0,1-1 0 15,0 3-128-15,1-2 192 0,0 1-192 0,1-2 0 16,-3 0 128-16,3-1-128 0,0-2 0 0,2-3 128 16,-2-1-128-16,2-1 0 0,1 1 176 0,-1-3-176 15,0 0 192-15,1 2-192 0,-4 3 208 0,3 2-64 16,4-3-16-16,-3 2 0 0,1-1-128 0,1 2 192 0,0 1-192 0,-1 0 192 16,-2 3-192-16,1 3 0 0,0 2 0 0,-2 1 0 15,-4-2 0-15,-1 2 0 0,0 3 0 16,-3 4 0-16,0 0 0 0,-2 0 128 0,-1-1-128 0,0 5 0 15,1-2 0-15,-3 5 0 0,-1-3 128 0,1 3-128 16,1-1 0-16,-1 3 0 0,-1 3 0 0,2 0 0 16,0-1 0-16,0 2 0 0,-1-2 0 0,-1 9 0 15,0 0 0-15,0 0 0 0,3-5-128 0,-3 5 128 16,0 0-368-16,0 0 0 0,5 5 0 0,2 3 0 16,-2 2-448-1,3 0-80-15,1 2-32 0,-1 0-7568 0,1 2-1504 0</inkml:trace>
  <inkml:trace contextRef="#ctx0" brushRef="#br1" timeOffset="33682.585">1125 7180 21183 0,'-23'-16'1888'0,"7"10"-1504"16,-1 0-384-16,1 0 0 0,4-2 432 0,1 0 16 16,2 1 0-16,-1 0 0 0,4 1 112 0,0 1 16 15,5-2 16-15,1 7 0 0,-1-5-176 0,1 5-32 16,4-8-16-16,3-1 0 0,1-2-512 0,2 1-112 16,2 1 0-16,-1-2-16 0,1-4-32 0,2 0 0 15,2-2 0-15,1 1 0 0,3-1 160 0,-1 0 144 0,2-2-208 0,-1 1 80 16,1 0 128-16,-1 0 0 0,-3 1 0 0,-1 1 0 15,0 3 304-15,-2 3-16 0,-2 2 0 0,0 4 0 16,-2 1 240-16,0 3 48 0,-1 6 16 0,-2 2 0 16,3 4 32-16,-2 6 0 0,1 3 0 0,0 6 0 15,-1 6-96-15,2 4-16 0,-2 4 0 0,-1 0 0 16,-3 0-240-16,1 1-48 0,4 5-16 0,-3 1 0 16,-2 4-208-16,2-1 0 0,-2-1 0 0,2-2 0 15,-1 1-208-15,-1-2-144 0,3-1-32 0,0 5 0 16,0 1-1824-16,1-5-368 15,2 12-80-15,0-19-16 0</inkml:trace>
  <inkml:trace contextRef="#ctx0" brushRef="#br1" timeOffset="34437.485">760 8677 16575 0,'-2'-7'1472'15,"-1"1"-1168"-15,-3 0-304 0,6 6 0 0,0 0 688 16,0 0 80-16,0 0 0 0,0 0 16 16,0 0-320-16,0 0-64 0,0 0-16 0,0 0 0 15,0 0-384-15,0 0 0 0,0 0 128 0,9 0-128 0,-9 0 0 0,10 1 0 16,-1-3-192-16,3 2 192 0,-2-2-208 0,1 2 80 16,0-3 128-16,3-2-208 0,2-3 208 0,0 5 128 15,0 0 0-15,2-2-128 0,4-1 368 0,0-1-48 16,0 1 0-16,1-2 0 0,3-1 144 0,0 0 32 15,2 1 0-15,1-1 0 0,1 0-32 0,3-1 0 16,4 1 0-16,2 2 0 0,1-1-128 0,1-1-16 16,2-2-16-16,1 0 0 0,-3 0-112 0,2 1-32 15,0 0 0-15,3 1 0 0,0 1-160 0,4 0 0 16,2 0 0-16,1-1 128 0,-1 0-128 0,-1 1 0 16,0 0 0-16,1 0 0 0,5-1 0 0,-1-1 0 15,1 0 0-15,2-1 0 0,1 1 0 0,0-1 0 0,-6 0 0 0,2-1 0 16,-1-1 0-16,2-3 0 0,2 1 0 0,1 2 128 15,-6 3-128-15,1 0 0 0,-5-1 0 0,1 1 0 16,-2 0 0-16,4 0 0 0,5-1 0 0,-3 2 0 16,1 0 0-16,-2 2 0 0,-1-2 0 0,-3 1 0 15,-1 1 0-15,1-1 0 0,1-1 0 0,-2 0 0 16,-3 0 0-16,0 2 0 0,-3-3-192 0,-2 1 192 16,-5 1-384-16,-3 2 32 0,-5 0 16 0,-2 2 0 15,-1-1-80 1,-4 2-16-16,-2-1 0 0,-3-1 0 0,-2 2-208 0,-2 0-64 15,0-2 0-15,-7 1-9216 0</inkml:trace>
  <inkml:trace contextRef="#ctx0" brushRef="#br1" timeOffset="34786.88">3391 7642 18431 0,'0'0'1632'0,"1"-8"-1312"16,1 0-320-16,-2 8 0 0,11-4 1728 0,4 1 288 15,2-1 48-15,0 3 16 0,1 2-1824 0,1 3-256 16,3-1-288-16,-5 2 64 0,2 2 224 0,2 3-192 0,1 0 192 15,-1 1-192-15,-1 4 0 0,-2 1 16 0,1 1 0 0,-1 0 0 16,-4 1-16-16,-2 0-16 0,-2-3 0 0,-3 2 0 16,-3 4 208-16,-2 2 160 0,-3-2-32 0,-1 1 0 15,-3 0 112-15,-2 1 16 0,-5 0 0 0,-2 3 0 16,-5 0-32-16,-1-1 0 0,-1 0 0 0,0 2 0 31,0-2-560-31,1 0-112 0,-4-3-32 0</inkml:trace>
  <inkml:trace contextRef="#ctx0" brushRef="#br1" timeOffset="35292.524">1268 7750 20271 0,'-15'-6'896'0,"7"2"192"16,1-3-880-16,7 7-208 0,0 0 0 0,0 0 0 0,0 0 928 0,0 0 144 0,0 0 16 0,11 2 16 15,1 3-816-15,2 5-160 0,2 3-128 0,2 2 144 16,4 3 32-16,3 3 0 0,0 2 0 0,2 2 0 16,3 1-176-16,-1 1 0 0,-1 0 0 0,2 2 128 0,0-2-128 15,1 1 0-15,0-2 0 0,1 2 128 16,1 2-128-16,-1-4 0 0,-2-3 0 0,-1-1 0 0,-2-1-304 0,-1-2 16 16,-2-6 0-16,-2-2 0 15,-6-2-1488-15,2-3-288 0,-2 1-64 0,-4-9-16 16</inkml:trace>
  <inkml:trace contextRef="#ctx0" brushRef="#br1" timeOffset="35629.04">1603 7167 28447 0,'-11'-13'1264'0,"5"8"256"0,1 1-1216 0,5 4-304 0,0 0 0 0,0 0 0 16,0 0 0-16,6 8-176 0,2 3 32 0,5 4 0 16,-2 1 144-16,5 5 0 0,5 4-144 0,-1 4 144 15,2 2 0-15,2 3 0 0,3 2 0 0,-1 2 0 16,1-1 0-16,1 1 0 0,-1 0 0 0,-1-1 0 15,1 3 0-15,-1-1 0 0,0 2 0 0,-1-5 0 16,0-5 0-16,-3-1 0 0,3-1 0 0,-2-3 0 16,1-2-240-16,-1 0 80 0,-1-3 16 0,2-1 0 15,-1 0-528-15,0-3-96 16,-1-3-32-16,-3-4-6768 0,-1-4-1360 0</inkml:trace>
  <inkml:trace contextRef="#ctx0" brushRef="#br1" timeOffset="35968.647">1986 6714 1839 0,'0'0'0'0,"0"0"160"0,-10-4-160 0,3 2 0 0,7 2 0 0,0 0 0 16,0 0 5056-16,5 12 992 0,3 1 192 0,-1 5 32 16,3 4-5056-16,3 3-1024 0,3 4-192 0,0 1 0 15,3 2 0-15,6 1 0 0,2 4 0 0,3 0 0 16,1 2 0-16,1 1 0 0,0-1 0 0,2 4 128 16,-2 1-128-16,1 1 0 0,-1-5 0 0,-1-1 0 15,0-2 0-15,-1-1 0 0,1-3 0 0,2-2 0 16,-1 0 0-16,-1 0 0 0,-3-3 0 0,1-3 0 15,-4-2-256-15,1-2-96 0,-1-1-16 0,-4-2 0 16,0-1-560 0,-1-1-112-16,-4-4-32 0,-1-6 0 0</inkml:trace>
  <inkml:trace contextRef="#ctx0" brushRef="#br1" timeOffset="36291.792">2681 6547 28559 0,'-10'-5'2544'0,"4"1"-2032"16,6 4-512-16,0 0 0 0,0 0-176 0,0 0-128 15,13 10-16-15,2 1-16 0,2 1 80 0,1 4 32 16,3 3 0-16,2 4 0 0,4 5 224 0,-2 4 0 15,2 3 0-15,0 5 0 0,-1 4 0 0,3 1 0 0,1 0-128 0,2-1 128 16,1 0 0-16,2-1 0 0,-1-3 0 0,2-1 0 16,-2 1 0-16,0-3 0 0,-3 1 0 15,-2-3 0-15,-2-1-240 0,-1-4-48 0,-3-5-16 16,-1-3 0 0,-2-1-80-16,-2-4-32 0,0-2 0 0,-3-4 0 15,0 0-224-15,-2-4-64 0,-2-2 0 0,2-5-9216 0</inkml:trace>
  <inkml:trace contextRef="#ctx0" brushRef="#br1" timeOffset="36522.526">3413 6551 17503 0,'0'0'1552'0,"0"0"-1232"15,0 0-320-15,1 13 0 0,3 0 2496 0,2 3 448 16,6 3 96-16,2 2 16 0,0 1-2592 0,3 1-464 16,2 1-192-16,0 5 16 0,0 3 176 0,2 0 0 15,-1-3 0-15,1 3 0 0,1 0-384 0,-1 0 0 16,-2-3 0-16,1-2 0 16,-3-4-784-16,-1-2-160 0,-2-3-16 0,0-6-9056 0</inkml:trace>
  <inkml:trace contextRef="#ctx0" brushRef="#br1" timeOffset="36712.981">3904 6282 33231 0,'0'0'1472'0,"0"0"304"0,-2 10-1424 0,7 8-352 0,4 8 0 0,6 6 0 15,1 3-192-15,4 4-128 0,4 2 0 0,4 6-16 32,8 1-1904-32,6 5-368 0</inkml:trace>
  <inkml:trace contextRef="#ctx0" brushRef="#br1" timeOffset="38824.496">2293 13238 14735 0,'0'0'640'0,"0"0"160"0,0 0-640 0,0 0-160 16,0 0 0-16,0 0 0 0,0 0 1040 0,0 0 176 16,0 0 48-16,0 0 0 0,0 0-752 0,5 8-128 15,2 2-48-15,-2 2 0 0,4 3 48 0,-1 1 16 16,2 5 0-16,1 7 0 0,3 3-128 0,3 8-16 16,1 5-16-16,0 4 0 0,3 5-240 0,2 4 144 15,0 2-144-15,5 2 128 0,0 2-128 0,3 3 0 16,0 8 0-16,0-6 0 15,0-5-576-15,0-5 16 0,0-3 0 0,-5-8-5872 16,0-6-1184-16</inkml:trace>
  <inkml:trace contextRef="#ctx0" brushRef="#br1" timeOffset="39123.851">2926 12144 31503 0,'-6'-9'1392'0,"6"9"288"0,0 0-1344 0,5 9-336 0,6 3 0 0,4 6 0 16,1 3-528-16,6 6-176 0,7 5-48 0,4 7 0 15,6 1 528-15,4 9 224 0,1 7-192 0,1 10 192 16,-1 10-384-16,1 3 32 0,-2 3 16 0,4 4 0 16,-1 7-720-1,2 1-144-15,-1 2-16 0,0-3-16 0,-7 2-416 0,-1-7-80 0,-6-3 0 0,-1-7-3984 16,-4-11-800-16</inkml:trace>
  <inkml:trace contextRef="#ctx0" brushRef="#br1" timeOffset="39362.919">3938 12375 35007 0,'0'0'3120'0,"-2"8"-2496"0,1 3-496 0,6 8-128 15,4 9 0-15,9 7-160 0,6 7 160 0,0 7-208 32,4 4-224-32,3 1-32 0,2-1-16 0,1-3 0 15,2-4-32-15,-1 1 0 0,-1 0 0 0,4-1-8912 0,-2-7-1792 0</inkml:trace>
  <inkml:trace contextRef="#ctx0" brushRef="#br1" timeOffset="39590.457">4900 11864 35007 0,'0'0'3120'0,"5"15"-2496"15,9 7-496-15,4 10-128 16,11 8-832-16,3 5-176 0,0 3-32 0,2 4-16 15,-1 3 224-15,1-1 64 0,2 0 0 0,0-2 0 16,6-1-2384-16,-1-2-480 0,14 14-80 0,-11-16-32 0</inkml:trace>
  <inkml:trace contextRef="#ctx0" brushRef="#br1" timeOffset="40337.704">2962 12922 21183 0,'0'0'944'0,"-8"-7"192"0,-3 1-912 0,4 1-224 16,7 5 0-16,0-10 0 0,4-1 0 0,0-5-192 16,8-3 48-16,2-2 0 0,2-6-192 0,6-10-48 15,8-5 0-15,3-6 0 16,3-1-208-16,3-3-48 0,3-2-16 0,-1-3 0 15,2-5 64-15,1-5 16 0,3-3 0 0,5-4 0 16,4 4 112-16,1 0 16 0,-7 2 16 0,4 4 0 0,1 4 432 0,-4 3 0 16,-3 1 0-16,-2 7 176 0,1 7 432 0,-2 7 96 15,-1 8 0-15,0 3 16 0,-2 3-80 0,-4 7-32 16,1 6 0-16,-6 4 0 0,-3 5-608 0,0 6-336 16,-1 3 32-16,-5 6 16 15,-1 6-384-15,-5 6-80 0,-3 6-16 0,-6 8 0 16,-8 8-576-16,-3 8-128 0,-3 3-32 0,-6 5 0 15,-6 1 560-15,-3 7 112 0,2 6 32 0,-4-2 0 0,-2-2 960 0,-1-3 192 0,-1-2 32 0,-2 1 16 16,-1 2 512-16,2-6 112 0,3-8 0 0,5-6 16 16,6-5-336-16,3-9-64 0,5-8 0 0,2-8-16 15,3-5-160-15,6-5-16 0,-2-3-16 0,8-3 0 16,3-5-432-16,2-6 0 0,5-7-192 0,5-3 192 16,2-1 0-16,2-5 0 0,3-5 0 0,4-6 0 15,1 0 464-15,8-8 16 0,3-4 0 0,5-3 0 16,2-2-144-16,2-1-16 0,-1 1-16 0,1 0 0 15,2-2-304-15,0 3 0 0,0 1 0 0,-4 6 0 16,-2 4 0-16,-4 7-192 0,-6 5 192 0,-8 8-192 16,-6 9-64-16,-7 7 0 0,-5 7 0 0,-5 7 0 15,-5 8 96-15,-8 9 16 0,-4 5 0 0,-9 6 0 0,-4 7 272 0,-2 8 48 16,-8 9 16-16,-1 5 0 0,-5-1-192 16,-2 1 0-16,-1-2-160 0,-2 3 160 0,1 2-320 0,2-7 16 15,3-10 16-15,4-5 0 0,7-9 32 16,4-9 0-16,5-9 0 0,7-6 0 15,3-7-720-15,6-6-144 0</inkml:trace>
  <inkml:trace contextRef="#ctx0" brushRef="#br1" timeOffset="40457.91">5565 12667 12095 0,'59'-62'528'0,"-20"30"112"0,7 7-512 0,1 4-128 16,0 3 0-16,-1 5 0 0,-4 7 848 0,-4 7 144 15,-3 5 32-15,-4 7 0 0,-3 5-352 0,-5 12-64 0,-3 9-16 0,-6 9 0 16,-5 6-336-16,-4 6-64 0,-5 4 0 0,-5 10-16 15,-3 9-432-15,-5 3-96 0,-2 1-16 0,-3 2 0 16</inkml:trace>
  <inkml:trace contextRef="#ctx0" brushRef="#br1" timeOffset="51741.117">19762 7713 19119 0,'-13'9'832'0,"6"-1"192"0,1 1-816 0,0-2-208 15,2-1 0-15,-3-1 0 0,2 1 0 0,5-6 128 16,0 0-128-16,0 0 0 0,-8 2 336 0,8-2-16 15,0 0-16-15,-8-2 0 0,8 2 160 0,-7-2 48 16,1-4 0-16,2 1 0 0,4 5 160 0,-5-8 32 16,0-2 16-16,1-1 0 0,2-1-32 0,1 1-16 15,0 1 0-15,0-2 0 0,-1-5-224 0,2 0-64 16,0-2 0-16,3-2 0 0,-1-1-80 0,2 0-32 16,-2-1 0-16,2 0 0 0,2 0 0 0,-1 0 0 0,0-4 0 0,0 3 0 15,3 3-16-15,-1 0-16 0,1-1 0 16,0 1 0-16,1 2-48 0,-1 1-16 0,4 2 0 0,-3 0 0 15,2 0-176-15,1 2 0 0,2 5 0 0,-4 1 0 16,0 0 0-16,0 0 128 0,0 2-128 0,2 5 0 16,2 4 160-16,-1 1-160 0,0 2 192 0,-1 4-192 15,4 4 0-15,-1 0 0 0,0 1 0 0,2 0 0 16,2 2 0-16,-2-1 0 0,-1 0 0 0,1-1 0 16,3 0 0-16,-2 1 0 0,-3-2 0 0,0 0 0 15,1 1 0-15,-1-1 0 0,0-1 0 0,-2 0 0 16,-2-1 128-16,2-2-128 0,-1-1 0 0,2-3 0 15,1-1 0-15,-1 0 160 0,1-4-160 0,-1-1 128 0,-1-4-128 16,0-1 192-16,2-3-192 0,1 0 192 0,-5 1-64 0,2-4 0 16,1-1 0-16,1 0 0 0,-3-2 48 0,0-1 0 15,-3 0 0-15,2-4 0 0,0-6 0 0,-2-2 0 16,0 0 0-16,3-2 0 0,0-1-176 0,-2 1 160 16,-1 0-160-16,-2 3 160 0,2 1-160 0,-5 3 0 15,-1-1 144-15,1 5-144 0,1 2 0 0,-4 1 128 16,2-2-128-16,0 4 0 0,-2 3 176 0,0 1-48 15,-1 2 0-15,0-3 0 0,0 10-128 0,1-8 160 16,-1 8-160-16,0 0 160 0,0 0-160 0,0 0 0 16,0 0 0-16,0 0 0 0,0 0 0 0,11-1 0 15,0 2 0-15,-1 4 0 0,-10-5 0 0,6 9-192 16,1 1 64-16,0 2 128 0,-3 2 0 0,0 1 0 16,1 2 0-16,-3 0 0 0,2 2 0 0,1 0-144 0,0-2 144 15,-2 2 0-15,0 1 0 0,2-3 0 0,4 0 0 0,-2-2 0 16,-2-1 0-16,4-1 0 0,2-1 0 0,0-5 0 15,-4 1 0-15,4-5 0 0,2 0 0 0,-3-1 0 16,0-3 0-16,2-2 0 0,1-1 0 0,2-3 144 16,3-1-16-16,-2-2 0 0,-1-2 0 0,0-3 0 15,3 0-128-15,0-2 0 0,1 1 0 0,2 1 128 16,-1 2-128-16,0 4 0 0,-3 0 0 0,0 2 0 16,-2 4 0-16,1 3 0 0,-2 0 0 0,1 4 0 15,0 2 0-15,-1 3 0 0,-1 0 0 0,2 8 0 16,1 6 0-16,-1 1 0 0,1 2-160 0,-3 4 160 15,0 4 0-15,-2 2-144 0,0-1 144 0,-1-2 0 0,-5-2 0 16,3-3 0-16,-2-2 0 0,-1-2 0 0,1 0 0 16,-2-4 0-16,0-3 0 0,2 0 0 15,-2-2-1328-15,3-4-176 0,0-4-32 0</inkml:trace>
  <inkml:trace contextRef="#ctx0" brushRef="#br1" timeOffset="52782.145">19176 6504 21183 0,'-15'-6'944'0,"9"2"192"0,0 1-912 0,6 3-224 15,0 0 0-15,0 0 0 0,-5-5 1152 0,5 5 192 16,0 0 48-16,0 0 0 0,0 0-816 0,0 0-176 15,-5-5-16-15,5 5-16 0,0 0-192 0,0 0-48 16,4 10 0-16,-1 1 0 0,0 1-128 0,2 3 0 16,0 0 0-16,4 3 0 0,-2 1 0 0,3 0 160 15,-3 0-16-15,4-1 0 0,1 2-144 0,0-2 192 16,2-1-192-16,0-1 192 0,-1-6-192 0,1-1 0 16,0-3 144-16,1 0-144 0,0-6 336 0,2 0 0 0,-1-4 0 15,4-2 0-15,2-9 352 0,-1-1 64 16,1-4 16-16,0-4 0 0,-2-4-128 0,0-2-32 0,0-4 0 0,-2-1 0 15,0 0-224-15,-2 1-64 0,0 0 0 0,-3-2 0 16,-2-4-128-16,-3 3-16 0,-1 2-16 0,-2-1 0 16,-1 1-160-16,-2 3 160 0,1 4-160 0,-3 0 160 15,-3 0-160-15,1-1 0 0,0 1-160 0,0 4 160 32,-2 4-592-32,2 6-32 0,-2 3 0 0,-2 1 0 15,2 0-1584-15,-3 6-320 0,-1 4-64 0</inkml:trace>
  <inkml:trace contextRef="#ctx0" brushRef="#br1" timeOffset="53049.412">19097 6139 9215 0,'0'0'816'0,"0"0"-656"16,-5-8-160-16,5 8 0 0,0 0 3168 0,0 0 608 15,9-5 112-15,2 1 16 0,0-1-2704 0,4 1-560 16,2-3-96-16,3 1-32 0,2-1 0 0,1-1 0 16,2-4 0-16,0 2 0 0,3 1 32 0,0-2 0 15,1-2 0-15,2 1 0 0,1 2-176 0,-1 1-48 16,-2 3 0-16,1-1 0 0,3 2-320 0,-2 1 0 16,0 2 0-16,-2-1 128 0,-2-6-128 0,-1 6-128 15,-1 0 128-15,-1 1-192 16,0 5-336-16,1-2-80 0,0-1-16 0,-1 0-12016 0</inkml:trace>
  <inkml:trace contextRef="#ctx0" brushRef="#br1" timeOffset="53487.194">20152 6139 33743 0,'-15'-8'1488'0,"8"7"320"0,-1 4-1440 0,0-2-368 0,0-1 0 0,0 0 0 0,-2 3 0 16,-1 0 0-16,-1 2-192 0,-2 1 64 0,2 3-48 0,-2 1 0 16,0 0 0-16,-1 3 0 0,2 2 560 0,0 2 128 15,-2 2 0-15,-1 2 16 16,1 4-1376-16,3 0-288 0,0 4-48 0,0 0-16 0,-1-2 960 0,6-3 240 15,3-3 0-15,0-2 0 0,2-4 0 0,1-2 0 16,2-3 0-16,-1-10 0 0,0 0 208 0,0 0-16 16,0 0 0-16,12-1 0 0,2-4 240 0,0-6 32 15,0-6 16-15,1-5 0 0,0-4-224 0,2 0-64 16,2 0 0-16,-2-2 0 0,-1 0-192 0,-2 0 0 16,-2 1 0-16,0 5 0 0,-3 4 0 0,0 4 0 15,-4 2 0-15,0 3 144 0,-5 9 48 0,0 0 16 16,0 0 0-16,0 0 0 0,0 0-208 0,5 9 0 15,-1 3 0-15,-1 7 0 0,-1 4 0 0,0 2 0 0,2 1 0 16,-2 2-160-16,1 1 32 0,1-1 0 0,3 1 0 0,-1-2 0 31,2-1-528-31,-1-3-112 0,3-1 0 0,-1-5-8752 0,1-5-1744 0</inkml:trace>
  <inkml:trace contextRef="#ctx0" brushRef="#br1" timeOffset="53802.967">20774 6127 29487 0,'-12'2'1296'0,"2"-2"288"0,1 0-1264 0,1 0-320 16,-1-2 0-16,1 5 0 0,-1 5 576 0,2 0 64 15,0-3 16-15,-3 2 0 0,-4 3-656 0,-2-1-224 16,1-1 0-16,-2 4 0 16,-2 5-288-16,0 1-64 0,1 1-16 0,1 0 0 0,0-4 336 0,2 2 64 15,2 2 0-15,3-3 16 0,1-2 176 0,3 1 0 16,4-2 0-16,3 1 0 0,5 2 128 0,-2-3-128 16,5-3 128-16,-1-1-128 0,3-3 0 0,3-1 0 15,1-4 0-15,3-2 0 16,0-2-1872-16,0-1-304 0,10-8-48 0,-6-5-8176 0</inkml:trace>
  <inkml:trace contextRef="#ctx0" brushRef="#br1" timeOffset="54205.218">21051 6157 23039 0,'0'0'1024'0,"0"0"192"0,-5-4-960 0,5 4-256 0,-7 0 0 0,7 0 0 16,0 0 1888-16,-9 6 336 0,4 2 64 0,-2-2 16 15,7-6-2064-15,-6 6-416 0,-1-1-80 0,1 3 0 16,-2 1-512-16,-1 1-80 0,-1 2-32 0,1 1 0 16,-3 2 304-16,2 1 64 0,0-2 16 0,1 3 0 0,0-2 496 0,4 0 128 15,4-1 16-15,-1-1 0 0,-1 1 144 0,3-2 32 16,0 0 0-16,2-3 0 0,-2-9 0 0,3 7 0 15,1-2 0-15,-4-5 0 0,8-3 160 0,-8 3 32 16,8-6 16-16,-1-2 0 0,1-2-16 0,2-5-16 16,0-1 0-16,-2 0 0 0,2 2-240 0,-5 0-64 15,0-3 0-15,0 2 0 0,-3 3-192 0,2 1 128 16,-1-1-128-16,-1 1 0 0,2 0 0 0,-4 1 0 16,-2 0 0-16,2 10 0 0,0 0 0 0,0 0 0 15,0 0 0-15,0 0 0 0,0 0-192 0,0 0 192 16,-5 11-192-16,3 0 192 0,1 0-240 0,1 1 64 15,2 1 16-15,1-2 0 16,3-2-1888-16,-6-9-384 0,0 0-80 0,13-3-16 0</inkml:trace>
  <inkml:trace contextRef="#ctx0" brushRef="#br1" timeOffset="55099.211">21414 5730 27519 0,'-11'-4'1216'0,"11"4"256"0,0 0-1168 0,0 0-304 16,-6-2 0-16,6 2 0 0,-9 7 0 0,3 2 0 16,0 2 0-16,0 2 0 0,2-1 0 0,-3 7 0 15,1-2 0-15,-2 12 0 0,-2 5 0 0,1 5-144 16,2 0 144-16,-3 1 0 0,3-3 0 0,-2 0 0 16,3-3 0-16,-2-2 0 0,3-3 0 0,-1-2 0 15,2-6 0-15,1-5 0 0,2-3 144 0,1-3-144 16,0-2 192-16,0-8-192 0,0 0 560 0,0 0 0 15,11-1 0-15,0-3 0 0,4-2 48 0,1-3 16 16,2-2 0-16,2 0 0 0,-2-1-624 0,3 0 0 0,1-1-144 0,-3 4 144 16,-2 3-208-16,-1 3 80 0,-4 1 128 15,1 2-208-15,-3 3 208 0,0 4 0 0,-3 2 0 0,-2 3 0 16,-1 2 0-16,-1 4 0 0,-6 2 0 0,-1 5 0 16,-3-1 0-16,-2-1 0 0,-8 0 0 0,-2 0 0 15,2-2 0-15,-3-4 0 0,0-2 128 0,0-4-128 16,3-1 432-16,-1-2 16 0,-2-3 16 0,3-3 0 15,1-3-176-15,1-3-32 0,2-1-16 0,1 0 0 32,1-4-672-32,3-5-128 0,4-6-16 0,-3 3-16 15,4 4-2208-15,4-2-432 0,3-5-96 0</inkml:trace>
  <inkml:trace contextRef="#ctx0" brushRef="#br1" timeOffset="55302.51">21912 6138 11967 0,'0'0'1072'0,"-6"4"-864"15,-3 3-208-15,3 3 0 0,-4 0 5504 0,1 5 1040 16,1 7 224-16,-3 0 32 0,-3-2-5488 0,2 1-1104 16,1 0-208-16,0 1 0 15,-2 4-848-15,-1-2-112 0,3-3-32 0,-1-1 0 16,2-1-1920-16,3-3-384 0,-3-4-80 0,2-4-16 0</inkml:trace>
  <inkml:trace contextRef="#ctx0" brushRef="#br1" timeOffset="55911.453">22259 6040 13823 0,'0'0'1216'0,"-11"-1"-960"0,-4 0-256 0,0 0 0 16,6 1 5040-16,0 3 960 0,-3 3 192 0,0 1 32 15,-2 3-5200-15,1 2-1024 0,-1 4-256 0,2 0-32 16,-3 0 80-16,2 0 16 0,-1 2 0 0,2 4 0 16,3 3-240-16,-1 0-32 0,2-2-16 0,3 1 0 15,1-1 0-15,2 1 0 0,1-2 0 0,2-3 0 0,1-5 224 0,1-3 64 16,1-3 0-16,3-3 0 0,-7-5 192 0,11-3 0 15,1-6 0-15,0-1-144 0,1 0 624 0,2-3 128 16,0 0 32-16,1-3 0 0,2-1-112 0,-1-3-16 16,-2-2 0-16,1 0 0 0,3 0-288 0,-5 2-64 15,-4 1-16-15,-2 3 0 0,2-1 0 0,-1 3 0 16,-5 0 0-16,2 3 0 0,0 2-144 0,-6 9 0 16,2-5 144-16,-2 5-144 0,0 0 0 0,0 0 0 15,7 11-160-15,-3 2 160 0,0 2-192 0,0 2 192 16,2 0-192-16,-2 2 192 0,-3 0-192 0,2 0 64 15,4 0 128-15,0 0-208 0,-2-2 208 0,1-3 0 16,-1-8 0-16,4 1 0 0,2 2 0 0,-1-5 0 16,1-3 0-16,1-3 0 0,2-4 320 0,2-2-32 15,-1-3-16-15,2-3 0 0,-1-1 16 0,2 1 0 0,0-1 0 16,-1 6 0-16,-2-4-288 0,1 4 160 0,-1-2-160 0,0 3 128 16,1 3 0-16,-5 2-128 0,-1 0 192 0,1 2-64 15,0 2 48-15,0 4 0 0,1 1 0 0,0 3 0 16,-4 2-176-16,3 2 0 0,1 3 144 0,1 3-144 15,-3-1 0-15,1-1 128 0,0 0-128 0,0-2 0 16,3 2 0-16,-2-3 0 0,-1-2 0 0,2 0 0 16,3 1 0-16,-3 1 128 0,0-3-128 0,2-3 0 15,1 1 0-15,1-2 0 0,-2 0 0 0,1 1 128 16,3 0-128-16,-2 0-160 0,1-1 160 0,2 3-208 16,3 0-368-16,-1 1-64 0,2 0 0 0,-4 1-16 15,-3 0-1328-15,4 0-256 0,3-1-48 0</inkml:trace>
  <inkml:trace contextRef="#ctx0" brushRef="#br1" timeOffset="56214.129">22651 5738 30399 0,'-9'-7'2704'0,"9"7"-2160"0,-7-2-544 0,7 2 0 0,0 0 1936 0,0 0 288 0,0 0 48 0,0 0 16 15,0 0-1808-15,3 9-352 0,1 2-128 0,-1-3 0 32,-3-8-768-32,6 10-240 0,-2 0-32 0</inkml:trace>
  <inkml:trace contextRef="#ctx0" brushRef="#br1" timeOffset="60080.535">18816 9214 911 0,'-12'-14'0'0,"5"12"0"0,-1 3 0 0,0-2 0 0,-2-3 0 0,2-2 0 16,2 1 4880-16,6 5 896 0,-9 0 176 0,2-3 48 16,2-2-4224-16,5 5-848 0,-7-1-160 0,7 1-48 15,0 0-144-15,0 0-16 0,-6-1-16 0,6 1 0 16,0 0-288-16,-6 5-48 0,6-5-16 0,-3 9 0 15,-2 0-48-15,4 1-16 0,0 1 0 0,2-1 0 16,-1 0 112-16,0 0 16 0,0 1 0 0,0 5 0 16,-1 5 64-16,1 0 0 0,0-1 16 0,1 5 0 15,0 4 32-15,0 0 0 0,-1 0 0 0,3 2 0 16,3 3-160-16,-2-1-16 0,0 0-16 0,1-1 0 0,1-2-176 0,2-1 0 16,-1 0 0-16,0-1 128 0,3-1-128 15,-2 3 0-15,-2-1 144 0,2 1-144 0,0 0 144 16,0-1-144-16,3 1 192 0,0-1-192 0,-1 0 176 0,2-2-176 15,0-2 160-15,3-1-160 0,-2-3 0 0,1-3 128 16,2-3-128-16,-1-1 0 0,0 1 0 0,3-1 0 16,1 0 0-16,-1 0 0 0,0-6 0 0,2 1 0 15,0-1 0-15,1 0 0 0,-1-2 144 0,-1 2-144 16,0-3 128-16,0 1-128 0,0-2 0 0,-1-2 0 16,0-3 0-16,-1 0 0 0,0 1 0 0,0-2 0 15,1-2 144-15,-1-2-144 0,2-2 128 0,-2 0-128 16,1-3 128-16,1-1-128 0,0-2 128 0,1 0-128 15,-1-1 128-15,1-2-128 0,0 0 160 0,0 0-32 16,-3-2-128-16,4 3 192 0,2 2-192 0,-2 0 144 16,-1 1-144-16,1 0 128 0,2-2-128 0,-1-1 128 0,-4 1-128 0,1 2 128 15,2 3-128-15,0-4 0 0,-1-2 0 0,4 2 0 16,0 3 128-16,3-1-128 0,0-1 0 0,0 5 128 16,1-1-128-16,4 0 0 0,-1 0 0 0,0 2 0 15,-2 1 0-15,0 2 0 0,1 0 0 0,-1 2 0 16,-3 1 0-16,-1 2 0 0,-1 2-128 0,0 4 128 15,-2 2-176-15,-3 3 48 0,3 3 0 0,-1 4 0 16,-4 3 128-16,-1 1 0 0,-1 1-144 0,-2 3 144 16,-2 1 0-16,-1 0 0 0,1-1 0 0,-5 2 0 15,0 1 0-15,-2-2 0 0,-4 2 0 0,0-5 0 16,-3 1 192-16,0-2-64 0,-5-2 0 0,1-1 0 16,3-2 112-16,-1-1 16 0,-1-5 0 0,-1-2 0 15,0-2 80-15,1-3 32 0,6-6 0 0,0 0 0 0,-5 3-128 0,5-3-32 16,0 0 0-16,-8-5 0 0,2-6-208 0,4-3 0 15,4-2 0-15,2-3 0 0,0-1-128 0,4-1 128 16,1 3-192-16,2-2 192 0,1-1 0 0,3 2-128 16,2 3 128-16,0 0 0 0,0 2 0 0,2 1 0 15,5-2 0-15,1 2 0 0,-2 2 0 0,2 4 0 16,2 2-128-16,0 1 128 0,1-1 0 0,1 1 0 16,3 3-128-16,2 2 128 0,5 2 0 0,-3 3-192 15,3 0 192-15,1 4-160 0,2 3 160 0,1-2-128 16,-4-1 128-16,1 1-128 0,-2 0 128 0,5-1-128 15,3-1 128-15,2-1-128 0,3-3 128 0,2-1-160 16,-4-2 160-16,2-3-160 0,-2-5 160 0,-2-2 0 16,1-1 0-16,1-7 0 0,5-4 224 0,2-3 32 0,5-1 0 15,-4-7 0-15,-4-4 112 0,-2-3 16 16,-1 0 16-16,2-3 0 0,2 0 32 0,1-2 0 16,-5 0 0-16,1-2 0 0,-2-3-32 0,-3-1 0 0,-4-3 0 0,-2 1 0 15,-4-1-176-15,-1 6-32 0,-3 4-16 0,-1 7 0 16,-2 4-176-16,-5 3 0 0,-4 1 0 0,-5 7 0 31,-4 2-1680-31,-3 5-320 0,-4 1-64 0</inkml:trace>
  <inkml:trace contextRef="#ctx0" brushRef="#br1" timeOffset="61558.168">16043 11894 21183 0,'-25'2'1888'0,"-3"0"-1504"0,0 1-384 0,0 4 0 16,-1-3 1056-16,0 2 144 0,0 0 16 0,2 1 16 16,-3-3-992-16,1 3-240 0,2-2 0 0,-1 2 0 15,3-1 0-15,2 0 0 0,1 1 0 0,0 1 0 16,0 3 0-16,0 3 0 0,1-1 0 0,-2 3 0 16,1 3 192-16,-1 3-192 0,-1 2 192 0,3 1-192 15,2 2 256-15,4 1-64 0,0 2-16 0,3 2 0 16,0 3-176-16,3-1 0 0,3 2 0 0,2 1 0 0,3 1 160 15,6 5-160-15,0 4 192 0,5-3-192 0,2-4 208 16,4-2-64-16,2-2-16 0,2-4 0 0,2-5 16 0,3-4 0 16,2-3 0-16,1-4 0 0,-1-6-16 0,0-5 0 15,1-8 0-15,0-5 0 0,-2-6 80 0,0-7 16 16,3-12 0-16,-1-6 0 0,-1-8 32 16,-1-2 0-16,-2-3 0 0,-1-1 0 0,1-2-256 0,-4-1 144 15,-3 0-144-15,-3 2 128 0,-1 1-128 0,0 6 0 16,-6 4 0-16,1 4 0 0,-1 4 0 0,-2 8 0 15,-1 5 128-15,-1 6-128 0,-1 6 0 0,1 4 192 16,-3 6-192-16,0 0 192 0,0 0-32 0,6 13 0 16,-2 5 0-16,2 7 0 0,1 7-160 0,0 6 128 15,2 3-128-15,2 3 128 0,1 1-128 0,1 0 0 0,1-2 0 16,2-1 128-16,-1 0-128 0,2-5 0 0,-1 2 0 16,3-7 0-16,-2-6 0 0,3-2 0 0,-2-1 0 15,3-5 0-15,0-6-416 0,-2-2 32 0,3-2 16 0,0-6 0 31,1-3-1552-31,1-7-320 0,-1-4-64 0</inkml:trace>
  <inkml:trace contextRef="#ctx0" brushRef="#br1" timeOffset="62045.599">16616 11139 33055 0,'0'0'1472'0,"-9"4"288"0,9-4-1408 15,-5 9-352-15,4 7 0 0,4 5 0 0,2 2 0 0,3 8 0 16,1 8 0-16,2 4 0 0,2 2-144 0,1 3 144 16,1 3-160-16,0 6 160 0,-1 8-192 0,-3 4 48 15,2 4 16-15,-1 0 0 16,-5 0-256-16,0 1-32 0,-2-3-16 0,3-4 0 15,-1-12-16-15,-2-7 0 0,1-7 0 0,-4-6 0 0,-2-6 448 16,1-5 0-16,0-8 0 0,0-3 0 0,0-4 384 0,-1-9 16 16,0 0 0-16,0 0 0 0,0 0 352 0,6-13 64 15,-3-6 16-15,5-5 0 0,3-7-832 0,2-2 0 16,1-1 0-16,3 0-144 16,2 1-240-16,-1 4-32 0,3 4-16 0,-2 5 0 0,0 4 128 0,0 5 32 15,2 2 0-15,-3 5 0 0,1 3 128 0,1 6 144 0,2 2-208 16,-1 3 80-16,-3 4 128 0,0 1-160 0,-1 1 160 0,-1 5-160 15,-8 0 160-15,1 2 0 0,-2 3 0 0,-6 0 0 16,-6-1 160-16,-6 3 112 0,-5-3 32 0,-4 3 0 16,-4-1 400-16,-1 0 64 0,-6-2 32 0,0-1 0 15,-4-2-336-15,0-1-64 0,-2-2-16 0,1-3 0 16,-1-3-208-16,3-5-48 0,3 0-128 0,3-7 192 16,5-2-640-1,2-3-144-15,6 0-32 0,6-4 0 0,4-4-2704 0,7-3-560 16,13-9-96-16,5-4-32 0</inkml:trace>
  <inkml:trace contextRef="#ctx0" brushRef="#br1" timeOffset="62433.503">17757 11805 2751 0,'-11'-3'128'0,"2"2"16"0,0 1-144 0,-3 0 0 15,0 1 0-15,1 0 0 0,1-1 7968 0,-4 2 1568 16,-2 2 304-16,0 0 64 0,2 0-8000 0,-4 2-1600 16,-2 2-304-16,3 2 0 0,-1 1-368 0,0 2 32 15,0 1 0-15,1 4 0 16,1 3-224-16,0 1-32 0,2 0-16 0,0 0 0 16,-1-3 96-16,7 2 0 0,3 0 16 0,4-3 0 0,2-4 288 0,2 0 48 0,4-2 16 15,1 1 0-15,4-1 144 0,3-4 0 16,3-1-144-16,3 0 144 0,1 1 128 0,2-2 80 0,2-3 32 15,3 2 0-15,1-2-16 0,-1 1 0 0,-2 0 0 0,-3 1 0 16,1-2-224-16,-6 3 144 0,-3-2-144 0,-1 0 128 16,-5-1-128-16,-4 1 128 0,-6-4-128 0,0 0 128 15,4 9 144-15,-6-1 32 0,-2 3 0 0,-6-2 0 16,-4-1 16-16,-4 2 16 0,-3 1 0 0,-5 0 0 16,-2-1-208-16,3-1-128 0,0-2 160 0,4-1-160 15,-2 0-432 1,4-2-176-16,0-2-32 0,5-1-16 0,1 1-2672 15,2-2-544-15,-3-5-96 0,7 0-32 0</inkml:trace>
  <inkml:trace contextRef="#ctx0" brushRef="#br1" timeOffset="62781.905">18182 11861 23039 0,'-4'7'2048'0,"-5"4"-1648"16,-1 3-400-16,0 6 0 0,1 1 1824 0,0 3 288 16,-2 2 48-16,2 1 16 0,1 1-1760 0,5 1-416 15,-1 4 0-15,1 2 0 0,1 0 0 0,1-4 0 16,3-2 0-16,2-3-160 0,1-1-96 0,-2-7 0 16,3-3-16-16,2-4 0 0,0-4-96 0,3-3-16 15,0-5 0-15,3-3 0 0,-3 0 752 0,1-4 144 16,-1-3 16-16,1-5 16 0,-1-5 432 0,1-3 96 0,-1-4 16 0,-1-2 0 15,-3 1-288-15,-1 0-48 16,-4-1-16-16,1 4 0 0,-1 1-224 0,-6 0-32 0,-2 0-16 0,-1 2 0 16,-3 1-112-16,1 0-32 0,-2 0 0 0,0-1 0 15,0 4-320-15,3 2-256 0,-3 0 32 0,0 2 16 32,-4 2-464-32,5 3-96 0,3-1 0 0,0 4-16 15,-1 4-2624-15,2-1-528 0</inkml:trace>
  <inkml:trace contextRef="#ctx0" brushRef="#br1" timeOffset="63058.248">18554 11260 29487 0,'-4'6'2624'0,"-3"5"-2112"16,2 5-512-16,1 5 0 0,-1 5 1184 0,2 4 128 15,0 3 32-15,2 4 0 0,0 6-1088 0,1 2-256 16,0 2 0-16,1 5 0 0,2 1 128 0,-1 1-128 16,1 2 144-16,-2-1-144 0,-2-2 128 0,4-2-128 15,1-1 0-15,-1-4 0 0,-3-7 0 0,4-4-240 16,3-5 32-16,-4-4 0 16,2-3-560-16,0-4-96 0,1-7-32 0,1-3 0 15,3-7-1296-15,0-5-272 0,0-5-48 0,3-8-8624 0</inkml:trace>
  <inkml:trace contextRef="#ctx0" brushRef="#br1" timeOffset="63331.914">18845 11891 11055 0,'0'0'480'0,"0"0"112"0,0 0-464 0,-5 8-128 0,1 2 0 0,1-1 0 16,3-9 3376-16,-4 8 656 0,3 1 128 0,1-9 16 15,-1 10-3632-15,1-10-736 0,0 0-128 0,0 0-48 16,0 0-208-16,0 0-64 0,0 9 0 0,0-9 0 16,0 0 0-16,0 0 0 0,0 0 0 0,0 0 0 15,0 0 928-15,0 0 176 0,0 0 48 0,0 0 0 0,0 0-112 0,-3-7-16 16,3 7 0-16,0-6 0 0,0 6-192 0,0 0-64 16,0-7 0-16,0 7 0 0,0 0 320 0,0 0 48 15,0 0 16-15,0 0 0 0,0 0-272 0,4-5-48 16,-4 5-16-16,0 0 0 15,0 0-528-15,2-7-96 0,1 0-32 0,-3 7 0 16,0 0-2272-16,3-7-464 0</inkml:trace>
  <inkml:trace contextRef="#ctx0" brushRef="#br1" timeOffset="63741.655">18922 11671 20271 0,'0'0'896'0,"0"0"192"0,0 0-880 0,0 0-208 16,0 0 0-16,0 0 0 0,-3 12 2368 0,3 3 416 0,3 1 96 0,-1 4 0 16,0 1-2368-16,2 3-512 0,3 2 0 0,0 3-128 15,-2 1 128-15,1-1-192 0,-2 1 192 0,4-2-192 0,-2-2 48 16,3-2 0-16,-2-1 0 0,2-4 0 0,-2-1 144 16,2-6 0-16,-3-2 0 0,2-4 0 0,-1 0 176 0,4-6 64 15,-3-4 16-15,0-7 0 0,2-3 512 0,2-5 128 16,3-3 0-16,-2-2 16 0,-2-6 16 0,-2-1 0 15,1-2 0-15,0-3 0 0,-4 0-560 0,1 0-112 16,-2-2-32-16,1 3 0 0,1 2-224 0,0 5-240 16,0 2 48-16,-1 4 16 15,-1 1-1584-15,-1 6-320 0,-1 1-64 0,0 2-12240 0</inkml:trace>
  <inkml:trace contextRef="#ctx0" brushRef="#br1" timeOffset="64003.538">19639 11110 33167 0,'0'0'1472'0,"-7"5"304"0,0 1-1424 0,3 5-352 0,5 2 0 0,2 6 0 15,1 2 1872-15,0 6 304 0,1 9 64 0,-1 3 16 16,2 0-1824-16,-2 4-432 0,3 2 0 0,-2 1 0 15,-2 0-272-15,0 1-64 0,-2 3-16 0,-1 2 0 32,-1 5-1840-32,-2-2-368 0,0-7-80 0,2 1-16 0,0-4-1088 15,-1-7-224-15,1-5-32 0,-2-7-5472 0</inkml:trace>
  <inkml:trace contextRef="#ctx0" brushRef="#br1" timeOffset="64184.871">19335 11665 20271 0,'0'0'1792'0,"0"0"-1424"15,0 0-368-15,0 0 0 0,0 0 4240 0,0 0 784 16,13 2 160-16,4 0 16 0,2 1-4160 0,2 1-832 16,3-1-208-16,4 0 0 0,3 2 0 0,2-4 0 15,2-1 0-15,-2 0-160 16,1 2-1808-16,-1-4-352 0,-3 1-80 0,-1-2-16 15,-2 0-1936-15,0 1-400 0</inkml:trace>
  <inkml:trace contextRef="#ctx0" brushRef="#br1" timeOffset="64570.629">20160 11857 34095 0,'0'0'3024'0,"0"0"-2416"0,0 0-480 0,10 2-128 0,2-1 1184 0,4-1 224 0,0-1 32 0,2-1 16 16,2-1-1264-16,-2-5-192 0,3-3-128 0,1-3 128 16,-2-3-320-16,3-3 48 0,4-4 16 0,-7 0 0 15,-2 0-80-15,-5 0-16 0,-2 2 0 0,-3 0 0 0,-1 2 352 0,-3 2 0 16,-3 3 0-16,-1-2 0 0,-1 2 320 0,-2 2 176 15,-3 2 32-15,-2 2 16 0,-1 0-160 0,-4 5-16 16,-1 2-16-16,-1 4 0 0,-2 2-96 0,1 6 0 16,-2 2-16-16,-2 5 0 0,1 1-240 0,0 4 0 15,2 3 0-15,2 1 0 0,0 1 0 0,1 5-192 16,2 6 192-16,3-3-160 0,2-1 160 0,2-3-192 16,3-3 192-16,2 1-192 0,0 1-16 0,5-4-16 15,3-2 0-15,2 1 0 0,3-1-112 0,4 1-32 16,3-1 0-16,5-1 0 15,6-3-528-15,7-6-128 0,4 2 0 0,7-7-9584 16,3-6-1904-16</inkml:trace>
  <inkml:trace contextRef="#ctx0" brushRef="#br1" timeOffset="64966.676">21617 11456 34095 0,'0'0'3024'0,"0"0"-2416"16,-2 15-480-16,4 4-128 0,2 2 256 0,3 3 48 15,-2 2 0-15,5 2 0 0,-2 1-480 0,4 4-80 16,0-1-32-16,-2 1 0 0,1 0 144 0,0-3 144 16,0-4-208-16,0-3 80 15,-2-2-272-15,1-5-48 0,2-4-16 0,-2-3 0 0,-10-9 160 0,12 3 48 16,-2-1 0-16,1-6 0 0,0-6 880 0,-3-7 176 16,2-6 32-16,4-1 16 0,-2-6 176 0,1 1 48 15,-2-3 0-15,0 0 0 0,-1-1-368 0,1 3-64 16,0-1 0-16,-1 2-16 0,-2 0-496 0,2 4-128 15,-3 4 0-15,3 0 0 16,-1 4-1840-16,1 2-384 0,2 1-80 0,1 5-8240 16,0 1-1648-16</inkml:trace>
  <inkml:trace contextRef="#ctx0" brushRef="#br1" timeOffset="66146.085">22757 11364 37727 0,'-14'-4'1664'0,"4"1"352"0,0-2-1616 0,-1 2-400 0,-1 3 0 0,0 0 0 15,-1 2-448-15,-1 1-192 16,-4 4-16-16,2 2-16 0,-2 1 176 0,0 5 48 0,0 2 0 16,-3 1 0-16,2 3-320 0,0 1-48 15,1 1-16-15,1 0 0 0,3 0 384 0,1 1 80 0,2-2 16 0,4-3 0 16,3-1 352-16,1-3 0 0,3-1 192 0,3-3-64 0,0-4 320 0,-3-7 64 15,0 0 16-15,8 6 0 0,0-4 128 0,2-4 32 16,1-4 0-16,1-3 0 0,2-2-240 0,-1-1-64 16,0-1 0-16,0-2 0 0,-1-3-384 0,0 5 128 15,2-1-128-15,-3 3 0 0,1 0 0 0,-1 3 0 16,-2 4 0-16,-9 4 0 0,11 2-176 0,-3 4 48 16,-2 4 0-16,2 5 0 0,-1 0-64 0,3 3-16 15,-3-1 0-15,2 1 0 0,-5 0 208 0,5-1-192 16,-2-2 192-16,3-3-192 0,1-2 192 0,0-4 0 15,0-3 0-15,3-3 0 0,0-2 0 0,1-8 320 16,1-5-64-16,0-5 0 0,0-5 224 0,0-6 32 0,3-4 16 16,-3 0 0-16,0 0-272 0,0-2-64 0,0-3-16 15,-2-4 0-15,0-4 0 0,0-2 0 0,0 0 0 0,0-3 0 16,-4 0-176-16,1-3 0 0,0-3 0 0,-1-6 0 16,1-6-288-16,-1 2 16 0,-4 0 0 0,3 9 0 31,1 6-496-31,0 10-112 0,2 6-16 0,-2 9 0 15,-2 11 256-15,-2 4 64 0,1 7 0 0,-7 7 0 0,0 0 576 0,0 0 0 0,1 23 0 0,-1 7 0 16,-1 3 0-16,-4 5 0 0,1 6 0 0,-2 7 0 16,-1 8 0-16,-2 5 0 0,-4 3 0 0,0 3 0 15,-2 1 0-15,1-1 0 0,0 1 0 0,2-3 0 16,-1-2 0-16,2-8 256 0,3-5-32 0,1-6-16 16,4-3 592-16,2-4 112 0,0-5 32 0,2-3 0 15,4-2-336-15,3-3-64 0,-2-5-16 0,4-4 0 16,-2-4-528-16,4-4 0 0,4-4 0 0,1-3 0 0,4-7-160 15,0-3 16-15,0-8 0 0,3 0 0 0,1-6 16 0,2-3 0 16,-1-5 0-16,1 1 0 0,-3-1 128 0,-1-1 0 16,-2-2 0-16,-1 2 0 0,-3-1 192 0,0 2 80 15,-1 0 16-15,0 1 0 0,-2 2 80 0,-3 4 16 16,-1 4 0-16,-5 5 0 0,2 3-208 0,-3 4-48 16,-4 6 0-16,0 0 0 0,0 0-128 0,0 0 0 15,-2 15 0-15,-3 3 128 0,-2 7-256 0,0 2-64 16,1 2-16-16,0-1 0 0,0 1 208 0,2-2 0 15,3-3 0-15,0-1 0 0,1 0 0 0,2-5 0 16,4-1 128-16,0-1-128 0,3-1 0 0,3-3 0 0,0-3-208 16,3-2 80-16,0 1 128 0,3-2 128 15,0-5-128-15,3-2 176 0,2-4 32 0,3 0 16 0,-2-3 0 16,5 0 0-16,1-1-64 0,0 1-16 0,-1-3 0 0,-1 3 0 16,-1-1-144-16,-1 3 0 0,0-5 0 0,0 2 0 15,-3 0 0-15,1 0-256 0,0 3 64 0,0-2 16 16,-4-1-80-16,-2 1-32 0,-3 3 0 0,-2-1 0 15,1-1-48-15,1-2-16 0,-1 0 0 0,-3 1 0 16,-1 2 32-16,1-1 16 0,-2-1 0 0,1 1 0 16,1-1 80-16,-3 0 16 0,2 1 0 0,-3 0 0 15,2 0-16-15,0 3 0 0,-9 4 0 0,10-3 0 16,0 3 64-16,-10 0 16 0,8 1 0 0,1 2 0 16,-9-3 144-16,10 7 0 0,-2-2 0 0,-2 1-128 15,-6-6 128-15,10 4 0 0,1 2 0 0,-2-2 0 0,1-2 0 16,2 0 0-16,-1 1-160 0,1-2 160 15,-2-1-464-15,3-1 16 0,3-2 0 16,-1-1 0-16,-1 0 240 0,0 0 48 0,1 2 16 0,0-1 0 0,0-3 144 0,-1 1 224 16,-1-1-48-16,-1 1-16 0,0-4 16 0,-4 0 0 15,0 0 0-15,-2 0 0 0,-1-4-176 0,-2 1 0 16,-3 0-160-16,1-2 160 0,3-1 0 0,-4 0 0 16,-5 1 0-16,-3 1 0 0,2-2 0 0,-4 3 0 15,1 1 0-15,-3 3 160 0,-3 0 288 0,-1 1 48 16,2 3 16-16,0 3 0 0,-3 3 416 0,1 3 96 15,0 3 0-15,1 5 16 0,-1 5-560 0,2 7-112 16,2 7-32-16,2 4 0 0,1 4-160 0,3 2-48 16,2 0 0-16,3-2 0 0,2-2-128 0,6-3 0 15,0-2 144-15,5 0-144 0,2-2-160 0,5-2-96 0,2 0-32 0,3-6 0 32,2-3-1712-32,1-6-352 0,2-3-64 0,-1-6-16 0</inkml:trace>
  <inkml:trace contextRef="#ctx0" brushRef="#br1" timeOffset="67009.388">16718 13328 21183 0,'-14'-1'1888'0,"-1"-3"-1504"0,-1 0-384 0,1 0 0 16,1 0 3584-16,3 4 656 0,0 2 128 0,2 2 32 15,0-2-3808-15,0 5-752 0,0 1-160 0,2 6-16 32,0 2-160-32,2 4-16 0,0 1-16 0,2 7 0 0,2 5 160 0,2 0 48 0,1-2 0 0,4 1 0 15,2 2 128-15,4-2 16 0,4-4 16 0,1-3 0 16,0-2 160-16,4-5 0 0,4-5 0 0,2-3-128 16,-3-4 448-16,5-4 80 0,6-3 32 0,-1-4 0 15,-1-4 176-15,-3-3 32 0,1-5 16 0,-2-3 0 0,-3-7-224 16,0-3-48-16,-3-5-16 0,-2-1 0 0,-4-4-368 15,-3 5 0-15,-1 2 0 0,-8 5-192 0,-2 0-112 16,-4 4-16-16,-1 1-16 0,-3 1 0 0,-6 2 112 0,-3 1 32 16,-3 1 0-16,-2 2 0 15,-2 4-256-15,0 5-32 0,1 2-16 0,0 4 0 0,2 3 176 16,1 2 48-16,2 2 0 0,3-1 0 0,2 0 272 0,10-5 0 16,0 0 0-16,0 0 0 0,0 0 128 0,0 0-128 15,0 0 0-15,11 2 0 0,2-4 176 0,3-4-176 16,0 0 192-16,4-6-192 0,0-7 384 0,1-2-16 15,1 2-16-15,-3-5 0 0,3-4 96 0,2-2 32 16,-1-2 0-16,0 2 0 0,-1 2 32 0,1 1 16 16,-3 0 0-16,-1 1 0 0,0 1-208 0,-3 3-32 15,-4 2-16-15,1 4 0 0,-3 0-272 0,0 3 0 16,-3 4 128-16,0 2-128 0,-2 0 0 0,-5 7 0 0,0 0 0 16,0 0-144-16,10 6 144 0,-1 2-192 0,1 8 192 15,-2 7-192-15,2 6 192 0,-2 7 0 0,1 5 0 0,-1 7 128 16,1 7-128-16,-2 4 0 0,0 3 0 0,-3 1 128 15,1-1-128-15,-1 7 0 0,-2 2 0 0,3 2 128 16,-3-5-128-16,-1-5 128 0,-2-6-128 0,-1-6 128 16,-1-4-128-16,-1-6 0 0,3-3 0 0,-3-6 128 31,-2 1-1008-31,2-7-192 0,-2-5-32 0,1-3-16 0,0-6-1712 16,-3-6-352-16</inkml:trace>
  <inkml:trace contextRef="#ctx0" brushRef="#br1" timeOffset="67173.367">17079 13771 33167 0,'0'0'2944'0,"0"0"-2352"0,0 0-464 0,9 1-128 0,2-3 2064 0,7-1 400 16,6-4 80-16,3-1 16 0,5-3-1920 0,7-3-368 16,6-1-80-16,2-5 0 0,3-4-32 0,0-2 0 15,1-1 0-15,0-3 0 16,8 2-2464-16,-4-3-512 0</inkml:trace>
  <inkml:trace contextRef="#ctx0" brushRef="#br1" timeOffset="67720.483">19133 13294 12895 0,'0'0'576'0,"-7"4"112"0,2 0-560 0,5-4-128 15,-9 4 0-15,9-4 0 0,-3 13 5824 0,3 2 1152 16,3 1 208-16,6 0 48 0,0 1-5984 0,3 0-1248 15,0 1-160-15,3 0-80 0,3 2 240 0,-1 2-176 16,1 2 176-16,2-6-160 0,1-3 160 0,-2-3-160 16,2-4 160-16,1-2-160 0,0-6 160 0,1 1 0 15,-1-1 0-15,3-3 0 0,1-7 192 0,0-6 32 16,0-2 0-16,-2-3 0 0,-1 4 96 0,0-5 0 0,-1-5 16 16,0-2 0-16,0 0-48 0,-4-2-16 0,-2-2 0 15,0-4 0-15,-2-2-272 0,-2-1 0 0,-2-4 0 0,-1 0 0 16,-6-1 0-16,-1 3 0 0,-3 2-208 0,-1 0 80 31,0-1-304-31,-5 4-48 0,3 4-16 0,-2 2 0 16,0 1-2640-16,-2 2-512 0,-9-16-128 0,-3 11 0 0</inkml:trace>
  <inkml:trace contextRef="#ctx0" brushRef="#br1" timeOffset="67987.643">19137 12777 38703 0,'-7'-3'3440'0,"7"3"-2752"16,0 0-560-16,0 0-128 0,0 0 656 0,9 2 112 16,6-5 0-16,1 2 16 0,6 3-784 0,5-2 0 15,3-2-224-15,7-4 48 0,5-8 176 0,6 3 0 16,8-1 0-16,0-1-128 0,1-1-48 0,1-2 0 15,-3 2 0-15,-2 1 0 16,0 0-272-16,2 1-64 0,2 1-16 0,0 2 0 16,-2 2-352-16,-5 2-64 0,0-1-16 0,-3 4 0 15,-1 1-2528-15,-3 2-512 0</inkml:trace>
  <inkml:trace contextRef="#ctx0" brushRef="#br1" timeOffset="68423.557">20447 12906 3679 0,'-9'2'320'16,"-7"-4"-320"-16,-5 1 0 0,0-1 0 0,4 1 8640 0,0 1 1664 0,2 3 336 0,-1 2 64 15,0-1-8848-15,1 4-1856 0,-1 3-224 0,1 5-112 16,0 2 64-16,2 2 16 0,2 0 0 0,2 8 0 15,-2 7-240-15,4 2-32 0,-1-3-16 0,4-2 0 16,0 2 128-16,3-3 32 0,1-2 0 0,5-5 0 16,0-2 256-16,5-1 128 0,-1-3-128 0,2-4 128 0,2-3 0 0,1-3 0 15,0-5 0-15,1-2 176 0,1-1 144 0,1-3 48 16,-2-9 0-16,3 0 0 0,0-4 32 0,-1 0 16 16,2-4 0-16,-2-3 0 0,1-3-160 0,-5-2-48 15,-2 2 0-15,1-2 0 0,0 1-80 0,-4-2-128 16,-2-1 176-16,-2 4-176 0,4 4 0 0,-2 2 0 15,0 0 0-15,0 6 0 0,-2 2 0 0,0 3 0 16,-4 9 0-16,0 0 0 0,6-7 0 0,-6 7 0 16,0 0 0-16,10 4 0 0,-1 3-208 0,0-1 0 15,1 3 0-15,2 3 0 0,1 7-144 0,0-4-32 16,-1 1 0-16,0 1 0 16,0 3-256-16,0-2-48 0,2-3-16 0,1 0 0 15,-3-3-464-15,0-3-112 0,0-3 0 0,-2 0-8560 0,1-2-1696 0</inkml:trace>
  <inkml:trace contextRef="#ctx0" brushRef="#br1" timeOffset="68825.992">21343 12821 13823 0,'0'0'1216'0,"0"0"-960"15,-3-8-256-15,-1 5 0 0,4 3 4272 0,0 0 800 16,-10-5 176-16,2 3 16 0,-3-1-3856 0,-5 1-768 15,-4 0-144-15,1 0-48 0,-1-1-96 0,0 2-32 16,-4 4 0-16,2 3 0 0,0 0-320 0,1 4 0 16,1 3 0-16,-1 4 0 0,2 2 0 0,3 3 128 15,1 1-128-15,2 3 176 0,5 2 144 0,-1 3 16 16,6 2 16-16,0 3 0 0,4-1-224 0,4-3-128 16,1-5 160-16,2 2-160 0,2-3 128 0,1-4-128 15,1-3 0-15,4-3 144 0,0-1-144 0,4-1 0 16,0-3-192-16,3-3 192 0,1-7-432 0,5-2 48 0,-1-1 0 15,3-5 0 1,2-3-1408-16,1-5-288 0,3-7-48 0</inkml:trace>
  <inkml:trace contextRef="#ctx0" brushRef="#br1" timeOffset="69300.683">22084 12711 25103 0,'0'0'1104'0,"-6"-4"240"0,-2 3-1072 15,0-1-272-15,2 2 0 0,6 0 0 0,-9-2-208 0,0 3-112 16,-2 3 0-16,1 0-16 0,0-4 336 0,-1 3 0 15,0 2-144-15,0 3 144 0,-1 2 240 0,0 0 96 16,1 1 32-16,-3 1 0 0,-1 0 176 0,1 4 32 16,-1 1 16-16,-1 3 0 0,0 0-288 0,0 3-64 15,2 0-16-15,1 1 0 0,0 5 48 0,4-3 16 16,5 3 0-16,1 2 0 0,1-2-80 0,2 0-16 16,3-2 0-16,3-4 0 0,3-1-192 0,-2-5 128 15,2-4-128-15,2-1 0 0,2-3 432 0,1-3-16 16,-1-3 0-16,-1-3 0 0,3-3 80 0,1 0 16 0,-2 0 0 15,3-6 0-15,-2-1-48 0,-1-2 0 0,-1-3 0 0,1-1 0 16,-2 1-144-16,1-5-16 0,-2-3-16 0,0 0 0 16,0 1-48-16,-1-1-16 0,-1-2 0 0,-2-3 0 15,-1 2-224-15,-2-1 144 0,0 0-144 0,-3 4 128 16,-4 5-128-16,-1 2-224 0,-4-1 48 0,-3 2 16 16,-2-1-176-16,-3 5-48 0,-2 4 0 0,-2 2 0 31,3 3-1344-31,-3 4-288 0,-2 5-48 0,0 2-11440 0</inkml:trace>
  <inkml:trace contextRef="#ctx0" brushRef="#br1" timeOffset="69787.39">22419 12204 36159 0,'0'0'1600'0,"-6"9"336"0,3 9-1552 0,1 4-384 16,-1 4 0-16,2 3 0 0,1 3 0 0,-1 4-320 16,-3 2 48-16,1 2 16 15,-1 3-144-15,0 5-32 0,-3 4 0 0,1 1 0 0,1 0 224 0,-4 1 32 16,-2-4 16-16,2 1 0 0,-4-1 160 0,0-5 0 0,-1-5 0 15,2-3 0-15,2-3 160 0,3-8 112 0,2-5 32 16,0-6 0-16,-3-2 224 0,4-6 48 0,4-7 16 0,0 0 0 16,0 0-208-16,0 0-32 0,6-16-16 0,2-5 0 15,-5-7-336-15,8 0-240 0,3-4 48 0,4 1 0 32,2 1-304-32,2 3-48 0,1 0-16 0,0 3 0 15,0 1 80-15,-1 3 16 0,0 4 0 0,-1 4 0 0,0 4 272 0,-2 5 48 0,2 6 16 0,-3 0 0 16,-3 5-112-16,0 5-16 0,0 5 0 0,-3 3 0 15,-3 1 64-15,-5 2 16 0,-4 0 0 0,-2 5 0 16,-6 0 176-16,-1 4-128 0,-5 4 128 0,-5-2-128 16,-2-1 624-16,-1-4 128 0,-4-7 16 0,1-1 16 15,0-2 96-15,-4-5 16 0,2-3 0 0,-2-3 0 16,-1-4-576-16,2-1-192 0,1-4 0 0,0-4 144 16,-1-2-608-16,5-4-128 15,2-1-32-15,6-4-9712 0,4-2-1952 0</inkml:trace>
  <inkml:trace contextRef="#ctx0" brushRef="#br1" timeOffset="70032.63">23046 12684 42671 0,'0'0'1888'0,"-7"15"400"0,0-1-1840 0,2 5-448 0,1 4 0 16,-3 3 0 0,-1 3-288-16,1 3-160 0,-1-2-16 0,0 4-16 15,0 1-32-15,1 5 0 0,-2 2 0 0,1-3 0 16,1-5-640-16,-2 1-144 0,-1-2-32 0,-1-2 0 16,1-5-208-16,-2-4-32 0,1-1-16 0,1-2-7632 0,4-4-1536 0</inkml:trace>
  <inkml:trace contextRef="#ctx0" brushRef="#br1" timeOffset="70688.031">23738 12721 38703 0,'-11'7'1712'0,"2"-1"352"0,-7 1-1648 0,1 1-416 16,-2 3 0-16,1 2 0 0,-4 2 0 0,1 2 0 16,0 5 0-16,1 2 0 15,2-2-480-15,0 3-32 0,1 1 0 0,0 0 0 16,4 1-336-16,3 3-80 0,-1 1-16 0,4-1 0 0,2-2 624 0,3-4 112 16,0-2 16-16,5-3 16 0,-2-3 560 0,1-5 128 15,4-3 0-15,0-4 16 0,-8-4-48 0,13 0-16 16,1-2 0-16,0-5 0 0,1-5-128 0,0-2-16 15,1-6-16-15,-1-2 0 0,-1 0-304 0,-2-4 0 0,2-5 0 16,-1 0 0-16,1 1 0 0,-3 1 0 0,-2 0-128 0,0 4 128 16,1-2-160-16,-3 4 160 0,1 2-160 15,-3 5 160-15,3 4-224 0,-1 1 48 0,-3 2 16 0,-4 9 0 16,9-3 160-16,-2 2 0 0,1 2 160 0,0 3-160 16,-8-4 0-16,10 12 0 0,-1 6 0 0,-2 1 0 15,2-2 0-15,-1-1 0 0,2 1-144 16,-4 0 144-16,1-3 0 0,2 1 0 0,0-1-128 0,-2-1 128 15,3-3 0-15,-2-4 256 0,1-1-48 0,0-2-16 16,0-1 224-16,2-4 32 0,-1-2 16 0,5-4 0 16,1 0-240-16,2-3-48 0,0-3-16 0,-2-2 0 15,0 1-160-15,1 0-224 0,-2-2 48 0,3 5 16 16,-1 2-16-16,1 4 0 0,0-2 0 0,-2 5 0 16,2 1 176-16,-5 4 0 0,0 3 0 0,-1 1 0 15,-2-2 0-15,2 3 0 0,1 4 0 0,-2 3 0 0,-1 2 0 16,-3-1 144-16,2-1-144 0,-3 1 160 0,2 2-160 0,-2-2 160 15,-1-3-160-15,2-1 160 0,-3-2 160 0,2 0 48 16,-1 1 0-16,1-2 0 0,-6-8 272 0,9 6 64 16,-1 1 16-16,1 2 0 0,0-2-192 0,2 1-32 15,1 0-16-15,1 0 0 0,4 0-288 0,1 1-48 16,4 2-16-16,-1 3 0 0,0 1-272 0,2-1-64 16,4 0-16-16,-1 0 0 15,-2-1-352-15,-2-4-64 0,2-1 0 0,-4-3-11920 16,-1-5-2384-16</inkml:trace>
  <inkml:trace contextRef="#ctx0" brushRef="#br1" timeOffset="70845.111">23549 12239 50687 0,'0'0'4496'0,"0"0"-3600"0,8 7-704 0,5 4-192 16,5 3 576-16,4 0 64 0,-1 0 32 0,3 3-23872 16</inkml:trace>
  <inkml:trace contextRef="#ctx0" brushRef="#br1" timeOffset="72871.685">19020 16731 8287 0,'0'0'736'0,"0"0"-592"0,0 0-144 0,-7-1 0 15,-1 1 2016-15,8 0 368 0,-6 1 80 16,6-1 16-16,-7-4-1376 0,2-2-272 0,0 1-48 16,5 5-16-16,0 0 32 0,0 0 0 0,-8-2 0 0,8 2 0 15,-6-2 176-15,6 2 48 0,0 0 0 0,0 0 0 16,-6 4-256-16,6-4-32 0,-4 10-16 0,2 0 0 15,3 1-432-15,-1 1-96 0,-1 1 0 0,2 2-16 16,2 2-176-16,0 5 192 0,2 0-192 0,0 2 192 16,5 0-192-16,-2 3 160 0,0 0-160 0,-1 1 160 15,2-1-16-15,1-2 0 0,2-2 0 0,1 1 0 16,-1 0 0-16,3-2 0 0,-1-4 0 0,-2-2 0 16,2-3-144-16,1-1 128 0,-1 0-128 0,0-4 128 15,-2-5 0-15,1-1-128 0,-1 1 192 0,-1-3-64 16,-1-1 32-16,-2-1 0 0,1 0 0 0,-9 2 0 0,11-4 64 0,-2-2 16 15,1 3 0-15,1-4 0 0,-2-2 0 0,1-1 0 16,2-4 0-16,-1 0 0 0,3-5-96 0,1 4-16 16,2 0 0-16,-1 3 0 0,4 2-128 0,-3 1 0 15,0-2 0-15,3 4 128 0,-1 4-128 0,3-1 0 16,3-2 0-16,-1 6 0 0,-1 6 0 0,2-1 0 16,0-1 0-16,-3 2 0 0,1-1 0 0,-3 5 0 15,-2 5 0-15,1 0 0 0,-1 3 0 0,3 0 0 16,-5 3 0-16,2-3 0 0,-3-2 0 0,0 0 0 15,-2-3 0-15,0 2 0 0,-2 3 0 0,0-3 0 16,-5-4 0-16,0 1 0 0,0-1 144 0,-3-1-144 16,-3-10 160-16,0 0-160 0,0 0 208 0,0 8-48 15,0-8-16-15,0 0 0 0,0 0 112 0,0 0 0 0,0 0 16 16,0 0 0-16,0 0 64 0,0 0 16 0,0 0 0 0,0 0 0 16,-3-10-352-16,6 0 128 0,6-1-128 0,2-2 0 15,-4-3 192-15,3 0-48 0,3 1 0 16,0 3 0-16,1-3-144 0,2 4 0 0,3-1 0 0,-1 2 128 15,0 2-128-15,1-2 0 0,0-1 0 0,2 2 128 16,2 2-128-16,0 4 0 0,0 1 0 0,0 4 0 16,1 6 0-16,3 3 0 0,1 1 128 0,2-1-128 15,1-1 0-15,2-2 0 0,3 2 0 0,1 0 0 16,-1-1 0-16,-2-2 0 0,0-3 0 0,-1-2 0 16,-3-3 0-16,-1-3 0 0,1-2 0 0,0-5 0 15,-4-6 0-15,3-3 0 0,0 0 0 0,-1-4 0 16,-2-6 176-16,3-1 0 0,-1-2 0 0,2 0 0 0,0 0 208 15,-3-1 32-15,-1-1 16 0,0-1 0 0,-2-1-208 0,-2 3-32 16,-3 1-16-16,-1 3 0 0,-4-1-176 0,-2 8 0 16,-2 8 0-16,-5 5-176 15,0 2-1200-15,-5 8-240 16,0 0-48-16,-6 6-15168 0</inkml:trace>
  <inkml:trace contextRef="#ctx0" brushRef="#br1" timeOffset="73554.338">19449 17533 1839 0,'0'0'0'0,"0"0"160"0,-7-1-160 0,7 1 0 16,0 0 0-16,0 0 0 0,0 0 5568 0,0 0 1088 0,0 0 224 0,0 0 32 16,0 0-5312-16,-1 9-1056 15,0 0-224-15,1 2-32 0,2 2 336 0,-1 3 64 0,-1 3 16 0,3 3 0 16,1 1-96-16,2 1-16 0,1 0 0 0,-3 3 0 15,-3 0-96-15,3 2-32 0,1 2 0 0,-4-3 0 16,-2 0-256-16,-1 0-48 0,1 1-16 0,-1-1 0 16,-2-2-144-16,-1-2 0 0,-3-1 0 0,0 0 0 15,-3-1 0-15,2-3-144 0,-2-2 144 0,-3-3-208 32,0-1-176-32,-1-2-48 0,-1-3 0 0,2-2 0 0,3-2-1152 15,1-4-224-15,-3-4-48 0</inkml:trace>
  <inkml:trace contextRef="#ctx0" brushRef="#br1" timeOffset="73827.273">19020 17621 27359 0,'0'0'1216'0,"0"0"240"0,0 0-1168 16,0 0-288-16,0-7 0 0,0 7 0 0,5-9 0 0,4 1 0 15,3 0-128-15,1 3 128 0,0 1 0 0,3 2 208 16,1 1-16-16,1 0 0 0,1 0 480 0,2 2 96 16,1 1 0-16,2 0 16 0,1-2-144 0,4-1-48 15,-1-3 0-15,4 1 0 0,2-1-336 0,3-1-80 16,0-1-16-16,0 0 0 0,4-2-352 0,-5 0-64 16,-2-1 0-16,1 3-16 15,-1 1-1872-15,-6 1-368 0,0 0-80 0,-3 0-16 0</inkml:trace>
  <inkml:trace contextRef="#ctx0" brushRef="#br1" timeOffset="74484.938">19900 17716 15775 0,'-14'0'704'0,"7"-1"128"0,-4-1-656 0,0 1-176 0,-1 1 0 0,2 3 0 16,-2 0 1440-16,2 0 256 0,0 0 48 0,1 3 16 15,2 3-928-15,0 1-192 0,1-2-48 0,1 5 0 16,-2-1-240-16,4 3-48 0,2 2-16 0,0 1 0 15,1 3-160-15,1 3-128 0,0-1 192 0,3 4-192 16,4-1 192-16,-3-2-64 0,2-3 0 0,2-2-128 0,2-2 400 0,-2-3-16 16,-1-6-16-16,1-3 0 0,2-1-48 0,1-4-16 15,2-2 0-15,1-4 0 0,1-2-304 16,2-3 0-16,-1-6 128 0,-2-2-128 0,-2-3 0 0,-1 1 0 16,-4 2-128-16,2 1 128 0,-4 0-304 0,3 1 48 15,-2 3 0-15,-4 3 0 0,-2 3 256 0,-1 8-128 16,0 0 128-16,0 0 0 0,0 0 0 0,0 0 144 15,0 0 16-15,0 9 0 0,0 1-16 0,2 3 0 16,0 4 0-16,0 0 0 0,0 0-304 0,0-1-64 16,-1 0-16-16,4 1 0 15,0-4-1328-15,1 0-272 0,0-6-48 0</inkml:trace>
  <inkml:trace contextRef="#ctx0" brushRef="#br1" timeOffset="74790.83">20431 17796 11967 0,'-7'5'1072'0,"0"0"-864"0,-1-2-208 0,8-3 0 16,0 0 3968-16,-9 2 736 0,0-1 160 0,1-1 16 31,1 2-4384-31,-1-2-880 0,8 0-192 0,-10-2-16 0,-3 4 592 0,-1 0 0 0,2 1 0 0,0 3 0 16,-3 1 592-16,2 3 96 0,3 1 16 0,0 1 0 15,3 1-224-15,-2 3-32 0,3 0-16 0,1 0 0 16,2-2-240-16,0 3-64 0,3 0 0 0,3 0 0 16,1-4-128-16,0-3 0 0,4-4 0 0,2-1-176 0,2-3 176 15,2-1-128-15,4-1 128 0,0-3-128 0,1-5-112 16,3-2-16-16,-2-2 0 0,3-2 0 16,0-3-1744-16,0 0-368 0,1-3-64 15,-4 0 0-15</inkml:trace>
  <inkml:trace contextRef="#ctx0" brushRef="#br1" timeOffset="75159.161">20776 17690 18431 0,'-10'5'1632'0,"10"-5"-1312"16,0 0-320-16,-5 3 0 0,-6-1 1728 0,3 0 288 0,8-2 48 0,-9 3 16 15,2 0-1632-15,-1 1-448 16,-1 1 128-16,0 1-128 0,1 3 144 0,0 2-16 0,-2 2-128 0,1 2 192 16,4-1 208-16,0 2 48 0,3 1 0 0,-2 1 0 15,2-1 0-15,2 2 0 0,2 0 0 0,2-3 0 16,-1-1-448-16,3 0 128 0,2-4-128 0,0 0 0 16,2-1 0-16,2 0 0 0,-2-6 0 0,2-4 0 15,1-6 0-15,0 0 0 0,-2-1 0 0,0 0-176 16,0-3 176-16,1-1 0 0,-2-3 0 0,0 2 128 15,0-3 32-15,-4-2 16 0,-4 1 0 0,3 1 0 16,0-4-176-16,-1 2 128 0,-7 2-128 0,1 2 128 16,2 1-128-16,-4 2 0 0,-1 3 0 0,-1 2 0 15,-3-1 0-15,2 3 0 0,7 3 0 0,-8 0 0 0,-5 2-320 16,4 1 0-16,-4 3 0 0,4-1 0 16,0 2-576-16,-1 0-96 0,3-1-32 0,1 0-7024 15,0-2-1408-15</inkml:trace>
  <inkml:trace contextRef="#ctx0" brushRef="#br1" timeOffset="75694.864">21166 17321 7359 0,'-2'12'656'0,"-2"-2"-528"0,2 0-128 0,1 2 0 15,0 3 5392-15,1 1 1056 0,0-1 208 0,0 4 32 16,0 3-5600-16,0 3-1088 0,-1 2-304 0,2 3-16 15,-1 2 144-15,-3 1 32 0,-4 1 0 0,0 0 0 16,2 0 304-16,-3-2 64 0,2-1 16 0,-1-3 0 16,-1-4 240-16,4-2 48 0,-1-5 16 0,2-2 0 15,-1-4-32-15,2-3-16 0,2-8 0 0,0 0 0 0,0 0-496 16,0 0 0-16,0 0 0 0,5-8 0 0,4-3-192 0,-3-3-64 16,5-1-32-16,-1 0 0 0,2-2 96 15,1 2 0-15,0 0 16 0,0 2 0 0,-1 2 0 0,1 1 0 16,0 2 0-16,3 3 0 0,0 3 176 0,1 2-208 15,-4 3 80-15,0 4 128 0,2 2 688 0,-2 2 256 16,-2 2 48-16,0 1 16 16,-2 2-1600-16,-2 1-320 0,1 1-64 0,-7-1-16 0,-1-1 992 15,-1 0 0-15,-5 1 0 0,0-3 0 0,-3-2 256 0,0 0-64 16,-1-1-16-16,-2 1 0 0,-4-3-48 0,-1-1-128 16,0-3 192-16,-1 0-64 0,0-4-128 0,2-6-256 15,1-4 64-15,2-5 16 16,5-1-416-16,-1 0-96 0,0-1-16 0,5 1-8496 15,5-1-1696-15</inkml:trace>
  <inkml:trace contextRef="#ctx0" brushRef="#br1" timeOffset="75910.41">21720 17542 34847 0,'-12'8'1536'0,"5"-3"320"0,2 2-1472 0,2-1-384 0,3-6 0 0,-1 10 0 16,-2 1-288-16,0 2-128 15,4 2-32-15,-1 1 0 0,-2 3 144 0,1 1 32 0,0-2 0 0,-1 4 0 16,-3 0 272-16,1 0-128 0,-2 0 128 0,2-2 0 0,2-1-192 0,-2-3 64 16,1-2 128-16,2-2-208 15,1-2-1584-15,0-10-320 0,0 0-64 0</inkml:trace>
  <inkml:trace contextRef="#ctx0" brushRef="#br1" timeOffset="76479.567">22072 17636 36047 0,'0'0'1600'0,"-10"4"320"0,-1 1-1536 15,2-1-384-15,1-1 0 0,0-1 0 16,-1-2-448-16,1 1-192 0,2 2-16 0,-2-1-16 0,-1 1 272 0,2 1 48 0,7-4 16 16,-8 10 0-16,0 2 336 0,2 1 0 0,-1 3 0 0,4 0 0 15,1 2 128-15,3 0 112 0,0-1 16 0,2 0 0 16,3-1-64-16,0 0-16 0,2-1 0 0,0-4 0 16,1-2-176-16,4-3 0 0,-4 0 0 0,2-3-176 15,0-3 176-15,0-3-208 0,-1-3 80 0,1-2 128 16,0-5 0-16,1-3 0 0,1-4 0 0,-1-4 0 15,1-2-224-15,-2-3 80 0,0-1 16 0,0 1 0 16,1-1-160-16,-4 3-32 0,2 2 0 0,-1 3 0 16,1 3-96-1,1 5-32-15,-7 2 0 0,-1 5 0 0,-3 7 448 0,7-1-160 0,-3 2 160 0,-4-1 0 16,2 13 960-16,1 3 288 0,4 5 64 0,-1 0 16 16,5 2-1808-16,-4 2-352 0,0-2-80 15,-3-1-16-15,3 1 928 0,1-2 0 0,-1-3 0 0,0 0 128 16,-2-3 192-16,4-4 32 0,-1-3 16 0,1-3 0 0,-9-5 80 15,11 3 0-15,0-5 16 0,1-3 0 0,0-4-336 0,1-2-128 16,0-2 0-16,3-3 0 0,-1-3 0 0,-1-1-240 16,1 0 32-16,-1 1 0 15,0 1-240-15,2 3-32 0,-2-2-16 0,1 3 0 0,0 5 128 0,-1 1 32 16,-1 3 0-16,4 4 0 0,-2 2 336 0,0 3 0 16,1 0 0-16,0 5 0 0,4 2 0 0,-1 1 0 15,0 2 192-15,-2 2-64 0,0-1-128 0,2 1 192 16,0-3-192-16,-2 0 192 0,-5-1-192 0,1-1 160 15,-1-1-160-15,1-3 160 0,-4-3-320 0,-9-4-64 0,11 0-16 16,1-2-13808-16</inkml:trace>
  <inkml:trace contextRef="#ctx0" brushRef="#br1" timeOffset="76619.113">22333 17130 52239 0,'-16'3'2304'0,"16"-3"496"0,-5 10-2240 0,4-2-560 0,1-8 0 0,0 0 0 31,10 6-2560-31,1-3-640 0,1-3-112 0</inkml:trace>
  <inkml:trace contextRef="#ctx0" brushRef="#br2" timeOffset="81756.134">15798 13107 6447 0,'-7'-7'576'0,"2"3"-576"0,-2 3 0 0,7 1 0 16,-7-10 2144-16,3 1 320 0,0 0 64 0,-2 2 16 16,2 2-1904-16,0 1-384 0,2-4-80 0,-1 2-16 15,3 6-160-15,0 0 128 0,0 0-128 0,0 0 128 16,0 0 16-16,0 0 0 0,0 0 0 0,0 0 0 16,0 0 112-16,0 0 0 0,0 0 16 0,0 0 0 15,0 0 208-15,0 0 32 0,8-7 16 0,0 2 0 16,2 4 160-16,1 0 16 0,1 0 16 0,4-1 0 15,1-3-32-15,1 2-16 0,-3 1 0 0,4-1 0 16,2-5-16-16,4 1 0 0,2 2 0 0,2-2 0 16,1 1-144-16,1 0-16 0,-1 1-16 0,4-2 0 0,0-2-96 15,3 0-32-15,4 1 0 0,2-2 0 0,2-1-128 16,-1 0-32-16,1-1 0 0,-1-2 0 0,-2-3-64 0,1 2 0 16,0 2-128-16,-1-1 192 0,2 0-192 0,2-4 144 15,-1-2-144-15,1 5 128 0,0 5-128 0,-1 0 192 16,-2 0-192-16,-2-1 192 0,2-1-16 0,0 1 0 15,2 1 0-15,0 0 0 0,1-1 48 0,0-1 16 16,-1-1 0-16,1 2 0 0,0 2-64 0,-2 1-16 16,-4 2 0-16,3-2 0 0,-1-1-32 0,0 3-128 15,-2-2 192-15,0 0-64 0,3 0-128 0,-1 1 128 16,-2 0-128-16,-1 1 128 0,-3-2 112 0,-1 1 16 16,0 1 0-16,-2 0 0 0,0 2 32 0,1-2 16 15,1 0 0-15,1 0 0 0,0-1-96 0,4-1-16 16,-5 2 0-16,0-1 0 0,-2-3-192 0,0 1 0 0,0 2 128 15,-1 0-128-15,0 0 0 0,0-2 0 0,-1 3 0 0,0-3 0 16,0 3 0-16,0 1 0 0,1 1 0 0,0-1 0 16,-2 2 0-16,0 1 0 0,0 1 128 0,0-2-128 15,-5 0 0-15,2-2 0 0,1 0 0 0,1 3 0 16,-5 1 0-16,4-1 144 0,1-1-144 0,1 1 128 16,0 0-128-16,2 1 0 0,0-1 144 0,1 1-144 15,-3 0 0-15,1-1 144 0,-2-1-144 0,-1 0 0 16,2-2 128-16,0 2-128 0,-5 2 0 0,3-2 0 15,-1-1 128-15,3 1-128 0,-2-1 0 0,0-1 0 16,1-1 128-16,0 1-128 0,2 4 0 0,-2-2 0 16,-2-1 160-16,2-1-160 0,-4 4 128 0,1-1-128 15,-1-1 144-15,-1-2-144 0,1 3 160 0,-1 0-160 16,1 0 160-16,0-2-160 0,0-1 160 0,2 1-160 0,0 4 176 16,-3-1-176-16,2-1 192 0,-2 1-192 0,-1-1 192 0,0 2-64 15,-3-2 0-15,-2-1-128 0,3 2 304 16,1-1-48-16,-4-1-16 0,-1 1 0 0,-1-2 16 0,1 1 0 15,-2 0 0-15,0-1 0 0,1 2-80 0,-2-1-16 16,0-3 0-16,0 2 0 0,-3 0-160 0,0 0 192 16,-3 2-192-16,-8 2 192 0,6-5-192 0,-6 5 0 15,6-5 0-15,-6 5-176 16,0 0-1296-16,6-7-272 0,-1-1-48 0,-1-1-15280 0</inkml:trace>
  <inkml:trace contextRef="#ctx0" brushRef="#br2" timeOffset="82417.358">21898 12212 25791 0,'-13'-10'1152'0,"5"6"224"0,1 0-1104 0,7 4-272 16,0 0 0-16,0 0 0 0,-5-5 912 0,5 5 128 15,0 0 32-15,0 0 0 0,0 0-912 0,10-1-160 16,-1 0 0-16,4 1 0 0,3 1 0 0,1-3 0 16,2-6 0-16,3 5 0 0,2 3 192 0,4-1-32 0,1 1-16 0,7 1 0 15,4 1 304-15,6-2 64 0,5-1 16 0,4-3 0 16,6-3 0-16,-1 0 0 0,-3-1 0 0,7 0 0 16,4-2-224-16,4 1-48 0,1 0-16 0,-2 0 0 15,-5-4 80-15,4 1 0 0,0 0 16 0,1 1 0 16,-3-1-32-16,-1 1-16 0,-1 0 0 0,-4 0 0 15,-5-1 0-15,4 0 0 0,2 1 0 0,-1 0 0 16,-4 3-32-16,-3-1-16 0,-2 0 0 0,-4-1 0 16,-3 0-64-16,-1 3-16 0,-2 1 0 0,-1-1 0 15,-5 1-160-15,-3 1 128 0,-4 2-128 0,-2-1 128 16,-1 1-128-16,-6 3 0 0,-8 1 144 0,-1 1-144 16,-1-2 0-16,-1 3 0 0,-10-3-192 0,0 0 64 15,0 0-1520-15,0 0-288 0,-3 11-64 0,-10 0-13568 16</inkml:trace>
  <inkml:trace contextRef="#ctx0" brushRef="#br2" timeOffset="82966.235">16948 14251 30687 0,'0'0'1360'0,"0"0"288"0,0 0-1328 0,0 0-320 16,0 0 0-16,11-5 0 0,4 1 368 0,2 1 0 15,3-1 0-15,6 1 0 0,6-1 272 0,9-3 64 16,1-3 16-16,11-1 0 0,8 1 0 0,0 0 0 16,-2-4 0-16,3-1 0 0,0-2-336 0,4-1-64 15,4-1 0-15,-1 2-16 0,-3 2-304 0,0 0 128 16,-4 2-128-16,-2 1 0 0,1-3 0 0,-4 4 0 15,-1 3 0-15,-4 0 0 16,-6 0-288-16,-3 2-160 0,-4 4-48 0,-1 2-10608 16,-1 1-2128-16</inkml:trace>
  <inkml:trace contextRef="#ctx0" brushRef="#br2" timeOffset="83644.042">19622 14017 21183 0,'0'0'1888'0,"0"0"-1504"0,0 0-384 15,0 0 0-15,11-3 1920 0,4 0 304 0,2 2 64 0,6-3 16 16,5 1-1408-16,5-3-288 0,5-4-48 0,9 0-16 16,4 1 176-16,9-1 48 0,3-2 0 0,5 0 0 15,0-2-128-15,3 1 0 0,3 2-16 0,5-1 0 16,6-3 16-16,-1 3 16 0,-2 0 0 0,6 1 0 15,6 0-64-15,-2-1-16 0,-2-2 0 0,5 3 0 16,4 3-192-16,3-3-32 0,3 1-16 0,-3 0 0 16,-2-4-112-16,3 0-32 0,2 2 0 0,-3 1 0 15,-5-2-64-15,0 1 0 0,0 0-128 0,-5 1 192 16,-6 0-32-16,0 2-16 0,-2 0 0 0,0 3 0 16,-2-1 16-16,-5 2 0 0,-7 2 0 0,-2-2 0 15,-3-3-160-15,0 2 192 0,-4-1-192 0,-4 3 192 16,-4-2-192-16,-5 3 0 0,-7-1 0 0,-1 3 0 0,-5-1 0 15,-2-1 0-15,-3 0 0 0,-3-3 128 0,1 2-128 0,-4 1 0 16,0 3 0-16,-1-1 0 0,-3-1 0 0,2 2 0 16,2 1 0-16,-1 0 0 0,-4 0 0 0,1 2-144 15,2 2 144-15,-1 0-160 16,-4-1-320-16,0-1-64 0,-2-2-16 0,0 0 0 16,-3 2-2336-16,0-2-480 0</inkml:trace>
  <inkml:trace contextRef="#ctx0" brushRef="#br2" timeOffset="115273.664">18908 8105 1839 0,'0'-14'0'0,"0"4"160"15,0-1-160-15,0 1 0 0,2 0 0 0,1 1 0 16,1-1 3744-16,1 2 720 0,-5 8 144 0,6-8 16 0,1-2-3392 0,-5 2-672 16,-2 8-144-16,0-8-32 15,1 1 0-15,-1 7-16 0,-2-6 0 0,-2-2 0 0,-1 2 0 0,0-2 0 16,-2 0 0-16,-1 1 0 0,0-2-208 0,-1-1-32 16,-3-1-128-16,0-1 192 0,-2-6-48 0,1 1-16 15,-1-3 0-15,-3-2 0 0,0-4 128 0,-3 0 32 16,-3 2 0-16,-4-5 0 0,-2 0 32 0,-4 2 0 15,-6 2 0-15,1 2 0 0,-6-2-128 0,-1 2-32 16,-3 1 0-16,0 0 0 0,0 0 32 0,-6 1 0 16,0-1 0-16,-3 1 0 0,0 2 64 0,5-1 32 15,1 2 0-15,3-2 0 0,-4 1-112 0,1 3-32 16,1 0 0-16,-3 0 0 0,1-2-144 0,3 4 128 16,0 6-128-16,-1-4 128 0,1-1-128 0,-3 1 0 15,-6 4 0-15,-2 1-176 0,-5 1 176 0,0-1 0 0,1-1 0 0,-3 4 0 16,-1 4 0-16,-1 2 0 0,-3 2 0 0,2-1 0 15,0 1 0-15,8 1-128 0,2 1 128 0,6-2 0 16,3-4 0-16,3 1 0 0,4 3 0 0,5 2 0 16,1-1 0-16,3 1 144 0,1-2 0 0,3 8 0 15,1 7 32-15,-1 1 0 0,0-1 0 0,-1 3 0 16,1-1-176-16,0 3 128 0,-4 2-128 0,1 2 128 16,0 2-128-16,2 0 160 0,2-3-160 0,3 3 160 15,2 1-32-15,3 1-128 0,4 3 192 0,3 0-64 16,-1 0 16-16,3-1 0 0,4 2 0 0,-1-1 0 15,2-1-144-15,0 1 128 0,0-1-128 0,2-1 128 16,1 0-128-16,0-2 128 0,0 0-128 0,3 4 128 16,2 3-128-16,2 2 192 0,0 0-192 0,4-3 192 0,-2-1-192 0,4 0 160 15,1 0-160-15,3-1 160 0,-1-1-160 0,2 1 0 16,4-1 0-16,2 4 128 0,0 3-128 0,4-1 0 16,1-3 0-16,4-1 0 0,-1-1 0 0,4-1 0 15,2-4 0-15,-1 0 0 0,0 5 0 0,0-4 0 16,-1-3 128-16,1-1-128 0,1-2 0 0,2 0 0 15,2-1 0-15,-2-3 0 0,3-2 0 0,0 1 0 16,1 3 128-16,0-1-128 0,0-1 0 0,-1 0 0 16,1-3 128-16,-1-1-128 0,1-3 0 0,3 0 128 15,1 1-128-15,2-3 128 0,1-3-128 0,1-1 0 16,-1-1 0-16,1 0 0 0,-2-1 0 0,2-1 0 16,3-3 0-16,3-1 0 0,1-1 0 0,1 0 0 0,1-2 0 15,-1-2 0-15,-4 1 0 0,1-3 128 16,1-4-128-16,-2 1 0 0,3 1 0 0,1-3 0 0,1-2 128 0,-3-2-128 15,-2-2 0-15,-1 1 192 0,-1-2-192 0,-3-3 192 16,-3-2-16-16,1 0 0 0,0-2 0 0,-2 0 0 16,-3 1 48-16,-3 0 16 0,-1 0 0 0,-2-3 0 15,-3-1-32-15,0 0 0 0,-2 0 0 0,-1-3 0 16,-3-4-16-16,2-4-16 0,-1-3 0 0,-1 2 0 16,-1-1-176-16,-2-2 0 0,0-3 144 0,-5 0-144 15,-2-1 0-15,-4-1 0 0,-6-4 0 0,-1 1 0 16,-3-4 0-16,0 1-208 0,-1 4 80 0,-5 4 128 15,-7 3 0-15,0 1 0 0,-1 1 0 0,-3 1 128 16,-1 5 48-16,-1 0 0 0,-1-3 0 0,2 4 0 16,-2 1-176-16,0 0 0 0,-2-2 0 0,1 3 0 0,1 2 0 15,-3 4 0-15,1-3 0 0,-3 1 0 0,-6-3-144 16,0 0 144-16,0-2-192 0,-3-1 192 0,-3 1-320 0,-2-2 64 16,0-3 0-16,0 3 0 0,1 3 32 0,-2 3 16 15,-2 1 0-15,0 2 0 0,-4-1 208 0,0 5-192 16,-1-1 192-16,1 2-192 0,3 1 192 0,0 4 0 15,3 1 0-15,1 0 0 0,-1 2 0 0,2 1 0 16,-4-1 0-16,0 3 0 0,-2 1 144 0,1 4-144 16,-2 3 0-16,0 1 144 0,0 1-144 0,0 3 0 15,1 0 0-15,-4 2 0 0,-3 3-128 0,-2 2 128 16,-2 1 0-16,-1 2 0 0,0 1 0 0,-1 1 0 16,0-1-144-16,2 3 144 0,0 0 0 0,3 2 0 15,-1 0 0-15,4-5 0 0,5-1 0 0,5 1 0 16,5 3 0-16,1 4 0 0,2 0 0 0,0 1 0 0,3 4 0 0,-2 2 0 15,1 1 0-15,1 1 0 0,-1 3 128 0,0 0-128 16,0 1 0-16,1 2 0 0,0-2 0 0,-1 4 0 16,0 0 0-16,1 5-128 0,0 7 128 0,3-3 0 15,2 0 0-15,1 0 0 0,2-3 0 0,0 0 0 16,4-3 0-16,3 2 0 0,3 0 0 0,2 0 0 16,1 0 0-16,5-1 0 0,1-2 128 0,2 2-128 15,3 1 0-15,1 0 176 0,3-2-176 0,2 1 160 16,1-4-160-16,2 2 128 0,1-1-128 0,3 5 128 15,1 5-128-15,5-3 0 0,1-2 0 0,3-2 0 16,2-2 0-16,3 0 0 0,3 2 128 0,4-4-128 16,1-1 0-16,2-2 0 0,1 2 0 0,-2-2 0 15,3-1 0-15,4-2 0 0,2-2 0 0,2-1 0 0,2 0 0 16,0-3 0-16,-1-5 0 0,-1-1 0 0,0-2 0 0,1-1 0 16,1 0 0-16,2-5 0 0,-2-4 0 0,2 1 0 15,-1 0 0-15,-1-4 0 0,-1-2 0 0,2-2 0 16,2-1 144-16,3 0-144 0,3 2 0 0,1-1 0 15,1 1 0-15,-3-3 128 0,-1-6-128 0,1 1 0 16,1 0 0-16,1-3 128 0,-2-3-128 0,-2-2 0 16,-3-4 0-16,-3 1 128 0,-3-1-128 0,1-4 144 15,-3-4-144-15,2-4 160 0,-3-2-160 0,-2-1 0 16,-2-3 0-16,-3-1 0 0,-6-1 224 0,-2 1 16 16,-3 1 0-16,-3-2 0 0,0-3 80 0,-2-5 0 15,0-4 16-15,-3-1 0 0,-1-2 32 0,-1-2 0 16,-1-1 0-16,-4-1 0 0,-3-3-128 0,-1-2-32 0,0-4 0 15,-4-5 0-15,-7-4-64 0,-2 2-16 0,1 4 0 0,-5 0 0 16,-3-3 64-16,-2 4 0 0,-4 5 0 0,-2 3 0 16,1 7 208-16,-6 4 48 0,-1 5 16 0,-5 3 0 15,-2 2-80-15,-7 5-32 0,-9 1 0 0,-12 6 0 16,-12 5-560-16,-8 12-112 0,-7 11-32 0,-9 9 0 31,-10 8-2576-31,2 6-512 0,4 7-96 0</inkml:trace>
  <inkml:trace contextRef="#ctx0" brushRef="#br2" timeOffset="116987.891">18104 15918 30863 0,'0'0'1360'0,"0"0"304"0,-4-7-1344 0,-2-1-320 0,6 8 0 0,-3-10 0 31,1 1-464-31,0-1-176 0,0-1-16 0,-2 1-16 0,4 10 544 0,-2-17 128 0,-3-1 0 0,-2-1 0 16,-1-1-352-16,-1-2-32 0,-2 0-16 0,-2-2 0 15,-3-1 400-15,-1 1 0 0,-4-1 0 0,-1-2 0 16,-3-1 0-16,-4-1 0 0,-2-2 0 0,-4 2 128 15,-2 0-128-15,-1-2 144 0,-2 0-144 0,-1 1 160 16,-1 0 80-16,2-1 16 0,-4 0 0 0,0 3 0 16,-2 1 128-16,-6 0 48 0,-6-1 0 0,-4 0 0 15,-3 3-256-15,2 1-48 0,1-2-128 0,-3 1 192 0,-1-1-192 16,0 4-240-16,1 1 48 0,2-1 16 0,3-1 176 16,2 2 0-16,5-2 0 0,-4 3-128 0,2 0 400 0,0 1 96 15,-1 3 16-15,2 3 0 0,2-1 48 0,1 3 16 16,3-1 0-16,-3 5 0 0,-5 2-208 0,-1 1-48 15,-4 2 0-15,0 1 0 0,-3 2-352 0,-1 3-80 16,-2 0-16-16,-2 6 0 16,-3 1-128-16,-2 3-16 0,0-1-16 0,5 2 0 0,6-1 416 0,3 1 0 15,5 1 0-15,5-3 0 0,3-2 480 0,6 0 176 16,2 0 48-16,1 1 0 0,1 0-352 0,4 0-64 16,2 0-16-16,2 2 0 0,-1-1-272 0,0 1 0 15,2 1 0-15,-2 1 0 0,-2 0 0 0,-1 1 0 16,-1 0 0-16,1 3 0 0,0 1 0 0,-2 1 0 15,-1 0 0-15,0 1 0 0,1 0 0 0,0 5 0 0,0 0 0 16,2 1-144-16,1-3 144 0,0 1 0 0,-1-2 0 0,5 2 0 16,2 0 0-16,4 1 192 0,1-1-32 0,4 2-16 15,0 1 80-15,3 3 16 0,1 0 0 0,3 7 0 16,0 2-112-16,4 2-128 0,-1-1 176 0,3 1-176 16,2 0 128-16,0 0-128 0,2-1 0 0,2-2 0 15,-1 0 0-15,2 1 0 0,2 1 0 0,1-1 0 16,3-3 0-16,-1 0 0 0,2-1 0 0,3 1 0 15,1-2 128-15,3 1-128 0,3-2 0 0,1 0 0 16,5 3 128-16,-1-1-128 0,2 0 0 0,0 2 0 16,3 4 0-16,1 0 0 0,1-3 0 0,-1-4 0 15,4-3 128-15,2 2-128 0,3-3 0 0,1 0 0 16,-1 2 0-16,1-2 0 0,2-5 0 0,-5 7 0 16,2 1 128-16,-3-3-128 0,4-3 0 0,-1-6 0 0,3-6 0 0,4 1 0 15,1-2 0-15,1-2 0 0,1-2-128 0,-3-2 128 16,-1-1 0-16,2-2-144 0,-2 0 144 0,5-2-160 15,0 0 160-15,5-2-160 0,2 2 160 0,-5-2 0 16,1-2 0-16,-3-1 0 0,0 1 0 0,4-2 0 16,0-1 0-16,2 0 0 0,0-4 0 0,-1 0-160 15,-2 0 160-15,-1-3 0 0,0-2-144 0,-1 0 144 16,6-1 0-16,-2-1-144 0,3 1 144 0,-2-2 0 16,-2-1 0-16,-2-3 0 0,-2 0 0 0,-1-2 0 15,2-1 0-15,-1-1 0 0,-2-3 0 0,-1 0 0 16,-1-3 0-16,-3 3 0 0,-3 0 0 0,-3 1 0 15,-2-3 0-15,-3 2 0 0,0 6 0 0,2-4 144 16,1-1-144-16,-1 0 0 0,-2-1 256 0,1 1-48 0,0 0-16 0,2-5 0 16,-3-5-64-16,0 0-128 0,-1-3 176 0,0 5-176 15,0 0 0-15,0 0 0 0,-1-2 0 0,-3 3 0 16,-1 4 0-16,-3-1 0 0,1 2 0 0,-3-1 0 16,-2-2 144-16,-5 3-144 0,-1 1 0 0,-1-2 144 15,-2-7 32-15,-1-2 0 0,-5-2 0 0,2 2 0 16,-1-1-32-16,-1 0 0 0,-2-2 0 0,-2-1 0 15,-2 0-144-15,-1 0 192 0,-1 1-192 0,-2-3 192 16,-4 1 96-16,1 3 32 0,-6 2 0 0,0 2 0 16,0 0 128-16,-2 2 16 0,0 0 16 0,-2 4 0 15,-4 1-160-15,2 2-48 0,2 0 0 0,-2 3 0 16,0 1 64-16,1 4 16 0,3 1 0 0,1 2 0 16,-2 0-112-16,1 1-32 0,-1 2 0 0,-3 1 0 0,0 1-208 0,-2-1 144 15,-6 0-144-15,-3 1 128 0,-3 3-128 16,-5-2 0-16,-1 0 0 0,-4 1 128 0,0-1-128 0,2 5 0 15,2 1 0-15,-1 3 0 0,-1 0-384 0,-1 5 32 16,0 3 16-16,0 1 0 16,2 0-2304-16,5 1-464 0</inkml:trace>
  <inkml:trace contextRef="#ctx0" brushRef="#br2" timeOffset="127062.902">17997 15505 15663 0,'0'0'1392'0,"0"0"-1120"0,0 0-272 0,0 0 0 16,-4-6 4352-16,-2-2 832 0,6 8 144 0,-7-12 48 31,0-1-5168-31,0 1-1024 0,-1-3-208 0,-1 0-32 0,-3-1 816 0,-2-3 240 0,-4-3 0 0,-2-2 0 16,-2 0-192-16,-4 0 192 0,-9-1-192 0,0 2 192 15,-2-2-240-15,-1 0 80 0,-2-2 16 0,-3-1 0 16,0-1 144-16,-2-2 0 0,-3-2 0 0,-4-2 0 16,-2-1 0-16,-1-1-160 0,-4-1 160 0,1 1 0 15,-1-1 0-15,3 6 0 0,0 4 128 0,-3-1-128 0,-6 3 544 0,1 5 16 16,0 1 0-16,2 5 0 0,1-1 0 0,2 5 0 16,-1 1 0-16,-1 1 0 0,-4 2-240 0,3 1-64 15,2 1 0-15,0 1 0 0,1 0-256 0,-2 3-176 16,1 1 32-16,-7 3 0 15,-3 1-480-15,-1 3-80 0,-2 3-32 0,2 0 0 16,-1-1 160-16,-1 3 48 0,-5 0 0 0,5 1 0 0,5 0 336 0,3 2 192 16,2-1-192-16,2 3 192 0,0 0 160 0,4 0 144 15,3-1 16-15,3 5 16 0,2 2 48 0,5 0 0 16,0 0 0-16,2 2 0 0,1 0-48 0,1 3 0 16,0 3 0-16,0 2 0 0,0 0-176 0,-1 1-32 15,3 0-128-15,2 5 192 0,1 2-192 0,2 3 0 0,2 3-192 16,1-1 192-16,-2-2-208 0,3-1 64 15,3-2 16-15,0-2 0 0,0-2 128 0,3-1 0 0,1-4 0 0,4 0-128 16,5 1 128-16,4 1 0 0,3-1 128 0,1-1-128 16,2 2 192-16,3 1-48 0,3-1 0 0,4 2 0 15,-1 2-144-15,5 1 128 0,4 3-128 0,1 1 128 16,2 2-128-16,2 1 0 0,1 1 0 0,2-1 0 16,0 0 0-16,0 0 0 0,2-1 0 0,-1-2 0 15,2 1-128-15,2 1 128 0,0-2-160 0,3 1 160 16,3 0-128-16,-1-2 128 0,-1-7 0 0,4 0-144 15,3 2 144-15,2-3 0 0,0-3 0 0,1 1 128 16,1 1-128-16,2-2 128 0,4 1-128 0,2-2 128 16,2 2-128-16,0-1 0 0,2-3 0 0,-1-3 128 15,-2-7-128-15,3-2 0 0,-1-4 0 0,4 1 0 0,4-4 0 16,-1-2 0-16,0-4 0 0,-2-2 0 16,-4 2 128-16,3-3-128 0,2-3 128 0,2 1-128 0,0-6 128 0,-1 1-128 15,-1-2 160-15,-2 0-160 0,-2-5 128 0,2-3-128 16,-1-4 0-16,4-4 0 0,0-4 0 0,-1-4 0 15,-4-4 0-15,-2-3 0 0,-3-2 0 0,1-7 0 16,4-10 0-16,-4-4 0 0,-2-6 0 0,-3 0 0 16,-4-1 0-16,-3-1 0 0,-5 3 208 0,-4-5-48 15,-4-2-16-15,-8 1 0 0,-2 2 272 0,-3 5 48 16,-1 3 16-16,-4 5 0 0,-2 4-48 0,-4 6-16 16,-3 2 0-16,0 9 0 0,1 3 32 0,-1 8 0 15,-4 5 0-15,3 5 0 0,-4 0-448 0,3 5 0 16,0 1 0-16,3 3 0 15,-1 8-2944-15,0 0-576 0</inkml:trace>
  <inkml:trace contextRef="#ctx0" brushRef="#br2" timeOffset="130706.469">23463 17589 10127 0,'0'0'448'0,"-7"-9"96"0,-2-1-544 0,1-2 0 0,-1-2 0 0,2 2 0 15,-3 0 2880-15,5 1 448 0,-3 1 112 0,1 0 16 16,-3 2-2096-16,4 1-400 0,-3-1-96 0,2 0-16 15,-5 3 16-15,1 0 0 0,-1 2 0 0,1 1 0 16,0 0 0-16,-2 2 0 0,-2 1 0 0,1 3 0 16,3 3-416-16,-3 3-64 0,-2 1-32 0,2 4 0 15,4 4-352-15,-2 3 128 0,-2 2-128 0,4 1 0 16,1 3 0-16,5-4 0 0,2-2-160 0,2-2 160 16,2-4-240-16,2 1 64 0,4 0 16 0,0-3 0 15,4-3-96-15,3-3 0 0,2 0-16 0,0-2 0 16,0-3 272-16,0-1-160 0,3-2 160 0,-2-2-128 15,-2-1 128-15,2-6 128 0,0 2-128 0,-2-2 176 0,-1-2-176 0,-1-2 128 16,-3 0-128-16,-1-1 128 0,-3-2-128 0,-1 0 128 16,-4-1-128-16,-2-1 128 0,-2-1 128 0,-2-1 32 15,-4 0 0-15,0 0 0 0,-1 1-48 0,0 2-16 16,-1 4 0-16,-2 3 0 0,0 2-224 0,0 3 144 16,0 0-144-16,2 2 128 0,1 2-128 0,9 1 0 15,0 0 0-15,0 0 0 0,0 0 0 0,0 0-272 16,0 0 64-16,0 0 16 0,4-9-32 0,1 2 0 15,4-4 0-15,3-2 0 0,2 2 224 0,2-2 0 16,-1-1 0-16,2 0 0 0,0-2 0 0,1 0 0 16,-1-1 0-16,2 0 0 0,0-2 304 0,-2-1-48 15,1-2-16-15,0 0 0 0,-2 2 80 0,1 1 0 16,-2 1 16-16,-2-1 0 0,-1-1-80 0,-4 1 0 16,1-2-16-16,-1 5 0 0,-2 6 16 0,-1 4 0 0,-1-4 0 0,-4 10 0 15,0 0-80-15,0 0-16 0,0 0 0 0,0 0 0 16,0 0-160-16,0 0 0 0,10 7 0 0,-4 7 0 15,1 8-176-15,-3 2 176 0,0 4-128 0,-2 2 128 16,0 4 0-16,-5 4 0 0,-2 0 0 0,1 5 0 16,-1 3 0-16,-2 4 0 0,-2 2 0 0,1 3 128 15,-1-4-128-15,0-1 0 0,-6-5 128 0,2-1-128 16,1-3 128-16,3-4-128 0,1-2 160 0,-1-2-160 16,0 0 128-16,2 0-128 0,2 0 0 0,0 0 0 15,2-4-192-15,0-3-128 0,1-4-16 0,-1 0-16 16,0-3-1440-16,1-5-304 15,1-4-48-15,0-1-16 0,1-9-768 0,0 0-144 0,0 0-48 0</inkml:trace>
  <inkml:trace contextRef="#ctx0" brushRef="#br2" timeOffset="130910.679">23355 17969 37311 0,'0'0'1664'0,"0"0"320"0,0 0-1584 0,0 0-400 15,0 0 0-15,5-10 0 16,2 0-320-16,4 1-128 0,2 4-48 0,4-2 0 0,1-2 496 0,4 1 0 16,1 1 0-16,5-2 0 0,-2 0 0 0,5 0 0 15,2 3 192-15,1-1-192 0,-6-1 0 0,-1 2 0 16,0 3 0-16,-4-4 0 0,-4 0 0 0,-2 1 0 0,-1-1-192 16,0 3 48-1,-2-2-1376-15,2 1-272 0,-4-3-48 0,1 0-7552 16,-1 1-1504-16</inkml:trace>
  <inkml:trace contextRef="#ctx0" brushRef="#br2" timeOffset="131248.371">24252 17027 35423 0,'-8'-4'1568'0,"1"1"320"16,1 0-1504-16,6 3-384 0,-7 3 0 0,7-3 0 16,-5 9-304-16,2 2-128 0,2 5-16 0,0 1-16 15,0 4 464-15,0 1 0 0,1 1-128 0,-4 4 128 0,0 0 0 0,0 3 256 16,-1 2-48-16,-3 1-16 0,3 2 48 16,-2 2 0-16,3 2 0 0,0 2 0 0,-3-1-80 0,3 0-16 15,1-1 0-15,2-1 0 0,0-1-144 0,0-3 0 16,-4-3 0-16,3-2 0 0,6-2 0 0,-2-3 0 15,-5 0 0-15,3-5-176 16,4-1-272-16,-2-5-48 0,0-3-16 0,1-2 0 16,-1-1-1680-16,-2-7-352 0,0 0-64 0</inkml:trace>
  <inkml:trace contextRef="#ctx0" brushRef="#br2" timeOffset="131480.39">23794 17260 39279 0,'-8'-14'1728'0,"6"6"384"0,0 1-1696 0,2 7-416 0,4-9 0 0,5 1 0 16,3-1 0-16,7 2 0 0,0-1-224 0,9 0 80 15,4-1 144-15,7 2 0 0,8-5 0 0,1 4 0 16,3 3 0-16,-2-4 0 0,1-6-192 0,-2 3 64 15,-1 3-320-15,1 2-48 0,1-5-16 16,-1-1 0-16,-1 1-2752 0,-1 0-576 16</inkml:trace>
  <inkml:trace contextRef="#ctx0" brushRef="#br2" timeOffset="132868.793">23497 6180 29663 0,'-11'-16'1312'0,"2"7"272"0,1-2-1264 0,-1 1-320 15,3 0 0-15,-4 2 0 0,1 1-208 0,-1 2-112 16,-2-4 0-16,1 3-16 0,1 0 336 0,-4 1 0 16,0 0 0-16,-2 1 0 0,0-1 0 0,-1 5 0 15,-2 5 128-15,0 1-128 0,-3 3 0 0,1 2 0 16,0 2 0-16,0 3 0 0,0 1 0 0,1 2 0 15,2-1-128-15,2 3 128 0,4 2 0 0,4-4-144 0,1 0 144 0,6-2 0 16,3-1-144-16,2-2 144 16,1-3 0-16,1-4-144 0,3-5 144 0,2-2 128 0,2-1-128 0,0-2 176 15,-1-3 128-15,4-2 16 0,1-3 16 0,2-4 0 16,3-1 16-16,-3-2 0 0,0 1 0 0,-2-2 0 16,0-1-112-16,-3 0-32 0,-2 0 0 0,-1 1 0 15,-5-3-80-15,-1 1 0 0,1-1-128 0,-3 1 192 16,-2 1-192-16,-1 4 0 0,-2-2 0 0,1 8 0 15,0 2 0-15,-1 2 0 0,-2-3 0 0,2 0 0 16,1-1-144-16,1 4 144 0,0 6 0 0,0 0-144 16,0 0 144-16,0 0-208 0,7-6 80 0,3 2 128 15,2-3-224-15,3 1 80 0,0-3 16 0,3 0 0 16,4 0 128-16,0 0 0 0,4-4 0 0,3-1-128 0,-2-6 128 16,2 0 0-16,1 0 0 0,-1 1 128 0,-2-3 64 15,0 1 32-15,-2 0 0 0,0-2 0 0,-3-3 176 0,-3-1 48 16,0-4 0-16,-2 0 0 0,-3 1-32 0,-2 0 0 15,0 0 0-15,-1 2 0 0,-1-1-224 0,-3 4-64 16,-3-1 0-16,2 3 0 0,-4 2-128 0,0 5 0 16,-2 2 0-16,0 4 128 0,0 10-128 0,0 0 0 15,0-9 0-15,0 9 0 0,0 0 0 0,-3 12 0 16,-2 6-192-16,0 9 192 0,-2 5-144 0,-4 12 144 16,0 9 0-16,-1 6 0 0,-1 4-192 0,-3 3 192 15,1 3-192-15,-3 5 192 0,0 3 0 0,-2 1 0 16,-1 1 0-16,0-3 0 0,2-2 0 0,0-6 0 15,-2-5 0-15,2-2-160 0,4 0 160 0,-1-5 0 16,-1-4 0-16,2-3 0 0,3-5 0 0,1-2-256 0,-3 1 64 16,3 0 0-1,1-2-2016-15,1-2-416 0,2-5-64 0,2-6-32 0</inkml:trace>
  <inkml:trace contextRef="#ctx0" brushRef="#br2" timeOffset="133083.386">23424 6564 34095 0,'0'0'1504'16,"-2"-10"320"-16,-1 0-1456 0,3 0-368 0,3 1 0 0,1 2 0 16,4 1 896-16,4 1 128 0,3-4 0 0,4 0 16 0,3-1-1040 0,3 0 0 15,4-1-128-15,3 1-16 0,1-1-96 0,2 1-16 16,-2 0 0-16,1 1 0 15,-2-2-576-15,-3 0-112 0,-3 0-16 0,-2 0-16 16,-1-2-2416-16,-2 0-464 0</inkml:trace>
  <inkml:trace contextRef="#ctx0" brushRef="#br2" timeOffset="133404.171">24176 5424 35007 0,'-5'-12'3120'0,"3"0"-2496"0,5 1-496 0,0 3-128 16,-3 8 0-16,0 0-160 0,0 0 160 0,0 0-208 16,0 0 208-16,5 11-176 0,-3 4 176 0,-1 9-160 15,-2 5 160-15,0 9 0 0,-4 6 0 0,3 4-128 16,0 3 128-16,-1 6 0 0,-4 6 0 0,3 2 0 15,0 1 0-15,1 0 0 0,1-1 0 0,-2 1 0 16,1-2 0-16,-1 0 0 0,-4-2 0 0,2-3 0 16,2-5-432-1,2-5 0-15,-2-7 0 0,0-2 0 0,-1-7-368 16,4-4-80-16,1-6-16 0,-3-5 0 0,-3-1-1824 16,4-7-368-16</inkml:trace>
  <inkml:trace contextRef="#ctx0" brushRef="#br2" timeOffset="133638.81">23920 5678 23951 0,'3'-20'2128'0,"6"-3"-1696"16,2-1-432-16,7 2 0 0,4 2 3360 0,8 3 592 15,6 1 112-15,7 1 32 0,4 2-3360 0,3 3-736 16,-1 3 0-16,5 4 0 0,5 2-272 0,6 4 16 16,7 5 16-16,-2 2-16576 0</inkml:trace>
  <inkml:trace contextRef="#ctx0" brushRef="#br2" timeOffset="139215.626">18891 7440 10127 0,'-10'-11'896'0,"2"3"-704"16,-5-2-192-16,0-2 0 0,-1-3 2864 0,-3 2 528 15,2-2 128-15,-2 5 0 0,0 1-2816 0,-5 0-560 16,-2-2-144-16,1-1 0 0,-1-1 0 0,-1 1 0 16,-2 3 0-16,2-3 128 0,2-3-128 0,0-2 0 15,-1-1 0-15,1 1 0 0,-2-1 128 0,3 1 0 0,-3-1 0 0,0 2 0 16,0-1-128-16,-1 2 0 0,-1-1 144 0,-3 2-144 15,-3 1 160-15,-3 1-32 16,-5 0-128-16,0 2 192 0,1 2-192 0,-1-1 0 0,-1 0 0 0,-2 3 0 16,-1-2 0-16,-1 3 0 0,-3 0 0 0,2 2 0 15,1 1 0-15,2 1 0 0,2-2-128 0,3 4 128 16,1 2 0-16,2 0 0 0,0 0 0 0,-3 3 0 16,1-1 0-16,-5 2 0 0,-1-1 0 0,-1 2 0 15,-1 0 0-15,1 0 0 0,0-1 0 0,2 2 0 16,-2 3 0-16,3 0 0 0,1-1 0 0,-4 4 0 15,-4-1 0-15,2 3 0 0,0 1 0 0,0 2 0 16,2-1 0-16,2-1 0 0,3 6 0 0,0 2 0 16,2 1 0-16,-2 0 0 0,0-5 0 0,0 3 0 15,2 4 0-15,1-1 0 0,2-1 0 0,2-1 0 0,2 0 0 16,6 1 0-16,3 1 0 0,4-3 0 0,-1-2 0 0,4 1 176 16,3 0-176-16,-1 2 160 0,2 3-160 0,1-1 0 15,1-3 144-15,0-1-144 0,1-1 128 0,2 1-128 16,0 1 160-16,2-1-160 0,-3-1 128 0,3 0-128 15,-1 3 0-15,-2 0 144 0,1-1-144 0,2 4 0 16,-4 2 0-16,3 6 128 0,0 1-128 0,2 2 0 16,0 1 0-16,3 1 0 0,1 2 0 0,3 0 0 15,3-1 0-15,2 4 0 0,2-5 0 0,3 5 0 16,2 1 0-16,3 2 0 0,2-3 0 0,-1-2 128 16,2-3-128-16,2-2 128 0,3 1-128 0,-1-5 0 15,0 0 0-15,2 0 0 0,1-1 0 0,-1 0 0 16,2 1 0-16,-1-1 0 0,-1-1 0 0,-1 0 0 15,2-2 0-15,-4-1 0 0,0-5 128 0,2 0 0 0,-1-2 0 0,3 0 0 16,2 1-128-16,2-2 0 0,3-2 0 0,0 0 0 16,4 1 128-16,-2-3 0 0,4-6 0 0,1 1 0 15,-2 0-128-15,3 1 0 0,1-3 144 0,4-1-144 16,6-7 0-16,-2-5 128 0,-2-5-128 0,-1-2 0 16,0 0 0-16,-2-2 0 0,-3-1 0 0,-1-2 128 15,0-5 0-15,-1 2 0 0,2-3 0 0,-2-1 0 16,-2-2 336-16,-5-1 80 0,-1 1 16 0,1-3 0 15,-3-2 16-15,-1-5 0 0,1-5 0 0,-3-1 0 16,-1 0-256-16,1-2-64 0,-1-6 0 0,-2 2 0 16,-1-2-48-16,2-1-16 0,0-5 0 0,-2 0 0 15,-3-3-192-15,-2-3 144 0,-2-1-144 0,1 3 128 16,-4 1-128-16,-1 2 0 0,-3 1 0 0,-1 0 0 16,-2-2-304-16,0 0 64 0,-2-1 16 0,-2 5 0 0,-3 4 16 0,-2 3 0 15,-1 3 0-15,-2-1 0 0,-2-1 208 0,-3 0 0 16,2-2 0-16,-4 1 0 0,-1 3 128 0,0-3 32 15,-2 0 0-15,-2 1 0 0,0 2-16 0,0 1 0 16,-2-2 0-16,1 4 0 0,-1-4-144 0,1 1 128 16,-4 3-128-16,1 0 128 0,0-3-128 0,0 5 0 15,-7 2 0-15,2 0 0 0,-1 2 0 0,-2 0 0 16,0 3-192-16,-3 0 192 0,-1 4-256 0,-2 0 64 16,-2-2 0-16,-1 3 16 0,-5 4 16 0,3-1 0 15,-3 2 0-15,1 4 0 0,0 2 0 0,0 1 0 16,2 2 0-16,-2 1 0 0,2-1 160 0,-5 5-128 15,-1 0 128-15,-1 1-128 0,-2 5 128 0,1 3-192 16,0 2 192-16,1 0-192 0,0 1 64 0,1 0 0 0,1 3 0 16,0 1 0-16,0 1 128 0,0 2-128 0,1 1 128 15,-2 0-128-15,1 0 128 0,2 0 0 0,1 1-144 16,0 1 144-16,2 3 0 0,-1 0 0 0,0-1-144 0,-1 0 144 16,2 4 0-16,-3 1-128 0,0 3 128 0,4 2 0 15,3-2 0-15,2 3-128 0,2 2 128 0,2 0 0 16,0 2 0-16,4-1 0 0,-1 1 0 0,2 2 0 15,-2-2 0-15,2 1 0 0,0 2-128 0,0 1 128 16,1 2 0-16,1 2-128 0,-1-2 128 0,2 1 0 16,1 1-192-16,2-1 192 0,-1-1-192 0,6-3 192 15,-1 1-160-15,3-1 160 0,1 3-128 0,1 1 128 16,2 1 0-16,4 0-160 0,-1 0 160 0,2-2 0 16,-1-2 0-16,4-1 0 0,2-1 0 0,-2-1 0 15,1-1-128-15,3 1 128 0,2 2 0 0,0-1 0 0,1 1 0 0,3 1 0 16,0 1 0-16,3-2 0 0,-1 2 0 0,1-2 0 15,2 1 0-15,3 3 144 0,-2 0-144 0,3 4 0 16,2 2 0-16,1-2 0 0,2-2 0 0,3 0 0 16,0-1 0-16,2-1 0 0,2-3 0 0,3-1 0 15,4 1 0-15,1-4 0 0,4-2 0 0,1 2 0 16,1 1 0-16,-1-4 0 0,0-8-224 0,1 0 80 16,5-7 16-16,-3-3 0 0,1-3 128 0,5-2 0 15,1-1 0-15,0-5 0 0,-2-4 144 0,1-3-144 16,3-3 192-16,1 1-192 0,6 0 240 0,-2-2-64 15,0-2-16-15,-2-4 0 0,-1-3-160 0,-4-1 192 16,0 1-192-16,2-2 192 0,2-3-192 0,-1 0 0 16,1 2 144-16,-2-4-144 0,-3-2 0 0,-1 3 0 15,-1 1 0-15,4-2 0 0,1-6 0 0,2 2-128 0,-2 1 128 16,-3-4-192-16,-5-6 48 0,0-3 0 0,-2-1 0 16,-4 1 0-16,-1 0-96 0,-1 0-16 0,1-3 0 0,-7-1 0 15,-3-1 256-15,-3-1 0 0,-3-3 144 0,-2 0-144 16,-3-1 384-16,-3 1 0 0,-5 0-16 0,0 2 0 15,-1-5-48-15,-7 3-16 0,1-2 0 0,-5-3 0 16,-3-5-128-16,-4 2-32 0,-4 2 0 0,-2 1 0 16,-2 3-144-16,-4 1 192 0,-4-3-192 0,-3 0 192 15,-3-2 48-15,0 2 16 0,-3 1 0 0,0 4 0 16,-4 3-16-16,-3 2 0 0,2 2 0 0,0 0 0 16,-4 0-240-16,0 0 128 0,-5-1-128 0,-4 5 0 15,-4 1 0-15,-2 2 0 0,-2 2 0 0,0 4 0 16,-4 3-160-16,3 5 160 0,-2-1-128 0,-1 6 128 0,0 4-304 0,1 3 32 15,2 6 0-15,5 4 0 16,2 0-368-16,4 5-80 0,3 5-16 0,-1 6-12256 16</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5:05:25.671"/>
    </inkml:context>
    <inkml:brush xml:id="br0">
      <inkml:brushProperty name="width" value="0.05292" units="cm"/>
      <inkml:brushProperty name="height" value="0.05292" units="cm"/>
      <inkml:brushProperty name="color" value="#FF0000"/>
    </inkml:brush>
  </inkml:definitions>
  <inkml:trace contextRef="#ctx0" brushRef="#br0">1022 4681 25167 0,'-14'-18'1104'0,"7"9"240"0,3 1-1072 0,4 8-272 16,0 0 0-16,0 0 0 0,10-2-224 0,5 0-96 16,4 1-32-16,6 1 0 0,4 1 176 0,9-1 48 15,10-3 0-15,9 2 0 0,8 3 128 0,7 1-160 16,3 0 160-16,8 1-160 0,5-4 160 0,5 2-192 15,5-1 192-15,3-1-192 0,3-1 192 0,4 1-208 16,5 0 80-16,1 2 128 0,-2 0 0 0,8 3 0 16,2-1 0-16,3-4 0 0,1-5 0 0,4 2 0 15,2 2 144-15,6-2-16 0,5-6 240 0,2-1 48 16,1-2 16-16,3 1 0 0,7 0-176 0,4 0-16 0,4-2-16 0,3 2 0 16,4-2-48-16,2 1-16 0,2 0 0 0,-5 3 0 15,-1 1 64-15,3 2 16 0,3-1 0 0,3 3 0 16,-5 0-96-16,0 3-16 0,-4 1 0 0,1 1 0 15,1-2 0-15,-3 2-128 0,1 1 192 0,-7 0-64 16,1-2-128-16,-6-2 0 0,-3 1 0 0,-1 2 0 16,0-1 0-16,-6 0 0 0,-4 0 0 0,-7-2 0 15,-3-2 0-15,-6 2 0 0,-1 3 0 0,-6-3 0 16,-7-4 0-16,-6 2 0 0,-9 4 0 0,-5-3 0 16,-1-1 0-16,-9 0 0 0,-11 1 128 0,-4 1-128 15,-4 0-224-15,-5 2-80 0,-4 1-16 0,-5 2-11616 16</inkml:trace>
  <inkml:trace contextRef="#ctx0" brushRef="#br0" timeOffset="1378.67">907 12163 24927 0,'-18'-5'1104'0,"12"4"240"0,6 1-1088 0,0 0-256 0,0 0 0 0,0 0 0 31,15 0-544-31,3-2-160 0,-1-1-48 0,5 2 0 0,6-3 752 0,4 2 0 0,2 0 0 0,3 0 0 16,3-3 0-16,8 3 0 0,6-1-160 0,4 1 160 16,3 0-144-16,2-1 144 0,0 1 0 0,6 2 0 15,2 1 0-15,6 0 0 0,4-2 0 0,3 1 0 16,-3 2 0-16,9 0-128 0,3-2 128 0,2-2 0 15,1-1 0-15,2 0 0 0,1 2 0 0,1-3 0 16,2-1 0-16,-3 3 0 0,1-2 0 0,1 2 0 0,5-2 0 16,-2 2 0-16,-4 1 128 0,4-1-128 0,1 1 368 0,2 1-32 15,-5 1 0-15,4-1 0 0,2-1-64 0,-1-1-16 16,1-1 0-16,-1 1 0 0,0-2-96 0,-1 0-32 16,-1-2 0-16,-1 2 0 0,1-1 0 0,-2 0 0 15,-5 0 0-15,-3-1 0 0,-6-2 64 0,1 2 16 16,-2-1 0-16,-1 1 0 0,-4-2 0 0,1 0 0 15,-1 1 0-15,-1-1 0 0,-1 0-32 0,-5-1-16 16,-6 1 0-16,0 0 0 0,-3 0-160 0,1 2 0 16,-1-1 144-16,-6 3-144 0,-8-2 192 0,-3-1-48 15,-2 1 0-15,-4-1 0 0,-1 3 192 0,-3-1 48 16,-3 0 0-16,-2 3 0 0,-2 0 48 0,-4-1 16 16,-1 0 0-16,-2 1 0 0,-4 3-64 0,0-1 0 0,-4-1 0 0,0 0 0 15,-1 0-32-15,-3 1-16 0,-1 2 0 0,-2-1 0 16,-2-1-64-16,1-1-16 0,-2 0 0 0,-8 1 0 15,9 0-112-15,-9 0-16 0,9 1-128 0,-9-1 192 16,10 1-32-16,-10-1-16 0,0 0 0 0,0 0 0 16,0 0 176-16,0 0 48 0,9-1 0 0,-9 1 0 15,0 0-208-15,0 0-32 0,7-2-128 0,-7 2 192 16,0 0-192-16,0 0 176 0,0 0-176 0,0 0 160 16,0 0-160-16,7 0 0 0,-7 0 0 0,0 0 0 15,0 0 0-15,0 0 0 0,0 0 128 0,8-3-128 16,-1 1 0-16,-7 2 0 0,0 0 0 0,0 0 0 15,8-2 0-15,-8 2 0 0,0 0 0 0,0 0 0 0,7-2 0 16,-7 2 0-16,0 0 0 0,8-2 0 0,-8 2 0 0,7-4 0 16,-7 4 144-16,0 0-144 0,0 0 0 0,9-3 0 15,0 3 0-15,-9 0 128 0,0 0-128 0,7-1 0 16,3-1 0-16,-2 1 0 0,0 1 0 0,1 1 0 16,-1 0 0-16,1 0 0 0,2-2-128 0,0 3 128 15,1 1-128-15,-1 0 128 0,2-3-128 0,-1 0 128 16,0-2-128-16,3 2 128 0,2 0 0 0,3 4 0 15,0-2 0-15,2 0-128 0,0-2 128 0,2 1-128 16,-2 1 128-16,2 1-128 0,-1-2-112 0,1 0-16 16,1 0 0-16,-1 1 0 0,-1 0 0 0,1-1-16 15,4-1 0-15,-3 3 0 0,2 0 112 0,1 0 32 16,1-1 0-16,-1 2 0 0,-4 1 128 0,3 1 0 0,0-1 0 16,0 1 0-16,-2-1-208 0,0 2 32 0,-4-2 16 15,1 3 0 1,0 1-1408-16,0-1-288 0,0-1-48 0,-2 1-7008 0,1 0-1408 0</inkml:trace>
  <inkml:trace contextRef="#ctx0" brushRef="#br0" timeOffset="3454.694">3113 6601 16575 0,'9'-11'1472'0,"3"-1"-1168"16,6-1-304-16,2 2 0 0,-2-1 256 0,6 1 0 16,1 0 0-16,3 3 0 0,2 3-112 0,3-2-16 15,2 0-128-15,4 3 192 0,0 2-192 0,4 2 0 16,4 1 128-16,0 0-128 0,2 1 0 0,3-2 0 16,-1 1 0-16,0 0-160 0,2-2 160 0,0 0 0 15,4-5 0-15,6 2 0 0,3 2 0 0,1-1 0 16,0-2 0-16,1-2 0 0,5-3 0 0,5 2 128 0,2 3-128 0,2-4 176 15,0-4 112-15,2-1 32 0,4 1 0 16,3-1 0-16,1-2 112 0,3 2 16 0,1 0 16 0,3 1 0 16,2-2-48-16,0 3-16 0,1 0 0 0,4 2 0 15,3 0-144-15,0 4-48 0,-1 0 0 0,3 1 0 16,3-3-208-16,-1 3 176 0,1-1-176 0,3 4 160 16,3-4-160-16,0 2 0 0,-1 1 0 0,2-1 128 15,2 0-128-15,2 1 0 0,-1-2 0 0,2 4 0 16,3-2 0-16,2 0 0 0,2 1 0 0,-1 0 0 15,-1-2 0-15,2 4 0 0,3-1 0 0,0 0 0 16,0 0 0-16,1 1 0 0,0 1 0 0,4 1 0 16,2 1 0-16,-2-1 0 0,-5-2 0 0,6 1 0 15,2 3 0-15,-4-1 0 0,-2 1 0 0,0 0 0 16,-3 0 0-16,8 1 0 0,1-2 0 0,-4 3 0 0,-5 1 0 0,-2 2 0 16,2-3 0-16,-1 3 0 0,-3 0 0 0,2 1 0 15,-4-1 0-15,-1 0 0 0,2-1 0 0,-7 2 0 16,-1-2 0-16,3 1 0 0,1 0 0 0,-3-1 0 15,-4 2 144-15,0 0-144 0,2 0 320 0,-3-1-16 16,-7-4 0-16,2 4 0 0,5 2 32 0,-5-4 16 16,-4-3 0-16,1 2 0 0,2-1 80 0,-3 1 16 15,-6-2 0-15,1-1 0 0,1-3 0 0,-4 0 0 16,-6-2 0-16,0 2 0 0,-2-1 16 0,-2 1 16 16,-2 0 0-16,-4-1 0 0,-4-1-80 0,1 1-16 15,0 2 0-15,-3-2 0 0,0 0-96 0,-6 1-32 16,-4-3 0-16,1 3 0 0,2 0-128 0,-4 0-128 15,-1 0 192-15,-4 5-192 0,-2-1 128 0,-4-1-128 0,-2-3 0 16,2 0 0-16,-2 2 0 0,0-1 0 0,0-1 0 16,-2 1 0-16,-5 3 0 0,-2-3 0 0,-1-2 128 0,0 0-128 15,-4 0 176-15,1 1-32 0,1-2 0 0,-1 2 0 16,-3-2 16-16,0 0 0 0,0 1 0 0,-2-1 0 16,-2-1 144-16,-3 1 16 0,-2-2 16 0,1 1 0 15,-1 0-32-15,1-1-16 0,-4-1 0 0,3 2 0 16,0-3 32-16,-4 3 0 0,-3 0 0 0,1 3 0 15,4-3-64-15,-3 1-16 0,-2 1 0 0,0-1 0 16,-1-3-112-16,-1 1-128 0,-2 0 176 0,1 0-176 16,-4 1 128-16,0-1-128 0,-2-3 0 0,-2 3 0 15,0 1 0-15,-2-1 0 0,1 1 0 0,-5-1 0 16,-6 4-192-16,0 0-32 0,0 0-16 0,0 0 0 16,0 0-2000-16,0 0-416 0,-17 4-80 0</inkml:trace>
  <inkml:trace contextRef="#ctx0" brushRef="#br0" timeOffset="5124.926">2756 13671 8287 0,'0'0'368'0,"-6"-3"80"0,1-1-448 0,5 4 0 0,0 0 0 0,-1-4 0 16,1 4 2992-16,5-8 512 0,3 3 96 0,4-1 32 15,-1 1-3248-15,3-2-656 0,4-1-128 0,2 2-32 0,0-4 304 0,3 1 128 16,2 1-128-16,1 1 128 0,2-1 0 0,1 3 0 15,5 0 0-15,0 0-128 0,1-3 128 0,5 1 0 16,0 1 0-16,3 0 0 0,2 1 128 0,0-1 48 16,0 1 16-16,5-3 0 0,5 1-192 0,-1 1 0 15,2-1 144-15,1 1-144 0,5 0 0 0,-1 1 144 16,0-4-144-16,3 3 0 0,3 4 192 0,3-4-64 16,4-1 0-16,-2 0-128 0,0 1 256 0,2 2-48 15,4 1-16-15,0 2 0 0,0-3 16 0,1-2 0 16,1 0 0-16,2 2 0 0,3 3 48 0,-1 1 0 15,2-3 0-15,0 1 0 0,-1-2-80 0,4 3-16 16,4 0 0-16,1-1 0 0,-3-1-160 0,2-3 0 16,4-2 0-16,2 2 128 0,-1-2-128 0,2 0 128 15,0 1-128-15,3 0 128 0,0 2-128 0,2-1 160 0,-1 0-160 16,4-2 160-16,1 3-160 0,0 1 0 0,0-3 0 0,-1 2 128 16,2-1-128-16,0 2 0 0,0 0 0 0,3-1 0 15,-1 1 0-15,1-1 0 0,-1 1 0 0,4 2 0 16,4-3 0-16,-3 1 0 0,2 0 0 0,-2 1 0 15,-2 1 0-15,1 0 0 0,0-1 0 0,4 1 0 16,-1 0 0-16,0 2 0 0,-1 0 0 0,-1 2 0 16,3-2 0-16,-1 1 128 0,-5 1-128 0,3 2 0 15,1 2 0-15,-2-1 0 0,-2 2 0 0,0-3 0 16,2 1 0-16,2 1 0 0,-1 0 0 0,0-1 0 16,-5 0 0-16,1-3 0 0,2 1 0 0,-3 3 0 15,2-1 0-15,4 0 0 0,1-2 0 0,-4 1 0 16,-2 1 0-16,2-1 0 0,0 0 0 0,0 2 0 0,-4-1 0 0,3 1 0 15,4-2 0-15,-4 3 0 0,-4-2 0 16,3 1 0-16,-3-3 0 0,1 3 0 0,-4 1 0 16,0 1 0-16,-5-2 0 0,4 0 0 0,3 2 0 0,-1 0 0 15,-5-3 0-15,3 2 0 0,-2-4 128 0,2 0-128 16,-2 2 0-16,2 0 128 0,2 1 48 0,-3-1 0 16,-3 1 0-16,3-1 0 0,1 0-48 0,-2-1-128 15,-4 2 192-15,4-2-64 0,1 0-128 0,-2 1 0 16,-2-1 0-16,-1 3 0 0,1 4 0 0,-2-2 0 15,-1-2 0-15,-1 1 0 0,-3 0 0 0,1 0 0 16,1-1 0-16,-3 0 0 0,-3-1 0 0,0 1 0 16,0-3 0-16,-2 4 0 0,0 2 0 0,1-2 0 15,-6-4 0-15,3 0 0 0,3 2 0 0,-3-2 0 16,-2 0 0-16,-2-1 0 0,-1 1 0 0,1 1 128 16,4-1-128-16,-4 0 0 0,-4 1 128 0,3-2-128 0,1-1 0 15,1 1 128-15,3-2-128 0,-6-1 0 0,-2-3 0 16,-1 2 0-16,1 0 0 0,1 1 0 0,-1 0 0 0,-3-1 0 15,-3 0 0-15,0-1 0 0,0-3 0 0,0 3 0 16,3 1 128-16,-4 1-128 0,-4 1 0 0,-2-1 128 16,-1-2 0-16,0 1-128 0,1 2 192 0,0 0-64 15,0-1 32-15,-2 1 0 0,-3-1 0 0,1 2 0 16,1 0-32-16,3 0 0 0,1 0 0 0,-3 0 0 16,-7-1-128-16,0 0 0 0,0 0 0 0,-1-1 0 15,0 0 0-15,-1 3 128 0,0 0-128 0,-4 0 0 16,-3-3 128-16,-2 2-128 0,-1 2 0 0,-2-3 128 15,0-1-128-15,-2 0 0 0,-1-1 0 0,2 1 0 0,1 3 192 16,-3-1-64-16,-3 0 0 0,1 1 0 0,-2-1 96 0,-3 0 16 16,-4-1 0-16,1 1 0 0,1 2-16 0,-1-2 0 15,-3-1 0-15,1 0 0 0,1 1-80 0,0 0-16 16,2 2 0-16,-8-3 0 0,-5-2-128 0,2 2 128 16,2 1-128-16,0-1 128 0,-1-1-128 0,-2 2 0 15,-4 1-192-15,-2-1 192 0,-1-2-320 0,0 2 48 16,-11-2 16-16,7 5-13248 15</inkml:trace>
  <inkml:trace contextRef="#ctx0" brushRef="#br0" timeOffset="7833.167">2216 9622 15087 0,'-10'-12'656'0,"3"3"160"0,0 0-656 0,1 0-160 0,3 1 0 0,1 0 0 15,-3 1-256-15,2-2-64 0,0-2-32 0,-1 4 0 16,4 7 576-16,-6-8 112 0,2-5 32 0,2 3 0 16,-1 2 256-16,0 3 48 0,3 5 16 0,0 0 0 15,0 0 480-15,0 0 112 0,0 0 0 0,0 0 16 16,0 0-496-16,0 0-96 0,0 0-32 0,0 0 0 15,3 9-480-15,4-2-192 0,4 1 176 0,2-1-176 16,-2-1 320-16,2-2-16 0,1 2-16 0,4 1 0 16,3-4 112-16,-1-1 32 0,0-1 0 0,2 1 0 15,2 3 96-15,1-3 32 0,2-3 0 0,1 0 0 0,3-2-32 16,5 0 0-16,0-3 0 0,5-1 0 0,4 0-256 16,2 3-48-16,3-5-16 0,2 3 0 0,1-1-64 0,-1 2-16 15,0-3 0-15,1 0 0 0,2-1 64 0,1 1 16 16,2-1 0-16,-4 2 0 0,-5 4 48 0,0 0 16 15,-6-2 0-15,1 2 0 0,1 1-32 0,-1 1-16 16,-1 2 0-16,-4-1 0 0,-2-1-224 0,-4-2 144 16,0 0-144-16,-3 4 128 0,-1 6-128 0,-4 0 0 15,-4-1-160-15,-2 4 160 16,-1 3-1744-16,-2 6-256 0,-5 2-48 0</inkml:trace>
  <inkml:trace contextRef="#ctx0" brushRef="#br0" timeOffset="9025.959">15062 9238 24927 0,'3'-16'1104'0,"-3"16"240"0,0 0-1088 0,7-5-256 15,1-5 0-15,3 5 0 0,4 2-128 0,0 2-96 16,1 1-16-16,1-3 0 0,2 0 240 0,2 0 0 16,1 1 144-16,2-1-144 0,0 2 160 0,4-1-160 0,0 2 160 0,4-3-160 15,2-2 240-15,5 2-48 0,-2 0-16 0,4 1 0 16,-3 1 32-16,4 1 16 0,1 0 0 0,4 0 0 16,2-2-224-16,4 2 128 0,4 0-128 0,1 1 0 15,1-1 176-15,0 1-176 0,-1 2 192 0,1 0-192 16,2 1 352-16,4 0-32 0,3-1-16 0,1 1 0 15,0 4 96-15,-1-3 32 0,-1-1 0 0,5-1 0 16,5 0 16-16,2 4 0 0,-2 0 0 0,2 0 0 16,1-5-112-16,7 2-16 0,1 0 0 0,0 1 0 15,-3 1-112-15,-1-1-16 0,3-1-16 0,2 0 0 16,2-1-48-16,-5 0-128 0,-2-1 192 0,2 0-64 16,3-1 64-16,-3 2 0 0,-2 1 0 0,-2-2 0 0,0-1 0 0,3-1 0 15,2-1 0-15,-2 1 0 0,-4 3-16 0,5-1 0 16,-1-2 0-16,1 2 0 0,-2 2-176 0,-4-1 0 15,-5-1 144-15,1 0-144 0,0-5 0 0,-2 3 0 16,-3 4 0-16,-4-3 128 0,-7-2-128 0,-3 1 0 16,-2 0 0-16,-3 0 128 0,-3 0-128 0,-3-1 176 15,-4-3-176-15,-5 3 192 0,-1 2 64 0,-7 1 32 16,-5 2 0-16,-4-5 0 0,-1-5 96 0,-2 2 32 16,-3-1 0-16,-4 2 0 0,-10 3 0 0,9-3 0 15,-4-4 0-15,-5 7 0 0,0 0-176 0,0 0-48 16,0 0 0-16,0 0 0 0,0 0-384 0,0 0-64 15,0 0-32-15,-8-1 0 16,-1-1-1584-16,-7 2-320 0,-5 2-64 0</inkml:trace>
  <inkml:trace contextRef="#ctx0" brushRef="#br0" timeOffset="10087.481">1017 16453 1839 0,'-7'-3'160'0,"-3"-4"-160"0,0-3 0 0,-1 1 0 15,3 2 5728-15,0 0 1120 0,1 1 208 0,3 0 48 16,1-2-5552-16,-1 2-1104 0,4 6-240 0,-1-7-32 16,0-1-16-16,1 8 0 0,5-7 0 0,3 2 0 15,1 3-160-15,4 0 0 0,4 0 0 0,5-1 0 16,1 1-160-16,7 2 160 0,3 0 0 0,11 0-144 16,6-3 144-16,6 3 0 0,2 3 0 0,2 0 0 15,2 0 0-15,5-4 0 0,1-3 0 0,5 3 0 16,2 3 0-16,2 1-160 0,2-5 160 0,-5 1 0 0,1 0-208 0,3 0 64 15,7-1 16-15,-3 0 0 0,-2-2 128 16,0 1 0-16,4 0 0 0,-3-2 0 0,-1 0 0 0,-2-2 0 16,-3 0 0-16,2-3 0 0,3 1 0 0,-1 0 0 15,-5-2 0-15,1 1 0 16,-1 0-448-16,2 4 0 0,3 1 0 0,0 3-11328 0</inkml:trace>
  <inkml:trace contextRef="#ctx0" brushRef="#br0" timeOffset="11527.739">15342 15907 32127 0,'-9'-20'1424'0,"7"8"304"0,-1-1-1392 0,1 0-336 15,0-2 0-15,2 4 0 0,1-2 448 0,1 2 32 16,1 2 0-16,-1-1 0 0,2 0 240 0,2 0 48 0,5 0 16 0,0 1 0 16,0 3-352-16,7-1-80 0,3 0-16 0,5 3 0 15,2 2-336-15,6 1 0 0,1 2 0 0,6 2 0 16,0 1-160-16,8 6 160 0,4 2-192 0,5 1 192 15,1-2-256-15,3 0 64 0,0 0 16 0,0 0 0 16,0 0-80-16,1 0-32 0,1 0 0 0,2-2 0 16,5 0 144-16,-3 1 144 0,-4 0-208 0,-1 0 80 15,-2-3 128-15,2 1 0 0,3 0 0 0,-2 1 0 16,-3-4 0-16,1 1 128 0,-2-1-128 0,3 0 0 16,0-1 208-16,3 1-16 0,-1-1-16 0,-3-1 0 15,-2-1-176-15,-4 1 192 0,-4 0-192 0,-2-1 192 16,1-2-192-16,-4 2 160 0,-4 1-160 0,0-1 160 0,0 0-16 15,-5 0 0-15,0-1 0 0,-5 3 0 16,-3 1-144-16,1-1 160 0,-1-1-160 0,-3 1 160 0,1-1-160 0,1 1 0 16,0 0 0-16,-1-1 128 0,-3 1-128 0,-1-1 0 15,2 1 0-15,-7 0 0 0,0-4 0 0,-4 0 0 16,-2 0 0-16,-1-3 0 0,-5 3 0 0,-7 0 0 16,9 0 0-16,-9 0 0 0,0 0 224 0,0 0-32 15,0 0-16-15,0 0 0 0,0 0 16 0,0 0 0 16,7 0 0-16,-7 0 0 0,0 0-192 0,0 0 0 15,0 0 0-15,0 0 128 0,0 0-128 0,0 0-144 16,0 0 144-16,0 0-208 0,0 0-16 0,0 0 0 16,0 0 0-16,0 0 0 0,0 0-32 0,0 0-16 15,0 0 0-15,0 0 0 0,-10 4 272 0,10-4-160 16,0 0 160-16,0 0-128 0,-9 2 128 0,9-2 0 16,-9 0 0-16,9 0 0 0,0 0 0 0,0 0 0 15,0 0 0-15,0 0 0 0,0 0 0 0,0 0 0 0,0 0 0 0,0 0 0 16,0 0 0-16,0 0 0 0,0 0 0 0,0 0 128 15,0 0-128-15,0 0 0 0,0 0 0 0,0 0 128 16,0 0-128-16,0 0 0 0,0 0 128 0,0 0-128 16,0 0 0-16,0 0 0 0,0 0 0 0,0 0 0 15,0 0 0-15,0 0 0 0,0 0 0 0,8 1 0 16,-8-1 0-16,9 0 0 0,-2 0 0 0,1 0 0 16,-8 0 0-16,9 1 0 0,-1 1 0 0,-1-2-128 15,-7 0 128-15,10-1 0 0,-2 0 0 0,-8 1-128 16,9 1-144-16,-9-1-32 0,0 0 0 0,0 0 0 15,6-1-496-15,-6 1-96 16,0 0-32-16,0 0 0 0,0 0-2272 0,-5-8-464 0,-6-5-96 0,-6 0-16 16</inkml:trace>
  <inkml:trace contextRef="#ctx0" brushRef="#br0" timeOffset="12341.193">19780 16127 31263 0,'0'0'1392'0,"11"-9"272"0,4 1-1328 0,9-1-336 16,10-1 0-16,7 2 0 0,11 2 0 0,3 0-256 15,5-2 32-15,5 2 16 0,3-1 208 0,11 3 192 0,5-3-48 16,3 2 0-16,0-1-320 0,4 1-64 0,3-2-16 0,4 3 0 15,-3 0 32-15,3 2 0 0,-1 0 0 0,3 2 0 16,5 2 224-16,-3-2 0 0,-2-2-160 0,7 2 160 16,2 2 0-16,-3 0 0 0,-5 1 128 0,3-1-128 15,5 0 240-15,-3-1-48 0,-6 1 0 0,3-1 0 16,3 2 80-16,-5-1 16 0,-3-1 0 0,-5 0 0 16,1 1 64-16,-2-1 16 0,2-1 0 0,-7 0 0 15,-5 4-48-15,-1-3 0 0,3-1 0 0,0 1 0 16,-5 3-48-16,-3 1-16 0,-7-2 0 0,-1-1 0 15,-4-1 0-15,1 1 0 0,-1 1 0 0,-6 0 0 16,-6 0-96-16,-5-1-32 0,-2-2 0 0,-4 2 0 0,-5-1-128 16,-3 2 0-16,-2-2 0 0,-4-1 0 0,-2-2 0 15,-8 2-256-15,-2 2 64 0,-8-1 16 16,-7-1-560-16,0 0-112 0,0 0-32 0,0 0 0 16,-16 3-2304-16,-6 1-464 0,-21-1-80 0,0 0-32 0</inkml:trace>
  <inkml:trace contextRef="#ctx0" brushRef="#br0" timeOffset="16250.241">13549 7744 26719 0,'-22'-19'2368'0,"7"4"-1888"16,-4-6-480-16,2 2 0 0,0 4 1920 0,2 2 304 15,1 0 48-15,1 3 16 0,0 0-1952 0,-1 1-336 16,-1 0-160-16,-1 4 16 0,-3 2 144 0,-2 3 0 15,-4 2 0-15,-1 1 0 0,-2 3-336 0,1 3 16 16,-3 6 0-16,-2-2 0 16,-3-1-112-16,1 2-16 0,2 3 0 0,0 5 0 0,1 3 128 0,4 2 32 0,1 1 0 15,3 1 0-15,0 0 288 0,1 2 0 0,1 1 0 0,3 4 0 16,-3 4 0-16,2 2 0 0,-2 3 176 0,0 5-176 16,0 4 192-16,0 2-192 0,0-1 192 0,1 0-192 15,-1 1 144-15,-2 4-144 0,1 4 0 0,3 1 144 16,-1-1-144-16,1 0 0 0,3-8 0 0,0 2 0 15,3-3 0-15,2 3 0 0,1 1 0 0,4-8 0 16,2-7 0-16,4-2 128 0,4-1-128 0,2-4 0 16,3-3 192-16,5-2-32 0,4-5-16 0,6 2 0 15,6 1 112-15,5-5 0 0,6-3 16 0,6-2 0 16,2-4 48-16,2-5 0 0,3-4 0 0,3-3 0 16,1-6-192-16,1-3-128 0,0-5 144 0,2-8-144 15,0-7 0-15,-2-2 128 0,-9-4-128 0,0-5 0 0,-3-6 0 16,-2-6 144-16,-1-8-144 0,-1-4 128 0,-4 0 256 15,-4-2 64-15,-2 1 0 0,-6-4 0 0,-1-6 320 0,-5-1 80 16,-6-4 16-16,-4 2 0 0,-4 5-128 0,-4-1-32 16,-8-2 0-16,-1 2 0 0,-4 3-192 0,-7 5-64 15,-6 5 0-15,-3 4 0 0,-3 2-112 0,-6 7-16 16,-7 1-16-16,-1 5 0 0,-1 1-304 0,-4 6 128 16,-4 4-128-16,-2 6 0 0,-2 8 0 0,-3 4 0 15,-4 3-240-15,4 9 80 16,4 8-1104-16,1 3-208 0,4 4-64 0,5 7-16688 0</inkml:trace>
  <inkml:trace contextRef="#ctx0" brushRef="#br0" timeOffset="17237.979">18031 14828 33855 0,'-11'-5'1504'0,"1"-2"304"0,-6-4-1440 0,-1-7-368 0,-6-7 0 0,1 0 0 31,0-2-288-31,-3 1-128 0,-3 0-32 0,-2 0 0 0,-2 3-64 0,-5 1-32 0,-5 0 0 0,-3 2 0 16,-2 2 400-16,-2 1 144 0,-5 2 0 0,-5 1-144 15,-6 0-192-15,-4 2-48 0,-5 1 0 0,0 0 0 16,1 0 96-16,0 1 16 0,-2-1 0 0,2 4 0 0,-1-2 272 15,5 2 224-15,5 2-32 0,0 0-16 0,2 1 448 0,-4 3 80 16,-2 2 32-16,2-1 0 0,5 4-272 0,0 2-48 16,1 3-16-16,-1 3 0 0,-1 5-240 0,0 0-160 15,-2 0 192-15,1 7-192 0,1 2 0 0,2 1 0 16,4 2 0-16,1 0 0 0,0 1-128 0,2 3-48 16,-1 0 0-16,5 3 0 0,3 3 176 0,5 2-128 15,5 4 128-15,4 0-128 0,3-1 128 0,6-1 0 16,1 1 0-16,4 2 0 0,4 4 0 0,3 4 144 15,3 4-16-15,4 1-128 0,4-3 160 0,3 1-160 16,4-2 128-16,5 0-128 0,5-2 128 0,6 5-128 16,2 2 128-16,7-2-128 0,5-1 0 0,8-5 128 15,3-5-128-15,7-2 0 0,6-2 0 0,3-4-144 16,1-3 0-16,3-1 0 0,6-5 16 0,5 1 0 0,6-1 0 16,2-8 0-16,0-7 128 0,5-3-208 0,6 0 80 0,1-4 128 15,-1-7-192-15,1-3 192 0,4 1-160 0,-4-8 160 16,-2-2 0-16,1-4 0 0,-2-3-128 0,-4-1 128 15,-3 1 0-15,-9-4 0 0,-5-5 0 0,-8 0 0 16,-3-4 288-16,-3-4-48 0,-4-3-16 0,-9-2 0 16,-4-3 320-16,-8-4 64 0,-4-7 16 0,-6 0 0 15,-8 0 176-15,-3 0 32 0,-4 0 16 0,-9-2 0 16,-3-3 96-16,-7-3 16 0,-1-3 0 0,-6 2 0 16,-7 4-336-16,-2 4-64 0,-6 3-16 0,-4 2 0 15,-2 0-688-15,-4 1-144 0,-5 1-32 0,-1 3-12160 16,-2 6-2448-16</inkml:trace>
  <inkml:trace contextRef="#ctx0" brushRef="#br0" timeOffset="18514.878">15218 9331 24879 0,'0'0'2208'0,"0"0"-1760"16,14-1-448-16,3-4 0 0,3-4 896 0,0 2 112 16,8 3 16-16,2-2 0 0,2-1-816 0,3 0-208 15,3 2 0-15,3-2 0 0,4-1 0 0,1-2 0 16,2 2 0-16,2-1 0 15,4 1-528-15,4 2 16 0,1 0 0 0,2 2 0 0,1-4 80 0,2 1 32 16,2 2 0-16,4 0 0 0,5 0 400 0,4-1-128 16,2 0 128-16,3 4 0 0,2 2 0 0,4 0 0 15,4-1 0-15,-1 2 0 0,-2 4 0 0,6-3 0 16,5-2 0-16,1 3 0 0,-4 2 0 0,3 2 0 16,0 0 0-16,4 2 0 0,3-1 176 0,0 3-48 15,1 1 0-15,-1 1 0 0,-2-1 16 0,-1 3 0 0,0 1 0 0,-3-3 0 16,-5-2-16-16,-2 2-128 0,-4 2 192 0,3 0-64 15,-2-2 80-15,-4 1 16 0,-6-2 0 0,-3 0 0 16,-3-5 96-16,-5 1 0 0,-3-1 16 0,-2 2 0 16,-1-1 80-16,-4 2 16 0,-6 0 0 0,-1-3 0 15,-1-5-176-15,-5 0-48 0,-2 1 0 0,-4-5 0 16,-4-4-208-16,-5 2 128 0,-8 7-128 0,-3-8 0 16,-5-5 224-16,-6 2-48 0,-4 0-16 0,-3-1 0 15,-6 0 336-15,-5 0 64 0,-5 2 16 0,-7-3 0 16,-5-2-160-16,-8 0-32 0,-5-1 0 0,-6-1 0 15,-5-2-224-15,-1 0-160 0,-4 2 192 0,-3 2-192 16,-6-2 128-16,-3-2-128 0,-8-1 0 0,-2 2 0 16,-1 3 192-16,-5-1-64 0,-8-2 0 0,-3 0-128 15,-10 4 224-15,-2 0-64 0,-3 0-16 0,-6-2 0 0,-3-1-144 0,-5-1 0 16,-3 4 0-16,-4 3 0 0,-3-1 0 0,-4 1 0 16,-1 0 0-16,5 1 0 0,6-1 0 0,1 1 0 15,-1 1 0-15,9 1 0 0,6 4 0 0,7 5-224 16,7 3 80-16,4 0 16 15,6-6-368-15,11 7-64 0,12 6-16 0,7 4-9728 16,5 1-1936-16</inkml:trace>
  <inkml:trace contextRef="#ctx0" brushRef="#br0" timeOffset="20200.233">19850 15980 4607 0,'0'0'400'0,"0"0"-400"15,0 0 0-15,0 0 0 0,-4-5 2480 0,4 5 400 16,-5-5 96-16,5 5 16 0,-5-2-1904 0,-1 0-368 16,-1-1-80-16,7 3 0 0,-9-1-144 0,1-1-32 15,0-2 0-15,1 0 0 0,0 2-160 0,-1-1-48 16,0-3 0-16,-1 2 0 0,-1 0-128 0,-1 0-128 16,0 1 192-16,0 1-192 0,-2 0 128 0,-3 0-128 15,-1 2 0-15,-2 3 0 0,1-1 192 0,1 1-192 16,-3-2 192-16,5 3-192 0,5-1 336 0,-2 0-32 15,2-2-16-15,10-1 0 0,0 0 256 0,0 0 48 0,0 0 16 0,0 0 0 16,0 0-416-16,0 0-192 0,0 0 160 0,0 0-160 16,0 0 128-16,0 0-128 0,11 4 0 0,3-3 144 15,2-1 96-15,3 0 16 0,4-1 0 0,1 1 0 16,4 0 176-16,4-4 32 0,3 1 16 0,6 0 0 16,4-1 96-16,7 2 0 0,7-3 16 0,5 1 0 15,4 2-208-15,1-1-32 0,3-3-16 0,6 1 0 16,7-1-160-16,0 2-48 0,2 1 0 0,5-2 0 15,6 0-128-15,-2 0 192 0,2 1-192 0,5 1 192 16,3-1-192-16,-1 3 128 0,1 2-128 0,2-1 128 16,0 3-128-16,2-3 128 0,3-3-128 0,-4 3 128 15,0 3-128-15,-1-2 0 0,0 2 0 0,-4 0 0 0,-3 1 0 16,4 2 0-16,4 2 0 0,-4 1 0 16,-9-1 0-16,4 1 160 0,0 1-32 0,-1-1-128 0,-4 1 176 0,-4 2-176 15,-3-3 160-15,1 1-160 0,-1 0 0 0,-4-1 128 16,-8 0-128-16,-5 2 0 0,0 1 0 0,-2-2 144 15,-1 0-144-15,-4 1 128 0,-3 0-128 0,-5 1 0 16,-5 0 0-16,-2 2 0 0,-1 0 0 0,-2-3 0 16,-2-2 0-16,-2 1 0 0,-7-2 0 0,-3-2-144 15,-3-4 144-15,-7 1-208 0,-3 1 208 0,-2-3 0 16,-4-2 0-16,-2-3 0 0,-2 2 0 0,-9 2 0 16,0 0 0-16,0 0 0 0,0 0 176 0,0 0-176 15,0-8 160-15,0 8-160 0,-9-5 128 0,-3-1-128 16,-5 0 0-16,-5-1 0 0,-6 1 0 0,-5-1 0 15,-8-1 0-15,-4 0 0 0,-2-2-160 0,-1 1 160 16,-1 0-128-16,-4 1 128 0,-4 1 0 0,-2 0-128 0,-2-2 128 0,-1 3 0 16,-3-3 0-16,0 2 0 0,-3-2 0 0,-6 2 0 15,-9-1 0-15,1 0 0 0,1 0 0 0,-5 0 0 16,-7-1 0-16,1 2 0 0,-2 2 0 0,0-2 0 16,-1 2 0-16,-10 2 0 0,-5-2 0 0,2 4-128 15,3 1 128-15,-5 0 0 0,-5 0 0 0,4 1 0 16,4 4 0-16,-2-4 0 0,-5 2 0 0,6 0 0 15,7 1 0-15,-2 0 0 0,-3-3 0 0,3 3 0 16,4 2 0-16,3-1 0 0,-2 0 0 0,1 3 128 16,-1 1-128-16,3 1 0 0,3-1 0 0,0 0 0 15,-1 1 0-15,4 1 0 0,8 3 0 0,-1-2 0 16,4 0 0-16,5-1 144 0,1 0-144 0,8-1 0 16,6-2 128-16,6-1-128 0,5-2 0 0,6 1 0 0,6-1 128 15,4-1-128-15,5-2 192 0,4-1-192 0,1 0 256 0,7-1-64 16,4 0-16-16,10 0 0 0,0 0-176 0,0 0 0 15,0 0 0-15,0 0 0 0,13-7 0 0,3 4-192 16,5 0 32-16,6 0 16 0,3 0 144 0,9-1 0 16,6-2 0-16,10 2 128 0,7-2 0 0,5 2 0 15,5-1 0-15,5 1 0 0,3 0-128 0,7-2 0 16,6 3 128-16,2 0-128 0,-3-4 0 0,6-1 0 16,8 4 0-16,1-1 128 0,1 1-128 0,1-1 0 15,4-1 0-15,4 3 128 0,0 3-128 0,7 0 0 16,7 0 0-16,-6 3 128 0,-3 4-128 0,-2-1 0 15,3 2 0-15,-5 2 128 0,-6 1-128 0,-1 1 0 16,3-2 0-16,-11 2 0 0,-8 2 0 0,-4 2-128 0,-5-2 128 16,-6-1 0-16,-5 1-224 0,-8 1 32 0,-9-1 16 15,-8-2 0-15,-8-4-144 0,-6 0-16 0,-6 3-16 0,-4-4 0 32,-4-1-1712-32,-6-2-352 0</inkml:trace>
  <inkml:trace contextRef="#ctx0" brushRef="#br0" timeOffset="22580.561">16574 8991 12895 0,'-4'-7'1152'0,"-1"1"-928"15,5 6-224-15,0 0 0 0,-4-5 1472 0,4 5 240 16,0 0 48-16,0 0 16 0,0 0-832 0,0 0-176 16,0-7-16-16,0 7-16 0,0 0-352 0,0 0-64 15,0 0 0-15,11 0-16 0,-2 0-160 0,-9 0-16 16,10 5-128-16,0 3 192 0,-3 1-48 0,3 4-16 15,0 5 0-15,0 3 0 0,0 1 32 0,-1 1 0 16,0 2 0-16,-1 3 0 0,1 1-160 0,1 2 0 16,-1 2 144-16,0 2-144 0,-3 1 208 0,2-2-16 15,2 3-16-15,0 5 0 0,0 6 16 0,-3 0 16 16,3-4 0-16,3-2 0 0,1-4-208 0,3-1 144 0,-4 0-144 0,5-4 128 16,0-2-128-16,-2-4 192 0,2-2-192 15,0-2 192-15,1-7-192 0,1 1 0 0,-4 3 0 0,2 0 0 16,0 1 176-16,0-7-48 0,0-5-128 0,2-5 192 15,-4-2 48-15,3-2 0 0,0 0 0 0,4-2 0 16,0 1-16-16,2-3 0 0,-3-4 0 0,3 1 0 16,2-1-96-16,3-5 0 0,4-3-128 0,-1-1 192 15,2-2-192-15,-1-1 0 0,0-1 0 0,1 0 0 16,0-1 0-16,2-1 0 0,0 2 0 0,1-1-160 16,0-2 160-16,-3 3 0 0,2 6-144 0,0-1 144 15,-3 1 0-15,-1 4 0 0,0 3 0 0,-1 4 0 16,-2 3 0-16,-1 4 0 0,2 4 0 0,2 4 128 15,1 4-128-15,1 4 0 0,-3 3 144 0,0 4-144 0,-2 6 0 16,-3 2 0-16,0 1 0 0,-4 7 0 0,-3 3-192 0,-3 3 32 16,-1 0 16-16,-4-2 0 0,-3-3-112 0,-3-2-32 15,-1-4 0-15,-2-3 0 0,1-6 0 0,-3-4 0 16,-2-2 0-16,1-5 0 0,0-3 288 0,0-2 0 16,0-4 0-16,0-8 144 0,0 0 176 0,0 0 48 15,0 0 0-15,0 0 0 0,11-5 16 0,1-4 0 16,3 1 0-16,2-6 0 0,4-1-256 0,0-1-128 15,6-1 160-15,-1 1-160 0,3-1 0 0,2 3 0 16,4 1 0-16,0 0 0 0,0 1 0 0,0 4 0 16,-1 3 0-16,1 1 0 0,0 2 0 0,-1 0-192 15,1 0 192-15,3 2-160 0,5 4 0 0,-3 0 0 16,1 0 0-16,0 2 0 0,0 2-16 0,-1-2 0 16,-3 1 0-16,2-1 0 0,-2-2 176 0,1-2 0 0,-1-2-144 0,1-1 144 15,2-3 0-15,2 0 0 0,3-5 0 0,-3-2 0 16,-1-1 256-16,1-5-16 0,-2-3-16 0,-3-7 0 15,-2-3 336-15,2-2 64 0,0-5 16 0,-3-1 0 16,0-4 384-16,-1-1 64 0,-1-2 32 0,-2 1 0 16,-1 1-240-16,-3-3-48 0,-2 0-16 0,-3-3 0 15,-2 3-624-15,-2 4-192 0,-1 5 128 0,-3 5-128 32,-2 6-496-32,-7 7-144 0,1 7-48 0,-3 3-10208 0,-1 2-2048 0</inkml:trace>
  <inkml:trace contextRef="#ctx0" brushRef="#br0" timeOffset="23235.166">17766 10895 26719 0,'-6'-14'1184'0,"3"9"240"0,3 5-1136 0,0 0-288 0,0 0 0 0,0 0 0 15,-6 12 1472-15,1 6 256 0,-1 1 32 0,3 8 16 16,1 5-1472-16,-3 4-304 0,-1 2 0 0,0 6 0 16,3 5 0-16,-4 1 0 0,0 1 0 0,-3 0 0 15,-1-3 0-15,0-3 0 0,2-3 0 0,0-7 0 16,-2-6 0-16,2-6-144 0,1-6 144 0,0-3-128 15,0-4 128-15,-1-4 0 0,3-3 0 0,-3-1 0 16,9-2 320-16,-8-5-16 0,-1-1 0 0,4-5 0 16,-1-3 320-16,3-2 64 0,0-4 16 0,2-2 0 0,1-3-224 0,3-4-32 15,3-5-16-15,5-2 0 0,3-2-432 0,3-1 0 16,1-2 0-16,3 1 0 0,3 2-192 0,4-2 16 16,1 3 16-16,3 0 0 0,1 2-48 0,0 5-16 15,0 1 0-15,1 4 0 0,-2 2-48 0,-2 3-16 16,1 0 0-16,-5 10 0 15,-2 8-96-15,1 4-32 0,-2 3 0 0,-2 3 0 0,-4 4 96 0,-1 6 32 16,-4-1 0-16,-4 2 0 0,-2 1 288 0,-4 2 0 16,-5 2 0-16,-3-1 0 0,-4-2 0 0,-3-2 0 15,-3-2 0-15,-4-2 0 0,-3 3 0 0,-4-3 192 16,-2 0-16-16,-1-1-16 0,-1-5-16 0,0 0 0 16,1 3 0-16,1-5 0 0,3-3-144 0,1 0 0 15,3-3 0-15,4-1 0 16,1-1-1680-16,5-4-320 0,4-1-64 0</inkml:trace>
  <inkml:trace contextRef="#ctx0" brushRef="#br0" timeOffset="23572.542">18593 10893 19343 0,'-8'-8'1728'0,"-2"3"-1392"0,-7 1-336 0,-1 1 0 15,0 1 4160-15,2 5 768 0,0 2 160 0,2 4 32 16,0 3-4384-16,1 3-864 0,-2 3-192 0,2 3-16 16,2 1-160-16,0 2-16 0,3-2-16 0,4 5 0 15,1 0-640-15,3 2-128 0,2-2-32 0,3 1 0 16,3 0-288-16,3 1-64 0,0 1-16 0,2-7 0 16,2-4 432-16,2-4 96 0,5-8 16 0,1-3 0 0,0-4 848 15,-2-4 304-15,1-3-192 0,0-4 192 0,0-4 992 0,0 0 288 16,-1-3 64-16,-1 0 16 0,-1-3 80 0,-5 0 16 15,-2 0 0-15,-2 0 0 0,-2 0-304 0,-3 0-48 16,-3 0-16-16,-2 2 0 0,-2-1-208 0,0-1-48 16,-3-2-16-16,-1 2 0 0,-2 2-816 0,1 4 0 15,-2 3-224-15,0 1 48 16,-1 1-432-16,-1 2-96 0,0 4 0 0,-2 2-9456 16,1 0-1872-16</inkml:trace>
  <inkml:trace contextRef="#ctx0" brushRef="#br0" timeOffset="23939.453">19324 10725 19343 0,'0'0'1728'0,"-9"-5"-1392"0,2-3-336 0,-2 4 0 15,2 1 3536-15,-4 2 640 0,1 1 128 0,-1 2 32 16,-3 3-3760-16,-1 3-736 0,-5 1-160 0,0 7-16 15,-1 3-96 1,0 0-16-16,-1 2 0 0,3 2 0 0,1 3-272 0,3-1-64 0,1 0-16 0,3 1 0 16,1-2-112-16,6-2-32 15,3-1 0-15,4-2 0 0,4-1-64 0,4-1-16 0,5-3 0 0,5-2 0 16,2-1 288-16,3-2 48 0,1-3 16 16,-2-1 0-16,2 4 864 0,-1-5 160 0,0-1 32 0,-3 1 16 0,-2 2 624 0,-4-3 128 15,-3 1 32-15,-1 0 0 0,-4-2-128 0,-9-2-32 16,0 0 0-16,0 0 0 0,0 0-16 0,0 0-16 15,0 0 0-15,-12 10 0 0,-3 0-480 0,-4 0-80 16,-5-1-32-16,-2 2 0 0,-5 2-400 0,0 2 0 16,1 1 128-16,1-4-128 15,-1-2-608-15,1-1-160 0,5-3-16 0,4-2-13600 0</inkml:trace>
  <inkml:trace contextRef="#ctx0" brushRef="#br0" timeOffset="24146.835">19717 10823 31327 0,'0'0'2784'0,"0"0"-2224"0,-8 0-560 0,-1 4 0 16,4 7 1424-16,-3 2 176 0,2 3 48 0,-1 3 0 15,-1 1-1392-15,0 4-256 0,-2 2 0 0,-1 4-192 16,1 2 192-16,1 2 0 0,-2 1-144 0,0 1 144 15,0 1-336-15,0 0 0 0,2-2 0 0,0-1 0 16,-1-2-1904-16,4-3-368 0,-1-5-80 0</inkml:trace>
  <inkml:trace contextRef="#ctx0" brushRef="#br0" timeOffset="24400.435">20273 10364 36511 0,'-13'3'1616'0,"13"-3"336"0,-7 4-1568 0,-3 7-384 16,2 7 0-16,-2 2 0 0,1 2 0 0,0 5 0 15,-1 4-224-15,0 3 80 0,0 4 144 0,-2 4 0 16,0 1 128-16,-2 3-128 0,1 5 0 0,-1 0-160 0,-3 3 16 15,2-2 0 1,-3-2-1888-16,2-2-368 0,-2-2-80 0</inkml:trace>
  <inkml:trace contextRef="#ctx0" brushRef="#br0" timeOffset="25160.905">19897 11001 29487 0,'0'0'1296'0,"0"0"288"0,-5-4-1264 0,5 4-320 0,0 0 0 0,0 0 0 16,0 0 2304-16,0 0 384 0,9-6 96 0,2 5 16 16,1 0-2384-16,6-1-416 0,3-2-192 0,7-1 0 15,4 1-48-15,1-3-16 0,2 1 0 0,1-2 0 16,-2-2-64-16,1 0 0 0,-2 1-16 0,0 0 0 0,-2-5 48 0,-2 3 16 16,-4 1 0-16,0 3 0 0,-2 1 272 0,-5 4-160 15,-4-1 160-15,-1 1-128 0,0 4 128 0,-3 2 128 16,-1 3-128-16,-1 1 176 0,-1 2 32 0,0 3 16 15,-1 3 0-15,-1 3 0 0,-2 1-32 0,-1 4-16 16,-2-1 0-16,-1 1 0 0,-2 1-176 0,1-2 0 16,0 0 0-16,1-1 128 0,0 0-128 0,-1-3 0 15,-2-2 0-15,0-1 0 0,2 1 0 0,2-5 0 16,2-4 0-16,1-1 0 0,-3-7 0 0,0 0 0 16,0 0 0-16,0 0 0 0,0 0 128 0,9-4-128 15,0-3 192-15,2-2-64 0,1-2 112 0,0-1 16 16,-1-1 0-16,-1-4 0 0,-1-1 0 0,1 0 0 15,2-2 0-15,0 1 0 0,-1-1-112 0,-1-1-16 16,3-2 0-16,-2 5 0 0,-2 6-128 0,1 0 0 0,1 0-160 16,-1 3 160-16,-1 4-176 0,0 2 176 0,-1 3-192 15,3 3 192-15,-1-1-224 0,1 3 64 0,0 5 16 0,4 1 0 16,0 0 0-16,0 1 0 0,2 1 0 0,2 2 0 31,3 0-240-31,-2 1-32 0,-2-3-16 0,3-2 0 16,2-4 0-16,0 0 0 0,0-3 0 0,0 0 0 0,0-8 432 0,1 1-128 0,1-3 128 0,-1-2 0 15,-2-2 128-15,1-4 96 0,2-2 32 0,2-2 0 16,-2 2 128-16,0-3 16 0,-1 0 16 0,-5-2 0 16,-1 0-32-16,-2 0-16 0,0 0 0 0,-2-1 0 15,0-4-240-15,1 0-128 0,-5 2 128 0,1-1-128 16,0-2 0-16,-1 3-208 0,-4 2 16 0,0 2 16 0,-2 4-96 16,-1 2-32-16,-3 2 0 0,0 1 0 0,-1 3 176 15,-2 2 128-15,3 6-192 0,-7-4 192 0,0 0-224 0,-2 1 64 16,-1 3 16-16,0 0 0 0,-2 3-48 0,2 0 0 15,2 0 0-15,-2 4 0 0,2-1-48 0,0 1-16 16,2 0 0-16,-1 0 0 0,-1 1 256 0,-1 1-192 16,3 2 192-16,-3 0-192 0,1-1 192 0,-1 3 0 15,3 0 0-15,-2 4 0 0,4 3 0 0,1-1 0 16,-2-2 144-16,4 2-144 0,3 5 160 0,2 0-160 16,0 0 160-16,5-1-160 0,4 0 0 0,2 0 0 15,1 0 0-15,2 0 0 0,5-2-176 0,4 0-128 16,2-2-16-16,3-4-9936 15,2-3-1984-15</inkml:trace>
  <inkml:trace contextRef="#ctx0" brushRef="#br0" timeOffset="26539.774">19222 15280 12895 0,'-14'-1'1152'0,"-3"1"-928"15,1-2-224-15,-1 2 0 0,5-1 4432 0,0-1 848 16,2-1 160-16,1 1 48 0,5-3-4240 0,1-2-848 15,0-1-160-15,6 0-48 0,0-1-192 0,3-3 0 16,2-1 0-16,5-2 0 0,2 0-144 0,1-2 144 16,5-1-208-16,-1-3 80 0,1-3 128 0,2 0-192 15,3 2 192-15,3-2-192 0,-4-2 64 0,5 1 0 16,2 0 0-16,3 2 0 0,-1 2 128 0,-1-1-160 16,-3 3 160-16,2 0-160 0,0 0 160 0,-2 4-128 15,-2 2 128-15,0-1-128 0,-2 1 128 0,-1 2 0 16,-1 2 0-16,3-1 0 0,-1-2 0 0,3 2 0 15,2-2 0-15,1 0 0 0,6-1 0 0,-1 0 0 16,-3-1 0-16,1-1 0 0,-1 3 0 0,-2 0 0 16,-2-1 0-16,-2 1 0 0,-2-1 0 0,0 2 0 0,-2 1 0 0,0 1 0 15,-4-3 0-15,1 2 0 0,2 2 0 0,-1-1 0 16,-2 3 0-16,-1-1 0 0,0 1 0 0,2 0 128 16,2 1-128-16,0 1 0 0,1 2 0 0,1 1 0 15,-2-3 0-15,0 1 0 0,-1 4 0 0,1-1 0 16,-1 0 0-16,1 3 0 0,0 0 0 0,-1 2 0 15,1 3 144-15,-2 0-144 0,2 2 192 0,0-1-192 16,0 2 160-16,0 2-160 0,-1 2 128 0,2 1-128 16,3-1 0-16,-4 1 128 0,1 2-128 0,-1 0 0 15,2-2 128-15,-1 1-128 0,-1 0 0 0,-1 3 128 16,-1-1-128-16,-1-1 0 0,3 0 0 0,0-1 0 16,1-1 0-16,-1-2 0 0,0-2 0 0,1-4 0 15,5-5 128-15,1 1-128 0,-1-4 128 0,3-2-128 0,-1-3 160 16,1-1-160-16,-2-4 192 0,1-2-192 0,-1-2 192 0,1-1-64 15,0-3 0-15,0 0-128 0,0-2 0 0,0-1 0 16,2 0 0-16,-1-2 0 0,-1-2 0 0,-1 0 0 16,-2 1 0-16,-4-2-144 0,-1-3 144 0,-5 1 0 15,-1-1 0-15,-2 2 0 0,-2 2 0 0,-2 0 0 16,-1 2 0-16,0 1 128 0,0 0-128 0,-1 4 0 16,-1 6 0-16,0-1 128 0,2 2-128 0,-2 2 0 15,-1 4-176-15,-2 0 176 0,5 3-192 0,-10 2 48 16,10-1 16-16,1 3 0 0,1 3 128 0,-2 1-128 15,2 0 128-15,0 4-128 0,0 0 128 0,4 5 0 16,0 3 0-16,1-1 0 0,-3-1 0 0,2 3-160 16,3 2 160-16,1-1 0 0,2-3 0 0,1 0-128 0,1-1 128 15,3-1 0-15,0-2 0 0,1-2-160 0,-1-3 160 0,1-4-128 16,-2-3 128-16,4-1 0 0,2-1 0 0,2-2 0 16,2-5 176-16,3 2-48 0,1-3 0 0,3-1 0 15,0-1 64-15,-1-2 16 0,-1-3 0 0,3 2 0 16,-4 0-208-16,5-1 176 0,2 2-176 0,1-1 160 15,0 1-160-15,3 0 0 0,0-1 0 0,-2 3 128 16,-2-1-128-16,1 5 0 0,2 1 0 0,0 1 0 16,-1 1 0-16,3 3 0 0,1 3 0 0,-3 2 0 15,-1 2-128-15,-3 3 128 0,-1 2 0 0,0 2 0 16,-1 3 0-16,2 1-144 0,1 6 144 0,2 3 0 16,5 1 0-16,-2 2 0 0,-4 2 0 0,0 0 0 0,3 1 0 15,3-2 0-15,2 1 0 0,-1 0 0 16,-4-2 0-16,-3 2 0 0,-1-1 0 0,-4-2 0 0,-2 0 0 15,-6 1 0-15,-4 0 0 0,0-1 0 0,1-7 0 0,-5 0 0 16,-5 1 128-16,-2-2-128 16,-4-3-416-16,0-5-128 0,-4-4-32 0,-2-4-13840 15</inkml:trace>
  <inkml:trace contextRef="#ctx0" brushRef="#br0" timeOffset="27170.843">22255 13689 12895 0,'-2'-16'576'0,"-2"5"112"0,-2-3-560 0,0-3-128 0,2-1 0 0,-1 0 0 15,1 3 2544-15,2 0 464 0,2 2 112 0,0 7 16 16,0 6-1488-16,0 0-304 0,0 0-48 0,0 0-16 0,0 0-720 0,0 0-160 15,5 7-16-15,1 6-16 0,-3 3-80 0,1 4-16 16,3 4 0-16,-3 2 0 0,2 3-48 0,-2-1-16 16,-3 2 0-16,1 0 0 0,1 0-208 0,0-1 128 15,0-1-128-15,3-3 0 0,-2 0 0 0,0-6 0 16,-4-6 0-16,2-3-160 0,3-4 160 0,-5-6 0 16,0 0 0-16,0 0 0 0,0 0 240 0,3-16-32 15,1-5 0-15,0-1 0 0,1-1-208 0,1-2 0 16,4-3 0-16,-1 0 0 0,-1-1 0 0,1 1 144 15,3-2-144-15,1-2 128 0,0-3-128 0,1 2 0 16,2 3 0-16,-1 2 128 0,2-2-128 0,-1 5 0 16,2 3 0-16,-2 4 0 0,1 3 0 0,-2 5 0 0,1 1-144 15,0 4 144-15,1 3 0 0,-2 2 0 0,-2 4 0 16,0 1 144-16,-1 2-144 0,1 3 0 0,-7 2-160 16,0 2 160-16,-3 0-176 0,-3 3 176 0,-4 0-192 0,-4 1 192 15,-4 1 0-15,-3-2 0 0,0 0 0 0,-3-1 0 16,-1 1 304-16,-1-1 16 0,-1 0 0 0,1-3 0 15,1-4 112-15,0 3 16 0,1 0 16 0,3-2 0 16,1-3-304-16,5 0-160 0,-1-4 160 0,10-3-160 31,0 0-1296-31,0 0-368 0,0 0-64 0,0 0-12352 0</inkml:trace>
  <inkml:trace contextRef="#ctx0" brushRef="#br0" timeOffset="27526.11">23068 13341 11967 0,'0'0'1072'0,"-8"1"-864"16,-1 0-208-16,-2 5 0 0,2 2 6176 0,1 3 1184 16,0 4 256-16,0 5 32 15,-1 2-6736-15,3 4-1344 0,0 4-272 0,3 2-48 16,2-4-80-16,3 0 0 0,5-2-16 0,0-4 0 15,3-4-656-15,3-3-128 0,0-1-32 0,2-5 0 16,4-6 48-16,-2-6 0 0,3-2 0 0,-1-2 0 0,-2-3 1616 0,-1-2 128 16,-3-3 128-16,1-1 32 0,1 2 880 0,-3-5 176 15,-2-2 48-15,-5 3 0 0,1 2-288 0,-2 1-48 0,-2-3-16 16,-3 2 0-16,-3 0-320 0,0 1-64 0,-1 0-16 16,-5 1 0-16,-5 4-640 0,-1 3-192 0,3-1-16 0,-4 1 0 15,-3 1-144-15,-2 3-32 0,-2 1 0 0,1 2 0 31,0 2-320-31,3 1-64 0,1 1 0 0,2 0-16 16,2-4-2032-16,4-2-416 0,0-1-80 0</inkml:trace>
  <inkml:trace contextRef="#ctx0" brushRef="#br0" timeOffset="27860.08">23532 13118 32543 0,'0'0'1440'0,"0"0"288"0,-10-5-1376 0,0 3-352 0,-1 2 0 0,-1 3 0 0,-2 2 0 0,-2-1 128 16,0 2-128-16,-1 1 0 16,1 3 0-16,-1 1 128 0,-3 4-128 0,3-1 0 0,0 1 0 0,1 1 0 15,-1-1 0-15,3-1-192 0,0 0-112 0,5-2-16 16,3-1-16-16,2-4 0 16,0 2-176-16,3 0-48 0,3-1 0 0,2 0 0 0,2 0 304 0,0 1 48 15,1-1 16-15,1-1 0 0,0 1 192 0,2 1 192 16,0 1-48-16,-1-1 0 0,2-1 160 0,0 1 16 15,-3 2 16-15,0 1 0 0,1-1 0 0,-1-1 0 16,-8-10 0-16,5 9 0 0,-1 1-16 0,-1-1 0 16,-3-9 0-16,-3 8 0 0,-1-1 0 0,-1 2-16 15,-4 4 0-15,0-1 0 0,-4-1-144 0,0-2-32 16,-1-4 0-16,-1 3 0 16,1-1-1104-16,0-4-240 0,-1-5-32 0,3-3-8128 0,-1 0-1632 15</inkml:trace>
  <inkml:trace contextRef="#ctx0" brushRef="#br0" timeOffset="28081.812">23742 13111 26719 0,'0'0'1184'0,"0"0"240"0,0 0-1136 0,-8-2-288 0,1 2 0 0,7 0 0 15,-6 6 3328-15,-2 4 592 0,-2 1 128 0,2 5 32 16,0 1-3392-16,-3 4-688 0,0 1 0 0,1 4-256 16,-2 0-144-16,2 1-48 0,1 1 0 0,-2-1 0 15,0 0-320-15,4-3-64 0,-2-1 0 0,2-3-16 16,-1-4-1456-16,4-2-272 0,2-4-64 0,2-10-16 16,0 0-672-16,0 0-144 0</inkml:trace>
  <inkml:trace contextRef="#ctx0" brushRef="#br0" timeOffset="28318.914">23998 12270 9215 0,'0'0'400'0,"0"0"96"0,-7-7-496 0,0 3 0 0,7 4 0 0,0 0 0 16,0 0 7328-16,-4 7 1376 0,-2 4 256 0,2 6 64 15,-1 4-7392-15,1 7-1488 0,-1 6-288 0,1 4-64 16,-3 2 208-16,1 11-144 0,0 10 144 0,-2 1-128 16,-3 0-80-16,1 2-16 0,-2 1 0 0,1-1 0 31,-2 1-1760-31,2-1-368 0,2-4-64 0,1-8-7952 0,0-7-1584 0</inkml:trace>
  <inkml:trace contextRef="#ctx0" brushRef="#br0" timeOffset="29260.034">23794 12891 23551 0,'0'0'1040'0,"0"0"224"0,-10-1-1008 0,10 1-256 16,-8-1 0-16,8 1 0 0,-5-5 1056 0,5 5 160 16,0 0 48-16,0 0 0 0,2-7-640 0,4-1-128 15,1-2-32-15,5 1 0 0,3 1-464 0,3-2 128 16,1-4-128-16,2 1 0 0,-2 0 256 0,3 1 0 15,0 1 0-15,-1 0 0 0,-1-2 544 0,0 2 112 16,-2 1 32-16,-1 3 0 0,0 1-176 0,-2 0-16 16,-2 1-16-16,-4 0 0 0,-9 5-208 0,0 0-32 15,11-2-16-15,-11 2 0 0,0 0-224 0,10 3-64 16,-10-3 0-16,7 9 0 0,0 0-192 0,-3 1 0 16,-2 0 0-16,0 2 0 0,1 1 0 0,1 2 0 0,-7 0 0 15,1 1 0-15,-2 2 0 0,0 1 0 0,3 1 0 0,-1 2 0 16,-3 0 0-16,1 0 0 0,3-3 0 0,0 0 0 15,0 0 0-15,0-2 0 0,1-1 0 0,-1-4 0 16,-2-4 0-16,3 1 0 0,0-9 0 0,0 0 0 16,-2 9 128-16,2-9-128 0,5 8 0 0,-5-8 0 15,0 0 176-15,0 0-176 0,0 0 192 0,0 0-192 16,0 0 192-16,2-9-64 0,-2-1 0 0,3 0-128 16,2-1 0-16,-1-1 0 0,-2 0 0 0,-1-1 0 15,3-3 0-15,-1 4-176 0,3 2 32 0,-4-1 0 16,-2-2 0-16,2 4 0 0,1 1 0 0,-3 8 0 15,0-9 0-15,2 2 0 0,-2 7 0 0,6-5 0 16,-6 5 0-16,3-6 0 0,2 1 0 0,-5 5 0 16,0 0-128-16,0 0-32 0,0 0 0 0,0 0 0 0,4-6 112 0,-4 6 0 15,0 0 16-15,9-3 0 0,-1-2 176 16,-4 1 0-16,-4 4 0 0,0 0 0 0,4-8 0 0,0 1 0 16,-2-1 0-16,-2 8 0 0,0 0 0 0,5-8 0 15,1-1 0-15,-1 0 0 0,0 0 0 0,-2 0 0 16,1-1 0-16,0-1-128 0,-1-1 128 0,0-1 0 15,3 1 0-15,-2 0 0 0,0-2 0 0,-3 2 0 16,1 0 0-16,1 1 0 0,-1 1 0 0,-2 10 0 16,6-5 0-16,-3-3 0 0,2-1 0 0,-2 3 0 15,-3 6 0-15,0 0-128 0,0 0-48 0,5-5 0 16,-2 1 0-16,-3 4 0 0,0 0 0 0,0 0 0 16,0 0 0-16,5 9 0 0,2 2 176 0,-4 4 0 15,1 2-144-15,0-6 144 0,-4-11 0 0,5 11 0 0,2 2 0 16,-2-2 0-16,-5-11 0 0,8 7 0 0,2-1 0 0,-2-1 0 15,1-2 0-15,1-3 0 0,1-3 0 0,-1 0 0 16,0 1 256-16,1-2-48 0,1-2 0 0,0-2 0 16,-2-3 0-16,1 1 0 0,1 2 0 0,2-3 0 15,-3-5-208-15,-2 3 0 0,-1-2 128 0,0-1-128 16,0 2 0-16,-3 0-128 0,-2-5 128 0,0 1-208 16,-5-1 64-16,1 2 16 0,-1 5 0 0,0 1 0 15,1-2 128-15,-4 3 0 0,1 3 0 0,-3 3 0 16,0-1 0-16,-1 2 0 0,1 0 128 0,-1 2-128 15,-7 2 0-15,2 1 0 0,1 1 0 0,-1 3-128 16,-4 3 128-16,2 2-128 0,0 1 128 0,-1 5-128 16,1 0 128-16,-1 4 0 0,0 3 0 0,3 5 0 15,3 2 144-15,-1 4-144 0,1-4 192 0,2 2-192 0,5 2 160 16,0-1-160-16,3-1 128 0,4-4-128 0,-2-1 0 16,6-2 0-16,3 0 0 0,1-4 0 0,1-5 0 0,3-1 0 15,1-3 0-15,5 0 0 0,2 1-208 0,5-5 16 16,2-6 16-16,-3-3 0 15,1 0-416-15,1-4-96 0,0-4-16 0,-2-4-14224 0</inkml:trace>
  <inkml:trace contextRef="#ctx0" brushRef="#br0" timeOffset="29432.335">23856 12327 37775 0,'0'0'3360'0,"0"0"-2688"0,-8-8-544 0,2 0-128 16,6 8 2432-16,0 0 448 0,0 0 80 0,0 0 32 31,0 0-2992-31,0 0-736 0,0 0-80 0,13 0-16 16,-1 1-2496-16,3 2-512 0</inkml:trace>
  <inkml:trace contextRef="#ctx0" brushRef="#br0" timeOffset="29582.789">23162 12578 46991 0,'-7'-3'4176'15,"-1"0"-3344"-15,1 0-656 0,7 3-176 0,-5-5 1840 0,5 5 336 16,0 0 64-16,4 14 0 16,7 6-4656-16,5 12-928 0</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5:06:05.14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22077 12900 24879 0,'9'-12'2208'0,"-2"3"-1760"0,0 0-448 0,0-1 0 0,0 0 1264 16,0 3 160-16,-1 0 48 0,0 0 0 15,0 0-1680-15,-1 1-336 0,0 2-64 0,1-1-16 0,-3-1 624 0,0-1 0 16,-1 1 0-16,-2-2 0 0,0 8 0 0,-4-10-192 16,0-1 32-16,-4 0 16 0,0 0-112 0,-3 0 0 15,0 0-16-15,-3 1 0 0,-3 1 16 0,-1-1 16 16,-2-2 0-16,-3 0 0 16,-1 3-208-16,-7 0-64 0,-2-1 0 0,-6-2 0 15,1-3 16-15,-6 2 0 0,-3 1 0 0,1 1 0 0,1-4 304 0,-2 1 192 16,-1 1-208-16,-5 3 80 0,0 0 128 0,-4-1 0 15,-5-2 128-15,3 1-128 0,2 2 208 0,-5 1-16 16,0 1-16-16,-7-2 0 0,-6-1 16 0,-2 1 0 16,0 3 0-16,-2-2 0 0,-2 2-192 0,-6-1 0 0,-3 0 0 0,-3-1 0 15,2 0 0-15,-4-2 0 0,-5-4 0 0,3 6 0 16,4 2 0-16,-1-1 0 0,0-5 0 0,-4 3 0 16,-2-1 0-16,3-1 0 0,0-2 0 0,-2 0 128 15,-2 2-128-15,1-1 0 0,3-1 0 0,-5-1 0 16,-5 1 208-16,6 3 64 0,-1 2 16 0,-3 3 0 15,-5 0-64-15,0 3-16 0,2 1 0 0,-6 0 0 16,-6-3-208-16,0 5 128 0,5-2-128 0,-6 0 0 16,-4-3 0-16,3 1 0 0,2 0 0 0,-1 0 0 15,-3 0 0-15,5-1 0 0,5 0 0 0,-1 1 0 16,0 1 128-16,6 1-128 0,7 0 0 0,0 2 0 16,0 2 144-16,0 1-144 0,4 2 128 0,-2-2-128 15,0-1 144-15,2 2-144 0,1-2 160 0,2 1-160 0,2 0 128 16,-3 2-128-16,-1-1 0 0,5 0 0 0,3-1 0 15,2 2 128-15,-2 3-128 0,2 2 0 0,3 0 176 0,2 1-16 16,4 1 0-16,2 0 0 0,2-3 96 0,2 3 32 16,-1 2 0-16,3 2 0 0,3 1-112 0,-1 1-32 15,0-2 0-15,3 3 0 0,3 1-144 0,-1 1 0 16,2-1 0-16,3 0 0 0,1 0 0 0,-1 1 0 16,-5 4 0-16,5 1 0 0,4-1 0 0,-1 1 0 15,1 2 0-15,1 1 0 0,4 0 0 0,0 0 0 16,2-2-160-16,2 0 160 0,0-2-176 0,4 3 176 15,2-1-192-15,6-2 192 0,0-2 0 0,4 1 0 16,1-2 0-16,5 2 0 0,2-1 0 0,3 3 128 16,3 4-128-16,2 2 0 0,1 2 128 0,3 1-128 0,-1-1 0 15,5-1 144-15,-1 0-144 0,2-1 0 0,1 0 0 0,0 0 128 16,3 1-128-16,1-1 0 0,2-1 0 16,1 1 0-16,3 1 0 0,0 4-176 0,3 5 176 0,5-6-128 15,0-2 128-15,3-1-192 0,5 0 192 0,1-2-192 16,3-2 192-16,5-1-160 0,5 0 160 0,3-1-160 15,0 2 160-15,4-4-192 0,1-1 192 0,2 4-192 16,1 6 192-16,1-4 0 0,5-3-144 0,4-2 144 16,1 0 0-16,3-2 0 0,3-1 0 0,-1 1 0 15,0-2 0-15,6 0 192 0,5-1-64 0,3 1 0 16,1-1-128-16,4-1 160 0,-2 0-160 0,7-1 160 16,1-1-160-16,4 0 128 0,2-3-128 0,4-1 128 15,7 0-128-15,0 0 0 0,-5-2 0 0,8-1 128 16,5 0-128-16,-1-2 0 0,3-4 144 0,3 0-144 0,5 0 0 15,0 0 0-15,-2-1 0 0,3 2 0 0,1-1 0 0,3-2 0 16,-4-2 0-16,3 0 0 0,2 2 0 0,-1 2 0 16,1 1 0-16,-1-1 128 0,-1-3 0 0,0 2 0 15,6-2 0-15,-5 3 0 0,-2-1 16 0,5 2 16 16,2 3 0-16,0-1 0 0,0-3-160 0,-3 2 0 16,1 0 0-16,-1 0 128 0,-1-2-128 0,-1 4 0 15,1-1 0-15,5 1 0 0,0-5 0 0,-3 1 0 16,-6-2 0-16,3 0 0 0,1 1-160 0,-4 0 160 15,-2-6-208-15,-1 3 80 0,1-1 128 0,-1-1 0 16,1-3 0-16,-7 0-128 0,-3 4 128 0,0-4 0 16,-2-2 160-16,0-1-160 0,-2 1 288 0,-2-2-32 15,-3 0-16-15,0-1 0 0,3-2-64 0,-4-3-16 0,-4-5 0 0,1 2 0 16,0 2 16-16,-5-2 0 0,-8-4 0 0,1 0 0 16,-2-3-176-16,-3-3 0 0,-5 1 0 0,-9-6 0 15,-3-3 144-15,-3-3-144 0,-5-4 160 0,-5-4-160 16,-2-6 544-16,-5 0 16 0,-3-2 0 0,-6-3 0 15,-11 0 80-15,-4-4 32 0,-3-4 0 0,-7-2 0 16,-4 0-192-16,-7 1-32 0,-2 1-16 0,-6 0 0 16,-7-2-304-16,-7-2-128 0,-6 2 0 0,-8 2 128 15,-3 1-128-15,-4 3 0 0,-4 4 0 0,-2 4 0 16,-3 2 0-16,-8 2 0 0,-8 3 0 0,-9 1 0 16,-6 4-368-16,-11 2 48 0,-6 10 16 0,-16 5-10576 15,-16 5-2112-15</inkml:trace>
  <inkml:trace contextRef="#ctx0" brushRef="#br0" timeOffset="3885.74">17901 15402 13823 0,'-11'-3'1216'0,"11"3"-960"15,-10 0-256-15,0-1 0 0,-2-1 832 0,2 1 112 16,1 2 16-16,2 1 16 0,7-2-976 0,-9 1 0 0,-3 0-224 0,1 1 32 16,4 6 192-16,-1 1 0 0,0 0 0 0,-2 1 0 15,-2 2 320-15,-2 2-16 0,-1 2 0 0,2 2 0 16,-3 1 336-16,-1 3 80 0,-3 2 16 0,-1 2 0 16,-1 1 80-16,0 2 16 0,-1 3 0 0,0 4 0 15,0 1-320-15,-1 3-48 0,-2-2-16 0,0 2 0 16,-3-2 0-16,-3 4-16 0,-4 3 0 0,0 2 0 15,-3 2-48-15,-1 7 0 0,-2 8 0 0,-1 1 0 16,0-2-80-16,-2 4-32 0,-1 3 0 0,-1 6 0 16,0 3-272-16,-2 1 160 0,1-4-160 0,1 1 128 15,1-3-128-15,5-3 0 0,2 0 0 0,4-9 0 16,5-7 0-16,2-5 0 0,5-5 0 0,0-5 128 16,4-6-128-16,5-2 0 0,2-2 144 0,3-2-144 0,2-4 0 0,5-2-160 15,3-5 16-15,3-4 0 16,2-4-2752-16,5-7-560 0</inkml:trace>
  <inkml:trace contextRef="#ctx0" brushRef="#br0" timeOffset="4302.261">18803 15317 24879 0,'-7'-9'2208'0,"-2"4"-1760"0,4 4-448 0,-5 3 0 15,1 1 576-15,0 2 48 0,0 2 0 0,-1 5 0 16,-5 4-624-16,0 6 0 0,-7 5-192 0,-1 5 64 15,-2 4 128-15,-3 6 0 0,-3 2 0 0,-1 4 0 16,-3 4 288-16,0 3-16 0,1 8 0 0,-4-2 0 16,1 0 48-16,-7 4 0 0,-4 6 0 0,-4 5 0 15,-1 0-48-15,0 2 0 0,-3-1 0 0,1 5 0 16,0 8-32-16,-2-6-16 0,-1-2 0 0,-3-4 0 0,-1-1 32 16,4 1 16-16,2 0 0 0,7-4 0 0,4-8-128 15,2-5-16-15,3-4-128 0,2-3 192 0,4-5-192 0,2-2 128 16,3-3-128-16,5-2 0 0,4-6 0 0,2-1 0 15,3-3 0-15,5-3 0 16,4-4-768-16,2-4-80 0,3-4-32 0,1-4-8096 16,5-4-1632-16</inkml:trace>
  <inkml:trace contextRef="#ctx0" brushRef="#br0" timeOffset="4703.881">18969 15757 24879 0,'-4'-5'2208'0,"-1"-1"-1760"0,2-3-448 0,3 9 0 16,0 0 976-16,0 0 112 0,0 0 32 0,0 0 0 15,0 0-1120-15,-2 11-160 0,-1 1-64 0,-1 4-16 16,-3 4 240-16,-2 5 192 0,-6 5-48 0,-5 6 0 16,0 6 176-16,-6 4 16 0,-2 4 16 0,-8 6 0 15,-1 8 32-15,-4 1 16 0,2 1 0 0,-5 4 0 16,-7 1 32-16,3 6 0 0,0 4 0 0,1-1 0 16,0-2-48-16,-3-1 0 0,-1 1 0 0,-2 1 0 15,0 0-128-15,0-1-16 0,4-2-16 0,3-4 0 16,2-2-224-16,3-1 144 0,-1 1-144 0,5-6 128 0,3-4-128 0,3-8 0 15,5-3 144-15,2-1-144 0,4-4 0 0,4-2 0 16,4-4 0-16,9 0 0 16,4-3-320-16,2-4-144 0,0-8-32 0,6-4 0 15,6-3-3312-15,6-11-672 0</inkml:trace>
  <inkml:trace contextRef="#ctx0" brushRef="#br0" timeOffset="4989.556">19472 16189 32255 0,'-25'9'2864'0,"6"1"-2288"0,-8 5-576 0,2 9 0 16,0 8 1600-16,2 2 192 0,2 7 64 0,-4 6 0 15,1 7-1856-15,0 5-272 0,0 5-112 0,-1 4 0 16,-2 6 384-16,1-2 0 0,-1-1 0 0,-1 4 0 16,-1 3 0-16,1 2 0 0,0 0 0 0,1-5 0 15,0-3 0-15,3 3-160 0,1-3 160 0,0-2 0 16,2-10-448 0,3-5 0-16,1-5 16 0,3-3 0 0,2-4-1808 0,1-7-352 0,3-4-80 0</inkml:trace>
  <inkml:trace contextRef="#ctx0" brushRef="#br0" timeOffset="5723.785">18834 15414 16575 0,'0'0'736'0,"-11"-4"160"0,0-4-720 0,0 0-176 16,3 1 0-16,2 0 0 0,3 3 2320 0,1 0 432 15,2 4 96-15,0 0 16 0,0 0-2144 0,0 0-416 16,0 0-96-16,0 0-16 0,0 0-192 0,4 8 0 15,1 3 0-15,0 4-160 0,-3 2 160 0,1 6 0 16,-3 4 0-16,-1 2 0 0,-1 3 0 0,-2 5 0 16,0 6 0-16,-2 4 128 0,-2 6-128 0,0-1 0 15,-2-1 0-15,-2-1 0 0,2-3 0 0,-3-2 0 16,-1-7 0-16,2 0 0 0,0-4 0 0,3-4 0 0,2-5 0 16,2-4 0-16,2-8 128 0,2 0-128 0,3-1 160 0,1-3-160 15,-3-9 320-15,11 3-16 0,1-4-16 0,4-2 0 16,0-7-128-16,4-3-32 0,2-7 0 0,1-3 0 15,5-2-128-15,-2-3 128 0,3-1-128 0,2-3 128 16,2-2-128-16,3 1 192 0,1-3-192 0,3 3 192 16,-1 0-192-16,1 0 0 0,-1 0 0 0,-2 5 0 15,-5 4-160-15,-1 3-64 0,-6 2-16 0,0 5 0 32,1 0-1616-32,-8 6-320 0,-1 1-64 0,-4 3-8432 0</inkml:trace>
  <inkml:trace contextRef="#ctx0" brushRef="#br0" timeOffset="6116.431">18853 16013 14735 0,'0'0'640'0,"0"0"160"0,-7-7-640 0,3 0-160 15,2-1 0-15,6 0 0 0,-2-2 2432 0,5-2 464 16,3-3 96-16,5-5 16 0,2-3-2448 0,4-4-560 16,3-1 0-16,5-3 0 0,3-1 0 0,0-2 128 15,0-3-128-15,2-1 144 0,3 2-144 0,-2-3 0 16,1 2 0-16,-1-3 0 0,2 3 0 0,2-1 160 16,0-5-32-16,4 2-128 0,0 2 272 0,3 3-48 0,2 1-16 0,-2 2 0 15,-2 1 48-15,0 3 0 0,-1 4 0 0,1 2 0 16,1 0-16-16,2 3 0 0,1 4 0 0,2 2 0 15,0 3-112-15,-3 5 0 0,-2 0-128 16,-3 2 192-16,-4 3-192 0,0 2 0 0,-1 2 0 16,-1 3-160-1,-3 1-480-15,0 2-80 0,0 2-32 0,-2 0-11280 0</inkml:trace>
  <inkml:trace contextRef="#ctx0" brushRef="#br0" timeOffset="7437.676">21993 15071 6447 0,'0'0'576'0,"-6"-16"-576"16,0-1 0-16,-1-1 0 0,-2-1 5040 0,2-1 896 15,-1 1 176-15,0 1 32 0,-2 1-5104 0,1-2-1040 16,-5 0-176-16,2 0-48 0,-2 4 224 0,-4 0 0 16,-3 3 0-16,-5 1 0 0,-1 2 0 0,-3 2 0 15,0 0 176-15,-3 4-48 0,-2 3-128 0,0 2 0 16,-4 2 0-16,1 8 128 0,-6 7-128 0,1 4 0 0,0 0 0 0,3 7 0 15,6 2 368-15,2 1 0 0,4 2 0 0,2-1 0 16,8-2-48-16,5 1 0 0,4 0 0 0,4-3 0 16,3-4-320-16,4-2 128 0,3-2-128 0,4-1 0 15,4-3 0-15,4-3 0 0,4-4 0 0,1-2 0 16,-2-2-192-16,6-3 32 0,3-4 16 0,5-3 0 16,-2-9 144-16,0 0-192 0,-1-3 192 0,-2 0-192 15,1-3 192-15,-5 2-128 0,1-2 128 0,1 3-128 16,-1 2 128-16,-1 1 0 0,-2 1 0 0,0 3 0 15,0 0 0-15,0 5 0 0,-1 2 0 0,-2 1 0 16,-5 2 0-16,-2 3 0 0,0 5 0 0,-2 5-128 16,-1 3 128-16,-5 9 0 0,0 6 0 0,-3 6 0 15,1 6 0-15,-6 3 0 0,-3 0 0 0,0 2 128 16,-4 4-128-16,-5 3 0 0,-4 1 128 0,-3-2-128 0,-1-2 192 16,-4-2-48-16,-3-4 0 0,1-5 0 0,-2-8 448 0,-1 2 96 15,-1-2 16-15,0-3 0 0,0-4 64 16,0-1 0-16,0-5 16 0,2-4 0 0,4-3-352 0,4-5-80 15,2-5-16-15,4-2 0 0,4-4-336 0,1-4-240 16,-1-4 48-16,4-6 0 16,5-9-1728-16,4-3-352 0,4-5-64 0</inkml:trace>
  <inkml:trace contextRef="#ctx0" brushRef="#br0" timeOffset="7807.626">22359 14899 13823 0,'0'0'608'0,"0"0"128"0,-9-4-592 0,3 1-144 0,6 3 0 0,0 0 0 15,0 0 5680-15,0 13 1104 0,-1 1 208 0,3 6 48 16,2 6-5872-16,2 2-1168 0,-3 3-256 0,4 2-32 15,-1 1-16-15,0 3 0 0,-2 2 0 0,1 3 0 16,-5 2 32-16,1-1 0 0,0 0 0 0,-1-3 0 16,-1-1 272-16,0-7 0 0,-2-3-128 0,2-4 128 0,0-2 0 15,1-5 0-15,0-2 128 0,0-4-128 16,-1-3 224-16,1-9-48 0,-1 7-16 0,1-7 0 0,0 0 144 0,0 0 16 16,0 0 16-16,0 0 0 0,0 0-16 0,0 0-16 15,0 0 0-15,0 0 0 0,0 0-304 0,7-8 0 16,-4-2 0-16,0 1 0 0,1 1-256 0,1-1-96 15,-2-1-32-15,1 2 0 16,-2 0-1584-16,0 1-320 0,0 1-64 0,-2 6-16 16</inkml:trace>
  <inkml:trace contextRef="#ctx0" brushRef="#br0" timeOffset="8213.977">22786 14966 32479 0,'-12'-1'1440'0,"12"1"288"0,-8 4-1376 0,2 5-352 0,0 2 0 0,2 2 0 16,-1 3 0-16,3 4 0 0,2 1-160 0,0 1 160 15,0 0 0-15,0 2 0 0,3 5 0 0,1-2 0 16,-1 1 0-16,3-1 0 0,-1 1 0 0,1-3 0 16,-2-1 0-16,0-3 0 0,0-5 144 0,0-4-144 15,2-1 496-15,-1-5 16 0,-5-6 0 0,0 0 0 16,10 6 320-16,-1-6 64 0,-9 0 0 0,11-7 16 0,-1-1-96 16,0-8-32-16,-2-5 0 0,3-6 0 0,-1-4-192 0,2 1-32 15,-1-3-16-15,3 0 0 0,-5-1-240 16,4 1-48-16,-1 0-16 0,0 0 0 0,-2-1-240 0,2 4 0 15,0 1 0-15,0 2 0 0,-3 1 0 0,1 5-160 16,-2 3 32-16,1 5 0 16,-2 3-1104-16,-1 1-224 0,0 1-32 15,-6 8-10288-15,8-6-2064 0</inkml:trace>
  <inkml:trace contextRef="#ctx0" brushRef="#br0" timeOffset="8642.292">23232 15024 31327 0,'0'0'2784'0,"0"0"-2224"0,0 0-560 0,0 10 0 16,5 1 1216-16,-1 1 128 0,3 2 16 0,1-2 16 31,2 0-1376-31,2-2-464 0,0-3 0 0,1-3 0 16,1-3 32-16,2-2 16 0,-1 0 0 0,-1-3 0 0,0-4 288 0,-2-2 128 0,1-1-128 0,-1 0 128 15,-1-1 256-15,0-2 144 0,0-3 32 0,0 1 0 16,1 0 224-16,-3-1 48 0,-1-3 16 0,-1-1 0 16,1-1-256-16,-5 1-48 0,0 0-16 0,-2 4 0 15,-1 0-208-15,-1 2-64 0,-2 1 0 0,0 3 0 0,-4 3-128 16,0 2 0-16,-4 2 0 0,-2 3 0 0,-3 2-144 16,-1 3 144-16,-3 2 0 0,-1 4 0 0,-1 4-176 15,0 3 176-15,-3 2-160 0,0 3 160 0,1 1 0 16,2 3 0-16,2-2 0 0,5 1 0 0,3-1 0 15,2-2 0-15,1 2 0 0,4-2 0 0,1 0 0 0,2-2 0 16,2-1 0-16,5 1 0 0,-1 0 0 0,5-2 0 16,-2 0 128-16,6-3-128 0,4 2 0 0,3-2 0 15,2 1 128-15,3-3-128 0,4 1 0 0,1-3-224 16,0-2 32-16,3-3 16 16,1-5-1744-16,2-6-368 0,0-5-64 0,0-4-16 0</inkml:trace>
  <inkml:trace contextRef="#ctx0" brushRef="#br0" timeOffset="9017.572">23920 14765 35935 0,'0'0'3200'0,"-8"5"-2560"0,3 5-512 0,2 7-128 15,-3 9 896-15,3 4 176 0,1 6 16 0,-1 2 16 16,1 4-960-16,0-2-144 0,0 0 0 0,1 4-192 15,1 2 192-15,0 3-144 0,-1 0 144 0,0-2-128 16,-1-6 128-16,1-4 0 0,0-7 0 0,1-6 0 16,0-7 0-16,1-5 0 0,2-3 128 0,-3-9-128 15,0 0 256-15,0 0 0 0,0 0-16 0,0 0 0 16,8-3 80-16,2-6 32 0,0-4 0 0,2-4 0 16,1-4 64-16,3-4 16 0,1-6 0 0,4-2 0 0,4-5-240 15,3-2-64-15,1-2 0 0,5 1 0 0,-1-2-272 16,2 2-64-16,0 1-16 0,0 7 0 0,-4 7 32 0,-2 3 16 15,-2 2 0-15,0 8 0 0,0 8 176 0,-3 5-208 16,-2 3 80-16,3 5 128 0,1 6-256 0,-4 4 80 16,-5 4 16-16,1 5 0 0,2 3-32 0,-1 7-16 15,-3 1 0-15,-6 6 0 0,-7 5-96 0,0 1-16 16,-2 6 0-16,-3 0 0 16,-5-2-256-16,-1-1-64 0,-2-3-16 0,-2-5 0 15,2-5-80-15,-1-2-16 0,-2-6 0 0,-1-5 0 16,-2-3-832-16,0-5-160 0,-3-5-48 0</inkml:trace>
  <inkml:trace contextRef="#ctx0" brushRef="#br0" timeOffset="9202.761">22988 14585 53967 0,'-7'-10'2384'0,"2"5"496"0,-1 0-2304 0,6 5-448 0,0 0-128 0,0 0 0 16,0 0-512-1,0 0-112-15,10 9-16 0,6 4-16 0,5 5-1904 16,11 6-384-16</inkml:trace>
  <inkml:trace contextRef="#ctx0" brushRef="#br0" timeOffset="10363.786">5993 14714 6447 0,'-5'-5'576'0,"-3"-1"-576"16,-1-4 0-16,-1 1 0 0,2 0 3968 0,1 2 672 16,1 0 144-16,0 1 16 0,-1 1-3712 0,1 1-736 15,-2-1-160-15,-1 2-16 0,0 0 0 0,2-1 0 16,-1 3 0-16,-4 0 0 0,-1-1-48 0,-1 1-128 15,1 0 192-15,-1 2-64 0,-1 0 48 0,-2 3 0 16,-1 0 0-16,-1 2 0 0,0 4-176 0,-2 2 0 16,-1 2 0-16,0 5 0 0,-2 3 0 0,-1 5 0 15,-3 3 0-15,-6 6 0 0,-3 4 144 0,-3 4 0 0,-1 4 0 0,-2 1 0 16,-2 2 48-16,1 3 0 0,1 4 0 16,0 1 0-16,-3 4-192 0,-1-1 160 0,0-2-160 0,2-5 160 15,-1-4-160-15,9-4 0 0,4-3 0 0,4-6 0 16,4-5 192-16,5-2 16 0,5-2 0 0,3-6 0 15,2-1-48-15,4-4-16 0,1-3 0 0,4-3 0 16,1-12-144-16,3 11 0 0,2-1 0 0,3-5 0 16,4-3-176-16,4-5-16 0,1-1 0 0,5-4 0 15,2-2 64-15,2-4 0 0,3-5 0 0,1 3 0 16,2-2 128-16,3 0 0 0,2-2 0 0,-1 1 0 16,-1 1 0-16,3 3-160 0,2-1 16 0,3-1-12032 15</inkml:trace>
  <inkml:trace contextRef="#ctx0" brushRef="#br0" timeOffset="10687.868">4831 15743 11967 0,'0'0'1072'0,"-8"-2"-864"16,-3-6-208-16,3 2 0 0,8 6 5200 0,0 0 1008 16,0 0 192-16,0 0 32 15,11-7-5664-15,3 2-1120 0,5 1-224 0,3-1-64 16,5-2 64-16,1-1 16 0,4-5 0 0,4-2 0 16,4-4-176-16,2-2-32 0,-4-1-16 0,2-1 0 0,-1-1 544 0,2 0 240 15,2 1-192-15,-2 0 192 0,-1-1 0 0,4 2 256 0,0 2 0 16,-1-2-16-16,0 1 48 0,1 2 16 0,-2 0 0 0,3 0 0 15,0-3-304-15,0 2 0 0,5 0 128 0,-3 2-128 32,-1 2-1184-32,-5-1-288 0,-2 3-64 0,-4 2-6352 0,-3 3-1264 0</inkml:trace>
  <inkml:trace contextRef="#ctx0" brushRef="#br0" timeOffset="11197.346">6406 14812 11055 0,'-6'-8'976'0,"6"8"-784"16,-7-2-192-16,7 2 0 0,0 0 4768 0,-5 6 912 15,5-6 176-15,-3 17 32 0,2 4-4912 0,0 5-976 16,1 4-208-16,0 7-48 0,1 6 256 0,-1 7-144 15,0 4 144-15,-1 7-128 0,-2 8 128 0,0 1-128 16,-1 1 128-16,-2 1-128 0,3-1-192 0,1 2-48 16,0-2 0-16,2-6 0 15,-2-10-144-15,-1-7-48 0,0-8 0 0,0-8 0 0,0-9 400 0,2-6 160 0,0-6-128 16,1-11 128-16,-6 4 320 0,6-4 128 0,0 0 48 16,-6-11 0-16,1-6 208 0,0-7 32 0,3-5 16 0,-1-5 0 15,-1-5-464-15,0-2-96 0,2-1 0 16,0-2-16-16,-2-2 16 0,4-1 16 0,4-2 0 0,0-5 0 15,0-3-208-15,6-5-240 0,3-4 48 0,5 3 16 32,3 2-304-32,1-1-64 0,1 3-16 0,0 3 0 15,1 5 16-15,-1 6 0 0,1 7 0 0,-6 9 0 0,-1 6 352 0,-3 6 64 0,1 6 128 0,1 5-208 16,-1 2 208-16,2 5 0 0,-1 6 0 0,0 5 0 16,-4 6 0-16,2 5 0 0,-2 5 0 0,1 5 0 15,-2 4-192-15,-1 0 0 0,-5-1 0 0,-3-3 0 16,-4-2-208-16,-3-3-48 15,-4-2 0-15,0-2 0 0,-4-1 288 0,-2-1 160 0,-3-2-192 0,-2 1 192 16,0 1 0-16,1-3 0 0,-1-3 0 0,4-1-7664 16,1-7-1456-16</inkml:trace>
  <inkml:trace contextRef="#ctx0" brushRef="#br0" timeOffset="11626.942">6968 14874 26719 0,'0'0'2368'0,"0"0"-1888"0,0 0-480 0,0 0 0 16,0 0 976-16,6 11 112 0,3 0 0 0,2 0 16 31,2-4-1456-31,-2 2-288 0,3-4-64 0,1 1-16 15,3-2 16-15,1-3 0 0,-1-4 0 0,1-1 0 16,-2-2-496-16,1-1-80 0,1-2-32 0,-3-6 0 16,-4-3 704-16,3-2 144 0,-1 1 16 0,-1-3 16 0,-2-2 560 0,0 0 96 0,6-2 32 0,-6 3 0 15,-5 3 336-15,-1 2 80 0,0 0 16 0,-3 1 0 16,-2 1-48-16,-2 3 0 0,-1 1 0 0,-1 1 0 16,-1 1-272-16,-4 2-64 0,-1 3-16 0,0 1 0 15,-3 2-480-15,-2 6-80 0,0 2-32 0,-1 4 0 16,-1 5 48-16,-3 5 16 0,-2 2 0 0,3 6 0 15,-1 0 384-15,5 6 80 0,1 5 16 0,0 3 0 16,0 1 80-16,2 0 32 0,2-2 0 0,3-2 0 0,4-4-32 0,0-2 0 16,3-1 0-16,2-6 0 0,-1-4-128 15,2-1-48-15,3 1 0 0,1-5 0 0,1-3-144 0,2-2 0 16,3-2 144-16,2-1-144 0,0-5-208 0,3-2-112 16,4-4-32-16,3-4-11760 15</inkml:trace>
  <inkml:trace contextRef="#ctx0" brushRef="#br0" timeOffset="11814.783">7487 14911 23039 0,'0'0'2048'0,"0"0"-1648"0,-9 8-400 0,4 1 0 15,-1 2 768-15,3 0 64 0,4 5 0 0,0-2 16 32,0-1-1200-32,1-2-240 0,2-2-48 0,-4-9-6704 0,0 0-1328 0</inkml:trace>
  <inkml:trace contextRef="#ctx0" brushRef="#br0" timeOffset="11866.524">7504 14958 7359 0</inkml:trace>
  <inkml:trace contextRef="#ctx0" brushRef="#br0" timeOffset="12443.919">6881 14728 4607 0,'0'0'400'0,"0"0"-400"0,-8-3 0 0,3-1 0 15,-1-2 3376-15,6 6 592 0,-6-3 112 0,6 3 16 16,0 0-2672-16,0 0-528 0,0 0-128 0,0 0 0 16,0 0-144-16,0 0-32 0,0 0 0 0,-3 9 0 15,-1 4-304-15,4 2-64 0,3 4-16 0,0 2 0 16,-3-1 304-16,3 5 64 0,0 3 16 0,2 2 0 15,0-6-176-15,1 3-32 0,1-1-16 0,-5-2 0 16,-2 1-192-16,0-1-48 0,0-6 0 0,0 0 0 16,-1-2 64-16,0 0 0 0,-4-2 0 0,1-3 0 0,1-2 256 15,0-1 48-15,-4-3 16 0,7-5 0 0,0 0 64 0,0 0 0 16,0 0 16-16,-7-2 0 0,-1-4-288 0,2-1-64 16,2-7-16-16,-3-1 0 0,3-3 80 0,2-1 16 15,0-3 0-15,-2-3 0 0,1-4-48 0,1-2 0 16,0 0 0-16,4-4 0 0,2-1-144 0,4-1-128 15,1 2 144-15,-1 3-144 0,3 4 0 0,-1 1 0 16,1 4 0-16,3 2 0 16,1 3-448-16,1 1 0 0,1 3 16 0,1 2 0 15,-1 3-1680-15,2 3-320 0,0 3-80 0</inkml:trace>
  <inkml:trace contextRef="#ctx0" brushRef="#br0" timeOffset="12945.716">8038 14134 11055 0,'-6'-9'976'0,"0"-3"-784"15,-1-3-192-15,2 3 0 0,-2 2 2928 0,2 1 528 16,-2-1 128-16,0 3 0 0,-1 3-2176 0,-1 1-448 15,-1 1-96-15,1-1-16 0,-2 2-336 0,-1 2-80 16,-2 3-16-16,0 1 0 0,-1 2-256 0,0 2-160 16,-2-2 192-16,1 8-192 0,-2 0 192 0,1 1-192 15,-1 2 192-15,2 2-192 0,-1 2 336 0,1 2-32 16,0 2-16-16,2 1 0 0,3 3 64 0,1 7 16 16,-1 3 0-16,2 1 0 0,2 1-16 0,-2-1 0 15,1 4 0-15,0 0 0 0,3-1-64 0,3 1-16 16,-4 0 0-16,5 0 0 0,-1-1-144 0,1 1-128 0,1-3 144 15,1-2-144-15,0-4 0 0,1-3 128 0,0-3-128 0,3-2 0 16,-1-3-144-16,-1-3-80 0,-3-4-16 16,7 0 0-1,2-2-2144-15,1-5-432 0,-5-4-96 0</inkml:trace>
  <inkml:trace contextRef="#ctx0" brushRef="#br0" timeOffset="13182.152">7354 14957 29487 0,'-6'-3'2624'0,"-1"-3"-2112"16,1 3-512-16,6 3 0 0,0 0 2400 0,0 0 368 16,5-6 80-16,-5 6 16 0,10-1-2464 0,4-2-400 15,2 1-256-15,2-1 48 0,4 1-32 0,4-1 0 16,4-1 0-16,3-1 0 15,2 1-304-15,3-1-64 0,-4-1-16 0,4 0 0 16,4 1-384-16,-1-1-80 0,-4 0 0 0,2-3-16 16,-4-4-1760-16,-1-1-336 0,-2 0-80 0</inkml:trace>
  <inkml:trace contextRef="#ctx0" brushRef="#br0" timeOffset="13630.439">8051 14883 38303 0,'0'0'1696'0,"0"0"352"0,0 0-1648 16,0 0-400-16,0 0 0 0,0 0 0 0,8-3-192 0,0 0-128 0,3-1-32 0,3 1 0 31,1 0-96-31,3-5-32 0,1-2 0 0,6-3 0 15,5-3-352-15,-4-1-80 0,1-4-16 0,-1 0 0 0,-4 1 96 0,-2 0 32 0,-5 1 0 0,1-1 0 16,-3 1 416-16,-3 2 96 0,-3 0 16 0,-2 2 0 16,-3-3 464-16,-2 3 112 0,-1 3 16 0,0-2 0 15,-4 1-64-15,0 2 0 0,-2 1 0 0,-3 3 0 16,-1-1-112-16,-2 2-16 0,0 5-128 0,-1 2 192 0,-2 2 0 16,0 2 0-16,-3 4 0 0,1 3 0 0,1 2-16 0,-3 4-16 15,-2 2 0-15,3 4 0 0,3 0 704 0,-1 2 144 16,1 3 16-16,3 0 16 15,4 0-1536-15,0 1-304 0,5 1-64 0,4 1-16 16,0 0 752-16,4-3 128 0,3-1 0 0,3-2 0 0,3-3 0 0,3 0 0 16,5-1 128-16,0-3-128 0,-3-3 0 0,5-3 0 15,4 1 0-15,3-4 0 16,1-5-768-16,0-2-16 0,-1-6-16 0,2-3-8352 16,0-4-1664-16</inkml:trace>
  <inkml:trace contextRef="#ctx0" brushRef="#br0" timeOffset="13941.72">8733 14770 21183 0,'0'14'944'0,"0"-14"192"0,0 0-912 0,-4 13-224 0,2 7 0 0,2 4 0 16,4 4 3296-16,1 0 608 0,-3 1 128 0,2-1 32 15,-1-1-3424-15,3-3-640 0,1-2-240 0,-3-2 16 16,1-2-112-16,1-3-32 0,-2-4 0 0,1-1 0 16,-5-10 160-16,0 0 16 0,0 0 16 0,0 0 0 15,0 0 176-15,0 0 144 0,10-3-16 0,-3-6-128 16,0-5 352-16,1-7-32 0,0-7-16 0,3-6 0 0,0-7-128 16,4-6-32-16,-1-7 0 0,5 0 0 0,3 0 96 0,2 0 16 15,1 3 0-15,2 0 0 0,-1-1 176 0,3 7 32 16,0 4 16-16,2 3 0 0,0 4-96 0,1 5-32 15,-1 5 0-15,1 3 0 0,-2 7-528 0,3 4-96 16,3 7-32-16,-1 5-11072 16,2 6-2208-16</inkml:trace>
  <inkml:trace contextRef="#ctx0" brushRef="#br0" timeOffset="16158.115">7352 16783 27007 0,'0'0'1200'0,"-8"-1"240"0,0-4-1152 0,1 4-288 16,7 1 0-16,0 0 0 0,-7-1 0 0,7 1 0 15,0 0 0-15,0 0 0 0,0 0 192 0,0 0-192 16,0 0 192-16,0 0-192 0,0 0 0 0,0 0 0 16,0 0-160-16,0 0 160 0,0 0-160 0,11-3 160 15,3 2 0-15,-2 3-144 0,1 1 144 0,1-3 0 16,2-3 0-16,3 2 0 0,2 4 0 0,0-1 128 16,4 3-128-16,2-3 0 0,2-3 0 0,2 0 128 15,0 3-128-15,5-1 0 0,2 0 0 0,2 0 0 16,0 0 0-16,-1 2 128 0,1-1-128 0,0 0 0 15,-2-1 128-15,4 1-128 0,4 0 0 0,4 2 144 16,1-3-144-16,-1 1 0 0,-1 1 144 0,2 0-144 16,1-1 0-16,-3-1 144 0,3 0-144 0,3 1 0 0,1 0 0 15,1-1 0-15,0-1 0 0,-1 2 0 0,-1 0 0 0,2 0 0 16,-4 0 0-16,6-2 0 0,1-2 0 0,3 2 0 16,1 1 0-16,-4-1 0 0,-1 0 144 0,-6 1-144 15,2 1 256-15,3-1-32 0,3-1 0 0,0 3 0 16,-2 0 96-16,-1 0 32 0,-3-4 0 0,3 1 0 15,0 1-32-15,1 0-16 0,-1-1 0 0,2-1 0 16,2 2-16-16,-1-1 0 0,0-1 0 0,3 1 0 16,3-1-80-16,-1 2-16 0,2 1 0 0,0 1 0 15,1-2-192-15,4-1 176 0,3-2-176 0,2 0 160 16,3 4-160-16,0-1 128 0,-2-2-128 0,2-1 128 16,0 1-128-16,1 1 0 0,2-1 0 0,-5 0 128 15,-3-3-128-15,1 2 0 0,0-1 0 0,-1 2 0 16,1 1 0-16,-5-1 0 0,-3-2 0 0,-5 2 0 0,5 1 128 0,1 2-128 15,-2 0 0-15,-2 0 128 0,-3-1-128 0,-1 2 0 16,-1-1 0-16,5 1 0 0,0-1 0 0,2 2 128 16,-1-2-128-16,-1 0 0 0,-4 0 0 0,2 3 0 15,3-1 0-15,1-1 0 0,0-2 0 0,-2 1 0 16,-1-1 128-16,-2 0-128 0,-1 1 0 0,-1 0 0 16,2 0 0-16,-2-2 0 0,2-1 0 0,-2 0 0 15,-7 1 0-15,1 1 0 0,-5 1 0 0,2 1 0 16,0-1 0-16,0 0 0 0,-2 1 0 0,-3-3 0 15,-2-2 0-15,-1 4 0 0,-2 1 0 0,1 1 0 16,-1 0 0-16,1 1 0 0,-2-4 0 0,3 1 128 16,-1 1-128-16,-2 1 0 0,-4-2 0 0,0 1 0 15,-3-3 0-15,-2 0 0 0,-3 2 0 0,2-1 0 0,-2 1 0 16,1-2 0-16,-2-2 0 0,1 1 0 0,0 1 128 16,1-1-128-16,-2 0 0 0,-1-1 0 0,1-2 0 0,-3 0 0 15,-1 1 0-15,-1 1 128 0,-1 2-128 0,-2-4 0 16,-1 1 0-16,-2 0 0 0,1 0 128 0,0 0-128 15,-5 3 0-15,2-3 0 0,3 0 144 0,-2 1-144 16,-1-1 0-16,1 3 0 0,1 0 0 0,-1-1 128 16,-1 0-128-16,3 1 0 0,3 2 0 0,1-1 0 15,-2-1 0-15,1 0 0 0,0 3 0 0,-4-2 0 16,2-1 0-16,-2 0 0 0,1-1-176 0,-1 1 176 16,-1 1-192-16,-1 0 192 0,-1-2-208 0,-1 1 80 15,0 0 128-15,0 0-160 0,0 0 160 0,0 0-160 16,-2 0-32-16,-2-1-16 0,1-2 0 0,-2 3 0 15,-8 0-1232 1,8 4-240-16,-8-4-48 0,0 0-11152 0</inkml:trace>
  <inkml:trace contextRef="#ctx0" brushRef="#br0" timeOffset="16518.395">15351 16563 15663 0,'-4'-6'1392'0,"-2"-2"-1120"0,3-5-272 16,2 2 0-16,2 0 4112 0,3 3 768 0,2 0 160 16,3 1 16-1,-1 0-4672-15,4 2-960 0,-1 3-176 0,5 0-32 0,4 0 528 0,1-1 96 0,2 1 32 0,1 4 0 16,2 4-64-16,-2-1-16 0,2 0 0 0,0 1 0 15,-3 3 208-15,1 1 0 0,-2 0-160 0,2-1 160 16,-5 2 0-16,2 3 0 0,1 2 0 0,-3 1 0 16,1 1 128-16,-3 3-128 0,-1 3 192 0,-3 2-64 15,-2 0 128-15,-3 1 0 0,-6 3 16 0,-2 2 0 16,-1 0 112-16,-7 1 0 0,-8 0 16 0,-4 2 0 16,-7 2-80-16,-2 6-32 0,-5 5 0 0,-5-1 0 15,-5-3-288-15,-8 1 0 0,-8-2 0 0,-5-3 0 16,-7 3-1616-16,1 0-384 15</inkml:trace>
  <inkml:trace contextRef="#ctx0" brushRef="#br0" timeOffset="20326.606">7229 15787 15135 0,'0'0'672'0,"-4"-6"144"0,-3-3-656 0,1-1-160 15,-1 1 0-15,2 3 0 0,5 6 192 0,-6-6 16 16,-5 0 0-16,5-2 0 0,-2 1 192 0,3 3 48 15,-3 1 0-15,0 1 0 0,-3-2-160 0,2 2-32 16,2 1 0-16,-2 2 0 0,-1 1 128 0,0 2 32 0,2 3 0 0,-3 3 0 16,-1 3-160-16,1 0-48 15,1 1 0-15,-2 2 0 0,0 5-208 0,-1 0 0 0,0 0 0 0,1 1 0 16,1-1 0-16,0 2 176 0,1 0-176 0,0 1 160 16,3 2 160-16,1 1 48 0,2-2 0 0,1 2 0 15,1 0-112-15,0 1 0 0,1-1-16 0,4 2 0 16,-1 4-240-16,3-1 176 0,0-3-176 0,4 1 160 15,3-4-160-15,0-1 0 0,1-2 0 0,0-1 0 16,1-1-176-16,0-4-64 0,2-4-16 0,2-1 0 16,1-3-832-1,2 1-192-15,-3-4-16 0,2-3-7408 0</inkml:trace>
  <inkml:trace contextRef="#ctx0" brushRef="#br0" timeOffset="20644.46">7409 15961 20271 0,'-9'-10'896'0,"5"5"192"0,-2-2-880 0,3 2-208 15,3 5 0-15,0 0 0 0,0-6 960 0,0 6 128 16,0 0 48-16,9-2 0 0,-9 2-1136 0,11 3 0 15,-1 3-160-15,0 4 0 0,-1 0 32 0,0 3 0 16,0 2 0-16,1 3 0 0,-1 0 128 0,0 4 0 0,-1 0 0 16,1 3 0-16,1-2 208 0,1 4-16 0,-1 6-16 0,1-3 0 15,0-6-48-15,3 0-128 0,-1 1 192 0,0-1-64 16,-2-1-128-16,0-3 0 0,1-4 0 0,-1 1 0 16,2-2 0-16,-1-2-144 0,-1-5 0 0,-4 0 0 31,-1-1-800-31,1-2-144 0,-7-5-48 0</inkml:trace>
  <inkml:trace contextRef="#ctx0" brushRef="#br0" timeOffset="20887.742">7868 15841 23039 0,'-12'0'2048'0,"2"1"-1648"0,-5 2-400 0,0 1 0 0,0 3 2272 0,0 4 368 16,1 4 80-16,-1 0 16 0,-2 1-1632 0,2 2-320 16,1 4-64-16,1 4-16 15,-1 1-1632-15,-4 2-336 0,-1 2-64 0,0 2-16 16,1 4 688-16,0-3 128 0,1-4 16 0,1 0 16 0,0-2 496 0,2-1 0 16,3-4-128-16,-1 0 128 0,2-2-224 0,2-3 0 15,2-1 0-15,1-3 0 16,2-1-1840-16,2-1-368 0,1-2-80 0</inkml:trace>
  <inkml:trace contextRef="#ctx0" brushRef="#br0" timeOffset="21085.229">8002 16285 34559 0,'-17'6'1536'0,"7"0"304"0,-1 1-1472 0,2 2-368 0,0 4 0 0,2 3 0 16,2 0-480-16,-2 3-160 0,-2 0-48 0,2-1 0 15,1 2-1120 1,-3 3-240-16,3 0-32 0,-2-1-10080 0</inkml:trace>
  <inkml:trace contextRef="#ctx0" brushRef="#br0" timeOffset="21590.716">8338 15779 26719 0,'-9'1'2368'0,"-1"2"-1888"16,0 1-480-16,1 6 0 0,2 3 1360 0,2 6 176 15,2 4 48-15,0 4 0 16,1 0-1840-16,1 2-384 0,2-1-64 0,2 3 0 16,2 0-288-16,0 0-48 0,1-2-16 0,2 0 0 15,-3-6-176-15,3 0-48 0,1-4 0 0,0-3 0 0,0-7 736 0,1-3 144 0,2-3 16 0,-2-8 16 16,1-12 656-16,3-4 128 0,2 4 32 0,1-3 0 16,1-1 64-16,1 0 0 0,2-1 16 0,-3 0 0 15,2-2-112-15,-1 2-32 0,-2 1 0 0,0 1 0 16,-2 0-192-16,1 3-64 0,-3 0 0 0,0 4 0 15,-1 2-128-15,-2 3 0 0,-2 4 0 0,-8 4 0 16,0 0 0-16,0 0 0 0,6 9-176 0,-2 6 176 16,-2 6 0-16,-4 4 256 0,-2 5-48 0,-4 4 0 15,-4 5 112-15,-2 7 32 0,1 4 0 0,-1 4 0 16,2 1-128-16,-3 0-32 0,-1 0 0 0,-2 1 0 16,1 0-192-16,-3-2 128 0,0-2-128 0,1-4 0 15,2-7 288-15,-1-6-32 0,1-7-16 0,1-6 0 16,3-5 208-16,-1-2 64 0,1-4 0 0,0-5 0 0,1-1-192 15,2-4-48-15,-4-2 0 0,1-3 0 0,2-1-272 16,2-3 0-16,-1-2 0 0,3 2-144 16,1-1-240-16,4-4-64 0,2-3 0 15,3 1 0-15,4 2-160 0,0-4-32 0,4-4-16 0,4 0 0 16,0-1-1376-16,4 0-272 0,4 0-48 0</inkml:trace>
  <inkml:trace contextRef="#ctx0" brushRef="#br0" timeOffset="21918.613">8837 15639 13823 0,'0'0'1216'0,"0"0"-960"0,0 0-256 0,0 0 0 15,11 8 2464-15,-2 0 448 0,0 3 96 0,5 4 0 16,-3 0-2512-16,2 3-496 0,1 5-128 0,0 1-16 16,1 1 144-16,-1 3 0 0,0 1 0 0,1 2 0 15,-4 0 0-15,0 1 256 0,-1 0-64 0,-3 2-16 16,0 2 240-16,-2 3 48 0,3 1 16 0,-2 0 0 16,-4-3 32-16,0 3 0 0,-1 2 0 0,-1-6 0 15,-2-2-208-15,-3-1-48 0,-1 1 0 0,-3-1 0 16,0-1-80-16,-2 0-32 0,-4-2 0 0,-3 1 0 15,2-3-144-15,0-2 0 0,2-8 0 0,2-1 0 16,1 0-1424-16,0-6-320 0,2-5-64 0</inkml:trace>
  <inkml:trace contextRef="#ctx0" brushRef="#br0" timeOffset="22566.622">9284 16121 18831 0,'0'0'832'0,"0"0"176"0,0 0-816 0,0 0-192 16,0 0 0-16,0 0 0 0,0 0 768 0,0 0 96 16,0 0 32-16,0 0 0 0,0 0-624 0,0 0-112 15,0 0-32-15,10 2 0 0,-1-3-128 0,2 1 0 16,-2 1 0-16,3 1 0 0,1 0 304 0,3 0 16 0,0 1 16 0,5-1 0 16,2 0 288-16,1 0 48 15,2-1 16-15,0-1 0 0,0 0-320 0,4 3-64 0,2 0-16 0,0-1 0 16,-1-1-288-16,0 2 0 0,-1 3 0 0,0-1 0 15,0 0-176-15,-1 0-32 0,0 2-16 0,-1 1 0 32,-3-2-368-32,-1 0-80 0,-3-5-16 0,-5-1 0 15,0 2-1296-15,-3-1-256 0,-1 2-48 0</inkml:trace>
  <inkml:trace contextRef="#ctx0" brushRef="#br0" timeOffset="22887.953">9875 15917 32879 0,'0'0'1456'0,"0"0"304"0,0 0-1408 0,0 0-352 16,0 0 0-16,8-2 0 15,2 1-656-15,3 2-208 0,5 2-32 0,-2 1-16 0,1 2 464 16,5 1 112-16,2 2 16 0,1 0 0 0,-2 1-48 0,1 0 0 15,1 5 0-15,-2-2 0 0,-2-1 176 0,1 0 16 16,-5 2 16-16,1-1 0 0,-2 0 160 0,-1-4 0 16,-3-2 0-16,0 4 0 0,-3 0 0 0,-3 0 0 15,-3-4 128-15,0 1-128 0,-2 3 304 0,-3 4-16 16,-3 3 0-16,-4 1 0 0,-1-1-160 0,-1 2-128 16,-3-2 144-16,-3 3-144 0,-4 0 0 0,0-1 0 15,1 1 0-15,-2-3 0 16,0 1-1632-16,0-1-320 0,-1-2-64 0,0-3-8400 0</inkml:trace>
  <inkml:trace contextRef="#ctx0" brushRef="#br0" timeOffset="23247.203">11120 15621 11967 0,'-8'5'1072'0,"-3"0"-864"16,-3 1-208-16,1 2 0 0,0 5 2800 0,-2 3 512 15,-3 6 96-15,2 1 32 0,-3 5-2864 0,0 2-576 16,0 3 0-16,3 4-192 0,-1 1 192 0,1 2 0 16,1-1 0-16,1 3 0 0,2 1 0 0,3 2 176 15,0 3-48-15,1-2 0 0,2-1 0 0,4-4 0 16,1-3 0-16,4-1 0 0,3-1-128 0,4-3 0 16,3-4 0-16,2-2 0 15,1-3-688-15,1-2-16 0,3 0 0 0,3-8-6176 0,-1-5-1248 0</inkml:trace>
  <inkml:trace contextRef="#ctx0" brushRef="#br0" timeOffset="23766.3">11346 16271 18431 0,'0'0'1632'0,"0"0"-1312"0,0 0-320 0,-4-4 0 0,2-3 1760 0,1 1 288 15,1-2 48-15,1 1 16 16,2 0-2704-16,0-4-544 0,1-6-96 0,3 1-32 0,0 0 880 0,1 0 192 16,-2-5 16-16,3 0 16 0,-3-3 304 0,3 2 64 15,-3 0 16-15,2-1 0 0,-1 1 608 0,3 1 112 16,-2 2 16-16,0 2 16 0,0-1-352 0,1 5-80 15,-1-2-16-15,-2 7 0 0,0 2-528 0,-6 6-144 16,8-1-16-16,-8 1 0 0,6 7 160 0,-1 3-192 16,1 5 192-16,-4 5-192 0,0 4 32 0,-2 2 0 15,-1 6 0-15,-2 1 0 0,-1 1 160 0,-1 6-128 16,0 5 128-16,-2-4-128 0,-1-5 128 0,2-4 0 16,1-3 0-16,2-5 0 0,0-3 128 0,1-6 48 15,-2-5 16-15,4-10 0 0,0 0 272 0,0 0 64 0,0 0 16 16,0 0 0-16,0 0-48 0,6-8-16 0,-4-2 0 0,3-3 0 15,3-6-96-15,0-4 0 0,2-2-16 0,3-2 0 16,-1-4-368-16,1-1 0 0,2-2 0 0,0 1 0 16,3 2 0-16,2 3 0 0,-1 4 0 0,2 1-128 15,1 1 128-15,0 3-160 0,2 4 160 0,2 2-160 16,0 2 0-16,0 3 0 0,3 0 0 0,-4 6 0 16,-1 2-160-16,-2 4-48 0,0 2 0 0,-4 0 0 15,-1 4-1760 1,-4-1-368-16,-2 6-64 0,-2-2 0 0</inkml:trace>
  <inkml:trace contextRef="#ctx0" brushRef="#br0" timeOffset="24308.022">12379 15925 22111 0,'0'0'1968'0,"-3"-12"-1584"0,-5-4-384 0,2 2 0 15,2 1 1824-15,0 0 288 0,-2-2 48 0,-2 3 16 16,0 0-1968-16,-2 3-384 0,-1 1-80 0,-4 2 0 16,-2 5 48-16,0 1 16 0,2 0 0 0,-3 5 0 0,-3 5 0 15,3 4 0-15,-3 2 0 0,1 3 0 0,0 1 192 0,0 3 0 16,4 2 192-16,0 1-192 0,1 2 192 0,2 2-192 16,3-1 192-16,1 4-192 0,3 0 192 0,2 4-192 15,0 1 192-15,3-3-192 0,1-5 0 0,2-1 0 16,2-2 0-16,1-4 0 0,1-4 0 0,3-4-352 15,2-2 48-15,-1 0 16 16,1-5-512-16,3-2-96 0,3-4-32 0,2-2 0 16,4-2-960-16,0-4-192 0</inkml:trace>
  <inkml:trace contextRef="#ctx0" brushRef="#br0" timeOffset="24815.622">12579 15863 23951 0,'-9'0'2128'0,"2"-1"-1696"0,-3 1-432 0,1 5 0 15,0-1 2240-15,0 7 384 0,-1 0 64 0,-1 4 0 32,-1 3-2480-32,-1 3-496 0,0 4-96 0,1 4-32 15,-1 2-160-15,2 0-16 0,-2 2-16 0,4 4 0 16,2-2-48-16,1-5-16 0,3-8 0 0,-1-1 0 15,3-2 160-15,4-5 48 0,0-8 0 0,4-1 0 0,2-2 224 0,1-3 48 0,1-2 16 0,1-5 0 16,1-3 384-16,1-2 80 0,2-1 16 0,1-5 0 16,1-4 16-16,-1 0 0 0,1 1 0 0,-2 2 0 15,1-2-48-15,-3 2 0 0,-3 1 0 0,0 2 0 16,-4-2-272-16,-1 3 128 0,-3-3-128 0,-3 2 0 0,-3-1 0 16,-1 1 0-16,-1 0-192 0,-3 2 48 0,-3 0-64 15,0 1-16-15,-1 0 0 0,2 4 0 0,-1 2 224 0,3 0-144 16,3 1 144-16,0 1-128 0,5 5 128 0,0 0 144 15,0 0-16-15,0 0-128 0,0 0 0 0,0 0 0 16,10-5-192-16,1-1 48 0,2 1 16 0,3 0 0 16,1 4 0-16,1 0 0 0,-2-1 128 0,4 2 224 15,0 2-48-15,0 3-16 0,-1-2-160 0,-2 4 192 16,1 1-192-16,-2 2 192 0,1 0-192 0,-2 3 160 16,1-2-160-16,-5 4 160 0,-3 1-160 0,-2 0 0 15,-3-3 144-15,-5 1-144 0,-2 1 0 0,-4 2 0 0,-6 1 0 16,-3-1 128-16,-6 0 64 0,-1 2 32 0,-5-1 0 15,-1-1 0-15,2-1-16 0,-1-1 0 0,1 0 0 16,2-1 0-16,0-2-208 0,5-2-128 0,0-4 128 16,5-3-208-1,2-3-1776-15,3-2-368 0</inkml:trace>
  <inkml:trace contextRef="#ctx0" brushRef="#br0" timeOffset="25472.103">13346 15544 911 0,'0'0'0'0,"0"0"0"16,-8 2 0-16,8-2 0 0,-10 2 3968 0,2 0 704 16,-3 1 128-16,2 1 48 0,-1 2-3184 0,-2 1-624 15,-1 1-128-15,0 3-16 0,-2 1-384 0,-1 3-80 16,0 1-16-16,2 3 0 0,4 1-96 0,-2 3-32 16,0 2 0-16,-2 2 0 0,-1-1-144 0,2 5-16 15,3 3-128-15,-1 0 192 0,1 0-192 0,2-1 0 16,5-1 0-16,0 2 0 0,2 1 0 0,4-1 0 15,1-2 0-15,5-3 0 0,2-6 0 0,2-3 0 0,2-3 0 16,-1-5 0-16,-1-5 304 0,4-1 16 0,1-2 0 0,2-1 0 16,2-3 432-16,-2-5 80 0,1-8 32 0,1-1 0 15,-2-2-448-15,0-2-96 0,1-4 0 0,-3 1-16 16,0 0-304-16,-2 1 0 0,-2-1 0 0,-2 0 0 16,-2-1 0-16,-2 1 0 0,0 0 0 0,-4 0 0 15,-2 0 0-15,-1-3 0 0,2-1 0 16,-4 0 0-16,-3 2-128 0,-2-5-48 0,-3-5 0 0,-1 1 0 15,-2 2-176-15,0 4-32 0,-3-1-16 0,1 4 0 16,-2 3-112 0,-1 4 0-16,-2 4-16 0,3 3 0 0,1 2 528 0,0 4 224 0,0 1-16 0,3 4 0 15,0 3-48-15,1 2-16 0,-1 2 0 0,2 3 0 16,-1 2-144-16,2 4 0 0,1 2 0 0,3 1 0 16,-3 1 0-16,4 0 0 0,2 2-160 0,4-2 160 0,0-2-128 15,2-3 128-15,4-2 0 0,0-4-144 0,1-1 144 16,4 1 0-16,-2-4 0 0,2-1 0 0,2-3 256 0,2-1 0 15,-1-1-16-15,1-1 0 0,-1-2 224 0,2-1 48 16,-1 0 16-16,0-2 0 0,0-1-352 0,2-2-176 16,1 0 160-16,1 0-160 15,0 0-272-15,0-2-160 0,0 1-16 0,-1-2-16 16,0-3-1872-16,0 0-368 0,5-1-80 0,-4 2-16 0</inkml:trace>
  <inkml:trace contextRef="#ctx0" brushRef="#br0" timeOffset="25725.809">13754 16087 21183 0,'0'0'1888'0,"0"0"-1504"0,0 0-384 0,0 0 0 15,0 0 1600-15,-5 12 256 0,1-2 64 0,-1 5 0 16,-2 6-1584-16,-2 1-336 0,-2 4 0 0,-1 4 0 16,-1 2 0-16,-3 1 0 0,-1 0 144 0,-1 1-144 15,0 0 128-15,-1-2-128 0,-3-2 0 0,0-1 144 16,0 2-336-16,2-4-64 0,0-7 0 0,3-3-8000 16,0-5-1584-16</inkml:trace>
  <inkml:trace contextRef="#ctx0" brushRef="#br0" timeOffset="26423.489">14281 16013 911 0,'0'0'0'0,"0"0"0"0,0 0 0 0,-6 6 0 15,1 3 3408-15,0-2 608 0,0-1 112 0,-1 1 32 16,1 0-2368-16,-2 0-480 0,1 2-96 0,0-2 0 16,0-2 48-16,0 1 16 0,-2-1 0 0,8-5 0 15,0 0-192-15,-6 5-48 0,6-5 0 0,0 0 0 0,0 0-432 16,0 0-96-16,-7-6 0 0,4-2-16 0,2-3-288 0,1-2-48 15,2-2-16-15,1-2 0 0,2-2-144 0,1-2 0 16,3-1 144-16,-2-1-144 0,1-2 128 0,0 0-128 16,1-1 128-16,-1 0-128 0,0 2 128 0,1 3-128 15,-1-2 128-15,-1 3-128 0,-2 7 0 0,-2 3 0 16,2 3 0-16,-5 7 0 0,0 0 0 0,0 0 0 16,0 0 0-16,7 11-128 0,-2 4-64 0,-2 5 0 15,-3 3 0-15,0 4 0 0,0 4 192 0,-1 1 0 16,-2 0 0-16,1 1 0 0,-1-1 0 0,-1 0-160 15,0 0 160-15,0-3 0 0,3-2 0 0,0-2 0 16,0-3 0-16,-1-4 0 0,2-4 0 0,3-4 0 16,-3-10 128-16,0 0-128 0,0 0 384 0,9-5 0 0,1 0-16 0,2-6 0 15,-2-7 128-15,3-1 16 0,2-1 16 0,2-3 0 16,-1-4-240-16,3 0-48 0,1-3-16 0,1 1 0 16,2 1-224-16,-2 0 144 0,-1 0-144 0,2 4 128 15,-2-2-128-15,1 5 0 0,0 2 0 0,-3 0-176 16,1 2 16-16,-2 5 0 0,0 2 0 0,-2 3 0 31,-3 0-384-31,0 3-80 0,1 0-16 0,0 3-9088 0,-4 2-1840 0</inkml:trace>
  <inkml:trace contextRef="#ctx0" brushRef="#br0" timeOffset="26963.13">15218 15791 15663 0,'-2'-11'688'0,"1"2"144"0,-2-2-656 0,1-1-176 15,1 2 0-15,-1-1 0 0,0 0 2816 0,0 0 544 0,-2-1 96 0,1 2 32 16,0 0-2640-16,-4 2-528 0,-1-1-96 0,0 3-32 16,-1-1-192-16,-3 3 144 0,-3 2-144 0,-1 2 128 15,-2 3-128-15,-3 2 0 0,-3 2 0 0,-1 4 128 16,-2 3 16-16,3 2 0 0,6-1 0 0,-3 4 0 15,0 0-144-15,4 0 0 0,4 0 0 0,2 0 0 16,1 2 0-16,1 0-272 0,5-2 64 0,2 0 16 16,2-4-96-16,3 1-16 0,0-1 0 0,3 0 0 15,2-3 144-15,3-1 32 0,-2-3 0 0,5 2 0 16,1 0 128-16,2-1 128 0,-1-2-128 0,1 1 176 16,1 2 16-16,-1-1 0 0,-2-2 0 0,-3 0 0 15,0 2-192-15,-2 1 0 0,-3 0 144 0,-2 1-144 16,-4 0 0-16,-1 0 0 0,0 0 0 0,-5 0 0 0,-4 1 160 15,-1 1-32-15,-1 4-128 0,-2-3 192 0,-5-3 192 0,1 3 48 16,-2 2 0-16,-1-2 0 0,-1-3-32 0,1 0 0 16,-2 0 0-16,1-3 0 0,1-6-400 0,1-1 0 15,2-1-192-15,0-1 192 16,1 0-1984-16,0-6-288 0,3-1-48 0</inkml:trace>
  <inkml:trace contextRef="#ctx0" brushRef="#br0" timeOffset="27246.108">15355 15626 26719 0,'0'0'2368'0,"0"0"-1888"0,-6-3-480 0,6 3 0 16,0 0 2432-16,0 0 384 0,-8 6 64 0,2 5 32 31,1 4-3072-31,-3 7-608 0,1 5-128 0,-5 6-32 0,0 5 480 0,-1 3 80 0,0 1 32 0,2 1 0 16,-2 0 48-16,1 1 16 0,-2-2 0 0,2 4 0 15,2 1 16-15,-2-1 16 0,-1-2 0 0,2-1 0 16,3-2-1856-16,0-6-368 16,1-5-80-16,4-11-5040 0,3-5-1008 0</inkml:trace>
  <inkml:trace contextRef="#ctx0" brushRef="#br0" timeOffset="27636.822">15557 15721 29487 0,'-8'12'2624'0,"3"-4"-2112"16,-3 0-512-16,0 6 0 0,-1 7 1984 0,2 5 272 15,-2 4 64-15,-4 1 16 16,1 0-2464-16,-3 0-512 0,0-2-80 0,-1 0-32 16,1-4-80-16,1-1-32 0,1-2 0 0,3-4 0 15,1-5 96-15,2-3 32 0,2-4 0 0,5-6 0 0,0 0 736 0,0 0 128 0,-2-8 48 0,2-4 0 16,1-4 0-16,4-1 0 0,4-4 0 0,2-3 0 16,0-4-176-16,4 0 0 0,3-2 0 0,2 0 0 15,3 2 0-15,-3-5 0 0,-1 1 0 16,3 2 0-16,-2 5 0 0,0 2 0 0,-3 2 0 0,0 5 0 15,-1 5-224-15,-3 5 80 0,-2 2 16 0,1 3 0 16,0 3 128-16,-1 4 0 0,-2 4 0 0,0 6-128 16,-3 5-16-16,0 3 0 0,-2 2 0 0,-1 2 0 15,-3 3 144-15,-3 0 0 0,-1-1 0 0,-2 0 0 16,0 1 0-16,-2-2 0 0,-1-1 0 0,2-3 0 16,1-3 0-16,1-1 0 0,1-3 0 0,2-2 0 15,2-5-448-15,0-1-96 0,0-10-32 0,0 0-11952 16</inkml:trace>
  <inkml:trace contextRef="#ctx0" brushRef="#br0" timeOffset="28217.352">16182 15354 33119 0,'-7'-9'1472'0,"3"0"288"0,-1-4-1408 0,0 4-352 16,-1 3 0-16,2 4 0 15,-4-2-560-15,1 6-176 0,-1 6-32 0,-2 3-16 16,-2 1-96-16,-3 4-16 0,1 2 0 0,-1 4 0 16,-2 3 320-16,1 1 64 0,-4 3 16 0,1 2 0 0,0 1 624 0,3 2 112 0,2 2 16 0,-1 2 16 15,2 3-112-15,0 0-32 0,2-1 0 0,0-1 0 16,2-3-128-16,1-4 0 0,2-5 0 0,3-2 0 15,3-4 0-15,2-5 0 0,1-3 144 0,1-1-144 16,3-3 320-16,2-1 0 0,2-3 0 0,0-1 0 16,2-3 112-16,4-2 16 0,-1-3 0 15,4-2 0-15,0-3-192 0,2-2-48 0,1-1 0 0,0-2 0 16,-1-3-208-16,0-2-128 0,1 1 128 0,-3-3-208 16,0-3 0-16,-2-2 0 0,1-1 0 0,-4 1 0 15,-3-3 208-15,1 1 0 0,-4 1 0 0,0 1 0 16,0 1 224-16,-3 0 32 0,-5 0 16 0,-2-1 0 15,-3 2-112-15,-1 1-32 0,-6 0 0 0,0-1 0 16,0 2-128-16,-2 3 160 0,-3 4-160 0,1 1 160 0,-2-1-160 16,-1 4 0-16,0 2 0 0,0 5-176 0,0 4 176 15,0 3-160-15,0 5 160 0,2 2-160 0,-3 2 160 0,3 3 0 16,-1 4 0-16,3 1-128 0,2-1 128 0,1 3 0 16,2 2 0-16,4-2 128 0,1-4-128 0,5 3 176 15,3-1-176-15,2 0 192 0,3 0 64 0,2-3 32 16,-3-1 0-16,4-2 0 0,3-1 48 0,1-2 16 15,-2-3 0-15,2-1 0 0,2 1 288 0,1-3 64 16,2-5 16-16,-2-2 0 0,2-1-80 0,2-2-32 16,3-4 0-16,2-1 0 0,3-2-448 0,2-1-160 15,2-3 0-15,-2 1 144 16,0-1-1552-16,-1-1-304 0,-2 1-64 0,-3 3-13392 0</inkml:trace>
  <inkml:trace contextRef="#ctx0" brushRef="#br0" timeOffset="29774.817">18352 16755 15663 0,'0'0'688'0,"0"0"144"0,-10-3-656 0,2 0-176 0,-1 1 0 0,2 2 0 16,-3 0 2112-16,1-2 384 0,0 1 64 0,0 1 32 15,0 3-1712-15,0-3-352 0,1 0-64 0,-3 2-16 16,2-1 0-16,-1-1 0 0,-3 0 0 0,0 0 0 15,-1 0 128-15,0-1 0 0,2-1 16 0,1-1 0 16,3-1 48-16,-1 0 16 0,-3-1 0 0,2 2 0 16,3 0-144-16,2-6-48 0,2-2 0 0,3 0 0 15,3 3-464-15,2-5 128 0,2-5-128 0,2 3 0 16,-1 1 0-16,3-1 0 0,1 3 0 0,3 1 0 0,0 1 0 0,2-1 0 16,1-2 0-16,1 4 0 0,-1 8 0 0,-1 1-128 15,1 1 128-15,-2 5 0 0,0 4-176 0,-4 2 176 16,-1 3-160-16,-1 6 160 0,-1 3-256 0,-4 4 32 15,-5 1 16-15,0 1 0 0,-5-3 48 0,-4-1 16 16,-4-3 0-16,-5-1 0 0,-3 1 144 0,-1-5 176 16,0-4-48-16,-7 1 0 0,2 1 448 0,1-4 96 15,1-4 16-15,3-2 0 0,3-1-32 0,2-3 0 16,5-4 0-16,3-1 0 0,-1 0-320 0,6-3-64 16,1-4-16-16,3-2 0 0,2-2-416 0,3-3-96 15,7-1 0-15,4-1-16 16,2 0-240-16,6 0-32 0,2 1-16 0,1 3 0 15,1 6-1920-15,2 3-384 0,-4 3-80 0,2 6 0 0</inkml:trace>
  <inkml:trace contextRef="#ctx0" brushRef="#br0" timeOffset="30421.938">18243 16797 22111 0,'0'0'1968'15,"0"0"-1584"-15,-10 0-384 0,10 0 0 0,0 0 1984 0,0 0 320 16,0 0 64-16,0 0 16 16,0 0-2384-16,8-5-288 0,2-1-160 0,1 2-16 0,2 2 272 0,1-1 192 15,2 3-208-15,0-1 80 0,2-1 128 0,0 0 224 16,1 0-48-16,2-1-16 0,1-2 48 0,2 3 16 16,1-2 0-16,4 2 0 0,3 0-32 0,0 2-16 15,0 1 0-15,3 1 0 0,0 1-176 0,1 0 0 16,0 1 144-16,-3 1-144 0,1-1 0 0,2 2 144 0,0 0-144 15,0 1 0-15,1-2 192 0,3 0-192 0,1-4 192 0,0 2-192 16,2 3 272-16,-1-1-48 0,-2-1-16 0,-2 0 0 16,-3-4-16-16,0 0 0 0,2 0 0 0,-4 0 0 15,-2 0-64-15,-1-4-128 0,0 1 176 0,-3 1-176 16,-1 0 256-16,-1 0-64 0,-2-1-16 0,1 1 0 16,0 0 64-16,-2 0 16 0,-3 1 0 0,-1 0 0 15,-1-1-80-15,-1 2-16 0,-3 2 0 0,0-1 0 16,-1-1-160-16,-1 0 192 0,-1 1-192 0,0-1 192 15,-1-1-192-15,-9 1 128 0,8-3-128 0,-8 3 128 16,0 0-128-16,0 0 128 0,8-2-128 0,-8 2 128 16,0 0-128-16,0 0 0 0,0 0 0 0,0 0 0 15,0 0 0-15,0 0 0 0,0 0 0 0,0 0 0 16,0 0-144-16,0 0-64 0,0 0-16 0,0 0 0 16,0 0-416-16,8-3-96 0,-8 3-16 15,6-6 0-15,-6 6-368 0,0 0-80 0,8-4-16 0,0 0 0 16,-1-2-976-16,0 1-208 0,1-1-32 0,2 0-16 0</inkml:trace>
  <inkml:trace contextRef="#ctx0" brushRef="#br0" timeOffset="31205.639">19663 16574 2751 0,'0'0'256'0,"0"0"-256"0,0 0 0 0,0 0 0 15,0 0 4672-15,0 0 880 0,0 0 176 0,2-8 32 16,-2 8-4864-16,8-5-896 0,0-1-320 0,2 1 0 15,-1-1 320-15,1 3 0 0,0 2 128 0,1 1-128 16,0 0 320-16,3 1-32 0,-2 2 0 0,-1407 2 0 16,2818-1 112-16,-1407 1 32 0,0 5 0 0,1 0 0 15,1 2-48-15,-2 0-16 0,-5 2 0 0,1 2 0 16,0 1-128-16,0-2-32 0,-3 0 0 0,-2 1 0 0,-4 0 192 16,-2 0 48-16,-1-5 0 0,-2 2 0 0,-3 5 0 0,-1 0 0 15,-3 0 0-15,-2-1 0 0,-2 0 112 0,-2 2 16 16,0 2 16-16,-2-2 0 0,-1-1-48 0,0-2-16 15,-1 3 0-15,3-2 0 0,2-2-272 0,2-4-48 16,-2 0-16-16,4-1 0 0,3 2-192 0,-1-5-208 16,8-7 32-16,0 0 16 15,0 0-2320-15,0 0-464 0,10-15-80 0,12-10-32 0</inkml:trace>
  <inkml:trace contextRef="#ctx0" brushRef="#br0" timeOffset="31888.942">20774 16744 911 0,'0'0'0'15,"0"0"0"-15,0 0 0 0,0 0 0 0,5-4 0 0,-5 4 0 16,0 0 2256-16,0 0 368 0,0 0 80 0,0 0 16 0,0 0-1600 0,0 0-320 15,-3-11-64-15,-1 3-16 0,2 3 448 16,-2-1 96-16,0-4 16 0,-4 6 0 0,2 1 304 0,0-3 64 16,1 0 16-16,-2-1 0 0,-5-1-720 0,2 2-144 15,-1-2-32-15,0 0 0 0,-2-1-416 0,0 3-96 16,0 1 0-16,-1 2-16 0,2 0 80 0,-1 3 0 16,-1 3 16-16,2 5 0 0,1 3 224 0,1 2 32 15,-3-2 16-15,-1 6 0 0,1-1-336 0,0 6-64 16,3 3-16-16,-3 2 0 0,0 0-192 0,1 3 0 15,-2-1 0-15,4 2 0 0,-1 0 0 0,5-2 0 0,3-2 0 16,3 3 0-16,3 0-304 0,1-4 48 16,0-8 16-16,5-1 0 0,0 1 64 0,1-5 16 0,-1-4 0 15,2-4 0-15,1-1 160 0,1-3 128 0,3-2-128 0,-1-4 176 16,0-2 16-16,4-5 16 0,3-5 0 0,0-3 0 16,0-1-208-16,1 3 144 0,1-2-144 0,0-1 128 15,-1-4-128-15,0-1-176 0,1 1 48 0,-1 0 0 16,-1-1 0-16,0 6 0 0,-4-4 0 0,-1 7 0 15,-1 3 128-15,-4 1 0 0,-3 4 0 0,-2 3 128 16,0 4 80-16,-7 2 32 0,0 0 0 0,0 0 0 16,8 10-240-16,-6 1 0 0,-2 3 0 0,0 1 0 15,1 5 128-15,1 0-128 0,-1 1 0 0,4 1 0 16,0 2 128-16,2-1-128 0,3-1 0 0,3 1 0 16,1-1 144-16,3-3-144 0,1-4 128 0,3 3-128 15,1 2 0-15,2-6-272 0,6-4 32 0,5-8-9104 16,6-6-1808-16</inkml:trace>
  <inkml:trace contextRef="#ctx0" brushRef="#br0" timeOffset="35420.29">2812 14333 6447 0,'0'0'272'0,"0"0"80"16,-2-10-352-16,0 1 0 0,-2 2 0 0,1-2 0 0,1 0 1728 0,-3 0 288 15,5 9 48-15,-3-7 16 0,-1-4-1200 0,0 3-240 16,-1 0-64-16,1 4 0 0,4 4-336 0,-6-7-80 16,-2 2-16-16,3 1 0 0,5 4 128 0,0 0 32 15,0 0 0-15,-8 0 0 0,8 0 16 0,-8 2 0 16,8-2 0-16,0 0 0 0,-2 8-320 0,-1 3 0 15,0 4 0-15,-1 0-144 0,2 3 144 0,1 3 0 16,-3 2 0-16,1 4 0 0,2 1 128 0,0 4 16 16,-1 4 0-16,1 2 0 0,1 1 112 0,-1 3 0 15,-2 4 16-15,-1 4 0 0,3 0-48 0,-1 2-16 16,0 2 0-16,0 1 0 0,0 0-208 0,1-2 176 16,0-1-176-16,-1 2 160 0,-5 0-160 0,5 1 160 0,3 0-160 15,-3 1 160-15,-6-1 192 0,2 1 32 0,1 1 16 0,3 1 0 16,-3 0 160-16,3 2 16 0,-1 4 16 15,2-1 0-15,-1 0-288 0,3-2-64 0,2 1-16 0,2 4 0 16,1 3-224-16,1 1 144 0,0 2-144 0,-3-1 128 16,2 0-128-16,0 4 0 0,2 5 0 0,1-2 0 15,-4-3 0-15,1-1 128 0,-2-5-128 0,0 1 0 16,2 2 128-16,-1-5-128 0,-2-2 0 0,-1-8 128 16,0-8-128-16,-1-1 0 0,0-4 144 0,0-1-144 15,-2-3 208-15,0 1-16 0,-1 1-16 0,1-1 0 16,1-3 96-16,2 1 32 0,-1-4 0 0,1-1 0 15,-1 1-128-15,3-2-32 0,-3-1 0 0,3 0 0 16,1-4-144-16,0 3 0 0,-2 3 144 0,2-3-144 16,-1-2 0-16,1 0 128 0,-5 1-128 0,2 0 0 0,1-5 128 15,0-1-128-15,0-2 128 0,1 0-128 0,-2-2 176 16,0 1-48-16,-2 1 0 0,-1-2 0 0,0-5-128 0,0-2 128 16,0 1-128-16,1-2 128 0,-1 0-128 0,-2-1 0 15,-1 1 144-15,2-2-144 0,0-1 128 0,2-9-128 16,0 0 128-16,0 0-128 0,-3 10 0 0,3-10 0 15,0 0 0-15,0 0-128 16,0 0-496-16,0 0-80 0,2-6-32 0</inkml:trace>
  <inkml:trace contextRef="#ctx0" brushRef="#br0" timeOffset="39205.55">2820 17700 15775 0,'-6'5'336'0,"-4"-4"80"0,-1-1 16 0,1 0 16 0,-1 4-448 0,3-2 0 16,0 1 0-16,8-3 0 0,-9 2 352 0,9-2-32 16,0 0 0-16,0 0 0 0,-6 3 368 0,6-3 64 0,0 0 16 0,0 0 0 15,0 0 0-15,0 0 0 0,0 0 0 0,0 0 0 16,0 0-64-16,0 0 0 0,6 6 0 0,3-3 0 16,1-1-208-16,0 0-48 0,1-3-16 15,3 1 0-15,3-1-96 0,0 0-16 0,1 0 0 0,0 0 0 16,4 0-16-16,0-2-16 0,3 0 0 0,-1 1 0 15,2-1-64-15,4-1-16 0,3 1 0 0,2 0 0 16,3-1-208-16,-2 2 0 0,3 1 128 0,-2-1-128 16,-2-1 0-16,1-1 0 0,-3 3 0 0,1 0 0 15,0 1 0-15,1-2 0 0,1-1 0 0,-1 0 0 16,4 1 208-16,-1-1-48 0,1 1-16 0,-2-2 0 16,-2 2 112-16,-1 1 0 0,-1 0 16 0,2 1 0 15,1-1-96-15,1 0-32 0,3 1 0 0,0 1 0 16,0 2-144-16,1-1 128 0,-2 0-128 0,3 1 128 15,0 0-128-15,-4-1 0 0,1 1 0 0,-3-1 0 0,0 0 0 16,1 0 0-16,-1 0 0 0,0 3 0 0,0-3 0 0,-5 0 0 16,0 0 0-16,-1 1 0 0,1-1 0 0,0 2 0 15,-4-4 144-15,2 1-144 0,-3 1 128 0,0 0-128 16,-4-2 128-16,4 0-128 0,3-2 192 0,-2 1-16 16,-3 0-16-16,2 0 0 0,-1 1 0 0,0-1 0 15,-2 0 0-15,2-1 0 0,3 2-160 0,-2 0 160 16,-2-4-160-16,-2 2 160 0,-2 0-160 0,1 0 0 15,0 0 0-15,-1-2 128 0,-1 4-128 0,-1-1 0 16,0 0 0-16,-1 1 0 0,2 1 0 0,-1 0 0 16,3-1 0-16,0 3 128 0,-1-2-128 0,4 0 0 15,-2-1 0-15,-2 0 128 0,-1 1-128 0,-1-1 0 16,-1 0 0-16,1 0 128 0,1 1-128 0,-2-1 0 0,0 0 0 16,-1 0 128-16,0 0-128 0,-1 1 0 0,-2 0 0 0,3-1 0 15,-2 0 192-15,0 0-64 0,-1 0 0 0,3 0 0 16,-2-1 32-16,3 0 0 0,-1 0 0 0,1 0 0 15,-2 0-160-15,2 0 0 0,-1-2 0 0,1 2 0 16,-2 0 0-16,1 0 128 0,2-1-128 0,0 2 0 16,0 0 128-16,-2 1-128 0,-4-1 0 0,2-1 128 15,0 0-128-15,1 0 128 0,-2 1-128 0,-1 0 128 16,-2-1-128-16,-1-1 0 0,1 1 0 0,-10 1 0 16,7 3 128-16,2-3-128 0,-9 0 0 0,9 1 128 15,-9-1-128-15,9 2 0 0,-9-2 144 0,9 0-144 16,-9 0 0-16,8-1 0 0,2 0 0 0,-10 1 128 15,0 0-128-15,0 0 0 0,9-3 0 0,-9 3-128 16,0 0-1040-16,9-1-208 0,-9 1-32 16,0 0-13312-16</inkml:trace>
  <inkml:trace contextRef="#ctx0" brushRef="#br0" timeOffset="42765.393">2749 17277 2751 0,'0'0'256'0,"-10"0"-256"0,-6-5 0 0,-1 1 0 16,0-2 4192-16,4 1 800 0,-2 2 144 0,0-2 48 16,0 0-4352-16,-1-1-832 0,1 1-256 0,-1-2 0 15,0-1 448-15,-1 3 64 0,0 2 32 0,0-2 0 16,0 0-288-16,-3 0 0 0,1 5 0 0,-1-1 0 16,1-1 0-16,-2 1 0 0,0-2 0 0,1 3 0 15,0 3 160-15,0 1-32 0,-2 2 0 0,3 3 0 16,1 2-128-16,1 3 160 0,-2 2-160 0,2 4 160 15,3 1-160-15,2 2 0 0,-1 1 0 0,3 4 0 16,2-2-144-16,4 5 144 0,2-1 0 0,5 1 0 16,0-2 0-16,5 0 0 0,3 0 0 0,2-2 0 15,1-5 0-15,4 0 0 0,3-3 0 0,3-2 0 16,1-1 0-16,2-3 0 0,0-3 0 0,2-1-160 16,-2-3 0-16,2-2 0 0,-1-1 0 0,2-4 0 0,3-4-48 0,-1 1-16 15,-1-3 0-15,1-1 0 0,0-5 224 0,2 0 0 16,-1-2 144-16,-1-2-144 0,-3-2 208 0,-2-2-48 15,-1-4-16-15,-2-2 0 0,-4-4-144 0,-1 0 160 16,-1 1-160-16,-2 0 160 0,-3 1-160 0,-3 2 160 16,-3-1-160-16,-3 1 160 0,-4 0 240 0,-4 1 48 15,-1 2 16-15,0-3 0 0,-5 0 224 0,-1-1 32 16,-4 1 16-16,-1 2 0 0,-1 1-416 0,-2 8-96 16,-3 3-16-16,-5 6 0 0,1 7-208 0,-2 6 0 15,-2-2 0-15,3 7 0 0,4 4-352 0,2 4-16 16,2 0 0-16,1 0-7376 15,1-1-1488-15</inkml:trace>
  <inkml:trace contextRef="#ctx0" brushRef="#br0" timeOffset="46784.038">1473 14962 1839 0,'0'0'160'0,"0"0"-160"0,-8-1 0 0,8 1 0 16,-9-7 3040-16,1 1 576 0,0 2 112 0,8 4 32 15,-5-8-3056-15,0 1-704 0,0 1 0 0,3 0 0 16,2 6-144-16,0 0-16 0,-2-7 0 0,2 7 0 16,0 0 16-16,2-9 0 0,-1 0 0 0,2 2 0 0,-3 7 144 0,7-7 0 15,0-2 0-15,1-1 128 0,-1 1 80 0,3-2 32 16,-2-1 0-16,3 1 0 0,4 1 160 0,0 0 48 16,-2 0 0-16,5-1 0 0,-2 0-96 0,0 0-16 15,-4 3 0-15,3-2 0 0,4 1-64 0,-2 1-16 16,-3 3 0-16,1 1 0 0,2 1-112 0,0 1-16 15,1 1-128-15,-5 4 192 0,-3 0-192 0,0 4 0 16,0 2 0-16,-1 3 0 0,-2 5 0 0,2 3 0 16,-3 2 0-16,-3 2-160 0,-3 0 160 0,-2 4-160 15,-2 2 160-15,-3 0-160 0,0-2 160 0,-3 0 0 16,0-2 0-16,0 2 0 0,-2-4 0 0,1-1 0 16,1-2 160-16,-2 0-160 0,-1 0 528 0,1-2 16 15,0-1 0-15,2 2 0 0,2-2-32 0,1-1 0 0,-2-3 0 16,1 2 0-16,3-1-320 0,0-3-192 0,0-3 192 0,3-2-192 15,2-7 0-15,0 0 0 0,0 0 0 0,0 0-192 16,0 0 32-16,0 0 16 0,0 0 0 0,0 0 0 16,0 0 144-16,4-9 0 0,3 0 128 15,0 0-128-15,2 0 304 0,1 2-16 0,2 1 0 0,2 0 0 16,-2 1-96-16,6 0 0 0,-1-4-16 0,0 0 0 16,1 0-176-16,0 0 0 0,-1 0 0 0,1 1 0 15,1-1 0-15,-2 1 0 0,-2 2 0 0,1 0 0 16,-2 1-672-1,-1-1-16-15,-1-1 0 0,0 2-6016 0,-2 2-1200 0</inkml:trace>
  <inkml:trace contextRef="#ctx0" brushRef="#br0" timeOffset="47121.32">2064 14559 28735 0,'-11'-6'1280'0,"11"6"256"0,-9-3-1232 0,3 3-304 15,6 0 0-15,0 0 0 16,0 0-464-16,0 0-160 0,0 0-16 0,-1 11-16 0,-1 0 400 0,4 1 64 0,0 0 32 0,1 3 0 15,-3 3 160-15,1 1 0 0,0 1 0 0,0 4 0 16,-1 3 0-16,0 3 0 0,1 2 0 0,2 3 0 16,-1 4 128-16,-1 0 128 0,0 0 0 0,2-1 16 15,0 0-80-15,1-2 0 0,1-2-16 0,2-1 0 16,1 0-176-16,1-3 0 0,-3-4 0 0,2 0 0 31,1 2-272-31,-1-4-144 0,0-3-32 0,0-4-7408 0,3-5-1488 0</inkml:trace>
  <inkml:trace contextRef="#ctx0" brushRef="#br0" timeOffset="47368.194">2309 14657 31327 0,'-8'-3'2784'0,"0"3"-2224"15,-3 3-560-15,2 2 0 0,0 3 1296 0,5 3 160 16,3 3 16-16,1 5 16 16,1 4-1904-16,2 4-384 0,2 3-80 0,1 3-16 15,1 1-96-15,2 1-32 0,-3 1 0 0,4-2 0 16,-1 0-1648-16,1-6-336 0,0-1-64 0,-5-4 0 16,0-1 1520-16,-2-3 304 0,1-4 64 0,-2-2 16 15,1-2 208-15,-1-2 64 0,-2-9 0 0</inkml:trace>
  <inkml:trace contextRef="#ctx0" brushRef="#br0" timeOffset="47637.235">1779 14691 16575 0,'-14'-6'1472'0,"3"2"-1168"0,0-2-304 0,1 0 0 16,-1 0 5056-16,5 3 944 0,6 3 192 0,0 0 32 16,0 0-5504-1,0 0-1104-15,5-8-208 0,6 3-48 0,0 0 96 16,5 1 32-16,5-2 0 0,2 1 0 0,5 2-128 0,0-2-32 0,2 0 0 0,1 0 0 0,0 2 240 0,1-3 48 16,0 0 16-16,1-1 0 15,1 1-112-15,3-1-32 0,0 0 0 0,3 2 0 16,-3-4-1776-16,3-1-352 0,-4-3-80 0</inkml:trace>
  <inkml:trace contextRef="#ctx0" brushRef="#br0" timeOffset="48777.305">2928 13641 20207 0,'0'0'896'0,"0"0"192"0,-8-7-880 0,2 0-208 0,3 1 0 16,3 6 0-16,0 0 0 0,0 0 0 0,-8-9 0 0,3 3-160 16,5 6 160-16,-8-3-192 0,0-2 192 0,0 3-192 15,-1 1-16-15,0 1-16 0,0 0 0 0,-3 2 0 16,-2 2 224-16,1 1 0 0,-1 1 0 0,1 3 0 16,0 4 160-16,-2 1 32 0,-4 1 0 0,1 4 0 15,2 1-64-15,-1 1 0 0,1 3 0 0,0-3 0 16,0 2 16-16,3 0 0 0,2 0 0 0,1 2 0 15,1 1 304-15,1 0 48 0,1-1 16 0,3 2 0 16,4-2-288-16,3 0-48 0,-2 0-16 0,4-5 0 16,2 0-160-16,3 0 0 0,-2-5 144 0,3 1-144 15,2-3 0-15,2-2 0 0,3-2 0 0,-1-1 128 16,2-5-128-16,1-2 0 0,1-1 128 0,-1-1-128 16,-1-2 288-16,2-3-16 0,-2-2 0 0,1-2 0 0,-2-1 96 15,2-3 16-15,0-5 0 0,1-1 0 0,0-2-128 16,-4 0 0-16,1-5-16 0,1 2 0 0,0-3-240 0,-1 3 128 15,-5 1-128-15,0 1 0 0,-2 0 0 0,0 0 0 16,-4 1 0-16,-4 2 0 0,3 2 0 0,-5 1 0 16,-1-1 0-16,-1 1 0 0,-4 2 0 0,1 0 0 15,-2-3 0-15,0 3 0 0,-2-1 0 0,0 3 0 16,0-2-176-16,-3 1 176 0,-3 0-144 0,1 0 144 16,1 0 0-16,-3-1 0 0,-3 2 0 0,3 0 0 15,-2 1 0-15,1-1 0 0,-2-1 0 0,1 4 176 16,-2 2 0-16,2 1 0 0,1 3 16 0,-1 0 0 15,-4 2 0-15,2 0 0 0,-1 2-192 0,-1 3 0 16,0-2 0-16,0 3 0 0,0 1 0 0,0 2-144 0,2 0 144 0,-1 3-160 16,0 2 160-16,2 3 0 0,4 0 0 15,2 2 0-15,2 0 0 0,0 0-160 0,4-1 160 0,-2 2 0 16,2-1 0-16,2 1 0 0,2 0 0 16,1-3 0-16,0 0 0 0,1 3-160 0,2-3 160 15,3 1-192-15,0-1 192 0,1-3 0 0,1 2 0 0,3-3 0 16,2-3 0-16,0 2 0 0,0-2 0 0,5-3 0 15,3-1 128-15,2-2-128 0,-5-2 160 0,5-2-160 16,3-2 304-16,2 0-48 0,-1-3 0 0,0 1 0 16,1-2 96-16,-4 0 16 0,2-1 0 0,-3 0 0 15,2 0-48-15,0 1-16 0,1-1 0 0,-2 3 0 16,-1-3-112-16,0 4-32 0,4 0 0 0,2 1 0 16,-5-2-160-16,1 4 0 0,-1-2 0 0,0 3 0 0,-3-1 0 15,-1 2-176-15,-3 2 16 0,1 1 0 16,-2 2-2096-16,0 1-432 0,-2-2-64 0,-13-4-32 15</inkml:trace>
  <inkml:trace contextRef="#ctx0" brushRef="#br0" timeOffset="49938.331">6440 17553 8287 0,'0'0'368'0,"-5"-5"80"0,-3 2-448 0,2 0 0 15,-2-2 0-15,4 2 0 0,4 3 3216 0,0 0 560 16,-4-4 128-16,-1-2 0 0,5 6-3408 0,0 0-688 16,-3-6-144-16,3-2-32 15,0-2-96-15,2-1-32 0,4 1 0 0,-4 0 0 0,1-1 496 0,-1 2 0 16,2-2-128-16,1-1 128 0,2 1 368 0,0 1 112 15,1 1 32-15,1-4 0 0,-2 0-272 0,1 0-48 16,0 3-16-16,1 1 0 0,-3-1-176 0,2 3 0 16,-1 1 0-16,-7 6 0 0,0 0 0 0,0 0 160 0,0 0-160 0,0 0 160 15,11 8-160-15,-2 3 128 0,-4 2-128 0,-2 4 128 16,-4 1-128-16,0 7 192 0,-1 2-192 0,1 5 192 16,-4 4-64-16,3 3 0 0,-1-2 0 0,-1-1 0 15,-3-5 16-15,0-1 0 0,1-3 0 0,-1-1 0 16,2-2 208-16,-2-5 32 0,2-4 16 0,-1-1 0 15,2 0 32-15,-1-1 0 0,2-1 0 0,-1-3 0 16,4-9-192-16,-5 6-48 0,2 2 0 0,3-8 0 16,0 0-64-16,0 0-128 0,0 0 176 0,0 0-176 15,0 0 256-15,0 0-64 0,0 0-16 0,0-10 0 16,2-1 48-16,2-2 16 0,2-3 0 0,-1 0 0 16,2-4 48-16,2-2 16 0,2-4 0 0,2-3 0 15,-1-2-80-15,2 1-16 0,2-2 0 0,0-1 0 16,3-1-16-16,0 2 0 0,1 4 0 0,-2 4 0 0,4 2-48 15,0 4-16-15,4 4 0 0,2 2 0 0,1 1-128 0,0 3 0 16,1 5-192-16,1 3 192 16,0 2-1760-16,1 5-224 0,0 3-64 0</inkml:trace>
  <inkml:trace contextRef="#ctx0" brushRef="#br0" timeOffset="53910.694">5399 17209 8287 0,'0'0'368'0,"0"0"80"16,-11-3-448-16,2 2 0 0,9 1 0 0,-7 1 0 0,-1-2 2960 0,8 1 512 15,-8 0 112-15,1 0 0 0,-2-1-2880 0,9 1-704 16,0 0 0-16,-10 0 0 0,1 0 0 0,-1 2-144 16,3 1 16-16,7-3 0 0,-7 0-112 0,7 0-16 15,0 0 0-15,-7 2 0 0,-1-2 256 0,8 0 160 16,0 0-32-16,0 0 0 0,-9 4 320 0,9-4 48 15,-8 1 16-15,8-1 0 0,-8 0-208 0,8 0-48 16,0 0 0-16,0 0 0 0,-7 2-96 0,7-2-32 16,0 0 0-16,0 0 0 0,-5 5-128 0,5-5 160 15,0 0-160-15,0 0 160 0,0 0 112 0,0 0 32 16,-5 9 0-16,5-9 0 0,0 0-64 0,-1 10-16 16,0 3 0-16,-1 0 0 0,1 0-16 0,2 1 0 15,3 1 0-15,-1 0 0 0,-2 2 16 0,-1 0 0 0,-1 2 0 0,1 3 0 16,0 2-16-16,1 1 0 15,0 2 0-15,0 1 0 0,0 5 32 0,1-1 0 0,-2-2 0 0,0 1 0 16,-2-1-48-16,1-2-16 0,0 0 0 0,-1-2 0 16,-1-2-176-16,1-1 192 0,0-1-192 0,0 0 192 15,-1 0-32-15,2-2 0 0,-1-3 0 0,-1 1 0 16,2 1 80-16,0-4 16 0,-1-2 0 0,1-2 0 16,1-2-128-16,0 2 0 0,1-3-128 0,-1-8 192 15,0 0-192-15,3 9 0 0,-3-9 0 0,0 0 0 16,0 0 0-16,0 0 0 0,0 0 0 0,0 0 0 15,0 0-192-15,0 0 64 0,0 0 128 0,0 0-208 16,4-11 208-16,-7-4 0 0,3-5 0 0,3-2 0 0,-1-1 0 16,0-2 0-16,-1 1 0 0,1-1 0 15,1-3 0-15,-2 1 0 0,-2-1 0 0,3 0 0 0,1-2 0 16,-2-2 0-16,-1-2 0 0,0 0 0 0,-3-2 0 0,2 1 0 16,0-1-160-16,-2 2 160 0,1 7 0 0,-1-1 0 15,0 2 0-15,-1 3 0 0,2 1 0 0,-1 4 0 16,2 3 0-16,0-1 128 0,-2 1 16 0,3 3 0 15,0 2 0-15,0 1 0 0,0-2-144 0,0 5 0 16,0 6 0-16,0 0 0 0,0 0 0 0,0 0 0 16,0 0-192-16,0 0 192 0,0 0-176 0,0 0 176 15,-7 9-128-15,2 4 128 0,2 2-160 0,-1 0 160 16,-3 5-192-16,2 1 192 0,-1 2 0 0,2-1 0 16,0 2 0-16,2 5 0 0,-2 2 0 0,0 1 0 15,2 1 0-15,1 0 0 0,-1 1 0 0,1 1 128 16,0-1-128-16,0-2 0 0,1 2 144 0,-3-2-144 0,2-3 128 15,1-2-128-15,1-1 0 0,2-2 128 0,-2-5-128 0,0-1 0 16,-1-3 0-16,0-3 0 0,1-2 128 0,-1-10-128 16,0 0 192-16,0 0 0 0,0 0 0 0,0 0 0 15,0 0 176-15,0 0 32 0,0 0 16 0,2-11 0 16,-1-3-416-16,1-4 0 0,1-4 0 0,2-1 0 16,-2-2 0-16,2-2 0 0,-1-2 0 0,1-2 0 15,-2 4 0-15,1-4 0 0,2-2 0 0,-4 0 0 16,0-2 0-16,2 3-144 0,0 3 144 0,0 2 0 15,-3 4-128-15,-1 3 128 0,3 1 0 0,-1 6 0 16,1 2-144-16,0 2 144 0,-3 9 0 0,0 0-144 16,0 0 144-16,0 0-192 0,0 0 192 0,0 0-192 15,0 0 192-15,0 0-128 0,5 10 128 0,-4 3-128 0,-1 4 128 16,1 1 0-16,0 3 0 0,1 2 0 0,1 0 0 0,2 3 0 16,-3-2 0-16,0-1 0 0,0 0 0 0,0 0 0 15,1-1 0-15,0-4 0 0,1-1 0 0,-1-1 0 16,-1-3 0-16,0-2 0 0,2-1 0 0,-4-10 0 15,3 7 0-15,-3-7 0 0,0 0 0 0,0 0 0 16,0 0 0-16,0 0 0 0,0 0 0 0,0 0 128 16,0 0-128-16,0 0 0 0,-8-5 0 0,3-1 0 15,-1-4 0-15,2-1 0 0,1-4 0 0,-1 2 0 16,2-4 0-16,-2 0 0 0,1-3-128 0,1 0 0 16,0 1 0-16,1-3 0 0,1 1 128 0,0 0-128 15,0 3 128-15,2 3-128 0,0 2-48 0,2 4 0 16,0 1 0-16,-4 8 0 15,2-9-1296-15,5 4-256 0,2 0-48 0,-2 3-10320 0</inkml:trace>
  <inkml:trace contextRef="#ctx0" brushRef="#br0" timeOffset="54819.098">5498 16511 16527 0,'0'0'720'0,"0"0"176"0,-5-2-720 0,5 2-176 0,-7-3 0 0,2 0 0 16,0-1 384-16,-1 3 64 0,-1 2 0 0,0-2 0 15,0-2-48-15,-2 0 0 0,-2 1 0 0,-1 0 0 16,2-2-96-16,-1 1-32 0,-1-1 0 0,-2 1 0 16,-1 1 112-16,1-2 0 0,-3 2 16 0,0-1 0 15,0-1 240-15,0 2 32 0,0 0 16 0,2 0 0 16,2-1-192-16,-2 3-48 0,0 2 0 0,0 1 0 16,0-1-128-16,0 2-16 0,1-1-16 0,0 1 0 15,1 1 16-15,2 1 0 0,0 2 0 0,1 1 0 0,-1 1-304 16,1 2 160-16,-2 3-160 0,3 2 128 0,4 0-128 0,1 6 0 15,-4 5 0-15,3 0 0 0,3 1 0 0,2-1 0 16,0-1 0-16,4-2 0 0,1-3 0 0,2 0 0 16,0-1 0-16,2-2 0 0,1-1-128 0,1-3 128 15,1 0 0-15,0-3 0 0,-2-3 0 0,1-2-144 16,0-2 144-16,-1 0 0 0,-10-5 0 0,11-1 0 16,-2-2 0-16,1 0 0 0,-1-1 160 0,2-3-16 15,-4-1 0-15,3-1 0 0,0-4 16 0,0 1 0 16,0 0 0-16,-1 0 0 0,-1-3-160 0,2-1 0 15,-1 1 0-15,2 0 128 0,0-1-128 0,-1-3 0 16,-1-1 0-16,-1 1 0 0,0 2 0 0,1-1 0 16,0-8 0-16,0 3 0 0,-2 1 0 0,1 2 0 0,0 4 0 0,-3 2 0 15,1 2 0-15,-2 2-192 0,2 3 64 0,-6 7 128 16,0 0-128-16,0 0 128 0,0 0 0 0,0 0 0 16,0 0 0-16,1 13 0 0,-2 3-144 0,1 1 144 15,4 2 0-15,-3 5 224 0,-2 6-32 0,1 2-16 16,2-4-176-16,1 3 128 0,0-1-128 0,2-2 128 15,3-1-128-15,2-2 0 0,-2-7 0 0,2-2-176 32,3-1-464-32,0-4-80 0,2-3-32 0,1-2-7504 0,-1-3-1520 0</inkml:trace>
  <inkml:trace contextRef="#ctx0" brushRef="#br0" timeOffset="60092.285">5785 17367 13823 0,'0'0'608'0,"0"0"128"0,-7-3-592 0,7 3-144 0,0 0 0 0,0 0 0 16,0 0 2544-16,0 0 464 0,0 0 112 0,0 0 16 15,0 0-2336-15,0 0-464 0,0 0-80 0,-7 0-32 16,7 0-96-16,0 0 0 0,-7 0-128 0,7 0 192 16,0 0 224-16,0 0 32 0,0 0 16 0,0 0 0 0,0 0 32 0,0 0 0 15,13 6 0-15,3 2 0 0,4-1-240 0,3 1-64 16,4 2 0-16,-2 1 0 0,-1 1-192 0,6 2 0 15,0-2 0-15,3 1 0 0,-1 0 0 0,0-2-256 16,0 1 48-16,1-1 16 0,-1 0-144 0,0-1-32 16,-2 0 0-16,-2-2 0 0,0 0 368 0,0 1-144 15,-2-2 144-15,-2-1 0 0,-3-2 0 0,0 1 0 16,-5 0 0-16,-5-1 0 0,-2 0 0 0,-1 0 224 16,-8-4-64-16,5 5-16 0,-5-5 48 0,0 0 0 15,0 0 0-15,-2 7 0 0,-5-1 48 0,0 4 16 16,-6 0 0-16,-3 1 0 0,-3 2-256 0,-2 4 128 15,2 2-128-15,-3 0 0 0,-6 2 0 0,3 0 0 16,1 0 0-16,-2-1-160 0,5 0 160 0,2-4-160 0,2-3 160 0,4 0-160 31,2-1-480-31,2-4-112 0,4-2-16 0,5-6 0 16,0 0-1904-16,-4 5-384 0</inkml:trace>
  <inkml:trace contextRef="#ctx0" brushRef="#br0" timeOffset="61190.027">2415 14828 1839 0,'0'0'160'0,"0"0"-160"0,0 0 0 0,-7-4 0 16,1 0 4064-16,6 4 784 0,-5-5 144 0,0 1 48 16,5 4-3968-16,0 0-800 0,0 0-144 0,0 0-128 15,-2-9 208-15,2 9-32 0,2-9-16 0,-2 9 0 16,5-11-160-16,-1 2 0 0,1-1 0 0,3-1 128 16,0-2 64-16,1-1 0 0,4-2 0 0,0-2 0 15,2-4 256-15,3-3 64 0,-1 0 16 0,2-2 0 16,4-3-112-16,-1-1-32 0,-3 0 0 0,1 1 0 0,1 0 240 0,-6 2 32 15,0-1 16-15,-4 2 0 0,1 2 144 0,-2 3 16 16,0 2 16-16,1 4 0 0,0 0-128 0,-2 5-16 16,0 2-16-16,-3 2 0 0,-1 0-256 0,-5 7-48 15,8-4-16-15,-8 4 0 0,9 0-368 0,-9 0 0 16,13 7 0-16,-6 2 0 0,2 2 0 0,-2 4 0 16,0 1 0-16,-1 5-128 0,-1-1 128 0,1 6 0 15,-1 3 0-15,1-1 0 0,0 1 0 0,-1 0 176 16,-2-5-48-16,2 3 0 0,-3 2 0 0,1-3-128 15,0-4 192-15,2 0-64 0,-1 4-128 0,3-1 0 16,2 0-160-16,2 2-10144 16,1 0-2016-16</inkml:trace>
  <inkml:trace contextRef="#ctx0" brushRef="#br0" timeOffset="65395.654">8767 17148 11055 0,'0'0'976'0,"0"0"-784"16,-5-4-192-16,5 4 0 0,0 0 2592 0,0 0 480 16,-4-4 80-16,4 4 32 0,0 0-2656 0,0 0-528 15,0 0 0-15,0 0-192 0,0 0 192 0,0 0-144 16,0 0 144-16,0 0-128 0,0 0 128 0,-5 8 0 15,2 0 0-15,1 4 0 0,-1 3 384 0,1 3 0 16,1 1 0-16,0 3 0 0,1 2 96 0,-3 2 32 0,-2 3 0 0,1 2 0 16,1-1-320-16,-2 2-48 0,4 3-16 0,-2 0 0 15,-3 0-128-15,1-1 0 0,-1-3 0 0,1-6 128 16,-3-3-128-16,2-3 0 0,0-5 0 0,1-1 0 16,-1-1 256-16,-1 0-48 0,2-4 0 0,1-2 0 15,4-6 128-15,-9 3 32 0,9-3 0 0,0 0 0 16,-9-3-176-16,2-2-48 0,2 0 0 0,3-4 0 15,-1 0-144-15,3-3 0 0,-1-3-160 0,5 0 160 16,0-5-176-16,2 1 176 0,0-2-192 0,0-1 192 16,1-1 0-16,1-2 0 0,-1-1 0 0,1 3 0 15,3-1 0-15,0 1 0 0,4 0 128 0,0-1-128 16,2 4 0-16,1-1 0 0,-1 0 0 0,0 1 0 0,3-1 0 0,0 2-128 16,1 2 128-16,-1-1 0 0,-2-2 0 0,4 5 0 15,-1 1 0-15,0 0 0 0,0 5-144 0,-4 2 144 16,-2 3 0-16,-1 2-144 0,-2 4 144 0,1 1 0 15,-2-1 0-15,1 5 0 0,-4 7 0 0,0 1 0 16,-2 2 160-16,-4-1-160 0,-3 0 224 0,-1 0-48 16,-3 2-16-16,-4-2 0 0,-6 3 48 0,-3 1 16 15,0 1 0-15,-7 0 0 0,-3-2 160 0,-1 1 16 16,0 0 16-16,0 0 0 0,-1-4-208 0,3 0-32 16,0-1-16-16,5-3 0 0,1-3-160 0,1-5 0 15,3-1 0-15,4-3 0 16,3-5-1760-16,3-1-224 0,3-3-64 0,6-4-9744 0</inkml:trace>
  <inkml:trace contextRef="#ctx0" brushRef="#br0" timeOffset="65793.248">9334 17226 30399 0,'0'0'1344'0,"-7"-4"288"0,-1 0-1312 0,8 4-320 0,0 0 0 0,0 0 0 16,0 0-896-16,0 0-256 0,0 0-64 0,0 0 0 15,0 0 464-15,0 0 96 0,0 0 16 0,0 0 0 16,0 0 240-16,-5 7 48 0,1 2 16 0,0-1 0 16,4-8 608-16,-2 12 128 0,1 0 32 0,2 2 0 0,3 1 208 0,0 1 64 15,-2-2 0-15,3 0 0 0,1 1-432 0,2-2-80 16,0-2 0-16,1-1-16 0,1-2-176 0,0-3 0 15,3 1 144-15,2-5-144 0,-2-4 256 0,3-1-32 16,1-3 0-16,2-4 0 0,0-4-224 0,0-1 128 16,1-3-128-16,0-1 0 0,-2-1 0 0,0-2 0 15,-3-2 0-15,0 3 0 0,-8 2 0 0,2 1-128 16,-2 2 128-16,-3-4-160 0,0-2 32 0,-4 2 0 16,-3 3 0-16,0 8 0 0,-1 1-16 0,4 9 0 15,-9-6 0-15,-2 4 0 0,-2 5-112 0,-1 4 0 16,1 1-16-16,-1 7 0 15,-3 1-336-15,2 1-64 0,1 0-16 0,2-1 0 16,2-2-1696-16,4-4-352 0</inkml:trace>
  <inkml:trace contextRef="#ctx0" brushRef="#br0" timeOffset="66050.38">9972 16789 13823 0,'-8'0'1216'0,"1"4"-960"0,-1 1-256 0,1 4 0 15,1 3 4512-15,1 2 864 0,0 3 160 0,0 5 32 16,1 2-4848-16,-4 3-976 0,1 0-192 0,-2 5-32 16,2 2-16-16,1 5 0 0,-3 2 0 0,0-1 0 0,-1-3 144 0,1 0 32 15,0-5 0-15,1 1 0 0,-1-3 320 0,1-2 0 16,3-2 0-16,0-2 0 0,3-3 0 0,1-2 0 15,1-2 0-15,2-2 0 16,1-3-2032-16,1-5-336 0,-4-7-64 16</inkml:trace>
  <inkml:trace contextRef="#ctx0" brushRef="#br0" timeOffset="66488.662">10262 17257 11055 0,'-5'-2'976'0,"-7"1"-784"15,1 0-192-15,2 2 0 0,9-1 5376 0,-9 3 1040 16,3-4 208-16,-2 2 32 16,8-1-5872-16,-8 3-1168 0,-2-2-256 0,0 0-32 15,-1 2-2016-15,-1 1-384 0,0-1-96 0,1 3-16 0,1-2 2288 0,0 4 464 0,-1-1 96 0,3 1 16 16,1 1 1184-16,3 1 240 0,1 0 48 0,1 2 16 15,0 3-448-15,2 1-80 0,2-1-32 0,4 1 0 16,-2 0-448-16,2-2-160 0,-2 0 0 0,5-1 144 16,1-4-144-16,0 1 0 0,-2-5 0 0,1 1 0 15,1-4 0-15,-2-1 128 0,1-1-128 0,-1-2 0 16,0-5 272-16,0 0-16 0,-2-1-16 0,1-3 0 16,1-1-48-16,-3-1 0 0,1 1 0 0,-1-2 0 15,1 0 0-15,-2-2-16 0,0 3 0 0,-1 0 0 16,0-1-176-16,0 3 0 0,-1 2 0 0,-2 1 0 0,0 8 0 0,0 0 0 15,0 0 0-15,0 0 0 0,0 0 0 16,0 0 0-16,0 0 0 0,9 9 0 0,-2 4 224 16,-1-1-32-16,0 1-16 0,2 3 0 0,-1 1-176 0,3 0 128 15,-1-2-128-15,2 1 128 0,1 0-128 0,2 0 0 16,2-3-192-16,0-2 192 16,0 0-2448-16,1-5-368 0,9-1-80 0,-5-11-16 15</inkml:trace>
  <inkml:trace contextRef="#ctx0" brushRef="#br0" timeOffset="66835.622">10814 17268 26719 0,'0'0'2368'0,"-11"0"-1888"0,1 1-480 0,2 5 0 15,1 3 2512-15,2 5 416 0,0 2 80 0,4 3 0 32,0 3-3008-32,-3 0-464 0,-1-1-176 0,1 1-16 15,0 3-1088-15,0-2-224 0,0-2-32 0,0-1-16 16,-3-3 992-16,3-3 208 0,0-6 48 0,4-8 0 0,0 0 1248 0,0 0 256 0,0 0 48 0,0 0 16 16,-5-7 480-16,3-3 112 0,3-2 16 0,1-3 0 15,2 2-816-15,0-1-144 0,1-5-48 0,2 2 0 16,0-4-208-16,3 0-64 0,3 1 0 0,0 2 0 0,0 2-128 0,1 1 0 15,1 0 0-15,2 2 0 0,3 2 0 16,-3 0-176-16,1 0 48 0,1 4 0 16,4 6-256-16,-1 1-64 0,3 1 0 15,-1 3 0-15,2 0-2112 0,-1 1-416 0,9 1-96 0,-8-3 0 0</inkml:trace>
  <inkml:trace contextRef="#ctx0" brushRef="#br0" timeOffset="67639.504">12031 17317 24815 0,'0'0'1088'0,"-5"-5"256"0,0 1-1088 0,-2-2-256 0,-1-2 0 0,0 4 0 31,-1-3-736-31,-4 2-208 0,-1-1-32 0,-3 3-16 16,0 1 224-16,-5 1 64 0,-1 0 0 0,-4 3 0 0,1 3 528 0,2 2 176 0,1 1 0 0,1 2 0 16,1 1 640-16,2 2 256 0,3 2 32 0,1 3 16 15,4 0-192-15,0 4-48 0,2 3 0 0,3 3 0 0,-1 4-512 0,3 1-192 16,2-2 0-16,2 2 144 15,2 0-144-15,1-4-176 0,4-4 48 0,0-2 0 16,2-3-336-16,4-3-64 0,4-8-16 16,2-4 0-16,2-5-16 0,3-7 0 0,3-3 0 0,3-6 0 15,-1-4 896-15,-1-4 176 0,0-3 48 0,-2-3 0 0,-2-4-192 0,-2 2-48 16,-2-2 0-16,-3 5 0 0,-2 1-192 0,-4 3-128 16,-1 2 128-16,-4 1-128 0,-2 2 0 0,-2 1-240 15,-2 3 48-15,-3-2 0 16,-4 5-368-16,-5 0-64 0,-2 4-16 0,-3 5 0 0,-4 2 256 15,-1 4 64-15,-1-1 0 0,-2 4 0 0,0 4 480 0,3 0 96 16,2 1 32-16,1 0 0 0,4-2 32 0,3 1 0 16,1 2 0-16,3-4 0 0,1-3-320 0,7-4 0 15,0 0 128-15,10 5-128 0,-1-3-128 0,3-4-96 16,3-3-16-16,3-3 0 0,2 2 240 0,2-2 0 0,0-2 144 16,1 0-144-16,-2-3 384 0,4-1-32 0,-2 2 0 15,4 1 0-15,0 0-32 0,0 2 0 0,2-1 0 0,1 1 0 16,0 0-16-16,-5 3-16 0,-4-2 0 0,2 6 0 15,-1 2-288-15,-1 4 160 0,-2 4-160 0,-4 0 128 16,-5-3-128-16,1 3 0 0,0 3-160 0,-5 1 160 16,0 0-288-16,-2 1 32 0,-3 5 16 0,-1-3 0 15,-1 3 240-15,1-2-144 0,0 1 144 0,0 1-128 16,0 0 128-16,0 2 128 0,-1-1-128 0,-2 2 176 16,1 0-176-16,1 1 0 0,0-4 144 0,1 1-144 15,-2-3 0-15,2-1 0 0,0-1 0 0,3-3 0 16,3 0-208-16,-1-2-64 0,-1-1-16 0,4-3 0 0,-2-4 32 15,3-1 0-15,-9 0 0 0,9-4 0 16,2 0 256-16,0 0 0 0,-3-3 0 0,0 1 0 0,0 0 0 16,1 1 128-16,0-1 0 0,0-1 16 0,-3-2 176 0,2 0 16 15,0 1 16-15,-1 0 0 0,0-3-128 0,-2 2-32 16,0 2 0-16,-5 7 0 0,5-9-192 0,1 2 0 16,-5-1-144-16,0 1 144 15,0 0-592-15,-1 7-32 0,-1-6 0 0,-1 0-9504 16</inkml:trace>
  <inkml:trace contextRef="#ctx0" brushRef="#br0" timeOffset="68240.571">11394 17405 13823 0,'0'0'1216'0,"0"0"-960"16,-1-11-256-16,1 2 0 0,0 0 2096 0,0 0 368 16,0 0 80-16,0-1 16 0,-1 1-1968 0,1 1-384 15,0-1-80-15,0 1 0 0,0 0 128 0,-1 3 16 16,1 5 16-16,-3-3 0 0,-4 0 224 0,1 1 64 16,-2-1 0-16,-1 1 0 0,1 2 64 0,1 4 32 15,-2 3 0-15,0 2 0 0,-3-1-288 0,0 2-48 0,-4 3-16 0,0 3 0 16,-3 0-320-16,2 3 0 0,1 3 0 0,1 1 128 15,-1-3-128-15,4 2 0 0,2 2 0 0,2-2-128 16,-1-1 128-16,3-1-128 0,4-5 128 0,1 0-128 16,2-1-80-16,1-2-16 0,4-1 0 0,4 0 0 31,4-2-160-31,3-3-48 0,3-1 0 0,7-1 0 16,5 2-16-16,2-4 0 0,1-1 0 0,4-1 0 0,2-2-1136 15,-1-2-224-15,1-2-48 0</inkml:trace>
  <inkml:trace contextRef="#ctx0" brushRef="#br0" timeOffset="70061.129">12424 17326 20959 0,'0'0'928'0,"-7"-5"192"0,3-1-896 0,4 6-224 0,-4-6 0 0,-2-2 0 32,2-1-1456-32,0-1-336 0,2-1-64 0,0 0 0 0,-5 2 832 15,4 0 192-15,1-1 16 0,0 1 16 0,-4 1 544 0,6 8 128 0,-4-8 128 0,-1 3-208 16,1-2 1376-16,4 7 288 0,0 0 48 0,0 0 16 15,-11 0-688-15,2 0-128 0,9 0-16 0,-8 3-16 16,-1-1-528-16,9-2-144 0,-9 5 0 0,3 1 0 16,6-6 144-16,0 0-144 0,0 0 192 0,-5 6-192 15,5-6 384-15,0 0-16 0,0 0-16 0,0 0 0 0,0 0 240 0,0 0 48 16,0 0 16-16,6 8 0 0,3-4-112 0,1 0-32 16,0-4 0-16,1 0 0 0,0-1-112 0,1 0-16 15,0-4-16-15,1 3 0 0,1 0-176 0,-1 1-16 16,0 1-16-16,0 1 0 0,0-2 16 0,1-2 0 15,-2 1 0-15,2 2 0 0,-3 2-176 0,3 1 192 16,3-2-192-16,-1 1 192 0,3 0-192 0,-3-2 0 16,2 0 0-16,1 2 128 0,2 2-128 0,0-2 0 15,-3-2 0-15,0 0 0 0,-2 0 0 0,0 0 0 16,-3 0 0-16,-1 1 0 0,-2-2 128 0,-10 1-128 16,10-2 192-16,-10 2-64 0,10-4 80 0,-10 4 16 15,0 0 0-15,0 0 0 0,0 0-96 0,0 0-128 0,0 0 176 0,0 0-176 16,0 0 0-16,0 0 0 0,0 0 0 0,0 0 0 15,0 0 0-15,0 0 0 0,0 0 0 0,0 0-144 16,-6 12 144-16,2 2 0 0,-2-2-144 0,0 1 144 16,1 2 0-16,2 2 0 0,1-1 0 0,-1 1 0 15,0 0-160-15,1 2 160 0,0 2 0 0,1 0-144 16,1-3-48-16,2-1 0 0,0 2 0 0,2-2 0 16,0 0 192-16,0-2 0 0,2-3-144 0,0 1 144 15,1-2 0-15,1 0 0 0,-2 1 128 0,3-6-128 16,1 1 0-16,1-4 128 0,0 0-128 0,1 0 0 15,-2-4 0-15,2-1 128 0,1-2-128 0,2 1 0 16,-1-3 0-16,1 0 0 0,1-5 128 0,0 0-128 16,2-4 0-16,-1 2 160 0,0 2-160 0,-1 0 160 15,1-1-160-15,-1 0 0 0,2 1 0 0,0 1 0 0,-3-1 0 16,0 1 0-16,-2 1 0 0,-2-1 0 0,-2 2 0 0,2 0 0 16,2 0 0-16,-2 3 0 0,-3-2 0 0,0 1 0 15,-1 1 0-15,-2 1 0 0,1-2 0 0,-2 3 0 16,-4 3 0-16,0 0 0 0,8-2-192 0,-2-2 192 15,-6 4-192-15,0 0 192 0,0 0-272 0,0 0 64 16,5-3 16-16,-5 3 0 0,0 0 0 0,0 0 16 16,0 0 0-16,-9 0 0 0,2 0 176 0,-1 1-160 15,1 1 160-15,-3 4-160 0,-1-3 160 0,1 4 0 16,-2 1 0-16,1 1 0 0,-1 2 0 0,1 3 0 16,-1 1 0-16,-1 2 0 0,-2 0 0 0,1 3 0 15,1 0 0-15,0 3 0 0,1 0 0 0,-2 0-128 0,3-1 128 16,4-3 0-16,-1-1 0 0,4-2 0 0,0-3 0 15,1-3 176-15,3-1-176 0,1-3 0 0,-1-6 0 0,0 0 128 16,4 7 0-16,-4-7-128 0,0 0 192 0,9 3-64 16,0-5 176-16,3-3 16 0,-1-3 16 0,2-5 0 15,2-4-144-15,1-2-48 0,3-5 0 0,0-2 0 16,-5-1-144-16,2-2 0 0,2-4 0 0,1-1-176 16,-2-3 176-16,0 3 0 0,-1 0-144 0,0 0 144 15,-1 1 0-15,-1-2-144 0,-3-3 144 0,0-1 0 16,-2-5 0-16,0 1 0 0,-1 1 0 0,-2 6 0 15,-2 3-176-15,-1 5 176 0,0 5-160 0,2 6 160 16,-3 0-208-16,-1 8 48 0,-1 3 16 0,0 6 0 16,-1-1 144-16,1 1 0 0,0 0 0 0,-7 14 0 15,1 7 0-15,1 3 0 0,-1 0 0 0,-1 6 0 0,-1 1 0 16,1 8 0-16,0 8 0 0,3-7 128 0,-1-7-128 0,3-1 0 16,-4-1 0-16,4-2 128 0,0-4-128 0,2-2 0 15,0-4 0-15,2-2 0 0,2 2 0 0,1-5 128 16,-2-2-128-16,3-2 128 0,2-3-128 0,0-2 176 15,3-1-176-15,0-2 192 0,0-2-192 0,3 0 0 16,2-5-192-16,1 2 192 0,-2-5-256 0,0 1 80 16,1-1 16-16,-1 0 0 0,-1 0 160 0,2-1 0 15,0 1 0-15,-2 1-128 0,-3 2 128 0,1 1 0 16,1 0 0-16,-3 2 0 0,-1 0 0 0,-9 2 0 16,0 0 0-16,9 2 0 0,-9-2-304 0,0 0 32 15,0 0 0-15,5 9 0 0,-4 0 16 0,-1-1 0 0,0-8 0 16,-1 13 0-16,1 0 256 0,0-1 0 0,-1 1 0 15,0 1 0-15,-3 0 160 0,4-2-160 0,4-1 160 0,1 0-160 16,6-3 0-16,-1-1 0 0,1 0 0 0,2-3 0 16,0-1 192-16,4 0-48 0,1-5-16 0,-1 0 0 15,1 0 0-15,0 0-128 0,3 0 192 0,-2-1-64 16,-2 2 64-16,0 0 16 0,1 1 0 0,2 0 0 16,-2 0-208-16,1 1 128 0,-3 0-128 0,2 2 0 15,0-3 0-15,-2 1 0 0,-2 0 0 0,-1-1 0 16,-2 0-224-16,-11 0 16 0,8 0 0 0,-8 0 0 15,0 0-64-15,9 2-16 0,-9-2 0 0,0 0 0 16,0 0-64-16,0 0-16 0,0 0 0 0,0 0 0 16,8-3-16-16,-8 3-16 0,10-4 0 0,-10 4 0 15,0 0-240-15,9-3-64 0,-4-1 0 16,-5 4 0-16,7-5 352 0,-7 5 64 0,6-7 16 0,2 0 0 0,1 2 272 0,-2-3 128 16,-1-1-128-16,1-1 192 0,1 2 112 0,0 0 16 15,-1-3 0-15,-2-3 0 0,4 2 144 0,-1-2 48 16,0 0 0-16,-1-2 0 0,2-1 64 0,0-2 0 15,1-2 16-15,2-1 0 0,-2-3-128 0,1 1-16 16,0 1-16-16,0-5 0 0,0-5-208 0,0 6-32 16,1 2-16-16,-4 8 0 0,1 1 16 0,-1 6 0 15,0 3 0-15,-2 3 0 0,-6 4 128 0,8 7 16 16,-8-7 16-16,5 17 0 0,0 5-352 0,-1 3 0 16,-2 1 0-16,1 4 0 0,-1 4 0 0,0 0 176 15,0 2-176-15,2 2 192 0,-2 1-192 0,-1 2 192 16,0-1-192-16,1 2 192 0,0-1-192 0,1 0 0 0,-1-4 0 15,0-2 0 1,-2-1-432-16,-2-6-16 0,0-1 0 0,-2-6 0 16,1-5-2368-16,0-3-464 0,-8-1-112 0,-3-9 0 0</inkml:trace>
  <inkml:trace contextRef="#ctx0" brushRef="#br0" timeOffset="70188.7">13993 17443 25791 0,'0'0'1152'0,"0"0"224"0,0 0-1104 0,0 0-272 0,0 0 0 0,5 8 0 16,-5-8 2048-16,11 5 336 0,2 2 80 0,4-3 16 16,1-3-2480-16,8-3-656 0,3-6-48 15</inkml:trace>
  <inkml:trace contextRef="#ctx0" brushRef="#br0" timeOffset="71519.108">16893 15643 11967 0,'-11'-6'1072'0,"5"1"-864"0,-1 2-208 0,-2-1 0 15,0-1 2784-15,3 1 512 0,6 4 96 0,-6-5 32 16,1 2-2560-16,5 3-512 0,0 0-96 0,0 0-32 15,-7-3 320-15,7 3 64 0,0 0 16 0,0 0 0 16,0 0-304-16,0 0-48 0,0 0-16 0,-6 6 0 16,1 2-64-16,-1 4 0 0,-2 5-16 0,1 2 0 15,2 5 144-15,0 4 48 0,-2 6 0 0,0 5 0 16,3 3-64-16,0 3-16 0,3 1 0 0,-1 2 0 0,-3 5-48 16,-2 2-16-16,5 3 0 0,-1 0 0 0,-1-3 32 15,0 0 16-15,1 0 0 0,0-2 0 0,2-1 80 0,-1 2 16 16,1 3 0-16,1-5 0 0,0-1-64 0,0-4-16 15,1-1 0-15,0-2 0 0,-1-2-128 0,2-1-32 16,4-2 0-16,-1 4 0 0,2 2-128 0,-3 1 0 16,1-3 0-16,-2-3 0 0,3-4 0 0,0-3 0 15,-3 1 128-15,0-4-128 0,-2-1 0 0,-1-3 0 16,0-2 0-16,0-2 0 0,0-2 0 0,0-4 0 16,-2-1-160-16,3-5 160 15,2-5-640-15,-3-5-16 0,0 0-16 0,10-8 0 16,2-5-2144-16,-1-8-416 0,0-9-96 0,-1-7 0 0</inkml:trace>
  <inkml:trace contextRef="#ctx0" brushRef="#br0" timeOffset="71971.327">17052 15323 11967 0,'-16'0'1072'0,"7"0"-864"0,1-4-208 0,0 2 0 16,8 2 1664-16,0 0 272 0,-8 0 64 0,8 0 16 15,0 0-1424-15,0 0-272 0,0 0-64 0,0 0-16 16,0 0 128-16,-2 8 16 0,0 1 16 0,2-9 0 0,0 11 112 0,2 2 0 15,0 4 16-15,-1 2 0 0,2-1-144 0,-1 4-16 16,1 2-16-16,1 5 0 0,-1 4 96 0,0 2 32 16,0 4 0-16,2 7 0 0,-1 10-96 0,2-1-32 15,-1 0 0-15,2 2 0 0,-1 4-80 0,1 4-16 16,-1 3 0-16,3 4 0 0,-3 1-96 0,-1 2-32 16,0-3 0-16,0 2 0 0,2-2-128 0,-2 2 128 15,-1 5-128-15,-1-4 128 0,0-2 16 0,2-6 0 16,-5-5 0-16,1 0 0 0,1 3 16 0,-2-7 0 15,0-8 0-15,1-3 0 0,-1-5-160 0,0-1 160 16,0-5-160-16,1-1 160 0,-2 0-160 0,2-4 0 0,1-1 0 16,-1-2 0-16,2-4 0 0,0-3 0 0,-2-6 0 15,3-4 0 1,1-3-960-16,-5-8-64 0,11-2 0 0,0-7-7408 0,3-9-1472 0</inkml:trace>
  <inkml:trace contextRef="#ctx0" brushRef="#br0" timeOffset="72402.343">17773 15308 18831 0,'-15'-9'832'0,"7"5"176"0,2 0-816 0,-1 1-192 16,1 0 0-16,6 3 0 0,0 0 176 0,0 0-16 15,0 0 0-15,0 0 0 0,-6 5 416 0,-1 2 64 16,3-1 32-16,-1 4 0 0,3 0-96 0,0 6-32 16,-1 2 0-16,1 5 0 0,2 6 64 0,-2 2 16 15,1 3 0-15,1 4 0 0,0 5-16 0,0 7 0 16,0 4 0-16,-2 3 0 0,0 1-144 0,0 4-16 15,1 2-16-15,1 3 0 0,2 3-176 0,0 5-48 16,1 2 0-16,1 1 0 0,2-1-80 0,0 2-128 16,-4 3 176-16,3-1-176 0,3 0 128 0,-3-1-128 0,-2-1 0 15,2 2 0-15,3 2 0 0,-1-3 0 0,-2-2 128 16,-3-2-128-16,3-1 0 0,-1 1 0 0,1 0 0 16,-1-5 0-16,1-4 0 0,0-4 0 0,-4-9 0 0,1-4 0 15,0-6-336-15,1-8-32 0,0-10 0 0,1-3 0 31,0-4-1584-31,2-7-320 0,-6-12-64 0,10 0-8480 0</inkml:trace>
  <inkml:trace contextRef="#ctx0" brushRef="#br0" timeOffset="72804.899">18291 15288 28735 0,'-13'-3'1280'0,"5"0"256"0,-3 0-1232 0,4 1-304 16,7 2 0-16,-6 10 0 0,1-2 0 0,1 1-304 15,2 4 64-15,0 3 16 0,-1 3 224 0,-2 5 0 16,3 5-160-16,-2 5 160 0,-1 4 0 0,1 5 0 15,-2 2 0-15,2 7 0 0,0 8 160 0,1 4 0 16,-1 5 0-16,0 3 0 0,-1-2 240 0,3 7 48 16,-1 5 16-16,2 0 0 0,1 1-64 0,-1 3-16 0,-3 0 0 15,4 4 0-15,4 1-160 0,-2-2-32 0,-2-3-16 0,3 0 0 16,-2 0-176-16,0-4 160 0,1-7-160 0,-2-5 160 16,-2-5-160-16,3-5 0 0,5-2 0 0,-3-3 0 15,-1-4 0-15,1-4 0 0,-1-8 0 16,0-3 0-1,1-5-544-15,1-7 16 0,0-6 0 0,1-4 0 16,3-5-848-16,-8-9-160 0,0 0-48 0,9-4-6464 0,0-7-1296 0</inkml:trace>
  <inkml:trace contextRef="#ctx0" brushRef="#br0" timeOffset="73181.59">18988 15201 22111 0,'0'0'976'0,"0"0"208"0,0 0-944 0,-5 12-240 16,-1 7 0-16,2 3 0 0,4 6 1376 0,-2 5 224 15,-1 2 64-15,-2 3 0 0,0 5-1376 0,1 3-288 16,-2 4 0-16,1 5 0 0,-1 6 0 0,1 5 0 16,-1 4 0-16,1 2 0 0,-4 2 0 0,2 5 0 15,-2 6 0-15,3 2 0 0,-4-4 384 0,1 4 0 0,1-3-16 16,1 6 0-16,0 3-48 0,3-2-16 0,-2-9 0 16,3-4 0-16,1-4-128 0,-1 1-32 0,1 2 0 15,2-6 0-15,0-9-144 0,0-4 128 0,0-3-128 16,1-1 128-16,2 1-128 0,0-7 0 0,1-4 0 0,1-6-176 31,0-4-576-31,3-8-112 0,-2-7-32 0,4-6-7760 0,-1-5-1568 0</inkml:trace>
  <inkml:trace contextRef="#ctx0" brushRef="#br0" timeOffset="73453.199">19359 15815 37199 0,'-14'6'1648'0,"8"4"336"0,-3 6-1584 0,3 8-400 15,-1 8 0-15,1 9 0 16,3 6-400-16,-2 11-176 0,2 9-16 0,2 8-16 0,2 8 480 0,1 5 128 15,0 5 0-15,3 9 0 0,1 12 0 0,3 0 0 16,-1 2 0-16,1 0 0 0,-2 2 0 0,3-2 0 16,2-2 0-16,-2-8 0 15,1-5-1408-15,3-8-256 0,2-7-48 0</inkml:trace>
  <inkml:trace contextRef="#ctx0" brushRef="#br0" timeOffset="75648.919">2783 17842 8287 0,'0'0'736'0,"0"0"-592"0,0 0-144 0,0 0 0 16,0 0 2448-16,0 0 464 0,0 0 96 0,0 0 0 15,0 0-1920-15,0 0-384 0,0 0-64 0,0 0-32 16,0 0-32-16,0 0 0 0,0 0 0 0,0 0 0 16,0 0-288-16,0 0-64 0,8-2-16 0,2 1 0 15,1 0-208-15,1 0 0 0,0 0 0 0,4 1 0 16,0 0 0-16,1 0 0 0,-1-2 0 0,3 5 0 15,3 0 0-15,1 0 0 0,1-2 0 0,3 2 0 16,-3-1 0-16,3 1 0 0,3-1 0 0,3-1 0 16,2-1 0-16,3-1 0 0,-5-2 0 0,-2 2 0 0,-2 1 0 15,2-2 0-15,0-3 0 0,1 0 0 0,2 1 288 16,1 1-32-16,2 0-16 0,0-3 0 0,2 0-96 16,0-3-16-16,0 2 0 0,-1 0 0 0,-1 0-128 0,-2 0 0 15,-4 1 0-15,2 0 0 0,1 2 0 0,-1 1 0 16,-3-2 0-16,-2 2 0 15,0 1-1472-15,-3-2-192 0,-3 1-16 0</inkml:trace>
  <inkml:trace contextRef="#ctx0" brushRef="#br0" timeOffset="76497.338">7571 11866 36863 0,'-1'-18'1632'0,"-2"4"336"0,0-3-1584 0,-4 0-384 16,1 3 0-16,1 4 0 0,5 10 448 0,0 0 0 16,0 0 0-16,0 0 0 15,5 8-3376-15,4 7-656 0,2 3-144 0,1 4-9616 0</inkml:trace>
  <inkml:trace contextRef="#ctx0" brushRef="#br0" timeOffset="82983.071">5473 14785 18431 0,'0'0'1632'0,"0"0"-1312"15,-8-4-320-15,4-1 0 0,4 5 1152 0,0 0 176 16,0 0 16-16,0 0 16 16,0 0-1552-16,0 0-304 0,1-7-64 0,-1 7-16 0,0-8 576 0,0 8 0 15,0 0 0-15,0 0 0 0,0 0 0 0,-4-8 0 16,-2 3 160-16,1 0-32 0,-2 1 288 0,7 4 64 15,-8-1 16-15,8 1 0 0,0 0 80 0,-7 2 32 16,0 0 0-16,7-2 0 0,-8 10-416 0,4 3-192 0,1 4 160 0,0 5-160 16,3 5 128-16,-2 5-128 15,-3 5 0-15,-1-1 0 0,0 4 192 0,-1 0-64 0,0 2-128 0,-3 2 192 16,1 0-192-16,-2 2 0 0,-4 3 128 0,0-2-128 16,-4-3 0-16,-1-2 128 0,-2-3-128 0,0-1 0 15,-2-4 336-15,1-3-16 0,-1-2-16 0,-1 0 0 16,-3 1 192-16,-2-3 32 0,0 1 16 0,1-1 0 15,0 1-352-15,-1-2-64 0,-1-2 0 0,0-2-128 16,3-3 0-16,4-4 0 0,2-3 0 0,4-2 0 16,1-1-208-16,3-2 48 0,1-3 16 0,2 1 0 15,3-2-32-15,8-3 0 0,-8 0 0 0,8 0 0 16,0 0 176-16,0 0 0 0,0 0 160 0,0 0-160 16,0 0 0-16,0 0 128 0,11 6-128 0,2 0 0 0,2-5 0 0,2 2 0 15,4 1 0-15,2-2 0 0,-2-1 0 0,4-1 0 16,1 0 0-16,-2 0 0 0,-2 0 128 0,0-1-128 15,0 0 176-15,1 0-176 0,-3 1 256 0,0 0-64 16,-2-1-16-16,2 1 0 0,-1 0-176 0,0 0 160 16,-2 1-160-16,1 0 160 0,0 0-160 0,0 0 0 15,-3 1 0-15,0 0 0 0,0-4-176 0,-2 1-64 16,1 0-16-16,-2 0-8592 16,0-1-1728-16</inkml:trace>
  <inkml:trace contextRef="#ctx0" brushRef="#br0" timeOffset="83341.609">5058 15499 9215 0,'0'0'816'0,"-10"-5"-656"0,-4-1-160 0,2 0 0 16,3-1 5520-16,4 1 1072 0,1 2 224 0,4 4 32 15,0 0-6208-15,0 0-1264 0,8-5-240 0,-2 0-48 16,1 1 672-16,3 2 240 0,2-4-144 0,0 2 144 16,0-1-240-16,1 1 48 0,0 1 0 0,2-3 0 0,1-3 352 0,2 0 80 15,4 1 16-15,1-2 0 0,2-2 352 16,5-2 80-16,7 1 16 0,4-1 0 0,3 0-160 15,3-3-32-15,0-2 0 0,1 1 0 0,4-3-272 0,3 1-64 16,-2 0-16-16,3 3 0 0,0-1-160 0,0 2 0 16,0-2 0-16,-3 1 0 0,0 2 0 0,-1 1 0 15,-2-1-144-15,0 2 144 16,0 1-2224-16,0 1-336 0,20-3-64 0,-17 3 0 0</inkml:trace>
  <inkml:trace contextRef="#ctx0" brushRef="#br0" timeOffset="86077.256">16044 15014 21183 0,'0'0'944'0,"0"0"192"16,0 0-912-16,8-5-224 0,2 1 0 0,3 4 0 0,2 2 0 0,2 4-240 16,4 2 48-16,2 0 16 0,-2 3 176 0,5 0-192 15,0 2 192-15,1 2-192 0,-2 1 192 0,2 4 0 16,0-1 0-16,-1 2-128 0,1 0 128 0,-4 4 144 16,1 1-16-16,-4 5-128 0,-2 6 704 0,-3-1 16 15,-2-2 16-15,-1 3 0 0,-5 0 96 0,-3 1 0 16,-4 4 16-16,-1 1 0 0,-2 2-272 0,-4 6-48 15,-6 2-16-15,0 1 0 0,0-1 0 0,-5-2-16 16,-2-1 0-16,-3 2 0 0,0 0-192 0,-1 3-48 16,0 4 0-16,-4-1 0 0,2-1-256 0,2 2 0 15,-2-2 128-15,3 3-9232 16,1 0-1856-16</inkml:trace>
  <inkml:trace contextRef="#ctx0" brushRef="#br0" timeOffset="87682.5">17896 15475 35007 0,'0'0'1552'0,"0"0"320"0,0 0-1488 0,15-1-384 16,5 2 0-16,3 4 0 0,4 4-208 0,7 2-112 16,7 2-32-16,5 6 0 0,1 4 224 0,6 6 128 15,2 2-160-15,1 6 160 0,0 4-400 0,4 4 16 16,4 2 0-16,1 0 0 15,-3 1-240-15,0 0-32 0,-3-1-16 0,0 3 0 16,1 3 64-16,-3 0 16 0,-1-2 0 0,2 0 0 16,-5-3-336-16,-1-4-64 0,-8-4-16 0,-3-5-6544 0,-5-5-1296 0</inkml:trace>
  <inkml:trace contextRef="#ctx0" brushRef="#br0" timeOffset="88065.007">16934 15897 33167 0,'-8'-6'2944'0,"1"0"-2352"15,-1 1-464-15,1 1-128 0,7 4 928 0,0 0 160 16,10 3 48-16,4 3 0 16,5 7-1376-16,6 3-272 0,6 0-48 0,8 5-16 0,7 3 384 0,10 7 64 15,10 4 128-15,7 7-208 0,4 4 208 0,2 4 0 16,6 2 0-16,5-1 0 0,3 5 0 0,1-4-224 16,-1-2 64-16,3 2 16 15,1 1-224-15,-7 3-32 0,-8-2-16 0,-1-3 0 0,-2-5 64 0,-5-2 16 16,-5-7 0-16,-3-1 0 0,-4-1 160 0,-7-3 48 15,-6 0 0-15,-1-3 0 0,-6 2-176 0,-2-1-16 0,-3 2-16 16,-7-5 0 0,-6-6-1952-16,-3-3-384 0</inkml:trace>
  <inkml:trace contextRef="#ctx0" brushRef="#br0" timeOffset="88312.729">17209 16761 16575 0,'0'0'1472'15,"0"0"-1168"-15,3 11-304 0,4 1 0 0,1 2 5056 0,7 7 960 0,6 7 192 0,9 8 48 16,5 7-5280-16,7 6-976 0,0 5-336 0,6 3 0 0,0 3 64 0,6-3 16 15,5-1 0-15,4 0 0 16,3 1-432-16,1 1-80 0,0 1 0 0,-1-2-16 16,1-1-1632-16,2-3-320 0,-3-4-64 0,-6-5-16 0</inkml:trace>
  <inkml:trace contextRef="#ctx0" brushRef="#br0" timeOffset="88535.308">16887 17240 45151 0,'0'0'4016'0,"0"0"-3216"0,0 0-640 0,10 11-160 15,7 4 272-15,11 5 32 0,8 3 0 0,12 6 0 31,11 7-912-31,13 0-176 0,-1396 0-48 0,2820 0 0 16,-1404-1-1632-16,16-7-336 0</inkml:trace>
  <inkml:trace contextRef="#ctx0" brushRef="#br0" timeOffset="107823.685">22466 12898 8287 0,'14'-7'736'0,"-6"0"-592"15,0-1-144-15,-1-4 0 0,1-5 4592 0,0 2 880 16,2 1 176-16,1-1 48 0,-4-3-4528 0,3 1-896 16,0 0-272-16,-2 1 128 0,-4-1 416 0,-2 2 80 15,0-4 16-15,-5-3 0 0,1-1-416 0,-3 0-80 16,-4 3-16-16,-2-2 0 0,-1-3-128 0,-4 2 0 15,-2 1-160-15,-3-1 160 0,-1 1-128 0,-7-1 128 16,-3 0 0-16,-3-1-144 0,-2 0 144 0,-6 1 0 16,-6 0 0-16,-1 0-128 0,-3 0 128 0,-2-1 128 15,-4-3-128-15,-7 2 176 0,-8-1-176 0,-2 1 192 0,-2 2-192 0,-1 1 192 16,-1 0-192-16,-8 4 160 0,-7-3-160 0,0 2 160 16,4 0-160-16,-6-2 160 0,-9 5-160 0,0-1 160 15,-2 1-160-15,-2-1 0 0,-3-2 0 0,-5 0 0 16,1-1 0-16,-4 0 0 0,-7 0 0 0,0-2 0 15,2-2 0-15,-4 0 0 0,-6 2 0 0,-3 0 0 16,0 6 0-16,-2-2 0 0,-2-2 0 0,-1 6 0 16,-2 3 304-16,3 1-32 0,4-1 0 0,3 4 0 15,-4 0 288-15,3 1 48 0,-1 1 16 0,5 1 0 16,3 3 16-16,-2-1 0 0,-5 0 0 0,5 1 0 16,4 1-336-16,-3 0-64 0,0 0-16 0,-3 2 0 15,0 0-224-15,1 1 144 0,1 3-144 0,1-2 128 0,-3 2-128 16,3 0 0-16,-2 2 0 0,1 0 0 0,-2-2 0 0,3 4 0 15,2 4 0-15,5-1 0 0,2-1 0 0,2 0 128 16,2 0-128-16,2 5 0 0,6 3 128 0,2 0-128 16,2 1 0-16,4 2 128 0,2-1-128 0,4 2 0 15,1 1 0-15,1 0 0 0,-1 2 0 0,4 2 0 16,5 0 0-16,2 3 0 0,1 3 0 0,0 3 0 16,2 2 0-16,2 3 0 0,-1 3 0 0,5 0 0 15,1-2-176-15,-1 0 176 0,-2-2-160 0,9 3 160 16,1-2-192-16,6 0 192 0,4-2-192 0,3 0 64 15,4 0 128-15,2-2-208 0,3-4 208 0,2-1 0 16,4 0 0-16,2-1 0 0,5-2 0 0,4-2 0 16,4 1 0-16,4-1 0 0,-1-3 0 0,6 2 0 0,2 1 0 15,5 3 0-15,0-2 0 0,4-1 0 0,2-4 0 0,5 0 0 16,0-1 0-16,6 2 0 0,3-1 0 0,4 0 0 16,2 2 0-16,7-1 0 0,4 4 0 0,5-1 0 15,0-2 0-15,7-2 0 0,4 2 0 0,5 0 0 16,0 4 0-16,3-4 0 0,1-2 0 0,7 1 0 15,7-1-192-15,4-1 192 0,-1-2-208 0,4-2 80 16,0-2-48-16,4-1 0 0,5 0 0 0,1-2 0 16,3 0 176-16,4 0-128 0,1-1 128 0,4 1-128 15,2-1 128-15,2 1 0 0,3 3 0 0,0-2 0 16,7 0 0-16,-1 4 0 0,2 2 0 0,2 0 0 16,3 1 0-16,-1-1 0 0,-1 0 0 0,3-2 0 15,4 2 0-15,3 0 0 0,0-4 0 0,3 1 0 0,-2-1 0 16,2-3 0-16,3-1 0 0,-4-2 0 0,2 2 0 0,3-2 0 15,6-1 0-15,-5 0 0 0,-1 1 0 0,0 0 0 16,-1-2 0-16,1 0 0 0,0 1 0 0,-2-4 0 16,0 1 0-16,1 1 128 0,3 1-128 0,-1-1 0 15,-3-1 0-15,4-1 128 0,4-5-128 0,-2 4 128 16,-3-1-128-16,-2-4 128 0,-1-5-128 0,0-2 0 16,5-1 128-16,-7-3-128 0,-5-2 0 0,2-4 0 15,2-1 0-15,-4-3 0 0,-6-2 0 0,2-1 0 16,3-1 0-16,-5-1 0 0,-4 2 0 0,0 0 0 15,0 0 0-15,-5-1 128 0,-6 0-128 0,-3-3 144 16,-1-1-144-16,-2 2 160 0,-5 3-160 0,-2 0 128 16,-3 2-128-16,-1-2 128 0,-2-2-128 0,-1 0 0 0,-7-2 0 15,-2-1 128-15,-2-1-128 0,0 0 0 0,2 1 0 0,-2-4 0 16,-4-3-160-16,-4-3 160 0,-7 0-208 0,-1 1 80 16,0 3 128-16,-4 2 0 0,-4 1 0 0,-1 2 0 15,1 0 0-15,-5 2 0 0,-4-2 0 16,-2 1 0-16,-6 3 0 0,-4-3 0 0,0-3 0 0,-4 0 0 15,-2-4 0-15,-4 2-128 0,-4 0 128 0,-3-1 0 16,-4 1 0-16,-1-1-160 0,-4 0 160 0,-4 1 0 16,-3-4-160-16,-4 0 160 0,-4-7-128 0,-2 1 128 15,-4-1-128-15,-3 0 128 0,-7 2-128 0,-7 2 128 16,-3-2 0-16,-8 1 0 0,-3 2 0 0,-3-1 0 16,4 5 0-16,-6-2 0 0,-3 3 0 0,-5 2 0 15,-7-3 128-15,-3 3-128 0,0 2 160 0,-1 3-160 16,-2 1 208-16,-4 3-48 0,-6 2-16 0,-4 0 0 0,0 2-144 15,-3 0 128-15,-2 0-128 0,-4 2 128 0,-7 3-128 0,-2 0 0 16,-4-1 0-16,-1 2 128 0,-4 0-128 0,-3 0 0 16,-3-3 0-16,0 3 0 0,1 3 0 0,-6-1 0 15,-6 0 0-15,3-1 0 0,2-4 0 0,-3 2 0 16,-3 7-144-16,1-4 144 0,-1-3 0 0,4 2 0 16,2 1-128-16,-1 3 128 0,-1 2 0 0,0 2 0 15,4-2 0-15,-1 3 0 0,-3 1 0 0,-1 2 144 16,-1 5-144-16,0-4 192 0,2-2-192 0,-1 1 0 15,-3 3 0-15,1 3 0 0,1-2 0 0,-2 2 0 16,-5 0 0-16,2 0 0 0,2 1 0 0,1-1 0 16,-3 2 0-16,-2 1 0 0,0-3 0 0,6 1 0 15,4-2 0-15,1 2 0 0,0 0-144 0,5-1 144 0,5 0 0 0,-2 1 0 16,2 4 0-16,1 3 0 0,4 0 0 16,2-2 0-16,2 4 0 0,2 1 0 0,3 3 0 0,0 0 144 15,-1 2-144-15,5 1 160 0,4 0-160 16,-2 5 160-16,-5 2-160 0,5 6 0 0,5 3 0 0,-4 3 0 15,-1-2 0-15,3 2-144 0,6 1 0 0,4 1 0 16,0-1-96-16,5 2-16 0,0-2 0 0,6 2 0 16,6 2 80-16,8 2 16 0,6-2 0 0,7-1 0 15,2-6 160-15,7 2 0 0,5-2 0 0,6 2 0 16,5-2 0-16,6 0 0 0,4 1 0 0,8 1-128 16,5 1 128-16,7 0 0 0,5-3-144 0,4 0 144 15,5-1 0-15,5-2 0 0,5-1-144 0,4 2 144 16,2-1 0-16,2 5-160 0,3 4 160 0,3-4-128 0,3-5 128 0,2 1 0 15,3-3 0-15,6 0-128 0,4-2 128 0,1-1 0 16,2 0 0-16,8-1 0 0,3-3 0 0,8 0 144 16,3-4-16-16,2 6-128 0,3 0 192 0,8 0-192 15,1-1 192-15,4-3-192 0,1 1 0 0,5-2 0 16,5-1 0-16,2 1 0 0,1-2 0 0,4 1 0 16,5-5-128-16,2 2 128 0,1 1 0 0,1-1-176 15,-2-1 176-15,3-2-160 0,3 0 160 0,-2-1 0 16,-1-5 0-16,2 0-128 0,2 0 128 0,1 0 0 15,-3-3 0-15,1 0 0 0,0-3 0 0,2 3 0 16,4 4 0-16,-2-3 128 0,-5-2 48 0,5 1 16 16,1 1 0-16,2 1 0 0,-2-4 0 0,-1 2 16 15,-5-2 0-15,5 0 0 0,8 2-80 0,-8-3-128 0,-1-3 176 0,-2 0-176 16,5 0 128-16,-3-5-128 0,-1-1 0 0,0-1 0 16,-3-7 0-16,5 2 0 0,4 3 0 15,-5-1-144-15,-5-3 144 0,-1-1 0 0,2-5 0 0,-3 4 0 16,-1 1 0-16,-4-2 0 0,2-2 0 0,-1-2 0 15,-2 2 0-15,-3-1 0 0,-4 0 0 0,2-2 0 16,-1 1 0-16,-3-2 0 0,-7-1 128 0,1 0-128 16,0-3 0-16,-3-2 144 0,-5-4-144 0,-4 0 0 15,-2-1 0-15,-3-5 0 0,-3-5 0 0,-7 1 0 16,-9-2 0-16,-3 1 0 0,-6 1 0 0,-6-2-144 16,-5-3 144-16,-1 2 176 0,-3 0-48 0,-6-2 0 15,-7-3-128-15,-3 0 192 0,-5-5-192 0,-5 4 192 16,-3 4-64-16,-6 0-128 0,-3-1 192 0,-4-3-64 15,-3-3-128-15,-5-3 0 0,-6-3 144 0,-3-1-144 0,-5 3 0 16,-5 1 0-16,-7 3 0 0,-8 0 0 0,-12-1-192 16,-9 1 32-16,-11-3 16 0,-7 3 0 15,-8 4-944-15,-11 5-192 0,-15 5-48 0</inkml:trace>
  <inkml:trace contextRef="#ctx0" brushRef="#br0" timeOffset="110803.17">2604 14611 6847 0,'0'0'304'0,"0"0"64"16,-5-2-368-16,5 2 0 0,0 0 0 0,0 0 0 15,-10-4 1024-15,5 1 144 0,5 3 32 0,0 0 0 0,-7-3 16 0,7 3 16 16,0 0 0-16,0 0 0 0,0 0-336 0,0 0-64 16,0 0 0-16,0 0-16 0,0 0-288 0,0 0-48 15,0 0-16-15,10-3 0 0,2 2 208 0,0-1 32 16,1-3 16-16,2 3 0 0,3 2-144 0,3-1-48 15,1-1 0-15,2-1 0 0,1 1 0 0,4 0 0 16,3-1 0-16,1 1 0 0,1 1-528 0,1-2 0 16,5 1 0-16,-1-1 0 0,2-1 0 0,4 0 0 15,4 0 0-15,-3 1 0 0,1-1 0 0,-3 0 0 16,-2-3 0-16,0 1 0 0,-2 1 0 0,0 1 0 16,1-3 0-16,2 2 0 0,-3-3 0 0,2 5 0 15,-2 2 0-15,-1 0 0 0,1-2 0 0,-5 1 0 16,-1-2 0-16,1 0 160 0,2 2-160 0,0 0 0 15,-1-5 0-15,1 3 0 0,-2 5 0 0,1-1 208 16,0-1-48-16,1 2-16 0,1 2-144 0,-3 1 0 0,-2-2 0 0,0 0 0 16,-1 4 0-16,1-2 0 0,3-1 0 0,-3 1 0 15,-4-1 0-15,3 1 0 0,0 1 0 0,1-3 0 16,-4 0 0-16,-3 1 0 0,-2 0 0 0,-3-1 0 16,-1-2 0-16,-2 0 0 0,-2 0 0 0,-1-1 0 15,-1-3 0-15,0 2 0 0,-4 0 0 0,2 1 0 16,-1-1 128-16,1 2-128 0,-4-5 128 0,-8 5-128 15,7-2 0-15,-7 2 0 0,0 0 0 0,0 0 0 16,0 0-256-16,0 0-128 0,0 0-16 16,0 0-7472-16,-8-5-1504 0</inkml:trace>
  <inkml:trace contextRef="#ctx0" brushRef="#br0" timeOffset="112340.785">19204 15486 32255 0,'0'0'2864'0,"0"0"-2288"15,0 0-576-15,0 0 0 0,7-7 1216 0,-7 7 144 16,9-10 32-16,-3 5 0 0,-6 5-1248 0,8-12-144 16,-2 1-224-16,-1 0 48 0,-5 11 176 0,0-14 0 0,-3-4 0 0,-1 3-128 15,0-3-128-15,-4-1-32 0,-3-4 0 0,-3 2 0 16,-2-2 96-16,-6 0 32 0,-3-3 0 0,-4-1 0 16,-2 1 0-16,-2-2 0 0,-3 0 0 0,-2 0 0 15,2 2-96-15,-5 1-32 0,-1-1 0 0,-3 0 0 16,-2-1 144-16,-3 4 144 0,0 6-208 0,-5-3 80 15,-3 1 128-15,0 4-128 0,1 4 128 0,-3 3-128 16,-5 4 128-16,-2 2 0 0,-4 0 0 0,4 6 0 16,4 6-192-16,2 1 64 0,0-1 0 0,3 3 0 15,2 4-32-15,0 0 0 0,0 0 0 0,4 3 0 16,5 3 160-16,2-1 0 0,0-1 0 0,-1 0 0 16,-1 2 0-16,-1 1 0 0,-2 2 0 0,-1-1 0 0,0 1 0 15,3 3 0-15,0-1 0 0,4 5 0 0,-1 5 0 16,2 1 0-16,1-2 128 0,0 1-128 0,1 0 128 0,3 0-128 15,3 2 128-15,3 0-128 0,4-1 160 0,-1 5-32 16,3 5-128-16,5 1 192 0,2 1 48 0,4-1 0 16,-1 0 0-16,4 6 0 0,-1 1-240 0,3 6 176 15,2 4-176-15,2 0 160 0,3-1-160 0,1-1 160 16,4-3-160-16,2 6 160 0,4 7-160 0,0-5 0 16,5-5 0-16,1-2 0 0,2-2 0 0,4-1 0 15,1-1 0-15,7 1 0 0,0 5 0 0,6-4 0 16,0-3 0-16,5-4 0 0,0-1 0 0,3-1 0 15,-2 0 0-15,1-1 0 0,1 3 0 0,1-2 0 16,4-5 0-16,3-1 0 0,3-4 0 0,4-3 0 16,-2 0-128-16,0-4 128 0,-1-1 0 0,1 3-176 0,4-3 176 0,3 4-128 15,3-3 128-15,0-1 0 0,-1-4 0 0,-2-2 0 16,2-2 0-16,3-2 0 0,4-2 0 0,-1-3 0 16,0-4 0-16,1 1 0 0,-5-3 0 0,4-1-128 15,2-2 128-15,1-3 0 0,2-4 0 0,0-1 0 16,-2 1 0-16,3-3 0 0,1-5 0 0,2-1 0 15,3 1 0-15,-3-7 0 0,-6-4 0 0,-1 0 0 16,0-4 0-16,1-3-160 0,-6-2 16 0,-2-3 0 16,-6-2 16-16,-7 0 0 0,-7-3 0 0,-3 1 0 15,0 2 128-15,-6 3 176 0,-1-2-48 0,-3 0 0 16,-3 2 272-16,-3-2 48 0,-2-2 16 0,-2-2 0 16,-1-2-176-16,-3-4-32 0,-3-4-16 0,-1-3 0 15,2-5-240-15,-3-5 0 0,0-1-144 0,-1-4 144 0,-4-2-416 0,-1-6 16 16,-2-5 0-16,0 3 0 0,-5 2 128 0,-3-3 16 15,-2 1 16-15,-3 2 0 0,-1 1 16 0,-2 9 0 16,-2 5 0-16,0 6 0 0,-5 5 352 0,0 1 64 16,-2 1 0-16,-1 0 16 0,0 1 128 0,-3-1 32 15,-4 0 0-15,-1 0 0 0,0-3-240 0,0 1-128 16,-1 1 160-16,-1-3-160 0,-3-4 0 0,-1-3 0 16,-8-8-128-16,-5-3 128 15,-3-4-688-15,-3 1-16 0,-2 1-16 0,4 4 0 16,2 4 32-16,3 3 16 0,1 2 0 0,0 5 0 0,-3 5 672 0,2 5 176 15,1 4 16-15,2 5 0 0,-1 3 48 0,2 4 16 16,1 2 0-16,0 4 0 0,-1 0-128 0,-3 3-128 0,-2 2 176 0,-4 2-176 16,-3 1 0-16,0 2 0 0,0 0 0 0,-2 3 0 15,1 1 0-15,-6 1 0 0,-4-1 0 0,-2 2 0 16,-1 1 0-16,0 2-192 0,4 2 192 0,-2 2-192 16,0-1 192-16,1 1 0 0,-1 2-160 0,3 1 160 15,3 1 0-15,6 3 0 0,2 2 0 0,1 4 0 16,-1 3 0-16,-4 1 0 0,-1 5 192 0,-1 3-64 15,-1 6-128-15,3 1 160 0,3 1-160 0,1 3 160 16,-1 2-160-16,2 3 0 0,2 0 0 0,2 5 0 16,-1 3 320-16,9-1-32 0,7-2 0 0,6 0 0 15,5 0-288-15,5-1 0 0,6-3 0 0,5 4-9440 16,6 8-1984-16</inkml:trace>
  <inkml:trace contextRef="#ctx0" brushRef="#br1" timeOffset="120128.511">25034 14325 26719 0,'-1'-7'2368'0,"1"1"-1888"15,0-1-480-15,-1-1 0 0,-4-3 960 0,0 1 80 16,-3 2 32-16,2 2 0 0,5-1-736 0,-5 2-144 16,-7-1-16-16,1 1-16 0,1-2 160 0,-5 3 16 0,-5 0 16 0,-3 2 0 15,-2-1-352-15,-5 2 0 0,1 1 0 0,-7 0 0 16,-1-1 0-16,-6-2 0 0,-6 2 0 0,-2 0 0 16,-3 0 0-16,1-3 0 0,0-2 0 0,0 1 0 15,0-2 368-15,-3 0 0 0,-4-2 0 0,-3 1 0 16,-2 0 80-16,0 2 0 0,-1-1 16 0,-4 1 0 15,-5 0-16-15,-3 4-16 0,-5-1 0 0,4 2 0 16,2 0-208-16,-4-1-32 0,-3 3-16 0,-2 0 0 16,-5-1-48-16,0 2 0 0,-2 1 0 0,-6-1 0 15,-3 2-128-15,1 2 0 0,4-1 0 0,0 3 0 16,2-3 0-16,6 1 0 0,5-1 0 0,5 1 0 16,2-3 0-16,-1 3 0 0,2 0 0 0,3 1 128 15,1-4-128-15,6 1 0 0,3 2 0 0,-2-1 128 16,0-2-128-16,4 0 0 0,2 0 0 0,6-1 0 0,4 0 176 0,7-1-48 15,2 0-128-15,7 0 192 0,3 0 112 0,4 0 16 16,3 1 0-16,4 1 0 0,4-1 64 0,4-1 0 16,2 0 16-16,3 1 0 0,7-2-144 0,0 0-16 15,0 0-16-15,0 0 0 0,0 0-224 0,0 0 0 16,0 0 0-16,0 0 0 0,0 0 0 0,-2 9 0 16,2 1-160-16,0 1 160 0,-2 2 0 0,5 5-128 15,1 5 128-15,2 4 0 0,-2 6 0 0,4 5 0 16,-2 4 0-16,1 4 0 0,-2 3 0 0,1 7 0 15,-2-1 0-15,1 7-128 0,-2 5 128 0,-1 2 0 16,-2 3 0-16,0-1 0 0,0 2 0 0,-1 2 0 16,-1 2 0-16,1 1 0 0,0 1 0 0,1-1 0 0,-3 0 0 15,3 1 0-15,2 4 0 0,-1-4 0 0,1-4 0 0,1-2-128 16,0-5 128-16,3-1-208 0,-2-1 80 0,3-5 128 16,0-6-352-16,0-3 48 0,2-3 16 0,2-9 0 15,-2-6 80-15,2-5 16 0,2-5 0 0,2-4 0 16,0-4 32-16,0-3 16 0,1-4 0 0,0-3 0 15,3-4-64-15,2-3-16 0,2-3 0 0,2-4 0 16,6-1 224-16,1-2 0 0,0-2 0 0,5 0 0 16,6-2 144-16,-1 0 32 0,0-1 0 0,4-2 0 15,4-2 32-15,10 0 16 0,8-1 0 0,0 3 0 16,5 1-16-16,-2 1 0 0,5-3 0 0,6 0 0 16,4 1-208-16,2 3 128 0,-1 5-128 0,2 1 0 15,3-2 0-15,-1 4 0 0,-1 4 0 0,-2-2 0 16,-2 1 0-16,-2 1 0 0,-1-1 0 0,-1 8 0 15,-3 5 0-15,-4 0 0 0,-4-1 0 0,2 1 0 16,5 2-128-16,-2 1 128 0,-4 0 0 0,1 3 0 0,-6 3 0 0,3 1 0 16,1 2 0-16,-1 1 144 0,-6-3-144 0,-2 3 0 15,-2 0-160-15,-4 1 160 0,-3 2 0 0,0 0 0 16,0-1 0-16,-4-1 0 0,1 4 0 0,-4-2 0 16,-4 2 0-16,-8-3 0 0,-3-5 0 0,-4 1 0 15,-6-1 0-15,0-4 0 0,-4-2 0 0,-2-3 0 16,-4-1 0-16,-2-3 0 0,-9-6 0 0,0 0 0 15,0 0 128-15,0 0-128 0,0 0 192 0,0 0-32 16,0 0 0-16,0 0 0 0,0 0-16 0,3-12 0 16,-2-2 0-16,-2-8 0 0,-1-5-144 0,-1-9 0 15,-1-10 0-15,2 1 0 0,0-1 0 0,-1-4 0 16,1-3-176-16,0-11 176 0,-1-6 0 0,1-2-128 0,-2 3 128 16,2-4 0-16,1-1 0 0,1-5 0 0,0-4 0 15,0 2 0-15,-1 5 0 0,0 1 0 0,0 0 0 16,-2-2 0-16,3-5 176 0,0 3-48 0,0 3 0 0,4 1 0 15,-3 4-128-15,0-2 0 0,0-3 0 0,-1 8 0 16,0 6-144-16,0 5-16 0,0 4 0 0,0 4 0 16,-1 4 160-16,0 3-208 0,1 3 80 0,-1 2 128 15,-3 0-128-15,1 3 128 0,0 1 0 0,0 3 0 16,0 3 0-16,0-1-176 0,0 3 176 0,1-2-128 16,-1 3-64-16,2 1-16 0,0 0 0 0,0 2 0 15,0 4 208-15,-3 0-192 0,-1 4 192 0,1 1-192 16,2 1 192-16,-3 2 128 0,-1 2 0 0,1 2-128 15,-3 0 192-15,1 0-64 0,-6-3 0 0,-3 5-128 16,-1 4 144-16,-4-1-144 0,-2-1 0 0,-3 1 144 0,-2-1-144 16,-2 1 0-16,-2 1 0 0,-3 0 0 0,-1 1 0 0,-1 0 0 15,0 2 0-15,-1-2 0 0,-4-2 0 0,-1-1 0 16,-5-1 0-16,-1-1 0 0,-1 0 0 0,-5 0 0 16,-1 2 0-16,-2-5 0 0,-4 1 0 0,-6-2 0 15,-3-2 0-15,-5 2 0 0,-2-1 0 0,-2 1 0 16,-4 1 0-16,-3-1 0 0,-2 1 0 0,-3 0 0 15,2 3 0-15,-2-3 0 0,-5 2 0 0,4-1 0 16,0 2 0-16,3 2 0 0,2 1 0 0,3 1 0 16,4-1 0-16,5 5 0 0,2-1 0 0,3 1 0 15,1 1 0-15,-1-1 0 0,-1 1 0 0,3-1 0 16,3 0 128-16,5-1-128 0,3 3 0 0,6-3 0 16,-1 0 0-16,4-3 0 0,3-2 0 0,4-1 0 15,6 1 0-15,2-1 0 0,1-1 0 0,2-3 0 0,4-4 0 16,4 3 0-16,2 2 0 0,3 1 0 0,3-4 0 15,3 5 0-15,3 1 0 0,9 2 0 0,-9 1 0 0,9-1 0 16,-7 0 0-16,7 0 0 0,0 0 0 0,0 0 0 16,-2 16-128-16,4 0 128 0,-1 0-160 0,3 7 160 15,0 4-128-15,3 4 128 0,-2 2 0 0,2 1-144 16,-2 0 144-16,1 4 0 0,-2 5-144 0,1 6 144 16,-3 1 0-16,-2 4 0 0,-2-1-144 0,1 2 144 15,-3 2 0-15,0 0-128 0,-3-1 128 0,0 7 0 16,-1 6 0-16,-2 1 0 0,-1 1 0 0,1-2 0 15,-3 3 0-15,0 5 0 0,-2 8 0 0,1-3 0 16,-1 1 0-16,-1-1 0 0,2 1 0 0,0 1 0 16,-1-1 0-16,5-4 0 0,1-3 0 0,3-5 0 0,-1-2 0 0,4-2 0 15,1 0 0-15,2-7 0 0,0-8 0 16,2-6 0-16,-1-2 0 0,4-4 0 0,2-6 0 16,3-4 0-16,-3-5 0 0,4-2 0 0,-1-2-224 0,0-5 64 15,-2-3 16-15,1-5 0 0,3-4-16 0,2-4 0 16,-1-1 0-16,1-3 0 0,1-6 160 0,3-1 0 15,3-6 0-15,5 0 0 0,4 0 0 0,5-3 144 16,9-3 0-16,2 0 0 0,1-2-144 0,2 2 0 16,4-1 0-16,2 0 128 0,2-1-128 0,5 0 0 15,5 5 0-15,5-2 128 0,1-3-128 0,2 4 0 16,-1 4-160-16,3 1 160 0,3 3 0 0,1-1 0 16,2 1-128-16,-2 5 128 0,-1 4 0 0,2 0-144 15,1 1 144-15,0 3-128 0,-4 4 128 0,-1 3-192 0,0 1 192 16,2 4-192-16,1 4 192 0,-3 5-128 0,-1 7 128 0,-1-4-128 15,-5-6 128-15,2 4-192 0,1 1 192 0,-4 0-192 16,-3-1 192-16,-5-2 0 0,-5-5 0 0,0 4 0 16,0 2 0-16,-4 1 0 0,1-4 0 0,-3 0 128 15,-1-5-128-15,-3 4 0 0,-6 1 128 0,-1-1-128 16,-3-3 0-16,-1-2 0 0,-3-2 0 0,-4 0 0 16,-2 1 0-16,-4-4 0 0,-2-6 0 0,-5 0 0 15,-3 2 128-15,-3-3-128 0,0-3 128 0,-10 3-128 16,0 0 144-16,0 0-144 0,8-9 192 0,-4 0-192 15,-3-1 128-15,3-3-128 0,1-3 0 0,1-3 0 16,-6 0 0-16,1-3-144 0,2-3 16 0,1-5 0 16,0-5 128-16,0-2-192 0,-2-10 192 0,4-2-192 0,2-6 48 15,-2-1 0-15,-1-3 0 0,0-3 0 0,2-3-32 16,-2-7 0-16,-3-9 0 0,2-2 0 0,0 0 176 0,-1-7 0 16,1-9 0-16,-3-1 0 0,-1-2 0 0,1 0 0 15,0-5 0-15,-1 1 0 0,-1-1 0 0,2 5 0 16,1 5 128-16,1 4-128 0,3 3 0 0,-1 13 144 15,3 10-144-15,-1 8 0 0,-3 8 480 0,3 6-16 16,-4 3 0-16,1 5 0 0,0 4-80 0,-2 0-32 16,-2 1 0-16,0 1 0 0,0 3-352 0,-1 3 0 15,-2 4 0-15,0 1 0 0,3-1-224 0,0 3 32 16,-3 0 16-16,2 3 0 0,0 1-16 0,-2-1-16 16,-2 3 0-16,1 2 0 0,-1-1 64 0,-1 0 16 15,-1 3 0-15,-1 0 0 0,1 0 128 0,-1 5 0 16,0 1 0-16,-2 1-128 0,-3 1 128 0,0 1 0 0,1 2 0 15,-2 3 0-15,-2 1 0 0,-2 2 0 0,-3 3 128 0,-2-1-128 16,-6 0 0-16,1-1 128 0,1 0-128 0,-3 2 0 16,-2-2 0-16,-4 2 144 0,-4 0-144 0,-1-1 0 15,-6-1 128-15,-5 0-128 0,-4-1 0 0,-6 0 0 16,-4-4 128-16,-6 1-128 0,-6-2 0 0,-6 0 0 16,-7-1 0-16,-2-3 0 0,-2-2 0 0,-4 0 0 15,-5-2 128-15,2-2-128 0,3 0 0 0,-7-1 0 16,-10-1 128-16,8 2-128 0,4-1 0 0,0 1 0 15,-4-2 144-15,6 1-16 0,3 1-128 0,3-1 192 16,0-1 48-16,4 3 0 0,2 2 0 0,6 0 0 16,3 2 80-16,2 1 0 0,1 4 16 0,6-2 0 0,6 2-80 15,7 3 0-15,3-1-16 0,9 2 0 0,6 0-112 16,5 1-128-16,3-1 176 0,6 0-176 0,5 2 0 16,0 1 0-16,4 1 0 0,4 0 0 15,5 1-1520-15,1 4-352 0,4 3-80 0,3 4-14896 16</inkml:trace>
  <inkml:trace contextRef="#ctx0" brushRef="#br1" timeOffset="121096.595">3924 14023 24879 0,'-21'-2'1088'0,"10"2"256"0,2 1-1088 0,1 0-256 15,1-1 0-15,7 0 0 0,-8 4 704 0,8-4 64 16,-6 6 32-16,4 2 0 0,-1 0-368 0,3 4-80 16,3 4-16-16,-2 1 0 0,-2 3-336 0,3 3 0 15,3 3 0-15,1 7 0 0,-2 0 0 0,2 4 0 16,1 4 0-16,-1 1 0 0,0 0 0 0,0 0 0 16,-1-3 0-16,4-4 0 0,0-3 0 0,-1-6 176 15,-5-3-176-15,1-5 192 0,2-5 0 0,-3-2 0 16,-3-11 0-16,6 8 0 0,-6-8 224 0,0 0 48 0,0 0 16 0,13-1 0 15,0-4-32-15,-1-1 0 0,-2-4 0 16,2-3 0-16,3-5 48 0,1-4 0 0,2-3 0 0,1-4 0 16,3-2-304-16,3-3-48 0,0-2-16 0,0 0 0 15,-3-1-416-15,4 2-96 0,2 0 0 0,0 1-16 32,0-1-2496-32,-1 1-496 0</inkml:trace>
  <inkml:trace contextRef="#ctx0" brushRef="#br1" timeOffset="121436.375">4068 14587 28559 0,'-13'-2'2544'0,"1"-5"-2032"16,1-2-512-16,3-1 0 0,3-1 512 0,0-3 0 15,2-2 0-15,0-3 0 0,-2-3-512 0,2-1 0 16,0-2 0-16,2-2 0 0,1 1 0 0,2-1 0 16,1-4 0-16,3 1-160 0,-2-3 160 0,3-2 0 15,1-5 0-15,5 0-128 0,-2-4 128 0,3-7 0 16,2-6 160-16,3-2-160 0,-1 2 192 0,3-2-64 16,3-4-128-16,0-1 192 0,-1-3-64 0,1 1 0 15,-1 4-128-15,5 2 192 0,-2 5-64 0,3 3-128 16,-2 2 176-16,1 4-176 0,-4 3 160 0,5 3-160 0,3 2 128 15,-2 5-128-15,-2 4 0 0,-1 6-144 16,-2 5 0-16,-1 3 0 16,-2 1-1696-16,0 4-336 0,-5 1-64 0</inkml:trace>
  <inkml:trace contextRef="#ctx0" brushRef="#br1" timeOffset="122059.448">4730 12369 21183 0,'-15'7'1888'0,"5"-2"-1504"15,-1-3-384-15,3 2 0 0,0 3 1840 0,3 3 288 16,-1 3 64-16,2 2 16 0,3 2-1840 0,1 5-368 16,0 4 0-16,4 7-160 0,1 8 160 0,1 1 0 15,0-3-144-15,3 1 144 0,2 1 0 0,1-4 0 16,2-2 0-16,2-4 0 0,-1-3-192 0,3-2 192 15,3-3-192-15,-2-5 192 16,-1-6-512-16,-1-5 0 0,0-3 16 0,-1-4 0 0,-2-2 176 0,-1-6 16 16,-3-5 16-16,1-4 0 0,-2-3 480 0,1-1 112 0,-2-5 16 15,1-3 0-15,1-1 128 0,-3-1 16 0,-2 0 16 0,1 1 0 16,-3 0-192-16,0 1-32 0,1 1-16 0,1 5 0 16,0 5-112-16,-2 3-128 0,-3 4 176 0,2 3-176 15,2 0 0-15,-4 8 0 0,8 1 0 0,1 2 0 16,0 2 0-16,2 5 0 0,1 5-128 0,2 5 128 15,2 3-128-15,0 3 128 0,1 1 0 0,1-1-144 16,-1-2-16-16,0 0 0 0,1-2 0 0,1-2 0 16,-3-7-16-16,1-2 0 0,-1-2 0 0,0-4 0 15,-2-5 176-15,-2-4 0 0,0-1 0 0,0-4 0 16,-1-5 128-16,0-5 96 0,-1-4 32 0,0-5 0 16,-3-2 352-16,1-6 80 0,-2-2 16 0,2 1 0 0,-3 1-224 15,-1 1-32-15,-2 0-16 0,-5 0 0 0,-1-3-112 16,2 2-32-16,-3 4 0 0,1 1 0 0,-3 4-160 15,3 3-128-15,1 2 144 0,0 4-144 0,1 7-160 16,0 2-128-16,2 9-32 0,0 0 0 16,7-5-2096-16,-7 5-416 0</inkml:trace>
  <inkml:trace contextRef="#ctx0" brushRef="#br1" timeOffset="122485.909">5975 11896 29663 0,'-28'-2'1312'0,"10"5"272"0,0-1-1264 0,0 1-320 0,3 3 0 0,2 1 0 16,-3 2 0-16,1 2 0 0,-1 2 0 0,3 5 0 15,1 2 0-15,2 4-144 0,1 5 144 0,1 4-192 16,-2 4 192-16,3 4-192 0,4 2 192 0,1 1-192 15,0 1 64-15,4-4 0 0,0-2 0 0,2-5 0 16,5-4-32-16,0-4 0 0,0-2 0 0,2-5 0 31,2-5-288-31,-3-8-48 0,1-3-16 0,0-4 0 0,-1-4 208 0,-1-5 48 0,-1-4 0 0,1-4 0 16,1-6 704-16,-2-2 160 0,0-2 32 0,-3-4 0 16,0-3-64-16,0 0-16 0,-4 2 0 0,0-1 0 15,-1-1-80-15,0 3-16 0,-1 3 0 0,2 2 0 0,1 4-144 16,0 4-48-16,-3 4 0 0,-1 5 0 0,-1 5-48 0,3 5-16 15,0 0 0-15,0 0 0 0,0 0-208 0,2 14 0 16,1 5 0-16,2 5 0 0,0 5 0 0,-1 7 0 16,3 3-208-16,3 0 64 0,1-2 144 0,3-2 0 15,-3-3-144-15,5-3 144 0,0-4-368 0,3-3 0 16,-2-1 0-16,2-8 0 16,0-6-688-16,1-5-144 0,1-3-16 0,-1-6-11312 0</inkml:trace>
  <inkml:trace contextRef="#ctx0" brushRef="#br1" timeOffset="122876.539">6495 11845 35183 0,'-18'11'1552'0,"8"0"336"0,-3 3-1504 0,3 5-384 0,4 3 0 0,0 2 0 16,2 3 192-16,-1 0-16 0,2 5-16 0,2 2 0 15,2 3-160-15,0 3 0 0,1 2 0 0,3-1 0 16,-1-4-128-16,1-3 128 0,-3-2 0 0,1-2 0 16,0-3-192-16,2-5 48 0,-3-5 0 0,-1-6 0 15,-1-11-144-15,0 0-32 0,0 0 0 0,0 0 0 16,0 0-64-16,-1-15 0 0,1-7-16 0,0-4 0 16,-1-10 272-16,0-5 128 0,-1-4-128 0,2 0 128 0,3 1 0 15,-2 2 0-15,-1 1 0 0,0 3-128 16,0 3 400-16,2 3 96 0,0 2 16 0,2 4 0 0,-1 1 256 15,1 8 48-15,-3 2 16 0,4 6 0 0,-1 1-224 0,-4 8-32 16,9 5-16-16,2 6 0 0,-2 6-432 0,2 5 0 16,0 5 0-16,-1 5 0 0,1 6 0 0,1 5 0 15,1 5-128-15,0 6 128 0,-2 3 0 0,-1 0 0 16,-1-2-144-16,0-2 144 0,2-3-320 0,-2-5-16 16,3-4 0-16,-1-5 0 15,-3-7-1600-15,1-7-320 0,0-5-64 0,0-8-11344 0</inkml:trace>
  <inkml:trace contextRef="#ctx0" brushRef="#br1" timeOffset="123174.896">7108 10921 28559 0,'-8'3'2544'0,"-2"3"-2032"0,0 4-512 0,1 3 0 15,-1 3 608-15,3 5 32 0,-3 5 0 0,2 4 0 16,0 6-336-16,4 6-64 0,0 9-16 0,0 8 0 16,1 10 80-16,3 0 16 0,3 1 0 0,4 8 0 15,-2 9-160-15,7 2-32 0,3-2 0 0,1 0 0 16,2 1-128-16,3-1 0 0,3-2 144 0,5-5-144 16,-2-4 0-16,4-7 0 0,1-6 0 0,-1-5 0 15,-3-6 0-15,1-4 0 0,-1 0 0 0,2-12 128 16,-2-10-128-16,1-5 0 0,-1-4 0 0,3-6 0 15,3-8-256-15,-1-6-32 0,1-8 0 0,2-5 0 16,0-9-2256-16,-3-7-448 0,-2-6-80 0,-6-4-32 16</inkml:trace>
  <inkml:trace contextRef="#ctx0" brushRef="#br1" timeOffset="123379.029">6864 12408 41471 0,'-12'-1'3680'0,"12"1"-2944"16,0 0-592-16,0 0-144 0,9-3 1184 0,13-4 208 15,10-2 32-15,10-3 16 0,13-3-1296 0,13-7-144 0,13-8-256 0,11-7 64 16,12-7 192-16,15-6 0 16,15-6 0-16,11-2 0 15,13-2-1856-15,10-2-320 0</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5:04:31.185"/>
    </inkml:context>
    <inkml:brush xml:id="br0">
      <inkml:brushProperty name="width" value="0.05292" units="cm"/>
      <inkml:brushProperty name="height" value="0.05292" units="cm"/>
      <inkml:brushProperty name="color" value="#FF0000"/>
    </inkml:brush>
  </inkml:definitions>
  <inkml:trace contextRef="#ctx0" brushRef="#br0">14662 13785 18431 0,'-12'6'1632'0,"2"-3"-1312"0,2 0-320 0,-1 2 0 16,0 0 640-16,2 0 64 0,7-5 16 0,0 0 0 15,-7 3-416-15,0-1-96 0,7-2-16 0,0 0 0 0,-4 2 48 0,4-2 0 16,0 0 0-16,0 0 0 0,0 0 16 0,0 0 16 16,0 0 0-16,0 0 0 0,0 0 64 0,0 0 16 15,0 0 0-15,0 0 0 0,-7 4 288 0,7-4 48 16,0 0 16-16,0 0 0 0,0 0-112 0,0 0-16 15,0 0 0-15,0 0 0 0,0 0-96 0,0 0-32 16,-3-6 0-16,3 6 0 0,2-10-64 0,0 2-32 16,-1-5 0-16,3 1 0 0,-2-2-16 0,0-1 0 15,-1-2 0-15,0-2 0 0,-1-1-16 0,0-2-16 16,-1-2 0-16,1 1 0 0,0-2 0 0,0-4 0 16,0-2 0-16,1-1 0 0,0 0-16 0,0-1 0 15,-1-1 0-15,2 1 0 0,0 2-160 0,-2 0-128 0,-4-2 192 16,2 1-192-16,0 1 176 0,1-1-176 0,-1-1 160 0,-2 3-160 15,1 2 144-15,0 5-144 0,0 2 128 0,0 4-128 16,-1 0 256-16,1 3-16 0,-2 2-16 0,3 2 0 16,0 2 16-16,-3 1 0 0,0 1 0 0,5 6 0 15,0 0-112-15,0 0-128 0,-3-6 176 0,3 6-176 16,0 0 0-16,0 0 0 0,0 0 0 0,0 0 0 16,0 0 0-16,0 0-144 0,0 0 144 0,0 0-128 15,5-3-64-15,-5 3-16 0,0 0 0 0,0 0 0 31,11-1-240-31,-2 2-32 0,-9-1-16 0,9 3 0 0,1 0-1296 0,-3 0-256 0,3 0-48 16,-1-2-7504-16,-9-1-1488 0</inkml:trace>
  <inkml:trace contextRef="#ctx0" brushRef="#br0" timeOffset="342.399">14493 13170 13823 0,'-12'5'608'0,"2"-3"128"0,-1 0-592 0,1-1-144 15,1-1 0-15,9 0 0 0,0 0 2336 0,0 0 432 16,-10-7 96-16,8 0 16 0,2-3-2176 0,5-1-416 16,-3 0-96-16,4-3 0 0,4-4-192 0,-1-2 192 15,-3-2-192-15,1 2 192 0,5 0 32 0,3 2 16 16,-2 2 0-16,1-1 0 0,2 0 112 0,-1 0 32 0,0 3 0 0,1-1 0 15,-2 2 208-15,0 4 48 0,0 4 16 0,0-1 0 16,0 1-96-16,2-1-32 0,-1 1 0 16,0 3 0-16,2 4-208 0,-2 2-32 0,3 1-16 0,0 0 0 15,-2 1-144-15,1 1-128 0,-1 2 144 0,1 1-144 16,-4 0 128-16,-1 2-128 0,3 4 0 0,-2 1 0 16,-2-1 0-16,-1 1-240 0,-3 2 32 0,-2 1 0 31,1 1-2016-31,-3 2-400 0,-2 1-64 0</inkml:trace>
  <inkml:trace contextRef="#ctx0" brushRef="#br0" timeOffset="833.124">14513 13736 911 0,'0'0'0'0,"0"0"0"0,0 0 0 0,0 0 0 16,0 0 0-16,-2-5 0 0,-4-3 4096 0,6 8 752 15,-2-7 144-15,2 7 16 0,0 0-3248 0,0 0-656 16,0 0-128-16,0 0-16 0,0 0-176 0,11-2-16 0,2 2-16 0,-3-1 0 16,1-1 96-16,1 2 32 0,1 3 0 0,-1-1 0 15,2-2-32-15,0 0 0 0,1 0 0 0,2 1 0 16,2 0-80-16,0-1-32 0,1-1 0 0,4 0 0 16,3 2-80-16,1-1-16 0,2-1 0 0,4 1 0 15,5-3-144-15,1 2-48 0,1 1 0 0,1-1 0 16,-5-2-208-16,3 3-48 0,-4 4-16 0,2 0 0 15,-3-4-176-15,-2 0 0 0,0 0 144 0,0 1-144 16,1 2 0-16,-3 2 0 0,-4-2 0 0,-3 0 0 16,-2 1 0-16,-3-1 0 0,-2 0 0 0,-3 1 128 15,-3-2-128-15,-1-1 0 0,-10-1 0 0,0 0 128 16,0 0-512-16,5-3-112 0,-1-4-16 0,-2 0 0 16,-3-2-2224-16,-3-2-448 15,-1-4-80-15,-6 1-32 0</inkml:trace>
  <inkml:trace contextRef="#ctx0" brushRef="#br0" timeOffset="1102.046">15229 13489 12895 0,'-7'3'1152'0,"-1"-1"-928"16,2 0-224-16,6-2 0 0,0 0 4544 0,0 0 848 15,0 0 176-15,0 0 48 0,0 0-4128 0,9 7-816 16,4 3-160-16,4-2-48 0,2-2-112 0,3-1-32 15,1 1 0-15,6-2 0 0,1 0-128 0,1-2-48 16,-2 2 0-16,1 2 0 0,-1 0-144 0,-4 3 0 0,-3 0 0 0,-3 0 128 16,-3-2-128-16,-3 3 0 0,-2 2 0 0,-5 0 0 15,-3-1 192-15,-4 3 16 0,-3 1 0 0,-5 3 0 16,-3 1 368-16,-7 5 64 0,-5 2 0 0,-4 5 16 16,-3 2-464-16,-3 4-192 0,-2-1 128 0,-1 3-128 31,0 2-1088-31,5-3-320 0,3-2-48 0,3-5-9488 0,7-7-1888 0</inkml:trace>
  <inkml:trace contextRef="#ctx0" brushRef="#br0" timeOffset="2430.343">22698 12708 18543 0,'0'0'816'0,"0"0"176"0,-9 0-800 0,9 0-192 0,0 0 0 0,0 0 0 15,0 0 0-15,0 0 0 0,0 0 0 0,0 0 0 16,0 0 0-16,0 0 0 0,0 0 0 0,0 0 0 16,0 0 624-16,0 0 80 0,0 0 0 0,0 0 16 15,0 0 368-15,0 0 80 0,0 0 16 0,0 0 0 0,-2 10-384 0,2-10-80 16,0 0-16-16,0 0 0 0,0 0-256 0,0 0-64 15,0 0-16-15,0 0 0 0,0 0-48 0,0 0-16 16,0 0 0-16,0 0 0 0,0 0 48 0,0 0 16 16,0 0 0-16,6-6 0 0,-2-2 112 0,0-3 32 15,5-1 0-15,-2-3 0 0,2-4-16 0,-3 0 0 16,3-3 0-16,-1 0 0 0,3 1-192 0,-1 0-48 16,-1-2 0-16,2-1 0 0,0-1-80 0,0-1-32 15,-1 1 0-15,4 0 0 0,1-2 16 0,-1 0 0 16,-1-4 0-16,3-1 0 0,1-5-32 0,-1 2 0 15,-3 2 0-15,1 1 0 0,0 0-128 0,-2 0 192 16,-1 1-192-16,0 0 192 0,0 1-48 0,0-1 0 0,-1-2 0 16,-1 1 0-16,1 0 16 0,0-1 0 0,-1-1 0 0,1 3 0 15,-2 4-32-15,0 1-128 0,-1 3 192 0,2 1-64 16,-4 1 0-16,0 1-128 0,1 3 192 0,0-1-64 16,3 2-128-16,-3 0 192 0,0 2-192 0,-1-1 192 15,3-2-192-15,-1 2 0 0,-3-2 144 0,0 3-144 16,2 2 0-16,-3-1 144 0,3-1-144 0,0 2 0 15,-2 0 128-15,0-1-128 0,0 1 0 0,1 0 0 16,-2-1 160-16,1 1-160 0,2 1 128 0,-3 0-128 16,1-3 0-16,-1 2 0 0,-1 0 128 0,4 1-128 15,-3-1 0-15,0 1 0 0,0 0 0 0,0 0 0 16,0 0 0-16,-2 3 0 0,1 0 128 0,0 0-128 16,3-1 0-16,0-1 0 0,-2 0 0 0,0 3 0 0,1-2 0 15,1 2 0-15,-3-2 0 0,1 3 0 0,0-1 0 16,1 2 0-16,-1-2 128 0,-2 2-128 0,1-1 0 0,-2 6 0 15,6-5 0-15,-2-1 0 0,0 1 0 0,-4 5 0 16,3-7 0-16,-3 7 0 0,0 0 0 0,6-3 0 16,-6 3-128-16,0 0 128 15,0 0-400-15,0 0-16 0,0 0 0 0,0 0 0 16,0 0-1248-16,0 0-256 0,0 0-64 0,5 10-8560 16,-3-1-1712-16</inkml:trace>
  <inkml:trace contextRef="#ctx0" brushRef="#br0" timeOffset="2807.494">23013 11284 28559 0,'0'0'1264'0,"0"0"272"0,0 0-1232 0,0 0-304 0,8-8 0 0,2-1 0 16,5 0-192-16,2-5-112 0,4 0-16 0,4-4 0 16,3-1 144-16,2-1 32 0,0 0 0 0,1-1 0 15,0-3 144-15,-3 3-192 0,-1 2 192 0,-4 2-192 16,0 0 192-16,-3 2 192 0,-2-1-32 0,-1 7-16 16,0 1 560-16,-1 3 128 0,0 3 0 0,-2 2 16 15,-1 1-96-15,1 4-32 0,1 1 0 0,-2 4 0 0,1 2-240 0,-2 3-48 16,2 0-16-16,-3 3 0 15,0-1-192-15,-3 4-32 0,2 2-16 0,0 3 0 0,-5 0 0 0,-2 1 0 16,-2 4 0-16,0-2 0 0,0-3-176 0,-1-2 0 16,-4 0 0-16,-1-4 0 15,3-1-704-15,-6-1-128 0,-1-3-32 0,2-2-9120 16,3-2-1808-16</inkml:trace>
  <inkml:trace contextRef="#ctx0" brushRef="#br0" timeOffset="3677.424">22809 12575 23615 0,'-11'6'1040'0,"11"-6"224"0,-10-1-1008 0,0 0-256 15,10 1 0-15,0 0 0 0,0 0 272 0,0 0 16 16,0 0 0-16,0 0 0 0,0 0-288 0,0 0 0 15,0 0 0-15,0 0 0 0,0 0 224 0,0 0 96 16,0 0 0-16,0 0 16 0,7-7 400 0,-7 7 80 16,0 0 16-16,0 0 0 0,10-1-16 0,0 1 0 15,-1 1 0-15,0 2 0 0,4 2-336 0,-2 1-64 0,2-1-16 0,0 1 0 16,-1 0-128-16,1 0-16 0,4 1-16 0,-2 1 0 16,-1-2 0-16,2 1 0 0,-1-2 0 0,2 3 0 15,-1 3 16-15,1 0 16 0,-1-2 0 0,3 0 0 16,0 1 32-16,0-2 0 0,1 5 0 0,2-5 0 15,0 1-96-15,-1 0-16 0,-2 2 0 0,2-1 0 16,-1-1-192-16,-1-2 176 0,-2 1-176 0,-2 1 160 16,0 0-160-16,-1-1 0 0,-1-3 144 0,-2 1-144 15,-1 1 128-15,-1 0-128 0,1-2 160 0,-10-5-160 16,0 0 224-16,0 0-48 0,12 6-16 0,-1-3 0 16,-11-3-160-16,0 0 160 0,12 2-160 0,-12-2 160 15,0 0-160-15,12 5 0 0,-12-5 0 0,0 0 0 0,11 6 0 16,-11-6 0-16,0 0 0 0,11 7 0 15,-11-7 0-15,11 2 0 0,-11-2 0 0,12 7 0 0,-12-7 0 16,10 6 0-16,-10-6 0 0,9 7 0 0,-9-7 0 0,9 4 0 16,-9-4 0-16,8 5 0 0,-8-5 0 15,0 0 0-15,8 2 128 0,-8-2-128 0,0 0 0 0,0 0 0 16,10 4 0-16,-10-4 0 0,0 0 128 0,0 0-128 16,0 0 0-16,0 0 128 0,0 0-128 0,0 0 0 15,0 0 0-15,0 0 0 0,0 0 0 0,0 0 0 16,0 0 128-16,0 0-128 0,0 0 0 0,0 0 0 15,0 0 0-15,0 0 0 0,0 0 0 0,0 0 0 16,0 0 0-16,0 0 0 0,0 0 0 0,0 0-272 16,0 0 64-16,0 0 16 15,-1-6-352-15,-1 0-64 0,2 6-16 0,-3-8 0 16,-1 2-1424-16,1-1-272 0,-2 1-64 0,2 0-7072 16,-1-1-1408-16</inkml:trace>
  <inkml:trace contextRef="#ctx0" brushRef="#br0" timeOffset="4190.277">23307 12603 15663 0,'0'0'688'0,"-7"-1"144"0,-2-3-656 0,9 4-176 0,-8-1 0 0,8 1 0 0,0 0 2816 0,0 0 544 15,0 0 96-15,0 0 32 0,0 0-3024 0,0 0-592 16,0 0-128-16,7-4-32 0,3 1 144 0,-4 0 144 15,-6 3-208-15,0 0 80 0,0 0 320 0,10 6 64 16,-1 1 0-16,0 2 16 0,0 2 208 0,1 4 32 16,1 1 16-16,2 1 0 0,-3-3-112 0,1 3-32 15,1-1 0-15,2 2 0 0,-1 0-80 0,-2 0-32 16,1-2 0-16,-1 2 0 0,-1 0-16 0,0-1 0 16,0-2 0-16,-2-1 0 0,-1-3 176 0,0 0 16 0,-3-2 16 15,1-2 0-15,-5-7 144 0,1 9 32 16,-1-9 0-16,0 0 0 0,0 0-176 0,-1 10-16 0,0-1-16 15,1-9 0-15,-6 8-48 0,0 0-16 0,-3-1 0 16,0 1 0-16,-6-1 0 0,-1 1 0 0,1 2 0 0,-5-2 0 16,-1-1-160-16,0 2-16 0,-5 1-16 0,-1 0 0 15,1 1-336-15,-4 1-64 0,1 0-16 0,1-4 0 32,3-3-1440-32,2 0-304 0,0 0-48 0</inkml:trace>
  <inkml:trace contextRef="#ctx0" brushRef="#br0" timeOffset="5832.784">23082 11349 5519 0,'0'0'496'0,"0"0"-496"15,0 0 0-15,-9 2 0 0,3-1 1600 0,6-1 240 16,-10-2 32-16,10 2 16 0,-9 0-992 0,9 0-208 16,0 0-48-16,0 0 0 0,0 0 96 0,0 0 16 15,-8 1 0-15,8-1 0 0,0 0-80 0,0 0-16 16,0 0 0-16,0 0 0 0,0 0-336 0,0 0-64 15,0 0 0-15,0 0-16 0,0 0 16 0,8-7 16 0,0 0 0 0,-1 1 0 16,1 3 112-16,1-1 0 0,2-1 16 0,0 2 0 16,0 0-192-16,0-1-32 0,4 3-16 0,-2-2 0 15,-3 1-160-15,2-3 0 0,-2 3 0 16,1 0 0-16,1 1 0 0,-1-3 0 0,1 0 0 0,-1 1 0 16,-1 1 0-16,-2 2 0 0,2 3 0 0,-1 1 0 15,1-3 0-15,-2 2 0 0,-8-3-144 0,10 2 144 16,0 0 0-16,0 1 0 0,-10-3 0 0,11 6 0 15,0-1 0-15,-2 0 0 0,-9-5 0 0,0 0 0 16,11 8 0-16,-1-1 0 0,-1-1 0 0,-2-1 0 16,-7-5 0-16,9 4 0 0,-1 2 0 0,-2-2 0 15,-6-4 0-15,0 0 0 0,9 4 0 0,-9-4-160 16,11 4 160-16,-11-4 0 0,0 0 128 0,9 4-128 0,-9-4-256 0,0 0-112 16,0 0-16-16</inkml:trace>
  <inkml:trace contextRef="#ctx0" brushRef="#br0" timeOffset="6476.932">23321 11234 2751 0,'0'0'256'0,"0"0"-256"16,0 0 0-16,0 0 0 0,0 0 704 0,3-6 80 15,-1-1 32-15,3 2 0 16,-5 5-1328-16,0 0-256 0,0 0-48 0,0 0-16 0,0 0 832 0,0 0 144 16,0 0 48-16,0 0 0 0,5-4 1632 0,-5 4 336 15,0 0 64-15,0 0 16 0,11-1-1040 0,-3 0-208 16,-8 1-32-16,11-2-16 0,1 2-288 0,2 0-48 15,0-1-16-15,2 1 0 0,-1-3-336 0,3 0-64 16,1 2 0-16,1 0-16 0,2 0-32 0,4-1 0 0,2-1 0 16,0 3 0-16,-1-1 112 0,0 1 0 0,2-2 16 0,2 2 0 15,-1 0 48-15,-3 0 0 0,0 0 0 0,-1 0 0 16,0 0-144-16,-3 3-32 0,-5 1 0 0,1-1 0 16,-1 0-144-16,-2-1-192 0,-2 0 32 0,-3 3 16 31,-4 3-544-31,0-2-96 0,-7-6-32 0,0 0-7376 0</inkml:trace>
  <inkml:trace contextRef="#ctx0" brushRef="#br0" timeOffset="6780.344">23419 11137 1839 0,'0'0'160'0,"0"0"-160"16,0 0 0-16,0 0 0 0,0 0 3184 0,0 0 592 0,0 0 128 0,0 0-6816 31,0 0-1376-31</inkml:trace>
  <inkml:trace contextRef="#ctx0" brushRef="#br0" timeOffset="7228.598">23435 11071 9375 0,'0'0'416'0,"0"0"96"0,0 0-512 0,0 0 0 0,0 0 0 0,0 0 0 16,0 0 560-16,0 0 16 0,0 0 0 0,0 0 0 16,0 0 144-16,0 0 48 0,9 5 0 0,-9-5 0 0,0 0-128 0,0 0-32 15,10 2 0-15,-10-2 0 0,6 5 0 16,-6-5 0-16,0 0 0 0,9 4 0 0,-9-4-64 0,6 8-16 15,-1-1 0-15,-5-7 0 0,7 7-80 0,-2 1-32 16,2-1 0-16,-2 2 0 0,4 0 16 0,0 0 0 16,1 0 0-16,0 2 0 0,1 1-128 0,1 0-32 15,1 0 0-15,4 2 0 0,0 2-112 0,4 1-32 16,2 2 0-16,-2 0 0 0,4-3-128 0,0 2 160 16,0-1-160-16,-1 2 160 0,-2-1-160 0,1-3 0 15,-1-1 144-15,0 2-144 0,-1-2 0 0,-3-1 144 16,-2-2-144-16,0-1 0 0,-2-1 0 0,-1 0 0 15,-3 0 0-15,-1-3 0 0,-4 1 128 0,0-1-128 16,-1 1 0-16,-1 2 0 0,-3-9 0 0,0 0 0 16,0 0 0-16,0 0 0 0,-4 5 0 0,-5 0-352 15,-1-2 48-15,-1-1 16 16,-2-2-432-16,-1 0-96 0,-2 0-16 0,0-3 0 16,-2-2-560-16,-2 0-112 0,0-1-32 0,-1 0 0 15,-2-5-128-15,-1-1-16 0</inkml:trace>
  <inkml:trace contextRef="#ctx0" brushRef="#br0" timeOffset="7467.545">23497 11262 5519 0,'-16'-9'240'0,"7"0"64"0,0-4-304 0,0 0 0 0,-2 2 0 0,3 2 0 16,3 0 2448-16,-1 2 432 0,-1 1 96 0,3 3 16 15,4 3-1456-15,0 0-304 0,0 0-48 0,0 0-16 16,0 0-544-16,0 0-112 0,0 0-32 0,0 0 0 16,9 4-288-16,0 2-48 0,3-1-16 0,3 5 0 15,2 2 208-15,1-1 48 0,4-2 0 0,0 5 0 16,6 5 64-16,2 0 0 0,-2-2 16 0,3 0 0 15,2-2-16-15,1 3 0 0,-1-1 0 0,0 0 0 0,0-1 64 16,0-2 0-16,0-2 0 0,-1 0 0 0,-1-1-288 0,-4 0-48 16,0-5-16-16,-3 0 0 0,-1 2-160 0,-4-4 0 15,-5-1 0-15,0 0 0 0,-1-2 0 0,1 0 0 16,-4 0-192-16,-10-1 192 16,0 0-736-16,0 0-32 0,0 0 0 0,0 0 0 0</inkml:trace>
  <inkml:trace contextRef="#ctx0" brushRef="#br0" timeOffset="8138.72">24065 11557 26207 0,'0'0'1152'0,"0"0"256"0,-5-4-1136 0,5 4-272 0,0 0 0 0,0 0 0 32,0 0-416-32,-9 3-144 0,0 2-16 0,0 3-16 15,2 2 128-15,-4 2 16 0,-1 2 16 0,-3 4 0 0,0 3 752 0,1 6 160 0,0 5 32 0,2 5 0 16,-2 2 208-16,2 2 48 0,2-1 16 0,1 3 0 16,-3 3-112-16,1 1-32 0,2 2 0 0,-2 3 0 15,0 3-256-15,1 1-64 0,-2-2-16 0,2-1 0 0,-1-1-304 16,2 0 128-16,-2 0-128 0,1-2 0 0,1 1 176 15,-2-1-176-15,-1-4 160 0,2-3-160 0,1-5 240 0,0-4-48 16,-3-4-16-16,0 0 0 0,0-3 80 0,3-3 0 16,1-2 16-16,1 0 0 0,-2-4-64 0,2 0-16 15,-1-3 0-15,2-3 0 0,3-3-64 0,-2-4-128 16,5-5 176-16,0 0-176 0,-2 7 128 0,2-7-128 16,0 0 0-16,0 0 0 0,0 0 0 0,0 0 0 15,0 0 0-15,2-11 0 0,3-2 0 0,-1-3 0 16,4-1-160-16,2-5 160 0,2-6 0 0,1-1 0 15,-3-2-144-15,2-6 144 0,2-5-160 0,1-5 32 16,0-2 0-16,-1-5 0 0,2-1-48 0,-1-3 0 16,1 3 0-16,-1-5 0 0,-1-4 176 0,2-2-128 15,-1-2 128-15,0 2-128 0,1 1 128 0,0 5 0 0,2 0 0 16,-2 4 0-16,0 7 0 0,-2 0 0 0,0 5 0 0,1 5 0 16,-1 6 128-16,-2 4 16 0,-1 4 0 15,-2 4 0-15,-2 5-144 0,-3 2 192 0,-2 6-192 16,-1 1 192-16,-1 7-192 0,0 0 0 0,0-3 144 0,0 3-144 15,0 0 0-15,0 0 128 0,-11 7-128 0,-1 4 0 16,-2 5 0-16,-2 6 0 0,0 2 0 0,-4 9 0 16,-1 8 0-16,-4 2 0 0,2 2 0 0,-2 3 0 15,-3 4 0-15,1 4 128 0,-2 1-128 0,-2 4 176 16,-2 2-48-16,0 2 0 0,1-3 0 0,1-5 0 16,0-1 96-16,1-3 16 0,1-1 0 0,4-3 0 15,0 0-96-15,3-3-16 0,-1-2 0 0,3-5 0 16,3-5-128-16,1-6 0 0,-1-3 144 0,4-4-144 15,1-4 0-15,3-5 0 0,1-3 0 0,5-2 0 16,3-7-1488-16,0 0-224 0,0 0-32 0,0 0-12160 16</inkml:trace>
  <inkml:trace contextRef="#ctx0" brushRef="#br0" timeOffset="8608.287">23247 11597 29487 0,'-8'-7'1296'0,"8"7"288"0,0 0-1264 0,0 0-320 16,5-5 0-16,5 1 0 15,1 0-304-15,5-2-112 0,3 1-32 0,3-5 0 16,4-2-192-16,3-1-32 0,-2 1-16 0,6-1 0 16,0-2 192-16,1-2 48 0,3 3 0 0,0 1 0 0,-2 1 448 0,2 2 0 15,-2 3-128-15,-3 3 128 0,-3-1-320 0,-3 4-32 16,-1 0 0-16,-3 1-9840 0</inkml:trace>
  <inkml:trace contextRef="#ctx0" brushRef="#br0" timeOffset="8859.885">22931 11941 27647 0,'0'0'2448'0,"0"0"-1952"0,0 0-496 0,0 0 0 16,15-1 704-16,3-5 32 0,6-3 16 0,7-3 0 15,4-4-928-15,6-1-176 0,3-2-32 0,3-1-16 16,4-5 16-16,-4 1 0 0,0-1 0 0,-2 0 0 16,-2 1 384-16,2 7-160 0,-4 0 160 0,1 3 0 15,-4 1-128-15,-2 3 128 0,-1 1 0 0,-4 1 0 16,-5 3-1280-16,-3 2-160 15,-2-1-32-15,-5 4-9152 0</inkml:trace>
  <inkml:trace contextRef="#ctx0" brushRef="#br0" timeOffset="9053.947">23052 12252 32415 0,'5'-13'1440'0,"1"3"288"0,5 0-1376 0,8-3-352 16,5-3 0-16,7-1 0 0,6-4-128 0,5 1-112 16,3-3-16-16,1 1 0 0,3-1 256 0,-1 4-144 15,-2 0 144-15,0 4-128 16,-4 1-1120-16,-3 4-224 0,-7 1-32 0,-5 2-6848 0,-2 5-1376 16</inkml:trace>
  <inkml:trace contextRef="#ctx0" brushRef="#br0" timeOffset="9242.123">23051 12722 24879 0,'0'0'2208'0,"0"0"-1760"0,2-7-448 0,9-1 0 16,8 0 1872-16,6-1 304 0,7-4 48 0,10-5 16 16,10-6-1808-16,6-4-432 0,5 0 0 0,7-3 0 15,8-2 0-15,6 1-128 0,5-1 128 0,0-2-9776 16,-3 3-1824-16</inkml:trace>
  <inkml:trace contextRef="#ctx0" brushRef="#br0" timeOffset="10680.469">14609 13093 2351 0,'-6'-5'0'0,"1"2"0"0,-1-1 144 0,3-1-144 16,3 5 0-16,0 0 0 0,-6-2 0 0,2-3 0 0,4 5 0 0,0 0 0 16,0 0 0-16,0 0 0 0,-2-7 512 0,1 0 96 15,-1-1 32-15,2 8 0 0,2-6 560 0,-2 0 112 16,0-3 32-16,2 3 0 0,1-2-128 0,-2 0 0 15,-3-4-16-15,1 2 0 0,3 2-144 0,-2-1-32 16,0 9 0-16,-2-10 0 0,0-2-64 0,1 3 0 16,1 2-16-16,0 7 0 0,-2-7-80 0,0-3-16 15,-1 4 0-15,3 6 0 0,0 0-400 0,0 0-64 16,0 0-32-16,0 0 0 0,0 0-128 0,0 13-32 16,1 4 0-16,2 5 0 0,0 3-64 0,1 7-128 15,1 6 176-15,4 4-176 0,2 6 208 0,0 2-64 0,-2 5-16 0,2 4 0 16,1 1-128-16,-2 4 0 0,-1 3 0 0,-1-2 128 15,0-7-128-15,0-7 0 0,-1-9 0 0,-3-7 0 16,-1-7 0-16,0-2 0 0,-2-6 0 0,-1-7 0 16,0-13 0-16,0 10 0 0,0-10 0 0,0 0 0 15,0 0 0-15,0 0 0 0,0 0 0 0,4-11 0 16,0-5-192-16,2-1-112 0,1-2-16 0,1 0-16 31,4-2-240-31,3 2-32 0,1-1-16 0,1 1 0 16,-1 4 112-16,2 3 0 0,2-1 16 0,-1 5 0 0,5 1 368 0,0 4 128 0,1-3 0 0,1 5-144 15,4 3 144-15,2 3 0 0,0 1 0 0,0 0 128 16,-1 2-128-16,-1-1 0 0,-1 5 0 0,0-2 0 16,-3-1 0-16,2 0 0 0,-5 1-176 0,1-1 176 15,-2-1-256-15,-2-1 32 0,-3-2 16 0,-1 0 0 0,-3-2 208 16,-3-1 0-16,-10-2 0 0,11 4 0 0,-11-4 272 0,6 2 112 16,-6-2 0-16,0 0 16 0,0 0 48 0,0 0 0 15,0 0 0-15,0 0 0 0,0 0-256 0,0 0-64 16,-3-9 0-16,1 2 0 0,2 7-352 0,-6-9-80 15,-2 0-16-15,-1-1 0 0,0 0 0 0,0-1 0 16,6-1 0-16,-2-2 0 0,-4-2 320 0,0-4 0 16,0-1 0-16,1-6 0 0,1-7 192 0,-1-2 80 15,1-3 32-15,4 2 0 0,-3 0-64 0,3 2-16 16,-1-1 0-16,0 1 0 0,0-4 96 0,1 3 0 16,-2 0 16-16,2-1 0 0,-4 1 304 0,2 3 64 15,1 0 16-15,-2 4 0 0,3 2 208 0,1 5 32 0,-1 2 16 16,3 6 0-16,0 3-464 0,3 1-112 15,-2 1-16-15,-1 9 0 0,0-8-384 0,0 8 0 0,0 0-192 0,0 0 192 32,0 0-704-32,0 0 0 0,0 0-16 0,0 0 0 15,3 16-2096-15,0 0-400 0</inkml:trace>
</inkml:ink>
</file>

<file path=ppt/ink/ink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5:08:27.364"/>
    </inkml:context>
    <inkml:brush xml:id="br0">
      <inkml:brushProperty name="width" value="0.05292" units="cm"/>
      <inkml:brushProperty name="height" value="0.05292" units="cm"/>
      <inkml:brushProperty name="color" value="#7030A0"/>
    </inkml:brush>
  </inkml:definitions>
  <inkml:trace contextRef="#ctx0" brushRef="#br0">4058 6048 28447 0,'-5'-16'1264'0,"-2"3"256"0,0-4-1216 0,4 0-304 0,4 3 0 0,2 3 0 15,2 4-320-15,4 0-112 0,3-3-16 0,2 1-16 16,2 1 464-16,4 3 0 0,-1 0 0 0,4 2 0 16,2-1 0-16,1 2 0 0,3 6 0 0,3-1 0 15,3 0 0-15,4 1 0 0,3-1 0 0,4 6 0 0,4 1 0 16,3 0 0-16,1-2 0 0,1 0 0 0,3 0 0 0,3-1 0 15,3 1 0-15,4-1 0 0,3-2 0 0,-3 2 0 16,0 1 128-16,5-6-128 0,5-2 160 0,2 2-160 16,3 0 128-16,-3 0-128 0,1-2 256 0,5 0-48 15,6 0 0-15,1 1 0 0,1 3 64 0,2-2 16 16,0-4 0-16,5 1 0 0,6-2-48 0,1 1-16 16,1 0 0-16,4 1 0 0,1 0-96 0,1-1 0 15,-2-3-128-15,6 3 192 0,5 2-192 0,-1 1 128 16,-3-2-128-16,3 1 0 0,2 2 0 0,2-1 128 15,4-1-128-15,1 0 0 0,-4 3 0 0,2-3 0 16,2-4 0-16,-1 3 0 0,-2-1 0 0,1 0 0 0,3 0 0 16,-3-3 0-16,2-1 0 0,-1 0 0 0,1 1 0 0,0 0 0 15,2-4 0-15,-2 3 0 0,-3 1 128 0,0 1-128 16,1-6 0-16,3 5 0 0,0 5 0 0,-2-3 0 16,-2 0 160-16,-1 2-160 0,-2 1 160 0,1-1-160 15,-1-4 224-15,5 3-48 0,-1 1-16 0,-1 4 0 16,-3 4-160-16,0 1 128 0,4 1-128 0,-4-4 128 15,-4-1-128-15,1 2 0 0,2 3 0 0,-2 0 0 16,-2-3 0-16,1 2 0 0,0 1 0 0,-6-3 0 16,-2 0 0-16,0 0 0 0,5 4 0 0,-1-4 0 15,-2-4 0-15,-1 2 128 0,-3 0-128 0,0-1 0 16,2-1 0-16,-1-1 0 0,-1-1 0 0,-2 0 0 16,-1 0 0-16,0 0 0 0,-1 0 128 0,-3-2-128 15,-1-3 0-15,2 2 192 0,2 4-192 0,-4-1 192 0,-7 0 0 0,5 2 0 16,-1-2 0-16,-1 0 0 0,-5 0-16 0,-1 0 0 15,1 1 0-15,0-1 0 0,1-1-48 0,-2 1-128 16,-3 2 192-16,0 0-64 0,1 0-128 0,-4 1 0 16,-4 1 0-16,2-3 0 0,1 1 0 0,-2 1 0 15,-3 0 0-15,-3 0 0 0,-1 0 0 0,2-1 128 16,-1 2-128-16,-1-2 0 0,1-3 0 0,-2 1 0 16,-1 1 0-16,-1 1 0 0,1-1 128 0,0 0-128 15,0 0 128-15,-4 2-128 0,-3-1 192 0,3 0-32 16,4-1-16-16,-1 1 0 0,-2 2-16 0,-1 0-128 15,-1 0 192-15,4 0-64 0,-1-3-128 0,1 0 0 16,1 2 0-16,-4 0 128 0,-3 1-128 0,1-1 0 16,1 0 0-16,1 1 0 0,0-1 0 0,-2 0 0 0,-5 2 0 15,1-1 0-15,-2-2 0 0,1 2 0 0,-1-2 0 0,2 0 0 16,2 0 0-16,-1 0 0 0,-3 3 0 0,-1-2 0 16,0-1 0-16,2 2 0 0,-2-1 0 0,1 2 0 15,-4 1 0-15,0-3 0 0,-3 0 0 0,2 3 128 16,-1 2-128-16,4-1 0 0,-2-1 0 0,1 2 0 15,-6 1 0-15,-2 0 0 0,-2 1 0 0,3-1 0 16,-1 1 128-16,0 1-128 0,-2-5 0 0,-2 3 128 16,-1-2-128-16,-2 2 0 0,-2-1 0 0,-2 1 128 15,-1 0-128-15,-2-1 128 0,-2-2-128 0,0 2 128 16,2 0 0-16,-1-2-128 0,-2 0 192 0,-4-1-64 16,-2 1-128-16,-3-2 128 0,-1 0-128 0,-1-1 128 15,-3 1-128-15,0-2 0 0,-4-2 0 0,0 3 0 0,-1 0 0 16,0 1 0-16,2 0 128 0,-1-2-128 0,0-3 0 15,-2 1 0-15,0-1 0 0,0 0 0 0,-1-2 0 0,-2 0 0 16,-3-2-128-16,0-3 128 0,-1-1 0 0,-1-3-176 16,-2-3 176-16,0-3-128 0,-3-3 128 0,1-3 0 15,-1-3 128-15,-3-3-128 0,-5-4 256 0,0-7-32 16,-2-2 0-16,-2-3 0 0,-4-3-48 0,-1-5-16 16,-2-5 0-16,-1-1 0 0,-2 1-160 0,-2-7 0 15,1-5 0-15,2-3 0 0,0-4-368 0,3 2 48 16,0 1 16-16,3 0 0 0,-1-3 304 0,2-1-160 15,2-1 160-15,3 3-128 0,2 4 128 0,2 2 0 16,2 0 0-16,1-1 0 0,0-1 192 0,2 4-16 16,1 3-16-16,-1 2 0 0,1-1-32 0,0 0 0 0,3-3 0 15,-4 4 0-15,1 4-128 0,2 3 0 0,-3 3 144 0,0 0-144 16,-1 0 0-16,-2-2 0 0,0 0 0 0,-2 4 0 16,1 6 0-16,0 4-192 0,0 1 192 0,-1 7-192 15,-5 6 192-15,2 0 0 0,-2 2 0 0,-2 1 0 16,0 2 0-16,-1 2 0 0,-2 1 0 0,-1 0 0 15,-2 2 0-15,-3 3-160 0,-1 2 160 0,-3-2 0 16,1 2-144-16,-5 2 144 0,-3 4 0 0,-2 1-144 16,0-3 144-16,-1 2-128 0,-3 1 128 0,0 5-128 15,-5 1 128-15,-2 1 0 0,-2 0 0 0,-4 0-128 16,-1 1 128-16,-4 3 0 0,-2 1 0 0,0 1 0 16,-1-1 0-16,-4 1 0 0,-5 0 0 0,-4-1 0 15,-7 3 0-15,0 0 0 0,-1 0 0 0,-2-1 0 16,-8-1 0-16,-3 2 0 0,-4 2 0 0,-1 0 0 0,-2 0 0 0,-4 2 0 15,-6 0 0-15,0 0 0 0,4 1 0 16,-7-1 0-16,-8 0 0 0,4 1 0 0,-3 1 0 0,-4 0 0 16,-6 2 0-16,-1-3 0 0,1-3 0 0,-1-1 0 15,2 2 0-15,-3 0 0 0,-7 1 0 0,3-2 0 16,2-1 0-16,-2-1 0 0,-4 0 0 0,0-1 0 16,-1 2 0-16,0-2 0 0,1 0 0 0,-3-1 0 15,-2 2 0-15,-1 0 0 0,2 0 0 0,-3 1 0 16,-2 0 0-16,-4-3 0 0,1-4 0 0,1 2 0 15,-1 2 0-15,-3 3 0 0,-3-3 0 0,0 1 0 16,1-3 0-16,2 5 0 0,1-1 0 0,-1 2 0 16,-1 0 0-16,1 1 0 0,-2 0 0 0,3 0 0 15,5-1 0-15,-3 3 128 0,-1-2-128 0,1 0 0 0,4-4 0 16,-5 0 0-16,-2 2 0 0,2 1 0 0,-2 0 0 0,1-1 0 16,1-1 0-16,4 0 0 0,-1 2 0 0,-1-1 0 15,-1-3 0-15,4 2 144 0,-1-1-144 0,4 2 0 16,2 0 192-16,-3 1-192 0,-7 0 192 0,6 1-192 15,0 0 192-15,2-2-192 0,2 0 192 0,-3 0-192 16,0-1 144-16,3 1-144 0,4-1 0 0,-1 1 144 16,-4 0-144-16,3 0 0 0,4-1 0 0,1-2 0 15,1 0 128-15,2-3-128 0,4-1 0 0,-2 1 128 16,0-2-128-16,2-1 0 0,-2-2 0 0,6 1 0 16,6 0 0-16,-2-1 0 0,-2-3 128 0,7-1-128 15,5 0 0-15,0-2 0 0,-2-2 0 0,3-1 0 16,2-2 0-16,1 1 0 0,0-2 128 0,2 1-128 0,0 1 0 15,5 1 0-15,1-2 144 0,2 2-144 0,2 1 192 16,2 1-48-16,3 1 0 0,0-1 0 0,-2-2-16 0,1 3 0 16,1-3 0-16,1 3 0 0,5 3-128 0,0 0 0 15,-1 0 0-15,2-1 0 0,0-1 128 0,6 2-128 16,0-1 0-16,1 0 128 0,-4 3-128 0,3-1 0 16,0 2 0-16,5-1 0 0,1-3 0 0,2 1 0 15,0 1 0-15,3 0 0 0,1-3 0 0,3 1 0 16,3-1 0-16,2 3 0 0,0 1 0 0,0-4 0 15,1 1 128-15,1 0-128 0,2-1 0 0,2 0 0 16,2 3 0-16,2-2 0 0,4 1 0 0,3 1 128 16,4-1-128-16,0 1 0 0,-3-1 0 0,1-2 128 15,1 0-128-15,3 2 0 0,1 3 0 0,2 1 0 0,-1 0 0 16,1 0 0-16,3 0 0 0,2 0 0 0,0 0 0 16,1 1 0-16,0 2 0 0,3-3 0 0,1 0 0 0,2 1 0 15,4 0 0-15,-1 2 0 0,2-1 0 0,1 2 0 16,0-3 0-16,1 1 0 0,2 1 0 0,0 2 0 15,0 0 0-15,3 2 0 0,-3 1 0 0,3 1 0 16,1 0 0-16,0 0-144 0,-1 0 144 0,2 3 0 16,0 4 0-16,-1 1-128 0,2-1 128 0,1 3 0 15,3 4 0-15,0 3-128 0,-1 4 128 0,-1 4 0 16,-1 5 0-16,1-1 0 0,3 4 0 0,-2-2 0 16,3-1 0-16,0 0 0 0,-2 3 0 0,-2 3 0 15,0 2 0-15,0 5-128 0,0 4 128 0,2 1 0 16,-1-1 0-16,-1 2 0 0,0 1 0 0,-1-1 0 15,0 4 0-15,-1 1 0 0,-1-1 0 0,-1 2 0 16,-1-4 0-16,2 2 0 0,-4-2 0 0,1 5 0 0,0 2 0 0,-1-1 0 16,1-3 0-16,1-6 0 0,-5-3 0 0,4-3 0 15,-3-2 0-15,3-3 0 0,1-2 0 0,0-2 0 16,1-4 0-16,-1-5 0 0,2-5 0 0,1 0 0 16,-2-5 0-16,2-2 0 0,-1-4 0 0,1-5 0 15,1 1 0-15,1-5 0 0,-1-8 0 0,0 0 0 16,6 7 144-16,-6-7-144 0,0 0 0 0,0 0 128 15,0 0-128-15,9 3 0 0,0-1 144 0,-1 1-144 16,-8-3 160-16,12 0-160 0,1-3 192 0,0 1-64 16,1-2-128-16,1-2 192 0,4 2-192 0,2 0 0 15,2-2 128-15,4-1-128 0,2 1 0 0,6-2 0 16,2 0 0-16,5 0 0 0,3-2 0 0,2 1 0 16,4 0 0-16,1-1 0 0,3 1-160 0,5 0 160 15,2-2-128-15,9 4 128 0,7 5 0 0,3 1 0 0,0 2 0 0,8 1-128 16,3-2 128-16,3 3 0 0,0 3 0 0,4 0 0 15,2 1 0-15,0 2 0 0,3-2 0 0,-1 1 0 16,-9-5 0-16,2 1 0 0,-2-1 160 0,-4 3-160 16,-8-3 240-16,-2 0-48 0,-2-1-16 0,-3 5 0 15,-2 0-32-15,-4 1 0 0,-1-2 0 0,2 3 0 32,2 3-1104-32,4 3-240 0,2 4-32 0</inkml:trace>
  <inkml:trace contextRef="#ctx0" brushRef="#br0" timeOffset="2668.368">12564 4958 29487 0,'6'-23'1296'0,"1"6"288"0,-5-2-1264 0,4 0-320 16,1-1 0-16,-1 0 0 0,-1 2 896 0,2 1 112 15,-4-4 16-15,-1 1 16 0,-4-3-912 0,-1 1-128 16,-7-4 0-16,-3-1-192 0,-5 0 192 0,-3-1 0 16,-4 0 0-16,-5-1 0 0,-4 2-176 0,-5 1 176 15,-9 1-192-15,-2 0 192 0,-3 0-160 0,-4 1 160 16,-3 0-128-16,1 2 128 0,-1 1 0 0,-2-1 0 16,-6-2 0-16,0 2 0 0,-1 1 0 0,2 0 0 15,1 0 0-15,-3 0 0 0,-4-1 0 0,1 0 0 16,-4 3 0-16,1 2 0 0,-2 4 0 0,-3 3 0 15,-5 1 0-15,-1 5 0 0,-1 3 0 0,1 3 0 0,-2 1 0 0,-1 8 0 16,-1 5 0-16,3 4 0 0,0 5 0 0,5 2 0 16,2 2 0-16,6 3 0 0,4 2 0 0,5 1 0 15,5 1 0-15,5 3 0 0,4 0 192 0,2 4-64 16,-2 3-128-16,3 4 0 0,1 2 128 0,1 0-128 16,2 0 0-16,4 0 0 0,2 1 0 0,3-3 0 15,4 0 0-15,2 5 0 0,3 5 0 0,4 0 128 16,5-3-128-16,1 0 0 0,3 1 0 0,3 1 0 15,4 0 0-15,2 4 0 0,9 3 0 0,0-1 0 16,4-4 0-16,2-1 0 0,6-8 0 0,2 9 0 16,3 4 0-16,4-5 0 0,3-1 0 0,4-3 0 15,5-2 0-15,2-4 0 0,3-4 0 0,2 1 0 16,4-1 0-16,0 1 0 0,4 3 0 0,4-5 0 0,4-3 0 0,5-4 0 16,5-2 0-16,4-4 0 0,-1-2 0 0,6-5 0 15,2-3-176-15,2-4 176 0,2-5-208 0,0-4 48 16,0-6 16-16,4-2 0 0,1-1 144 0,2-5 0 15,-6-5 0-15,1-1 0 0,1-1 0 0,-4-4 176 16,2-3-176-16,-2-5 192 0,-2-2 0 0,-3-4 16 16,2-4 0-16,2-2 0 0,-3-4 48 0,-1-1 0 15,-3-5 0-15,-2 2 0 0,0 2-32 0,-3-2 0 16,-3-3 0-16,-5-1 0 0,-6-2-32 0,-4-2-16 16,-4-4 0-16,-5-1 0 0,-5 2 160 0,-2-1 48 15,-2 0 0-15,-5-3 0 0,-9 1 64 0,-2-5 32 16,-4-2 0-16,-5 3 0 0,-6 2-192 0,-7-1-32 15,-3 1-16-15,-6-6 0 0,-6 0-240 0,-5 2 0 0,-4 5 0 16,-6 0 0-16,-5 5 176 0,-4 2-176 0,-1-3 192 16,-2 0-192-16,-1 2 208 0,-5 4-64 0,-3 4-16 0,-3 2 0 15,-5 5 96-15,1 2 16 0,-2 2 0 0,0 3 0 16,2 3-240-16,-4 3 0 0,-1 1 0 0,3 3 0 16,1 5 0-16,5 5 0 0,1 4 0 0,2 3 0 31,-4 3-1136-31,-1 9-272 0,-2 5-48 0</inkml:trace>
  <inkml:trace contextRef="#ctx0" brushRef="#br0" timeOffset="4595.061">9741 4507 13823 0,'2'-8'1216'0,"3"0"-960"15,-2 3-256-15,1-1 0 0,2 1 2656 0,-3-1 480 16,-3 6 112-16,9-7 16 0,-1-2-2848 0,-2 0-560 15,0 4-112-15,-6 5-32 0,4-6 432 0,-4 6 96 16,2-7 16-16,-2 7 0 0,0 0 64 0,0 0 0 0,-3-8 16 0,-4 1 0 16,-1 3-16-16,-2-1-16 0,-4 1 0 0,-2-3 0 15,-3 1 48-15,-2-1 16 0,-2 0 0 0,-4 1 0 16,-6 0-112-16,0 0 0 0,0-2-16 0,-4 1 0 16,-7 2-32-16,0-1 0 0,2 0 0 0,-2-2 0 15,-3-3 48-15,-2 1 0 0,-5-1 0 0,0 0 0 16,-2 1-32-16,-3 0 0 0,-1-1 0 0,0 2 0 15,-1-2-64-15,-4 1-16 0,-5 0 0 0,-3 0 0 16,-4 1 48-16,-2 0 0 0,-2 0 0 0,-4 0 0 16,-6-2-192-16,-1 1 0 0,3 2 0 0,-3-1 0 15,-3 0 0-15,1 2 0 0,0-1 0 0,1 0 0 16,0-1 0-16,-1-2 0 0,-2-2 0 0,-1 2 0 16,4 0 192-16,-3 1-64 0,-3 0 0 0,3-1 0 15,1 2 80-15,-3-1 16 0,-2-1 0 0,-1 2 0 0,4 1-96 0,1 0-128 16,1 0 176-16,-5 0-176 0,-4 1 0 0,4 0 0 15,4-1 0-15,-3-1 0 0,-2-3 0 0,3 1 0 16,4 0 0-16,2-2 0 0,-2-1 0 0,2-1 0 16,0 1 0-16,4 0 0 0,0-1 128 0,1 1-128 15,-1-5 0-15,3 2 0 0,2 1 128 0,3 0-128 16,1 2 0-16,-1-1 0 0,-1 1 0 0,5 0 0 16,4 2 0-16,3-2 0 0,5-1 272 0,-1 3-48 15,-3 1-16-15,5 1 0 0,7 0 64 0,3-1 16 16,4 0 0-16,3 2 0 0,7 3 32 0,-1-2 16 15,4 0 0-15,4 2 0 0,0 0-80 0,4 2-32 16,3 0 0-16,2 1 0 0,-1 0-224 0,4-2 0 16,5 3 128-16,1 0-128 0,-1 1 0 0,5 0 0 0,10 1 0 0,-6-2 0 15,-1-1 0-15,7 3 0 0,0 0 0 0,0 0 0 16,0 0 0-16,0 0 0 0,0 0-128 0,0 0 128 16,0 0 0-16,0 0 0 0,0 0-128 0,0 0 128 15,0 0 0-15,0 0 0 0,0 0 0 0,0 0 0 16,0 0 0-16,0 0 0 0,0 0 0 0,0 0 0 15,0 0 0-15,0 0-128 0,0 0 128 0,0 0 0 16,0 0 0-16,0 0 0 0,0 0 0 0,0 0 0 16,-8 7-160-16,3 0 160 0,-1-1-128 0,1 3 128 15,-2 1 0-15,-1 2-160 0,-1 1 160 0,-2-1 0 16,-4 0-128-16,1 3 128 0,-1 0 0 0,-2 1 0 16,0-1-176-16,-3 1 176 0,-1 2-160 0,-1-1 160 15,-3-3-176-15,-3 0 176 0,-4 0-192 0,0 1 192 0,-1-2-160 0,-2 0 160 16,-6-3-128-16,0 2 128 0,0-3 0 0,0-2 0 15,-1-4 0-15,1-3 0 0,-4 0 0 16,-2-2 0-16,0-2 0 0,-6 1 0 0,-3-4 0 0,2 2 128 16,3-5-128-16,-2-2 0 0,1-1 0 0,0-3 0 15,0 1 0-15,1-3 128 0,3-1-128 0,-1-2 0 16,2-1 0-16,3 0 128 0,2-3-128 0,2-2 0 16,-1-1 0-16,1 0 0 0,0-1-144 0,2-3 144 15,-1-2-160-15,4-1 160 0,-2-2-160 0,4-2 160 16,2 0-160-16,2 0 160 0,2-1-160 0,2 2 160 15,2-2-160-15,1 1 160 0,3-2 0 0,-1-3-144 16,4-3 144-16,0-3 0 0,2 1 0 0,3 1 0 16,3 3 0-16,3 1 0 0,1 0 0 0,4 0 128 15,3-1-128-15,4-1 128 0,5-1-128 0,4-3 0 0,1 0 0 0,8 2 0 16,1 3-128-16,7 1-64 0,0 1 0 0,7 2 0 16,4-2 16-16,2 1 0 0,3 0 0 0,4 1 0 15,0 2 48-15,3 2 0 0,-1 6 0 0,2 0 0 16,1 0 128-16,5 3 0 0,3 3 0 0,-1 2 0 15,-2 2 0-15,1 0-128 0,2 3 128 0,3 1 0 16,2 3 0-16,0 3 0 0,-3 1 0 0,1 3-128 16,1 3 128-16,4 2 0 0,-1 1 0 0,1 3 0 15,-1 2 0-15,-1 3 0 0,-4 0 0 0,1 2 0 16,4 1 0-16,-2 2-128 0,-5 1 128 0,-2 3 0 16,-4 1 0-16,-1 0 0 0,-4-1 0 0,0 5 0 15,-2 2 0-15,-4 3 0 0,1 0 0 0,-7 5-128 16,-5 3 128-16,-3 1 0 0,-3-1 0 0,-3 2 0 15,-4-2 0-15,-3 1 0 0,1-1 0 0,-3 1 0 0,-1 0 0 0,-2 2 0 16,-1 1 0-16,-1 3 0 0,1 2 0 0,-4 0 0 16,-3 1 0-16,-4-1 0 0,1-1 0 0,-1-1 0 15,-4-2 0-15,-2-1 128 0,-3 2-128 0,-2-2 0 16,-3-1 0-16,-1 0 0 0,-3 1 0 0,-2 0 144 16,-4-2-144-16,-1 0 0 0,-1-1 192 0,1-2-192 15,-1 0 192-15,-5-3-192 0,-2 1 224 0,-2 0-64 16,-2 0-16-16,-2-2 0 0,-6 0-16 0,2 0 0 15,-4-1 0-15,0 2 0 0,1 0-128 0,-3-4 192 16,-3-1-192-16,1-2 192 0,-1-2-64 0,-6 0-128 16,-2-1 192-16,1-3-64 0,1-2 48 0,3-2 0 15,-1 3 0-15,3-4 0 0,-1-2 48 0,2 1 16 16,-1 0 0-16,-1 0 0 0,2-2-48 0,-3 0 0 0,2-2 0 16,5-1 0-16,1 0-64 0,4-1 0 0,0 2-128 0,3 0 192 15,-1-1 0-15,2 2 0 0,0-1 0 0,1-3 0 16,1-4-32-16,2 2-16 0,4 0 0 0,0 1 0 15,1-2-144-15,2 0 0 0,2 1 0 0,2 1 0 16,2 1-272-16,1 1-96 0,1 4-16 0,2 3 0 31,3 3-2816-31,3 2-576 0</inkml:trace>
  <inkml:trace contextRef="#ctx0" brushRef="#br0" timeOffset="8926.562">8510 3579 1839 0,'0'0'0'0,"-8"-7"160"0,1-1-160 0,0 0 0 0,2 2 0 0,5 6 0 15,-6-9 1648-15,1 0 288 0,-1 0 64 0,3 2 16 16,3 7-704-16,0 0-144 0,0 0-16 0,0 0-16 16,0 0 16-16,-8-4 0 0,8 4 0 0,0 0 0 15,0 0-496-15,0 0-80 0,-8 0-32 0,8 0 0 16,0 0-224-16,0 0-64 0,-8 4 0 0,8-4 0 16,-7 5 320-16,7-5 48 0,0 0 16 0,-6 7 0 0,6-7-176 0,0 0-16 15,2 6-16-15,1 3 0 0,-2 0 16 0,3-1 16 16,2-3 0-16,0 4 0 0,2-2-64 0,2 4-16 15,2-2 0-15,-1 1 0 0,5-2-64 0,0 3 0 16,4 3-16-16,-1 2 0 0,1-5-16 0,1 3 0 16,-3 3 0-16,3-1 0 0,3 2-32 0,1 1-16 15,0 2 0-15,1 0 0 0,-2 0-64 0,3 0-16 16,1 1 0-16,1-2 0 0,-4 2-160 0,5-1 192 16,2-1-192-16,0 0 192 0,-1 2-192 0,2-1 0 15,2 0 0-15,-4-1 0 0,2-1 128 0,-1-2-128 16,-1 1 128-16,-1 4-128 0,0 0 208 0,0 0-32 15,2-1-16-15,0-1 0 0,-1 2-16 0,2-1 0 0,0-2 0 16,-3 0 0-16,-5-2-144 0,-3-2 0 0,1 1 0 16,-3 0 0-16,0-3 0 0,-3-2 0 0,0-1 0 15,-4-1 0-15,-2-2 0 0,-3 0 128 0,-8-7-128 0,6 7 0 16,-6-7 128-16,0 0-128 0,0 0 128 0,0 0-128 16,0 0 240-16,0 0-48 0,-1 5 0 0,1-5 0 15,0 0 80-15,-9 5 16 0,9-5 0 0,-12 3 0 16,-2 3-144-16,-4 1-16 0,-3 0-128 0,-1 0 192 15,-3 2-64-15,-2-1-128 0,-5-2 176 0,-5 2-176 16,-2 1 176-16,-3 1-176 0,-1-2 160 0,-3 0-160 16,-7 6 144-16,-1-2-144 0,-4 0 128 0,-3 0-128 15,-1 0 128-15,0 0-128 0,3 2 0 0,-2 0 128 16,-1-2-128-16,1 1 0 0,3 1 0 0,-1 3 0 16,2 0 0-16,3 1 128 0,0-2-128 0,2 1 0 15,-1 0 0-15,1 1 0 0,0-1 0 0,4 1 0 16,-1 3-1072-16,1 2-192 15,2 3-32-15,4 2-13424 0</inkml:trace>
  <inkml:trace contextRef="#ctx0" brushRef="#br0" timeOffset="10661.504">4233 3150 11055 0,'11'-20'480'0,"-1"5"112"0,-1-1-464 0,2-2-128 15,1 2 0-15,3-1 0 0,2 0 2848 0,2-1 544 16,0-1 128-16,3 2 0 0,-2 0-2864 0,1 2-656 0,0 3 0 16,-3-3 0-16,-2 2 0 0,-2 0 0 0,-4-2 0 0,0 6 0 15,1 3 0-15,-1 1 0 0,-1-3 0 0,-1 3 128 16,-2-1-128-16,-6 6 0 0,0 0 144 0,5-7-144 15,-5 2 0-15,0 5 144 0,0 0-144 0,0 0 0 16,-7-6 0-16,-2 4 0 0,-3 0 0 0,0 3-144 16,-2 4 0-16,-3-1 0 0,-6 0 0 0,1 4 0 15,-3 1 144-15,-2 2 0 0,-2 2 0 0,-3-1 0 16,-1-1 0-16,-3 1 0 0,-4 1 0 0,-1 2 128 16,-4 2-128-16,-3 2 0 0,-6 1 0 0,2-1 128 15,4-1 32-15,-1 1 16 0,-1 0 0 0,-1 0 0 16,-1 1-48-16,2 0 0 0,-1 0 0 0,2-1 0 15,0-1-128-15,4 2 160 0,2 0-160 0,5 1 160 16,-1-4 160-16,4 0 16 0,1-3 16 0,3 0 0 0,-1 0-96 0,3 1 0 16,-1-1-16-16,6 1 0 0,3-2-80 0,2 1-16 15,3-2 0-15,1-1 0 0,4-2 48 0,1 0 0 16,1 0 0-16,3 1 0 0,3-1 144 0,2 2 48 16,2 0 0-16,1 3 0 0,0 1-80 0,3 2-16 15,0 0 0-15,5 4 0 0,1 2-48 0,4 4-16 16,5 1 0-16,0 2 0 0,2 0-64 0,3 0-16 15,2 2 0-15,2 0 0 0,1 0-16 0,2 1-128 16,0-2 192-16,2-5-64 0,0-2 16 0,2 0 0 16,3-1 0-16,2 0 0 0,-3-3 96 0,5 2 16 15,2 0 0-15,1 3 0 0,-1 3-96 0,0 2-16 16,-1-1 0-16,3 5 0 16,0 5-1088-16,-1 8-208 0</inkml:trace>
</inkml:ink>
</file>

<file path=ppt/ink/ink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5:08:51.845"/>
    </inkml:context>
    <inkml:brush xml:id="br0">
      <inkml:brushProperty name="width" value="0.05292" units="cm"/>
      <inkml:brushProperty name="height" value="0.05292" units="cm"/>
      <inkml:brushProperty name="color" value="#7030A0"/>
    </inkml:brush>
  </inkml:definitions>
  <inkml:trace contextRef="#ctx0" brushRef="#br0">10207 3367 19231 0,'-11'0'848'0,"11"0"176"0,0 0-816 0,0 0-208 0,-7 5 0 0,7-5 0 16,0 0 496-16,-8 3 48 0,8-3 16 0,0 0 0 16,0 0 80-16,0 0 0 0,0 0 16 0,0 0 0 15,0 0-80-15,0 0 0 0,0 0-16 0,0 0 0 0,0 0-32 0,3-9 0 16,4-3 0-16,2-2 0 0,2-2 48 0,0-2 0 16,2-6 0-16,3 0 0 0,5-1-128 0,-1 0-32 15,3 0 0-15,-1 0 0 0,0-2-256 0,1 1-160 16,0 4 192-16,-1 3-192 0,-5 0 0 0,1 3 0 15,-2 0 0-15,-1 2 0 0,-2 3 160 0,-2 2-160 16,-3 3 128-16,1 2-128 0,-9 4 208 0,9-1-32 16,1 3-16-16,-2 2 0 0,-2 4-160 0,0 4 0 15,-2 3 0-15,2 3 0 0,-5 4 0 0,0 5 0 16,-1 2 0-16,-1 7 128 0,0 4-128 0,-1 5 0 16,-2 0 0-16,1 2 0 0,-1-2 0 0,1 1 0 15,-3 1 0-15,1-1 0 0,1 0 0 0,-2 1 0 16,0 0 0-16,0 2 0 0,-3-4 0 0,4-2 0 0,-3-4 0 15,2 0 0-15,-3-3 0 0,2-2 0 0,3-4 128 16,0-1-128-16,2-1 0 0,2-3 0 0,2-2 0 0,2-1 0 31,0-1-1696-31,2-2-368 0,4-7-80 0,-6-1-16 0</inkml:trace>
  <inkml:trace contextRef="#ctx0" brushRef="#br0" timeOffset="282.596">10277 4439 37775 0,'-9'-6'3360'0,"9"6"-2688"0,-6-11-544 0,6 11-128 0,0 0 160 0,6-10 0 16,4 0 0-16,1-1 0 15,0 2-496-15,3 1-112 0,4 0 0 0,0 0-16 0,3 1 464 0,5 0 0 16,1-1 0-16,7 3 0 0,1 0 0 0,4 1 0 16,-1-2 0-16,4 2 0 0,-2 0 0 0,4 0-144 15,2 1 144-15,4-1 0 0,2-1-224 0,0 3 32 16,1-2 16-16,0 0 0 16,-1 2-1232-16,3-2-240 0,2-4-48 0,1 1-12576 15</inkml:trace>
  <inkml:trace contextRef="#ctx0" brushRef="#br0" timeOffset="1110.641">15486 3682 1839 0,'4'-17'0'0,"-1"7"160"0,-1 0-160 0,4-2 0 0,-1-3 0 0,7 0 0 16,4-2 5600-16,-1 1 1088 0,3-4 224 0,1 2 32 16,2-3-5216-16,0-2-1056 0,-1 0-208 0,3-2-32 15,-1 1-32-15,3-2 0 0,-3 0 0 0,4-1 0 16,-3 4-32-16,0 1-16 0,-2 0 0 0,-1 3 0 16,-1 0 16-16,-2 1 0 0,-1 1 0 0,-1 0 0 15,-4 2-144-15,2-1-32 0,-1 3 0 0,-1 2 0 16,-3 1-192-16,-1 1 128 0,-2 2-128 0,-5 7 0 0,0 0 0 0,0 0 128 15,0 0-128-15,0 0 0 0,0 0 0 0,0 0 0 16,9 6 0-16,-6 4 0 0,-1 3 0 0,-2 3-192 16,-3 3 192-16,-2 6-208 0,0 5 208 0,-2 4 0 15,-4 3 0-15,0 4 0 0,-1 1 0 0,0 0 0 16,-2 2 0-16,0 0 0 0,3 0 256 0,0 3-48 16,0 1-16-16,-3 2 0 0,1-5 0 0,2 0-16 15,2-2 0-15,1 0 0 0,-1-3-176 0,0-2 0 16,5-2 0-16,-2-3 0 0,2 1 0 0,0 0 0 15,2-1 0-15,0-3 0 16,-1-5-368-16,0-4-144 0,1-2-48 0,1-3-9296 16,0-3-1872-16</inkml:trace>
  <inkml:trace contextRef="#ctx0" brushRef="#br0" timeOffset="1358.354">15470 4354 39455 0,'0'0'1744'0,"0"0"368"16,0 0-1696-16,10-5-416 0,6 2 0 0,6 1 0 16,1-1 0-16,6-2 0 0,3 2-224 0,1-1 80 0,1-2 144 15,6 2-128-15,5-2 128 0,2 1-128 16,1 1 128-16,4 2 0 0,1 3 0 0,-1 0 0 0,-4-1 0 15,0 1 0-15,2 2 0 0,2 1 0 16,5 0-1344-16,0 3-176 16,2 0-32-16,-1-1-16 0</inkml:trace>
  <inkml:trace contextRef="#ctx0" brushRef="#br0" timeOffset="39679.98">17945 4916 14847 0,'0'0'320'0,"0"0"80"0,0 0 16 0,4-6 0 0,-4 6-416 0,8-4 0 16,-8 4 0-16,10-5 0 0,1-3 144 0,-2 1-144 16,-3 1 160-16,1 0-160 0,2 0 208 0,-4-2-48 15,1-1-16-15,-2 0 0 0,-1 0 416 0,1 1 80 16,-2-1 0-16,-2-2 16 0,-1-3 384 0,-1 1 80 0,-1 2 16 0,0-2 0 15,0-1-304-15,-2 2-64 0,1 1-16 0,0 1 0 16,-5 2-320-16,2 1-64 0,-3-3-16 0,1 4 0 16,0 3-64-16,-1 1-16 0,-1-1 0 0,0 2 0 15,-4 0-32-15,0 2-16 0,-2 3 0 0,2-1 0 16,-1-1-64-16,-5 3-16 0,-1 2 0 0,2 3 0 16,-1 2 0-16,1 0 0 0,-1 0 0 0,-1 5 0 15,1 4-144-15,3 1 128 0,-2 1-128 0,1 2 128 16,2 1-128-16,2 0 0 0,0 3 144 0,1 1-144 15,0 3 0-15,3 0 128 0,0 3-128 0,5-3 0 16,1-4 0-16,3 1 144 0,-2-3-144 0,3 1 0 16,0-2 128-16,1 2-128 0,1-4 0 0,0-1 0 15,1-2 0-15,1-2 128 0,-1-4-128 0,2 1 0 16,0-2 128-16,1-1-128 0,-1-5 0 0,1 1 0 0,2 0 0 0,1 0 0 16,-8-9 0-16,6 8-192 15,4-4-512-15,-2-1-112 0,2-2-16 0,0-4-7424 16,0-3-1504-16</inkml:trace>
  <inkml:trace contextRef="#ctx0" brushRef="#br0" timeOffset="39995.541">17137 5190 27183 0,'0'0'1200'0,"0"0"256"0,0 0-1168 0,0 0-288 0,0 0 0 0,0 0 0 15,11 6 256-15,2 1 0 0,0 0 0 0,1-2 0 16,3-2 176-16,0 0 16 0,5-1 16 0,6 1 0 16,4 0-80-16,1 1-32 0,-2-2 0 0,2-1 0 15,0-1-64-15,0-1-16 0,-1-1 0 0,2 0 0 16,1-1 112-16,-2 2 0 0,-2-2 16 0,4 0 0 15,-2-1 32-15,0 1 0 0,-5-1 0 0,-1 1 0 16,-3 1-176-16,-2 1-16 0,-1 0-16 0,-3 0 0 16,0-1-224-16,-2 1 0 0,0 0-192 0,-2 1-10368 15,-2 3-2096-15</inkml:trace>
  <inkml:trace contextRef="#ctx0" brushRef="#br0" timeOffset="40618.322">18781 5019 14735 0,'-8'-8'1312'0,"3"0"-1056"15,5 8-256-15,0 0 0 0,-5-5 2608 0,5 5 464 16,0 0 80-16,0 0 32 0,0 0-2048 0,12-2-416 16,2 1-80-16,1 1 0 0,0 0-192 0,4 1-16 15,3 0-16-15,0 0 0 0,4-2-208 0,3 1-32 16,2-1-16-16,1 2 0 0,4 0-160 0,0-1 0 15,0 0 0-15,-2-1 0 0,0-2 0 0,-2 0-144 16,-4 1 144-16,1 2-208 16,-1 2-560-16,-3 2-96 0,-2 2-32 0,-2-3-7488 0,-4-3-1488 15</inkml:trace>
  <inkml:trace contextRef="#ctx0" brushRef="#br0" timeOffset="40861.108">18781 5192 28559 0,'-14'-9'2544'0,"7"5"-2032"0,7 4-512 0,0 0 0 16,0 0 784-16,0 0 64 0,0 0 16 0,0 0 0 0,9 2-640 0,3 1-224 16,0 0 144-16,7 0-144 15,0 2 240-15,5 0-48 0,1-1 0 0,3-3 0 0,5 3-192 0,3-3 0 16,1-1 0-16,0 1 0 0,4 1-224 0,-2 0 16 15,-2-1 0-15,-2-1 0 16,-1-1-336-16,0 0-64 0,2-2-16 0,-3-1 0 16,-3 1-2016-16,6-1-416 0</inkml:trace>
  <inkml:trace contextRef="#ctx0" brushRef="#br0" timeOffset="41329.301">20179 4892 27647 0,'-2'-8'2448'0,"0"0"-1952"0,1 1-496 0,1 7 0 16,2-9 1216-16,2 1 128 0,2 0 48 0,1 1 0 15,2-1-1120-15,0 0-272 0,1 0 0 0,2-3 0 16,2-4 0-16,1 0-144 0,-1-2 16 0,1 2 0 16,2-2-112-16,0 0-16 0,3-2 0 0,-3-1 0 15,0-1 256-15,1 2 0 0,-1 2 0 0,-1 3 0 16,-4 2 0-16,0 2 0 0,2 1 192 0,-3 1-192 16,1 2 240-16,-2 0-64 0,-2 3-16 0,1 3 0 15,0 4-160-15,-3 3 0 0,-6-7 0 0,5 13 0 0,-1 1 0 16,-1 2 0-16,-6-1 0 0,1 4 0 0,0 5 0 15,-3 4 0-15,1 0 0 0,-5 2 0 0,-1 0 0 0,0-1 0 16,-1 0 0-16,1 1 0 0,2-1 0 0,-1 1 0 16,0 0 0-16,0-2 128 0,-1 1 16 0,1 0 0 15,2 0 0-15,-1 1 0 0,-1 1 0 0,-1-3 0 16,0 0 0-16,3-2 0 0,-2 0-144 0,2-2 160 16,-3-1-160-16,3-1 160 0,0-5-160 0,3 1 0 15,-3 1 0-15,3-1 0 0,-1 2 0 0,0-1-144 16,0-3 144-16,1 2-208 15,1 1-1520-15,-3-4-320 0,2-4-48 0</inkml:trace>
  <inkml:trace contextRef="#ctx0" brushRef="#br0" timeOffset="41533.294">19823 5415 14735 0,'-9'-6'1312'0,"9"6"-1056"0,0 0-256 0,0 0 0 15,0 0 4832-15,0 0 912 0,0 0 176 0,15 4 32 16,6 3-4400-16,5 0-880 0,6 1-176 0,6 0-48 16,6-2 64-16,2 1 16 0,5 0 0 0,5-2 0 15,0 3-368-15,4-2-160 0,4 1 128 0,3-3-128 16,0-1-144-16,0-1-112 0,1 1-32 0,0-1 0 16,4 1-2096-16,-2 0-432 0</inkml:trace>
  <inkml:trace contextRef="#ctx0" brushRef="#br0" timeOffset="60193.25">16453 4498 23951 0,'-6'-18'2128'0,"3"8"-1696"16,-2-1-432-16,2 3 0 0,-1-1 336 0,4 9-16 16,4-8 0-16,0 2 0 0,-4 6 128 0,9-5 0 15,2 2 16-15,-1 2 0 0,2 0-80 0,3 3-32 16,2 2 0-16,3 1 0 0,2-1-192 0,1 0-32 15,0 4-128-15,3 0 192 0,4-3-64 0,2 2-128 16,3 0 176-16,1-1-176 0,4 1 144 0,-1-1-144 16,3 0 0-16,2 0 144 0,-2 0-16 0,6 1 0 15,2-2 0-15,7-2 0 0,5 0 96 0,2-3 16 16,-1 0 0-16,2 2 0 0,3 1-32 0,4 0 0 0,2 0 0 0,4-1 0 16,2-2 32-16,1 0 0 0,-1 2 0 0,4 0 0 15,8 1-16-15,-1 1 0 0,-3-2 0 0,4 0 0 16,4-2-48-16,3 0-16 0,2-2 0 0,5-1 0 15,3 2-32-15,0-1-128 0,0 1 192 0,1 1-64 16,1 0-128-16,0 3 0 0,3-1 0 0,1-2 0 16,-4-4 0-16,2 2 0 0,5 1 0 0,-4 1 0 15,-3 0 128-15,0-1-128 0,2-3 0 0,-6-1 128 16,-7 1-128-16,4 1 0 0,3-2 0 0,-5 1 0 16,-5-3 0-16,-1 3 0 0,9 3 0 0,-6 1 0 15,0-3 0-15,1 2 0 0,2 1 0 0,-3 1 0 16,-2 1 0-16,-4 0 0 0,-5 0 0 0,-2 0 0 0,0 1 0 15,-4 0 0-15,-8-2 0 0,-3-1 0 0,-5 0 0 16,-2 0 0-16,-2 0 0 0,-3 0 0 0,-8 0 0 0,-4 0 0 16,-7 1 0-16,-6-1 0 0,-5 0 0 0,-5 2 0 15,-3 0 0-15,-6 2 0 0,-1-2 0 0,-7 0 0 16,-7-2 0-16,0 0 0 0,0 0 0 0,0 0 0 16,-2 9 0-16,2-9 0 0,-11 0-224 0,-6 0 80 15,-5 0 16-15,-8 2 0 0,-3 1 128 0,-7-1 0 16,-6-2-144-16,-3-1 144 0,-4 0 0 0,-2 0 128 15,-1 1 0-15,-6 0 0 0,-4-1-128 0,-5-2 0 16,-6 2 144-16,-4 0-144 0,0-4 144 0,-8 2-144 16,-9 0 192-16,-3 0-192 0,-3-2 160 0,-1-1-160 15,0 0 128-15,-3-1-128 0,-3-1 128 0,-1 3-128 16,-3 1 128-16,-2-1-128 0,-4-1 128 0,-2-1-128 0,-4 0 0 0,0 1 128 16,1-1-128-16,-4 1 0 0,-4 0 0 0,3-1 0 15,6 2 0-15,-3-1 0 0,-2 2 0 0,1-3 0 16,-3 3 128-16,2-1-128 0,0 0 0 0,-3 4 128 15,-6 1-128-15,6 0 0 0,5 0 0 0,0 1 0 16,-3 0 0-16,7 1 0 0,7 2 128 0,3-1-128 16,3 0 144-16,12 1 0 0,7-1 0 0,8 0 0 15,2 2 128-15,6-1 32 0,5 0 0 0,6 3 0 16,6-4-112-16,5 2 0 0,4-1-16 0,3 3 0 16,1 0-176-16,2 1 0 0,1-3 0 0,2-1 0 15,4 0 0-15,5 0 0 0,5-1 0 0,6-1 0 16,5 0 0-16,5-1 0 0,4-1 0 0,7 0 0 15,0 0 0-15,0 0 0 0,8 4 0 0,10-1 0 0,6-3 0 0,9 1-176 16,8-1 176-16,6 1-128 0,8-1 128 0,6 0 0 16,5-1 0-16,7 2 0 0,11 4 128 0,3-2-128 15,4 1 160-15,8-1-160 0,3-3 128 0,7-2-128 16,3 1 0-16,7 0 0 0,5-2 0 0,1 2 128 16,-2-2-128-16,3-4 0 0,7-2 0 0,3-2 0 15,-1 1 0-15,8-1 0 0,1 0 0 0,6 1 0 16,3 3 0-16,-3-2 0 0,2-1 0 0,6 3 0 15,4 3 0-15,6 0 0 0,-2-2 0 0,2 4 0 16,0-1 0-16,-4 1 0 0,-9 2 0 0,0 0 0 16,2 3 0-16,-3-1 0 0,-2-2 128 0,-10 0-128 15,-9 0 0-15,1 1 0 0,0 1 0 0,-8 1 128 16,-5 1-128-16,-3 1 0 0,2-3 0 0,-10 4 0 0,-10 2 0 0,-3-2 0 16,-3 3 128-16,-7 0-128 0,-10 0 0 0,-10 2 144 15,-7 2-144-15,-7 2-144 0,-6 3 144 0,-9-2-208 31,-7 0-1296-31,-10 6-256 0,-10 2-48 0</inkml:trace>
</inkml:ink>
</file>

<file path=ppt/ink/ink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5:08:46.348"/>
    </inkml:context>
    <inkml:brush xml:id="br0">
      <inkml:brushProperty name="width" value="0.05292" units="cm"/>
      <inkml:brushProperty name="height" value="0.05292" units="cm"/>
      <inkml:brushProperty name="color" value="#7030A0"/>
    </inkml:brush>
  </inkml:definitions>
  <inkml:trace contextRef="#ctx0" brushRef="#br0">7846 3397 28559 0,'-6'-23'2544'0,"0"-4"-2032"15,1-2-512-15,1 2 0 0,6 2 336 0,-2 3-16 16,1 4-16-16,1-1 0 0,0-1-304 0,1 1 0 16,-2 1-176-16,0 2 176 0,0-2-144 0,-2 1 144 15,-1-1 0-15,-4 1-144 0,-2-3-96 0,-5 0-16 16,-3-1 0-16,-4 0 0 15,-1 0-192-15,-3-1-32 0,-1-2-16 0,-3 0 0 0,-4 0 496 0,-2-2 0 16,1-1 0-16,-1 0 0 0,0 2 160 0,0 1 128 16,-1 0 32-16,-4 3 0 0,-6 0-192 0,-2-1-128 15,-3-2 144-15,0 2-144 0,-2 2 128 0,-1-1-128 16,0 0 0-16,-3-1 144 0,-4-1 176 0,-3 0 16 16,-3 2 16-16,0 0 0 0,0 4 112 0,0-4 32 15,-6-6 0-15,1 7 0 0,-2 4-272 0,-3 1-48 0,1-1-16 16,-2 5 0-16,-3 1-160 0,1 3 0 0,-6 2 0 15,2-1 0-15,-1 1 0 0,1 3 0 16,-3 1 0-16,-2 0 0 0,-2 1 0 0,2 0 0 0,2 2 0 0,-2 2 0 16,-3 1 0-16,1 1 0 0,4 2 0 0,0 1 0 15,1-1 0-15,-1-1 0 0,3 1 0 0,3 2 0 16,3 2 0-16,-1-2 0 0,-3-1 0 0,3 4 0 16,1 3 0-16,3 2 0 0,-1-4 0 0,1 2 0 15,0 0-128-15,0 2 128 0,0 2 0 0,2-1 0 16,6 1 0-16,-1 1 0 0,1 0 0 0,1 1 0 15,1 0 0-15,2 1 0 0,4 2-144 0,5-4 144 16,-1-2 0-16,7 3 0 0,2 1 0 0,1 6 0 16,0 3 0-16,2-1 0 0,2-1 0 0,2 1 0 15,0 2 0-15,4 1 0 0,2 1 0 0,4-1 0 0,5 3 0 0,0 1 0 16,1 4 0-16,2 3 0 0,3 1-128 0,-1 0 128 16,1 0 0-16,4-1 0 0,1 0 0 0,1-1-128 15,2-2 128-15,2-1 0 0,-2-1 0 0,3 1 0 16,5 0 0-16,1 0 0 0,1-1 0 0,4-2 0 15,4 0 0-15,-2-3 0 0,3-2 0 0,4 0 0 16,2-2 0-16,0-2 0 0,4 0 0 0,2 1 0 16,5-1 0-16,2 2 0 0,3 1 0 0,2 0 0 15,3 2 0-15,2-5 144 0,4-1-144 0,2-1 0 16,1-1 0-16,2-1 128 0,1 0-128 0,4 0 128 16,-1-2-128-16,6 1 128 0,4 1-128 0,-1 2 0 15,-3-1 0-15,3 1 0 0,1-2 0 0,4-1 0 16,2-3 0-16,2 1 0 0,-3 1 0 0,3-1 0 0,-2-3 0 15,3 1 0-15,3-3 0 0,3 0-144 0,2-1 144 0,0-3-160 16,-1 0 160-16,3-2 0 0,-2 1 0 0,2-4 0 16,4-1 0-16,0 0 0 0,-2 0 0 0,3-2 0 15,4-2 0-15,-4-1 0 0,-2 2 0 0,2-3 0 16,4-1 0-16,-1-3 0 0,-2-1 0 0,-3 1 0 16,-2-1 0-16,1 1 0 0,1-2 0 0,0-1 128 15,-2 0-128-15,-5-3 0 0,-1-1 128 0,-2-3-128 16,1-1 128-16,-1 0-128 0,0-2 128 0,0-2-128 15,-5-2 128-15,4-3-128 0,-5-2 128 0,2-3-128 16,2 0 144-16,-3 0-144 0,-3 1 192 0,1-2-192 16,0-2 128-16,1 1-128 0,2 0 0 0,-5 1 0 15,-5-4 128-15,-3-1-128 0,-3-2 0 0,-2-2 0 16,-3-1 0-16,0-3 128 0,-6-3-128 0,-3 0 0 0,-2 0 288 0,-4 1-48 16,-7-4-16-16,-1 0 0 0,-2-3 256 0,-6-2 48 15,-3-7 16-15,-4 4 0 0,-4 1-32 0,-4 1-16 16,-2-1 0-16,-4 0 0 0,-3 2-160 0,-4-2-16 15,-2-2-16-15,-1 4 0 0,-2 7-128 0,-2 4-32 16,-2 4 0-16,1 5 0 0,-4 3-16 0,0 5-128 16,1 3 192-16,-5 4-64 0,0 3-384 0,-3 1-64 15,-2 5-32-15,-2 8-11104 16,-4 6-2240-16</inkml:trace>
  <inkml:trace contextRef="#ctx0" brushRef="#br0" timeOffset="2675.242">17916 3022 21183 0,'0'0'1888'0,"0"0"-1504"0,0-11-384 0,0 11 0 15,0-10 384-15,0 10 0 0,0 0 0 0,0 0 0 16,-1-11-384-16,1 11 0 0,-4-10-160 0,-2 1 160 16,1 3 0-16,-5-2 0 0,-2 0 0 0,-1 2 0 0,0-2 0 0,-4-1 0 15,-3-2 0-15,-3-1 0 0,-5-1 0 0,-1-2 128 16,-1-2-128-16,1-1 192 0,0 1 64 0,-3-3 0 15,-3 0 0-15,1 0 0 0,1-2 80 0,-4 1 32 16,2 2 0-16,-6 0 0 0,-7-3 96 0,-2-1 32 16,1 2 0-16,-4 0 0 0,-3 1 160 0,1 0 48 15,0-2 0-15,-2 1 0 0,-6 1-256 0,-3 0-32 16,-4 4-16-16,-3 2 0 0,-1 2-240 0,-6 0-160 16,-3-2 192-16,-1 4-192 0,-2 4 0 0,1 0 0 15,-3-4 0-15,2 3 0 0,-1 3 0 0,1-1 0 16,1 0 0-16,0 0 0 0,1 1 0 0,-3 2 0 15,-3 2 0-15,3 0 0 0,1 1 0 0,0 1 0 16,-5 5 0-16,1-1 0 0,2 1 0 0,1-4 0 0,-3-1 0 0,0 4 0 16,0 7 160-16,0-1-160 0,2-1 128 0,-2 1-128 15,-1 1 0-15,3 3 0 0,2 3 0 0,1-2 0 16,4 1 0-16,0 0 0 0,-2 2 0 0,4 2 0 16,3-1 0-16,3-1 0 0,-1 1 0 0,2 2 0 15,-3 3 0-15,2 2 0 0,0-3 0 0,2 4 0 16,2 0 0-16,-1 2 0 0,-1 1 0 0,1 0 0 15,0-1 0-15,2-1 0 0,7 0 0 0,0-1 0 16,2-3 0-16,-1 1 0 0,4-3 0 0,3 2 0 16,1 3 0-16,3-2 0 0,6 3 0 0,4 1 0 15,1 1 0-15,4 0 0 0,3 0 0 0,4-2 0 16,3 3 0-16,2-2 0 0,1 0 0 0,5 0 0 16,3 1 0-16,3 0 0 0,-1-2 0 0,5 3 0 15,4 2 0-15,3 1 0 0,3-1 0 0,0 1 0 0,4 2 0 0,5-2 0 16,2-1 0-16,0 2 0 0,0-3 0 0,6-1 0 15,0 0 0-15,6 2 0 0,-4-1 0 0,5 2-144 16,3 2 144-16,3 0 0 0,4-3 0 0,1 1-128 16,4-2 128-16,3-1 0 0,4 1 0 0,-1-1 0 15,0-2-128-15,1-2 128 0,1-2 0 0,6 0 0 16,4 2 0-16,2 2 0 0,5-1 0 0,0 0 0 16,-1-4 0-16,4 1 0 0,4-1 0 0,2 0 0 15,0-2 0-15,0 1 0 0,-1-3-144 0,4 0 144 16,5-2 0-16,2-1-144 0,0-3 144 0,1 2 0 15,-3-3 0-15,3-1-128 0,3 0 128 0,-3-1 0 16,0-1 0-16,2 0 0 0,4 0 0 0,-2-2 0 16,1-1 0-16,-1 1 128 0,-1 0-128 0,1-4 0 0,4-4 128 15,-1 4-128-15,-4-1 144 0,3 0-144 0,0-3 192 0,0-1-192 16,-3-1 128-16,0-3-128 0,-1-1 0 0,2-1 0 16,0-2 0-16,-3-1 128 0,-3-2-128 0,1 0 0 15,0-1 144-15,0 0-144 0,-1-1 0 0,-3-3 144 16,-3 3-144-16,2-3 0 0,0-3 144 0,-2 3-144 15,-5-4 128-15,-1 0-128 0,-1-1 128 0,-1-2-128 16,3-2 0-16,-3 0 128 0,-1 0-128 0,-4-1 0 16,-4-3 0-16,-3 1 128 0,-1-1-128 0,-2 0 0 15,-3-2 0-15,-2 0 0 0,-6 2 0 0,-4 0 0 16,-4 1 0-16,-5-2 128 0,-3-1-128 0,-6 1 0 16,-1-2 0-16,-4 0 144 0,-3-3-144 0,-1-2 0 15,-3-4 224-15,-5 4-64 0,-2 2-16 0,-2-2 0 0,-3 1 48 16,0-1 0-16,-3 2 0 0,-4-1 0 0,-3-2-192 0,-1 0 0 15,-1-3 0-15,-2-3 0 0,-4-1 0 0,1 0 0 16,-4 2 0-16,-3 0 0 0,-4 1 0 0,-3 0-144 16,-2 3 144-16,-1-3 0 0,-7-1 0 0,1 1 0 15,-2-2 0-15,-1-1 0 0,-1 1-128 0,-1 1 128 16,-2 2 0-16,-5 3 0 0,-4 0-128 0,-2 1 128 16,-1 0 0-16,0 1 0 0,-1-1 0 0,0-1-128 15,-2 0 128-15,0 4 0 0,-4 2 0 0,-1 1 0 16,-3 2-128-16,1-1 128 0,-1 5 0 0,-4 1 0 15,-3 0 0-15,0 1 0 0,-1 1 0 0,4 0-128 16,3 1 128-16,-5 0 0 0,-4 1 0 0,-1 2 0 16,2 4 0-16,1 0 0 0,0-1 0 0,-4 1 0 15,-1 3 0-15,-2 3 0 0,4 2 0 0,0 1 0 0,-1-3-128 16,-1 4 128-16,0 3 0 0,-2 3 0 0,4 3 0 0,-3-3 0 16,-4-2 0-16,1 5 0 0,1 4 0 0,0-1 0 15,3 2 0-15,-3-1-128 0,2 1 128 0,0 3 0 16,0 1 0-16,5 1 0 0,0 0 0 0,0 1 0 15,-1 3 0-15,7 1-192 0,0 0 192 0,3 1-160 16,1-2 32-16,0 2 0 0,0 1 0 0,2 2 0 16,-3 1-16-16,7-1 0 0,2 1 0 0,2 1 0 15,2-1 144-15,-3 2 0 0,3-1 0 0,4 2 0 16,-1 0 0-16,6 1 0 0,3 2 0 0,2-1 0 16,1-2 0-16,-2 6-128 0,1 2 128 0,2 3 0 15,3 0 0-15,1 0 0 0,0-3 0 0,3 2-128 16,3 0 128-16,4-1 0 0,4-3 0 0,2 2 0 15,3 4-144-15,5 1 144 0,3 0-160 0,0 2 160 0,5-1-128 0,1-1 128 16,4 2 0-16,5-2-144 0,0-1 144 0,4-1 0 16,1-1 0-16,4 3 0 0,4 1 0 0,3 2-128 15,-2 2 128-15,6-1 0 0,1 0-128 0,4-2 128 16,3 1-128-16,3-5 128 0,2 2-160 0,2 0 160 16,2 1-192-16,2 3 192 0,2 1-160 0,6 0 160 15,4-3-128-15,7-2 128 0,2 2 0 0,4-2-160 16,3-4 160-16,0 1 0 0,5 0-208 0,6 1 64 15,0 1 16-15,4-3 0 0,-2-3-16 0,3-4 0 16,2-4 0-16,0-4 0 0,3-2 144 0,2-3 0 16,2-4-144-16,4-3 144 0,3-2 0 0,1-4 0 15,3-3 0-15,0-2 0 0,-1-1 208 0,-3-1 16 16,2-2 0-16,-1-1 0 0,2-2 32 0,-1-4 16 16,-1 0 0-16,0-3 0 0,4 1-48 0,-2-2-16 15,-1-2 0-15,2-1 0 0,2-1-80 0,-3-3-128 0,-5-4 176 16,3 0-176-16,3 2 0 0,-5-1 0 0,-3-1 0 0,-4 0 0 15,2 0-160-15,-1-1-32 0,-6 0-16 0,-1-3 0 32,-6-2-208-32,-1-4-32 0,-3-3-16 0,-1-1 0 0,-2-3 144 0,-5-1 48 15,-7-1 0-15,-2 1 0 0,0 0 272 0,-2 0 0 0,-5 1 0 0,-5-2 0 16,-2-4 208-16,-6 1 0 0,-5-3 0 0,-5 2 0 16,-3 1 144-16,-7 2 32 0,-4 0 0 0,-6 0 0 15,-4 0 64-15,-4-4 32 0,-4-4 0 0,-4 4 0 16,-5-3-272-16,-4 3-48 0,-3 1-16 0,-7 0 0 15,-3 1-144-15,-7-1 192 0,-9-1-192 0,-4-2 192 0,-7-3-192 16,-4 3 128-16,-4 1-128 0,-4 1 128 0,-2 1-128 16,-7 1 0-16,-5-3 0 0,-4 3 0 0,-3 0 0 15,1 4 0-15,4 0 0 0,-5 6 0 0,-1 3-160 0,0 3 160 16,0 2 0-16,-3 5-144 0,-4 3 144 0,-6 5-192 16,-3 7 192-16,-5 6-192 15,-3 5-1280-15,-6 6-272 0</inkml:trace>
  <inkml:trace contextRef="#ctx0" brushRef="#br0" timeOffset="12053.263">14151 5279 13823 0,'0'0'1216'15,"0"0"-960"-15,0 0-256 0,0 0 0 16,0 0 1792-16,0 0 304 0,0 0 64 0,0 0 16 0,5-8-1664 0,1 2-336 16,3-2-176-16,1-2 192 0,3-3 16 0,0-3 16 15,1-2 0-15,2-3 0 0,-1-1-224 0,2-2 0 16,-2-5 0-16,2-2 0 0,-2-3 288 0,0-1-32 15,1 4-16-15,-2-1 0 0,-1-1 320 0,0 2 64 16,-2 3 16-16,-1 1 0 0,0 1-256 0,-2 2-64 16,1 3 0-16,-5 3 0 0,-2 4-64 0,1 3 0 15,0 1-16-15,-3 10 0 0,0 0-48 0,0 0 0 16,0 0 0-16,0 0 0 0,0 0-192 0,0 0 0 16,0 0-144-16,0 0 144 0,8 11-176 0,-3 2 176 15,1 1-192-15,-4 2 192 0,-1 4 0 0,0 2 0 16,0 0 0-16,1 2 0 0,-1 0 0 0,0 2 0 0,1-1 0 15,1 1 0-15,-1 1 0 0,-1-1 0 16,0-1 0-16,3 3 0 0,0-4 0 0,0-1 0 16,-3-3 128-16,2 0-128 0,-2-2 0 0,0 1 0 0,-1-1 0 0,2-3 0 15,1-2 0-15,3 1 0 0,-3-1 0 0,3-2 0 16,1-1 0-16,0-3-256 0,-2 0 48 0,1 0 16 31,5 1-800-31,-2-2-160 0,1-4-16 0,-2-1-9968 0</inkml:trace>
  <inkml:trace contextRef="#ctx0" brushRef="#br0" timeOffset="12388.641">14400 4884 21183 0,'0'0'944'0,"0"0"192"0,-8-2-912 0,0 2-224 16,8 0 0-16,-9 3 0 0,3 3 816 0,-2 0 112 15,-1 2 32-15,2 4 0 0,-1 3-704 0,1 4-256 16,0 0 176-16,0 5-176 0,3 5 128 0,-1 1-128 16,3 2 0-16,1 2 144 0,1 4-144 0,2 0 0 15,-1 0 0-15,4-1 0 0,-2-4 0 0,5 1 0 16,1 0 0-16,4 0 0 0,0 1 0 0,3-5 0 15,4-2 0-15,2-3 0 0,0-1 208 0,6-4-32 0,-1-1-16 16,4 0 0-16,0-2 96 0,3-3 0 0,-1-1 16 16,2-2 0-16,-1-4-32 0,5-2-16 15,0-3 0-15,3-2 0 0,2-2-480 0,1-2-80 0,1 0-32 0,0-2-11504 16</inkml:trace>
  <inkml:trace contextRef="#ctx0" brushRef="#br0" timeOffset="13312.814">15526 5507 8287 0,'0'0'736'0,"0"0"-592"15,0 0-144-15,0 0 0 0,0 0 3632 0,0 0 688 16,8 7 144-16,0 0 16 0,2-2-3632 0,2 2-720 16,4 2-128-16,-1-1 0 0,3 0 0 0,2 2 0 15,3 1 0-15,-1-4 0 0,4-2-240 0,1-1 48 16,2-1 0-16,1-3 0 15,0-3-208-15,-1-1-48 0,1 0 0 0,1-3 0 0,2 0 320 0,-2-5 128 16,-4-2-128-16,1-3 128 0,-6 1 0 0,1 0 0 16,-5-4 0-16,-1 1 128 0,-3 2 96 0,-1-1 32 15,-4-1 0-15,-1 2 0 0,-5-1 192 0,-1 2 64 16,-2 0 0-16,-2 1 0 0,-1 0-128 0,-4 1 0 0,2 2-16 16,-4 2 0-16,-2 2-32 0,-4 2 0 0,-1 2 0 15,-2 1 0-15,-1 3-192 0,-1 6-144 0,0 4 192 0,-4 2-192 16,-2 2 128-16,-1 4-128 0,0 4 0 0,0 2 0 15,2 0 144-15,0 2-144 0,4 2 0 0,0 2 144 16,3 3-144-16,5 1 0 0,3-3 0 0,1 0 0 16,6-3 144-16,3-1-144 0,3-3 160 0,6-3-160 15,-1-4 256-15,5 0-32 0,4-1-16 0,2 0 0 16,3-3 128-16,3-2 32 0,0-2 0 0,4-2 0 16,2 0-112-16,2-4-32 0,2-2 0 0,-1-1 0 15,1-1-224-15,1-3-192 0,-1 1 48 0,3-3 0 16,-2-1-1920-16,-1-2-384 0</inkml:trace>
  <inkml:trace contextRef="#ctx0" brushRef="#br0" timeOffset="13647.349">16468 5390 28559 0,'0'0'2544'0,"0"0"-2032"15,0 0-512-15,0 0 0 0,0 0 576 0,0 9 0 16,2 1 16-16,0 3 0 0,2 2-592 0,-1 7 0 16,1 6 0-16,0-1-192 0,2 3 192 0,-1 1 0 15,1 3 0-15,-1-3 0 0,1-2 0 0,0-1 0 16,-1-4 0-16,0-3 0 0,3-2-192 0,-2-5 64 0,-1-3 0 0,1-4 0 16,-6-7-32-16,0 0 0 0,8-7 0 0,1-3 0 15,-1-2 592-15,0-6 112 0,-1 0 32 0,0-5 0 16,2-7 384-16,1-4 96 0,1-4 16 0,-2 0 0 15,1-1-368-15,2 2-80 0,3 0-16 0,-4 0 0 16,0 4-400-16,1 5-80 0,1 5 0 0,0 3-128 16,-3 1 0-16,1 5-224 0,-1 3 16 0,-1 4 0 15,2 4-1984 1,2 3-400-16,1 3-80 0</inkml:trace>
  <inkml:trace contextRef="#ctx0" brushRef="#br0" timeOffset="15837.709">17646 5303 32943 0,'-15'-13'1456'0,"7"5"304"0,-5 1-1408 0,4 1-352 16,0 1 0-16,0 1 0 0,3 1-256 0,-1 1-112 15,-2-3-16-15,0 4-16 16,1 1-32-16,-1 1 0 0,-4 0 0 0,0 5 0 15,0-1-512-15,-2 4-96 0,-4 1-32 0,1 1 0 0,1 0 560 0,-2 3 96 16,1 3 32-16,-1 1 0 0,0-1 384 0,1 4 128 16,0 2 0-16,1 4 0 0,1 1 32 0,2 1 16 15,2-2 0-15,6-1 0 0,1-3-176 0,3-6 160 16,1 0-160-16,4-5 160 0,6-4-160 0,2-4 0 0,-2-4 144 16,1-1-144-16,2-1 320 0,-3-5 0 0,0-3 0 15,3-2 0-15,-1-2 288 0,1-3 48 0,0 0 16 16,0-4 0-16,-4-5-224 0,0 2-32 0,0 1-16 15,0 1 0-15,-5 1-48 0,2 4-16 0,0 1 0 0,-3 5 0 16,-1 2-80-16,-1 9 0 0,3-7-16 0,-3 7 0 16,0 0-240-16,0 0 0 0,0 0 128 0,0 12-128 15,-2 1 0-15,2 4 0 0,-1 2-192 0,1 3 192 16,0 3 0-16,1-3 0 0,2 1 0 0,1-1 0 16,3-1-224-16,0-5 64 0,2-4 16 0,3-4 0 15,-1-3 144-15,5-2-208 0,0-3 80 0,5-8 128 16,0-3-224-16,4-3 80 0,2-3 16 0,0-5 0 15,2-7 128-15,-2 1 144 0,2 0-16 0,-2 4-128 16,3 0 272-16,-4-1-48 0,1-2-16 0,-5 2 0 0,0 0 48 16,-3-2 0-16,-1-1 0 0,0-2 0 0,-2-2-256 15,0-4 128-15,-2-5-128 0,-1 0 0 0,-2 0 0 0,-2-1 0 16,-1-1 0-16,-1 0 0 16,0-1-448-16,0 2 0 0,-4 1 16 0,-1 8 0 0,-3 5 176 0,0 9 48 15,-1 5 0-15,-2 5 0 0,1 4 608 16,3 5 128-16,-8 0 32 0,1 6 0 0,-1 5-560 0,-1 8 0 15,0 5 0-15,-2 6 0 0,-1 4 0 0,-2 5 0 16,-1 4 0-16,0 8 0 0,2 4 0 0,-1 3-144 16,-3 3 144-16,2-2 0 0,1 1 0 0,2-4 0 15,3-2 0-15,0-7 0 0,2-6-128 0,4-7 128 16,2-5-128-16,4-2 128 0,-1-5 0 0,3-5 0 16,0-3 0-16,2-5 0 0,2-1 0 0,1-1 0 15,1-2 0-15,-1-4 128 0,2-5 0 0,0-3 0 0,0-1 0 0,3-5 0 16,1-3-128-16,0-3 144 0,3-1-144 0,1 0 160 15,1-5-160-15,-3 6 0 0,0-2 0 0,-1 1 0 16,1 2 0-16,1 5 0 0,-2 1 0 0,-6 4 0 16,-2 1-160-16,-2 1 160 0,-7 6 0 0,0 0-144 15,0 0 144-15,0 0-208 0,0 0 80 0,-2 12 128 16,-1 4-192-16,-1 0 192 0,-4 2-160 0,2 1 160 16,2 2 0-16,-1 1 0 0,2 6 0 0,0-5 0 15,1-5 0-15,2-1 0 0,2 0-160 0,1-4 160 16,-1-2 0-16,2-3 0 0,-4-8-144 0,11 3 144 15,0-3 0-15,2-1 0 0,1-3 128 0,-1-2-128 16,2-5 352-16,1 0-32 0,1 1 0 0,0-5 0 0,-1-3 64 16,0 3 0-16,-1 2 0 0,0 1 0 0,-4 1-384 0,1 3 0 15,-2 1 0-15,-1 4 0 0,0 2-128 16,-9 1 128-16,11 0-128 0,-11 0 128 0,8 6-240 0,-1 5 48 16,-1 2 0-16,-1 1 0 0,1-3-96 0,-1 1-16 15,3 0 0-15,-1-1 0 0,-1-1 64 0,3-3 16 16,2-2 0-16,0-1 0 0,1 1 224 0,4-3-144 15,1-6 144-15,3 0-128 0,0-3 128 0,-2 0-160 16,-2-3 160-16,3-1-160 0,4-2 160 0,-1-1 192 16,-4 0-32-16,2 1-16 0,-2-1 112 0,-1 0 32 15,0-1 0-15,-2 1 0 0,-2 1-144 0,0-1-16 16,-4 2-128-16,0 2 192 0,-1 3-192 0,-1-1 0 16,-2 0 0-16,-5 8 0 0,7-9 0 0,-4 2 0 15,-3 7 0-15,0 0 0 0,-1-9-176 0,1 9 32 16,-2-6 0-16,2 6 0 0,-9-4 144 0,0 1-192 0,-1 2 192 0,0 1-192 15,-2 2 192-15,0 1-128 0,-2 5 128 0,-2-3-128 16,3 3 128-16,0 2 0 0,0 0 0 0,0 3 128 16,-1 4-128-16,4 0 192 0,2 2-64 0,1 0 0 15,2-2-128-15,2 1 0 0,2 4 0 0,2-5 0 16,4 0 0-16,-2-3 0 0,4-2-176 0,0 0 176 16,2-5-160-16,1 0 160 0,2-2-160 0,-2-2 160 15,2-3 0-15,1 0 0 0,2 0 0 0,-1-2 0 16,-1-2 0-16,3-1 0 0,-1 2 0 0,0-2 0 15,0-3 144-15,-2 0-144 0,-1 0 0 0,0 2 144 16,1 0-144-16,0 1 0 0,-4-2 144 0,2 1-144 0,0 0 0 16,0 2 0-16,-1-1 0 0,0 1 0 15,-10 4 0-15,8-6 0 0,-1 2 0 0,-7 4 0 0,8-2-192 0,-8 2 64 16,9-5 0-16,-1 1 0 0,-2 1-112 0,-6 3-16 16,0 0 0-16,0 0 0 0,0 0 96 0,0 0 16 15,0 0 0-15,0 0 0 0,0 0 144 0,0 0 0 16,0 0 0-16,0 0 0 0,0 0 0 0,0 0 0 15,0 0 0-15,-1 7-128 0,1-7 128 0,-5 8-160 16,5-8 160-16,-6 6-160 0,6-6-32 0,-6 5-16 16,-1 0 0-16,7-5 0 0,-9 0 16 0,9 0 0 15,-8 2 0-15,2-1 0 0,-3-1 192 0,9 0-144 16,0 0 144-16,0 0-128 0,-5-5 128 0,5 5 0 16,-8-4-144-16,8 4 144 0,-6-5 0 0,6 5 0 15,0 0 0-15,-3-8 0 0,-1-1 0 0,4 9 0 16,-4-9 0-16,4 9 0 0,-1-10 0 0,1 10 0 0,-2-6-176 0,2 6 176 15,-1-9 0-15,1 9-160 0,-1-7 160 0,1 7 0 16,0 0-128-16,0 0 128 0,-2-8 0 0,2 8 0 16,-6-8 0-16,3 1 0 0,3 7 0 0,-2-10 0 15,-1 3 0-15,3 7 0 0,0 0 0 0,-2-10 0 16,-1-1 0-16,2 1 144 0,0 1-144 0,1 9 192 16,-1-7 0-16,1 7 0 0,0 0 0 0,0 0 0 15,0 0 0-15,0 0 0 0,0 0 0 0,0 0 0 16,0 0-192-16,2 10 0 0,0 2 0 0,1 1 0 15,0 1 0-15,-1-1 0 0,0 2 0 0,0 1 0 16,0-1 0-16,3 2 0 0,-2 1 0 0,3 0 0 16,0-1 0-16,0-2 0 0,2 0 0 0,-1 0 0 0,0-2 0 15,3-2 0-15,2-3 0 0,1-3 128 0,1-2 96 0,3-3 16 16,1-2 0-16,3-2 0 0,1-2 32 0,0-1 16 16,4-2 0-16,-2-2 0 0,2-4-96 15,1 1-32-15,-2 0 0 0,0-3 0 0,2-2-160 0,-3-1 0 16,-1-1 0-16,1 1 0 0,0-2 0 0,0-1 0 15,2-2 0-15,-2-2 0 0,-3 0 0 0,1-3 0 16,-1-2 0-16,1-4 0 0,0-2 0 0,-4-2 128 16,0-2-128-16,-1-2 128 0,-3 0-128 0,0 0 0 15,-1 1 144-15,-3 2-144 0,-2 1 0 0,-3 3 0 16,1 3 0-16,-4 6 0 0,-2 6 128 0,0 3 16 16,-1 4 0-16,0 6 0 0,-2 2 112 0,3 7 0 15,0 0 16-15,0 0 0 0,0 0-272 0,-8 11 0 16,-1 6 0-16,0 5 0 0,-2 4 0 0,0 4-144 0,-3 3 144 0,2 3-128 15,-2 4 128-15,0 1 0 0,5 2 0 0,0 6 0 16,-3 0 0-16,2 0 0 0,3-3 0 0,2-1 0 16,-1-4 0-16,4 2 0 0,2-6 0 15,3-1 0-15,2-1 0 0,1-5 0 0,3-5 0 16,3-3 0-16,4-3 0 0,1 0 0 0,1-2 0 0,2-3 128 16,-2-6-128-16,1 0 192 0,1 0-64 0,0-3 0 15,-1-7-128-15,1 1 0 0,-1 0 0 0,1 0 128 16,-3 1-128-16,4-3 0 0,1-3-176 0,-2-1 176 15,2 1-272-15,-1 0 32 0,-5 1 16 0,2 0 0 16,0 0-224 0,-3 2-64-16,-1-2 0 0,-2 2 0 0,-3-3 96 0,-1 2 16 0,-8 4 0 15,0 0 0-15,7-5 128 0,-7 5 16 0,0 0 16 0,0 0 0 0,0 0 240 16,0 0 0-16,0 0 0 0,0 0 0 0,0-8 0 0,0 8 0 16,0 0 144-16,0 0-144 0,-6-6 128 0,6 6-128 15,0 0 0-15,0 0 144 0,0 0-144 0,-9-1 0 16,0 1 0-16,2 0 0 0,-2 1 0 0,1 4 0 15,8-5 0-15,-6 4 0 0,-2 2 0 0,2-2 0 16,2 2 0-16,-5-2 0 0,0-2 0 0,2 0 0 16,7-2 0-16,-7 3 0 0,-3-3 0 0,10 0 0 15,0 0 0-15,-8 3 0 0,8-3-128 0,0 0 128 16,-6 10-160-16,3-4 160 0,3-6-320 0,0 0 48 16,-1 12 0-16,1-12 0 15,0 0-352-15,0 0-64 0,3 10-16 0,-3-10-7424 16,6 6-1504-16</inkml:trace>
  <inkml:trace contextRef="#ctx0" brushRef="#br0" timeOffset="16031.046">19185 5088 33167 0,'-6'-10'2944'0,"2"0"-2352"0,3 1-464 0,4 3-128 16,-3 6 1728-16,19 0 320 0,6 3 64 0,8 1 0 15,5 0-2112-15,7 0-240 0,5-3-144 16,10 1-16-16,5 0 32 0,5 2 16 0,0-2 0 0,5-3 0 16,3-4-1760-16,0 0-336 0,-1-6-80 15</inkml:trace>
  <inkml:trace contextRef="#ctx0" brushRef="#br0" timeOffset="16426.265">21807 4949 34095 0,'-10'-18'3024'0,"-2"0"-2416"0,1-3-480 0,1 1-128 15,1-1 160-15,2 0 16 0,-2 0 0 0,-1 3 0 16,-2-1-176-16,-2 1 0 0,-3 3 0 0,-1 2 0 16,2 4-144-16,-3 2 144 0,-1 2-192 0,-2 3 192 15,0 5-272-15,-1 5 48 0,-1 0 16 0,-2 3 0 16,-2 3 208-16,0 4 0 0,-1 3-160 0,-1 4 160 15,0 4 0-15,1 3 0 0,3 2 0 0,2 6 0 16,0 3 0-16,3 2 128 0,4 0-128 0,-2 0 0 16,3-1 0-16,1-1 128 0,3-3-128 0,-1 1 0 15,1-2 0-15,2-5 0 0,0-3 0 0,2-2 0 16,2-1-704-16,-1-2-112 0,-2-4-16 0,2-4-16 16,0-1-2048-16,-1-6-416 0,-6-3-80 0,2-6 0 0</inkml:trace>
  <inkml:trace contextRef="#ctx0" brushRef="#br0" timeOffset="16618.166">20773 5344 15663 0,'-5'-11'688'0,"0"4"144"16,-3 0-656-16,3 0-176 0,5 7 0 0,-2-7 0 0,2 7 3712 0,2-5 720 15,2 0 144-15,5 1 32 0,2 1-2912 0,5 1-576 16,3 0-112-16,3 0-32 0,7 1-320 0,5 0-64 16,5-1-16-16,-1 1 0 0,3 3-128 0,4 0-16 15,1 1-16-15,7-3 0 0,4 0-208 0,4 2-32 16,0 0-16-16,1 0 0 0,-1-1-160 0,-3 1 0 0,-2 0-192 15,0 1 192 1,-2 0-1536-16,0 0-176 0,-5 2-32 0</inkml:trace>
  <inkml:trace contextRef="#ctx0" brushRef="#br0" timeOffset="17537.191">19762 5140 17503 0,'-4'-3'1552'16,"-3"0"-1232"-16,7 3-320 0,-8-1 0 0,8 1 1856 0,0 0 320 15,-6 6 64-15,1 2 16 0,1 1-1776 0,3 1-352 16,1-2-128-16,3 3 0 0,2 0 128 0,2 0-128 16,3 2 160-16,3-1-160 0,4 0 0 0,3-5 128 15,0 0-128-15,4-1 0 0,4-3 256 0,5 0 0 16,1-3 0-16,1-1 0 0,2-2 64 0,1-3 0 15,1-3 16-15,-1 1 0 0,1-6 48 0,-1-1 0 0,0-3 0 16,-2 1 0-16,-1 0-224 0,-3 0-32 0,0-2-128 0,-3 0 192 16,-7 1-192-16,-4-1 0 0,-2 1 128 15,-4 1-128-15,-2-1 144 0,-6 1-16 0,-2-1 0 0,-4 1 0 16,-1 3-128-16,-6 1 0 0,-3 0 0 0,-7 2 0 16,-5 1 0-16,-4 3 0 0,-2 4 0 0,-3 2 0 15,-1 1 0-15,-4 4 0 0,2 2-144 0,2 4 144 16,-2 0 128-16,-1 5 64 0,-1 1 32 0,0 9 0 15,2 4 32-15,2 3 0 0,5 1 0 0,2 4 0 16,4 3 64-16,4 0 0 0,4-2 16 0,4 0 0 16,3-3-96-16,6 1-32 0,5 1 0 0,6-1 0 15,1-3-208-15,8-2 0 0,8-6 0 0,5 1 0 16,5-1 160-16,6-5-160 0,5-2 160 0,3-4-160 16,1-2-848-16,6-2-272 15,6-4-48-15</inkml:trace>
  <inkml:trace contextRef="#ctx0" brushRef="#br0" timeOffset="18314.4">14327 6179 29247 0,'-11'-15'1296'0,"4"9"272"0,-1-3-1248 0,2 7-320 0,6 2 0 0,0 0 0 16,-9 1 192-16,9-1-32 0,-6 3 0 0,-2 5 0 16,2 4-160-16,1 5 0 0,-2 0 0 0,4 4 0 15,2 4 0-15,0 3 0 0,0 0 0 0,1 4 0 16,2 2 0-16,0-1 0 0,4-2 0 0,1-4 0 15,2-6 0-15,2-5 0 0,1-3 0 0,3-3 0 16,0-1 0-16,0-5 0 0,2-7 0 0,0-2 0 16,3-2 144-16,3-3 0 0,2-5 0 0,0-3 0 15,1-6 176-15,-2-1 48 0,2-2 0 0,-1 0 0 16,-3-2-96-16,-2 3-16 0,-4-2 0 0,-1 3 0 16,-4-2-128-16,-3 5-128 0,-2 0 144 0,-2 2-144 15,1 1-160-15,-3 5-128 0,-2 3-32 0,-2 3 0 16,2 8-1840-16,0 0-368 0,0 0-80 0</inkml:trace>
  <inkml:trace contextRef="#ctx0" brushRef="#br0" timeOffset="18679.333">15317 6002 28559 0,'-11'-8'2544'0,"0"1"-2032"16,0-1-512-16,-1 3 0 0,0 2 544 0,-3 3 16 16,0 4 0-16,-3 4 0 0,0 1-560 0,-3 2 0 15,-2 3 0-15,-3 3 0 0,1 2 0 0,-5 2 0 0,-5 0 0 16,4 3-144-16,5 1 0 0,2-1 0 0,2-2 0 0,4-1 0 16,1 3 16-16,5-5 0 0,1-3 0 0,3 1 0 15,3-2 128-15,3 4 0 0,2 0-144 0,4-2 144 16,2-5 0-16,3-1 0 0,2 0 0 0,1 1 0 15,1 1 0-15,-1-2 128 0,3 1 32 0,-3-1 0 16,-2 2 112-16,-3-2 32 0,2-3 0 0,-2 1 0 16,-7-9 64-16,0 0 16 0,0 0 0 0,0 0 0 15,0 0 256-15,0 0 64 0,0 0 16 0,-8 6 0 16,-3-2-80-16,-1-1-32 0,-2 0 0 0,-4 1 0 16,-3 3-608-16,2-1-192 0,-1 1 0 0,0 0 0 15,0 1-2640-15,2-1-544 0,-6-2-96 16,4 1-32-16</inkml:trace>
  <inkml:trace contextRef="#ctx0" brushRef="#br0" timeOffset="19218.404">15634 6136 27647 0,'-5'-7'2448'0,"5"7"-1952"16,-6-4-496-16,6 4 0 0,0 0 1296 0,0 0 176 16,0 0 16-16,-8 8 16 0,0 1-1248 0,2 4-256 15,0 0 0-15,-1 7 0 0,-2 6 0 0,-4 1 0 16,-2 6 0-16,2-1 0 0,0 2-192 0,0 3 64 15,-3-2 128-15,5 0-208 16,1-4-1456-16,3-5-304 0,-4-3-48 0,4-6-10368 0</inkml:trace>
  <inkml:trace contextRef="#ctx0" brushRef="#br0" timeOffset="19535.746">15852 6189 32127 0,'-17'11'1424'0,"8"0"304"0,-3 3-1392 0,1 7-336 0,3 7 0 0,-3 1 0 15,-1-3 192-15,0 1-48 0,2-2 0 0,-1-1 0 16,1-2-144-16,3-4 0 0,2-6 0 0,0-2 0 16,5-10-128-16,0 0-64 0,0 0-16 0,0 0 0 15,0 0-64-15,1-12-16 0,4 0 0 0,0-5 0 16,3-4 288-16,1-1 0 0,4-1 0 0,1 1 0 15,2 2 240-15,1 3 48 0,-2 1 16 0,2 2 0 0,0 2-112 0,1 2-32 16,0 2 0-16,0 7 0 0,0 0-160 16,-3 7 0-16,-2 5 0 0,1 1 0 0,0 1 0 0,-1 4 0 15,-2 2-160-15,-1 6 160 0,-6 3-240 0,3-1 48 16,0-2 16-16,-2-2 0 16,-2 3-1680-16,3-4-352 0,-3-4-64 0,2-5-16 15</inkml:trace>
  <inkml:trace contextRef="#ctx0" brushRef="#br0" timeOffset="19925.444">16498 6148 21183 0,'-17'-9'944'0,"2"4"192"0,-2-1-912 0,-2 4-224 0,-3 5 0 0,2 2 0 16,1 5 2560-16,-1 1 448 0,-1 1 112 0,2 3 16 15,2 3-2560-15,-1 1-576 0,0 2 0 0,5 1 0 16,0 3 0-16,4 0-192 0,3 1 48 0,3-2 16 31,3-3-624-31,3-4-112 0,2-2-32 0,4-3 0 16,-1-3-320-16,4-6-80 0,1-6-16 0,2-1 0 0,-1405-3 864 0,2813-1 160 0,-1405-1 32 0,1-4 16 16,-1-1 816-16,2-1 144 0,0 2 48 0,-1-2 0 15,-3 2 0-15,1-1 16 0,-2-2 0 0,-2 2 0 16,-3 1-144-16,-1 2-16 0,-3 2-16 0,-6 9 0 15,0 0-240-15,0 0-48 0,0 0-16 0,0 0 0 16,0 0-64-16,5 11-16 0,-4 1 0 0,-3 8 0 16,-4 6 32-16,-5 5 16 0,-2 2 0 0,-3 7 0 0,-3 4 32 0,-3-1 0 15,-3-3 0-15,-3 1 0 0,-1-1-176 0,1 1-128 16,1-1 144-16,0-3-144 0,1 1-224 0,2-5-144 16,0-2-16-16,3-7-9776 15,-1-9-1936-15</inkml:trace>
  <inkml:trace contextRef="#ctx0" brushRef="#br0" timeOffset="20584.846">17491 6122 25103 0,'0'0'1104'0,"0"0"240"0,0 0-1072 0,0 0-272 0,0 0 0 0,0 0 0 16,0 0 416-16,0 0 32 0,0 0 0 0,6 8 0 15,-4 1-176-15,3 1-16 0,0 5-16 0,2 3 0 16,-1 3-48-16,1 1 0 0,0 1 0 0,1 5 0 16,0 1-48-16,2 3-16 0,0 0 0 0,0 0 0 15,0-1-128-15,0-3 0 0,0-1 144 0,1-3-144 16,2 0 0-16,-3-3-128 0,1-3 0 0,1-4 0 15,-2-3-496-15,3-2-80 16,0-5-32-16,1-4-11168 0</inkml:trace>
  <inkml:trace contextRef="#ctx0" brushRef="#br0" timeOffset="20872.492">17902 6131 33167 0,'-6'-7'2944'0,"6"7"-2352"15,0 0-464-15,0 0-128 0,-6 9 1408 0,1 5 256 16,-1 6 48-16,1 3 16 0,1 2-1600 0,-3 4-304 16,-1 3-64-16,-2 6-16 0,-2 7 256 0,-3 2-192 15,-1 1 192-15,-3 0-192 16,-1 1-224-16,3-1-32 0,-4-3-16 0,-1 3 0 15,-2 2 32-15,1-5 16 0,1-3 0 0,1-4 0 0,0-1 96 0,1-4 32 0,5-5 0 0,2-5 0 16,-1-5 96-16,4-4 32 0,4-2 0 0,-1-4 0 16,7-8-112-16,0 0-32 0,0 0 0 0,0 0-9392 15,7-8-1888-15</inkml:trace>
  <inkml:trace contextRef="#ctx0" brushRef="#br0" timeOffset="21203.902">18214 6266 37263 0,'-18'10'1648'0,"8"-3"336"0,1 3-1584 0,-1 3-400 16,1 5 0-16,-1 4 0 0,-1 2 0 0,5 0-320 15,-1-2 48-15,4 1 16 16,0 2-304-16,3-3-48 0,2-5-16 0,2-4 0 15,4-4-720-15,0-3-160 0,3-3-32 0,2-3 0 16,2-3 768-16,1-5 128 0,0-3 48 0,3-3 0 0,1-3 976 0,2-3 192 16,-3-4 32-16,1 1 16 0,-2 1 80 0,-3 0 0 15,-3-3 16-15,-2 2 0 0,-2 1 16 0,-2 2 0 16,-2 0 0-16,-4 1 0 0,-4 3-144 0,-1 1-16 16,-4 0-16-16,-2 5 0 0,-4 3-560 0,-3 0 0 15,-2 0 0-15,-5 6-192 16,-1 5-544-16,0 0-96 0,-1 2-32 0,-2 0 0 15,-3 2-2544-15,4 1-512 0,-7 4-112 0,8-3 0 0</inkml:trace>
  <inkml:trace contextRef="#ctx0" brushRef="#br0" timeOffset="21502.025">18481 6122 5519 0,'0'0'496'0,"0"0"-496"0,0 0 0 0,0 0 0 16,0 0 5664-16,4 11 1040 0,-1 0 208 0,1 3 32 15,-1 3-5600-15,-1 3-1136 0,-2 4-208 0,-1 4 0 16,0-1 0-16,0 5 0 0,0 1 0 0,1 1 0 16,0 1 0-16,1-5-160 0,-1-2 160 0,2-5-128 15,2-4-512-15,3-4-80 0,2-3-32 0,1-7 0 16,1-8 224-16,4-3 32 0,3-6 16 0,-1-4 0 0,0-2 480 16,1-7 240-16,3-4-32 0,0-2 0 15,5 0 240-15,-6 0 32 0,0 0 16 0,-2 0 0 0,-3-1 80 16,0 4 32-16,-3 4 0 0,0 2 0 0,0 1-320 15,-2 3-64-15,-3 3-16 0,0 3 0 16,0 1-544-16,-2 3-112 0,-5 8-32 0,0 0-8464 16,0 0-1680-16</inkml:trace>
  <inkml:trace contextRef="#ctx0" brushRef="#br0" timeOffset="21800.111">19046 6149 23951 0,'0'0'1056'0,"0"0"224"0,-6 9-1024 0,3 2-256 0,0 3 0 0,0 4 0 16,1 2 2368-16,-2 0 432 0,0 5 80 0,-2-1 0 16,-2 0-2384-16,2 0-496 0,0 0 0 0,1 1-176 31,-2-2-352-31,2-2-80 0,0-4-16 0,1-4 0 15,2-3 112-15,2-10 32 0,0 0 0 0,0 0 0 0,0 0 480 0,0 0 0 0,1-7-128 0,3-3 128 16,2-5 128-16,4-2 64 0,2-5 0 0,2-3 16 16,1-3 64-16,2 2 16 0,1-4 0 0,0 2 0 15,2 2 416-15,1 0 64 0,-1 1 32 0,1 2 0 16,0 1-208-16,-1 1-32 0,0 2-16 0,1 3 0 0,-2 4-544 16,0-1 0-16,-3 2 0 0,1 1-192 15,-1 0-2208-15,-2 4-432 0</inkml:trace>
  <inkml:trace contextRef="#ctx0" brushRef="#br0" timeOffset="22382.514">20297 6226 39103 0,'0'0'1728'0,"0"0"368"16,-9 8-1680-16,3 3-416 0,0 3 0 0,-1 5 0 15,-2 8-368-15,2 0-144 0,-3 1-48 0,0 0 0 16,1-2 224-16,-2 1 32 0,-1-1 16 0,2-2 0 16,0-5-416-16,3-3-96 0,-3-1-16 0,4-5 0 15,0-5 304-15,6-5 48 0,0 0 16 0,0 0 0 0,0 0 448 0,0 0 0 16,-3-11 0-16,4-3 0 0,4-4 0 0,3-3 0 15,0-1 0-15,3-3 0 0,0-3 0 16,3 0 0-16,0-1 0 0,0 3 0 0,-2-2 0 0,3 1 240 16,0-3-32-16,-1 2 0 0,-2 0 112 0,3-1 0 15,2 2 16-15,1 3 0 0,-1 2-208 0,0 4-128 16,-2 1 128-16,0 3-128 0,-2 7 0 0,-1 3 0 16,-1 3-160-16,-1 5 160 0,-1 0-192 0,-1 5 64 15,1 3 128-15,1 4-208 0,-3 3 48 0,-3 3 16 16,-4 1 0-16,-2 2 0 0,-1 2 144 0,-3-1-208 15,-5-2 80-15,-3 1 128 0,-6-1 528 0,0-5 240 0,3-3 32 16,-3-4 16 0,-2-2-1504-16,-1-4-288 0,3-4-64 0,0-1-16 0,-3-1 864 0,3-1 192 0,4-3 0 0,0-1 0 31,2-3-1280-31,4-2-320 0,2-1-48 0</inkml:trace>
  <inkml:trace contextRef="#ctx0" brushRef="#br0" timeOffset="22786.504">21012 6106 37263 0,'-19'-13'1648'0,"7"9"336"0,2-1-1584 0,-1 2-400 0,0 1 0 0,-2 1 0 0,2 2-192 0,-3 3-112 15,-5 5-16-15,-2 3-16 16,-1 3-96-16,-1 0-16 0,0 6 0 0,0 1 0 15,0 2-288-15,1 0-64 0,3-1-16 0,0 1 0 16,3 2 96-16,5-3 16 0,1-6 0 0,5 0 0 16,4-2-576-16,0-4-96 0,1-11-32 0,0 0 0 15,9-2 512-15,1-4 112 0,0 1 16 0,1-4 0 0,1-3 1568 0,0-3 320 16,2-3 64-16,1-1 16 0,0-2-256 0,0 2-48 16,1-1-16-16,-1-2 0 0,1-1-192 0,-3 2-48 15,-1 1 0-15,0 5 0 0,-1-2-192 0,-1 6-64 16,0 3 0-16,-10 8 0 0,0 0-224 0,0 0-160 15,0 0 192-15,6 7-192 0,-1 3 0 0,-5 3 0 16,0 4 0-16,0 1 0 0,1 3 192 0,1 1-64 0,-1-2 0 16,-1 3-128-16,1 0 0 0,0-1 0 0,0-2 0 15,2-1 0 1,-1-3-528-16,3-4-224 0,4-5-32 0,2-4-13104 0</inkml:trace>
  <inkml:trace contextRef="#ctx0" brushRef="#br0" timeOffset="23080.841">21172 6168 31327 0,'0'0'2784'16,"-7"7"-2224"-16,0 6-560 0,0 1 0 15,1 2 1552-15,0 3 208 0,2 1 32 0,-2 1 16 16,1-1-1632-16,1-3-336 0,1-4-64 0,0 1-16 15,1-3-1264-15,2-11-256 0,0 0-48 0,0 0-16 16,0 0 1056-16,2-13 192 0,1-1 64 0,0-3 0 0,1-2 512 0,1-3 144 16,1 1 16-16,2 0 0 0,0 2 544 0,0-2 96 15,0 2 32-15,1 0 0 0,2-1-256 0,1 1-64 16,2 2 0-16,1 0 0 0,2 2-384 0,-1 5-128 16,0 2 0-16,1 4 0 0,4 1 0 0,-2 2-224 15,-8 1 16-15,2 4 0 16,0 4-1344-16,2 0-272 0,-1 2-48 0</inkml:trace>
  <inkml:trace contextRef="#ctx0" brushRef="#br0" timeOffset="23453.469">21708 6029 36047 0,'-16'-6'1600'0,"6"3"320"0,-1 2-1536 0,0 5-384 0,-3 1 0 0,1 9 0 31,-1 4-384-31,-1 5-176 0,-2 2-16 0,1 1-16 0,0-1-192 0,1 2-48 16,-1 3 0-16,2 1 0 0,1-1-480 0,1-2-96 0,1 0-32 0,1-4 0 16,4-2 416-16,3-7 64 0,3-15 32 0,4 10 0 15,-1-2 464-15,-3-8 80 0,13-4 32 0,1-5 0 16,-2-2 928-16,4-4 192 0,1-1 48 0,1-4 0 0,2-4 112 15,1 1 32-15,-1-2 0 0,1 0 0 0,0 1-512 16,0 0-80-16,-4-1-32 0,1 0 0 0,0 3-336 0,-3 4 144 16,-4 0-144-16,0 4 0 0,-4 2 224 0,0 3-64 15,-7 9-16-15,0 0 0 0,0 0 192 0,0 0 48 16,0 0 0-16,-4 18 0 0,-1 4-208 0,0 2-48 16,-1 0 0-16,-1 2 0 0,-4 2-128 0,5 2 0 15,0-1 0-15,3 0-176 16,-1-2-1344-16,3 1-272 0,0-4-48 0,1-3-10096 15</inkml:trace>
  <inkml:trace contextRef="#ctx0" brushRef="#br0" timeOffset="23944.368">22012 6151 27647 0,'0'0'2448'0,"-8"10"-1952"0,0 3-496 0,2 6 0 16,-1 4 1600-16,-1 1 208 0,3 1 48 0,-3 0 16 16,2 1-1424-16,0 0-272 0,2 0-176 0,-1-4 192 15,2-2-384-15,0-5-80 0,0-3-16 0,3-12 0 16,-1 9-512-16,1-9-96 0,0 0-32 16,0 0 0-16,10-8 320 0,2-4 64 0,0-4 16 0,3-5 0 15,0-4 176-15,2 1 32 0,2 5 16 0,-1-3 0 0,1 0 304 0,1 0 176 16,0-1-32-16,-1 1 0 0,0 2 176 15,1 2 16-15,1 4 16 0,-3 2 0 0,2 2-224 0,-5 4-128 16,-4 3 128-16,0 3-128 0,-2 3 0 16,0 4 0-16,-2 3 0 0,-4 3-192 0,-3 1 192 0,0 4 0 15,-1 1-144-15,-4 3 144 0,-2-1 0 0,-1 2-144 16,4 1 144-16,-4 0 0 0,-3-1 0 0,-2-3 0 16,2-4 0-16,4-3 0 0,1-1 0 0,1-4 0 15,5-8 0-15,0 0 0 0,0 0 0 0,0 0 176 16,2-12-32-16,5-4 0 0,4-4-144 0,0-2-272 15,1-3 64-15,3 1 16 0,3 0-160 0,1 1-32 16,-1 1 0-16,0 3 0 0,-1 0 384 0,-1 2 288 16,-2 4-48-16,0 1-16 0,-2 7 208 0,-1 1 32 15,-3 3 16-15,1 4 0 0,0 4-336 0,-1 3-144 0,-3 2 128 0,2 3-128 16,-5 3 0-16,0 4 0 0,-3 8 0 0,-1-1 0 16,-1-1-272-16,-4 3 64 0,0 2 16 0,2-2 0 31,1-4-448-31,-1-4-96 0,0-1-16 0,2-3-11424 0</inkml:trace>
  <inkml:trace contextRef="#ctx0" brushRef="#br0" timeOffset="24296.69">22600 6305 24879 0,'0'0'2208'0,"0"0"-1760"16,0 0-448-16,10-4 0 0,0 3 1920 0,3-3 288 16,-2-2 64-16,3-4 16 0,2-1-2144 0,1 1-416 15,3-4-96-15,-1-1-16 16,1 0-192-16,-3 1-64 0,-1-2 0 0,-2 2 0 16,0 1-144-16,-3-3-48 0,-5 1 0 0,0 3 0 0,-1 2 832 0,-2 3 0 15,-4 2 0-15,-1 1 0 0,2 4 384 0,0 0 96 16,-12 3 16-16,-1 6 0 0,-4 3-352 0,-1 4-144 15,-1 3 128-15,-2 4-128 0,0 3 160 0,0 2-160 16,0-2 192-16,0 3-192 0,1 1 128 0,4-2-128 16,0-4 0-16,3 0 0 0,4-1 0 0,3-5 0 15,0-2 0-15,4-5 0 0,2-11-224 0,0 0-48 0,5 7-16 0,-5-7 0 16,6-1 96-16,5-3 32 0,3-4 0 16,2-1 0-1,0 0-1488-15,3-5-288 0</inkml:trace>
  <inkml:trace contextRef="#ctx0" brushRef="#br0" timeOffset="24508.666">23049 5742 35007 0,'0'0'1552'0,"0"0"320"0,0 0-1488 0,0 0-384 0,-6 9 0 15,2 5 0-15,1 6 976 0,-2 6 128 0,2 5 32 0,-1 5 0 16,-4 6-1136-16,-1 3-128 0,0 2-80 0,1 2-16 16,-6 2-480-16,1-1-112 0,-3-1-16 0,0 0 0 15,1 0-1472-15,-3-4-320 0,3-4-48 0,1-4-6160 16,4-5-1248-16</inkml:trace>
  <inkml:trace contextRef="#ctx0" brushRef="#br0" timeOffset="24913.388">22826 6205 24879 0,'0'0'2208'0,"0"0"-1760"16,0 0-448-16,0 0 0 0,10-4 2240 0,-3-2 384 0,2 2 64 0,1-2 0 16,1-1-1904-16,2 0-384 0,1 0-80 0,3-1 0 15,-2-4-320-15,2-3 0 0,-1 2 0 0,1-1 0 16,-1-2 0-16,2 3 0 0,2 0-208 0,-3 1 80 15,0 1 128-15,-2 2-128 0,1 4 128 0,-1 1-128 16,-1 4 128-16,-3 5-128 0,0 1 128 0,-2 4-128 16,-2 2 128-16,-4 6-160 0,-3 4 160 0,3 2-160 15,0 1 160-15,-3 2 0 0,0-1-144 0,-3 4 144 16,-1 0 0-16,-2-2 0 0,-1-3 0 0,-1-1 0 16,0-2 0-16,1-5 0 0,-2-3 0 0,3-1 0 15,3-4 0-15,3-9 0 0,0 0 160 0,0 0-160 16,0 0 288-16,0 0-48 0,0 0-16 0,6-9 0 15,1 0 192-15,1-7 32 0,2-3 16 0,3-1 0 0,-1 0-240 16,4-2-48-16,-1-2-16 0,4-2 0 0,-2 1 80 0,1 3 16 16,-2 3 0-16,1 1 0 0,-2 0-128 0,1 2 0 15,-3 4-128-15,0 3 192 0,2 2-192 0,-4 1-128 16,0 1 128-16,-1 3-208 16,0 2-1072-16,-1 2-224 0,-9-2-32 0,9 5-9008 15,-9-5-1792-15</inkml:trace>
  <inkml:trace contextRef="#ctx0" brushRef="#br0" timeOffset="25129.475">23450 6068 11967 0,'0'0'528'0,"0"0"112"0,-7 0-512 0,7 0-128 0,-5 10 0 16,0 3 0-16,-1 4 5952 0,1 3 1168 0,-4 1 240 0,2 3 32 15,-1 5-6032-15,-1-2-1200 0,-1 0-160 0,0 0-192 32,-1 4-1168-32,1 1-240 0,-1 0-32 0,3-4-16 15,-1-3 304-15,3-4 48 0,1-4 16 0,2-4 0 16,3-1-1744-16,4-4-352 0</inkml:trace>
  <inkml:trace contextRef="#ctx0" brushRef="#br0" timeOffset="25556.983">23606 6012 36863 0,'0'-13'1632'0,"4"6"336"0,-1-3-1584 0,4 1-384 16,2 1 0-16,3 4 0 0,2 1 0 0,0-2 0 15,2 0 0-15,-1 0 0 16,3-1-448-16,-2 1-64 0,1 1 0 0,-2 1-16 16,1-1-496-16,-3 2-112 0,-2 0-16 0,0 2 0 15,-1 2 432-15,-10-2 80 0,7 3 0 0,0 7 16 0,-6 8 624 0,-1 1 0 0,0-1 0 16,-5 4 0-16,-4 3 0 0,-2 1 0 0,-2 0 192 0,-3 3-64 16,-4 0-128-16,2 0 128 0,0 1-128 15,-2 1 128-15,0-4-128 0,3-1 0 0,0-4 0 16,6-4 0-16,5-1 0 0,0-4 128 0,0-4-128 0,2-2 192 15,4-7 176-15,0 0 32 0,0 0 16 0,6 7 0 16,2-1 48-16,-8-6 16 0,7 2 0 0,4-2 0 16,2-1-320-16,2 0-160 0,1-2 160 15,1 0-160-15,-1-1-192 0,3 0-128 0,1 0-16 0,1 1-16 16,-5-1 112-16,1 0 32 0,-2-2 0 0,0 2 0 16,-1 3-176-1,-3-1-16-15,1-2-16 0,-2 3-12912 0</inkml:trace>
  <inkml:trace contextRef="#ctx0" brushRef="#br0" timeOffset="26429.438">23466 6254 41343 0,'-1'-13'1840'0,"1"13"368"0,7-3-1760 0,7-1-448 15,1-2 0-15,7 3 0 16,4 1-480-16,3 1-176 0,3-2-48 0,1 0 0 16,0-2-960-16,1 1-208 0,0 0-48 0,-2 0 0 15,-3-1-1872-15,-2-1-384 0,0-2-80 0,-2-1-16 16,-4 0 2096-16,-3 0 432 0,0 2 80 0,-1-1 0 0,-2 0 2192 0,-2 3 432 16,-1-1 96-16,0 1 16 0,-3 0 848 0,-1 1 160 0,-8 4 32 15,0 0 16-15,4-4-784 0,-4 4-176 0,0 0-16 0,0 0-16 16,0 0-560-16,0 0-96 0,0 0-32 0,-11 7 0 15,-2 4-256-15,1-1-64 0,-2 1-128 0,-2 1 192 16,1 0 16-16,1 3 0 0,-2 0 0 0,2 2 0 16,-2-2 16-16,3 0 0 0,1 3 0 0,3-1 0 15,-2 0-96-15,7-3 0 0,-2-3-128 0,3 2 192 16,2 1-64-16,2-5-128 0,-1-9 176 0,0 0-176 16,10 4 240-16,-1-2-64 0,0-1-16 0,3-4 0 15,0-6 48-15,1 2 16 0,0-1 0 0,0-1 0 16,1-2-16-16,-1 0 0 0,0-2 0 0,-2 2 0 15,-1 0 128-15,1-1 32 0,-3-3 0 0,0 0 0 16,1 2-192-16,-1 2-48 0,-1 2 0 0,-1 1 0 16,-1 3-128-16,0-1-224 0,-5 6 48 0,0 0 16 0,0 0-16 15,0 0 0-15,0 0 0 0,7 6 0 0,-7-6 16 16,6 10 0-16,2-1 0 0,-1-2 0 0,2-2 160 0,-9-5 0 16,3 7-144-16,4-2 144 0,5-5 0 0,1-4 0 15,0-4 0-15,2 0 0 0,2-3-192 0,1-4 16 16,2-6 16-16,2-5 0 15,0-4-480-15,1 0-80 0,-4-1-32 0,0-3 0 0,-2-6 624 0,0 3 128 16,-2 2 0-16,1 1 0 0,-1 1 640 0,0 2 128 16,2-4 32-16,-2 3 0 0,-2 0-384 0,1 2-80 15,0 2-16-15,-2 6 0 0,0 6-192 0,-4 5-128 16,-4 3 128-16,2 5-128 0,-3-2 128 0,-3 5-128 16,0 0 128-16,-1 14-128 0,0 1 0 0,-5 4 0 0,-1 3 0 15,-4 4-128-15,-4 9 288 0,0 1 64 0,-3 1 16 16,1 4 0-16,-1 0-96 0,2 0-16 0,1 2 0 15,3-2 0-15,2-4-128 0,3-4 0 0,3-4 144 16,0-4-144-16,2-4 0 0,2-4 0 0,3-6 0 16,3-1 128-16,1 1-128 0,3-6 128 0,2-3-128 0,3-3 128 15,1-1 32-15,2-2 16 0,3-3 0 16,1 0 0-16,-2-2-176 0,1 0 0 0,-3 0 0 0,2 1 0 16,-3 1 0-16,-2-1 0 0,-5 2 0 0,1 3 0 15,1 2 0-15,0 1 0 0,-5 0 0 0,-7 0 0 16,9 3 0-16,-2 3-176 0,-7-6 176 0,8 11-128 15,-6 2 128-15,0 1-208 0,-2-1 80 0,1 2 128 16,0 0-160-16,1-1 160 0,1 1 0 0,1-1-144 0,1 0 144 16,3 0-208-16,-1-2 80 0,3-1 128 15,-3-3-160-15,3-1 160 0,0 0 0 0,1-2-144 16,0 1 144-16,1-3 0 0,-2 1 160 0,2 0-160 0,0-2 0 0,0-3-240 16,-2-1 32-16,1-1 0 15,1 1-1808-15,-4-1-352 0,0-3-80 16</inkml:trace>
  <inkml:trace contextRef="#ctx0" brushRef="#br0" timeOffset="26627.472">24140 5972 45375 0,'5'-9'2016'0,"-5"9"416"0,9-3-1952 0,9 3-480 0,7 5 0 0,6 1 0 16,0-3 0-16,4 0-192 0,4-1 16 0,2 1 0 31,2 1-240-31,2 1-48 0,2-2-16 0,-1-1-12496 0,-2-2-2496 0</inkml:trace>
  <inkml:trace contextRef="#ctx0" brushRef="#br0" timeOffset="26825.392">23414 5779 41471 0,'1'-18'3680'0,"0"1"-2944"16,2 3-592-16,2 6-144 0,4 6 592 0,5 5 96 15,5 4 16-15</inkml:trace>
  <inkml:trace contextRef="#ctx0" brushRef="#br0" timeOffset="32701.156">1524 1729 5519 0,'0'0'496'0,"-4"-3"-496"0,2-1 0 0,2 4 0 16,-6-4 688-16,-1 1 32 0,7 3 16 0,0 0-2816 15,-9-3-560-15</inkml:trace>
  <inkml:trace contextRef="#ctx0" brushRef="#br0" timeOffset="34434.053">1394 1714 911 0,'0'0'0'0,"0"0"0"0,-11 10 0 0,0-3 0 16,1 0 1456-16,0 0 208 0,3-2 32 0,-4 2 16 16,2 0-1056-16,-1 1-208 0,-2-5-32 0,0 3-16 15,-1 1 480-15,4-2 80 0,-1 2 32 0,0-3 0 16,-1 0 80-16,-1 0 16 0,12-4 0 0,-11 3 0 15,2-1-128-15,9-2 0 0,0 0-16 0,0 0 0 16,-10 6-64-16,10-6-16 0,0 0 0 0,0 0 0 16,0 0-320-16,0 0-64 0,0 0-16 0,0 0 0 0,0 0-256 0,0 0-48 15,7 6-16-15,4-2 0 0,3-5-144 0,1 2 160 16,2 3-160-16,2-5 160 0,4-2 0 0,2 3 0 16,0 0 0-16,4-3 0 0,3 0-32 0,1-1 0 15,0-2 0-15,1 2 0 0,1-5 0 0,4 4-128 16,4 0 192-16,3 0-64 0,0-2-128 0,2 2 192 15,2 0-192-15,0 2 192 0,-1 0 16 0,1-2 16 16,1 1 0-16,3-2 0 0,1 3-80 0,2 0-16 16,1 0 0-16,2 0 0 0,-4-1 32 0,1-1 0 15,-2 2 0-15,3 0 0 0,2-2-160 0,0 2 192 16,3 0-192-16,-2 1 192 0,-2-2-192 0,1 2 0 16,1 0 144-16,3 0-144 0,2-2 0 0,1 2 128 15,0 2-128-15,-2-2 0 0,0 1 0 0,1 0 0 16,2 1 0-16,0-1 0 0,4 0 0 0,-4-2 0 0,-2 1 0 0,2 0 0 15,2 1 0-15,3 0 0 0,0-1 0 0,-2 0 0 16,0 0 0-16,1 0 0 0,0 1 0 0,4 0 0 16,3 0 0-16,-2 2 0 0,-2 0 0 0,2 0 0 15,1-1 0-15,2 0 0 0,4 0 0 0,-6 2 0 16,-1 2 0-16,3-1 0 0,5-1 0 0,-1 1 0 16,1 2 0-16,-2-1 0 0,-2-1 0 0,3 1 0 15,4-2 0-15,-2 1 0 0,-3 1 0 0,1-2 0 16,-1 0 0-16,2 1 0 0,1-1 0 0,-2 1 0 15,0-2 0-15,-2 1 0 0,6-2 0 0,-2 0 0 16,2 0 0-16,-1 0 0 0,-5 0 0 0,0 0 128 0,2 0-128 16,-3 0 0-16,-1 2 0 0,-3 0 0 15,-2 1 0-15,1-1 0 0,-1-1 0 0,-3 1 0 0,0 1 0 0,-4-2 0 16,-2 2 0-16,-1-1 0 0,-1-2 0 16,1 1 0-16,0 2 0 0,-4-1 0 0,-4 2 0 0,-3-3 0 15,-2 2 0-15,-1-1 0 0,-1 1 0 0,1-2 0 16,-3-2 0-16,1 2 128 0,-3 1-128 0,-3-1 0 15,-6-1 0-15,-1 0 0 0,0 0 0 0,-4 0 0 16,-5-1 0-16,1 1 0 0,-2 0 0 0,-3 0 128 16,-2 0-128-16,-2 1 0 0,-1-1 0 0,-2 2 0 15,-4-2 0-15,-1 2 0 0,-11-2 0 0,0 0 0 16,0 0 0-16,0 0 0 0,0 0 0 0,0 0-128 16,0 0 128-16,-14 6-128 0,-3-1 128 0,-3 1-192 15,-3-4 192-15,-3 1-192 0,-3 2 192 0,-2-4-160 16,-1-1 160-16,-4 3-160 0,-6 0 160 0,-3 1 0 0,-3-2 0 0,-5-1 0 15,-5 0 0-15,-3 0 0 0,2 4 0 0,-5-3 0 16,-3-3 0-16,-5 2 0 0,-5 1 0 16,0 0 0-16,2-1 128 0,-4 2-128 0,-2-2 128 0,-1-1-128 15,-5-3 144-15,2 2-144 0,-1-1 192 0,-3 0-192 16,-7 1 144-16,2 0-144 0,-1 0 0 0,-2 0 144 16,-6-1-144-16,1 2 160 0,0 0-160 0,0 2 160 15,-3 0-160-15,1 0 192 0,-1 0-192 0,-1 1 192 16,0 4-192-16,-1 1 0 0,-5 1 144 0,5-2-144 15,2 0 0-15,-2-1 0 0,-3 2 0 0,7 1 0 16,1 0 0-16,-1 0 0 0,-2-4 0 0,0 2-192 16,5-1 192-16,-1 0-208 0,-1-3 80 0,4 4 128 15,3-2-144-15,1 1 144 0,-5-4 0 0,4 0 0 0,3 1 0 16,6 0 0-16,1-3 0 0,3-3 0 0,0 0 0 16,0-2 0-16,0 2 0 0,5 1 0 0,4 0 0 0,-1-1 0 15,0-3 0-15,-1 3 0 0,4 2 0 0,4-3 0 16,4-2 0-16,3 0 0 0,-1 1 0 0,1-1 128 15,0-1-128-15,4 0 0 0,2 0 128 0,4 4-128 16,1 2 0-16,4-1 0 0,1 0 0 0,2-2 128 16,1 2-128-16,-2 0 0 0,2 0 0 0,2 2 0 15,-1 0 0-15,3 0 0 0,6 0 0 0,1 0 0 16,6-1 0-16,1 1 0 0,-1 1 0 0,5-1 0 16,1-1 0-16,3-2 0 0,1 3 0 0,3 0 0 15,2 0 0-15,0 3-160 0,9-3 160 0,0 0 0 16,0 0 0-16,0 0-128 0,0 0 128 0,0 0 0 0,0 0 0 0,0 0 0 15,0 0 0-15,11 0 0 0,2 2-144 0,2-2 144 16,3-1 0-16,1 2 0 0,4 1 0 0,5 0 0 16,5-1 0-16,5 0 0 0,5-3 0 0,1 0 0 15,4-1-144-15,2 2 144 0,0 1 0 0,3-3 0 16,1 1 0-16,5 0-128 0,4 1 128 0,4-2 0 16,3-4 0-16,0 4 0 0,-4 1 0 0,5-1 0 15,5-1 0-15,3 1 0 0,3-1 0 0,0 1 0 16,-3 0 0-16,5-1 0 0,3 1 0 0,2 0 0 15,-2 0 0-15,3-2 0 0,1 1 0 0,4 2 0 16,2 0 0-16,2 2 0 0,-3-1 0 0,1 1 0 16,4-1 0-16,-4 1 0 0,-1 1 0 0,3 0 0 15,0 2 0-15,0-1 0 0,-2 1 0 0,-1 3 0 16,-1 0 0-16,2 1 0 0,1-1 0 0,-4 1 0 16,-3 0 0-16,3-1 0 0,4-1 0 0,-2 0 0 0,-5 2 0 0,3-4 0 15,-1-2 0-15,2-2 0 0,2-2 0 0,-6-1 0 16,-2 4-128-16,4-1 128 0,1-3 0 0,-3 0 0 15,-4 0 0-15,-1 2 0 0,-1-1 0 0,-2 1 0 16,1 0 0-16,-8 1 0 0,-7-2 0 0,-1-1 0 16,0 0 0-16,-6 1 0 0,-2 0 0 0,-6-1 0 15,-1 1 0-15,-6 1 0 0,-8 0 0 0,-1 0 128 16,-6 0-128-16,-6 1 0 0,-1-2 0 0,-4 1 128 16,-5 0-128-16,-3-1 0 0,-2 2 0 0,-11 1 176 15,0 0-176-15,0 0 160 0,0 0-160 0,0 0 128 16,-16-6-128-16,-2 4 128 0,-7-1-128 0,-3 1 0 15,-6-1 0-15,-5 1 0 0,-6 1-176 0,-3-1 176 0,-8 2-128 16,-4-1 128-16,-1-1 0 0,-3 2 0 0,1 0 0 0,-5 0 0 16,-7 0 0-16,-3-2-128 0,-3 1 128 0,-1 1 0 15,-1 3 0-15,-6-1 0 0,-7 1 0 0,1-1 0 16,3 0 0-16,-6 0 0 0,-3 0 0 0,0 2 0 16,-2-1 0-16,-5 0 0 0,-4 1 0 0,2-2 0 15,2-1 0-15,-4 1 176 0,-3 0-176 0,-2 0 192 16,4 0-32-16,-3 0 0 0,-2 1 0 0,-3-1 0 15,0-2 16-15,-2 5 0 0,-1 0 0 0,2 1 0 16,4-2-48-16,-3 0 0 0,-1 2 0 0,3 2 0 16,4 0-128-16,-6 2 128 0,-2-2-128 0,-2 4 128 15,1 8-128-15,0 1 0 0,0 1 0 0,3-2 0 16,4-4-176-16,0 3 48 0,0 3 0 0,3-1 0 16,4-3-192-16,4 3-48 0,1 0 0 0,9-1 0 15,12-1-224-15,1-4-48 0,3-2-16 16,4 1-7824-16,3-1-1568 0</inkml:trace>
  <inkml:trace contextRef="#ctx0" brushRef="#br0" timeOffset="54850.958">22952 12678 6447 0,'0'0'576'0,"-8"5"-576"0,2 1 0 0,6-6 0 16,-9 4 1168-16,9-4 128 0,0 0 32 0,-7 7 0 0,7-7-720 15,0 0-144-15,0 0-16 0,0 0-16 0,-5 8-432 0,5-8 0 16,0 0 0-16,0 0 0 0,-3 8 176 0,3-8-48 16,-3 8-128-16,3-8 192 0,0 0 432 0,0 0 80 15,0 0 0-15,0 0 16 0,0 0 144 0,-6 6 32 16,-1 0 0-16,7-6 0 0,-6 5-256 0,6-5-32 16,-9 5-16-16,2-2 0 0,-2-1-160 0,9-2-48 15,0 0 0-15,-8 3 0 0,0-5 0 0,8 2 0 16,-10 2 0-16,10-2 0 0,-9-6-16 0,2 1-16 15,1-1 0-15,-1-2 0 0,3 0-80 0,1-2-16 16,-3-4 0-16,3-2 0 0,0-4-256 0,-1-3 0 16,-4-2 128-16,1-1-128 0,1 4 0 0,-1 0 0 15,-5 0 0-15,1 0 0 0,0-1 0 0,-4 2 128 16,0-2-128-16,0 1 0 0,-3 3 128 0,-2-1-128 0,0-1 0 0,2-1 0 16,0 0 0-16,-1-1 0 0,2 0 128 0,-1-2-128 15,-1 0 0-15,2-2 0 0,-1-4 0 16,2 3 0-16,-3 1 0 0,0-2 0 0,0-2 0 0,-1 1 0 15,-2 0 0-15,-2-2 0 0,-6-2 0 0,0-1 0 16,0 0 0-16,0 0 0 0,-3 1 0 0,1-1 0 16,-3-2-128-16,0 2 128 0,2 2-208 0,0 2 80 15,2 0 0-15,-2 2 0 0,-2 3 0 0,-2 0 0 16,-1-1 128-16,1 1 0 0,2-1 0 0,-1 1 0 16,-2 2 0-16,3 0 0 0,2-3 0 0,1 2 0 15,0 1 0-15,0 1 0 0,2-1 0 0,-2 1 0 16,-2 0 0-16,0 0 0 0,-2 0 0 0,2 2 128 0,0 0-128 0,-1-1 0 15,1 0 0-15,2 0 0 0,3 0 0 0,1 1 0 16,-1 0 0-16,2-2 0 0,-1-2 0 0,1 1 0 16,-3 2 0-16,2 2 0 0,2 2 0 0,-3 2 0 15,2 1 0-15,1-2 0 0,1-1 0 0,6 2 0 16,-2 1 0-16,0-1 0 0,-1 0 0 0,1 0 0 16,1 1 0-16,2-1 0 0,2 1 0 0,-3 0 0 15,2 0 0-15,-1 1 0 0,2-1 0 0,-2-1 0 16,0 0 0-16,1 0 0 0,-4 2 0 0,2 0 0 15,3-2 0-15,-2 2 0 0,0 1 0 0,-1 0 176 16,1 1-176-16,2-1 192 0,0 2-192 0,0-2 0 16,-4-1 144-16,1 2-144 0,4-2 0 0,-2 0 0 15,-1 1 0-15,0 2 0 0,-1-1 0 0,3 2 0 16,0-1 0-16,0 1 0 0,-2 1 0 0,1 1 0 0,1-1 0 16,-1 1 0-16,-2-1 0 0,1 4 0 0,0 0 0 0,0 1 0 15,0-3 0-15,2 3 0 0,-4 1 0 0,3-1 0 16,-2 0 192-16,2 1 32 0,1-1 0 0,2 2 0 15,0 2-16-15,2 0 0 0,0 0 0 0,1-1 0 16,3 0-208-16,0 0 176 0,-2-1-176 0,2 1 160 16,-1 1-160-16,9 0 0 0,-10-1 0 0,2-1 0 15,-1 1 0-15,9 1 0 0,-8-1 0 0,8 1 0 16,-10-2 0-16,3 1 0 0,7 1 0 0,0 0 0 16,-9-2 0-16,9 2 0 0,0 0 0 0,0 0 0 15,0 0 0-15,-8 0 0 0,8 0 160 0,0 0-160 16,0 0 176-16,0 0-176 0,0 0 160 0,0 0-160 15,0 0 0-15,0 0 128 0,0 0-128 0,-8-5 0 0,8 5 0 16,0 0 0-16,0 0 0 0,-5-6 0 0,3-1 0 0,2 7 0 16,0-8 0-16,2 2 0 0,2-1-144 0,0 0 144 15,2-2 0-15,-3 0-144 0,3 0 144 0,1 0 0 16,0 2 0-16,1-2 0 0,-4 0 0 0,2 0 0 16,0 2 0-16,3 1 0 0,0 3 0 0,2-2 0 15,-2-1 0-15,3-1 0 0,0 1 0 0,2 0-128 16,-3-1 128-16,3 0 0 0,3-3 0 0,3 0 0 15,-3 0 0-15,5-2 0 0,3-3 0 0,-2-2 0 16,0-2 0-16,-2 1 0 0,4-1 0 0,-4 0 0 16,1-1 0-16,0 3 0 0,-1-4 0 0,2 0 0 15,1 0 0-15,-1-1-128 0,-2-2 128 0,3 2 0 16,5 0 0-16,-6 1-128 0,-4 0 128 0,2-1 0 16,0-1 0-16,2 1 0 0,0 2 0 0,-1-1 0 0,-1-2 0 0,0 2 0 15,-3 1 0-15,2 2 0 0,-2-2 0 0,-1 1 0 16,-1 1 0-16,-1 1 0 0,-1 2 0 0,1 0 0 15,-3 2 0-15,-2 1 0 0,-2 1 0 0,1 1 0 16,1 2 0-16,-1 2 0 0,-4 1 0 0,1-1 0 16,1-2 0-16,-7 8 0 0,6-5 0 0,-6 5 128 15,0 0-128-15,9-6 0 0,-1 1 0 0,-1 0 128 16,-7 5-128-16,0 0 0 0,3-6 128 0,-3 6-128 16,0 0 0-16,0 0 0 0,0 0 0 0,0 0 128 15,8-3-128-15,-8 3 0 0,11-4 0 0,-1 0 0 16,-3-3 0-16,1 5 0 0,-8 2 0 0,6-5 0 15,-6 5 0-15,0 0 0 0,0 0 0 0,5-7 0 0,-5 7 0 16,0 0 0-16,0 0 0 0,0 0 0 0,4-10 0 0,-2 2 0 16,-2 8 0-16,0 0 128 0,0 0-128 0,0 0 192 15,0 0-64-15,0 0 0 0,0 0 64 0,0 0 32 16,0 0 0-16,0 0 0 0,0 0-96 0,0 0-128 16,-5-5 176-16,5 5-176 0,0 0 0 0,0 0 0 15,0 0 0-15,0 0 0 0,0 0 0 0,0 0 0 16,0 0 0-16,0 0-144 0,0 0-160 0,0 0-16 15,0 0-16-15,0 0 0 16,0 0-448-16,0 0-96 0,0 0-16 0,0 0 0 16,0 0-1664-16,-7 4-352 0</inkml:trace>
  <inkml:trace contextRef="#ctx0" brushRef="#br0" timeOffset="56542.095">19618 10177 911 0,'0'0'0'0,"9"-4"0"0,0 0 0 0,-1 0 0 15,-1 1 0-15,1-1 0 0,-2-3 1536 0,0 1 208 16,-6 6 48-16,0 0 16 0,7-5-1408 0,-2-1-272 16,0 1-128-16,-5 5 0 0,0 0 224 0,0 0-48 15,0 0-16-15,0 0 0 0,0 0 352 0,0 0 64 0,6-6 0 0,-6 6 16 16,0 0-80-16,0 0 0 0,0 0-16 0,0 0 0 15,0 0-240-15,0 0-32 0,0 0-16 0,0 0 0 16,0 0-64-16,0 0-16 0,-5 9 0 0,5-9 0 16,-4 10 336-16,4-10 64 0,-3 10 16 0,3-10 0 15,-1 10-96-15,1-10 0 0,0 0-16 0,4 9 0 16,-4-9-304-16,7 5-128 0,-7-5 0 0,0 0 128 16,10 5-128-16,-2-3 0 0,-8-2 0 0,10-2 128 15,-2-3-128-15,0 0 0 0,-1-1 0 0,1 1 0 16,-1 0-192-16,-7 5 192 0,7-5-192 0,1 0 192 15,-3 0 0-15,1 1 0 0,2-1 0 0,-2 1 0 16,-6 4 0-16,9-7 160 0,1-1 16 0,0 0 0 16,1 0-32-16,2-4 0 0,0-2 0 0,3 0 0 0,0 2-144 0,2-3 0 15,-2-5 0-15,2 0 0 0,3 4 0 0,1 0 0 16,1 1 0-16,0-2 0 0,-1-2 0 0,1 0 0 16,-1 1 0-16,1 0 0 0,-4-2 0 0,2 0 0 15,2-1 0-15,-2 0 0 0,-1 4 0 0,1-3 128 16,-3-2-128-16,1 0 0 0,0 1 0 0,-2-1 0 15,2-2 0-15,-2 2 0 0,-4 2 144 0,-2 1-144 16,-1 1 160-16,2-2-160 0,-1-1 384 0,1 0 0 16,0 0-16-16,0-1 0 0,1-3 16 0,-2 2 16 15,0 1 0-15,0 1 0 0,-1-1-224 0,1 0-48 16,0-1-128-16,-1 2 192 0,-1 3-192 0,-4 3 0 16,1-1 0-16,-3 5 0 0,2-1 208 0,-2 0-48 15,1-2-16-15,-3 4 0 0,-1 2 256 0,0 8 48 16,4-8 16-16,-4 8 0 0,-1-8-16 0,1 8-16 0,0 0 0 0,1-8 0 15,-1 8-112-15,0 0-32 0,0 0 0 0,4-8 0 16,3 1-288-16,-7 7 160 0,0 0-160 0,5-3 128 16,5 0-128-16,-3 1 0 0,-7 2 0 0,10-1 0 15,1-1 0-15,1 0 160 0,0 0-160 0,-1 6 160 16,0-1-32-16,2 2 0 0,5 3 0 0,-1 1 0 16,0 1 32-16,1 1 0 0,5 3 0 0,2 1 0 15,1 1-16-15,-1-1 0 0,3 1 0 0,3-1 0 16,2 2-144-16,1 1 160 0,0 1-160 0,0 0 160 15,1-1-160-15,0 4 0 0,3 5 0 0,1-3 0 16,4 0 0-16,1 5 128 0,1-1-128 0,2 6 0 16,-1 3 176-16,-1-2-48 0,-4-1-128 0,1 1 192 15,1 3-32-15,2 0-16 0,2 2 0 0,0 1 0 0,1-1-144 16,-1 3 192-16,-5 2-192 0,4 1 192 0,-6 3-192 16,3-3 0-16,1-3 144 0,2-1-144 0,1-3 128 15,1-1-128-15,4 0 128 0,-1 3-128 0,0 2 128 0,-2-1-128 16,1-3 160-16,2 0-160 0,-1-3 144 0,2 0-144 15,0 0 128-15,0-1-128 0,0-3 128 0,-7 1-128 16,-1 0 128-16,-2 0-128 0,-1 0 144 0,-2 2-144 16,2-1 160-16,-1-1-160 0,-6-2 240 0,1-2-48 15,-1-1-16-15,-3-1 0 0,-2-2 0 0,-2-3 0 16,-2-1 0-16,-1-2 0 0,1 1 64 0,-3-1 16 16,1 0 0-16,-2 0 0 0,1 3 32 0,-2-1 16 15,1-2 0-15,1 2 0 0,0 1-96 0,-1-2-16 16,-2-3 0-16,0 0 0 0,2-2-192 0,-3 1 128 15,-1-1-128-15,1-1 0 0,1-2 128 0,-4-1-128 16,-1 4 0-16,1-4 0 0,-2-1 0 0,0-3 0 0,-1-1 0 16,-2 0 0-16,-3 3 0 0,1-2 128 0,-2-2-128 15,-1 2 0-15,-6-7 0 0,9 6 0 0,-2 0 0 0,0-2 0 16,-7-4-384-16,7 3 16 0,-7-3 16 0,9 1 0 31,-9-1-1120-31,0 0-208 0,8-4-48 0,0-2-11792 0</inkml:trace>
  <inkml:trace contextRef="#ctx0" brushRef="#br0" timeOffset="68322.447">17758 4635 24879 0,'9'-13'2208'0,"3"-2"-1760"0,3-1-448 0,5 1 0 16,4 1-336-16,1 4-160 0,4 2-16 0,1-1-16 15,1-4 528-15,3 2 0 0,3 2 128 0,4 1-128 16,1 3 160-16,0 0-160 0,2-2 160 0,-3 2-160 16,0-1 160-16,1 3-160 0,-3-1 160 0,3 1-160 15,2-2 0-15,2 0 0 0,3 1 0 0,3 1 0 16,5 0 0-16,1 1 0 0,-2 1 0 0,7 1 0 0,4 0 240 0,2 0-48 16,4 0-16-16,3 1 0 0,2 2-176 0,1 2 160 15,2-1-160-15,5 1 160 0,1 0-160 0,-1 1 0 16,-2 0 144-16,5 0-144 0,2-2 240 0,1 2-32 15,1 0 0-15,0 2 0 0,1 0 32 0,2-1 0 16,3 1 0-16,-2-1 0 0,0-3-32 0,5 2 0 16,4-1 0-16,-4-2 0 0,-1-3-16 0,4 3 0 15,7 1 0-15,-2 0 0 0,0 0 64 0,5 0 0 16,2 4 0-16,-1-5 0 0,-3 0-256 0,0 2 128 16,5 0-128-16,-4 1 0 0,1-3 0 0,1-1 0 15,4 2 0-15,-3-3 0 0,-6 0 128 0,3 1-128 16,1 0 0-16,-4-2 0 0,-5-3 0 0,0 1 0 0,3 3 0 15,-5-1 0-15,-8 0 192 0,0-1-64 0,-1 0-128 0,-3-4 192 16,-6 3 128-16,-5 3 0 0,-3 5 16 0,-3-5 0 16,-3-2-80-16,-4-2-32 0,-4 6 0 0,-5-1 0 15,-4 0-224-15,-8 1 128 0,-5 1-128 0,-3 0 0 16,-2-1 0-16,-6 1 128 0,-6-3-128 0,-6-1 0 16,-5-1 0-16,-3-1 0 0,-11 2 128 0,0 0-128 15,0 0 0-15,0 0 0 0,-10 2 0 0,-4 0 0 16,-3 1 0-16,-5 0 0 0,-7 1 0 0,-4 0 0 15,-7 0 176-15,-4 2-176 0,-6-1 192 0,-8 1-192 16,-5-2 176-16,-3 2-176 0,0 2 160 0,-9-4-160 16,-4-1 304-16,-8 2-48 0,-7-1 0 0,-2 2 0 15,2-3 16-15,-11 0 0 0,-7 0 0 0,3 1 0 16,0 0-80-16,-6 1 0 0,-5-2-16 0,0 0 0 0,2-1-176 0,-6 1 128 16,-5 0-128-16,1-1 128 0,-3-2-128 0,0 2 0 15,0-1 0-15,-7 0 0 0,-7-1 0 0,-1 0 0 16,2-1 0-16,1 1 0 0,2 0 0 0,-1 0 0 15,2-3-176-15,5 3 176 0,3-1 0 0,6 0-128 16,5-1 128-16,7 1 0 0,7 1 0 0,1 1 0 16,0 0 0-16,7 2 0 0,6 4 0 0,3-4 0 15,1-2 0-15,2 1 0 0,-3 0 0 0,7-2 0 16,3 3 0-16,-1-1 0 0,1 2 0 0,3 1 0 16,2-3 0-16,5-2 0 0,5 2 0 0,9-1 0 15,4 0 0-15,6 0 128 0,5-1-128 0,5 1 0 16,5-1 0-16,9-1 0 0,7-2 0 0,5 0 0 15,2-1 0-15,8 4 128 0,0 0-128 0,0 0 0 0,0 0 0 16,0 0-128-16,14-4 128 0,8 0 0 0,7 0 0 0,8 0 128 16,7-2-128-16,10 0 0 0,6-2 128 0,9 3-128 15,12 0 0-15,4 0 144 0,1-2-144 0,6-2 0 16,7-2 0-16,2 3 0 0,2-1 0 0,5 0 0 16,5-2 0-16,3 1 0 0,2-1 0 0,3 1 0 15,5 0 0-15,-2 3 0 0,-1-3 0 0,7 1 0 16,3 0 128-16,0 0-128 0,-2-1 0 0,1 3 0 15,1 1 0-15,0 2 0 0,1-1 0 0,-6 1 0 16,-5 0 0-16,-2-1 0 0,-4 4 128 0,-2 0-128 16,-5 1 0-16,-2 2 0 0,-2 0 0 0,-7 3 0 15,-4-4 128-15,-8 2-128 0,-10 2 0 0,-1 0 0 16,-4 1 0-16,-6-1 0 0,-10-4 0 0,-7 4 0 0,-6-1 0 16,-8 3 0-16,-6-1 0 0,-6-1 0 0,-5-4 0 15,-6 0 0-15,-4-1 0 0,-8 0 0 0,0 0 0 0,0 0-192 16,-9 5 192-16,-10-1-192 0,-6-3 192 0,-12-1-176 15,-8 0 176-15,-10-3-160 0,-3-2 160 0,-7 2 0 16,-4 2 0-16,-8-2 0 0,-11-1 304 0,-2 0-16 16,-5-1 0-16,-3 0 0 0,-5-3 0 0,-6 2 0 15,-7 1 0-15,-4 2 0 0,-4 0-160 0,-5 2-128 16,0 1 192-16,-3 0-192 0,-3-1 144 0,5 1-144 16,4 4 0-16,1-2 144 0,-3 4-144 0,4-1 0 15,2-1 0-15,0 3 0 0,-2 2-336 0,2 0 0 16,-1 1 0-16,0 6-10688 15,-1 4-2144-15</inkml:trace>
  <inkml:trace contextRef="#ctx0" brushRef="#br0" timeOffset="77868.381">1997 429 1839 0,'0'0'0'0,"-2"-7"160"15,2 7-160-15,-4-7 0 0,4-2 0 0,0 9 0 16,0 0 2240-16,-2-6 432 0,2 6 80 0,0 0 0 16,0 0-1696-16,0 0-352 0,0 0-64 0,0 0 0 0,0 0 0 0,0 0 16 15,0 0 0-15,0 0 0 0,0 0-32 0,0 0-16 16,0 0 0-16,-4 8 0 0,2 2 64 0,-2 1 16 16,-1 0 0-16,-1 2 0 0,2-1 16 0,-5 4 0 15,0 1 0-15,5-6 0 0,-2 6-64 0,1-1 0 16,-2 4 0-16,2 2 0 0,-4 3-256 0,2 1-64 15,1-1-16-15,-5 21 0 0,0-5-304 0,2-5 128 16,0-4-128-16,2-2 0 0,-1-2 0 0,0 3-224 16,0 0 16-16,0 2 0 15,0-1-1904-15,-1-2-384 0</inkml:trace>
  <inkml:trace contextRef="#ctx0" brushRef="#br0" timeOffset="78262.733">2290 303 28559 0,'-2'-9'2544'15,"2"9"-2032"-15,-2-6-512 0,2 6 0 16,0 0 128-16,0 0-128 0,0 0 0 0,0 0 144 16,0 0-144-16,8 7 0 0,-1 2-160 0,-2 2 160 15,-2 2 0-15,0 2 0 0,-3 2 0 0,0 0 0 0,0 0 0 0,-2 0 0 16,0 1 0-16,0 1 0 0,2 1-224 0,-1 0 48 16,-2-3 16-16,3-6 0 0,-1 2-48 0,1-2-16 15,0-1 0-15,0 1 0 0,1 0 80 0,1 0 16 16,0-1 0-16,2 5 0 0,2-5 128 0,-1-2-192 15,2 1 192-15,-7-9-192 0,9 5 192 0,-1-4 0 16,1-1 0-16,4 0 0 0,-4 0 240 0,5 0-32 16,-1-1 0-16,2-2 0 0,2 0-208 0,-1 2 0 15,0 3 0-15,0-3 0 16,3-5-400-16,0-2-32 0,-2-1 0 0</inkml:trace>
  <inkml:trace contextRef="#ctx0" brushRef="#br0" timeOffset="78525.962">2878 279 5519 0,'-9'-7'496'15,"2"0"-496"-15,-3 3 0 0,3 2 0 0,-2 0 5696 0,9 2 1024 0,0 0 224 0,-9 6 32 16,1 1-5600-16,0 4-1120 0,2 2-256 0,1 5 0 15,-5 6 0-15,3 2 0 0,-2 0 0 0,1 2 144 16,0 2-144-16,5-10 0 0,-2 8 144 0,1 4-144 16,0 3 0-16,-3 1 0 0,0 3 0 0,1 0 0 0,-3 3 0 15,-4 30-240-15,1-18 64 0,4-8 16 16,1-3-480-16,3-6-112 0,0-2-16 0,0-4 0 16,-3-6-1600-16,2-5-336 0</inkml:trace>
  <inkml:trace contextRef="#ctx0" brushRef="#br0" timeOffset="78785.184">3204 817 33167 0,'0'0'2944'0,"0"0"-2352"0,-8 0-464 0,8 0-128 15,0 0 0-15,0 0 144 0,-8 3-144 0,8-3 160 16,0 0-160-16,0 0 0 0,-10 0 0 0,10 0 0 16,0 0 0-16,-7-3 0 0,-2 0 0 0,9 3 128 15,0 0-320-15,0 0-64 0,-6-7 0 0,6 7-16 32,0 0-480-32,-8-5-80 0,2 1-32 0,6 4 0 15,-1-10-1520-15,1 10-304 0,0 0-64 0</inkml:trace>
  <inkml:trace contextRef="#ctx0" brushRef="#br0" timeOffset="79229.008">3639 222 21183 0,'2'-16'1888'0,"7"-3"-1504"15,2 0-384-15,4 2 0 0,-1 1 2016 0,3 4 336 16,4 1 64-16,0 4 16 0,5-1-1984 0,-4 3-448 16,2 2 0-16,-6 4 0 0,1 1 0 0,0 4 0 15,0 2-144-15,0 6 144 0,-3 5-384 0,-1 4 0 16,-4 6 0-16,-5 3 0 15,-7 1-336-15,-4 3-80 0,-3 1-16 0,-1 0 0 16,-1-3 144-16,-6-2 32 0,-4-2 0 0,9-11 0 0,-4 2 640 0,0 1 0 0,-4-3 0 16,1 3 0-16,0 4 448 0,0-2 192 0,3 0 16 0,-14 15 16 15,3-11-32-15,8-2-16 0,8-2 0 0,2-4 0 16,3-7-304-16,4 0-64 0,1-2-16 0,2 0 0 16,2 0 16-16,5-3 0 0,4-1 0 0,1 1 0 15,3-2 256-15,2 1 64 0,3 2 16 0,3-1 0 16,4-7-176-16,4 2-32 0,2-2-16 0,8-1 0 15,5 0-368-15,4-2 0 0,2-3 0 0,4 1 0 16,-1 2-1984-16,5 0-448 0</inkml:trace>
</inkml:ink>
</file>

<file path=ppt/ink/ink1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5:10:14.299"/>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definitions>
  <inkml:trace contextRef="#ctx0" brushRef="#br0">3833 4341 20271 0,'-1'-16'1792'0,"3"6"-1424"0,2 0-368 0,2 2 0 16,-1 1 1664-16,4 0 256 0,3 1 48 0,4 3 16 16,3-2-1664-16,6 2-320 0,1-2 0 0,3 2-176 15,-1 1 176-15,6-1 0 0,4-1 0 0,2 1 0 16,3 2 0-16,-1 0 0 0,-1-1 0 0,3-1 0 16,3 0 0-16,5 1 0 0,0-1 0 0,3 0 0 15,-2 1 0-15,4 0 176 0,-1-2-48 0,4-1 0 0,5 1-128 0,2-1 0 16,-2 0 0-16,3 2 0 0,0-1 0 0,2 0 0 15,3 0 0-15,3-3 0 0,4 4 160 0,0-2-160 16,-1 0 192-16,4-1-192 0,-1 1 288 0,5-2-48 16,1 2-16-16,1 4 0 0,-1 4-48 0,4 0-16 15,2-1 0-15,-1-1 0 0,-1 3-160 0,3-3 192 16,7-1-192-16,0 2 192 0,0 2-192 0,-1-1 0 16,2-6 0-16,1 3 128 0,1 3-128 0,-1-1 0 15,0 1 0-15,2-1 0 0,3 2 0 0,-1-1 0 16,0 1 0-16,2 1 0 0,5-3 128 0,1 0-128 15,-5 0 0-15,3 1 128 0,3-1-128 0,-3-2 0 16,-4-2 144-16,5 2-144 0,5 4 0 0,-3-2 144 16,0 0-144-16,0-1 0 0,2-2 192 0,1 0-192 15,-4 0 192-15,4 0-192 0,2 0 192 0,0 1-64 16,-1-3 0-16,0 2-128 0,-1 1 224 0,1-2-64 0,3 0-16 0,-2 1 0 16,2 1-144-16,-1 0 160 0,1-1-160 0,-1 2 160 15,-4 1-160-15,3-2 160 0,5-1-160 0,-4 1 160 16,-2 4-160-16,1 0 0 0,2-3 0 0,-3 3 0 15,-3 2 0-15,2-1 0 0,5 0 0 0,-4 0 0 16,-2 2 0-16,1 0 0 0,2-2 0 0,-3 3 0 16,-1-3 0-16,-1 3 128 0,1 1-128 0,0-3 128 15,-2 0-128-15,1 0 0 0,1 1 0 0,-2 0 0 16,1-1 0-16,-1 0 0 0,2 0 0 0,-4 0 0 16,0-1 0-16,-1 1 0 0,-2-2 0 0,-1 2 0 15,-2 0 0-15,4 1 0 0,1 1 0 0,1-2 0 16,-3-1 0-16,-1-3 128 0,-5 0-128 0,1 1 0 0,-3 2 0 15,3 0 0-15,0 0 128 0,-2 0-128 0,-3 2 0 0,4-2 128 16,3 1-128-16,-5-2 128 0,-5 1 48 0,4 0 0 16,1 1 0-16,-2 0 0 0,-3 1 48 0,2-2 16 15,-2 1 0-15,1-3 0 0,-1-2-48 0,-4 2 0 16,-3 0 0-16,2-1 0 0,0-1-32 0,0-1-16 16,-10-1 0-16,2 1 0 0,-2 0-144 0,-1 1 192 15,-2 1-192-15,0-2 192 0,-5-2-192 0,5-1 160 16,-1-1-160-16,-1 4 160 0,3 0-160 0,-4-2 160 15,-4 1-160-15,-2-2 160 0,0-1-160 0,1 2 160 16,1 0-160-16,-4-1 160 0,-5-4 32 0,-2 2 0 16,-3 1 0-16,-2 2 0 0,2 1 96 0,-2 1 32 15,-2 0 0-15,-1 0 0 0,-4-1-32 0,-2 0 0 16,-3-1 0-16,-1 1 0 0,-2 3-128 0,-4 0-32 0,2 0 0 0,-5-1 0 16,-2-1-128-16,-2 1 128 0,0-1-128 0,-5 4 128 15,-4-5-128-15,-4 2 0 0,-4 1 0 0,-3 1 0 31,-1 0-1120-31,-10-3-96 0,2 8-32 0,-4 1-9920 0,-11 1-1984 0</inkml:trace>
  <inkml:trace contextRef="#ctx0" brushRef="#br0" timeOffset="3207.274">3330 12262 25791 0,'0'0'2304'16,"0"0"-1856"-16,2-7-448 0,7 3 0 16,3 2 672-16,5 1 32 0,3 1 16 0,3-2 0 0,2-4-720 0,6 3-208 15,4 0-16-15,5 1 0 0,-1-1 224 0,3 1 0 16,2 1-160-16,1-1 160 0,1 1 0 0,6 1-176 15,4-1 176-15,1 1-128 0,5 0 128 0,1 4 0 16,-1-2 128-16,5-2-128 0,4-1 0 0,1-2 0 16,0 1 0-16,2 0-128 0,6 1 128 0,-1-1 0 15,0-2 128-15,7 0-128 0,2 1 0 0,1 2 128 16,0-2-128-16,0 1 0 0,2-1 160 0,3 2-32 16,6 2-128-16,1-1 192 0,2-3-192 0,1-2 128 15,5-1-128-15,-2 0 0 0,-3 2 0 0,7-2 0 16,2 4 0-16,-3-1 0 0,-5-1 128 0,6 1-128 15,4 0 0-15,-1 1 0 0,-3 1 128 0,4-2-128 0,1 1 0 16,0 0 144-16,-2 0-144 0,2-2 128 0,1 3-128 0,1-2 128 16,-1 1-128-16,4-3 160 0,2 0-160 0,1 2 160 15,0 0-160-15,-1 0 0 0,-6 0 144 0,2-2-144 16,1 0 128-16,2-1-128 0,-1 1 128 0,1-2-128 16,-1 1 144-16,-1 0-144 0,-1 2 192 0,0-2-192 15,1 1 208-15,-1-1-64 0,-3-1-16 0,3 2 0 16,2 2 48-16,1 1 0 0,-2-4 0 0,5 2 0 15,5-1-32-15,-5 1 0 0,-2 0 0 0,3-3 0 16,4-2-144-16,1-1 0 0,0 4 0 0,3-3 0 16,1 1 0-16,3-1 0 0,-2 1 0 0,-2-2 0 15,-2-1 0-15,-1 3 0 0,2-2 0 0,-7 1-176 16,-4-1-32-16,-3 2-16 0,-5 0 0 0,-5 2 0 16,-8 2-1088-16,0 2-224 0,0 1-32 0</inkml:trace>
  <inkml:trace contextRef="#ctx0" brushRef="#br1" timeOffset="9043.736">9622 5245 3679 0,'3'-11'320'0,"1"1"-320"0,-2-2 0 0,1-1 0 15,2 3 4736-15,-1 2 864 0,2 0 176 0,-1 0 48 16,-3-2-4768-16,0 0-1056 0,-2 1 0 0,0 9 0 16,-2-9 0-16,0 3 0 0,-5 0 208 0,-1-2-64 15,-3 0-480-15,-4-3-112 0,-2 2 0 0,-2 1-16 16,-4 1-48-16,-2 0-16 0,-6-3 0 0,-2-2 0 0,-1 1 304 0,-1-1 64 16,-1-2 16-16,-2 1 0 0,-1-1 144 0,-5-1 224 15,-1-2-48-15,-3 2-16 0,-3 0 256 0,-4 3 48 16,-1-1 16-16,-1 1 0 0,0 0 16 0,-5 1 0 15,-4 2 0-15,-5 1 0 0,-4 1-160 0,0-1-16 16,0 1-16-16,-7 2 0 0,-5 0-176 0,-4 2-128 16,-1-1 144-16,0 2-144 0,-3 0 0 0,-4 2 0 15,-4 2 0-15,1-1 0 0,-1-1 0 0,-1 1 128 16,-6-1-128-16,-1 2 144 0,3 1-144 0,-5 1 0 16,-4-1 0-16,0-1 0 0,5 1 0 0,-3 1-144 15,-3-1 144-15,0 0-208 0,4-1 208 0,-5 0 0 16,-1-2-160-16,4 0 160 0,4-2 0 0,-2 2 0 0,-1 0 0 15,0 3 0-15,4 0 0 0,-1 1 0 16,-4 1 0-16,3 1 0 0,2 0 128 0,1 2-128 0,1 1 128 0,3 0-128 16,4-1 0-16,0 1 0 0,-5 1 0 0,6 2 0 15,4 0 0-15,0 1 0 0,-2-1 0 0,0 2 0 16,1 2 0-16,-1-3 0 0,2 0 0 0,0 2 0 16,-2-2 0-16,5 2 0 0,5-3 0 0,0 0 0 15,0-2 0-15,4 1 0 0,2 0 0 0,3 1 0 16,5 0 0-16,2-1 0 0,1-2 0 0,4 2 0 15,2 0 0-15,6-1 0 0,6 1 0 0,0-1 0 16,2-1 0-16,4 0 0 0,-4 1 176 0,5 2-176 16,2-4 0-16,3 2-160 0,1 0 0 0,5 3 0 15,-1 4 160-15,1-2 0 0,1 0 0 0,2 1 0 16,-2 0 0-16,2 3-160 0,1 4 160 0,2-1 0 16,7-2-160-16,0 1 160 0,1-1-128 0,6 2 128 0,4 1 0 0,6-1 0 15,3-3 0-15,3 2-128 0,3 4 128 0,3 1 0 16,5 0 0-16,5-2 0 0,4-2 0 0,5 1-256 15,0 0 64-15,5 0 0 0,1 1 192 0,2 3-192 16,4 0 192-16,2 0-192 0,3-2 32 0,2 1 0 16,4-1 0-16,6-1 0 0,5-1 160 0,3-1 0 15,0-1-144-15,6-4 144 0,2-1-176 0,6-1 48 16,4-1 0-16,4 0 0 0,0 1 128 0,5 0 0 16,6-2 0-16,2-2 0 0,2-4 0 0,2 2 0 15,5-2 0-15,4 1 0 0,3 2 0 0,2 0 128 16,-1-1-128-16,3-2 128 0,1-3-128 0,6 0 0 15,2 4 128-15,0-1-128 0,-2-3 144 0,2-1-144 0,2-3 192 16,0 2-192-16,0 1 128 0,1-1-128 0,4-2 0 0,-2-1 0 16,1 0 208-16,-4-1-64 0,-2-1-16 0,6-2 0 15,3-3-128-15,-2-2 192 0,-3 0-192 0,0 2 192 16,4 0-192-16,-3 2 128 0,-4 4-128 0,5-3 128 16,-1-4-128-16,1 1 128 0,-6 3-128 0,1-1 128 15,-3 1-128-15,0-2 0 0,0 1 0 0,-3-1-176 16,-1 1 176-16,-1 0 0 0,2-3 0 0,-4 0-128 15,-9-3 128-15,-3-1 0 0,1-4-144 0,-4 1 144 16,-4-3 0-16,-5-2 0 0,-5-4 0 0,-2 0 0 16,0-2 0-16,-7 1 128 0,-6-3 0 0,-6-1 0 15,-4-5 336-15,-5 1 64 0,-1 2 16 0,-8-3 0 16,-5-3 48-16,-6-2 16 0,1-2 0 0,-8-4 0 0,-5-4 96 16,-5 0 0-16,-7 3 16 0,-6 1 0 0,-5-1-16 0,-6 2 0 15,-5 0 0-15,-10-2 0 0,-7-5-352 0,-6 2-80 16,-6 3-16-16,-9 2 0 0,-12 5-512 0,-5 4-96 15,-6 7-32-15,-1 3 0 16,-7 3-352-16,2 6-80 0,4 3-16 0,7 8 0 16,7 4-720-16,1 6-160 0,1 7-16 0,-1 4-16 0</inkml:trace>
  <inkml:trace contextRef="#ctx0" brushRef="#br1" timeOffset="11176.378">11001 11880 21711 0,'0'0'960'0,"0"0"192"0,-8-5-912 0,3 0-240 15,5 5 0-15,0 0 0 0,0 0 192 0,0 0 0 16,-3-4 0-16,3 4 0 0,0 0-192 0,0 0-128 0,0 0 128 16,-1 10-208-16,-2 1 208 0,1 2 0 0,-1 2-160 0,-1 2 160 15,0 0 0-15,-4 0 0 0,2 2-144 0,-1-1 144 16,-1 1 128-16,1 1 96 0,4 1 16 0,0 1 0 15,-1-2 96-15,-1 0 32 0,1 2 0 0,0 3 0 16,3 0-160-16,0 0-16 0,-2-1-16 0,1-3 0 16,0 0-176-16,4 0 0 0,2-1 0 0,-2 0 0 31,-2-3-1600-31,2 0-336 0</inkml:trace>
  <inkml:trace contextRef="#ctx0" brushRef="#br1" timeOffset="11860.749">10749 13057 23039 0,'-9'-2'2048'0,"1"-1"-1648"0,3-1-400 0,5 4 0 16,0 0 1232-16,0 0 176 0,0 0 16 0,0 0 16 31,0 0-1440-31,0 0-512 0,0 0 16 0,10-10 0 0,-1-2 240 0,6 1 64 0,1 1 0 0,5 1 0 16,1-1-64-16,5-1 0 0,1-1 0 0,0 2 0 15,1 2 256-15,1 0 0 0,-1 2 0 0,-1-1 0 16,0 0 144-16,-1 4 80 0,0 2 16 0,-2 3 0 16,-1 0-240-16,0 4 0 0,2 2 0 0,-7 2 0 15,-2 1 0-15,-2 0-192 0,0 1 192 0,-3 2-160 16,-9 2-32-16,-3 1-16 0,-3 1 0 0,-6 0 0 15,-2 1-144-15,-3 4-32 0,-3 3 0 0,-2-1 0 16,0-6 384-16,0-1-144 0,-1 0 144 0,5-3 0 16,3 0 0-16,0-5 0 0,3-4 0 0,3 0 0 15,6-6-176-15,0 0 176 0,0 0-160 0,6 9 160 0,1-4 192 16,7-2 144-16,-1-1 32 0,7 0 0 0,1 2-16 0,4-4 0 16,5 0 0-16,-2 1 0 0,3 1-160 0,3 1-48 15,2 1 0-15,1 1 0 0,-3-2-144 0,-2 5 192 16,-3 2-192-16,-2-1 192 0,-4-3-192 0,-4 2 0 15,-5 1 0-15,-1 2-176 0,-6 0 176 0,-4 1 128 16,-5 0-128-16,-4 3 176 0,-3 4 416 0,-5-2 96 16,-6-3 16-16,-3 5 0 0,-4 7 80 0,-6-2 32 15,-7-3 0-15,-3 2 0 0,-4 1-80 0,-4 3-16 16,0-1 0-16,-7 0 0 0,-2-3-544 0,-5 0-176 16,-4-3 0-16,-2-1-10112 15,0 0-2112-15</inkml:trace>
  <inkml:trace contextRef="#ctx0" brushRef="#br1" timeOffset="12947.832">7180 10627 911 0,'0'0'0'0,"0"0"0"0,0 0 0 0,0 0 0 16,0 0 1248-16,0 0 160 0,-3-5 48 0,3 5 0 15,0 0-1456-15,0 0-320 0,0 0-64 0,0 0 0 16,0 0 128-16,0 0 32 0,0 0 0 0,0 0 0 16,0 0 592-16,0 0 112 0,-7-8 32 0,7 8 0 15,0 0 720-15,0 0 160 0,0 0 16 0,0 0 16 16,-4-7-16-16,4 7 0 0,0 0 0 0,0 0 0 15,1-5-432-15,-1 5-80 0,0 0-32 0,8-4 0 16,-8 4-432-16,8-5-96 0,2 0-16 0,-1 1 0 16,2 2-128-16,1 1-48 0,-2-1 0 0,1 0 0 15,0-2 48-15,5 2 16 0,-3 0 0 0,2 0 0 0,2-2 240 16,-1-1 64-16,2 2 0 0,0-2 0 0,2 1-32 0,1 1 0 16,-3-2 0-16,2 2 0 0,3 0-16 0,-1-2 0 15,2 0 0-15,1-1 0 0,4 1-80 16,0 0 0-16,2 0-16 0,0-1 0 0,0 0-112 0,1 1 0 15,0 2-16-15,-2 1 0 0,0-2 0 0,-1 1 0 16,-1-1 0-16,-1 2 0 0,-3 2-80 0,-2 0-16 16,-1 0 0-16,-1-2 0 0,-2 1-144 0,0 2 0 15,-2 3 0-15,0-1 0 0,-3 0-256 0,-2 0-64 16,-11-3-32-16,10 3-8432 16,-10-3-1696-16</inkml:trace>
  <inkml:trace contextRef="#ctx0" brushRef="#br1" timeOffset="14263.901">5726 10472 9215 0,'0'0'400'0,"0"0"96"0,-1-6-496 0,1-3 0 0,2-1 0 0,2 2 0 16,1 2 2832-16,0 0 480 0,4-1 80 0,1 0 32 15,2-1-2704-15,4-1-528 0,1 3-192 0,3-4 0 16,2 0 160-16,0-1-160 0,4-2 128 0,1 1-128 16,1 2 144-16,1 2-144 0,0 1 160 0,-2 2-160 0,2-1 256 0,-4 2-32 15,-1 0-16-15,1 4 0 0,2 1-208 0,-2 2 0 16,-1 1-144-16,-1 4 144 15,-2 2 0-15,-3 2 0 0,-3-3 0 0,-1 5 0 0,-3 4 0 0,0 0 0 16,-4 0 0-16,-2 1 0 0,-4 3 128 0,-3 0-128 16,-3 0 144-16,-1 2-144 0,-5-2 160 0,-2 0-160 15,-2 2 160-15,-4-2-160 0,-4 0 160 0,0-1-160 16,-1-2 160-16,0 1-160 0,-3-1 192 0,1 0-48 16,1-2-16-16,0-1 0 0,2 4-128 0,2-1 192 15,2-4-192-15,3-2 192 0,2-2-64 0,3-3-128 16,1-3 192-16,10-5-64 0,0 0 0 0,0 0 0 15,0 0 0-15,0 0 0 0,0 0 256 0,0 0 64 16,12 3 0-16,2-2 0 0,5 1 0 0,4-5 0 16,3-5 0-16,3 1 0 0,1 3 0 0,2-1 16 0,4 1 0 0,4 0 0 15,-3 0-224-15,6 1-48 0,4-1-16 0,1-2 0 16,-3 2-176-16,-1-1 0 0,-4 0 0 0,2 2 128 16,1 1-320-16,0 1-80 0,-2-1-16 0,2 2-13216 15</inkml:trace>
  <inkml:trace contextRef="#ctx0" brushRef="#br1" timeOffset="16146.828">11041 10595 911 0,'0'0'0'0,"-6"-4"0"0,-2 0 0 0,0-1 0 16,1 1 0-16,-1 2 0 15,0-2 3008-15,0 3 528 0,1 0 112 0,-1 1 0 0,0 0-2064 0,8 0-432 16,-7 3-64-16,-1 0-32 0,0-2-576 0,1 1-112 16,-1 0-32-16,8-2 0 0,-6 4-80 0,-2 2-32 15,-1-1 0-15,1 1 0 0,8-6 80 0,-8 5 16 16,1 0 0-16,7-5 0 0,-8 3 224 0,8-3 48 16,-7 5 16-16,7-5 0 0,-11 3 160 0,4 0 48 15,7-3 0-15,0 0 0 0,-9 2-48 0,9-2-16 16,-9-2 0-16,9 2 0 0,0 0-192 0,0 0-48 15,-8-4 0-15,8 4 0 0,-3-10-192 0,2 2-32 16,2 0-16-16,2 0 0 0,4-2-144 0,-2-1-128 16,1-2 144-16,2 2-144 0,0 1 896 0,2-1 64 15,1-1 32-15,3 1 0 16,-2 2-1616-16,0 2-320 0,-1 2-64 0,1 0-16 0,-3 0 784 0,-9 5 240 0,10 1 0 0,1 2-160 16,-3 2 160-16,1-1 0 0,-9-4 0 0,8 10-128 15,-3 0 128-15,-2 1 0 0,-3 0 0 0,0 0 0 16,-3 0 0-16,-1 1 0 0,-2-1 0 0,-1 1 0 15,-3 0 192-15,-1-1-48 0,0 0 0 0,-5-1 0 16,0-1 32-16,-1-2 0 0,2-1 0 0,1-2 0 16,3 0 16-16,-4-2 16 0,1-1 0 0,2-2 0 15,1-2-32-15,2-2-16 0,-2-1 0 0,2-2 0 16,0-2-160-16,1 0 192 0,2 0-192 0,3-2 192 16,2-2 0-16,0-1 0 0,1 1 0 0,1-1 0 15,2-1 64-15,3 1 32 0,1 0 0 0,3 1 0 0,1 1-160 16,1 1-128-16,2 0 144 0,1 4-144 0,2 4 0 15,0 2 0-15,1 1 0 0,-1 3 0 0,1 3 0 0,-3 2-128 16,-1-2 128-16,-3 7-160 0,0 4-64 0,-5 0-16 16,0 0 0-16,-3 0 0 0,-5 1 48 0,-2-1 0 15,-2 0 0-15,-4-2 0 0,-2 0 192 0,-2-1 0 16,-2 2 0-16,-1-4 160 0,-2-1 96 0,1-3 0 16,1-1 16-16,1-3 0 0,1-2 48 0,2-1 0 15,3-2 0-15,1-2 0 0,0-4-128 0,3 0 0 16,0 2-16-16,4-4 0 0,1-2-176 0,2-3 0 15,1 1 144-15,4 0-144 0,1-1 0 0,3 0 0 16,2-1 0-16,3 2 0 0,-3 6 0 0,1 1 0 16,0 0 0-16,2 5 0 0,2 0 0 0,1 4 0 15,-2 0 0-15,-1 2 0 0,0 0 0 0,-3 3-192 16,-1 1 64-16,-2 1 0 0,-3-2 128 0,-6-7-192 16,4 11 192-16,-6 0-192 0,-1-1 192 0,-6 1-208 0,1-1 80 15,-6 0 128-15,2-1 0 0,-1 1 0 0,-1-3 0 16,2-2 0-1,2 0-640-15,0-2-16 0,3-1 0 0,7-2-9776 0,0 0-1936 0</inkml:trace>
  <inkml:trace contextRef="#ctx0" brushRef="#br1" timeOffset="18101.127">10840 10603 911 0,'0'0'0'0,"0"0"0"0,0 0 0 0,0 0 0 16,0 0 1936-16,0 0 304 0,0 0 64 16,0 0 16-16,0 0-1856 0,0 0-464 0,0 0 0 0,11 3 0 15,-11-3 128-15,10 0-128 0,-10 0 0 0,8 0 0 16,-8 0 272-16,0 0-32 0,0 0-16 0,8-2 0 16,-8 2 16-16,9-1 0 0,-9 1 0 0,10-1 0 15,0 0-432-15,-10 1-96 0</inkml:trace>
  <inkml:trace contextRef="#ctx0" brushRef="#br1" timeOffset="18310.889">11337 10610 5519 0,'0'0'496'0,"0"0"-496"16</inkml:trace>
  <inkml:trace contextRef="#ctx0" brushRef="#br1" timeOffset="18510.885">12146 10573 4607 0,'0'0'400'0,"11"-2"-400"0,-1-2 0 0,1 2 0 16,2 3 2816-16,-2-1 496 0,2-1 80 0,3-1 32 15,6 1-3424 1,-2 0-512-16,2 0-192 0,-1-2-48 0</inkml:trace>
  <inkml:trace contextRef="#ctx0" brushRef="#br1" timeOffset="18668.102">12945 10516 6447 0,'0'0'576'0,"0"0"-576"16,12 1 0-16,1-1 0 0,-2 0 1776 0,3 1 240 16,2 0 48-16,0-1 16 15,-2 0-2080-15,1-1-528 0,3-1-48 0</inkml:trace>
  <inkml:trace contextRef="#ctx0" brushRef="#br1" timeOffset="18879.483">13647 10485 7359 0,'0'0'320'0,"0"0"80"0,0 0-400 0,13 0 0 0,-3-1 0 0,1 1 0 16,0 0 896-16,-2 1 112 0,1 2 16 0,-1-3 0 15,-9 0-1024-15,10-2 0 0</inkml:trace>
  <inkml:trace contextRef="#ctx0" brushRef="#br1" timeOffset="19285.072">14257 10440 8639 0,'0'0'384'0,"0"0"64"0,0 0-448 0,0 0 0 16,0 0 0-16,0 0 0 0,0 0 864 0,0 0 80 15,0 0 16-15,0 0 0 0,0 0-128 0,0 0-32 16,6-6 0-16,-6 6 0 0,0 0-96 0,0 0-32 16,0 0 0-16,0 0 0 0,0 0-400 0,0 0-80 0,0 0 0 0,0 0-16 15,0 0-176-15,0 0 0 0,0 0 0 0,0 0 0 16,0 0 0-16,0 0 0 0,0 0-144 0,0 0 144 16,0 0 0-16,0 0 0 0,0 0 0 0,0 0 0 15,0 0 0-15,0 0 0 0,0 0 0 0,0 0 0 16,0 0 0-16,0 0 0 0,0 0 0 0,0 0 0 15,0 0-272-15,0 0 0 0,0 0 0 0,0 0 0 16,0 0-432-16,0 0-64 16,0 0-32-16,0 0 0 0,0 0-48 0,0 0-16 0</inkml:trace>
  <inkml:trace contextRef="#ctx0" brushRef="#br1" timeOffset="19837.636">14422 10492 14847 0,'0'0'320'0,"0"0"80"0,0 0 16 0,0 0 0 0,0 0-416 16,0 0 0-16,0 0 0 0,0 0 0 0,0 0 336 0,0 0-16 16,0 0 0-16,0 0 0 0,0 0-128 0,0 0-48 15,-6-3 0-15,6 3 0 0,0 0-144 0,0 0 0 16,0 0 0-16,0 0 0 0,0 0 0 0,0 0 0 16,-4-8 0-16,4 8-4976 15,0 0-864-15</inkml:trace>
  <inkml:trace contextRef="#ctx0" brushRef="#br1" timeOffset="20043.813">14435 9932 13823 0,'-6'-4'1216'0,"1"-3"-960"0,-1-2-256 0,1 4 0 16,5 5 2432-16,0 0 432 0,-4-5 80 0,4 5 32 16,0 0-3296-16,0 0-672 0,0 0-128 15,0 0-5456-15,6-5-1088 0</inkml:trace>
  <inkml:trace contextRef="#ctx0" brushRef="#br1" timeOffset="20224.667">14653 9546 9215 0,'-7'-17'400'0,"3"6"96"0,-2 3-496 16,-2 0 0-16,1 0 0 0,2 2 0 0,5 6 128 0,0 0-128 15,0 0 0-15,-6-14 144 0</inkml:trace>
  <inkml:trace contextRef="#ctx0" brushRef="#br1" timeOffset="20409.997">14532 9220 17327 0,'-6'-11'768'0,"2"6"160"0,0-1-736 0,1 0-192 0,0 1 0 0,3 5 0 32,0 0-640-32,0 0-144 0,0 0-48 0,-7-4-3792 0,2-3-768 0</inkml:trace>
  <inkml:trace contextRef="#ctx0" brushRef="#br1" timeOffset="20558.68">14648 8962 16575 0,'0'0'736'0,"0"0"160"0,-4-8-720 0,4 8-176 0,0 0 0 0,0 0 0 0,0 0 288 0,-5-8 32 15,5 8 0-15,0 0-5440 16,0 0-1072-16</inkml:trace>
  <inkml:trace contextRef="#ctx0" brushRef="#br1" timeOffset="21846.819">11058 10346 9727 0,'-12'4'432'0,"2"0"80"0,0 2-512 0,0-3 0 0,-1 1 0 0,1-1 0 16,1 1 160-16,2 0-160 0,-1-2 128 0,8-2-128 15,0 0 0-15,-8 5 128 0,4 0-128 0,4-5 0 31,-6-4-368-31,6 4-144 0,0 0-48 0,0 0 0 16,-10-2 48-16,10 2 16 0,-8-2 0 0,1 0 0 0,7 2 672 0,0 0 128 0,-10 0 16 0,10 0 16 16,-9-1 672-16,9 1 128 0,0 0 16 0,0 0 16 15,-9-3-16-15,9 3-16 0,-8 2 0 0,8-2 0 16,0 0-304-16,0 0-48 0,-9 0-16 0,9 0 0 16,-6 12-304-16,1-8-64 0,5-4-16 0,0 0 0 15,0 0-240-15,0 0-144 0,-3 7 160 0,3-7-160 16,0 0 192-16,0 0-48 0,0 0-16 0,0 0 0 0,0 0 160 15,0 0 32-15,0 0 0 0,12 2 0 0,0 1 224 0,-3-3 48 16,0-3 16-16,4-2 0 0,0 1-96 0,-1 1 0 16,2-1-16-16,3-1 0 0,1-3-48 0,0-2-16 15,2 2 0-15,1-2 0 0,1 0-64 0,2-1-16 16,2-4 0-16,3 0 0 0,3 4-64 0,1-3-16 16,1-3 0-16,3 0 0 0,4-1-64 0,2 0-16 15,1 1 0-15,0-2 0 0,1-5-192 0,1 0 176 16,3-3-176-16,2 1 160 0,3-2-160 0,-1 1 0 15,3-2 144-15,-2 0-144 0,0-2 0 0,-2 0 144 16,-1 2-144-16,2 1 0 0,1 3 192 0,1-1-192 16,0 0 192-16,-2 3-192 0,-4 1 192 0,-1-1-192 15,-3 0 192-15,2-4-192 0,2-3 160 0,0 2-160 0,-2 3 128 16,3 1-128-16,-3-2 128 0,-1 2-128 16,-2 1 0-16,0 2 128 0,-1 1-128 0,2 2 128 0,5 2-128 15,-3-1 128-15,-2-1-128 0,1 0 0 0,2 2 144 16,-2 0-144-16,-2 3 128 0,0-5-128 0,-1-1 128 0,-5 0-128 15,2 6 0-15,-3-3 0 0,3 1 0 0,-4-1 128 16,0 1-128-16,1 0 0 0,-2 3 128 0,-1-4-128 16,-2-5 144-16,-4 1-144 0,-1 2 192 0,0 1-192 15,-1 2 224-15,-2 3-64 0,-2 3-16 0,1-3 0 16,1-1-16-16,1 2 0 0,0 1 0 0,-2 0 0 16,-1-1-128-16,-1 1 0 0,0 2 144 0,-1-2-144 15,0-1 0-15,-2 3 0 0,-1-1 0 0,0 1 128 16,-3 0-128-16,1 1 0 0,-3-1 0 0,-5 1 0 0,1 3 0 15,-1 0 144-15,-2-2-144 0,-5 6 160 0,6-5 0 16,-6 5 0-16,5-7 0 0,-5 7 0 0,5-6 32 0,-5 6 16 16,0 0 0-16,5-4 0 0,1-3-208 15,-6 7 0-15,0 0 128 0,0 0-128 0,0 0 0 0,0 0 0 16,0 0 0-16,0 0 0 0,0 0 0 0,0 0 0 16,0 0 0-16,0 0 0 0,0 0 0 0,0 0 0 15,0 0 0-15,0 0 0 0,0 0 0 0,0 0 0 16,0 0 0-16,0 0 0 0,0 0 0 0,0 0 128 15,0 0-128-15,0 0 0 0,0 0 0 0,0 0 0 16,0 0 0-16,0 0 0 0,0 0 0 0,0 0 0 16,7-3 0-16,-7 3 0 0,8-3 160 0,-8 3-16 15,0 0 0-15,9-2 0 0,-9 2-144 0,9 0-192 16,-9 0 32-16,9 0 16 0,-9 0-80 0,7-3-16 0,-7 3 0 16,0 0 0-1,0 0-1360-15,0 0-256 0,0 0-64 0,0 0-11904 0</inkml:trace>
  <inkml:trace contextRef="#ctx0" brushRef="#br1" timeOffset="22393.796">13120 8801 23615 0,'4'-12'1040'0,"-3"7"224"0,-1 5-1008 0,2-6-256 15,4 1 0-15,1 0 0 0,3 2 208 0,-1 1 0 16,2-1 0-16,4 1 0 0,3-1 16 0,3 1 0 15,1-2 0-15,0 1 0 0,1-2-224 0,-1-1 0 16,2-2 128-16,-1 4-128 0,1 1 400 0,4 2 48 16,-3-3 0-16,5 0 0 0,4-3 128 0,3 1 16 15,-2-2 16-15,7 4 0 0,4 1-176 0,1 1-48 16,-6 1 0-16,3-2 0 0,2-2-144 0,0-1-48 0,0-1 0 16,0 5 0-16,-1-1-32 0,0 1-16 0,-2-2 0 15,-2 2 0-15,-4 0 32 0,0 1 0 0,-3 0 0 16,2-2 0-16,-2 1 32 0,0 1 16 0,-2 1 0 0,0 0 0 15,-2 0-48-15,-2 0-16 0,0-1 0 0,-6 3 0 16,-2 4 48-16,-2 0 16 0,-2 0 0 0,-5-2 0 16,-2 0-16-16,-9-4 0 0,0 0 0 0,1 9 0 15,-5 2 112-15,-1 2 0 0,-4-2 16 0,-5 2 0 16,-5 3 48-16,-6 2 16 0,-3 2 0 0,-4 4 0 16,-4 3-64-16,-2 4-16 0,-3 2 0 0,0 2 0 15,-1 2 32-15,1 3 0 0,-6 5 0 0,0 2 0 16,0 0-224-16,-1 6-128 0,2 2 128 0,1 2-128 15,-1 0-768-15,0 11-240 0,0 12-32 0</inkml:trace>
  <inkml:trace contextRef="#ctx0" brushRef="#br1" timeOffset="30857.652">9776 11778 23615 0,'-13'-17'1040'0,"6"7"224"0,0 1-1008 0,1 0-256 0,2 1 0 0,2 1 0 15,-1 3 496-15,3 4 48 0,0 0 16 0,0 0 0 16,0 0 144-16,0 0 16 0,0 0 16 0,0 0 0 15,-2 15-480-15,-2 2-112 0,3-2-16 0,0 7 0 16,-1 5-128-16,1 1 192 0,-1 2-192 0,1 2 192 16,1 1 0-16,-1 0 0 0,0-2 0 0,0 3 0 15,0-1-192-15,0 0 192 0,-2 0-192 0,3-1 192 16,-1-1-192-16,1-3 0 0,0-3 0 0,0 0 0 16,0-1 0-16,1-1 128 0,-1-1-128 0,4-2 0 0,-2-3-192 15,2 0-112-15,1-3-16 0,1-2-8448 16,3-4-1696-16</inkml:trace>
  <inkml:trace contextRef="#ctx0" brushRef="#br1" timeOffset="34717.767">9642 10204 1839 0,'0'0'0'0,"0"0"160"16,0 0-160-16,0 0 0 0,0 0 0 0,0 0 0 0,0 0 2688 0,0 0 512 16,0 0 112-16,0 0 16 0,0 0-2064 0,0 0-416 15,0 0-80-15,0 0 0 0,0 0-224 0,0 0-32 16,0 0-16-16,0 0 0 0,0 0-80 0,0 0-16 16,0 0 0-16,0 0 0 0,0 0-80 0,0 0 0 15,5-6-16-15,-5 6 0 0,7-5 64 0,-7 5 16 16,0 0 0-16,6-8 0 0,-1 1 0 0,1 2 0 15,-6 5 0-15,7-7 0 0,1 1 64 0,-3-2 0 16,4 0 16-16,-1 1 0 0,2-1-32 0,2-3-16 16,-1-2 0-16,2-2 0 0,0 0-96 0,3-3 0 15,0-1-16-15,0-4 0 0,0-2-112 0,2 1-32 16,4 1 0-16,-4 1 0 0,0 0-160 0,1 0 0 16,2-2 144-16,1 0-144 0,3-2 128 0,-1 1-128 0,-1 0 160 15,3 1-160-15,-1 2 176 0,1-4-176 0,-3-3 192 0,4-3-192 16,1-5 128-16,1 3-128 0,-2-1 0 0,4-2 0 15,1-2 0-15,-1 3 0 0,-2 1 0 0,1 0 0 16,2 4 0-16,0 0 0 0,-2-1 128 0,-3 2-128 16,1 2 192-16,-1 0-32 0,-1-5 0 0,-1 4 0 15,3 1 64-15,-5 1 16 0,0 1 0 0,-1 1 0 16,-1 1-96-16,0 0-16 0,-2 2 0 0,-1 3 0 16,-3 0 48-16,1-1 0 0,-1-1 0 0,-1 3 0 15,0 1-176-15,0 1 128 0,1-1-128 0,0 2 128 16,-2-2 0-16,-2 4 0 0,1 3 0 0,0 1 0 15,0-2-128-15,-3 1 160 0,0 2-160 0,0 0 160 0,-1 2-160 16,0 1 160-16,-1-1-160 0,-1 2 160 16,0-2-160-16,-6 6 0 0,5-4 0 0,-5 4 0 0,0 0 0 15,0 0 0-15,0 0 0 0,0 0 0 0,0 0 0 16,0 0-144-16,5-7 144 0,-5 7 0 0,0 0-320 0,0 0 64 16,0 0 0-16,0 0 0 15,0 0-1728-15,0 0-352 0,0 0-64 0</inkml:trace>
  <inkml:trace contextRef="#ctx0" brushRef="#br1" timeOffset="35094.301">10638 8496 19343 0,'0'0'848'0,"-3"-8"192"0,3 0-832 0,4 0-208 0,2 2 0 0,3-1 0 16,2-1 832-16,2 2 112 0,4-2 16 0,4-1 16 16,2-1-448-16,4 2-80 0,1-3-32 0,5 0 0 15,2-2-224-15,0-1-64 0,0 1 0 0,2 0 0 16,-3 0 0-16,0 0 0 0,-1 2 0 0,-1 2 0 15,0-2-128-15,-2 3 0 0,0-1 0 0,0 5 0 16,-2 1 0-16,1 3 128 0,0 4 0 0,-4 1 0 16,0 4 144-16,-2 1 32 0,-3 1 0 0,-2 2 0 0,-4 1 80 15,-1 2 0-15,-5 3 16 0,-1 1 0 0,-5 4-32 16,-3 3-16-16,-7 4 0 0,0 4 0 0,-6 5-128 0,-1 3-32 16,-5 4 0-16,-1 3 0 15,-1 2-1056-15,-2 3-224 0,2 6-32 0</inkml:trace>
  <inkml:trace contextRef="#ctx0" brushRef="#br1" timeOffset="37263.341">8616 11787 21071 0,'0'0'928'0,"0"0"208"0,-7-5-912 0,7 5-224 0,0 0 0 16,0 0 0-16,0 0 384 0,0 0 16 0,0 0 16 0,-3 10 0 15,-1 4-160-15,3 3-48 0,1 2 0 0,0 3 0 16,0 3 240-16,-3 4 32 0,1-2 16 0,1 2 0 16,0 0-144-16,-2 4-32 0,-1-1 0 0,0-1 0 15,-1-1-176-15,2-2-144 0,0 0 192 0,2-1-192 16,-3 0 128-16,3-4-128 0,0-3 0 0,2-2 0 15,2 0-144-15,2 0-144 0,4 0-32 0,-1-3-7408 16,-1-1-1488-16</inkml:trace>
  <inkml:trace contextRef="#ctx0" brushRef="#br1" timeOffset="39814.271">8574 10434 7359 0,'0'0'656'0,"0"0"-528"0,-3 5-128 16,-4 0 0-16,1-1 944 0,6-4 144 0,0 0 48 0,0 0 0 16,-6 2-720-16,6-2-144 0,-8 3-16 0,8-3-16 15,0 0 192-15,0 0 32 0,-5 3 16 0,5-3 0 16,0 0-144-16,0 0-16 0,-8 3-16 0,8-3 0 15,0 0-32-15,0 0 0 0,-4 4 0 0,4-4 0 16,0 0-16-16,0 0-16 0,0 0 0 0,0 0 0 16,0 0 16-16,0 0 0 0,0 0 0 0,0 0 0 15,0 0 128-15,0 0 16 0,0 0 16 0,0 0 0 16,0 0 96-16,0 0 32 0,0 0 0 0,0 0 0 16,0 0 80-16,0 0 16 0,0 0 0 0,0 0 0 15,0 0-16-15,0 0 0 0,0 0 0 0,0 0 0 16,0 0 16-16,7-7 16 0,-1-5 0 0,-3-1 0 15,0 2-368-15,0-2-80 0,-2-3-16 0,1-3 0 16,2-2-192-16,-2 1 128 0,0 2-128 0,-1-2 0 0,-1-1 160 16,1-2-160-16,0 2 160 0,0-1-160 0,0 0 128 0,0 0-128 15,4-2 0-15,-2 1 144 0,1 0-144 0,-2-1 128 16,-3-1-128-16,2 1 128 0,2 1 16 0,-1 0 0 16,-1-3 0-16,0 4 0 0,5-1 16 0,-1 0 0 15,-1 0 0-15,-1 1 0 0,-1 2 32 0,0-1 16 16,-1 1 0-16,1-1 0 0,4-1-80 0,-3 1-128 15,2 1 176-15,-2-2-176 0,0 2 144 0,-1-2-144 16,2 1 0-16,-1 0 144 0,-1 3-144 0,0-4 0 16,1-4 0-16,-2 5 0 0,-1 5 0 0,1-1 0 15,-2 0 0-15,1-2 0 0,0 0 0 0,0 2 0 16,-4-2 0-16,4 0 0 0,3 0 0 0,-3 1 0 0,-5 1 0 16,4 0 0-16,0-4 0 0,1 4 0 0,0 2 0 15,1-3 0-15,0 0 160 0,0-1-160 0,-1 0 192 16,4 3-192-16,-2-1 192 0,2 2-192 0,-1-4 192 15,1 3-192-15,-1-1 176 0,1 0-176 0,1-1 160 0,0 2-160 16,-2-1 0-16,0 2 0 0,0 0 0 0,0 1 0 16,1 0 0-16,-2 2 0 0,0 0 0 0,0 1 0 15,1 0 0-15,-2 0 0 0,0 3 0 0,-1-1 0 16,1-1 0-16,0 1 128 0,1 1-128 0,-2 0 0 16,0 0 0-16,1 2 0 0,0-1 0 0,-1 7 0 15,0-9 128-15,0 0-128 0,0 1 0 0,0 0 144 16,1 0-144-16,1 2 128 0,0-2-128 0,-2 8 128 15,0 0-128-15,2-9 0 0,0 0 0 0,0 3 128 16,-2 6-128-16,0 0 0 0,5-10 0 0,-4 2 0 0,-1 8 0 16,2-8 0-16,-2 8 0 0,0 0 0 0,0 0 0 15,3-5 0-15,-2-3 0 0,-1 8 0 0,0 0 0 0,0 0 0 16,0 0 128-16,0 0-128 0,0 0 0 0,0 0 0 16,0 0 0-16,0 0 0 0,0 0 0 0,0 0 0 15,0 0 0-15,0 0 0 0,0 0 0 0,0 0 0 16,0 0 0-16,0 0 0 0,0 0 0 0,0 0 0 15,0 0-144-15,0 0 144 0,0 0-208 0,0 0 16 16,0 0 0-16,0 0 0 16,8 6-240-16,-8-6-32 0,0 0-16 0,6 5 0 15,-6-5-384-15,7 6-80 0,-1 0-16 0,-6-6-7744 16,0 0-1536-16</inkml:trace>
  <inkml:trace contextRef="#ctx0" brushRef="#br1" timeOffset="40107.031">8439 8960 7359 0,'0'0'320'0,"0"0"80"0,0 0-400 0,0 0 0 15,0 0 0-15,8-5 0 0,-3 1 832 0,1-4 64 16,1 0 32-16</inkml:trace>
  <inkml:trace contextRef="#ctx0" brushRef="#br1" timeOffset="42015.554">8360 8846 20271 0,'0'0'896'0,"-4"-6"192"0,1 0-880 0,3 6-208 0,0 0 0 0,3-9 0 16,4-1 1056-16,4-1 160 0,3-3 48 0,2-1 0 15,2-2-976-15,4-1-288 0,7-6 128 0,0-1-128 16,1-1 0-16,4-2 144 0,4 0-144 0,2-1 0 16,2-1 160-16,0 3-160 0,1 2 128 0,0-1-128 15,2 0 0-15,1 3 0 0,1 2 0 0,2 4 0 0,0 4 0 16,-3 2 0-16,-4 1 0 0,-3 5 0 0,-2 5 0 16,-4 4 0-16,-4 3 0 0,-3 4 0 0,-3 4 0 0,-3 6 192 15,-2 4-64-15,-4 7 0 0,-5 5 96 0,-4 7 16 16,-5 3 0-16,-3 6 0 0,-5 3-96 0,-3 1-16 15,-2 1 0-15,-1 9-8080 16,-5 8-1632-16</inkml:trace>
  <inkml:trace contextRef="#ctx0" brushRef="#br0" timeOffset="49602.583">7758 8007 19343 0,'-7'5'1728'0,"-1"5"-1392"0,4 2-336 0,1 5 0 16,2 2 368-16,-2 4 0 0,3 5 0 0,3 2 0 15,-2 2-224-15,2 3-144 0,0 4 192 0,1-1-192 16,1 1 368-16,-2 0-48 0,1 2 0 0,0 4 0 16,2 2 0-16,-3 4-16 0,0 1 0 0,0 3 0 15,2-3-176-15,-3 3-128 0,1-1 144 0,0 1-144 0,-1-3 128 16,-1 6-128-16,-2 5 0 0,0-2 144 0,1-4-144 0,-3-2 0 15,0-2 0-15,1 3 0 0,-4 3 272 0,3 2-16 16,0-1-16-16,1 1 0 0,2 0 128 0,-1 0 16 16,-1-1 16-16,-1 3 0 0,1 2-32 0,3 1-16 15,5-1 0-15,-4 3 0 0,0-4-96 0,-1 2 0 16,-3 1-16-16,2 2 0 0,2 0-240 0,0 1 144 16,-2-2-144-16,1 2 128 0,-1 2-128 0,-1 2 0 15,-1 0 0-15,-1-1 128 0,-1 0-128 0,-1-1 0 16,1 3 0-16,0 0 0 0,2 1 208 0,-1-3-32 15,1-2-16-15,-1 0 0 0,1 1 32 0,0 3 0 16,2 2 0-16,0-3 0 0,-1-1-48 0,1 0 0 0,2-2 0 16,-2 2 0-16,-4-1 0 0,3 2 0 0,2-3 0 0,-1 1 0 15,-4 2 16-15,3-2 0 0,0 1 0 0,2 1 0 16,3 0 32-16,-3-1 16 0,-1-3 0 0,1 4 0 16,4 1-32-16,-1-4-16 0,-4-1 0 0,2-1 0 15,2 0-160-15,-2-3 0 0,1-1 144 0,-1-2-144 16,1 3 0-16,0-3 128 0,-2-5-128 0,-1 1 0 15,-1-2 0-15,-1 3 0 0,1 1 0 0,0-2 0 16,-1-3 0-16,0-2 0 0,0-4 0 0,1 2 0 16,-1 3 0-16,1 1 0 0,-2 0 0 0,2-1 0 15,1-2 0-15,0-2 0 0,-1-4 0 0,1 1 0 16,1 0 0-16,0-1 0 0,-3-1 0 0,2 0 0 16,2-2 0-16,1-3 0 0,-3-5 0 0,0 0 0 15,-1-3-160-15,2-4-48 0,1-2-16 0,3-4-9440 16,-1-2-1872-16</inkml:trace>
  <inkml:trace contextRef="#ctx0" brushRef="#br0" timeOffset="53475.453">7225 10662 9215 0,'0'0'816'0,"0"0"-656"16,-9-2-160-16,9 2 0 0,0 0 2256 0,0 0 432 15,-1-6 64-15,1 6 32 0,-1-8-2272 0,1 8-512 16,-1-9 0-16,3 0 0 0,3 3 0 0,-1-2 0 16,-4 8 0-16,2-8 0 0,1 1 0 0,-3 7 0 15,6-6 0-15,1 1 144 0,-7 5-144 0,10-3 0 0,-10 3 0 0,11-1 0 16,0 0 256-16,1 1-16 0,-3 2-16 0,2 0 0 15,2-4 96-15,1 2 32 0,-4-1 0 0,2 1 0 16,0-2-96-16,1 1 0 0,-4 0-16 0,3 0 0 16,1 0 112-16,1 0 32 0,-1 0 0 0,-2 1 0 15,2 0 16-15,0 0 16 0,0 0 0 0,2 1 0 16,0 0 0-16,2 1 0 0,-1 0 0 0,1-1 0 16,-2-1-192-16,2 0-32 0,0 0-16 0,1 0 0 15,0 0-176-15,1 0 0 0,4 0 144 0,0 0-144 16,0-1 128-16,1 0-128 0,-1-1 160 0,1 0-160 15,-1 1 176-15,-1-4-176 0,-3 2 192 0,0 0-192 16,1-1 144-16,-1 0-144 0,-4-3 0 0,1 3 144 16,-1 1-144-16,-1 0 0 0,-1 0 0 0,-2 0 0 15,-2 1 0-15,-9 2 128 0,8-3-128 0,-8 3 0 0,9-3 128 16,-9 3-128-16,0 0 128 0,0 0-128 0,0 0 304 0,0 0-32 16,0 0 0-16,0 0 0 0,0 0 208 0,0 0 32 15,0 0 16-15,-6-7 0 0,-3 3-384 0,-2 1-144 16,0 1 0-16,-2-1 144 0,-2 1-144 0,-4 0 0 15,1 1-192-15,-3 1 192 0,0 0-128 0,-1 0 128 16,-1 0 0-16,-4 0 0 0,0 0 0 0,-1-1 0 16,2-1 0-16,-3-1 0 0,3 3 0 0,0 0 128 15,-1 0 0-15,0 0 0 0,-2 0 64 0,2 3 0 16,1-3 0-16,-1 2 0 0,-1 0-64 0,2 1-128 16,1-2 192-16,-3 3-64 0,2 0-128 0,0 0 0 15,-2 1 0-15,0-2 0 0,2 3 0 0,2-2 0 16,1 0 0-16,3 1 0 0,3-2-128 0,3-1 128 0,1 1 0 15,2-1 0-15,1 0 0 0,2 1-144 0,8-3 144 0,0 0 0 16,0 0-176-16,0 0 176 0,0 0-160 0,0 0 160 16,0 0 0-16,0 0 0 0,9-3-128 0,3 2 128 15,-1-2 0-15,6-1 0 0,3 1 0 0,4 1 0 16,3 0 128-16,3-2 0 0,-1 0 16 0,3 1 0 16,2-2-144-16,1 2 0 0,-1-3 0 0,1 2 0 15,0 0 0-15,1-1 0 0,2 2 0 0,0 0 0 16,3-1 0-16,1 2 0 0,-3 1 0 0,1 0 0 15,-4 1 0-15,1-1 0 0,-3-1 0 0,-2 0 0 16,-3 1 0-16,-1-1 0 0,-5-2 0 0,0 0 0 16,-1 2 0-16,-3 0 0 0,-4 1 0 0,-3 0 0 15,-3 0 224-15,0-1-32 0,-9 2-16 0,0 0 0 16,0 0-752-16,0 0-128 0,0 0-48 0,-8 3 0 16,-3 1 1488-16,-4 3 288 0,-5-2 64 0,-3 3 16 15,-5 1-2208-15,-1 1-448 0,-3 3-96 0</inkml:trace>
  <inkml:trace contextRef="#ctx0" brushRef="#br1" timeOffset="60142.161">7818 10244 7823 0,'-13'4'336'0,"6"0"96"0,2 2-432 0,-1-2 0 16,0-2 0-16,-3 0 0 0,2-2 368 0,0 2-16 15,7-2 0-15,-7 2 0 0,-2-2 96 0,3 0 32 16,-4 0 0-16,4 0 0 0,6 0 96 0,-5 2 0 16,-1 0 16-16,6-2 0 0,0 0-80 0,0 0 0 15,0 0-16-15,0 0 0 0,0 0-80 0,0 0-16 16,-3 9 0-16,3-9 0 0,1 10-16 0,-1-10-16 15,0 0 0-15,6 10 0 0,1 0 240 0,-2-4 48 16,-5-6 16-16,0 0 0 0,0 0 48 0,7 9 16 0,-7-9 0 0,0 0 0 16,9 1-96-16,-9-1 0 0,0 0-16 0,0 0 0 15,0 0-80-15,11-6-16 0,-4-3 0 0,-1-2 0 16,-2-4-80-16,0-4 0 0,-1-4-16 0,2-5 0 16,-2-2-48-16,-1-8-16 0,-2-5 0 0,2-7 0 15,2-6-96-15,-2 1-16 0,0-1 0 0,0 0 0 16,-1 0-64-16,2 3-32 0,-1-1 0 0,1-4 0 15,2-5-160-15,-2 2 192 0,1 2-192 0,1 2 192 16,0 4-192-16,-3 4 0 0,1-2 0 0,-1 0 0 16,0-2 128-16,2 4-128 0,-1 6 0 0,-1 4 128 15,0 1-128-15,1 4 0 0,-1 2 0 0,2 3 0 16,-2 1 128-16,-1 1-128 0,1 0 0 0,0 1 128 16,1 1-128-16,-1-1 128 0,-2 0-128 0,1 2 128 0,2 3-128 0,-3 2 0 15,-3 2 0-15,2 1 128 0,1 3-128 0,-1 2 0 16,-1 1 144-16,-3 1-144 0,3 0 0 0,-2 2 144 15,0 0-144-15,2 2 0 0,2 5 128 0,-2-7-128 16,2 7 0-16,0 0 0 0,-3-5 0 0,3 5 128 16,0 0-128-16,0 0 0 0,0 0 0 0,0 0 0 15,-5-6 0-15,5 6 0 0,-2-5 0 0,2 5 0 16,0 0 0-16,0 0 0 0,1-9 0 0,-1 2 0 16,0 7 0-16,0-8 0 0,3 1 0 0,-2-1 0 15,1 0 0-15,-2 0 0 0,2 0 0 0,-1-1 0 16,0 0 0-16,0 0 0 0,2 0 0 0,-2-1 0 15,-1-1 0-15,-1 0 0 0,0-1 0 0,2 1 0 0,2-3 0 16,-1 3 0-16,-2 0 0 0,-2 3 0 0,0 0 0 16,1-2 0-16,1 1 0 0,-1 0 0 0,-1 2 0 0,1-1 0 15,1-1 0-15,0 0 0 0,-1-1 0 0,0 2 0 16,0 0 0-16,0 2 0 0,1-2 0 0,0-1 0 16,0 9 0-16,0 0 0 0,0 0 0 0,0 0 0 15,-2-6 0-15,2 6-144 0,0 0 144 0,0 0 0 16,0 0-192-16,0 0 64 0,2 15 0 0,-1 0 0 15,1 2-64-15,0 1 0 0,1 3 0 0,-2 1 0 16,-1 0 192-16,2 2-208 0,1-2 80 0,-3 3 128 16,-1-3-208-16,-1 3 80 0,2-2 128 0,0 1-208 15,0-2 208-15,-2 2-144 0,0 1 144 0,0 1-128 16,1 0 128-16,0 3 0 0,-1 1 0 0,2-1-128 16,-1 0 128-16,1 1 0 0,-5-4 0 0,4 3 0 0,4-2 0 0,-5 1 0 15,-1-2 0-15,1 2 0 0,2 1 0 0,-1 2-128 16,-2 1 128-16,2 2 0 0,0 2 0 0,1 0 0 15,-4-5 0-15,2 0-128 0,0-2 128 0,1-1 0 16,0 1 0-16,0-1-128 0,-1-2 128 0,1 0 0 16,0 1 0-16,1 0 0 0,0 0 0 0,0 1 0 15,0 1 0-15,0 1 0 0,1-1 0 0,-1-1 0 16,-1-2 0-16,1-3 0 0,0 2-144 0,0-3 144 16,0-2-160-16,-1-1 160 0,-3-2-128 0,2-3 128 15,-2-3 0-15,0-1-144 0,2-2 144 0,2-8-208 16,0 0 80-16,0 0 128 15,-9 3-544-15,9-3 16 0,0 0 0 0,-1-10-7728 16,-3-3-1536-16</inkml:trace>
  <inkml:trace contextRef="#ctx0" brushRef="#br1" timeOffset="60961.915">7469 8983 6447 0,'-9'5'272'0,"1"2"80"16,-1 3-352-16,1 0 0 0,3 1 0 0,-2-2 0 15,0 1 2832-15,0 0 496 0,-1-1 112 0,3-2 16 16,-1-2-1968-16,6-5-384 0,0 0-80 0,0 0 0 0,0 0-240 0,0 0-32 15,0-11-16-15,0-1 0 0,0-1-496 0,4-3-112 16,-2-2 0-16,3-2-128 0,3 0 0 0,-3-2 0 16,2-1 0-16,1-2 0 0,-1-3 0 0,1 1 0 15,1 3 0-15,0-3 0 0,2-1 256 0,-2 0-64 16,0 1-16-16,4 0 0 0,-4-1 192 0,5 0 32 16,0 1 16-16,1 0 0 0,1 3-96 0,0 3 0 15,1 0-16-15,-1 4 0 0,-1 1-176 0,1 4-128 16,2 2 192-16,0 4-192 0,2 1 208 0,2 5-64 15,0 3-16-15,1 6 0 0,0 3 128 0,-1 4 0 16,0 1 16-16,-2 5 0 0,2 4 112 0,-1 1 0 16,-2 4 16-16,1-1 0 0,-2-1-80 0,2 0-32 0,-3-3 0 15,-2 1 0-15,0-3-160 0,0 2-128 0,-2 1 144 0,4 5-6672 32,-1-7-1344-32,-1-4-272 0</inkml:trace>
  <inkml:trace contextRef="#ctx0" brushRef="#br1" timeOffset="61651.461">8700 10347 14111 0,'-10'12'624'0,"4"-4"128"0,-3-1-608 0,1 0-144 0,2-2 0 0,6-5 0 16,-9 5 1056-16,1-1 176 0,1 1 48 0,7-5 0 15,-7-2-400-15,1 0-80 0,0-1-16 0,-2 0 0 16,8 3-400-16,-4-11-96 0,0-4-16 0,4-1 0 15,3-1-144-15,-1-4-128 0,-3 1 144 0,3-6-144 16,2 1 208-16,2-4-48 0,-4-3-16 0,4-3 0 16,3-3 224-16,1-4 32 0,1 0 16 0,1-4 0 15,2-4 160-15,0 0 48 0,1 1 0 0,1 0 0 16,-1-2-16-16,2-7 0 0,0-7 0 0,2 1 0 16,1 3-160-16,0-2-48 0,-1-1 0 0,3 0 0 15,0 1-224-15,1-3-48 0,2-4-128 0,-3 2 192 16,0 1-192-16,-5 3 0 0,-1 4 0 0,2-1 0 15,5 1 128-15,-4 4-128 0,-1 4 0 0,-1 3 0 0,0 4 144 16,-2 4-144-16,0 1 128 0,-2 0-128 0,-2 4 128 0,-2 2-128 16,0 2 0-16,4 0 128 0,-7 0-128 0,3 6 0 15,-2 4 144-15,1 3-144 0,-3 3 0 0,-1 2 0 16,-1 3 0-16,2 3 0 0,-3 0 0 0,-2 8 0 16,0 0 0-16,0 0 128 0,0 0-128 0,0 0 0 15,0 0 0-15,0 0 0 0,0 9-208 0,-1 1-16 16,-1-2 0-16,-3 2 0 15,2 1-240-15,-2 3-48 0,-2 3-16 0,0 2 0 16,4-3-160-16,-2 1-16 0,-2-2-16 0,0 1-7488 16,0-2-1504-16</inkml:trace>
  <inkml:trace contextRef="#ctx0" brushRef="#br1" timeOffset="62132.035">8700 8993 12783 0,'0'0'560'0,"-5"4"128"16,5-4-560-16,-9 2-128 0,2-2 0 0,1-2 0 0,0-5 256 0,2 2 32 16,-2-2 0-16,3 0 0 0,1-3-288 0,-1 0 0 15,2-1 128-15,-2 1-128 0,3 0 128 0,0 0-128 16,3 0 144-16,-2 1-144 0,2-1 624 0,0 1 16 16,1-1 16-16,2-2 0 0,5-5 384 0,0-1 80 15,-1-4 16-15,4-2 0 0,2-3-160 0,-1-2-16 16,4-2-16-16,2-4 0 0,0-4-192 0,-2-1-48 15,5 3 0-15,0-1 0 0,2 2-64 0,2-2-32 16,0 0 0-16,1 3 0 0,3 1 832 0,1 3 160 16,1 0 48-16,-1 1 0 15,0 1-1872-15,-1 3-368 0,-1 5-80 0,-3 6-16 0,1 3 688 0,-3 3 0 0,1 5 128 16,1 3 0-16,1 1-128 0,-3 3 128 0,-3 2-128 16,0 4 128-16,2 4-128 0,-2 4 128 0,-1 3-128 0,0 3 128 15,0 3-128-15,-4 3 0 0,0 1-128 16,-2 0 128-1,0 2-528-15,-3 2-32 0,0 4 0 0,0 2-8848 0,0 4-1760 0</inkml:trace>
  <inkml:trace contextRef="#ctx0" brushRef="#br1" timeOffset="70147.743">11357 10375 6447 0,'-22'15'272'0,"9"-7"80"0,1 5-352 0,-2-2 0 15,2-2 0-15,0 1 0 0,-1 1 832 0,2 0 80 16,0-1 32-16,2-3 0 0,2-4-656 0,7-3-128 15,-6 3-32-15,6-3 0 0,-9 4-128 0,4-2 160 16,-3-1-160-16,8-1 160 0,0 0 112 0,0 0 32 16,0 0 0-16,-7 1 0 0,0-2 512 0,7 1 96 15,0 0 32-15,0 0 0 0,-4-5-176 0,4 5-16 16,0 0-16-16,4-9 0 0,-1-1-176 0,3-1-48 16,2-1 0-16,2-3 0 0,2-1 256 0,3-2 32 15,0 2 16-15,3-3 0 0,3-2-208 0,2-3-32 16,3-2-16-16,4-1 0 0,1 1-240 0,-1-2-64 0,0 0 0 0,1-2 0 15,0 1-128-15,-1 0-128 0,3-3 192 0,3-1-192 16,-3-1 272-16,3 0-48 0,4 0-16 0,-1-1 0 16,1 0 64-16,2 1 16 0,-1 2 0 0,1-1 0 15,2-1-128-15,-1 0-32 0,5-2 0 0,0-2 0 16,-1-1-128-16,0-1 0 0,4 5 0 0,0 0 0 16,-1 1 0-16,-1 3 128 0,-2 3-128 0,1 0 0 15,3-3 192-15,-1 2-32 0,2 2-16 0,-1 1 0 16,0-1-144-16,1-1 192 0,-5 2-192 0,0-3 192 15,-2 3-192-15,1-3 0 0,1 0 0 0,-1 3 0 16,-6 7 0-16,1 0 0 0,1-1 0 0,-4 0 0 16,1-1 0-16,-4 3 0 0,0 0 0 0,-2 3 0 0,-1-2 0 15,0 1 0-15,2-2 0 0,-3 4 0 16,-6 2-160-16,1 0 160 0,2-3 0 0,0 3-144 0,0 1 144 0,-2 1 0 16,0 3 0-16,-2-4 0 0,0-1 0 0,0 2 0 15,-1 1 0-15,0-1-128 0,-1-3 128 0,-1 1 0 16,-1 1-144-16,0 2 144 0,-2 0 0 0,0 0-144 15,1-2 144-15,0 2 0 0,0 3 0 0,-2-1 0 16,1-2 0-16,-2 4 0 0,-1-3 0 0,-1 2 0 16,-1-1 0-16,0-1 0 0,-1 0 0 0,0-1-128 15,0 0 128-15,0 1 0 0,1 2 0 0,-1-1 0 16,0 0-128-16,0 0 128 0,1-2 0 0,-1 1 0 16,2 2 0-16,2-2 0 0,0-1 0 0,2 1 0 15,-3 2 0-15,2-2 0 0,-1 0 0 0,0 1 0 16,0-1 0-16,0 0 0 0,-1 1-144 0,-1-1 144 0,1 0 0 0,-4 2-144 31,-1 0-288-31,-1 2-48 0,-2-1-16 0,-7 5 0 16,0 0-1808-16,0 0-352 0</inkml:trace>
  <inkml:trace contextRef="#ctx0" brushRef="#br1" timeOffset="70500.634">13729 8309 6447 0,'2'-5'576'0,"1"-3"-576"16,3-1 0-16,2 1 0 0,8-1 3744 0,4 1 640 15,-1 2 128-15,8 0 32 0,0-2-3808 0,7 1-736 16,2-4-192-16,2 1 0 15,2 0-256-15,3-1-32 0,-3-2-16 0,2 1 0 16,-1 1 32-16,-3 1 0 0,2 3 0 0,-5 0 0 0,-1 0 464 0,-1 2 0 16,0 2 0-16,-3 2 160 0,-4 3 288 0,-2 3 64 15,-4 2 16-15,-1 3 0 0,-3 1 112 0,0 3 0 16,-2 4 16-16,-3 3 0 0,-2 3 32 0,-4 5 0 16,-2 2 0-16,-4 0 0 0,-2 2 192 0,-4 0 32 15,-2 2 16-15,-3 0 0 0,-1 0-480 0,-2 1-112 16,-2-1-16-16,-2 2 0 0,-3-4-320 0,-1 0 0 15,-1-1 0-15,-3 0-8848 16,-1-1-1840-16</inkml:trace>
  <inkml:trace contextRef="#ctx0" brushRef="#br1" timeOffset="71207.575">7413 8399 20783 0,'0'0'912'0,"0"0"208"0,9-7-896 0,1 5-224 15,0-2 0-15,2 2 0 16,2 2-288-16,2 0-96 0,-1-1-32 0,4 1 0 16,0 0-192-16,3 0-32 0,1 0-16 0,0-1 0 0</inkml:trace>
  <inkml:trace contextRef="#ctx0" brushRef="#br1" timeOffset="71378.019">8738 8300 911 0,'0'0'0'0,"12"-3"0"0,3-1 0 0,3 1 0 16,3-1 4160-16,2 1 736 0,3 0 160 0,3-1 16 15,3 0-5072 1,4 0-976-16</inkml:trace>
  <inkml:trace contextRef="#ctx0" brushRef="#br1" timeOffset="71663.535">11134 8239 16575 0,'6'-4'1472'0,"4"0"-1168"16,1 1-304-16,3 0 0 0,3-1 752 0,2 2 80 16,3 0 32-16,0-1 0 15,4-2-1216-15,-1 1-240 0</inkml:trace>
  <inkml:trace contextRef="#ctx0" brushRef="#br1" timeOffset="72048.209">7759 8224 23039 0,'0'0'2048'0,"4"-10"-1648"16,1-1-400-16,-1 3 0 0,-4 8 1520 0,16-2 208 16,8 0 64-16,-1 4 0 15,3 0-2176-15,4 0-416 0,2 0-96 0,4 2-7296 16,4-1-1456-16</inkml:trace>
  <inkml:trace contextRef="#ctx0" brushRef="#br1" timeOffset="72411.939">11804 8399 1839 0,'38'0'160'0,"-12"-2"-160"16,2 0 0-16,1-1 0 0,1-1 4320 0,6 0 832 15,-1 2 160-15,5 0 48 0,1-1-4112 0,2 0-816 16,0 0-176-16,2 0-16 0,-2-1-240 0,0 1 176 15,-2 3-176-15,-2-2 160 0,-1-1-160 0,0 0 0 16,1 1 0-16,-1 0-176 16,-1-1-592-16,5 1-112 0,4-3-16 0,-2 1-7984 0</inkml:trace>
  <inkml:trace contextRef="#ctx0" brushRef="#br1" timeOffset="72565.231">13584 8187 15087 0,'39'-4'656'0,"-10"2"160"0,5 0-656 0,2-2-160 0,-2-1 0 0,3-2 0 15,2 1 640-15,-2 1 80 0,2 2 32 0,-3-2 0 16,2 2-528-16,-2 0-96 0,-2-3-128 0,-1 3 176 16,-1 0-368-16,0-1-80 0,-3 1-16 0,1 1 0 15,-2 2-608 1,1-1-128-16,0-2-32 0,2 0-5488 0</inkml:trace>
  <inkml:trace contextRef="#ctx0" brushRef="#br1" timeOffset="72655.288">14868 8060 10127 0,'20'0'896'0,"5"0"-704"15,3 0-192-15,1 1 0 0,1 0 1808 0,1 1 336 16,1 1 64-16,-1 2 16 0,-3 0-1744 0,1 1-352 16,-1 2-128-16</inkml:trace>
  <inkml:trace contextRef="#ctx0" brushRef="#br1" timeOffset="74644.669">18738 7759 17503 0,'0'0'1552'0,"-2"-5"-1232"0,-3-1-320 0,5 6 0 16,-1-7 848-16,1 7 112 0,0 0 32 0,0 0 0 15,0 0-496-15,0 0-112 0,0 0 0 0,0 0-16 16,0 0 16-16,8 9 0 0,-3 3 0 0,3 4 0 16,-1 2-48-16,2 4 0 0,-4 4 0 0,4 4 0 15,-3 3-336-15,3 2 144 0,-3 1-144 0,-1 3 0 16,1 2 0-16,-3 3 0 0,4 2 0 0,-3 0 0 15,-2-3 128-15,0-5-128 0,0-2 0 0,0-5 0 16,0-1 176-16,-1-5-176 0,-1-4 160 0,0-4-160 16,0-5 384-16,0-2 0 0,0-1-16 0,0-9 0 0,0 0 192 0,0 0 32 15,7-5 16-15,1-2 0 0,5-3 192 0,-1-6 32 16,1-5 16-16,2-4 0 0,3-5-512 0,2 0-96 16,-1-2-32-16,3 0 0 0,3-1-208 0,0-2 0 15,1-4 0-15,1 4 0 0,0 2 0 0,0 5 0 16,-1 2 0-16,-2 2 0 15,-1 3-400-15,-1 0-80 0,-2 0-16 0,1 2 0 16,-2 4-1872-16,-2 2-384 0,0 3-80 0</inkml:trace>
  <inkml:trace contextRef="#ctx0" brushRef="#br1" timeOffset="74961.535">19037 8228 8287 0,'-11'-4'368'0,"5"0"80"0,-1 0-448 0,0 0 0 0,2-2 0 0,2-3 0 15,-1-4 4416-15,8-3 816 0,0-4 144 0,0-4 48 16,0-5-4480-16,3-4-944 0,5-2 0 0,1-5-240 15,0-5 240-15,0-3 0 0,2-6 0 0,3-2 160 16,2-2-160-16,-2 1 192 0,1 0-192 0,1 3 192 16,2 6-192-16,-4 4 192 0,-3 5-192 0,0 3 192 15,1 1-192-15,-2 4 0 0,-3 3 144 0,1 4-144 16,0 1-1024-16,0 2-288 0,0 3-48 0</inkml:trace>
  <inkml:trace contextRef="#ctx0" brushRef="#br1" timeOffset="75691.118">16791 5797 27183 0,'-13'-2'1200'0,"13"2"256"0,-7-7-1168 0,1 5-288 16,-2 0 0-16,8 2 0 0,0 0 144 0,0 0-16 16,0 0-128-16,0 0 192 0,0 0-192 0,0 0 0 15,6 6-192-15,2 2 192 0,-1 1-144 0,2 3 144 16,-1 3 0-16,1 7-144 0,0 4 144 0,1 5 0 16,0 2 0-16,0 2 0 0,1 2 0 0,0 3 0 15,0-3 0-15,-1 2 0 0,1-3 0 0,-2 2 0 16,0 3 0-16,1-2 0 0,-2-4 0 0,1-5 0 15,-5-6 0-15,3-7 0 0,-1-7 0 0,-6-10 0 0,0 0 0 0,0 0 0 16,0 0 320-16,9-7-16 0,-3-4 0 0,-1-6 0 16,2-4 208-16,-2-4 32 0,2-4 16 0,-1-2 0 15,2 1-240-15,0-3-32 0,-1-3-16 16,0 1 0-16,-1-4-80 0,2-4-32 0,1-2 0 0,1 3 0 16,-1 3-160-16,0 9 0 0,2 5 0 0,0 6 0 15,0 2 0-15,1 7-176 0,1 7 176 0,-2 3-128 16,0 2 0-16,1 7 0 0,2 5 0 0,0 5 0 15,-3 4 128-15,2 7-160 0,0 6 160 0,0 2-160 16,-2 2 160-16,1 0 0 0,1-2 0 0,1 3 0 16,-3 0 0-16,0 1 0 0,-3 2-144 0,2-1 144 15,0-1-592-15,1-8-48 0,-2-6-16 16,1-6 0-16,0-5-2336 0,0-6-464 16</inkml:trace>
  <inkml:trace contextRef="#ctx0" brushRef="#br1" timeOffset="76035.58">17843 5817 4607 0,'-11'1'192'0,"2"1"64"0,-6-1-256 0,0 5 0 15,-1 3 0-15,0 3 0 0,4 4 5968 0,1 4 1152 16,2 3 240-16,-1 5 32 0,4 0-5920 0,-3 5-1168 15,2-1-304-15,4 0 0 0,6 0 0 0,1-2 0 16,1-3 0-16,4-1 0 0,0 2 0 0,4-5 0 0,2-1-160 0,2-5 160 31,-1-8-528-31,2-2 16 0,1-4 0 0,-3-4 0 0,-2-3 192 0,-1-3 32 0,0-3 16 0,-1-1 0 16,-1-1 592-16,-3-2 128 0,-1-3 32 0,-1-1 0 16,-1-2 416-16,0-1 96 0,-5-1 16 0,0 0 0 15,-1 0-144-15,-4 2-32 0,1 0 0 0,-2 1 0 16,-1-2-288-16,-1 0-64 0,-3 0-16 0,0 1 0 15,1 4-240-15,-3 1-48 0,0 3-16 0,2 3 0 16,2 2-480-16,-2 3-112 16,0 3-16-16,2 1 0 0,-1 0-2256 0,3 3-464 15,-1 1-96-15</inkml:trace>
  <inkml:trace contextRef="#ctx0" brushRef="#br1" timeOffset="76311.84">18233 5181 3679 0,'-3'-10'160'0,"3"10"32"0,-4-5-192 0,4 5 0 16,0 0 0-16,0 0 0 0,0 0 5120 0,0 0 992 16,-2 6 192-16,-1 5 32 0,2 0-4912 0,1 6-976 15,0 4-208-15,0 3-48 0,1 4 0 0,-1 5 0 16,0 5 0-16,2 5 0 0,0 5-64 0,2 3-128 15,-2 0 176-15,1 1-176 0,3 0 128 0,-4-2-128 16,1 1 0-16,0 2 0 0,0 3 0 0,1-3-192 16,-2-5 0-16,2 1 0 15,0-2-1872-15,1-9-368 0,-1-6-80 0,-1-4-7280 0</inkml:trace>
  <inkml:trace contextRef="#ctx0" brushRef="#br1" timeOffset="76531.133">17960 5843 28559 0,'-13'-12'2544'0,"5"7"-2032"0,3 0-512 0,2 3 0 15,3 2 992-15,0 0 96 0,0 0 32 0,0 0 0 0,0 0-784 0,11-1-144 16,3-2-48-16,2 0 0 0,5 1-144 0,3 2 128 15,6-3-128-15,3 0 128 0,2-2-128 0,2 1 0 16,6-4 0-16,-3 0 0 16,1 2-1472-16,1-2-320 0,-4-2-64 0</inkml:trace>
  <inkml:trace contextRef="#ctx0" brushRef="#br1" timeOffset="77009.046">18720 5772 32255 0,'0'0'2864'0,"0"0"-2288"0,-8 0-576 0,8 0 0 16,0 0 576-16,0 0 16 0,0 0 0 0,8 11 0 15,3-2-592-15,3-4-256 0,2-1 0 0,4-2 16 16,-3-6 0-16,5-2 0 0,3-4 0 0,-1-3 0 31,1-3-192-31,3-1-32 0,2-4-16 0,-2-1 0 16,-2-3-704-16,0 0-144 0,-2-1-16 0,-2 2-16 0,-5-2 464 15,-4 1 112-15,-6-1 16 0,0 2 0 0,-4 4 1232 0,-1 2 256 0,-4 0 48 0,-1 7 16 16,-5 3 208-16,0 3 32 0,-5 4 16 0,-1 3 0 16,-3 3-240-16,-1 2-48 0,-5 4-16 0,0 7 0 0,-3 4-256 15,2 5-48-15,-1 3-16 0,2 1 0 0,1 4-144 16,2 1-16-16,1 1-16 0,5-1 0 0,2 1-96 0,3 0-16 15,5-3 0-15,5-2 0 0,4-3-128 0,5 0 128 16,4-4-128-16,6-2 128 0,5-1-128 0,5-3 0 16,3-3 0-16,9-5 0 0,7-3 0 0,3 0-192 15,3-1 0-15,-1-4 16 16,3-4-2416-16,3-5-480 0,21-9-112 0,-6-8-16 0</inkml:trace>
  <inkml:trace contextRef="#ctx0" brushRef="#br1" timeOffset="77444.97">20056 5004 26783 0,'0'0'1184'0,"0"0"240"0,-9 5-1136 0,4 8-288 16,1 5 0-16,3 8 0 0,1 3 192 0,1 5 0 16,0 4-16-16,3 0 0 0,2 3-176 0,1 2 0 15,-1 2 0-15,3 1 0 0,2 1 0 0,-1 1 0 16,2 0 0-16,0-3 0 0,0-4 0 0,-2-7-144 16,1-8 144-16,-1-2-208 0,0-7-112 0,-2-6 0 15,-3-5-16-15,-5-6 0 0,0 0 624 0,9-4 128 16,-1-3 32-16,-2-5 0 0,0-9 896 0,-1-5 192 15,1-2 48-15,1-4 0 0,-1-4-480 0,0-2-80 16,0-1-32-16,1 2 0 0,-1 0-480 0,2 4-112 16,-1 2-16-16,2 0 0 0,-3 5-384 0,3 3 0 0,0 1 0 15,-2 2 0 1,2 1-544-16,1 3-144 0,1 1-16 0,-2 3-10128 0,-2 2-2032 16</inkml:trace>
  <inkml:trace contextRef="#ctx0" brushRef="#br1" timeOffset="77799.094">20658 5257 25791 0,'0'0'1152'0,"0"0"224"0,4-6-1104 0,4 1-272 0,-1-2 0 0,3 0 0 16,3-4 1680-16,-2 1 288 0,2-1 48 0,1-2 16 15,0-3-1328-15,-2 1-272 0,0-2-48 0,-4 1-16 0,1-1-368 0,-6 2 144 16,-1-1-144-16,-2 2 0 0,0 3 0 0,-3 1 0 16,-2 3-192-16,-3 1 48 0,-1 3 144 0,-1 6-208 15,-2 5 80-15,-1 4 128 0,-3-1 0 0,2 5 0 16,0 3 0-16,0 2 0 0,-1-1 0 0,4 2 0 16,0 2 128-16,2-1-128 0,3 0 0 0,1-1 0 15,5-1 0-15,0-1 0 0,3-1 0 0,1-3 0 16,4 1-144-16,-1-4 144 0,2-2-400 0,2-2 16 15,1-3 16-15,0 1 0 16,1-1-400-16,2-1-64 0,0-5-32 0,4 0-8224 16,4 0-1664-16</inkml:trace>
  <inkml:trace contextRef="#ctx0" brushRef="#br1" timeOffset="78041.081">21340 4979 33167 0,'-9'-3'2944'0,"1"0"-2352"0,8 3-464 0,-10 5-128 15,1-2 832-15,-1 5 128 0,4 4 48 0,-4 1 0 16,-1 3-1152 0,2 2-240-16,-3 2-32 0,0 0-16 0,0 3 192 0,2-1 48 0,1 1 0 0,1 1 0 15,-1 0-208-15,2 0-48 0,1-1 0 0,3-1 0 16,2-3 96-16,0-1 16 0,1-2 0 0,2 0 0 0,3-4 336 15,0-2-176-15,3-3 176 0,1 0-128 0,0 0-32 0,4-3 0 16,0-4 0-16,2-3 0 16,1-5-320-16,1-2-64 15,5-3-16-15,0-6-12624 0</inkml:trace>
  <inkml:trace contextRef="#ctx0" brushRef="#br1" timeOffset="78244.502">21616 4283 27647 0,'-9'-6'2448'0,"0"4"-1952"15,0 2-496-15,3 4 0 0,-1 5 1536 0,3 6 224 16,-1 5 32-16,1 6 16 0,-3 4-1456 0,3 6-352 0,2 5 0 0,-3 6 0 16,2 5 0-16,0 4 0 0,0-1 0 0,2 0 0 15,1 0-144-15,-1 0-16 0,-2 0 0 0,1 7 0 31,0 3-2656-31,-1-1-512 0</inkml:trace>
  <inkml:trace contextRef="#ctx0" brushRef="#br1" timeOffset="78648.148">21389 5050 28559 0,'0'0'2544'0,"0"0"-2032"0,0-8-512 0,4 0 0 15,5-1 1264-15,2 0 144 0,5 0 48 0,-1-1 0 0,3-4-1008 0,4-1-208 16,4-2-48-16,0 1 0 0,1-2-192 16,3-1 0-16,1 3 128 0,0 0-128 0,-2 1 0 0,-1 0 0 15,0 1 0-15,-5 5 0 0,-1 2-176 0,-3 4 176 16,-2 0-160-16,-2 6 160 0,-3 2-144 0,-2 4 144 16,-4 3-128-16,-1 7 128 0,-3 5-192 0,-3 6 64 15,-4 2 0-15,1 5 0 0,-2 4 128 0,2-1-192 16,1-2 192-16,2-3-192 0,3-4 16 0,1-4 0 15,2-5 0-15,2-3 0 0,4-7 176 0,-2-2-160 16,1-5 160-16,2 0-160 0,-2-4 160 0,3-4 176 16,1-4-48-16,1-4 0 0,-1-1 256 0,0-5 32 15,1-3 16-15,0-2 0 0,-1-3 0 0,-2-1 0 16,1-5 0-16,-2 0 0 0,0 1-80 0,-5 0-16 16,0 1 0-16,-2 4 0 0,-2 0-128 0,-3 3-16 0,-3 1-16 0,-2 4 0 15,0 3-176-15,-4 3 0 0,-3 0 0 0,-2 1 0 16,0 0 0-16,-1 0-144 0,0 7 144 0,-2 1-160 31,-3 1-384-31,2 1-80 0,0 0-16 0,0 2-10016 0,-1 2-2016 0</inkml:trace>
  <inkml:trace contextRef="#ctx0" brushRef="#br1" timeOffset="78927.571">22269 4620 32415 0,'0'0'1440'0,"0"0"288"16,0 14-1376-16,4 4-352 0,5 2 0 0,2 3 0 0,-3 2 176 0,1 2-48 16,-2 0 0-16,3 1 0 0,0-2-128 0,-1 0 128 15,-3 2-128-15,1-4 128 0,0-3-128 0,-2-2 0 16,-4-7 0-16,3 1 0 0,-1-3 0 0,-3-10-144 16,0 0 144-16,0 0-208 0,0 0 208 0,0 0 240 15,9-11-48-15,0-6-16 0,2-4 560 0,1-1 112 16,2-1 32-16,1-2 0 0,2-5-80 0,2 1-16 15,0-2 0-15,3 0 0 0,-1 2-80 0,5 2-32 16,-1 3 0-16,4 4 0 0,-1 2-416 0,1 4-64 16,-1 1-32-16,3 3 0 15,-1 2-1824-15,-4 3-352 0,-2 0-80 0</inkml:trace>
  <inkml:trace contextRef="#ctx0" brushRef="#br1" timeOffset="79467.09">17653 6665 33919 0,'-25'-11'1504'0,"10"4"304"0,-2 1-1440 16,2 0-368-16,-2 2 0 0,4 2 0 0,0 4 400 0,3-1 16 15,-1 2 0-15,1 3 0 0,1 0-416 0,0 4 128 0,3 2-128 16,-2 7 0-16,2 6 0 0,2 8 0 0,0 7 128 0,3 5-128 15,0 0 0-15,1 1 0 0,1 3 0 0,1-3 0 16,1-3 0-16,-1 3 0 0,0 2 144 0,1 2-144 16,2 1 0-16,1-3 144 0,-1-4-144 0,1-6 0 15,-2-6 0-15,1-1 0 0,-1-3 0 0,2-5 0 32,-4-2-400-32,0-4-48 0,0 0 0 0,-2-5 0 0,0-3-2304 15,0-9-480-15</inkml:trace>
  <inkml:trace contextRef="#ctx0" brushRef="#br1" timeOffset="79680.461">17159 7373 21183 0,'0'0'1888'0,"0"0"-1504"0,0 0-384 0,0 0 0 0,0 0 3312 0,0 0 592 16,13-2 112-16,-1 0 16 0,4 0-2992 0,5-2-592 15,3-1-128-15,5-2-32 0,3-1 0 0,2-1 0 16,1-1 0-16,-1 0 0 0,1-1-288 0,2 0 128 15,-4 1-128-15,0 0 0 0,-3 0 0 0,0 0-304 16,0 3 48-16,-6-1 0 16,-1 1-576-16,-4 2-96 0,-2-1-32 0,0 1 0 15,-1 0-1408-15,1 1-304 0,-2-3-48 0,-1 0-5600 16,-2-1-1136-16</inkml:trace>
  <inkml:trace contextRef="#ctx0" brushRef="#br1" timeOffset="79846.289">18004 7021 6447 0,'0'0'576'0,"-3"11"-576"0,-5-2 0 0,1 3 0 16,1 0 4544-16,2 2 816 0,-2 2 144 0,2 3 48 16,0 1-3632-16,3 0-704 0,-2 4-160 0,1-1-32 15,0-2-368-15,1 2-80 0,1 6 0 0,2-2-16 16,-3-5-336-16,2 0-64 0,0 0-16 0,1-4 0 31,1-2-464-31,0-4-112 0,-3-12-16 0,4 10-8960 0,-4-10-1792 0</inkml:trace>
  <inkml:trace contextRef="#ctx0" brushRef="#br1" timeOffset="80236.877">18288 7043 33167 0,'0'0'2944'0,"0"0"-2352"15,0 0-464-15,0 0-128 0,0 0 848 0,0 0 160 16,10 5 16-16,1-5 16 0,0-5-1040 0,3 1-384 16,3-3 16-16,1-3 0 0,1-3 32 0,3-1 0 15,1-3 0-15,1 0 0 16,-3-6-496-16,4 1-112 0,-1-2-16 0,-2 4 0 16,-7 1 208-16,1 3 48 0,-5 1 0 0,-4 4 0 0,-3 0 704 0,-3 2 320 15,-1 9-32-15,0 0 0 0,0 0 352 0,0 0 64 0,0 0 0 16,0 0 16-16,-10 7-336 0,-1 4-80 0,-1 2-16 0,-2 6 0 15,-1 4-288-15,1 1 160 0,-1 0-160 16,2 1 128-16,1-2 64 0,1 0 0 0,2 0 0 0,3-2 0 16,2-2 64-16,0-1 32 0,3-1 0 0,1-1 0 15,3-3-112-15,1 1-32 0,2-3 0 0,4 1 0 16,2-1-144-16,4-2 0 0,1-3 0 0,5 0 0 16,1-2 0-16,0-2 0 0,2-2 0 0,3-4 0 15,1-4-320-15,2-2-64 0,-1-1 0 0,1-5-9888 16,1-5-1984-16</inkml:trace>
  <inkml:trace contextRef="#ctx0" brushRef="#br1" timeOffset="80455.775">18836 6325 15663 0,'-12'12'688'0,"2"-2"144"0,-6 2-656 0,3 6-176 15,2 5 0-15,4 4 0 0,-2 4 5600 0,3 5 1088 16,1 2 224-16,-1 1 32 0,1 2-5536 0,1 1-1120 16,3 2-288-16,1 2 0 0,5 5 0 0,-4-2-256 15,1-3 48-15,1-2 0 16,2-1-1888-16,0-3-368 0,0-7-80 0,0-3-7776 16,3-4-1568-16</inkml:trace>
  <inkml:trace contextRef="#ctx0" brushRef="#br1" timeOffset="80952.396">19358 6716 11967 0,'0'0'528'0,"0"0"112"0,-10-5-512 0,2 0-128 0,1 1 0 0,0 1 0 16,7 3 5424-16,-8-1 1040 0,0 0 224 0,-1 2 32 15,0 1-5312-15,-2 3-1056 0,0 1-224 0,1 4-128 16,-4 4 0-16,-1 3 0 0,-1 0 0 0,0 5 0 16,-1 4-160-16,3 0 160 0,0 2-128 0,4-1 128 15,3 1 0-15,1-2-128 0,1 0 128 0,4 0 0 0,3-5-160 0,4-3 160 16,2 0-192-16,3-6 192 0,-3-4-304 0,3-4 48 16,3-1 16-16,-3-3 0 0,2-4 32 0,2-4 0 15,2-2 0-15,0-5 0 0,2-6 448 0,-3-4 80 16,2-4 32-16,-1-2 0 0,-3-3-96 0,0-1-32 15,0 0 0-15,-3-2 0 0,0-1 96 0,-2 1 0 16,-1-2 16-16,-1-1 0 0,-6 0-144 0,1-4-16 16,0-3-16-16,-1-3 0 0,-1-2-160 0,-1 1-224 15,-2 2 48-15,2 2 16 0,1 2-160 0,-3 8-16 16,-1 6-16-16,0 8 0 0,-1 8 352 0,1 2 128 16,2 5 0-16,1 5 0 0,1 3 224 0,0 0 32 15,0 0 16-15,-4 17 0 0,0 5-400 0,-1 7 0 16,2 5 0-16,1 6 0 0,-1 5 0 0,0 7 0 15,3 5 0-15,0 1 0 0,0 2 0 0,0-3 0 0,3-2 0 16,0 1 0-16,0-2 0 0,2-6-144 0,-3-5 144 0,2-4 0 31,2-5-448-31,-1-3 0 0,2-4 16 0,3-6 0 16,1-7-1216-16,1-4-240 0,0-3-48 0,6-5-12112 0</inkml:trace>
  <inkml:trace contextRef="#ctx0" brushRef="#br1" timeOffset="81296.803">20001 6474 19343 0,'0'0'848'0,"-9"-3"192"0,0-1-832 0,-1 2-208 0,-1 1 0 0,0 2 0 0,2 0 3968 0,-1 2 768 16,-2 2 128-16,3 0 48 0,-2 1-3952 0,2 0-768 15,-1 3-192-15,-1 3 0 0,-1 3-128 0,3 0-48 16,-2-2 0-16,3 1 0 15,2 1-304-15,1-2-64 0,3-1-16 0,-1 1 0 0,3 0 176 0,3 2 48 16,0-1 0-16,4-1 0 0,1 0 336 0,1 3 0 16,4-1 0-16,2 4 0 0,1-4 128 0,-1 3 80 15,0 2 32-15,1-2 0 0,-1 2 80 0,-1-3 0 16,0 0 16-16,-1 3 0 0,1-1-112 0,-4-2-32 16,-2-2 0-16,-4-3 0 0,-2-2 64 0,0-1 0 15,2 0 0-15,-6-1 0 0,2-8 240 0,-8 7 48 16,-2-2 16-16,-1 1 0 0,-4-5-144 0,-5 1-32 15,-1-2 0-15,-2 0 0 0,-3-1-384 0,-1 0-256 16,-2-3 48-16,1 1 0 16,1-1-1520-16,1-1-288 0,3 0-64 0,2-2-8352 0,3-1-1664 15</inkml:trace>
  <inkml:trace contextRef="#ctx0" brushRef="#br1" timeOffset="81927.335">21986 6239 25791 0,'-6'-10'2304'0,"1"3"-1856"15,1-4-448-15,1 3 0 0,-1 0 1472 0,1 2 192 16,-1-3 32-16,-4 0 16 0,-2 1-1424 0,-1 4-288 0,-1 2 0 0,-3 1 0 16,-3 2-256-16,-3 5 64 0,-3 8 0 0,-1 2 0 15,-4 2 32-15,1 6 16 0,1 2 0 0,1 9 0 16,0 8 144-16,3 1 256 0,1-2-64 0,3 1-16 16,3 1-176-16,2-3 192 0,3-5-192 0,4-2 192 15,0-4-192-15,5-3 0 0,3-6 0 0,4-4 0 16,-1-3 0-16,1-4 128 0,1-2-128 0,2-6 128 15,1-7 112-15,2-3 16 0,2-10 0 0,3-1 0 16,2-4 64-16,2-4 32 0,0-4 0 0,-1-1 0 16,2-1-192-16,0-1-32 0,-3-2-128 0,-1 0 192 15,0 2 272-15,-3-1 48 0,-1 1 16 0,1 4 0 16,0 5-224-16,-3 4-48 0,1 6-16 0,-2 4 0 16,-4 3-240-16,-6 8 128 0,0 0-128 0,10 2 0 0,-2 4 0 0,1 5 0 15,0 3 0-15,1 7 0 0,1 6 0 0,1 4 0 16,-5 3 0-16,3-2 0 0,1-4-208 0,0 3 64 15,0-1 16-15,1-2 0 0,-3-5-192 0,4-1-48 16,3 0 0-16,0-3 0 16,0-4-2352-16,1-4-480 0,4-3-80 0</inkml:trace>
  <inkml:trace contextRef="#ctx0" brushRef="#br1" timeOffset="82245.074">22456 5894 38815 0,'-8'13'1728'0,"3"6"336"0,0 12-1648 0,1 2-416 0,-1 0 0 0,1 3 0 16,3 2 0-16,0 1 0 0,0-1 128 0,2-1-128 15,0-4 0-15,2 0 0 0,2-1-192 0,-2-1 192 31,2 0-464-31,-1-3 16 0,1-7 16 0,-1-5 0 16,-1-5-128-16,0-3-16 0,-3-8-16 0,0 0 0 0,6-8 592 0,0-5 0 0,3-7 0 0,-2-4 0 16,1-7 512-16,-2-1 0 0,4-2 16 0,-1 0 0 15,1 0-16-15,0-2-16 0,-3-5 0 0,3 1 0 16,2 1 112-16,3 1 32 0,0 1 0 0,2 3 0 0,0 4-384 16,1 4-80-16,0 4-16 0,3 2 0 0,1 2-160 15,-3 4-224-15,-1 3 48 0,0 3 16 16,4 3-1184-16,-1 2-224 0,-2-1-48 0,-1 2-9584 15,-2 0-1904-15</inkml:trace>
  <inkml:trace contextRef="#ctx0" brushRef="#br1" timeOffset="82604.292">23144 6104 40543 0,'0'0'1792'0,"0"0"384"0,4-9-1744 0,3 3-432 16,0-5 0-16,8 1 0 0,2 0 0 0,4-6-304 16,2-3 48-16,2-3 16 15,1-3-272-15,0-3-48 0,-2-1-16 0,-1-4 0 16,-2-3-288-16,-2 2-64 0,-2 2-16 0,-3 0 0 16,-3-1 368-16,-5-1 80 0,-1 3 16 0,-2 4 0 0,-2 0 480 0,-2 7 0 0,-2 5-128 0,-4 4 128 15,1 2 448-15,-3 5 128 0,-2 3 16 0,-2 3 16 16,-2 3 160-16,0 5 48 0,-2 1 0 0,-3 7 0 15,-2 5-432-15,1 1-96 0,-4 7-16 0,0 2 0 16,-2 1-272-16,2 1 0 0,8 0 0 0,4 6 0 16,2 3-320-16,5-2 16 0,5-5 16 0,3 0 0 15,3-3-224 1,2-2-64-16,4-4 0 0,3-2 0 0,5-4 64 0,3-4 16 16,1-2 0-16,3-3 0 0,2-3-112 0,3-3-32 15,1-2 0-15,2-3 0 0,2-1-2064 0,2-2-432 0</inkml:trace>
  <inkml:trace contextRef="#ctx0" brushRef="#br1" timeOffset="83165.859">19776 7747 23951 0,'0'0'2128'0,"0"0"-1696"0,-7 0-432 0,7 0 0 16,-6 6 2288-16,6-6 368 0,-3 11 80 0,2 2 16 0,0 0-2336 15,2 4-416-15,1 0-176 0,2 2 16 0,3 0 160 0,-1 1-128 16,0 3 128-16,4 0-128 0,2 1 128 0,1 0 0 16,-3-1-144-16,2 0 144 0,0-2 0 0,4-2 0 15,-1-1 0-15,1-4 0 0,-3-2 0 0,1-1 0 16,-2-4 0-16,1-4 0 0,1-4 416 0,-1-1 0 16,-1-4 0-16,2-5 0 0,1-4 224 0,-1-4 32 15,-1-3 16-15,1-2 0 0,1-3-272 0,-3 1-48 16,-2-3-16-16,-3 0 0 0,-3-2-176 0,0 0-48 15,-3 1 0-15,1 2 0 0,-2-1-128 0,-1 3-224 16,0 3 48-16,0 3 16 16,1 1-1136-16,0 4-240 0,-4 0-32 0,0 3-8800 15,1 0-1744-15</inkml:trace>
  <inkml:trace contextRef="#ctx0" brushRef="#br1" timeOffset="83532.93">20376 7431 30751 0,'-14'-3'1360'0,"6"4"288"0,0 2-1328 0,-1 0-320 0,2 0 0 0,-3 3 0 16,2 1 192-16,-2 2-48 0,0 1 0 0,2 1 0 16,-5-1-144-16,2 3 0 0,2 3 0 0,-2 0 0 15,0 2 0-15,0 0 0 0,0 4 0 0,1 2 0 16,0 0-160-16,3-1 160 0,4 2 0 0,2 0-144 15,0 1-32-15,3-4 0 0,2-4 0 0,4 0 0 16,-1-3 32-16,2 0 0 0,2-2 0 0,3-1 0 0,0-1 144 0,1-1 0 16,1-1 0-16,-1 0 0 15,1-2 224-15,0 0 80 0,-1-2 16 0,-1 2 0 0,-3-2-80 0,2 1-16 16,-4-5 0-16,-9-1 0 0,0 0-32 0,7 6 0 16,-2-1 0-16,-5-5 0 0,0 0 128 0,0 0 32 15,2 10 0-15,-5-3 0 0,-7-2-48 0,1 1-16 16,-2-2 0-16,0 0 0 0,-2 1-288 0,0 1 0 15,-2-1-208-15,1 0 80 16,-1 1-448-16,0 0-64 0,1 1-32 0,1-2 0 16,1-1-1904-16,0-3-384 0</inkml:trace>
  <inkml:trace contextRef="#ctx0" brushRef="#br1" timeOffset="83879.108">20816 7438 23039 0,'-11'4'2048'0,"4"0"-1648"0,1 4-400 0,-2 2 0 16,-2-1 3648-16,4 7 656 0,1 5 128 0,1 4 32 15,-1 4-3792-15,3 3-672 0,3 2-304 0,1 0 32 16,2 1 32-16,0-2 16 0,2-2 0 0,2-4 0 15,-1-1-288-15,3-4-64 0,-2-4-16 0,2-2 0 16,2-6-208-16,-2-4-32 0,-1-5-16 0,4-2 0 16,-1 0 720-16,1-6 128 0,-4-4 0 0,3-7 0 0,3-3 864 0,-1-7 96 15,-1-2 0-15,0-1 16 0,-2-3-224 0,0 1-48 16,-5 1-16-16,0 1 0 0,-2 0-224 0,1 1-32 16,-1 1-16-16,0 1 0 0,-1 3-560 0,1 2-112 15,0 0-32-15,2 6 0 16,-3 6-1728-16,1 4-352 0,-4 7-64 0,0 0 0 15,7-7-1248-15,-7 7-240 0</inkml:trace>
  <inkml:trace contextRef="#ctx0" brushRef="#br1" timeOffset="85106.414">21463 7494 16575 0,'0'0'1472'0,"0"0"-1168"0,0 0-304 0,-2-7 0 16,-2-3 3200-16,-1-1 576 0,-1 2 112 0,0 2 16 15,-2-4-2768-15,-2 3-560 0,0-1-128 16,-2 0 0-16,2 3 32 0,1 1 16 0,-4 3 0 0,3 3 0 16,4 2-496-16,-3 7 0 0,-1 4 0 0,-3 3 0 15,-3-3 0-15,3 5 0 0,2 3 0 0,2 2-160 16,-1 1 160-16,3 2 0 0,0 0 0 0,5 0 0 16,4-3 144-16,3-1-144 0,1 0 192 0,1-4-192 15,2-4 144-15,-1-2-144 0,4-1 0 0,1-6 144 16,0-6-144-16,-4-1 0 0,-9 1 0 0,8-5 0 15,2-3 416-15,-2-3 0 0,-4-3 0 0,3 1 0 0,1-2-32 16,-1-3 0-16,-3 2 0 0,0-1 0 0,-1 1-128 16,2 0-16-16,-4 2-16 0,0 1 0 0,-3 3-96 0,2 2 0 15,1 3-128-15,-1 5 192 0,0 0-192 0,0 0 0 16,0 0 0-16,0 0-160 0,2 7 160 0,0 7-208 16,0-1 80-16,3 2 128 0,1 2-192 0,3 1 192 15,1 1-192-15,1-1 192 0,1-3-160 0,-1-1 160 16,4 0 0-16,0-6-144 0,1 2 144 0,1-4-160 15,-2-4 160-15,1-3-160 0,-2-2 160 0,1-6 0 16,1-4 0-16,1-3 0 0,3-6 0 0,-1 0 0 16,0 0 0-16,0-2 0 0,1-3 0 0,-3 0 0 15,-1 1 0-15,0-2 0 0,-2-1 0 0,0-3 0 16,-5-5 0-16,0 2 0 0,-1-1 0 0,-2 1 0 16,-4-2 0-16,1-2-128 0,-3-6 128 0,-2 3 0 0,0 0 0 15,1 1 0-15,-2 1-128 0,1 2 128 0,-2 4-128 16,1 3 128-16,0 5 0 0,-2 4-160 0,-1 5 160 0,1 5 0 15,1 2 0-15,1 6 0 0,3 4 0 0,-7 0 0 16,-3 2-176-16,2 8 176 0,0 4-160 0,0 5 160 16,-3 5-192-16,1 8 48 0,1 7 16 0,-2-1 0 15,2 3 128-15,2 1-128 0,-1 0 128 0,1 6-128 16,2 5 128-16,-1-3 0 0,4-1 0 0,2-4-128 16,2-4 128-16,4-5 0 0,-1-5 0 0,6-4-128 15,2-3 128-15,2-3 0 0,3-4 0 0,-1-3 0 16,4-4-144-16,2-2 144 0,-1-6-160 0,3-3 160 15,-1-5-144-15,0-1 144 0,1-6-128 0,0-2 128 16,1-6-256-16,-3-1 16 0,1-2 16 0,-3-2 0 16,0-4-176-16,0-1-48 15,-2 0 0-15,0-2 0 0,-2-2 144 0,-1 0 32 0,0-5 0 0,-2 1 0 0,-2 1 272 16,-1-2 0-16,-1 0 0 0,0-4 0 0,1-3 128 0,-4 0-128 16,-1 2 0-16,-2 1 144 0,3 4-144 0,-6 3-144 15,-4 9 144-15,1 5-208 0,0 3 208 0,0 2 0 16,-4 7 144-16,-2 2-144 0,-1 5 192 0,0 3-48 15,1 4-16-15,-1 3 0 0,-4 3 0 0,0 2-128 16,2 0 192-16,-1 5-64 0,-1 9-128 0,-1 5 128 16,2 5-128-16,0 4 128 0,0 1-128 0,2 2 128 15,-2 0-128-15,2 1 128 0,1-1-128 0,1 3 128 16,0 2-128-16,3 0 128 0,3 4 32 0,1-4 0 16,1-3 0-16,2-2 0 0,0-4-160 0,2-8 160 0,3-4-160 15,2-4 160-15,-3-4-160 0,3-1 0 0,0-5 0 0,2-4 0 16,0-5 0-16,1-3 0 0,0-2-192 0,1-4 192 15,2-3 0-15,0 0 0 0,2-5 0 0,-3 0 0 16,-2-5-192-16,3 0 192 0,3-2-192 0,-4 0 192 16,-6 1 0-16,0 1 0 0,3-2 0 0,-2 4 0 15,2 2 0-15,2 1 0 0,-6 1 0 0,2 0 0 16,0 0 144-16,-1 3 0 0,-2 4 0 0,-6 6 0 16,9-3-144-16,-9 3 0 0,0 0 144 0,9 11-144 15,-2 4 0-15,-1 4 0 0,1 3 0 0,-4 4 0 16,-1 3 0-16,0 1 0 0,0-1 0 0,-1 1 0 15,0 0 0-15,2-1-128 0,-1 1 128 0,3-2 0 0,-1-2-128 16,3-2 128-16,0-5-128 0,2-6 128 16,0-4 0-16,1-6-160 0,1 1 160 0,-1-6 0 0,1-1 0 15,0-5 176-15,2-6 0 0,2-3 0 0,2-7 48 16,-1 0 16-16,2-1 0 0,-2 1 0 0,1-5-112 0,-2 3-128 16,0-3 176-16,-3 1-176 0,-1 1 176 0,-2 2-176 15,-1 1 160-15,-1 4-160 0,0 2 0 0,-1 7 0 16,1 6 0-16,-7 5 0 0,0 0 0 0,0 0 0 15,11 1 0-15,-11-1-160 0,3 17 160 0,0 4 0 16,2 4 160-16,-1 2-160 0,-3 5 128 0,-2 3-128 16,-1 3 0-16,-1 1 144 0,-5 4-144 0,0 4 0 15,-4 7 0-15,-1 0 0 0,-4 2 208 0,0-2 16 16,-4-1 0-16,-1 2 0 0,0 0 112 0,-2 2 32 16,-2-1 0-16,2-3 0 0,2-6-240 0,-1-2-128 15,-1-5 128-15,1-5-128 16,-1-3-1504-16,1-7-368 0,1-6-80 0</inkml:trace>
  <inkml:trace contextRef="#ctx0" brushRef="#br1" timeOffset="85718.921">23362 7564 26719 0,'0'0'2368'0,"0"0"-1888"0,0 0-480 0,-5 5 0 0,5-5 1936 0,0 0 304 16,0 0 48-16,0 0 16 0,0 0-1760 0,-1-9-352 16,0-6-64-16,3-5 0 0,3-4 64 0,-1-5 32 15,-1-3 0-15,1-3 0 0,1-1-224 0,-2-3 0 16,-2-2 0-16,0-3 0 0,0-1 352 0,-1-1 32 0,-1 0 0 16,0-2 0-16,-1-4 176 0,1-5 32 0,0-5 16 0,1 4 0 15,-1 1-464-15,1 8-144 16,1 7 0-16,0 6 0 0,2 6-128 0,1 6-144 0,-1 5-32 15,1 7 0-15,-3 4 304 0,-1 8 0 0,0 0 0 0,0 0 0 16,0 0-384-16,8 17 48 0,-1 4 0 0,-1 5 0 31,3 6-112-31,0 4-32 0,-1 3 0 0,0 5 0 16,1 5-80-16,3-1-16 0,4-3 0 0,-2 0 0 16,-1-3-48-16,5-5-16 0,-2-6 0 0,1-4 0 0,0-6 496 0,1-5 144 0,-2-1 0 0,1-6 0 15,-2-1 704-15,2-5 240 0,2-4 48 0,0-2 16 16,0-6-48-16,1-5 0 0,0-4 0 0,-1-1 0 15,-1-2-416-15,-1-2-96 0,-3-4 0 0,-1-1-16 16,0-3 80-16,-4-7 0 0,0-3 16 0,-3-2 0 16,2-1-112-16,-3 2-32 0,-1 0 0 0,3 8 0 15,-2 2-384-15,1 2-144 0,-1 4 0 0,1 1 0 16,-2 0-384-16,1 5-80 0,0 2-16 0,-2 3 0 16,-1 0-2112-16,2 4-416 0,-2 2-96 0</inkml:trace>
  <inkml:trace contextRef="#ctx0" brushRef="#br1" timeOffset="86073.234">24212 6287 38639 0,'0'0'1712'0,"-9"4"352"0,-2 5-1648 0,2 3-416 0,2 3 0 16,1 5 0-16,0 5 0 0,0 4-192 0,0 4 0 0,4 1 16 31,-1-1-208-31,-2 3-64 0,-1 2 0 0,0-1 0 16,4-1-128-16,0 2-48 0,-3-3 0 0,4 0 0 0,1-4 224 0,0-2 32 0,3-4 16 0,1-3 0 15,3-9 352-15,-2-2-144 0,5-4 144 0,-3-3 0 16,-7-4 176-16,11-3 144 0,2-6 16 0,-1-2 16 16,3-5 336-16,1-3 64 0,-2-2 16 0,0-2 0 15,-1-1-176-15,0-2-16 0,-1 1-16 0,-2 0 0 16,-1-2-96-16,0 1-16 0,-3 0 0 0,-1-1 0 15,2 0-224-15,-5 1-48 0,-2 0-16 0,0 1 0 16,1-3-384-16,-2 5-80 0,0-1-16 0,-5 7 0 16,1 6-448-1,-3 3-112-15,-1-1-16 0,1 5 0 0,-2 2-1200 0,0-1-240 0,0 0-48 0</inkml:trace>
  <inkml:trace contextRef="#ctx0" brushRef="#br1" timeOffset="86295.832">24470 6047 26719 0,'0'0'1184'0,"0"0"240"0,0 0-1136 0,0 0-288 16,0 0 0-16,-3 9 0 0,1 3 2240 0,2 4 400 16,1 5 80-16,0 5 16 0,-2 4-2224 0,2 6-512 15,2 5 0-15,-1 2 0 0,2 3 0 0,-4 5 0 16,0 1 0-16,0-2 0 0,3 0 0 0,-1-2 0 15,-2-1 0-15,0 2 0 0,-1-2-144 0,1 1-16 0,-1-6 0 16,1-3 0 0,-1-4-528-16,1-5-96 0,0-5-32 0,0-4 0 15,1-7-208-15,0-3-64 0,-1-11 0 0,0 0-8000 0,0 0-1600 0</inkml:trace>
  <inkml:trace contextRef="#ctx0" brushRef="#br1" timeOffset="86537.446">23986 6281 35007 0,'1'-11'1552'0,"-1"11"320"16,2-7-1488-16,5 0-384 0,1-2 0 0,7-1 0 0,8-1 1280 0,1-1 176 16,5-1 32-16,5-2 16 0,5-1-1200 0,4-1-304 15,-2 1 0-15,7-2 0 0,3-1 0 0,2-3-176 16,4-2 32-16,3 5 0 15,-3 3-1440-15,-2 0-272 0,-3-2-64 0,-4 1-13888 16</inkml:trace>
  <inkml:trace contextRef="#ctx0" brushRef="#br1" timeOffset="87364">20634 8769 26719 0,'-9'-4'2368'0,"3"-2"-1888"15,-1 1-480-15,1 0 0 0,-4 2 1120 0,0-2 128 16,0-4 32-16,-2 2 0 0,1 2-960 0,-2-1-176 0,-4-3-144 0,1 2 192 16,0-1 0-16,-1 4 16 0,-1 1 0 0,-2 0 0 15,-5-2-208-15,-1 5-128 0,-3 5 128 0,3 4-208 16,-3 1 32-16,3 4 16 0,-1 2 0 0,2 4 0 16,1 1 160-16,2 4 0 0,-1 3 128 0,5 2-128 15,4 3 384-15,4 3 0 0,0 2 0 0,5 0 0 16,0-1-384-16,5 0 0 0,6-5 0 0,1-5 0 15,3-5-224-15,5-4 32 0,0-5 16 0,3-3 0 16,0-2-64-16,3-6-16 0,0-6 0 0,1-4 0 16,1-9 256-16,1-2 0 0,5-3 144 0,-2-6-144 15,1-12 192-15,-1 0-64 0,-1-1-128 0,-1 0 192 16,-1-1-192-16,-1-4 0 0,-2 2 0 0,-2-3 0 0,-4 1 0 0,-3-5 0 16,-3-1 0-16,-5 2 144 0,-1 1 0 15,-1-2 0-15,-2 0 0 0,-1 3 0 0,-2 1-16 0,0 7 0 16,1 2 0-16,-2 6 0 0,3 8 64 0,-1 7 16 15,-2 6 0-15,1 4 0 0,3 7 144 0,0 0 32 16,0 0 0-16,-7 6 0 0,1 5-256 0,2 8-128 16,2 10 160-16,0 5-160 0,-1 3 0 0,2 4 0 15,1 3 0-15,1 3 0 0,-1 5 0 0,0 1 0 16,-1 1 0-16,2 4 0 0,1-2 0 0,2-5 0 16,0-7 0-16,0-3 0 0,3-5-224 0,-3-4 64 15,2-4 16-15,1-5 0 16,1-2-1424-16,0-3-288 0,0-3-48 0,0-7-11632 0</inkml:trace>
  <inkml:trace contextRef="#ctx0" brushRef="#br1" timeOffset="87683.808">20700 8578 34095 0,'-5'13'1504'0,"3"1"320"0,1 7-1456 0,1 6-368 0,3 5 0 0,2 2 0 15,4-2 144-15,0-2-144 0,1-1 192 0,0-6-192 16,0-5-400-16,3-4-192 0,0-3-48 16,1-4 0-16,0-4-384 0,-2-2-64 0,0-3-32 0,-4-4 0 15,-3-4 480-15,-1-4 112 0,2-4 16 16,1-2 0-16,-4-4 896 0,1-2 176 0,1-3 32 0,-2-1 16 0,0-2 48 0,2 0 16 15,-1-1 0-15,2 2 0 0,0 0-320 16,2 5-64-16,1 2-16 0,3 5 0 0,3 4-416 16,1 2-96-16,-1 4-16 0,3 2 0 15,2 1-528-15,-2 3-112 0,0 3-32 0</inkml:trace>
  <inkml:trace contextRef="#ctx0" brushRef="#br1" timeOffset="88172.745">21590 8359 28559 0,'-17'-4'2544'0,"4"2"-2032"0,-3 2-512 0,0 2 0 0,-1 0 1584 0,1 1 208 0,-3 1 64 0,1 3 0 32,-3 3-1856-32,2 1-512 0,0 3-16 0,2 3-16 0,2 3 128 0,1 2 32 0,-1 2 0 0,0 2 0 15,0 2-176-15,1 4-16 0,5 4-16 0,0 2 0 16,1-1 96-16,5-4 32 0,3-7 0 0,3-2 0 0,1-1 464 16,2-5 0-16,4-3 0 0,-1-3 0 0,1-4 0 15,1-3 160-15,-3-4-160 0,1-2 192 0,-1-3 192 16,4-3 64-16,2-4 0 0,1-7 0 15,-2-2-80-15,-1-5-16 0,2-3 0 0,-1 0 0 0,-2-5-352 0,0 0 0 16,-3-1-160-16,1 3 160 0,-5 0-160 0,1 5 160 16,-1 0-128-16,-2 5 128 0,-2 4 0 0,0 1-128 15,0 5 128-15,2 6 0 0,-2 5-192 0,0 0 64 16,0 0 0-16,0 0 0 0,5 8 128 0,-1 5 0 16,1 2-144-16,-3 6 144 0,2 0-128 0,1 5 128 15,-1 1-160-15,2 1 160 0,-2 2-224 0,3-1 48 16,0-3 16-16,2-2 0 15,0-1-480-15,0-1-80 0,-1-3-32 0,-1-1 0 16,0-5-912-16,0 0-176 0,0-2-32 0,-7-11-16 16,11 5-592-16,-11-5-112 0</inkml:trace>
  <inkml:trace contextRef="#ctx0" brushRef="#br1" timeOffset="88736.981">21899 8254 5519 0,'0'0'496'0,"0"0"-496"16,0 0 0-16,-7 5 0 0,1 3 5440 0,2 1 1008 15,2 2 192-15,-1 5 32 0,2 6-5328 0,-2 3-1088 16,1 2-256-16,1 1 0 0,1 3 0 0,1 2 0 16,1 0 0-16,1 2 0 0,-2 0 0 0,4-1 0 15,1-4 0-15,1-5 0 0,-1-3 0 0,1-5 0 16,-1-3 0-16,3-4 0 0,-3-3 0 0,3-4-144 15,-9-3 144-15,9-2-128 0,1-6 432 0,2-3 80 16,-1-3 32-16,1-3 0 0,-1-5-32 0,1-3 0 16,-2-2 0-16,1-1 0 0,-1 3-96 0,-1 2-32 0,0 0 0 15,-1 2 0-15,1 4-256 0,-1 2 128 0,-1 2-128 16,1 4 0-16,-2 2 0 0,-6 7 0 0,0 0-192 0,0 0 48 16,9 9-80-16,0 4-16 0,-1 4 0 0,0 4 0 15,-1 3 240-15,1 3 0 0,0 3-160 0,1 1 160 16,0-3 0-16,1-3 0 0,4-3-144 0,-1-4 144 15,-1-2 0-15,1-3 0 0,-4-4-128 0,2-5 128 16,1-3 144-16,1-2 96 0,5-3 16 0,-3-6 0 16,1-5 512-16,-1-5 128 0,0-7 0 0,1 0 16 15,-2-4-176-15,-2-2-32 0,0 1-16 0,-2 0 0 16,-1 0-240-16,-4 1-64 0,1 1 0 0,-2 2 0 16,2 5-192-16,-4 2-64 0,1 0 0 0,1 4 0 15,1 4-544-15,-2 2-112 16,0 3-32-16,-1 0 0 0,-2 8-2096 0,2-8-416 0</inkml:trace>
  <inkml:trace contextRef="#ctx0" brushRef="#br1" timeOffset="89168.965">22927 8204 39279 0,'-11'5'1728'0,"6"5"384"0,-1 6-1696 0,-2 5-416 16,-2 4 0-16,1 3 0 0,2 4 0 0,-1 1 0 0,-2 0 0 0,2 0 0 16,3 3 0-16,-1-1-192 0,-2 0 32 0,2-3 16 31,3-1-368-31,0-4-80 0,-2-4-16 0,2-6 0 15,2-4-48-15,0-4-16 0,1-9 0 0,0 0 0 0,0 0 672 0,0 0 0 0,1-10 0 0,3-6 0 16,1-7 352-16,2-2 0 0,3 0 0 0,0-2 0 16,0-2 16-16,0 0 0 0,1-1 0 0,2 2 0 15,2-3-80-15,2 1-16 0,-4 4 0 0,3 2 0 16,1 1-272-16,1 1 0 0,-2 6 0 0,0 6 0 16,-1 4-288-16,-2 2-16 0,2 1 0 0,-2 6 0 15,0 4 32-15,-2 6 0 0,1 5 0 0,-1 3 0 0,-1 5 112 16,0 4 32-16,0 1 0 0,-6 2 0 0,-2 1 128 0,2 2-208 15,1 2 80-15,-3 0 128 0,-1-1-320 0,2-4 48 16,0-2 16-16,2 0 0 16,1-3-1856-16,1-4-384 0,-2-5-64 15,4-4-9936-15</inkml:trace>
  <inkml:trace contextRef="#ctx0" brushRef="#br1" timeOffset="89434.755">23833 7509 40543 0,'0'0'3600'0,"0"0"-2880"0,-4 10-576 0,2 5-144 15,2 7 576-15,1 9 96 0,2 7 16 0,0 11 0 16,3 7-688-16,-2 2 0 0,3-4 0 0,1 1 0 31,-1 0-864-31,1 5-96 0,0 6-32 0,-1-2 0 0,0-5-1600 16,-2-2-320-16,-3-3-64 0</inkml:trace>
  <inkml:trace contextRef="#ctx0" brushRef="#br1" timeOffset="89838.484">23610 8262 37263 0,'14'-4'1648'0,"-4"0"336"0,2-1-1584 0,7-2-400 15,4 1 0-15,5-4 0 0,-3-2 160 0,3-3-160 16,2 0 192-16,1-1-192 0,0-1 288 0,2 1-48 15,0 1-16-15,-2 1 0 0,-5 0-224 0,1 3 0 16,-2 2 0-16,-3 2-160 0,-5 3 160 0,-2 2-192 16,-4 2 192-16,1 4-192 0,1 3 192 0,-3 3 0 15,-7 1 128-15,3 6-128 0,1 6 0 0,-1 5 0 16,-3 1 0-16,1 1 0 0,-1 0 0 0,1 0 0 0,2-3 0 16,1-2 0-16,1-2 0 0,2-4 0 0,3-5 0 0,0-1 0 15,2-2 0-15,0-5 0 0,0-3 0 16,0-3 0-16,-4-3 0 0,3-2 192 0,2-3-64 0,0-3 0 15,-2 0 320-15,-1-3 80 0,-1-3 16 0,1 1 0 16,-5-3-32-16,0 0-16 0,-6 1 0 0,-1-3 0 16,-3 0 144-16,1-1 48 0,-4-1 0 15,-2 1 0-15,-2 0-560 0,-1 4-128 0,-2 3 0 0,-1 5 0 16,-1 1-384 0,-2 3-128-16,2 2 0 0,-3 2-16 0,-2 2-2400 15,-1 3-464-15</inkml:trace>
  <inkml:trace contextRef="#ctx0" brushRef="#br1" timeOffset="90588.591">22430 9098 16575 0,'0'0'736'0,"0"0"160"0,0 0-720 0,0 0-176 16,-6-4 0-16,6 4 0 0,0 0 3584 0,-10-1 704 15,0 2 128-15,2-1 16 0,0-2-3040 0,-2 2-624 16,-3 0-112-16,-2 2-16 0,1 2-208 0,-2 4-48 15,-4 2 0-15,0 4 0 0,1 1-384 0,-4 3 0 16,0 0 0-16,-2-1 0 0,2 4 0 0,2 0-176 16,3-2 176-16,3 1-128 0,1-5 128 0,4 0-160 15,5 1 160-15,2-1-160 0,0-1-192 0,5 1-32 16,4-5-16-16,5 3 0 0,2 1 144 0,4 2 16 16,5-3 16-16,5-1 0 0,1 2 224 0,1 2 0 0,-6-2 0 15,3 0 0-15,3-2 0 0,-3 0 0 0,-3-4 0 0,-2 5 0 16,-1 1 0-16,-3-3 0 0,-6-4 128 0,-3 0-128 15,-1 1 288-15,-7-8 0 0,0 9 0 0,-2 1 0 16,-4 1 160-16,-3 0 16 0,-4-1 16 0,-7 1 0 16,-6-1-144-16,0 1-16 0,-2 0-16 0,-2-1 0 15,-3 0-304-15,2-5 0 0,1-2 0 0,3-2 0 32,5 0-1776-32,5-4-256 0,3-5-48 0,3-2-12368 0</inkml:trace>
  <inkml:trace contextRef="#ctx0" brushRef="#br1" timeOffset="90919.23">22938 9215 7359 0,'0'0'320'0,"0"0"80"0,0 0-400 0,0 0 0 16,-3-4 0-16,3 4 0 0,-5-3 7408 0,5 3 1392 15,-9 3 288-15,1 0 48 16,-5-3-7728-16,2 2-1408 0,-1 3-528 0,-4 3 16 16,-6 2 32-16,0 2 16 0,0 3 0 0,-1 3 0 0,-5 2 176 0,1 0 32 15,-2 4 16-15,3 3 0 0,2 4 240 0,4 3 0 16,0 3 0-16,5-2 0 0,4-2 0 0,0-1 0 16,3-3 0-16,6-3 0 15,5-5-448-15,4-3-64 0,1 0 0 0,4-5 0 16,4-5-624-16,3-3-128 0,3-1-16 0,4-5-16 15,-1-5-1408-15,3-4-288 0,14-9-48 0,-9-5-16 0</inkml:trace>
  <inkml:trace contextRef="#ctx0" brushRef="#br1" timeOffset="91775.395">23354 9235 40079 0,'-12'0'1776'0,"2"2"368"16,-5 0-1712-16,0 3-432 0,1 3 0 0,-2 3 0 16,0 2 0-16,0 1 0 0,2 0-192 0,1 5 192 15,3 3-448-15,0 2 16 0,-1 3 16 0,3 3 0 16,0-1-416-16,3 1-64 0,-1 0-32 0,2-2 0 16,3-9-96-16,2 0-32 0,3-1 0 0,1-5 0 0,-1-3 544 0,2-2 96 15,-6-8 32-15,9 5 0 0,-9-5 672 0,12 1 144 16,-3-2 16-16,1-2 16 0,-2-2 544 0,1-1 96 15,1-5 32-15,-4-2 0 0,-2-6-544 0,3-2-96 16,-1 0-32-16,2 2 0 0,-4 5-256 0,1-4-48 16,-1-4-16-16,2 5 0 0,-1 6-144 0,-1 1 0 15,0 1 0-15,-2 0 0 0,2 3 0 0,-4 6 0 16,0 0 0-16,0 0 0 0,11 4 0 0,-1 3 0 16,-1 4 0-16,2 0 0 0,-1 1 0 0,2 3-224 0,0 2 80 15,1 0 16-15,2-2 128 0,0 0-160 16,2-3 160-16,0-2-160 0,1-6 160 0,0-2-128 0,4-2 128 15,-2 0-128-15,2-3 128 0,0-5 256 0,0-7-64 0,1-2-16 16,-2-2 64-16,5-1 16 0,-2-5 0 0,0-1 0 16,-2 1-96-16,0-1-16 0,-4-5 0 0,-1 0 0 15,1-2-16-15,-3 3-128 0,-2-6 192 0,-1-5-64 16,-1-5 128-16,-1 1 0 0,-2 2 16 0,-2-3 0 16,-1-1-272-16,1-1-224 0,-5 1 32 0,-1 2 16 15,-1 1 16-15,-3 4 0 0,2 4 0 0,0 5 0 16,-1 5 160-16,-1 6 0 0,2 4 128 0,-3 6-128 15,-1 2 208-15,2 6-16 0,-4 2-16 0,1 5 0 16,-3 4-176-16,1 5 0 0,-1 8 0 0,-2 8 0 16,1 4 0-16,-3 5 0 0,0 0 0 0,1 4-176 0,0 1 176 15,-2 4 0-15,-1 3-144 0,2 3 144 0,3 2-176 0,0-1 48 16,-2 0 0-16,4-5 0 0,4-6 128 0,1-4-192 16,0-3 192-16,3-3-192 0,1-4 192 0,5 0 192 15,5-5-32-15,0-3-16 0,-2-4 0 0,6-2 0 16,2-5 0-16,2 0 0 0,-2-2-144 0,3-3-192 15,0-4 32-15,0 1 16 0,0 0 144 0,2-4-192 16,-3-6 192-16,2-2-192 0,2-1-16 0,-1-4-16 16,2 0 0-16,1-2 0 0,-1 1 0 0,2-3 0 15,0 1 0-15,-1-2 0 0,0-1-48 0,-2-1-16 16,1 3 0-16,-2-1 0 0,-2 0 288 0,1 1 0 16,-3 1-128-16,-3-1 128 0,-4-1 0 0,0 1 0 0,-3 3 0 15,1-3 144-15,-1 0-144 0,-1 2 128 0,0 1-128 16,-3-1 128-16,-4 0 32 0,0-2 0 0,0-1 0 15,-1 4 0-15,-2 2 80 0,-2 1 16 0,-1-3 0 0,2 7 0 16,-1 2 48-16,0 3 16 0,-7 3 0 0,2 0 0 16,2 2-112-16,-5 3-16 0,0 4 0 0,-1 2 0 15,-2 2-64-15,-3 5-128 0,4 6 176 0,-4 5-176 16,-1 1 208-16,0 3-64 0,3-2-16 0,1 2 0 16,2-3 48-16,1 5 0 0,6 4 0 0,1-1 0 15,4-5 16-15,3 0 16 0,4-2 0 0,6 0 0 16,3 0-208-16,6-6 0 0,5-4 0 0,1-2 0 15,3-4 0-15,5-2 0 0,4-3 0 0,0-2 0 16,1-1-960-16,3-4-128 16,2-4-16-16,6-5-16 0</inkml:trace>
  <inkml:trace contextRef="#ctx0" brushRef="#br1" timeOffset="99440.939">20798 14259 2751 0,'0'0'128'0,"0"0"16"0,0 0-144 0,0 0 0 0,0 0 0 0,0 0 0 15,0 0 3040-15,0 0 576 0,0 0 112 0,0 0 32 16,0 0-2272-16,0 0-448 0,0 0-80 0,0 0-32 15,0 0-384-15,0 0-80 0,0 0-16 0,0 0 0 16,0 0-64-16,0 0 0 0,0 0-16 0,0 0 0 16,-4-2-32-16,4 2 0 0,0 0 0 0,0 0 0 15,-8-5-16-15,8 5 0 0,0 0 0 0,0 0 0 16,-4-5-64-16,1 1-32 0,3 4 0 0,-2-7 0 0,1 1 0 0,-1 0 0 16,2 6 0-16,0 0 0 0,0-10-32 0,0 3 0 15,0 0 0-15,0 7 0 0,5-7-192 0,-5 7 0 16,3-8 128-16,-1 3-128 0,-2 5 0 0,0 0 128 15,0 0-128-15,0 0 0 0,0 0 128 0,0 0-128 16,8-5 0-16,-8 5 144 0,0 0-144 0,0 0 0 16,0 0 0-16,0 0 0 0,0 0 0 0,7 5 192 15,3-1-192-15,-10-4 192 0,0 0-64 0,5 12-128 16,1-5 192-16,-1 2-64 0,-5-9-128 0,-1 11 0 16,2-2 0-16,-1 1 0 0,0-10 0 0,-5 10 0 15,-1 0 0-15,1-2 128 0,0 0-128 0,-1-1 192 16,0-1-192-16,-3-1 192 0,9-5-64 0,-9 4-128 0,0 1 192 0,2-3-64 15,-1-2 0-15,8 0 0 0,-8 3 0 0,8-3 0 16,-9-3-128-16,3-2 192 0,6 5-192 0,0 0 192 16,-9-4-192-16,4-3 160 0,1 0-160 0,2-1 160 15,1 0-160-15,1 1 0 0,1-3 0 0,1 2 128 16,0-1-128-16,2 1 0 0,-1 0 0 0,3 1 0 16,1-1 0-16,0 2 0 0,2-3-144 0,-1 2 144 15,3 3 0-15,2-2-128 0,-4-2 128 0,2 4 0 16,0 1-192-16,-1 1 192 0,-10 2-192 0,10-2 192 15,0 1-176-15,-2 1 176 0,1 2-160 0,-9-2 160 16,0 0-128-16,10 6 128 0,-1 0 0 0,-2-1-144 16,-7-5 144-16,3 11-128 0,-3-11 128 0,1 10-128 15,-1-1 128-15,-1 2 0 0,-2-1 0 0,1-1 0 16,2-9 0-16,-6 9 0 0,-1-2 0 0,0 0 128 0,7-7 0 16,-8 6 16-16,-3 0 0 0,1-2 0 15,2 1-16-15,0-2-128 0,8-3 192 0,0 0-64 0,-7 1-128 16,7-1 0-16,0 0 0 0,-8-3 128 0,2-3-128 0,4 0 0 15,2 6 0-15,0-10 0 0,0 0 0 0,4 0-176 16,6 0 48-16,-2 1 0 0,-3 1 128 0,4 0-192 16,2 0 192-16,-1 0-192 0,0 6 192 0,1-3-128 15,-1 0 128-15,1 3-128 0,-1 1 128 0,0 0-160 16,-3 0 160-16,2 3-160 0,1 4 160 0,0-1 0 16,-10-5-144-16,7 10 144 0,0 1-144 0,-5 1 144 15,-2 1-192-15,0 3 192 0,0-1 0 0,-2-1 0 16,-3 0 0-16,-1-1 144 0,2-1 0 0,-5-2 0 15,-1 3 0-15,2-5 0 0,2-3 176 0,-2 0 16 16,-1 0 16-16,1-2 0 0,-1-3-32 0,0-1 0 0,0-2 0 0,4-1 0 16,1-4-176-16,-1 0-144 0,-1-1 192 0,3-1-192 15,0-3 0-15,3 1 0 0,3-2 0 16,-1 2-144-16,3 0 144 0,2 3-208 0,0-2 80 0,3 3 128 16,-2 3-192-16,0 1 192 0,-8 4-160 0,9-2 160 15,-9 2-192-15,9 1 48 0,-9-1 16 0,9 7 0 16,-3-1-80-16,0 4-16 0,-3 2 0 0,0 3 0 15,-5-1 224-15,0 1-176 0,-1 0 176 0,-3 1-160 16,-3 2 160-16,2-1 0 0,1-2 0 0,0-4 0 16,-3-5 192-16,0-1-48 0,0 0 0 0,9-5 0 15,-7 0-144-15,-2-3 0 0,2-5-160 0,6-2-13168 16</inkml:trace>
  <inkml:trace contextRef="#ctx0" brushRef="#br1" timeOffset="100591.76">20740 14327 20271 0,'-10'-4'1792'0,"-1"-1"-1424"15,3 1-368-15,4 1 0 0,4 3 1008 0,0 0 128 16,-2-5 16-16,2-2 16 0,2-2-1168 0,1-2-352 15,3 2-16-15,-2 2 0 0,2 1 176 0,-6 6 16 16,6-6 16-16,0 1 0 0,2 1 160 0,-3 1 0 16,-5 3 0-16,8-4 0 0,-8 4 160 0,9 1 64 15,0 3 16-15,-1 1 0 0,1 2 80 0,-2 3 0 16,0 2 16-16,-2 4 0 0,-2 1-144 0,1 1-48 0,3 1 0 0,-5 1 0 16,-4-2-144-16,0-1 160 0,0 0-160 15,-3-2 160-15,0-2 48 0,-1-1 16 0,-3 0 0 0,5-3 0 16,4-9 304-16,-8 6 64 0,8-6 16 0,-6 3 0 15,6-3 64-15,-9-1 16 0,1-2 0 0,4-3 0 16,2-4-304-16,0 0-64 0,1 2-16 0,1-6 0 16,3-1-304-16,3-2 0 0,2 1 0 0,0 2 0 15,-3 2 0-15,3 1 0 0,-1 3-160 0,3 2 160 16,-1 2 0-16,1 4 0 0,2 4 0 0,-1 2 0 16,1 2-368-16,-1 4 48 0,1 6 16 0,-1 2-8896 15,-2 1-1776-15</inkml:trace>
  <inkml:trace contextRef="#ctx0" brushRef="#br1" timeOffset="102538.778">20897 14318 20671 0,'-11'4'912'0,"11"-4"192"0,-7 0-880 0,-1 0-224 16,-4-1 0-16,4 1 0 0,8 0 0 0,0 0 176 16,-5-4-176-16,5 4 160 0,-6-1-160 0,6 1 0 15,0 0 0-15,-6-5 128 0,-1 1-128 0,7 4 0 16,0 0 0-16,-7-2 0 0,-1-2 304 0,8 4-32 16,0 0 0-16,0 0 0 0,-8-3 112 0,8 3 0 15,0 0 16-15,0 0 0 0,0 0-160 0,0 0-48 0,0 0 0 16,0 0 0-16,11-2-192 0,-1 0 176 0,-4-1-176 15,3 2 160-15,1-4-160 0,1 1 0 0,0 0 144 0,2 1-144 16,0-1 128-16,1 1-128 0,-1 1 128 0,0-1-128 16,0-2 0-16,0 1 0 0,-4 1 0 0,1 0 128 15,2 1-128-15,-4 1 0 0,-8 1 0 0,0 0 0 16,0 0 0-16,0 0 0 0,0 0 0 0,0 0-128 16,0 0 128-16,0 0 0 0,0 0-144 0,0 0 144 15,0 0 0-15,-4 10 0 0,-4-2-144 0,-1-2 144 16,-1-1 0-16,2-1 128 0,-3 0-128 0,3 1 192 15,-1-1-192-15,1-3 0 0,0-2 0 0,2 1 0 16,-2 1 0-16,8-1 0 0,-4-1 0 0,4 1-160 16,0 0-416-16,0 0-96 0,0 0-16 0,5-12 0 15</inkml:trace>
  <inkml:trace contextRef="#ctx0" brushRef="#br1" timeOffset="103081.748">20755 14270 16175 0,'0'0'704'0,"0"0"176"0,0 0-704 0,0 0-176 16,0 0 0-16,0 0 0 0,0 0 320 0,0 0 48 16,0 0 0-16,0 0 0 0,0 0-368 0,0 0 128 15,-1-7-128-15,1 7 0 0,0 0 0 0,0 0 0 16,0 0 0-16,0 0 0 0,0 0 0 0,0 0 192 15,0 0-32-15,0 0-16 0,0 0 48 0,8-5 0 16,-8 5 0-16,0 0 0 0,0 0-192 0,0 0 0 16,9-1 0-16,-9 1 128 0,0 0-128 0,0 0 0 15,0 0 0-15,0 0 0 0,0 0 0 0,10 0-256 16,-10 0 64-16,11-2 16 16,-11 2-368-16,0 0-80 0,7-3-16 0,-7 3-4352 15,0 0-896-15</inkml:trace>
  <inkml:trace contextRef="#ctx0" brushRef="#br1" timeOffset="103971.801">22573 14222 911 0,'0'0'0'0,"0"0"0"0,0 0 0 0,0 0 0 15,0 0 0-15,0 0 0 0,0 0 2864 0,0 0 480 16,0 0 112-16,0 0 0 0,0 0-2640 0,0 0-544 0,0 0-96 15,0 0-32-15,0 0-144 0,0 0 0 16,0 0 0-16,0 0 0 0,0 0 0 0,0 0 0 0,0 0 0 0,0 0 128 16,0 0-128-16,0 0 0 0,0 0 0 0,0 0 0 15,0 0 0-15,0 0 0 0,0 0 0 0,0 0-176 32,0 0-192-32,0 0-32 0,0 0-16 0,0 0 0 15,-1 9-144-15,1-9-16 0,0 0-16 0,0 0 0 16,0 0-176-16,0 0-16 0,0 0-16 0</inkml:trace>
  <inkml:trace contextRef="#ctx0" brushRef="#br1" timeOffset="104987.544">22680 16208 911 0,'0'0'0'0,"0"0"0"0,0 0 0 0,0 0 0 16,0 0 0-16,0 0 0 0,0 0 1600 0,0 0 224 15,0 0 48-15,0 0 16 16,0 0-2320-16,0 0-464 0,8-2-80 0,-8 2-32 0,0 0 656 0,0 0 128 16,0 0 32-16,0 0 0 0,0 0 608 0,0 0 128 15,0 0 32-15,0 0 0 0,0 0 128 0,0 0 48 16,0 0 0-16,0 0-2832 15,0 0-560-15</inkml:trace>
  <inkml:trace contextRef="#ctx0" brushRef="#br1" timeOffset="107054.693">20862 14398 14559 0,'0'0'640'0,"-8"-4"144"0,-1-2-624 0,3 1-160 16,6 5 0-16,-8-6 0 0,3 0 640 0,2-1 112 16,3 7 16-16,-6-8 0 0,3 1 32 0,3 7 16 15,0 0 0-15,0-8 0 0,-1 0-240 0,-2 2-64 16,2-1 0-16,1 7 0 0,0 0 64 0,0 0 16 16,0 0 0-16,0 0 0 0,0 0 224 0,0 0 32 15,0 0 16-15,0 0 0 0,1-8-256 0,-1 8-48 16,0 0-16-16,0 0 0 0,0 0-240 0,10 2-48 15,-10-2-16-15,12 6 0 0,-1-1 144 0,2 2 16 16,-4 1 16-16,0 1 0 0,-1 3-128 0,2 1-32 16,2 1 0-16,2 2 0 0,2-2-64 0,-1 0 0 0,0-2-16 15,1 3 0-15,-1-3-48 0,0 0-128 0,-6-2 192 0,4 2-64 16,1 1 32-16,-2 1 0 0,-3-1 0 0,2 0 0 16,0-2 96-16,-1 0 0 0,-3 0 16 0,1 1 0 15,0-1 16-15,3 1 0 0,-2 0 0 0,0 0 0 16,-1 0-80-16,2 1-16 0,1-2 0 0,0 1 0 15,-1 2-192-15,1-2 176 0,-1-1-176 0,1 1 160 16,0-1-160-16,1 2 0 0,-1 5 144 0,0-3-144 16,1-2 144-16,1 0-144 0,2-3 192 0,-6 2-192 15,-1 4 192-15,0-1-64 0,2-2 0 0,2 1-128 16,-1-1 224-16,1 0-64 0,0-2-16 0,0 0 0 16,-2 0-16-16,1 1-128 0,0-2 192 0,-1 0-64 15,-2-2 32-15,3-3 0 0,-4 5 0 0,3-2 0 0,-2-3-160 16,1 2 0-16,0-2 144 0,-1 2-144 0,2 1 0 15,-3-2 144-15,-1 0-144 0,2 1 0 0,0 0 128 0,0 2-128 16,-2-2 0-16,2 3 0 0,-2-2 0 16,1-1 0-16,0-1 0 0,0 1 0 0,1 1 0 0,1 0 0 15,-4 2 128-15,4-2-128 0,-2 1 0 0,3 0 160 16,-4 0-160-16,4 0 128 0,-3-1-128 0,2 2 0 16,-3-2 144-16,2 1-144 0,-3 0 0 0,6 1 144 15,-1-1-144-15,0 3 0 0,-3-1 128 0,2-1-128 16,2 0 0-16,2-1 0 0,-4-1 128 0,0 0-128 15,1 0 0-15,1 0 0 0,0-2 160 0,1 3-160 16,-2-1 128-16,0-1-128 0,1 1 0 0,-2 1 0 16,-1-4 128-16,1 2-128 0,0-2 0 0,2 1 0 15,-11-6 0-15,9 7 128 0,0-1-128 0,-1 2 0 0,2-2 0 16,-2 0 0-16,-8-6 0 0,10 8 0 0,0 0 0 0,-3 0 0 16,-7-8 0-16,9 9 0 0,-9-9 0 0,8 9 0 15,0 0 0-15,-8-9 128 0,9 7-128 0,-9-7 0 16,8 10 0-16,-2-2 0 0,-6-8 128 0,7 9-128 15,-7-9 0-15,8 6 0 0,-2 2 0 0,-6-8 128 16,6 7-128-16,-6-7 0 0,0 0 0 0,10 5 0 16,-5 2 0-16,1-3 0 0,-6-4 128 0,0 0-128 15,6 8 0-15,1-3 0 0,-7-5 0 0,7 7 0 16,-7-7 0-16,5 6 0 0,0 1 0 0,-5-7 0 16,0 0 0-16,6 6 0 0,-2 0 0 0,3 1 0 15,-2-1 0-15,0 1 0 0,-5-7 0 0,4 9 0 16,2-2 0-16,-6-7 0 0,3 8 0 0,1 0 0 15,1 1 0-15,-1-2 0 0,-1 1 0 0,1-1 0 0,-4-7 0 16,6 8 0-16,0 1 0 0,-2 0 0 0,0 0 0 0,0-3 0 16,3 1 0-16,-1 1 0 0,-3 2 0 0,2-3 0 15,-1 2 0-15,2-2 0 0,-6-7 0 0,3 10 0 16,4-2 0-16,-2 0 0 0,-5-8 0 0,5 9 0 16,-5-9 0-16,1 10 0 0,-1-10 0 0,1 10 0 15,-1-10 0-15,4 11 0 0,1-2 0 0,-1-2 128 16,-4-7-128-16,7 9 0 0,-7-9 0 0,6 9 0 15,-3-1 0-15,-3-8 0 0,8 8 0 0,-8-8 0 16,0 0 128-16,3 10-128 0,3-1 0 0,-6-9 0 16,0 0 0-16,5 8 0 0,-5-8 0 0,0 0 0 15,5 7 0-15,-5-7 0 0,0 0 0 0,0 0 0 16,4 8 0-16,-4-8 0 0,0 0 0 0,0 0 0 0,0 0 128 16,0 0-128-16,0 0 0 0,0 0 0 0,9 6 0 0,-9-6 0 15,0 0 0-15,0 0 0 0,0 0 0 0,0 0 0 16,0 0 0-16,0 0 0 0,4 6 0 0,-4-6 0 15,0 0 0-15,0 0 0 0,0 0 128 0,0 0-128 16,0 0 0-16,0 0 0 0,0 0 0 0,0 0 0 16,0 0 0-16,0 0 128 0,0 0-128 0,0 0 0 15,0 0 0-15,0 0 128 0,0 0-128 0,0 0 0 16,0 0 128-16,0 0-128 0,0 0 128 0,0 0-128 16,0 0 0-16,0 0 0 0,0 0-144 0,0 0 144 15,0 0 0-15,0 0 0 0,0 0 0 0,0 0 0 16,0 0-128-16,0 0 128 0,-6-3 0 0,4 0 0 15,2 3 0-15,0 0-128 0,-7-6 128 0,7 6 0 0,0 0 0 16,0 0 0-16,-7-5-128 0,7 5 128 0,-6-5 0 0,6 5-192 16,0 0 192-16,-6-5-160 0,-1-1 160 15,1 1 0-15,2 1-144 0,-2 1 144 0,1-2 0 0,3 0-144 16,-4 1 144-16,2-1 0 0,4 5-144 0,0 0 144 16,0-5 0-16,0 5-144 0,-1-7 144 0,-2 2 0 15,3 5 0-15,0 0 0 0,-7-9 0 0,7 9 0 16,-7-9 0-16,3 3 0 0,4 6 0 0,-9-10 0 15,1 0 0-15,-1 2 0 0,9 8 0 0,-5-9 0 16,-3-1 0-16,2 3 0 0,-5-1 0 0,4 0 0 16,-2 0 0-16,0-3 0 0,-1-3 0 0,1 2 0 15,0 0 0-15,-2 3-128 0,1-2 128 0,1-1 0 16,-1-1 0-16,0 1 0 0,1 3 0 0,1-1 0 16,-1-1 0-16,0 0 0 0,2 2 0 0,-1-2 0 0,1 2 0 15,-3-1 0-15,4-2 0 0,-3 1 0 0,2-2 0 16,-2 2 0-16,4 0 0 0,-4 2 0 15,1-4 0-15,-3 5 0 0,1-1-176 0,-1 0 176 0,-2-1-208 0,-2 1 80 16,1-1-192-16,-2 1-48 0,0 0 0 0,-1-1 0 31,1-1-320-31,-1 2-64 0,3 4-16 0,0-1-10448 0,-2 2-2096 0</inkml:trace>
  <inkml:trace contextRef="#ctx0" brushRef="#br1" timeOffset="109651.743">20857 14361 15087 0,'-9'-5'320'0,"1"1"80"0,-5-4 16 16,2 2 16-16,3 0-432 0,-2 1 0 0,6-2 0 0,-2-1 0 0,3 2 0 0,-1 0 0 16,2 1 0-16,-1-2 0 0,-3-4 208 0,2 4-32 15,1 2-16-15,-1-1 0 0,-2 2 832 0,2-1 160 16,2 0 48-16,-4 2 0 0,1 0 400 0,1-1 64 15,4 4 32-15,-6-1 0 0,6 1-256 0,0 0-48 16,0 0-16-16,0 0 0 0,0 0-608 0,0 0-112 16,0 0-16-16,0 0-16 0,0 0-368 0,9 10-64 15,-2 0 0-15,5 0-16 0,4 0 160 0,1 2 48 16,1 2 0-16,2 0 0 0,1 1-32 0,1 2 0 16,0 3 0-16,4 1 0 0,-1 1-96 0,5 1-32 15,1 1 0-15,0 3 0 0,-2-1-80 0,1-1-16 0,1 3 0 16,-1-2 0-16,-2 2-128 0,3-2 192 0,1 4-192 0,0-1 192 15,1 0-64-15,-1 1 0 0,-2 1 0 0,0 1 0 16,1 0 32-16,-4-2 0 0,-1 0 0 0,-1-2 0 16,0-2 48-16,-3-2 16 0,1 0 0 0,-2-1 0 15,1-1-32-15,-1 0-16 0,0 0 0 0,-1 0 0 16,2 0-48-16,-2 0-128 0,2 0 192 0,-1 2-64 16,-2-4-128-16,0 2 128 0,0 3-128 0,-2-3 128 15,-1-1-128-15,0 1 0 0,2 0 0 0,-2-2 128 16,-1 0-128-16,-1-1 0 0,1 0 0 0,1-1 128 15,-1 0-128-15,0-2 0 0,-3-1 0 0,1 0 0 16,1 1 0-16,0-1 128 0,1-1-128 0,-1-1 0 0,-1 1 0 16,0-3 128-16,2 0-128 0,-4-1 0 15,2-2 128-15,-1 2-128 0,0 2 0 0,1-2 128 0,-4-1-128 16,4 3 0-16,-1 0 0 0,2-1 128 0,-4 0-128 0,-1 1 0 16,4 0 0-16,-4 1 0 0,1-2 0 0,2-3 0 15,-1 3 0-15,0-1 0 0,-2 0 0 0,0 2 0 16,-2-2 128-16,0-1-128 0,1 0 0 0,-1 0 0 15,-1-1 0-15,-1 1 128 0,-5-9-128 0,5 9 0 16,-2 0 0-16,-3-9 128 0,7 7-128 0,-7-7 128 16,0 0-128-16,0 0 128 0,4 8-128 0,-4-8 0 15,0 0 0-15,0 0 0 0,0 0 0 0,7 8 0 16,-7-8 0-16,0 0 128 0,0 0-128 0,0 0 0 16,0 0 0-16,0 0 0 0,0 0 0 0,0 0 0 15,0 0 0-15,0 0 0 0,0 0 0 0,0 0 0 0,0 0 0 16,0 0 0-16,0 0-192 0,0 0 192 0,0 0-160 15,0 0 160-15,0 0-416 0,0 0 16 0,0 0 0 0,0 0 0 32,0 0-208-32,0 0-32 0,0 0-16 0,-5-6 0 15,5 6-80-15,-6-5-16 0,2 0 0 0,-3 0 0 16,0-2-208-16,2 2-32 0,5 5-16 0,-8-5 0 16,1 1-624-16,7 4-128 0,-8-5-32 0,3-1 0 15,-1 1 256-15,0-2 32 0,3-1 16 0,-1 2 0 16,4 6 272-16,-4-9 64 0,1 1 16 0,0 0 0 0,2 0 640 0,-3 1 128 0,4 7 32 0,-2-7 0 15,2 7 336-15,0 0 0 0,-3-6 192 0,3 6-64 16,0 0 64-16,0 0 0 0,-6-8 0 0,2 3 0 16,4 5 496-16,0 0 96 0,-4-6 32 0,0 2 0 15,1-2 176-15,3 6 32 0,0 0 16 0,-2-9 0 0,-2 1-320 0,3-2-64 16,4 0-16-16,-5-2 0 0,1 1-416 0,0 0-96 16,1-1 0-16,1 1-128 0,0 1 128 0,1 0-128 15,-2-1 0-15,-3 2 0 0,2 0 320 0,-1 0 0 16,-1 1 0-16,-1-1 0 0,-2 0 400 0,0-1 96 15,2-3 16-15,-2 1 0 0,2-1-144 0,0-2-32 16,-5 0 0-16,2 0 0 0,-4-1-304 0,2 1-64 16,1-1-16-16,-1 3 0 0,0-1-48 0,-2 3-16 15,0 0 0-15,1 1 0 0,-1 1 176 0,2 3 48 16,2-4 0-16,-1 2 0 0,0 4 16 0,1-2 0 16,1 1 0-16,2 0 0 0,-4-4-144 0,2 1-32 15,-1-2 0-15,2 1 0 0,1 1-272 0,1 2 0 0,3 6 128 16,-6-7-128-16,6 7 0 0,0 0 128 15,-4-6-128-15,4 6 0 0,0 0 160 0,0 0-160 0,0 0 128 0,0 0-128 16,0 0 0-16,0 0 128 0,0 0-128 0,0 0 0 16,0 0 0-16,0 0 0 0,5 9 0 0,2 2 0 15,-3 0 0-15,3 2 0 0,-1 2 0 0,3 1 0 16,1 1 0-16,0 0 0 0,0 5 0 0,1-2 0 16,1 2 0-16,1 1 128 0,-2 0-128 0,2 0 0 15,1-1 128-15,-2 2-128 0,0-1 0 0,-3 0 128 16,1 1-128-16,-2-1 0 0,-1-1 144 0,1 2-144 15,-1 3 192-15,-1-1-48 0,-3-3 0 0,3 0 0 16,-1-2 0-16,0 1 0 0,-1-4 0 0,-1-1 0 16,2-2 48-16,-2-1 16 0,0-1 0 0,-2-1 0 15,-2-3-16-15,1 1 0 0,1 1 0 0,-1-11 0 0,4 9-192 16,-4-9 144-16,2 10-144 0,-2-10 128 0,0 0-128 0,-2 8 160 16,2-8-160-16,0 0 160 15,0 0-32-15,0 0 0 0,-4 8 0 0,4-8 0 0,0 0 64 0,-5 8 0 16,-3-6 0-16,8-2 0 0,0 0-64 0,0 0 0 15,-11 2 0-15,2 0 0 0,2-2-128 0,1 0 0 16,-2-1 0-16,1 0 0 0,-6-1 0 0,0 2 0 16,1-1 0-16,-1 0 0 0,-2 0 0 0,-1 1 0 15,0 2 0-15,0-2 0 0,0-3 0 0,-2 2 0 16,1 1 0-16,-1-2 0 0,1 0 0 0,0 0 0 16,-1-2 0-16,1 1 0 0,0 1 0 0,0-1 0 15,-4-3 0-15,2 2 0 0,-2 0 0 0,1 0 0 0,2 2 0 16,0 1 0-16,1 0 0 0,-1 1-192 0,5 0 64 15,0 2 128-15,-2 0-176 0,4-1 176 0,4-2-128 16,7 1 128-16,-10 0-192 0,10 0 64 0,0 0 0 0,0 0 0 16,-6-1 128-16,6 1-192 0,0 0 192 0,0 0-192 15,0 0 0-15,0 0 0 0,9 4 0 0,4-1 0 16,3-1 192-16,1 0-208 0,2 2 80 0,2-1 128 16,2 0-192-16,1 0 192 0,0 0-160 0,2 0 160 15,-1-3-192-15,-4 0 192 0,1 1-208 0,-1-1 80 16,0-1 128-16,-1 1-208 0,1 0 80 0,-1 0 128 15,-1-1-144-15,2-1 144 0,0 1 0 0,1 1 0 16,-1 1 0-16,-1 2 0 0,0-1 0 0,0 0 0 16,-3 1 0-16,-1 0 0 0,1-1 0 0,-1 1 0 15,-1-2 0-15,-1 2 0 0,-4 0 0 0,1-2 0 0,-3-2 0 16,-8 1 0-16,0 0 0 0,8 0 0 0,-8 0 0 0,0 0 0 16,0 0 0-16,0 0 0 0,0 0 0 0,0 0 0 15,0 0 0-15,3-10 0 0,-3 1 0 0,-1-1 128 16,0 2-128-16,-2-1 144 0,-2-2-16 15,3 0 0-15,-2-1 0 0,1-2 0 0,-2 0 0 0,3 0 0 16,1-2 0-16,-2-1 0 0,-1-3-128 0,2-1 0 16,1 2 0-16,0-1 128 0,-1-5-128 0,-4 1 0 15,1 0 144-15,0 1-144 0,1 0 192 0,-3 2-48 16,-4 1 0-16,2 1 0 0,4 1 112 0,-2 1 0 16,2 1 16-16,-3 1 0 0,2 1-48 0,0 2-16 15,5 3 0-15,-1 1 0 0,-2 0-208 0,1 1 0 16,-1 2 0-16,4 5 0 0,-5-5 0 0,5 5-240 0,0 0 32 15,0 0 0 1,-6-2-448-16,6 2-96 0,0 0-16 0,0 0-11520 0,-8-2-2320 16</inkml:trace>
  <inkml:trace contextRef="#ctx0" brushRef="#br1" timeOffset="110489.798">20863 14353 12895 0,'-16'-4'576'0,"7"1"112"0,-2 1-560 0,1 0-128 0,0-2 0 15,-1-1 0-15,7 4 3520 0,4 1 656 0,-7-7 144 0,4 3 32 16,3 4-2960-16,0-8-592 0,1 0-112 0,1-2-32 16,0-1-336-16,4 0-80 0,-4 0-16 0,4-1 0 15,1 1 208-15,-1 0 32 0,0 0 16 0,2 1 0 16,2 1-48-16,-1 0-16 0,1 1 0 0,-2 0 0 15,2 1-144-15,1 1-16 0,-1 1-16 0,1 1 0 16,-1 0-112-16,0 4 0 0,0 4-128 0,1 1 192 16,-2 4-64-16,1 3-128 0,1 3 176 0,-3 5-176 15,2 4 144-15,-2 1-144 0,-1-1 0 0,-5 3 144 16,-1 2-16-16,-2-1 0 0,-1-2 0 0,-7 0 0 16,0-3 176-16,-5-1 16 0,-3-1 16 0,-3 0 0 0,0-2 128 15,0-2 32-15,-2-3 0 0,1-3 0 0,1-2 16 16,0-3 16-16,3-3 0 0,0-2 0 0,2-3-160 0,2-3-48 15,3 0 0-15,-1-6 0 0,2-2-192 0,1-5-128 16,2 0 128-16,1-2-128 0,2-1 0 0,2-1-192 16,0 0 32-16,3 3 0 0,1 4-32 0,4 1 0 15,-3 0 0-15,4 3 0 0,2 2 192 0,1 0-208 16,0 2 80-16,1 4 128 0,1 2-208 0,2 3 80 16,4 2 128-16,-2 5-208 0,-5 3 16 0,-1 4 0 15,-2 1 0-15,-5 6 0 0,-4 2 0 0,0 1 16 16,0-2 0-16,-3-2 0 0,-4-2 176 0,0-1-160 15,-4-2 160-15,2-2-160 0,-1-4 288 0,-2-3 64 0,1-2 16 16,2-2 0-16,-1-2 176 0,2-3 16 0,3-3 16 16,-1-2 0-16,1-1-160 0,0-3-16 0,1-4-16 15,3-3 0-15,0-2-224 0,2 0 0 0,3-1 0 16,2 0 0-16,0-3-304 0,3 2 0 0,1 4 0 0,1 4 0 31,-4 3-976-31,2 5-192 0,6 2-32 0,-2 3-15488 0</inkml:trace>
  <inkml:trace contextRef="#ctx0" brushRef="#br1" timeOffset="111288.31">20970 14382 30399 0,'0'0'2704'0,"0"0"-2160"16,0 0-544-16,-2 8 0 0,4 1 1008 0,3 0 80 16,2-4 32-16,5 3 0 15,0 2-1408-15,4 0-288 0,-1 0-48 0,0 3-16 16,1 2 112-16,-1 2 16 0,3-1 0 0,-4 3 0 0,0 0 320 0,2 2 192 0,0 1-192 0,3 2 192 16,-1 1 0-16,1 3 0 0,1 0 0 0,4 2 0 15,4 2 0-15,-3-1 256 0,-3-2-64 0,2 1 0 16,4 1 160-16,-2-4 32 0,2-2 0 0,-4 0 0 15,1 1-128-15,-2 0-32 0,1-7 0 0,-2 3 0 16,1 0-224-16,-2-1 144 0,-1-1-144 0,0-1 128 16,-1 0 48-16,1-1 0 0,2 1 0 0,-4 0 0 15,0-1 32-15,1 3 16 0,3-1 0 0,-4 3 0 16,3-2-32-16,0-1-16 0,-2-4 0 0,0 3 0 16,0 2-48-16,3-1-128 0,-4-4 192 0,-1 2-64 15,0-2-128-15,1 1 0 0,-2-1 144 0,1 0-144 0,-1-3 192 16,0-1-48-16,-2-1 0 0,-2 1 0 0,1 0-144 0,0 0 0 15,-2-1 0-15,0 0 128 0,0 1-128 16,-1 1 0-16,-1-2 0 0,-2 3 128 0,-3-3 16 0,2 0 0 16,-1-1 0-16,2 2 0 0,-3 0 48 0,1-1 16 15,0-1 0-15,-1 1 0 0,1 0-80 0,0-3 0 16,-2-1-128-16,2 0 192 0,2-1-192 0,-3 1 176 16,3-1-176-16,-2 0 160 0,1 1-32 0,-1 0-128 15,0 1 192-15,0 1-64 0,-5-9-128 0,4 7 0 16,-4-7 0-16,6 11 0 0,1-2 0 0,-1 0 0 15,-6-9 0-15,5 9 0 0,1 1 0 0,1-3 0 16,-7-7 0-16,0 0 0 0,5 11 0 0,2-3 0 16,-7-8 0-16,8 9 128 0,-8-9-128 0,0 0 160 15,11 8-160-15,-5 0 160 0,-6-8-160 0,0 0 160 0,0 0-160 0,10 8 160 16,-10-8-160-16,10 8 0 0,-10-8 144 16,9 8-144-16,-9-8 0 0,0 0 0 0,0 0 0 0,0 0 128 15,10 9-128-15,-10-9 0 0,0 0 0 0,0 0 128 16,0 0-128-16,0 0 0 0,0 0 0 0,0 0 0 15,0 0 0-15,0 0 0 0,0 0-192 0,0 0 64 32,0 0-416-32,0 0-80 0,0 0-16 0,0 0 0 15,0 0-2272-15,2-9-464 0</inkml:trace>
  <inkml:trace contextRef="#ctx0" brushRef="#br1" timeOffset="111795.137">22107 15247 10127 0,'0'0'896'0,"0"0"-704"16,-8 2-192-16,8-2 0 0,-6 2 3760 0,6-2 720 16,0 0 128-16,0 0 48 0,0 0-3472 0,0 0-688 15,0 0-144-15,-1 8-32 0,1 1 96 0,1 0 16 0,1 0 0 0,3 2 0 16,3 2 336-16,-1 0 80 0,1 3 16 0,2 2 0 16,4 0-192-16,2 1-32 0,1-1-16 0,1 3 0 15,0 1-304-15,-1 0-64 0,-1 0-16 0,1 0 0 16,-2 1-240-16,2 1 128 0,-1 3-128 0,0-3 0 15,-5-3 192-15,-3 1-64 0,1-1-128 0,-1 1 192 16,-3 0 192-16,-1-5 16 0,-1-4 16 0,-1 0 0 16,-2 2 176-16,-1-2 48 0,-1-1 0 0,0-1 0 15,-2-1 32-15,-1 0 16 0,-3 0 0 0,-2-1 0 16,-1-1-192-16,-1 0-48 0,-3 1 0 0,-1 1 0 16,1 0-64-16,-6 1 0 0,-4-2-16 0,-3 2 0 15,1 1 0-15,3-1 0 0,-1-2 0 0,4 1 0 16,2-2-192-16,0 1-48 0,0-1 0 0,1-3 0 0,1-1-128 15,-1 1 0-15,1 1 0 0,1-3 0 16,3-2-1072-16,0-2-192 0,2 1-32 0,4-2-11952 16,0-3-2368-16</inkml:trace>
  <inkml:trace contextRef="#ctx0" brushRef="#br1" timeOffset="115759.977">9338 15214 24879 0,'-5'-6'2208'0,"-1"-1"-1760"16,-2-2-448-16,2 3 0 0,-1 0 1088 0,7 6 144 15,0 0 32-15,0 0 0 0,-4-9-1008 0,4 9-256 16,0 0 0-16,0 0 0 0,0 0 0 0,0 0 0 16,0 0 0-16,0 0 0 0,0 0 0 0,-1 12 0 15,0 6 0-15,2 6 0 0,1 7 176 0,0 4-16 16,1 3 0-16,1 1 0 0,-1 3 96 0,2 0 32 16,-1 0 0-16,3 4 0 0,-1-2-288 0,2 1 0 15,-4 1 128-15,2-2-128 0,-1-3 0 0,1-5 0 16,-1-4 0-16,0-3 0 0,0-4 0 0,1-6 0 15,-2-4 0-15,2-3-144 16,-2-3-1072-16,-4-9-192 0,8 4-64 0</inkml:trace>
  <inkml:trace contextRef="#ctx0" brushRef="#br1" timeOffset="116064.306">9132 15232 24879 0,'-10'-5'2208'0,"0"0"-1760"16,-2-3-448-16,4 3 0 16,4 0 2352-16,4 5 384 0,1-6 80 0,5 1 0 15,2 1-2816-15,4 1-704 0,3-3-80 0,4 0-16 0,2-3 432 0,3 0 96 16,4 0 16-16,3-1 0 0,-1-1 256 0,4 0-160 15,3 0 160-15,2 1-128 0,1 0 128 0,4-2 0 16,3 0 0-16,1 1 0 0,-2 2 0 0,-2 1 0 16,-2 0 0-16,0 0-128 0,-1 2-64 0,2 0-16 15,0 3 0-15,-2 0 0 16,-5 0-1952-16,-3 1-384 0,-3 0-80 0,-6 1 0 0</inkml:trace>
  <inkml:trace contextRef="#ctx0" brushRef="#br1" timeOffset="116252.218">9341 15601 35007 0,'0'0'1552'0,"0"0"320"0,0 0-1488 0,0 0-384 0,0 0 0 0,0 0 0 16,13 5 0-16,2-3 0 0,3-2-192 0,3-1 64 15,3-2 128-15,3-3 0 0,3-2 0 0,5 2 0 16,5-3-144-16,3-2 144 0,-1-2-160 0,0-1 160 15,0-1-1584 1,2 0-208-16,-3-2-64 0</inkml:trace>
  <inkml:trace contextRef="#ctx0" brushRef="#br1" timeOffset="116605.413">10818 14675 34095 0,'0'0'3024'15,"-9"-9"-2416"-15,-1 1-480 0,0 2-128 0,10 6 384 0,-6 0 64 16,-2 0 16-16,0 5 0 16,-3 2-928-16,0 5-192 0,-2 4-48 0,-1 4 0 0,1 2 384 0,-3 6 80 15,1 6 16-15,-5 1 0 0,2 1 96 0,1-1 128 16,0-1-208-16,3 2 80 0,2 3 128 0,3-1 0 15,-1 2 0-15,5-2 0 0,0 2 0 0,3 2 0 16,2 2 0-16,2-5 128 0,3 1 0 0,1 0 0 0,3-4 0 0,0 0 0 16,2-3 48-16,3-1 16 0,2 3 0 0,2-3 0 15,2-2-192-15,2 0-176 0,1-3 48 0,3 1 0 32,1-2-1152-32,4-3-240 0,2-4-32 0,0-4-7248 0,-1-5-1440 0</inkml:trace>
  <inkml:trace contextRef="#ctx0" brushRef="#br1" timeOffset="118456.261">11093 15117 11055 0,'0'0'976'0,"0"0"-784"15,0 0-192-15,0 0 0 0,0 0 3664 0,0 0 688 16,0 0 144-16,0 0 32 0,0 0-3920 0,8 8-784 15,0 2-144-15,1 2-48 0,1 0 368 0,2 4-176 16,-2 1 176-16,3 4-128 0,-1 1 128 0,1 3 0 16,1 4 0-16,-1 0 0 0,0 0 0 0,0 0 0 15,1-2 128-15,-1 1-128 0,2-1 0 0,-3-1-320 0,-3-2 64 16,0-2 16 0,0-3-784-16,1-4-144 0,1-2-48 0,-3-5-5504 15,-1-3-1120-15</inkml:trace>
  <inkml:trace contextRef="#ctx0" brushRef="#br1" timeOffset="118671.665">11324 15149 8287 0,'0'0'736'0,"0"0"-592"0,0 0-144 0,0 0 0 16,-9-1 4928-16,0 2 960 0,1 5 192 0,-1-1 48 16,0 2-4592-16,1 5-928 0,-1 6-176 0,1 3-48 15,0 2-64-15,-3 5 0 0,1 7-16 0,1 3 0 16,-2-2-48-16,0 4 0 0,0-1 0 0,-1 0 0 15,3-3-128-15,2-1-128 0,-3-1 192 0,2-1-192 16,-1-4 0-16,4 0 0 0,-2 0 0 0,3-2 0 0,0-4-160 0,-1-4-144 16,1-6-16-16,1-2-16 15,3-1-1920-15,0-10-384 0,0 0-80 0</inkml:trace>
  <inkml:trace contextRef="#ctx0" brushRef="#br1" timeOffset="118844.116">11566 15549 37311 0,'-9'14'1664'0,"0"-1"320"0,-1 6-1584 0,2 5-400 16,1 7 0-16,2 3 0 0,-2 4 192 0,1 2-64 16,1-5 0-16,1-3 0 15,-1-2-1184-15,2-4-240 0,2-3-48 0,2-2-9040 0,0-3-1808 0</inkml:trace>
  <inkml:trace contextRef="#ctx0" brushRef="#br1" timeOffset="119289.474">11861 14913 26719 0,'-11'10'1184'0,"0"-4"240"16,-4 5-1136-16,2 6-288 0,2 5 0 0,1 6 0 16,2 8 2688-16,3 2 464 0,4 3 112 0,0 2 0 15,0-1-3136-15,4 0-624 0,5 1-128 16,1-1-16-16,2-4-1728 0,-3-7-352 0,3-3-64 0,2-6-16 16,0-6 1136-16,-2-6 208 0,0-5 48 0,1-5 16 0,1-5 816 0,-2-6 176 15,1-3 16-15,2-4 16 0,1 0 1392 0,-2-6 288 16,0-2 48-16,-2-3 16 0,2-2-304 0,1-1-64 15,-1 1-16-15,-2 2 0 0,-2 1-352 0,0 1-64 16,2 1 0-16,-2 3-16 0,0 2-560 0,-1 2 0 16,-2 5 0-16,-2 4 0 0,-2 5 0 0,-2 5-192 15,0 0 0-15,0 0 0 0,0 0 192 0,0 14 128 16,-2 5 0-16,-2 7-128 0,-3 4 448 0,0 6-32 16,-2 5 0-16,0 7 0 0,-3 8-32 0,0 0 0 15,-2-1 0-15,-1 0 0 0,-1-3-32 0,0 2-16 0,-1 2 0 16,2-1 0-16,-1 0-128 0,0-7-16 0,-1-6-16 15,3-7 0-15,0-5-176 0,2-7 128 0,0-4-128 0,2-5 128 32,1-4-1152-32,1-5-256 0,8-5-32 0,-6-7-12896 0</inkml:trace>
  <inkml:trace contextRef="#ctx0" brushRef="#br1" timeOffset="119717.835">11892 14213 21183 0,'0'0'944'0,"0"0"192"0,0 0-912 0,0 0-224 16,8 2 0-16,6 1 0 0,0-1 2000 0,2 2 368 16,1 4 64-16,4 2 0 0,2 1-1856 0,0 3-384 0,2 3-192 15,4 6 192-15,-2 5-192 0,3 3 0 16,1 0 0-16,-3 5 0 0,-1 5 0 0,0 0 0 0,0 0 0 0,-2 5 128 15,0-1 96-15,-3 3 16 0,0 5 0 0,-2 2 0 16,-2 1 16-16,-4 2 0 0,-1-3 0 0,-3-1 0 16,-1-5 96-16,0-3 32 0,-2-1 0 0,-1 2 0 15,-4 2 80-15,-1-4 32 0,-2-4 0 0,-1-1 0 16,-2-4-48-16,-1 0-16 0,-3-3 0 0,2-2 0 16,-2 0-432-16,-1-1 0 0,-2-1 0 0,0-2-10896 15,-3-3-2224-15</inkml:trace>
  <inkml:trace contextRef="#ctx0" brushRef="#br1" timeOffset="120333.68">9097 16467 14735 0,'-7'-5'640'0,"7"5"160"16,-7 3-640-16,7-3-160 0,0 0 0 0,0 0 0 16,0 0 2304-16,0 0 416 0,0 0 96 0,9 3 0 15,4-5-2032-15,3 0-400 0,0-1-96 0,6-2-16 0,1 0 304 16,5-1 64-16,1 0 16 0,7-3 0 0,3 0 272 0,7-1 48 16,7-1 16-16,5 0 0 0,7 0-96 0,7 1 0 15,2 1-16-15,9-1 0 0,8 1-224 0,7 0-32 16,6-2-16-16,7 1 0 0,8 0-240 0,4 1-48 15,2 0-16-15,10-2 0 0,2-1-32 0,1 3 0 16,-2 2 0-16,0-3 0 0,2-2-48 0,0-3-16 16,2 2 0-16,-6-1 0 0,-2-5 96 0,-3 2 16 15,-1 0 0-15,-5 2 0 0,-8-2-128 0,0 2 0 16,-1-1-16-16,-6 2 0 16,-10 0-912-16,-4-2-176 0,-3 0-48 0,-7-2-10848 15,-7 0-2176-15</inkml:trace>
  <inkml:trace contextRef="#ctx0" brushRef="#br1" timeOffset="121159.423">9660 16687 14735 0,'0'0'1312'0,"-7"-3"-1056"16,-3-7-256-16,2 2 0 0,8 8 3568 0,0 0 656 15,0 0 128-15,0 0 16 0,0 0-3488 0,0 0-704 16,0 0-176-16,0 0 0 0,0 0 0 0,0 11 0 16,4 1 0-16,-2 4 0 0,2 4 0 0,0 2 0 15,-3 5 0-15,0 3 0 0,1 3 256 0,-1 0-48 16,-1 0 0-16,0 2 0 0,-4 3-208 0,3 3 176 0,-2 1-176 0,1-1 160 15,0-6-160-15,0-3 0 0,1-4 0 16,-3 0 0-16,2-4 0 0,2-2-224 0,1-1 48 16,3-5-9104-16,-2-1-1808 15</inkml:trace>
  <inkml:trace contextRef="#ctx0" brushRef="#br1" timeOffset="121602.894">10206 16927 25791 0,'-10'-3'2304'16,"-3"2"-1856"-16,-1 3-448 0,0 1 0 16,-1-1 2720-16,3 0 448 0,1 2 96 0,-1-1 0 15,1 1-3520-15,1-1-720 0,1-6-144 0,1 3-32 16,0 4 0-16,0-1 0 0,-2-1 0 0,1 2 0 0,3 0 768 0,-2 4 128 15,-2 3 48-15,-1 1 0 0,1 0 352 0,3 2 80 16,-2 3 16-16,3 1 0 0,1 0 0 0,2 1 0 16,-1-4 0-16,2 0 0 0,1 1-240 0,3-5 0 15,3-1 0-15,1 0 0 0,-3-5 0 0,4 1 144 16,4-3-144-16,0 0 128 0,2-4 112 0,-2-2 16 16,0-2 0-16,1 0 0 0,2-4 208 0,-5-1 48 15,1-4 16-15,1-3 0 0,-3-1-144 0,1-1-16 16,-4-2-16-16,4 2 0 0,-2 1-96 0,-1 0 0 15,0 1-16-15,-1 3 0 0,2 4-240 0,-3 2 0 16,0-1 128-16,3 4-128 0,-7 5 0 0,10 5 0 0,0 3 0 16,2 1 0-16,-2 4 0 0,2 2 0 0,1 4 0 0,1 4 0 15,-2 4 0-15,0 0 0 0,2-6 0 0,0 1 0 16,0-4-208-16,-2 0-48 0,-2-4 0 0,2-3 0 31,-1-2-496-31,1-2-96 0,1-5-32 0,-3-4 0 16,1-6-2720-16,1-3-560 0</inkml:trace>
  <inkml:trace contextRef="#ctx0" brushRef="#br1" timeOffset="121945.435">10672 16710 25791 0,'-6'6'2304'0,"1"0"-1856"0,-4 2-448 0,3 3 0 0,3 7 2512 15,-5 0 416-15,2 5 80 0,-2 1 0 0,1 1-2400 0,2 1-480 16,1 2-128-16,-1-2 0 0,0 2 0 0,0-2 0 15,1-1 0-15,2-3 0 0,-1-2 0 0,-1-2-160 16,1-3 160-16,1-3-208 0,-1-2 32 0,3-10 16 16,0 0 0-16,1-6 0 0,1-4 160 0,1-4-128 15,3-2 128-15,3-5-128 0,-1-5 128 0,3-3 128 16,2-1-128-16,1 0 176 0,3-5-176 0,2 0 0 16,-1-1 0-16,1 2 0 0,3 2 0 0,2 0 0 15,0-1-144-15,1 2 144 0,0 6-384 0,-1 5 0 16,3 5-16-16,-4 5 0 15,-2 5-640-15,-4 4-128 0,2 4-32 0,-2 4 0 16,-1 5-1440-16,-1 4-304 0,0 1-48 0</inkml:trace>
  <inkml:trace contextRef="#ctx0" brushRef="#br1" timeOffset="122270.551">11460 16624 12895 0,'10'-7'1152'0,"-5"3"-928"0,-5 4-224 0,4-6 0 16,-3 1 4224-16,-1 1 816 0,0 4 144 0,0-8 48 15,-1 1-3632-15,-3 2-704 0,-1-2-160 0,-1 2-32 16,-6 4-336-16,-4 2-80 0,-4-2-16 0,-4 7 0 16,0 5-272-16,-1 5-176 0,-2 8 32 0,1 0 0 15,-1-3 144-15,2 5-192 0,4-1 192 0,0-1-192 16,4-2 192-16,2-2 0 0,2-1 0 0,4 0 128 16,5 1-128-16,0-4 128 0,1-6-128 0,5 2 128 15,4 1-128-15,0-3 0 0,-6-10 0 0,12 4-128 0,2 1 128 0,1-7 0 16,4 0 0-16,0-5 0 0,1-4 224 0,-1-3-32 15,2-3 0-15,0 0 0 0,0 4-64 0,0-3-128 16,-3-5 176-16,-2 3-176 0,0 2 224 0,-2 2-64 16,-1 4-16-16,-3 3 0 0,-3 2 32 0,-7 5 0 15,8 3 0-15,-2 3 0 0,-3 5-16 0,-3 3 0 16,-2 4 0-16,-1 5 0 0,-2 6-160 0,-5 2 0 16,-3 0 0-16,-1 7 0 0,0 3-176 0,-3 0 48 15,-1 4 0-15,0-5 0 0,0-6-144 0,2-4-32 16,-1-3 0-16,2-5 0 15,-1-6-1312-15,2-5-272 0,3-5-48 0</inkml:trace>
  <inkml:trace contextRef="#ctx0" brushRef="#br1" timeOffset="122638.824">11762 16715 35935 0,'0'0'3200'0,"0"0"-2560"0,1 8-512 0,3-1-128 16,5 0 1536-16,4 1 304 0,4 3 48 0,0-1 16 15,1-2-2064-15,0-5-416 0,0-3-64 16,1-1-32-16,0 0-352 0,-2-3-64 0,-1-5 0 0,-2 0-16 16,-1 1 64-16,-4 1 16 0,-2-1 0 0,-3-2 0 15,-2-1 864-15,0 0 160 0,-2 0 0 0,-1-1 128 0,-1-3 480 16,-1 0 96-16,-1 1 32 0,-2 4 0 0,-2 5-320 0,-2 0-64 15,3 1-16-15,-4 2 0 0,-2 1-336 0,0 6 0 16,-1 2 0-16,0 4 0 0,-2 2 0 0,0 2-192 16,-1 3 64-16,2-1 0 0,2 2 128 0,1-1 0 15,-2-4 0-15,4 3 0 0,4 0 0 0,0-1 0 16,4-5 0-16,2-2 176 0,0-9 80 0,3 15 32 16,4 0 0-16,3-5 0 0,0-2-96 0,3-2 0 15,4 1-16-15,1-2 0 0,4 1-176 0,-1-4 0 16,4-3 144-16,0-1-144 15,1-1-448-15,2-4-144 0,1-4-48 0,-1-2-10336 16,0-2-2080-16</inkml:trace>
  <inkml:trace contextRef="#ctx0" brushRef="#br1" timeOffset="122949.968">12434 16434 24879 0,'0'0'1088'0,"0"0"256"0,0 0-1088 0,0 0-256 0,5-8 0 0,0 3 0 16,0-1 1488-16,-5 6 240 0,0 0 64 0,0 0 0 16,8-3-1616-16,-8 3-320 0,0 0-64 0,0 0-16 15,0 0 224-15,5 11 0 0,-1 0-160 0,-1 3 160 16,-2 3 544-16,-1 1 176 0,0 2 48 0,0 2 0 0,0-2-16 0,0 10 0 15,2 8 0-15,1-3 0 0,0-5-480 0,0 1-80 16,2-1-32-16,-3-3 0 0,1 0-160 16,1-4 0-16,1-2 0 0,-2-1-176 15,2-5-496-15,-1-2-96 0,0-2-32 0,2 0 0 16,-1-2-2320-16,3-4-464 0</inkml:trace>
  <inkml:trace contextRef="#ctx0" brushRef="#br1" timeOffset="123189.133">12972 16282 26719 0,'0'0'1184'0,"0"0"240"15,-7 7-1136-15,2 0-288 0,0 1 0 0,1 3 0 0,-1 3 4112 0,1 3 768 0,0 5 160 0,-1 2 16 16,-1 4-4336-16,0 2-864 0,0 4-176 0,-1 1-48 31,3 0-144-31,-3 5-48 0,3 4 0 0,-1 1 0 16,0-5-208-16,-1-1-32 0,2-4-16 0,-2-2 0 15,3-1-144-15,2-3-48 0,1-2 0 0,0-5 0 0,1-1-1872 16,1-4-368-16,0-6-80 0,-2-11-5056 0,0 0-1008 0</inkml:trace>
  <inkml:trace contextRef="#ctx0" brushRef="#br1" timeOffset="123410.143">12061 16708 34095 0,'0'0'3024'0,"0"0"-2416"16,12-2-480-16,7 0-128 0,7-2 2160 0,8 1 400 16,8-5 96-16,5 1 16 0,4 1-2288 0,4-5-384 15,4-6-240-15,5-2 48 0,3-1 192 0,6 1-176 16,2 0 176-16,-6 0-160 15,-2 0-304-15,-4 3-64 0,-5 1-16 0,-5 3 0 16,-6 3-1424-16,-8 1-272 0,-7-2-64 0,-6 3-16 16,-4 4-304-16,-8 3-64 0,-14 0-16 0,1 10-9008 0</inkml:trace>
  <inkml:trace contextRef="#ctx0" brushRef="#br1" timeOffset="123558.346">12623 16814 33983 0,'-11'7'1504'0,"11"-7"304"0,0 0-1440 0,0 0-368 0,0 0 0 0,7 8 0 16,5-1 1168-16,4-2 176 0,4-4 16 0,4 1 16 15,4 1-592-15,4-3-112 0,2-3-32 0,5 0 0 16,2 1 192-16,5-5 48 0,8-3 0 0,3-2 0 16,8-5-608-16,2 0-112 0,2-3-32 0,0-9-13360 15,1-10-2672-15</inkml:trace>
  <inkml:trace contextRef="#ctx0" brushRef="#br1" timeOffset="130193.831">8134 11793 2751 0,'0'0'256'0,"0"0"-256"15,-7 6 0-15,7-6 0 0,0 0 976 0,0 0 160 16,0 0 16-16,0 0-3552 16</inkml:trace>
  <inkml:trace contextRef="#ctx0" brushRef="#br1" timeOffset="130552.809">8166 11777 911 0,'0'0'0'0,"0"0"0"16,0 0 0-16,0 0 0 0,0 0 3888 0,0 0 688 16,-6 0 144-16,6 0 16 0,0 0-3040 0,0 0-608 15,0 0-128-15,0 0-32 0,0 0-176 0,0 0-48 16,0 0 0-16,0 0 0 0,0 0-432 0,0 0-80 0,0 0-32 16,0 0 0-16,0 0 32 0,0 0 0 0,6-8 0 15,-2-1 0-15,-2-3 48 0,3 2 16 0,2 3 0 0,1-3 0 16,0-5 48-16,2 1 16 0,0 0 0 0,2-2 0 15,-1-1-64-15,2 0-16 0,-2 1 0 0,2 0 0 16,0 2-96-16,2 1-16 0,-4-1 0 0,2-1 0 16,1 0 0-16,2 1-128 0,-1-2 192 0,1 2-64 15,0-2-128-15,0 2 0 0,1 1 144 0,-1 0-144 16,1 0 0-16,0-1 0 0,-4 1 0 0,1 2 0 16,-1 1 0-16,-2 3 0 0,-2-1 0 0,-1 2 0 15,-1 2 0-15,-7 4 128 0,0 0-128 0,0 0 0 16,5-6 128-16,-5 6-128 0,5-5 128 0,-5 5-128 15,0 0 0-15,0 0 0 0,0 0 0 0,0 0 0 0,0 0-128 0,0 0-112 16,0 0-16-16,0 0 0 16,0 0-160-16,0 0-32 15,0 0-16-15,0 0 0 0,0 0-336 0,0 0-64 0,0 0-16 0,0 0-6560 16,0 0-1328-16</inkml:trace>
  <inkml:trace contextRef="#ctx0" brushRef="#br1" timeOffset="130908.69">8376 11319 17503 0,'0'0'768'0,"-3"-9"176"0,-1-1-752 0,3 1-192 0,2 0 0 0,3 2 0 15,-4 7 1216-15,9-8 224 0,2 0 32 0,4-1 16 16,1-2-1088-16,4 0-208 0,2-3-64 0,4-2 0 16,0 1-128-16,0 0 128 0,2 1-128 0,-2 2 128 15,3 0-128-15,-2 2 0 0,-2 2 0 0,-1 2 128 16,0 1-128-16,-3 2 0 0,-2 1 0 0,1 1 128 16,-3 0 320-16,-1 1 48 0,1 2 16 0,-2 0 0 15,-1 1 96-15,1 1 32 0,-3 0 0 0,1 0 0 16,-4 4-16-16,-3 1 0 0,0 0 0 0,-2 1 0 15,0 4 0-15,-4 0 0 0,-1 6 0 0,-4 1 0 0,0 0-320 16,-3 5-64-16,0 3-16 0,-3-1 0 16,-1 1-544-16,-1 2-96 0,-2 1-32 0</inkml:trace>
  <inkml:trace contextRef="#ctx0" brushRef="#br1" timeOffset="134330.594">12345 7175 911 0,'0'0'0'0,"0"0"0"0,-10 0 0 0,2-1 0 16,-1 0 0-16,2 1 0 0,-1 2 480 0,-1 2 16 15,-1-1 0-15,0 0 0 0,0 3-64 0,1-2-16 16,-2-1 0-16,-2 2 0 0,5-2 96 0,-2 3 32 15,2 0 0-15,-1 2 0 0,4 0-160 0,-3-3-16 16,1 1-16-16,7-6 0 0,-7 4 544 0,7-4 128 16,-5 8 0-16,5-8 16 0,0 0 192 0,0 0 48 0,0 0 0 0,0 0 0 15,0 0-64-15,0 0-16 0,0 0 0 16,0 0 0-16,0 0-240 0,0 0-64 0,0 0 0 0,0 0 0 16,0 0-320-16,0 0-64 0,0 0 0 0,0 0-16 15,0 0 0-15,0 0 0 0,0 0 0 0,0 0 0 16,11-2 16-16,-5-4 0 0,-3-3 0 0,5 0 0 15,3 0-144-15,4-5-32 0,2-1 0 0,1-2 0 16,2 0-96-16,2-3-32 0,2-1 0 0,0-1 0 16,-2-3-16-16,1-2-16 0,0 0 0 0,1-4 0 15,1-2 112-15,2-3 32 0,1-5 0 0,1 2 0 16,2-2 0-16,4 0 16 0,2-1 0 0,3 1 0 16,-5-2-128-16,4-2-16 0,-2-7-16 0,3 0 0 0,0-1-48 15,2 1 0-15,-1-2 0 0,3-4 0 0,2 1-128 0,2 0 0 16,3 0 144-16,-2-4-144 0,3-4 0 0,-1 3 0 15,-1 2 0-15,1-1 128 0,0-3-128 0,2 1 0 16,2 3 0-16,0-2 0 0,0-2 0 0,-1 5 0 16,0 4 0-16,-2-1 0 0,-4-1 0 0,3-2 0 15,3 0 0-15,-2 0 0 0,-1-1 0 0,0 4 0 16,-3 1 0-16,0 0 0 0,-2-1 0 0,2-5 0 16,2-1 0-16,1 1 0 0,2 1 144 0,-1 0-144 15,-2 3 192-15,0-1-192 0,-3-2 0 0,2-1 0 16,1-3 0-16,1 2 0 0,1 4 0 0,-2 1 0 15,2 1 0-15,-2-2 0 0,-2-3 128 0,-1-1-128 0,-1 3 0 16,2 0 0-16,-2-1 0 0,1 3 0 16,1 1 0-16,1-2 0 0,-1-2 0 0,-2 2 0 0,-2 2 0 0,-1 2 0 15,-1 3 0-15,2 1 0 16,1-2 0-16,-1 0 0 0,-1 1 0 0,1-3 0 0,1 1 0 0,-4 3 0 16,0 3 0-16,-4 3 0 0,-1 0 0 0,-3 3 0 15,-1 1 0-15,-1 1 0 0,-1-3 0 0,-2 3 0 16,0 0 0-16,0 3 0 0,1 3 0 0,0 0 0 15,-2-1 0-15,-2 2 0 0,2 5 0 0,-2-2 0 16,-4 3 128-16,0 0-128 0,0 2 0 0,-5 3 0 16,1 1 0-16,-3 3 0 0,0 0 0 0,-3 3 0 15,2 3 0-15,-2 0 0 0,0-1-192 0,-3 3 192 16,2 2-512-16,-1 3-16 16,0-3 0-16,-1 4 0 0,-8 3-2016 0,8 2-400 0</inkml:trace>
  <inkml:trace contextRef="#ctx0" brushRef="#br1" timeOffset="134727.701">16100 1870 23039 0,'14'-19'2048'0,"4"0"-1648"16,3-2-400-16,9-1 0 0,4 0 192 0,9 0-32 0,3 0-16 0,2 0 0 16,4-1-16-16,2-1 0 0,-4 0 0 15,4-1 0-15,1 0-128 0,3-2 0 0,-3 0 144 0,0 1-144 16,-3 4 0-16,-2-2 144 0,-4 0-144 0,-3 5 0 15,-2 3 0-15,-6 3 0 0,0 5 0 0,-3 0 0 16,-1 2 192-16,-7 3-192 0,-5 5 192 0,-4 2-192 16,-3 4 448-16,-3 4 0 0,-2 4-16 0,-4 6 0 15,-4 5 240-15,-4 5 48 0,-5 7 16 0,-4 7 0 16,-5 5 32-16,-4 5 0 0,-3 3 0 0,-4 11 0 16,1 8-352-16,-1 3-64 0,0 1-16 0,3 8 0 15,2 9-1152 1,1 4-224-16,3 4-48 0</inkml:trace>
  <inkml:trace contextRef="#ctx0" brushRef="#br1" timeOffset="137855.645">24200 4164 23951 0,'1'-13'2128'0,"0"5"-1696"16,-2-2-432-16,1 1 0 0,0-1 1024 0,0 2 128 0,0 8 32 0,-1-8 0 15,-2-2-1184-15,-2 0-144 0,-1-1-80 0,-7 2-16 16,-8-1 240-16,-1-1 0 0,0 0 0 0,-3-1 0 15,-5 0 0-15,-3 2 0 0,-3 1 0 0,0 0 0 16,-5 2 144-16,0-1-144 0,-3 2 0 0,-2 0 144 16,-6-1-144-16,0 2 0 0,-7 1 0 0,3 1 0 15,2-1 0-15,-2 0 0 0,-2 0 0 0,-4 1 0 16,-4-1 0-16,-2 2 0 0,-3-1 0 0,0 1 0 16,-4 0 0-16,-3-1 0 0,-8 3 0 0,2 0 0 15,-1 3 0-15,-1 0 0 0,-1 1 224 0,-3 2-64 16,-6 1-16-16,3 2 0 0,3 1 0 0,-6 0 0 15,-7-1-144-15,1 1 0 0,5 1 0 0,-5 0 0 16,-3-2 0-16,1 3 0 0,1 1 0 0,1 1 0 0,2 2 128 16,-5 1-128-16,-2 2 0 0,1 2 128 0,-1 1-128 15,-1 1 160-15,-3 1-160 0,0 0 160 0,0 3-160 0,-1 1 0 16,-1 1 0-16,6-2 0 0,2-1 0 0,1-1 0 16,-4-1 128-16,3 4-128 0,7-1 0 0,-2 2 0 15,0-2 0-15,0 3 0 0,2 2 0 0,2-1 0 16,-1 1 0-16,2-1 0 0,1 1 0 0,3 2 0 15,2 2 0-15,-3-1 0 0,-5-1 0 0,3 2 0 16,4 2 0-16,1 2 0 0,-2 3 128 0,2 5-128 16,0 2 0-16,5-1 128 0,6-2-128 0,1-1 0 15,-2 0 0-15,2 0 0 0,2 3 0 0,6 3 0 16,3 4 0-16,5-1 0 0,2-4 0 0,1-1 0 16,1-2 0-16,4 2 0 0,1-3-160 0,3 4 160 15,4 4 0-15,2-1-144 0,4 1 144 0,3-3 0 0,1 1-144 16,3 0 144-16,0 0 0 0,4 5 0 0,3-2-144 0,-1 4 144 15,5 0 0-15,-1 2-160 0,1-1 160 0,5 1-128 16,3-3 128-16,2 4-160 0,2 3 160 0,3-2-160 16,4-4 16-16,3 1 0 0,2-2 0 0,2 2 0 15,3 0 144-15,4 1-192 0,4 2 192 0,4-2-192 16,2-1 192-16,6-1 0 0,0 1 0 0,7-2 0 16,1 5 0-16,3-1 0 0,0-2 0 0,3-1 0 15,3-2 0-15,2 1 0 0,6-1 0 0,5 1 0 16,6 3 0-16,0-1 0 0,-2-5 0 0,7-1 0 15,0-1 0-15,6 2 0 0,1 2 0 0,3-1 0 16,0-1 0-16,2-1 0 0,2 0 0 0,4 0 0 16,3-3 0-16,-2 0 0 0,-1 1 0 0,4 2 0 0,6 1 0 15,-2 1 0-15,-1-2 0 0,2-2 0 0,0-3 0 0,4-1 0 16,-1 2 0-16,3 1 0 0,0 2 0 0,3 0 0 16,3 0 0-16,-2-3 0 0,0-1 0 0,1-4 0 15,-3 1 0-15,-2 4 0 0,-3 4 0 0,2 0 0 16,1-3 0-16,-2 2 0 0,-4-1 0 0,-1-2 0 15,3-2 0-15,-4 2 0 0,-3-1 0 0,-2 1 0 16,0 2 0-16,0-1 0 0,2 0 0 0,-6 0 0 16,-4-4 0-16,1 2 0 0,5-2 0 0,-2 1 0 15,-3 4 0-15,-1-3 0 0,-4 0 0 0,1-3 0 16,2-3 0-16,-2 1 0 0,-1-3 0 0,-7-1 0 16,-5-3 0-16,2 4 128 0,-2 3-128 0,4-2 0 15,0-1 0-15,-2-5 0 0,-2-4 0 0,-2-3 0 16,-4-2-144-16,3-3 144 0,1-6-240 0,1 1 32 15,2-3 0-15,-4-3 0 0,-6-3 208 0,0-1-192 0,-3-1 192 16,1-3-192-16,0-1 192 0,-2-2 0 0,-1-6 144 0,-2 0-144 16,0 1 320-16,-2-2-16 0,-1-2-16 0,1-1 0 15,-2-1 64-15,2-2 16 0,1-3 0 0,3-1 0 16,-4-3-64-16,2-1-16 0,-2-2 0 0,-2-1 0 16,-1-2-96-16,1-7-32 0,-3-6 0 0,2-3 0 15,1-1-160-15,-3-1 0 0,-4-2 0 0,1-2 0 16,-2-4 0-16,0-2 0 0,-6-4 0 0,0-4 0 15,-2-3 128-15,-1-1 112 0,0 1 16 0,1 0 0 16,-1 0 0-16,1-4 0 0,-3-4 0 0,-1-1 0 16,-1-1-256-16,-4-1 128 0,0 0-128 0,-3-4 0 15,-4-6 0-15,-2-2 0 0,-3-2 0 0,-2-3 0 16,-2-5 208-16,-1-4-48 0,-2-3-16 0,-3 2 0 0,-3 3-144 16,-2 0 0-16,-2 0 0 0,-3 6 0 0,-1 4-272 0,-5 1-48 15,-6 1 0-15,-2 2-9216 16,-2 2-1856-16</inkml:trace>
  <inkml:trace contextRef="#ctx0" brushRef="#br1" timeOffset="139963.196">20486 3541 14223 0,'0'0'624'0,"-6"-9"144"0,-1-4-624 0,3 1-144 0,2 1 0 0,-2 0 0 16,-2 0 128-16,3-1-128 0,1-1 192 0,-1-2-64 16,1 3 336-16,-1 0 64 0,-3-1 16 0,1-1 0 15,3-2 64-15,-2 2 16 0,-5-2 0 0,1 3 0 16,1 1-64-16,0 0-16 0,-2-2 0 0,-1-2 0 0,0 1-48 0,1 0-16 16,-2-1 0-16,1 1 0 0,1-1-160 15,-4-1-16-15,2-2-16 0,-1 0 0 0,-2 0-48 0,0-2-16 16,1-1 0-16,-3-1 0 0,-3-2 208 15,0 1 32-15,-3-1 16 0,-5-5 0 0,0 2-16 0,-3-3 0 16,-2-1 0-16,-1 1 0 0,-2 1-96 0,-1 2-32 16,-2-1 0-16,2 3 0 0,-4 2-80 0,2 0 0 15,-5 2-16-15,-1-1 0 0,-2 2-240 0,-5 1 128 16,-5 0-128-16,-1 2 0 0,-2 1 0 0,-1 1 0 16,-1 2 0-16,-5 1 0 0,-8-3 0 0,-1 5 0 15,0 1 0-15,0 4 0 0,-1 0 0 0,-1 1 0 16,-3-1 0-16,-1-1 0 0,-1 3 0 0,1 2 0 15,3 0 0-15,-5 2 0 0,-5-2 0 0,2 2 0 16,3 2 0-16,-1-1 0 0,1 1 0 0,-4 3 0 0,0 2 0 16,3 0 0-16,6 3 256 0,-2 1-32 0,-5 1-16 15,2 2 0-15,3 2-64 0,2 0-16 0,1 2 0 0,0-1 0 16,-2 2-128-16,-2 3 0 0,-1 0 0 0,4 1 0 16,2 2 0-16,0 1 0 0,-3-1 0 0,3-1 0 15,6 0 0-15,3 3 0 0,5 2 0 0,3 0 0 16,0 1 0-16,2-2 0 0,0 1 0 0,3 1 0 15,2-2 0-15,4 1 0 0,2-2 0 0,3 4 0 16,0 0 0-16,1 4 0 0,-1 0 0 0,-2 1 0 16,1 0 0-16,0 3 0 0,-1 3 0 0,3 0 0 15,1-2 0-15,1 0 0 0,1-1 0 0,3 2 0 16,1 0 0-16,4 0 0 0,4-2 0 0,6 0 0 16,4 1 0-16,3-3 0 0,3-3 0 0,5 0 0 15,2 2 0-15,5-2 0 0,5-2 0 0,-1-1 0 0,4 0 0 16,0 2 0-16,4-1 0 0,2 3 0 0,3 2 0 0,4-1 0 15,1-2 0-15,3 1 0 0,4-2 128 0,4-1-128 16,4-1 0-16,5 0 128 0,4 0-128 0,6-2 128 16,1 1-128-16,4-1 128 0,2-1-128 0,5 1 128 15,1 0-128-15,7 0 128 0,3-3-128 0,1 1 0 16,-1-2 0-16,2-3 0 0,3-2 0 0,6 0 0 16,1 1 0-16,1-2 0 0,-1-2 0 0,5-2 0 15,0 2 0-15,2-3 0 0,-2 0 0 0,4 0 0 16,3-1 0-16,1-3 0 0,3 2 0 0,1-2 0 15,0-4 144-15,1 1-144 0,2-3 0 0,-1 0 144 16,-4-3-144-16,6 0 0 0,5-3 160 0,-4-1-160 16,-5 0 128-16,3-1-128 0,3-3 128 0,-2-1-128 15,-6-1 128-15,4-2-128 0,0-2 176 0,-4 0-48 0,-6-3-128 16,2-2 192-16,1-1-192 0,-1 0 144 0,-3-2-144 0,-3-6 128 16,0-3-128-16,1-2 160 0,3 1-160 0,-8-1 160 15,-4-4-160-15,1 0 0 0,3 2 0 0,-8 1 128 16,-7 0-128-16,-4 4 0 0,-3-5 0 0,-2-2 0 15,-1-2 0-15,-6-1 0 0,-7-1 0 0,-1 0 128 16,-4-2-128-16,-7 2 0 0,-2 1 0 0,-4 1 0 16,-3-3-176-16,1 0 48 0,-4-1 0 0,-3 1 0 15,-3-2-80-15,-4-2-16 0,-3-2 0 0,-5 3 0 16,-1 3 48-16,-5-1 16 0,-6 1 0 0,-3 1 0 16,-4 1 160-16,-5-2 0 0,-3 0 0 0,-5-3 0 15,-4-4 0-15,-4 2 0 0,-4 1 0 0,-6 3 0 16,-4 1 0-16,-5 2 0 0,-6 0 0 0,-2 2 0 0,-2 0 128 0,-2 0-128 15,1-4 160-15,-4 3-160 0,-7 4 160 0,0 1-160 16,-4 3 160-16,-1 3-160 0,-2 0 128 0,-5 4-128 16,-6 3 0-16,1 2 0 0,1 0 0 0,-5 0 0 15,-6 3 0-15,-1 3 0 0,-3 3 0 0,-3 1 0 16,-1 1 0-16,-1 0 0 0,-2 3 0 0,0 1 0 16,0 5 0-16,-2 0 0 0,2 2 0 0,2 2 0 15,0-1 0-15,-1 4 0 0,-3 1 0 0,4-2 0 16,2-2 0-16,1 2 0 0,1 3 0 0,6-1 0 15,2 1 0-15,0 0 0 0,-2 0 0 0,2-1 0 16,2 2 0-16,0 2 0 0,1 0 0 0,-4 3 0 0,0-1 0 16,2 3 0-16,3 4 0 0,-1 1 0 15,-3 2 0-15,1 1 0 0,4 1 0 0,-1 0 0 0,-1 2 0 0,0 1 0 16,-6 2 0-16,2 0-160 0,2 2 160 16,1 2-192-16,-1 2-16 0,4 3-16 0,9 2 0 0,2-3 0 15,6-1 48-15,6 1 16 0,8-3 0 0,8-1 0 16,8-2 160-16,8 3 0 0,6 0 0 15,6 0-128-15,4 2 128 0,6 3 0 0,2 3 0 16,4-1 0-16,5-1 0 0,0-1 0 0,7 0 0 0,1 1 0 16,5-2 0-16,4 2 0 0,4 2 0 0,1 0 0 15,4-2 0-15,5-1 0 0,9 1 0 0,1-2 0 16,5-4 0-16,4 1 0 0,4-1 0 0,3-3 0 16,2 2 0-16,8-2 0 0,7 0 0 0,5 2 0 15,3 1 0-15,4-2 0 0,2-6 0 0,5 3 0 16,4-1 0-16,1 1-128 0,-2-6 128 0,8 0 0 0,5-2 0 15,1 1 0-15,-3 2 0 0,4-3-128 0,3-1 128 16,0-1 0-16,-1 1 0 0,6-4-128 0,4-1 128 0,-4-2 0 16,1-2 0-16,1-2 0 0,6-3 0 0,0-2 0 15,0-3 0-15,3-1 0 0,2-1 0 0,-2-3 144 16,-2-4-144-16,2-2 0 0,3 2 176 0,2-6-176 16,2-6 160-16,-1 0-160 0,-4-2 0 0,5-3 0 15,-1-3 0-15,-2 0 0 0,-7-2 0 0,0-3 176 16,2-2-176-16,-4-1 160 0,-5-1-160 0,0-2 0 15,-2-3 0-15,-5-5 0 0,-6 1 0 0,-2-2 0 16,-4-2 128-16,-5-2-128 0,-5 1 0 0,-2 0 0 16,-3-1 144-16,-4 0-144 0,-3-3 0 0,-9 0 0 15,-4-2 0-15,-8 2 0 0,-9 3 0 0,-7 2-208 16,-3 2 16-16,-8 0 16 16,-5 3-1168-16,-8 0-224 0,-8 3-48 0,-9-3-6560 0,-9-2-1296 15</inkml:trace>
  <inkml:trace contextRef="#ctx0" brushRef="#br1" timeOffset="142998.436">17866 2120 18431 0,'-11'-2'816'0,"11"2"160"0,-11 0-784 0,2 1-192 15,-1-1 0-15,3 4 0 0,2 4 1568 0,0 1 272 16,0 0 48-16,1 5 16 0,1 1-1392 0,0 3-256 16,1 0-64-16,-3 4-16 0,3 0-176 0,0 5 0 15,1 2 0-15,1 2 0 0,-1 0 0 0,1 0 0 16,0-7 0-16,1 0 0 0,1 0 0 0,-1-4 0 15,-1-4 0-15,1-3 0 0,2-2 0 0,0-2 0 16,-3-9 144-16,0 0-144 0,5 5 512 0,-5-5 48 16,10-2 0-16,-1-5 0 0,2-4 400 0,2-3 64 15,3-1 32-15,0-4 0 0,3-1-384 0,-2-3-80 16,1-3-16-16,3-1 0 0,-2 0-384 0,5 3-64 16,1-2-128-16,3 5 176 0,1 2-176 0,3 0 0 0,1 2 0 15,1 3 0 1,-2 1-976-16,0 0-128 0,-1-3-32 0,-1 3-12944 0</inkml:trace>
  <inkml:trace contextRef="#ctx0" brushRef="#br1" timeOffset="143311.157">17674 2563 31727 0,'-12'-3'1408'0,"12"3"288"0,0 0-1360 0,0 0-336 15,-4-8 0-15,7-3 0 0,11-3 336 0,4-3 0 16,3-6 0-16,4-4 0 0,7-6-80 0,4-5-32 16,4-2 0-16,3-2 0 0,1-3-96 0,5 2-128 15,7 1 176-15,-1 1-176 0,0 1 0 0,-3 1 0 16,-1 2 0-16,-4-1 0 0,-4 1-240 0,-1 5-48 15,-2 8-16-15,-2 2 0 16,-2 2-400-16,-1 3-64 0,-4 4-32 0,-2 1 0 16,-1 1 32-16,1 2 0 0,-2 3 0 0,1 1 0 15,-2 1-1600-15,1 1-304 0</inkml:trace>
  <inkml:trace contextRef="#ctx0" brushRef="#br1" timeOffset="143633.083">19378 1570 26719 0,'0'0'2368'0,"0"0"-1888"0,0 0-480 0,0 0 0 15,0 0 1536-15,0 0 224 0,0 0 32 0,1 12 16 0,1 3-1536 16,3 1-272-16,-3 0 0 0,2 2-208 0,1 3 208 0,-1 0 0 16,1 1 0-16,-1-3-144 0,2 3 16 15,-4-1 0-15,0 0 0 0,1 0 0 16,-2-1-1536-16,-2 3-288 0,-2-2-64 0,0-1-16 15,0-7-848-15,-1-1-160 0</inkml:trace>
  <inkml:trace contextRef="#ctx0" brushRef="#br1" timeOffset="144058.326">19890 1352 25791 0,'0'0'2304'0,"-9"1"-1856"0,0-1-448 16,1 3 0-16,-2-2 832 0,1 3 80 0,-1-1 16 0,-3 1 0 15,0 4-544-15,1 0-128 0,1 4 0 0,-2 1-16 16,-2 1-240-16,0 3 128 0,1 1-128 0,0 2 0 16,-1 2 0-16,1 3 0 0,1 1 0 0,3-1 0 15,-1-2 0-15,3-1 0 0,1-1 0 0,3-2 0 16,0-2-128-16,2-4 128 0,0-2 0 0,3-2 0 15,-1-9 0-15,7 6-128 0,-7-6 128 0,9 2 0 16,1-3 0-16,1-3 0 0,-3-5 0 0,3-3 0 16,3-3 304-16,0-1-48 0,2-3 0 0,-1 0 0 15,-3-2-112-15,0 1-16 0,-1 0-128 0,0 5 192 16,-3 3-192-16,1 2 128 0,-4 1-128 0,-5 9 0 16,0 0 368-16,0 0-32 0,9 4 0 0,-4 6 0 0,-1 6 112 0,-4 5 32 15,-3 4 0-15,1 3 0 0,-1 4-256 16,1 2-48-16,-5 2-16 0,2 0 0 0,-4 0-160 0,0 4 0 15,-5 4 0-15,1-1 128 0,0-6-128 0,-2-1 0 16,-1-3 0-16,-1-4 128 0,1-6-128 0,0-4-176 16,1-4 48-16,2-3 0 15,3-3-1424-15,2-4-288 0,8-5-48 0</inkml:trace>
  <inkml:trace contextRef="#ctx0" brushRef="#br1" timeOffset="144449.334">20328 1277 36047 0,'-15'2'1600'0,"5"1"320"0,4-2-1536 0,-2 3-384 0,3 3 0 0,2 3 0 16,1 3 0-16,1 2 0 0,0 3 0 0,1 4 0 15,0 3-144-15,-1 4 144 0,0 1 0 0,-1 5 0 16,-1 1-128-16,1 0 128 0,0 2 0 0,-4-3 0 16,1-1-192-16,-2-2 64 0,1-5 128 0,1-5-208 15,-2-5-32-15,1-5 0 0,3-3 0 0,3-9 0 16,0 0 240-16,0 0 128 0,-9-1 0 0,4-5-128 0,2-4 608 16,0-4 16-16,1-5 0 0,4-2 0 15,2-1-64-15,0-3-16 0,1-4 0 0,4 0 0 0,1-2-256 16,2 0-48-16,2-1-16 0,3 2 0 0,0 4-224 15,4 3 0-15,-1 2 0 0,1 5 0 0,-1 2 0 16,-1 6-128-16,0 2 128 0,4 4-160 0,-1 3 0 0,0 3 0 16,-1 4 0-16,-1 3 0 0,-1 4-144 0,-3 5-16 15,0 4-16-15,-2 1 0 16,-2-1-1104-16,-1 2-224 0,-2 1-32 0,-2 0-8416 16,-3 1-1696-16</inkml:trace>
  <inkml:trace contextRef="#ctx0" brushRef="#br1" timeOffset="144839.752">20985 1305 34095 0,'-15'1'3024'0,"0"1"-2416"0,0 1-480 0,1 5-128 16,0 3 528-16,3 4 96 0,1 5 16 0,0 4 0 16,-3 5-640-16,1 2 0 0,2 2 0 0,4 0 0 15,6-1 0-15,-2 0-128 0,-2-1 128 0,6-2-128 16,7-6-304 0,2-3-48-16,-2-5-16 0,7-4 0 0,0-4-464 0,1-4-112 15,0-2-16-15,0-2 0 0,-1-4 528 0,0-3 112 0,-3-1 0 16,-2-2 16-16,0-2 752 0,-1-1 160 0,-3-3 32 0,-2 1 0 0,-1-2 512 0,-2-1 128 15,-1-1 0-15,-2 0 16 0,-2 1-352 0,-1-1-80 16,1-3-16-16,-4 3 0 0,-3 3-48 0,-2 0-16 16,-1 2 0-16,1 3 0 0,-3 2-448 0,3 1-80 15,0 2-128-15,1 3 176 16,0 1-656-16,1 2-128 0,0 2-32 0,2 3 0 16,-1 2-1280-16,0 1-272 0,0 2-48 0,3 0-12304 0</inkml:trace>
  <inkml:trace contextRef="#ctx0" brushRef="#br1" timeOffset="145170.921">21300 1363 27647 0,'0'0'2448'0,"-1"11"-1952"0,2 2-496 0,-2 3 0 15,0 1 1360-15,-1 4 176 0,-3 1 48 0,3 1 0 16,1 0-1136-16,-2 0-208 0,-2 0-48 0,0-1-16 15,-2-1-176-15,0-3 0 0,0 1 0 0,-1-7 0 16,-1-2 0-16,0-5-192 0,1 3 32 0,0-5 16 16,-2-3 144-16,2-2 0 0,0-2 0 0,2-4-128 15,2-4 528-15,-1-4 112 0,1-1 32 0,3-3 0 16,2-1 320-16,2-3 64 0,2-4 16 0,1 1 0 16,2 0-448-16,2 1-96 0,2 0-16 0,2 4 0 15,3 0-384-15,1 2 0 0,4 3 0 0,0 2 0 0,-1 2 0 16,0 3 0-16,0 2-160 0,2 3 160 15,1-1-1056-15,2 2-112 0,-2 3-32 16,1 1-9856-16,-3 2-1968 0</inkml:trace>
  <inkml:trace contextRef="#ctx0" brushRef="#br1" timeOffset="145510.246">21706 1420 33343 0,'0'0'1472'0,"-9"0"320"0,9 0-1440 0,0 0-352 0,-3 8 0 0,3-8 0 16,2 9 208-16,2-1-16 0,3 0-16 0,2-1 0 16,0-2-176-16,4-3 0 0,4-4-192 0,3-2 192 31,0-3-512-31,2 1 32 0,2-6 0 0,0-2 0 0,-2-1 192 0,-1 0 32 0,-1-2 16 0,0 1 0 15,-3-2 240-15,-1 1 0 0,-4 1 0 0,-1 1 0 16,-1-3 304-16,-5 3 48 0,0 1 16 0,-4-1 0 16,-2 4 496-16,-4 1 96 0,0 0 32 0,-5 2 0 15,-1 2-32-15,-3 1-16 0,-4 5 0 0,-4 6 0 16,-4 3-480-16,-3 4-80 0,-2 2-32 0,-3 5 0 16,-3 3-224-16,0 3-128 0,7 1 128 0,1 3-128 15,4 3 0-15,4-1 0 0,3 2 0 0,5-3 0 16,4-4 0-16,7-1-128 0,3-2 128 0,9-5-192 15,7-3-1520-15,10-4-304 0,12-3-64 16,9-6-13824-16</inkml:trace>
  <inkml:trace contextRef="#ctx0" brushRef="#br1" timeOffset="146274.5">20967 2269 31839 0,'-5'-13'1408'0,"5"13"304"0,-6-4-1376 0,6 4-336 16,-6-8 0-16,3 1 0 0,3 7 336 0,-9-4 0 16,0 1 0-16,-1 1 0 0,-2-1-208 0,-1 6-128 15,-1 2 160-15,-5 2-160 0,-4-1 0 0,-5 6 0 0,1 4 0 0,-1 2 0 16,1 2-160-16,-1 3 160 0,-2 3-128 0,0-1 128 16,1-1 0-16,2-1 0 0,3-2 0 0,3-2 0 15,5-4 0-15,6-2 0 0,2 1 0 0,3-4 0 16,1-1 0-16,4 1 0 0,4 0 0 0,4 1-128 15,4-1 128-15,5 0-128 0,1-4 128 0,4 3-128 16,-2 1 128-16,4 0 0 0,-2-2 0 0,4 0 0 16,-4-2 0-16,4 1 0 0,-2-1 128 0,-1 1-128 15,-4-1 0-15,-3 0 128 0,-2 1-128 0,-1-2 0 16,0 0 0-16,-13-5 128 0,0 0-128 0,0 0 0 16,1 10 320-16,-5-3-16 0,-5 1 0 0,-2-1 0 15,-3-3 96-15,-3 0 32 0,-2-3 0 0,1 3 0 16,-4-2-432-16,2 0-144 0,-1-1 0 0,2-2-10352 15,2-2-2080-15</inkml:trace>
  <inkml:trace contextRef="#ctx0" brushRef="#br1" timeOffset="146548.695">21497 2305 35935 0,'-12'0'3200'0,"-3"2"-2560"16,2 1-512-16,-2 4-128 0,-3 1 448 0,2 3 80 16,-2 2 16-16,-2 1 0 15,-1 1-1008-15,-4 3-208 0,1-1-32 0,0 1-16 16,0 1 0-16,-1 2 0 0,0 1 0 0,3 0 0 15,1-1 80-15,2-2 32 0,3-1 0 0,3 0 0 0,4-1 336 0,0 1 64 0,4-2 16 0,2 0 0 16,6-3 192-16,1-1 0 0,7-3 0 0,0 0 0 16,1-4 0-16,6-2-256 0,4-2 64 0,2-2-8576 15,2 0-1696-15</inkml:trace>
  <inkml:trace contextRef="#ctx0" brushRef="#br1" timeOffset="147155.581">21847 2331 38063 0,'-33'5'1680'0,"12"0"368"0,1 1-1648 0,2 4-400 15,2 0 0-15,2 5 0 0,1 0 0 0,2 3-304 16,2 0 48-16,1 2 16 15,2-3-528-15,4 0-96 0,1 1-32 0,0-1 0 16,1 0 0-16,2-3 0 0,1-2 0 0,3-2 0 0,1 2 432 0,-2-2 80 16,4-1 0-16,-1-2 16 0,0-3 368 0,6-4 0 15,-1-4 0-15,4-1 0 0,0 0 416 0,2-3 96 16,1-2 32-16,4-2 0 0,-5-2 160 0,1-2 48 16,-3 0 0-16,0-3 0 0,2-1-416 0,-4 3-80 0,-3 3 0 15,-1 1-16-15,-1-1-240 0,-1 2 144 0,0 1-144 0,-4 4 128 16,-5 7-128-16,0 0 0 0,0 0 0 0,0 0 0 15,0 0 0-15,7 9 0 0,-3 1 0 0,1 3 0 16,1 1 0-16,-1-1 0 0,-1-4 0 0,2 1 0 16,-4 0 0-16,-2-10 0 0,0 0 0 0,12 5 0 15,-2-2 0-15,2-6 0 0,1-6 0 0,3-5 0 16,-1-6 0-16,4-4 0 0,3-6 0 0,1-4 0 16,2-3-160-16,-3 2-64 0,-3-1-16 0,3 0 0 15,-2-3 240-15,1 2 0 0,-3 0 0 0,1-3 0 16,-4-3 192-16,2-3 64 0,-2-3 32 0,1 0 0 15,-3 3-160-15,-2-1-128 0,0 0 144 0,-1 1-144 16,-4 1 0-16,0 5-320 0,-2 3 64 0,0 9 0 0,-1 5 256 16,-1 7-160-16,-1 8 160 0,-1 8-128 15,0 0 400-15,-4 9 96 0,-2 8 16 0,-3 9 0 0,2 8-240 16,-6 4-144-16,-1 4 192 0,-1 8-192 0,-2 2 192 0,0 11-192 16,-1 7 192-16,-4 2-192 0,-1-1 0 0,2 1 0 15,6-1 0-15,-1-3-192 0,-1-6 192 0,0-5 0 16,3-4 0-16,0-7 0 0,-2-5 144 0,5-6-16 15,3-4-128-15,2-3 192 0,1-6-192 0,1-4 0 16,2-6 0-16,2-4 0 16,0-8-2624-16,0 0-528 0</inkml:trace>
  <inkml:trace contextRef="#ctx0" brushRef="#br1" timeOffset="147420.778">22631 2125 31327 0,'0'0'2784'0,"0"0"-2224"0,-10 8-560 0,2 1 0 16,3 3 2960-16,2 4 496 0,1 7 80 0,1 5 32 15,-3-4-3072-15,2 4-496 0,0-1-336 0,-2 1 48 16,2 2-1328-16,-3 0-272 0,-1-7-48 15,2 0-16-15,-4 0-784 0,0-3-144 16,-3-4-48-16,1-3 0 0,3-2 1456 0,-1-3 304 0,-1-4 48 0,9-4 16 0,0 0 560 16,-8-2 112-16,4-4 32 0,3-3-5776 15,3-3-1152-15</inkml:trace>
  <inkml:trace contextRef="#ctx0" brushRef="#br1" timeOffset="147796.697">22969 2045 24879 0,'0'0'2208'0,"-4"14"-1760"15,0 4-448-15,1 1 0 0,-3-1 1904 0,2 4 288 16,0 4 64-16,-2-1 16 0,-2 1-1680 0,3-3-336 16,0-2-64-16,1 2 0 0,-1 3-192 0,0-1 0 15,-3-3 144-15,3-2-144 0,-1-4 0 0,2-4 0 0,-1-1 0 0,1-4 128 16,4-7-128-16,0 0 192 0,0 0-64 0,0 0 0 15,-4-9 96-15,1-4 32 0,3-7 0 0,3-1 0 16,2 0 0-16,3-3 16 0,1-2 0 0,2 0 0 16,3 1-144-16,1 0-128 0,2-2 144 0,2 0-144 15,1 1 0-15,2 2 0 0,5 4 0 0,-1 0 0 16,1 1-128-16,-2 3 128 0,-3 1 0 0,1 8 0 16,-3 5 0-16,2 6 144 0,0 1 16 0,-2 6 0 15,-3 2-160-15,0 4 160 0,-2 1-160 0,-1 2 160 16,-3 5-160-16,-3-2 0 0,-3 1 0 0,-3 0-176 15,2-3-32-15,-2 4-16 0,-2 0 0 0,0-1 0 16,0-3-32-16,1 1-16 0,2 5 0 0,1-5 0 16,-1-4-1552-16,4-4-304 0,-2-5-64 15,2-5-11168-15</inkml:trace>
  <inkml:trace contextRef="#ctx0" brushRef="#br1" timeOffset="148282.515">23894 1824 43887 0,'-23'-2'1936'0,"4"4"416"0,-2 2-1888 0,0 5-464 16,0 2 0-16,-1 4 0 0,-1 9 0 0,-1-1 0 15,0 1 0-15,1 0 0 0,1 1-336 0,1-2-16 16,1 1 0-16,0-2 0 15,4-2-1408-15,0-1-288 0,1-2-48 0,1-1-16 16,1-2 880-16,2 0 160 0,5-2 48 0,-2-5 0 16,8-7 256-16,0 0 48 0,0 0 16 0,0 0 0 0,6-9 1344 0,4-2 288 0,4-2 48 0,2-1 16 15,1-3 64-15,2-2 16 0,3-1 0 0,-3 1 0 16,2 1-192-16,1 2-48 0,0 1 0 0,1 2 0 16,-1 2-448-16,1 3-80 0,-5 1-32 0,1 5 0 15,-1 2-144-15,0 5-128 0,0 1 144 0,0 5-144 16,-1 3 0-16,0 5 0 0,0 3 0 0,-1 5 0 15,1 2 0-15,-1 3 0 0,2 1 0 0,-4 3 0 16,-3 1 0-16,0 0 0 0,-2 2 0 0,-1 2 0 16,-6 1 128-16,-2 2-128 0,-3-1 0 0,-6-1 0 0,-3-1 256 15,-2-3-32-15,-2 0-16 0,-3-2 0 0,-3-1 112 16,-1 1 0-16,0-2 16 0,-1 2 0 0,0-6 48 0,-4-1 0 16,1-3 0-16,-1-4 0 0,3-1-128 0,-4-4 0 15,0-4-16-15,2-3 0 16,5-5-544-16,-1-3-96 0,2-7-32 0,3-4 0 15,2-4-400-15,1-3-64 0,2-9-32 0,2-5 0 16,3-10-928-16,1-2-192 0,4-1-48 0,1-2 0 16,1-3-800-16,3-2-176 0,1-1-16 0</inkml:trace>
  <inkml:trace contextRef="#ctx0" brushRef="#br1" timeOffset="148488.802">22759 1460 44223 0,'-16'0'3936'0,"5"-1"-3152"0,5-2-624 0,6 3-160 16,0 0 1984-16,0 0 352 0,0 0 80 0,0 11 16 31,2 2-3056-31,4 1-592 0,3 1-128 0,1 2-20832 0</inkml:trace>
  <inkml:trace contextRef="#ctx0" brushRef="#br1" timeOffset="157905.85">23287 7633 13823 0,'-14'-11'1216'0,"1"-2"-960"0,-1 0-256 0,0 0 0 15,-1 2 1136-15,4 3 176 0,0-1 32 0,4 1 16 16,1 2-32-16,2 0-16 0,0-1 0 0,4 7 0 16,-3-7-128-16,3 7-32 0,0 0 0 0,0 0 0 15,6-9-416-15,-1 2-96 0,-5 7 0 0,12-5-16 16,7-2-80-16,4 1-16 0,0 0 0 0,5 0 0 16,1 1-160-16,5-1-48 0,4-3 0 0,2-1 0 15,3-2-64-15,5 0 0 0,4-2-16 0,2-1 0 0,-1-1 48 16,0-1 16-16,-5-2 0 0,1 3 0 15,-2 3 48-15,3-5 16 0,1-1 0 0,0 4 0 0,-4 3-96 0,-1 2-16 16,1-2 0-16,-6-1 0 0,1-3-80 0,-1 3-32 16,0 3 0-16,0-1 0 0,2-3-16 0,1-2 0 15,-3 1 0-15,1 2 0 0,1 2-128 0,-5 1 0 16,-3 0 0-16,-6 2 0 0,-5 2 0 0,-3-1 0 16,-1 3 0-16,-8-2 0 0,-3 3 0 0,-9 3 0 15,0 0 0-15,0 0-176 0,0 0 176 0,0 0-128 16,0 0 128-16,-9 0-128 0,-5 2 256 0,-4 3 64 15,-3 0 16-15,-4 2 0 0,-6-1-16 0,-2 3 0 16,-2 1 0-16,-7 0 0 0,-4 3-192 0,-3 1 176 16,0 4-176-16,-1-2 160 0,0-1-160 0,-5 1 128 15,-5 6-128-15,-2-1 128 0,-5 0-128 0,0-2 0 0,3 2 0 16,1 1 128-16,1-5-128 0,6 1 0 0,1 1 0 0,9-2 0 16,7-1 0-16,7-2 0 0,5 0 0 0,6-3 0 15,6-3 0-15,5-3 0 0,1 0 0 0,9-5 0 16,0 0 0-16,0 0 0 0,0 0 0 0,0 0 0 15,13-4 0-15,5-1 0 0,5-4 0 0,5-2 0 16,8-2 192-16,4-4 16 0,1 0 0 0,4-3 0 16,4-2-80-16,0-4 0 0,1-3-128 0,5 3 192 15,3 4-64-15,-1 1-128 0,-4 1 176 0,-2 5-176 16,-4 2 128-16,-3 2-128 0,-4 2 0 0,-7 1 0 16,-5 1 0-16,-5 3 0 0,-2 1 0 0,-5 1 0 15,-8 5 0-15,-8-3 0 0,0 0-192 0,-1 11 192 16,-7 3-192-16,-7 1 192 0,-5 3-208 0,-4 3 80 0,-5 2 128 0,-9 6-160 15,-3 1 160-15,-6-1-160 0,-9-3 160 0,-3 1 0 16,-5 0 0-16,-2 2 128 0,-1-1-128 0,-5 2 176 16,-4-3-176-16,5-1 192 0,5-2-192 0,11-5 0 15,11-6 0-15,9-2 0 0,10-2 0 0,10-3 192 16,6-3-192-16,9-3 192 0,0 0-192 0,19-3 0 16,12 0 144-16,14-7-144 0,14-5 0 0,8-5 0 15,8-4-160-15,8 0 160 0,1 1 0 0,8-6 0 16,2-2 0-16,-1 0 0 0,-4 3 0 0,2-1 0 15,-1 2 160-15,-5-4-32 0,-3-4 128 0,-7 6 16 16,-7 7 16-16,-8 2 0 0,-7 3-288 0,-10 6 0 16,-12 4 0-16,-6 8-18816 0</inkml:trace>
  <inkml:trace contextRef="#ctx0" brushRef="#br1" timeOffset="183075.51">2104 13741 15663 0,'0'0'688'0,"0"0"144"0,0 0-656 0,0 0-176 16,0 0 0-16,0 0 0 0,0 0 2720 0,0 0 512 16,0 0 96-16,-1-5 32 0,1 5-2208 0,0-9-432 15,-3 0-80-15,3 0-32 0,0 1-352 0,-1 0-80 16,-2 2-16-16,0 0 0 0,-1-2-160 0,-1 3 192 0,-4 0-192 15,0 2 192-15,-1-1-16 0,-3 0 0 0,-3 1 0 0,-3 3 0 16,1 3-32-16,-3 6 0 0,-2 0 0 0,-2 2 0 16,-2 3 16-16,-1 3 0 0,3 2 0 0,-4 3 0 15,1 3 16-15,1 0 0 0,3 5 0 0,1-1 0 16,2 2 64-16,2 2 16 0,-1 1 0 0,5 0 0 16,3-3-112-16,-1-2-16 0,1-1 0 0,4 0 0 15,4-2-128-15,-1 1 0 0,1-2 0 0,0 0 128 16,3 1-128-16,1-2 0 0,0-1 0 0,6 2 0 15,-1-1 0-15,5-1 0 0,-1-2 0 0,2 0 0 16,2-2 0-16,3-5 0 0,2-4 0 0,2-1 0 16,-1-1 0-16,4-5 0 0,3-3 0 0,0 0 0 15,-1 1 0-15,2-1 0 0,-1-2-176 0,1-1 176 16,0 0-336-16,1-3 16 0,-1-3 0 0,0-3 0 16,-2-2-2960-16,1-3-592 0</inkml:trace>
  <inkml:trace contextRef="#ctx0" brushRef="#br1" timeOffset="183425.489">2565 13762 23951 0,'0'0'2128'0,"-9"5"-1696"0,1-1-432 0,3 3 0 15,0 1 3504-15,4 5 608 0,0 2 128 0,-2 4 32 16,-1 2-3536-16,2 7-736 0,2 4 0 0,2 2-192 16,1 0-96-16,2 0-16 0,-1 2 0 0,3-2 0 31,-1-1-448-31,0-3-80 0,3 1-32 0,0-7 0 16,1 0 224-16,2-7 32 0,-2-3 16 0,2-3 0 0,1-2 432 0,-1-3 160 0,-2-2 0 0,2-4-144 15,1-1 384-15,3-4 80 0,-1-3 0 0,2-2 16 16,-1-2 304-16,-1-2 48 0,-2-2 16 0,0-1 0 15,1-3-304-15,0-1-48 0,-3 0-16 0,0-2 0 16,-1-2-336-16,-1-2 128 0,1-1-128 0,-1-3 0 16,-3 0-1152-16,2 1-288 0,0 4-64 0,1 1-8656 15,-3 0-1728-15</inkml:trace>
  <inkml:trace contextRef="#ctx0" brushRef="#br1" timeOffset="183748.999">3388 13606 18431 0,'0'0'1632'0,"0"0"-1312"15,-3 11-320-15,2 2 0 0,0 3 3616 0,1 3 656 16,0 5 128-16,0 1 16 0,-1 1-3488 0,0 4-704 16,-1 2-224-16,2 2 128 0,1-1-128 0,0 7 0 15,0 1 0-15,-2 1 0 0,-3-1 0 0,1-4 0 16,1-2 0-16,-2-5 0 0,0-5 0 0,2-3-128 15,0-4 128-15,0-5 0 0,-2-3 0 0,4-10 0 16,0 0 0-16,0 0 0 0,0 0 144 0,0 0 16 16,0 0 0-16,0 0 0 0,3-10 208 0,-2-2 32 0,2-1 16 0,4-5 0 15,1-1-32-15,4-5 0 0,3-2 0 0,-2-1 0 16,1-2-176-16,3 0-32 0,3 1-16 0,0 0 0 16,6 2-160-16,-1 1 0 0,1 0 0 0,0 6 0 15,-5 0-368-15,4 2 0 0,1 1 0 0,0 2 0 16,-4 3-2176-1,2 1-432-15</inkml:trace>
  <inkml:trace contextRef="#ctx0" brushRef="#br1" timeOffset="184242.526">4541 14135 20271 0,'10'10'1792'0,"-4"-6"-1424"16,-6-4-368-16,10 6 0 0,-1-1 3008 0,4 0 512 15,2-2 128-15,0-4 0 0,0-3-3104 0,0-4-544 16,3-2-272-16,-1-4 16 15,2-8-240-15,-1-7-48 0,1-6-16 0,2-6 0 16,1-5-336-16,1-1-64 0,2-2 0 0,-3 1-16 16,0-2 320-16,-3 0 64 0,2-3 16 0,-4 1 0 0,-5-2 880 0,-1-1 176 0,-1-2 32 0,-5 1 16 15,-3 2 304-15,0 1 48 0,-4 1 16 0,0-1 0 16,-1-1-368-16,1 7-64 0,-3 6-16 0,-1 8 0 16,-3 7-192-16,-1 4-64 0,-2 5 0 0,0 7 0 15,-1 8 192-15,-4 4 16 0,-4 7 16 0,-2 7 0 16,1 8-416-16,-1 10 0 0,-1 9 0 0,1 6 0 15,0 5 0-15,-2 5 0 0,1 3 0 0,2 6-176 16,2 6 176-16,3-2 0 0,0 0-144 0,3-4 144 16,-1 0 0-16,4-2 0 0,3-3 0 0,5 1 0 15,3 0 0-15,4-5 288 0,3-5-48 0,3-6-16 16,3-4 160-16,3-2 48 0,3-1 0 0,6-7 0 0,6-2-112 0,3-7 0 16,5-1-16-16,5-3 0 0,5 0-448 0,3-8-96 15,-2-9-16-15,3-8 0 16,1-6-2880-16,-3-7-576 0</inkml:trace>
  <inkml:trace contextRef="#ctx0" brushRef="#br1" timeOffset="184965.881">2500 15553 36159 0,'-14'-1'1600'0,"5"-1"336"15,-7-3-1552-15,1 0-384 0,0-4 0 0,-1 1 0 16,-1 1 0-16,-2-2 0 0,-3-1 0 0,-3 2 0 16,-1-1 0-16,-4 2 0 0,-2-2 0 0,-1 1 0 0,-2 2-176 0,0 1-112 15,0 3-32-15,1 4 0 16,-4 4-208-16,3 4-48 0,3 4-16 0,3 4 0 0,2 2 272 15,4 6 64-15,2 3 16 0,4 7 0 0,0 3 432 0,5 9 96 16,3 2 16-16,4 4 0 0,2 2-304 0,5-3 160 16,3 0-160-16,1-3 128 0,1 0-128 0,2-5 0 15,3-5 0-15,1-4 0 0,2-2 0 0,0-5 192 16,3-6-192-16,-1-5 192 0,0-3 0 0,0-5 0 16,2-5 0-16,2-6 0 0,0-8-192 0,2-4 0 15,-1-1 0-15,4-13 0 0,-3-11 128 0,3-4-128 16,1-3 0-16,0-2 128 0,0-4-128 0,1-3 128 15,-2-4-128-15,-3-7 128 0,2-4 0 0,-4-1 0 0,-1 3 0 0,-3-1 0 16,-3-2-128-16,-3-5 0 0,-1-4 0 0,-1-1 0 16,-3 2-272-16,1-1-48 0,-3-1 0 15,-3 3 0 1,-2 3-288-16,-1 10-64 0,-1 11-16 0,1 9 0 0,-1 7 512 0,1 7 176 0,-1 7 0 0,1 7-144 16,-2 5 528-16,-1 6 128 0,0 2 0 0,5 3 16 15,-5 4 16-15,-2 5 0 0,-1 7 0 0,1 5 0 16,-2 5-544-16,3 9 0 0,-4 7 0 0,4 9 0 15,0 8 0-15,1 1 0 0,2 2 0 0,-2 2 0 16,3 3 0-16,-1 2 0 0,1 2 0 0,2-1 0 16,0-2 176-16,2-2-32 0,1-3 0 0,3 1 0 15,-4-2 112-15,2-1 0 0,4-6 16 0,0-4 0 16,1-6-272-16,-2-5 0 0,2-4 0 0,1-6-144 16,0-4-1632-16,1-4-320 0,1-3-64 0,1-6-11888 15</inkml:trace>
  <inkml:trace contextRef="#ctx0" brushRef="#br1" timeOffset="185410.196">2856 15480 34095 0,'-2'14'3024'0,"0"-2"-2416"15,-3 2-480-15,5 4-128 0,2 1 1120 0,5 5 208 16,2 1 32-16,1-1 16 16,0-2-1376-16,1-1-512 0,2-1 0 0,2-4 16 15,1-5-112-15,0-2-32 0,4-3 0 0,0-4 0 16,1-3-336-16,0-3-80 0,-1-3-16 0,1-3 0 0,0-2 688 0,0-4 144 0,-1-2 32 0,-4-3 0 16,3-6 464-16,-1 1 112 0,0-2 16 0,-1-1 0 15,-3-2 16-15,-4 1 16 0,-2-2 0 0,0 1 0 16,-3 4-128-16,-1-2-32 0,-2 1 0 0,-2 4 0 15,-4 4-256-15,1 4 160 0,-5 5-160 0,-2 3 128 16,-3 0-128-16,-2 5 0 0,-4 3 0 0,-2 5 0 16,-4 5 0-16,1 5 0 0,1 3-144 0,-2 5 144 15,0 5 0-15,1 1 0 0,3 3 0 0,2 3 0 16,-1 2 0-16,2 0 176 0,1 2-176 0,4 1 160 16,1-1 144-16,3 3 16 0,1 3 16 0,4-2 0 15,3-3-48-15,1-1-16 0,3-2 0 0,4 1 0 16,-3-2-112-16,4-1-32 0,5-2 0 0,3-1 0 0,0-3-128 0,5-2 0 15,0-1-160-15,4-4 160 16,4-1-640-16,3-5-48 0,3-6 0 0,2-5 0 16,1-6-2480-16,-2-6-496 0,16-10-112 0,-8-12 0 0</inkml:trace>
  <inkml:trace contextRef="#ctx0" brushRef="#br1" timeOffset="185727.282">4363 14660 22111 0,'0'0'976'0,"-7"-3"208"0,-2-3-944 0,-5 1-240 0,1-1 0 0,1 2 0 16,0-1 4048-16,-2 1 768 0,-3 4 160 0,0 2 16 15,-2 4-4032-15,-1 1-832 0,-1 5-128 0,-3 6 0 31,-5 4-496-31,2 9-16 0,3 6-16 0,-2 7 0 0,0 6 144 0,2 2 48 0,0 3 0 0,2 2 0 16,0-1 336-16,3 9 0 0,1 4 0 0,3 0 0 16,1-2 208-16,1-1 16 0,5-5 0 0,0-2 0 15,5-1 0-15,2 2 0 0,-2 1 0 0,3-6 0 16,1-5-64-16,2-5-16 0,1-4 0 0,2-5 0 16,-3-6-384-16,1-4-80 0,1-4 0 0,-1-4-16 15,-1-5-2320-15,1-3-464 0,-4-10-80 0</inkml:trace>
  <inkml:trace contextRef="#ctx0" brushRef="#br1" timeOffset="185924.608">3518 15685 27647 0,'-11'9'1216'0,"8"0"256"0,1 2-1168 0,2 0-304 15,1-1 0-15,2 1 0 0,3 0 2688 0,-1 1 464 16,6-1 112-16,2-4 0 0,5 0-2528 0,3-3-512 15,4 1-96-15,2-5-128 0,-1-1 0 0,3-6-256 16,1-5 16-16,4-1 16 16,-1-7-720-16,2-1-144 0,-1-4-16 0,1-1-16 15,0 1-432-15,4 0-96 0,-1-3-16 0,4 2-7680 0,2-2-1552 0</inkml:trace>
  <inkml:trace contextRef="#ctx0" brushRef="#br1" timeOffset="186311.22">4828 15842 27647 0,'-4'22'2448'0,"-2"4"-1952"0,1 0-496 0,3 5 0 15,-2 2 3840-15,3 1 656 0,0 2 144 0,-1 1 32 16,-2-1-4144-16,0-2-816 0,-1 0-160 0,2-5-48 15,-1-7-16-15,2-5-16 0,1-4 0 0,-2-4 0 16,3-9-608-16,0 0-112 0,0 0-32 0,0 0 0 16,-5-10 384-16,2-9 64 0,1-10 0 0,2-3 16 0,2-4 816 0,2-2 0 15,1-2 144-15,4-2-16 0,2 1 16 0,3-1 0 16,2-2 0-16,3 3 0 0,0-1 112 0,3 3 32 16,0 4 0-16,2 5 0 0,-4 5-32 0,3 4 0 15,1 5 0-15,-1 5 0 0,-3 4-128 0,-1 6-128 16,-1 3 144-16,1 7-144 0,-1 5 160 0,0 5-160 15,-1 2 160-15,-1 6-160 0,-1 9 336 0,-2-1-16 16,-1-1-16-16,-1-1 0 0,-1-2 304 0,-1-2 64 16,-3 0 16-16,2-3 0 0,0 0-352 0,-1-3-64 15,1-3-16-15,-4-2 0 16,1 1-1536-16,-2-4-320 0,0-5-64 0,-3-10-14992 0</inkml:trace>
  <inkml:trace contextRef="#ctx0" brushRef="#br1" timeOffset="187731.751">6182 12469 30399 0,'-8'-4'1344'0,"0"4"288"0,-1-1-1312 0,-4 1-320 16,-1-1 0-16,0-1 0 0,0 4 1904 0,-1 1 304 15,-4 2 64-15,-4-1 16 0,-3-3-1856 0,-5 6-432 16,-1 1 0-16,-7-1 0 0,-5 1 0 0,-1 1-176 0,-1 3 176 0,-2 2-208 16,-3 5-128-16,-2-1-32 0,-6-2 0 15,-4 4 0 1,-3 0-32-16,0-2-16 0,2 0 0 0,-2 0 0 0,1-4 32 0,-6-1 16 0,-5 0 0 0,-1-3 0 15,0-2 128-15,0 0 32 0,2-1 0 0,-3-1 0 16,-3-3 208-16,-1 0 0 0,-2 0 0 0,-1 2 0 16,-1 2 0-16,-1-1 192 0,-2 3-64 0,2-1-128 15,3 3 160-15,-3 1-160 0,-4-3 128 0,3 1-128 16,-1-4 0-16,4 2 0 0,0-2 0 0,-3 2 0 16,-5 0 0-16,7 0 0 0,1-3 0 0,3 3 0 15,1 1-256-15,-1-1 0 0,0 0 16 0,6 0 0 16,5-1 64-16,-2 1 16 0,-1-2 0 0,3-1 0 15,3 0-160-15,2-2-16 0,3-3-16 0,3 3 0 16,2 4 352-16,3 0-144 0,0 3 144 0,0-3 0 0,1-3 0 16,5 3 272-16,4 3-16 0,3 0-16 0,0 1 112 0,3-1 32 15,0-2 0-15,3 3 0 0,1 3 48 0,-2 0 16 16,1-1 0-16,2 3 0 0,2 2-128 0,2 2 0 16,4 0-16-16,1 1 0 0,-1-1-304 0,2 3 128 15,3 2-128-15,3 0 0 0,1 2 0 0,-2 5 0 16,2 5 0-16,-1 7 0 0,1 7 0 0,-1-1 0 15,0 1 0-15,2 3 0 0,-3 3 0 0,2 3 0 16,-1 3 0-16,1 4 0 0,1 6 0 0,0 0 0 16,0 0 0-16,3 5 160 0,2 6-160 0,1 2 0 15,0-3 0-15,2 3 128 0,-2-1-128 0,4 3 0 16,-2 6 0-16,1-2 128 0,-4-4-128 0,2 1 0 16,0 3 144-16,-2-3-144 0,0-3 0 0,1-6 128 15,0-5-128-15,1 0 0 0,3 2 0 0,0-3 0 0,-3-7 0 0,4-6 0 16,3-5 0-16,-3-2 0 0,1-2-160 15,-1-1 160-15,2-2-272 0,-2-5 48 0,0-1 16 0,3-6 0 16,2-5 16-16,2-5 16 0,1-6 0 0,1-4 0 16,-1 0 176-16,1-4-208 0,3-1 80 0,3-4 128 15,2-1-192-15,3-1 192 0,6 2-192 16,4-3 192-16,-1-4 0 0,4 0 0 0,4 1 0 0,7 0 0 16,2-4 0-16,4 0 0 0,0-2 0 0,2 1 0 15,3 0 0-15,3 1 0 0,7 0 0 0,1 1 0 16,1-1-176-16,-1 2 48 0,-1 3 0 0,1 0 0 15,-1-4 128-15,6 2-128 0,6 1 128 0,-1 4-128 16,-3-1 128-16,4-1 0 0,0-2 0 0,9 5 0 16,2 4 0-16,3-2 0 0,-2 1 0 0,4 0 128 15,0 3-128-15,3 1 176 0,2 2-176 0,0 0 192 0,-3-1-192 16,4 1 0-16,6 1 0 0,-2 2 128 0,-1-2-128 0,4 2 0 16,5 2 0-16,-5 4 0 0,0 2 0 0,-1-2 0 15,3-2 0-15,2 2 0 0,-4 2 0 0,1-2 0 16,1-1 0-16,2 1 0 0,-1 2 0 0,0-2 0 15,-4-1 0-15,2 2 0 0,1-1 0 0,-3 1 0 16,-4 2 128-16,2 3-128 0,1-1 0 0,-4-5 160 16,-5-3-160-16,-2-6 160 0,2-3 160 0,-1 2 48 15,1-5 0-15,-8-4 0 0,-6-4 96 0,-1-2 32 16,-2-2 0-16,-2-2 0 0,-5-4-272 0,-5-1-48 16,-3-1-16-16,-6 0 0 0,-2 4-160 0,-4-2 0 15,-3-2 0-15,-3 5 0 0,-4 4 0 0,-3 2 0 0,-3 1 0 16,-3 2 0-16,-3 2 0 0,-2-1 0 0,-3-1 0 15,-5-1 0-15,-4 2 0 0,-2-1 128 0,-8-4-128 16,0 0 128-16,5 3-128 0,2-2 128 0,-7-1-128 0,6-4 128 16,-4-5-128-16,-3 2 0 0,-4 0-160 0,2-9 160 15,-4-10 0-15,-1-6 160 0,-3-4 0 0,-3-7 0 16,-3-7 48-16,-2-4 16 0,-4-7 0 0,-3-7 0 16,-2-8 64-16,1-4 16 0,-1 0 0 0,-1-2 0 15,3-3 96-15,0-11 32 0,-1-6 0 0,1 0 0 16,2 0 16-16,2-4 16 0,0-9 0 0,-1-3 0 15,1-3-80-15,2-5-32 0,3-1 0 0,2-5 0 16,1-4-176-16,1 1-48 0,2 2 0 0,4 0 0 16,1-1-128-16,3 0 0 0,2 6 0 0,1 1 128 15,3 3-128-15,-1 3 0 0,1 2 0 0,2 6 0 0,1 4 0 16,0 7 0-16,0 6 128 0,-1 4-128 0,2 2 0 16,-3 10-144-16,2 9 144 0,-1 7-208 15,-3 6-832-15,-2 4-176 0,-4 4-16 16,-2 4-17792-16</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4:30:15.82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00B0F0"/>
    </inkml:brush>
  </inkml:definitions>
  <inkml:trace contextRef="#ctx0" brushRef="#br0">1584 2252 18591 0,'-7'-9'832'0,"7"9"160"0,-4-11-800 0,2 1-192 16,2 0 0-16,0 10 0 0,0-10 128 0,0 3 0 16,0 7-128-16,0-8 192 0,0 8 96 0,0 0 16 15,0-9 0-15,0 9 0 0,4-8-304 0,-4 8 128 16,0 0-128-16,0 0 0 0,6-6 0 0,-6 6 0 15,11 1 0-15,-3-1 0 0,-8 0 0 0,10 1 0 16,0 1-128-16,0 1 128 0,-1 1-304 0,0-1 48 16,2-1 0-16,2 2 0 0,3-1 256 0,-1 0-192 0,0-3 192 0,0 0-160 15,1 2 160-15,1-1 0 0,1 1 0 0,0-1 0 16,4-1 0-16,-2 0 128 0,1 0-128 0,2 2 176 16,-1 1 16-16,2 2 16 0,-3-1 0 0,1 0 0 15,1 0-16-15,3-1 0 0,-2-1 0 0,2 1 0 16,2 1-48-16,-1 0-16 0,3 1 0 0,2-2 0 15,2-1 0-15,-1 1-128 0,0 2 192 0,1-2-64 16,-1-1-128-16,0 2 0 0,0-1 144 0,2 1-144 16,0 2 0-16,2-3 128 0,0-2-128 0,2 0 0 15,1 0 0-15,3-1 0 0,-3 0 0 0,0 0 128 16,2-2-128-16,-3 0 0 0,0 1 0 0,1-1 128 16,3-1 16-16,2 1 16 0,2 1 0 0,1-3 0 0,-1-2 64 15,0 4 16-15,0 2 0 0,0-3 0 0,-1-5-48 16,1 1-16-16,3 1 0 0,-1 3 0 0,-3 0-176 0,3 2 192 15,1-1-192-15,0 1 192 0,-4-2-192 0,-1 0 0 16,-1 0 0-16,1 1 128 0,1 2-128 0,3-1 0 16,0-1 0-16,2 1 128 0,1-5-128 0,-1 4 0 15,0 1 0-15,1-1 0 0,-2-2 0 0,3 1 0 16,1-1 0-16,1 0 0 0,1 3 0 0,0-1 0 16,-1 1 0-16,0 0 0 0,1-4 0 0,4 1 0 15,0 0 0-15,0-1 0 0,-2 4 0 0,1-1 0 16,-3 1 0-16,3-1 0 0,-1-2 0 0,4 2 0 15,0-1 0-15,2 2 0 0,0-2 0 0,-3 2 0 16,0-2 0-16,3 0 0 0,3-2 0 0,1 4 0 0,-1 0 0 0,-1 0 0 16,0-1 0-16,-2 0 0 0,1-1 0 15,0 1 0-15,3-1 0 0,-2 3 0 0,1-1 128 0,-1 1-128 16,-1 0 0-16,3-1 0 0,3 0 0 0,-2 0 0 16,2 1 0-16,-1 1 0 0,-1 1 128 0,1-2-128 15,2-1 0-15,0 0 0 0,-1 0 0 0,-1 1 0 16,-4 2 0-16,0-2 0 0,0-2 0 0,4-1 0 15,2 6 0-15,-4-2 0 0,-2 0 0 0,0 1 0 16,-1-2 0-16,1 3 0 0,0-1 0 0,2 0 0 16,3-2 0-16,-2 2 0 0,-3-2 0 0,3 1 0 15,4 0 0-15,-1 1 0 0,-2 0 0 0,-2 2 0 16,-2-2 0-16,2-1 0 0,1 0 0 0,0 2 0 16,0-2 0-16,2-1 0 0,-1 2 0 0,-1-2 0 15,1 1 0-15,-1-1 0 0,1-1 0 0,3-1 0 0,-4 2 0 0,-1 0 0 16,-2-1 0-16,0 0 0 0,3-2 0 15,0 2 0-15,6 3 0 0,-7-2 128 0,-2-3-128 0,1-2 0 16,1 3 144-16,3 0-144 0,0 0 0 0,0-2 128 16,-4 2-128-16,1-1 0 0,-1 2 0 0,4-1 0 15,-1 1 0-15,0-1 128 0,-5 0-128 0,0 1 0 16,-2-1 0-16,0 0 0 0,2-2 0 0,1 2 0 16,-1 1 0-16,0 0 0 0,-4-2 0 0,-1 1 0 15,0-3 0-15,1 4 128 0,1-2 0 0,0 2 16 16,3 1 0-16,-2 0 0 0,-4-1 48 0,2-1 0 15,-3 1 0-15,3 1 0 0,0-1-192 0,1 1 0 16,-2-2 0-16,-1 1 0 0,-2 1 0 0,1 0 0 16,2 0 0-16,1-2 0 0,2 2 0 0,-3 0 0 0,1 3 0 15,-3-2 0-15,-1-2 0 0,0 1 0 0,2 1 128 0,-1-1-128 16,1 0 0-16,-2 1 0 0,-1 1 0 0,0 0 0 16,-5-2 0-16,1-2 0 0,2 0 0 0,1 1 0 15,2 3 0-15,1 1 0 0,-2-1 0 0,0 0 0 16,-2 0 0-16,1-2 0 0,1 0 0 0,0 0 0 15,2 2 0-15,1-2 0 0,-3-2 0 0,0 2 0 16,0 2 0-16,0 1 0 0,2-1 0 0,2-2 0 16,1-1 0-16,-1 1 0 0,-4 1 0 0,-2-1 0 15,-3-1 0-15,4 1 0 0,-1 1 0 0,2 0 0 16,3 1 0-16,-2 0 0 0,0-1 0 0,-1 0 0 16,-5 1 0-16,3-2 0 0,1-3 0 0,3 2 128 15,-1 1-128-15,1 2 0 0,0 2 0 0,-1-2 0 0,-5-2 0 16,1 0 192-16,1 2-192 0,1-1 192 0,1-1-192 0,1 0 0 15,-2-1-192-15,-2 0 192 0,-3 3 0 0,2 0 0 16,0 2 0-16,1-4 192 0,2-1-192 0,-2 0 0 16,2 4-192-16,-3-2 192 0,-2-2 0 0,3 0 0 15,-6-1 0-15,3 0 0 0,1 0 0 0,2 1 0 16,0 0 0-16,0 1 128 0,-1 1-128 0,-3 0 0 16,0 0 0-16,0-1-176 0,2-1 176 0,-2 0 0 15,2 1 160-15,3 0-160 0,0 0 128 0,-3 1-128 16,0 1 0-16,-4 0 0 0,-2-4 0 0,3 1 128 15,0-1-128-15,0 1 0 0,0-1 0 0,1-1 0 16,-1 1 0-16,-1 1 0 0,-2 0 0 0,0 1 0 16,-1 2 0-16,0-2 0 0,0-2 0 0,2 0 0 0,2 1 128 15,-2 0-128-15,-2-1 0 0,-2-1 0 16,-1 2 0-16,0 1 0 0,-4 0 128 0,3 0-128 0,-1-2 0 0,1 2 0 16,2-2 0-16,-1 1 0 0,-2 1 0 0,-1 0 0 15,1 0 0-15,-2 0 0 0,-3-1 0 0,0 0 0 16,1 0 0-16,-2-1 128 0,-1 0-128 0,0 0 0 15,0 1 0-15,0 1 0 0,0 0 0 0,1 1 0 16,1-1 0-16,-4 2 0 0,-2 0 0 0,-1 1 0 16,0-1 0-16,-4 0 0 0,0-1 0 0,-3 1 0 15,0 1 0-15,-1-1 0 0,1-3 0 0,-1 1 0 16,0 3 0-16,-1 0 0 0,2 1 0 0,-3-4 0 16,0 0 0-16,0 0 0 0,-2 0 0 0,1 2 0 15,0-2 0-15,-2 0 0 0,0 0 128 0,-5 1-128 16,1 0 128-16,1 0-128 0,-1 0 176 0,-1-1-176 0,-9 0 192 15,10 2-64-15,-3 2 0 0,-7-4-128 0,0 0 0 0,6 5 0 16,-6-5 0-16,5 9 0 16,-5-9-1232-16,0 13-368 0</inkml:trace>
  <inkml:trace contextRef="#ctx0" brushRef="#br0" timeOffset="4852.057">7069 4078 13823 0,'0'0'1216'0,"0"0"-960"0,0 0-256 0,0 0 0 15,0 0 1200-15,0 0 192 0,0 0 32 0,8-7 16 16,2-1-1120-16,-2 3-320 0,-8 5 0 0,11-4 128 16,0-1-128-16,3 4 0 0,-4 0 0 0,1-1 128 15,1 2-128-15,-2 0 0 0,2 0 0 0,1-1 0 16,2 1 0-16,1-1 0 0,-1 1 0 0,2 2 0 16,-1 0 0-16,3 0 0 0,1-1 0 0,-3 3 0 0,2-2 0 0,2-1 192 15,1-1-192-15,-4 2 192 0,1-1 16 0,2-1 16 16,1-1 0-16,0 1 0 0,0 3 144 0,1 0 16 15,0-3 16-15,4 1 0 0,0-2 176 0,2 1 16 16,-1 0 16-16,2 1 0 0,0-1-128 0,2 0-32 16,0-1 0-16,-1 1 0 0,0 2-208 0,-2 0-48 15,1-1-16-15,0-1 0 0,2 2-176 0,1-1 0 16,2-1 144-16,3 1-144 0,-2 1 0 0,3-2 128 16,-2 0-128-16,-1 0 0 0,-2 3 0 0,3-1 0 15,-2-2 0-15,1 0 128 0,1 2-128 0,0-2 0 16,3-1 128-16,-3 0-128 0,4 1 128 0,-3 1-128 15,1-1 160-15,-1 0-160 0,2 0 176 0,-3 0-176 16,3-1 192-16,-4 1-192 0,1-1 304 0,2 2-48 0,3 1-16 16,-2-1 0-16,2-2 0 0,0 1 0 0,-5 0 0 0,3 0 0 15,-3 1-80-15,4 0-16 0,-3 2 0 0,1-3 0 16,2-1-144-16,1-1 160 0,-1 5-160 16,3-3 160-16,0-3-160 0,0 1 0 0,-2 0 0 0,0 0 0 15,0 2 0-15,1-3 0 0,1-2 0 0,0 1 0 16,0 0 0-16,-1 1 0 0,2 2 0 0,0-2 0 15,1-3 0-15,-3 3 128 0,-2 0-128 0,-1 2 0 16,2-1 0-16,1 0 0 0,2-1 0 0,-3 1 0 16,-4 1 0-16,5 0 0 0,5-3 128 0,-6 2-128 15,-3 0 0-15,0 0 0 0,-1 1 0 0,3-1 0 16,-4 1 0-16,5 0 0 0,1-2 0 0,-1 2 0 16,-2 0 0-16,1 1 0 0,-1-1 0 0,-1 0 0 15,-3-2 0-15,0 1 0 0,-1 0 0 0,1 1 0 0,1 0 0 0,1 2 0 16,-2-1 144-16,1 0-144 0,-2-3 0 0,-1 3 0 15,1 2 0-15,0-2 0 0,0 0 0 0,-4 0 0 16,0 0 0-16,0 0 0 0,-2 1 0 0,1 0 0 16,3 1 0-16,-1 0 0 0,0-2 0 0,0 0 0 15,-2 1 0-15,1 1 0 0,-1-2 0 0,2 1 0 16,-1 0 0-16,0 0 0 0,-6-2 0 0,3 1 0 16,-1 1 0-16,1 0 0 0,-4-1 0 0,3 2 0 15,3-1 0-15,0-1 0 0,2 0 0 0,-3-1 0 16,0-1 0-16,1 1 0 0,3 0 176 0,1 0-48 15,-1-2 0-15,1 1 0 0,-1 1-128 0,2-1 0 16,0 0 0-16,2 0 128 0,-1-1-128 0,-1 1 0 0,3-1 0 16,0 1 128-16,-1-1-128 0,1 0 0 0,-3 1 144 15,-2-1-144-15,0-1 0 0,-2 2 0 0,-3 0 0 16,1 0 128-16,-1-2-128 0,-3 2 0 0,1 1 128 0,1 0-128 16,-2-1 128-16,-2 1-128 0,-2 0 128 0,2-2-128 15,-1 1 128-15,1 1-128 0,-3 0 128 0,1 0-128 16,1 0 0-16,-6 0-320 0,0 1 64 0,-3 1-9056 15,-4 0-1824-15</inkml:trace>
  <inkml:trace contextRef="#ctx0" brushRef="#br0" timeOffset="5926.342">14791 4059 1839 0,'0'0'0'0,"2"-9"160"0,1 0-160 0,1 2 0 16,3 0 0-16,-7 7 0 0,6-5 3664 0,3 0 704 16,1 1 144-16,0 2 32 0,1 1-3584 0,0 2-720 15,3 1-240-15,1-1 144 0,2 1-144 0,-2-1 0 16,0 0 0-16,1 2 0 0,4-2-128 0,-1 0 128 16,2-1-160-16,1 1 160 0,-3 1 0 0,2-2-144 15,1-1 144-15,0 1 0 0,1 0 192 0,-1 1 112 16,3 0 16-16,-2-1 16 0,3-2 176 0,4 1 16 15,-1 0 16-15,3 1 0 0,0 1-48 0,3-1-16 16,3-1 0-16,-1 0 0 0,0 0-160 0,0-1-48 16,-1 1 0-16,2 0 0 0,-2 0-80 0,1 1-32 15,2 0 0-15,-2 0 0 0,3 0 0 0,-1-2 0 0,4 1 0 0,0-1 0 16,1-1-160-16,-3 1 0 0,-1 1 144 0,1 0-144 16,3-1 0-16,1-1 0 0,2 1 0 0,2 0 128 15,2 0-128-15,-1 0 0 0,-1-1 0 0,-1 0 0 16,2 0 0-16,-1 0 0 0,-2-1 0 0,4 2 128 15,3 1-128-15,0-1 0 0,-1 0 128 0,-1 1-128 16,0 0 176-16,0 1-48 0,0 0 0 0,1-2 0 16,4 1-128-16,1 1 160 0,-1 0-160 0,0 1 160 15,-2-4-160-15,-4 2 0 0,-1 1 144 0,2 0-144 16,1-2 128-16,1 0-128 0,1-1 128 0,-1 3-128 16,-3-2 192-16,-1 1-16 0,-4 1-16 0,-1 0 0 15,-1-1 32-15,2 2 16 0,2-1 0 0,-1 0 0 0,-2 0-48 16,-1 0-16-16,-3 0 0 0,-2 1 0 15,-2 1-144-15,-1 0 160 0,1-2-160 0,0-2 160 0,0 2-160 16,-3 0 192-16,-1 0-192 0,0 0 192 0,0 0-192 0,-3 0 192 16,-3 0-192-16,0 0 192 0,-5-3 0 0,-1 1 16 15,-1 0 0-15,-3 0 0 0,-1 0 128 0,-1 1 32 16,1-1 0-16,-2 1 0 0,-1 1-48 0,-4-2 0 16,-1417 2 0-16,2826-1 0 0,-1410 1-160 0,-8 0-32 15,0 0-128-15,9 0 192 0,-9 0-192 0,0 0 0 16,10-2 0-16,-10 2 0 0,0 0 0 0,0 0-160 15,0 0 32-15,0 0 0 0,0 0-64 0,0 0-16 16,0 0 0-16,0 0 0 0,0 0-16 0,0 0 0 16,0 0 0-16,0 0 0 0,0 0-32 0,0 0 0 15,0 0 0-15,1 11 0 16,-2-2-1168-16,-1 0-240 0,1 0-64 0</inkml:trace>
  <inkml:trace contextRef="#ctx0" brushRef="#br0" timeOffset="10606.165">4799 5294 13823 0,'0'0'608'0,"0"0"128"0,0 0-592 0,0 0-144 0,0 0 0 0,8-4 0 16,2 2 544-16,1 0 80 0,0 0 16 0,3 0 0 16,-1 1-512-16,2 0-128 0,3-1 0 0,2 3 0 15,-3 1 0-15,4 1 0 0,0 0 0 0,3-1 0 16,3-2 0-16,-3 2 0 0,0 1 0 0,3 0 0 15,-1 0 0-15,0-2 0 0,2 0 0 0,1-1 0 16,1 0 0-16,2 0 0 0,0-1 0 0,1 0 0 16,3 1 240-16,3-2 16 0,-3 2 16 0,4 0 0 15,-4-3 272-15,2 2 48 0,0 0 16 0,0 0 0 16,3-2-80-16,2 1-16 0,3-1 0 0,1 1 0 16,3 1-112-16,-1 0-16 0,-1 0-16 0,-2 0 0 15,0 1-368-15,2-2 0 0,3-2 0 0,-3 1 128 0,3 1-128 0,1 0 0 16,1-2 0-16,-3 2 0 0,2-1 0 0,0-2 0 15,-2 2 0-15,6-1 0 0,-1-2 0 0,4 3 0 16,1 0 0-16,-1-2 0 0,-5-1 0 0,1 2 0 16,-1 1 0-16,3 0 0 0,3-3 0 0,1 4 0 15,2-1 0-15,-2-1 0 0,-6 0 256 0,3 1 0 16,2-1-16-16,2 2 0 0,0 1-112 0,0 0-128 16,1 0 176-16,1 0-176 0,0 1 208 0,-1 0-64 15,0 0-16-15,4 1 0 0,4 1-128 0,-2 0 128 16,-2 1-128-16,2-1 128 0,0-2-128 0,2 1 0 15,-1-2 144-15,1 2-144 0,-2 1 0 0,0 0 0 16,-3-2 0-16,5 0 0 0,4-1 0 0,-1 2 0 0,0 3 0 16,1-2 0-16,-6-3 0 0,4 0 0 0,2-1 0 0,-3 2 0 15,0 0 0-15,-1 2 0 0,0-2 0 0,-1 1 0 16,0 1 0-16,4 0 0 0,1 0 0 0,-1 3 0 16,-3-1 0-16,1-1 144 0,-3 0-144 0,5 0 0 15,2 0 144-15,-2 2-144 0,-3-2 0 0,0 1 144 16,3 3-16-16,1-2-128 0,-1 0 192 0,-3 1-64 15,-2 0-128-15,0 0 192 0,2-1-192 0,-3-1 192 16,0 1-64-16,1-2 0 0,-1 0 0 0,1 2 0 16,-2-1-128-16,5 0 0 0,0 0 144 0,1-1-144 15,-2-1 128-15,-2 0-128 0,1 2 160 0,-3-2-160 16,1 0 0-16,4 0 0 0,4-2 0 0,-3 1 0 16,-5 2 0-16,1-1 0 0,0-1 144 0,5 0-144 15,2-2 256-15,-5 1-48 0,-1 0 0 0,1 0 0 0,2 0-80 16,-1 0-128-16,1 0 176 0,-2 0-176 0,-2 0 144 0,-1 0-144 15,0-1 0-15,0 1 144 0,1-1-144 0,1 1 0 16,-5-1 0-16,1 1 0 0,-1 1 0 0,1 0 0 16,0 0 0-16,0 1 0 0,-4-1 0 0,0 0 0 15,-4-1 0-15,0 1 0 0,-4 1 0 0,4 0 0 16,0-1 0-16,-2 1 0 0,0-4 0 0,-2 2 128 16,-2 2-128-16,-3-2 0 0,0 0 0 0,0-2 0 15,-1 1 0-15,1 0 0 0,0 1 0 0,-1 1 0 16,-3 2 128-16,-2-2-128 0,0 0 0 0,-4 0 0 15,-1 0 0-15,0-1 128 0,-4 0-128 0,4 0 128 16,1-1-128-16,0 0 128 0,-2 1-128 0,-2 0 0 16,-2 1 144-16,0-1-144 0,-2-2 0 0,-2 1 128 0,-3 1-128 0,-1 0 0 15,2 0 0-15,-3-2 0 0,-2 0 0 0,1-1 128 16,-3 1-128-16,0 1 0 0,-2 0 128 0,2 1-128 16,-1 1 0-16,-2 0 144 0,-3-2-144 0,0 0 0 15,1-1 144-15,0 1-144 0,-1 1 0 0,-3 0 144 16,0 0-144-16,1 1 0 0,-1 1 144 0,-3 0-144 15,-8-2 0-15,10 4-256 0,-10-4 32 0,3 9-12768 16</inkml:trace>
  <inkml:trace contextRef="#ctx0" brushRef="#br0" timeOffset="15727.799">20779 2806 20271 0,'-9'-6'896'0,"9"6"192"0,-8-8-880 0,0 6-208 16,8 2 0-16,0 0 0 0,0 0 0 0,0 0 0 15,0 0 0-15,-4 8 0 0,1 1-128 0,-2 1 128 16,2 1 0-16,1 2 0 0,-2 2 0 0,2 1 0 16,-1 2 0-16,0 2 0 0,0 0 0 0,0 2 0 15,1 0 0-15,-2 3 0 0,0-1 0 0,2 0 0 16,0 1 0-16,1 2 0 0,0 0 0 0,0 2 0 16,1 2 0-16,1 2 0 0,1 3 0 0,0-1-128 15,0-1 128-15,2 0 0 0,0 2 0 0,-2-1 0 16,1 0-128-16,3 0 128 0,1 0 0 0,-1 6 128 15,1 3-128-15,0 1 192 0,2 1-192 0,0 2-128 0,0-2 128 16,3 1-208-16,3-1 208 0,0 3 0 16,0 0 0-16,2 4 0 0,-2 3 0 0,1 2 0 0,2 2 0 0,2-2 0 15,3 0 0-15,-3-1 128 0,0-2 0 0,2 4-128 16,-2 8 0-16,1-3 0 0,0-4-240 0,0-1 80 16,0-1 160-16,2-2-208 0,4-2 80 0,-2 1 128 15,1-2-160-15,3 0 160 0,1-2 0 0,0-2-144 16,2-4 144-16,0-1-128 0,-2-1 128 0,1 3-128 15,-1 4 128-15,0-2 0 0,0-5 0 0,-2 0 0 16,3 1 0-16,1-4 0 0,2 1 0 0,-1 0 0 16,4-5 0-16,1 0 0 0,-2-1 0 0,3 3 0 15,-1 0 0-15,3-2 144 0,-6-2-16 0,0-4-128 16,0 0 0-16,0-1 0 0,0-3 0 0,2-4 0 0,3-4 0 16,-2-2 0-16,-1-1 0 0,0-6 0 0,3 2 0 0,-3-4 0 15,-3-1 0-15,1-4 0 0,-2-3 160 0,2-3-160 16,-4 1 128-16,2-1-128 0,0-3 128 0,2-1-128 15,-1-3 0-15,-2-1 128 0,1-1-128 0,-2 0 128 16,1-5-128-16,-1 0 128 0,-3-2 64 0,0-6 16 16,-2 0 0-16,1-5 0 0,-2-1 128 0,0-2 32 15,0-1 0-15,2 0 0 0,-2 1-112 0,3-3-32 16,2-2 0-16,-2-2 0 0,0-1-224 0,-5-2 0 16,1-2 0-16,-3-1 0 0,-1-3 0 0,-1 2 128 15,-1 0-128-15,-2 0 0 0,-1 0 160 0,1-3-160 16,-5-2 160-16,1-3-160 0,0-2 544 0,0 2 16 15,-1 2 0-15,0 0 0 0,0 0-112 0,1-2-32 0,-3-3 0 0,1-2 0 16,-2-1-272-16,1 1-144 0,1 3 160 16,-2-1-160-16,1-2 128 0,-2-1-128 0,1 1 0 15,-1 0 0-15,0 0 0 0,-1 1 0 0,0 2 0 0,0 0 0 16,-1-3 0-16,0 2 0 0,-2-1 0 0,-1 2 0 16,1 0 176-16,-1 2-176 0,-2 2 192 0,1 1-192 15,1-1 256-15,0 0-48 0,-1-2-16 0,-1 2 0 16,3 3-64-16,-2 3-128 0,0 2 176 0,1 0-176 15,0-1 128-15,0 1-128 0,-1 0 0 0,-1 0 0 16,-1 1 0-16,1 0 0 0,0 2 0 0,-1 1 0 16,-1 3 0-16,1 0 0 0,0 0 0 0,0 1 0 15,0-3 128-15,1 5-128 0,0 1 144 0,0 1-144 16,0-3 256-16,-1 5-32 0,-2 3-16 0,1 1 0 16,-1 2 32-16,1-1 0 0,-1 8 0 0,1-2 0 0,-2 3-32 15,1 3 0-15,-2 3 0 0,2 1 0 0,-3 1-80 0,3 2 0 16,3 8-128-16,0 0 192 0,-7-6-448 0,7 6-112 15,0 0-16-15,-7 2-8768 16,-1 1-1744-16</inkml:trace>
  <inkml:trace contextRef="#ctx0" brushRef="#br0" timeOffset="17445.974">20655 4100 19519 0,'0'0'864'0,"0"0"176"0,0 0-832 0,0 0-208 0,0 0 0 0,11 1 0 15,-2 1 0-15,1 0 0 0,-2-1 0 0,3 2 0 16,2-3 0-16,2 3 0 0,1 2 0 0,0 2 0 15,2-5 0-15,2 3 0 0,3 0 0 0,-1 2 0 16,2 0 0-16,1 2 128 0,2 0-128 0,1 1 0 16,1 0 0-16,1-1 0 0,-5-1 0 0,1 2 0 15,2 0 0-15,0-2 0 0,-1 0 0 0,0-1 0 16,2 0 0-16,3-1 0 0,3 3 0 0,1-2 0 16,-3-1 176-16,4 0 80 0,-1-1 32 0,1 1 0 15,1-3 96-15,0-1 0 0,2 0 16 0,2-1 0 0,0-1-16 16,5 0-16-16,2-1 0 0,2-2 0 0,2 1-112 0,-4-1 0 15,-2-2-16-15,1 0 0 0,-1-3-112 0,2-2-128 16,4-2 176-16,-1 1-176 0,3 1 0 0,-3 0 0 16,-2 1 0-16,-1-1 0 0,-3-4 0 0,2 0 0 15,1-2 0-15,-1 0 0 0,-1 3 0 0,2-1 0 16,2-3 0-16,-1 5 0 0,-6-3 0 0,-1 0 0 16,0 1 0-16,0 0 0 0,-2 0 0 0,1-1 0 15,0 0 0-15,1-2 0 0,2 0 0 0,-4 0 0 16,-6 3 0-16,-2 0 0 0,-1-3 0 0,-4 2 0 15,-2 0 0-15,-3 1-144 0,-1 0 144 0,-2 0 0 16,-3-1 0-16,-2 1 0 0,-4 0 0 0,0 0 0 16,-3-1 0-16,1 3 0 0,-2-1 0 0,0 1 0 15,-1 1 0-15,1-1 176 0,-4-3-176 0,0 3 128 16,-1 0-128-16,-1 0 128 0,-1 1-128 0,0-1 0 0,0 2 0 0,-1-1 0 16,-1 2 0-16,-1-1-272 0,-3 1 64 0,-1 1 16 15,-1 0-176-15,-1 0-16 0,-1 1-16 0,-1 0 0 16,0-1 112-16,-4 3 32 0,-1 0 0 0,0 1 0 15,-1 0 256-15,0-1 0 0,-1 2-128 0,-2 0 128 16,1-2 0-16,-2 1 0 0,1-1 0 0,-2 1 0 16,-6 0 192-16,3 0 0 0,1 1 0 0,-2 1 0 15,-3 0-192-15,0 0 0 0,1 0 0 0,0-1 0 16,-1 1 0-16,-2 1 0 0,-1 0 0 0,1 1 0 16,-2 0 0-16,-3 1 0 0,-4 0 0 0,-1 1 0 15,1 1 0-15,-2 1 0 0,-1-1 0 0,1 0 0 16,3 0 0-16,-1 2 128 0,2-2-128 0,-3 2 144 0,0-2-144 15,-1 0 0-15,-4 3 144 0,2-1-144 0,-1 0 0 0,1 1 0 16,-1 2 0-16,2 1 0 0,1-2 0 0,0 4 0 16,-2-1 0-16,-1 2 0 0,-3 2 0 0,0-1 0 15,-1 0 0-15,3 0 0 0,1 0 0 0,1 2 0 16,2 0 0-16,0-1 0 0,0 1 0 0,0 0 0 16,-2-1 0-16,2 1 128 0,2 0-128 0,1 0 128 15,-5 1-128-15,4 3 128 0,3-2 128 0,-1-3 16 16,3 0 16-16,2 1 0 0,2 0 64 0,0 2 16 15,-1-1 0-15,2 2 0 0,-2-1-368 0,2-1 0 16,1 1 0-16,2-1 128 0,1 3-128 0,-2-2-128 16,4-1 128-16,2 2-192 0,1 0 192 0,2 2 0 15,2 1 0-15,1-1-128 0,2-3 128 0,2 1-160 16,1-1 160-16,2-2-160 0,2-4 32 0,-1 0 0 0,1 0 0 0,3 1 0 31,1-2-320-31,1-2-48 0,2-8-16 0,0 0 0 16,4 14-432-16,0-3-80 0,-4-11-32 0</inkml:trace>
  <inkml:trace contextRef="#ctx0" brushRef="#br0" timeOffset="21776.09">19966 6883 8287 0,'-6'6'736'0,"3"2"-592"0,-3 0-144 0,3-1 0 16,3-7 1152-16,-3 10 192 0,-1-2 32 0,0 0 16 16,1-1-400-16,3-7-80 0,-2 8-16 0,-2 0 0 15,2 2-128-15,2-10-48 0,-6 5 0 0,6-5 0 16,-5 8-320-16,5-8-64 0,0 0-16 0,-3 7 0 15,3-7-128-15,0 0-16 0,-8 4-16 0,8-4 0 16,0 0-160-16,-8-4 128 0,3-4-128 0,3-4 128 16,2-6-128-16,-1-1 0 0,-2-4 144 0,1-4-144 15,2-4 256-15,0-3 0 0,-1-3-16 0,2-1 0 16,2 0 80-16,1 0 0 0,-4-1 16 0,4-1 0 16,0-3-80-16,1 0 0 0,-2-2-16 0,3 1 0 0,1-4-48 0,2-1-16 15,1 0 0-15,2-4 0 0,1-3-176 0,4-3 0 16,2-4 144-16,3-2-144 0,1-2 0 0,2 3 0 15,1 2 0-15,-1-2 0 0,0-4-288 0,-1 2 32 16,0-1 0-16,1 6 0 0,-1 2-96 0,1 3-16 16,-1 2 0-16,5 1 0 0,2-4 0 0,-2 4 0 15,-2-4 0-15,0 5 0 0,0 1 208 0,-1 3 160 16,-2-3-208-16,2 3 80 0,-1 0 128 0,-2-2 0 16,0-1 128-16,-2-2-128 0,3 4 336 0,-3 0 0 15,1 2 0-15,1 1 0 0,1-1-16 0,4-1 0 16,2-1 0-16,-3-1 0 0,-2 0-144 0,2 1-48 15,1 2 0-15,1 3 0 0,0 0 0 0,-1 2 0 16,-4 2 0-16,2-2 0 0,0 0-128 0,0 0-176 0,3-1 48 0,0 1 0 16,-1 2 128-16,3 0 0 0,3 4-144 0,2 1 144 15,4 1-128-15,0 1 128 0,-1 0-160 0,2 0 160 16,-3 0-176-16,2-2 176 0,-4 1-192 0,5 0 192 16,0 1-224-16,4 1 64 0,4 4 16 0,2 0 0 15,-6 3-32-15,-1 0 0 0,1 2 0 0,-2 1 0 16,-3 2 176-16,0 0-128 0,3 1 128 0,0 2-128 15,1 0 128-15,1 3 0 0,3 1 0 0,-2 3 0 16,-1 0 0-16,-3 0 0 0,-1-1 192 0,2 2-64 16,2 1-128-16,2 2-128 0,1 0 128 0,3 3-192 15,-1 1 192-15,-2 2 0 0,-3 2 0 0,0 2 0 16,1 2 0-16,-1-1 128 0,0 1-128 0,2 2 0 16,0 2 0-16,0 1 0 0,0 1 0 0,-2 3 128 0,-4-2-128 0,-1 5 0 15,-1 1 0-15,0-1 0 0,-2 1 0 0,2 1 0 16,0 2 0-16,0 2-128 0,-3 1 128 0,0 2 0 15,0 1 0-15,-1 3-128 0,-2 2 128 0,-4 1 0 16,-2 1 0-16,-1-1 0 0,1 3 0 0,-4-2 0 16,0-1 0-16,1 0 0 0,-2 4 0 0,0 0 0 15,2 3 0-15,-3 2 0 0,1 0 0 0,-1-2 0 16,0 2 0-16,-2 1 0 0,0 1 128 0,-2 0-128 16,2 1 160-16,-4-2-160 0,-1 1 128 0,1 2-128 15,-1 4 0-15,1-2 144 0,-5-2-144 0,2 1 0 16,3-2 0-16,-3-1 128 0,-2-1-128 0,1 0 0 15,1 0 144-15,0 2-144 0,1 6 0 0,-2-4 128 16,1-4-128-16,-1 0 0 0,1 0 0 0,-3-1 0 0,1-2 0 16,3 1 0-16,-2 1 0 0,1-1 0 0,1 4 0 0,-2-2 0 15,-3-3 0-15,1 1 0 0,-1-1 0 0,0-2 0 16,-2-2 0-16,2-1 0 0,-3 1 0 0,2-1 0 16,-2 0 0-16,1-1 128 0,-2-1-128 0,1 0 0 15,-2-2 0-15,-1 0 0 0,-2-2 0 0,1-3 128 16,1-2-128-16,1-5 0 0,-1-1 0 0,-1-1 128 15,2-1-128-15,-4 2 0 0,-4-2 0 0,1-1 0 16,3-2 0-16,0-2 0 0,0-2 0 0,-1 0 0 16,-2-3 0-16,1 1 128 0,3-8-128 0,-3 8 0 15,1-1 0-15,2-7 0 0,0 0 0 0,0 0-6864 16,0 0-1328-16</inkml:trace>
  <inkml:trace contextRef="#ctx0" brushRef="#br0" timeOffset="31721.143">13188 6472 25791 0,'0'0'2304'0,"-5"-4"-1856"0,5 4-448 0,-6-4 0 15,3-3 560-15,3 7 16 0,-1-9 0 0,-2 4 0 16,-2-1-784-16,5 6-160 0,-5-10-16 0,-3 5-16 16,-3-2 400-16,-1 1 0 0,-2-2 0 0,-2 1 176 15,0-3-48-15,-2 1-128 0,-2-1 192 0,1-1-64 16,-4 0-400-16,1-1-96 0,-4-2-16 0,1 2 0 15,-1-1 0-15,-3 0 0 0,-2 0 0 0,-2-2 0 16,-4-1 208-16,-3 0 48 0,1 1 0 0,-2-1 0 0,-3-3 128 16,2 1 0-16,0 1 0 0,0-1 0 0,-3-4 0 15,-3 1 176-15,-5-3-48 0,0 3 0 0,-2 2-128 16,0 0 160-16,-3-3-160 0,1 0 160 0,-3 1-160 0,-2 3 0 16,-5 2 0-16,0-1 0 0,-4-1 0 0,3 0 192 15,-2 1-192-15,-3 2 192 0,-4 1-16 0,-2 1 0 16,-2-1 0-16,1 2 0 0,0 0-16 0,-6 0 0 15,-4 1 0-15,3 1 0 0,1 2-160 0,-1 1 0 16,-7-3-160-16,3 0 160 0,0 1 0 0,3-1 0 16,0 0 0-16,-1 0 0 0,-3 1 0 0,-1 2 0 15,1 0 0-15,-1 1 0 0,-1-3 0 0,-3 4 0 16,2 4 0-16,1-1 0 0,-1-5 0 0,-1 2 0 16,-3 1 0-16,4-1 0 0,1 1 0 0,1 0 0 15,-2 2 0-15,1-2 0 0,0-2 0 0,-1-2 0 0,0-1 0 0,-2 2 0 16,3 5 0-16,3 1 0 0,4 0 0 0,-3 0-192 15,-2-3 192-15,0 2 0 0,4 0 0 0,1 3 0 16,-3-1 0-16,1-1 0 0,-2-2 0 0,5 3 0 16,0 3 0-16,2-1 160 0,-4-1-160 0,1 0 128 15,1 4-128-15,2-3 0 0,2-1 0 0,-2-1 0 16,-3 0 0-16,5 3 0 0,0 4-144 0,1-6 144 16,1-6 0-16,-2 2 0 0,0 4 0 0,1 2 0 15,4 0 0-15,2-2 0 0,-1-1 0 0,-1 1 0 16,-1 0 128-16,5-1-128 0,0-1 0 0,4 1 144 15,-4 1-144-15,0-1 0 0,-2-1 0 0,3 4 128 16,1 1-128-16,3-1 0 0,-4 0 0 0,4-5 0 16,-1 0 0-16,1 0 0 0,-2 1 0 0,2 1 0 15,1 1 0-15,1 1 0 0,-1 2 0 0,1-4 0 0,-3-5 0 0,4 3 0 16,2 1 0-16,1 1 0 0,1-3 0 0,-1 3 0 16,1 3 0-16,-2-1 0 0,-1 0-144 0,2-1 144 15,2-2 0-15,-2 2 0 0,-1 2-192 0,0 1 192 16,-3 0-192-16,3 4 192 0,4-2-144 0,-1 1 144 15,3 1 0-15,-3-4-144 0,-1-2 144 0,1 3 0 16,-2 0 0-16,3 4 0 0,1 0 0 0,2 1 0 16,-1-2 0-16,0 0-128 0,-2-1 128 0,-3 2 0 15,0-1 0-15,3 2 128 0,5 1-128 0,1 0 144 16,4 2-144-16,-1 0 160 0,-1-1-160 0,2 0 0 16,2 0 0-16,1 1 128 0,-3 1-128 0,4 1 0 15,4-2 0-15,1 2 0 0,3 4-176 0,-1 0 48 16,1-4 0-16,-1 4 0 0,3 3-16 0,1 0 0 0,1-1 0 0,2 1 0 15,1 0 144-15,3 1-160 0,0-1 160 0,3 1-160 16,3 0 160-16,4 2-208 0,0 3 80 0,2-2 128 16,1 1-272-16,3 0 64 0,0 1 16 0,1 3 0 15,2 4 192-15,4 0-176 0,0-1 176 0,3 0-160 16,1 1 160-16,2-2 0 0,3-2 0 0,0 0-128 16,3 1 128-16,3 0 0 0,3-2 0 0,3 0 0 15,3 1 0-15,0 0 0 0,6 1 0 0,2-2-128 16,5 0-64-16,5-1-16 0,2-3 0 0,3-2 0 15,2-2-240 1,2-1-32-16,-3 1-16 0,5-4 0 0,6-1 112 0,1 0 32 0,4-1 0 0,0-1 0 16,1-2 160-16,1 0 48 0,2 2 0 0,1-1 0 15,3-2 144-15,5 1 0 0,2-1 0 0,-2 1 0 0,-1 0 0 16,2 0 192-16,7-6-32 0,0 2-16 0,4 1 48 0,-2-2 0 16,-1-4 0-16,6 5 0 0,6 4 0 0,-3 0 16 15,-3 0 0-15,-1-4 0 0,0-4-208 0,2 0 176 16,4 5-176-16,3 0 160 0,-4 1-160 0,3 0 0 15,1-2 144-15,0 2-144 0,-1-1 176 0,0 0-48 16,0-1 0-16,1 1 0 0,1 0-128 0,-1 0 0 16,-1 1-192-16,3-1 192 0,-2 0 0 0,0 0 0 15,-3-1 0-15,4-2 0 0,1 0 0 0,0 1 0 16,-2-1 0-16,5 2 0 0,1 1 0 0,-1-1 0 16,-3-4 0-16,2 2 0 0,1-2 0 0,-2 1 0 15,-2-3 0-15,0 2 0 0,0 1 0 0,2-4 0 16,1 2 0-16,-1-1 0 0,-5 1 0 0,3 1 0 15,0 1 0-15,1-2 0 0,-1-1 0 0,1-1 0 0,-1 4 0 16,-1-3 0-16,0-2 0 0,-3 0 0 16,-4-1 0-16,6 1 0 0,4 2 0 0,0-2 0 0,-2 1 0 0,-1-4 0 15,-3-1 0-15,3 0 0 0,2 0 0 0,-4 2 0 16,1 0 0-16,-1 0 0 0,3-3 0 0,-2 2 0 16,-5-1 0-16,1-2 0 0,2 0 0 0,-2 3 192 15,-2-2-192-15,-1 1 0 0,-2-1-192 0,2-1 192 16,1 2 0-16,-3 1 0 0,-5-2 0 0,4 2 0 15,0 1 0-15,0-2 0 0,-3-2 0 0,-2 2 0 16,-2-1 0-16,6 0 0 0,0 0 0 0,1 2 0 16,-3 0 0-16,-2-1 0 0,-4-1 0 0,2 0 0 15,2 0 0-15,0 0 0 0,-5-2-224 0,-1 2 80 0,-1 0 144 16,-2-1-128-16,4-1 128 0,1 0-128 0,-3 0 128 16,-4 1 0-16,-1 2 0 0,0-4 0 0,5-3 0 15,-5 0 0-15,-3 3 0 0,-2 0 0 0,-2-3 0 0,0-2 192 16,-2-3-64-16,3 2 0 0,0 4 48 0,2 0 16 15,-2-1 0-15,-4-1 0 0,-2-2-192 0,-2-3 192 16,1-1-192-16,-2-1 192 0,-4-3-192 0,2 3 0 16,-4-2 0-16,-3 0 128 0,0 0-128 0,-3 0-176 15,-4 0 48-15,0-2 0 0,-6-3 128 0,-1 1-208 16,0-2 80-16,-4-1 128 0,2 1-128 0,-3 0 128 16,-4-1 0-16,0 0 0 0,0-3-144 0,-2 1 144 15,-5 3-192-15,-1 0 192 0,-1-2-176 0,-6 2 176 16,-2 0-160-16,-1 3 160 0,-4 0 128 0,-1 0 112 15,-1 3 16-15,-4-2 16 0,-5-1 320 0,-1-1 64 16,-2-1 16-16,-3-1 0 0,-1 2-144 0,-3-2-16 0,-1-4-16 16,-4 3 0-16,-4 5-304 0,1 1-64 0,-1 1-128 0,-4-2 192 15,-4-2-192-15,-3 1 0 0,-1-1 128 0,-3 5-128 16,-1-1 0-16,-3 2 0 0,-2 2 0 0,-1-1 0 16,2 0 0-16,-4 2 0 0,-3-3 0 0,-2 2 0 15,-3 2 0-15,2 1 0 0,0 0 0 0,2 3 0 16,2 3-208-16,-5 0 16 0,-1 0 0 0,1 0-11376 15</inkml:trace>
  <inkml:trace contextRef="#ctx0" brushRef="#br0" timeOffset="65429.587">13336 6384 17503 0,'0'0'1552'0,"0"0"-1232"0,8-3-320 0,0 3 0 0,1 0 560 0,0-1 48 15,-9 1 16-15,12-1 0 0,-3 2-496 0,0-2-128 16,-2-3 0-16,0-2 0 0,-2-1-176 0,1 2-48 16,-2-1-16-16,0-2 0 15,-4-1-208-15,0 1-32 0,0 8-16 0,-1-10 0 0,-2 0 496 0,-1 2 0 16,-4 0 0-16,-1-1 0 0,0 0 208 0,-4-1-64 15,-2-1-16-15,-3 1 0 0,0 2-288 0,-6-2-64 16,-4-2-16-16,-2 2 0 0,-3 2-128 0,-2-2-16 16,-1-3-16-16,-4 1 0 0,0 0 400 0,-1 0 0 15,0 2 0-15,-1 0 0 0,-2 0 256 0,-5 0 48 0,-4 2 0 16,-3 2 0-16,-1-1-96 0,-4 1-16 0,3-2 0 0,-1 0 0 16,-2-1-192-16,-4-1 0 0,-2 3 128 0,-4-3-128 15,-2-1 128-15,0 0 0 0,-3-1-128 0,2-3 192 16,-3 1-192-16,-3 0 0 0,-1 1-144 0,-1 2 144 15,0 1 0-15,-1 0 0 0,-5-1 0 0,2 1 0 16,1 1-144-16,-4 3 144 0,-5 1-128 0,1-1 128 16,1-5-192-16,-1 3 64 0,1 6 0 0,-1-7 0 31,0-4-320-31,3 1-48 0,2 1-16 0,-3-2 0 16,-2-1-480-16,-1 0-96 0,2-3-32 0,0 3 0 0,0-1 672 0,1 1 144 0,-1 3 32 0,1-1 0 15,1-1 576-15,-2 0 112 0,-4-2 32 0,3 1 0 16,2 1 16-16,1 0 16 0,0 0 0 0,-1 0 0 15,-2-3-160-15,3 3-16 0,0 2-16 0,-1 0 0 0,-3-2-48 16,2 2-16-16,0 2 0 0,2 0 0 0,-1 0 144 0,0 1 16 16,-5-1 16-16,3 3 0 0,4 3-176 0,-1 3-32 15,0 0-16-15,-1 0 0 0,-3-1-176 0,1 1 0 16,0-1-192-16,-1 2 192 0,-4 2-336 0,2 0 48 16,7 0 16-16,-7 1 0 0,-3-1-16 0,5 4 0 15,3-3 0-15,0 0 0 0,-2-3 288 0,0-1 0 16,1 0 0-16,3 2 0 0,3 1 256 0,-1 2 128 15,-3-1 0-15,3 0 16 0,2 0 64 0,2 0 16 16,0 1 0-16,-3 1 0 0,-2-3-96 0,4 5-32 16,2 5 0-16,-2-3 0 0,-2-2-352 0,0 1 144 15,2 3-144-15,1 0 0 0,-1-1 144 0,2 3-144 16,-5 5 0-16,4-4 144 0,0 1-144 0,0-3-176 16,0 1 48-16,-1 3 0 0,0 3-32 0,3 0 0 15,2 1 0-15,2-1 0 0,1-4 160 0,-1 0-192 0,-2 1 192 0,3 2-192 16,3 4 64-16,4-2 0 0,1 0 0 0,-3 1 0 15,0 4 128-15,1-1 0 0,6 0-144 0,0-1 144 16,-1-2 0-16,-1 3 0 0,-1 1 0 0,1 1 0 16,1 2 0-16,3 1 0 0,3-1 128 0,3 0-128 15,1 0 0-15,-4 0 0 0,0 2 0 0,3 2 0 16,3 1 0-16,3-1 0 0,2-1 0 0,2-1 0 16,1-1 0-16,-1-2 0 0,-2 0 0 0,4 0 0 15,2 1 0-15,1 1 128 0,2-2-128 0,5 1 0 16,3 1 192-16,4-2-64 0,1 0 0 0,2-2 0 15,4-2 128-15,2 2 0 0,5-1 16 0,2-1 0 0,0-2 32 16,6-2 0-16,3 0 0 0,2-1 0 0,0 2-176 0,3-3-128 16,3 0 144-16,3-1-144 0,1 2 0 0,2 1 0 15,2 2 0-15,4-3 0 0,4-1 0 0,-1 2 0 16,5 2 0-16,1-1 0 0,4-3 0 0,3 3 0 16,0 2 0-16,3 1 0 0,1-5 160 0,1 1-160 15,-2-2 160-15,3 0-160 0,2 2 160 0,4-1-160 16,4-3 160-16,5 1-160 0,-1-2 128 0,5 1-128 15,1-1 0-15,1-2 0 0,0-2 0 0,5-1 0 16,9-1 0-16,1 0 0 0,0 0 0 0,1-1 0 16,1 1 0-16,4-1-160 0,3-4 160 0,0 0-128 15,-3 2 128-15,5 1-128 0,4 3 128 0,2 0 0 16,-1-3 0-16,3 3 0 0,-1 1 0 0,4-4 0 0,5-3 0 16,-3 3 0-16,-2 3 0 0,2-1 0 15,5-2 0-15,1 1 0 0,1-3 0 0,0 0 0 0,5-2 0 16,-1-3 0-16,0-3 0 0,4 0 176 0,7 0-48 0,-6 2 0 15,-5-2-128-15,6 1 0 0,6 1 0 0,-2-4 0 16,-4 2 0-16,6 0 0 0,2-1 144 0,-1 1-16 16,1 0 0-16,-2 2 0 0,-1 1 0 0,2-1 0 15,0-2-128-15,3-1 144 0,-2-3-144 0,2 4 160 16,-2 4-160-16,-2-1 160 0,-3-4-160 0,4 3 160 16,2 4-32-16,-2-1 0 0,-3-1 0 0,6-1 0 15,0-1-128-15,0 1 160 0,-4 0-160 0,3 1 160 16,2-1-160-16,0 1 128 0,-4 0-128 0,2-2 128 15,0-4-128-15,1 2 0 0,-1 1 0 0,-2 0 0 16,-3-2 0-16,0-3 0 0,0 1-144 0,-1 1 144 16,-4 2 0-16,1 1 0 0,1-2 0 0,-2 0 0 0,-3-3-128 0,1 0 128 15,3-1 0-15,-4-1 0 0,-3 0-128 0,1 2 128 16,-2-1 0-16,-4-1 0 0,-2-2-144 0,0-1 144 16,-4 1 0-16,2 0-144 0,-2 2 144 0,-4-2 0 15,-3 0 0-15,-2 3 0 0,-1-5 0 0,-3 4 0 16,-4-2 0-16,-4 0 0 0,-4-3 0 0,3 1 0 15,1-1 0-15,-4 2 128 0,-5-1-128 0,-4 2 0 16,0-3 0-16,-3-1 128 0,-2-4-128 0,-2-1 0 16,-4 2 0-16,-3-1 0 0,-5 1 0 0,-4 1 0 15,-4-1 0-15,-3 0 128 0,-4-1-128 0,-1 0 0 16,-2-1 128-16,-3 2-128 0,-3-1 0 0,-3 0 0 16,-4 1 0-16,-2-2 0 0,0-2 0 0,-5 0-240 15,0 0 48-15,-6 0 0 16,-6 0-224-16,-3 1-32 0,-3 1-16 0,-1-1 0 0,-8-1 144 0,1-1 48 0,-3-1 0 0,-3 0 0 15,-2-2 80-15,-4 2 32 0,-1 1 0 0,-2 0 0 16,-6 1 160-16,-1 0 0 0,-3 0 0 0,-5 0 0 16,-3-3 0-16,-2-1 0 0,-2 0 0 0,-1 1 0 15,-3-1 0-15,-2 2-160 0,-5-1 160 0,-2 2 0 16,1 2 0-16,-1-1 0 0,-2 0 0 0,-1 1 0 16,-4 0 0-16,-2-1 0 0,-1 0 0 0,-3 0 0 15,2 0 0-15,-3 0 0 0,-4-1 0 0,0 1 0 16,0 0 0-16,0-2 0 0,-3-5 0 0,0 2 0 15,-1 6 0-15,1-1 192 0,-2 0-48 0,-2-1-16 16,-2-3 16-16,-3 3 0 0,1 1 0 0,1 0 0 0,0 1-16 16,-4 0 0-16,-1 1 0 0,-2 1 0 0,0 2-128 0,1 0 128 15,-2-1-128-15,-1 1 128 0,1 0-128 0,-2 3 0 16,-5 1 0-16,1-1 0 0,0 0 0 0,-1-1 128 16,-3-1-128-16,4 3 0 0,0 3 0 0,-1-1 0 15,-2 2-224-15,0-1 80 0,-4-2-80 0,3 2-16 16,-2 2 0-16,4-1 0 0,2-1-112 0,-1 3-32 15,-5-1 0-15,4 4 0 0,2 3 384 0,0 0 0 16,-1 1 0-16,0-1 0 0,2-2 0 0,-1 0 0 16,-2 0 0-16,3 3 0 0,2 2 0 0,-2-1 0 15,1-1 0-15,0 2 0 0,0 0 0 0,-1 2 0 16,-2 4 192-16,3-4-64 0,4-4 32 0,-2 2 0 16,-1 4 0-16,4 1 0 0,0 0 48 0,1 0 16 15,2-3 0-15,-1 4 0 0,-3 2-224 0,2-2 0 0,4-3 0 16,2 3 0-16,-6 2 0 0,7 1 0 0,2 1 0 0,1-5 0 15,-4-1 0-15,4-2 0 0,3 7 0 0,2-2 0 16,2 0 0-16,0-1 0 0,0-4-192 0,2 6 192 16,2 1-144-16,0-1 144 0,0 1 0 0,-3 0-144 15,1 1 144-15,3 0 0 0,5 3 0 0,1-1-128 16,3-3 128-16,-3 1-160 0,0 1 160 0,5 1-160 16,0 2-48-16,4-1-16 0,0-2 0 0,2 3 0 15,-3-1 16-15,3 2 0 0,3-2 0 0,4 4 0 16,2-3 80-16,3 1 128 0,0-1-208 0,0-2 80 15,0-1 128-15,2 0 0 0,-1 2 0 0,3 3-128 16,2-5 128-16,1 5 0 0,1-2 0 0,2 3 128 16,0 2 64-16,1-2 0 0,1 2 16 0,0 2 0 15,-2 3-80-15,2-1-128 0,4 0 176 0,4 1-176 0,-1-2 0 16,2 3 0-16,1 4 0 0,3 0 0 0,1-1 0 0,0-4 0 16,5-1 0-16,-1 2 0 0,3 0 0 0,3 1 0 15,-1-3-128-15,4-1 128 0,2-1 0 0,3 0 240 16,1 2-32-16,3-2 0 0,3-2-208 0,2 3 0 15,1 3 0-15,5-1 0 0,1-4 0 0,4-1 0 16,1-3 0-16,3 1 0 0,3 2 0 0,2 0 0 16,1-3 0-16,3-1 0 0,4-4-128 0,4 0 128 15,5-1 0-15,3 2 0 0,3-2-128 0,3 0 128 16,0-2 0-16,3 0 0 0,0-2 0 0,5 0 0 16,2-2 0-16,4-2 0 0,5 0 0 0,1 1 0 15,1-1 0-15,0-2 0 0,3-2 0 0,1 0 0 16,8 0 0-16,-2 0 0 0,-2-2 272 0,3 1-32 0,3 1-16 15,1 0 0-15,5 0 80 0,-1 0 16 0,-2 0 0 0,2 1 0 16,8 3 0-16,-1-1 0 0,0 0 0 0,2 2 0 16,0-2-192-16,3 2-128 0,1 3 144 0,0-4-144 15,-1 3 0-15,7-3 0 0,6 0 0 0,-3 2 0 16,-2 3-256-16,2 0-64 0,4-2 0 0,-1 2 0 31,0 4-176-31,3-4-32 0,0-1-16 0,1 4 0 0,-2 6 336 0,2-2 64 0,0 0 16 0,2-2 0 16,-1-2 128-16,3 1 0 0,2 2 0 0,1-1 0 15,-1 1 176-15,1 2 16 0,-1-1 0 0,4-1 0 16,5-1 64-16,-5 0 0 0,0 1 16 0,6-2 0 16,2-1-80-16,1 0-32 0,-3-1 0 0,0-1 0 15,1 0-160-15,2 0 0 0,2 1 0 0,0-3 0 16,-4 2 0-16,3-4 0 0,4 0 0 0,-3-2 0 0,-4-1 0 16,1-2 0-16,-2-1 0 0,1 1 0 0,0-1-288 0,-4 0 64 15,-1 0 16-15,2-4 0 0,1-1-48 0,-7-1-16 16,-6-1 0-16,2 1 0 0,2 0 272 0,-2 0 0 15,-6-3 0-15,3 0 0 0,2-2 240 0,-6-1 48 16,-8 0 16-16,2 0 0 0,-3 0 288 0,-3 1 64 16,-5 2 16-16,1-4 0 0,-4-2-96 0,0 2 0 15,-1 2-16-15,-3-1 0 0,-6 1-160 0,0-3-16 16,-1-2-16-16,-2 1 0 0,-4 1-240 0,-5-3-128 16,-3-3 128-16,1-2-128 0,0-2 0 0,-1-1 144 15,-5-1-144-15,-1 0 0 0,-4 0 128 0,-1-5-128 16,-2-1 0-16,-4 0 0 0,-1 0 0 0,-1-1 0 0,-3-5 0 15,-4 0 0-15,-6 0 0 0,-4-1 128 0,-6 0-128 0,-5 3 0 16,-5 5 176-16,-5 1-176 0,-2 1 160 16,-4 2-160-16,-3-1 400 0,-5 4-16 0,0-1 0 0,-5 4 0 15,-2 5-128-15,-4 5-16 0,-2 3-16 0,-5 3-13088 16</inkml:trace>
  <inkml:trace contextRef="#ctx0" brushRef="#br1" timeOffset="89530.91">1048 8335 13823 0,'0'0'608'0,"0"0"128"0,-5-5-592 0,5 5-144 16,-2-6 0-16,2 6 0 0,3-9 880 0,-3 9 144 0,0 0 16 0,5-8 16 15,0 1-1056-15,0 1-192 0,-5 6-64 0,0 0 0 16,5-7 256-16,1 2 0 0,-6 5 0 0,5-6 0 15,-5 6 0-15,0 0 0 0,0 0 0 0,0 0 0 16,0 0 0-16,9 0 0 0,-9 0-160 0,0 0 160 16,7 10-192-16,-1 0 48 0,-3 1 0 0,1 0 0 15,-3-1 144-15,1 1-192 0,4 1 192 0,-4 1-192 16,-1 3 192-16,2-1 256 0,2 2-64 0,0 0-16 16,-2 4 32-16,3 2 16 0,-1 6 0 0,0-2 0 15,0 4 0-15,-1 4 0 0,-1 5 0 0,-2-1 0 16,-1-3 32-16,-2 3 16 0,-4 1 0 0,2 2 0 15,1-1 96-15,-4 7 16 0,-1 4 0 0,1 2 0 16,-1-1 128-16,0 2 16 0,-1 2 16 0,-1 0 0 16,-1 0-208-16,2 7-32 0,-1 3-16 0,-1 1 0 0,-1-4-160 0,-2 2-128 15,1 1 144-15,-1 1-144 0,-2 6 144 0,1-3-144 16,0-1 128-16,0-4-128 0,2-2 0 0,1-2 0 16,1 1 0-16,-2 0 0 0,1 2 0 0,-2-3 0 15,1-2 0-15,4-4 0 0,6-3 0 0,-3-2 0 16,0-2 0-16,-2-3 0 0,1-1 208 0,0-3-32 15,2-4-16-15,0-1 0 0,3-4-160 0,-1-4 192 16,2-3-192-16,-2-4 192 0,-1-3-32 0,3-1 0 16,3 0 0-16,-1-5 0 0,-1-1 160 0,3 0 16 15,4-3 16-15,-4 0 0 0,-3-9-16 0,6 8 0 16,2-1 0-16,-1 0 0 0,3-1-16 0,-1-3 0 16,-9-3 0-16,12 2 0 0,2 0-16 0,1 0-16 15,-2-2 0-15,2 0 0 0,2-2-96 0,-1 1-32 0,0-3 0 0,1 2 0 16,2 1-160-16,1 1 192 0,0 1-192 0,1-1 192 15,1-2-192-15,-2 1 0 0,5 2 0 0,-1-1 0 16,2-1 0-16,4 1 0 0,2 1 0 0,1 1 0 16,0-1 0-16,4-1 0 0,1-1 0 0,-1 1 0 15,2-1 0-15,-1 0 0 0,-1 0 0 0,4 1 0 16,2 0 0-16,3-1 0 0,0-1 0 0,7 2 0 16,-1 1 0-16,0-1 0 0,-1 0 0 0,0 1 0 15,1 0 0-15,3 1 0 0,3 0 0 0,0 0 0 16,5 1 0-16,-3-2 0 0,1 1 0 0,1-2 0 15,0 0 0-15,6 0 0 0,3 0 0 0,-2-2 0 16,-1-2 0-16,-1 1 0 0,2-1 0 0,4 2 0 16,0-1 0-16,2 1 0 0,-2 0 0 0,2-1 0 0,-2 3 0 15,2-3 0-15,4 1 0 0,1 1 0 0,-1 1 0 0,1 0 0 16,-3 0 0-16,3 0 0 0,5 0 0 0,-1 0 0 16,-1 0 0-16,1-2 0 0,-1-1 0 0,3 0 0 15,-2 0 0-15,3 1 0 0,-2 0 0 0,2-2 0 16,3 1 0-16,-2 1 0 0,1-1 0 0,1-1 0 15,1-2 0-15,1 2 0 0,-1 0 0 0,-3 0 0 16,1-1 0-16,3 2 0 0,2-1 0 0,1 0 0 16,-2 0 0-16,1 1 0 0,-1-1 0 0,4 3 0 15,-1-3 0-15,-1 2 0 0,-4 0 0 0,3 4 0 16,4 0 0-16,-1-1 0 0,-1-1 0 0,-3 3 0 16,0-2 0-16,0 1 0 0,5 2 0 0,-3-1 0 15,-4 0 144-15,4 1-144 0,4 0 848 0,-4 2 112 16,-1-1 0-16,2-2 16 0,1-2-768 0,2 3-208 0,-2 0 0 0,1-1 0 31,1 0-736-31,-1-2-224 0,3-1-64 0,-5 2 0 0,-3 2 832 0,4 1 192 0,4-4 0 0,-3 1 0 16,0 1 0-16,1 3 0 0,-1-2 0 0,0 0 0 15,1-3 0-15,-3 1 0 0,2 2 0 0,2 0 0 16,-2-4 0-16,1 0 0 0,0 3 0 0,0 0 0 16,1-1 0-16,-1 1 0 0,-1-1 0 0,3 1 0 15,3 0 0-15,-1 1 0 0,-4 0 0 0,0-2 0 16,1 3 0-16,0-2 0 0,-1-1 0 0,0-1 0 15,0 0 0-15,1-1 0 0,2-1 0 0,0 1 0 16,-5 1 0-16,4-1 0 0,-1-2 0 0,-2 0 0 16,-4 2 0-16,3 0 0 0,3 0 0 0,-1 0 0 15,-3 0 0-15,1 1 0 0,-1 0 0 0,2 0 0 0,-1 1 128 0,-2 0-128 16,-4-5 0-16,2 2 0 0,3 2 0 0,-2-1 0 16,-2-1 0-16,2 1 0 0,-2 0 0 0,1 0 0 15,2-1 128-15,-1-1-128 0,-3-1 0 0,5-2 0 16,-1 4 0-16,-2-1 0 0,-6 1 0 0,2 0 0 15,1-1 0-15,0 0 0 0,0 1 0 0,-4 2 0 16,-1-1 0-16,1 0 0 0,5 0 128 0,-3 0-128 16,-5 0 0-16,2 2 0 0,-1-1 160 0,3-1-160 15,0 0 128-15,-2 0-128 0,-3 0 0 0,0 1 0 16,2 1 128-16,2-1-128 0,1-2 0 0,-3 1 0 16,-2 1 0-16,0-1 0 0,4 0 0 0,-5 0 0 15,-1 0 0-15,-2 0 128 0,-2 2 0 0,2-2-128 16,2-1 192-16,0 2-64 0,2 3 96 0,-4-1 16 15,-2-4 0-15,2 1 0 0,2 3 0 0,-2-1 0 0,-3-3 0 0,1 0 0 16,-2 2-96-16,1 1-16 0,5 1 0 0,-2-3 0 16,-3-2-128-16,-3 2 0 0,1 0 0 0,0 2 128 15,2-1-128-15,-1-1 0 0,-1-1 0 0,-2-2 0 16,-2 4 0-16,5-1 0 0,2 0 0 0,0-1 0 16,-2 0 0-16,-3 1 0 0,-2 0 0 0,1-2 0 15,0-3 0-15,2 1 0 0,1 3 0 0,-7 0 0 16,-3 0 0-16,1-1 0 0,1 0 0 0,1 0 0 15,-3 2 0-15,2 0 128 0,-1 0-128 0,0 0 0 16,-2 0 0-16,-2 0 0 0,0 2 0 0,2-2 0 16,3-3 0-16,-3 3 0 0,-4 3 128 0,0-1-128 15,-4 0 0-15,5 1 0 0,1 1 0 0,-4 0 0 16,-5 3 0-16,-3-2 0 0,-2 3 0 0,-1-1 0 0,-3 2 0 0,1 3 0 16,3 3 0-16,-3-3 0 0,-2-3 0 0,-1 0 0 15,0 1 0-15,1 2 0 0,-3 2 0 0,0-2 0 16,-1-1 0-16,-2 1 0 0,0-2 0 0,-1 1 0 15,1 0 0-15,-2 0 0 0,2 0 0 0,-1 0 0 16,-1-1 0-16,1 1 0 0,-2 0 0 0,-2-1 0 16,-3 1 0-16,0 0 0 0,-3-3 0 0,-2 2 0 15,-1 0 0-15,-1-1 0 0,-3 0 0 0,1-2 0 16,-2 0 0-16,1 0 0 0,-2-1 0 0,1 0 0 16,0-2 0-16,0 1 0 0,-3-3 0 0,1 1 128 15,0-1-128-15,0-1 128 0,-6-1-128 0,4 0 160 16,2 0-160-16,-1-1 160 0,-1-1-160 0,-4-1 160 15,0-2-160-15,1 0 160 0,2-1-160 0,0-1 0 0,-5-1 144 0,0-2-144 16,2-1 0-16,-2-3 0 0,-4 2 0 0,2-2 128 16,-1 0-128-16,2-1 0 0,-2-2 0 0,2 0 0 15,-4 0 0-15,1-2 0 0,-1 0 128 0,1-6-128 16,1-1 0-16,2-3 0 0,-3 2 0 0,-1-2 0 16,-1-1 0-16,1-2-192 0,0-4 32 0,0-1 0 15,-1-3-160-15,2-1-16 0,-1-6-16 0,2-1 0 31,0-3-96-31,1 3-32 0,0 1 0 0,1 1 0 0,2-3 256 0,0 3 48 0,-1-1 16 0,3-3 0 16,0 0 160-16,2-1 0 0,-2-1 0 0,1 3 0 16,-2 3 0-16,2-2 0 0,2 0 0 0,3-2 0 15,-4 1 0-15,1-5 144 0,0-3-144 0,0 1 160 0,-1-2-160 16,1 3 0-16,1 2 0 0,2-4-176 0,-3 0-16 16,1-3 0-16,1-5 0 0,-2 3 0 0,-1 4 0 0,1 0-16 15,2-2 0-15,0 1 0 0,0-1 208 0,-2 3 0 16,-2 1-160-16,3 1 160 0,4 1 0 0,-4 2 160 15,-3 1-16-15,1 0 0 0,1-1 176 0,0 2 16 16,-2-1 16-16,0 3 0 0,1 2-176 0,-2 2-48 16,0 2 0-16,-1-1 0 0,2 0-128 0,0 2 0 15,-2 2 0-15,0-2 0 0,-4 1-144 0,1 3 144 16,2 2 0-16,-4 3 0 0,-2 3 0 0,2 2-128 16,-1-1 128-16,-1 2 0 0,-2 4 0 0,1 2 0 15,-1 0 0-15,1 2 0 0,0-2 128 0,-1 1-128 16,-3 3 0-16,2 0 144 0,1 1-144 0,-3 1 0 15,-2-1 0-15,1 3 0 0,-2 3 0 0,0 2 0 0,3-1 0 0,-5-1 0 16,3-2-160-16,-4 2 160 0,1 3 0 0,-2 0-144 16,-2 2 144-16,0 1-192 0,0 0 192 0,-2 3-192 15,-4-1 64-15,0 1 0 0,-5 2 0 0,0 2 0 16,-5-1-64-16,-1 3 0 0,-1 0 0 0,-1 2 0 16,0-2-16-16,-4 2-16 0,-1 0 0 0,-4 0 0 15,0-1-80-15,-6 2-16 0,-7 0 0 0,0 1 0 16,-3 1 16-16,1 0 0 0,0 1 0 0,-6 0 0 15,-4 1 96-15,-5 0 16 0,-6-1 0 0,1 1 0 16,1-1 192-16,-2 0-144 0,-3 1 144 0,-3-1-128 16,-5 0 128-16,3 0 0 0,2 3 0 0,-5-3 0 15,-8-2 0-15,3 1 176 0,2 0-48 0,-2 0 0 16,-5 1-128-16,0-2 160 0,-1-3-160 0,0 1 160 16,0 1-160-16,-2 0 0 0,-4-3 0 0,5 1 0 0,0-1 0 15,-3 0 128-15,-6-1-128 0,3 2 0 0,3-2 128 0,-5-1-128 16,-5-3 0-16,0 1 128 0,5 0-128 0,-4 0 0 15,2-3 0-15,2-1 0 0,-1-1 0 0,-4 1 0 16,-2-1 0-16,3 1 0 0,4-3 0 0,-4 3 0 16,-5 0 128-16,5-1-128 0,5-2 0 0,-1 0 0 15,-4 3 0-15,1-1-176 0,1-3 32 0,-1 1 0 16,1 0 0-16,1 2 0 0,1 1-208 0,-1 1-32 16,-1 0-16-16,4 1 0 0,5 0 64 0,2 2 16 15,0 2 0-15,2-2 0 0,-3 1 320 0,3-1 0 16,1 0-144-16,3-1 144 0,-4 0 0 0,4-1 0 15,4-2 0-15,0 1 0 0,-1 0 464 0,1 1 0 16,0 0 0-16,1 0 0 0,3-1 176 0,-3 1 16 0,-4 0 16 0,2-1 0 16,-1-4-112-16,1 4-32 0,-2 1 0 0,0-1 0 15,3-3-320-15,0-1-64 0,2 2-16 0,0 1 0 16,-5 2-128-16,2-4 0 0,1 2 0 0,1-1 0 16,0 0 0-16,-4-1 0 0,-1 0 0 0,1 2 0 15,1 1 0-15,-2 0 0 0,-4-2 0 0,0 0 0 16,7 0 0-16,-8 1 0 0,0 0 0 0,3 1 0 15,-3-1 0-15,2 0 0 0,1 0 0 0,-1 0 0 16,-6-1 0-16,3-1 0 0,4 1 0 0,-4 0 128 16,-4 1-128-16,2 0 0 0,2 1 0 0,-3 1 0 15,-5-6 0-15,4 4 0 0,-3 1 0 0,3 1 0 16,-2-1 0-16,1 1 0 0,-3 0 0 0,-1 1 0 0,1 2 0 16,1 0 0-16,-1-2 0 0,1 2 0 0,2 3 0 15,-1-1 0-15,-2-2 0 0,1 0 0 0,5 1 0 0,-1-1-176 16,-6 3 176-16,5-4-128 0,4 0-192 0,-1 1-16 15,-1 1-16-15,-1-1 0 0,3 0 32 0,-2 0 16 16,-2-2 0-16,1 1 0 0,4 0-16 0,0 0 0 16,1-1 0-16,2-1 0 0,0 0 48 0,2 0 0 15,0-1 0-15,0 1 0 0,-4 0 272 0,3 1-128 16,2-3 128-16,4 2 0 0,1 2 0 0,-3-1 0 16,-5-2 0-16,5 1 0 0,5 1 0 0,0 2 0 15,-2-1 0-15,-1 0 0 0,0-1 176 0,4 0-16 16,6 0 0-16,-2 0 0 0,-7 1-32 0,4-2-128 15,2-2 192-15,3 2-64 0,0 0-128 0,0 2 0 16,-3 1 0-16,1-3 0 0,0 0 0 0,2 0-144 0,3 3 144 16,-1-1-208-16,-1 1 16 0,0-1 16 0,1 0 0 0,2 1 0 15,3 3 176-15,-4-2 0 0,-1-2 0 0,1 2 0 16,3 2 0-16,0 0 0 0,1-1 0 0,1 1 0 16,0 0 256-16,2 1 16 0,0-2 16 0,3 0 0 15,2-3-144-15,0 1-16 0,1 2-128 0,-2-1 192 16,-1-1-192-16,3 0 128 0,2-2-128 0,0 1 0 15,1-1 0-15,-1-1 0 0,-2-1 0 0,0 1 0 16,0-1 0-16,1 2 0 0,4 0 0 0,0 1 0 16,1 0 0-16,-3 0-128 0,0-2 128 0,-2 1 0 15,4 1 0-15,1 0 0 0,0 0 0 0,0-2 0 16,2-1 0-16,-3 0 0 0,-1 0 0 0,3 0 0 16,-2 1 0-16,6 0 0 0,-4 0 0 0,4 1 0 15,3-1 176-15,-3-1-176 0,2 1 192 0,-2 0-192 0,-1 1 176 0,1-1-176 16,0-1 160-16,4 3-160 0,1 0 128 0,-1 0-128 15,2-2 0-15,-1-1 144 0,-2 1-144 0,-2 3 0 16,3 0 0-16,1 1 0 0,4-2 0 0,0 2 0 16,1-1 0-16,1-1 0 0,1-2 0 0,0 2 0 15,2 1 0-15,-3-1 0 0,-1 0 0 0,2 0 0 16,5-2 0-16,-1 4 0 0,0 1 0 0,2 3 0 16,-1-1 0-16,1-1 0 0,2-3 0 0,-1 4 128 15,1-1-128-15,1 1 128 0,0-3 112 0,1 1 16 16,2-2 0-16,0 2 0 0,1-1-96 0,5 0-16 15,4 0 0-15,1-1 0 0,-3 2 0 0,2 0 0 16,0-1 0-16,3 0 0 0,2-2 0 0,0 0 0 0,2 1 0 16,1 1 0-16,9-4-144 0,0 0 0 0,0 0 0 0,0 0 0 31,0 0-1216-31,0 0-336 0,0 0-64 0,0 0-16 0</inkml:trace>
  <inkml:trace contextRef="#ctx0" brushRef="#br1" timeOffset="92259.197">7427 9511 911 0,'-10'-12'0'0,"-2"3"0"0,-3 4 0 0,3 1 0 15,0 0 5232-15,3-1 960 0,2 2 192 0,-2-2 32 16,2 0-4688-16,-2 2-960 0,3-1-176 0,6 4-32 15,-7-4-208-15,7 4-32 0,-4-9-16 0,4 9 0 16,0 0-304-16,0 0 0 0,-5-5 128 0,5 5-128 16,0 0 0-16,0 0 0 0,0 0 0 0,0 0 0 15,0 0 0-15,9-1 0 0,2 1 0 0,2 0 0 16,4-2 0-16,2 5 192 0,3 2-64 0,0 0-128 16,4-3 256-16,1 0-48 0,6 2-16 0,4 1 0 15,6-1-192-15,-2 1 176 0,3-1-176 0,3-1 160 16,1-2-160-16,2 2 0 0,-2-3 0 0,1 2 0 0,5 3 0 15,2-1-144-15,4-3 144 0,0-1 0 0,2-1 0 16,0 1-128-16,-1 0 128 0,1 2 0 0,4 1 0 0,0-1 0 16,2-2-128-16,-1 0 128 0,1 0 0 0,2 0-160 15,-1-1 160-15,5-2-128 0,1 3 128 0,1-1-160 16,-2 1 160-16,0 0-160 0,-1 1 160 0,2-2 0 16,0-1-144-16,0 2 144 0,-1 2 0 0,-2-2 0 15,-1-1 0-15,0 1 0 0,3 2 0 0,1 5 0 16,0 0 0-16,1 1 0 0,-1-6 0 0,2 0 0 15,2 1 0-15,1 2 0 0,-2 0 0 0,1 0 0 16,3-3 0-16,2 1 0 0,-3 1 0 0,1-1 0 16,-3 0 0-16,2 0 0 0,0 0 0 0,0-1 0 15,-1 0 0-15,0 0 0 0,-3 0 0 0,0 0 0 16,0 0 0-16,2 2 0 0,3-1 0 0,0-1 0 16,-4-1 0-16,1 0 0 0,0 1 0 0,3 0 0 0,-3 4 0 0,-1-2 0 15,-2-2 0-15,-1 1 0 0,2 0 0 0,2-1 0 16,-4-2 0-16,1-4 0 0,-4-3 0 0,1 2 0 15,-4 0 0-15,1 0 0 0,-2-4 0 0,-4 2 0 16,-1 3 0-16,0-2 0 0,0-3-176 0,3-3 176 16,-2 2 0-16,1 1 0 0,-2-2 0 0,-2 1 0 15,-3 0 0-15,1 1 0 0,-4 0 0 0,2 2 128 16,3-1-128-16,-5 2 0 0,-2 1-128 0,-1 2 128 16,2 0 0-16,-2 0 0 0,0 3 0 0,-1-1 128 15,-2-1-128-15,0 0 0 0,0-1-176 0,-3 2 176 16,-5 2 0-16,-5-2-144 0,-2-1 144 0,-3 1 0 15,-3 1 0-15,-1 1 0 0,0 1 0 0,-4-1 0 0,2-1 0 16,-8 0 0-16,0 0 144 0,-2 1-144 0,-2-3 0 0,-2 1 0 16,0 1 0-16,-11 0 0 0,0 0 208 0,0 0-64 15,0 0-16-15,0 0 0 0,0 0-128 0,0 0 0 16,0 0 144-16,-10 2-144 0,-3 1 0 0,-2 0 0 16,-5 2 0-16,-1-5 128 0,-3 0-128 0,-1 0 0 15,-2 1 0-15,-1 2-128 0,-5-3 128 0,-3 1-208 16,-1 1 80-16,-4-1 128 0,-2-1 0 0,-2 0 0 15,-2 0 0-15,-1 0 0 0,-2 0 0 0,2 1 0 16,-6 1 0-16,1 1 0 0,-5-1 0 0,-1 1 0 16,-1-1 0-16,-2-1 0 0,0 1 0 0,-2-1 0 15,-3 1 0-15,-4-1 0 0,-2 0 0 0,1 1 0 16,2 3 0-16,-2-2 0 0,-4-2 0 0,-2-1 0 0,-2 0 0 0,0 1 0 16,-3 1 0-16,-2-1 0 15,-1-1 0-15,-2 3 0 0,1-2 0 0,0 1 0 0,5 0 0 0,-5 1 0 16,-2 2 0-16,-1-4 0 0,1-1 0 0,-3 0 0 15,-2 7 0-15,0-3 0 0,-3-2 0 0,2 0 0 16,3 5 0-16,-3 1 0 0,-2 0 144 0,2-2-144 16,2-4 128-16,-5 3-128 0,-2 0 128 0,2 4-128 15,-1 1 144-15,3 1-144 0,-1-5 192 0,0 5-192 16,1 0 0-16,3 0 0 0,0-2 0 0,1-1 0 16,-2-2 0-16,4 2 0 0,2 0 0 0,1 0 0 15,0-2 0-15,3-1 0 0,0 0 0 0,0 1 0 16,5-2 0-16,1 0 0 0,0-4 0 0,1 1 0 15,-1-1 0-15,6 2 0 0,6-2 192 0,3-2-192 16,0 1 288-16,1-3-48 0,1 2-16 0,1 0 0 0,3-1-96 16,2 1 0-16,2-2-128 0,3 2 192 0,1 6-192 0,-1-2 128 15,-4-1-128-15,1 0 0 0,1 0 0 0,4 1 0 16,2 0 0-16,3 2 0 0,0-1 0 0,2 0 0 16,3-6 0-16,-1 5 0 0,2 1 0 0,3-1 0 15,-3-2 0-15,4 2 0 0,3 4 0 0,-1-4 0 16,-1 0 0-16,3 0 0 0,2-2 0 0,0 1 0 15,1 2 0-15,2-2 0 0,3-1 0 0,0 2 0 16,1 1 0-16,2-1 0 0,-1 0 0 0,1 0 0 16,1 0 0-16,0 1 0 0,2-1-192 0,-1 3 192 15,2-2-192-15,0 0 192 0,-1-3-224 0,4 3 64 16,3 1 16-16,0-1 0 0,0 0 16 0,8-3 0 16,0 0 0-16,0 0 0 0,0 0-16 0,0 0 0 0,0 0 0 15,0 0 0-15,0 0 144 0,0 0 0 0,5 7-144 0,5-1 144 16,2-3 0-16,3-1 0 0,-2 0 0 0,5 0 0 15,3-2 0-15,1 0 0 0,2-2 0 0,0 0 0 16,4-1 0-16,1 1 0 0,2-2 0 0,2 0 0 16,3 0 0-16,2-1 0 0,0 0 0 0,5-1 0 15,3 1 0-15,2 0 0 0,-2 0 0 0,0 0 0 16,1 0 0-16,3-1 0 0,2 1 0 0,2-1 0 16,4 4 0-16,0-1 128 0,-1-4-128 0,1 2 0 15,-3-1 0-15,3 2 0 0,2-3 128 0,2 3-128 16,1 0 0-16,-1 0 0 0,2 2 0 0,0 1 128 15,-1-1-128-15,4 0 0 0,3-1 144 0,2 1-144 16,1 2 0-16,2-2 0 0,1 1 0 0,2-1 128 0,0-4-128 16,1 2 0-16,2-3 0 0,-2 3 0 0,-2-1 0 15,2 0 0-15,4 2 0 0,-1-3 0 0,-2-2 0 0,3 1 0 16,-2-2 0-16,4 2 0 0,0 3 0 0,-2-3 0 16,-1-2 0-16,3 1 0 0,4 1 0 0,0-1 144 15,1-6-144-15,0 2 160 0,-1 1-160 0,3 3 128 16,1 2-128-16,-1-3 128 0,0 0-128 0,0 1 0 15,5 1 0-15,0-1 128 0,0-1-128 0,0 1 0 16,1 2 0-16,-2-1 0 0,-2 1 0 0,-2-1 0 16,-1 3 0-16,2-1 0 0,2-3 0 0,-1 1 0 15,-5-2 0-15,0 0 0 0,0 6 0 0,-1-3 0 16,-1-1 0-16,-3 0 0 0,-3-1 0 0,-2 4 0 16,3-2 160-16,-1 1-160 0,2-1 224 0,-5 1-64 15,-7-1-16-15,2 2 0 0,-2-1-144 0,-1 0 0 16,0 2 144-16,-6-4-144 0,-4-2 0 0,-4 2 0 0,-3 0 0 0,-4 1 0 15,-3 0 0-15,-3-3-192 0,-7 3 32 0,-3-2 0 32,-3 2-1568-32,-6 4-304 0,-2-4-64 0,-22 6-16 0</inkml:trace>
  <inkml:trace contextRef="#ctx0" brushRef="#br1" timeOffset="95261.206">14471 10857 11055 0,'0'0'480'0,"0"0"112"0,0 0-464 0,0 0-128 15,0 0 0-15,0 0 0 0,0 0 1408 16,3-5 272-16,-3 5 48 0,0 0 16 0,3-8-464 0,-3 8-80 15,0 0-32-15,0 0 0 0,0 0-240 0,0 0-48 16,3-6-16-16,-3 6 0 0,0 0-160 0,0 0-48 16,0 0 0-16,4-5 0 0,3-1-256 0,1 3-48 15,0 2-16-15,3-2 0 0,1-3 48 0,5 2 0 16,3 2 0-16,3-4 0 0,-2 2 160 0,4-1 32 16,3-2 16-16,0 3 0 0,2 2-176 0,6 2-32 15,0 1-16-15,6 0 0 0,0-1-240 0,3 1-128 16,1-1 160-16,2 0-160 0,-1 0 128 0,0 0-128 15,3 0 0-15,-1 3 0 0,3-1 0 0,3-1 0 0,1-2 0 16,2 1 0-16,1 0 0 0,-1 0 0 0,-4-2 0 0,3-1 0 16,2 1-144-16,2 0 144 0,-1 1 0 0,2-2-144 15,-1 2 144-15,-1-2 0 0,-1 1 0 0,1 1 0 16,-2 0 0-16,4 1 0 0,-1-4 0 0,2 0 0 16,-6 4 0-16,2 0 0 0,0 0 0 0,0 2 0 15,1 0 0-15,1-2 0 0,3-2 0 0,-2 2 0 16,-2 2 0-16,0-1 0 0,0-1 0 0,4 2 0 15,0 0 0-15,-2-1 0 0,3-1 0 0,-2 0 0 16,-2-1 0-16,1 1 0 0,2 2 0 0,2-1 0 16,2-1 0-16,-1 0 0 0,-2 1 0 0,2 2-128 15,-2-1 128-15,5 1 0 0,2-1 0 0,1 1 0 16,-4-1 0-16,1 0 0 0,1 1 0 0,1 1-128 0,3-1 128 16,0 0 0-16,-3-1 0 0,-1 2 0 0,-1-3 0 0,4 0 0 15,1-1 0-15,0-1 0 0,1 0 0 0,-3-2 0 16,-3 3 0-16,3 3 0 0,4-3 0 0,-1 0 0 15,-4-4 0-15,-3 3 0 0,-3 0 0 0,1 1 0 16,3 0 0-16,2 0 0 0,-2 0 0 0,2-1 128 16,-3-1-128-16,1 1 0 0,-2 1 0 0,2 0 0 15,0-1 0-15,-1 0 128 0,-4-2-128 0,1 2 0 16,0-1 0-16,2 2 0 0,0 3 0 0,3 0 0 16,-2-2 0-16,1 0 0 0,-6-2 0 0,1 2 0 15,1-1 0-15,1 1 0 0,-3 1 0 0,-1-2-128 16,-2-1 128-16,0 1-128 0,-4 1 128 0,0-2-192 15,-1 1 192-15,0 1-192 0,3 1 192 0,-4 0 0 0,-6 1 0 0,-4-2 0 16,-2 1 0-16,-4 1 0 0,0 3 0 16,-4-2 0-16,-2-2 0 0,0 2 0 0,-2-1 0 0,-6 2 0 15,-7-1-192-15,-1-1 32 0,-3-2 16 0,-1 1 0 16,0 2 144-16,-5-1-128 0,-8-3 128 0,0 0-128 16,9 2 128-16,-9-2-128 0,0 0 128 0,0 0-128 15,0 0-32-15,0 0 0 0,0 0 0 0,-12 2 0 16,0-2 16-16,-4 0 0 0,-4-1 0 0,-3-1 0 15,-2 1 144-15,-5 1-128 0,1 0 128 0,-2-1-128 16,-2-5 128-16,1 2-160 0,-4 2 160 0,-4-2-160 16,-4-3 160-16,-2 1-192 0,-3 2 192 0,1-2-192 15,-4 0 192-15,3 0 0 0,1 1 0 0,0 1 0 16,-3 0 0-16,-1 2 0 0,-3-3 0 0,-3 1 0 16,2-1 0-16,0 0 0 0,-1 1 0 0,1-2 0 15,0 1 0-15,-2-1 0 0,-4 1 0 0,-1-1 0 0,-3 0 144 16,2-1-144-16,0-1 192 0,-4 3-192 0,-2 2 160 0,-3-1-160 15,4 1 128-15,0-1-128 0,0-1 0 0,-2 2 128 16,0 1-128-16,-2-1 0 0,-3-2 0 0,1 1 0 16,6-2 128-16,-1 3-128 0,-2 1 0 0,-2-1 0 15,0 1 144-15,-1 0-144 0,4 0 144 0,0 1-144 16,-4 0 192-16,-2-2-192 0,-1 1 992 0,1 0 96 16,1 0 0-16,1 0 16 15,-1 0-1664-15,0 1-336 0,-2 0-64 0,5 1 0 0,3 0 960 0,1 0 0 16,-1 0 0-16,-1-1 0 0,0 1 288 0,-1-2-48 15,3 1-16-15,0 0 0 0,2-1 48 0,-1-1 16 16,-1 1 0-16,-1 0 0 0,-2 1-32 0,3 0-16 0,3-1 0 0,-1 0 0 16,-4 2-112-16,3 0-128 0,-3 0 176 0,3 0-176 15,0 0 128-15,4 0-128 0,-2-1 0 0,1 1 0 16,-2 3 0-16,-1-1 0 0,2-2 0 0,4 0 0 16,0 0 0-16,1 0 0 0,-3-2 0 0,-1 2 0 15,3-2 128-15,3 2-128 0,-2 4 0 0,3-4 0 16,4 0 128-16,-1 1-128 0,-1 0 0 0,-1 1 0 15,-4-2 0-15,3 2 0 0,4 1 0 0,1 0 0 16,2 0 0-16,-2-1 0 0,2 3 0 0,1 0 0 16,-3 1 0-16,2 0 0 0,2 1 0 0,1 0 0 15,4 1 0-15,2-1 0 0,0 1 0 0,1-2 0 16,0 0 0-16,2-1 0 0,-4 2 0 0,4-2-144 16,3 2 16-16,0 0 0 0,1-4 0 0,3 5 0 0,2-1 128 0,4 1-192 15,-1 0 192-15,1-2-192 0,0 0 64 0,3-1 0 16,2 2 0-16,4-3 0 0,-2 1-80 15,4-2-16-15,2-1 0 0,0 1 0 0,4 2-32 0,2-1-16 16,7-4 0-16,0 0 0 0,-9 8 272 0,9-8-160 16,0 0 160-16,0 0-128 0,0 0 128 0,7 9-192 15,-2-4 192-15,6 0-192 0,5-2 192 0,-1-1 0 16,4 0 0-16,2 2 0 0,2-1 0 0,1-2 0 16,3-2 192-16,2 1-64 0,4 0-128 0,3 0 0 15,5-1 128-15,1 1-128 0,0-2 0 0,2 1 0 16,1-1 0-16,-1 1 0 0,0 1-128 0,3-3 128 15,4-4-128-15,1 4 128 0,0 3-128 0,5-1 128 16,1-2-128-16,-1 1 128 0,-1 0 0 0,0 2 0 16,2 3 0-16,5-1 0 0,3-3-128 0,1-1 128 0,1 2-128 0,2 0 128 15,-4 0-160-15,3 0 160 0,3-2-192 0,2 2 192 16,2 0-144-16,-1 2 144 0,-3 0 0 0,4-1-144 16,4-1 144-16,-1 2 0 0,-1 4 0 0,-2 0 0 15,-3-3 0-15,4 2 0 0,5-1 0 0,0 1 0 16,-4-1 0-16,2-1 0 0,-2 1 0 0,2-1 0 15,1 4 128-15,2-2-128 0,-4-1 160 0,3 1-160 16,0-1 256-16,2 3-32 0,-1-1-16 0,1 0 0 16,-5-2-208-16,1-1 176 0,1 0-176 0,0-1 160 15,2-1-160-15,-2-1 0 0,-2 2 0 0,4-4 128 16,0 2-128-16,0 2 0 0,-2-1 0 0,-2 1 0 16,-5-2 176-16,1 0-48 0,-1-2-128 0,0 2 192 15,3 3 0-15,-5-3-16 0,-4-1 0 0,0-1 0 0,2 1-32 0,-1-1 0 16,4 1 0-16,0 1 0 0,-6 1-144 0,0-1 128 15,2-1-128-15,-2 0 128 0,2 0-128 0,-1 0 0 16,-2-1 0-16,-3-1 0 0,-3 1 0 0,1-2 128 16,2 2-128-16,-2-2 0 0,0 2 128 0,-3 1-128 15,-5 0 128-15,0 0-128 0,-3 0 272 0,2 1-16 16,-1 0-16-16,-1 0 0 0,2 0-240 0,-3 2 0 16,0 0 0-16,-5 0 0 0,-4 0 192 0,-1 0-64 15,-3 0-128-15,-5 0 192 0,-1 1-192 0,-3 1 0 16,2-2 0-16,-5-1 0 0,-3 0 0 0,-1 0 176 15,-2 0-176-15,-7 1 160 0,-3-1-160 0,-8-1 0 16,0 0 0-16,0 0 0 16,0 0-624-16,0 0 0 0,-17 8 0 0,-11 0 0 15,-6 1-1616-15,-14 1-320 0</inkml:trace>
  <inkml:trace contextRef="#ctx0" brushRef="#br1" timeOffset="98246.721">7831 9469 911 0,'-6'-5'0'15,"-4"-2"0"-15,-3-3 0 0,3 2 0 0,2-1 5520 0,-1 3 1024 16,2 2 208-16,-1 0 32 0,1 0-5488 0,7 4-1104 16,-10-4-192-16,3 3 0 0,7 1-224 0,0 0 32 15,0 0 16-15,-7 4 0 0,7-4-80 0,0 0-32 16,0 0 0-16,0 9 0 0,2 1 144 0,2-3 144 16,-4-7-208-16,0 0 80 0,7 11 128 0,5-1 128 15,2 0-128-15,1 1 176 0,0 1 144 0,4 0 48 16,2-3 0-16,1-3 0 0,1-2 256 0,2 2 48 15,4-1 16-15,3-1 0 0,5-1-112 0,3 0-32 16,-3-4 0-16,8 2 0 0,6-4-208 0,2 3-32 16,-4 0-16-16,3-1 0 0,1-1-288 0,1-2 128 15,3-2-128-15,1 0 0 0,-4 0 0 0,2-1 0 16,-1-2 0-16,3 0 0 0,0-1 0 0,2 2 0 16,3 2-160-16,1-1 160 0,1-2 0 0,-1 0-144 0,-1-1 144 0,4 1 0 15,0 0 0-15,6-1-128 0,-3-3 128 0,0 2 0 16,-2 2 0-16,-1 0 0 0,-1-1 0 0,2 1 0 15,4-2 0-15,-2 3 0 0,-1 2 0 0,-3-1 0 16,-1 0 0-16,0 0 0 0,0 4 0 0,1 0 0 16,3-1 0-16,-1 2 128 0,-6 1-128 0,3 0 144 15,3-1-144-15,1 3 0 0,-1 3 0 0,1-1 0 16,-4-5 0-16,2 0 128 0,-2 1-128 0,2 1 0 16,-1 0 0-16,2-2 0 0,2-5 0 0,-4 5 0 15,-3-1 0-15,2 0 0 0,2 1 0 0,2 0 0 16,0-1 0-16,-2 3 0 0,-2 5 0 0,2-3 0 15,-1-3 0-15,3 0 0 0,2 2 128 0,-2 2-128 16,-1 0 224-16,-3 0-32 0,-3 3-16 0,1-3 0 0,3-1 16 0,2 3 0 16,-6 1 0-16,1 1 0 0,-3 0-48 0,-3-1 0 15,0-2 0-15,0 3 0 0,-3-2-144 0,1-1 128 16,1 1-128-16,-1-1 128 0,-4-2-128 0,-4-1 0 16,-2-2 144-16,0 1-144 0,1 3 128 0,2-2-128 15,1-1 128-15,3 0-128 0,-4 2 0 0,-1 1 144 16,-1 0-144-16,-1-1 0 0,-4 0 0 0,0 0 0 15,0 2 0-15,-2-2 0 0,3 2 0 0,0 2 0 16,-6-1 0-16,2 1 0 0,-1-1 0 0,-1 1 0 16,-3-1 0-16,4 0 0 0,-1-1 0 0,0 1 0 15,0 1 0-15,-2 0 0 0,0-3 0 0,1 0 0 16,-1 1 0-16,1-1 0 0,-3 1 0 0,0-1 0 16,-1-6 0-16,-3 1 0 0,-1 4-128 0,-1 1 128 0,1-1 0 15,0 0-144-15,-4-1-32 0,3-1 0 0,0 0 0 16,0 2 0-16,1 0 176 0,-2 3-192 0,-1-1 192 0,3 1-192 15,3-5-16-15,-1 1-16 0,-4 2 0 0,1-1 0 16,-2 0-144-16,-3 4-16 0,-1 3-16 0,-3-1 0 16,1-3 160-16,-2-3 48 0,1-3 0 0,-2 2 0 15,-3 1 192-15,-1 1 0 0,1-2 0 0,-3 0 0 16,1-1 192-16,-10 0 16 0,10-1 16 0,-10 1 0 16,5 6-96-16,-5-6 0 0,0 0-128 0,0 0 192 15,0 0-192-15,0 0 0 0,0 0 0 0,0 0 0 16,-11 2-192-16,-2-1 64 0,-3 3 128 0,-1-2-208 15,1-2 208-15,-2-1-176 0,1-1 176 0,-3 1-160 16,-3-1 160-16,0 4 0 0,-5 0 0 0,2 0 0 0,-1-2 0 16,0 0 0-16,-4 0 0 0,-1 0 0 0,-4 0 0 0,2 1 0 15,-2 2 0-15,2 0 0 0,-4-3 0 16,-4 0 128-16,-1-1-128 0,-6-1 176 0,-3 1-176 0,-4 2 0 16,-4 3 0-16,-3-2 128 0,-2-2-128 0,-6 0 0 15,-7-1 0-15,1 0 0 0,4 1 0 0,1 2 128 16,1 0-128-16,-3-1 0 0,0-1 160 0,4 0-160 15,-3-1 192-15,3 1-192 0,0 1 144 0,0 3-144 16,-3 0 0-16,-4 0 144 0,-1 0-144 0,0-1 0 16,1-3 0-16,-3 3 0 0,-3-2 0 0,0 0 0 15,-1-1 0-15,1 3 0 0,2 1 0 0,-2-1 0 16,-2 2 0-16,1-3 0 0,3-2 0 0,3 1 0 16,3 0 0-16,0-1 0 0,-2-4 128 0,4 3-128 0,-1 3 0 15,4 0 128-15,0 0-128 0,2-3 0 0,0-2 0 0,-1 2 0 16,-6 4 128-16,2-2-128 0,2 0 0 0,-2-1 128 15,-1-1-128-15,0 3 0 0,-2 2 0 0,1-1 128 16,2-1-128-16,-2 0 0 0,2 2 0 0,2-2 0 16,-1 0 0-16,3-1 0 0,5-1 0 0,0 2 0 15,0-1 0-15,-1 2 0 0,1-4 0 0,0 3 0 16,3 2 0-16,0 3 0 0,3-4 0 0,-1-1 0 16,-3-2 0-16,0 2 128 0,0 3-128 0,0-2 0 15,1-1 0-15,-1-1 0 0,1-2 0 0,0 1 0 16,-2 0 0-16,0 1 0 0,2 2 0 0,0-1 0 15,1-1 0-15,3 0 0 0,-1 1 0 0,2-1 0 16,-1-1 0-16,-1 3 0 0,1-2 0 0,2 0 0 0,-1 0 0 16,2-3 0-16,1 1 0 0,1 1 0 0,-2 2 0 15,3-1 0-15,0-2 0 0,0 0 0 0,5 1 0 0,3 1 0 16,0 0 0-16,4-2 0 0,2-1 0 0,2-1 0 16,-3 6 0-16,4-1 0 0,2-1 0 0,3 0 0 15,2-1 0-15,2 1 0 0,2 1 0 0,1 0 0 16,1 1 0-16,4 0 0 0,0-2 0 0,4 2-192 15,3 2 64-15,0-1 128 16,0 1-752-16,3-1-16 0,7-4-16 0,-6 4-12016 0</inkml:trace>
  <inkml:trace contextRef="#ctx0" brushRef="#br1" timeOffset="109641.308">7564 9678 10127 0,'-10'-7'448'0,"6"6"96"0,4 1-544 0,-9-1 0 16,9 1 0-16,-6-2 0 0,6 2 2144 0,0 0 320 16,0 0 64-16,-6-7 16 0,0 3-1328 0,3-2-256 15,3-2-48-15,0 8-16 0,0 0-304 0,0-7-64 16,2-2-16-16,-2 9 0 0,0 0-176 0,7-4-32 16,2 1-16-16,3 1 0 0,-1 4-288 0,2 0 128 15,0 1-128-15,3 0 0 0,1 2 128 0,0-4-128 0,-2 1 0 0,6 1 0 16,2 0 0-16,3-1 0 15,3-2 0-15,-1 2 0 0,0 2 0 0,1-1 0 0,0-5 0 0,1 0 0 16,1 1 0-16,4-2 0 0,4 2 128 0,-1 1-128 16,1-2 208-16,0-1-16 0,5 0 0 0,0 2 0 15,0 2 32-15,1 1 0 0,-3-1 0 0,3 0 0 16,1 4-96-16,2-2-128 0,-1-3 176 0,4 2-176 16,-2 4 0-16,2-2 0 0,-3 1 0 0,1-2 0 15,0-1 0-15,1 0 0 0,2 1 0 0,3-1 0 16,4 1 0-16,-3 0 0 0,0 1 0 0,3-1 0 15,-3 1 0-15,4 2 0 0,1-1 0 0,2 1 0 16,-1-4 0-16,-1 0 0 0,0-1 0 0,-1 0 0 16,1 1 0-16,0-2 0 0,3-2 0 0,1 2 0 0,3 4 0 0,-3-3 0 15,-2-1 0-15,1 1 0 0,1 1 144 16,1 0-144-16,3-1 0 0,-1 1 144 0,0-4 32 0,-3 1 0 16,2 0 0-16,4 0 0 0,0-2-48 0,0 1-128 15,-2 1 192-15,-2-1-64 0,-2 1 0 0,0-1 0 16,3-2 0-16,-1 0 0 0,2 2 16 0,-1 0 0 15,-5-2 0-15,2-2 0 0,0 0 0 0,4 0 0 16,-1 1 0-16,-2-1 0 0,-4 1-144 0,0-2 0 16,-3 0 0-16,2 1 0 0,-1-1 0 0,1-1 0 15,-3-1 128-15,-1 2-128 0,-2 3 0 0,-2-1 0 16,-1 0 144-16,-3 0-144 0,3 1 224 0,0-2-32 16,-3 2 0-16,2 1 0 0,-1 0 0 0,1 0-16 0,-5-3 0 15,-3 1 0-15,-1 3-176 0,1 0 0 0,2-2 144 0,-3 1-144 16,-5-2 128-16,2 2-128 0,0 2 160 0,-1-1-160 15,-3 2 128-15,-2-1-128 0,-2 1 0 0,-3-1 0 16,-4-2 288-16,3 0-32 0,0 0-16 0,-1-1 0 16,-2 0 16-16,1 1 16 0,0 0 0 0,0-1 0 15,-5 1-112-15,1-1-32 0,-2-2 0 0,-1 0 0 16,0-2-128-16,0 1 160 0,-3 1-160 0,0-1 160 16,-1 1 64-16,-2 0 16 0,-2 1 0 0,0 0 0 15,-2 3 64-15,-8 2 16 0,5-6 0 0,-5 6 0 16,8-1-144-16,-8 1-32 0,6 0 0 0,-6 0 0 15,0 0-144-15,0 0 0 0,7-4 0 0,-7 4 128 16,0 0-128-16,0 0-256 0,8-3 64 0,-8 3 16 16,5 5-1136-16,-3 4-224 0,-3 2-64 0,-3 3-13280 15</inkml:trace>
  <inkml:trace contextRef="#ctx0" brushRef="#br1" timeOffset="112842.093">14857 11144 911 0,'12'-6'0'0,"-3"2"0"0,1 2 0 0,1-3 0 16,1 0 2288-16,0 0 368 0,1-1 80 0,3 1 16 15,1 0-1824-15,2-2-352 0,1-1-80 0,1 2-16 16,0 1-352-16,1 1-128 0,-1-3 0 0,2 1 0 15,-4 0 192-15,3-1-64 0,2 3-128 0,-1-1 192 16,0 2 320-16,4-1 48 0,3-3 16 0,2 2 0 16,0-1 0-16,2 0 0 0,3-2 0 0,1 1 0 15,-1 1-432-15,2 0-144 0,-4 0 0 0,2-1 144 16,2-1-144-16,1 2 192 0,3-1-192 0,2 2 192 16,2-1 160-16,2 3 32 0,3 1 16 0,-2 0 0 0,3 1 64 15,1 0 16-15,-1-1 0 0,4 0 0 0,5 0-480 0,1 1 128 16,1 1-128-16,-1 1 0 0,-1 1 0 0,0-2 128 15,1-2-128-15,3 1 0 0,-2 2 0 0,-2 1 0 16,0 0 0-16,-1 1 0 0,-4 1 0 0,4-3 0 16,2-1 192-16,0 3-48 0,1 1 160 0,-2 1 16 15,-3 0 16-15,1 0 0 0,2-2 128 0,0-1 32 16,4 0 0-16,1 3 0 0,4 1-496 0,-1 0 0 16,-2 2 0-16,3-3 0 15,-2-3-496-15,2 4-192 0,0-1-32 0,-4-1-16 16,-2-3-256-16,0 3-48 0,1-1-16 0,-2 0 0 0,2-3 544 0,-1 0 96 15,0 0 32-15,-3 2 0 0,2 1 512 0,1-1 96 0,5-2 32 16,2 4 0-16,2 0 288 0,-4-1 64 0,-2-2 16 0,3 1 0 16,4-2-128-16,1 2-32 0,-3-1 0 0,-2-1 0 15,-1 0-272-15,4 0-48 0,-3-1-16 0,4 1 0 16,0-2-320-16,-2 2-64 0,-4-3 0 0,-1 0-16 31,-2-1-176-31,-1-2-16 0,3 3-16 0,-1-3 0 0,-7 0 144 0,-2 1 16 0,-1-2 16 0,0 0 0 16,-3-1 112-16,1 1 32 0,-2-1 0 0,2 1 0 15,-6 4 160-15,-1 0 0 0,-3-2 0 0,-1 3-128 16,-3 0 128-16,1 1 0 0,0 0 0 0,2-1 0 16,-2-1 256-16,0 3 0 0,-1 1-16 0,0 1 0 15,-2-2-80-15,-4 0-16 0,-3 0 0 0,0 1 0 16,-2-1-320-16,1 2-64 0,-3 0-16 0,-1-1 0 16,1 1 256-16,-3-2 0 0,1 0-160 0,1 1 160 15,-4 1 0-15,1-1 0 0,-4-1 128 0,1 1-128 0,0 1 384 0,-3 0 0 16,-1-2 0-16,-2 0 0 0,-3 0 80 0,-4 0 16 15,-8 0 0-15,9 0 0 0,-9 0-144 0,0 0-16 16,0 0-16-16,0 0 0 0,0 0-304 0,0 0 0 16,-8 3 0-16,-2-1 0 0,-4 0-240 0,-2-2 48 15,-8 0 16-15,-2-2 0 0,-3 2 176 0,-2 0 0 16,-4 2 0-16,1-1 0 0,0-2 0 0,0-1 0 16,1 2 0-16,-2 0 128 0,0 0-128 0,0-3 0 15,-3-1 0-15,-1 2 0 0,-4 2 0 0,-4-1 0 16,-2-2 0-16,1 3 0 0,0 2 144 0,-1-2-144 15,1-2 192-15,-2 1-192 0,-3-1 240 0,-1 1-64 16,-1 1-16-16,-3-1 0 0,0-3 128 0,-2 0 32 0,-1-1 0 0,-1 3 0 16,0-3 16-16,-5 0 16 0,-3-2 0 0,-2 2 0 15,1-1-96-15,-1-2-32 0,-4 1 0 0,-1-3 0 16,-2 4 64-16,2-1 16 0,1-1 0 0,-2-1 0 16,-7-2-64-16,1 2-16 0,-4 3 0 0,0 0 0 15,0 1-224-15,-6 0 128 0,-6-1-128 0,3 3 0 16,4 3 0-16,-1 2 0 0,0-2 0 0,4 0 0 15,4-3 0-15,3 6 0 0,5 1 0 0,-1-2 0 16,0-3 0-16,2 0 128 0,2 0-128 0,1 1 0 16,4 2 0-16,-4-2 0 0,0-2 0 0,3 0 0 15,1-1 0-15,5 1 0 0,0 0 0 0,0 1 0 16,-2-1 0-16,1-2 0 0,-2 1 128 0,2 0-128 16,1-2 128-16,1 2-128 0,-2 0 176 0,-1 1-176 0,-1-1 192 15,-3 1-192-15,2-1 192 0,-2 1-192 0,3 4 128 16,-5 0-128-16,-4 1 0 0,2-1 0 0,5-2 0 0,2 2 0 15,4 1 0-15,2 0 0 0,-1 1 0 0,3-4 0 16,1 0 128-16,5 0-128 0,6 2 0 0,2-1 128 16,0-1-128-16,4 1 0 0,2 0 256 0,1 1-48 15,-1 2-16-15,1-2 0 0,2-2-32 0,2 1-16 16,2 0 0-16,1 2 0 0,0-2-144 0,5 2 0 16,2 0 0-16,0 1 0 0,5 1 0 0,0-1 0 15,4-1 0-15,2 1 0 0,3-1 0 0,1-1-192 16,4 2 64-16,6-4 128 0,0 0-288 0,0 0 64 15,-1 9 16-15,1-9 0 0,9 6 16 0,4-1 16 16,4 1 0-16,6-2 0 0,2 0 176 0,7-1 0 16,4-2 0-16,5-1 0 0,6 0 0 0,6-1 0 15,-1 0 0-15,4 0 0 0,0-1-224 0,7-2 32 16,4 0 16-16,2-2 0 0,3 1 176 0,-1 0-160 0,2-1 160 0,1 3-160 16,6 3 160-16,4-2-128 0,2 0 128 0,3 0-128 15,1 0 128-15,3-1 0 0,0-2 0 0,1 1 0 16,-2-1 0-16,4 4 144 0,7 0-144 0,2 0 0 15,0-2 240-15,3 2-64 0,1 0-16 0,2 1 0 16,3 1-160-16,-2 1 160 0,2 0-160 0,1 0 160 16,-7 0-160-16,4 3 0 0,-2 0 0 0,1 1 0 15,0-2 0-15,2 2 0 0,-2-1 0 0,0 3 0 16,-1 2 0-16,-1-2 0 0,0-4 0 0,-3 3 0 16,-4 2-192-16,-5-1 192 0,-4-2-192 0,3-1 192 15,4 2-160-15,-4-2 160 0,-2-1 0 0,0-2-144 16,-2 0 144-16,2 0 0 0,-2 1 0 0,1 0-128 0,-2-3 128 0,-2 0 0 15,-5-1 0-15,-3 2 0 0,-2 0 128 0,-2 2-128 16,-2-3 160-16,0 0-160 0,-3-3 0 0,0 2 0 16,-4 1 0-16,-3-1 0 0,-6-1-144 0,1 0 144 15,0-2 0-15,-2 1-144 0,-3 1-80 0,-5-1-16 16,-4 1 0-16,-5 0 0 0,-5 0 48 0,-4-1 16 16,-3 1 0-16,-3 1 0 0,0-3 48 0,-6 3 0 15,-4 1 0-15,-1 0 0 16,-3 1-320-16,-3 3-48 0,-9-4-16 0</inkml:trace>
  <inkml:trace contextRef="#ctx0" brushRef="#br1" timeOffset="119377.462">7277 12910 4607 0,'0'0'192'0,"-9"0"64"0,-2-2-256 0,1-2 0 0,4 2 0 0,-2 1 0 15,-1 0 2560-15,0-1 448 0,4-2 112 0,0 1 16 16,5 3-2368-16,0 0-448 0,-7 0-112 0,7 0-16 15,-7-3-32-15,7 3-16 0,-8-1 0 0,8 1 0 16,0 0 0-16,0 0 0 0,0 0 0 0,0 0 0 16,0 0 304-16,0 0 64 0,0 0 16 0,0 0 0 15,0 0-16-15,11 0 0 0,-11 0 0 0,11 1 0 16,2-1-64-16,-1 0-32 0,1-1 0 0,2 1 0 16,2 0-32-16,1 0-16 0,2-3 0 0,1 1 0 15,-3-1-112-15,3 0-32 0,2-2 0 0,-2 2 0 0,3 1-80 16,0 0-16-16,2-1 0 0,3 0 0 0,1-1-128 0,2-2 192 15,0 1-192-15,1-1 192 0,0 3-192 0,2-2 160 16,2 1-160-16,-1 0 160 0,4-3-160 0,-4-1 0 16,1-3 0-16,0 4 128 0,2 2-128 0,0 1 0 15,1-1 0-15,3 0 0 0,2-2 0 0,0 2 0 16,-1 2 0-16,0-1 0 0,-5 1 0 0,3-3 0 16,1-3 0-16,0 1 0 0,2 3 0 0,0 0 0 15,1-5 0-15,2 1 0 0,2 3 0 0,-2-1 0 16,-3 0 0-16,-1-1 0 0,2-2 0 0,5 3 0 15,-2 4 0-15,3-3 0 0,2-1 0 0,-5 1 0 16,-2 3 0-16,1 0 0 0,0 0 0 0,-2 2 0 16,1 2 0-16,0 2 0 0,0-1 0 0,2 1 0 0,0 1 0 15,-2 0 0-15,-4-1 0 0,1 1 0 0,0 1 0 0,0-1 0 16,0 2 0-16,1-5 128 0,2-3-128 0,0 3 0 16,1 4 0-16,2 1 0 0,-2-2 128 0,-2 2-128 15,-1-2 0-15,2 0 0 0,0 0 0 0,1-2 0 16,1-1 0-16,1 2 0 0,-1 0 0 0,-1-1 128 15,0 1-128-15,-2 0 128 0,0 1-128 0,1 0 128 16,1 0 0-16,0 3-128 0,-1 1 192 0,2-1-64 16,-3-3-128-16,0 1 192 0,-1 2-192 0,-1-3 192 15,-1 1-192-15,1-2 128 0,3-2-128 0,0 3 128 16,-2 2-128-16,2 2 0 0,0-3 0 0,-1 0 128 16,0-2-128-16,0 0 0 0,-1 0 0 0,1 0 0 15,1-2 0-15,1 1 0 0,-2 0 0 0,1 1 0 16,-1-6 0-16,-1 3 0 0,1 0 0 0,-5 0 0 0,1 0 0 0,2 0 128 15,1 0-128-15,1 0 0 0,0-1 160 0,0 2-160 16,0 2 192-16,-2 0-192 0,-1-4 160 0,-1 1-160 16,1 0 128-16,-2 0-128 0,4-2 0 0,3 2 128 15,-1 0-128-15,-2 2 0 0,0 0 0 0,-1 0 0 16,-1 1 128-16,-1-1-128 0,-5 1 0 0,4-1 0 16,0-2 144-16,-2 1-144 0,-1 1 0 0,2 0 0 15,4 1 0-15,-2-2 0 0,-2 0 0 0,-2-1 0 16,0-1 0-16,-2 1 0 0,0 1 0 0,-2-1 0 15,3 0 0-15,-3 1 0 0,-3 0 0 0,4 1 0 16,3 0 0-16,1-1 0 0,-5-2 0 0,0-1 128 16,-1 2-128-16,0-2 0 0,-1-1 0 0,0 0 144 0,0 0-144 15,0 2 0-15,2-1 0 0,-1 2 0 0,0-2 0 0,0-1 0 16,1-1 0-16,1 2 0 0,-2 2 0 0,-1-1 0 16,1-3 0-16,-2 1 0 0,-2 1 0 0,1 1 0 15,0 0 0-15,0 0 0 0,1-2 0 0,0 3 0 16,-2 3 0-16,1-2 0 0,-2-2 0 0,2 1 0 15,1 1 0-15,-2 1 0 0,1 3 0 0,-2-5 0 16,-3-2 0-16,1 0 0 0,1 3 0 0,1-1 0 16,-5-1 0-16,6 0 0 0,0-1 0 0,-1 1 0 15,-1 3 0-15,-1 0 0 0,0-2 0 0,2 1 0 16,-3 0 128-16,2 1-128 0,0 0 0 0,-2-2 0 16,1 0 0-16,-3-2 128 0,-1 2-128 0,0 0 0 15,1 0 176-15,0 0-176 0,0-2 160 0,1 1-160 16,0 0 144-16,2 2-144 0,-2 2 128 0,1-3-128 0,1-2 160 15,0 1-160-15,0 2 192 0,0-1-192 0,-3-1 160 0,2 1-160 16,-2 1 128-16,1 1-128 0,-4 1 0 0,0-3 128 16,0-3-128-16,-2 3 0 0,1 3 160 0,0-2-160 15,0 0 192-15,0 0-192 0,-1-1 256 0,2 2-64 16,-2 1-16-16,1 0 0 0,1-3-176 0,-4 0 192 16,2 2-192-16,-1-1 192 0,-2 0-192 0,1 2 128 15,2 2-128-15,-1-3 128 0,-1-2-128 0,-1 0 0 16,1 1 144-16,-1 0-144 0,-2 1 160 0,1 1-32 15,-1-1-128-15,0 0 192 0,-3 0-64 0,1-1 0 16,-1-1-128-16,0 1 192 0,-1 0-192 0,-2-2 176 16,1-3-176-16,-8 4 160 0,9 1 0 0,0 0 0 15,-9-1 0-15,9 0 0 0,-1-2 96 0,-8 2 0 16,0 0 16-16,10 0 0 0,-2-2-80 0,-8 2 0 0,0 0-16 0,7-2 0 16,-7 2-176-16,9-3 0 0,-9 3 0 0,7-3 0 15,-7 3 0-15,9-2 0 0,-9 2 0 0,0 0 0 16,8-2 0-16,-8 2 0 0,8 0 0 0,-8 0 0 15,0 0 0-15,0 0 0 0,8-3 0 0,-8 3 0 16,0 0 0-16,10-1 0 0,-5-1 0 0,-5 2 0 16,8 2 0-16,0 2 0 0,-8-4 0 0,10 3 0 15,-4-1-128-15,4 0 128 0,-3 2 0 0,3-3 0 16,-3-2 0-16,-7 1 0 0,0 0 0 0,10 0 0 16,-1 1-160-16,0 0 160 0,1-2 0 0,-3 1-144 15,2 2 144-15,-9-2 0 0,9 2 0 0,-1-1 0 16,-1-1 0-16,-7 0 0 0,9 0 0 0,0-1 0 15,0-1 0-15,2 0 0 0,-5 0 0 0,3-1 0 0,-9 3 0 16,10-2 0-16,1 2 0 0,0-2 128 0,-3 2-128 0,1-1 0 16,-1-1 0-16,1-1 128 0,1 2-128 0,-3 0 0 15,-7 1 0-15,11-1 0 0,0-1 0 0,-1 1 0 16,-2-2 0-16,0-1 0 0,2 1 0 0,0 0 0 16,0-2 0-16,1 2 0 0,2-1-144 0,-2 0 0 15,1 2 0-15,1-3 0 0,2-1-32 0,1 2 0 16,3 0 0-16,-1 1 0 0,1 0-16 0,-1-1 0 15,-3 2 0-15,4-1 0 16,1 2-256-16,-1 0-64 0,0-3-16 0,0 3 0 16,0 1-496-16,-2 4-112 0,0 0-16 0,-2-2-11792 0</inkml:trace>
  <inkml:trace contextRef="#ctx0" brushRef="#br1" timeOffset="128460.202">16406 12877 14735 0,'0'0'640'0,"0"0"160"0,0 0-640 0,-8-1-160 0,-1-3 0 0,9 4 0 16,-6-5 1440-16,6 5 256 0,0 0 48 0,0 0 16 16,-8-6-1600-16,3 1-320 0,5 5-64 0,0 0-16 15,-5-11-320-15,2 2-64 0,3 9-16 0,-2-9 0 0,1 2 432 0,1 7 80 16,-5-6 128-16,3 1-208 0,2 5 608 0,-3-6 128 16,3 6 32-16,0 0 0 0,0 0 80 0,0 0 32 15,0 0 0-15,0 0 0 0,0 0-80 0,0 0-16 16,0 0 0-16,0 0 0 0,0 0-208 0,0 0-48 15,0 0-16-15,0 0 0 0,10 1-144 0,2 2-32 16,1 2 0-16,-1-2 0 0,1 3-128 0,0-2 0 16,2-2 0-16,-1 2 0 0,1-1 192 0,1-2-32 15,0 0-16-15,1 1 0 0,0 2-144 0,2-4 128 16,0-2-128-16,2 2 128 0,0 4 96 0,2-3 16 16,5-3 0-16,-2 1 0 0,-1-1-16 0,2 5 0 15,3-1 0-15,0 0 0 0,-3-3-48 0,3 2-16 16,1-1 0-16,-1 0 0 0,-3 0 16 0,1 0 0 15,0 1 0-15,1 1 0 0,0-1-48 0,2 1-128 0,1-2 192 16,2 1-64-16,-2-1-128 0,2 4 160 0,0 0-160 0,-1 0 160 16,0-3-32-16,1-4 0 0,-1 0 0 0,-2 2 0 15,0 3 64-15,0-2 16 0,1-4 0 0,1 3 0 16,0 1-48-16,3-2-16 0,3-2 0 0,2 1 0 16,-1 1-144-16,1 1 0 0,-3 0 144 0,1 0-144 15,-3-5 0-15,0 3 0 0,-1 0 0 0,2 0 128 16,0 0-128-16,2 2 0 0,1 1 128 0,0 0-128 15,2-1 160-15,-2 1-32 0,0 0-128 0,0-1 192 16,-5 0-192-16,2 1 144 0,1 2-144 0,-1 0 128 16,2-2-128-16,-1 0 0 0,4-1 0 0,1 1 128 15,-4 1-128-15,2 0 160 0,-2-5-160 0,-1 4 160 16,-4 3-32-16,1 0-128 0,-1-2 192 0,3 1-64 0,0-1 32 16,2 1 0-16,-4 0 0 0,2-2 0 0,2-1-16 0,-1 0 0 15,0 1 0-15,-2 0 0 0,-2 0-144 0,2 0 128 16,0-3-128-16,1 4 128 0,3 3-128 0,-1 0 0 15,1-1 144-15,2 0-144 0,-2-1 0 0,2 5 0 16,-1-2 0-16,-3 1 0 0,-3-3 0 0,2 0 0 16,-1 3 0-16,3-1 128 0,-3 0-128 0,2-1 0 15,4-2 0-15,-1 3 0 0,-2-2 0 0,1 0 0 16,-1 1 128-16,-2-3-128 0,-1-1 192 0,0 2-48 16,-1 1 0-16,-1-1 0 0,2 0 48 0,0-1 0 15,-3-1 0-15,5 0 0 0,1 2 32 0,-1 1 16 16,-5-3 0-16,0 0 0 0,0 0-32 0,-1 3 0 15,0 1 0-15,0-1 0 0,-1-3-80 0,5 1-128 0,3 0 176 0,-2 0-176 16,-3 2 128-16,3-3-128 0,-1 0 0 16,3 0 0-16,-2 0 0 0,0 0 0 0,-1-2 0 0,0 1 0 15,3-1 0-15,2 1 0 0,3-2 0 0,-1 1 0 16,-2-3 0-16,0 3 0 0,-3 1 0 0,0-2 0 16,-3-4 0-16,-1 4 0 0,-2 3 0 0,2 0 0 15,-2-1 0-15,2-2 0 0,4 0 128 0,2 2-128 16,-1 3 0-16,0 0 0 0,2-2 0 0,-5 1 0 15,-2 2 0-15,0-2 0 0,0 2 0 0,-2-2 0 16,0-2 0-16,1 1 0 0,2 0 0 0,1 2 0 16,-1 2 0-16,-1-1 0 0,2-4 0 0,2 1 0 15,-4 0 128-15,0 0-128 0,-1 0 0 0,-1 0 0 16,-1 1 0-16,-2 0 0 0,2 0 0 0,-1-1 0 16,-3 0 0-16,2 1 0 0,-5 2 0 0,0-1 0 0,-1-4 0 15,-2 1-224-15,-5 1 32 0,-2-2 16 16,-4 1-400-16,0 0-96 0,-1-1-16 0,-9 2-10176 15,0 0-2032-15</inkml:trace>
  <inkml:trace contextRef="#ctx0" brushRef="#br1" timeOffset="130221.685">1623 13900 17503 0,'0'0'768'0,"-8"0"176"0,3-1-752 0,5 1-192 15,0 0 0-15,0 0 0 0,-9-4 1424 0,5 2 256 16,4 2 48-16,0 0 16 0,0 0-1360 0,0 0-384 16,0 0 128-16,0 0-128 0,0 0 0 0,0 0 0 15,0 0 0-15,0 0 0 0,0 0-272 0,0 0 0 16,0 0 0-16,0 0 0 0,12-4 272 0,-4-1-160 15,-8 5 160-15,13 0-128 0,0-1 128 0,0 1 144 16,-1 0-16-16,3 1-128 0,3 2 256 0,-1-3-64 16,1-3-16-16,1 3 0 0,1 0 64 0,2 0 16 0,2 4 0 0,2-3 0 15,2-3 32-15,0-2 16 0,2 0 0 0,-2 2 0 16,-1-1-112-16,1 2 0 0,4 0-16 0,1-2 0 16,2 1-48-16,2-3 0 0,1-1 0 0,1 0 0 15,4 1 0-15,-3 0-128 0,-1 1 192 0,0-2-64 16,1-1-128-16,3 2 0 0,4 0 0 0,-1 2 0 15,-2-1 0-15,3 0 0 0,4-2 0 0,-3 3 0 16,2 0 0-16,-1-1 0 0,1 1 0 0,0 0 0 16,1 2 0-16,4 0 0 0,1-4 0 0,1 2 0 15,-2 0 0-15,0-1 0 0,-1 1 0 0,-2 0 0 16,-3-1 0-16,3 0 0 0,3 0 0 0,-2 0 0 16,-3 1 0-16,-1 2 0 0,-3 1 0 0,0-1 128 15,-5-2 48-15,3 1 0 0,1 0 0 0,1 2 0 16,-2 0 16-16,-1 0 16 0,-1 0 0 0,-2 2 0 0,0 0-208 0,-5-2 128 15,-1-2-128-15,3 0 0 0,-1 4 0 0,-1-2 0 16,-2 2 0-16,0-2 0 0,-1-2 0 0,-2 0 0 16,-3 0 0-16,2 1 0 0,-2 1 0 0,-4 0 0 15,1-1-192-15,-7 1 192 0,-1 0-176 0,-3 0 176 16,-6-1-160-16,2 1 160 0,-9 0 0 0,0 0 0 16,0 0 0-16,0 0 0 0,9 0 0 0,-9 0 0 15,0 0 128-15,0 0-128 0,0 0 416 0,0 0-32 16,0 0 0-16,-10-1 0 0,-3 0-192 0,-2-1-32 15,-3 1-16-15,-4 1 0 0,0 0-144 0,-1 1 0 16,-2 1 0-16,-3 0 0 0,-2 0 0 0,-2 1 0 16,-2 2-128-16,2-2 128 0,-2-1 0 0,1 0 0 15,-2 1 0-15,-2 0 0 0,-8-2 0 0,4 1 0 0,0-1 0 0,-3 1 128 16,-5 1 0-16,0 0-128 0,1 2 192 0,2-1-64 16,1-3 16-16,-4 1 0 0,-4 1 0 0,0 2 0 15,0-2-144-15,-2 0 0 0,0 1 0 0,-1 0 0 16,2-1 0-16,-3 2 0 0,-1-2 0 0,-2 0 0 15,-4 1 0-15,1 0-192 0,3 2 32 0,0-2 16 16,2 0-96-16,-2 2-16 0,-2-3 0 0,-1 4 0 16,-4-2-32-16,6 2-16 0,2-2 0 0,0 2 0 15,-3 1 128-15,3-1 32 0,-3 3 0 0,2-2 0 16,-1-3 144-16,6 0 0 0,0-2 0 0,5 3 0 16,-3-2 0-16,1 0 176 0,2 2-176 0,1-2 192 15,5 0-64-15,-1-2 0 0,1-3 0 0,5 3 0 0,2 3-128 16,2-1 0-16,1-2 144 0,1 1-144 0,4 2 0 15,1-1 0-15,1-3 0 0,2 0 0 0,1 1 0 0,6-2 0 16,3-2 0-16,-1 0 0 0,0 0 0 0,4 1-160 16,12 1 160-16,-8-1 0 0,0 0-208 0,8 1 64 15,0 0 16-15,0 0 0 0,0 0-128 0,0 0-32 16,11-3 0-16,3 2 0 0,4 0 112 0,2-1 32 16,2 0 0-16,2 0 0 0,5-1 144 0,1 1 0 15,0-1 0-15,2 2-128 0,4 0 128 0,-1 0 0 16,2-3 160-16,4 1-160 0,2 1 128 0,3-3-128 15,3 2 0-15,0 0 144 0,-2-1-144 0,3 1 0 16,-2 3 144-16,0-1-144 0,1 0 0 0,3-1 144 16,5-2-144-16,-1 1 0 0,-4-1 176 0,-2 4-176 0,-3 0 160 15,3 0-160-15,-2-1 208 0,2 1-48 0,-1 1-16 0,2 1 0 16,0-1 0-16,-4-1 0 0,-3-3 0 0,-3 2 0 16,-3 2-144-16,-1-1 128 0,-2-1-128 0,-2 1 128 15,0 1-128-15,-3 1 0 0,-2-1 0 0,0-1 0 16,-2 0-240-16,-3 0-80 0,-1 0 0 0,-5-1-12304 15</inkml:trace>
  <inkml:trace contextRef="#ctx0" brushRef="#br1" timeOffset="131599.502">15992 12974 6447 0,'40'-9'576'0,"-13"5"-576"0,4 1 0 0,4 0 0 0,4-2 2064 0,5 0 304 15,4-1 64-15,3 1 16 0,2-1-1936 0,-2 2-384 16,1 0-128-16,-2-1 0 0,-3 0 256 0,2 0-48 16,1 0 0-16,1 2 0 0,-3-2 48 0,1 2 16 15,2 2 0-15,-4-1 0 0,-2-1 48 0,1 2 0 16,0-2 0-16,2 3 0 0,3-3-128 0,-2-1 0 15,1 1-16-15,-1 0 0 0,1-3-176 0,-3 2 128 16,-1-1-128-16,4 0 128 0,-2 2-128 0,3-1 0 16,0 1 0-16,3 1 0 0,1 0 0 0,-1 1 0 15,-2 2 144-15,1-2-144 0,-3-3 272 0,4 2-16 16,2 1 0-16,3 0 0 0,1-2 32 0,-4 1 0 16,-2 0 0-16,-1 1 0 0,-1 1 48 0,2 0 16 0,4 3 0 15,2-3 0-15,-2 3-352 0,-1-3 0 0,0 1 0 16,-1-2 0-16,0 0 0 0,0-1 0 0,1 0 0 0,3-1 0 15,1-1 0-15,0 0 0 0,-4 0 0 0,-2 1 0 16,-1 0 176-16,4 1-48 0,1-2 0 0,-1 3 0 16,-2-2 32-16,-1 3 0 0,-1 3 0 0,0-3 0 15,0-3 176-15,1 2 48 0,3 2 0 0,2-2 0 16,-1-2-128-16,1 1 0 0,0 1-16 0,-3 1 0 16,0 0-96-16,2 1-16 0,1 0 0 0,-2 0 0 15,0-1 0-15,-1 1 0 0,-3 0 0 0,-2-1 0 16,0-1 48-16,3 0 0 0,1 0 0 0,1 1 0 15,1 0 48-15,-4 0 16 0,-1 0 0 0,-2 0 0 16,0 0-80-16,0 0-16 0,2-1 0 0,0 0 0 0,0 0-16 16,-4 1-128-16,0-1 192 0,-2-1-64 0,-2 1-128 0,-2 0 192 15,-1-3-192-15,0 2 192 0,-1-1-192 0,2 2 0 16,-1-1 0-16,0 1 128 0,-3 0-128 0,-4 0 0 16,-2-2 144-16,-3-1-144 0,-2 4 0 0,-4-1 0 15,-2 0 0-15,-1-1 0 0,-3 0 0 0,-3-1-288 16,-3 3 48-16,-1 0 16 15,-3-2-1440-15,-8 2-272 0,0 0-64 0,0 0-16 0</inkml:trace>
  <inkml:trace contextRef="#ctx0" brushRef="#br1" timeOffset="132708.19">2065 13731 16527 0,'-19'-3'720'0,"7"2"176"0,-2 1-720 0,-1 1-176 16,-3 0 0-16,2 1 0 0,0 0 208 0,0-1 16 15,-2-1 0-15,0 0 0 0,1 1-224 0,-2 0 0 16,3 0 0-16,-3-1 0 0,-2 0 0 0,-1-1-160 15,2 0 160-15,0 1-128 0,-2 2 352 0,3 0 80 16,1-2 16-16,3 1 0 0,-1 0 384 0,2 2 96 16,0 0 16-16,2-1 0 0,2-2-320 0,-1 0-64 15,2 1-16-15,2 1 0 0,7-2-288 0,-7 4-128 16,-1-2 128-16,8-2-128 0,0 0 128 0,0 0-128 16,0 0 0-16,0 0 128 0,0 0-128 0,0 0 192 15,0 0-192-15,0 0 192 0,0 0-192 0,8 8 160 0,0-2-160 0,3 0 160 16,-2-2 96-16,4 0 32 0,4 0 0 0,-1-1 0 15,2 0 112-15,3 1 32 0,3-1 0 0,4-1 0 16,0-2-80-16,2 0-16 0,0 1 0 0,1-2 0 16,2-1-16-16,0-1 0 0,0-1 0 0,5 2 0 15,-1 1-96-15,4-3-32 0,1-1 0 0,2 2 0 16,1 1-192-16,2 1 144 0,0 1-144 0,0-3 128 16,-2 3-128-16,1 0 0 0,1-1 0 0,2 1 128 15,-2 0-128-15,2-1 0 0,1-1 0 0,1-1 0 16,-3-2 0-16,-1 1 0 0,-1-2 0 0,1 0 0 15,-3-2 160-15,1 0-160 0,0-1 192 0,1 0-192 16,-1 1 336-16,1 0-32 0,-2 1-16 0,-4-1 0 16,0 0 0-16,-3 1 0 0,-2-1 0 0,4 1 0 15,4 1-96-15,-3-3-32 0,-2 1 0 0,-1 0 0 0,2 6-160 16,-1-2 128-16,-3-1-128 0,-1 1 128 0,-3 2-128 0,-1-1 0 16,0-3 0-16,-2 2 0 0,0-1 0 0,0 2-224 15,3 1 32-15,-3-2 0 16,-4 0-1744-16,2 2-352 0</inkml:trace>
  <inkml:trace contextRef="#ctx0" brushRef="#br1" timeOffset="134391.803">7330 12739 6447 0,'0'0'272'0,"0"0"80"16,-11-1-352-16,1 0 0 0,10 1 0 0,-7-1 0 0,-2-1 3136 0,3 0 576 15,6 2 96-15,0 0 32 0,0 0-2912 0,0 0-576 16,0 0-112-16,0 0-32 0,0 0-208 0,6-9 0 15,3 3 0-15,1 3 0 0,6 0 0 0,0 0 0 16,3 2-192-16,-2 0 192 0,3 0 144 0,2-1 144 16,1-1 32-16,4 2 0 0,-2-1-32 0,6 1 0 15,6-2 0-15,-1 1 0 0,1 1-160 0,3 0-128 16,6 1 144-16,-1 1-144 0,0 1 256 0,-1-1-64 16,1 1 0-16,5-2 0 0,5-2-192 0,2 2 144 15,1 0-144-15,-2-1 128 0,2 0 48 0,1 0 0 16,-1-4 0-16,1 1 0 0,5-2-176 0,-1 1 0 15,-3 2 0-15,-3-3 128 0,2 1-128 0,-2-1 0 0,2 1 0 16,-1 4 128-16,2-1-128 0,1 1 0 0,-1 0 144 0,-2 1-144 16,0 1 176-16,-1 2-48 0,1 0 0 0,0 0 0 15,1 0 0-15,1 0 0 0,2-2 0 0,-2 2 0 16,-3 1-128-16,2-1 0 0,-3-1 0 0,2 0 0 16,-1 1 0-16,4 1 128 0,0 0-128 0,-2-1 0 15,-2-2 0-15,1-1 0 0,3-1 128 0,-2 2-128 16,-4 5 0-16,2-5 0 0,2-1 144 0,-3 0-144 15,-2 3 176-15,-1-2-48 0,0-2 0 0,-1 0 0 16,0-1-128-16,2 1 0 0,1 0 144 0,-4 0-144 16,-3-1 144-16,-2-3-144 0,0 0 192 0,0 4-192 15,-1 2 0-15,1-1 0 0,-2-7 0 0,2 6 0 16,0 5 0-16,-1-1 0 0,-3-3 0 0,0-2 0 0,-1 1 0 0,1 0 0 16,-2 1 0-16,1-1 0 0,-1-1 0 0,3 2-144 15,2 3 144-15,1-1 0 0,-3-3-160 0,-1 1 160 16,-2 0-192-16,-3 0 192 0,2-2 0 0,-2 0 0 15,4 2 128-15,-4-1-128 0,2-2 0 0,-1 1 0 16,4 5-128-16,0-1 128 0,-2-1 0 0,1 1 0 16,-1 0 0-16,0 1 0 0,2-2 0 0,0-1 0 15,3 0 0-15,0 2 0 0,0 0-144 0,-1-1 144 16,3 0 0-16,-3 0-144 0,-4 2-32 0,2-1 0 16,0-1 0-16,3 0 0 0,0-1 176 0,-2-2-160 15,0-3 160-15,1 4-160 0,0 5 16 0,1 0 0 16,-4-1 0-16,2 1 0 0,-1-1 144 0,4 1 0 15,0 3 0-15,1-4 0 0,3-3 0 0,0 2 0 16,2 4 0-16,-3-1 0 0,1-1 0 0,0-1 128 0,2 0-128 0,-2 2 128 16,0 0-128-16,3 0 0 0,0-2 0 0,0 2 0 15,-2 3 0-15,1-1 128 0,0-4-128 0,2 0 0 16,1 2 128-16,3-2-128 0,1 1 128 0,0 0-128 16,-1 0 256-16,0-2 0 0,3 0-16 0,3 1 0 15,3 0-240-15,1 0 0 0,1-3 128 0,-3 2-128 16,1 2 0-16,3-1 0 0,2-1 0 0,1-1 0 15,-1-1 0-15,0 3 128 0,-2 0-128 0,0-3 0 16,0 0 0-16,3 0-128 0,-2 0-16 0,1 0 0 16,-3 0 144-16,2 0 0 0,2-5-144 0,4 2 144 15,0 2 0-15,-1 0 0 0,-5 0 0 0,3-1 0 16,1-3 0-16,2 4 288 0,3 2-48 0,-2 1-16 16,-2-5 32-16,0 2 16 0,1 1 0 0,2-1 0 0,4 0-96 0,0-1-32 15,-3-1 0-15,0 2 0 0,0 1-144 16,6 0 0-16,1-2 0 0,-1 1 0 0,-5-2-224 0,5 2 32 15,-1 1 0-15,0-1 0 0,0-6-128 0,1 4 0 16,-4 0-16-16,5 1 0 0,0 0 48 0,0 0 16 16,-3-1 0-16,4 3 0 0,2 2 80 0,2 1 32 15,0 0 0-15,-6 1 0 0,0-1 160 0,4 2-160 16,2 2 160-16,-3-5-160 0,0-3 160 0,0 1 0 16,2 1 0-16,1 1 0 0,-4 2 0 0,1-2 0 15,-1 1 0-15,3 2 0 0,2-1 0 0,-5 0 256 16,-4 1-48-16,-1-2 0 0,0-1 16 0,-1 2 0 15,0 0 0-15,-3 2 0 0,-4-2 16 0,0 0 0 16,0-1 0-16,1 1 0 0,-4 3-112 0,0 1-128 0,-4-1 176 16,-2 0-176-1,-4-1-224-15,3 1-160 0,2 2-16 0,-2-3-7472 0,-1 3-1504 0</inkml:trace>
  <inkml:trace contextRef="#ctx0" brushRef="#br2" timeOffset="141913.262">10784 13738 24527 0,'-16'0'1088'0,"8"0"224"0,1 0-1056 0,-1 1-256 16,1 0 0-16,7-1 0 0,-7 0 320 0,7 0 16 0,0 0 0 0,0 0 0 15,-7 0-336-15,7 0 0 16,0 0 0-16,0 0 0 0,0 0-240 0,0 0-16 0,0 0 0 16,0 0 0-16,0 0 256 0,0 0 0 0,0 0 144 0,0 0-144 15,9 0 384-15,2-1-32 0,0-1 0 0,6 1 0 16,4 0 16-16,1 0 0 0,0 0 0 0,4-1 0 15,6-2-192-15,3 3-48 0,3 0 0 0,-2 0 0 16,2 0-128-16,2 1 0 0,2 0 0 0,1 1 0 16,5 0 0-16,0 1 0 0,3 2 0 0,1 0 0 15,1 1 0-15,-2 2 0 0,1-4 0 0,1 2 0 16,0-2-240-16,3 1 80 0,3 1 16 0,-2-2 0 16,2-2 144-16,-1-1-192 0,-1 0 192 0,0 1-192 15,4 1 192-15,0 2-208 0,1-4 80 0,1 1 128 16,-2 0 0-16,2 1 0 0,-1 0 0 0,2 0 0 0,5 3 0 0,1-3 0 15,-2-1 0-15,2 0 0 0,-3-1 0 0,1 2 0 16,3-2 0-16,1 0 192 0,-3 0-192 0,0 2 0 16,0 0 0-16,-3 0-176 0,2-1 176 0,2 0 0 15,5 0 0-15,-3 0 128 0,-1-1 0 0,2 0 0 16,-3 3 0-16,4-1 0 0,-1 0 48 0,-1 0 16 16,-1-1 0-16,2 3 0 0,0-2 0 0,1 3 0 15,2 0 0-15,-1-2 0 0,-1-1-32 0,-2 1 0 16,0 0 0-16,2-1 0 0,2 0-32 0,-3 1 0 15,1 0 0-15,-1 1 0 0,-5-3 48 0,0 0 0 16,0 0 0-16,3 0 0 0,-1 0 64 0,-1-1 16 16,-5-1 0-16,-1 0 0 0,-1 2-32 0,3 0 0 15,-1 2 0-15,-2-3 0 0,-4-3 64 0,-2 1 16 16,-4 1 0-16,0 0 0 0,-1 0 48 0,-1 1 16 0,-1 2 0 16,2-1 0-16,-3 0-112 0,-4-1 0 0,-4 0-16 0,-2 0 0 15,1 0-240-15,-1 0 176 0,0 0-176 0,-1-1 160 16,1 0-160-16,-4 0 0 0,0 2 144 0,-2-2-144 15,-3-1 0-15,1 1 0 0,0-1 0 0,-2 2 0 16,-3-4 0-16,-1 3 0 0,-1 1 0 0,0-1 0 16,-1-1 0-16,1 0 0 0,-2-1 0 0,0 2 0 15,0-1 0-15,0 2 0 0,2 0 0 0,-1 0 0 16,2-1 0-16,-2 0 0 0,-1 1 0 0,0 0 128 16,-1-1 0-16,0 0 0 0,2-3 0 0,-2 3 0 15,-1 1-128-15,0 0 0 0,-1-1 0 0,-1 1 128 16,-2-1-128-16,1 0 0 0,-1-2 128 0,-2 2-128 0,-2 0 144 15,4-2-144-15,-2 1 192 0,0 0-192 0,-1 2 144 0,-2 0-144 16,0-3 0-16,1-1 144 0,-2 3-272 0,1 1-64 16,-2-3-16-16,-8 3 0 15,0 0-688-15,0 0-128 0,0 0-16 0,0 0-16 16,6-8-1952-16,-5 1-384 0,-9-6-64 0,-4 4-32 0</inkml:trace>
  <inkml:trace contextRef="#ctx0" brushRef="#br2" timeOffset="144248.049">5250 14969 19343 0,'0'0'1728'0,"0"0"-1392"0,0 0-336 0,0 0 0 15,10-4 1984-15,-1-2 320 0,4-2 64 0,1 2 0 16,1-1-1936-16,4-3-432 0,4 1 0 0,-3 1 0 15,0-1 0-15,3 1 0 0,1 2 160 0,1-1-160 16,2-3 0-16,-2 1 0 0,-1 3 0 0,1 0 0 16,2 2 0-16,-1-1 0 0,3 2 0 0,1 0 0 15,1-1 0-15,2 1 0 0,5 2 0 0,1-1 0 16,4 0 0-16,0 1 0 0,2-1 0 0,0 1 0 16,-2-1 0-16,2 1 0 0,3 2 0 0,1 1 0 15,2 1 0-15,3 0 128 0,4 0 0 0,-1 3-128 16,-1-3 144-16,2 0-144 0,-1-1 0 0,5 2 144 15,4 0-144-15,-2 2 0 0,0 0 0 0,-1-1 128 16,-1-3-128-16,3 1 0 0,2 2 0 0,3-2 0 0,3 1 0 16,-2 0 0-16,-4 0 0 0,3-1 0 0,4 4 0 0,2-1 0 15,2 0 0-15,1 1 0 0,-2-1 144 0,1 0 0 16,3-1 0-16,2-2 0 0,5 2-16 0,-2-1-128 16,-1 1 192-16,-1-2-64 0,6-2-128 0,-5 1 0 15,0 0 0-15,0 1 128 0,-2-2-128 0,1 1 0 16,4-2 0-16,-2 2 0 0,-3 0 0 0,-2-3 0 15,0-2 0-15,0 0 0 0,2-1 0 0,-4 1 0 16,-1 0 0-16,0-3 0 0,2 0 0 0,-3 1 128 16,-4 2-128-16,-2 0 0 0,-1-1 0 0,-2 0 0 15,2-2 128-15,-4 3-128 0,0 0 0 0,-1 2 0 16,-1 1 0-16,-4-1 128 0,-3-2-128 0,1 2 0 16,1 1 0-16,-5 0 0 0,-1-2 0 0,-3 2 128 0,-1 2-128 15,-3 1 0-15,-6-5 0 0,-3 2 0 0,-2-1 0 0,-3 1 0 16,-4 0 0-16,-1 0 0 0,-3 0 0 0,-2 0 0 15,-3 0 0-15,-4 1 0 0,-5 3-176 0,-1-2 176 16,-9-2 0-16,0 0 0 0,0 0 0 0,0 0 0 16,0 0 0-16,0 0 0 0,-6 10 0 0,-4-2 0 15,-5 0 0-15,-4 1 0 0,-2-1-160 0,-6 0 160 16,-3-3-256-16,-3 1 64 0,-2 2 16 0,-7-3 0 16,-4-1-208-1,-4 1-32-15,-2 2-16 0,-3 1 0 0,-3-3-128 0,0 2-16 16,-1-3-16-16,-4 3 0 0,-1-1 592 0,-3-1 0 0,0-1 0 0,-2 1 0 15,1-2 0-15,-1 2 288 0,-2-3-32 0,-5 0 0 0,-2-2 336 16,1 0 64-16,-1-3 16 0,-1-2 0 0,-4 1-224 0,-2-2-64 16,-2 0 0-16,-1-2 0 0,-1-1-384 0,-4 2 0 15,-5-1-144-15,2 1 144 16,3-3-512-16,-3 0 16 0,0 2 0 0,-5 0 0 0,-1 0 112 0,-3 1 0 16,3-3 16-16,-3 4 0 0,0 0 192 0,0 0 48 15,4-1 0-15,-2 3 0 0,-5-1 128 0,3 2-208 16,3 3 80-16,-1 0 128 0,-6 0-384 0,2 0 64 15,5 0 0-15,-1 0 0 0,-2 0-16 0,0 1 0 16,5 1 0-16,1 0 0 0,1 0 16 0,2 0 16 16,0 0 0-16,2 1 0 0,2-1 304 0,1 2 0 15,-2 2 128-15,6 0-128 0,5 0 512 0,0-2 0 16,1 3 0-16,4 0 0 0,2 2-384 0,8-1-128 16,3 0 0-16,5 0 144 0,5 1-144 0,2 0 0 15,2-2 144-15,5-2-144 0,4 1-240 0,4-1-112 0,0 0-32 0,8-2 0 31,3 1-240-31,4-2-48 0,4 1-16 0,3-2 0 16,6 1 208-16,9-2 32 0,0 0 16 0,0 0 0 0,0 0 432 0,0 0 0 0,15 1 0 0,2 1-128 16,5-2 320-16,4 4 64 0,4-1 0 0,5-3 16 15,2-2 400-15,4 1 80 0,0-1 16 0,5 2 0 16,-1-2-208-16,3 2-48 0,4-2 0 0,6 1 0 16,5 0-192-16,1-1-32 0,-1-1-16 0,3 0 0 15,1-1-144-15,6 0-128 0,5 0 144 0,2 0-144 16,0-1 0-16,1 1 0 0,0-2 0 0,5 2 0 15,4 0 0-15,-2 0 0 0,-2-1 0 0,4 0 0 16,3 1 0-16,0 2 0 0,3 2 0 0,0 0 0 16,-3 0 0-16,4 3 0 0,3 0 0 0,-2 2 0 15,-2-3 0-15,2 2 0 0,2 2 0 0,0 0 0 0,-2-2 0 0,2 0 0 16,0 2-128-16,3-1 128 0,-1 1-128 0,0-1 128 16,-1 1-192-16,0-1 192 0,-1 0 0 0,-1-1-128 15,-5 1 128-15,4 0 0 0,3-2 0 0,-3 0 0 16,-2 0 0-16,-1 0 144 0,2-2 32 0,-2 3 0 15,-3 0 0-15,2-2 0 0,-1 1 16 0,-1-2 16 16,-1-1 0-16,-6 1 0 0,1 3-208 0,-2-1 128 16,3-1-128-16,-4 0 0 0,-1 2 0 0,-2-3 128 15,-6 2-128-15,3-1 0 0,0 1 0 0,-2-1 0 16,-4 0 0-16,-7-1 0 0,-5-1 128 0,2-1-128 16,-3-1 176-16,-3 1-176 0,-4 0 0 0,-2-2 0 15,-3 0-240-15,-3 0 80 0,-2-1 160 0,-6 2-192 0,-4 0 192 0,-3 0-192 16,-3-3 192-16,-4 4 0 0,-6 0 0 0,-1-1 0 15,-3-1 0-15,-11 3 256 0,0 0-64 0,0 0-16 16,0 0 64-16,0 0 16 0,0 0 0 0,-9 2 0 16,-7-1-256-16,-3 1 176 0,-5 0-176 0,-5-2 160 31,-7 3-672-31,-5-2-144 0,-7 1-32 0,-3 0 0 16,-10 0-336-16,-1 2-80 0,1-2-16 0,-7 4 0 15,-6 0 480-15,-7 1 80 0,-3-1 32 0,0 2 0 0,-1 1 336 0,-6 1 64 0,0-2 128 0,-3 2-208 16,1 0 208-16,-4 2 0 0,-1 3-160 0,-4-3 160 15,2-1 0-15,-5 1 208 0,1 3-16 0,-2 1-16 16,0 0 256-16,-1-2 48 0,0-2 16 0,-4 2 0 16,-1-2-48-16,2-1 0 0,-1-1 0 0,1 0 0 0,-5-2-192 0,3 1-32 15,0 0-16-15,1 0 0 0,-1-2-208 0,2 0 0 16,1 0 128-16,1 0-128 0,0 1 0 0,6-1 0 16,2-4 0-16,1 1 0 0,-4 0 0 0,6-1 0 15,2 0-144-15,1-2 144 0,-1405 0-224 0,2815 1 48 16,-1408-1 16-16,6-1 0 0,3 0-16 0,2-3 0 15,1 1 0-15,3 1 0 0,2 0 176 0,4 0 0 16,6-1-144-16,1-3 144 0,2-1-128 0,0-1 128 16,3 1-160-16,3-2 160 0,4-1 0 0,2 0 0 15,5 0 0-15,4 2 0 0,2-4 192 0,3 1 64 16,-1 1 32-16,2 1 0 0,1 4-64 0,3 0-16 16,4-2 0-16,4 3 0 0,3 1 112 0,3 0 0 15,5 1 16-15,4 0 0 0,-2-2-112 0,10 3-32 0,0 0 0 16,0 0 0-16,0 0-336 0,0 0-80 0,12 4-16 15,2 1 0-15,0 0-32 0,4 0-16 0,3-2 0 0,5 0 0 16,4 1 288-16,3 0 0 0,1-2 0 0,3 1 0 16,3 1 0-16,3-2 272 0,2-2-48 0,7 0-16 15,7 1 48-15,4-1 16 0,0 0 0 0,1-1 0 16,1-2-144-16,5-2-128 0,3 2 192 0,2-1-192 16,5 2 128-16,0-1-128 0,0-3 0 0,7 0 0 15,0 3 0-15,2 2-304 0,1-2 48 0,1-2 0 16,-3 1 112-16,4-1 144 0,1 4-208 0,-3-1 80 15,-4-4-16-15,3 3 0 0,4 2 0 0,0 2 0 16,2 1 144-16,-2 2 144 0,1-1-16 0,0 0-128 16,4 0 432-16,-1 2-32 0,-1-2 0 0,-1 2 0 15,7-2-208-15,-7 2-32 0,-4 0-16 0,0-1 0 16,2-1 112-16,1 0 0 0,-4 0 16 0,-2-2 0 0,-2-1-16 0,-3 0-16 16,-2-1 0-16,-5-2 0 0,-5-1-32 0,-3 1 0 15,-3 0 0-15,-2-3 0 0,-3-1-80 0,-2 0-128 16,-4 0 176-16,-5 2-176 0,-5-1 192 0,-4 4-64 15,-4 1 0-15,-4-2-128 0,-5-2 144 0,-1 2-144 16,-7 2 0-16,-1 1 144 16,-5 0-1456-16,-3 0-288 0,-10 0-64 0</inkml:trace>
  <inkml:trace contextRef="#ctx0" brushRef="#br2" timeOffset="146604.029">17042 14642 11967 0,'0'0'1072'0,"0"0"-864"0,0 0-208 0,0 0 0 16,-4-6 4032-16,1-3 768 0,2-2 160 0,-4 1 32 16,2-2-4464-16,-1-1-880 0,0 2-176 15,-3-1-48-15,3-3 400 0,-1 1 176 0,-3 1-160 0,2-2 160 16,-4 0 0-16,2-1 0 0,-2-1 0 0,0-1 0 0,-1 2 0 16,-3 1 0-16,-5-1 0 0,1 1 0 0,-1-2 0 0,-2 3 0 15,-4 2 0-15,0-1 0 0,-1-2 0 0,-1 3 0 16,-3-1 0-16,0 1 0 0,1 1 0 0,-1-1 192 15,-2 1-64-15,0 1-128 0,-1 0 336 0,-3-2-32 16,-6 1-16-16,-1 0 0 0,-1 1-48 0,1 0-16 16,-4-1 0-16,1 0 0 0,-3-1-224 0,1 0 0 15,-2-1 0-15,-1 1 0 0,-4 2 0 0,0 2 0 16,-2-1 0-16,2 2 0 0,1-1 0 0,3 0 0 16,-2-1 0-16,0-2 0 0,-2-2-208 0,0-1 64 15,0 0 16-15,2 0 0 0,0 1 128 0,1 0 0 16,1 1 0-16,-2 1 0 0,-5 1 160 0,2 0-32 15,2-2-128-15,0 1 192 0,-1 3-64 0,3-1-128 16,2 2 176-16,-3 0-176 0,2 5 128 0,-1 0-128 0,-3 2 0 0,1 2 0 16,-1-1 0-16,3 0 0 0,4 4 0 15,-3-1 0-15,0 0 0 0,1 1 0 0,2-2 0 0,-6 1 0 16,-3 2 0-16,2-2 0 0,2 0 0 0,1-1-192 16,-1 0-32-16,-3 2 0 0,-2 1 0 0,3-1 0 15,2-4 224-15,1 4-144 0,2-1 144 0,3 0-128 16,-1 3 128-16,1 0 0 0,-3 2 0 0,2 1 128 15,-3 1-128-15,1 1 128 0,-4 3-128 0,3 0 128 16,2-3-128-16,2 2 0 0,0-2 0 0,-1 1 128 16,-2 0-128-16,2 0 0 0,0 1 0 0,1 1 0 15,1 3 0-15,2-3 0 0,5 1 0 0,-1-2 0 16,3 2 0-16,3-1 0 0,-3 3 0 0,2-2 176 16,1 1-32-16,2-1 0 0,1 1 0 0,3 1 0 0,-2 1-144 0,4-1 160 15,1-3-160-15,2 4 160 0,2 4 64 16,0 1 16-16,4 0 0 0,1 0 0 0,3-1-48 0,1 2-16 15,0-1 0-15,2 0 0 0,2 0-176 0,2 0 0 16,-1 2 0-16,4 0 0 0,-3 3 0 0,4-2 0 16,0 0 0-16,4 2 0 0,0 5-192 0,4-2 192 15,1-2-160-15,2-2 160 0,5-4-256 0,2 1 64 16,1 1 0-16,5 0 0 0,3-5 192 0,5 1-192 16,0-1 192-16,1-1-192 0,1 2 192 0,6-1 0 15,2-3 192-15,4 0-192 0,-1-1 208 0,3 0-64 16,1-2-16-16,4 2 0 0,3-1-128 0,4-2 0 15,0 0 0-15,0-1 0 0,-2 2-288 0,2-2 64 16,2 1 16-16,1-3 0 0,0-2 208 0,-2 0 0 0,6 2 0 0,-2-2-144 16,-2-2 144-16,2 0 224 0,3 0-48 0,3 0-16 15,3-3 32-15,1 0 0 0,-1 1 0 0,3-3 0 16,2 1-192-16,2-2 0 0,4 0 0 0,0 1 0 16,0-1 0-16,4 0 0 0,2-3 0 0,2 2 0 15,0 3-176-15,-2-2 48 0,2-2 0 0,-1 1 0 16,2 0 128-16,-2 3-192 0,-3-2 192 0,1 0-192 15,1 0 192-15,1 1-208 0,-2-1 80 0,-3 1 128 16,-2-1 0-16,2-1 0 0,-1-2 0 0,0 1 0 16,-6 1 0-16,0 0 0 0,-1-3 0 0,0 2 0 15,1 0 0-15,-2 1 0 0,-4-1 0 0,-1-1 128 16,-3 0 64-16,2-2 16 0,1-1 0 0,-2-1 0 0,-2 0-16 16,-5 0 0-16,-5-5 0 0,3 1 0 0,-6 1-64 0,-1-4-128 15,-5 1 176-15,-2-2-176 0,0-4 176 0,-4 2-176 16,-5 1 160-16,-4-4-160 0,-3-1 0 0,-6 0 0 15,-3 3 0-15,-4-3 0 0,-3 0 0 0,-1 0-208 16,-5 0 32-16,0 1 16 0,-7 0 160 0,-1 0-192 16,-5-2 192-16,-1 0-192 0,-4 2 192 0,-1-2 0 15,-6-2-144-15,-4 1 144 0,0 1 0 0,-4-5 0 16,-6-4 0-16,-2-1 0 0,-2 2 0 0,-3 1 0 16,-4-2 0-16,-2 2 0 0,2-1-208 0,-1 1 80 15,1 3 128-15,-3 0-208 0,-1-1 208 0,0 1-176 16,-1 0 176-16,-5 2-160 0,-1 1 160 0,2-1 176 15,1-4-48-15,-1 4 0 0,-2 4 0 0,-2 1-128 16,-2-1 192-16,0 2-64 0,-2-1-128 0,-1 1 0 16,2 1 144-16,-1-2-144 0,0 1 128 0,-2 0-128 0,-2 1 128 0,-3-1-128 15,-1-1 0-15,1 1 0 0,3-2 0 0,-1 3 0 16,-4-1 0-16,1 1 0 0,1-1 0 0,0 2-128 16,2-1 128-16,0 2 0 0,1 1 0 0,0 1 0 15,1 1 0-15,1 1 0 0,-4 4 0 0,4-4 0 16,4-1 192-16,2 3-48 0,-4 2 0 0,0 2 0 15,-1-2 112-15,2 5 0 0,3-3 16 0,0 2 0 16,1-3-96-16,1 4-32 0,0 2 0 0,0 0 0 16,-1 1-144-16,-2 0 128 0,0-1-128 0,-1 1 128 15,4 1-128-15,-2 0 0 0,2 2 0 0,0-1 0 16,1 0-240-16,1 0 32 0,0 3 0 0,2-3 0 16,2-1 208-16,2-1 0 0,3 1 0 0,0 0 0 0,-1 1 0 15,1-1-144-15,2 1 144 0,-2 0-128 0,6 1 128 0,-4 0 256 16,0 1-64-16,3 0-16 0,1 0 0 0,-1-1 0 15,4 0 0-15,-1 1 0 0,-1 0-176 0,-1 2 0 16,1-1 144-16,-2 3-144 0,-1 1 0 0,-1-1 0 16,3 1 0-16,1 1 0 0,2 2 0 0,1 2-160 15,1-1 160-15,3 1 0 0,1-2-160 0,2 4 160 16,-3 1-128-16,2 2 128 0,0-2 0 0,-1 2-128 16,3 0 128-16,3 0 0 0,1 1-144 0,2 0 144 15,0-1-160-15,-1-1 160 0,3 4-192 0,0-2 192 16,1 0-208-16,2 1 80 0,3-4 128 0,0 5-160 15,4-2 160-15,2 0-160 0,2-2 160 0,2 0 0 16,3 1 128-16,3 2-128 0,1 3 128 0,3-1-128 0,3 0 128 16,4 2-128-16,4 1 0 0,3 1 144 0,-2-4-144 0,3 0 0 15,6 3 128-15,0-4-128 0,1-3 0 0,3 0 0 16,1 0 0-16,4 1 0 0,2-2 0 0,3-2 0 16,1 1 0-16,5 1 0 0,4 1-160 0,-1-2 160 15,-2-1 0-15,3 3 0 0,1 2 0 0,3-1 0 16,0 0 0-16,3-1 0 0,-2 3 0 0,3-3 0 15,-1 1 0-15,2-2 0 0,6-1 0 0,0-3 0 16,3-2 0-16,0 1 0 0,1-1 0 0,1-2 0 16,3-1 0-16,1-1-144 0,2-2 144 0,-2-1 0 15,0 0-240-15,2 0 64 0,3-3 16 0,-2-1 0 16,2 1 0-16,0-1 0 0,-6-1 0 0,4-1 0 16,0 0 160-16,0 1 0 0,-2 1 0 0,-1-2 0 15,-5 0 0-15,3-1 0 0,1-1 0 0,1-3 0 0,-4 2 0 16,1-1 0-16,-4-1 0 0,2-2 0 0,-1 2 128 15,2-3-128-15,-2-1 128 0,-2 0-128 0,-2-2 144 16,1-2-144-16,-2-3 192 0,1 0-192 0,2-2 192 0,-3-1-64 16,-5-1 0-16,-3-1-128 0,2-2 256 0,-5 0-48 15,-4 0-16-15,-1 1 0 0,1-1 64 0,-4 1 0 16,-3 3 0-16,-8 0 0 0,0 3-80 0,-6 0-16 16,-6 1 0-16,-2 2 0 0,-2 0-160 0,-1 1 0 15,-1 1 0-15,-4 0 0 0,-1 0-240 0,-5 1-80 16,-8 1 0-16,-1-3-16 15,-1-4-2128-15,-2 0-416 0,-5-12-96 0,-2 1-16 0</inkml:trace>
  <inkml:trace contextRef="#ctx0" brushRef="#br2" timeOffset="157475.331">10552 14023 17503 0,'-7'-9'768'0,"7"9"176"0,-4-8-752 0,0 1-192 0,3-3 0 0,0 2 0 15,1 8 1552-15,2-8 288 0,-2 8 48 0,8-7 16 32,1 1-1904-32,1 1-448 0,0-1-48 0,1 2-16 15,2-1-320-15,-1 2-64 0,3-1 0 0,0-2-16 16,-2-1-16-16,2 0 0 0,1 1 0 0,-2 1 0 0,0 2 928 0,2 0 0 0,-1 3 160 0,2-1-16 15,-1-3 560-15,2 2 96 0,2 0 32 0,0 2 0 16,4 1-160-16,2-1-32 0,3 0 0 0,-1 0 0 16,1-1-160-16,2 1-32 0,0-3-16 0,2 3 0 15,2-1-176-15,0 1-48 0,2 0 0 0,4 0 0 16,2 0-16-16,1-1 0 0,-1 0 0 0,2 0 0 16,1 0-64-16,-1-1 0 0,1-1-128 0,2 2 192 0,-1 0-192 0,2 0 0 15,5-1 0-15,1-1 0 0,1-3 128 0,-3 0-128 16,0 1 0-16,-1 2 0 0,-1 0 288 0,4 0-32 15,-1 1-16-15,5 0 0 0,1-4 80 0,1 2 0 16,-1 0 16-16,-2-1 0 0,3 3-64 0,3 0-16 16,4 0 0-16,-1-2 0 0,1 2-128 0,-3 1-128 15,0 1 144-15,0-1-144 0,0-1 0 0,2 0 0 16,2-1 0-16,-1 1 0 0,-4-1 0 0,-1 1 0 16,1-1 0-16,2 2-160 0,3 0 160 0,-2-1 0 15,0 0-144-15,1 1 144 0,-3 0 0 0,2 1 0 16,3 0 0-16,-2 1 0 0,-2 0 0 0,0 0 0 15,-1 1 0-15,3 1 0 0,2 1 0 0,0-1 0 0,-1-1 0 16,-1 3 0-16,-2 0 0 0,0 1 0 0,0-1 0 16,0 1 0-16,3-2 0 0,0 2 0 0,-1-2 0 0,-4 1 0 15,-3 0 0-15,3-1 0 0,2 0 0 0,2 1 0 16,0-1 0-16,-3 2 0 0,-3-1 0 0,0 1 0 16,-2 1 0-16,2-2 0 0,0-1 0 0,0-1 0 15,-2 0 0-15,0-1 0 0,-6 0 0 0,1 2 0 16,-1 0 0-16,1 0 0 0,0 0 0 0,0 0 0 15,0-1 0-15,-3 2 0 0,-2-1 0 0,-2 1 0 16,0-2 0-16,0 1 128 0,2 0-128 0,-2 0 0 16,-1-1 0-16,1 2 0 0,-2 0 0 0,-1 1 0 15,-4-3 128-15,1 1-128 0,0-2 0 0,2 0 128 16,-1 1-128-16,1-2 192 0,0-2-192 0,2 1 192 16,2 3-192-16,-2 0 0 0,-3 1 0 0,0-3 0 0,2-4 0 15,-3 1 0-15,-1 2 0 0,1 0 0 0,0-2-192 0,-1 1 48 16,-1-2 0-16,0 1 0 0,-2 4 144 0,-2-1 0 15,-3-1-144-15,-3 2 144 0,0-2 0 0,-1 0 0 16,-1-3 0-16,1 2 0 0,-4 1 0 0,2 1 0 16,0 2 0-16,-2-3 0 0,-3 0 128 0,-1 1-128 15,-1 1 0-15,0-2 128 0,-5 2-128 0,1-1 0 16,-2-1 0-16,-4 2 0 0,0 1 0 0,-1 0 0 16,-1-1 0-16,-8-2 0 0,0 0 0 0,9 2 0 15,-9-2 0-15,7 3 0 0,-7-3 0 0,0 0-176 16,0 0 176-16,0 0-192 0,0 0-96 0,0 0-32 15,0 0 0-15,0 0 0 0,0 0 80 0,0 0 16 16,0 0 0-16,0 0 0 0,0 0 224 0,-9-3-176 0,0-3 176 0,-2 3-160 16,-1 1 160-16,0-1 0 0,-2-1 128 0,-2 0-128 15,-1 2 144-15,-4-2-144 0,1 0 192 0,-5 0-192 16,-4-1 160-16,-3 0-160 0,-1-3 128 0,-2 3-128 16,0 0 0-16,-5 1 0 0,-3 2 0 0,-2 0 0 15,-3 1 0-15,-4-1 0 0,-3 0 0 0,0 0 0 16,0 0 0-16,-1-2 0 0,-1 1 0 0,-5 1 0 15,-2 1 0-15,-2 0 128 0,-6-1-128 0,0-1 0 16,1 1 0-16,-4 1 0 0,-2 1 128 0,-3-1-128 16,-7-3 0-16,2 2 128 0,-2 2-128 0,-2 0 128 15,-4 1-128-15,1 0 0 0,4-2 0 0,-3 1-176 16,-1 1 176-16,-1-1 0 0,0 0 0 0,0 0 0 16,0 0 0-16,-2 0 0 0,-6 0 0 0,4 2 0 0,4-4 0 15,-4 4 0-15,-3-1 0 0,3 1 0 0,0-2 0 16,0 0 0-16,-3-1 128 0,0 1-128 0,-1-1 0 0,-1-2 0 15,3 0 0-15,1 1 0 0,-1 0 0 0,3 2 176 16,3 0-48-16,-1 0 0 0,-4 0 64 0,4 0 16 16,0 0 0-16,1 0 0 0,-2-1-80 0,0 0-128 15,0-2 176-15,1 2-176 0,1 2 128 0,0 0-128 16,-3-1 0-16,6-1 0 0,2-2 0 0,2 0 0 16,-2 1 0-16,2-1 0 0,2 2 0 0,5 0-144 15,1-1 144-15,2 0-192 0,-1 0 192 0,0-1 0 16,-1 1-144-16,3 0 144 0,7 2 0 0,1 0 0 15,0 0 0-15,3-1 0 0,-1 0 0 0,7 1 0 16,-1-1 0-16,4 0 0 0,3-2 128 0,1 1-128 16,-1-1 0-16,2 2 128 0,-2 1-128 0,4 0 0 0,1 0 0 0,2 0 128 15,5 0-128-15,2 1 0 0,1 0 0 0,2 1 0 16,3-1 0-16,1 1 0 0,1 1 0 0,3-2 0 16,2-1 0-16,1 0 0 0,7 1 144 0,1-1-144 15,4-1 0-15,4 1 144 0,0 0-144 0,8 0 0 16,0 0 0-16,0 0-320 0,0 0 32 0,0 0 16 31,0 0-1584-31,0 0-304 0</inkml:trace>
  <inkml:trace contextRef="#ctx0" brushRef="#br2" timeOffset="158360.116">16304 14672 9215 0,'6'-10'400'0,"-6"10"96"16,4-9-496-16,0 0 0 0,0 0 0 0,2-1 0 0,0 0 736 0,2 0 48 15,-1 0 16-15,3 1 0 16,1 0-1568-16,0-1-304 0</inkml:trace>
  <inkml:trace contextRef="#ctx0" brushRef="#br2" timeOffset="159582.355">16519 14448 911 0,'11'-3'0'0,"-11"3"0"0,9-2 0 16,0-2 0-16,-1-2 0 0,-1 1 0 0,0 0 5056 0,-7 5 944 15,5-7 176-15,1 1 32 0,-6 6-4896 0,5-4-992 16,-5 4-192-16,0 0-128 0,4-6 464 0,-4 6 0 15,0 0 0-15,-1-9 0 0,-1 2-464 0,0-1 0 16,-3-1 0-16,-2 2 0 0,-1-1 0 0,0-1-240 16,-3-1 32-16,0-1 0 0,0-1 208 0,-4-1 0 0,1-1 0 15,-2-1 0-15,-1 0 176 0,-5-1-176 0,0 1 160 0,-2 0-160 16,-1-1 128-16,-1 1-128 0,5-2 0 0,-4 2 0 16,-2 1 0-16,-2 0 0 0,1-1 0 0,-1 2 0 15,-2-5 0-15,-1 5 0 0,0 1 0 0,-5-1 0 16,-2-4 0-16,-1 3 0 0,2 0 0 0,-3 2 0 15,0 1 176-15,0 2-176 0,-4 0 192 0,3 0-192 16,0-1 240-16,-1 0-64 0,-3 0-16 0,-1 2 0 16,-4-1-160-16,2 1 128 0,-2-2-128 0,3-1 128 15,0 2-128-15,1 0 0 0,-2-1 0 0,-1 0 0 16,-3 3 0-16,2-2 0 0,-1 3 0 0,-1-2 128 16,-4-2-128-16,5 2 128 0,3 2-128 0,-2-1 128 15,-2-2 64-15,-1 3 16 0,-1 0 0 0,-1 2 0 16,0 0-80-16,0 2-128 0,0-1 176 0,1 2-176 0,-4 0 0 15,-2 1 0-15,0 1 0 0,-1 1 0 0,0 2 0 0,0-1 0 16,-2-1-192-16,0 1 48 16,-4 3-320-16,2-3-64 0,2 2-16 0,1-2 0 15,3-2 0-15,0-1 0 0,3-1 0 0,1 2 0 0,-3 2 368 0,2-1 176 16,2 2-160-16,0 0 160 0,3-1 0 0,-2 3 128 16,2 1 16-16,1-1 0 0,-6 0 32 0,1 0 0 15,0 2 0-15,0 1 0 0,0 3-176 0,0 0 0 16,-1 0 0-16,0 5 0 0,-2 2 0 0,2 1 0 15,6 2 0-15,1 0 0 0,3 1 192 0,5 0-64 16,2-2 0-16,5 0 0 0,3-1 32 0,2-1 0 16,3 2 0-16,-1-1 0 0,4 0-160 0,-1 1 0 15,3 1 0-15,2-1 128 0,5 0-128 0,0 1 0 0,0 2 144 16,3 0-144-16,-2 1 0 0,1 0 144 0,2 1-144 16,0 1 0-16,-1-1 128 0,2 2-128 0,2-3 0 0,-1 0 0 15,3-1 0-15,0 2 0 0,0 0 0 0,4-1 0 16,0 0 0-16,0 0 0 0,5-1 0 0,0 1 0 15,5 3 0-15,2-3-144 0,1 2 144 0,4 0-192 16,2 1 192-16,1 2-128 0,2 3 128 0,3-5-128 16,4-3 128-16,2 3 0 0,2 1 0 0,0-1 0 15,3-2 0-15,0 2-128 0,4-3 128 0,1 1 0 16,2 3 0-16,2 0 0 0,1-1 0 0,1 2-128 16,4 3 128-16,0-2 0 0,-1-3 0 0,2 1 0 15,-2-4 0-15,4-1 0 0,1 0 0 0,3-1 0 16,6 0 0-16,0-1 0 0,-1-1 0 0,0 0 0 15,3 1 0-15,1 0 0 0,1-4 0 0,0 0 0 0,2-1 0 16,-1-2-208-16,-3-3 80 0,1-1 128 0,1 0-288 0,0-2 64 16,1-3 16-16,-1-2 0 0,0-4 208 15,2 1 0-15,-1 2 0 0,4-1 0 0,-2 0 0 0,1-2 0 16,-1-2 0-16,1 0 0 0,-2-1 0 0,5-1 208 16,-2 2-32-16,2-1-16 0,-1-4-160 0,-3 2 0 15,-3 1 0-15,3 1 0 0,1-3 0 0,0-2 0 16,-3-1 0-16,-2-2 0 0,-3 0 0 0,2 1 0 15,-4-2 0-15,1 0 0 0,1-2 0 0,-2 0 0 16,-3 1 0-16,0-2 128 0,-7-3 80 0,1 3 16 16,-2-1 0-16,3 1 0 0,-4-1-224 0,2-1 128 15,-2 1-128-15,-2-1 0 0,-3-1 128 0,0 0-128 16,-1-2 0-16,-1-2 0 0,-2 0 0 0,-2 0-240 0,0 0 32 16,0 0 0-16,1-1-112 0,-1 1 0 0,-5-2-16 0,0 2 0 15,-1-3 0-15,-1 3 0 0,-5 0 0 0,-2 0 0 16,-2 0 112-16,-2 2 32 0,-2-4 0 0,1 4 0 15,-3-1 16-15,1 0 16 0,-4 0 0 0,-2-2 0 16,-4-7-176-16,1 4-48 0,-4 3 0 0,-1-1 0 16,-3-1 384-16,-1 3 0 0,-2 1 0 0,-4-2 0 15,-1 2 0-15,-5 0 256 0,-3-1 0 0,-1 1-16 16,-4-1-240-16,-4-2 0 0,-5 2 0 0,-3-2 0 16,-3-2 0-16,-3 0-240 0,0 0 48 0,-4-2 16 15,0 1 176-15,0-1 0 0,-1 1-144 0,-1 1 144 16,-2 0-144-16,-3-1 144 0,-4-1-192 0,-1 3 192 15,-4 1 0-15,0 2 0 0,0-1 128 0,1 2-128 0,-3-2 0 16,-2 0 0-16,-2 2 0 0,-1 1 0 0,0 1 0 0,2 0 0 16,1 1 0-16,-1 0 0 0,-5 1 0 0,1-1 192 15,-4 3 0-15,0-1 0 0,3 4-64 0,-7 1-128 16,-4 1 176-16,-1 2-176 0,-1 3 0 0,-2 2 0 16,-1-1 0-16,-5 3 0 0,-4 1 0 0,2 2 0 15,-4 1 0-15,0 2-6112 16,-1 3-1136-16</inkml:trace>
  <inkml:trace contextRef="#ctx0" brushRef="#br2" timeOffset="161357.858">4633 15183 18431 0,'0'0'1632'16,"0"0"-1312"-16,0 0-320 0,4-6 0 16,1 1 992-16,1 1 128 0,-2-1 32 0,3 1 0 15,3 0-1152-15,0 1-240 0,0-2-32 0,-2 2-16 0,3 1-32 0,0-1 0 16,0 1 0-16,0-3 0 0,0-1-48 0,2 2-16 16,-2 3 0-16,1-1 0 0,0-3 384 0,1 2 160 15,1-2-16-15,2 5 0 0,0-1 272 0,4-1 48 16,2 0 16-16,2 1 0 0,3 0-224 0,1 0-32 15,3-3-16-15,2 1 0 0,1 2-208 0,1-1 0 16,0 0 128-16,3-2-128 0,1 1 144 0,4 0-16 16,4-1 0-16,2 1 0 0,3 0 64 0,-2-1 0 15,1 0 0-15,1 1 0 0,-3 1-48 0,4-1 0 16,3 2 0-16,3 0 0 0,3-2 16 0,1 3 0 16,-2 0 0-16,1 0 0 0,1 0-160 0,-1-1 192 15,4 0-192-15,0 1 192 0,3 2-192 0,-6 0 0 16,0 1 0-16,2 0 128 0,4-2-128 0,-1 1 0 0,6 0 0 0,-2 0 0 15,-3 2 0-15,1-3 0 0,3-2 0 0,3 2 0 16,2 2 0-16,0-1 0 0,-3-1 0 0,0 1 0 16,2 1 0-16,0 0 0 0,4 0 0 0,-2-1 0 15,-2 1 0-15,2-1 160 0,3-1-160 0,4 0 160 16,2-1-160-16,-4 2 0 0,2 0 144 0,-2 1-144 16,3-2 144-16,-3-1-144 0,1 0 192 0,0 1-192 15,-1 2 0-15,2-3 0 0,4-1 0 0,-2 2 0 16,-4 2 0-16,3 0 0 0,5-1 0 0,-6 1 0 15,-6-2 0-15,-1 0 0 0,-5-1 0 0,2 1 0 16,2 2 0-16,0-4 0 0,1-3 0 0,-5 2 0 16,-2 1 0-16,-1 1 0 0,2-2 0 0,-3-2 0 15,0 3 0-15,-4-1 0 0,-1-1 0 0,-3 1 0 16,1-2 0-16,0 1 0 0,-3 1 0 0,-3 0 0 0,-2-1 0 0,-4 2 128 16,-4 1-128-16,-4 0 0 0,-2-2 192 0,-4 1-64 15,-3 0 0-15,-4 0-128 0,-5-1 0 0,-3 2 0 16,-4-1 0-16,-5-2-192 0,-3 2 192 0,-10 1 0 15,0 0 0-15,0 0 0 0,0 0 208 0,-9-4-16 16,-2-1 0-16,-4 2 0 0,-6 0 128 0,-3 1 32 16,-6 2 0-16,-2-1 0 0,-5-2-352 0,-3 2 0 15,-5 2 0-15,-4-1 0 0,-9-1 0 0,0 1 0 16,-2-1 0-16,-3 1 0 0,-2 0 0 0,-2 1 0 16,-8 0-144-16,-1 0 144 0,-3 1-192 0,-1 0 48 15,-6 1 0-15,-3-1 0 0,-5 4-32 0,2-3 0 0,-1 0 0 0,0 1 0 16,-3 0 176-16,-3-1-192 0,-4 2 192 0,-2-2-192 15,-1 4 16-15,-1-3 0 0,1 0 0 0,-1 1 0 16,0 0 0-16,-3 0 0 0,-5-2 0 0,0 1 0 16,-1 2 176-16,1-1-160 0,-2 3 160 0,2-2-160 15,2-2 160-15,-4 2 0 0,3 1 0 0,-4-1 0 16,0-1 0-16,3 0 0 0,2-2 0 0,0 2 0 16,-1 2 0-16,2-1 0 0,2-2 0 0,-2 1 0 15,2 3 0-15,4 0 0 0,2-5 0 0,0 5 0 16,5 3 0-16,-3-3 0 0,0-2 0 0,7 3 128 15,3 3 0-15,3 1 0 0,-3-1 0 0,4 0 0 16,5-1 0-16,4 2 0 0,5-1 0 0,2-1 0 16,0-3-128-16,4 0 192 0,3 1-64 0,6 0 0 15,3 0-128-15,5-2 0 0,5-1 128 0,5-2-128 0,5-2 272 16,6 1-16-16,7-1 0 0,2-1 0 0,7-1-64 16,3-1 0-16,3 0-16 0,8 1 0 0,0 0-176 0,8-4-144 15,3 0 144-15,8 1-208 0,2 3-160 0,6-1-16 16,4-2-16-16,2 0 0 0,5 0 208 0,7-1 32 15,7-1 16-15,2-1 0 0,4 1-16 0,4-1 0 16,0 1 0-16,4-3 0 0,5 2 160 0,5 0 0 16,3 1 0-16,1 0 0 0,3 1 0 0,3-2 0 15,4-2 0-15,2 4 128 0,3 1-128 0,-3 1 192 16,2-5-64-16,2 3 0 0,3-2-128 0,-2 1 128 16,-3 3-128-16,4-1 128 0,7 3-128 0,0 0 144 15,-6-2-144-15,5 1 160 0,4 2 0 0,0-1 0 0,-6-2 0 16,4 1 0-16,4 0-160 0,-1 0 0 0,0-3 0 15,1 4 0-15,2-1 0 0,-1 0 0 0,1-1 0 0,2 0 0 16,0-2 0-16,-1 2 0 0,-1-1 0 0,1 2 0 16,-3-4-128-16,2 1 128 0,1-1-160 0,0 2 160 15,-1 2-208-15,-2 0 48 0,-2-3 16 0,-3 2 0 16,-5-1 144-16,0 2-208 0,-4-3 80 0,-3 1 128 16,-4-1 0-16,-5 3 0 0,-3 0 0 0,-1 1 0 15,-3 0 0-15,-5 1 0 0,-2 1 0 0,-5 2 0 16,1 0 0-16,-4 3 0 0,-2-1 0 0,-2 3 0 15,-2 0 0-15,-4 2 0 0,-5 1 0 0,-3 0-7552 16,-7-1-1424-16</inkml:trace>
  <inkml:trace contextRef="#ctx0" brushRef="#br2" timeOffset="162977.673">4836 15067 27071 0,'0'0'1200'0,"0"0"240"0,0 0-1152 0,0 0-288 0,0 0 0 0,9-7 0 15,5 4-544-15,-1-1-160 0,-1-2-48 0,4 1 0 16,0-1 368-16,3-1 80 0,-2 2 16 0,2-1 0 16,1 1 288-16,2 1 0 0,2 0 0 0,1 0 0 0,-3-2 0 0,1 0 0 15,1-1 0-15,0 4 0 0,0 1 0 0,3-1 0 16,0 0 0-16,3 1 0 0,1 2 128 0,3 0-128 15,6 0 176-15,-1 2-176 0,1 0 0 0,0 1 0 16,1-1 0-16,1 1 0 0,0 0 0 0,2-3 0 16,0 0 0-16,0-2 0 0,-2 1 0 0,5 1 0 15,-2-1 0-15,-1 2 0 0,-2-1 272 0,-2 0 0 16,0 0 0-16,-3 3 0 0,0-2 128 0,-1 1 32 16,0-2 0-16,-1 2 0 0,-2 1-240 0,0 0-64 15,3 2 0-15,-3-2 0 0,-3 0-128 0,1 1 160 16,-2-2-160-16,-4 0 160 0,0 4-160 0,0-2 192 15,-2-1-192-15,0-1 192 0,1 1-64 0,-2-1-128 0,-1 0 192 16,2 0-64-16,2 0-128 0,-1 1 0 0,1-2 144 0,0 0-144 16,-1 2 0-16,1-1 0 0,0-1 0 0,-1-1 0 15,1 0 0-15,-2 2 128 0,3-2-128 0,-3-3 0 16,-1-2 160-16,-1 2-32 0,2 0-128 0,0 1 192 16,-1-1 224-16,2 1 32 0,3-1 16 0,-2 3 0 15,-1-1-160-15,3 1-48 0,1-1 0 0,3 1 0 16,-3-1-256-16,1 0 0 0,-2-1 0 0,2 0 0 15,-4 1 128-15,-1-2-128 0,-2 0 0 0,0 1 0 16,0-3 0-16,-3 2 0 0,-2 0 0 0,-3 0 0 16,-1-1 0-16,-1 2 0 0,-1-1 128 0,-5-1-128 15,-6 4 160-15,0 0-32 0,0 0 0 0,0 0 0 16,4-6 64-16,-4-1 0 0,-4 1 0 0,-3 0 0 16,-4 0-192-16,-1 0 128 0,-3 1-128 0,-5-2 128 15,-4 1-128-15,-3 0 0 0,-6-1 0 0,-4 2-176 0,-6 1-96 16,-4 1-32-16,-7 0 0 0,-3 1 0 15,-4 3-80-15,-3-1-32 0,-3-1 0 0,-7 1 0 0,-1 5 96 0,-4 1 0 16,-2-1 16-16,-1 2 0 16,-2-3-144-16,1 4-16 0,-3 2-16 0,3 1 0 0,6 0 80 0,-1-1 16 15,1 0 0-15,2-1 0 0,4 1 384 0,2 0 192 16,6-1 0-16,2 0-16 0,4 0-176 0,1-2 192 16,1 0-192-16,3-2 192 0,2-1-32 0,6 0 0 15,4-1 0-15,6-1 0 0,4-4 64 0,5 0 16 16,3 0 0-16,6-1 0 0,3-1-240 0,4 0 128 15,2-4-128-15,5 3 0 0,2 5 0 0,2-8 0 16,5-1 0-16,4 1 0 16,6 0-240-16,7 0-144 0,5-1-16 0,5 1-16 0,4-2 224 0,10 2 32 0,6-1 16 0,3 4 0 15,2-1 144-15,8 1 0 0,5-1 160 0,5 4-160 16,3 2 0-16,3 2 128 0,-1-2-128 0,5-2 0 16,1-1 0-16,1 0 0 0,0 2 0 0,0 1 0 15,-4-1 0-15,2-1 0 0,-1-1 0 0,-3-1 0 16,-6 1 224-16,-6-1-48 0,-6-4-16 0,-4 3 0 15,-1 1 96-15,-5-1 32 0,-6-3 0 0,-5 0 0 16,-8 6 128-16,-6-2 32 0,-4-5 0 0,-5 1 0 16,-5 4-32-16,-6 1 0 0,-10 3 0 0,0 0 0 15,0 0-32-15,0 0-16 0,-5-9 0 0,-5 4 0 16,-6 1-368-16,-12 1 144 0,-9 0-144 0,-11 3 0 16,-6 3-368-16,-10 1-176 0,-8 4-32 0,-9 3-16 15,-8 2-224-15,-9 5-32 0,-7 1-16 0,-2 1 0 16,-3-1-48-16,1 2-16 0,0 2 0 0,5-1 0 15,7-1 32-15,5 1 0 0,8-1 0 0,9 0-5760 16,8-1-1136-16</inkml:trace>
  <inkml:trace contextRef="#ctx0" brushRef="#br0" timeOffset="183364.789">24801 14619 13823 0,'0'0'1216'0,"0"0"-960"0,2-9-256 0,3-1 0 16,-1-1 1552-16,2 0 272 0,-2 0 48 0,1 2 16 16,-1-4-1888-16,-2 1-208 0,1 0-128 0,0 0-32 15,-3 0 368-15,-1 0 0 0,-2 1 192 0,0-1-64 16,-2 0-128-16,-3 0 0 0,-2-3-160 0,1 0 160 15,-3 0 0-15,-3-2-144 0,-4 1 144 0,0-1 0 0,4-1-192 0,-4 2 64 16,-4-2 0-16,-2 1 0 0,-2 0 128 0,-1-1-208 16,-7 0 80-16,0 0 128 0,-1 2 0 0,-1-1 0 15,-1 0 0-15,0 1 0 0,-1 2 192 0,-1 1 64 16,-2 0 16-16,-3 1 0 0,-4 1 400 0,-2 1 80 16,-3 0 16-16,-1 3 0 0,1 3-256 0,-4-3-64 15,-2-2 0-15,-4 2 0 0,-2 0-448 0,-4 4 0 16,0-2-128-16,-2 2 128 0,4-1-128 0,-6-3 128 15,-3-4 0-15,1 2 0 0,1 3 0 0,3-2 0 16,1-1 0-16,3 1 0 0,0 2 0 0,1-1 0 16,0 1 0-16,3 0 0 0,2 2 0 0,5 0 192 15,0 2-48-15,-3 1-16 0,-2 0 256 0,1 0 32 16,3-2 16-16,2 2 0 0,-1 1 64 0,0 2 16 16,-1 1 0-16,-3-1 0 0,-7-2-224 0,-1 0-32 0,2 0-16 0,1 1 0 15,1 2-240-15,1 0 0 0,-4 0 128 16,0 0-128-16,0 0 0 0,0-2 0 0,4-1 0 0,2 4 0 15,2 6 0-15,1 0 0 0,1-2-144 0,0-1 144 16,0 0-208-16,5 0 48 0,0-3 16 0,1 0 0 16,1 2 144-16,-3-1 0 0,1-2 0 0,-1 0 0 15,-1 0 0-15,-1 2 0 0,3 0 0 0,-3 2 0 16,0-1 0-16,-1 2 0 0,-3 1 0 0,1 1 128 16,-3 0 0-16,1 1 0 0,3 0 0 0,-2 2 0 15,-2 0-128-15,-4 1 0 0,-3 1 0 0,-2 0-128 16,1 0-192-16,-3 1-16 0,-2-1-16 0,0-1 0 15,1-1 16-15,5-1 0 0,3-1 0 0,4 0 0 16,4 0 336-16,6 1 160 0,0 1-16 0,2 0 0 0,2 1 0 0,0 2 0 16,1-1 0-16,2 5 0 0,1 3-144 0,2 0 0 15,3 0 0-15,-3 2 0 0,-1 0 0 0,-2 0-144 16,-5-2 144-16,0 1-160 0,0 1-32 0,-1-1 0 16,-1 2 0-16,1 2 0 15,-5 3-256-15,2 0-48 0,-4 5-16 0,5-3 0 0,6-1 160 0,5-3 32 16,0-2 0-16,8-1 0 0,6-1 688 0,4 1 144 15,5-3 16-15,3 0 16 0,4 1 48 0,2 0 16 16,-1-1 0-16,5 4 0 0,0 2-448 0,4 2-160 16,1 1 0-16,1 3 144 0,1 2-144 0,2 0 0 15,4-1 0-15,1-2 0 0,1-1-256 0,5-1 0 16,-2-3 16-16,3 1 0 16,3-1-192-16,-1 2-32 0,3 0-16 0,5 2 0 15,0-1 48-15,3 3 16 0,1-1 0 0,2 4 0 0,2-1 272 0,2 0 144 0,1-1-160 0,-2-1 160 16,0-2 0-16,3 0 0 0,1 0 0 0,4 0 0 15,1 0 224-15,2 3-16 0,0-1 0 0,0 0 0 16,1 1-80-16,-1-4 0 0,1-2-128 0,-2 1 192 16,2 2-192-16,2-1 0 0,4 0 0 0,2-2 0 15,-1-3 0-15,2 4-128 0,-2 1 128 0,2-1-208 16,0-2 0-16,4-1 0 0,3 3 0 0,2-4 0 16,1-4 0-16,-1 0 0 0,-5-2 0 0,3 0 0 15,1-2 64-15,2-2 16 0,-2-1 0 0,2-3 0 16,0-1 128-16,0-1-128 0,-1-1 128 0,2 0-128 15,3-1 128-15,3-2-192 0,1 0 192 0,-2 1-192 16,-1-3 192-16,1 1 0 0,2 0-144 0,2 0 144 16,0-2 0-16,-4-2 0 0,-1 2-144 0,0-1 144 0,2 4 0 0,1-2 0 15,-1 1 0-15,-3-3 0 0,-3-1 0 0,0 4 0 16,0 2 0-16,-2-1 0 0,1-4 144 0,0 2 48 16,0-2 0-16,-3 0 0 0,-1 1 32 0,0-2 16 15,2-1 0-15,3-1 0 0,0 0-112 0,-1-1 0 16,-3-2-128-16,-3-3 192 0,-1 1-192 0,0 0 0 15,3 0 0-15,-1-1 0 0,-2-5-208 0,0-1 16 16,-4 1 0-16,1 0 0 0,-3-1 16 0,4-1 16 16,-1-3 0-16,0 1 0 0,-1 2-64 0,-1-2-16 15,-2 0 0-15,-1-3 0 0,-2 0 240 0,-2 1 0 16,-1 0 0-16,3-3 0 0,-2-4 0 0,-2-3-144 16,-4 2 144-16,-1 2 0 0,1-2 0 0,-5 1 144 15,-5 0 0-15,-1 1 0 0,-1 0 0 0,0 0 0 0,-1 2 0 0,-1-3 0 16,-2 0-16-16,2-1 0 0,3 0 0 15,2-2 0-15,0-4-128 0,2-3-176 0,0-1 48 16,1 2 0-16,-3-2 0 0,-1 2 0 0,-2 3 0 0,-1-2 0 16,-1 1 128-16,-3 1-160 0,1 2 160 0,-2-1-160 15,-1-1 160-15,-2 2 0 0,1-2-144 0,0-1 144 16,0 0 0-16,-1-3 0 0,0-3 0 0,1 1 0 16,-4 3 0-16,0-3-176 0,-3 0 176 0,0 0-128 15,-2 2 128-15,1 0 0 0,-2-2 0 0,-1 1 0 16,-3-2 0-16,1-2 144 0,-3 0-16 0,-1-1-128 15,-3-1 304-15,2 2-48 0,2-1-16 0,-4 1 0 16,-3 0-112-16,1 0-128 0,-1-3 176 0,1 0-176 16,-1 0 0-16,-3 0 0 0,-1 3 0 0,0-1 0 0,3-1 0 0,-2 5 0 15,-1 2 0-15,-1 0 0 0,-1 2 304 0,0 0 96 16,-5 1 32-16,1 2 0 0,-3 1 336 0,-2 0 80 16,-2-2 16-16,0 2 0 0,-1 0-352 0,2 0-80 15,-1 1-16-15,1-1 0 0,0 0-272 0,3 1-144 16,0 3 160-16,1 0-160 0,-5 0 0 0,4-1 0 15,-1 1-208-15,-1 3 64 16,-2 3-240-16,-1-1-64 0,-2 0 0 0,-3 4-7408 16,-3 5-1488-16</inkml:trace>
  <inkml:trace contextRef="#ctx0" brushRef="#br0" timeOffset="199519.53">14829 17012 5519 0,'0'0'240'0,"0"0"64"0,-8-7-304 0,-2 0 0 0,3 0 0 0,0 0 0 16,0-1 4032-16,-1 2 768 0,3-1 128 0,-1 3 48 15,2-2-3984-15,4 6-800 0,-4-5-192 0,4 5 0 16,-5-3 128-16,5 3-128 0,-6-7 176 0,1 1-176 16,5 6 176-16,-2-5-176 0,-2-3 160 0,4 8-160 15,0 0 544-15,0 0 16 0,-6-4 0 0,6 4 0 0,0 0-176 0,0 0-16 16,0 0-16-16,0 0 0 0,0 0-352 0,0 0 0 15,12-1 0-15,0 0 128 0,-2 1-128 0,6 1 0 16,3 1 0-16,0-2 0 0,-1-1 0 0,4 0 0 16,3 3 0-16,4 0 128 0,1-4-128 0,2 2 0 15,1 0 0-15,-1 2 0 0,0-6 176 0,0 2-48 16,-2 0 0-16,2 2 0 0,-1 0 0 0,2 0-128 16,3 0 192-16,-1 2-64 0,1 0-128 0,4 2 192 15,3-2-192-15,-2-1 192 0,1-3-192 0,0 1 0 16,1 1 0-16,0 0 128 0,-1 0-128 0,3 0 0 15,2 0-192-15,0-2 192 0,2 0-192 0,0 1 192 16,3 1-160-16,-5-1 160 0,-2-1 0 0,3 2 0 16,1 2-128-16,3 1 128 0,2-2 0 0,0 1 0 0,-2 0 0 15,-1 1 0-15,1 0 0 0,-1 0 0 0,-1 0 0 16,1 1 0-16,-1-2 0 0,3 1 0 0,1 3 0 0,0-3 0 16,-6-3 0-16,2 2 0 0,-1 0 0 0,1 1 0 15,0-2 144-15,0 1-144 0,3-1 0 0,0 1 144 16,2 2-144-16,-1 0 0 0,-4 3 0 0,-1-3 0 15,0-3 0-15,2 2 0 0,0 1 0 0,1-2 0 16,1 0 0-16,-4-2 128 0,1 0-128 0,-3 3 0 16,-1 2 0-16,-1 0 0 0,0 0 0 0,4 1 0 15,2 1 0-15,1 1 0 0,1-7 128 0,-3 2-128 16,-1 4 0-16,-2-1 160 0,0 2-160 0,1-3 160 16,1 0-160-16,3 0 0 0,2-3 144 0,0 3-144 15,0-2 0-15,-2 3 0 0,1-3 0 0,-1 1 128 0,0 0-128 16,0 0 0-16,2 2 0 0,2-3 0 0,-1-2 0 15,-2 0 0-15,-3 1 0 0,0 0 128 0,2-4-128 0,1 4 0 16,4 0 128-16,0 1-128 0,0-2 144 0,0 2-144 16,-6 1 192-16,4-1-192 0,-2-2 128 0,4-1-128 15,0-1 0-15,3 1 0 0,2 3 0 0,-3-4 0 16,-2-1 0-16,-2-3-144 0,-1 1-48 0,1-3 0 16,1 0 0-16,0 0 0 0,-4 2 192 0,0-2 0 15,-2 0 0-15,-1 2 0 0,-3 1 0 0,0 0 192 16,1 0-32-16,1 1-16 0,1-1 16 0,1 2 0 15,-1 0 0-15,-2-3 0 0,-1 0-160 0,-1-1 0 16,-1 3 0-16,1 1 128 0,0 2-128 0,0-1 0 16,-1-4 0-16,0 2 0 0,0-1 0 0,0-1-176 15,-3-1 176-15,-2 1-128 0,0 2 128 0,-1 2 0 0,1-1-144 0,0 0 144 16,1-2-208-16,2 1 16 0,2 0 16 0,-5 0 0 16,0 2-16-16,-6 0-16 0,0 0 0 0,-3 1 0 15,-2-1 64-15,-4 1 16 0,1 0 0 0,-1 2 0 16,-2 0 128-16,-1 0-208 0,0 0 80 0,-2 1 128 15,2 4 0-15,-2-2 0 0,-3-2 0 0,1 4 0 16,1 1 0-16,-6-4 0 0,-5-2 0 0,2 2 0 16,2 2-144-16,-11-6 144 0,0 0 0 0,0 0 0 15,0 0-224-15,0 0 64 0,0 0 16 0,0 0 0 16,0 0-64-16,0 0-16 0,-9 10 0 0,-3-2 0 16,-2-3 224-16,0 0 0 0,-3-3 0 0,0 1 0 15,-5-3-144-15,1 0 144 0,-2-2-128 0,-1 2 128 0,0 2-192 16,-1-2 32-16,0-3 16 0,-2 2 0 0,1 0 144 15,-4 0 0-15,-2-3-144 0,0 2 144 0,0-1 0 0,-4 0 0 16,0-2 160-16,1 1-160 0,-2-3 368 0,3 2-48 16,0 0 0-16,0 0 0 0,-3-2 0 0,-3-1-16 15,-3 0 0-15,-3 0 0 0,-2 2-304 0,-1 0 128 16,-1-3-128-16,-2 0 0 0,0 2 0 0,-1-2 0 16,-3 0 0-16,-6-1 0 0,-9 0 0 0,3-2 0 15,-1 1 0-15,2 3-144 0,3 0 144 0,-1 1-192 16,-3 1 192-16,3 3-192 0,2 0 192 0,3 2 0 15,0 2 0-15,3-2 128 0,-1 1-128 0,-4-1 0 16,-1 0 128-16,1 1-128 0,1 1 0 0,2 0 128 16,3-1-128-16,-3 1 0 0,0-1 128 0,-3 0-128 15,0 0 128-15,-2-1-128 0,2 0 0 0,3 0 144 0,-2 1-144 16,-3 0 0-16,-4 0 0 0,0 0 0 0,0 0 0 16,3 0 0-16,4 3 128 0,1-2-128 15,-3-3 0-15,3 1 0 0,0 1 0 0,1 0 0 0,1-1 0 0,4 1 0 16,3-4 160-16,-1 3-160 0,0 0 128 0,-3 0-128 15,-3 1 320-15,2-2-32 0,-2-2 0 0,1 2 0 16,1 1-128-16,-1-1-32 0,-3 0 0 0,-5 1 0 16,-6 0-128-16,0 1 0 0,0 0 0 0,-2-2 0 15,-2 1 0-15,-4 0 0 0,-5 0 0 0,0 2 0 16,0-1 0-16,2 1 0 0,0-1 0 0,3 3 0 16,0 0 0-16,8 0 0 0,1 2 0 0,8-2 0 15,3-3 0-15,3 2 0 0,-4 0 0 0,5 2 0 16,4-4 0-16,2 0 128 0,1 0-128 0,2 0 0 0,1 0 144 15,1 0-144-15,-1-4 160 0,-4 2-160 0,0 1 128 0,-3-1-128 16,1-3 0-16,1 3 0 0,2 0 0 0,-2 1 128 16,1 0-128-16,0 0 0 0,0 0 0 0,0 1 0 15,1 2 0-15,3 0 0 0,1-2 0 0,6 0 144 16,5 2-144-16,3 0 192 0,0-1-32 0,4 1 0 16,1-1 0-16,2 0 0 0,1 0-160 0,1 1 0 15,3 0 0-15,-2 2 0 0,0-4-288 0,1 1 16 16,0 1 0-16,2 0 0 0,3-1 16 0,-2-1 16 15,0-1 0-15,-2 1 0 0,2 2 240 0,1 0 0 16,3-2 0-16,0 0 0 0,0 0 0 0,2 3 0 16,3 0 0-16,1-3 0 0,-2 0 144 0,8 0-16 15,0 0-128-15,0 0 192 0,-6 2-192 0,6-2 0 0,0 0 128 16,0 0-128-16,0 0 0 0,0 0 0 0,2 7-192 0,-2-7 192 16,0 0-192-16,10 10 192 0,0-2-192 0,1 0 192 15,2-2 0-15,1-1-128 0,2 2 128 0,1 0 0 16,2 1 0-16,3 0 0 0,3-3-128 0,3 1 128 15,0 2 0-15,2-2 0 0,-1 0 176 0,3 0-176 16,2-1 224-16,0-1-64 0,3-1-16 0,3 1 0 16,0-1-144-16,6-1 128 0,3-1-128 0,-1 0 128 15,-1 0-128-15,1-1 0 0,0 3 144 0,2-2-144 16,1 1 0-16,2-1 0 0,5-1 0 0,-3 1 0 16,2-1 0-16,-2-1 0 0,-2-2 0 0,2 2 0 15,3 2 0-15,2 1-128 0,2-1 128 0,2 0-128 16,-1 2 128-16,-1 1-192 0,-1 0 192 0,1 2-192 15,6 0 192-15,-4 0-192 0,2-3 192 0,-1 1-192 16,-3 1 192-16,1-2 0 0,-1 3-144 0,2 0 144 0,0-4 0 0,0 2 0 16,-2-1 0-16,-1 0 0 0,-8 1-144 0,2 0 144 15,-4 0 0-15,6 3 0 0,-4-4 0 0,4 2 0 16,-5-4 0-16,-1 1 0 0,-2 0 0 0,-2 0 0 16,-4-4 0-16,2 4 0 0,0 0 0 0,0 0 128 15,-1 0-128-15,2 0 0 0,1 1 128 0,0 2-128 16,-5-4 0-16,4 2 0 0,-4 1 0 0,7-2 0 15,1-2 0-15,2 2 0 0,2 1 0 0,-3 2 0 16,-1 0 0-16,0 1 0 0,-3-4 0 0,1 2 0 16,-4 2 0-16,2-4 0 0,0-2 128 0,-1-1-128 15,0 2 0-15,-2 2 144 0,-1-1-144 0,-6 0 192 16,-2-2-192-16,-1 1 192 0,0 2-64 0,0-3-128 0,-2-1 192 0,1 1-64 16,0 3 32-16,2-2 0 0,0-1 0 0,2-1 0 15,3 1-160-15,-1 0 0 0,0-1 144 0,-2 1-144 16,1 0 128-16,0 0-128 0,3-1 128 0,0 1-128 15,3 2 176-15,4-1-48 0,4-2 0 0,2 0 0 16,-4-1-128-16,-1 1 0 0,-1 1-160 0,0-2 160 16,0-5-208-16,1 1 48 0,-1 2 16 0,0 1 0 15,-1 2 144-15,1-3 0 0,-2 3 0 0,-1 2-128 16,-1 3 128-16,1-3 0 0,-3-2 0 0,8 1-128 16,1 4 128-16,0-1-192 0,-1 0 192 0,-1-1-192 15,-3 0 32-15,-2 0 0 0,0 3 0 0,-3-2 0 16,3-3 160-16,2 1 0 0,4 0 0 0,-1 1 0 15,-1-1 0-15,0 4 0 0,-3-4 0 0,-2 2 0 0,-2 2 0 16,0-1 0-16,-2-1 0 0,2 1 0 0,-1-1 0 0,1 0 144 16,2 0-144-16,-3 1 0 0,-1 1 128 15,-4 1-128-15,-1-2 0 0,-6-1 0 0,-1 2 0 0,-4-1 0 16,0-2 0-16,-3 2 0 0,-3-2 0 0,0-1 0 16,2-1 0-16,-5 0 0 0,-2 0 0 0,0 0 0 15,-1 2 0-15,0-2-144 0,-3-1 144 0,-2-1 0 16,-5 2-144-16,0 0 144 0,0 0-144 0,0 0 144 15,0 0-192-15,0 0 192 0,0 0-176 0,-8-6 176 16,-4 1-160-16,-2-1 160 0,-4 0-144 0,0-1 144 16,-4 1-128-16,-3-2 128 0,-1-2 0 0,-5 0 0 15,-5-1 0-15,-7 2 0 0,-2 2 0 0,-2-1-128 16,-2 0 128-16,3 3 0 0,-1 1 0 0,-2-1 0 16,-3-2 0-16,-1 0-128 0,-1-3 128 0,-3 0 0 0,-9-2 0 0,2 1-128 15,2 0 128-15,-2 2 0 0,-2 0 0 0,-5-1 0 16,-7-3 0-16,1 0 0 0,-1 0 160 0,-5-2-160 15,-5 1 224-15,-1 1-48 0,0 0-16 0,0 1 0 16,2-2 32-16,-2 3 0 0,-1 3 0 0,2-1 0 16,6 0-48-16,1 0 0 0,1 0 0 0,-2 1 0 15,-1 0-144-15,-1-1 0 0,4 0 144 0,-2 0-144 16,-1 2 0-16,-3-1 0 0,-4 0 0 0,2 1 128 16,1-3-128-16,-7 2 0 0,-5-1 0 0,-1 0 0 15,3 1 0-15,-7-4 0 0,-5 1 0 0,-3 1 0 16,4 3 0-16,1-2 0 0,-4-1-144 0,8 4 144 15,6 2 0-15,3 0 0 0,2-1 0 0,3 1 0 0,0 2 0 16,9 1 0-16,6 1 0 0,2 0 128 0,1 0-128 16,-2 0 192-16,1 0-192 0,1 2 192 0,2 1-192 0,-1-3 160 15,-2-3-160-15,-3 2 160 0,-2 4-160 0,0 2 0 16,0-2 0-16,-2 1 128 0,0 0-128 0,-1 0 0 16,-1 3 0-16,3 0 0 0,0 2 0 0,3-2 0 15,4-4 0-15,0 3 0 0,0 1 0 0,6 2 0 16,6-1 128-16,6 1-128 0,1-2 0 0,5 3 0 15,1 0 0-15,0-2 0 0,0-3 0 0,2 0-224 16,4-1 32-16,2-1 0 16,2 1-192-16,4-2-16 0,3 0-16 0,5-1 0 15,0-1-288-15,6 1-48 0,3 2-16 0,3-1-7616 16,1 3-1520-16</inkml:trace>
  <inkml:trace contextRef="#ctx0" brushRef="#br0" timeOffset="202892.823">24847 14660 24879 0,'0'0'2208'16,"2"-8"-1760"-16,0-3-448 0,-1 1 0 15,0 0 1184-15,-1 0 160 0,0-2 16 0,-1 1 16 0,-1 1-1376 0,1 1 0 16,-2-4-304-16,-3 2 48 0,1 0-16 0,0-1-16 16,-4-3 0-16,2 0 0 0,0-2 64 0,0 2 16 15,-3 0 0-15,0 1 0 0,0-1 208 0,1 0 0 16,-2 1 0-16,0 1-144 0,-3 1 144 0,1-1 0 15,-1-1 0-15,-3 0 0 0,-2 0-176 0,-6 1 176 16,1-2-208-16,-1 2 80 0,0-1-16 0,-4-1 0 16,-5 2 0-16,-1 0 0 0,-1 0 144 0,0-1 0 15,-3-1 0-15,-3 1 0 0,-2 2 0 0,-5 1-128 16,-3 2 128-16,-2 0 0 0,1-1 0 0,0-1-160 16,1 0 160-16,2 3 0 0,-2 1 0 0,-1 0 0 15,-3-1 0-15,-1-1 0 0,-5-1 0 0,3-1 0 16,3-1 0-16,0-1 0 0,-5-1 0 0,0 1 0 0,-2 1 0 15,-1-2 0-15,-3-2 0 0,3 1 0 0,0 2 176 0,-2-3-176 16,-4 3 128-16,-4 1-128 0,-4 0 0 0,5-1 0 16,1 0 256-16,1-1 0 0,-1 6 0 0,-1-1 0 15,6-2-64-15,5 1-32 0,1-1 0 0,0 2 0 16,1 2 64-16,0 2 16 0,-3-1 0 0,-2 1 0 16,-4-2-240-16,2 1 0 0,3-2 0 0,0 0 0 15,-4 0 0-15,-3-1 0 0,-2-1 0 0,0 2 0 16,2 0 0-16,-4 0 0 0,-2-2 0 0,-3 1 0 15,-10 2 0-15,2 2 0 0,3 0 0 0,-9 3 0 16,-6 0 0-16,3 5-240 0,4 4 48 0,3-2 16 16,-1-1 32-16,6 0 0 0,-1 3 0 0,9 2 0 15,6 2 144-15,-1 0 0 0,-4 0 0 0,1 1 128 0,0 1-128 0,4 0 0 16,4-1 128-16,-3 4-128 0,-2 2 0 0,-3 2 144 16,-1 2-144-16,2 0 0 0,-2 0 144 0,2 2-144 15,0 3 0-15,-3 1 144 0,-1 3-144 16,3 0 0-16,3 0 0 0,1-2 128 0,-1 2-128 0,2-1 0 15,-1 0 0-15,3-2 0 0,5 0 0 0,2-2 0 16,6-1 0-16,5 3 0 0,0 2 0 0,4-3 0 16,2-1 0-16,3 3 0 0,3 2 192 0,2-1-32 15,0-3-16-15,6-1 0 0,5 4 32 0,3-1 0 16,1-1 0-16,4 1 0 0,2 2-176 0,2 2 0 16,1-1 0-16,3 3 0 0,2 3-272 0,3 2 64 15,2 1 16-15,2-3 0 0,0-2 48 0,3 1 16 16,2-4 0-16,4 1 0 0,3 2 128 0,2-1-128 15,1 1 128-15,3 0-128 0,7 3 128 0,3-2 0 0,0-3 0 16,5 1 0-16,7 0 0 0,1-1 0 0,3-1 128 0,1-2-128 16,0-1 0-16,-1-2 128 0,2 1-128 0,2 0 0 15,4 0 0-15,2 1 0 0,1 0 0 0,0 3 128 16,-2 0-128-16,0-1 0 0,-1 0 0 0,3-3 0 16,6-1 0-16,2-1 0 0,-1 1 0 0,2-4 128 15,0 0-128-15,3-1 0 0,1 0 0 0,5-1 0 16,4-1 0-16,1 0 0 0,0 0 0 0,3 1 0 15,4-4 0-15,0 3 0 0,-2-1 0 0,-1 1 0 16,-3-3 0-16,4-4 0 0,1-4 0 0,2 3 0 16,0-1 0-16,-4 2 0 0,-1-4 0 0,1-1-128 15,3-1 128-15,-3 3 0 0,-3-1 0 0,0 1 0 16,2-2 0-16,2 2 0 0,4 0 0 0,-3 1 0 0,-2-1 0 16,3-2 0-16,0-2 0 0,5 3 0 0,3 2 0 15,-2 1 0-15,-1-2 0 0,3 0-128 0,-1-2 128 0,-5 0 0 16,-3-1-144-16,-2 1 144 0,3 0 0 0,-1-2 0 15,-1-1 0-15,-3 0 0 0,-3 0 0 0,2 0 0 16,1-1 0-16,1-2 0 0,-1 0 0 0,-5-3 0 16,-7-3 0-16,2-1 0 0,-2-2 0 0,2 1 0 15,2-3 0-15,-4-1 192 0,-5-2-32 0,-2 0 0 16,1-1 0-16,-2-1 0 0,2-4-160 0,0 2 160 16,-1 2-160-16,-5-4 160 0,-4-1-160 0,-4-4 0 15,-1 0 0-15,-1-1 0 0,2-3 0 0,-1 4 0 16,1 2 0-16,-1-2 0 0,1-3 0 0,0 0 0 15,-3 1 0-15,2-3 0 0,2 0-224 0,1-2 32 16,-1-1 0-16,1 1 0 0,0-2-128 0,-5-2 0 0,-6-2-16 16,-2-2 0-16,-1 0 32 0,-5-3 16 0,-4-2 0 0,-3 0 0 15,-3 1 288-15,0 3 0 0,-1-1 0 0,-3 4 0 16,-3 0 448-16,-1 1 80 0,-3 1 32 0,-2-3 0 16,-3 2 0-16,-2-2 0 0,-1-4 0 0,-1 1 0 15,-1-2-416-15,-3 0-144 0,-2 1 0 0,-1-3 144 16,-1-1-400-16,-4-1-96 0,-5-2-16 0,1-2 0 31,-2-2-96-31,1 3-32 0,-2 4 0 0,0 1 0 0,-2 2 336 0,-2 1 160 0,-1-1-160 0,-4 1 160 16,-1 1 0-16,-3 0 0 0,-5 1 208 0,-2-1-64 15,-2 1-144-15,-2 0 0 0,0 4 144 0,1 1-144 16,-5 0 0-16,-1 2 0 0,2 0 0 0,-4 0 0 16,-6 1 0-16,4 3 0 0,-2-1 0 0,3 1 0 0,2-4 0 0,-1 1 0 15,0 4 0-15,-3-1 0 0,1 0 0 0,-4 1-128 16,-3 1 128-16,0 3-128 0,2 0 128 0,0 2 0 15,0 2 0-15,-4 0 0 0,-2 2 0 0,-5-1 0 16,-4 2 0-16,1-1 0 0,-1 2 0 0,-5 0 0 16,-7-2 128-16,0 3-128 0,-2 4 0 0,2 0 0 15,4 0 0-15,-3 1 128 0,-1 1-128 0,5 4-240 16,2 2 64-16,4 2 16 0,2-1 160 0,-4 0 0 16,-4 0 0-16,1 1-128 0,1 1 128 0,0 2 0 15,-1-1 0-15,-3 1 0 0,-4 1 0 0,-1 1-160 16,0 2 160-16,-3-3 0 0,0 2-176 0,-7 0 176 15,-5-1-160-15,-5 2 160 0,-2 3-320 0,-3 0 48 16,-4 0 0-16,-1 0 0 16,2-1-192-16,3 1-48 0,0-1 0 0,11 2 0 0,9-1 352 0,4-1 160 15,2 2-160-15,6 0 160 0,4 0 0 0,4 1 320 0,3 2-64 0,-1 1 0 16,-1 1-256-16,1 1 128 0,-1 1-128 0,3 2 0 16,0 2 0-16,0 3 0 0,0 1 0 0,1 0 0 15,-3 2 0-15,0 1 0 0,-2-1 0 0,1 4 0 16,0 1-192-16,-4 2 16 0,-4-3 0 0,1 1 0 31,6 2-192-31,6 2-32 0,5 3-16 0,6-5 0 0,4-5 416 0,5-1 176 0,4-1-16 0,6-1 0 16,5 2 144-16,6 1 16 0,0-2 16 0,3 1 0 15,2 1-192-15,4 1-144 0,3 2 192 0,5 2-192 16,-2 3 0-16,5-1 0 0,1 2 0 0,4-2 0 16,1 0 0-16,3 0-144 0,0 0 16 0,5 0 0 0,0 1 128 15,2 1 0-15,3 2 0 0,4 0-128 0,2 1 128 0,4-1 0 16,-1-3 0-16,4 0 0 0,3-2 0 0,2-1 0 15,1 1 160-15,2-2-160 0,5 0 208 0,4 4-48 16,7 0-16-16,3 2 0 0,2-4-144 0,0 1 0 16,1-1 0-16,0-2 128 0,1-2-128 0,4 1 0 15,3 2 0-15,2-2 0 0,1-1 0 0,1 1 0 16,-1 2 0-16,1-1 0 0,1 0 0 0,2 0 0 16,1-2 0-16,-2 4 128 0,0-1-128 0,3 1 0 15,1-7 0-15,1 2 0 0,0 0 0 0,0 2 0 16,0 4 0-16,4 0 0 0,1 3 0 0,3-4 0 15,0 0 0-15,-1-3 0 0,3-2 0 0,-1 1 0 16,3-5 0-16,-1 2 0 0,-1 1-224 0,0-3 32 16,3-1 0-16,-1-3 0 0,-2 1-32 0,-6 0 0 15,-2-1 0-15,2-4 0 0,1 1 224 0,-3-1 0 0,-3 1 0 0,-4-4 0 16,-4-5 160-16,4-4 80 0,2-1 16 0,-4-1 0 16,-4-1 160-16,-2-4 32 0,-3-5 16 0,2 0 0 15,2 2-192-15,3-3-32 0,4-1-16 0,-4 2 0 16,-4 1-16-16,1-5 0 0,1-3 0 0,0-1 0 15,3 0-48-15,-5-6-16 0,-1 0 0 0,-5 1 0 16,-4-1-144-16,2-2 0 0,1-2-192 0,-4-1 192 16,-4 0-160-16,1 0 160 0,2-1 0 0,-5 0-144 15,-3-3 144-15,-1 1 192 0,-2-3-32 0,3 2-16 16,-1-7 240-16,0 0 32 0,-1-5 16 0,-1 1 0 16,-1-1 240-16,-3 1 48 0,-2-4 16 0,1 0 0 0,-4-2-240 15,1-3-48-15,0-2-16 0,1-3 0 0,0-7-304 16,3 1-128-16,2 1 0 0,-1-2 128 0,-6 0-272 0,-1-4-64 15,1-4-16-15,-6 0 0 16,-1 0-384-16,-3 2-80 0,-5 1-16 0,-2 5 0 16,-5 1-576-16,-4 2-112 0,-4 1-16 0,-6 7-10560 15</inkml:trace>
  <inkml:trace contextRef="#ctx0" brushRef="#br0" timeOffset="210345.671">19744 17966 19343 0,'0'0'1728'0,"0"0"-1392"0,0 0-336 0,0 0 0 16,-1-4 2048-16,1 4 320 0,0 0 80 0,0 0 16 15,0 0-2464-15,10-2-608 0,0 1-64 0,0 1-16 16,-1-1 48-16,2-4 0 0,0 3 0 0,2 0 0 15,-3 1 192-15,1 0 64 0,0 2 0 0,-1 0 0 16,4 0 384-16,-1 2 256 0,-1 5-48 0,5 0 0 0,3 0 112 0,0-1 32 16,-2 1 0-16,5-2 0 0,5 1-352 0,0-2 128 15,2-1-128-15,0 1 0 0,0 0 0 0,-1-1 0 16,2 0 0-16,3-1-192 0,-1-3 192 0,5 2 0 16,3 0 0-16,-2 0-128 0,-4 0 128 0,1 3 192 15,6-3-32-15,0 2-16 0,0 1-144 0,0-1 128 16,2-4-128-16,1 2 128 0,2 0 48 0,1 0 0 15,1 0 0-15,1 0 0 0,1 0-176 0,0 3 128 16,-5 1-128-16,2-1 128 0,5-1-128 0,1-2 0 16,-1 1 144-16,3-1-144 0,3-2 0 0,-4 0 0 15,-2-2 0-15,-5-2 0 0,0 2-128 0,-2-2 128 16,0-2-128-16,-5 1 128 0,-2-2 0 0,-2 3 0 0,-3 0 0 0,-3 3-128 16,-5-3 128-16,-2-1 0 0,0 2 0 0,-2 0 128 15,-4 3-128-15,0-3 176 0,-2 0-176 16,1 3 192-16,-5-1-192 0,0 0 0 0,-3-2 144 0,-1 2-144 15,-1 0 160-15,-7 1-32 0,0 0-128 0,0 0 192 16,7-1-16-16,-7 1-16 0,0 0 0 0,0 0 0 16,0 0-160-16,-12-4 128 0,-2 0-128 0,1 1 128 15,-2-1-128-15,-1-1 0 0,-2-2 144 0,-1 2-144 16,1-2 0-16,-5 3 0 0,-1-1 0 0,-2 1 0 16,-1 1 0-16,0 0 0 0,-1 1 0 0,-3-1 128 15,0-2-128-15,-5 2 0 0,1-1 0 0,-1 0 0 16,-2 0 0-16,-2 0 0 0,-8-1 0 0,-3 1 0 0,-3-1 0 0,-1 0 0 15,-1-1 0-15,-1 2-128 0,2 0 128 16,0 0 0-16,-3 1 0 0,4 1 0 0,-1-1 0 0,4-1 0 16,-1 2 0-16,5 0 0 0,7 0 0 0,3 2 0 15,3 0 0-15,2 0 0 0,0 0 192 0,0 4-16 16,0 2-16-16,-1-3 0 0,-2-1-160 0,0 1 0 16,-1 1 0-16,2-1 0 0,-3 0-128 0,0-1-16 15,-2-2 0-15,-1 4 0 0,1 1-32 0,-1-1 0 16,-2-1 0-16,6-1 0 0,2-1 176 0,5 2 0 15,2 4-144-15,5-1 144 0,2-4 0 0,6 1 0 16,3 0 0-16,2 1 128 0,5-1-128 0,4-3 128 16,0 0-128-16,0 0 128 0,0 0-128 0,0 0-144 15,11 3 144-15,3 2-208 0,-1 2 208 0,6-1 0 16,3-2 0-16,6 1 0 0,1 1 368 0,6 0-48 0,0-2 0 0,4-1 0 16,3 1-128-16,5-2-48 0,6 0 0 15,1 1 0-15,2-1-144 0,5 0 0 0,1 1 0 0,4 0 128 16,3 0-128-16,5 0 0 0,4-2 0 0,0 1 0 15,-2 0 0-15,-1-2 0 0,-4 1 0 0,2-2 0 16,3 0 0-16,-1 2 0 0,-3 2 128 0,-3-1-128 16,-5-3 0-16,2 0 0 0,0 2-160 0,-2 2 160 15,-3 2-208-15,-5 1 48 0,-6-2 16 0,-3 0 0 16,-6 1 144-16,-5 1 0 0,-3-2-144 0,-3 0 144 16,-2 1 0-16,-4 1 0 0,-3-1-144 0,-6-1 144 15,-5-2-144-15,-1 3 144 0,-9-5-208 0,7 5 80 16,-7-5-80-16,0 0-16 0,-8 9 0 0,-4-1 0 15,-6-3-32-15,-1 1 0 0,-8-2 0 0,-3 0 0 0,-5-3 256 16,-3 0 0-16,-6-1 0 0,-7-1 0 0,-8 0 0 0,-3-3-192 16,1 0 192-16,-1-2-192 0,0 1 192 0,-3-1 0 15,-4 0 0-15,-8-2-144 0,-4-2-16 0,2 2 0 16,7 0 0-16,-4 1 0 0,-2-2-48 0,-3 3-16 16,3 0 0-16,5 1 0 0,4 0 224 0,2-2 0 15,2-1 0-15,3 2-144 0,4 1 144 0,6 0 0 16,1 2 0-16,11 1 0 0,7-1 0 0,4 0 224 15,4 0-48-15,5 2-16 0,4-2-160 0,3-1 0 16,6-1 0-16,7 5 0 0,0 0 0 0,0 0 0 16,0 0 0-16,7-7 0 0,6 3 0 0,7 1 0 15,7-2 0-15,7 2 0 0,9 0 0 0,6 0 0 16,5 2 0-16,8 0 0 0,5 0 0 0,6-1 128 16,2-1-128-16,9 0 192 0,7 2 64 0,2 1 0 0,-1 0 16 0,5 3 0 15,7-2-16-15,-2 3 0 0,-3-1 0 16,0 0 0-16,5-3-256 0,-9 3 128 0,-9 2-128 0</inkml:trace>
  <inkml:trace contextRef="#ctx0" brushRef="#br0" timeOffset="-205162.46">19273 17972 11055 0,'16'-3'480'0,"-4"0"112"16,-2 1-464-16,1 0-128 0,0-2 0 0,0-2 0 0,0 0 1744 0,3 0 336 15,-4 2 64-15,2 0 16 0,-1-1-1936 0,3 0-384 16,-6 1-80-16,1 0-16 0,-2-1 768 0,0 1 128 16,-1-1 48-16,-6 5 0 0,0 0-112 0,0 0-32 15,0 0 0-15,0 0 0 0,-1-9-304 0,-1 0-64 16,-1 1-16-16,-1 1 0 0,-1 2-160 0,-2-2-144 16,-3 2 144-16,-2 2-208 0,-3-1-144 0,-2 0-32 15,1-2 0-15,-4 4 0 16,-2-1-48-16,-2 3-16 0,-2 3 0 0,-1-2 0 0,-1 0 256 0,-4 2 32 0,-4 1 16 0,1-1 0 15,0 1 144-15,-4-1 0 0,1-1 0 0,-3 0 0 16,2 2 0-16,-3 0 128 0,-4-1-128 0,-1 2 0 16,-1 0 0-16,-5 1 0 0,-2-2 0 0,1 0 0 15,5-1 0-15,1 1 0 0,-1 2 0 0,0-1 0 16,-2-2 0-16,-1 1 0 0,0 0 160 0,-3-1-160 16,-2 1 480-16,3-1 0 0,5-1 0 0,-4 0 0 15,-1 1-64-15,-3-2-16 0,-4-2 0 0,0 2 0 16,-1 1-208-16,3 1-64 0,3-1 0 0,-1 2 0 15,0 0-128-15,0 3 0 0,-6-3 0 0,4 3 128 16,0 1-128-16,0-1 160 0,3 0-160 0,-3-3 160 16,-2 0-160-16,1 1 0 0,-3-1-160 0,1 0 160 15,1-6-128-15,0 4 128 0,0 0 0 0,-2-2-144 16,1-4 144-16,0 1 0 0,-2 1-144 0,2 1 144 0,3 1 0 0,0-5 0 16,-1 2 0-16,2 0 0 0,-4 2 0 0,2 0 128 15,1 0 0-15,2 1 0 0,1 0 256 0,-1 1 32 16,1-1 16-16,-1-1 0 0,-3-2-64 0,-1 2-16 15,-2 1 0-15,4 1 0 0,1 0-144 0,1-2-16 16,-1-2-16-16,0 1 0 0,0 2-176 0,2 0 160 16,-3 1-160-16,4-1 160 0,1-2-160 0,1 1 0 15,-2 1 0-15,-2-1-176 0,-4-2 176 0,2 3-192 16,2 5 192-16,-3-3-192 0,1-3-128 0,1 0-16 16,4-1-16-16,-2 0 0 0,2 2 96 0,-2-1 32 15,1-1 0-15,1 1 0 0,4 0 224 0,-1 1 0 16,1-3 0-16,0 0 0 0,-1-2 0 0,-2 3 0 15,4 1 0-15,0 0 0 0,1-3 272 0,1 2-48 0,0 1-16 0,1 2 0 16,-4 1-80-16,-1-2-128 0,-2 0 176 0,-1-1-176 16,-1-1 0-16,-2 1 0 0,2 0 0 0,1 1 0 15,-1 0 0-15,-2 0 0 0,-2 0 0 0,1-1 0 16,6 0 0-16,-1-2 0 0,2 1 0 0,2 1 0 16,0 1 128-16,2-2-128 0,-7-4 0 0,0 3 0 15,1 2 128-15,1 0-128 0,0 0 0 0,-1-3 0 16,2 4 0-16,-2 0 0 0,-5 3 0 0,1 0 0 15,-1 0 0-15,0-1 0 0,-1-3-192 0,3 2 192 16,2 3 0-16,-2-3 0 0,-4 1 0 0,0 1 0 16,0 2 0-16,0 0 0 0,3-3 0 0,0 3 0 15,0 0 0-15,0-1 0 0,-5-4 0 0,0 3 0 16,1 2 0-16,-1 0 0 0,4-3 0 0,1 5 0 0,1-2 0 16,-6-2 0-16,1-3 0 0,3 0 0 0,1 4 0 0,2 0 0 15,-2 2 0-15,1-2 0 0,1-4 0 0,-3 0 0 16,-2 0 0-16,3 0 0 0,-1 0-128 0,2 0 128 15,0-3 0-15,1 2-144 0,4 1 144 0,-4 0 0 16,-3-1-144-16,0 1 144 0,1-3 0 0,2 3 0 16,1 4 0-16,2-2 0 0,-3-3 0 0,4 2 0 15,-7 1 0-15,3 1 0 0,1 2 0 0,2-2 0 16,-4 1 0-16,5 0 0 0,-1 2 0 0,2 0 0 16,-2-4 0-16,1 1 0 0,0 2 0 0,-1 0 0 15,-1-1 0-15,3-1 0 0,2-3 0 0,3 2 0 16,0 0 0-16,-1 3 0 0,-1-5 0 0,0 0 0 15,1 0 0-15,1 0 0 0,0 0 256 0,3-3-48 16,-1 2 0-16,4 1 0 0,1 4 144 0,3-3 32 0,-3-1 0 0,-1 0 0 16,-4-1-16-16,4 2 0 0,3 2 0 0,0-1 0 15,-1-2-368-15,1 1 144 0,2-1-144 0,2 3 0 16,2-1 0-16,-2-3 0 0,1-3 0 0,0 2 0 16,-1 3 0-16,-2-2 0 0,0-1 0 0,2 0 0 15,1 1 0-15,2-2 0 0,-2 3 0 0,0-1 0 16,0-2 0-16,3 1 0 0,1 1 0 0,0 0 0 15,1-2 128-15,2 1-128 0,-1-1 0 0,2 1 0 16,-2 1 0-16,3 0 128 0,-3-2-128 0,3 1 0 16,-2 1 144-16,3 1-144 0,-1 0 0 0,4 0 144 15,0-2-16-15,1 2 0 0,2-2 0 0,1 2 0 16,1 2-128-16,0-2 192 0,4-5-192 0,-2 5 192 16,3 5-192-16,0-3 0 0,0 0 0 0,8-2 0 15,-7 2-464-15,7-2 16 0,-8 3 16 0,8-3 0 16,0 0-2016-16,0 0-416 0,0 0-80 0,0 0 0 0</inkml:trace>
  <inkml:trace contextRef="#ctx0" brushRef="#br0" timeOffset="-198593.049">24324 14974 19343 0,'0'0'1728'0,"0"0"-1392"0,0 0-336 0,0 0 0 16,-9-4 1088-16,4 0 128 0,0 0 48 0,-1 0 0 15,0-4-1264-15,2 1-160 0,-2-2-80 0,0 0-16 16,-5 0 256-16,3-2 0 0,-3-1-160 0,0-1 160 15,-2-1-384-15,-4 0-16 0,-4-2 0 0,3 0 0 16,0 2-176 0,-4 0-48-16,-1 0 0 0,-2-1 0 0,-2 2 432 0,3 0 192 0,1-5-192 0,-1 2 192 15,-4 1-128-15,3 0 128 0,1-1 0 0,-3-1 0 16,0 1 0-16,-2-2 160 0,-1 1-16 0,-1 0 0 0,-6 0-144 16,1 0 160-16,1-1-160 0,-2 3 160 0,-1 2-160 0,-4-2 192 15,0-1-192-15,2 0 192 0,-4 2-192 0,-5 0 0 16,-10-3-160-16,-2 2 160 0,1 1-320 0,-2-2 48 15,-2-1 0-15,1-3 0 16,-3 2-208-16,-4-2-32 0,0 1-16 0,2 0 0 0,3 0 240 0,4 3 48 16,4-1 16-16,2 0 0 0,-3 0 352 0,2 3 80 15,1 1 16-15,-2-1 0 0,0 0 192 0,2 3 32 16,2 0 16-16,-4-1 0 0,-4-3 0 0,-3-1 0 16,-5 2 0-16,1 0 0 0,-1-2-272 0,-2 3-48 15,-5 1-16-15,0 0 0 0,-4-3-128 0,3 3 0 16,0 1 0-16,4 4 0 0,4 0 192 0,-2 2 16 0,1-3 0 15,3 2 0-15,3 5 112 0,1-1 32 0,0 1 0 16,-1-1 0-16,0 1-208 0,-3 0-144 16,-1-1 192-16,2 1-192 0,-2 1 128 0,-2 1-128 0,-2-1 0 0,-5 4 0 15,-5 2 0-15,3 3-320 0,1 2 32 0,-5 0 16 16,-2 3 80-16,-2 5 0 0,4 1 16 0,2 2 0 16,5 0 176-16,1-3-128 0,1-2 128 0,9 1-128 15,8-2 512-15,8 2 128 0,6-2 0 0,7 0 16 16,4-2 48-16,2 0 16 0,5 4 0 0,2 0 0 15,-4-3-272-15,3 2-48 0,-2 1-16 0,1 4 0 16,0 5-256-16,2 0 0 0,2 2-176 0,-2-2 176 16,-1 2-288-16,-2-1 48 0,3 1 16 0,1 0 0 15,3-1 16-15,1 0 0 0,0-3 0 0,3 0 0 16,-2-2 208-16,5 1-176 0,1-2 176 0,3-2-160 0,0 1 160 16,5 1 0-16,-2 1 0 0,4 2 0 0,1 0 0 0,4 2 224 15,1 4-48-15,3 1-16 0,0 0-160 0,4 2 128 16,-1 0-128-16,4 0 128 0,0 0-128 0,2 2 0 15,2-1 0-15,1 2 128 0,3 0-128 0,-1 3 0 16,0-2 0-16,1-1 0 0,2 0 0 0,2-1-144 16,4-1 144-16,1-1 0 0,0-2 0 0,2 0-128 15,1 1 128-15,4-2 0 0,0-2 0 0,6 1 0 16,5 1 0-16,0-2 0 0,5 0 0 0,-2-1 176 16,2-5-48-16,2-1-128 0,5-1 160 0,4-4-160 15,1 0 128-15,1-3-128 0,2 1 144 0,-1-3-144 16,0-2 160-16,7 0-160 0,6 0 176 0,0 1-176 15,1-2 192-15,-1 0-192 0,6 0 128 0,0-1-128 0,1 2 0 16,-1-1 0-16,-2-1 0 0,3-2 0 0,3 0 0 0,-1-3 0 16,-2-1 0-16,-1-1-176 0,2-1 176 15,1 0-160-15,1-4 160 0,-1 3 0 0,-1 1 0 0,4-1 0 16,6-1 0-16,0-1 0 0,-6 3 0 0,4 0 0 16,3 0 0-16,0 3 0 0,1-1 0 0,0 1 0 15,2 2 0-15,-1-2-128 0,-1-3 128 0,-4 3 0 16,-9-1 0-16,-2-2 0 0,-1 0 0 0,-7-2 0 15,-7 1 0-15,-3-4 0 0,-3-2 0 0,-2-1 0 16,-3-1 0-16,2 2 0 0,1-1-176 0,-6-1 176 16,-4-2-128-16,-4 4 128 0,-1-3 0 0,-2 0-144 15,-2-1 144-15,2 1 0 0,-2-1 128 0,0 0-128 16,-1 0 0-16,-3 1 0 0,0-2 0 0,0 1 0 0,-5-1 0 16,0-3 0-16,-2 0 0 0,0-1-128 0,-2-1-32 15,1-1 0-15,-1 0 0 0,-3-2 0 16,0-1-208-16,-6-1-32 0,-5 0-16 0,-1-2 0 0,2-3 160 0,-2 0 48 15,2-4 0-15,-2 1 0 0,-4 0 208 0,1 1 0 16,-1-3 0-16,-2-3 0 0,-1-4 128 0,-1 1-128 16,-3 2 0-16,-1 0 0 0,-1 1 176 0,-4 0-176 15,-2 2 160-15,-2-1-160 0,-2-2 192 0,-4-2-48 16,-3-2-16-16,-4-3 0 0,-3-2 112 0,-4-3 16 16,-4-1 0-16,-3 1 0 0,-2 0-256 0,-2-1 176 15,-3-2-176-15,-2 1 160 0,3 3-160 0,-4-2-256 16,2 2 64-16,-1 6 16 0,1 3-64 0,-1 5-16 15,-3 2 0-15,-2 4 0 0,-3 1 256 0,0 0 0 16,-2 1 0-16,-1 2 0 0,-3 0 0 0,-6 0 240 0,-5-2-48 16,-4 3-16-16,-5 3 0 0,-3-2 0 0,2-2 0 0,-9 0 0 15,-7-3-176-15,-1 1 0 0,-3 0 0 0,-5 0 128 16,-8 2-128-16,3 1 0 0,3-1 0 0,2 2 0 16,3 2 0-16,5 1-144 0,4 4 144 0,8 2 0 15,11 3 0-15,2 1 0 0,3 0 0 0,-1 3 144 16,-1 2 0-16,-2 0 0 0,1 2 0 0,2-1 0 15,-1 2-144-15,-3 3 0 0,-6 0 0 0,-3 0 0 16,-2 0 0-16,-3 0 0 0,-5 1-128 0,-4 0 128 16,-5 6-160-16,-5 0 160 0,-2 0-208 0,-5 1 80 15,-5 2-112-15,2 0-16 0,-2 2 0 0,4-1 0 16,1 0-176 0,12-1-32-16,9-1-16 0,8 1 0 0,11 0 704 0,5-1 144 0,8 0 16 0,7-1 16 0,2 0 432 0,2 0 64 15,6 0 32-15,1 3 0 0,1 3-688 0,1 0-240 16,0 1 144-16,-5 2-144 0,-2 3 0 0,-1 1 0 15,0 2 0-15,-5 3 0 0,1 2-192 0,0 1-64 16,-2 1 0-16,1 3-16 16,-3 4-320-16,-2 3-64 0,2 3-16 0,-3-1 0 15,4 0-144-15,4-4-16 0,6-1-16 0,8-3 0 0,6-5 848 0,8-3 336 16,6-1-16-16,7 1 0 0,1 3 544 0,9 2 96 16,0 3 32-16,7 5 0 0,0-1-656 0,3 1-128 15,5 1-16-15,3-1-16 0,1 0-176 0,1-1 160 16,4 8-160-16,-2-2 160 0,1 2-160 0,-1 0 0 15,3 3 0-15,0-2 0 0,-1-3 0 0,0-5 128 16,2 1-128-16,2 1 0 0,0 0 0 0,4 1 0 16,0 3 0-16,6-4 0 0,7-4 0 0,2 2 0 0,4-1 0 15,3-5 0-15,3-2 0 0,6-2 0 0,6 0 0 0,5 2 0 16,7 0 0-16,4 2 160 0,-1-3-32 0,10 1-128 16,4-2 192-16,1-3-64 0,1 1 0 0,3-4-128 15,4 1 0-15,0-5 0 0,-1-1 0 0,0-3 0 16,-1-4 0-16,-4 1 0 0,-1-2 0 0,-3-1 0 15,3-2 0-15,0-3 0 0,-1-2 0 0,1-1 0 16,1-2 0-16,1-3 0 0,-4-4 176 0,0 0-48 16,2-7 0-16,-1-4 0 0,4 0 0 0,0-2 0 15,-2-1-128-15,2-1 176 0,2-4-176 0,-3 1 192 16,-3 1-192-16,0-4 0 0,-1-3-192 0,-4 0 192 16,-4 0 0-16,2 2 0 0,-1 0 0 0,-2 1 0 0,-5-2 128 15,-6 3 0-15,-5 0 0 0,-4 0 0 0,-4 0 128 16,-3 0 32-16,-1-2 0 0,-8 1 0 0,-8 0 48 0,-5-5 16 15,-4-3 0-15,-2 0 0 0,-4 1-48 0,-5 0-16 16,-2 0 0-16,-4-3 0 0,1-1-144 0,-5-1-16 16,-3-3-128-16,-4 2 192 0,-4 0-192 0,-5 1 0 15,-3-6-144-15,-5 5 144 16,-7 2-1152-16,-5 3-144 0,-4 2-32 0</inkml:trace>
  <inkml:trace contextRef="#ctx0" brushRef="#br0" timeOffset="-172374.799">24633 14730 29487 0,'5'-15'1296'0,"-3"3"288"0,-5-6-1264 0,-1-3-320 0,-3-2 0 0,0-1 0 16,-2-1 1600-16,0-2 256 0,0 2 48 0,-1-3 16 31,-4-1-2176-31,-6-1-448 0,-2 1-64 0,-5 0-32 0,-6 1 480 0,-4 1 112 0,-5-1 16 0,-5 1 0 31,-3 3-2016-31,-9 0-400 0,-5 2-80 0,-6 3 0 16,1-1 1200-16,0 2 240 0,0 2 48 0,0-1 16 0,0-1 704 0,-2 0 144 0,1 1 16 0,3 0 16 16,3 3 1424-16,0-6 288 0,-2 1 48 0,-1 3 16 15,-5 1-128-15,2 1-32 0,3-1 0 0,-1 1 0 16,-6 3-176-16,-2 0-48 0,-2 0 0 0,-2 0 0 15,1 0-272-15,-7 3-64 0,-4 1-16 0,-4 3 0 16,-2 1-480-16,-2 2-80 0,-4 2-32 0,-4 2 0 16,-9-1-144-16,1 3 0 0,-2 3 0 0,4 3 128 0,3-2-128 0,3 1 0 15,4 0-192-15,3-1 192 0,4 0-192 16,2-1 192-16,5-1-160 0,5-1 160 0,-3 0 0 0,2 0 0 16,-1 0 0-16,1-1 0 0,1 3 0 0,0-3 0 15,-1 1 0-15,-3 2 0 0,-1 0 0 0,1 1 0 16,-2 1 0-16,-2 2 0 0,-5 4 0 0,2 3-144 15,0 3 144-15,-4 3 0 0,-2 0-208 0,3 2 32 16,1 3 16-16,3 3 0 0,5 2-96 0,0 1 0 16,9-5-16-16,7 4 0 0,9 1 272 0,4-2 0 15,3-4 0-15,5 2 0 0,2 2 0 0,1 0 0 16,0 1 0-16,2 1 144 0,2-1-144 0,5 4 0 16,-1 2 0-16,4 2 0 0,2 1 0 0,-2 0 0 15,5 0 144-15,-1 0-144 0,-1 0 0 0,2 0-192 16,0-2 32-16,4 4 0 0,2-2 0 0,6-2 0 0,2 0 0 0,7-1 0 15,5-4 160-15,5-3 0 0,4-4 0 0,7-1 0 16,9-1 0-16,4-1 192 0,6-3 0 0,6 0-16 16,7-1-32-16,4-1 0 0,4-2 0 0,6 0 0 15,7 1-144-15,5-3 0 0,5 0 0 0,-2-3 0 16,2 4 0-16,4-1-272 0,4-2 32 0,2 1 16 31,2 0-160-31,2 0-16 0,1-1-16 0,3 2 0 0,2 0 160 0,1-1 16 0,-4 2 16 0,7-2 0 16,6 1 224-16,1 0 0 0,-6-1-160 0,9 2 160 15,7-1 0-15,0-2 0 0,0 1 160 0,5-1-160 16,4 1 240-16,-1 0-64 0,-6 1-16 0,5-2 0 16,4 2-160-16,-3-1-272 0,-10 2 64 0,5 1 16 15,1 0-288-15,-3-7-48 0,-5-6-16 0,3 2 0 16,0 2 80-16,-5-3 16 0,-6-6 0 0,1 2 0 0,0-1 320 0,1-1 128 16,-5-1 0-16,3-2-144 0,3-4 144 0,-5 2 0 15,-1 3 160-15,-3-5-160 0,1-4 320 0,-5-2-16 16,-3 0-16-16,-5-2 0 0,-5-2-48 0,-2-4-16 15,-2-2 0-15,-4 0 0 0,1 0-224 0,-5 0 0 16,-5-3 0-16,-3 0 0 0,1-1 0 0,-1-4 0 16,1-5 0-16,-3 0 0 0,-3-1 0 0,-3-4 0 15,-3-4-208-15,-4 0 64 0,-5-1 144 0,-2-2 176 16,0-3-48-16,-6-2 0 0,-7-2 448 0,-1-5 64 16,-3-6 32-16,-4-3 0 0,-8-1 256 0,-4-3 48 15,-5-1 16-15,-2-4 0 0,-4-2-288 0,-5 1-64 16,-5 2-16-16,-6 7 0 0,-5 5-208 0,-6 3-32 0,-3 3-16 0,-10 5 0 15,-10 3-368-15,-18 4 0 0,-18 2-192 16,-16 9 64 0,-14 7-1824-16,-13 8-352 0,-11 7-80 0</inkml:trace>
</inkml:ink>
</file>

<file path=ppt/ink/ink2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5:13:38.088"/>
    </inkml:context>
    <inkml:brush xml:id="br0">
      <inkml:brushProperty name="width" value="0.05292" units="cm"/>
      <inkml:brushProperty name="height" value="0.05292" units="cm"/>
      <inkml:brushProperty name="color" value="#FF0000"/>
    </inkml:brush>
  </inkml:definitions>
  <inkml:trace contextRef="#ctx0" brushRef="#br0">10475 2416 30175 0,'-16'-14'1344'0,"3"1"256"0,-3-4-1280 0,-1 0-320 15,-5 3 0-15,1 0 0 0,0-1 0 0,-3 3 0 16,2 3 0-16,-5-1 0 0,-3-1-176 0,-1 0 176 15,-2-2-208-15,-1 4 80 0,-7 2 128 0,-1 1 0 16,-2 1 0-16,-4 0-128 0,-5 2 128 0,3 1 0 16,-3 1-144-16,-2-1 144 0,-6-1 0 0,-2 1 0 15,-6-1 0-15,1 0 0 0,-2-2 0 0,-1 2 0 0,-3-2 0 16,-3 2 0-16,-4 0 0 0,0-2 128 0,1 1-128 0,-2-1 128 16,0-2-128-16,-6 1 0 0,-3 2 144 0,1 0-144 15,0-2 0-15,-3 2 128 0,-5-1-128 0,1 2 0 16,1-1 0-16,-2 0 0 0,-1 2 0 0,-2 0 0 15,-2-1 0-15,1-1 0 0,5 2 0 0,-5-1 0 16,-1-3 0-16,-3 1 0 0,4-3 0 0,-2 0 128 16,-4 0 0-16,3-3 16 0,3-1 0 0,-3 1 0 15,-1 1 32-15,1 1 0 0,1 2 0 0,-1 0 0 16,-1-4 80-16,-1 5 0 0,0 4 16 0,2-3 0 16,-3 0-96-16,1 3-32 0,1 4 0 0,2-2 0 15,-2-3-144-15,0 3 0 0,-1 2 144 0,0-2-144 0,-1-2 0 16,2 2 0-16,1 1 0 0,3 1 0 0,0-1 0 0,0 3 0 15,2-2 0-15,5 0 0 0,-1-1 0 0,2-1 0 16,1-1 0-16,2 2 0 0,2 1 0 0,1-2 0 16,2-3 0-16,0 1 0 0,-1 0 0 0,6 2 0 15,5-3 0-15,2-1 0 0,1-2 0 0,1 1 0 16,1 0 0-16,4 2 128 0,1 1-128 0,4 0 128 16,2-2-128-16,2-1 128 0,3-2 64 0,-2 1 0 15,1-2 16-15,3 5 0 0,3 6 0 0,4 0 0 16,2 3 0-16,2-3 0 0,1-1-80 0,1-1-128 15,1 0 176-15,3 2-176 0,1-1 0 0,-2 2 0 16,-3 2 0-16,3-1 0 0,2 1 0 0,4-1 0 16,0 1 0-16,1-1 0 0,1 1 0 0,3-1 0 15,-1 2 0-15,1-3 0 0,3 2 0 0,-1 0 0 0,2 1 0 0,0 1 0 16,1-4 128-16,3 4-128 0,4 1 0 0,-1-1 0 16,-4 0 0-16,4 0 160 0,3 3-160 0,-1-1 128 15,1 0-128-15,4 2 0 0,1 1 144 0,0 2-144 16,0 1 0-16,1 1 128 0,1 4-128 0,0 2 0 15,1 3 0-15,-1 2 0 0,1 5 0 0,-1 3 128 16,0 2-128-16,1 5 0 0,-3 1 0 0,2 3 0 16,0 3 0-16,-1 0 0 0,0 1 0 0,-2 6 0 15,1 6 0-15,0 2 0 0,1 4 0 0,0-1 128 16,-4 0-128-16,4 6 0 0,-3 5 0 0,2 3 0 16,-4-2 0-16,2 0 0 0,1-1 0 0,0 6 0 15,0 3 0-15,-1-2 0 0,3-5 0 0,0 4 0 16,1 3 0-16,0 1 0 0,-1 1 0 0,1-4 0 0,3-5 0 0,-1 3 0 15,0 1 0-15,0-4 0 0,2-3 0 0,0-1 0 16,-2-2 0-16,1 0 0 0,1 1 0 0,-1-4 0 16,2-3 0-16,0-5 0 0,0-4 0 0,0 0 0 15,0 2 0-15,3-4 0 0,-1-3 0 0,1-4 0 16,5-6 0-16,-4-3 0 0,2-5 0 0,1-2-160 16,2-2 160-16,0-4 0 0,2-4-208 0,-1-5 64 15,2-3 16-15,3-2 0 0,2 0-16 0,1 1 0 16,1-2 0-16,4-4 0 0,7-3 144 0,2 1 0 15,2 2 0-15,5-2 0 0,0-5 0 0,4-1 144 16,2 0-16-16,3-1-128 0,1 1 208 0,5-1-64 16,1-1-16-16,4 0 0 0,6 0-128 0,3 0 0 15,0 2-160-15,3-2 160 0,1 0 0 0,6 0 0 0,4 3-128 0,2 2 128 16,0 1 0-16,1 0 0 0,4-4 0 0,3 4 0 16,1 2 0-16,2 0 0 0,-2-3 0 0,7 0 0 15,6 3 0-15,-1-3 0 0,-1 0 0 0,5-2 0 16,2 1 0-16,0-3 0 0,-1 2 0 0,5-1 0 15,5 0 0-15,-2 1 160 0,0 0-160 0,-1 1 128 16,6 1-128-16,1-2 0 0,2-3 0 0,-1 2 0 16,-3 3 0-16,1-1 0 0,2-3 128 0,3-1-128 15,-2 0 0-15,5 1 128 0,1 1-128 0,-1-1 0 16,0-1 128-16,-2 0-128 0,1 1 0 0,-1 0 128 16,0 2-128-16,4-2 0 0,-2-2 0 0,1 2 0 15,-1 2 0-15,-1 0 128 0,-4 2-128 0,1 1 0 16,2 1 0-16,-3 1 0 0,-3-2 0 0,5 0 0 15,1 1 0-15,-3-1 0 0,-3-1 128 0,-1 1-128 0,0-1 0 16,-1 0 0-16,-5-2 0 0,1 3 0 0,-1 1 0 0,0 2 0 16,-2-2 0-16,-2-1 0 0,-3 1 0 0,-1 1 0 15,-4-3 0-15,1 2 0 0,-1-1 0 0,-5 1 128 16,-3-1-128-16,-3 2 0 0,-2 2 0 0,-3 0 0 16,-1 0 0-16,-5-1 0 0,-2 2 0 0,0 0 0 15,-1-3 0-15,-3 2 0 0,-5-1 0 0,-6 0 0 16,-2 0 128-16,-2 1-128 0,-3-2 0 0,-5 1 0 15,-3 0 0-15,0 0 0 0,-2-1 0 0,-6-2 0 16,-5 0 144-16,-3-2-144 0,-4-1 0 0,-1 0 0 16,-6-5 0-16,-1-1 128 0,-5-1-128 0,-1-2 0 15,-1-3 0-15,-4 2 128 0,-1 1 0 0,0-3 0 16,-3-3 0-16,0-1 0 0,-3-4 80 0,0-4 32 0,-2-4 0 16,-2-1 0-16,-2-4-112 0,-1-5 0 0,-1-4-128 15,-4-5 192-15,0-4-192 0,-4-6 128 0,0-6-128 0,-3-4 0 16,0-2 224-16,-1-5-48 0,-2-6-16 0,-1-7 0 15,-2-8-160-15,2-3 0 0,-1 0 144 0,0-4-144 16,-3-4 0-16,2 1 0 0,-1 3 0 0,2-5 0 16,0-8 0-16,-2 3 224 0,1 4-48 0,1-4-16 15,-5-1 176-15,4 1 48 0,-2 2 0 0,2-3 0 16,-1-1 32-16,0 4 16 0,3 6 0 0,-3 1 0 16,2 0-160-16,0 6-16 0,-1 11-16 0,0 7 0 15,1 5 64-15,0 4 16 0,-2 7 0 0,1 5 0 16,-1 6-320-16,0 7 0 0,-1 3 0 0,-1 5 0 15,1 3-384-15,1 7-128 0,-2 4-16 0,0 5-16 16,0 3-1520-16,1 3-304 0,0 3-64 0,-2 6-14096 16</inkml:trace>
  <inkml:trace contextRef="#ctx0" brushRef="#br0" timeOffset="3578.456">7508 12915 22111 0,'0'0'976'0,"0"0"208"0,0 0-944 0,-6-6-240 0,0-1 0 0,0-1 0 15,6 8 1440-15,-7-4 240 0,-1-4 48 0,-1 3 16 16,0-1-1344-16,-2 2-272 0,0-1-128 0,-2 1 128 16,-3 0 64-16,-2 1 0 0,-1 3 0 0,0 2 0 15,-3-1-192-15,-3 2 160 0,-1 1-160 0,-2 5 160 16,-2 5-160-16,-3 4 0 0,-5 1 144 0,-2 3-144 15,-2 3 0-15,-3 6 0 0,-4 5 0 0,0 4 0 16,-1 6 0-16,2 0-128 0,1-2 128 0,5 2 0 16,5 4 0-16,8 2 0 0,5 3 144 0,5 1-144 15,5 1 352-15,6-2-32 0,2-3-16 0,5-3 0 16,1-3-304-16,7-2 128 0,1-3-128 0,4-1 0 0,2-6 0 16,6-2-192-16,5-3 0 0,1-3 0 15,3-7-256-15,2-5-64 0,2-3 0 0,3-5 0 0,3-4 256 0,-1-3 64 16,-3-4 0-16,3-6 0 0,0-9 192 0,0-3 128 15,-1-4 0-15,-1 0-128 0,0-4 848 0,-6-3 64 16,-4-2 16-16,-5-2 0 0,-4 1 240 0,-3-3 48 16,-1 0 16-16,-6-5 0 0,-6-5-144 0,-3-2-48 15,-3 0 0-15,-3-1 0 0,-6 7-480 0,-1 0-112 16,1 4 0-16,-2 5-16 0,-3 6-432 0,-2 7 0 16,2 1 128-16,2 3-128 0,0 3-176 0,2-2-64 15,0 1-16-15,4 6 0 16,3 4-1936-16,1 1-400 0,3 0-80 0</inkml:trace>
  <inkml:trace contextRef="#ctx0" brushRef="#br0" timeOffset="3935.398">8066 13036 26719 0,'-1'26'2368'0,"-3"-7"-1888"0,-6 2-480 0,4 10 0 15,-3 5 2048-15,3 5 320 0,2 1 64 0,0 2 16 16,-2 1-2256-16,1 0-464 0,-2-1-96 0,0 0-16 16,-2-1 80-16,-1-1 16 0,0-3 0 0,-1-6 0 15,1-6-32-15,0-5 0 0,-4 0 0 0,2-7 0 0,1-4 464 0,2-5 96 16,-2-6 16-16,4-3 0 0,-1-3 576 0,2-5 128 15,-4-6 32-15,4-4 0 0,3-3-96 0,5-1 0 16,-2-7-16-16,4-4 0 0,2-6-240 0,4 3-32 16,3 2-16-16,3 1 0 0,4 3-336 0,3 0-64 15,3-1 0-15,4 4-16 0,2 5-176 0,1-1 0 16,4-1 0-16,3 3 0 0,6 3 0 0,-2 4-176 16,-2 5 16-16,2-1 0 15,-4-2-2000-15,3 1-400 0,1 3-64 0</inkml:trace>
  <inkml:trace contextRef="#ctx0" brushRef="#br0" timeOffset="4378.169">11256 13200 1839 0,'0'0'0'0,"0"0"160"0,-2 12-160 0,-4 5 0 16,-1 1 0-16,3 8 0 0,1 8 9152 0,2 5 1808 16,-2 7 368-16,0 4 64 0,-1 5-9408 0,-2-1-1856 15,-3-3-384-15,2-1-80 16,-4 3-944-16,1-1-192 0,1-3-48 0,0 1 0 15,0-2-912-15,-2-7-176 0,2-7-32 0,1-9-16 16,1-10-608-16,2-9-112 0</inkml:trace>
  <inkml:trace contextRef="#ctx0" brushRef="#br0" timeOffset="4531.9">11043 12844 34095 0,'0'0'3024'0,"-7"0"-2416"0,-1-4-480 0,4 1-128 16,4 3 2240-16,0 0 416 0,0 0 96 0,0 0 0 31,0 0-3648-31,0 0-720 0,10 2-160 0,3 2-16 0,-1-1-1376 0,5-1-272 0,8 3-48 16,0-3-16-16</inkml:trace>
  <inkml:trace contextRef="#ctx0" brushRef="#br0" timeOffset="4920.82">12550 13161 35007 0,'0'0'3120'0,"0"0"-2496"16,-6-6-496-16,-1 3-128 0,1 2 2352 0,-4-2 448 15,-1 2 80-15,-5 2 32 0,-5 3-2656 0,-5-1-512 16,-7 1-128-16,-5 2 0 15,-9 2-240-15,-2 2-32 0,-2-1-16 0,0 6 0 16,-1 1-768-16,8 2-160 0,3-3-16 0,8 2-16 16,6-2 864-16,6-1 160 0,5 0 32 0,8-2 16 0,2 2 560 0,6-1 0 0,4 2 160 15,6-1-32-15,6 1 144 0,4 2 48 0,2 0 0 16,5 4 0-16,4 1 224 0,4 2 48 0,2 2 16 0,1 1 0 16,0 2-160-16,0-2-48 0,-1-1 0 0,-4-1 0 15,-3 0 96-15,-6-1 16 0,-3 0 0 0,-6-2 0 16,-5-3 0-16,-2 1 16 0,-5-2 0 0,-4 3 0 15,-7 2 112-15,-6 1 32 0,-6 1 0 0,-8 1 0 16,-7 0-384-16,-6 3-80 0,-5-2-16 0,-4-2 0 16,-3-4-192-16,-2-3-256 0,-1-4 48 0,-3-2 16 15,-1-5-1536 1,9-3-288-16,5-5-64 0,7-1-16 0,10-5 832 0,7-1 176 16,7-2 16-16,8-4 16 0,10-8-2768 0,9-2-544 0</inkml:trace>
  <inkml:trace contextRef="#ctx0" brushRef="#br0" timeOffset="5349.829">14802 13345 42159 0,'-5'-6'1856'0,"5"6"400"0,0 0-1808 0,0 0-448 0,0 0 0 0,-8 3 0 16,-1 1 208-16,3 5-48 0,-3 6-16 0,0 2 0 16,-2 4-144-16,-4 9 0 0,0 7-192 0,-1 6 192 15,-1 3-304-15,-4 3 64 0,0-1 16 0,2 0 0 16,-4 3-336-16,1-4-64 0,1 3-16 0,1-7 0 15,1-1-1616-15,4-5-336 0,2-10-64 0,5-2-7360 16,2-9-1472-16</inkml:trace>
  <inkml:trace contextRef="#ctx0" brushRef="#br0" timeOffset="5657.474">15582 12396 34095 0,'0'0'3024'0,"0"0"-2416"15,0 0-480-15,0 0-128 0,0 0 1728 0,0 12 336 16,-1 6 64-16,-1 2 16 0,-6 4-1696 0,0 7-448 16,-3 6 0-16,-2 9 128 0,-2 10-128 0,-4 4-240 0,-1 0 64 0,-3 7 16 15,1 6-64-15,-2 4-16 0,1 4 0 16,-2 1 0-16,0-5-96 0,3 0-32 0,1-3 0 0,3 0 0 15,5 0 48-15,0-7 16 0,6-7 0 0,5-2 0 16,3-7 304-16,4-3-128 0,0-5 128 0,3-2 0 16,3 4 0-16,5-3 0 0,2-5 0 0,3-3 0 15,2-6-304-15,4-1 0 0,1-8 0 0,3 0 0 16,0-7-1616 0,0-3-336-16,-1-2-64 0,-4-8-11696 0</inkml:trace>
  <inkml:trace contextRef="#ctx0" brushRef="#br0" timeOffset="5871.489">15121 13331 37775 0,'0'0'3360'0,"0"0"-2688"15,0 0-544-15,18 3-128 0,6-2 1680 0,8 2 304 16,7 0 64-16,11-1 16 0,4 1-1840 0,4-4-368 15,4-3-80-15,2-3-16 16,0 0-560-16,6-2-112 0,-2-7-32 0,2 0 0 16,-4-5-1872-16,-3-1-384 0,-5 0-80 0</inkml:trace>
  <inkml:trace contextRef="#ctx0" brushRef="#br0" timeOffset="6042.647">14313 12782 35007 0,'0'0'3120'0,"0"0"-2496"0,-6-3-496 0,6 3-128 15,0 0 2560-15,0 0 512 0,0 0 80 0,0 0 32 32,0 0-3184-32,0 0-464 0,12 1-176 0,5-2-48 15,3-1-2480-15,2-2-496 0</inkml:trace>
  <inkml:trace contextRef="#ctx0" brushRef="#br0" timeOffset="6677.041">18782 13196 15663 0,'-47'23'688'0,"10"-9"144"0,-7 2-656 0,-4 3-176 0,-3 6 0 0,4 10 0 16,4 11 4656-16,5 8 896 0,1 4 176 0,7-1 32 15,3 1-5392-15,4-7-1088 0,4-2-224 0,9-11-32 16,8-4 16-16,9-5 16 0,2-4 0 0,4-4 0 15,2-6 480-15,4-5 80 0,4-5 32 0,2-6 0 16,2-8 1136-16,4-3 240 0,2-4 32 0,4-3 16 0,-1-8 112 16,3-3 32-16,1-3 0 0,-1-2 0 0,-5-3-432 0,-2-2-80 15,-3-1 0-15,-6 2-16 0,-1 0-144 0,-4 2-32 16,-3 1 0-16,-2 3 0 0,-4-1-240 0,-1 7-48 16,-1 3-16-16,-3 7 0 0,-1 5-208 0,-6 5-160 15,1 2 32-15,2 5 0 0,0 0 128 0,-7 8-128 16,-3 5 128-16,2 6-128 0,-2 4 128 0,6 4-208 15,-2 5 80-15,5 11 128 0,1 9-192 0,7-6 192 16,1-5-192-16,7 0 192 0,3-1-128 0,7-2 128 16,4-6 0-16,8-2 0 0,6-1 0 0,5-4 256 15,7-1-32-15,1-4-16 0,3-3 176 0,6-5 48 16,4-2 0-16,6-7 0 0,4-5-432 0,2-6 128 16,0-6-128-16,4-4 0 15,3-3-1728-15,-1-4-416 0</inkml:trace>
  <inkml:trace contextRef="#ctx0" brushRef="#br0" timeOffset="7629.74">10064 15436 24879 0,'0'0'2208'0,"-7"-2"-1760"16,-5-2-448-16,-1-3 0 0,2-3 3584 0,0-1 640 15,-3-3 128-15,3 1 32 0,0 0-3488 0,1-2-688 0,-2-1-208 0,1-1 0 16,1 1 256-16,-4-1-32 0,-3-2-16 0,0 1 0 31,-1 3-512-31,-2 2-96 0,0 4-32 0,-2 4 0 16,-3 5-48-16,1 5-16 0,0 6 0 0,-5 8 0 0,1 9 192 0,-1 6 48 0,1 3 0 0,-1 5 0 16,-1 3 256-16,5 4 0 0,4 3 176 0,1 8-176 15,-1 3 272-15,5 1-48 0,5 1-16 0,5-2 0 16,5-4-80-16,3 2-128 0,7-5 176 0,4-1-176 15,3-4 128-15,7-2-128 0,7-2 0 0,2-8 0 16,1-8 0-16,3-5 0 0,3-2-128 0,2-5 128 16,4-7 0-16,3-5 0 0,1-7-128 0,4-6 128 15,4-1 0-15,0-12 0 0,-1-11 0 0,-1-8 0 16,-2-10 0-16,0-3 0 0,1-8 0 0,-1-1 0 16,2-4-240-16,-6-1 48 0,-3-7 16 0,-2-1 0 0,-5-1 176 0,-5 2 0 15,-3-1 0-15,-1-4 0 0,-3-5 0 16,-2 0 128-16,-2 3-128 0,-3 3 176 0,-5 2-176 0,-1 1 0 15,-2-1 0-15,-1 7 0 0,-3 4 0 0,-1 10 0 16,-2 8 0-16,-1 10 0 0,-1 6 0 0,-1 10 0 16,-2 4 0-16,-2 8 128 0,2 2 112 0,0 5 16 15,0 0 0-15,-4 16 0 0,0 5-112 0,-3 9-16 16,-3 11 0-16,-1 10 0 0,-2 8-128 0,0 10 0 16,-4 9 0-16,-3 5 0 0,-2 2 0 0,4 6 0 15,-3 5 0-15,0-3 128 0,2-6 16 0,-1-1 0 16,3-5 0-16,1-7 0 0,0-10 112 0,2-10 32 15,0-9 0-15,2-8 0 0,0-4-96 0,3-9-32 0,4-6 0 16,1-8 0-16,4-10-160 0,0 0 160 0,0 0-160 16,0 0 160-16,2-8-160 0,3-8 0 0,3-7-192 15,3-6 192-15,4-5-256 0,5-5 64 0,1 0 0 0,5-5 16 16,3-4 176-16,4 6-208 0,0 3 80 0,6 4 128 16,0 5-240-16,4 6 80 0,2 6 16 0,-1 8 0 15,0 7 144-15,-1 6 0 0,-1 6-144 0,-1 6 144 16,-2 5-128-16,2 10 128 0,-2 4-160 0,2 4 160 15,-1 3 0-15,-2 5 0 0,-1 0-128 0,-2-2 128 16,-1-2 0-16,-2-3 0 0,-1 0 0 0,0-5-144 16,0-6-272-1,3-1-48-15,2-2-16 0,2-5-10960 0,4-6-2192 0</inkml:trace>
  <inkml:trace contextRef="#ctx0" brushRef="#br0" timeOffset="8038.978">13333 14967 33167 0,'0'0'1472'0,"-6"11"304"0,-1 0-1424 0,-2 6-352 0,-1 6 0 0,0 7 0 16,0 4 1824-16,-1 8 288 0,1 5 64 0,-1 11 16 16,2 5-1744-16,-1 6-448 0,0-1 128 0,-1 4-128 15,-1 2 0-15,0 5 0 0,0 3 0 0,3-5 0 16,2-4 0-16,0-7 0 0,-4-3 0 0,2-4 0 31,1-2-352-31,2-10-96 0,-1-8-32 0,3-4 0 0,-1-6-624 16,2-5-128-16,0-3-32 0,2-7 0 0,1-14-1552 15,0 0-320-15</inkml:trace>
  <inkml:trace contextRef="#ctx0" brushRef="#br0" timeOffset="8549.273">13765 14982 32255 0,'0'0'2864'0,"0"0"-2288"16,0 0-576-16,-2-9 0 0,2-1 2848 0,5 1 464 15,2-1 80-15,5 1 32 0,2 0-3040 0,4-1-592 16,3-1-128-16,6 2-32 0,7 3 368 0,5-2-144 15,-2-3 144-15,7 4 0 0,3 4-336 0,1 4 32 16,-2 3 16-16,-2 1 0 16,-1 1-224-16,-6 3-32 0,0 1-16 0,-4 4 0 15,-7 1 80-15,-2 4 16 0,-3 0 0 0,-7 5 0 0,-5-1 224 0,-6 4 48 16,-4 1 16-16,-5 1 0 0,-4 3 304 0,-4 1 64 0,-4 0 16 0,-5 4 0 16,-1 4 0-16,-3-3 0 0,-1-4 0 0,0-1 0 15,3-3-208-15,-4-2 0 0,2-5 0 0,0-2 0 31,3-4-448-31,5-3 32 0,4 0 0 0,3-3 0 0,4-2-48 16,8-9-16-16,-2 8 0 0,6-3 0 0,7 4 240 0,6-2 48 0,5 1 16 0,3-1 0 16,7 3 176-16,6-1 256 0,1 1-64 0,6 1-16 15,5 2 64-15,5 0 16 0,5 0 0 0,1 3 0 16,-3-1-256-16,-5 0 0 0,-3 5 0 0,-2 0 0 16,-8-3 0-16,-4-2 0 0,-7 0-128 0,-4 0 128 0,-8-1 0 15,-5-1 144-15,-8 1 16 0,-6 3 0 0,-5 2 576 16,-6 4 112-16,-5 0 32 0,-6 1 0 0,-9 1 80 0,-6 2 0 15,-1 0 16-15,-11 3 0 0,-7 4-224 0,-6-1-48 16,-4-1-16-16,-2-1 0 0,0 0-432 0,0-3-64 16,-1-4-32-16,0 2 0 0,-2-3-160 0,4-5 0 15,3-1 0-15,6-2 0 16,6-3-512-16,6-3 32 0,3-2 0 0,8-3 0 16,6-2-928-16,10-3-176 0,7-1-32 0,6-2-10704 15,6-7-2144-15</inkml:trace>
  <inkml:trace contextRef="#ctx0" brushRef="#br0" timeOffset="9292.234">16812 15222 34095 0,'0'0'3024'0,"0"0"-2416"15,-8 1-480-15,0 2-128 0,1 3 1488 0,3 5 288 16,0 5 48-16,4 11 16 16,2 9-1840-16,2 7-384 0,-1 4-64 0,-1 8 0 0,-1 6 160 0,1 9 32 15,1 10 16-15,-2 2 0 16,-1-1-304-16,-3 2-64 0,-2-3-16 0,-1-1 0 16,-3-5-272-16,-2-10-64 0,-3-7-16 0,-1-11 0 0,-3-8 976 0,1-11 0 0,1-5 0 0,2-4 0 15,0-5 656-15,3-7 32 0,-1-3 0 0,2-7 0 16,-1-3 16-16,1-9 16 0,0-5 0 15,2-8 0-15,4-8-272 0,2-8-48 0,2-6-16 0,5-7 0 16,1-3-256-16,5-3-128 0,3-3 0 0,5-4 128 16,5-6-128-16,3 0 0 0,4 2-192 0,8 3 192 15,4 4-384-15,6 5 64 0,-1 6 0 0,2 4 0 16,-1 4 0-16,3 8 16 0,1 7 0 0,5 6 0 16,-1 6 160-16,-2 8 144 0,-4 6-208 0,-5 5 80 15,-5 3-48-15,-7 7 0 0,-4 4 0 0,-4 4 0 16,-6 5 32-16,-4 7 0 0,-5 6 0 0,-6 5 0 0,-7-4 272 15,-6 1 64-15,-5 0 16 0,-5-1 0 0,-4-1 288 16,-6-2 48-16,-9-3 16 0,-5-2 0 0,-5-1 96 0,1-2 32 16,0-3 0-16,2-5 0 0,1-6-368 0,5-3-64 15,7-5 0-15,5-3-16 16,5-5-1344-16,6-3-272 0,4-5-48 0,5-4-9968 16,6-3-1984-16</inkml:trace>
  <inkml:trace contextRef="#ctx0" brushRef="#br0" timeOffset="9620.501">17957 15070 42735 0,'0'0'1888'0,"0"0"400"0,0 0-1840 0,0 0-448 0,0 0 0 0,-6 11 0 15,2 2 0-15,-4 5-208 0,1 4 16 0,-2 7 0 16,2 6 0-16,-6 8 16 0,-1 8 0 0,-2 2 0 15,0 0-128-15,-1 1-16 0,1 0-16 0,-1 0 0 16,1-2-48-16,0-1-16 0,2-7 0 0,4-7 0 16,3-6 208-16,-1-10 64 0,3-8 0 0,3-4 0 15,2-9 400-15,0 0 96 0,0 0 16 0,0 0 0 16,4-11 336-16,2-9 80 0,2-3 16 0,5-8 0 16,2-3-464-16,3 0-96 0,3-8 0 0,3 3-16 15,0 0-240-15,6-1 144 0,3-1-144 0,4 0 128 0,2 5-304 16,4-1-64-16,2 1-16 0,2 6 0 0,3 0-48 15,-4 3-16-15,-4 4 0 0,-3 5 0 16,-1 2-1488-16,-4 3-304 0,-2 3-64 16,-1 2-8848-16,-2 0-1776 0</inkml:trace>
  <inkml:trace contextRef="#ctx0" brushRef="#br0" timeOffset="9993.989">19152 15109 35007 0,'0'0'3120'0,"0"0"-2496"16,-14-3-496-16,1 2-128 0,-1 1 1952 0,-2 1 368 15,0 4 80-15,-3 3 16 16,-6-1-2416-16,0 6-384 0,-3 3-128 0,-2 3-32 16,0 4 48-16,-1 9 16 0,0 5 0 0,0 5 0 15,-5 2-96-15,4 1 0 0,2-2-16 0,5 0 0 16,2-2 80-16,4 1 32 0,5-1 0 0,7-3 0 15,7-5-64-15,4-3-16 0,3-6 0 0,4-4 0 0,5-4 560 0,1-5 0 0,5-6 0 0,1-4 144 16,4-2 752-16,4-8 128 0,2-4 48 0,2-6 0 16,3-2-192-16,3-2-48 0,3-1 0 0,1-3 0 15,0-5-128-15,0 0-16 0,-1 0-16 0,-5-1 0 16,-7 0-224-16,-6 1-64 0,-3 0 0 0,-6-1 0 16,-5-2-128-16,-4 1-48 0,-5 1 0 0,-5 1 0 15,-5 4 64-15,-6 2 16 0,-3 0 0 0,-7 4 0 0,-2 1-288 16,-10 5 160-16,-4 4-160 0,-2 2 128 0,-5 5-384 15,6 2-96-15,-2 1-16 0,5 5 0 16,2 1-1744-16,6 2-368 0,3-3-64 16</inkml:trace>
  <inkml:trace contextRef="#ctx0" brushRef="#br0" timeOffset="10511.948">20422 13942 41471 0,'0'0'1840'0,"0"0"368"0,-11-8-1760 0,0 2-448 16,2 2 0-16,-2 5 0 0,0 5 768 0,0 7 64 0,-3 7 0 0,-1 3 16 15,-4 4-992-15,-1 8-208 0,-2 8-32 0,-4 6-16 31,-1 3-32-31,-2 10 0 0,-4 7 0 0,-3 6 0 0,0 5 80 0,-3 3 16 0,1-1 0 0,1 4 0 16,2 4 144-16,3-7 48 0,4-8 0 0,6-10 0 16,4-11 144-16,5-10 144 0,1-8-16 0,5-8-128 15,1-4 432-15,4-5-32 0,2-1 0 0,2-7 0 16,-2-11-16-16,10 4 0 0,-1-4 0 0,7-2 0 16,6-7-384-16,6-5 0 0,1-6 0 0,9-4 0 15,6-2-288-15,1-2 64 0,1-2 16 0,1 4 0 16,0 0 16-16,2 5 16 0,0 0 0 0,-1 3 0 15,0 4-64-15,-3 5-16 0,-5 5 0 0,-5 3 0 0,-3 2 64 16,-7 5 0-16,-6 3 0 0,-7 5 0 0,-5 4 192 0,-6 3 0 16,-4 1 0-16,-8 4-144 0,-9 3 144 0,-5 2 192 15,-5 5-32-15,-9-3-16 0,-8 1 320 0,-2-1 64 16,0-2 16-16,-1-4 0 0,1-1 112 0,1-4 32 16,0-2 0-16,3-3 0 0,3-3-240 0,5-3-32 15,2-3-16-15,6-2 0 0,6-3-400 0,6-3 0 16,1-2 0-16,6-3-176 15,3-5-1312-15,5-4-272 0,8-6-48 0,7-9-16 16,6-11-2016-16,8-5-416 0</inkml:trace>
  <inkml:trace contextRef="#ctx0" brushRef="#br0" timeOffset="10738.843">21198 13570 35007 0,'0'0'3120'0,"0"0"-2496"0,0 0-496 0,-8 2-128 16,0 5 1600-16,1 4 320 0,-1 4 48 0,-1 5 16 15,-1 4-1680-15,-3 8-304 0,2 5 0 0,-3 9-208 16,-3 6 208-16,-2 9 0 0,-3 6 0 0,0 4-144 16,0 4 144-16,-4 3 0 0,-4 2 0 0,2 7-128 15,-2 1 128-15,1 0 0 0,0 0 0 0,2 1-128 16,0 4 128-16,6-6-128 0,1-7 128 0,4-5-128 15,0-8-240 1,4-2-32-16,1-4-16 0,6-7 0 0,1-6-1088 0,4-7-224 16,1-8-32-16,5-7-8928 0,-1-10-1792 0</inkml:trace>
  <inkml:trace contextRef="#ctx0" brushRef="#br0" timeOffset="11184.783">21220 14873 40543 0,'0'0'3600'0,"0"0"-2880"16,8 9-576-16,10 1-144 0,10-1 672 0,1 2 96 0,2 0 32 0,3-5 0 31,5-3-1312-31,2-7-256 0,1-5-48 0,2-7-16 15,0-5-112-15,7-3-16 0,-1-3-16 0,2-1 0 16,-1-3-336-16,-7-1-64 0,-2-1-16 0,-3 2 0 0,-7 2 1056 0,-3-1 208 0,-8 2 128 0,-4 2-160 16,-3 0 992-16,-3 0 192 0,-5 1 32 0,-3 2 16 15,-2 1-80-15,-3 5-16 0,-2 3 0 0,-6 3 0 16,-4 6-464-16,-4 4-112 0,-3 3-16 0,-11 7 0 16,-11 8-384-16,-7 8 128 0,-6 4-128 0,-3 5 0 15,2 5 0-15,-3 2 0 0,0 5 0 0,3 4 0 16,3 6 0-16,-2 5 0 0,3-2 0 0,8-2 0 15,9-5 160-15,8-5-160 0,4-5 192 0,9-3-192 16,4-5 0-16,7-1 0 0,7-1 0 0,6 1 0 16,10-1 176-16,9-3-176 0,5-5 160 0,8-2-160 0,8-3 0 15,8-7-160-15,5-5 0 0,4-8 0 16,8-6-1200-16,7-6-240 16,8-10-64-16,-3-7-14688 0</inkml:trace>
  <inkml:trace contextRef="#ctx0" brushRef="#br0" timeOffset="11793.191">22614 14605 45151 0,'0'0'4016'0,"0"0"-3216"0,5 10-640 0,-1 6-160 16,4 6 704-16,0 8 128 0,-1 6 0 0,-1 8 16 31,-2 4-1264-31,-2 0-256 0,-2 0-48 0,-1 1-16 16,0 5-160-16,-2-2-16 0,-4 1-16 0,1 2 0 15,-3-3-336-15,-1-4-64 0,0-3-16 0,2-9 0 0,1-11 896 0,2-5 160 0,2-5 32 0,2-5 16 16,1-10 832-16,0 0 176 0,0 0 16 0,0 0 16 16,8-3 16-16,2-4 0 0,-1-4 0 0,2-6 0 15,4-8-256-15,1-3-48 0,4-4-16 0,1-4 0 16,-3-6-304-16,4 0-48 0,4-1-16 0,0-1 0 15,-1-2-128-15,2 1-144 0,1-1 144 0,1-5-208 16,2 0-48-16,-1 5 0 0,-3 4 0 0,6 6 0 0,-1 5-64 16,0 5 0-16,-1 3-16 0,-4 5 0 0,0 6 80 15,-3 4 32-15,-2 5 0 0,-3 5 0 0,-3 4 16 0,1 5 0 16,-2 4 0-16,-3 6 0 16,-3 5-176-16,-4 7-48 0,-1 5 0 15,-4 5 0-15,-5 5 160 0,0 1 16 0,-2-2 16 0,-2-2 0 0,0-4 96 0,2-7 16 16,-1-6 0-16,4-5 0 0,1-6 288 0,1-5 64 15,-2-3 16-15,4-9 0 0,0 0 16 0,0 0 0 16,6-8 0-16,0-5 0 0,5-4-80 0,3-5-16 16,2-5 0-16,3-4 0 0,1-4-16 0,4-4 0 15,0-1 0-15,2-4 0 0,2-4-144 0,4 2 0 16,2 1 0-16,2 0 0 0,2 0 0 0,5 2 0 16,2 5 0-16,-3 2 0 0,-3 3 0 0,-3 9 0 15,-1 7 0-15,-1 4 0 0,-4 5 416 0,-4 7 160 16,0 5 16-16,0 6 16 0,-3 4-128 0,1 10-32 0,0 5 0 15,-2 7 0-15,-6 6-272 0,-4 6-176 16,-3 7 192-16,1 6-192 0,-2 4 0 0,-2 2 0 0,-4-2 0 0,-2 0 0 31,0-5-992-31,-2 0-304 0,-2-1-64 0</inkml:trace>
  <inkml:trace contextRef="#ctx0" brushRef="#br0" timeOffset="34265.435">11361 16874 14735 0,'-5'-8'640'0,"5"8"160"0,-8-4-640 0,4 0-160 15,4 4 0-15,-2-7 0 0,2 7 1040 0,-5-7 176 16,5 7 48-16,0 0 0 0,-4-3-208 0,4 3-32 16,0 0-16-16,0 0 0 0,0 0-304 0,0 0-64 15,1 8-16-15,0 4 0 0,-2 3-112 0,1 5-32 16,1 3 0-16,-1 5 0 0,0 3 32 0,-1 4 16 15,-1 4 0-15,1 3 0 0,1 0-320 0,0 1-64 16,0-1-16-16,-2-3 0 0,1-1-128 0,-1-2 0 16,1-2-160-16,0-4 160 15,2-3-640-15,-1-5-16 0,0-3-16 0,0-5-11536 0</inkml:trace>
  <inkml:trace contextRef="#ctx0" brushRef="#br0" timeOffset="34722.21">11620 17051 25103 0,'-8'12'1104'16,"5"-1"240"-16,1 4-1072 0,-1 0-272 0,-1 2 0 0,1-1 0 15,1 2 0-15,-1 0 0 0,0 3 0 0,2 2 0 16,0 2 272-16,-1 2 0 0,2-1 0 0,0 1 0 0,-1-1-112 0,1 0-32 16,0-2 0-16,0-2 0 0,1-4-128 0,2 0 0 15,-2-3 0-15,0-1 0 0,1-3-144 0,1-3 144 16,-3-8-192-16,1 7 192 0,-1-7-320 0,0 0 64 16,0 0 0-16,0 0 0 0,0 0 400 0,6-11 96 15,-4-1 16-15,2 0 0 0,-1-2 240 0,0-3 48 16,2-1 16-16,-3 1 0 0,1-1-80 0,2 0-16 15,0-2 0-15,2-1 0 0,2 1-272 0,-2 1-64 16,2 2-128-16,1 1 192 0,0 3-192 0,1 1 0 16,-2 1 0-16,2 4 0 0,1 4 0 0,1 2 0 15,-1 0 0-15,1 4-160 0,-1 3 160 0,0 0 0 16,3 3-144-16,0 1 144 0,-1 0-128 0,-1 1 128 16,-1 2-160-16,0 0 160 0,0-1-208 0,1 1 48 15,-4-1 16-15,1 0 0 0,-1 1 144 0,-2-1-192 0,0-2 192 0,-2 2-192 16,1 1 192-16,-2 2 0 0,-3-2 0 0,2-1 0 31,-3-1-480-31,2-1-16 0,0 0 0 0,-2-10-11712 0</inkml:trace>
  <inkml:trace contextRef="#ctx0" brushRef="#br0" timeOffset="35026.427">12363 16447 28559 0,'-6'-6'1264'0,"0"4"272"0,0 2-1232 0,6 0-304 16,0 0 0-16,0 0 0 0,0 0 1024 0,0 0 128 16,-5 12 48-16,4 3 0 0,1 3-976 0,0 7-224 15,-1 8 0-15,1 4 0 0,1 4 0 0,-1 4 0 16,-2 4 0-16,-1-2 0 0,1 0 0 0,-3 2 0 15,2-3 0-15,2 1 0 0,-3 3-240 0,1-3-48 16,1-1-16-16,-2-2 0 16,2-3-528-16,0-5-96 0,0-5-32 0,1-6 0 15,0-5-208-15,0-5-48 0,0-3-16 0,0-4-6416 16,1-8-1280-16</inkml:trace>
  <inkml:trace contextRef="#ctx0" brushRef="#br0" timeOffset="35257.722">12248 17008 35071 0,'-13'6'1552'0,"5"0"320"0,3 4-1488 0,-1-1-384 0,6-9 0 0,0 11 0 15,2 0-208-15,3 1-112 0,0-3-32 0,5 0 0 16,0-1 352-16,2-2-144 0,1 0 144 0,3-1 0 15,0 0-384-15,3-1 48 0,3 1 0 0,-2 1 0 16,-1-3-384-16,5-2-80 0,-2 2-16 0,2-2 0 16,-4-2-144-16,5-1-16 0,-1 0-16 0,16-2-4512 15,-3 1-896 1,3 0-176-16</inkml:trace>
  <inkml:trace contextRef="#ctx0" brushRef="#br0" timeOffset="35680.047">13003 17038 30399 0,'0'0'2704'0,"0"0"-2160"15,0 0-544-15,1 10 0 0,5 1 784 0,1-2 48 0,4-3 16 0,2 0 0 16,-2-2-848-16,2-2-160 0,3-3-32 0,-1-1-16 15,0-2-160-15,4-2-16 0,2-3-16 0,-1-2 0 32,-1-4-176-32,-1 0-16 0,2-2-16 0,-5 2 0 15,-2 2 144-15,-2-2 16 0,-3 0 16 0,0-1 0 0,-1 4 432 0,-5 0 0 0,-1 0 0 0,0 0 128 16,-1 0 448-16,-1-1 112 0,-1-2 16 0,0 3 0 16,-5 2-96-16,-1 3-16 0,-2-1 0 0,-2 4 0 15,-3 0-336-15,-2 5-64 0,0 4 0 0,-4 4-16 16,-2 3-176-16,-1 4 0 0,-4 6 0 0,3 4-176 15,1 2 176-15,-1 2-208 0,4 1 80 0,5 2 128 16,1 1 0-16,6-1 0 0,2-1 0 0,4-2 0 16,3-4 0-16,4-2 0 0,4-2 0 0,3 0 0 15,3-4-288-15,4-3 16 0,2-3 0 0,3-1 0 16,2-1-368-16,4-2-64 0,3-4 0 0,3-1-16 16,1-2-2112-16,1-2-432 0</inkml:trace>
  <inkml:trace contextRef="#ctx0" brushRef="#br0" timeOffset="36043.35">14049 16728 22111 0,'0'0'1968'0,"-11"3"-1584"16,0-1-384-16,1 2 0 0,-2 0 2096 0,1 2 336 15,-1 2 64-15,1 1 0 0,-4 0-2000 0,1 0-496 16,-1-3 0-16,-2 5 0 0,1 5 0 0,-4 1 0 0,0 2 0 0,0 0 0 15,3-1-192-15,1 3 192 0,1 2-208 0,-1 3 80 16,2 0 128-16,3-1-128 0,0 0 128 0,2 2-128 16,3 3 128-16,1-2 0 0,2-8 0 0,3 0-128 15,4 0 128-15,0-4-192 0,-1-4 192 0,1-2-192 16,3-3 32-16,1-3 0 0,-8-4 0 0,12 1 0 16,-1-4 160-16,1 2 144 0,-1-1-16 0,1-3-128 15,-2-2 432-15,1 2-32 0,0 1 0 0,-3 2 0 16,-8 2-112-16,9 2-32 0,-9-2 0 0,10 5 0 15,-1 4-64-15,-3 1 0 0,-1 4-16 0,-2 3 0 16,0 3 16-16,-3 3 0 0,-3 3 0 0,0 5 0 16,-2 1-64-16,-3 1-128 0,-1 0 192 0,0 0-64 0,-3 1-128 15,2-3 0-15,0-4 0 0,-1-2 128 0,0-5-128 0,3 0 0 16,-2-7-192-16,1-2 192 16,0-2-1408-16,1-4-176 0,1-5-16 0,7 0-11696 15</inkml:trace>
  <inkml:trace contextRef="#ctx0" brushRef="#br0" timeOffset="36493.375">14489 16707 31327 0,'0'0'2784'0,"0"0"-2224"16,-7 2-560-16,-1 0 0 0,8-2 1664 0,-6 4 208 15,2 1 48-15,-1 4 16 0,-1 1-1744 0,-1 1-368 0,-3 0-64 0,0 5-16 16,0 5 0-16,-1 2-16 0,-3 0 0 0,-1 3 0 31,6 0-288-31,-1-1-48 0,-1 0-16 0,2 0 0 0,2 1 256 0,3-3 48 0,-2-3 16 0,3 2 0 16,2 2-16-16,1-3-16 0,1-6 0 0,1-4 0 16,2-3 144-16,-4-8 16 0,0 0 16 0,0 0 0 15,9 0 288-15,1-2 48 0,-1-2 16 0,0-6 0 16,0-5 176-16,1-3 32 0,0 0 16 0,-3 0 0 15,1-1-96-15,0 0 0 0,-2-1-16 0,0 3 0 16,1 1-176-16,-1 3-128 0,-3 2 144 0,1 2-144 16,-1 1 128-16,-3 8-128 0,0 0 0 0,0 0 0 15,0 0 176-15,0 0-176 0,0 0 192 0,6 12-192 16,-1 2 0-16,-1 3 0 0,1-1 0 0,-3 3 0 0,0 2 0 0,1 0 0 16,4-2-128-16,-2 1 128 0,2-2 0 0,0-4-176 15,-3-4 176-15,5 0-160 0,1-4 160 0,1-2-192 16,-1-8 192-16,3 1-192 0,-1 0-16 0,2-8-16 15,1-7 0-15,0-2 0 16,0-2-176-16,1-2-48 0,-1 1 0 0,-1 0 0 16,0 3-2560-16,-3 3-512 0</inkml:trace>
  <inkml:trace contextRef="#ctx0" brushRef="#br0" timeOffset="37112.322">14423 16769 9215 0,'0'0'400'0,"0"0"96"0,-10 4-496 0,2-2 0 16,8-2 0-16,0 0 0 0,-5 7 4624 0,2 2 832 16,3 2 176-16,3 0 16 0,0 2-4544 0,-1 3-912 15,2 4-192-15,2 5 0 0,-2 2 0 0,2 2 0 16,-1 1 0-16,2 4 0 0,-2 4 0 0,3-2 0 15,-6-2 0-15,3-5 0 0,-1-4 0 0,-1-3 128 0,0 0-128 0,-3-7 0 16,0-5 160-16,0-2-16 16,0-8 0-16,0 0 0 0,0 0 624 0,0 0 112 15,-3-8 16-15,1-5 16 0,1-6-80 0,1-3 0 0,0-3-16 0,5-5 0 16,-3-2-416-16,3-2-80 0,3-1 0 0,-1 1-16 16,1 3-304-16,0 4 160 0,5 0-160 0,2 2 128 15,0 0-128-15,1 3-144 0,0 2 144 0,0 3-208 16,2 6-64-16,1-1-16 0,0 1 0 0,1 5 0 31,-1 6-1600-31,3 2-320 0,-3-2-64 0,0 3-7104 0,-1-1-1424 0</inkml:trace>
  <inkml:trace contextRef="#ctx0" brushRef="#br0" timeOffset="37874.411">15119 16752 32079 0,'-3'-9'1408'0,"3"9"320"0,-1-4-1392 0,-2-2-336 15,3 6 0-15,0 0 0 0,-3-5 192 0,0 0-48 16,-2-2 0-16,0 5 0 0,5 2 48 0,-11 1 0 16,0 3 0-16,-1 3 0 0,0 3-192 0,0 3-144 15,-3 3 144-15,1 2-208 0,2 2 80 0,2 3 128 16,1-2-208-16,0 2 80 0,1 0 128 0,-1 0 0 16,4 1 0-16,4-1 0 0,0 1 0 0,1 1 0 15,1-2 0-15,3-3 0 0,3-4 128 0,2 2-128 16,1-2 160-16,-1-5-160 0,2-5 176 0,2-2-176 15,2-2 192-15,0-2-192 0,-2-3 256 0,-2-5-48 16,1-3-16-16,-1-2 0 0,1-2 160 0,-2-1 32 0,0 0 0 0,3-2 0 16,-3-2-192-16,1-1-48 0,0 2 0 0,0-1 0 15,0 3-144-15,-2 1 0 0,0-2 0 0,-1 1-176 16,1-2-80-16,-1 0 0 0,-2 1-16 0,1-1 0 16,0-1 0-16,0 0 0 0,-2-1 0 0,1-3 0 15,2-2 128-15,0-3 144 0,-2 2-208 0,1-1 80 16,0-4 128-16,0-1 0 0,4 0 0 0,-1-2 0 15,-3-2 0-15,3 0 0 0,-3 2 0 0,1 1 0 16,-1-2 144-16,-2 5-144 0,0 2 192 0,-2 4-192 16,3 3 192-16,0 2-64 0,-5 3 0 0,0 5-128 15,0 3 320-15,1 1-32 0,-2 8-16 0,0 0 0 16,0 0-272-16,0 0 128 0,0-7-128 0,0 7 0 16,0 0 0-16,0 0 0 0,-2 13 0 0,1 3 0 0,-1 5-160 0,2 4 160 15,-1 3-160-15,-2 3 160 0,-1 5 0 0,3 0 0 16,2 2 0-16,0-1 0 0,-1 4 0 0,1 3 0 15,4 5 0-15,-4 2 0 0,1-1 0 0,1-1 0 16,4-3 0-16,1-8 0 0,2-5 0 0,-4-4 0 16,1-5 0-16,1-5 0 0,-2-6 0 0,1-2 0 15,-1-4 0-15,2-4 0 0,-8-3 0 0,11 0 160 16,-2-3-160-16,2-3 192 0,-1-3-192 0,1-2 128 16,-1-2-128-16,-2-2 128 0,2-3-128 0,1 0 0 15,-3 2 0-15,1 2 0 0,-1 2-192 0,0 1 48 16,1 0 0-16,1 4 0 0,-3 2-32 0,-7 5 0 15,10-1 0-15,-1 5 0 0,1 3 176 0,-1 4-128 16,-1 2 128-16,1 1-128 0,2 1 128 0,-4 2 0 0,2 1 0 16,-1-1 0-16,2 1 0 0,1-1 0 0,-2 0 0 0,0-1 0 15,4 0 0-15,-4 0 0 0,4 1 0 0,1-1 0 16,0 3 0-16,2-1-128 0,-1-2 128 0,0 2 0 16,2-3 0-16,2 3 0 0,4-2 0 0,-2 2 0 15,-1 0 0-15,5 1 0 0,-1-1 0 0,-1-1-128 16,0 1 128-16,0-3-128 0,1-1 128 0,-2-2-128 31,-1-2-464-31,-2-3-96 0,0-2-16 0,-5-5-13456 0</inkml:trace>
  <inkml:trace contextRef="#ctx0" brushRef="#br0" timeOffset="38062.296">14853 16897 33167 0,'0'0'1472'0,"0"0"304"0,0 0-1424 0,0 0-352 15,0 0 0-15,18-1 0 0,10 0 2176 0,5-3 352 16,5-4 80-16,6-2 16 0,4-2-2192 0,6-5-432 16,2-3 0-16,10-7-192 15,5-4-976-15,5-2-208 0,0-4-32 0,-3-2-15936 0</inkml:trace>
  <inkml:trace contextRef="#ctx0" brushRef="#br0" timeOffset="39340.89">17383 16815 6447 0,'-10'2'576'0,"-6"-2"-576"15,-6-1 0-15,3 3 0 0,1 1 6256 0,2 2 1136 16,0 0 224-16,0 5 64 15,-1 2-6480-15,2 4-1200 0,0 0-432 0,1 5 16 0,1 2 160 0,1 5 48 16,1 2 0-16,2 6 0 16,2 3-176-16,4 0-16 0,2-3-16 0,3-3 0 15,4-5-160-15,0-3-48 0,5-1 0 0,-2-5 0 16,1-6-336-16,2-2-64 0,4-3 0 0,-1-4-16 0,0-1 1040 0,-4-3 0 0,0-3 0 0,1-2 192 16,2-4 544-16,-1-2 96 0,-4-2 32 0,-1-3 0 15,-1 1-432-15,-3-4-96 0,0-3-16 0,-2-1 0 16,-3-1-320-16,-1 0 0 0,-5 0-160 0,-1 2 160 15,-2 3-336-15,-1 0 32 0,-2 2 16 0,2 1 0 16,2 2-48-16,3 3-16 0,-1 1 0 0,2 2 0 16,0 0 352-16,4 3 208 0,1 5-16 0,2-8-16 15,4-1 48-15,5-2 16 0,4 0 0 0,5-3 0 16,3 0-240-16,0-2 0 0,3 1 0 0,0-2 0 16,-1 2 0-16,1 2 0 0,-1 3 0 0,1-2 0 15,3-5 0-15,0 5 0 0,0 5 0 0,-1 3 0 16,0 3 0-16,1 1 128 0,0 1-128 0,-1 5 0 0,0 6 0 0,-4 4 0 15,-2 5 0-15,-3 2 0 0,-2 3 0 0,-1 2-160 16,-3 3 160-16,-1 0-128 0,-4 1 128 0,0-3-160 16,-4-2 160-16,1 3-160 0,2 0 160 0,-4-3 0 15,1-7 160-15,1-2-160 0,0-7 192 0,2-1-64 16,0-2-128-16,-7-8 192 0,0 0 80 0,8 3 16 16,1-1 0-16,-9-2 0 0,9 0 192 0,-9 0 32 15,10-5 16-15,-1 0 0 0,-9 5 48 0,6-6 0 16,0-5 0-16,-1-1 0 0,0-1-192 0,-2 0-48 15,-3-2 0-15,0 0 0 0,-1-3-336 0,-1-1 0 16,-2 0 0-16,2 0 128 0,-3-1-128 0,-1 0-192 16,2 0 64-16,-2 2 0 0,2 0-80 0,1 3-16 0,1-1 0 15,0 3 0-15,0 4 80 0,4 4 16 0,-2 5 0 0,0 0 0 16,0 0 128-16,9 6 0 0,2 3 128 16,3 3-128-16,3-2 0 0,0 2 0 0,1 0 0 0,3-1 0 15,1 3 0-15,4-4 0 0,1-4 0 0,0-1-128 16,1-2 128-16,-1-3 0 0,-1-3 0 0,-1-3 0 15,-2-3 0-15,-1 0 176 0,0-2-48 0,-1 3 0 16,-5-4 240-16,1-3 32 0,-2 0 16 0,-2 1 0 16,-3 0-32-16,0 1 0 0,-1-1 0 0,-3 1 0 15,-2 1-80-15,-2 1-32 0,-1 1 0 0,-2 1 0 16,-1 1-144-16,2 8-128 0,-8-3 144 0,-3 3-144 16,1 0 0-16,0 4 128 0,-2 4-128 0,2 4 0 15,2 0 0-15,-2 4 0 0,0-1 0 0,1 3 0 16,1-2-144-16,3 3 144 0,2-2-208 0,-2 1 80 0,3-2-96 15,2 3-16-15,1-3 0 0,3-4 0 0,1 1-96 0,1-3-32 16,3-3 0-16,2 2 0 0,-1-4 176 0,3 0 48 16,4 1 0-16,2-3 0 0,0-4 144 0,2 0 0 15,2 0 0-15,4-2 0 0,0-4 0 0,1-2 0 16,-3-2 0-16,1 0 0 0,3-1 0 0,-1-2 0 16,-3-3-176-16,-1-1 176 0,-1 4-320 0,-1-1 48 15,-3-1 0-15,-2 1 0 0,1 0 0 0,-3-1 0 16,0 5 0-16,-2 0 0 0,-1 0 272 0,1 2-128 15,-2 3 128-15,0 2 0 0,-2 0-192 0,0 1 64 16,1 1 128-16,-10 2-208 0,0 0 208 0,6 8-144 16,2 2 144-16,-2 2-128 0,-2 0 128 0,-1 7 144 15,-3 1-16-15,0 0-128 0,4-3 320 0,-1 4-64 0,-2 2 0 16,3 0 0-16,5-1-80 0,1-3-32 0,0-3 0 0,2 0 0 16,3 4-144-16,3 0 0 0,1-3 0 0,1-5 128 15,2-2-128-15,1-2 0 0,0 0 0 0,4-9 0 16,1-10-320-16,-1-2-64 0,2 1 0 0,1 0 0 31,0-1-2320-31,3 0-480 0</inkml:trace>
  <inkml:trace contextRef="#ctx0" brushRef="#br0" timeOffset="40250.905">20505 16358 34095 0,'0'0'3024'0,"-7"-4"-2416"16,-3-2-480-16,5 4-128 0,5 2 736 0,0 0 128 16,0 0 32-16,0 0 0 0,0 0-896 0,0 0 0 0,0 0-256 0,-3 8 64 15,2 4 192-15,2 3-208 0,3 4 80 0,-2 5 128 16,0 4-192-16,1 7 192 0,4 5-192 0,0 1 192 15,3 2-176-15,-3 1 176 0,2 1-128 0,-1 0 128 16,-1-6 0-16,2-5-128 0,1-5 128 0,2-1 0 16,-1 0 0-16,0-7-128 0,-2-4 128 0,0-2 0 15,1-3 0-15,1-5 176 0,-4-3-16 0,3 0 0 16,0-5 128-16,1-2 32 0,0-3 0 0,2-2 0 16,-2-3-112-16,3-3-16 0,0-2 0 0,-1-1 0 15,-1 0 16-15,3-5 0 0,0-5 0 0,0 1 0 16,1-1-64-16,-2 0-16 0,-2-1 0 0,4-1 0 15,3-1-128-15,-2 1-176 0,-2 2 48 0,0 4 0 16,-1 1-384-16,-3 4-64 16,1 2 0-16,0 4-16 0,0 2-1392 0,-3 3-288 0,0 3-48 15,0 0-11568-15</inkml:trace>
  <inkml:trace contextRef="#ctx0" brushRef="#br0" timeOffset="40628.275">21489 16430 29487 0,'0'0'2624'0,"0"0"-2112"15,0 0-512-15,0 0 0 0,0 0 1728 0,0 0 224 16,0 0 48-16,0 0 16 0,0 0-1744 0,0 0-272 16,-10 10-192-16,0 1 16 0,-1 3-16 0,-3 2 0 15,-2 1 0-15,-1 3 0 0,-1 2 192 0,6 2-160 16,0 3 160-16,2 1-160 0,2 1 160 0,0 1 0 0,2-1 0 0,4-2 0 15,1-1 0-15,2-5-208 0,2-5 80 0,2 0 128 16,1-2-304-16,0-4 64 0,2-4 16 0,2-2 0 16,2-2 416-16,0-4 64 0,0-4 32 0,2-2 0 15,2-1 272-15,-1-5 48 0,0-4 16 0,1 0 0 16,-2-1-176-16,0 0-16 0,0-6-16 0,-3 0 0 16,-3-1-48-16,0 1-16 0,-2 1 0 0,-1 2 0 15,-3 2-128-15,0 1-32 0,-2-1 0 0,0 0 0 16,-2 0-192-16,0 3-192 0,-3 0 48 0,-1 2 0 15,-2 0-128-15,0 2-32 0,-2 2 0 0,2 4 0 16,-2 2-1136-16,0 0-224 16,-1 1-64-16,0 4 0 0,2 5-1536 15,3-1-304-15,6-4-64 0,0 0-16 0</inkml:trace>
  <inkml:trace contextRef="#ctx0" brushRef="#br0" timeOffset="40898.946">22007 15930 11055 0,'0'0'480'0,"7"-7"112"0,-5-2-464 0,-1 1-128 15,-1 8 0-15,3-8 0 0,-3 8 6080 0,0 0 1184 16,0 0 240-16,0 0 48 0,0 0-6016 0,0 0-1216 16,4 10-320-16,-2 4 0 0,-2 2 0 0,-1 6 0 15,-1 4 0-15,-3 4 0 0,-1 1 0 0,-2 6 0 16,0 8 0-16,1 2 0 0,-2 0 0 0,0 0 0 0,-1-4 0 0,2 1 0 15,0-3 0-15,1 0 0 0,-2 0 0 16,3 1 0-16,-3 0 0 0,3-2 0 0,4-3 0 0,-2-3 0 16,0-3-128-16,2-6 128 0,2-5-160 0,0-4 160 31,-1-2-1168-31,1-4-144 0,0-10-32 0,0 0-9072 0,0 0-1808 0</inkml:trace>
  <inkml:trace contextRef="#ctx0" brushRef="#br0" timeOffset="41302.575">22287 16276 23951 0,'0'0'2128'0,"-1"9"-1696"15,-4-4-432-15,5-5 0 0,-1 8 3056 0,0 5 528 16,0 2 96-16,0 2 32 0,-1 2-3216 0,2-2-640 15,0 2-128-15,2 2-32 16,-1 1-160-16,1 1-48 0,2 2 0 0,0-2 0 16,-2-2-368-16,2 0-80 0,2 1 0 0,-1-4-16 0,1-3 512 0,0-5 96 15,2-1 32-15,0-5 0 0,1-3 624 0,1-2 128 16,-3-4 32-16,5-4 0 0,3-4 448 0,-3-1 112 16,0 1 16-16,0-2 0 0,0-6-320 0,2 0-48 15,-3-1-16-15,0 3 0 0,-1 0-240 0,-1-1-48 16,-1-1-16-16,-2 1 0 0,1 1-160 0,-3 2-48 0,1-1 0 15,0-3 0 1,-3 0-448-16,2 3-112 0,-1-1-16 0,-1-3 0 16,0-3-1376-16,1 3-288 0,-3 2-48 0,-3 2-12240 0</inkml:trace>
  <inkml:trace contextRef="#ctx0" brushRef="#br0" timeOffset="41826.676">22820 16147 36975 0,'0'0'1632'0,"0"0"352"0,0 0-1600 0,2 14-384 0,-1 7 0 0,4 1 0 16,-1 1 0-16,0 2 0 0,-6-1-224 0,-1 3 80 0,2 1 144 16,-2 0-160-16,-4 2 160 0,1 0-160 0,-1-2-176 0,-1 0-48 15,-2-4 0-15,0 0 0 0,3-2 48 0,-2-3 0 16,5-7 0-16,1-2 0 0,-2-5 560 0,5-5 112 15,0 0 32-15,0 0 0 0,-3-7 144 0,3-3 48 16,4-3 0-16,0-1 0 0,-1-1-240 0,0-3-64 16,5 0 0-16,0-3 0 0,2-2-64 0,-1 0-32 15,1-2 0-15,3 1 0 0,1-1-160 0,0 1 0 16,-2 0 0-16,2 2 0 0,1 1-272 0,3 2 64 16,-3 0 16-16,2 5 0 0,-4 5 0 0,0 3 0 15,1 1 0-15,-2 4 0 0,-4 4 64 0,2 4 128 16,2 3-208-16,-3 0 80 0,0 3-32 0,-1 1 0 15,-2 2 0-15,-1 1 0 0,-3 2 16 0,-3 4 0 0,-2 2 0 16,-1-3 0-16,-2 0 144 0,-2-2 0 0,-1 0-144 16,1-4 144-16,1-1 128 0,0-4 112 0,1-2 16 15,1-3 0-15,5-6 96 0,0 0 32 0,0 0 0 0,0 0 0 16,0 0-144-16,-3-8-32 0,1-3 0 0,2 0 0 16,0-1-208-16,2-2 128 0,2-2-128 0,5-3 0 15,-1-2 224-15,3 0-48 0,1-2-16 0,3-1 0 16,2-4-160-16,0 4 0 0,3 2-160 0,0 0 160 15,1 2-144-15,-4 5 144 0,-1 3-128 0,-1 2 128 16,0 4 0-16,0 5 0 0,-1 8 0 0,1 2 0 16,-4 2 0-16,0 4-128 0,-2 9 128 0,0 3 0 15,-2 0-160-15,-3 1 160 0,-4-2-192 0,0 3 192 16,0 1-256-16,-1 2 48 0,-1-2 16 0,0 1 0 16,1 1-320-16,-3-3-64 15,2 0-16-15,1 1 0 0,-1-3-560 0,2-4-128 0,1-6 0 0,0-5-13104 16</inkml:trace>
  <inkml:trace contextRef="#ctx0" brushRef="#br0" timeOffset="42207.008">23511 16257 27647 0,'0'0'2448'0,"0"0"-1952"16,0 0-496-16,0 0 0 0,7 4 2624 0,0 0 448 0,2 0 64 0,3-2 32 31,0-3-3360-31,5-2-688 0,4-5-128 0,3-3-16 16,4-2 192-16,1-5 32 0,-1-4 16 0,-2 3 0 16,-4 0 224-16,-1 0 48 0,-4 3 16 0,1-1 0 0,-1-1 688 0,-3 2 128 0,-2 2 16 0,-2 0 16 15,-1-3 304-15,-4 4 64 0,1 2 16 0,-1 3 0 16,-5 3-160-16,0 5-48 0,-5-4 0 0,5 4 0 15,-10 0-176-15,-5 6-32 0,0 3-16 0,0 3 0 16,-3 0-304-16,-5 8 0 0,-2 4 128 0,0 4-128 16,1 1 0-16,0 0 0 0,-1-2 0 0,3 4 0 15,1 3 0-15,2-5 0 0,3-6 0 0,2-1 0 16,5 4 0-16,1-6 0 0,3-5 0 0,4-3 0 0,1-1 0 16,4-1 0-16,0 0-240 0,4-2 80 15,2-1-352-15,2-3-80 0,2-2-16 16,4 0 0-16,4-2-256 0,1-1-48 0,4-2-16 0,2-5-13728 15</inkml:trace>
  <inkml:trace contextRef="#ctx0" brushRef="#br0" timeOffset="42535.115">24256 15977 39791 0,'-16'2'1760'0,"6"1"368"0,0 1-1696 0,1 4-432 16,-5 2 0-16,1 1 0 16,3-1-480-16,1 0-176 0,-2 3-48 0,4-1 0 15,1-1 0-15,3-1 0 0,3 1 0 0,3 0 0 16,7 0-432-16,1 0-80 0,2 0-32 0,3 0 0 16,0 2 608-16,4 3 112 0,0-1 16 0,1 0 16 0,1-2 768 0,-2 1 160 0,-1 1 16 0,2 1 16 15,-3-5 64-15,-1 0 16 0,0 1 0 0,-3 0 0 16,-1 0-32-16,-4-1-16 0,-2 0 0 0,-6 0 0 15,-3 0 160-15,-6 0 48 0,-3 1 0 0,-2 0 0 16,-6-1-96-16,-2 5-16 0,-3 1 0 0,-2 0 0 16,-2-1-112-16,-3 1-32 0,-3 0 0 0,-2 0 0 15,-1-3-448-15,-1-3 0 0,-3-2 0 0,2-5 0 16,-2-2-1904-16,2-4-464 0,2-4-112 16</inkml:trace>
  <inkml:trace contextRef="#ctx0" brushRef="#br0" timeOffset="43964">14439 17726 17727 0,'0'0'784'0,"0"0"176"0,0 0-768 0,-2-6-192 0,0-1 0 0,2 7 0 16,0 0 320-16,-5-7 16 0,0 1 16 0,-1 1 0 16,6 5 304-16,-7-5 64 0,-1 4 16 0,1 0 0 15,0 0-160-15,-1 1-16 0,0 2-16 0,-1 2 0 16,1 0-32-16,-6 1 0 0,3 1 0 0,0-1 0 0,2 3-144 0,-4 1-48 15,1 0 0-15,0 1 0 0,1 1-144 0,-2 1-48 16,3-1 0-16,2 0 0 0,-1 0 16 0,3 0 0 16,2 4 0-16,0-3 0 0,3 1-144 0,1 2 192 15,2 0-192-15,4-1 192 0,2-1-192 0,2-1 0 16,1 1 0-16,2-1 0 0,1-2-128 0,3-1-16 16,0-6 0-16,4-3 0 0,0-3 144 0,2 2-192 15,-3-5 192-15,2-3-192 0,1-2 192 0,-1-1 0 16,0 0 0-16,-3 0 0 0,-1-2 128 0,-1-1 16 15,-3-2 0-15,-2 1 0 0,-1 1 384 0,-4 2 80 16,-2-2 16-16,1 2 0 0,-4 1 256 0,-1 1 48 16,-2 1 16-16,-1-1 0 0,-4-1-400 0,2 1-80 15,-2 1-16-15,4 3 0 0,2 7-320 0,-5-6-128 0,-4 1 0 16,9 5 0 0,0 0-256-16,0 0-160 0,-10 2-32 0,10-2 0 15,0 0-2160-15,0 0-432 0,0 0-96 0,9 6-8528 0</inkml:trace>
  <inkml:trace contextRef="#ctx0" brushRef="#br0" timeOffset="44212.415">14956 17608 2751 0,'0'0'128'0,"-2"9"16"0,-2-1-144 0,0 3 0 0,3 3 0 0,0 2 0 15,-2 2 6560-15,1 0 1280 0,-1 1 256 0,1 2 48 16,-1 0-6448-16,1 1-1296 0,-3 0-256 0,2-1-144 15,-1-2 0-15,1-1 128 0,-1 0-128 0,1-3 0 0,-1-2 0 0,1-3 0 16,3-10 0-16,0 0 0 0,0 0 128 0,-2 7-128 16,2-7 176-16,0 0-176 0,0 0 608 0,0 0 16 15,0 0 0-15,1-9 0 0,3-3-176 0,2 2-16 16,0-3-16-16,3 0 0 0,2-2-256 0,1 1-160 16,3 0 192-16,-1 0-192 0,1 0 0 0,2 0 0 15,2 3 0-15,1 1 0 0,1-3-144 0,-1 4-144 16,4 0-32-16,-1 2 0 15,-1 0-1744-15,2 0-368 0,0 2-64 0</inkml:trace>
  <inkml:trace contextRef="#ctx0" brushRef="#br0" timeOffset="44868.809">16806 17742 9215 0,'-4'15'816'0,"-3"-5"-656"16,0 1-160-16,0 6 0 0,2 4 5488 0,1 4 1056 15,3 4 224-15,-1 3 32 16,-1 3-5856-16,0 0-1184 0,1-1-224 0,0-1-48 16,0-1-80-16,1-3-16 0,-1-4 0 0,-4-3 0 15,-2-2 96-15,3-5 0 0,-1-3 16 0,2-2 0 0,-3-3 640 0,7-7 128 16,-6 4 32-16,6-4 0 0,-5 1 560 0,5-1 112 0,-5-5 32 0,2-5 0 16,-2 1-368-16,4-8-80 0,1-3-16 15,1-2 0-15,2-4-416 0,3-2-128 0,1-9 0 16,0 2 0-16,3 1 0 0,3 1-144 0,3 2 16 0,1 4 0 15,0 0 0-15,3 5 0 0,-1 3 0 0,0 1 0 16,-2 3 128-16,0 1-192 0,4 2 192 0,-2 6-192 16,-4 2 192-16,3 4-208 0,-3 3 80 0,1 3 128 15,-3 3-256-15,-1 3 64 0,-1 2 0 0,-3 3 16 16,-1 0-16-16,-2 2 0 0,-3 2 0 0,-3 1 0 16,-2-1 192-16,-3 0-192 0,-4-1 192 0,-1 2-192 15,0-3 432-15,-3-1 80 0,-2-3 0 0,1-1 16 16,-3-6-80-16,-2 0 0 0,-2-1-16 0,1-5 0 15,0-2-240-15,1-3-240 0,2-4 48 0,3 0 16 16,0-1-1296-16,0-2-256 0,4-2-48 16</inkml:trace>
  <inkml:trace contextRef="#ctx0" brushRef="#br0" timeOffset="45134.195">17445 17414 38127 0,'0'0'1680'0,"0"0"368"0,0 0-1648 16,0 0-400-16,0 0 0 0,0 0 0 0,-5 7 0 0,2-1-192 16,-3 3 0-16,2 4 16 0,-1 6 176 0,0 4-160 0,0 0 160 0,0 5-160 15,-1 5 160-15,0 0 0 0,-1-1-144 0,1 2 144 16,1 0 0-16,2 0-176 0,-3 1 176 0,2-3-128 15,1-2 128-15,1 0-192 0,-2-3 192 0,3-1-192 32,1-2-432-32,3-6-80 0,0-6-32 0,0-2 0 15,2-3-1440-15,2-5-304 0,-7-2-48 0</inkml:trace>
  <inkml:trace contextRef="#ctx0" brushRef="#br0" timeOffset="45542.157">17923 17684 34095 0,'0'0'3024'0,"0"0"-2416"0,-7 5-480 0,7-5-128 0,-7 5 1408 0,-1-3 272 0,-1 1 48 0,1 0 16 0,0 1-1744 0,-2 0-128 16,-2-1-144-16,-1 3-32 0,2 2 80 0,0 2 16 15,-1 2 0-15,-2 2 0 0,1-1-64 0,1 5-16 16,1 2 0-16,3 0 0 0,5 0 112 0,2 0 32 15,1 0 0-15,1 1 0 0,3 1-112 0,3-4-32 16,2 0 0-16,0-4 0 0,-1-2 80 0,1-1 16 16,-5-4 0-16,3-4 0 0,1-4 192 0,0-1 256 15,1-6-48-15,2-2-16 0,0-6-192 0,0-4 0 16,-2-1 0-16,1 0 0 0,0 0 144 0,0 1-144 16,-4-1 128-16,3 0-128 0,-3 3 0 0,0 4 0 15,0 2 128-15,0 3-128 0,1 1 0 0,-2 4 0 0,1 1 0 0,-6 3 0 16,0 0 0-16,11 1 0 0,-1 1 0 0,-10-2 0 15,11 9 0-15,0-2 0 0,-1 0 0 0,-1 3-176 16,-2 2 176-16,0-2-160 0,-1-1 160 0,0 1-160 16,1-2-176-16,1 1-48 0,2-2 0 0,-2-3 0 31,-8-4-1632-31,12 0-336 0,0-1-64 0</inkml:trace>
  <inkml:trace contextRef="#ctx0" brushRef="#br0" timeOffset="45873.14">18449 17634 38063 0,'0'0'1680'0,"0"0"368"0,0 0-1648 0,-4 9-400 16,4-9 0-16,-2 13 0 0,1 0 0 0,1 4 0 16,-2-1 0-16,0 3 0 0,-2 2 0 0,2 1 0 15,0 1-144-15,0 0 144 0,0-1 0 0,-3-1-192 16,1 0 192-16,-1 0-160 0,3 2-32 0,-2-4 0 15,0-4 0-15,2-2 0 0,0-3 192 0,2-10 0 16,0 0 0-16,0 0 0 0,0 0 272 0,0 0-16 16,0 0 0-16,0 0 0 0,3-9 112 0,2 0 16 15,0-2 0-15,1-3 0 0,1-1-208 0,0-2-48 16,-1 0 0-16,0-1 0 0,3 3-128 0,1 1 0 16,1 0 0-16,-1 3 0 0,0 1 0 0,1 2 0 15,-1 0 0-15,-1 2 0 0,1 1-128 0,-1 2 128 16,4 2-160-16,-2-2 160 0,-2 6-288 0,1-2 32 0,3 2 16 15,0 1 0 1,-5 3-336-16,1-3-64 0,0 2 0 0,1-1-16 16,2 1-1584-16,-2-1-304 0,1 1-64 0,-1-1-6496 0,-1 0-1312 0</inkml:trace>
  <inkml:trace contextRef="#ctx0" brushRef="#br0" timeOffset="46285.355">19262 17632 42335 0,'0'0'1872'0,"0"0"384"0,0 0-1808 0,-11 4-448 0,11-4 0 0,-10 5 0 16,0 0-320-16,1 0-144 0,-1 0-48 0,-1 2 0 15,-1 2 80-15,-2 1 16 0,-2-2 0 0,1 7 0 16,1-1-384-16,-2 1-80 0,0 0-16 0,1 2 0 0,4 2 544 0,1-4 96 15,2 1 32-15,3-1 0 0,4 1 224 0,1-5 0 16,1 0 0-16,3 0-144 0,-4-11 144 0,7 7 0 16,0-2 0-16,2-1 0 0,-3 0 0 0,-6-4 144 15,11 0 0-15,2-2 0 0,0-4 96 0,0 1 16 16,0 0 0-16,0-3 0 0,-1-3-128 0,3-1-128 16,-4-1 176-16,0 2-176 0,-3 2 192 0,0 1-64 15,0 3 0-15,-2 0-128 0,3 2 384 0,-9 3-48 0,0 0 0 16,9 1 0-16,0 2-64 0,0 3-16 0,-1 1 0 15,2 0 0-15,-3 3-256 0,4-2 0 0,-2 0-128 0,3 0 128 16,0 0-192-16,1-1 48 0,1-3 16 0,3-1 0 31,-1-3-416-31,2 0-80 0,0 0-16 0,0-2 0 16,1-2-1216-16,1-4-256 0,0-1-64 0,2-1-7200 0,2-1-1440 0</inkml:trace>
  <inkml:trace contextRef="#ctx0" brushRef="#br0" timeOffset="46610.22">20059 17524 23951 0,'0'0'1056'0,"-2"8"224"0,2-8-1024 0,0 0-256 16,-3 7 0-16,0 0 0 0,2 1 3456 0,0 2 624 15,-2 0 128-15,1 2 16 0,0 3-3456 0,-1 5-768 16,1 0 0-16,0 2 0 0,-3 0-192 0,1-1 192 15,-1 2-160-15,-1-1 160 0,1-1 0 0,0-1-144 16,1-2 144-16,1-2 0 0,-1-4 0 0,2-2 0 16,2-10 0-16,0 0 0 0,-2 6 0 0,2-6 0 15,0 0 192-15,0 0-64 0,0 0 272 0,0 0 64 16,0 0 16-16,0 0 0 0,4-10 176 0,2-2 48 16,0 0 0-16,3-2 0 0,0 0-400 0,3-2-80 15,-2 1-16-15,2 0 0 0,1 2-208 0,2 1-160 16,-1 3 32-16,2-2 0 0,1 0-112 0,-1 0-16 0,0 1 0 15,0 1 0 1,1 0-896-16,-1-1-176 0,1-1-32 0,-1 3-10400 16,1 0-2064-16</inkml:trace>
  <inkml:trace contextRef="#ctx0" brushRef="#br0" timeOffset="47148.547">21489 17293 15663 0,'0'0'1392'0,"0"0"-1120"15,0 0-272-15,-9 6 0 0,9-6 4992 0,-4 9 960 16,1-2 176-16,-2 4 32 0,1 2-5056 0,-1 3-1104 15,1 1 0-15,1 5-160 0,-2 3 160 0,2 2 0 0,-2 4 0 0,1 1 0 16,2 0 0-16,-1 0 0 0,-1 0 0 0,-1-4 0 16,2-1 0-16,-2-5 0 0,0-4 0 0,1-1 0 15,3-5 0-15,1-1 0 0,0-11 0 0,0 9 0 16,0-9 128-16,0 0 16 0,0 0 0 0,0 0 0 16,0 0 48-16,0 0 16 0,9-8 0 0,-3-2 0 15,0-2 176-15,2-3 16 0,3-4 16 0,-1-1 0 16,2-4-256-16,0-3-160 0,0-2 192 0,0-1-192 15,1 1 0-15,2 2 0 0,-1 2 0 0,1 3-144 16,3 0-128-16,1 2-32 0,-1 2 0 0,2 2 0 16,1 1-64-16,1 6-16 0,-2-2 0 0,-1 6 0 15,-2 5-496-15,-1406-2-96 16,2815 4-32-16,-1408 3-14752 0</inkml:trace>
  <inkml:trace contextRef="#ctx0" brushRef="#br0" timeOffset="47522.474">21814 17525 26719 0,'0'0'2368'0,"0"0"-1888"16,0 0-480-16,10 6 0 0,5-3 3232 0,3-2 544 15,2-2 128-15,1-3 0 16,2-2-3456-16,-2 0-704 0,0-2-144 0,-1-2-32 0,-2-3 432 0,-3 0 0 15,0 3 0-15,-1-2 0 0,-6-2 0 0,2 3-160 16,-2 0 160-16,-1 2-160 0,-2-2 320 0,1 2 64 0,-3-1 16 16,-2 2 0-16,-2 2 80 0,-1-1 0 0,1-1 16 0,0 3 0 15,-2 0-208-15,3 5-128 0,-5-5 128 0,5 5-128 16,-8-3 0-16,0 1 0 0,0 2-192 0,-1 5 64 16,-4 3-48-16,1 3 0 0,-1 0 0 0,-1 4 0 15,0 3-96-15,-2 1-32 0,-1 2 0 0,0 1 0 16,3 0-48-16,3 1-16 0,0-3 0 0,4 1 0 31,4 3-112-31,2-4-32 0,3-1 0 0,4-3 0 0,-2-1 48 16,7-3 0-16,1 0 0 0,6-3 0 0,-1-3 160 0,3-1 48 0,2-3 0 0,4-3 0 15,0 0-448 1,5-6-96-16,2 1-16 0,2-5-8608 0,5-2-1728 0</inkml:trace>
  <inkml:trace contextRef="#ctx0" brushRef="#br0" timeOffset="48012.022">22720 17334 18431 0,'-8'2'1632'0,"2"-2"-1312"15,-1-3-320-15,1 0 0 0,-1-1 2688 0,1 0 448 16,-2-1 112-16,1 3 16 0,-3-1-2768 0,1 1-496 15,2-2-208-15,-3 3 16 0,-1 2 192 0,-4 3 0 16,4 1-160-16,-1 2 160 0,-1 3 0 0,0 2 0 0,1 2 0 0,0 2 0 16,2 1 240-16,1 0 16 0,1 1 0 0,1 1 0 15,2 0-64-15,2-2 0 0,1-1 0 0,0 1 0 16,0 3-192-16,1-3 0 0,0-3 128 0,1 0-128 16,4-3 0-16,-1-2 176 0,-3-9-176 0,6 7 160 15,-1-3 32-15,-5-4 16 0,0 0 0 0,13-1 0 16,-2-1 96-16,0-4 16 0,2 0 0 0,0-4 0 15,0 0-320-15,-1-3 128 0,2-1-128 0,0 0 0 16,-3 0 144-16,1 4-144 0,-1-2 0 0,1 1 144 16,1 1 16-16,-2 1 0 0,-2 1 0 0,0 4 0 15,-1 1 80-15,0 2 16 0,3 0 0 0,-5 4 0 16,2 1-256-16,-4 7 0 0,2 1 128 0,-1 6-128 0,-2 3 0 16,-2 4 0-16,-2 4 0 0,-1 3 0 15,-1 3 0-15,0 1 0 0,-4 2 128 0,0-1-128 0,-2 0 0 16,-2 2 0-16,-1-1 128 0,-2 1-128 0,-2 2 208 0,-2-4 0 15,1-3 0-15,0-3 0 0,1-3 64 0,-1-2 16 16,0-3 0-16,-2-6 0 0,2-4-288 0,0 0 160 16,-3-3-160-16,4-5 128 15,-2-3-1280-15,1-4-256 0,0-4-48 0</inkml:trace>
  <inkml:trace contextRef="#ctx0" brushRef="#br0" timeOffset="48321.152">23122 17255 29487 0,'0'0'2624'0,"0"0"-2112"0,0 0-512 0,0 0 0 0,0 0 2048 0,0 0 288 0,0 0 64 0,2 9 16 32,-2-9-2416-32,2 12-576 0,0 0-64 0,-2 2 0 0,-2 3 448 0,0 0 192 0,-2 2-128 0,0 3 128 15,-3 1 0-15,1 2-160 0,-2 3 160 0,0-3 0 16,3-1 0-16,-3 0 0 0,3-2 0 0,-1 0 0 16,0-2-144-16,1-3 144 0,4-2 0 0,-2-3-144 15,0-1-464-15,1-2-96 0,2-1 0 0,0-8-16 16,0 0-1776-16,0 0-368 0,0 0-64 0</inkml:trace>
  <inkml:trace contextRef="#ctx0" brushRef="#br0" timeOffset="49123.081">23543 17306 4607 0,'0'0'400'0,"-8"7"-400"0,2 1 0 0,-1-3 0 16,1 2 5184-16,-1 3 960 0,-1 2 192 0,-1 0 48 31,2 0-5744-31,-3 2-1136 0,-1 3-224 0,2 0-48 0,0-1 560 0,2 3 208 0,-1-2-144 0,3 2 144 15,3 1 0-15,0-4 0 0,-1-4 192 0,3 0-64 16,4-2 256-16,-4-10 64 0,0 0 16 0,5 5 0 16,-5-5 256-16,13 0 48 0,0-7 16 0,-1-2 0 15,1-4-592-15,2-2-192 0,3-2 128 0,-1-2-128 16,-3 0-384-16,-1 2-144 16,0 0-32-16,-2 0 0 0,-2 1 48 0,-2 0 16 15,-1 5 0-15,-2 1 0 0,-4 1 320 0,-3 2 176 0,-1 0-192 0,0 1 192 16,-3 1 208-16,-1-1 160 0,-1 1 16 0,2 2 16 0,7 3-64 0,-7-6-16 15,3-1 0-15,2 1 0 0,2 6-320 16,2-8-240-16,1 1 48 0,4 1 0 0,4 3 0 0,3 1 16 16,6-4 0-16,0 3 0 0,-1 2 176 0,4 0 176 15,1 1-48-15,0 2 0 0,-4 0 16 0,0 3 0 16,2 1 0-16,-3 3 0 0,-2 0-144 0,-2 3 192 16,0 0-192-16,-1 2 192 0,-2 3-64 0,-3-1-128 15,-2 1 192-15,-3 0-64 0,0 1 128 0,-4-3 32 16,-1-1 0-16,-1-1 0 0,-2 0 240 0,2-2 48 15,-2-3 16-15,4-8 0 0,0 0 176 0,0 0 48 16,0 0 0-16,0 0 0 0,0 0-496 0,0 0-80 16,0 0-32-16,0 0 0 0,9-8-352 0,2-1-80 0,-2-3-16 15,2 0 0-15,0 0 240 0,0-1-176 0,3-1 176 0,-1 5-160 16,0 0 160-16,1-2 0 0,2 1 0 0,1 1-128 16,2 2 128-16,0 3 0 0,-2 0 0 0,1 3 0 15,1 1 0-15,-1 1 0 0,2-2 0 0,0 3 0 16,-5 0 0-16,3-1 0 0,-3-1 0 0,1 0-128 15,0 0 128-15,1 0-208 0,-4-1 80 0,2 0 128 16,1-1 0-16,-1 1 0 0,-1-4 144 0,1 3-16 16,-3-1 128-16,1 2 48 0,1-2 0 0,-3 2 0 15,-11 1-304-15,12-1 0 0,2 2 0 0,-6 3 0 16,-8-4 144-16,8 11-144 0,-3 1 0 0,-2 4 144 16,-3 4-144-16,-5 3 128 0,-2 3-128 0,-2 3 128 15,-2 2 0-15,-1-3 0 0,-1 0 0 0,-1-1 0 16,-1 0 192-16,0-5 16 0,-3-3 16 0,5-4 0 0,-5 0-32 15,1-1-16-15,-4-5 0 0,1-3 0 0,1-4-304 16,-4-3-272-16,-7-6 48 0,-3-6-11008 16,-1-8-2208-16</inkml:trace>
  <inkml:trace contextRef="#ctx0" brushRef="#br0" timeOffset="49297.345">23342 16925 21183 0,'0'0'1888'0,"0"0"-1504"15,0 0-384-15,0 0 0 0,0 0 6272 0,0 0 1200 0,0 0 224 0,0 0 48 32,0 0-6720-32,0 0-1344 0,0 0-256 0,0 0-64 15,0 0-2496-15,0 0-512 0,0 0-80 0</inkml:trace>
  <inkml:trace contextRef="#ctx0" brushRef="#br0" timeOffset="71444.824">10164 2457 13823 0,'-3'-9'1216'0,"1"0"-960"0,-1 2-256 0,2 1 0 16,-1-1 1040-16,2 1 176 0,0 6 16 0,0-5 16 15,0-1-112-15,0 6-32 0,0-5 0 0,0 5 0 16,0 0-528-16,0 0-96 0,0 0-32 0,0 0 0 15,-5-1-144-15,-3 3-48 0,2 1 0 0,-4 3 0 16,-3 0-128-16,-3 5-128 0,-3 3 144 0,0 2-144 16,-7 5 128-16,1 3-128 0,-2 0 0 0,-3 3 144 15,1 0-144-15,0 0 0 0,-2 0 0 0,-2 2 0 16,0-2 0-16,-2 2 0 0,2-2 0 0,-3 2 0 16,-1 2 0-16,0-3 0 0,4-1 0 0,4-1 0 0,4-2 0 0,2 1 0 15,3-6 0-15,4 0 128 0,4-3-128 0,3-2 0 16,3-3 0-16,3 0 0 0,4 0 0 0,2-1 0 15,1 0 0-15,6-3 0 0,5 0 0 0,-1-2 0 16,-2 0 144-16,3-2-144 0,4-2 304 0,5-2-16 16,3 0 0-16,1 0 0 0,2 0 128 0,3-2 32 15,2-2 0-15,3 0 0 0,-1-1-256 0,4 1-32 16,3-1-16-16,0 1 0 0,2-1-144 0,-2 3 0 16,-2 0 0-16,-2-1 0 15,-2 1-320-15,-3 0-128 0,-4 0-48 0,-2 2 0 16,-1 1-912-16,-2 0-176 0,-4-1-32 0,-2 1-8752 0</inkml:trace>
  <inkml:trace contextRef="#ctx0" brushRef="#br0" timeOffset="72133.945">9491 3034 7359 0,'-7'-10'656'0,"7"10"-528"0,-7-3-128 0,7 3 0 0,0 0 4928 0,0 0 960 15,0 0 192-15,15 1 48 16,4 3-5024-16,4 1-1104 0,4-2 0 0,0 0 0 0,5-1-144 0,2 2 144 15,-1-3 0-15,3 1 0 0,4 0 0 0,1-1-128 16,5 0 128-16,0-2 0 0,0-2 0 0,3 1 0 16,1 1 0-16,2-3 0 0,-1-1 0 0,1-2 0 15,2-2 0-15,3 0 0 0,3 1 0 0,1-1 0 16,2-1 0-16,1-1 0 0,-1-2 192 0,4-4-64 16,1 0-128-16,4-1 192 0,0 2 32 0,1-2 0 15,-6-1 0-15,4 1 0 0,2 0-48 0,1-1-16 16,-1-4 0-16,1 2 0 0,-4 2-32 0,3 0-128 15,2-3 192-15,2 0-64 0,0 1-128 0,-1-1 0 16,-5-1 0-16,3 1 0 0,0 1 0 0,2-2 128 0,1-2-128 16,-5-1 0-16,-3 3 0 0,2-3 0 15,-1-4 0-15,3 3 0 0,-3 1 0 0,1 4 0 0,-5-1 0 0,-1 5 0 16,-3-2 0-16,0 1 0 0,-1 0 0 0,0 4 0 16,1 0 0-16,-3 2 128 0,-2 2-128 0,-4 2 0 15,0 0 160-15,-3 2-160 0,0-1 192 0,3 3-192 16,2 2 144-16,0 0-144 0,-4 2 0 0,0 1 144 15,-3 3-144-15,2-1 0 0,0 1 0 0,1-2 0 16,1 0 0-16,1 3 0 0,-4 0 0 0,-1 0 0 16,-4 1 0-16,2-1 0 0,0-1 0 0,-1 2 0 15,-3 3 0-15,3-1 0 0,2 1 0 0,-1 0 0 16,0-2 0-16,-3 2 0 0,-2-4 0 0,-2 3 0 16,-2 1 0-16,-1-1 0 0,-1 0 0 0,3-3 0 0,-2-1 0 15,-2-1 0-15,-3-1 144 0,0-1-144 0,2-1 128 0,-3-1-128 16,-4 0 128-16,-3 0-128 0,-2 1 192 15,-2 2-16-15,-2 1-16 0,-1-2 0 0,-4-3-160 0,0 1 192 16,-4 1-192-16,-8 1 192 0,0 0-432 0,0 0-80 16,0 0 0-16,0 0-16 15,-7 10-2352-15,-4-1-448 0</inkml:trace>
  <inkml:trace contextRef="#ctx0" brushRef="#br0" timeOffset="73433.787">19958 1250 23039 0,'-1'-19'2048'15,"-2"-3"-1648"-15,3-2-400 0,-2 2 0 16,2 3 1968-16,0 7 304 0,0 4 64 0,3 2 16 15,-1-1-1744-15,-2 4-352 0,0 1-64 0,1 2 0 0,3 4-192 0,0 6 0 16,-6 2 0-16,-1 8-176 0,0 4 48 0,-1 7 0 16,-2 3 0-16,0 5 0 0,0 7-32 0,-1 6 0 15,0 7 0-15,1 7 0 0,-2 5-112 0,4 4-32 16,0 2 0-16,0 7 0 0,-4 6 96 0,1 2 16 16,-2-1 0-16,0 12 0 0,-3 8 192 0,1 3 0 15,3-5-160-15,-4 4 160 0,0 5 0 0,1-1 0 16,2-4 0-16,-4 3 0 0,1 2 320 0,0-3 0 15,1-5-16-15,-3 0 0 0,2 2 96 0,0-5 32 16,-2-7 0-16,2-1 0 0,2 0 16 0,-1-6 0 16,0-5 0-16,0-2 0 0,-1 0-128 0,-1-3-32 15,0 0 0-15,3-3 0 0,-3-5-288 0,3 2 160 16,3-5-160-16,-4-4 128 0,-1-8-128 0,3-5 0 0,1-5 0 0,1-5-176 31,-2-4-416-31,4-7-96 0,-5-6-16 0,4-4 0 16,0-3-2624-16,2-6-512 0</inkml:trace>
  <inkml:trace contextRef="#ctx0" brushRef="#br0" timeOffset="73924.81">18119 3434 30111 0,'18'-6'1344'0,"1"3"256"0,7 3-1280 0,10 3-320 16,7-2 0-16,5 2 0 0,6 4 0 0,5-2 0 15,9 0 0-15,7 2 0 0,3 4 0 0,3 0 176 16,3-1-16-16,9 2 0 0,5-1-160 0,0-1 0 0,-4 0 0 16,6 1 0-16,3 2 0 0,-1 2 0 0,-1-1 0 15,4 0 0-15,2-3 0 0,1-3 128 0,0-3-128 0,2 2 0 16,2-2 0-16,0-1 0 0,-2-4 128 0,3 1-128 15,2-1 0-15,-4-1 0 0,-6-4 144 0,-1 2-144 16,0-2 224-16,-2-2-32 0,0-1 0 0,-4 2 0 16,-7-2 144-16,1 4 32 0,-1-2 0 0,-4 1 0 15,-9 2-176-15,-1 1-16 0,-7 2-16 0,0 2 0 16,-3 1-160-16,-4 2-144 0,-5 1 144 0,-4 1-9968 16,-8 1-1872-16</inkml:trace>
  <inkml:trace contextRef="#ctx0" brushRef="#br0" timeOffset="75082.081">22666 798 2751 0,'8'-11'128'0,"-3"3"16"0,-1-2-144 0,1 2 0 16,3 3 0-16,0 0 0 0,0 0 3984 0,3 0 768 16,1 0 160-16,1 1 16 0,0-2-3872 0,0 2-784 15,-4-1-144-15,1 3-128 0,1 1 176 0,-5 0-48 16,-6 1-128-16,10-3 192 0,-1 3-192 0,0 3 0 16,-3 2 0-16,3 0 0 0,1-2 0 0,0 1 0 15,0 2 0-15,-4 2 0 0,2 0 0 0,0 1 0 0,1-1 0 0,-4 2 0 16,1 3 0-16,-1 0 0 0,2 0 0 0,-1 3 144 15,-2 0 32-15,1 5 0 0,-2 3 0 0,2 1 0 16,-4-1 80-16,0 6 0 0,-3 6 16 0,1 0 0 16,-4-2-112-16,0 1-32 0,-4-2 0 0,-1 0 0 15,-2-1 0-15,-1-2 0 0,-4-1 0 0,0-1 0 16,-3 2 80-16,-3 0 16 0,-1-2 0 0,-6-1 0 16,-1 0 96-16,-1-2 0 0,-5 2 16 0,-2-1 0 15,0 2-96-15,0-1-32 0,-1-1 0 0,-2-1 0 16,-4-4-208-16,-2-1 0 0,0-2 0 0,-4 2 0 15,-3 3 0-15,2-1 0 0,4 0 0 0,-3-4 0 16,0-1 0-16,-3 0 128 0,-4-1-128 0,-1 2 0 16,-2 3 0-16,1 3 0 0,1 0 128 0,-1-6-128 0,-1-4 0 0,-3 0 0 15,-4 0 128-15,1 1-128 0,5 0 0 0,0 1 0 16,-1-3 0-16,-1 0 0 0,0-1 160 0,-2 2-160 16,-2-3 160-16,2 2-160 0,1-1 224 0,1 3-48 15,-2 2-16-15,-1-1 0 0,-4-1-160 0,3 0 192 16,2 0-192-16,1 2 192 0,0 0-192 0,2 3 0 15,1 0 0-15,1 2 128 0,-1 1-128 0,2 2 192 16,5 3-192-16,2-1 192 0,-1 2-192 0,0 0 128 16,-1-1-128-16,-1 2 128 0,-1 5-128 0,2-2 0 15,-1-1 0-15,4 2 0 0,-2 1 0 0,1 3 0 16,-5 2 0-16,3 3 0 0,2 2 0 0,4-1 0 16,1-2 0-16,6 2 0 0,1 0 0 0,1 2 0 15,-2 4 0-15,3 1 0 0,2-1 0 0,2 4 0 16,3 1 0-16,1 2 0 0,0 4 0 0,1 1 0 0,3 2 0 0,4 1 128 15,2 3 0-15,4-2-128 0,1 0 192 0,3-3-64 16,3-2 48-16,1 1 0 0,1 4 0 0,2-3 0 16,2-4 32-16,1-3 16 0,0-3 0 0,-1-2 0 15,1-3 80-15,1 2 16 0,0-2 0 0,0-3 0 16,0-2 0-16,3-2 16 0,0-3 0 0,0-4 0 16,0-2 48-16,1-1 16 0,2-2 0 0,0-3 0 15,-2-2-240-15,2-2-160 0,1 0 192 0,0 4-192 16,-1 1-1520-1,0 6-400-15</inkml:trace>
  <inkml:trace contextRef="#ctx0" brushRef="#br0" timeOffset="77790.679">13812 4360 14735 0,'2'-19'1312'0,"-2"5"-1056"0,-2 0-256 0,1 1 0 16,0 2 640-16,1-1 80 0,1 2 16 0,0 1 0 15,-1 4 144-15,0 5 16 0,0 0 16 0,0 0 0 16,3-8-320-16,-3 8-64 0,0 0-16 0,0 0 0 15,0 0-512-15,0 0 0 0,0 0 0 0,4 13 0 16,-1 1 0-16,0 2 0 0,0-1 0 0,-1 5 0 16,-1 3 0-16,-1 2 0 0,-1 3 0 0,-1 2 0 15,-1-1 208-15,0 7-64 0,-1 6-16 0,-2 4 0 16,1 0-128-16,-1 3 0 0,-4 3 0 0,0 2 0 16,-1-1 0-16,0 3 0 0,0 2 0 0,1 5 0 0,-4 3 0 0,0 0 0 15,-3-2 0-15,2 3 0 0,0 3 0 0,-2 2 0 16,-5-1 0-16,6-3 0 0,6-1 0 0,-4-4 0 15,1 0 0-15,0-2 0 0,0 0 0 0,0-5 0 16,-1-2 0-16,3-2 0 0,-2-4 0 0,2-5 128 16,0-6-128-16,2 1 0 0,3 0 128 0,1-2-128 15,1-5 0-15,1-2 128 0,2-1-128 0,1-1 0 16,1-4 0-16,2 0 128 0,0-1-128 0,3-3 0 16,2-6 144-16,3-1-144 0,-2-1 128 0,8-1-128 15,4-5 160-15,-1 0-160 0,-1-3 256 0,7-2-32 16,6 0-16-16,2-3 0 0,3-2 48 0,1 1 16 15,2-2 0-15,2 0 0 0,3-2 0 0,5 0 0 16,2 1 0-16,3 0 0 0,3 1-16 0,0 3-16 16,1 2 0-16,3 2 0 0,2 2-240 0,3-1 0 15,3 1 0-15,1 3 0 0,-1 1 0 0,0 2 128 0,0-1-128 16,5 2 0-16,-2 1 0 0,3 0 0 0,1 2 0 0,-1-1 0 16,-1-1 0-16,5 0 0 0,6 0 128 0,0 1-128 15,-5-1 128-15,-2-1 0 0,3-1-128 0,0 2 192 16,4-1-48-16,-3 0-16 0,-5-3 0 0,1 1 0 15,3 0 64-15,0-1 0 0,0-1 0 0,-3 0 0 16,-5 1 80-16,1 2 32 0,0 0 0 0,0-4 0 16,-5 1-304-16,-1 0 160 0,-3 1-160 0,-1 1 128 15,-2-2-128-15,-2 2 0 0,-3-2-160 0,-4 3 160 16,-4-4-1584-16,-5 2-208 0,-8 4-64 16,-7-1 0-16</inkml:trace>
  <inkml:trace contextRef="#ctx0" brushRef="#br0" timeOffset="78506.617">13529 6501 18143 0,'-11'-1'800'0,"11"1"160"0,0 0-768 0,0 0-192 16,-8 1 0-16,0 0 0 0,0 1 0 0,1 2 128 15,0-1-128-15,1 2 0 0,-1 2 208 0,0 0-48 16,-3 0-16-16,0 0 0 0,0 3-144 0,1 2 0 15,-2-1 0-15,0 0 0 0,-4 0 128 0,4 0 0 16,1-2 0-16,-2 4 0 0,-3 2 208 0,-4 2 48 16,0-1 0-16,0 4 0 0,-1 1 112 0,-5 3 16 15,-1 4 16-15,0 3 0 0,-3 0-80 0,0 6-32 16,-4 3 0-16,0 1 0 0,-3 2 32 0,0 1 16 0,0 1 0 16,-5 2 0-16,0 3-144 0,-5 2-16 0,-4-1-16 15,-3 4 0-15,-1 3-96 0,0-2-32 0,0 0 0 16,1-2 0-16,-1 0-16 0,2-1 0 0,-1 1 0 0,0-2 0 15,3-2 80-15,5-4 16 0,5-3 0 0,2-2 0 16,4-2-240-16,3-4 128 0,4-3-128 0,3-1 0 31,2-1-1984-31,4-6-512 0</inkml:trace>
  <inkml:trace contextRef="#ctx0" brushRef="#br0" timeOffset="80451.078">12857 8263 14847 0,'0'0'656'0,"0"0"144"0,0 0-640 0,-6 4-160 0,0-1 0 0,6-3 0 16,0 0 384-16,0 0 32 0,-3 9 16 0,3-9 0 0,0 0-288 15,0 0-144-15,0 0 160 0,0 0-160 0,0 0 0 0,0 0 0 16,0 0 0-16,0 0 0 0,0 0 208 0,0 0-48 16,0 0-16-16,8-5 0 0,-1-1 48 0,0-3 0 15,-3-2 0-15,2-2 0 0,0-4 80 0,2 0 32 16,-1-5 0-16,2 0 0 0,-1 0 208 0,3-3 64 15,1-2 0-15,2-1 0 0,-4 1-48 0,3-3 0 16,1-1 0-16,1-1 0 0,2-3-48 0,2 0-16 16,2-1 0-16,-5-3 0 0,-1-5-80 0,6 1-32 15,5 2 0-15,2-2 0 0,-1 0-32 0,1-2-16 16,0 0 0-16,0-2 0 0,-3 1-128 0,1-2-32 16,0-2 0-16,1 0 0 0,-2 1-144 0,0 2 0 15,2 0 0-15,-1-1 0 0,2 0 0 0,-4 0 0 0,-2-3 0 16,4 4 0-16,2-3 128 0,1 2-128 15,1 0 0-15,1 1 128 0,0 1-128 0,0-2 0 0,0-3 0 0,1-1 0 16,-1 2 0-16,2 2 0 0,2 5 0 0,1 2 0 16,0 0 0-16,1 0 0 0,1-1 0 0,-1 4 0 15,-3-2 0-15,1-1 0 0,1-2 0 0,0 0 0 16,-2 1 0-16,2 6 0 0,2 2 0 0,-2 1 0 16,2 0 0-16,2 2 0 0,1 2 176 0,-2 2-176 15,2-1 192-15,-2 0-64 0,-3-4-128 0,-2 4 192 16,1 4-32-16,4 0-16 0,-4-2 0 0,2 4 0 15,2 4-144-15,-1 1 128 0,1 3-128 0,-1 1 128 16,0 0-128-16,-2 3 0 0,-2 2 0 0,0 4 0 16,0-1 0-16,0 3 0 0,0 1 0 0,1 2 0 0,-2 2 0 15,3 3 0-15,2 0 0 0,1 4 0 0,-4 3-160 16,0 1 160-16,2-3 0 0,-6 5-144 0,0 5 144 0,0 3 0 16,0 2 0-16,-5 0 0 0,1-1 0 0,1 5 0 15,0 1 0-15,-2-2 0 0,-1 6 0 0,2-1 0 16,-3 1 0-16,1 2 128 0,2 1-128 0,-3 2 0 15,0 2 0-15,-1 1 128 0,0-1-128 0,-1 2 0 16,1 1 0-16,-4-3 0 0,1-2 0 0,0 3 0 16,2 2 0-16,-1 3 0 0,0 1 0 0,-3 0 0 15,3-1 0-15,-1 0 0 0,0 1 0 0,-2 1 128 16,-1 1-128-16,-2 2 0 0,2 1 0 0,-3-1 144 16,-1-3-144-16,2 2 0 0,0-2 192 0,-2-1-192 15,-4-3 192-15,1 5-192 0,2 3 272 0,-4-1-48 16,1 0-16-16,-4-1 0 0,2-1 48 0,-1-1 0 0,-1 0 0 15,1-3 0-15,-2 0-64 0,1 3-16 0,2 1 0 16,-4 1 0-16,1 0-16 0,1-3 0 0,-1-4 0 16,-1 1 0-16,2-2-160 0,-2-2 128 15,0 1-128-15,0 0 128 0,-2 0-128 0,0-2 0 0,-1-4 144 0,1-2-144 16,1-5 0-16,0-1 0 0,-1-4 0 16,1-3 128-16,-1-5-128 0,-1-2-192 0,-1-2 64 0,1-2 0 15,1-1-1616 1,-1-10-320-16,0 0-64 0</inkml:trace>
  <inkml:trace contextRef="#ctx0" brushRef="#br0" timeOffset="81145.132">13631 7146 21183 0,'-9'-9'944'0,"9"9"192"0,0 0-912 0,0 0-224 0,0 0 0 0,0 0 0 16,0 0 1248-16,0 0 208 0,9-3 32 0,1 3 16 16,1-2-1072-16,1 4-224 0,1 0-32 0,3 1-16 15,3 0-160-15,1 3 192 0,-1-2-192 0,1 3 192 16,4 1-192-16,1-1 128 0,2 2-128 0,4 0 128 0,1-1-128 0,3 0 0 16,3 2 0-16,2-2 0 0,4 1 0 0,1 0 0 15,1-1 0-15,-1 1 0 0,0-1 0 16,-1 0 0-16,4-1 0 0,1 1 0 0,0 1 0 0,2-2 0 15,1 0 0-15,-1 0 0 0,0 0 0 0,-1 2 192 16,2 0-192-16,2-1 192 0,2-1 16 0,3 2 16 16,2 0 0-16,-2-2 0 0,1-1-64 0,-1-3-16 15,0 0 0-15,5 0 0 0,4-1-144 0,1 0 128 16,-3-2-128-16,-3-2 128 0,-1-3-128 0,2-1 160 16,3 0-160-16,-1-3 160 0,1-7-160 0,-1 0 128 15,-7-2-128-15,2-4 128 0,-1-3-128 0,2-3 0 16,1 1 0-16,2-2 128 0,0-1-128 0,-5-1 0 15,-5 0 0-15,0 0 0 0,-3 0-192 0,-3 2 192 0,-1 1-192 16,-3 0 192-16,-6 1-192 0,-1 5 192 0,-4 5-192 16,-3-2 192-16,-5-1-256 0,-2 4 64 0,-6 3 0 15,-3 5 16 1,-1 1-1168-16,-4 4-256 0,0-1-32 0</inkml:trace>
  <inkml:trace contextRef="#ctx0" brushRef="#br0" timeOffset="81950.894">13668 7052 21183 0,'-13'-4'1888'0,"6"2"-1504"0,7 2-384 0,-6-4 0 16,6 4 896-16,0 0 128 0,-5-6 0 0,5 6 16 15,0 0-496-15,0 0-96 0,1-8-32 0,3 1 0 16,0 1-48-16,5-1-16 0,2 1 0 0,2-4 0 15,2-1-224-15,3-3-128 0,0 0 128 0,5 2-128 16,0-1 0-16,2 0 0 0,0-2 0 0,4 0 0 16,3-2 0-16,4-1-128 0,-1-3 128 0,3 3-192 15,-3 1 192-15,0 0 0 0,3 0-144 0,0 0 144 16,0 2 0-16,0-1 0 0,-3 1-144 0,3 2 144 16,0 1 0-16,5-1 0 0,-1 4 0 0,2 0 0 0,0 2 0 0,1 2 0 15,0 4 0-15,-1-2 0 0,-4 2 0 16,0 1 0-16,0 2-160 0,2 1 160 0,1 1 0 0,1 0 0 15,1 3 0-15,2 2-128 0,0-3 128 0,-2 2 0 16,-2 0 0-16,0 3 0 0,-1 0 0 0,1 1 0 16,2 0 0-16,0 0 0 0,-1 0 0 0,2-1 0 15,2 2 0-15,0-4 0 0,-6 0 0 0,2 2 0 16,0 2 0-16,0 0 0 0,0 2 0 0,-2-2 0 16,1-2 0-16,2 1 128 0,1 1-128 0,-1 3 128 15,-2 1-128-15,-1 0 128 0,-4-2 16 0,0-1 16 16,-1 1 0-16,1-2 0 0,1 0-160 0,-3 1 0 15,-1 0 0-15,2-1 0 0,-4 1 0 0,-1-3 0 16,-3 1 128-16,1 1-128 0,-6 0 0 0,-1-2 0 16,-1 0 144-16,1 1-144 0,-3 0 176 0,-1 0-48 0,0 2 0 15,-3-2 0-15,0-1 16 0,-2 0 0 0,-2-1 0 0,-2 3 0 16,-5 5-16-16,3-2-128 0,-2-5 192 16,-1 3-64-16,1 1-128 0,-5-1 0 0,-1-3 0 0,-1 3-176 31,-2-2-320-31,0 0-64 0,1 0-16 0,-1-2-11920 0</inkml:trace>
  <inkml:trace contextRef="#ctx0" brushRef="#br0" timeOffset="83701.083">13389 8144 9215 0,'0'0'400'0,"0"0"96"0,0 0-496 0,0 0 0 16,0 0 0-16,0 0 0 0,0 0 1440 0,8-3 192 15,-2-3 32-15,1-1 16 0,-1 0-1296 0,1 0-256 16,-1-2-128-16,0 1 128 0,4 2-128 0,-4-2 0 16,2-1 0-16,-1 1 0 0,3 1 0 0,-5 0 0 15,-5 7 0-15,7-7 0 0,-2 0 0 0,1-1 0 0,0 1 0 0,-2 2 0 16,-4 5 0-16,5-9 0 0,3 0 0 16,-4 2 128-16,1-1 304 0,0-1 48 0,-1-2 16 0,2-1 0 15,1-3 80-15,-2-3 32 0,2-5 0 0,3 1 0 16,3-4-176-16,0-4-48 0,1-3 0 0,1-3 0 15,1-4-64-15,1-3 0 0,0-3-16 0,1-3 0 16,-1-3-304-16,1-4 0 0,-2-6 0 0,3-2 0 16,0-4 0-16,0 1 0 0,-1 3 0 0,3 4 0 15,1-1 0-15,0 1 0 0,1-1 0 0,1 3 0 16,1 2 256-16,3 2-48 0,4 0-16 0,-1 2 0 16,0-2 192-16,2-3 48 0,2-2 0 0,1 0 0 15,1 2-288-15,3 1-144 0,0-1 160 0,5-3-160 0,1 0 128 16,3-2-128-16,-1-1 0 0,3 1 144 0,-3 6-144 15,-1 1 0-15,-3 2 0 0,1 0 0 16,-1 6 0-16,-1 5 0 0,-2 5 0 0,-3 3 0 0,-1 3 0 16,-3 6 0-16,-2 5 0 0,-4 5 0 0,1 7 0 0,-6 4 0 15,1 9 0-15,-3 0 0 0,1 3 0 0,0 5 0 16,0 5 0-16,0 3 0 0,-2 0 0 0,2 1 0 16,1 1 0-16,0 1 0 15,0 3-592-15,0-2 0 0,0-2 0 0,1-2-9776 0</inkml:trace>
  <inkml:trace contextRef="#ctx0" brushRef="#br0" timeOffset="84263.852">14329 8539 7359 0,'-1'-10'656'0,"0"-2"-528"15,-1-2-128-15,2-2 0 0,2-6 1536 0,-1-3 256 16,2-2 64-16,3-4 16 0,2-2-1440 0,-1-7-304 15,2-5-128-15,-1-3 128 0,-1-3 112 0,1 0 16 16,0-2 0-16,0-4 0 0,-2-6 256 0,1-4 64 16,2-5 16-16,-2-1 0 0,0-7 0 0,2 0 0 15,5-3 0-15,2-5 0 0,1-6-240 0,3 2-48 16,0-2-16-16,5 4 0 0,-1 0-288 0,1 7 160 16,4 10-160-16,-2 5 128 0,3 7-128 0,1 0 160 0,2 0-160 0,2 2 160 15,3 4-160-15,1 2 192 0,0 0-192 16,2 3 192-16,3 5-192 0,2 3 0 0,-5 2 0 0,3 1 0 15,3-2-160-15,0 2 160 0,1-1 0 0,4 3-144 16,1 1-112-16,1 3 0 0,-6 5-16 0,-1 3 0 31,-2 4-304-31,-4 2-48 0,-1 5-16 0,-4 4-4928 0,-2 1-976 0</inkml:trace>
  <inkml:trace contextRef="#ctx0" brushRef="#br0" timeOffset="84823.676">14980 8613 14735 0,'-8'-2'1312'0,"-1"0"-1056"0,1-2-256 0,0 0 0 16,5-4 560-16,-1-1 48 0,1-3 16 0,2-2 0 16,-1-2-208-16,3-3-32 0,1-2-16 0,2-2 0 15,0-4-368-15,-2 0 128 0,2-6-128 0,0 2 0 16,3-2 0-16,-1-4 0 0,-1-5 0 0,3-5-128 16,3-5 128-16,3-2 0 0,-2-2 0 0,2-3 0 15,1-4 0-15,2-2 224 0,3-4-48 0,0 2-16 16,2 2-160-16,4 6 0 0,-1 5 0 0,3 3 128 15,1-1 272-15,6 0 48 0,0 1 16 0,3 0 0 0,3 3 0 16,2-1 0-16,1 2 0 0,-1 2 0 0,0 3-304 16,0-3-160-16,2-1 160 0,2 0-160 0,4-1 0 0,-2 3 0 15,-1 4-176-15,-1 1 176 16,-2 3-768-16,-3 5-16 0,-4 5-16 0,-3 4 0 16,-2 6-1520-16,-2 4-304 0</inkml:trace>
  <inkml:trace contextRef="#ctx0" brushRef="#br0" timeOffset="85265.886">15553 8493 15663 0,'-4'-17'688'0,"4"1"144"0,3-7-656 0,3-4-176 16,3-10 0-16,3-3 0 0,0-6 416 0,3-1 48 16,4-2 16-16,0-2 0 0,3-1-272 0,4 2-48 15,5-5-16-15,2 0 0 0,1-2 0 16,3 2 0-16,1 1 0 0,2 1 0 0,0 2-144 0,1 5 192 15,-1 5-192-15,0 4 192 0,1 3-192 0,-1 6-176 16,1 6 48-16,2 7 0 16,1 4-240-16,-3 9-32 0,1 9-16 0,-1 9 0 15,-1 6-16-15,-2 10 0 0,-2 8 0 0,0 11-4288 16,0 8-848-16</inkml:trace>
</inkml:ink>
</file>

<file path=ppt/ink/ink2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5:15:20.84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00B0F0"/>
    </inkml:brush>
  </inkml:definitions>
  <inkml:trace contextRef="#ctx0" brushRef="#br0">897 3538 9215 0,'-20'1'816'0,"8"0"-656"16,-3 1-160-16,-3 0 0 0,-1 0 2512 0,4 2 480 15,5 1 80-15,-3 2 32 0,-2 1-2080 0,0 0-400 16,0 2-96-16,-1 5-16 0,2 3-128 0,1 5-48 16,-2 2 0-16,1 1 0 0,1 0-96 0,2 1-32 0,-2 1 0 15,5-1 0-15,4-5-16 0,0 0-16 0,1 0 0 0,1-1 0 16,6-3-176-16,-2-1 0 0,2-4 0 0,0-1 0 15,2-1-144-15,-1-2 144 0,5-2-192 0,3-2 192 16,-2-4-336-16,4 1 32 0,2-2 16 0,1-2 0 16,0 1 288-16,2 0 0 0,6 0 0 0,-3 1 0 15,2-1 0-15,-2 1 0 0,1 2 0 0,4 0 0 16,-3 4 128-16,-1 0-128 0,-2 3 176 0,-2 0-176 16,-1-1 240-16,-4-1-64 0,-5 2-16 0,-1 1 0 15,-2 0 192-15,-2 2 32 0,-4 2 16 0,-5 6 0 16,-3 2 336-16,-4 3 64 0,-3 2 16 0,-5-1 0 15,-1 2-368-15,1 0-80 0,-7 1-16 0,2-3 0 16,-2-2-352-16,0 1 0 0,3-4 0 0,-1-3 0 16,3-2-480-16,-1-5-160 0,3-1-48 0,2-4-7792 15,-1-4-1568-15</inkml:trace>
  <inkml:trace contextRef="#ctx0" brushRef="#br0" timeOffset="385.564">1418 3064 27359 0,'-23'-2'1216'0,"8"5"240"0,-2-1-1168 0,1 1-288 0,0 3 0 0,1 0 0 16,1 2 176-16,-1 1-32 0,1 1 0 0,0 3 0 15,-2 1-144-15,2 6 0 0,0 4 144 0,1 7-144 16,2 2 0-16,-3 2 0 0,2 1 0 0,2 3 0 16,2 2 0-16,1 0 0 0,3 0-144 0,0 1 144 15,3 0 0-15,3 0 0 0,3-1 0 0,1 1 0 16,1-3-144-16,3-2 144 0,0-3 0 0,2-4 0 15,0-7 0-15,5-2-128 0,2-4 128 0,-1-2 0 16,-2-4-240-16,3-4 16 0,1-3 0 0,0-5 0 0,-2-4-96 0,2-4-32 16,-3-4 0-16,4-3-7360 15,2-6-1472-15</inkml:trace>
  <inkml:trace contextRef="#ctx0" brushRef="#br0" timeOffset="1309.634">1786 2883 24879 0,'-13'1'2208'0,"-4"1"-1760"0,-1 3-448 15,1 3 0-15,-1 0 1296 0,4 2 176 0,4 0 48 16,-1 2 0-16,-2 3-1168 0,1 0-224 0,5 1-128 0,1 3 128 15,-1 3-128-15,1 1 0 0,3 0 0 0,3 4 0 16,3 1 0-16,4 3-160 0,1 2 160 0,3 0-208 16,2-1-160-16,1 1-16 0,-1-1-16 0,3-5 0 31,-1-5-688-31,1-4-144 0,-1-4-32 0,3-4 0 16,-3-6 128-16,-3-3 32 0,-1-2 0 0,-1-2 0 0,-3-1 1264 0,-1-5 256 0,-2-3 48 0,-2-3 16 15,-3-2 976-15,0-3 192 0,-1-2 32 0,2-1 16 16,-2-2-640-16,0-1-128 0,2-1-32 0,0 3 0 15,-2 3-544-15,2 2-112 0,1 4-32 0,4 3 0 16,0 2-208-16,0 3 0 0,-5 7 0 0,0 0 0 16,9-4-192-16,2 4 64 0,0 3 128 0,2 2-208 15,2 0-32-15,-1 0 0 0,-1-3 0 0,1 0 0 0,3 0-16 0,-2-2 0 16,0-3 0-16,0-4 0 16,0-4-128-16,1-4-48 0,-1-4 0 0,1-7 0 0,-2-6 304 0,-1-7 128 15,-2-5-128-15,-2-5 128 0,-2-8 0 0,-1 1 176 16,2-3-16-16,-5 2 0 0,-4 2 48 0,-2-5 16 15,-1-6 0-15,-1 1 0 0,-7-1 48 0,-1 3 16 16,-5 4 0-16,0-4 0 0,-2-5-288 0,-1 2-176 16,1 4 32-16,1 13 0 0,4 9 0 0,3 10 0 15,-3 8 0-15,5 10 0 0,4 4 688 0,-1 7 144 16,1 5 16-16,0 4 16 0,1 6-336 0,0 10-80 16,3 9-16-16,0 12 0 0,-1 6-96 0,3 4-32 15,3 3 0-15,-1 6 0 0,0 5-160 0,4 4 128 0,3 5-128 16,2-4 128-16,1-5-128 0,0-9 0 0,-1-2 0 0,3-6 0 15,1-6-224-15,0-5 80 0,-2-6 16 0,5-2 0 16,-1-5-80-16,1-7-16 0,-2-6 0 0,5-5 0 16,4-3-112-16,3-6-32 0,-5-8 0 0,3-4 0 15,3-4 96-15,2-6 16 0,0-7 0 0,-1-5 0 16,1-1 64-16,-1-1 32 0,-3-1 0 0,2-1 0 16,-3 0 288-16,2 0 48 0,1 5 16 0,-5 0 0 15,0 2 48-15,-4 5 16 0,0 2 0 0,-5 3 0 16,-5 2-128-16,-1 4 0 0,-3 3-128 0,0 4 192 15,-6 7 176-15,0 0 16 0,0 0 16 0,0 0 0 16,-1 10-144-16,-5 6-16 0,-4 1-16 0,1 5 0 16,-3 4-224-16,0 0-160 0,-2-1 32 0,2-2 0 0,2 3 128 0,-1-1 0 15,0 0-144-15,2-3 144 0,1-3 0 16,3 0-176-16,3 2 176 0,-3-5-128 0,2-2-80 0,2-4-16 16,1-10 0-16,0 0 0 0,0 0-144 0,0 0-16 15,11-4-16-15,2-7 0 16,-2-7-48-16,5-5 0 0,3-4 0 0,1-5 0 0,0-5 240 0,-1 0 32 15,-1-4 16-15,0 0 0 0,2-2 160 0,-2 2 192 16,0 1-32-16,0 6-16 0,-2 7 368 0,0 5 64 16,-1 3 0-16,-1 7 16 0,-3 6 320 0,5 8 64 15,1 6 16-15,3 8 0 0,3 5-368 0,5 11-80 16,4 9-16-16,2 7 0 0,0-3-320 0,5-2-64 16,5-3-16-16,1-2 0 0,1 0-128 0,-1-4 0 15,-2-3 0-15,1-3 0 16,1-3-1744-16,4-4-384 0</inkml:trace>
  <inkml:trace contextRef="#ctx0" brushRef="#br0" timeOffset="2206.33">506 11728 12895 0,'-23'9'1152'0,"1"1"-928"16,2 2-224-16,0 0 0 0,-4 1 3792 0,7 1 720 16,4 1 144-16,-2 0 16 0,-1 4-3568 0,4 0-720 15,1-2-128-15,2 4-48 0,0 1 16 0,3 0 0 16,1 1 0-16,3 2 0 0,2 1-224 0,0-1 0 16,-2 0 0-16,5-2 0 0,4 0 0 0,1 0 0 15,3-1-144-15,-2-5 144 0,1-4-320 0,2-1 16 16,-2-4 16-16,1-1 0 0,1-4-32 0,4 1-16 15,1-2 0-15,4 2 0 0,1 1 176 0,2-2 160 16,1-1-208-16,0 1 80 0,0 0 128 0,0 0 0 0,2 1 128 0,-3 3-128 16,-3-2 176-16,1 2-48 0,0 1 0 0,-3-1 0 15,-3 2 128-15,-3 1 32 0,-1 0 0 0,-2 2 0 16,-2 2 224-16,-2 4 32 0,-6 1 16 0,-3 3 0 16,3 0-48-16,-5 3 0 0,-7 4 0 0,1 0 0 15,-4-1-208-15,1 2-48 0,-1-1-16 0,-2 0 0 16,1-1-240-16,-3-3-256 0,1-2 48 0,1-7 16 31,0-5-2592-31,1-3-512 0</inkml:trace>
  <inkml:trace contextRef="#ctx0" brushRef="#br0" timeOffset="2558.278">1017 11442 28447 0,'-27'12'1264'0,"11"-1"256"0,-6 3-1216 0,2 1-304 16,1 3 0-16,2 0 0 0,-3 2 320 0,3 1 0 15,3 5 0-15,-1 4 0 0,-5 4-192 0,2 1-128 16,5 2 192-16,2 1-192 0,2 4 0 0,3-5 0 16,-2 0 0-16,6 0 0 0,1-2 0 0,2-1 0 15,1-2 0-15,4-3 0 0,5-6 0 0,-3-2 0 0,-1-3 0 0,4-4 0 16,1-3 0-16,2-5-144 0,-5-2 144 0,7-3-192 31,3 1-192-31,3-5-64 0,-2-5 0 0,3-2 0 16,2-1-112-16,-1-3-16 0,0-5-16 0,0-2-7312 0,-4-2-1456 0</inkml:trace>
  <inkml:trace contextRef="#ctx0" brushRef="#br0" timeOffset="3450.822">1403 11456 27647 0,'-11'12'2448'0,"-4"-1"-1952"16,-1-1-496-16,2 1 0 0,0 2 672 0,0 0 32 16,0 0 16-16,3 0 0 0,2 1-160 0,-1 1-48 15,-2 0 0-15,3 1 0 0,2-1-320 0,-1 2-64 16,-1 1 0-16,3 1-128 0,3 1 0 0,-3 1 0 16,-1 0 0-16,1 0 0 0,0-2-272 0,3-1 32 15,3-3 16-15,-1 0 0 0,1-4 64 0,1-3 16 16,3-1 0-16,2 0 0 0,1-2-48 0,2 1-16 15,2-1 0-15,0 1 0 0,1-3 208 0,-2 1-192 16,0 0 192-16,2-2-192 0,-1-2 192 0,1 0 128 0,0-1 0 0,1-3-128 16,0-1 160-16,-2-1-160 0,0-2 128 0,0-2-128 15,-1-3 0-15,0-3 0 0,1 0 0 0,-2-1 0 16,1-2 0-16,0-1-256 0,-2-4 64 0,2 1 16 16,-1-1 176-16,1 1 0 0,-1 2-144 0,-1 0 144 15,1 0 0-15,-1 3 0 0,0 0 0 0,1 2 128 16,-1-2-128-16,1-2 192 0,0 1-192 0,0 2 192 15,-3-1-192-15,-1 1 0 0,1-4 0 0,-1 2 0 16,1-1 0-16,-2-2 0 0,0-4 0 0,-1 1 0 16,0 1 0-16,-2 0 0 0,-3-2-128 0,1 2 128 15,0-2 0-15,-1 1 0 0,-3-1-144 0,1-1 144 16,0-1 0-16,-1 0 0 0,1 1 0 0,-3-1 0 16,2 0-144-16,1-1 144 0,-1 1 0 0,-2 0-144 15,-3-3 144-15,2 4 0 0,0 1-144 0,1 3 144 0,-4 2 0 0,1 4 0 16,0 1 0-16,1 3 0 0,0 1 0 0,0 2 0 15,-1 2 0-15,1 4 0 0,4 1 176 0,-1-1-48 16,-1 2-128-16,-1 1 192 0,1 2-192 0,1 2 176 16,0 2-176-16,3 3 160 0,-3 1-160 0,2 4 0 15,1 2 0-15,-2 4 0 0,3 4-144 0,2 2 144 16,1 5 0-16,2 4 0 0,0 0 0 0,-1 2 0 16,7 1 128-16,-2-2-128 0,-1-1 192 0,2 0-64 15,1 0-128-15,1 0 192 0,2-3-64 0,1-1 0 16,-5 4-128-16,3-1 192 0,1 0-192 0,-2-2 0 15,2-6 128-15,-1-2-128 0,3 0 0 0,-2-4 0 16,1-2 128-16,1 0-128 0,1-2 0 0,-3-2 0 0,0 0 128 16,1-4-128-16,2 0 0 0,-3 0 0 0,1-2 0 15,0-2 0-15,0 0 0 0,3-3 0 0,2-2 128 0,-1-2-128 16,-3-2 0-16,1 0 0 0,2-2 0 0,-1 0 0 16,1-2 0-16,-1 0 0 0,0-3-128 0,-1 4 128 15,-2-1-128-15,-1 0 128 0,-1-2-192 0,-1 3 192 16,2-1-192-16,-1 0 192 0,-2 1-192 0,0-1 192 15,2 1 0-15,-4 1 0 0,-1-1 0 0,1-2 0 16,0 0 0-16,0 3 0 0,-1 0 0 0,1 0 0 16,-2-2-176-16,0 0 176 0,1-2-160 0,-2-1 160 15,0-1-384-15,3 0 32 0,-1 1 0 0,-1 1 0 16,-1 0-192-16,1 1-32 0,3 0-16 0,-3 1 0 16,-1-1 288-16,2 3 64 0,1-1 16 0,-1 3 0 15,-6 4 224-15,7-7 0 0,-7 7-160 0,7-3 160 0,2 1-304 16,-1-1 16-16,-1 0 0 0,-1 1 0 15,-6 2-1744-15,9-3-336 0,-9 3-80 0</inkml:trace>
  <inkml:trace contextRef="#ctx0" brushRef="#br0" timeOffset="3996.54">2302 10954 21535 0,'-11'2'960'0,"3"0"192"0,0-1-928 0,-3-1-224 16,0 0 0-16,0 2 0 0,-3 3 1296 0,-1 1 224 0,0 0 32 0,0 3 16 15,-2 1-608-15,2 2-112 0,2 1-16 0,1 3-16 16,1 1-560-16,2 2-128 0,0 4 0 0,1 4-128 16,2 5 0-16,1 7 0 0,2 4 0 0,2 0 0 15,2-2 0-15,1 1 0 0,2 0 0 0,3-2 0 16,1-4 0-16,2-3-144 0,0-2 144 0,3-4 0 15,3-4 0-15,0-4 0 0,-4-5 0 0,2-4 0 16,3-3 0-16,0-5 0 0,-1-4 0 0,-2-6 128 16,-2-3 80-16,0-4 32 0,1-5 0 0,-4-4 0 15,0-5 0-15,-1-3 0 0,-2-2 0 0,-2-3 0 16,-2-3-96-16,0-1-16 0,0 0 0 0,0 0 0 16,-3 4-128-16,1 1 160 0,0 3-160 0,4 5 160 15,-2 1-160-15,-1 6 0 0,0 5 0 0,2 2 0 16,2-1 0-16,-1 7 0 0,-4 8 0 0,0 0 0 0,8-3-192 0,-8 3 192 15,9 6-160-15,1 4 160 0,-1 3 0 0,2 3-144 16,2 3 144-16,-1 1 0 0,0 0 0 0,1 1 0 16,1-2 0-16,2 2 0 0,-2-1 0 0,2-1 0 15,1 2 0-15,1-4-128 0,-2-1 128 0,2-5 0 16,0-4 0-16,2-2 128 0,-2-3 80 0,0-4 32 16,2-5 0-16,3-2 0 0,0 0 144 0,2-5 48 15,1 0 0-15,0-1 0 0,1-2 64 0,0 2 16 16,2-1 0-16,0 2 0 0,4 2-160 0,0 2-32 15,4 0 0-15,5 4 0 0,4-1-128 0,-1 5-48 16,0 0 0-16,-3 3 0 0,1 2-144 0,1 6 160 16,1 4-160-16,1 1 160 0,3 5-384 0,1 3-80 15,4 3-16-15,2 4-16528 0</inkml:trace>
  <inkml:trace contextRef="#ctx0" brushRef="#br0" timeOffset="6513.589">3032 4235 13071 0,'0'0'576'0,"0"0"128"16,0 0-576-16,0 0-128 0,1-8 0 0,-1 8 0 0,0 0 800 0,0 0 128 15,1-7 32-15,-1 7 0 0,0 0-384 0,0 0-64 16,0 0 0-16,0 0-16 0,1-8-160 0,-1 8-16 16,0 0-16-16,0 0 0 0,-2-10 80 0,0 2 0 15,-4 3 16-15,6 5 0 0,-5-3 48 0,-2-3 16 16,0 1 0-16,-1 0 0 0,-1 2-192 0,0 0-32 15,1-1-16-15,-3 0 0 0,-2-3-32 0,1 2 0 16,1 0 0-16,-1 1 0 0,0 1 0 0,-1-1 0 16,-1 0 0-16,-1 2 0 0,1 1 160 0,0 0 32 15,-2 1 0-15,0 0 0 0,-3-3-64 0,0 3 0 16,1 0 0-16,0 1 0 0,2-2-64 0,-4 1-32 16,-3 3 0-16,2-1 0 0,1 0-224 0,0 1 0 15,0 3 0-15,2 1 0 0,-2 2 0 0,2 0 0 16,2 1 0-16,-1-1 0 0,0 0 0 0,2 0 0 0,2 2 0 0,0 0 0 15,-1-1 0-15,3 1 0 0,0 0 0 0,1 1 0 16,0 4 0-16,0 1 0 0,3 1 0 0,2 0 0 16,2 0 0-16,-1 2 0 0,3 0 0 0,0 2 0 15,2 2 0-15,0 0 0 0,0 2 0 0,4-2 0 16,4 0 0-16,-4-1 0 0,0 4 0 0,1-4 0 16,2-4 0-16,0-1 0 0,-2-3 0 0,2-1 0 15,-2-1 0-15,4-2 144 0,0-2-144 0,1-3 128 16,-1 2 64-16,3-3 0 0,-1-2 0 0,4 0 0 15,-1-3 96-15,4 0 32 0,-1-3 0 0,0 0 0 16,4 0 64-16,1-3 32 0,2-2 0 0,0-1 0 16,1 0-96-16,3 2-32 0,-3-3 0 0,3 2 0 0,-2 0-288 15,1 3 0-15,-6-2 0 0,2 4 0 16,-2 1-1408-16,-1 1-384 0</inkml:trace>
  <inkml:trace contextRef="#ctx0" brushRef="#br0" timeOffset="7858.567">2053 13895 16575 0,'0'0'1472'0,"0"0"-1168"15,-3-3-304-15,3 3 0 0,0 0 1440 0,0 0 224 16,0 0 64-16,0 0 0 0,0 0-1456 0,0 0-272 15,0 0 0-15,0 0-128 0,0 0 128 0,0 0 0 16,0 0 0-16,0 0-128 0,0 0-64 0,0 0 0 16,0 0 0-16,0 0 0 0,0-8 192 0,0 8-192 15,-1-7 192-15,0-1-192 0,-2 4 192 0,1-3 224 16,-2-1-48-16,0 2-16 0,0-2 176 0,1 0 48 16,-3-2 0-16,1-1 0 0,-4 5 96 0,1-2 32 15,1-1 0-15,-1 0 0 0,0 2 0 0,-2 1 16 16,0 0 0-16,2-2 0 0,-2-2-240 0,0 1-48 15,-1 2-16-15,-2-1 0 0,-1 1-96 0,1 2 0 0,-1-1-128 16,0 1 192-16,-2 0-192 0,0 0 176 0,-4-4-176 16,2 4 160-16,2 1-160 0,-1 1 0 0,0 0 144 0,-1-2-144 15,-2 2 0-15,2 1 0 0,1 1 0 0,1 2 0 16,-2 2 0-16,0-1 0 0,5 2 0 0,-1 0 0 16,0 1 0-16,-2 2 0 0,1-1 0 0,3-1 0 15,3 3 0-15,0-1 0 0,0 2 0 0,2 0 0 16,1 0 0-16,-1 0 0 0,0-1 0 0,2 2 128 15,3 0-128-15,2 0 0 0,0 0 0 0,1 1-128 16,1-1 128-16,4 1 0 0,-2-2 0 0,3 2 128 16,1 0-128-16,0-2 0 0,1 2 0 0,3 0 128 15,-2 1-128-15,2 2 0 0,2 1 0 0,-2 2 0 16,1-3 0-16,-2-3 0 0,2-1 0 0,1 1 0 0,2 1 0 0,-1-1 0 16,-2 0 128-16,1 0-128 0,0 0 160 0,-1 0-32 15,-3-3-128-15,2 4 192 0,1-2 0 0,0 1-16 16,2-1 0-16,-1 1 0 0,-2 0-176 0,1-1 0 15,1-2 144-15,0 1-144 0,-1 2 0 0,-1-2 0 16,-5 0 0-16,0-1 128 0,-1-2-128 0,-2 3 0 16,0 1 0-16,-1 0 0 0,-3-1 224 0,-1 0-32 15,-2 0 0-15,-4 2 0 0,-3 1 256 0,0 0 64 16,-4 2 0-16,-2-1 0 0,-4-1 112 0,-1 0 16 16,0 0 16-16,-6-1 0 0,0-2 32 0,-3 2 0 15,-2-1 0-15,3 0 0 0,2 0-192 0,-4-3-48 16,-4-1 0-16,1-3 0 0,0-2-144 0,0-2-48 15,-5-1 0-15,2 0 0 0,1 2-256 0,-1-2-256 16,1-3 64-16,4 3 0 16,1 0-1120-16,2 1-224 0,2 1-32 0,5 2-14464 0</inkml:trace>
  <inkml:trace contextRef="#ctx0" brushRef="#br0" timeOffset="13194.564">2472 13722 16575 0,'0'0'736'0,"-4"-6"160"0,0-2-720 16,4 8-176-16,0 0 0 0,0 0 0 0,0 0 1152 0,0 0 192 16,0 0 32-16,0 0 16 0,0 0-1152 0,0 0-240 15,11-2 0-15,-1 1 0 0,4 0 0 0,-1 0 0 16,0-1 0-16,1 2 0 0,1 1 0 0,0 0 0 15,5 0 0-15,0-2 0 0,0 0 128 0,0 0 80 16,2 1 32-16,2-3 0 0,4 1 192 0,-1 1 32 16,2 1 16-16,0 0 0 0,-2-2 80 0,2 1 16 15,0 1 0-15,4 0 0 0,2-2-144 0,1-1-32 16,1-1 0-16,6 4 0 0,2 0-112 0,1 0-32 16,0 0 0-16,-1 0 0 0,0 3-64 0,1 0 0 15,1-2-16-15,1 0 0 0,-1-1-176 0,5 2 0 16,-2 0 144-16,2-1-144 0,1-1 0 0,-4 2 144 0,0 2-144 15,0 0 0-15,4-1 0 0,0 1 0 16,3-1 0-16,-2-2 0 0,-2 0 128 0,-1 1-128 0,1 2 0 16,2-2 0-16,-3-4 0 0,5 1 0 0,-2 1 0 0,1 0 0 15,-2-1 0-15,-2 1 0 0,-4-2 0 0,4 2 0 16,-3 3 0-16,2-1 0 0,-2-1 0 0,1 0 0 16,3-1 0-16,-5 1 0 0,0-1 128 0,-2 1-128 15,-3 1 0-15,-1-2 128 0,0 0-128 0,3-2 0 16,0 0 192-16,3 0-64 0,4 0 0 0,-4 1-128 15,-1-3 256-15,0 2-48 0,-4-5-16 0,0 3 0 16,0 0 0-16,1-1-16 0,-1 0 0 0,2-3 0 16,1 3-16-16,-1-2 0 0,-1 0 0 0,-3 3 0 15,-1408 0-16-15,2812-2 0 0,-1407-1 0 0,-3 3 0 0,1 1-144 16,0-1 192-16,1-1-192 0,-3-1 192 0,0 0-48 16,2 1 0-16,0 0 0 0,-1 1 0 0,-2 0-16 15,-3 2 0-15,-1-2 0 0,-2 4 0 0,-1-3 48 0,-1 1 0 16,-1 0 0-16,-1 0 0 0,0-1-32 0,-2-2 0 15,1 1 0-15,-3 2 0 0,-3-1-16 0,-2 2 0 16,0 0 0-16,2 1 0 0,4-2 96 0,-5 0 16 16,-4-2 0-16,0 2 0 0,0 2-64 0,0 0-16 15,-2-1 0-15,-8 1 0 0,10 5-160 0,-10-5 0 16,0 0 0-16,0 0 128 0,0 0-128 0,0 0 0 16,0 0 0-16,0 0 0 15,0 0-496-15,0 0-16 0,0 0-16 0,-15-2 0 16,0 2-2128-16,-1 6-416 0,2 2-96 0</inkml:trace>
  <inkml:trace contextRef="#ctx0" brushRef="#br0" timeOffset="14857.293">7499 13454 1839 0,'0'0'160'16,"0"0"-160"-16,-10 5 0 0,0-3 0 0,0-3 2752 0,2 0 528 0,0 0 112 0,0 1 0 0,1 0-2016 0,-1-2-416 16,0 1-64-16,0-1-32 0,1 0 64 0,7 2 16 15,-9 0 0-15,9 0 0 0,-8 0 0 0,8 0 0 16,0 0 0-16,-6-2 0 0,6 2-192 0,0 0-48 16,0 0 0-16,0 0 0 0,0 0-176 0,0 0-32 15,0 0-16-15,0 0 0 0,0 0-304 0,12 0-176 16,1 4 192-16,0-3-192 0,3-1 128 0,0 0-128 15,3-1 0-15,1 4 0 0,3 5 256 0,5-1-48 16,4-3-16-16,3 1 0 0,-1-1 48 0,4 0 0 16,0 5 0-16,3-1 0 0,2-3-96 0,1 2-16 0,0 1 0 15,2-1 0-15,0 0-128 0,4 1 0 0,0 2 144 16,2-1-144-16,-2 2 0 0,-1 0 128 0,-3 0-128 0,-1 0 0 16,-1 0 0-16,2 2 0 0,-5-4 0 0,0 0 0 15,0 0 160-15,-3-2-32 0,2-3-128 0,-3 0 192 16,-2 2 48-16,0-2 0 0,-7 0 0 0,1-1 0 15,-3 0-32-15,-1-1 0 0,-7 1 0 0,0-3 0 16,-2 0-32-16,0 1-16 0,-3 2 0 0,-3-2 0 16,-10-1 32-16,0 0 0 0,0 0 0 0,0 0 0 15,0 0 80-15,0 0 32 0,0 0 0 0,0 0 0 16,0 0 96-16,0 0 32 0,-8-5 0 0,-2-1 0 16,-4 1-176-16,-2 1-16 0,0 1-16 0,-4 2 0 15,-1 0-224-15,-2 1 176 0,-1-1-176 0,-3 0 160 16,-1-2-160-16,-2 0 0 0,-2 0 0 0,-2 1 0 0,-1 2 128 0,-4 0-128 15,2 0 128-15,0 0-128 0,-1-1 128 0,1 1-128 16,-1 0 0-16,2-2 128 0,0 0 16 0,0 1 0 16,-1 1 0-16,0-1 0 0,-1-1-144 0,3-1 192 15,0-1-192-15,3 0 192 0,0 1-192 0,3-1 128 16,0 0-128-16,3 1 128 0,0-4 0 0,3 1-128 16,-2 2 192-16,2-3-64 0,1-1-128 0,2-1 0 15,-2 1 0-15,2 5 0 0,3 1 0 0,1-4 0 16,2 0 0-16,3 2 0 0,2 4 0 0,9 0 0 15,-10-7-128-15,4 2 128 0,6 5-144 0,0 0 144 16,0 0-192-16,0 0 192 0,0 0-272 0,0 0 48 16,0 0 16-16,3 5 0 0,-3-5 16 0,16 2 0 15,5 0 0-15,2 1 0 0,4 3 192 0,0-1-144 16,3 2 144-16,2-2-128 0,1-1 128 0,2 2 0 16,-2 1 0-16,3-2 0 0,4 0 0 0,0-1 0 0,1-1 0 15,2 5 0-15,3-1 0 0,0-1 0 0,-5-2 0 0,1 1 0 16,0 1 0-16,0-3 0 0,1 0 0 0,-2-2 0 15,1 0 0-15,-3 1 0 0,1-1 0 0,-3 1 0 16,-3-1 0-16,-1 0 128 0,-3 1-128 0,-4-1 128 16,-1-1-128-16,-4-1 0 0,-2-1 0 0,-3 0 128 15,-1 0-128-15,-3 1 0 0,-1-2 0 0,-11 3 128 16,0 0-128-16,0 0 0 0,7 3 0 0,-7-3 0 16,0 0 0-16,0 0 0 0,-5-7 0 0,-4 3 0 15,-1 0 0-15,-5 1 0 0,-5-1-128 0,-3 0 128 16,-5 2-160-16,-3 0 160 0,-5 1-192 0,-4 0 192 15,-4 2-160-15,-4 0 160 0,0 2-128 0,-4-1 128 0,-4 1 0 16,-1 0-160-16,-2 1 160 0,-6 1 0 0,-2-3 0 0,2 1-128 16,2 0 128-16,4 0 0 0,2 0 0 15,1-3 0-15,-2-1 0 0,6-1 0 0,6 2 0 0,3 0 0 16,4 0 0-16,5 3 0 0,4-3 0 0,3 1 0 16,3-1 0-16,4 2 0 0,2 0 0 0,3-2 0 15,3-2 128-15,2 1-128 0,10 1 0 0,0 0 0 16,-6 0 0-16,6 0 0 0,0 0 0 0,0 0 0 15,0 0 0-15,11-3 0 0,4-2-128 0,6 0 128 16,4 1-192-16,5-1 192 0,4 2-176 0,6 0 176 16,5-1-160-16,4 2 160 0,8 0 0 0,0 2 0 15,0 0 0-15,3 0 0 0,5-2 0 0,4 1 0 16,-2-1 0-16,0 4 0 0,0 0 0 0,-4-1 0 16,-3-1 0-16,-3 3 0 0,-1-1 160 0,-3 2-32 0,-2-2 0 15,-7 0 0-15,-6 0 112 0,-1 3 16 0,-6-1 0 16,-2-2 0-16,-5-3-96 0,-2 1-16 0,-3 0 0 0,-3 1 0 15,-1 1-144-15,-4 0 0 0,-2-2-192 0,-9 0 192 32,0 0-1472-32,0 0-160 0,0 0-32 0,-8 5-13760 0</inkml:trace>
  <inkml:trace contextRef="#ctx0" brushRef="#br0" timeOffset="16606.438">3163 5165 11055 0,'-19'-5'480'0,"9"3"112"0,2 0-464 0,-1 0-128 15,-2-1 0-15,4 1 0 0,7 2 1600 0,0 0 320 16,-10-4 48-16,3 0 16 0,0 2-816 0,7 2-144 16,-8-5-48-16,3 1 0 0,5 4-464 0,0 0-80 15,0 0-32-15,0 0 0 0,-11-1-224 0,4-3-48 16,7 4-128-16,0 0 192 0,0 0-64 0,0 0-128 16,-8 4 176-16,8-4-176 0,0 0 272 0,0 0-48 0,0 0-16 0,0 0 0 15,0 0-64-15,0 0-16 0,0 0 0 0,7 5 0 16,2-3-128-16,3 0 0 0,1 1 144 0,0 1-144 15,2-3 192-15,2-1-48 0,5 0 0 0,2 0 0 16,3 0 160-16,1 2 16 0,2-2 16 0,2-1 0 16,1-1 48-16,2-4 0 0,3 4 0 0,2-1 0 15,4-2-64-15,4 2-16 0,2 0 0 0,0-2 0 16,1 1-144-16,3-3-32 0,-1 1 0 0,3 1 0 16,0 4-128-16,3 1 0 0,0 4 0 0,3-4 0 15,3 0 0-15,-2 0 0 0,0 0 0 0,0 0 0 16,-1 0 0-16,3 0 0 0,-1 2 0 0,0-1 0 15,-1-2 0-15,2-1 0 0,1-2 0 0,1 2 0 0,-4 2 0 16,0 0 0-16,-2 0 0 0,-4 0 0 0,-3 0 0 16,2 0 0-16,-1 0 0 0,0 1 0 15,-7-1 0-15,0 2 0 0,-2 3 0 0,-1-1 0 0,0-1 0 0,-4 0 0 16,-4-3 0-16,-2 0 0 0,-3 0 0 0,-1 0 0 16,0-1 0-16,-4 2 0 0,-3 2 0 0,-2-2 128 15,-3 1-128-15,-2 2 0 0,-7-2 0 0,-10-2 0 16,0 0 0-16,8 2 0 0,-8-2 128 0,0 0-128 15,0 0 0-15,0 0 128 0,0 0 0 0,-8 5-128 16,-7 0 192-16,-1-2-64 0,-4-3 0 0,-1 0-128 16,-1 3 192-16,-7 1-64 0,-4-1-128 0,0 0 0 15,-3 1 0-15,-3-2 0 0,-8-1 0 0,-3 1 128 16,-6-2-128-16,-3 3 0 0,0 5 0 0,0 0 0 16,-2 1 128-16,-4-3-128 0,-5-2 0 0,-1-1 0 15,3 0 0-15,-1 2 0 0,1 0 0 0,-3 1 0 16,0-2 0-16,-1-1 0 0,5-1 0 0,-1 0 0 0,1-2 0 15,0 0 0-15,-4 0 0 0,4 1 0 0,-3-1 0 0,2 1 0 16,-2-1-128-16,3 0 128 0,2 0 0 0,0 2 0 16,-4-1 0-16,4 2 0 0,3 1 0 0,3-1 0 15,6-2 0-15,2 0 0 0,2 0 0 16,4 0 0-16,5 0 0 0,-1-1 0 0,5 0 0 0,4 3 0 16,4-2 0-16,5 1 0 0,2-1 0 0,5-2 0 15,4-1-144-15,3-2 144 0,-1 3 0 0,10 1 0 16,0 0-224-16,0 0 64 0,0 0 16 0,0 0 0 15,13-1-16-15,4 0 0 0,3 0 0 0,8 1 0 16,5-1 160-16,5 1 0 0,2 1 0 0,3-2 0 0,3-3 240 16,6-2-32-16,5-2 0 0,5 1 0 0,3 1 48 15,4 2 0-15,-1 0 0 0,5-1 0 0,4-3-64 16,1 1 0-16,3 0 0 0,2 0 0 0,-1 1 64 0,-2-1 0 16,2-1 0-16,0 3 0 0,3 3-48 15,-2-3 0-15,-4 1 0 0,1 1 0 0,-2 0 32 0,0 2 0 16,-1-2 0-16,-4 2 0 0,-5 1-112 0,-1 0 0 15,-1-2-128-15,-3 1 192 0,-4 0-192 0,-2 3 0 16,1 4 0-16,-9 1-160 16,-4 2-2032-16,-7-2-416 0</inkml:trace>
  <inkml:trace contextRef="#ctx0" brushRef="#br0" timeOffset="17851.099">6768 4874 22111 0,'-7'-5'1968'0,"-2"-1"-1584"0,3 2-384 0,-1 0 0 16,7 4 848-16,-7-4 96 0,7 4 16 0,0 0 0 15,0 0-576-15,0 0-96 0,0 0-32 0,0 0 0 16,-6-7-256-16,6 7 0 0,-2-6 128 0,2 6-128 15,0 0 0-15,0 0 0 0,0 0 128 0,8-2-128 16,-8 2 128-16,13-4-128 0,-4 2 192 0,6 1-192 16,2 0 288-16,3 0-48 0,-2 0-16 0,2 1 0 15,4 0 16-15,0 0 0 0,1-1 0 0,1 0 0 0,-1-1 0 16,1 1 0-16,3 0 0 0,-1 1 0 16,3 1 16-16,3 0 0 0,0-1 0 0,1 2 0 0,-2-1-80 0,1 1-16 15,2 0 0-15,-2 0 0 0,1 0-160 0,-1 1 128 16,0-2-128-16,-2 0 128 0,-2-1-128 0,-1 0 0 15,0-1 0-15,1 0 0 0,-1-4 0 0,-2 2 0 16,1 0 0-16,-1-1 0 0,1 3 0 0,-3-1 0 16,-5 2 0-16,-2-1 0 0,1-3 0 0,-3 0 0 15,-5 0 0-15,-2 1 0 0,-9 3 0 0,10-2 0 16,-10 2 0-16,0 0 128 0,0 0-128 0,0 0 128 16,0 0-128-16,0 0 128 0,0 0 0 0,0 0-128 15,0 0 192-15,0 0-64 0,-10-3-128 0,-1 1 0 16,-3 0 0-16,-2 0 0 0,-4 0 0 0,-1 2-192 0,-5 0 64 0,0 0 128 15,1-2-160-15,-5 2 160 0,-1-2 0 16,1 2-144-16,-1 1 144 0,0-1 0 0,-1-1 0 0,1-1-128 16,-1 0 128-16,1 1 0 0,-4-2 0 0,4 1 0 15,-1-1 0-15,1 1 0 0,1-2 0 16,-1 1 128-16,-1 1-128 0,2 1 0 0,3 0 0 16,1 1 0-16,4-3 0 0,1 3 0 0,2-2 0 0,3 0 0 15,1 1 0-15,4 0 0 0,4 0 0 0,-1 1 0 16,8 0 0-16,0 0 0 0,0 0 0 0,0 0-128 15,0 0-64-15,0 0-16 0,0 0 0 0,0 0 0 16,0 0 32-16,14-1 16 0,2 1 0 0,0 0 0 16,2 0 160-16,4 1 0 0,-1 0 0 0,5-1 0 15,5 0 0-15,2 2 0 0,1 1 144 0,1 2-144 16,2-2 256-16,-1 0-64 0,0 1-16 0,0-2 0 0,0 1-16 16,0-2 0-16,0 0 0 0,1-1 0 0,-2 0 0 0,1 0 0 15,0 0 0-15,1 0 0 0,-1-1-160 0,-2 1 192 16,-2 2-192-16,-2 1 192 0,-3-2-192 0,-3 0 0 15,-2 0 0-15,-2 0 0 0,-1-2 0 0,-4-1 0 16,-4 1 0-16,-11 1 0 0,11 1 0 0,-11-1 0 16,0 0-144-16,0 0 144 0,0 0-336 0,0 0 32 15,0 0 16-15,-13 0 0 0,-3 1 64 0,-8 1 16 16,-1-2 0-16,-9 0 0 0,-7 0-32 0,-3 1 0 16,-3 0 0-16,-1-1 0 0,-3 2 240 0,3 1 0 15,3-1-160-15,3 1 160 0,1 2 0 0,3 0 0 16,0 1 0-16,3 1 0 0,2-1-416 0,3-1 32 15,4 0 16-15,3 1-12272 0</inkml:trace>
  <inkml:trace contextRef="#ctx0" brushRef="#br0" timeOffset="19072.151">7974 3275 21247 0,'0'0'944'0,"0"0"192"0,0 0-912 0,0 0-224 0,0 0 0 0,0 0 0 15,0 0 0-15,0 0 128 0,0 0-128 0,0 0 0 16,11 3 144-16,3-2-144 0,-2-2 128 0,1 2-128 16,1 1 0-16,3 1 0 0,0-3-192 0,1-2 192 15,-3-1-224-15,1 2 80 0,-1 1 16 0,3 0 0 16,-2-1 128-16,1 0 0 0,-3 0 0 0,0 0-128 15,3-3 128-15,-2-1 128 0,1-4-128 0,0 2 176 16,2 0 16-16,-2-4 0 0,0 0 0 0,-2 2 0 16,1 3-48-16,2 0 0 0,-1-3 0 0,1-1 0 15,0-3 16-15,2 0 0 0,0-3 0 0,-2 1 0 16,2 0 48-16,-1-2 16 0,-1-4 0 0,1 1 0 0,1-1-16 16,-3-1 0-16,-1-2 0 0,1-2 0 0,-1-4 16 15,1-2 0-15,-4-2 0 0,2-2 0 0,1 0-32 16,0 0-16-16,-1 1 0 0,0 2 0 0,0-1-48 0,0 1-128 15,0-1 192-15,0 2-64 0,1 1-128 0,0 0 0 16,1 0 0-16,2-1 0 0,1 0 144 0,1 0-144 16,2 2 160-16,1 3-160 0,0-2 0 0,2 4 128 15,2 2-128-15,-1 0 0 0,3-1 0 0,-4 2 0 16,1 2 0-16,0-1 0 0,-2 0 0 0,-1 0 0 16,-1 0 0-16,1 0 0 0,-1-1 0 0,2 1 0 15,-2 0 0-15,4 1 0 0,-3 0 0 0,1 1 0 16,0 1 0-16,0 3 0 0,0-1 0 0,2 1 0 15,0 2 0-15,4 2 0 0,-4 3 0 0,1 4 0 16,-1 0 0-16,-1 1 0 0,-2-3 0 0,3 2 128 0,-3 2-128 16,1 0 0-16,-3 1 128 0,1 2-128 0,-1 2 0 15,0 0 0-15,0 0 0 0,-2-1 0 0,0 2 0 0,-2 1 0 16,-3-1 0-16,-2 2 0 0,-3 0 0 0,0 0 0 16,2 1 0-16,-4 1 0 0,2 0 0 0,-4-2-160 31,-5-6-272-31,0 0-48 0,2 9-16 0,-3 2-7088 0,-3 1-1424 0</inkml:trace>
  <inkml:trace contextRef="#ctx0" brushRef="#br0" timeOffset="19574.611">8937 2262 5519 0,'-5'-5'496'0,"5"5"-496"0,-2-5 0 0,2 5 0 16,0 0 3024-16,0 0 512 0,0 0 112 0,0 0 0 15,0 0-2384-15,0 0-496 0,0 0-80 0,11 1-32 16,-3 0-128-16,1-1-16 0,-9 0-16 0,10 2 0 16,1 1-176-16,0 2-16 0,-1-2-16 0,-1 0 0 15,2 2-32-15,-1 0 0 0,0 1 0 0,1-2 0 16,0-3-96-16,1 2-32 0,3-1 0 0,-2 1 0 16,1 3-128-16,0 1 0 0,0 4 0 0,0 0 128 15,-3-2-128-15,1 1 0 0,0-1 0 0,1 0-176 16,-3 5-240-16,1-2-48 0,0-2-16 15,2-1-6688-15,-2-2-1344 0</inkml:trace>
  <inkml:trace contextRef="#ctx0" brushRef="#br0" timeOffset="19892.481">9256 1810 23951 0,'0'0'2128'0,"0"0"-1696"0,0 0-432 0,0 0 0 15,0 0 448-15,0 0 16 0,0 0 0 0,10 9 0 16,-4 0-336-16,3 2-128 0,-3 1 0 0,5 0 0 16,-1 4 208-16,1 3-48 0,0 0-16 0,3 2 0 15,-2 0-144-15,4 0 0 0,5 0 0 0,0 1 0 16,-1 0-224-16,0-2-80 0,1 2-16 0</inkml:trace>
  <inkml:trace contextRef="#ctx0" brushRef="#br0" timeOffset="21070.572">9927 1665 14735 0,'0'0'1312'0,"-3"-9"-1056"0,-2-1-256 0,3 2 0 16,1 1 1472-16,1 7 256 0,0 0 32 0,0 0 16 15,2-6-976-15,-2 6-192 0,0 0-32 0,0 0-16 16,0 0-240-16,0 0-32 0,0 0-16 0,2 12 0 16,0 1-272-16,1 2 0 0,-2 3 0 0,1 4-144 15,-1 3 144-15,-1 3 0 0,-1 2 0 0,-1 3 0 16,0-2-160-16,0 4 0 0,1-1 0 0,0 3-6816 15,0 0-1376-15</inkml:trace>
  <inkml:trace contextRef="#ctx0" brushRef="#br0" timeOffset="21626.325">8642 2673 13823 0,'0'0'608'0,"0"0"128"0,0 0-592 0,0 0-144 16,3-10 0-16,4 5 0 0,4 4 3040 0,-1-1 576 15,1 1 112-15,2 2 32 0,2 4-3056 0,2 0-704 16,-2 1 0-16,2 3 0 0,-1-1-320 0,1 5-32 16,-1 2-16-16,1 0 0 15,0 1-672-15,1-1-144 0,0-1-32 0,-2 4-9024 0</inkml:trace>
  <inkml:trace contextRef="#ctx0" brushRef="#br0" timeOffset="22022.702">8253 2954 22111 0,'0'0'1968'0,"5"7"-1584"16,-5-7-384-16,9 13 0 0,2 2 176 0,0 0-48 15,-1 2-128-15,1-1 192 0,-1 1-192 0,1-1 0 16,1 2 0-16,0 2-160 16,-1 3-272-16,0 1-48 0,0 1-16 0</inkml:trace>
  <inkml:trace contextRef="#ctx0" brushRef="#br0" timeOffset="25108.574">10377 11698 10127 0,'0'0'448'0,"-7"-4"96"0,2 1-544 0,5 3 0 16,0 0 0-16,-5-9 0 0,1-2 2320 0,4 1 368 16,4 0 64-16,5-2 0 0,3-3-2400 0,-3-1-480 15,-1 0-112-15,5-3-16 16,3-4-336-16,1 0-80 0,-2-2-16 0,2 1 0 15,0-3 80-15,2-1 16 0,-1-2 0 0,-1-3 0 0,3-3 592 0,-2 0 0 16,0 2 0-16,2-1 0 0,0-2 320 0,0 0 144 16,1 0 32-16,2 0 0 0,-2-2 176 0,4-2 32 0,6 1 16 15,-4-3 0-15,0 0 144 0,2 1 32 0,3-2 0 0,1 2 0 16,0 3-208-16,1 0-48 0,-3 3 0 0,1-3 0 16,3 0-272-16,3-3-64 0,0-1-16 0,5 1 0 15,0 2-288-15,2 1 160 0,1 2-160 0,2 1 128 16,-1 1-128-16,1 0 0 0,-3 0 0 0,5 1 0 15,-2 0 0-15,6 1 0 0,3 0 0 0,1-3 0 16,-6-1-128-16,2 3 128 0,-4 5 0 0,0 3 0 16,1 3 0-16,0 1 0 0,-3 1 0 0,0 2 0 15,2 4 0-15,-1-1 0 0,0 0 0 0,0 3 0 16,-2 2 192-16,-2 2-32 0,0 5-16 0,5 1 0 16,3 0 0-16,-1 4 0 0,-5 6 0 0,2 4 0 15,-3 4 32-15,-3 2 0 0,1 2 0 0,0 5 0 0,0 1-176 16,0 3 0-16,-4 4 0 0,2 4 0 0,-1 1 0 0,0 1 0 15,-4 3 0-15,-3-1 0 0,-3-3 0 0,0-1 0 16,1 1 0-16,-2-3 0 0,-2-2 0 0,0 0 0 16,-2 1 0-16,-2 0 0 0,-2-1 0 0,1-2 0 15,-2-1 0-15,2 1 0 0,-4-2 0 0,1 0 0 16,-3 0 0-16,1 0 0 0,-2 0 0 0,0-2 0 16,-1-2 0-16,-1 0 128 0,1 1-128 0,-1 1 0 15,0-1 0-15,1 4 0 0,-1 0 0 0,-1-2 0 16,0-4 0-16,-3-2 0 0,1-3 0 0,0 0-224 15,0-3 48-15,-1-1 16 16,-3-2-656-16,-1-1-128 0,0 0-16 0,-3-2-16 16,-3-9-1840-16,0 0-352 0</inkml:trace>
  <inkml:trace contextRef="#ctx0" brushRef="#br0" timeOffset="25895.182">10218 11561 21183 0,'0'0'1888'0,"0"0"-1504"0,0 0-384 0,0 0 0 15,0 0 1216-15,0 0 192 0,11 6 16 0,3-1 16 16,1 2-1280-16,6-2-160 0,5 2-224 0,4-2 48 15,2 1 176-15,4 2 0 0,4-1 0 0,1 3 0 16,4 0-160-16,0 1 160 0,-2 1-192 0,4 0 192 16,2 4-400-16,4 3 16 0,0-1 16 0,1 0 0 15,0-4 48-15,0 2 16 0,-1 1 0 0,-2-2 0 16,3-1 304-16,1 0-192 0,5-1 192 0,-2 0-160 16,1 3 160-16,-3-5 0 0,-1-1 0 0,0 1 128 15,0-4 128-15,4-1 16 0,1 3 16 0,2-5 0 16,-3-2 160-16,-1 1 48 0,-1-1 0 0,1-2 0 0,-1-2-240 15,4-1-64-15,1 2 0 0,0-1 0 0,-1-3-192 0,-1 0 128 16,-4-1-128-16,1-1 0 0,5-4 0 16,-2 0-128-16,2-1-16 0,-3-4 0 0,0 1 144 0,-2-3-192 15,-2-3 192-15,2-2-192 0,2-8 192 0,2-2 0 16,-2 3 0-16,3-2 0 0,-3 0 0 0,-2-1 0 16,0-1 0-16,-5-1-128 0,1-2 128 0,1-1 256 15,1-2-64-15,-2-1-16 0,-4-1 64 0,-4 0 16 16,-4 1 0-16,-5 3 0 0,0 0 64 0,-2 1 32 15,-2-1 0-15,-2 1 0 0,0-2 80 0,-5 3 16 16,-3 2 0-16,-2 1 0 0,-1 1-320 0,-4 4-128 16,-3 2 0-16,3 6 128 0,-3 4-256 0,-1 2-64 15,-1 3-16-15,-1 1 0 16,-3 0-368-16,-6 10-80 0,0 0-16 0,0 0-11744 0</inkml:trace>
  <inkml:trace contextRef="#ctx0" brushRef="#br0" timeOffset="26456.426">12170 10799 22287 0,'0'0'976'0,"0"0"224"0,0 0-960 0,0 0-240 0,-2-9 0 0,2 9 0 16,0 0 384-16,0 0 48 0,0 0 0 0,0 0 0 15,0 0-432-15,0 0 0 0,0 0 128 0,0 0-128 16,8 4 128-16,-1 3-128 0,-3 2 192 0,1 4-64 16,0-1-128-16,1 7 128 0,-1 1-128 0,1 1 128 15,-1-1 240-15,2 4 32 0,0 0 16 0,-2 0 0 16,-1-1-176-16,2-1-48 0,-1-2 0 0,1-1 0 16,-1 0-192-16,1-1 176 0,1-4-176 0,-1-2 160 15,-1-1-160-15,0-2 0 0,2-3 0 0,-3 0 128 16,-4-6-432-16,6 7-80 0,-6-7-32 0,0 0 0 15,0 0-1584-15,0 0-320 0,0 0-64 0,0 0-16 0</inkml:trace>
  <inkml:trace contextRef="#ctx0" brushRef="#br0" timeOffset="27112.498">12119 10885 8287 0,'0'0'368'0,"0"0"80"0,0 0-448 0,0 0 0 16,-1-9 0-16,1 2 0 0,0 7 2400 0,2-10 400 0,2 2 80 0,1-1 0 16,-2-1-2256-16,3 2-464 0,-6 8-160 0,10-6 0 15,3-1 128-15,-3-1-128 0,-1-2 0 0,1 4 0 16,-4-1 0-16,1-1 0 0,-1 0 0 0,4-1 0 15,1 0 320-15,3 1-64 0,-2 1 0 0,1-1 0 16,-2-2 192-16,2 3 16 0,2-1 16 0,-1 2 0 16,-2-3 96-16,1-1 0 0,2 1 16 0,0 0 0 15,-1 0-144-15,-2 0-16 0,0 0-16 0,0 1 0 16,0 1-160-16,-3 1-48 0,0 2 0 0,0 1 0 16,-9 3-208-16,9-2 144 0,-9 2-144 0,9-3 128 15,-2 1 0-15,-7 2 0 0,0 0 0 0,0 0 0 16,0 0 16-16,10 6 0 0,-1-1 0 0,-9-5 0 15,6 12-144-15,-2 0 0 0,-1 0 0 0,-1 1 0 0,-1 0 0 16,-1 2 0-16,0 2 0 0,0 0 0 0,0 2 0 0,2 1 0 16,3 0 0-16,-3 3 0 0,-1 3 0 0,1-2 0 15,2-2 0-15,0-4 0 0,-2 2 0 0,2-4 0 16,0-3 0-16,3 1 0 0,-2-3 0 0,1 2 0 16,-1-1 0-16,-1-1 0 0,3-1 0 0,1-1 0 15,-3-3 0-15,2 2 128 0,2-3-128 0,-2 1 0 16,1-1 0-16,1 0 0 0,0-1 128 0,-1-2-128 15,2 1 0-15,-2 0 128 0,1 2-128 0,-1-1 0 16,0-2 0-16,2 1 0 0,-10-3 0 0,7 3 0 16,-7-3 0-16,0 0 0 0,8 3 0 0,-8-3 0 15,0 0 0-15,0 0 0 0,0 0 0 0,0 0 208 16,-8 4-48-16,-2-2-16 0,0-2 128 0,-5 2 32 16,-4 2 0-16,2-2 0 0,0 0 96 0,-3 1 32 15,-2 1 0-15,-1 0 0 0,-2 4-48 0,-1 2 0 16,1 1 0-16,0 2 0 0,-2-2-208 0,1 3-48 0,0 6-128 15,1 0 192-15,0 2-192 0,2 2-288 0,0 4 64 16,4 2-9280-16,4 6-1856 0</inkml:trace>
  <inkml:trace contextRef="#ctx0" brushRef="#br0" timeOffset="29718.63">2898 13841 27647 0,'-9'-11'1216'0,"5"6"256"0,4 5-1168 0,-4-8-304 0,4 8 0 0,0 0 0 31,-3-5-544-31,3 5-160 0,0 0-48 0,0 0 0 0,0 0 496 0,7-6 112 0,1 2 16 0,-1 1 0 15,-7 3 128-15,12-4-208 0,-1 2 80 0,0 0 128 16,0 2 0-16,2 0 0 0,2-2 0 0,1 1 0 16,4-1 0-16,4 2 0 0,3 2 0 0,3-1 128 0,6 0 176 0,2 0 16 15,4 1 16-15,2-1 0 0,2 1-112 0,0 1-32 16,2-3 0-16,4 1 0 0,6 1-192 0,2 0 128 16,3-1-128-16,-2-1 0 0,0-2 128 0,2 0-128 15,1 0 0-15,5 0 0 0,1-1 256 0,3 0-64 16,-3-2 0-16,2 0 0 0,-2-2 224 0,4 2 32 15,3-1 16-15,1 2 0 0,0 1 0 0,1-1 0 16,-1 2 0-16,4 1 0 0,-2 0-288 0,-2 1-176 16,-3 1 192-16,2 1-192 0,1 2 144 0,-1-1-144 15,-1 1 0-15,-5 2 144 0,0 1-144 0,-5 1 0 16,-4-2 0-16,0-2 0 0,0-1 0 0,-4 1 0 16,-3-1 0-16,-6 0 0 0,-7-2-192 0,-3 2 192 15,-3-2-192-15,-1 0 192 0,-3 0-192 0,1 1 192 16,-1 0-160-16,-1 3 160 0,-3 0-384 0,2 0 0 15,0-1 16-15,-1 3-8384 16,2 0-1680-16</inkml:trace>
  <inkml:trace contextRef="#ctx0" brushRef="#br0" timeOffset="30128.728">7814 13719 12895 0,'-7'-8'1152'0,"1"-6"-928"15,-3-2-224-15,2-2 0 0,4 3 4592 0,0 2 864 16,3-1 176-16,2 7 48 0,0-2-4784 0,1 0-896 16,5-2-272-16,2 3-16 0,3 5 288 0,4-1 176 15,2-3-32-15,7 1 0 0,2 0-144 0,6 2 0 16,5-2 0-16,6 1-176 0,6-1 304 0,4 0 48 15,6 0 16-15,4 3 0 0,2 3 0 0,4-5 0 16,3-2 0-16,2 3 0 0,0 5-192 0,-2 1 0 0,-3-5 0 16,2 3 0-16,2 5-256 0,0-3-16 0,-5-3-16 0,-1 4 0 31,-3 7-1744-31,-1 2-336 0</inkml:trace>
  <inkml:trace contextRef="#ctx0" brushRef="#br0" timeOffset="31115.994">3366 5170 19343 0,'-14'-18'1728'0,"0"0"-1392"0,2-1-336 0,0 3 0 16,3 0 976-16,2 4 128 0,3 3 32 0,-1-3 0 16,0-3-576-16,2 3-112 0,-3 1-32 0,4 2 0 15,1 2-176-15,1 7-48 0,-2-7 0 0,2 7 0 16,0 0-192-16,0 0 0 0,0 0 0 0,0 0 0 15,11-2 0-15,-1 2 0 0,2 2 0 0,3 0-160 16,4-1 160-16,4 1 0 0,5 4 0 0,4 0-128 16,7 2 128-16,4 0 0 0,5-1 160 0,6-1-160 15,0 0 256-15,3-1-64 0,3-2 0 0,2 0 0 16,4 0-64-16,6 0-128 0,-1 2 176 0,3 0-176 16,0-2 192-16,-3-2-64 0,3-2 0 0,-2 1-128 0,0 3 144 15,-2 1-144-15,0-2 0 0,-3 1 144 0,-2-5-144 0,0 0 0 16,-3-3 0-16,0 3 0 0,-4 1 0 0,-1 2 0 15,-6 1-160-15,0-2 160 0,-4-4-384 0,2 2 32 16,2-2 0-16,0 4 0 16,-4 0-496-16,-1 4-112 15,-2 0 0-15</inkml:trace>
  <inkml:trace contextRef="#ctx0" brushRef="#br0" timeOffset="31553.634">7241 4750 18431 0,'-4'-11'1632'0,"1"0"-1312"15,-1 1-320-15,0 2 0 0,3 2 1152 0,1 6 176 16,7-5 16-16,2 1 16 0,-4 2-832 0,6-1-160 16,-1 3-48-16,5 3 0 0,5-1-80 0,2 2-32 15,5-2 0-15,2 2 0 0,4-1 128 0,5-1 32 16,1-2 0-16,8 4 0 0,5-1-64 0,3 1-16 16,0 1 0-16,3 1 0 0,0 0-288 0,2 1 0 15,1 2 128-15,3 3-8304 16,6 2-1664-16</inkml:trace>
  <inkml:trace contextRef="#ctx0" brushRef="#br0" timeOffset="39675.078">19937 2644 16927 0,'0'0'368'0,"0"0"80"0,0 0 0 0,0 0 48 0,0 0-496 0,0 0 0 0,0 0 0 0,0 0 0 15,0 0 464-15,0 0 0 0,9-2 0 0,0 1 0 0,-9 1-160 0,9-2-48 16,0 0 0-16,1 2 0 0,-1 0-128 0,0-1-128 16,0 0 192-16,2 1-192 0,-4 0 128 0,2 1-128 15,-9-1 0-15,12 3 0 0,-1 1 160 0,1 2-160 16,0-1 128-16,2 1-128 0,0-3 256 0,-2 4-48 15,2-2 0-15,2 0 0 0,-1-3 0 0,5 1 0 16,-4-2 0-16,3-1 0 0,0-1 48 0,4-1 16 16,-1-2 0-16,4-1 0 0,-4 1-16 0,4-2-16 15,2-1 0-15,0-2 0 0,0-2-96 0,1 0-16 16,1-2 0-16,-1-2 0 0,0 0-128 0,1-1 0 16,-2-3 0-16,1-3 0 0,1-4 0 0,0-1 0 15,0-3 0-15,0-3 0 0,2-3 0 0,-4 3 0 0,-2 0 0 0,1 0 0 16,2-2 0-16,-3 3 0 0,-1 0 0 0,-5 2 0 15,0 3 128-15,-1-3-128 0,0 0 0 0,-2-1 128 16,-2 0 64-16,2-5 0 0,-2-3 0 0,2 0 0 16,-2 3-48-16,3 1 0 0,2 0 0 0,2-1 0 15,-3 1-144-15,2 1 0 0,0 0 0 0,0 0 0 16,0-1 0-16,0-1 0 0,0 1 0 0,2 2 0 16,-2 1 0-16,1 2 0 0,-1-2 0 0,-2-1 0 15,2 4 0-15,0 0 0 0,-2 2 0 0,1-2 0 16,1 1 0-16,0-2 0 0,3-2 0 0,0 1 0 15,0 4-192-15,0-1 192 0,4 1-160 0,0 0 160 16,2 2-192-16,0 2 48 0,1 4 16 0,-4 1 0 16,0-2 128-16,-1 4-192 0,1 1 192 0,-2 4-192 0,-1 0 192 0,1 0 0 15,-2 1 0-15,5 2 0 0,-2 2 0 0,4 0 0 16,2 2 160-16,1 1-160 0,2 2 176 0,-2 1-176 16,-1 1 192-16,0 2-192 0,0-1 128 0,0 3-128 15,-3-1 0-15,1 4 0 0,-1 2 160 0,0-1-160 16,0 1 128-16,2 1-128 0,-2 3 128 0,5-2-128 15,-1-1 128-15,0 0-128 0,-3 1 0 0,0-2 0 16,1 2 128-16,-1-3-128 0,0-2 0 0,-5 1 0 16,0-1 0-16,-3-2 128 0,1-5-128 0,-6 0 0 15,-2 0 0-15,-2 0 0 0,1-2 256 0,-5 0-48 16,-9 2 0-16,8-3 0 0,-8 3 64 0,0 0 16 16,0 0 0-16,0 0 0 0,0 0-96 0,0 0 0 0,0 0-16 0,0 0 0 31,0 0-1136-31,0 0-208 0,0 0-48 0</inkml:trace>
  <inkml:trace contextRef="#ctx0" brushRef="#br0" timeOffset="41140.382">13845 1884 15663 0,'1'-6'1392'0,"-1"-2"-1120"16,1-1-272-16,-1 9 0 0,0 0 976 0,8-3 144 16,1-1 32-16,3 0 0 0,-1 2-608 0,4 2-112 15,2 0-32-15,4-1 0 0,0-2-208 0,3 0-64 16,-2 1 0-16,4 0 0 0,5-2-128 0,1 3 0 15,-1-2 0-15,2 1 128 0,2-1-128 0,3 1 0 0,-1 1 0 0,3-3 0 16,0 3 0-16,5-1 0 0,5-1 0 16,1-2 0-16,1 1 0 0,1-3 0 0,0 0 0 0,-2-1 0 15,2 5 0-15,1 0 0 0,7-1 0 0,0 0 0 16,0-1 0-16,-1 1 0 0,0-2 0 0,-3 3 0 16,1-3 0-16,6 3 0 0,5 0 0 0,-2 1 0 15,-3-2 0-15,-2 2 0 0,-2 0 0 0,3 0 128 16,1-2-128-16,3 1 0 0,-1 0 144 0,0 0-144 15,-2-4 256-15,-2 1 0 0,1 0-16 0,4 0 0 16,1 2-240-16,3-2 176 0,-6 1-176 0,-1-1 160 16,-3 0-160-16,1-1 0 0,1 2 144 0,2-1-144 15,0 2 128-15,0-3-128 0,-6 0 128 0,1 0-128 0,-2 4 128 16,3-2-128-16,1 1 128 0,0 1-128 0,-2 0 0 0,-2 3 128 16,-9 0-128-16,1-1 0 0,-1-2 128 0,1 0-128 15,0 0 128-15,0 2-128 0,-2-1 128 0,-3 2-128 16,-2 0 160-16,-3 3-160 0,-2 1 128 0,-5-1-128 15,-1-1 0-15,-3 0 144 0,-2-2-144 0,-3 0 0 16,1 0 0-16,-6 2 128 0,-1-2-128 0,-1 3 0 16,-2-1 144-16,-3 0-144 0,-2 2 0 0,-10-4 0 15,0 0 0-15,0 0 0 16,0 0-1568-16,-6 7-224 0</inkml:trace>
  <inkml:trace contextRef="#ctx0" brushRef="#br0" timeOffset="42287.782">14241 1328 12895 0,'-5'-12'576'0,"5"12"112"0,-3-8-560 0,3 8-128 16,-5-7 0-16,5 7 0 0,0 0 832 0,-9-3 144 16,-1 1 32-16,0 2 0 0,-1 1-704 0,-3 1-144 15,-2 1-32-15,-5 3 0 0,-5 1-128 0,0 0 0 16,0 1-192-16,-1 0 192 0,-4-2-128 0,2 2 128 15,1 0 0-15,2-1 0 0,2 1 0 0,-1-1 0 16,3-3 160-16,0 3-160 0,1-1 192 0,3 3-64 16,-3-2 0-16,0 1-128 0,0-1 0 0,-1 1 0 15,2-3 0-15,3 1 0 0,0-1 0 0,2 0 0 0,0-3 0 0,2 2 0 16,1 3 256-16,2-1-48 0,0 1-16 0,2-1 0 16,-1-3-64-16,9-3 0 0,0 0-128 0,-7 3 192 15,7-3 0-15,-2 9 0 0,2-9 0 0,3 11 0 16,2 0 0-16,0 1 0 0,5 0 0 0,-1 1 0 15,3 2 32-15,2 0 0 0,1 0 0 0,1 2 0 16,2 1-224-16,0-1 0 0,-1 2 0 0,-1 0 0 16,3-1 0-16,-4 2 0 0,0 3 0 0,-4-1 0 15,0-1 0-15,0 0 0 0,-1-1 0 0,-2 3 0 16,0 7 0-16,-2-3 0 0,-2-4 0 0,-1 0 0 0,2 0 128 16,-3 0-128-16,1 1 0 0,-2-6 0 15,-1-3 0-15,0-2 128 0,0 0-128 0,0 1 0 0,0 2 192 0,1-1 0 16,2-3 0-16,-1 0 0 0,1 1 176 0,-1-2 16 15,-2-11 16-15,3 13 0 0,2-4-208 0,2 4-64 16,-3 0 0-16,2-1 0 0,0-2-128 0,1-1 0 16,2-1 144-16,0-1-144 0,2-2 0 0,3 0 128 15,1-2-128-15,2 0 0 0,-2 2 0 0,3-3-128 16,0-2 0-16,4 0 0 16,-2 0-320-16,1 0-64 0,0-1-16 0,-1-1-6064 15,1 0-1200-15</inkml:trace>
  <inkml:trace contextRef="#ctx0" brushRef="#br0" timeOffset="43072.218">17641 1120 8287 0,'-1'-10'736'0,"1"1"-592"15,0 9-144-15,5-8 0 0,-1 1 2752 0,1 2 528 16,1 0 112-16,4-2 0 0,0-2-2736 0,-1 1-656 15,-3-1 0-15,4 1 0 0,3-1 208 0,4 1-16 16,-2-1 0-16,2-1 0 0,-1-1 112 0,1 1 16 16,0 2 0-16,1 1 0 0,-1 0-144 0,1-1-32 15,-3-2 0-15,1 2 0 0,-1 2-144 0,1-1 0 0,-1 0 0 0,0 0 0 16,0 3 0-16,0-1 0 0,1 2 0 0,-1 1 0 16,0 0 0-16,-3 3 128 0,-1 2-128 0,-1 1 0 15,0 1 0-15,-1 3 0 0,1 3 0 0,-2 3 0 16,0 2 160-16,-4 3-160 0,-3 2 192 0,0 5-192 15,0 6 256-15,-2 1-48 0,-3 1-16 0,-4 4 0 16,-1 2-32-16,-3 1-16 0,1 1 0 0,-1-1 0 16,0-2-144-16,0 1 0 0,3 1 0 0,1-4 128 15,0-1-128-15,3-5 0 0,2-3 0 0,2-3 0 16,-3-2 0-16,3-2 128 0,0-2-128 0,1-4 0 16,1-3 0-16,4-2 128 0,-3-1-128 0,2 0 0 15,2-5 0-15,-1 3 0 0,0-1 128 0,0 1-128 0,-5-7 0 0,0 0 0 16,9 2 0-16,-9-2 128 0,10 4-128 0,-5 1 0 15,-5-5 0-15,0 0 0 0,0 0 0 0,0 0 0 16,6 5 0-16,-4 3 0 0,-2-8 0 0,-3 11 128 16,-2-1-128-16,0-2 0 0,-5-3 192 0,0 3-32 15,0-4-16-15,-4 5 0 0,-2 2 32 0,1 0 0 16,-2 1 0-16,1-2 0 0,-5-2-176 0,0 4 192 16,-2 4-192-16,-2 0 192 0,-2-3-192 0,0-1 0 15,-3-1 0-15,2 2-176 16,-3 3-416-16,0 0-96 0,-3-1-16 0,2 2-10384 0</inkml:trace>
  <inkml:trace contextRef="#ctx0" brushRef="#br0" timeOffset="43790.087">13792 2580 13823 0,'-4'-10'1216'0,"0"-1"-960"0,-4 0-256 0,2 1 0 16,2 1 1920-16,1 2 352 16,-2 3 64-16,2-4 16 0,-4-3-1776 0,0 0-336 0,-1 2-80 0,-1 3-16 15,-1 1-144-15,-1 0 0 0,0 1 144 0,-3-1-144 16,0 1 0-16,-2 2 144 0,1 2-144 0,2 3 0 15,1 2 0-15,2 5 0 0,-4 1 0 0,1 2 0 16,-1 0 176-16,1 1-176 0,3 2 160 0,1 3-160 16,1 2 176-16,2-1-176 0,1-4 192 0,1 2-192 15,2-2 160-15,0-1-160 0,-1-3 128 0,4 1-128 16,4 0 0-16,0-1 0 0,-2-3 128 0,-3-9-128 16,12 4 0-16,-4 0 160 0,-8-4-160 0,11 2 160 15,3-1 64-15,1-3 16 0,2-3 0 0,1-4 0 16,3-5-240-16,2-1 0 0,5-2 0 0,-5 1 0 15,1-2-144-15,-3 2 144 0,1 0-208 0,-1 3 80 0,-2 3 128 16,-3 2-128-16,-2 1 128 0,1 4-128 0,-2 0 256 0,1 3 48 16,-1 2 16-16,-1 0 0 0,2 5 112 0,-1 1 16 15,0 1 16-15,4 1 0 0,1 2-336 0,1 0 0 16,1 2 0-16,0 0 128 16,0-3-1136-16,4 2-208 0,0 0-64 0,0-3 0 15</inkml:trace>
  <inkml:trace contextRef="#ctx0" brushRef="#br0" timeOffset="44602.068">17673 2218 5519 0,'-2'-12'496'0,"-1"3"-496"15,-7-1 0-15,5 1 0 0,1 1 3584 0,2 1 640 16,1 0 112-16,1-1 16 0,2 1-3200 0,-2 7-640 16,0 0-128-16,3-8-16 0,-1 0-192 0,2 2-48 0,-4 6 0 15,0 0 0-15,0 0-128 0,0 0 0 0,0 0 0 0,0 0 0 16,0 0 0-16,6 7-144 0,0 3 144 0,-3 3 0 15,-1 3-128-15,-1 1 128 0,-2 4 0 0,0 2 0 16,-1 3 0-16,0 2 0 0,1 4 0 0,-4 1 0 16,1 4 0-16,-2-3 0 0,0 0 0 0,-2 0 144 15,0-3-144-15,1-4 0 0,-1-3 144 0,1-2-144 16,4-5 0-16,0-3 128 0,2-1-128 0,2-4 0 16,-1-9 0-16,0 0 128 0,0 0-128 0,0 0 0 15,0 0 0-15,10-4 0 0,0-6 0 0,3-1-128 16,-1-2 128-16,2-2-192 0,2-2 192 0,1-3-192 15,3 0 192-15,1-2 0 0,-1 0-144 0,2 1 144 16,2 1 0-16,1 6 0 0,0 4 0 0,0 0 0 16,1-1 128-16,0 3 112 0,-2 1 16 0,1 4 0 0,-1 5-64 15,-1 4-16-15,-1 4 0 0,-2 2 0 0,-1-1-176 0,-4 3 0 16,-3 1 0-16,-2 2 0 0,-2 1 0 16,-5 0 160-16,0-2-160 0,-4-1 160 0,-3-2 160 0,-6 0 16 15,-1-1 16-15,-4 2 0 0,-6 0 288 0,-4-3 64 16,-1-1 16-16,-8 1 0 0,-3 2-80 0,-6 0-32 15,-6-2 0-15,-1-2 0 0,-3-2-336 0,0 3-64 16,0 1-16-16,3 1-9312 16,3 2-1872-16</inkml:trace>
  <inkml:trace contextRef="#ctx0" brushRef="#br0" timeOffset="52885.478">20375 10614 2751 0,'0'0'256'0,"0"0"-256"16,0 0 0-16,0 0 0 0,0 0 2944 0,-8 4 528 15,8-4 112-15,0 0 32 0,0 0-2480 0,0 0-496 16,0 0-112-16,0 0-16 0,0 0-64 0,0 0-32 15,0 0 0-15,0 0 0 0,0 0-112 0,0 0-32 16,0 0 0-16,0 0 0 0,10-3-80 0,-1-1-32 16,-1-1 0-16,-1 2 0 0,2 1 96 0,-2-3 0 15,-2-2 16-15,0-1 0 0,1 3 144 0,3-5 32 16,1-2 0-16,-1-1 0 0,1-1-128 0,2 1 0 16,-1-5-16-16,0 2 0 0,0-3-176 0,2-2-128 15,0-3 192-15,5-1-192 0,-6-4 240 0,3 2-64 16,2-2-16-16,-2-1 0 0,0 0-32 0,2-2 0 15,2-1 0-15,-2 0 0 0,2 1-128 0,0-6 0 0,-1-2 0 16,2-3 0-16,0 1 0 0,2 1 0 0,1 1 0 0,2-1 0 16,-3 0 0-16,0 2 0 0,-2-1 0 0,3 0 0 15,3-3 0-15,-2 1 128 0,-2-1-128 0,0 2 0 16,1 3 0-16,-1 2 0 0,2 0 0 0,-1-2 0 16,2 0 128-16,3-2-128 0,-3 1 128 0,4 0-128 15,-1-3 0-15,1 2 0 0,0-3 0 0,-2 3 0 16,2 4 0-16,0 1 0 0,2-2 0 0,-1 4 0 15,-3 3 0-15,2 0 0 0,-3 1 0 0,2 1 0 16,-1-2 0-16,3 0 0 0,1 3 0 0,2-2 0 16,1 3 0-16,0 2 128 0,-1 5-128 0,0-1 192 15,0 0-192-15,0 2 0 0,-2 4 0 0,-1 2 0 16,-2 1 0-16,1 3 0 0,-3 0 0 0,3 1 0 16,-1 0 0-16,2 0 0 0,-1 3 0 0,2-1 0 0,-1 2 0 15,1 1 0-15,0-1 0 0,0 3 0 0,0 3 0 16,0-1 0-16,1 0 0 0,0 1 128 0,-1 2-128 0,1 0 160 15,1 2-160-15,0 3 160 0,1 1 80 0,2 3 16 16,0 1 0-16,-1 1 0 0,1 0-256 0,-4 4 144 16,0 2-144-16,-2 3 128 0,-1 2-128 0,-3 1 0 15,0-2 0-15,0 2 0 0,-3 2 0 0,3 2 0 16,1 2 0-16,-1 0 128 0,-1-1-128 0,-1 0 0 16,-1 3 0-16,-1 3 0 0,0-3 0 0,3 4 0 15,2-2 0-15,-2 3 0 0,-2-1 0 0,0-3 0 16,0-2 0-16,1 0 0 0,-5 2 0 0,1-1 0 15,1 0 0-15,-2 4 0 0,2 2-144 0,-2 0 144 0,1-1 0 16,-2 2 0-16,2-1 0 0,-3 0-128 16,0-4 128-16,-2 6 0 0,2 5-160 0,-3 0 32 0,0 3 0 0,2 0 0 15,-3-2-16-15,1 0 0 0,3-5 0 16,-2-4 0-16,-1-4 144 0,2-1 0 0,1 1 0 0,0 1-128 16,-2 0 128-16,2-2 0 0,-2-4 0 0,1-3 0 15,-1-1 0-15,-2-2 0 0,-1-1 0 0,1-5 0 16,1-1 0-16,-2-1 0 0,-2-1 0 0,1-1 0 15,0-4 0-15,0 0 0 0,0-1 0 0,1 0 128 16,-1-2-128-16,2 0-128 0,-1-2 128 0,0 0-192 16,-2-3-1088-1,-1 1-240-15,1-2-32 0</inkml:trace>
  <inkml:trace contextRef="#ctx0" brushRef="#br0" timeOffset="53937.087">20251 10634 5519 0,'0'0'240'0,"0"0"64"0,-10-1-304 0,10 1 0 16,-8-4 0-16,8 4 0 0,0 0 2432 0,0 0 416 15,-8-2 96-15,8 2 0 0,0 0-2032 0,0 0-400 16,0 0-96-16,0 0-16 0,0 0-208 0,0 0-32 15,0 0-16-15,0 0 0 0,0 0 48 0,0 0 16 16,11 6 0-16,-3-2 0 0,-8-4 176 0,10 8 16 16,0 2 16-16,1 0 0 0,0-2 48 0,2 2 16 0,0 0 0 0,3 1 0 15,0 0 80-15,3 2 16 0,4 1 0 0,1 0 0 16,4 1-128-16,1 2 0 0,2-2-16 0,0 2 0 16,0 1-192-16,2 2-48 0,0-1 0 0,2 2 0 15,1-1-192-15,2-1 176 0,-2 1-176 0,1-1 160 16,0 1-160-16,1 0 0 0,3-4 0 0,-1 2 0 15,1-1 0-15,0 2 0 0,1-4 0 0,-2 1 0 16,-1-1 0-16,5-2 0 0,2 1 0 0,1-1 0 16,3-1 0-16,-2-3 128 0,0 2-128 0,-2-1 0 15,-3-3 128-15,2 4-128 0,2 1 0 0,3-2 128 16,-2 1-128-16,0-1 192 0,-1 2-192 0,-2-1 192 16,0-1-192-16,-2 0 0 0,-2 1 0 0,0-1 128 0,1 0-128 15,1-2 0-15,0-4 0 0,3 3 0 16,5 1 0-16,-4-1 128 0,-1-2-128 0,0 0 128 0,-1-1-128 15,0-2 160-15,2-2-160 0,0-2 160 0,1 0-160 0,2 0 0 16,4-3 144-16,-1 1-144 0,-7 0 0 0,-1-1 144 16,1-1-144-16,-2-3 0 0,-1-1 0 15,-1-2 0-15,-3 0 0 0,0 0 0 0,3 1 0 0,-5-1 0 16,-3-3 0-16,0 0 0 0,-2-1 144 0,-4 1-144 16,-3 1 0-16,2-2 144 0,1-1 48 0,-1 1 16 15,4 1 0-15,-1-2 0 0,0 2 112 0,0 0 0 16,2 0 16-16,-3 2 0 0,-3-2-96 0,1-2-32 15,-3 0 0-15,-1 1 0 0,-6 3 32 0,1 0 0 16,-1-1 0-16,-4 3 0 0,-3 1-240 0,-1 1 128 16,-1 1-128-16,-2 2 0 0,-1 0 128 0,-5 6-128 15,7-5 0-15,-7 5 144 0,0 0-144 0,0 0 0 0,0 0 0 0,0 0-176 16,0 0-80-16,0 0 0 0,0 0-16 0,0 0 0 31,0 0-176-31,0 0-48 0,0 0 0 0,1 11-8464 0,-2 2-1712 16</inkml:trace>
  <inkml:trace contextRef="#ctx0" brushRef="#br0" timeOffset="55324.075">16481 9202 13823 0,'0'0'1216'0,"0"0"-960"0,0 0-256 0,0 0 0 16,0 0 448-16,0 0 32 0,-6 2 16 0,6-2 0 15,-9 5-368-15,5 2-128 0,-3 1 0 0,4 1 144 16,1 2-144-16,1-1 128 0,-2-1-128 0,-2 2 128 16,2 7 48-16,1-1 0 0,2 2 0 0,-1 2 0 15,1 1 240-15,0 3 48 0,-2 4 16 0,1 3 0 16,-1 4-176-16,-2 4-48 0,0 2 0 0,2-1 0 15,0 0 16-15,1 0 0 0,-1-1 0 0,-3 3 0 0,2 4 320 16,0-2 64-16,-2 0 16 0,0 0 0 0,0-2 80 0,1-1 16 16,-4 0 0-16,3-1 0 0,2-3-272 0,-5-1-48 15,0 1-16-15,2 0 0 0,0-1-240 0,2 0-32 16,-5-1-16-16,3-2 0 0,3 0-144 0,0-3 0 16,-1-3 0-16,0-2 0 0,0-3-176 0,-1-2-112 15,0 0-32-15,1-4 0 16,-1-1-864-16,2-3-176 0,0-4-48 0</inkml:trace>
  <inkml:trace contextRef="#ctx0" brushRef="#br0" timeOffset="61483.859">16318 9211 29775 0,'-10'-1'1312'0,"10"1"288"0,0 0-1280 0,0 0-320 0,0 0 0 0,0 0 0 15,0 0 304-15,0 0 0 0,0 0 0 0,10 6 0 16,0-3-304-16,2-2 0 0,3 3 0 0,3-3 0 16,1 0 0-16,5-2 160 0,2 1-160 0,3 0 128 15,1 1-128-15,1-3 0 0,4-2-192 0,1 1 192 16,0 1-208-16,4-2 80 0,2 0 128 0,3-4-208 0,1-3 208 15,0 6 0-15,0 0 0 0,-1-2 0 0,-1-10 0 0,0 1 0 16,1 3 0-16,4-2 160 0,0 1 208 0,5-3 32 16,-1 1 16-16,-1 1 0 0,-2 1 112 0,-1 3 32 15,-1 3 0-15,-1-1 0 0,0-3-240 0,-4 1-64 16,-3-1 0-16,-1 4 0 0,-2 0-256 0,-3 2 0 16,-5-1 0-16,-5 0 0 0,-2 2 128 0,-2 2-128 15,-4-1 144-15,-1 3-144 0,-5 2 0 0,-1 0 0 16,0-1 0-16,-9 0-160 0,9 3 160 0,-9-3 0 15,7 9 0-15,-2 0 128 0,-5-9 64 0,3 16 32 16,0 1 0-16,-3 4 0 0,0 1-80 0,-1 6-16 16,-2 5 0-16,0 1 0 0,-1-1-128 0,-1 4 0 15,0 6 0-15,1-1 128 0,-1 2-128 0,1 6 0 16,-1 7 0-16,0 0 0 0,-1 1 0 0,2 0 0 16,-4-4 0-16,3 1 0 0,-2 1 0 0,1 4 0 0,2 4 0 0,-1-3 0 15,1 0 0-15,0-1 0 0,2-1 0 0,-3-1 0 16,2-1 0-16,0 0 0 0,0 0 0 0,1-2 0 15,0-1 0-15,0-5 0 0,1-3 0 0,1-2 128 16,3-1-128-16,-2-2 0 0,-2-3 0 0,1 1 0 16,1-1 0-16,-1-1 0 0,-1-4 0 0,1-1 0 15,1-1-304-15,-1-4 16 0,-1-1 0 0,-1-3 0 16,1-1 48-16,-1-1 16 0,-3-2 0 0,2-3 0 16,-2 0 48-16,0-3 16 0,-2-2 0 0,-1-2 0 15,1-5 160-15,-2-1-208 0,1 1 80 0,-3-4 128 16,-1-3 0-16,0 3 0 0,1-1 0 0,-3-1 0 15,-1 0 0-15,-2 0 160 0,-2-2-16 0,0 2 0 0,-1 2 128 16,-3-3 32-16,-3 1 0 0,1-1 0 0,0 0-16 0,-3 1 0 16,-1 0 0-16,-3-4 0 0,-5 0-160 0,-3-2-128 15,-7-1 144-15,0 1-144 0,-6 0 0 0,3 0 0 16,-1 0 0-16,3-1 0 0,-2 2 0 0,-3-2 0 16,-5 0 0-16,2 1 0 0,0 1 128 0,4 3-128 15,1 1 176-15,3 0-176 0,5 1 528 0,3-2 0 16,0 3 0-16,4 0 0 0,2 2-208 0,1-1-32 15,2-1-16-15,1-1 0 0,3 1-272 0,1 1-176 16,1 2 32-16,2-3 0 16,3-3-1328-16,3 0-256 0,1 1-48 0,2-3-13936 0</inkml:trace>
  <inkml:trace contextRef="#ctx0" brushRef="#br0" timeOffset="62389.115">18769 1768 26719 0,'-8'-8'1184'0,"8"8"240"0,-7-3-1136 0,7 3-288 16,0 0 0-16,0 0 0 0,0 0 1328 0,0 0 208 16,9-2 32-16,1 2 16 0,2 0-1232 0,4 0-352 0,1 2 144 0,5-1-144 15,0 0 0-15,5 2 128 0,-1-1-128 0,5 0 0 16,2-1 0-16,4-2 128 0,3-1-128 0,1 0 0 15,-1 3 0-15,-2-2 0 0,1 0 0 0,-1 0 0 16,-1 0 0-16,0 0 0 0,0 0 0 16,1 1-128-16,2-4-224 0,-1 2-32 0,-1-1-16 0,-1 0 0 31,-3-1-288-31,0 1-48 0,-1-1-16 0,0-1-8016 0,-1 2-1616 0</inkml:trace>
  <inkml:trace contextRef="#ctx0" brushRef="#br0" timeOffset="62741.196">19324 1407 31263 0,'0'0'1392'0,"0"0"272"0,0 0-1328 0,16 4-336 16,0 2 0-16,8 2 0 0,8 0 0 0,3 2 144 16,0 1-144-16,3 1 0 0,4 0 224 0,0 2-64 15,-3 3-16-15,0 2 0 0,-3 1-144 0,-1 1 0 16,0 0 0-16,0-1-176 16,1 1-208-16,0 0-32 0,-4-1-16 0,1 3 0 0,0-3 224 0,-3 1 32 15,-3 0 16-15,-4 2 0 0,-1-1 160 0,-3 4 0 16,-1 2 160-16,-4 3-160 0,-1 4 240 0,-4-1-48 15,-2-1-16-15,-3-5 0 0,-3 0 16 0,-3-2 16 0,-2 2 0 0,-7-1 0 16,-3 3-208-16,-7 4 0 0,-6-2 0 0,-4 3-9328 16,-3 2-1744-16</inkml:trace>
  <inkml:trace contextRef="#ctx0" brushRef="#br0" timeOffset="63554.255">18584 9971 28559 0,'0'0'2544'0,"0"0"-2032"16,-7 3-512-16,7-3 0 0,0 0 1136 0,0 0 128 15,9 6 16-15,2 0 16 0,2-3-1024 0,5-1-272 16,4-3 0-16,3-1 0 0,3-2 160 0,0-2-160 0,3-1 160 0,4-3-160 16,-1-4 0-16,2 1 0 0,-1-1 0 0,3 4 0 15,1 3 0-15,0 0 0 0,0-3 0 0,-3 3 0 16,-3 0-320-16,0 1 64 0,-2-1 0 0,-2 3 0 31,-3-1-336-31,-3 0-64 0,1 0-16 0,-4 0 0 16,2 1-1840-16,-1 1-368 0,-4-4-80 0</inkml:trace>
  <inkml:trace contextRef="#ctx0" brushRef="#br0" timeOffset="63897.708">19178 9568 33855 0,'0'0'1504'0,"0"0"304"0,0 0-1440 0,0 0-368 16,0 0 0-16,0 0 0 0,0 0 320 0,10 2-16 16,2-2 0-16,4 1 0 0,5 1-176 0,5 0-128 15,-2-5 144-15,7 2-144 0,5 2 0 0,1-1 128 16,5-1-128-16,2-2 0 0,-1-3 0 0,2 3-288 16,0 4 64-16,-1-1 16 15,-2-2-224-15,-1 0-32 0,-4 1-16 0,-1 3 0 16,2 2 32-16,-4 1 16 0,1 0 0 0,-4 3 0 0,-5 3 432 0,-4 0 0 15,-2 0 0-15,-4 1 0 0,-4 2 320 0,-2 3 80 0,-3-1 32 16,-1 2 0-16,-8-3 112 0,-7 5 32 16,-5 3 0-16,-5 5 0 0,-5 1-400 0,-6 2-176 0,-4 1 160 15,-5 3-160 1,-5 4-1648-16,-2-3-416 0,-23 15-96 0,5-8-16 0</inkml:trace>
  <inkml:trace contextRef="#ctx0" brushRef="#br0" timeOffset="64579.555">15605 11132 20271 0,'0'0'1792'0,"0"0"-1424"15,0 0-368-15,0 0 0 0,0 0 2896 0,-5 8 512 16,1 2 112-16,3 3 0 0,1-1-2832 0,0 6-688 16,0 4 0-16,0 6 0 0,0 4 0 0,1 1 0 15,0-1 0-15,1 1 0 0,-2 0 0 0,1 1 0 16,-1-1 0-16,-1-1 0 0,2 1 0 0,-2-2 0 16,-3-1 0-16,1-2-144 15,1-5-496-15,0-2-80 0,-2-4-32 0,1 2 0 16,2 2-2000-16,-4-4-416 0,2-6-80 0</inkml:trace>
  <inkml:trace contextRef="#ctx0" brushRef="#br0" timeOffset="64961.992">15443 11143 24879 0,'0'0'2208'0,"0"0"-1760"0,9 0-448 0,3 0 0 16,5 2 1264-16,5 1 160 0,0-1 48 0,2 0 0 16,2-1-1104-16,3 0-224 0,3-1-144 0,1 2 192 15,1 3-192-15,1 2 0 0,4 1 144 0,-2 2-144 16,1 1 0-16,-1 3 0 0,-2 2 0 0,1 6 0 0,-4 4 0 15,-2-1 0-15,-1 0 0 0,-3 0 0 0,-2 2 0 0,-3 1 0 16,-3-3 0-16,-2 1 0 0,-3-1 0 0,-3 0 0 16,-3 0 144-16,-4 0-144 0,-3-2 800 0,-3 0 48 15,-4 2 16-15,-4-2 0 0,-4 4 96 0,-8-1 0 16,-2 5 16-16,-6 0 0 0,-6-5-384 0,-2-1-80 16,-4 0 0-16,-5-3-16 0,-6-3-496 0,-1 1 0 15,1-2 0-15,-1-1 0 16,-5-3-1536-16,3 1-192 0,2-2-32 0,6-3-8736 15,7-3-1760-15</inkml:trace>
  <inkml:trace contextRef="#ctx0" brushRef="#br0" timeOffset="66167.515">24655 10901 18431 0,'0'0'816'0,"0"0"160"0,-2-8-784 0,2 8-192 0,0 0 0 0,1-6 0 16,-1 6 1824-16,0 0 320 0,2-10 64 0,2 2 16 15,-2-2-1824-15,-2 10-400 0,0 0 0 0,0 0 0 16,-2-5 0-16,2 5 0 0,0 0 0 0,0 0 0 16,-7-10 128-16,0 4 64 0,-1 2 16 0,2 1 0 15,-1-1 80-15,-3 1 16 0,-3 2 0 0,0-2 0 16,0 2 240-16,-3 2 48 0,-1 3 16 0,-3 2 0 15,-2 2-16-15,-1 2 0 0,-2 6 0 0,-3 0 0 16,2-1-288-16,-3 0-64 0,3 5-16 0,-4 4 0 0,-2 1-96 0,1 2 0 16,0-1-128-16,2 3 192 0,0 1 176 0,4 1 16 15,3 0 16-15,3 0 0 0,4 0-144 0,6-2-48 16,1 0 0-16,5-2 0 0,3-1-208 0,2-3-288 16,7-4 64-16,2-1 16 0,5 0-144 0,5-2-32 15,0-1 0-15,5-2 0 0,-1 3 128 0,1-1 32 16,1-2 0-16,1 1 0 0,-1 0 224 0,1 1-144 15,2 0 144-15,-3 1-128 0,2-4 128 0,-3 1 0 16,2 0 128-16,-5 0-128 0,-4 0 128 0,-2 0-128 16,0-5 128-16,-4 3-128 0,-2 3 448 0,-5-2 0 15,-4-2 16-15,-3 3 0 0,-2 2 0 0,-5 3 0 0,-4 2 0 16,-8-1 0-16,-3 2-240 0,-5 1-48 0,-6 2-16 16,-3 2 0-16,-5-1-288 0,-4 1-64 0,-8-2-16 0,-8 4-16048 15</inkml:trace>
  <inkml:trace contextRef="#ctx0" brushRef="#br0" timeOffset="68697.662">23821 647 6447 0,'0'0'272'0,"3"-6"80"0,0-1-352 0,0-1 0 16,0-1 0-16,1 0 0 0,0 1 2288 0,-2 0 384 16,1-1 80-16,2-4 0 0,-1 1-1664 0,-2 4-320 15,-2 8-80-15,0-8-16 0,-1 1-224 0,0 0-64 16,1 7 0-16,-5-5 0 0,0-1-240 0,2 2-144 16,-4-2 160-16,1 3-160 0,-1 0 0 0,0 1 0 15,-1 1 0-15,0 0 0 0,0-3 0 0,0 2 0 0,-2-1 0 16,1 3 0-16,-3 0 0 0,0 0 128 0,-3-2-128 0,1 2 0 15,-2 2 384-15,1 0 16 16,4 0 16-16,-3 1 0 0,-2 1 224 0,-2 3 32 0,1 1 16 0,1 4 0 16,-2 1-96-16,10-4-16 0,-5 4 0 0,2 2 0 15,0 5-176-15,0 0-32 0,-1 2-16 0,1 3 0 16,3 0-192-16,-12 25-32 0,4-3-128 0,6-6 192 16,2-6-192-16,1-2 0 0,0-4 0 0,4-2 0 15,2 4 0-15,2-3 0 0,0-5 0 0,1-1 0 16,4 0 0-16,-2-3 0 0,4-3 128 0,2-2-128 15,0-5 0-15,4-2 128 0,0-3-128 0,3-1 0 16,-1 0 224-16,4-2-48 0,3-3-16 0,0-1 0 16,1 1 48-16,0 0 16 0,2 0 0 0,-3 0 0 15,0-5-224-15,0 3 0 0,1 0 0 0,-1 1 0 0,0-1 0 0,0-2 0 16,-1-1 0-16,-2 3 0 0,1 1-208 16,-3-2 64-16,1-3 16 0,-3 2 0 0,1 4-32 0,-3 0 0 15,-1 1 0-15,-3-2 0 0,-1 0-96 0,-9 3 0 16,10 1-16-16,-10-1 0 0,0 0 80 0,0 0 32 15,0 0 0-15,0 0 0 0,-3 9 160 0,-4-1-208 16,-3-3 80-16,-2 1 128 0,0-3 0 0,-3 2 0 16,-4 4 0-16,1-1 128 0,1-1 0 0,-1-1 0 15,-1 3 0-15,-1-2 0 0,0-2-128 0,-1-1 128 16,-1 1-128-16,0-2 128 0,1 3-128 0,-2-2 0 16,1-1 0-16,-2 0 0 0,3-3 0 0,-2 2 0 15,1-1 0-15,1-1 0 0,0-3 0 0,1 1 0 16,2-1 0-16,1 1 128 0,-2-4-128 0,3-2 0 0,1-4 0 0,1-2 0 15,1 6 0-15,0-3 0 0,-1-4 144 0,3-1-144 16,3-4 0-16,-3 2 144 0,1 3-144 0,2-3 0 16,0-1 144-16,1 2-144 0,-3 4 0 0,3-3 144 15,-1-2-144-15,2-1 0 0,-3 1 0 0,2 4 0 16,3 2 0-16,0 0 0 0,-2-5 0 0,3 3 0 16,-2 4 0-16,5 0 0 0,3 2 0 0,0-3 0 15,-2-2 0-15,5 1 0 0,2 4 0 0,3-2 0 16,1-5 0-16,4 1 0 0,1 1 0 0,4-1 0 15,0 0-176-15,3-1 176 0,0-4-128 0,-9 9 128 16,3-1-144-16,2-2 144 0,0 1-160 0,2 0 160 16,1 0 0-16,-2 0 0 0,-2 2 0 0,14-6 0 15,-7 7 0-15,-7 1 0 0,-7 5 0 0,-1 1 0 0,1 5 384 0,-4 1-48 16,-8-4 0-16,3 9 0 0,-3 1-112 16,0-4-32-16,-1 5 0 0,-1 1 0 0,-2 1-192 15,0 2 0-15,1 3 128 0,0 2-128 16,-2-2-320-16,1 16-128 15,1-3 0-15</inkml:trace>
  <inkml:trace contextRef="#ctx0" brushRef="#br1" timeOffset="78019.365">14640 1395 911 0,'0'0'0'0,"0"-9"0"0,-2 0 0 0,2 9 0 0,-1-9 3232 0,1 9 560 15,0 0 112-15,0 0 32 0,0 0-2464 0,3-6-512 16,-3 6-80-16,0 0-32 0,0 0-416 0,0 0-96 16,0 0-16-16,0 0 0 0,0 0-32 0,0 0-16 15,0 0 0-15,0 0 0 0,0 0 112 0,6 6 0 16,-1 4 16-16,-1 4 0 0,-3 1-32 0,1 4-16 16,0 3 0-16,2 3 0 0,-1 0-96 0,-1 4-32 15,0 1 0-15,2-2 0 0,-1 1 48 0,1-2 16 16,-3 0 0-16,0 0 0 0,-1 1-48 0,0-2-16 15,0-2 0-15,0-2 0 0,0 0-16 0,-1 0 0 16,0 5 0-16,0-3 0 0,-2-4-208 0,0-3 144 16,-1 0-144-16,1-3 128 0,-1-2-128 0,0-1 160 15,2-2-160-15,2-9 160 0,-2 10-160 0,2-10 128 16,0 0-128-16,0 0 128 16,0 0-1728-16,0 0-368 0,0 0-64 0</inkml:trace>
  <inkml:trace contextRef="#ctx0" brushRef="#br1" timeOffset="78343.901">15183 1375 24879 0,'0'0'2208'0,"0"0"-1760"16,0 0-448-16,0 0 0 0,0 9 240 0,1 3-48 16,0 1 0-16,0 6 0 0,-1 4 48 0,0 2 0 15,0 2 0-15,-1 2 0 0,-1 5 16 0,-2 1 16 16,2-5 0-16,-3 4 0 0,-2 2-144 0,3 0-128 15,-2 2 144-15,2 3-144 0,-1 1 0 0,1-1-320 16,2-3 64-16,0 0-7808 16,-1-4-1536-16</inkml:trace>
  <inkml:trace contextRef="#ctx0" brushRef="#br1" timeOffset="82332.235">20764 2426 2751 0,'0'0'256'0,"-7"4"-256"16,-1 0 0-16,1 1 0 0,7-5 4160 0,0 0 768 15,-4 5 176-15,4-5 16 0,0 0-4064 0,0 0-816 16,0 0-240-16,0 0 0 0,0 0 0 0,0 0 0 15,0 0-176-15,10-4 176 0,-3-4-256 0,2-2 80 16,1-1 16-16,2-3 0 0,0-5 32 0,0 2 0 0,-2-1 0 0,2 2 0 16,3-2 128-16,-3-1 0 15,0-2 0-15,-2 0 0 0,3 1 176 0,-1-1 16 0,-1-2 0 0,1-1 0 16,0 1 320-16,2-1 80 0,-1-1 16 0,0 0 0 16,1-2-80-16,-3 0-16 0,0-2 0 0,1 0 0 15,0 2-208-15,2 1-48 0,-6-1-16 0,5 3 0 16,-1 4-240-16,1 3 144 0,-2-1-144 0,1 1 128 15,0 2-128-15,1 1 0 0,-1-1 0 0,3 2 0 16,-1-1 0-16,-1 2 0 0,-2 1 0 0,2 0 0 16,3-2 0-16,-1 1 0 0,-1-2 0 0,2 4 0 15,-1-1 0-15,-3 0 0 0,-2-1 0 0,1 1 0 16,4 0 0-16,-3 1 0 0,1-2 0 0,-1 4 0 16,-2 1 0-16,1 0 160 0,-2 0-160 0,-3 2 160 0,1 0-16 0,-7 5 0 15,6-4 0-15,-6 4 0 0,11-1-144 0,-1 0 0 16,-10 1 144-16,0 0-144 0,8-1 0 0,-8 1 0 15,0 0 0-15,9 0 0 0,-9 0 0 0,0 0 0 16,0 0 0-16,0 0-128 0,0 0 128 0,0 0 0 16,0 0-144-16,0 0 144 0,0 0 0 0,0 0 0 15,0 0 0-15,0 0 128 0,0 0 32 0,0 0 0 16,0 0 0-16,0 0 0 0,0 0-160 0,-6 7 0 16,6-7 144-16,-7 5-144 0,-1 1 0 0,-1-2 0 15,-1 2 0-15,3-3 128 0,-3 0-128 0,1 2 0 16,-2 0 0-16,-1 1 0 0,0-2 0 0,1 2 0 15,-1-1 0-15,-1 2 0 0,0 0 0 0,-1 1 0 16,-3 1 128-16,1 2-128 0,-1 1 144 0,1 2-144 0,-1 1 192 16,2 0-192-16,2 1 144 0,-1 3-144 0,-3-2 0 15,3 1 144-15,1 1-144 0,-1 1 0 0,1 0 0 0,0 2 128 16,-2 2-128-16,-1 2 0 0,1 3 0 16,-2-1 0-16,-1 1 0 0,0 1 0 0,3-1 144 0,0 1-144 15,1-1 256-15,0 2 0 0,-2-1-16 0,4 0 0 16,0-2-64-16,4 0-16 0,0-1 0 0,1-2 0 15,3 0-160-15,-1-3 0 0,2-3 144 0,-2-3-144 16,3 0 0-16,-2-4 144 0,-2-1-144 0,0-5 0 16,6-6 160-16,0 0-160 0,-5 7 128 0,5-7-128 15,0 0 144-15,0 0-144 0,0 0 160 0,0 0-160 16,-10 1 0-16,3-3 128 0,7 2-128 0,-9-4 0 16,0-1 0-16,-1 0 128 0,3-5-128 0,1 2 0 0,1 4 192 15,5 4-64-15,-8-7-128 0,1 3 192 0,7 4-32 16,-6-5-16-16,0 0 0 0,6 5 0 0,-9-4-144 0,3 1 0 15,6 3 0-15,-5-5 0 0,0 0 0 0,5 5 0 16,-6-4 0-16,2-1 0 0,4 5 0 16,0 0 0-16,-6-5 0 0,2 1 0 0,0-4-128 15,4 8 128-15,0 0 0 0,0 0 0 0,-6-2 0 0,6 2 0 16,0 0 0-16,0 0 0 0,0 0 0 0,0 0 0 16,0 0 0-16,0 0 0 0,0 0 0 0,0 0 0 15,0 0 0-15,10-3 0 0,-10 3 0 0,12 0 0 16,1-1 0-16,1 0 0 0,-2-2 0 0,2 0 128 15,1-2-128-15,6-2 192 0,1-3-192 0,2 0 128 16,-4-2-128-16,4-2 128 0,3-1-128 0,-2-3 0 16,-2 0 0-16,-1-2 0 0,1-1 0 0,0 1 128 15,-3-2-128-15,0-2 0 0,-2-1 0 0,0-2 0 0,-1 1 0 16,-1-4 0-16,-1-2 0 0,-3 3 0 0,1 2 0 16,0 2 128-16,-2 0-128 0,0 2 0 0,-1 1 0 0,1 2 128 15,1 2-128-15,-1-1 0 0,0 2 0 0,1-1 0 16,0 1 0-16,-2-1 0 0,-4-1 0 0,1 3 0 15,7-1 0-15,-3 4 0 0,-5 2 0 0,2 1 0 16,-4 1 0-16,2 2 0 0,-1 0 0 0,-5 7 0 16,0 0-144-16,0 0 144 0,0 0 0 0,0 0 0 15,0 0-144-15,0 0 144 0,0 0 0 0,0 0-144 16,4-5 144-16,-4 5-128 0,0 0 128 0,0 0-128 16,0 0 0-16,0 0 0 0,0 0 0 0,0 0 0 15,0 0 128-15,0 0-128 0,0 0 128 0,0 0-128 0,0 0 128 0,-8 6 0 16,-1 0 0-16,3-1 0 0,6-5 0 15,-8 7 0-15,0-1 0 0,2 1 0 0,6-7 768 0,-5 9 176 16,0-3 32-16,0 2 16 16,-1-1-1568-16,-4-1-320 0,1 1-64 0,-1 1-16 15,-2-2 816-15,0 2 160 0,0-1 0 0,1-1 0 0,-2 0 176 0,-1-1-48 16,0 2-128-16,1 0 192 0,0 0-192 0,1 1 176 16,-3 2-176-16,0 0 160 0,1 1 0 0,-1 1 0 15,1 1 0-15,2 1 0 0,3 2-32 0,-4 3-128 16,-3 4 192-16,3 3-64 0,2-1-128 0,-1 5 0 15,-2 1 0-15,2-2 0 0,0 0 0 0,0-2 0 16,-1-1 0-16,4 0 0 0,-5 0 0 0,6-2 0 16,1-4 0-16,-1-1 0 0,-2-3 0 0,3-2 0 0,-1-2 0 15,-2-1 0-15,2 0 0 0,1-2 0 0,1-2 144 16,2 0-144-16,4-7 160 0,0 0-32 0,-9 2-128 0,9-2 192 16,0 0-192-16,-7-1 144 0,1-2-144 0,1-2 128 15,5 5-272-15,-6-5-64 0,0 1-16 0,6 4 0 31,-3-6-1632-31,3 6-320 0,0 0-64 0</inkml:trace>
  <inkml:trace contextRef="#ctx0" brushRef="#br1" timeOffset="83293.635">21439 2217 21423 0,'0'0'944'0,"0"0"208"16,0 0-928-16,-5-8-224 0,0 0 0 0,0 3 0 0,5 5 160 0,-5-8-16 15,-1-1 0-15,0 0 0 0,-3-1-144 0,2 1 0 16,2-1 0-16,-1 2 0 0,-3 1 0 0,3 2 128 16,-2-1-128-16,2 1 0 0,-4-2 192 0,0 3-64 15,-1-1 0-15,0 3 0 0,0 1 64 0,0 2 16 16,-4 0 0-16,1 2 0 0,0 2 96 0,1 3 16 16,-2 2 0-16,2 1 0 0,0 0 128 0,2 3 16 15,-3 2 16-15,2 3 0 0,-1 2-96 0,4 1 0 16,0 1-16-16,1 5 0 0,1 4-240 0,3 1-128 15,3-5 128-15,1 0-128 0,0-4 0 0,1-3 128 16,2-3-128-16,2-2 0 0,1-5 0 0,0-2 0 16,2-4 0-16,1-2 0 0,2-3 0 0,3-4 0 15,-2-4-160-15,3-3 160 0,3-3-208 0,-2-4 64 16,1-1 16-16,-1-4 0 0,3-5-128 0,0-1-32 0,-3 4 0 16,0-1 0-16,-2-1 96 0,-1 2 0 0,-2 0 16 0,0-2 0 15,-2 0 176-15,1-4 256 0,-4-3-64 16,2 3-16-16,-5 0 80 0,1 2 0 0,-2-5 16 0,0-1 0 15,-1 1-64-15,-1 1-16 0,0 3 0 0,0 2 0 16,0 3 0-16,0 2 0 0,-2 2 0 0,1 1 0 16,1 1 16-16,-1 5 0 0,0 3 0 0,1 1 0 15,0 0-48-15,1 5-16 0,-1 5 0 0,0 0 0 16,0 0-144-16,0 0 160 0,0 0-160 0,0 0 160 16,4 10-160-16,1 3 0 0,-4 3 0 0,-1 6 0 15,-1 6 0-15,-3-1 128 0,2 4-128 0,1 4 0 16,0 3 128-16,0 2-128 0,1 1 128 0,1-2-128 0,1-3 0 15,4-3 0-15,-4-2 128 0,0-1-128 16,0-1 0-16,-2-3 0 0,0-1 0 0,0-2 128 0,1 1-128 0,-1-3 0 16,0-5 0-16,0 0 0 0,4-3-208 0,-3 1-80 15,-1-1-16-15,3-3 0 16,-3-10-1904-16,5 5-384 0,4 0-80 0,1-10-16 16</inkml:trace>
  <inkml:trace contextRef="#ctx0" brushRef="#br1" timeOffset="83726.412">22070 1720 27647 0,'-7'-8'2448'0,"7"8"-1952"0,-7-5-496 0,1 3 0 16,6 2 640-16,0 0 48 0,-9 2 0 0,1 2 0 15,0-1-416-15,-1 2-80 0,0 3 0 0,0 1-16 16,-3 0-176-16,2 1 0 0,-1-2 0 0,2 1 0 16,-2 0-176-16,3 0 176 0,-1 0-128 0,5 2 128 15,-1 0-384-15,2 0 0 0,-1-2 0 0,1 2 0 16,2 0 96-16,1 2 32 0,2 1 0 0,2 1 0 15,-1 1 256-15,4 1-160 0,0 3 160 0,1-1-128 16,1-1 128-16,1 1 0 0,1 2 0 0,-1-3 0 0,1 0 176 16,0 1 112-16,0-1 32 0,0-2 0 15,-1 0-48-15,-1-2 0 0,1 0 0 0,-1-2 0 0,-4-2-144 0,-1 0-128 16,0 1 144-16,0-3-144 0,-4-8 592 0,0 0 32 16,-6 9 0-16,-2-1 0 0,-1-2 304 0,-6-1 64 15,-3 0 16-15,-6 0 0 0,-5 1-352 0,-8-2-64 16,-2-3-16-16,-5 4 0 0,-5-2-384 0,3 1-64 15,2 2-128-15,4 0 176 16,2-1-896-16,4 5-176 0,3 1-48 0,3-1-15216 0</inkml:trace>
  <inkml:trace contextRef="#ctx0" brushRef="#br1" timeOffset="88117.513">18797 4347 6623 0,'0'0'288'0,"0"0"64"0,0 0-352 0,0 0 0 16,0 0 0-16,0 0 0 0,0 0 784 0,0 0 96 15,0 0 16-15,0 0 0 0,0 0 320 0,0 0 80 16,0 0 16-16,0 0 0 0,0 0-32 0,0-6-16 15,0 6 0-15,0 0 0 0,0 0-256 0,0 0-48 0,0 0-16 0,0 0 0 16,0 0-368-16,0 0-80 0,0 0-16 0,0 0 0 16,0 0-80-16,0 0-16 0,3 7 0 0,0 4 0 15,0 1 128-15,0 4 0 0,2 0 16 0,-4 5 0 16,1 2-80-16,-1 4 0 0,-1 0-16 0,0 6 0 16,1 7-192-16,-1 1-48 0,-1 0 0 0,1-2 0 15,0 0-64-15,-1 1 0 0,-1-3-128 0,1 0 192 16,-1-3-192-16,-3-2 144 0,0 2-144 0,1 1 128 15,-2 0 0-15,0-1 0 0,1-3 0 0,-4-3 0 16,2-2 48-16,2-1 0 0,1-2 0 0,-1-3 0 16,1-1-16-16,-1-3 0 0,1 1 0 0,1-3 0 15,-3-1 0-15,3 0 0 0,0-2 0 0,0-2 0 0,0 0 0 16,1-1 0-16,-1-1 0 0,3-7 0 0,0 9-160 0,-2-1 160 16,0-1-160-16,2-7 160 0,0 0-160 0,0 0 0 15,0 0 144-15,0 0-144 0,0 0 0 0,0 0 144 16,0 0-144-16,0 0 0 0,0 0 160 0,0 0-160 15,0 0 128-15,0 0-128 0,0 0 128 0,0 0-128 16,0 0 128-16,11-2-128 0,-11 2 0 0,10-4 128 16,1 2-128-16,0 2 0 0,-3-2 0 0,3 1 128 15,1 1-128-15,0 1 0 0,2 0 128 0,3 0-128 16,0 1 0-16,2 0 128 0,4 2-128 0,3-1 128 16,1 1-128-16,4 1 128 0,2-2-128 0,3 2 0 15,4-1 0-15,-1-1 0 0,1-3 0 0,0 0 0 16,-2 0 0-16,2 1 0 0,0 3 0 0,3 0 0 15,3-1 128-15,1 0-128 0,0 1 0 0,0-1 0 0,2 1 0 16,-3-1 0-16,-3-2 0 0,1 2 128 0,2 4-128 0,0-4 128 16,0-3-128-16,5 1 0 0,3 0 0 0,0 3-176 15,-1-1 176-15,-1-1 0 0,-3-3 0 0,0 3 0 16,0 4 0-16,1-3 128 0,3-1-128 0,0-2 176 16,0-1 16-16,-3 1 16 0,1 2 0 0,2-2 0 15,0-1-208-15,2-1 144 0,-3-1-144 0,0-2 128 16,0 1-128-16,-2-3 0 0,0 2 0 0,-3-1 128 15,-1 1-128-15,1 0 0 0,0 0 144 0,2-2-144 16,1-1 128-16,-2 0-128 0,2 1 128 0,-2 0-128 16,-2-2 0-16,-1 0 144 0,-1 0-144 0,2 0 0 15,0 2 160-15,1-3-160 0,1-1 128 0,1 2-128 16,-1 1 0-16,-2 1 0 0,-2-2 0 0,-2-1 0 0,-1 2 0 16,1-2 0-16,1 1 128 0,1 1-128 0,-3-1 0 15,2 1 0-15,-1 0 0 0,-1 3 128 0,0 1-128 16,-3 0 0-16,-4 0 0 0,0 1 0 0,0 0 0 15,0 1 0-15,2 0 0 0,-3 1 0 0,1 0 0 0,1 0 0 16,2-2 0-16,-3 3 0 0,-1 0 0 0,-1 0 0 16,0 0 0-16,-2 0 0 0,-1 4 0 0,0-4 0 15,0-1 0-15,1 2 0 0,-3 2 0 0,3 0 0 16,1 0 0-16,-1-1 0 0,-1 1 0 0,0 1 0 16,-2 2 0-16,3-1 0 0,-1 0 0 0,-3 0 0 15,-3-1 0-15,-1 2 0 0,1 1 0 0,-4-2 0 16,-2 1 0-16,1-2 0 0,-2 1 0 0,0 0 0 15,-2 1 0-15,-2-2 0 0,-1-2 0 0,-1 2 0 16,2-1 0-16,0 0 128 0,-2-3-128 0,0 1 128 0,0 1-128 16,1 1 128-16,0-2-128 0,0-1 0 0,-2-1 144 15,0 0-144-15,-1-3 0 0,-1 1 0 0,-7 3 0 0,10-6 128 16,-6 0-128-16,1-1 192 0,-2-2-64 0,1-2 0 16,1-4 16-16,-3-1 16 0,-2-3 0 0,2-1 0 15,3-2 16-15,-3-2 0 0,-2-1 0 0,2-4 0 16,3 0-48-16,2 1-128 0,-3 0 192 0,3-1-64 15,1-2-128-15,1 0 0 0,2 1 0 0,-2 2 0 16,-1-1 0-16,1 0 0 0,2-1 0 0,-4 1 0 16,-2-1 0-16,1 0-144 0,-2-2 144 0,1 3-160 15,1 2 160-15,-1-1 0 0,0 1 0 0,0-1 0 16,1 1 0-16,-1-1 0 0,1-2 0 0,2 2 0 16,0-1 0-16,0 1 0 0,-1-2 0 0,0 6-128 0,2 3 128 0,-1 0 0 15,0 0 0-15,-2 0 0 0,1 2 0 16,-3 3 0-16,2 0 0 0,-1 3 0 0,-3 0 0 0,2 3 0 15,-1-1 0-15,0 2 0 0,2 1 0 0,-2-2 0 16,1-2 0-16,0 2 0 0,0 3 0 0,-1 2 0 16,2-2 0-16,0-2 0 0,-1-2 0 0,1-1-128 15,2 1 128-15,-3-1 0 0,2 0-176 0,1 0 176 16,0-3-208-16,2 2 80 0,-1 1 128 0,1-2-128 16,-1-3 128-16,0 3-128 0,-2 1 128 0,2 0 0 15,-1 2 0-15,0 0 0 0,-2 0 0 0,0-1 0 16,1-1 0-16,-2 7 128 0,3 0-128 0,-2 1 0 15,0-2-128-15,-3 1 128 0,-2 6 0 0,0-8 0 16,4 1 0-16,1 0-128 0,-4-1 128 0,3 1 0 16,4 1-144-16,-4-2 144 0,-1-1-144 0,1 2 144 0,-4 7-192 15,6-8 192-15,3 1-192 0,-2 2 64 0,-4 0 128 0,1-1-208 16,4 0 208-16,-8 6-144 0,5-5 144 0,-5 5-128 16,0 0 128-16,0 0 0 0,4-7 0 0,-4 7 0 15,5-6 0-15,-5 6 0 0,0 0 0 0,0 0 0 16,0 0 0-16,0 0 0 0,0 0 0 0,0 0 128 15,0 0-128-15,0 0-160 0,5-7 160 0,-5 7-208 16,0 0 208-16,0 0-144 0,0 0 144 0,0 0-128 16,0 0 128-16,0 0 0 0,6 2 0 0,-6-2-128 15,0 0 128-15,0 0 0 0,0 0 0 0,0 0 0 16,0 0 0-16,0 0 0 0,0 0 0 0,0 0 0 16,0 0 0-16,0 0 0 0,0 0 0 0,6 6 0 15,-6-6 0-15,0 0 0 0,0 0 144 0,0 0-144 0,0 0 0 0,0 0 0 16,0 0 0-16,0 0 0 0,0 0 0 0,0 0 0 15,0 0 0-15,0 0 0 0,0 0 192 0,0 0-192 16,1-10 192-16,1 1-192 0,-2 1 0 16,-1 1 0-16,0-1 0 0,1-1 0 0,2-2 0 0,-2 0 0 15,-2 0 0-15,2-1 0 0,2 1 0 0,-2-4 0 16,-3-4 0-16,3-1 0 0,-2 0 0 0,-2-2 0 16,1-3 160-16,-2-4-160 0,-3-5 0 0,2 2-144 15,3 2 0-15,1-1 0 0,-7-1 144 0,3 1 0 16,-2 1-144-16,3 4 144 0,2 0 0 0,-2 2 0 15,-1-1-144-15,3 2 144 0,-2 3 0 0,1 2 0 16,-3-1-128-16,-2 2 128 0,-1 1 0 0,1-1 0 16,-1 3-128-16,1 2 128 0,-3 0 0 0,1 2 0 0,-2-3-128 15,1 2 128-15,0-1 0 0,0 4-128 0,-2-1 128 0,1 1 0 16,0 0-192-16,1 0 192 0,-1 2-192 16,-2 2 192-16,1 0-128 0,0 0 128 15,-1 2 0-15,1-1 0 0,-1-3 0 0,-1 2 0 0,1-2 0 0,-2 3 0 16,0 1 0-16,-2 1 0 0,-2 1 0 0,0 2 0 15,2 0 0-15,-6 4 128 0,1-3-128 0,-2 4 192 16,-1-1-192-16,0 3 176 0,-3 0-176 0,3 2 160 16,-1 3-160-16,1-1 0 0,-1-1 0 0,-2 1 0 15,-1-4 0-15,-1 4 0 0,0-5 0 0,-2 2 0 16,-2 1 0-16,0 0 0 0,0-2 0 0,-2 0 0 16,0-3 0-16,1 1 0 0,0-1 0 0,0 1 0 15,-4 0 0-15,0-1 0 0,0 1 0 0,-3 0 0 16,-4-1-128-16,2 1 128 0,2-1 0 0,3 2 0 0,-1-1 0 0,0-1 0 15,-2-1 0-15,1-1 0 0,-3-1 0 0,-3 1 0 16,0-1 0-16,-1 0 0 0,0 4 0 0,1-2 0 16,0-1 0-16,0 1 0 0,0 3 0 0,-3-1 0 15,-2-3 0-15,-1 3 128 0,-1-1-128 0,3 2-144 16,3 0 144-16,0-1-208 0,1 0 208 0,-1-1 0 16,0 1 0-16,-4 1 0 0,1-1-128 0,2 0 128 15,3-3 0-15,2 1-144 0,1-1 16 0,0 1 0 16,-1-2 0-16,1 0 0 0,0 1 128 0,-1-2 0 15,-6-1 0-15,3-2-128 0,0 0 128 0,3 1 0 16,0 0 0-16,1 1 0 0,1-1 0 0,-1 1 0 16,-4-2 0-16,2 1 0 0,1-2 0 0,0 0 0 15,1 1 0-15,2 0 0 0,-1 0 0 0,2-3 0 0,0 0 0 0,1 2 0 16,0 0 0-16,0 1 0 0,0 1 0 0,0 0 0 16,1 1 0-16,2-1 0 0,2 0 0 0,4 1 0 15,0 2 0-15,-2 3 0 0,-2 2 0 0,0-3 0 16,-2 0 0-16,2-1 0 0,2 1 0 0,-4 1 0 15,1-2 0-15,2 0-128 0,0-1 128 0,3 1 0 16,0-1 0-16,3-1 0 0,4-2 0 0,0 3 0 16,3 1 0-16,-3 1 0 0,2-1 0 0,-1 1 128 15,3-2-128-15,-1 1 0 0,2 1 128 0,-1 0-128 16,-5 0 0-16,6 0 0 0,2 0 0 0,-1 1 128 16,-1 4-128-16,1-2 0 0,3-2 0 0,0 1 0 15,1-2 0-15,1 2 0 0,2 2 0 0,1-4 0 16,2-4 160-16,0 3-32 0,2 1-128 0,-1-1 192 0,1-4-192 15,7 0 0-15,-8 1 0 0,1 1 0 0,-1 1 0 0,0-1 0 16,2 1 0-16,-2-1 0 0,0 0 128 16,1 0-128-16,7-2 0 0,-8 3 0 0,0-3 0 15,8 0 128-15,-8 0-128 0,8 0 0 0,-7 0 0 0,7 0 0 16,0 0 128-16,0 0-128 0,0 0 0 0,0 0 144 16,0 0-144-16,0 0 128 0,0 0-128 0,0 0 0 15,0 0 0-15,0 0 128 0,0 0-128 0,0 0 128 16,0 0-128-16,0 0 128 0,0 0-128 0,0 0-144 15,0 0 144-15,2 10-208 0,1 0 208 0,-1 1 0 16,1-3 0-16,-1 3 0 0,-1 1 0 0,0 3 0 16,1 2 0-16,-1 3 0 0,-3 3 0 0,2 4 0 15,0 5 0-15,0 5 0 0,-1-3 0 0,1 5 0 16,-1 2 0-16,0 1 0 0,1 0-144 0,-2-3 144 0,-1 0-128 16,2-2 128-16,-1 0 0 0,0-2 0 0,1-1 0 0,1 0 0 15,1-2 0-15,1-3 0 0,0 0 0 0,2 0 176 16,0-4-176-16,-2-1 0 0,3-2 0 0,-1-2 0 15,2 1 0-15,-1-3 0 0,-1-1 0 0,2-2 0 16,-1-1 0-16,4 0-144 0,-3 2 144 0,1-1-160 31,0-2-2144-31,3 0-416 0,1 7-96 0,-1-10 0 0</inkml:trace>
  <inkml:trace contextRef="#ctx0" brushRef="#br1" timeOffset="89200.994">21773 5816 11967 0,'0'0'528'0,"1"-11"112"0,-2-4-512 0,1 2-128 15,0 2 0-15,2-3 0 0,3-4 2704 0,-2 2 512 16,-3-2 112-16,1 3 0 0,1-1-2368 0,-2 1-496 16,-1 1-80-16,0-5-32 0,-1-2-32 0,-2 1-16 0,1 3 0 0,0-2 0 15,0 1 80-15,-4 1 32 0,0-1 0 0,0 2 0 16,-2 0 48-16,0 2 16 0,0 2 0 0,-2 1 0 15,0 4-96-15,4 1 0 0,-3 0-16 0,2 3 0 16,-4 1-16-16,1 1 0 0,1 0 0 0,0 5 0 16,-1 6-176-16,0 2-48 0,0 3 0 0,0 4 0 15,1 0-128-15,0 3 0 0,-1 1 0 0,2 1 0 16,1 1 0-16,1 3 0 0,0-1 0 0,4-1 0 16,3-7 0-16,1 1 0 0,0-2 0 0,3-3 0 15,3-2-160-15,-1-2 160 0,0 0 0 0,3-4-144 16,2-7 144-16,-2 0 0 0,1-5-144 0,1-2 144 0,-2-2 0 15,3-3 240-15,2 1-48 0,0-3 0 0,1-2-192 16,0-2 144-16,1-5-144 0,-1-2 128 0,1 0-128 0,0 0 0 16,-2-2 0-16,-1-6-176 0,-1 1 176 0,1-3 0 15,-2 0 0-15,1 0 0 0,-4 1 0 0,2 0 0 16,-2 2-144-16,1 1 144 0,-1 1-144 0,-2 2 144 16,0 0-192-16,-2 5 192 0,-1 7 0 0,-2 3 0 15,2 4 0-15,-3 0 0 0,0 9 0 0,0 0 176 16,0 0 0-16,0 0 0 0,0 0-48 0,-5 10-128 15,-1 4 192-15,2 4-64 0,1 4 0 0,-1 2 0 16,-2 2 0-16,2 4 0 0,2 2-128 0,-2 2 0 16,3 2 0-16,0 3 0 0,0-1 0 0,0 1 0 15,-2-2 0-15,1-3 128 0,4-1-128 0,-1-2 0 16,0-4 0-16,2-1 0 0,4-5 0 0,-3 2 0 16,0-2 0-16,2-5 0 0,1-6 0 0,1 1-144 0,2-1 144 15,0-3-208 1,0-2-1568-16,-1-3-304 0,1-2-64 0</inkml:trace>
  <inkml:trace contextRef="#ctx0" brushRef="#br1" timeOffset="89688.426">22679 5225 23039 0,'-5'-5'2048'0,"2"-1"-1648"15,0 1-400-15,3 5 0 0,0 0 784 0,-4-7 80 16,-3 0 16-16,1 1 0 0,-5 0-512 0,-1 1-112 15,-2-1 0-15,0 3-16 0,-2 2 256 0,-3 1 48 16,-1 0 16-16,0 2 0 0,-4 0-48 0,-1 3-16 16,-2-2 0-16,-2 5 0 0,0 0-48 0,-2 1-16 15,-1 3 0-15,5 0 0 0,5 1-192 0,4-4-48 16,0 5 0-16,2-3 0 0,4-1-192 0,1 2 0 16,5 2 0-16,2-1 0 0,2-2-224 0,4 1-96 15,4 1 0-15,0 3-16 0,5-3 128 0,-1 0 16 0,2 0 16 16,5 2 0-16,5-1 176 0,-1 3 0 0,2 1 0 15,0-2 128-15,0-5 32 0,-1 2 16 0,0 2 0 0,0 0 0 16,-2-2-16-16,-1 2 0 0,-4-4 0 0,-2 2 0 16,-2 1-160-16,-2-2 0 0,-4 0 0 0,-1 1 0 15,-4 1 128-15,-4-1-128 0,-3 1 0 0,-5 1 128 16,-5 2 32-16,-4 0 0 0,-4 2 0 0,-7 0 0 16,-8 0 64-16,-1 2 16 0,-4 0 0 0,-5 2 0 15,-5-2-368-15,0 7-80 0,0 2-16 0,-2-1-14816 16</inkml:trace>
  <inkml:trace contextRef="#ctx0" brushRef="#br1" timeOffset="92263.807">22221 5389 5519 0,'-11'0'496'0,"11"0"-496"0,-10-4 0 0,1 1 0 15,9 3 3072-15,-7-2 512 0,7 2 96 0,0 0 32 16,-6-1-3040-16,6 1-672 0,0 0 0 0,0 0 0 0,0 0 0 0,0 0-128 16,0 0 128-16,0 0 0 0,0 0 0 0,0 0 0 15,0 0 0-15,0 0 144 0,0 0 16 0,0 0 0 16,0 0 0-16,0 0 0 0,0 0 400 0,0 0 80 15,0 0 0-15,0 0 16 0,0 0 224 0,0 0 32 16,0 0 16-16,0 0 0 0,0 0-400 0,0 0-80 16,0 0 0-16,0 0-16 0,0 0-304 0,0 0-128 15,7-8 0-15,0 1 128 0,3-1-128 0,1 1 0 16,7 0 0-16,-2 0 0 0,1 0 128 0,1 1-128 16,5-1 128-16,2 2-128 0,-2 0 0 0,-1 3 0 15,-3 0 0-15,0 2 0 0,1 2 0 0,-4 3 0 0,0 0 0 16,-1 3 0-16,1 2 0 0,-3-2 0 15,-3 3 0-15,1 2 0 0,-1-1 0 0,-3 1 0 0,3 2 0 0,-3-2 0 16,1-2 0-16,-3-1 0 0,2 5 0 0,-2-4 0 16,-5-11 0-16,5 8 0 0,-5-8 0 0,0 0 128 15,0 0 48-15,0 0 0 0,0 0 0 0,0 0 0 16,0 0 176-16,0 0 32 0,-4-8 16 0,1-2 0 16,-4 1-64-16,1-1-16 0,-2 0 0 0,0-2 0 15,1-3-80-15,-1 1-32 0,-1 3 0 0,1 0 0 16,1-4-80-16,-1 2 0 0,0 1-128 0,1 2 192 15,-1 1-192-15,0 0 128 0,-1 0-128 0,3 3 0 16,-3 1 128-16,2 2-128 0,-4 0 0 0,2 2 0 16,-2 0 0-16,-4 2 0 0,0 0 0 0,-1 5 0 15,0-1 0-15,-1 1 0 0,2 2 0 0,1 1 0 0,-2 0 0 0,4 1 0 16,2 1 0-16,0-1 0 0,-4 2 0 16,2 0 0-16,1 0 0 0,2 1 0 0,2 1 0 0,0 2-128 15,1-1 128-15,3 2 0 0,1-3 0 0,0-1 0 16,0-1 0-16,2 1 0 0,0 3 0 0,2-4 0 15,-2-12-128-15,7 12 128 0,1 1 0 0,3 0 0 16,-1 0 0-16,0-2 0 0,-2-3 0 0,3 1 0 16,3 1 0-16,0 0 0 0,1-1 0 0,-1 0 0 15,1-1 0-15,0 2 0 0,-3 2 0 0,-1-2 0 16,-1-2 0-16,-2 2 0 0,-1 1 0 0,-2 1 0 16,-1 0 0-16,-1 0 0 0,-3 1 0 0,-3-1 0 15,-2 1 0-15,0-1 0 0,-3 1 128 0,-2-1 96 16,-5-2 16-16,-1 0 0 0,-1 0 208 0,-1-2 64 15,-2-2 0-15,0 2 0 0,-6-1-96 0,3 2-16 0,-2-2 0 0,-2-3 0 16,-1-4-160-16,1 1-48 0,-1 1 0 0,0-2 0 16,2-1-416-16,1-2-96 0,-1-2 0 0,5 0-16 31,2 1-2064-31,5-3-416 0</inkml:trace>
  <inkml:trace contextRef="#ctx0" brushRef="#br1" timeOffset="95541.433">12150 10703 16527 0,'0'0'720'0,"0"0"176"0,-4-5-720 0,4 5-176 16,0 0 0-16,-7-5 0 0,7 5 672 0,-5-4 96 16,5 4 32-16,0 0 0 0,-5-5-256 0,5 5-48 15,0 0-16-15,0 0 0 0,0 0-272 0,0 0-48 16,0 0-16-16,0 0 0 0,0 0 144 0,0 0 32 16,0 0 0-16,0 0 0 0,0 0-16 0,-8 2 0 0,8-2 0 0,0 0 0 15,0 0 208-15,0 0 32 0,-4 7 16 0,2 1 0 16,2-8 80-16,0 10 0 0,1-1 16 0,1-1 0 15,1 3-176-15,2-1-32 0,-1 0-16 0,3 3 0 16,2 1-160-16,-3 2-16 0,3 3-16 0,0-2 0 16,1 1-64-16,0 1-16 0,-5 1 0 0,1 0 0 15,-1 0 0-15,-3 1 0 0,3-1 0 0,0 2 0 16,3 0 32-16,0 0 16 0,-1-1 0 0,1 2 0 16,-2-2-16-16,-1 1-16 0,-1-1 0 0,1 0 0 15,-2 0 48-15,0-2 16 0,0 0 0 0,-1 0 0 16,1 2 16-16,-2-3 0 0,-1-1 0 0,0-3 0 15,0 0-48-15,2-3 0 0,0 0 0 0,0 0 0 16,0-2-80-16,-2-9 0 0,1 10-128 0,1 0 192 0,-3-2-192 0,1-8 0 16,0 0 0-16,0 0 0 0,0 0 128 0,0 0-128 15,0 0 0-15,0 0 144 0,0 0-304 0,0 0-64 16,0 0-16-16,0 0 0 16,0 0-672-16,0 0-144 0,6-12-32 0,-5-3-13616 15</inkml:trace>
  <inkml:trace contextRef="#ctx0" brushRef="#br1" timeOffset="97066.322">12123 10864 12895 0,'0'0'1152'0,"0"0"-928"0,-7 1-224 0,7-1 0 16,0 0 1920-16,0 0 352 0,0 0 64 0,0 0 16 15,0 0-1744-15,0 0-352 0,7-9-64 0,0 1 0 16,0 2 64-16,2-1 32 0,1 1 0 0,1 0 0 15,-2-1-16-15,1-1 0 0,0-3 0 0,2 1 0 16,2-2 272-16,1 2 48 0,0-2 16 0,2 0 0 16,-1-2 112-16,2 0 32 0,0-2 0 0,-1-1 0 0,2 1-272 15,0 1-48-15,-2 1-16 0,-1 1 0 16,-1-5-160-16,0 5-48 0,0 0 0 0,-2 1 0 0,0-2-208 0,-1 0 176 16,0 2-176-16,0 2 160 0,-3 2-160 0,1 3 0 15,-2 1 0-15,-2 0 0 0,-6 4 0 0,0 0 0 16,0 0 0-16,9-1 0 0,-9 1 128 0,0 0-128 15,0 0 192-15,0 0-64 0,0 0 32 0,0 0 0 16,0 0 0-16,0 0 0 0,0 0-160 0,0 0 160 16,0 0-160-16,0 0 160 0,0 0-160 0,0 0 0 15,6 11 144-15,-4-2-144 0,-2-9 0 0,2 11 0 16,1 0 0-16,0-1 0 0,-3 1 0 0,1 1 0 16,2 1 0-16,-2 3 0 0,5-1 0 0,-1 1 0 15,3 2 0-15,-2 1-128 0,1-1 128 0,1 3 0 16,3 2 0-16,0-1 0 0,-3-1 0 0,0 1 0 0,-2 0 0 15,2-1 0-15,0-3 0 0,0-1 0 0,1 0 0 0,-3-2 0 16,1 1 0-16,2-2 0 0,-3-2 0 0,2 2 0 16,-4-1 0-16,2-1 0 0,0 0 128 0,-1-1-128 15,-1-2 128-15,3-3-128 0,-7-6 128 0,4 8-128 16,1 0 0-16,-5-8 144 0,0 0-144 0,0 0 0 16,6 8 144-16,-6-8-144 0,4 7 0 0,-4-7 144 15,0 0-144-15,0 0 0 0,0 0 144 0,0 0-144 16,0 0 128-16,0 0-128 0,0 0 128 0,0 0-128 15,0 0 192-15,0 0-48 0,0 0 0 0,0 0 0 16,-3 9 64-16,-2-3 16 0,-1 1 0 0,6-7 0 16,-8 4-224-16,-2 1 144 0,-2 0-144 0,-1 0 128 15,1-2-128-15,0 1 0 0,1-1 0 0,0 2 0 0,-3 3 0 0,0-1 0 16,-3 1 0-16,2-1 0 0,-2 2 0 0,1-1 0 16,-2 0 0-16,2 2 0 0,0 0 0 0,2 1 0 15,-1 0 0-15,0 0 0 0,1 0 0 0,0-2 0 16,-2-4 0-16,2 2 0 0,1 0 0 0,-3 3 0 15,-1 0 0-15,4-2 0 0,-1-4-176 0,-1 1 176 16,1 0-128-16,-1 0 128 0,1-5 0 0,0 1 0 16,-1-1 0-16,2 1 0 0,3-1 0 0,-1 2 0 15,4 2 0-15,-2 0-128 0,-2-1 128 0,2-3 0 16,-1 0-144-16,1 1 144 0,2-1 0 0,7 0-176 16,-9 3 176-16,9-3-128 0,0 0 128 0,0 0 0 15,0 0 0-15,0 0-128 0,0 0 128 0,0 0 0 16,0 0 0-16,0 0 0 0,0 0-128 0,0 0 128 0,5-7-128 15,-5 7 128-15,6-2-128 0,3 0 128 16,-2 1-128-16,-7 1 128 0,10-1 0 0,0 0 0 0,2-1 0 16,0 1-128-16,0-1 128 0,-1-1 0 0,2 1 0 15,1-1-128-15,2-1 128 0,2-3 0 0,2-2 0 0,-3 0 0 16,1 1 144-16,1-1-144 0,-2-1 192 0,2 0-192 16,1-2 224-16,-3-1-64 0,1-1-16 0,1 3 0 15,0 0-144-15,1 0 160 0,-1-2-160 0,1 2 160 16,1 1-160-16,-4 4 0 0,0-5 0 0,-3 3 0 15,1 3 0-15,1 1 128 0,-1 1-128 0,-3-1 0 16,0 0 0-16,-1 2 0 0,0-1 0 0,-11 3 0 16,9-1 128-16,-9 1-128 0,9 0 128 0,-9 0-128 15,9 1 0-15,-9-1 0 0,0 0 0 0,0 0 0 0,0 0 0 16,0 0 0-16,9 1 0 0,-9-1 0 0,0 0 0 0,0 0 0 16,0 0 0-16,0 0 0 0,0 0 128 0,0 0-128 15,-5-3 0-15,0-3 128 0,5 6-128 0,-8-7 192 16,0-1-192-16,1 0 192 0,-1 1-192 0,-1 0 0 15,-1-2 0-15,4-3 128 0,-4 0-128 0,3-4 0 16,-3 0 0-16,1-2 128 0,1 2-128 0,3-3 0 16,1-2 0-16,-1 1 0 0,0 0 0 0,-1 1 0 15,3-1 0-15,2 0 0 0,-1 0 0 0,0 3 0 16,-1 0 0-16,0 2-176 0,2-4 176 0,-1 3-128 16,1 0 128-16,0 2-128 0,1 2 128 0,0 0 0 15,-1 0-144-15,-1-1 144 0,1 5-144 0,1 0 144 16,0-3-192-16,0 2 192 0,-1 3-192 0,1 6 192 15,-1-8-192-15,-3 1 192 0,-1 0-192 0,2 3 64 16,3 4 128-16,0 0-208 0,0-6 208 0,1 0-144 0,-1 0 144 0,0 0-128 16,0 6 128-16,0 0-192 0,0 0 192 0,0 0-192 15,0 0 192-15,0 0-128 0,0 0 128 0,0 0-128 16,-8 2 128-16,1 2 0 0,-1-2-144 0,0 2 144 16,1 3 0-16,-2-1 0 0,1 1-144 0,-1 2 144 15,-1 0 0-15,3-1 0 0,-3-1 0 0,0 2 0 16,-1 0 0-16,0 0 0 0,-1 2 0 0,0-1 0 15,1-1 128-15,-4 0 0 0,1 1-128 0,0 0 192 16,-2 1-192-16,1-1 176 0,0-2-176 0,-2 3 160 16,1 0-160-16,-1 0 160 0,0-2-160 0,-1 0 160 15,1-1-160-15,2 2 0 0,-1-2 0 0,0 1 128 16,4-1-128-16,-2 1 0 0,-3 1 0 0,2 0 0 16,1-4 0-16,0 2 0 0,4 1 0 0,3-1 0 0,-1 0 0 15,8-8 0-15,0 9-192 0,3-1 192 16,4-3-2336-16,7 1-352 0</inkml:trace>
  <inkml:trace contextRef="#ctx0" brushRef="#br1" timeOffset="100471.417">17035 9833 2751 0,'0'0'256'0,"0"0"-256"0,0 0 0 0,-2-8 0 16,-4 2 4240-16,6 6 816 0,0 0 144 0,0 0 48 15,0 0-3904-15,0 0-768 0,0 0-144 0,0 0-48 16,0 0-144-16,0 0-48 0,0 0 0 0,0 0 0 16,0 0 16-16,0 0 0 0,3 9 0 0,-2 2 0 15,-1 1 48-15,0 2 16 0,-1 5 0 0,0 3 0 16,-2 4 176-16,2 0 16 0,1 2 16 0,0 2 0 16,0 0-80-16,0 0-16 0,0-2 0 0,-1-2 0 15,-1-1 64-15,0 0 0 0,1-1 0 0,-4 0 0 16,1-1-32-16,-1-4 0 0,3-4 0 0,0 1 0 15,-1-1-208-15,1-3-32 0,-2-3-16 0,4-9 0 16,0 0-1056-16,0 0-224 0,0 0-32 0,0 0-12032 16</inkml:trace>
  <inkml:trace contextRef="#ctx0" brushRef="#br1" timeOffset="101042.176">16975 9928 24879 0,'0'0'2208'0,"-5"-3"-1760"0,-1-1-448 0,6 4 0 16,0 0 896-16,0 0 112 0,0 0 16 0,0 0 0 15,6-4-784-15,0-1-240 0,0 0 128 0,4-2-128 16,3-1 0-16,2 0 0 0,0-3-128 0,2 0 128 15,-1 1-192-15,2-1 192 0,0-2-208 0,4 0 80 16,-1 2 128-16,4 0 0 0,-2-2 0 0,1 2 0 16,-3 0 0-16,0 1 0 0,-5 3 0 0,3 0 0 15,-3 2 0-15,0 0 0 0,-2-1 128 0,-3 2-128 16,0 3 384-16,0 1 0 0,-4 0 0 0,-7 0 0 16,0 0 0-16,11 7 16 0,-3 0 0 0,0 3 0 15,-1 2-16-15,-2 2-16 0,-4-1 0 0,2 3 0 16,-1 4-368-16,-1 2 0 0,0 2 0 0,-2 3 128 15,-1-1-128-15,-1 1 0 0,2-3 128 0,0 0-128 16,-5 2 0-16,1-1 0 0,1-3 0 0,-1-3 0 0,2 1 0 0,0-3 0 16,-2-3 0-16,1-1 128 0,1-2-128 0,-1 0 128 15,1 0-128-15,2-1 128 0,1-10 112 0,-2 10 16 16,2 0 16-16,-2-2 0 0,2-8 64 0,0 0 16 16,0 0 0-16,-4 8 0 0,2 0-160 0,2-8-16 15,0 0-16-15,-4 7 0 0,4-7-32 0,0 0 0 16,0 0 0-16,-6 6 0 0,0-1 80 0,0-3 16 15,-4 2 0-15,-1 0 0 0,-3-1 64 0,-1 0 16 16,-2 2 0-16,-1-1 0 0,-2 0-64 0,2 2-16 16,-3 0 0-16,0 1 0 0,-1-1 64 0,-1 1 16 15,2 1 0-15,-1 0 0 0,3-1-96 0,3 0-16 16,1-2 0-16,1 0 0 0,4 4-192 0,1-2 0 0,1 0-144 16,3 3 144-1,3 3-1648-15,4-2-224 0,-2-11-48 0</inkml:trace>
  <inkml:trace contextRef="#ctx0" brushRef="#br1" timeOffset="102723.704">22101 10160 12783 0,'0'0'560'0,"0"0"128"0,0 0-560 0,0 0-128 16,0 0 0-16,0 0 0 0,0 0 0 0,0 0 0 16,0 0 144-16,0 0-144 0,0 0 192 0,0 0-48 15,0 0 0-15,0 0 0 0,0 0 672 0,0 0 128 16,0 0 16-16,0 0 16 0,0 0 144 0,0 0 32 16,0 0 0-16,0 0 0 0,0 0-112 0,0 0-16 15,0 0 0-15,0 0 0 0,0 0-208 0,0 0-48 16,0 0-16-16,0 0 0 0,0 0-96 0,-1-7-16 0,1 7 0 0,2-11 0 15,0 1-80-15,2-3-32 0,-1-5 0 0,2 3 0 16,2-1-272-16,-1-1-48 0,3-2-16 0,-1 1 0 16,2-2-192-16,0 0 0 0,1 0 0 0,1-1 0 15,0-2 0-15,-1 2 0 0,1 4 0 0,-1 1 0 16,-3 1 0-16,-1-2 0 0,1 0 0 0,0 1 0 16,-1 4 128-16,1 0-128 0,-1-3 0 0,0 5 0 15,1 1 128-15,-1 1-128 0,-6 1 0 0,-1 7 0 16,5-10 128-16,-1 2-128 0,-4 2 0 0,0 6 144 15,5-6-16-15,-5 6-128 0,0-8 192 0,0 8-64 16,0 0-128-16,0 0 0 0,0 0 0 0,0 0 0 16,0 0 128-16,0 0-128 0,0 0 0 0,0 0 128 15,0 0-128-15,0 0 0 0,0 0 0 0,0 0 0 0,0 0 0 0,0 0 0 16,0 0 0-16,0 0 0 0,0 0-128 0,0 0 128 16,0 0 0-16,0 0 0 0,0 0 0 0,0 0 0 15,0 0 0-15,0 0 0 0,0 0 0 0,0 0 0 16,0 0 0-16,0 0 0 0,0 0 0 0,0 0 0 15,0 0 0-15,0 0 0 0,0 0 0 0,0 0 0 16,0 0 0-16,0 0 0 0,0 0 0 0,0 0 0 16,0 0 0-16,0 0 0 0,0 0 0 0,0 0 0 15,0 0 0-15,0 0 0 0,0 0 0 0,3 8 0 16,-3-8 0-16,0 0 0 0,7 6-144 0,-7-6 144 16,8 4 0-16,-8-4 0 0,10 1 0 0,-3-1 0 15,-7 0 0-15,0 0 0 0,11 2 0 0,-3-2 0 16,1-3 0-16,-3 1 0 0,3 3 0 0,0-1 0 0,0-1 0 15,0 1 0-15,-9 0 0 0,11 1 0 0,-1 0 0 0,-1-1 0 16,0-1 0-16,2 1-128 0,-2 2 128 16,1-1 0-16,1-1 0 0,-1-1 0 0,2-1 0 15,1 1 0-15,1 2 0 0,2-1 0 0,0-2 0 0,3 2 0 16,0 2 0-16,1 0 0 0,-3-1 0 0,2-1 0 16,-2-1 0-16,-1 1 0 0,-4 1 0 0,1-1 0 15,4-1 0-15,-4 1 0 0,-13 0 0 0,9 0 0 16,1 0 0-16,-3 0 0 0,-7 0 0 0,0 0 0 15,0 0-144-15,9 0 144 0,-9 0-208 0,0 0 80 16,0 0-576 0,0 0-128-16,0 0 0 0,0 0-12848 0</inkml:trace>
  <inkml:trace contextRef="#ctx0" brushRef="#br1" timeOffset="103605.774">21981 10308 11167 0,'0'0'496'0,"0"0"96"0,0 0-464 0,0 0-128 16,0 0 0-16,0 0 0 0,0 0 448 0,0 0 64 15,0 0 0-15,0 0 16 0,0 0 32 0,0 0 0 16,0 0 0-16,0 0 0 0,0 0 176 0,0 0 32 16,0 0 16-16,0 0 0 0,0 0 176 0,0 0 48 15,9 2 0-15,-9-2 0 0,0 0-304 0,11-4-64 16,-11 4-16-16,8-1 0 0,-8 1-368 0,10-3-80 15,-2-2-16-15,-8 5 0 0,9-3 0 0,1 1 0 16,-10 2 0-16,9-4 0 0,0 1 32 0,0 1 0 0,-9 2 0 0,10-3 0 16,0 3 0-16,0-1 16 0,-10 1 0 0,11-3 0 15,0 2-16-15,-1 0-16 0,0 0 0 0,0 0 0 16,-10 1-48-16,11-1-128 0,1-2 192 0,-1 1-64 16,0 2 80-16,-2 0 16 0,2-2 0 0,0 2 0 15,-11 0-16-15,11-1 0 0,0 2 0 0,0-1 0 16,-4-2 16-16,3 0 0 0,2-1 0 0,-2-1 0 15,1 0 0-15,1 4 0 0,-1-5 0 0,1 3 0 16,2-1 16-16,-2 1 0 0,-1 1 0 0,-1-2 0 16,1 0-48-16,0 1 0 0,-11 2 0 0,9-2 0 15,1 0-48-15,0-4-16 0,-4 3 0 0,-6 3 0 16,11-1-128-16,-11 1 0 0,7-3 0 0,-7 3 128 16,0 0-128-16,10 0 0 0,-10 0 0 0,9-2 0 15,-9 2 0-15,0 0 0 0,0 0 0 0,0 0 0 0,0 0 0 16,0 0 0-16,0 0-128 0,9 1 128 0,-9-1-208 0,0 0 16 15,0 0 16-15,0 0 0 16,0 0-192-16,0 0-32 0,0 0-16 0,0 0 0 16,0 0-1856-16,0 0-368 0,0 0-80 0</inkml:trace>
  <inkml:trace contextRef="#ctx0" brushRef="#br1" timeOffset="104327.312">22916 9737 11055 0,'0'0'480'0,"0"0"112"0,0 0-464 0,0 0-128 16,0 0 0-16,0 0 0 0,0 0 1600 0,0 0 288 15,-8 6 64-15,8-6 16 0,-10 4-1584 0,3 2-384 16,0-1 0-16,-2 1 0 0,-1-1 192 0,-2 3-64 16,1 2 0-16,-1-1 0 0,-3-2 496 0,-2 2 80 15,1 0 32-15,-1 1 0 0,1 1 176 0,-2 1 48 16,-1 1 0-16,-3 1 0 0,0 2-320 0,-1 4-48 15,-1 2-16-15,2-1 0 0,1-2-128 0,0-1-16 16,0-3-16-16,2 2 0 0,1 0-112 0,1 0-32 0,2 2 0 16,1-3 0-16,-2 0-16 0,3-2-16 0,0-2 0 15,1 0 0-15,1-1-96 0,1-1-16 0,3-2 0 16,0-1 0-16,-1 0 16 0,2 0 0 0,6-7 0 0,0 0 0 16,0 0-144-16,-2 7 192 0,2-7-192 0,0 0 192 15,0 0-48-15,0 0 0 0,0 0 0 0,0 0 0 16,10-1-144-16,2-2 0 0,-2-4 144 0,2-2-144 15,-1-2 0-15,4-2 0 0,-1-1 0 0,-1-1 0 16,2-1 0-16,3-1 0 0,-1-2 0 0,-1 0-128 16,1 2 128-16,0-1 0 0,2-2 0 0,0-1 0 15,-2-1 0-15,3 2-128 0,0 3 128 0,-2 0-192 16,0 1 192-16,-3 2 0 0,-1 1 0 0,-3 5 0 16,0 0 0-16,-3 2-192 0,1 2 192 0,0 1-192 0,-9 3-160 15,0 0-32-15,0 0-16 0,8 3 0 16,-8-3-976-16,0 0-192 0,0 0-32 0</inkml:trace>
  <inkml:trace contextRef="#ctx0" brushRef="#br1" timeOffset="104725.196">22343 9743 21183 0,'0'0'944'0,"-11"2"192"0,-2-1-912 0,3 2-224 0,0 4 0 0,3 2 0 15,-3 2 1856-15,3 3 320 0,-1-2 64 0,-1 6 0 16,-2 4-1760-16,-3 1-352 0,-1 3-128 0,2 2 0 16,0-1 0-16,0 3 144 0,-3 2-144 0,1-1 0 15,1-3 240-15,-1 1-64 0,0-5-16 0,0 1 0 0,-1 0 160 16,3-4 48-16,0-5 0 0,1 1 0 0,1-1-160 0,3 1-16 15,-2-4-16-15,2-3 0 0,-1-2-416 0,4-2-80 16,5-6 0-16,0 0-13632 16</inkml:trace>
  <inkml:trace contextRef="#ctx0" brushRef="#br1" timeOffset="106719.77">22249 9808 18655 0,'0'0'832'0,"0"0"160"0,0 0-800 0,0 0-192 0,0 0 0 0,0 0 0 15,0 0 240-15,0 0 0 0,0 0 0 0,0 0 0 16,0 0-112-16,0 0 0 0,-1-6-128 0,1 6 192 15,0 0 64-15,0 0 0 0,0 0 0 0,-6 5 0 0,-2-1 336 16,1 5 80-16,3 4 16 0,-1 2 0 0,-2-1 48 0,1 3 16 16,3 1 0-16,-3 3 0 0,-2 0-304 0,0 0-64 15,0-3-16-15,-2 2 0 0,2 2-48 16,-2-3-16-16,1-4 0 0,0 2 0 0,0 1 96 0,0-1 32 16,-3-5 0-16,4 0 0 0,0 0-16 0,1-1 0 15,1-2 0-15,1 0 0 0,-1-2-288 0,6-7-128 16,0 0 128-16,-6 6-128 15,6-6-320-15,0 0-128 0,0 0-48 0,0 0 0 16,0 0-560-16,0 0-112 0,0 0-32 0,0 0-6944 16,2-8-1392-16</inkml:trace>
  <inkml:trace contextRef="#ctx0" brushRef="#br1" timeOffset="107409.248">22368 9694 7359 0,'0'0'656'0,"0"0"-528"0,-5 5-128 0,5-5 0 15,0 0 3136-15,0 0 608 0,0 0 112 0,0 0 32 16,0 0-3328-16,0 0-560 0,0 0-320 0,8-3 32 16,-8 3 288-16,12-3-128 0,1-1 128 0,-2 2 0 0,1 0 0 0,-1 0 0 15,2 1 0-15,2 0 0 0,2-2 128 0,-1 1 96 16,0 1 16-16,2-3 0 0,1 0 112 0,2 1 32 16,1-1 0-16,0 0 0 0,3-2 32 0,1 1 16 15,-1-1 0-15,0 3 0 0,-4 1-144 0,0 1-32 16,-1 0 0-16,-3-3 0 0,1 3-256 0,-3 1 0 15,-1 1 128-15,-3-1-128 0,-3-1 0 0,-8 1 0 16,12-2 0-16,-12 2 0 0,7 3 192 0,-7-3-64 16,9-3 0-16,-9 3-128 0,0 0 304 0,0 0-48 15,0 0-16-15,0 0 0 0,0 0-48 0,0 0-16 16,0 0 0-16,0 0 0 0,0 0-176 0,0 0 0 16,0 0 0-16,0 0 128 0,0 0-128 0,-8 5 0 15,0-2 0-15,8-3 0 0,0 0 0 0,-7 6 0 16,1 2 0-16,0-1 0 0,-2-2 0 0,2 1 0 0,-2 1 0 15,2 2 0-15,-3 1 0 0,3 2 0 0,-4 3 0 0,0 1 0 16,0 2 0-16,0 3 0 0,2 1 0 0,-1 2 0 16,0 3 0-16,0 2 128 0,0 1-128 0,0-1 0 15,-3 0 0-15,1-2 0 0,-1 0 0 0,1 1 0 16,1 0 176-16,0-4-48 0,-1-3-128 0,0-1 192 16,0 0 128-16,1-4 0 0,-2-2 16 0,2 0 0 15,2 0-16-15,-2-2 0 0,1-1 0 0,0-1 0 16,0-1-160-16,2-3-32 0,2 0-128 0,-1-2 192 15,6-4-192-15,0 0 128 0,-7 2-128 0,7-2 0 16,-7 1 0-16,7-1 0 0,0 0 0 0,0 0 0 16,0 0 0-16,0 0 0 0,-6 3-160 0,6-3 160 15,0 0-176-15,0 0 176 0,0 0-208 0,0 0 80 0,0 0-48 0,0 0 0 16,0 0 0-16,0 0 0 16,0 0-512-16,0 0-96 0,0 0-32 0,0 0-11408 15</inkml:trace>
  <inkml:trace contextRef="#ctx0" brushRef="#br1" timeOffset="107921.712">22335 9773 21823 0,'-19'-4'960'0,"9"3"208"0,2-2-928 0,2 1-240 0,6 2 0 0,0 0 0 0,0 0 0 0,0 0 176 16,-9 2-176-16,9-2 160 0,-4 6-160 0,-2 1 0 16,2 0-160-16,0 3 160 0,-3 1-128 0,2 2 128 15,0 1 0-15,-4 5-144 0,1 3 144 0,-3 1 224 16,2 1-48-16,0 2-16 0,-4 4 512 0,1 1 96 15,1 1 32-15,0-1 0 0,-4-4-32 0,3 2-16 16,1-4 0-16,1-2 0 0,-1-1-192 0,1-1-48 16,1-3 0-16,-2 0 0 0,1 2-256 0,1-3-48 15,0-5-16-15,2-1 0 0,-1 0-192 0,1-1-256 16,0-2 48-16,0-1 16 16,-1-3-512-16,1 1-80 0,1-4-32 0,6-1 0 15,0 0-1488-15,0 0-288 0,0 0-64 0,0 0-16 0</inkml:trace>
  <inkml:trace contextRef="#ctx0" brushRef="#br1" timeOffset="108193.418">22062 10339 26207 0,'0'0'1152'0,"0"0"256"0,0 0-1136 0,7-5-272 0,2 0 0 0,-1 0 0 16,3-1 128-16,5 1-128 0,3-2 192 0,4 0-192 16,0 1 128-16,3-2-128 0,2-2 0 0,-2 1 0 15,3 1 0-15,-2-1 0 0,0 2 0 0,-2 1 0 0,0-2 0 16,0 1 160-16,-4 2-160 0,0 0 192 0,-1 1 96 0,-1 1 32 16,1-1 0-16,-3 0 0 0,0 1-320 0,-2 1 0 15,-1 0 0-15,0 1 0 16,-2-2-224-16,0 1-160 0,-5 0-16 0,3-1-7680 15,-10 3-1536-15</inkml:trace>
  <inkml:trace contextRef="#ctx0" brushRef="#br1" timeOffset="110053.671">17001 9910 5519 0,'0'0'496'0,"0"0"-496"16,0 0 0-16,0 0 0 0,0 0 2240 0,0 0 336 16,0 0 80-16,0 0 16 0,0 0-2208 0,0 0-464 0,0 0 0 0,0 0 0 15,0 0-160-15,0 0 160 0,0 0-160 0,0 0 160 16,0 0 0-16,1-9-144 0,-1 3 144 0,0 6 0 16,0 0 176-16,0 0 112 0,0 0 32 0,7-9 0 15,0 2 192-15,-1 2 32 0,2 0 16 0,0 1 0 16,3-2-144-16,-1 1-32 0,2-1 0 0,3 0 0 15,0-2-96-15,2 0-32 0,-2 2 0 0,2 0 0 16,0 3-128-16,3-1-128 0,-2-3 144 0,-2 3-144 16,1-1 128-16,-2-1-128 0,0 0 0 0,-1 2 144 15,-3 2-144-15,0 0 0 0,0-2 144 0,-2 1-144 16,0 1 192-16,-9 2-16 0,0 0-16 0,10 2 0 16,-2-1 288-16,-8-1 48 0,0 0 16 0,4 6 0 0,-4-6-64 15,5 13-16-15,-2-1 0 0,-1 1 0 0,-2 1-160 0,1 2-16 16,1-1-16-16,0 1 0 0,-4 2-80 0,1 2-16 15,1 2 0-15,0 0 0 0,-2-3-144 0,0-2 0 16,0-1 144-16,1-1-144 0,0 1 192 0,-3 0-16 16,1-2-16-16,-1-1 0 0,-1 2 96 0,-1-3 32 15,1-2 0-15,2 2 0 0,1-1 48 0,-4 0 16 16,1 0 0-16,1-1 0 0,4-2-160 0,0 2-48 16,0 0 0-16,0-1 0 0,0 0-144 0,0-9 0 15,-1 10 0-15,1-3 128 0,0-7-128 0,0 0 0 16,1 10 0-16,0-1 0 0,-2 1 0 0,1-1 0 15,1 0 0-15,1-3 0 0,-2-6 0 0,2 9 0 16,0-1 0-16,-2-3 0 0,0-5 0 0,0 0 0 16,0 0 0-16,0 0 0 0,0 0 128 0,0 0-128 0,0 0 0 0,0 0 128 15,0 0-128-15,0 0 0 0,0 0 0 0,0 0 128 16,0 0-128-16,0 0 128 0,0 0-128 16,0 0 128-16,0 0-128 0,-7 5 0 0,7-5 0 0,-8 3 128 15,8-3-128-15,-10 4 0 0,0 1 0 0,1-2 0 16,9-3 0-16,-9 2 128 0,-3 2-128 0,1-1 0 15,1 0 192-15,-3 0-64 0,0-1 0 0,-2 0 0 16,2 0 112-16,-3 0 16 0,-2-2 0 0,1 1 0 16,-3-1-32-16,-1 0 0 0,0-2 0 0,0 3 0 15,-1 1-96-15,2-1-128 0,0 1 176 0,3 1-176 16,-1-2 0-16,3 3 0 0,3 3 0 0,3-2 0 16,9-5-1136-1,0 0-272-15,0 0-64 0,0 0-11696 0</inkml:trace>
  <inkml:trace contextRef="#ctx0" brushRef="#br1" timeOffset="112591.123">17082 10937 11055 0,'0'0'976'0,"0"0"-784"15,-2-7-192-15,2 7 0 0,-1-8 2496 0,1 8 448 16,0 0 80-16,0-10 32 0,-3-1-2240 0,3 2-448 16,0 9-96-16,0-7-16 0,0 7 0 0,0-12 0 0,0 1 0 0,0 1 0 15,-1 1-256-15,-1 1 0 0,-2-1 128 0,1 3-128 16,3 6 0-16,-6-6 0 0,0 1 0 0,6 5 0 15,-9-6 192-15,-1 3-64 0,-1 1 0 0,1 3-128 16,0 1 160-16,0 0-160 0,2 0 128 0,-2 3-128 16,1 0 208-16,-1 4-32 0,-4 3-16 0,1-1 0 15,0-2-16-15,0 2 0 0,-1 4 0 0,2 0 0 16,-1-2 48-16,-2 1 16 0,2 1 0 0,0 0 0 16,1 0-208-16,2 0 128 0,3-4-128 0,2 1 0 15,2 1 0-15,-2-2 128 0,2-2-128 0,3 0 0 16,3-3 0-16,2 2 0 0,-1 0 128 0,1-5-128 15,-5-3 128-15,11 3 0 0,0-2-128 0,0-1 192 0,2-2-32 16,-1-2-16-16,1-3 0 0,0-1 0 0,1 1-144 16,1-1 0-16,-2-2 0 0,0-1 0 0,-2-1 0 0,0 0 0 15,-1-1 0-15,0-2 0 0,-1-2 0 0,-2 0 0 16,3-1 0-16,-3-4-176 0,-1-4 176 0,-1 1 0 16,0-1 0-16,2 0 0 0,-5 2 0 0,1 0 144 15,1 2-144-15,-1-2 0 0,1-1 0 0,-2 2 0 16,-1 1 0-16,0 3 0 0,0 1 128 0,-1 3-128 15,0 0 0-15,0 4 0 0,-1 1 0 0,1 4 0 16,0 6 128-16,0 0-128 0,0 0 192 0,0 0-32 16,0 0 0-16,0 0 0 0,-2 12-32 0,0 2 0 15,1 4 0-15,-2 4 0 0,0 2 16 0,1 5 0 16,-1-1 0-16,0 6 0 0,0 3-144 0,-1 3 192 16,1 4-192-16,1-3 192 0,0-5-192 0,1-4 0 0,-4-1 0 15,4-4 0-15,1-2 0 0,3-4 0 0,-1-4 144 16,-1-1-144-16,2-3 0 0,1-2 0 0,1-2 0 0,-1-2 0 31,2 0-464-31,-6-7-176 0,0 0-16 0,0 0-7856 0,12 3-1584 0</inkml:trace>
  <inkml:trace contextRef="#ctx0" brushRef="#br1" timeOffset="113078.911">17227 11250 27695 0,'-8'-6'1216'0,"8"6"272"0,-7-6-1184 0,4 1-304 15,3 5 0-15,-2-10 0 0,2-2 128 0,2-2-128 16,0-1 192-16,0-2-192 0,1-3 0 0,1-2-192 15,-1-2 0-15,2-2 0 0,-2-3 192 0,1 1 0 16,1-3-160-16,-3-2 160 0,0-2 0 0,0-3 160 16,3 1-16-16,-1-2 0 0,3 0 160 0,0 1 16 15,0 3 16-15,2 2 0 0,3 3 144 0,-2 2 32 16,0 4 0-16,1 3 0 0,1 4-80 0,-1 4-16 16,-1 2 0-16,0 1 0 0,0 1-160 0,-1 5-16 15,1 2-16-15,0 2 0 0,1 2-224 0,-2 3 144 0,0 3-144 16,2 5 128-16,-2 5-128 0,2 3 0 0,1 1 0 0,-2 4 0 15,0 5 0-15,1 2 0 0,-3-1 0 0,1 2 0 16,-2 1 0-16,2 0 0 0,-2 3 0 0,0-2 0 16,-3-3 0-16,1-1 0 0,1-2 0 0,-1-2 0 15,-1 1 0-15,2-3 0 0,-2-2 0 0,1-2 0 16,-1-1 0-16,0-2-144 0,-3 0 0 0,1-5 0 31,0-4-1536-31,-2-2-304 0,-3 3-64 0,3-11-10496 0</inkml:trace>
  <inkml:trace contextRef="#ctx0" brushRef="#br1" timeOffset="113297.283">17074 11014 37199 0,'-8'-7'1648'0,"8"7"336"0,0 0-1584 0,0 0-400 16,0 0 0-16,0 0 0 0,0 0 224 0,13-1-32 15,3 1-16-15,1-1 0 0,5-3 48 0,8 1 16 16,8 0 0-16,2-1 0 0,3 1-32 0,0-2 0 16,-1-2 0-16,-1-1 0 0,0 1-208 0,1-1 128 15,1-2-128-15,-1 1 0 0,-1-1 0 0,0 1-320 16,1 0 64-16,1 3 0 16,-4-1-2112-16,0 4-432 0</inkml:trace>
  <inkml:trace contextRef="#ctx0" brushRef="#br1" timeOffset="114887.228">23964 13616 28223 0,'-12'-3'1248'0,"12"3"256"0,-8-5-1200 0,8 5-304 0,-7-2 0 0,7 2 0 16,0 0 0-16,0 0-224 0,-7-5 32 0,7 5 16 16,0 0 176-16,0 0 0 0,0 0 0 0,0 0 0 15,0 0 0-15,0 0 0 0,0 0 0 0,11 1 0 16,-1-4 224-16,3 1 80 0,3 0 16 0,0-2 0 16,1 1 208-16,5 3 48 0,3 0 16 0,0 0 0 15,-1-2-256-15,3 0-48 0,1 0-16 0,0 0 0 16,0-1-32-16,1 1-16 0,-1 0 0 0,0-2 0 15,3-3 112-15,1 0 32 0,3 0 0 0,2 0 0 16,3-1-32-16,-1-3 0 0,-2-3 0 0,0 3 0 16,2 3-336-16,-3 1 0 0,-3-3 0 0,-2 1 128 0,-5 1-128 15,0 2-208-15,-5-2 48 0,-3 3 16 16,-2-2-16-16,-4 1 0 0,0 1 0 0,-3 2 0 0,1 2 160 16,-10 1-160-16,0 0 160 0,0 0-160 0,0 0 160 0,0 0 0 15,0 0 0-15,0 0-128 0,-10 0 128 0,0 0 0 16,-5 0 0-16,-1 2 0 0,-5 0-128 0,-1 0 128 15,-2 7-128-15,-1-4 128 0,-4 1 0 0,-4-1-160 16,-9 0 160-16,1 0 0 0,3 1 0 0,-3-1 0 16,1 1 0-16,-4 0 0 0,1 0 0 0,0 2 0 15,2 3 0-15,-4 1 0 0,-3-7 0 0,4 2-128 16,2-1 128-16,4 1 0 0,1 0 0 0,5 0 0 16,3 2 0-16,5 0 0 0,1-1 0 0,4-2 0 15,3-1 0-15,4-1 0 0,1 0 0 0,3-1 0 16,8-3 0-16,0 0 0 0,0 0 0 0,0 0-192 15,0 0 192-15,0 0-160 0,0 0 160 0,0 0-160 0,8-9 160 16,3 2-160-16,2 3 160 0,6-6 0 0,4-4 128 16,7 2-128-16,1 4 176 0,6-2-48 0,2-3 0 0,1 1 0 15,1 3 32-15,4 2 0 0,0 1 0 0,-1-1 0 16,0-1-32-16,4 2-128 0,5 0 192 0,-3 2-64 16,-5-1-128-16,-4 1 0 0,-5-3 0 0,-2 5 0 15,-1 3 0-15,-6 2 0 0,-5 0 0 0,-2 1 0 16,-1 1-240-16,-3 0 80 0,-3 1 16 0,-2-2 0 15,-11-4 144-15,0 0-208 0,0 0 80 0,0 0 128 16,0 0-144-16,0 0 144 0,0 0 0 0,-6 10 0 16,-2 1 0-16,-4-3 0 0,-2-3 0 0,-6 0 0 15,-3 0 0-15,-5 1 0 0,-4-1 0 0,-3-1 0 16,-2 1 0-16,-8-1 0 0,-4 1 0 0,-1 1 0 0,0 1 0 16,1-2 0-16,-1-1 0 0,2-1 0 0,-2-3 0 15,6 0 0-15,0 2 0 0,7 0 0 0,6 1 128 0,6-3 0 16,2-4-128-16,6 4 192 0,6 5-48 0,5-2-16 15,6-3 0-15,0 0 0 0,0 0-128 0,0 0 128 16,0 0-128-16,13-4 128 0,2-2-128 0,7-2 0 16,7 0 0-16,-1 0 0 0,1 1 144 0,3 1-144 15,3-2 160-15,4 0-160 0,-2 1 320 0,5 0-48 16,2 1 0-16,2 1 0 0,1-5 160 0,1 2 16 16,-2 1 16-16,-1-2 0 0,-2-1-128 0,-4 1-16 15,-6 3-16-15,-4 0 0 0,-3 1-304 0,-7 0 0 16,-3 1 0-16,-4 2 0 0,-5 2 0 0,-7 0 0 15,0 0-144-15,0 0 144 0,0 0-144 0,-6-2 144 16,-7 2-160-16,-5 0 160 0,-5 0-240 0,-5 3 48 0,-2 4 16 16,-7-2 0-1,-5-3-400-15,1 0-96 0,-3 0-16 0,1-1 0 16,0-1-1280-16,3-1-256 0,1-2-48 0,3 1-10912 0</inkml:trace>
  <inkml:trace contextRef="#ctx0" brushRef="#br1" timeOffset="118643.088">22300 4882 23039 0,'-21'-8'1024'0,"11"5"192"0,10 3-960 0,-5-5-256 0,-3 1 0 0,8 4 0 15,0 0 1328-15,0 0 208 0,-6-4 64 0,6 4 0 16,0 0-1216-16,0 0-256 0,0 0-128 0,9-5 160 16,3 3-32-16,5-1-128 0,1-1 192 0,4 1-64 15,5 1-128-15,-1 1 160 0,4-1-160 0,2-1 160 16,0 0-160-16,3 1 192 0,-1 0-192 0,5-2 192 16,1 0 16-16,3-1 16 0,-1-1 0 0,-1 4 0 15,-2 0 96-15,-4-1 32 0,0 0 0 0,-4 1 0 16,-1 1-80-16,-5 0-16 0,-3 0 0 0,0 0 0 15,-3-3-256-15,-2 4 160 0,-4 0-160 0,-2 0 128 16,-1 0-128-16,-10 0 160 0,0 0-160 0,0 0 160 16,0 0-160-16,0 0 0 0,0 0 0 0,0 0 0 15,-7 0 0-15,-5 0 0 0,-3 2 0 0,-4 0 0 0,-6-2 0 0,-3 1 0 16,-4 1 0-16,-4-2 128 0,-5-1 0 0,-2 1-128 16,-1-1 192-16,0 1-64 0,0-1 160 0,9-1 32 15,2 0 0-15,6 0 0 0,4-1 96 0,4 1 32 16,3 0 0-16,7 1 0 0,2-1-208 0,7 2-48 15,-4-3 0-15,4 3 0 0,0 0-192 0,0 0 0 16,9-1 0-16,8 0-160 0,4-2 160 0,6 1 0 16,9-2 0-16,8-1 0 0,4 3 0 0,6-1 0 15,2 0 0-15,2-1 128 0,-2-1-288 0,5-2-48 16,4-2-16-16,-5 2-10768 16,-5-1-2144-16</inkml:trace>
  <inkml:trace contextRef="#ctx0" brushRef="#br1" timeOffset="122833.747">15011 2628 19343 0,'0'0'1728'0,"-3"-8"-1392"16,1-1-336-16,-2 2 0 0,3 0 1392 0,0-2 208 16,1-1 32-16,-1 1 16 0,0 0-960 0,-1 2-192 15,-2-2-48-15,0 1 0 0,-1-1-448 0,-1 1 0 16,1 0 0-16,-3 3-160 16,-2 0-208-16,1 1-32 0,-3 1-16 0,-1 2 0 15,-3 1-16-15,1 3 0 0,0 0 0 0,0 3 0 0,0 4 288 0,0-2 144 16,0 3-160-16,1 2 160 0,0 0 0 0,-2 1 0 15,1 3 208-15,-2 2-64 0,2 4 64 0,0 1 16 16,-1-1 0-16,1 3 0 0,-2 4 64 0,2 2 16 16,1 1 0-16,1 0 0 0,0 1-144 0,2 0-32 15,2-6 0-15,2-1 0 0,1-5 0 0,1-5-128 0,1-1 192 16,3-4-64-16,4-2-128 0,1-2-176 0,-4-8 48 0,0 0 0 16,7 4 128-16,1-2-208 0,2-2 80 0,1-2 128 15,2-5 0-15,0 1 0 0,1-3 192 0,1-1-64 16,2-2-128-16,-2-2 0 0,3-5 0 0,2-1 0 15,0-1 0-15,0-1-256 0,1-2 64 0,-2-2 16 16,1-2-160-16,-2 0-48 0,-1-1 0 0,0 1 0 16,0 2 112-16,-3 1 16 0,-3-1 0 0,1 0 0 15,0-1 256-15,2-2 192 0,-1 1-16 0,-2-1-16 16,0-3 64-16,0 0 16 0,2-1 0 0,-3 0 0 16,0-1-240-16,-1 2 0 0,-3 1 0 0,-1 6 0 15,-4 3 0-15,1 3 0 0,1 3-128 0,-1 0 128 16,-2 4 0-16,2 1 192 0,-2 11-16 0,0 0-16 15,-2-6 272-15,2 6 48 0,0 0 16 0,0 0 0 0,0 0-320 0,-5 6-176 16,-3 3 192-16,2 3-192 0,-1 1 0 0,0 4 0 16,-2 3 0-16,-1 3 0 0,-1 1 0 0,0 2 0 15,1 4 0-15,0 5 0 0,-3 5 288 0,-2-3-48 16,4-3-16-16,-1 1 0 0,-2 2 128 0,2-2 32 16,0-1 0-16,3-1 0 0,0 0-192 0,1 0-16 15,2-1-16-15,3-1 0 0,-3-4-160 0,4-5 0 16,2-2 144-16,0-1-144 0,1-3 0 0,2 0 0 15,3-4-192-15,0-1 64 16,2-2-1664-16,0-4-320 0,2-3-64 0</inkml:trace>
  <inkml:trace contextRef="#ctx0" brushRef="#br1" timeOffset="123230.341">15457 2017 12895 0,'0'0'576'0,"0"0"112"16,0 0-560-16,0 0-128 0,-9-1 0 0,9 1 0 15,0 0 4208-15,0 0 800 0,-1 12 176 0,1 2 16 0,0 1-4160 16,-1 5-832-16,-2 3-208 0,1 1 0 0,-3-1 0 16,-2 6 0-16,-2 5 0 0,-1 6 0 0,-2 4 0 0,2 1 0 15,3 0 0-15,-1 0 0 0,-1-1 0 0,2-1 0 16,0-3 0-16,0 0 0 0,1 0 0 0,1-1 0 16,1 2 0-16,2-4 0 0,1 1 0 0,0-4 0 15,-2-1 0-15,4-3 0 0,4-3 0 0,0-4 0 16,-1-3 0-16,2-2 0 0,3-3 0 0,2-2 0 15,-1-2 0-15,3-2 0 0,4-5-320 0,-1 0-64 16,1-4-16-16,-1-3 0 16,3-2-2736-16,-2-3-560 0</inkml:trace>
  <inkml:trace contextRef="#ctx0" brushRef="#br1" timeOffset="123483.928">15063 2629 32591 0,'0'0'1440'0,"0"0"304"0,0 0-1392 0,15 3-352 0,6 2 0 0,4-3 0 16,7-2 512-16,7 0 16 0,5-2 16 0,6 0 0 15,10-5-80-15,3-1-16 0,1-2 0 0,0 0 0 0,-2-2-448 16,2-1 0-16,1 2 0 0,1-3-10720 16,-5 0-2080-16</inkml:trace>
  <inkml:trace contextRef="#ctx0" brushRef="#br1" timeOffset="125260.869">16983 9862 4607 0,'0'0'400'0,"0"0"-400"15,0 0 0-15,0 0 0 0,0 0 2944 0,0 0 512 16,0-8 112-16,0 8 16 0,0 0-2608 0,0 0-512 15,3-8-96-15,-2 2-32 0,-1 6-144 0,0 0-16 16,0 0-16-16,0 0 0 0,0-9 224 0,0 9 32 16,0-9 16-16,0 9 0 0,0 0 304 0,0 0 64 15,0-7 16-15,0 7 0 0,0 0-32 0,0 0 0 16,0 0 0-16,0 0 0 0,0 0-336 0,0 0-64 16,3 13 0-16,-1 2-16 0,-2 3 112 0,0 4 32 15,0 3 0-15,0 5 0 0,-1 1-208 0,0 0-48 16,-1-2 0-16,1-1 0 0,-3 3-112 0,1-2-16 0,0-3-128 0,0 0 192 15,-1-2 0-15,-1-1-16 0,0-1 0 0,2-5 0 16,-2-3-176-16,0-3 192 0,2 2-192 0,1-4 192 16,2-9-192-16,0 0 0 0,0 0 0 0,0 0 0 31,-9 1-1520-31,2-5-272 0,0-2-64 0,1-4-10512 0</inkml:trace>
  <inkml:trace contextRef="#ctx0" brushRef="#br1" timeOffset="125927.725">17009 9990 19295 0,'0'0'848'0,"0"0"176"0,0 0-816 0,0 0-208 0,0 0 0 0,0 0 0 0,0 0 192 0,0 0 0 16,0 0 0-16,0 0 0 0,3-7 0 0,3-3 0 16,-2-2 0-16,1 1 0 0,1 2-16 0,-2-2-16 15,2 0 0-15,0 3 0 0,-1 3 128 0,-5 5 32 16,8-7 0-16,0 3 0 0,2-5 96 0,0 2 32 16,-1 3 0-16,0-1 0 0,0 0 64 0,0-1 0 15,0 0 16-15,2 1 0 0,1-1-16 0,2 1 0 16,-2 3 0-16,0-2 0 0,-2 2-112 0,-2-3-16 15,0 0-16-15,-1 0 0 0,-7 5-128 0,9-4-32 16,-9 4 0-16,8-2 0 0,2 0-208 0,-10 2 0 0,0 0 128 0,0 0-128 16,0 0 0-16,0 0 128 0,0 0-128 0,4 8 0 15,-2 1 192-15,-2-9-48 0,1 8-16 0,-1 1 0 16,-2 2 112-16,1 0 16 0,-1-1 0 0,0 1 0 16,-2 1-128-16,3 3-128 0,1 4 176 0,1-1-176 15,0 1 176-15,0 1-176 0,-3 0 160 0,1 0-160 16,0 0 0-16,0 0 0 0,-3-1 0 0,3 1 0 15,1 0 0-15,2-2 0 0,2 0 0 0,-2-1 0 16,1-1 0-16,2-2 0 0,-2-1 0 0,0-1 0 16,0 1 0-16,2-1 0 0,1-1 0 0,-2-1 0 15,0-2 0-15,2 0 0 0,-2 0 0 0,-1-2 0 16,0 2 0-16,-3-8 0 0,0 0 144 0,5 8-144 0,1-1 0 16,-6-7 0-16,0 0 128 0,0 0-128 0,3 7 0 15,-3-7 160-15,0 0-160 0,0 0 160 0,0 0-160 0,0 0 160 16,0 0-160-16,0 0 160 0,-10 2 208 0,0 0 32 15,-2 1 16-15,0-1 0 0,1-2 80 0,-1 1 16 16,-4 0 0-16,-1 0 0 0,-6 0-64 0,2 3-16 16,-2 1 0-16,1 2 0 0,-1-1 0 0,1 3 0 15,0 2 0-15,1 1 0 0,1-1-176 0,2-1-16 16,3-1-16-16,-1 1 0 0,2 2-224 0,2-2 0 16,0-4 0-16,3 1 0 15,0 3-1232-15,4-2-304 0,0-2-48 0,5-6-14656 16</inkml:trace>
  <inkml:trace contextRef="#ctx0" brushRef="#br1" timeOffset="127280.642">22080 10304 14623 0,'0'0'640'0,"0"0"144"0,0 0-624 0,-6 1-160 16,1-2 0-16,5 1 0 0,0 0 512 0,0 0 80 15,0 0 16-15,0 0 0 0,-5 5-96 0,5-5-32 16,0 0 0-16,-3 1 0 0,-5 4 192 0,8-5 32 16,-4 4 16-16,4-4 0 0,0 0 208 0,-4 6 32 15,-4-2 16-15,8-4 0 0,-6 1 16 0,6-1 0 16,0 0 0-16,0 0 0 0,-5 5-224 0,5-5-64 16,0 0 0-16,0 0 0 0,0 0-144 0,0 0-48 15,0 0 0-15,0 0 0 0,0 0-144 0,0 0-48 16,0 0 0-16,0 0 0 0,-2-7-32 0,1-3-16 15,1 0 0-15,2 0 0 0,2 0-32 0,-2-1-16 16,1-2 0-16,1 2 0 0,3-2-224 0,-1-1 176 16,4-2-176-16,-2 0 160 0,2-2-160 0,0 1 192 0,3-3-192 15,1 0 192-15,0-1-192 0,2-1 0 0,-2-2 0 0,3-1 0 16,-2-2 128-16,0 1-128 0,0-1 128 0,-1 2-128 16,-1 2 0-16,-1 1 128 0,-4 2-128 0,2 0 0 15,1 1 0-15,-1 1 128 0,0 6-128 0,-5 1 0 16,2 2 0-16,-3 0 0 0,-2 2 0 0,-2 7 0 15,0 0 0-15,0 0 0 0,0 0 128 0,0 0-128 16,0 0 0-16,0 0 0 0,0 0 0 0,0 0 0 16,0 0 0-16,0 0 0 0,0 0 0 0,4 10-176 15,-5 1-16-15,-2-3 0 0,3-8 0 0,-3 9 0 16,3-1-128-16,0-8-48 0,0 0 0 0,0 0 0 16,0 0-2304-16,0 0-464 15</inkml:trace>
  <inkml:trace contextRef="#ctx0" brushRef="#br1" timeOffset="127741.887">21985 10310 8287 0,'0'0'368'0,"0"0"80"0,0 0-448 0,0 0 0 0,0 0 0 0,0 0 0 15,0 0 3312-15,0 0 576 0,0 0 112 0,7-3 32 16,-7 3-2608-16,10-1-512 0,0-1-96 0,0 0-32 15,-1-1-112-15,2 2-32 0,2-2 0 0,0 1 0 16,0-3 80-16,2 2 16 0,2 0 0 0,2 0 0 16,3-2-112-16,1 2-32 0,2-4 0 0,0 3 0 15,1-3-128-15,0 1-16 0,0-1-16 0,2 0 0 16,0 0-128-16,0-2-32 0,-3-2 0 0,-1 1 0 16,1 2-48-16,-3-2-16 0,-1 1 0 0,1 2 0 15,-2 3-208-15,0-3 144 0,-1-2-144 0,-3 3 128 16,-1 3-128-16,-3 2 0 0,-1 1 0 0,-1 0 0 0,-10 0 0 15,0 0-192-15,9 0 32 0,-9 0 16 16,0 0-560-16,0 0-96 0,0 0-32 0,0 0 0 16,0 0-1120-16,-8 8-224 0,-1-1-64 0,1-2-6096 15,0 1-1232-15</inkml:trace>
  <inkml:trace contextRef="#ctx0" brushRef="#br1" timeOffset="128103.581">22518 10087 23039 0,'0'0'1024'0,"-7"-1"192"0,7 1-960 0,0 0-256 0,0 0 0 0,0 0 0 16,0 0 1520-16,0 0 256 0,0 0 48 0,0 0 16 15,0 0-1680-15,0 0-336 0,10 1-64 0,0 0-16 16,0 0 64-16,-1 2 16 0,2-1 0 0,1 0 0 15,-2 0 176-15,1 1 0 0,-2 0 0 0,1 1 0 16,-1 2 0-16,0-1 256 0,-1-1-64 0,2 2-16 16,-5 2 176-16,2-2 32 0,-1 1 16 0,-1 1 0 15,-3 0 32-15,-1 0 0 0,-1-8 0 0,-3 11 0 16,-1-1-48-16,0 1-16 0,-3-1 0 0,0 1 0 16,-7 1-48-16,0 1-16 0,-1-1 0 0,-2 0 0 15,0 0-112-15,-3 2 0 0,3 0-16 0,-1-1 0 16,-2 1-176-16,2-3 128 0,3 0-128 0,-1 2 128 0,1-1-128 0,4-1-176 15,1-5 48-15,2 0 0 16,8-6-2128-16,0 0-432 16</inkml:trace>
  <inkml:trace contextRef="#ctx0" brushRef="#br1" timeOffset="129020.728">22264 9744 4607 0,'0'0'400'0,"0"0"-400"0,0 0 0 0,0 0 0 15,0 0 1904-15,-8 0 288 0,0-1 64 0,8 1 16 16,0 0-1472-16,0 0-288 0,0 0-64 0,0 0-16 16,0 0 0-16,0 0 0 0,0 0 0 0,0 0 0 15,0 0 160-15,0 0 48 0,0 0 0 0,0 0 0 16,0 0 64-16,0 0 0 0,5-7 16 0,-5 7 0 16,0 0 16-16,0 0 0 0,0 0 0 0,6-4 0 15,-6 4-96-15,9-2-32 0,1 1 0 0,-1-1 0 16,1 2-320-16,-10 0-64 0,8-2-16 0,2 1 0 15,1-2 48-15,0 1 16 0,-2 1 0 0,1-1 0 16,0 1-16-16,1 0-16 0,0 0 0 0,-1 1 0 0,1-1-32 16,-1 0 0-16,0 1 0 0,1 0 0 0,0-2 48 15,1 2 0-15,-2-2 0 0,1 0 0 0,1 1 16 0,-1 0 16 16,1 0 0-16,0 1 0 0,0 0-32 0,2-1 0 16,2 0 0-16,-1 1 0 0,0 0-64 0,2-1 0 15,-1-2-16-15,1 0 0 0,-1 1-176 0,0 1 192 16,-3 1-192-16,2 0 192 0,1 0-192 0,-1 0 160 15,-2-1-160-15,-2 0 160 0,2 0-32 0,-2 0-128 16,-4-2 192-16,2 1-64 0,2 1 0 0,-3-1-128 16,-8 2 192-16,9-2-64 0,-9 2-128 0,0 0 0 15,0 0 0-15,0 0 0 16,0 0-512-16,0 0-192 0,6-4-48 0,-6 4-8864 0,0 0-1776 16</inkml:trace>
  <inkml:trace contextRef="#ctx0" brushRef="#br1" timeOffset="130139.397">21960 10273 9215 0,'0'0'816'0,"-6"4"-656"0,6-4-160 0,-6 6 0 15,6-6 1808-15,-6 8 336 0,3-1 64 0,3-7 16 16,0 0-1744-16,0 0-352 0,-7 6-128 0,7-6 0 16,0 0 400-16,-6 4-16 0,6-4-16 0,0 0 0 15,0 0 784-15,0 0 144 0,0 0 48 0,0 0 0 16,0 0-192-16,0 0-48 0,0 0 0 0,0 0 0 16,0 0-336-16,3-9-64 0,-1 0 0 0,5-1-16 15,-2 1-144-15,4-2-32 0,-1-2 0 0,2-3 0 16,-4 0 16-16,3-2 0 0,1-3 0 0,1 0 0 15,0-2-224-15,3-2-48 0,0-4-16 0,-1-4 0 16,1-3-112-16,2 0-128 0,0-1 176 0,3 1-176 16,-2 1 208-16,3 1-64 0,1 0-16 0,0 4 0 15,-1 4-128-15,0 1 0 0,-4 2 0 0,4 0 0 0,-1 0 0 16,-3 2 0-16,-3 4 128 0,2 0-128 0,-3 1 0 0,-1 1 192 16,-4 2-192-16,0 2 192 0,1 6-192 0,-8 5 0 15,4-5-192-15,-4 5 192 0,0 0-240 0,0 0 80 16,0 0 16-16,0 0 0 0,0 0-64 0,0 0-16 15,1-6 0-15,-1 6 0 16,0 0-480-16,-3 11-80 0,-3-4-32 0,2 1 0 16,4-8-1760-16,-6 9-368 0,0-3-64 0,6-6-7872 0</inkml:trace>
  <inkml:trace contextRef="#ctx0" brushRef="#br1" timeOffset="130540.692">22002 9789 8287 0,'0'0'736'0,"0"0"-592"0,0 0-144 0,-1-8 0 16,1 0 2480-16,3-2 464 0,1-1 80 0,3 1 32 15,-3 2-2448-15,4 0-480 0,1 0-128 0,2-1 0 16,-2-3 192-16,2 2 32 0,1 1 0 0,3-2 0 16,2-1 672-16,1 0 128 0,1-3 16 0,3 1 16 15,0-1 0-15,2 3 0 0,-3-3 0 0,4 3 0 0,0 3-416 0,0 2-64 16,-1-2-32-16,-2 3 0 0,-2 2-160 0,-2 0-16 16,-2 1-16-16,-2 3 0 0,-2 0-96 15,1 4-32-15,1 4 0 0,-5 2 0 0,-3 3 16 0,1 0 0 16,-1 0 0-16,-3 5 0 0,-4 7-240 0,-4 1 144 15,1 1-144-15,-2 0 128 0,-4-2 16 0,3 0 0 16,-4-1 0-16,1-1 0 0,2-1-144 0,-1-1 0 16,0 1 0-16,1-3 128 0,2-1-288 0,1 0-64 15,0-1-16-15,2-1-9536 16,1-6-1904-16</inkml:trace>
  <inkml:trace contextRef="#ctx0" brushRef="#br1" timeOffset="130905.041">21838 10359 10127 0,'0'0'448'0,"8"-5"96"0,-8 5-544 0,7-4 0 0,3-1 0 0,2-1 0 16,-2 2 2928-16,1 0 464 0,1 2 112 0,1 1 16 0,3 1-1968 0,1-2-384 16,1-1-80-16,3 1 0 0,1 1-336 0,0-1-64 15,3-3-16-15,2 0 0 0,5 0-48 0,4-1-16 16,3 0 0-16,0-1 0 0,-2-1-112 0,1 1-32 15,-3-1 0-15,0 1 0 0,-1 1-144 0,0-1-48 16,-2-3 0-16,-1 4 0 0,0 2-64 0,0 0-16 16,-2-3 0-16,-2 1 0 0,-2-2-192 0,0 4 0 15,-3 1 0-15,-2 2 0 0,-4-3 0 0,-2 1-192 16,-1 0 48-16,-3 3 0 16,-10 0-1680-16,0 0-336 0,0 0-64 0,0 0-10688 0</inkml:trace>
  <inkml:trace contextRef="#ctx0" brushRef="#br1" timeOffset="131164.595">22557 10078 28559 0,'0'0'2544'0,"0"0"-2032"0,0 0-512 0,10 6 0 16,3-3 1856-16,3 3 288 0,2-1 48 0,4 2 16 15,3-1-1680-15,2 1-336 0,1-2-64 0,0 3 0 16,2 3-128-16,-5-2 0 0,-2 0 0 0,-2 2 0 16,-4-1 0-16,-4 1 0 0,-1 1 0 0,-1 0 0 15,-4 1 0-15,-2 2 0 0,-2 0 0 0,-3 1 0 16,-4 3 0-16,-4 4 0 0,0 1 0 0,-6 4 0 16,-2 0-336-16,-5 4-96 0,-4-1-16 0,-4 1-10224 15,-4 0-2048-15</inkml:trace>
  <inkml:trace contextRef="#ctx0" brushRef="#br1" timeOffset="132683.897">17962 13401 23039 0,'-8'4'2048'0,"1"-1"-1648"0,0-6-400 0,3 3 0 16,4 0 976-16,0 0 112 0,0 0 32 0,0 0 0 15,0 0-752-15,9 11-160 0,-3 0-16 0,5 1-16 16,-1-1-176-16,2-2 0 0,2-3 0 0,1 6 0 0,2 6 192 0,0 3-64 16,1-2 0-16,4 1 0 0,0 4 0 0,2 0-128 15,-2 1 192-15,2 1-64 0,0 2 96 16,2 1 16-16,0 0 0 0,-2 2 0 0,2-2 32 0,-1 0 16 15,1 1 0-15,1 0 0 0,-1-1 32 0,-1 1 16 16,3-3 0-16,0-2 0 0,3-2 0 0,-2-1 0 16,-6-2 0-16,6-3 0 0,4 0 16 0,0-2 0 15,-3-4 0-15,1 0 0 0,0 0-144 0,-1-2-16 16,-1-3-16-16,2-2 0 0,0-2-48 0,1-1 0 16,0-3 0-16,0-2 0 0,0 0 48 0,-1-2 0 15,1-1 0-15,2-2 0 0,-2-3 16 0,0-2 16 16,0-1 0-16,0-4 0 0,-2-1-16 0,3-1 0 15,0-1 0-15,2-1 0 0,1-2-64 0,-1 1-128 0,3 2 176 16,0-2-176-16,4 0 128 0,-2 1-128 0,-1 0 0 16,-1 1 0-16,1 3 0 0,-2 2 0 15,-1 0 0-15,4 2 0 0,3-1 0 0,2 2 0 0,-5-1 0 0,4 3 0 16,1 1 0-16,-1 4 0 0,-1 0 0 0,-3 1 0 16,1-1 0-16,2 3 0 0,-2 1 0 0,3 1 0 15,3 4 0-15,-3 1 0 0,-2 0 0 0,2 3 0 16,-2 0 0-16,0 3 0 0,0 2 0 0,-4-2 0 15,0 0 0-15,-2 2 0 0,1 4-128 0,0-2 128 16,-4 2 0-16,-1 1 0 0,-2 3 0 0,-1 1 0 16,-5-3 0-16,-1 1 0 0,-1-1 0 0,-3 4 0 15,-1 3 0-15,-3-2 0 0,-3-1 128 0,-1-1-128 16,-1 0 128-16,-2-4-128 0,-2-3 144 0,-1 0-144 16,-1 2 256-16,-1-3-32 0,2-3-16 0,-5-1 0 0,0-8-48 15,0 11-16-15,1-2 0 0,-1-9 0 0,0 0-144 0,0 0 128 16,0 0-128-16,0 0 128 15,0 0-128-15,0 0 0 0,0 0 0 0,0 0 0 0,0 0 0 0,-7-8 0 16,6-2 0-16,1-2 0 0,1-2 128 0,4-6-128 16,-2-3 192-16,6 2-64 0,1 5-128 0,0 1-192 15,-2-4 32-15,5 3 16 0,2 3 144 0,3-2 0 16,1 1 0-16,3-1 0 0,1-1 0 0,3 4 0 16,0 0 0-16,4 1 0 0,-4 1 0 0,5-1 0 15,-1 3 128-15,2 2-128 0,0 0 0 0,2 2 0 16,1 1 0-16,2 1 0 0,2 0 0 0,5 2 0 15,-1 4 0-15,2 0-128 0,-2-1 128 0,-2 2 0 16,-1 0 0-16,-1 2 0 0,-3-1 0 0,2 2 0 0,-1 1 0 16,4 0 0-16,0-2 0 0,2 1 0 15,-2-1 128-15,-2-3-128 0,2-3 0 0,-1 1 0 0,-3-2 0 0,-1-2 128 16,2 1-128-16,-5-2 128 0,1-3-128 0,1 1 128 16,2-2 112-16,1 1 16 0,-2-2 16 0,2 0 0 15,-3-2-16-15,-2-1-16 0,-1 0 0 0,-3-2 0 16,-2 0 0-16,-1 0 0 0,-2-1 0 0,2 1 0 15,-2-1 32-15,-1 0 16 0,-1 0 0 0,0 0 0 16,2 0-80-16,-1 0-16 0,-1-4 0 0,0 4 0 16,-4 2-16-16,2 1-16 0,-2-3 0 0,-1 1 0 15,-4 1-32-15,-2 0-128 0,-1 1 192 0,-5 2-64 16,1 4-128-16,-6 5 128 0,0 0-128 0,0 0 128 16,0 0-128-16,0 0 0 0,0 0 0 0,0 0 0 15,-8 3-768-15,8-3-224 16,0 0-48-16,-3 8-11856 0,-3 7-2368 0</inkml:trace>
  <inkml:trace contextRef="#ctx0" brushRef="#br1" timeOffset="143202.238">18152 13273 13583 0,'-15'-6'592'0,"9"4"144"0,-3 1-592 0,2-1-144 16,-1 2 0-16,8 0 0 0,-9-1 0 0,3-2 0 16,6 3 0-16,-5-4 128 0,-1 0-128 0,2-1 192 15,2 0-192-15,-1 1 192 0,0-1-192 0,-1-1 0 0,2-1 0 0,2 7 0 16,-3-7 0-16,2-1 288 0,0 0-48 0,0 0-16 15,-1 0 768-15,2 2 160 0,0-1 16 0,0 7 16 16,0 0 176-16,0 0 48 0,0-9 0 0,0 5 0 16,0 4-688-16,0 0-128 0,0 0-16 0,0 0-16 15,0 0-384-15,0 0-176 0,12 1 160 0,-2 1-160 16,-10-2 128-16,9 8-128 0,-3 3 0 0,2 2 144 16,-5 2 64-16,5 3 16 0,0-3 0 0,0 4 0 15,-1 2-48-15,1 3-16 0,-2 2 0 0,2-1 0 16,0-2 32-16,-5 3 0 0,0 3 0 0,4-2 0 15,0-2 32-15,1-2 16 0,-3-2 0 0,1 0 0 16,1 1 80-16,2-3 32 0,0-3 0 0,-1 0 0 0,1 1 96 16,2-3 0-16,-1-2 16 0,1 0 0 0,-1 0-32 0,4-1-16 15,2-2 0-15,0 1 0 0,0-2-128 0,-1 1-32 16,0-2 0-16,2 2 0 0,2 0-96 0,0-1-32 16,3-2 0-16,-2 2 0 0,2 1-128 0,0-2 0 15,1 0 0-15,1 0 128 0,5 0-128 0,-5-1 0 16,0-2 0-16,1 3 0 0,0-3 0 0,0-1 128 15,-3-1-128-15,2 0 0 0,-2 1 128 0,3 0-128 16,-3-2 128-16,2-1-128 0,-2-2 192 0,3 0-64 16,-1 0 0-16,3-1 0 0,0-2 0 0,1 2-128 15,1-2 192-15,2 1-64 0,0 0-128 0,3 0 128 16,-3 1-128-16,-2 0 128 0,-1-2-128 0,1 2 0 16,-3 1 0-16,2 0 0 0,-4-1 0 0,2 1 0 0,3 0 0 0,-1-3 0 15,0-1 0-15,3-1 0 0,-3 0 128 0,0 1-128 16,-2 1 0-16,0-3 160 0,1-3-160 0,1 2 160 15,-4 0-16-15,0 0 0 0,-2-1 0 0,2-2 0 16,3 1 16-16,-4 0 0 0,1 0 0 0,2-3 0 16,2-1-160-16,2 2 192 0,0 3-192 0,0-1 192 15,-4-1-192-15,1 4 0 0,-1 0 0 0,1 0 0 16,0-3 0-16,-3 2 0 0,1 2 0 0,-2-1 0 16,-1-1 0-16,1 1 0 0,0 5 0 0,0 0 0 15,1 0 0-15,0 2 0 0,1 0 0 0,3-1 0 16,2 1 0-16,-3-1 0 0,0 4 0 0,1-4 0 15,1-1 0-15,1 2 128 0,-1 3-128 0,-1-1 0 16,-3-1 0-16,2 0 0 0,-1 1 128 0,-1 2-128 0,-1 0 0 0,1-1 0 16,-1-2 0-16,0 2 128 0,-2-1-128 0,3 2 0 15,4 0 0-15,-4 1 0 0,-4 2 0 0,1-1 0 16,2 2 0-16,2 1 0 0,-2-2 0 0,0 3 0 16,1 1 0-16,-3 0 0 0,1-6 0 0,-1 3 128 15,0-1-128-15,0 1 128 0,-1 0-128 0,1-1 0 16,-2 0 0-16,2 1 0 0,0 2 0 0,-1 0 0 15,0-1 0-15,-1-1 128 0,-5 2-128 0,-1 0 0 16,0 1 0-16,-1 0 128 0,-1 1-128 0,0-1 0 16,0 0 0-16,-3 0 0 0,0-1 0 0,-2 4 0 15,0-1 0-15,0 0 0 0,1-1 0 0,-1 1 0 16,-3 0 0-16,1 1 0 0,-1-2 0 0,1 5 0 16,-3-4 0-16,2 1 0 0,-4 2 0 0,1 0 0 15,-1-1 0-15,1 0 0 0,-1 0 0 0,2 3 0 16,-4-2 0-16,1-1 0 0,0-3 0 0,1 1 0 0,-1-1 0 0,1-1 0 15,1-3 0-15,-1-7 0 0,0 0 0 0,0 0 0 16,0 11 0-16,0-2 0 0,0-9 0 0,0 0 0 16,-2 8 0-16,2-8 0 0,0 0 0 0,0 0 0 15,-4 10 0-15,4-10 0 0,0 0 0 0,-6 7 0 16,6-7 0-16,0 0 0 0,-4 7 0 0,4-7 0 16,0 0 0-16,0 0 0 0,0 0 0 0,0 0 0 15,0 0 0-15,-9 0 0 0,3-2 0 0,6 2 128 16,0 0-128-16,0 0 128 0,-6-9-128 0,3 0 128 15,3 9-128-15,-3-11 0 0,0-3 0 0,3 3 128 16,0-1-128-16,3 1 0 0,2 0 0 0,1-5 0 16,-1-2 0-16,0 0 0 0,2 3 0 0,2-1 0 15,-1 2 0-15,1 0 0 0,-1-1 0 0,3 2 0 0,-2-1 0 0,2 1 0 16,1 2 0-16,-2 1 0 0,2 0 0 0,0 0 0 16,1 0 0-16,3 1 0 0,0 0 0 0,2 3 0 15,0 0 0-15,2 1 0 0,0-3 0 0,3 2 0 16,1 1 0-16,2 0 0 0,-1 2 0 0,0-1 0 15,-4 2 0-15,3 1 0 0,0-3 0 0,1 1 0 16,-3-1 0-16,0 0 0 0,-3 2 0 0,2 2 0 16,0 0 0-16,-2 0 0 0,0-1 0 0,-1 0 0 15,1 0 0-15,1 1 0 0,-1 0 0 0,-1 1 0 16,0 0 0-16,3 0 0 0,-1-1 0 0,-2-1 0 16,-1-1 0-16,0 1 0 0,1 1 0 0,2 0 0 15,-3-2 0-15,2 2 128 0,-1-3-128 0,0 2 160 0,2-1-160 0,-3 0 160 16,-1-1-160-16,3-1 192 0,0 1-192 0,-2 0 192 15,2-5-192-15,-2 0 0 0,0-2 144 0,-1 3-144 16,1 0 0-16,-1-1 128 0,1 0-128 0,-1-2 0 16,1 0 0-16,-1 1 128 0,2-1-128 0,1 0 0 15,-3 1 0-15,1 1 128 0,-2-3-128 0,3 1 0 16,-1 3 0-16,0-3 128 0,-2 0-128 0,2 0 0 16,0 1 0-16,0-1 128 0,-1-2-128 0,-1-3 0 15,-2 4 0-15,-2 2 0 0,1 2 0 0,-3 0 128 16,0-3-128-16,-2 5 0 0,0 0 0 0,-1 1 0 15,-1-3 0-15,-5 7 0 0,8-4 0 0,-8 4 128 16,0 0-128-16,9-2 0 0,-9 2 0 0,0 0 0 16,0 0 0-16,8-1 0 0,-8 1 128 0,0 0-128 0,10-1 0 15,-10 1 0-15,0 0 0 0,0 0 0 0,0 0 0 16,0 0-192-16,0 0 192 0,0 0-192 0,0 0 192 0,8 1 0 16,-8-1 0-16,0 0 0 0,7 4 0 0,-7-4 0 15,5 6 0-15,-5-6 0 0,0 0 0 0,0 0-128 16,6 6 128-16,-6-6 0 0,0 0 0 0,5 9-128 15,-5-9 128-15,0 0 0 0,-1 10-128 0,1-1 128 16,0-9-128-16,0 8 128 0,0-8 0 0,-7 9-128 16,2 1 128-16,0-2 0 0,-2 1 0 0,0 2 0 15,-2 1 0-15,1 4 0 0,-3 2 0 0,0-2 0 16,-2-2 0-16,0 0 0 0,1 1 0 0,-2-2 0 16,-3-3 0-16,-2 0-128 0,1 2 128 0,-3 2 0 15,-3 0 0-15,-2-3 0 0,-1-2 0 0,0-1 0 16,2 1 0-16,-2 0 0 0,-2 0 0 0,2-1 0 0,2-2 0 0,0-1 0 15,0 0 0-15,-1 1 0 0,1-1 0 0,0-1 0 16,0 0-128-16,-2-2 128 0,1-2-128 0,-2 0 128 16,-3 0-144-16,1-1 144 0,-1 0-160 0,0 0 160 15,-1 0-128-15,-1-2 128 0,1 0 0 0,1 1-144 16,4 0 144-16,-2-2 0 0,4-2 0 0,1-1 0 16,-4 2 0-16,3-1-128 0,3 0 128 0,-3-1 0 15,-1-1 0-15,0 1 0 0,-1 0 0 0,0-1 0 16,2 2 0-16,-2-1 0 0,3-2 0 0,0 5 0 15,0-1 0-15,0 1 0 0,-1-1 0 0,2 0-128 16,-3 1 128-16,0 0 0 0,-3 3 0 0,1 1 0 16,-2-3 0-16,-3 2 0 0,1 1 0 0,5 1 0 15,8 0 0-15,1 0 0 0,0 0 0 0,1 4 0 16,0 0 0-16,2 1 0 0,2-1 0 0,2 4 0 0,1 2 0 0,0 1 0 16,2 0 0-16,-2 0 0 0,1 0 0 0,2 1 0 15,-1-2 0-15,1 3 0 0,2 2 0 0,-2 1 0 16,2-2 0-16,-1 1 0 0,1 2 0 0,0 1 0 15,0 1 0-15,-1 1 0 0,0 0 0 0,0 2 0 16,1-3 0-16,2 0 0 0,1 1 0 0,-1-1 0 16,1 0 0-16,1-1 0 0,2-3 0 0,-1 0 0 15,0-3 160-15,2-1-160 0,1 3 128 0,1-3-128 16,-1-2 0-16,1 0 144 0,1 0-144 0,-2-1 0 16,0-3 144-16,2 2-144 0,-5-8 0 0,6 10 0 15,2-3 0-15,-1-1 0 0,-2 1 0 0,-5-7 0 16,0 0 0-16,0 0-128 0,0 0 128 0,0 0 0 15,0 0 0-15,9 4 0 0,-9-4 0 0,0 0 128 0,0 0-128 16,0 0 128-16,0 0-128 0,0 0 128 0,0 0-128 0,2-7 128 16,-2 7-128-16,1-10 0 0,-2-1 0 0,0 0 0 15,0-1 0-15,0-1 0 0,-6 2-160 0,2 0 160 16,-2-1-160-16,1-1 160 0,-2-1-128 0,-2-3 128 16,-1-1 0-16,0-4 0 0,1-5 0 0,-2 1-128 15,-2 1 128-15,-1-3 0 0,0 2 0 0,1-1-128 16,-1 2 128-16,0 2-128 0,-3 2 128 0,1 0-128 15,-1 1 128-15,2 3-208 0,0 2 80 0,-1 2 128 16,-6 1-192-16,0-1 192 0,-3 0-192 0,3 3 192 16,-3 2-192-16,-2 4 192 0,1-1-192 0,-2 4 192 15,1 0-176-15,-7 2 176 0,-2 1-128 0,1 1 128 16,-2-2-128-16,0-1 128 0,-3 3-128 0,3 0 128 0,-2 2 0 16,4-1 0-16,4-1 0 0,-2 2-128 0,-1-1 128 0,-1 2 0 15,2-4 0-15,-3-1 0 0,1 1 0 0,-1 1 0 16,-2 1 0-16,1-1-128 0,-2-3 128 0,3 1 0 15,1-2 0-15,0 2 0 0,-3 1 0 0,-1-1 0 16,-1-1 0-16,0 0-128 0,-3 2 128 0,2-2 0 16,0 2 0-16,3-1-128 0,1-2 128 0,5-1-128 15,4-2 128-15,0 2-128 0,3-3 128 0,-1 0 0 16,5-3 0-16,-2 0 0 0,0-2 0 0,-1-2 0 16,-2 1 128-16,5-4-128 0,1 1 0 0,3 1 0 15,-2 3 0-15,2 0 0 0,2-1 0 0,0-1 0 16,2-1 0-16,3 2 0 15,2 2-1152-15,1 0-128 0,3 0-48 0,-1 4-14064 0</inkml:trace>
  <inkml:trace contextRef="#ctx0" brushRef="#br1" timeOffset="144258.953">21276 15229 3679 0,'0'0'160'0,"0"0"32"16,0 0-192-16,0 0 0 0,0 0 0 0,0 0 0 0,0 0 5856 0,0 0 1120 15,0 0 240-15,3-8 32 16,1-2-6192-16,2 0-1248 0,1-5-240 0,-1-1-48 0,-3 1 240 0,4-4 48 15,1-1 16-15,-2 1 0 0,-1-3 480 0,0 0 80 16,2-2 32-16,1 0 0 0,-2-3 192 0,3-2 32 16,-4 1 16-16,2-1 0 0,0-2-160 0,0-2-48 15,1 1 0-15,0 1 0 0,-3 3-144 0,3-1-48 16,0 0 0-16,0 0 0 0,-1 0-128 0,0 3-128 16,1 2 192-16,0 3-192 0,0 2 192 0,-3 4-64 15,1 4 0-15,-1-1-128 0,1 2 256 0,2 2-48 16,-5 3-16-16,1-1 0 0,-4 6-192 0,0 0 0 15,0 0 0-15,9-1 0 0,-9 1 0 0,0 0 0 16,10 5 0-16,-1 5 0 0,-3 2 0 0,2 4 0 16,-1 4-208-16,0 1 64 0,0 3 144 0,1 4-160 0,0 2 160 0,1 2-160 15,-1 0 160-15,1 2 0 0,0 1 0 0,-1 4-128 16,2-2 128-16,-1-1 0 0,0-3 0 0,1-2 0 16,2-2 0-16,0-3 128 0,0-2-128 0,0-2 176 15,1-1-176-15,-1-2 160 0,-2-4-160 0,1 0 160 16,-2-3-32-16,1-2 0 0,2-2 0 0,-2-3 0 15,2-4 192-15,-1-1 16 0,-3-1 16 0,0-2 0 16,-2-3 96-16,3-3 0 0,-1-1 16 0,0-2 0 16,0-3-32-16,1-3-16 0,1-2 0 0,1-3 0 15,-2-1-160-15,-1-6-16 0,-1-4-16 0,0-1 0 16,1 1-224-16,-3-2 0 0,-2-3-144 0,3 5 144 16,-2 3 0-16,0 3 0 0,0 0 0 0,-1 2 0 15,-3-1 128-15,1 4-128 0,0 1 144 0,-1 1-144 0,0-1 192 16,1 6-48-16,0 1-16 0,1 1 0 0,-2 2 0 0,0 2-128 15,0-1 192-15,0 3-64 0,1 0-128 0,-1-1-144 16,0 0 144-16,0 2-208 0,0 0-64 0,0 7-16 16,0 0 0-16,0-6 0 15,0-1-224-15,0 7-64 0,0 0 0 0,0 0 0 16,-5 10-2592-16,0 0-528 0</inkml:trace>
  <inkml:trace contextRef="#ctx0" brushRef="#br1" timeOffset="144923.401">21459 14237 15663 0,'-9'-2'1392'0,"9"2"-1120"0,-10-2-272 0,1 0 0 0,1 0 2448 0,8 2 432 15,-6-3 96-15,1 0 16 0,-3-1-2480 0,8 4-512 16,0 0 0-16,0 0-176 0,0 0 176 0,0 0 192 16,0 0-32-16,0 0-16 0,-2-6 432 0,2 6 64 15,-3-6 32-15,3 6 0 0,0 0 240 0,0 0 48 16,0 0 16-16,0 0 0 0,0 0-128 0,12-3-16 16,-2 2-16-16,1 0 0 0,1 0-400 0,1-1-80 15,4 0-16-15,0 1 0 0,4 1-32 0,3 0-16 16,-2-3 0-16,6 2 0 0,2 0-16 0,5-1 0 15,6 0 0-15,-1 0 0 0,3-3 0 0,2 3-16 16,-1 2 0-16,0 2 0 0,-5-1-240 0,-1 3 176 16,-5-3-176-16,0 2 160 0,0-1-160 0,1 3 0 15,2-5 0-15,-5 3 0 0,-4-1 0 0,1 0 0 16,3-1 0-16,-2 3 128 0,-4-3-128 0,-4 1 192 0,-1-2-192 0,-3 0 192 16,-1-2-32-16,-4-1 0 0,-2-2 0 15,-1 2 0-15,-9 3 32 0,6-2 0 0,0-3 0 0,-6 5 0 16,3-4 48-16,-3 4 16 0,0 0 0 0,-4-6 0 15,-4-1 64-15,-4-2 32 0,-4 0 0 0,-1 0 0 16,-3 3-160-16,-4-1-16 0,-5 0-16 0,3 4 0 16,4-1 80-16,-1 0 16 0,-3 1 0 0,4 1 0 15,2-1-96-15,2 0-16 0,3 2 0 0,1-2 0 16,2 2-144-16,3-1-272 0,9 2 64 0,0 0 16 16,0 0-2560-16,0 0-512 0</inkml:trace>
  <inkml:trace contextRef="#ctx0" brushRef="#br1" timeOffset="149599.905">18289 13188 13823 0,'-10'-3'1216'0,"-1"-3"-960"0,-1-3-256 0,-2 3 0 15,1 1 512-15,2 0 48 0,2-3 16 0,-2 1 0 16,1-1-576-16,1 0 0 0,0 3 0 0,3-3 0 16,-3-1-256-16,3 1-64 0,1 2-16 0,-1-2 0 15,1-1 336-15,-1 3-176 0,0-1 176 0,3 4-128 16,3 3 672-16,0 0 144 0,0 0 16 0,0 0 16 15,-8-3 368-15,8 3 64 0,0 0 0 0,0 0 16 16,0 0-256-16,0 0-48 0,0 0-16 0,0 0 0 16,0 0-464-16,-3 5-112 0,-2 2-16 0,4 4 0 15,0 2-256-15,1 6 128 0,1 1-128 0,-1 7 0 16,0-1 208-16,2 2-64 0,3 5-16 0,0 1 0 16,2 1 0-16,5 2 0 0,-1 3 0 0,3-1 0 15,2-2-128-15,1 0 128 0,3 1-128 0,1-3 128 0,1-1-128 0,0 0 192 16,0 1-192-16,1-3 192 0,0-3-192 0,0-3 128 15,-1 0-128-15,5-3 128 0,0 0-128 0,1-3 128 16,1-2-128-16,1-1 128 0,-1-6-128 0,-1 0 0 16,1-4 144-16,2-1-144 0,0-3 144 0,0-2-144 15,-2-2 192-15,1-1-192 0,-4 0 208 0,1 0-64 16,2-2-16-16,-1 1 0 0,1-2-128 0,1-1 192 16,-1-1-192-16,5 0 192 0,-1-3-192 0,1 0 192 15,0-1-192-15,0-1 192 0,1-1-192 0,0-1 0 16,1-1 0-16,2-3 0 0,-1-1 0 0,3-3 0 15,1 0 0-15,2 0 0 0,2-5-192 0,0 3 48 0,-2 0 0 16,-1 3 0-16,-2 2 144 0,0 2-128 0,-5-1 128 0,-1 4-128 16,0 3 128-16,1 4 0 0,-1 4 0 0,0 0-128 15,-2-1 128-15,-1 4 0 0,1 6 0 0,-1 1 0 16,-1 1 0-16,-2 1-128 0,1 4 128 0,-3-1 0 16,2-1 0-16,-2 4 0 0,1 1 0 0,-5 2-128 15,2-2 128-15,-1 2 0 0,3 0 0 0,0 0 0 16,-2-4 0-16,1 1 0 0,-3-1 0 0,2 1 0 15,-5 3 0-15,1-2 0 0,1 0 0 0,-1-2 0 16,-4-2 0-16,2 4 0 0,-3-2 0 0,1-3 0 16,-3 0 0-16,1-1 0 0,-1-1 0 0,-1-2 128 15,0 1-128-15,1-1 0 0,-1-1 0 0,-5 0 0 16,1-2 0-16,-2-1 144 0,2 0-144 0,0-3 0 0,-8 0 256 16,10-1-64-16,-1-4-16 0,0 1 0 15,-1-4 16-15,2 1 16 0,1 1 0 0,2 0 0 0,-2-1-16 16,3 0 0-16,0-1 0 0,1 4 0 0,2 0-64 0,-2 0-128 15,-2 1 176-15,3 3-176 0,0 4-176 16,3-1-144-16,-1-1-16 0</inkml:trace>
  <inkml:trace contextRef="#ctx0" brushRef="#br1" timeOffset="151494.652">21952 10274 7359 0,'0'0'656'0,"0"0"-528"16,-9 2-128-16,9-2 0 0,0 0 2464 0,0 0 464 15,0 0 80-15,0 0 32 0,0 0-2528 0,0 0-512 16,0 0 0-16,0 0-160 0,0 0 160 0,0 0 0 15,0 0 128-15,0 0-128 0,0 0 480 0,0 0 32 16,0 0 0-16,0 0 0 0,0 0 432 0,0 0 80 16,0 0 32-16,0 0 0 0,0 0 32 0,0 0 16 15,-6 4 0-15,6-4 0 0,-9 6-192 0,9-6-32 16,0 0-16-16,0 0 0 0,0 0-160 0,0 0-16 0,-4 6-16 0,4-6 0 16,0 0-208-16,0 0-32 0,0 0-16 0,0 0 0 15,0 0-96-15,0 0-32 0,0 0 0 0,0 0 0 16,0 0-96-16,0 0 0 0,0 0-16 0,0 0 0 15,-7-8 32-15,5-1 16 0,-3-2 0 0,3 1 0 16,0-2 0-16,-1 0 0 0,-3-2 0 0,2 0 0 16,-1-3 32-16,2 2 0 0,-2-3 0 0,-2 0 0 15,2 1 16-15,-2-3 16 0,0-3 0 0,-1-1 0 16,-2-3-112-16,0 1-32 0,1-2 0 0,0 3 0 16,-1-2-144-16,-1-1 128 0,2 3-128 0,0 1 128 15,-1 3-128-15,-1 0 0 0,2 0 0 0,0 1 128 16,0 1 0-16,-1 2 0 0,4-2 0 0,-3 2 0 0,-1 0 48 15,2 1 0-15,1-2 0 0,-1 0 0 0,0-1-176 16,1-1 128-16,-2-2-128 0,1 1 128 0,0-1-128 0,0 1 0 16,1 1 0-16,1 1 0 0,2 2 0 0,-5 0 128 15,3 5-128-15,-1-2 0 0,-1-2 128 0,2 2-128 16,-1 2 128-16,-1-2-128 0,2-2 144 0,1 1-144 16,-1 3 160-16,-2-1-160 0,-1-2 176 0,2 0-176 15,-1 0 192-15,1 0-192 0,-1 4 0 16,0-3 0-16,0-4 0 0,0 2 0 0,2-1 192 0,-1 3-64 15,-2 0 0-15,1-1-128 0,-1-1 0 0,1-1 0 16,-1 1 0-16,3-2 0 0,-4 0 0 0,1 1 0 16,-2 2 0-16,1-1 0 0,2-1 0 0,0 1 0 15,1 1 0-15,-2 0 0 0,2 1 0 0,-4 1 0 0,1-1 0 16,0 1 0-16,-3-1 0 0,4 1 0 16,2-2 128-16,-3 1-128 0,0 1 0 0,2 0 0 0,0-1 0 0,1 2 0 15,-2 1 128-15,2 0-128 0,0 0 0 0,1-2 0 16,0-3 0-16,-2 4 128 0,2 2-128 15,0-1 0-15,1-2 144 0,-1 2-144 0,2 2 0 0,-1 2 144 16,1 0-144-16,2 1 128 0,-1-1-128 0,3 7 128 16,-3-7-128-16,3 7 128 0,0 0-128 0,0 0 128 15,-4-6-128-15,4 6 0 0,0 0 0 0,0 0 0 16,-4-6 0-16,4 6 0 0,0 0 0 0,0 0 0 16,0 0 0-16,0 0 0 0,0 0-128 0,0 0 128 15,0 0 0-15,0 0 0 0,0 0-144 0,0 0 144 16,0 0 0-16,0 0-192 0,0 0 192 0,0 0-160 15,0 0-160-15,0 0-48 0,0 0 0 0,0 0 0 16,0 0-336-16,0 0-80 16,-5 8-16-16,5-8 0 0,0 0-1728 0,-4 9-352 15,-2-3-64-15,6-6-11776 0</inkml:trace>
  <inkml:trace contextRef="#ctx0" brushRef="#br1" timeOffset="152329.228">21198 8790 14735 0,'0'0'640'0,"-7"1"160"0,7-1-640 0,0 0-160 16,0 0 0-16,0 0 0 0,0 0 1728 0,0 0 320 16,0 0 64-16,0 0 16 0,0 0-1696 0,0 0-432 15,0 0 0-15,0 0 0 0,0 0 0 0,0 0 128 16,0 0-128-16,-1-9 0 0,0 3 160 0,1 6-160 16,0 0 192-16,0 0-192 0,-3-8 864 0,-1 3 64 15,1-1 16-15,3 6 0 0,-6-8 144 0,2 1 16 0,0 1 16 0,-1 0 0 16,1-2-272-16,-1-1-48 0,0 0-16 0,1-1 0 15,0-1-208-15,1-2-32 0,-1-2-16 0,-1-2 0 16,2 0-208-16,0 0-32 0,-2 2-16 0,1-1 0 16,-3 0-48-16,1 1-16 0,0-1 0 0,1 1 0 15,-4-1-16-15,2 0-16 0,-3 0 0 0,5 1 0 16,-2 1-32-16,-1-1 0 0,0 1 0 0,1 0 0 16,0 0 48-16,2 3 16 0,1 1 0 0,-3 0 0 15,1-1-16-15,3 1-16 0,-2 2 0 0,1 3 0 16,4 5-32-16,-4-9 0 0,1 1 0 0,-2 2 0 15,1-3-144-15,1 1 0 0,0 0 0 0,3 8 128 16,-4-8-128-16,2 0 0 0,2 8 0 0,-4-6 0 16,0 3 0-16,4 3 0 0,0 0 128 0,0 0-128 0,0 0 0 0,0 0 0 15,0 0 0-15,0 0 0 0,0 0 0 0,0 0 0 16,0 0 0-16,0 0 0 0,0 0-208 0,0 10 16 16,0-1 16-16,0-9 0 0,1 10-144 0,-1-10-16 15,0 0-16-15,2 8 0 16,2 0-400-16,-4-8-80 0,-3 11 0 0,3-11-16 15,0 0-2400-15,-2 10-464 0</inkml:trace>
  <inkml:trace contextRef="#ctx0" brushRef="#br1" timeOffset="152864.446">20671 8808 911 0,'0'0'0'0,"-8"1"0"0,1-2 0 0,7 1 0 15,0 0 5264-15,0 0 976 0,0 0 192 0,0 0 32 16,0 0-5264-16,0 0-1072 0,-6 2-128 0,6-2-176 15,0 0 176-15,0 0 0 0,-3-6 0 0,0 0 0 16,2-1 0-16,1 1 0 0,0 6 0 0,0-9 176 0,-1 1 112 16,1 0 32-16,0 1 0 0,1-2 0 15,1-1 336-15,1-4 80 0,0-2 16 0,0 0 0 0,-1 0-96 0,3-3-16 16,-1-2 0-16,3-2 0 0,-1-4 0 0,1 3 0 16,1 1 0-16,-1 0 0 0,1 0 160 0,1 0 32 15,-4-3 0-15,4 1 0 0,-2-1-144 0,2-2-32 16,-2 1 0-16,2 0 0 0,-2 4-256 0,2 0-48 15,-2 1-16-15,1-2 0 0,-1 2-128 0,-1 1-16 16,-1 1-16-16,1 4 0 0,1 0-48 0,-1 1 0 16,-1-2 0-16,2 3 0 0,6 1 32 0,-6 1 0 15,-2 1 0-15,0 0 0 0,1 3 0 0,1 3 0 16,-2-1 0-16,1 3 0 0,2-2-32 0,3 4 0 16,-1 2 0-16,2 3 0 0,2 0-128 0,1 3 0 15,-2 1 0-15,1 3 128 0,3 2-128 0,-2 0 0 16,0 1 0-16,1 4 0 0,-2 3 0 0,-2-1 0 0,1 0 0 0,0 1 0 15,-2-1-192-15,-2 1 192 0,2-1-192 0,-2-1 192 32,0 0-1184-32,-1-1-112 0,-2-2-32 0,2-1-15728 0</inkml:trace>
  <inkml:trace contextRef="#ctx0" brushRef="#br1" timeOffset="153504.948">21742 8086 24879 0,'-13'-6'2208'0,"6"3"-1760"0,7 3-448 0,-7-2 0 16,1-1 832-16,6 3 96 0,0 0 16 0,-8 5 0 15,2 0-816-15,1-1-128 0,-2 3 0 0,0 2 0 16,-3 2-192-16,3 1 192 0,-3 0-160 0,0 8 160 16,0 5 0-16,-4 1 0 0,-1-2-128 0,2 2 128 15,-1 0 0-15,1 3 0 0,-1-3 0 0,3-2 0 0,-1-2 128 0,3 0 80 16,1-1 16-16,1-2 0 0,2-4 128 0,1-3 32 16,3-2 0-16,1-2 0 0,0-8 144 0,0 0 48 15,8 4 0-15,3-2 0 0,2-5-64 0,2-1-16 16,2-4 0-16,2-2 0 0,0-3-304 0,3 1-64 15,0 0-128-15,3 1 192 0,0-1-192 0,0-1 0 16,1-1 0-16,-3 3 0 0,2 2-288 0,-3 0-48 16,1-2-16-16,-2 4 0 15,-1-2-1712-15,-3 5-352 0,-1-2-64 0,-5 1-16 0</inkml:trace>
  <inkml:trace contextRef="#ctx0" brushRef="#br1" timeOffset="153811.948">21553 8407 26719 0,'0'0'2368'0,"0"0"-1888"0,-1-8-480 0,1 0 0 16,1 0 272-16,2-1-32 0,4-1-16 0,1-1 0 15,3 0-48-15,-2 2-16 0,5-2 0 0,2-2 0 16,3 0-160-16,2 0 160 0,1 0-160 0,5-3 160 15,2 3-32-15,3-1-128 0,1-1 192 0,0 1-64 16,-1 1 128-16,0 1 32 0,-3 1 0 0,-1 3 0 16,-1 1-288-16,-4 0 0 0,0 5 128 0,-1-1-128 15,2-3 0-15,-5 6-304 0,1 2 64 0,0-1 16 16,-1-1-1424-16,-3 1-272 0,2 2-64 0,-3-2-8976 16</inkml:trace>
  <inkml:trace contextRef="#ctx0" brushRef="#br1" timeOffset="154219.328">22517 7905 32255 0,'0'0'1424'0,"0"0"304"0,0 0-1392 0,-3 7-336 0,2 5 0 0,0 2 0 16,1 1 0-16,0 3 0 0,0 0-160 15,0 2 160-15,-1 0-144 0,1 0 144 0,-2-2 0 0,0 4-144 16,1 0-80-16,-2-1-16 0,-2 0 0 0,2-3 0 16,-2-4-32-16,2-2-16 0,-2-1 0 0,4-5 0 15,1-6 288-15,0 0 0 0,0 0 0 0,0 0 0 16,0 0 336-16,0-16 32 0,1-5 0 0,2 2 0 15,-1 2-32-15,1 0 0 0,3-2 0 0,0-1 0 16,3 0-176-16,-1 3-32 0,1-1-128 0,0 3 192 16,2 1-192-16,-1 5 0 0,1 2 0 0,1 0 0 15,-1 1 0-15,2 1 0 0,0 3-160 0,-3 2 160 16,1 2 0-16,0 4 0 0,-4 3 0 0,3 1 0 16,0-2 0-16,-1 4-128 0,0 1 128 0,-2 2 0 0,3 3 0 15,-4-1 0-15,-4 0 0 0,0-1-128 0,3 0 128 0,-3-1 0 16,1-3 0-16,0 0 0 0,1 0-192 0,0-1 0 15,-2 0 0-15,2-2 0 16,-4-9-1536-16,5 8-320 0,2-3-64 0</inkml:trace>
  <inkml:trace contextRef="#ctx0" brushRef="#br1" timeOffset="154568.86">22920 7974 37487 0,'-11'-1'1664'0,"11"1"336"0,-9 3-1600 16,2 3-400-16,1 4 0 0,2-1 0 0,3 4 0 0,0 2-320 0,-3 1 48 0,5 3 16 31,4-1-256-31,-2-2-32 0,2 2-16 0,1 1 0 16,-1-1-272-16,2-2-64 0,2-4-16 0,1-5 0 15,-2-1 64-15,2-2 16 0,-1-1 0 0,5-5 0 0,-2-2 688 0,1-4 144 0,-1-2 0 0,2-1 0 16,0-3 768-16,0-1 128 0,0-3 0 0,-1 1 16 16,-1-2-144-16,-1 1-16 0,-2-2-16 0,-1 3 0 15,-3-1-112-15,-1 2-32 0,-5 0 0 0,0 1 0 16,-2-2-288-16,-1 3-64 0,-3 1-16 0,1 1 0 16,-2 2-608-16,-1 1-128 15,-1 1-32-15,-1 3 0 0,0 1-1184 0,0 1-224 0,-1 1-48 16,-1 2-7248-16,2 3-1440 0</inkml:trace>
  <inkml:trace contextRef="#ctx0" brushRef="#br1" timeOffset="154883.334">23291 7648 30351 0,'-15'1'1344'0,"8"5"272"0,1 2-1296 0,1 0-320 0,-2 3 0 0,0 5 0 16,1 0 0-16,2 4 128 0,-1 0-128 0,2 1 0 15,0-1 0-15,2 2 0 0,2 0 0 0,-1 0 0 16,-1-1 0-16,1 2 0 0,2-2 0 0,-1 1 0 31,-1 0-384-31,-1-3-64 0,-1-1 0 0,-3 0 0 16,2 0-208-16,0 0-48 0,-1-2-16 0,3-4 0 0,1-4 336 0,-3 0 80 0,-3 0 16 0,3-2 0 15,3-6-32-15,0 0-16 0,0 0 0 0,0 0-10496 16</inkml:trace>
  <inkml:trace contextRef="#ctx0" brushRef="#br1" timeOffset="155064.763">22955 7937 2751 0,'0'0'256'0,"0"0"-256"15,0 0 0-15,0 0 0 0,9 3 6784 0,3 0 1328 16,4-1 256-16,2-2 48 0,4 1-6608 0,7-1-1312 16,5-1-272-16,5-3-48 0,4-3-176 0,2 1 0 15,-2 0 0-15,-2 0 0 16,-1-2-976-16,-4 0-240 0,1-1-32 0,-2 0-12464 0</inkml:trace>
  <inkml:trace contextRef="#ctx0" brushRef="#br1" timeOffset="155484.477">23820 7868 27359 0,'0'0'1216'0,"0"0"240"0,-4-5-1168 0,4 5-288 16,0 0 0-16,0 0 0 0,0 0 0 0,0 0-144 15,0 0 16-15,0 0 0 0,0 0 128 0,-1 11-128 16,-2-1 128-16,1 1-128 0,2 2 128 0,-1 1 0 16,-3-1 0-16,3 4-128 0,2 1 128 0,0-2 0 15,0-3 0-15,2-1 0 0,-2 0 0 0,3 3 0 16,0-6 0-16,-1-2 0 0,-3-7 0 0,0 0 0 16,7 6 128-16,-7-6-128 0,0 0 816 0,11-8 80 15,-3 0 32-15,1-3 0 0,1-3-144 0,-1-1-16 16,-1-3-16-16,1 2 0 0,1-3-400 0,-3-1-80 15,0-1-16-15,-3 1 0 0,1 3-256 0,-1 1 0 16,0 3-128-16,-1-1 128 16,0-2-800-16,0 3-64 0,-1 2-16 0,2 5-13120 0</inkml:trace>
  <inkml:trace contextRef="#ctx0" brushRef="#br1" timeOffset="155890.806">24213 7725 34847 0,'0'0'1536'0,"0"0"320"0,0 0-1472 0,0 0-384 0,0 12 0 0,1 2 0 16,0 0 0-16,1 1-192 0,0 3 32 0,2-2 0 15,0-1-96-15,-3-1-32 0,-1 1 0 0,-2 1 0 16,-1-2-208-16,-1 0-32 0,0-1-16 0,2-1 0 15,-3-1 352-15,2-1 192 0,3-10-192 0,0 0 192 0,-2 8 0 0,2-8 192 16,0 0 0-16,0 0 0 0,0 0 272 0,0 0 48 16,0 0 16-16,-5-5 0 0,3-3-128 0,1-1-16 15,2-1-16-15,1-3 0 0,2-2-192 0,1-1-48 16,3 1 0-16,0-1 0 0,-1-2-128 0,2 1 0 16,-1 1 0-16,1 1-176 0,-1 0 176 0,2 3-160 15,-2 1 160-15,1 5-160 0,-1 2 160 0,-8 4 0 16,9 2 0-16,0 3 0 0,-1 1 0 0,-1 3-160 15,-2 2 160-15,-1 2 0 0,1 1-192 0,-1 1 192 16,-2-1-192-16,1 2 192 0,-4-1-240 0,-1 1 64 16,2-2 16-16,-1 0 0 0,-2 2 0 0,2-4 0 15,1 0 0-15,-1-1 0 0,1-11-160 0,-2 11-48 0,2-2 0 16,0-9-9200 0,0 0-1840-16</inkml:trace>
  <inkml:trace contextRef="#ctx0" brushRef="#br1" timeOffset="156137.855">24539 7735 37199 0,'0'0'1648'0,"0"0"336"0,0 0-1584 0,0 0-400 0,0 0 0 0,2 11 0 16,-2 2 0-16,0 0 0 0,0-1-224 0,0 1 80 0,-3 2-48 0,2 3 0 15,0 2 0-15,-4-4 0 16,-3 0-416-16,0-1-96 0,3 0 0 0,-2 3-16 16,-2-5-160-16,2-1-16 0,0-2-16 0,3-1 0 15,-3-2-1072-15,7-7-192 0,-7 4-64 0,7-4 0 16,0 0-592-16,0 0-128 0</inkml:trace>
  <inkml:trace contextRef="#ctx0" brushRef="#br1" timeOffset="156386.013">24712 7374 35071 0,'0'0'1552'0,"-2"13"320"0,1 2-1488 0,0 5-384 0,-1 0 0 0,-1 2 0 16,6 3 0-16,-1 0 0 0,-1 0 0 0,1 1-128 15,-1-1 128-15,2 1 0 0,1-1 0 0,0-1-128 32,-1 2-256-32,2-3-64 0,1-2 0 0,1 0 0 15,3-1-304-15,-2-2-64 0,-1-3-16 0,1-2 0 0,1-1-304 16,-1-2-64-16,-1-4-16 0,-7-6-6976 0,8 5-1392 0</inkml:trace>
  <inkml:trace contextRef="#ctx0" brushRef="#br1" timeOffset="156574.616">24480 7603 31327 0,'0'0'2784'0,"0"0"-2224"16,12 0-560-16,5 4 0 0,4 0 1424 0,3-2 176 15,1-1 48-15,5 0 0 0,2-1-1376 0,0-2-272 16,-3-1 0-16,1-4 0 15,-1 2-2624-15,-2-2-448 0</inkml:trace>
  <inkml:trace contextRef="#ctx0" brushRef="#br1" timeOffset="156754.193">24109 7544 42783 0,'0'0'1904'0,"-8"-3"384"0,-1 0-1840 0,0 2-448 0,0 1 0 0,0 4 0 31,1-2-3296-31,-2 0-752 0</inkml:trace>
  <inkml:trace contextRef="#ctx0" brushRef="#br1" timeOffset="157425.693">23501 8685 21183 0,'0'0'1888'0,"0"0"-1504"0,-7 4-384 0,7-4 0 0,0 0 2864 0,-2 12 496 0,0 6 96 0,1-1 32 16,2 2-2976-16,-1 2-512 0,0 1-256 0,-1-1 32 0,1 0-48 0,1-2-16 15,0 0 0-15,-2 1 0 16,-2 0-288-16,2-3-48 0,1-1-16 0,0-9 0 0,0-7 368 0,0 0 64 16,0 0 16-16,0 0 0 0,0 0 384 0,4-7 96 15,2-6 16-15,0-3 0 0,2 1-48 0,2-3 0 16,2-2 0-16,3 1 0 0,1-1-64 0,-1 0-32 15,3 3 0-15,-1 1 0 0,2 1-160 0,-4 4 0 16,-1 2 0-16,-2 2 0 0,1 4 0 0,-3 2 0 16,0 1-128-16,2 4 128 0,-3 5 0 0,-1 2 0 15,-1 1-144-15,0 2 144 0,-2 0 0 0,1 3 0 16,-1 0-128-16,-3-2 128 0,0 2-128 0,1-2 128 16,-1-2-192-16,-1 0 192 0,0-1-192 0,2-2 192 0,-3-10-192 15,3 9 192 1,-3-9-1648-16,0 0-208 0</inkml:trace>
  <inkml:trace contextRef="#ctx0" brushRef="#br1" timeOffset="157819.152">24005 8649 11967 0,'0'0'528'0,"0"0"112"0,-9-4-512 0,0 2-128 0,9 2 0 0,0 0 0 16,0 0 5376-16,-5 4 1056 0,-1 2 208 0,2 2 32 16,-1 3-5952-16,3 2-1184 0,-4-2-240 15,1 2-64-15,1 0 0 0,-1 3 0 0,1 2 0 0,0 0 0 16,-3-3 256-16,3 2 64 0,1 0 0 0,3 0 0 0,0-4 448 0,3-2 0 16,0-3 0-16,-3-8 0 0,7 8 176 0,-7-8 128 15,12 5 16-15,-1-4 16 0,1-3 256 0,1-2 48 16,1-1 16-16,2-5 0 0,1-4-192 0,0 0-32 15,-3 0-16-15,1 0 0 0,1-2-416 0,-4 1 0 16,-5-4 0-16,-1 2 0 0,0 1 0 0,-2 2 0 16,-4-2 0-16,-1 1 0 0,-2 2 0 0,-1 2 0 15,-2 1-176-15,-3 2 176 0,-6 5-384 0,-2 2 0 16,-3 3 0-16,2 3 0 16,0 1-1168-16,1-1-240 0,2-4-32 0,4 0-6624 15,3 1-1344-15</inkml:trace>
  <inkml:trace contextRef="#ctx0" brushRef="#br1" timeOffset="158110.812">24260 8578 25791 0,'0'0'2304'0,"0"0"-1856"0,0 0-448 0,0 14 0 16,0 3 1344-16,3-2 192 0,0 0 16 0,-1 3 16 15,0 1-928-15,2 1-192 0,-3-2-48 0,3 2 0 16,-1-5-272-16,-2-1-128 0,-2 1 128 0,0-2-128 15,1-2 0-15,0-1 0 0,-1-1 0 0,1-9 0 16,0 0 0-16,0 0 128 0,0 0-128 0,0 0 0 16,0 0 320-16,0 0 0 0,0 0-16 0,0 0 0 0,0-11 256 0,2-2 48 15,1-3 16-15,3 0 0 0,-2 0-144 16,1-2-32-16,0-3 0 0,2-1 0 0,2-6-224 0,-2 5-48 16,2 1-16-16,0 4 0 0,2-1-160 0,0 6 0 15,-2-1 0-15,2 5 0 0,1 2 0 0,-2 0 0 16,-3 3-160-16,1 1 160 15,2-1-448-15,-10 4 16 0,0 0 0 0,10 6 0 16,-10-6-656-16,3 12-128 0,-1 0-16 0,-3 3-16 16,-2 1-1712-16,2-1-352 0,1 1-64 0,0 1-7632 0</inkml:trace>
  <inkml:trace contextRef="#ctx0" brushRef="#br1" timeOffset="159436.612">24569 8426 14735 0,'0'0'1312'0,"0"0"-1056"0,0 0-256 0,0 0 0 15,0 0 1536-15,0 0 256 0,0 0 64 0,0 0 0 16,0 0-1536-16,0 0-320 0,0 8 0 0,0-8 0 15,-5 9 0-15,2-2 0 0,3-7 0 0,-1 12 0 16,-2 3 256-16,0 2 0 0,-3 0 0 0,4 0 0 16,3 1 288-16,-1-2 48 0,-2 2 16 0,-1-1 0 15,0 0-208-15,1-1-32 0,-4-1-16 0,1-3 0 0,1-5-96 16,1-3-32-16,3-4 0 0,0 0 0 0,0 0 288 0,0 0 48 16,0 0 16-16,0 0 0 0,-7-8-64 0,4 1-16 15,3-7 0-15,2-1 0 0,-1 0-288 0,1-4-48 16,3 0-16-16,-3 2 0 0,-6-1-144 0,9-1 0 15,3 0 0-15,1 1 128 0,6 1-128 0,-4 2 0 16,0 2 0-16,0 3 0 0,1 1-192 0,-2 4 192 16,0 0-192-16,1 3 192 0,-4 2-192 0,-7 0 192 15,10 7-192-15,0 1 192 0,0 3-128 0,-2 3 128 16,-6 0 0-16,2 0 0 0,1 3 0 0,-3 1-144 16,-2 2 144-16,2-2 0 0,-4-4 0 0,1-2 0 15,0-1 0-15,0-1 0 0,-2 1 0 0,3-3 0 16,0-8 0-16,0 0 0 0,0 0 176 0,0 0 80 15,10-8 32-15,-2-3 0 0,0-3-80 0,-2-2-16 0,2 3 0 0,-1-2 0 16,3-2-192-16,-5 2 0 0,-1 1 0 0,2-2 0 16,-2 2 0-16,0 2 0 0,-1 1-144 0,1 1 144 15,1 2 0-15,-1 3 0 0,-1-1 0 16,-3 6 0-16,0 0 0 0,0 0 0 0,0 0 0 0,0 0 160 16,0 0-160-16,0 0 0 0,5 11 0 0,-2 0 0 15,-3 1 0-15,1-3 0 0,0 1 0 0,-1-10 0 16,-3 10 0-16,1-1 0 0,2-9 0 0,0 9-176 15,0-9 176-15,0 0-128 0,0 0 128 0,0 0-128 16,0 0 128-16,0 0 0 0,0 0 128 0,0 0-128 16,0 0 0-16,0 0 0 0,0 0 0 0,0 0 0 15,0 0 0-15,0 0 0 0,0 0-176 0,0 0 176 16,0 0 0-16,9 4 0 0,-3 3-128 0,-6-7 128 0,0 0 0 0,4 9 0 16,-1 1-160-16,-1-2 160 15,-2-8 0-15,2 9-176 0,-2-9 176 0,4 9-128 0,-4-9 128 16,0 0-208-16,0 0 80 0,0 0 128 0,0 0-144 0,9-4 144 15,1-1 0-15,0-4 0 0,-2-2 0 0,1-1 0 16,-2-1 0-16,3 0 0 0,0-1 0 0,-1 0 0 16,0-1 0-16,-1-1 0 0,1 1 128 0,-1-1-128 15,-1 1 0-15,-2-1 0 0,1-4 0 0,-1 0 128 16,3-3-128-16,-1-2 0 0,-4-3 0 0,0-3 0 16,0 0 0-16,-3-2 0 0,-2 0 0 0,4 0 0 15,5 2 0-15,-5 0 0 0,-3 0-128 0,1 7-32 16,0 2 0-16,0 5 0 0,-1 6 160 0,-2 2 0 15,-1 4 0-15,4 5-128 0,0 0 416 0,-7 4 96 0,-4 2 0 16,0 6 16-16,2 7-272 0,0 2-128 0,1 4 0 16,-1 6 128-16,3 4-128 0,-2 4 0 0,2 5 0 15,-1 0 0-15,-1 3 0 0,1-1 0 0,-1-1 0 0,1 1 0 16,1 0 384-16,3-2 0 0,1-1 0 0,2 0 0 16,0-3 176-16,0-4 16 0,5-5 16 0,1-3 0 15,3-3-400-15,2-3-192 0,-1-5 160 0,6-2-15792 16</inkml:trace>
  <inkml:trace contextRef="#ctx0" brushRef="#br2" timeOffset="169324.002">423 7421 20271 0,'0'0'1792'16,"-5"-5"-1424"-16,0 2-368 0,5 3 0 15,-1-6 816-15,2 1 80 0,2-2 32 0,-3 7 0 16,0-6-448-16,1 0-96 0,0-1 0 0,-1 7-16 0,0 0-48 0,5-6-16 16,-5 6 0-16,0 0 0 0,0 0-176 0,0 0-128 15,9-4 192-15,-9 4-192 0,7-3 128 0,-7 3-128 16,12 6 0-16,-2 3 0 0,1 4 0 0,-1 2 160 16,2 2-160-16,-2 5 128 0,1 3-128 0,1 2 0 15,3-3 0-15,-3 2 0 0,-1 2 0 0,2-1 0 16,0 2 0-16,-1-1 128 0,-3 1 0 0,-1-4-128 15,-2-6 192-15,1-4-64 0,-2-3 192 0,-1-5 16 16,-2 0 16-16,-2-7 0 0,0 0 256 0,0 0 48 16,0 0 16-16,0 0 0 0,-1-14 160 0,0-5 16 15,-5-4 16-15,0-4 0 0,-1-1-336 0,1-3-64 16,-2-2-16-16,3-1 0 0,1-2-272 0,2-1-176 16,1-1 192-16,2-1-192 0,1 1 0 0,2-2 0 0,3-1 0 15,1 4 0-15,-6 2 0 0,2 4-176 0,2 2 176 0,-2 3-160 31,-1 4-256-31,1 2-48 0,-3 0-16 0,4 4-9744 0,-1 1-1936 0</inkml:trace>
  <inkml:trace contextRef="#ctx0" brushRef="#br2" timeOffset="169790.568">846 7187 20271 0,'0'0'1792'0,"0"0"-1424"16,0 0-368-16,0 0 0 0,0 0 2160 0,13-2 352 15,3 0 80-15,-1-1 16 0,1-4-2096 0,0-1-512 16,1-3 0-16,-1-2 0 0,1 0 208 0,0-2-16 15,-1-2 0-15,-1 0 0 0,2-7 0 0,-1 2-16 16,0-1 0-16,-1-1 0 0,-1-2-176 0,-2-1 0 16,-2 1 0-16,0 0 0 0,-2-1 0 0,-2 4-256 15,-2 1 64-15,-2 3 16 0,0 3 176 0,-2 3 0 16,-2 2-144-16,-2 0 144 0,-3 0 0 0,-1 3 192 16,-2 2-32-16,-1 3 0 0,0 2 144 0,-4 3 16 15,1 4 16-15,-2 4 0 0,1 2-112 0,-1 4-32 0,0 5 0 0,-1 6 0 16,-1 3-192-16,0 6 0 0,-1 1 0 0,4 3 0 15,2 0 0-15,3 0 0 0,-1-2 0 0,3-1 0 16,2-3 0-16,2-1 0 0,3-5 0 0,4-2 0 16,3-4 0-16,2-5 0 0,0-5 0 0,3 2 0 15,0-1 0-15,4-1 0 0,1-3 0 0,5-7 0 16,0-7-160-16,2-2-80 0,5-2-16 0,-2-3 0 31,2-7-1600-31,0-2-320 0</inkml:trace>
  <inkml:trace contextRef="#ctx0" brushRef="#br2" timeOffset="170091.449">1466 6443 30527 0,'-27'0'1344'0,"12"2"288"0,-1 1-1312 0,2 4-320 16,2 4 0-16,0 0 0 0,0-1 160 0,1 4-32 16,2 4-128-16,2 3 192 0,3 1-192 0,2 3 0 15,1 1 128-15,2 2-128 0,1-1 0 0,4 3 0 16,2 1 0-16,3 1 0 0,3 1 0 0,0-1-128 16,0-7 128-16,3-1 0 0,-1-1-256 0,1-3 64 15,-2-6 16-15,0-4 0 0,1-4-80 0,-1-2-32 0,2-1 0 0,-1-5 0 16,1-2-80-16,-1-7-16 0,0 1 0 0,0-7 0 31,1-4-1648-31,-1-3-336 0,-2-2-64 0</inkml:trace>
  <inkml:trace contextRef="#ctx0" brushRef="#br2" timeOffset="170308.719">1489 5795 32831 0,'-10'2'1456'0,"4"2"288"16,2 3-1392-16,0 4-352 0,4 3 0 0,2 7 0 0,2 5 0 0,3 7 128 15,0 5-128-15,3 5 0 0,1 1 0 0,1 1 128 16,3-1-128-16,-2 2 0 0,-2 4 0 0,2 3 0 16,0 3 0-16,3 1 0 15,1 2-1408-15,1 0-368 0,-2-6-64 0,2 0-10992 16</inkml:trace>
  <inkml:trace contextRef="#ctx0" brushRef="#br2" timeOffset="170734.247">1550 6538 10127 0,'0'0'448'0,"0"0"96"0,-4-4-544 0,0-3 0 0,2-1 0 15,5-1 0-15,2 0 5872 0,4-3 1056 0,2-5 224 0,1-1 32 16,2-2-5696-16,3-2-1136 0,3-1-224 0,-1 2-128 16,-3 1 0-16,0 1 0 0,4 0 0 0,-3 0-192 15,-1 2-160-15,1 0-32 0,-2-1-16 0,2 4 0 16,-1 3 0-16,-1 3 0 0,-2 3 0 0,1 3 0 16,1 2 272-16,0 4 128 0,-1 4-128 0,-1 7 128 15,6 4 0-15,-3 2 0 0,1 1 144 0,0 4-144 16,0 6 192-16,-1-1-64 0,1-4 0 0,-2 0-128 15,-2-3 160-15,2-5-160 0,-1-2 128 0,0-6-128 16,-4-2 160-16,3-4-160 0,3-2 192 0,-3-3-192 16,-13 0 272-16,10-4-48 0,-1 0-16 0,-3-4 0 15,-1-1 112-15,-3-2 0 0,-3-1 16 0,-1-2 0 0,1-1 32 0,-6-3 0 16,-3-1 0-16,-1 2 0 0,-2 1 32 0,-3 1 16 16,-2-3 0-16,-1 3 0 0,3 1 48 0,0 2 16 15,1 1 0-15,3 0 0 0,2 1-240 0,2 1-48 16,1 2-16-16,2 3 0 0,1-1-176 0,4 5 0 15,0 0 0-15,0 0 0 0,0 0-368 0,0 0 48 16,0 0 16-16,0 0 0 16,0 0-1488-16,0 0-320 0,0 0-48 0,0 0-8400 15,11 4-1696-15</inkml:trace>
  <inkml:trace contextRef="#ctx0" brushRef="#br2" timeOffset="171014.049">2246 5979 31327 0,'-3'-10'1392'0,"3"10"272"0,0 0-1328 0,0 0-336 0,0 0 0 0,0 0 0 16,0 0 1536-16,10 5 224 0,2 4 48 0,3 1 16 15,1-1-1360-15,1 4-272 0,-2 3-48 0,3 3-16 16,1 2 48-16,-1 2 0 0,-3 2 0 0,1 3 0 16,-1-1-176-16,1 0 0 0,-4-2 0 0,0-1 0 15,-2-2-320-15,-1-3-64 0,-1-4 0 0,-2-5 0 16,-6-10 240-16,0 0 144 0,0 0-192 0,8-7 192 15,-3-7 352-15,2-5 176 0,-1-8 48 0,3-4 0 16,-2-3 96-16,3-3 32 0,5-4 0 0,0 2 0 16,4-1-224-16,2 0-32 0,2 0-16 0,7 0 0 15,7 2-176-15,4 2-16 0,1 4-16 0,2 4 0 16,2 0-864-16,-1 6-160 0,1 5-32 0</inkml:trace>
  <inkml:trace contextRef="#ctx0" brushRef="#br2" timeOffset="172126.005">308 16483 26719 0,'-11'6'2368'0,"3"0"-1888"16,0-2-480-16,6 5 0 0,-2 0 432 0,4 2-16 15,3 1 0-15,0 3 0 0,6 2-416 0,2 6 0 16,2 6 0-16,4 2 0 0,7 0 0 0,0-1 0 0,4 3-144 0,1-2 144 16,0-4 0-16,0-2 0 15,-1 0 0-15,-3-6 0 0,-3-1 0 0,-2-5-160 0,-4-2 160 0,-1-6-128 16,-4-2-80-16,-3-1-16 0,-8-2 0 0,7-4 0 16,0-5 416-16,-5-1 64 0,-3 0 32 0,0-6 0 15,-2-6 384-15,-1-6 80 0,-3-2 16 0,1-3 0 16,-4-2-144-16,2-2-32 0,-1-5 0 0,2 1 0 15,0 1-336-15,4 2-64 0,-3 3 0 0,4 2-16 16,0 1-320-16,2 2-64 0,1 4-16 0,3 0 0 16,3 2-384-1,1 2-80-15,-1 2-16 0,2 2-8544 0,0 3-1712 0</inkml:trace>
  <inkml:trace contextRef="#ctx0" brushRef="#br2" timeOffset="172538.212">886 16233 23039 0,'0'0'2048'0,"0"0"-1648"15,0 0-400-15,0 0 0 0,0 0 2432 0,0 0 416 16,11-5 80-16,-3-2 16 0,0-4-2448 0,1-4-496 16,0-1 0-16,0-3-176 0,-1-2 32 0,-2-1 0 0,2-3 0 0,-2 1 0 15,-2 0-192-15,-1-2-48 0,-1 0 0 16,-2 2 0 0,-2 1-336-16,-2 2-80 0,-1 0-16 0,-1 3 0 15,-2 3 176-15,0 3 48 0,-5 3 0 0,3 2 0 0,2 6 592 0,-4 5 0 0,-2 2 144 0,1 5-16 16,4 7-128-16,-1 3 0 0,0 2 0 0,2 6 128 15,3 9 64-15,2 3 0 0,2 0 16 0,3 2 0 16,3 1 160-16,2-2 16 0,5 0 16 0,1-5 0 16,1-3-176-16,2-3-32 0,0-4-16 0,0-4 0 15,0-2-176-15,1-5 0 0,-1-6 0 0,1-2 0 16,-2-3-192-16,1-3-112 0,-1-3-16 0,2-3-16 16,0-3-1360-16,1-3-272 15,-1-2-48-15</inkml:trace>
  <inkml:trace contextRef="#ctx0" brushRef="#br2" timeOffset="172863.512">1198 15505 31727 0,'-10'10'1408'0,"4"-4"288"0,0 1-1360 0,1 2-336 15,0-1 0-15,3 2 0 0,1 6 0 0,0-1 0 0,0 0 0 16,2 7 0-16,2 2 0 0,3 3-160 0,-1 3 160 0,2 1-160 16,5-1 160-16,0 0 0 0,-2-2-144 0,3 0 144 15,2-3-336-15,0-1 0 0,-2-6 0 0,1-2 0 31,1-4-256-31,0-3-48 0,1-3-16 0,-1-1 0 16,-1-4 80-16,2-2 32 0,-3-2 0 0,-1-1 0 0,0-3 336 0,0-1 64 0,0-7 16 0,-1 0 0 31,-1-2-1088-31,0-6-224 0</inkml:trace>
  <inkml:trace contextRef="#ctx0" brushRef="#br2" timeOffset="173123.124">855 14926 30399 0,'-13'10'1344'0,"8"1"288"0,4 4-1312 0,5 5-320 15,1 2 0-15,6 6 0 0,3 5 480 0,7 3 32 16,4 4 0-16,0 0 0 0,0 0-512 0,2 4 0 15,1 1 0-15,-1-1 0 0,0 1 0 0,3-3 0 16,2-4 0-16,0 0 0 16,0-1-1344-16,-2-3-224 0,-1-2-32 0,0-5-6944 15,-1-7-1376-15</inkml:trace>
  <inkml:trace contextRef="#ctx0" brushRef="#br2" timeOffset="173816.732">1074 15430 20271 0,'0'0'1792'0,"0"0"-1424"0,-5-5-368 0,2-1 0 16,3-2 3056-16,1-4 528 0,2-6 128 0,0-1 0 15,0-4-3104-15,4 1-608 0,-2-3-160 0,2 1-16 16,-2-1 176-16,2 2 0 0,1 2-144 0,-3 1 144 15,-1-1-128-15,1 5 128 0,-1 2-160 0,2 2 160 0,1 1-192 0,-3 3 48 16,1 0 16-16,2 3 0 0,2 4 128 0,0 2 0 16,2 2 0-16,5 3 0 0,6 5 0 0,2 5 0 15,-3 1 0-15,5 5 128 0,0 5-128 0,4 1 0 16,-1 5 0-16,0 2 0 0,0 1 0 0,-2-3 0 16,-1-4 0-16,1-4 0 0,-4-5 0 0,-1-4 0 15,2-5 0-15,-5-3 0 0,-5-4 0 0,2-3 0 16,-2-2 0-16,-2-6 0 0,-3-1 0 0,-2-3 176 15,1-2-176-15,-2-2 192 0,-7-1 64 0,-2-1 32 16,0-1 0-16,0 1 0 0,-5-3 48 0,-1 0 16 16,-5 0 0-16,1 4 0 0,1 1-96 0,-3 0 0 15,0 2-16-15,0 2 0 0,-1 0-240 0,2 3 144 16,0 3-144-16,-1 3 128 0,1-1-288 0,1 1-64 0,-2 0-16 0,0 1 0 31,1 1-176-31,1 1-32 0,-1 1-16 0,2 0 0 16,-1 1 0-16,2-3 0 0,2 1 0 0,2 0 0 0,-4-3 80 0,1 2 32 0,1 0 0 0,0-5 0 15,5 0 352-15,1-3-176 0,-2 0 176 0,3 0-128 16,1-2 128-16,2-2 224 0,-1-3-48 0,2 1-16 16,2-1-160-16,1-1 128 0,1-1-128 0,2-1 128 15,0-1-128-15,-1 3 0 0,1 0 0 0,0 1 0 16,1-5 0-16,1 4 0 0,-1 1 0 0,1 4 0 16,-2-2 0-16,1 1 0 0,2-1 0 0,-1 1 0 15,-1 1 0-15,2 3 0 0,1 3 176 0,3 0-176 16,0 0 144-16,2 2-144 0,-2 7 128 0,3 0-128 15,2 6 0-15,2 0 128 0,-1 0-128 0,4 4 0 0,1 6 0 16,0 0 128-16,-2 0-128 0,0-1 0 0,2 0 0 16,-2-1 0-16,-4-1 0 0,0 1 0 0,-2-2 208 15,-2 0-32-15,0-4-16 0,-2-1 0 0,-1-2 160 0,-1-5 48 16,2 0 0-16,-5-1 0 0,1-3-48 0,2-3-16 16,-1-3 0-16,0-3 0 0,-1-1-304 0,4-4 128 15,-2-4-128-15,1-3 0 16,-1-4-1200-16,3-2-336 0,2-4-80 0,3-4-16 0</inkml:trace>
  <inkml:trace contextRef="#ctx0" brushRef="#br2" timeOffset="178723.937">4085 7139 14223 0,'0'0'624'0,"0"0"144"0,0 0-624 0,0 0-144 15,0 0 0-15,0 0 0 0,-9 3 400 0,9-3 48 16,-8 4 16-16,8-4 0 0,-11-4 112 0,0 4 0 16,-3 3 16-16,5-6 0 0,9 3-32 0,0 0-16 15,-10-3 0-15,0 2 0 0,0 1 224 0,1 0 64 16,-4 1 0-16,4-1 0 0,-1 0-192 0,-1 0-48 16,0 2 0-16,0-2 0 0,1-2-144 0,2 1-16 15,0-2-16-15,2-1 0 0,-1 1 96 0,2-1 32 16,-1-1 0-16,2-2 0 0,0-2 128 0,2-2 32 15,0-2 0-15,3 0 0 0,4 2-272 0,0 0-48 16,2 0-16-16,0-1 0 0,-2 0-208 0,2 0-32 16,2 1-128-16,3-2 192 0,2 4-192 0,-2 0 0 0,1 1 0 15,-2 3 0-15,-1 5 0 0,-1 2 0 0,2 1 0 0,1 1 0 16,-2 1 0-16,-1 5 0 0,-1 4-128 0,-2 0 128 16,-2 1 0-16,-2 4 0 0,-1 2 0 0,-2 0 0 15,-3-3 0-15,-4 1 0 0,-2 0 0 0,1 1 0 16,2-2 0-16,-3 0 272 0,-4-2-48 0,0 1-16 15,3-3 160-15,-2-1 16 0,-3 0 16 0,1-7 0 16,1-5-64-16,1 3-16 0,-1 0 0 0,1-6 0 16,4-7-32-16,-1-3-16 0,1-1 0 0,2-1 0 15,3 1-80-15,-1-1-32 0,4-3 0 0,0-1 0 16,1-3-160-16,2 1 0 0,3 0 0 0,0 2 0 16,1-4 0-16,2 2 0 0,3 1 0 0,-2 4 0 0,2 3 0 15,0 1 160-15,2 2-160 0,-1 1 160 0,1 5-160 0,0 3 0 16,1 3 0-16,2 3 0 0,0 1 0 0,-3 5-192 15,-4 5 64-15,3 0 128 0,2 3-144 0,-3 2 144 16,-5 2 0-16,-1 1 0 0,-2-3-144 0,-3 0 144 16,-3-4 0-16,-1 3-144 0,0 1 144 0,1-3 0 15,-2-5 0-15,0-3 0 0,-3-3 0 0,-2-3 144 16,2 0-144-16,8-5 160 0,-11 0 80 0,0-3 16 16,0-3 0-16,3-1 0 0,-2-2-64 0,2-4 0 15,-3-1 0-15,3-2 0 0,3-2-192 0,0-2 176 16,-1 0-176-16,2 0 160 0,3 1-160 0,2 1 0 15,2 3 0-15,0-2 0 0,1 0 0 0,1 2 0 16,1 3 0-16,2 2 0 0,0 3-144 0,2 2 144 16,0 3 0-16,-1 2 0 0,1 5-208 0,1-1 64 0,0 4 16 15,-1 3 0-15,-1 2 128 0,-1 2-128 0,1 3 128 0,-1 2-128 16,-1-1 128-16,0 2-128 0,-2 0 128 0,-2 0-128 16,-3 0 128-16,-1-3-160 0,-5-6 160 0,-1 1-160 15,-1 2 160-15,1 1 0 0,-2-3 0 0,-3-3 0 16,-5-4 176-16,2 1-48 0,1 0 0 0,-2-4 0 15,0-5 48-15,-2-2 0 0,0 1 0 0,2 0 0 16,1-2 16-16,0-1 16 0,1-4 0 0,2 0 0 16,1-1-80-16,2 0 0 0,2-4-128 0,-1-1 192 15,1-5-192-15,0 4 0 0,6-1 0 0,1 2 0 16,1-2 0-16,4 2 0 0,-3-1 0 0,4 3 0 16,1-1 0-16,1 4-160 0,2 0 160 0,0 2-128 15,2 1 128-15,1 2 0 0,0 2-144 0,4 0 144 16,0 0-128-16,1 4 128 0,0 2-160 0,1 4 160 0,-2-2-144 0,-2 4 144 15,-4 1-128-15,1 2 128 0,2 0 0 0,0 2-128 16,-1-2 128-16,-3 1 0 0,-3 0 0 0,-2 0 0 16,-2 0 0-16,-2-2-128 0,-1-10 128 0,-4 12 0 15,-4-3 0-15,2-2 0 0,0 2 0 0,-3-3 144 16,0 1-144-16,-7 1 160 0,0-2-32 0,-5 0-128 16,1-3 192-16,0 0-64 0,-3 2 0 0,2-2 0 15,1-1 0-15,-1-2 0 0,2 0 0 0,2-2-128 16,3-2 192-16,2-4-64 0,2-2-128 0,-1-1 0 15,2 0 144-15,2-1-144 0,4 1 0 0,2-2 0 16,2-4 0-16,2 2 0 0,4-1 0 0,3 2 0 16,2-1-192-16,1 1 64 0,0-1 128 0,4 1-160 0,2 1 160 0,0 2-160 15,0 0 160-15,4 2-128 0,-1 1 128 16,2 3-128-16,-2 1 128 0,2 3 0 0,-5 1-144 0,1 3 144 16,-2 5 0-16,-1 1-176 0,2 2 176 15,-8 2-128-15,-3 0 128 0,-4 2 0 0,-4-1-144 0,-2 2 144 16,-2 2 0-16,-6 0 0 0,-4-2-144 0,-2 2 144 15,-4 0 0-15,3 0 0 0,0-1 0 0,-4-3 0 16,-1-3 176-16,3-1-176 0,0 0 192 0,0-3-192 16,-1-2 192-16,4-2-64 0,1-5 0 0,1 0-128 15,0-3 192-15,2-1-64 0,2-5 0 0,-1 2-128 16,3 2 160-16,3-2-160 0,0 0 128 0,4-2-128 16,0-2 0-16,2 2 0 0,1 3 0 0,3-3 0 15,-1 0 0-15,3 3 0 0,1 0 0 0,1 4 0 16,-9 4-192-16,11-2 192 0,-11 2-160 0,10 4 160 0,1 4-176 15,-1 2 176-15,-4 4-192 0,-1 2 192 16,-1 4-1040 0,-1 3-112-16,-1 6 0 0</inkml:trace>
  <inkml:trace contextRef="#ctx0" brushRef="#br2" timeOffset="180242.731">3934 16798 19343 0,'-13'8'1728'0,"5"-4"-1392"0,-3 1-336 0,3-2 0 0,8-3 2016 0,-6 0 336 16,0-1 64-16,6 1 16 0,0 0-2000 0,0 0-432 15,-8-6 0-15,3-1 0 0,4-2 0 0,1-2 192 16,0-2-32-16,1-3 0 0,0-1-160 0,1-7 0 16,1-7 0-16,-2-1 128 0,-1 2-128 0,3 3 0 15,1-3 0-15,2 1 0 0,-3 3 0 0,6 3 0 16,3 2 0-16,-1 3 0 0,0 2-144 0,0 5 144 15,2 6 0-15,-1 2 0 0,3 0 0 0,0 3 0 16,1 3 0-16,1 4 144 0,3 0 96 0,-1 6 16 16,-3-4 0-16,0 7 0 0,0 3-112 0,-2 1-16 15,-2 0 0-15,-5 1 0 0,0 1-128 0,-5 0 128 16,-1 1-128-16,-2 0 128 0,-4 2 192 0,-2-2 48 0,-3-5 0 16,-1 0 0-16,-3 0 224 0,-2-5 48 0,1-4 16 15,-6-2 0-15,-3-1 0 0,2-4 0 0,1-5 0 0,1-3 0 16,-3 0-288-16,2-5-64 0,2-5-16 0,1-1 0 15,1-5-288-15,2-3 0 0,0 2 0 0,4-1 0 16,4-1 0-16,2 1 0 0,2 0 0 0,2 2-144 16,2 2 144-16,3-1 0 0,2 4 0 0,0 2-128 15,2 2 128-15,2 2 0 0,1 3 0 0,0 2-128 16,2 2 128-16,4 3-192 0,0 2 192 0,2 3-192 16,-1 2 192-16,-1 3-160 0,0 1 160 0,-4 2-160 15,0 1 160-15,-5 1 0 0,0 3-144 0,-5-2 144 16,0-1 0-16,-2 3 0 0,0 2 0 0,-4-1 128 15,-4 0 192-15,-1 1 16 0,1 0 16 0,-4 0 0 16,-4-1 0-16,-3-3 0 0,0-1 0 0,0-2 0 0,2-2-96 16,3-4-32-16,-4-4 0 0,0-2 0 0,5-2-224 15,-1-4 144-15,1-1-144 0,0-3 128 0,1-3-128 16,1-6 0-16,2-9 0 0,2 4 0 0,2 1 0 0,4-1-192 16,0-1 64-16,2 1 128 0,3 1-192 0,3 2 192 15,0 2-160-15,3 0 160 0,0 1-144 0,1 4 144 16,3 5-128-16,0 2 128 0,1-1-176 0,0 6 176 15,-3 4-208-15,-1 3 80 0,-1 1-64 0,0 0 0 16,1 1 0-16,-3 3 0 0,-6 2 192 0,0 2 0 16,-2 2 0-16,-2-1 0 0,-3 1 0 0,-1 1 224 15,-6 2-48-15,1-4-16 0,2-4 96 0,-1-1 32 16,1-1 0-16,-5-2 0 0,1-2-32 0,0-4-16 16,2-5 0-16,-2-1 0 0,1 2-240 0,1-6 144 0,3-5-144 0,-1-4 128 15,1-3-128-15,4 2-144 0,2-2 144 16,3-2-208-16,4-3 32 0,0 1 16 0,4 2 0 0,1 0 0 15,1 1 160-15,3 1 0 0,0 1-144 0,0 5 144 16,1 3-144-16,0 4 144 0,1 4-192 0,-2 2 192 16,-1 4-304-16,0 4 48 0,-3 3 16 0,-1 4 0 15,-5 5 240-15,-2 3-176 0,-5 3 176 0,-1 1-160 16,-2 0 160-16,-2 0 224 0,-4-2-48 0,-4-1-16 16,0-1 240-16,0-4 48 0,-1-4 16 0,1 1 0 15,-1-4 80-15,2-4 16 0,1-1 0 0,0-5 0 16,-2-6-224-16,6-1-32 0,-2-1-16 0,3-6 0 15,3-1-160-15,3-3-128 0,2-2 144 0,2 0-144 16,3 2 0-16,3-4 0 0,0 0-208 0,4 2 64 16,4 4-1072-16,6 2-224 15,1 1-32-15,3 6-16128 0</inkml:trace>
  <inkml:trace contextRef="#ctx0" brushRef="#br2" timeOffset="183630.574">3666 16640 24351 0,'-21'-2'1088'0,"9"2"208"0,-4 2-1040 0,4-2-256 0,2 2 0 0,5-3 0 16,-3-2 224-16,0 0-16 0,3 3 0 0,5 0 0 15,0 0-16-15,-3-6 0 0,3 6 0 0,-5-9 0 16,2 2-64-16,-2 0 0 0,2-1-128 0,1-1 192 16,1-1-192-16,0-1 0 0,-3 0 0 0,4-1 0 0,2 3 256 0,1-2-32 15,-1-3-16-15,-2 5 0 0,0 9 64 0,2-11 16 16,4-1 0-16,-4 1 0 0,-2 0 0 0,4 2 0 15,5 2 0-15,2-1 0 0,3-1-96 0,3 0-32 16,1 2 0-16,4-1 0 0,1 5-160 0,2 1 0 16,2 0 0-16,-1 5 0 0,-1 2 0 0,1 3 0 15,1 1 0-15,-2 1 0 0,-3 1 0 0,-1 0 0 16,-2 2 0-16,-4 0 0 0,-3-1 0 0,-4-1 0 16,-7 2 0-16,-1-1 128 0,-1 2 256 0,-2-3 64 15,-3-3 0-15,-4 3 0 0,-1 1 64 0,1-5 32 16,-2-5 0-16,1 3 0 0,-4-2-32 0,1-2 0 15,-1-3 0-15,1-3 0 0,-3-2-208 0,2-2-48 16,2-2-16-16,1-1 0 0,2-2-112 0,2-1 0 16,0 2-128-16,5-1 192 0,3-2-192 0,3 3 0 15,2 2 0-15,1-1 0 0,1-3-176 0,4 4 176 0,1 3-160 0,4 1 160 16,-1 2-160-16,3 2 160 0,0 1-160 0,2 5 160 16,0 1-144-16,-1 4 144 0,-1 1-128 0,0 2 128 15,-2 1-176-15,-4 1 176 0,-4 2-208 0,-3 0 80 16,-3-4 128-16,0 1 0 0,0 1 128 0,-2-2-128 15,-3 1 448-15,-3-3 0 0,-5-5 16 0,0-1 0 16,3 0 288-16,-6-1 48 0,0-2 16 0,1-3 0 16,0-4-288-16,1 1-48 0,-1 3-16 0,5-2 0 15,2-5-1248 1,5 2-256-16,0 1-48 0</inkml:trace>
  <inkml:trace contextRef="#ctx0" brushRef="#br2" timeOffset="188108.51">10135 7678 5119 0,'0'0'224'0,"0"0"48"0,3-8-272 0,-3 8 0 0,0 0 0 0,0 0 0 16,6-7 240-16,-6 7-16 0,0 0 0 0,0 0 0 16,0 0-224-16,4-7 0 0,-4 7 0 0,0 0 0 15,0 0 0-15,0 0 0 0,0 0 0 0,0 0 0 16,0 0 592-16,0 0 80 0,-4-9 16 0,4 9 0 16,0 0 224-16,0 0 48 0,0 0 16 0,-6-5 0 15,2-3-384-15,4 8-80 0,-8-4 0 0,8 4-16 16,-9-3-304-16,-1 1-64 0,1 1-128 0,1 2 192 15,-1 3-192-15,0-1 0 0,-2-4 128 0,-1 2-128 16,-1 1 128-16,4 2-128 0,9-4 176 0,-8 3-176 16,-1-1 432-16,3 0-32 0,6-2 0 0,0 0 0 15,0 0-48-15,0 0-16 0,-9-2 0 0,9 2 0 0,0 0-16 0,0 0-16 16,0 0 0-16,0 0 0 0,0 0-48 0,0 0 0 16,0 0 0-16,0 0 0 0,0 0-112 0,9-2-16 15,2-1-128-15,0-1 192 0,-1 2-192 0,2 0 0 16,1-1 0-16,-1 2 0 0,-1 0 208 0,1 1-48 15,3-1-16-15,-1 2 0 0,-1 1 16 0,1 1 0 16,1-1 0-16,-1 0 0 0,-1 0-160 0,-1 0 192 16,1 1-192-16,0-1 192 0,-2 0-192 0,-3-1 0 15,-8-1 0-15,10 0 128 0,-10 0-128 0,0 0 0 16,0 0 144-16,0 0-144 0,0 0 128 0,0 0-128 16,0 0 160-16,0 0-160 0,0 0 448 0,0 0 0 15,-9-2 0-15,0 0 0 0,-4 1-48 0,-1 0-16 0,-1-1 0 16,-3 2 0-16,-1 2-112 0,-5 1-16 0,-2 1-16 0,-1-2 0 15,-1 1-240-15,1-1 0 0,1 2 0 0,1 0 0 16,-1-4 0-16,4 1 0 0,-2 1 0 0,6-2 0 16,2-1 0-16,3-1 0 0,1-1 0 0,3 2 0 15,4 0 0-15,5 1 0 0,0 0 0 0,0 0 0 16,0 0 0-16,0 0 0 0,0 0 0 0,0 0 0 16,0 0 0-16,0 0 0 0,0 0 0 0,12-5 0 15,1-2 0-15,2 2 0 0,3-1 0 0,1 3 0 16,-1 1 0-16,3-2 0 0,4-2 0 0,1 1 0 15,1 0 0-15,0-1 0 0,-3 1 0 0,0 0 0 16,0 0 0-16,-2 0 0 0,-2-1 0 0,-2 1 0 16,-3 4 0-16,-1-2 0 0,-2 0 0 0,-2 1 0 15,-10 2 0-15,0 0 0 0,0 0 0 0,0 0 0 0,0 0 0 0,0 0 0 16,-8 0 0-16,-3 1 0 0,-4 1 0 0,-1 0 192 16,-2 1-16-16,-4 1-16 0,-3 0-160 0,-4 3 0 15,-4 1 0-15,-2 1 0 0,1 0 0 0,-5 0 128 16,2-3-128-16,-1 3 0 0,0 1 0 0,6-1 0 15,4-2 0-15,5 0 0 0,2 0 0 0,6-4 0 16,7-3 0-16,-1 1 0 0,9-1 128 0,0 0-128 16,0 0 0-16,0 0 128 0,0 0-128 0,10-1 0 15,1-1 0-15,5-1 0 0,5-1-192 0,3 1 192 16,5-2-160-16,3-2 160 0,4-2-128 0,-1 0 128 16,2 1 0-16,1-2-144 0,2-1 144 0,-3 1 0 15,-2 0 0-15,-3 2-128 0,-3 0 128 0,-2 4 0 16,-6 2 0-16,-2 1 0 0,-6 0 0 0,-2 2 0 15,-11-1 0-15,0 0 0 0,0 0-192 0,0 0 64 0,-3 11 0 0,-8 4 0 32,-6 5-1600-32,-4 1-320 0</inkml:trace>
  <inkml:trace contextRef="#ctx0" brushRef="#br2" timeOffset="192826.417">21945 10285 12895 0,'0'0'576'0,"-6"5"112"0,-2-2-560 0,8-3-128 16,-6 4 0-16,6-4 0 0,-7 2 1808 0,7-2 336 15,0 0 64-15,0 0 16 0,0 0-1936 0,0 0-288 16,0 0-256-16,0 0 64 0,0 0 352 0,-4 8 80 15,-1-2 16-15,5-6 0 0,-6 5 688 0,6-5 144 16,-4 8 16-16,4-8 16 0,-4 9-48 0,4-9-16 16,-2 8 0-16,2-8 0 0,0 0-288 0,0 7-48 15,0-7-16-15,0 0 0 0,0 0-192 0,0 0-64 16,0 0 0-16,8 4 0 0,-8-4-64 0,0 0 0 16,11 0-16-16,0-3 0 0,-4-1 144 0,2-4 16 15,-1-2 16-15,1-2 0 0,-2-2-160 0,2-1-48 0,2 0 0 0,-2-1 0 16,2-2-144-16,2-3-16 0,-2 1-16 0,2-3 0 15,0 0-16-15,0-2 0 0,-1-2 0 0,-2 1 0 16,2 0-16-16,0-2-128 0,-3-6 192 0,-2 4-64 16,1 1-128-16,0 2 192 0,-1 0-192 0,0 2 192 15,1 3-192-15,-1 3 192 0,2-1-192 0,-3 2 192 16,-2 1-48-16,0 2 0 0,3 3 0 0,0 1 0 16,0 1-144-16,-1 0 192 0,-2 1-192 0,2 2 192 15,-6 7-192-15,0 0 0 0,0 0 0 0,0 0 0 16,7-4 0-16,-7 4 0 0,0 0 128 0,0 0-128 15,0 0 0-15,0 0 0 0,0 0 144 0,0 0-144 16,0 0 0-16,0 0 128 0,-2 12-128 0,-2 1 0 0,-3 2 0 16,0 1 0-16,-2-3 0 0,0 3 0 15,-3 2 0-15,2 3 0 0,1 2 0 0,-3 0 0 0,-1-1 0 0,0 7 0 16,-2 1 0-16,2 3 0 0,1 0 0 0,1-1 128 16,-1 0-128-16,3-1 0 0,-2-2 224 0,2-2-32 15,-1-4 0-15,3 0 0 0,1-2-64 0,2-2 0 16,-3-4-128-16,2 1 192 0,1 0-48 0,-1-5-16 15,5-11 0-15,-3 9 0 0,0 0-128 0,3-9 128 16,0 0-128-16,0 0 128 0,0 0-128 0,0 0 128 16,-3-6-128-16,-1-1 128 0,0-4-128 0,3-1 0 15,0-4 0-15,1-3 128 0,-1-1-128 0,1-2 0 16,0-2 0-16,2-1 0 0,1-1 0 0,0-2 0 16,1-1 0-16,2-1 0 0,1 1 0 0,0 0 0 15,2-1 0-15,0 0 0 0,2 0 0 0,1 4 0 0,-2 2-128 0,2 4 128 16,0 0 0-16,1 3 0 0,2 0-144 0,1 1 144 15,-1-1 0-15,2 0 0 0,-4 3 0 0,-2 0 0 16,-1 3-208-16,0 3 64 0,-5 3 16 0,-5 5 0 16,0 0 128-16,0 0-160 0,6-5 160 0,-6 5-160 15,0 0 16-15,0 0 0 0,0 0 0 0,0 0 0 16,-7 9-48-16,-1 1 0 0,1 0 0 0,-2 2 0 31,0 1-400-31,-2 3-96 0,-1-2-16 0,2 3 0 0,-2-1-2304 16,1 1-480-16</inkml:trace>
  <inkml:trace contextRef="#ctx0" brushRef="#br2" timeOffset="193219.213">21826 9795 16575 0,'-19'-3'736'0,"9"3"160"0,-2 1-720 0,4-1-176 15,8 0 0-15,0 0 0 0,-3-6 1040 0,4-2 176 16,6-2 48-16,-1-1 0 16,5 0-1392-16,0-1-288 0,4 1-48 0,-1-2-16 0,-1 0 480 0,3 1 208 15,-1 2-16-15,1-2 0 0,0-3 768 0,1 1 160 16,1 2 32-16,2-1 0 0,-3-3-32 0,2 3 0 0,0 0 0 0,2 1 0 15,-3 1-176-15,2-1-48 0,0-1 0 0,0 3 0 16,0 2-320-16,-2 6-80 0,1 3-16 0,-2-1 0 16,-3-1-48-16,-1 2-16 0,0-1 0 0,-3 7 0 15,-5 10 0-15,0-2 0 0,1 3 0 0,-1 1 0 16,1 2-224-16,-2 2-32 0,-5 1-16 0,1 0 0 16,1 1 0-16,-1 1 0 0,-2-3 0 0,-4 1 0 15,1 0 80-15,3-1 16 0,2-2 0 0,-3-1 0 16,-3-3-112-16,-1 0 0 0,-1 2-128 0,2-4 192 15,0-4-192-15,2 0-160 0,0 0 32 0,1-5 0 16,3-6-2080-16,0 0-416 0,0 0-64 16</inkml:trace>
  <inkml:trace contextRef="#ctx0" brushRef="#br2" timeOffset="193692.056">21837 10277 10127 0,'0'0'896'0,"0"0"-704"0,0 0-192 0,0 0 0 15,0 0 4672-15,11 3 912 0,2-3 176 0,1 0 48 16,3-1-4592-16,1-2-928 0,3 0-288 0,1-2 160 16,-1-3-160-16,3 0 192 0,0-1-192 0,1 2 192 15,-2-2 128-15,4 0 16 0,4 2 16 0,2 0 0 16,0-1 96-16,-1 0 0 0,-2 2 16 0,1 0 0 15,-1 3 16-15,1-1 0 0,0 0 0 0,-2 1 0 16,-3 0 0-16,-3 2 0 0,1 1 0 0,-1 0 0 16,-1 0-160-16,-1-3-48 0,1 2 0 0,-2 1 0 15,-1 0-144-15,0 1-128 0,-2 2 192 0,-1 0-192 16,-4 0 0-16,-1-1 0 0,-3 1 0 0,2-1 0 0,-1 0 0 16,-9-2-320-16,0 0 32 0,0 0 16 15,0 0-544-15,0 0-96 0,-6 9-32 16,-1-3 0-16,-2-3-1616 0,0 0-336 0,-4-1-64 0,-2-1-9600 15</inkml:trace>
  <inkml:trace contextRef="#ctx0" brushRef="#br2" timeOffset="194010.173">22396 10053 16575 0,'0'0'1472'0,"0"0"-1168"16,0 0-304-16,0 0 0 0,0 0 2880 0,0 0 528 15,0 0 112-15,9 2 0 0,4 2-2752 0,-1-1-544 16,3-2-224-16,0 2 176 0,3-1 16 0,0 0 0 0,-1-1 0 0,4 1 0 16,1 0 144-16,-2 0 48 0,1-1 0 0,3 4 0 15,5-1 224-15,-4-1 48 0,-1 1 16 0,0 2 0 16,1 2-48-16,-1-1-16 0,-7-2 0 0,0 2 0 16,-3 0-256-16,-2 1-48 0,-3-3-16 0,-9-5 0 15,0 0 208-15,3 12 32 0,-2-2 16 0,-3-1 0 16,-3 2 80-16,-4 0 16 0,-3 0 0 0,-4 2 0 15,-4 0-64-15,-2 2-16 0,-5 1 0 0,-4 0 0 16,-4 1-272-16,-3-1-48 0,0 1-16 0,1-1 0 16,-1 2-96-16,3-2-128 0,-1 1 176 0,4-2-176 15,-1-1 0-15,2-2-352 0,0-2 48 0,6 0-12784 16,2-1-2560-16</inkml:trace>
  <inkml:trace contextRef="#ctx0" brushRef="#br2" timeOffset="-210955.493">16788 17201 24703 0,'0'0'1088'0,"-10"-1"240"0,2-4-1072 0,0 2-256 0,8 3 0 0,0 0 0 16,0 0 768-16,-3-4 80 0,3 4 32 0,-5-5 0 16,-4 2 0-16,9 3 0 0,0 0 0 0,0 0 0 15,0 0-336-15,0 0-64 0,0 0-16 0,-1 12 0 16,-2 2-16-16,2 5 0 0,1 2 0 0,0 5 0 15,0 5-80-15,0 4-32 0,3 5 0 0,-2 3 0 16,-2 4-80-16,-1 3 0 0,1 1-16 0,1-3 0 16,-2-3-48-16,-2-3 0 0,-1-2 0 0,3-3 0 15,3-4 16-15,-2-5 0 0,-1-5 0 0,0-4 0 16,0-4-208-16,5-3 0 0,-3-12 0 0,0 0 0 16,0 0-1776-16,0 0-288 0,5-5-64 0,-1-9-12496 15</inkml:trace>
  <inkml:trace contextRef="#ctx0" brushRef="#br2" timeOffset="-210680.774">16671 17198 7359 0,'0'0'656'0,"0"0"-528"16,0 0-128-16,0 0 0 0,0 0 6608 0,0 0 1296 15,6 8 256-15,-1-1 48 0,-5-7-6512 0,13 4-1312 16,4 1-256-16,-1-2-128 0,3-2 144 0,5-1-144 16,4 0 160-16,0-2-160 0,2-1 224 0,2-2-48 15,3-4-16-15,-2 2 0 0,-1 0-32 0,3-1 0 16,1-1 0-16,3 0 0 0,-1 0-128 0,1 1 0 0,1-2-192 0,-4 5 192 16,-2 0-432-16,-1 2 48 0,-6 2 0 0,0-1 0 31,-7 0-1136-31,-2 2-208 0,-1 1-64 0,-2 0 0 15,-4 0-1280-15,-11-1-256 0</inkml:trace>
  <inkml:trace contextRef="#ctx0" brushRef="#br2" timeOffset="-210458.247">16668 17577 25791 0,'0'0'1152'0,"0"0"224"0,0 0-1104 0,5 8-272 15,1-2 0-15,4-1 0 0,5-2 3120 0,5-3 560 16,2-2 112-16,3-1 32 0,5 0-3056 0,1-3-624 16,1-3-144-16,-1-3 0 0,4-1 0 0,-1 2 0 15,-1 2 0-15,-1 2 0 16,-2 3-352-16,0-1-96 0,0 1-32 0,-2 2 0 16,-1 1-432-16,-1 1-96 0,2 1-16 0,-4 0 0 15,-3-1-1584-15,-4 1-320 0,-2 0-64 0</inkml:trace>
  <inkml:trace contextRef="#ctx0" brushRef="#br2" timeOffset="-210087.355">16504 17040 37487 0,'0'0'1664'0,"0"0"336"0,0 0-1600 0,0 0-400 0,11-9 0 0,3 3 0 15,3 5 0-15,2-3 0 0,3-2 0 0,4 0 0 16,2 0 0-16,9-2-176 0,2 3 16 0,3-3 0 16,0 0 160-16,-1 2-192 0,3 0 192 0,-2-1-192 15,1-1 192-15,-1 2 0 0,3 5 0 0,1-2 0 16,2-4 192-16,-1 2-16 0,-2 1-16 0,-2 0 0 15,-2-3 112-15,-6 2 32 0,-2-1 0 0,-4 2 0 16,-2 1-48-16,-6-1 0 0,-2-3 0 0,-3 2 0 0,-2 2-128 0,-4 0-128 16,-3-6 192-16,-7 9-192 0,0 0 0 0,0 0 0 15,0 0 0-15,-2-8 0 16,-6 3-448-16,-5 0 0 0,-5 1 0 0,-5 3 0 16,-5 3-2048-16,-3 1-384 0,-3 2-96 0,1 0-10832 15</inkml:trace>
  <inkml:trace contextRef="#ctx0" brushRef="#br2" timeOffset="-209605.91">17834 17563 27647 0,'-9'0'2448'0,"0"-5"-1952"0,3-2-496 0,0-2 0 15,1 0 1680-15,-1 0 240 0,2-4 64 0,1 0 0 16,6 0-1552-16,0-2-304 0,0 0-128 0,3 0 0 15,0 0 208-15,0 2-48 0,0 1-16 0,3 1 0 0,2 4 112 0,-2 0 32 16,1 0 0-16,1 3 0 0,-2-2-64 0,1 4-16 16,1 1 0-16,-11 1 0 0,10 6-208 0,-1 1 144 15,0 2-144-15,-3 2 128 0,-3 2-128 0,-2 2 0 16,-3 1 0-16,-1 1-176 0,-3 1 176 0,0 0 0 16,0-3-144-16,-3-1 144 0,0 1 176 0,2-5 96 15,-1-4 32-15,3 2 0 0,-1-5 240 0,6-3 48 16,0 0 16-16,-9-10 0 0,3-4-352 0,-1 0-80 15,3-2-16-15,1 0 0 0,2-2-160 0,4 1 0 16,1 0 0-16,1 1 0 0,0 0 0 0,1 2 0 16,3 3 0-16,-1 2 0 0,-1 2-160 0,-1 3 160 15,1 0-208-15,-7 4 80 16,0 0-1888-16,0 0-368 0,6 11-80 0</inkml:trace>
  <inkml:trace contextRef="#ctx0" brushRef="#br2" timeOffset="-197260.102">19092 15079 1839 0,'0'0'160'0,"0"0"-160"15,0 0 0-15,0 0 0 0,0 0 3584 0,1-7 672 16,0 1 144-16,-1 6 16 0,0 0-3328 0,0 0-688 15,1-6-128-15,-1 6-16 0,0 0-112 0,0 0-16 16,0 0 0-16,0 0 0 0,0 0 832 0,0 0 176 16,0 0 16-16,0 0 16 0,0 0 96 0,0 0 16 15,0 0 0-15,0 0 0 0,-3 10-624 0,3 2-112 16,-1 3-32-16,1 4 0 0,-1 6-272 0,2 4-64 16,0 4-16-16,0 5 0 0,-1 1 0 0,-1 2 0 15,0-1 0-15,0-3 0 0,-1-1-32 0,2-2-128 16,0-2 192-16,-1-2-64 0,0-3 32 0,-1 0 0 0,0-3 0 0,0-1 0 15,0-1-16-15,2-4 0 0,0-5 0 0,0-1 0 16,-1-5-144-16,1-7 0 0,0 0-160 0,0 0 160 31,0 0-2304-31,0 0-352 0</inkml:trace>
  <inkml:trace contextRef="#ctx0" brushRef="#br2" timeOffset="-193302.672">21958 10352 8287 0,'0'0'368'0,"-8"1"80"0,0 2-448 0,8-3 0 15,0 0 0-15,0 0 0 0,-7-2 2528 0,7 2 416 16,0 0 96-16,0 0 16 0,0 0-1760 0,0 0-336 0,0 0-80 0,0 0-16 16,0 0-288-16,4-6-64 0,-4 6-16 0,7-5 0 15,1 0 176-15,2 1 32 0,-1-1 16 0,3 2 0 16,-1 2 144-16,2 0 32 0,1-2 0 0,2 5 0 15,3 1-176-15,3-1-16 0,3-1-16 0,2 0 0 16,0 0-240-16,4-2-64 0,2-1 0 0,2-2 0 16,2 0-64-16,1 1 0 0,0 0-16 0,-1-1 0 15,-2 0 0-15,2 1 0 0,0-2 0 0,0 2 0 16,-1 1-48-16,1 0-16 0,-3-1 0 0,-2 1 0 16,-3-1-240-16,-2 0 0 0,-4 2 128 0,-6-2-128 15,0 1-320-15,-3 0-96 0,-5-2-32 0,0 0 0 16,-9 4-2400-16,5-5-480 0,-3-3-112 0,-7 4-16 0</inkml:trace>
  <inkml:trace contextRef="#ctx0" brushRef="#br2" timeOffset="-193013.924">22566 10142 28559 0,'0'0'2544'0,"0"0"-2032"16,0 0-512-16,11-4 0 0,1-3 1072 0,6 3 112 16,3-4 32-16,1 4 0 0,-1 0-1056 0,4 0-160 15,-1 2 0-15,2 2-192 16,0 0-352-16,-6 2-64 0,-3 0-16 0,0 1 0 16,-2 2 80-16,-2 0 16 0,-1 3 0 0,-4 1 0 0,-1 0 528 0,-4 1-128 0,-4 1 128 0,0 1 0 15,-5 2 0-15,-1 2 176 0,-6 0-32 0,-1 1 0 16,-2 2 208-16,-3 0 32 0,-3-3 16 0,-1 1 0 15,-2-1-144-15,0 1-16 0,1-5-16 0,2 0 0 16,1 0-224-16,1-2-128 0,3-3 128 0,-1-5-13840 16</inkml:trace>
  <inkml:trace contextRef="#ctx0" brushRef="#br2" timeOffset="-192613.826">22052 10280 10127 0,'0'0'896'0,"0"0"-704"16,0 0-192-16,0 0 0 0,0 0 1728 0,0 0 320 16,0 0 64-16,0 0 16 0,4 10-832 0,-4-10-160 15,0 0-48-15,0 0 0 0,0 0 288 0,0 0 48 16,0 0 16-16,8-4 0 0,-1-2 16 0,0-4 0 16,0-7 0-16,1 0 0 0,0-1-576 0,-1-4-112 15,1-3-32-15,0-1 0 0,0 2-288 0,-1-4-48 0,0-6-16 0,-2 1 0 16,0 2-128-16,-2 0-16 0,1 0-16 15,4 1 0-15,-2 1-96 0,4 0-128 0,-1 2 176 0,1 4-176 16,0 2 0-16,-1 4 0 0,1 1 0 0,-5 4 0 16,1 2-272-16,-1 2 32 0,5 0 16 0,-2 3 0 31,1 0-1296-31,-9 5-256 0,0 0-48 0,8 0-12464 0</inkml:trace>
  <inkml:trace contextRef="#ctx0" brushRef="#br2" timeOffset="-192326.542">21971 9633 34095 0,'-2'-12'3024'0,"1"1"-2416"16,3 2-480-16,3 1-128 0,3 2 1024 0,3-3 192 15,4-2 48-15,3 4 0 0,2 3-1120 0,-3-1-144 16,3 0-176-16,4 3 48 0,3 2 128 0,-1 4-192 16,0 4 192-16,-1 7-192 0,0 6 64 0,-1 4 0 15,-4 5 0-15,-1 1 0 0,-3 0 128 0,-1 2 0 16,-5 3 0-16,-2 1-128 0,1 3 128 0,-3 0 0 16,-4-1 0-16,-3-2 0 0,-1-2-192 0,-3-1 64 15,0 0 0-15,-5-1-16288 0</inkml:trace>
  <inkml:trace contextRef="#ctx0" brushRef="#br2" timeOffset="-191126.893">18740 15045 6847 0,'0'0'144'0,"0"0"48"0,0 0 0 0,0 0 0 0,0 0-192 0,0 0 0 16,0 0 0-16,0 0 0 0,0 0 1360 0,0 0 240 15,0 0 64-15,0 0 0 0,0 0-432 0,0 0-80 16,-4 9 0-16,4-9-16 0,0 0-432 0,-5 6-96 16,5-6-16-16,0 0 0 0,0 0-272 0,-4 8-48 15,4-8-16-15,0 0 0 0,0 0 256 0,-7 3 64 16,7-3 0-16,0 0 0 0,0 0 144 0,0 0 48 0,0 0 0 0,0 0 0 15,0 0-400-15,0 0-80 0,0 0-16 0,0 0 0 16,0 0-272-16,0 0 0 0,0 0 0 16,0 0 0-1,0 0-2336-15,0 0-416 0,0 0-96 0,0 0-16 0</inkml:trace>
  <inkml:trace contextRef="#ctx0" brushRef="#br2" timeOffset="-190411.739">18704 15339 4607 0,'0'0'400'0,"0"0"-400"15,-10 0 0-15,10 0 0 0,0 0 5648 0,0 0 1056 16,0 0 208-16,0 0 32 0,0 0-5408 0,0 0-1072 16,11 0-208-16,1-3-64 0,2-1-192 0,2-2 128 15,-1-1-128-15,1 0 0 0,2 1 256 0,0 1-32 16,3 1-16-16,0-1 0 0,0 3-64 0,-1-1-16 16,2 0 0-16,-1 0 0 0,4 3-128 0,-1 0 0 15,1 1 0-15,-2-1 128 0,1-1-128 0,-2 1 0 16,3 0 0-16,-6 0 0 15,0-2-624-15,0 0 0 0,1-1 0 0,-3-2-12832 0</inkml:trace>
  <inkml:trace contextRef="#ctx0" brushRef="#br2" timeOffset="-189189.401">19546 15106 34559 0,'0'0'1536'0,"0"0"304"0,-7 3-1472 0,7-3-368 0,0 0 0 0,0 0 0 16,-8 3 0-16,8-3 0 0,-10 0 0 0,0 0 0 15,-1 0-432-15,-1 0-144 0,-2-1-48 0,0 3 0 16,-2 1 160-16,3 5 16 0,-1 1 16 0,-2 3 0 16,1 3 432-16,1 4 0 0,3 3 0 0,1-1-128 0,1 0 368 15,1 3 80-15,3 5 0 0,1-2 16 0,3-3-144 0,1 1-48 16,0-6 0-16,1-1 0 0,3-3-144 0,-1-4 0 15,0 0 144-15,-3-11-144 0,0 0 192 0,9 4-48 16,-9-4 0-16,11-1 0 0,0-7 0 0,-1-2 0 16,0-3 0-16,-2-6 0 0,3-1-144 0,0-3 0 15,-3-2 0-15,2 0 0 0,0-2-176 0,-2 2 48 16,-2 0 0-16,0 4 0 0,-2 1 128 0,1 4 0 16,0 3 0-16,-3 3-128 0,-2 3 128 0,0 7 0 15,0 0 0-15,0 0 128 0,0 0-128 0,3 8 192 16,1 7-64-16,-2 6 0 0,2 0-128 0,-3 5 0 15,2 1 0-15,2 4 0 0,1 1 0 0,-4-3 0 16,-2-4 0-16,3 0 0 0,4-4 0 0,-3-3 0 0,-4-5 0 16,0-3 0-16,0-10 0 0,0 0 128 15,0 0-128-15,6-4 128 0,3-3-128 0,-2-7 192 0,3-6-64 0,0-3 0 16,1-1-320-16,1-1-48 0,2-1-16 0,-3 1 0 31,-2 0-192-31,1 6-32 0,-1 4-16 0,1 3 0 0,-2 3 80 0,-2 2 16 0,-6 7 0 16,0 0 0-16,14 2 272 0,-3 6 128 0,-4 3-128 0,4 6 128 15,-2 3 0-15,-1 2 0 0,-2 0 0 0,2 0 128 16,-2-1-128-16,1-3 0 0,-2-7 128 0,0 0-128 16,0-2 0-16,-5-9 144 0,0 0-144 0,0 0 0 15,8 0 240-15,2-3-64 0,-1-6-16 0,0-4 0 16,-1-4-32-16,2-5-128 0,-2 0 192 0,1-3-64 16,0 3-352-16,-1 1-80 0,2 2-16 0,-2 2 0 15,-1 2-176-15,1 3-32 16,-1 1-16-16,0 2 0 0,-2 1 288 0,-5 8 48 0,7-3 16 0,-7 3 0 0,11-5 192 0,-11 5 192 15,0 0-48-15,0 0 0 0,9 3 48 0,-2 0 16 16,-7-3 0-16,8 4 0 0,0 0-208 0,-8-4 0 16,0 0 128-16,0 0-128 0,0 0 0 0,0 0 0 15,0 0 0-15,0 0 0 0,8-4 0 0,-8 4-160 16,7-5 160-16,-7 5-128 0,3-7-80 0,-3 7-16 16,2-5 0-16,-2 5 0 0,0 0 64 0,0 0 16 15,0 0 0-15,0 0 0 0,0 0 144 0,0 0 0 16,0 0 0-16,0 0 0 0,0 0 0 0,10 7 0 15,-5 0 192-15,0 1-64 0,-5-8 0 0,3 12 0 16,1-1 0-16,-2-1 0 0,1 0 128 0,-1 0 16 16,0-1 16-16,0 4 0 0,2 0 32 0,-3 2 16 15,0 2 0-15,1 2 0 0,2 5-208 0,2-1-128 0,-2 1 128 0,1 1-128 16,-1 0 0-16,0 3 0 0,0 1 0 16,-2-2 0-16,0 3-128 0,-1-2 128 0,0 0-128 0,-1-1 128 15,-2 1-144-15,0-3 144 0,-1-3-160 0,0 0 160 16,-3-1 0-16,-1-4 288 0,-1-5-32 0,3-1-16 15,1-4-32-15,-4 1 0 0,0-2 0 0,-2-2 0 16,4-4-32-16,-3-2-16 0,1 1 0 0,-1-4 0 16,1-2 0-16,-1-4 0 0,0-4 0 0,1 0 0 15,3-3-160-15,0 1 0 0,0-1 0 0,4 0 0 16,2 2-256-16,1 4 0 0,0 0 16 0,-1 2 0 16,2 1-128-16,-1 4-16 0,-2 5-16 0,0 0 0 15,0 0 400-15,0 0 0 0,0 0 0 0,0 0-128 16,0 0 128-16,0 0 144 0,0 0-16 0,0 0-128 0,-2 7 192 15,2-7-192-15,-5 7 192 0,5-7-192 0,0 0 144 0,0 0-144 16,0 0 0-16,0 0 144 0,-1-7-320 16,4-3-64-16,4-3-16 0,-1-2 0 15,3-2-384-15,1 0-96 0,5-3-16 0,0-1 0 16,2-1-208-16,-1 1-64 0,-1 0 0 0,0 1 0 16,-1-2 304-16,0 0 48 0,-2 1 16 0,2 1 0 0,-3 1 656 0,-1 1 0 15,-2 2 0-15,-3 1 0 0,0 3 1024 0,1 0 192 16,-5 1 48-16,1 1 0 0,-2 2-48 0,-1-1-16 15,-1-1 0-15,-3-1 0 0,1 2-272 0,0 1-48 16,1 3-16-16,-1 0 0 0,1 1-304 0,3 4-64 16,0 0-16-16,-7 6 0 0,-2 1-480 0,2 5 0 15,-4 5 0-15,1 5 0 0,1 4 0 0,1 4 0 0,0 5 0 16,6 0 0-16,0-2 0 0,4-1 0 0,-1-3 0 0,3-4 0 16,2-4 0-16,3-2-192 0,3-5 192 0,0-1-160 31,3-4-560-31,1-5-112 0,2-4-32 0,1-6-13728 0</inkml:trace>
  <inkml:trace contextRef="#ctx0" brushRef="#br2" timeOffset="-188583.095">21958 14998 28559 0,'0'0'2544'16,"0"0"-2032"-16,0 0-512 0,0 0 0 15,0 0 1216-15,0 0 160 0,0 0 32 0,0 0 0 16,0 0-1120-16,0 0-288 0,0 0 0 0,-2 9 0 0,0 2 0 15,2 5 0-15,-2 3 0 0,-1 4 0 0,1 5 256 0,1 7-32 16,1 4-16-16,1 4 0 0,0 3 0 0,1-1 0 16,2 0 0-16,-1-4 0 0,0-3-32 0,1 0-16 15,2-5 0-15,-2-2 0 0,2-4-160 0,-1-2 0 16,0-1 0-16,0-6 0 16,1-5-1168-16,-3-3-224 0,-3-10-32 0,0 0-8304 15,0 0-1648-15</inkml:trace>
  <inkml:trace contextRef="#ctx0" brushRef="#br2" timeOffset="-187255.947">21733 15372 38527 0,'0'0'1712'0,"0"0"336"0,0 0-1632 0,0 0-416 0,5 12 0 0,5-6 0 31,5-1-464-31,5-4-176 0,2-3-48 0,5-5 0 0,6-2 256 0,0-3 48 0,0-2 16 0,-1-3 0 15,-1-3 80-15,-2 3 16 0,-2 1 0 0,1 2 0 16,-5 0 64-16,1 0 16 0,0-1 0 0,0 0 0 16,-1 1 192-16,-2-1 0 0,-3 2 0 0,2 2 0 15,2 3 0-15,-5 1 192 0,-1-2-48 0,-1 3 0 16,1 1-144-16,-4 3 0 0,-2-1 0 0,-2 1 0 16,-8 2 0-16,0 0 0 0,0 0 0 0,0 0 0 15,0 0 0-15,0 0 0 0,0 0 128 0,0 10-128 16,-5 2 0-16,-3 0 0 0,-3 0 0 0,-2 4-176 15,-2 1 176-15,1 0 0 0,2-3 128 0,0 2-128 0,2 2 192 0,1 0-48 16,-3 0 0-16,2-2 0 0,4 1-144 16,0-1 0-16,3-3 0 0,2-2 0 0,3-1 0 0,4-3 0 15,-6-7 144-15,4 4-144 0,3 2 0 0,3-6 0 16,3-4 0-16,0 0-128 0,1-4 128 0,-1 1 176 16,3-7-48-16,3-1 0 0,-2-5 48 0,2 0 0 15,-2 1 0-15,0 0 0 0,-2 1-176 0,0-2 0 16,-1 2 0-16,-3 0 0 0,1 3 0 0,-2 3 0 15,0 1 0-15,-2 2 0 0,-1 1 0 0,0 3 0 16,-7 5 0-16,0 0 0 0,9-1 0 0,-9 1 0 16,0 0 0-16,13 9 192 0,-3-2-192 0,-1 3 0 15,-3 0 0-15,2 1 128 0,1-1-128 0,-1 0 0 16,2-2 0-16,-2 0 0 0,2-2 224 0,1-1-32 0,0 0-16 16,0-2 0-16,2-2 192 0,-2-1 32 0,0 0 16 0,-1-1 0 15,-1 1-224-15,1-3-64 16,2-1 0-16,0 0 0 0,-3-1-128 0,1 0 0 0,0 2 0 15,-2-1 0-15,3 1 0 0,-3-1 0 0,-8 4 0 0,10-3 128 16,0 2-128-16,-1 1 0 0,-9 0 0 0,11 5 0 16,0 0 0-16,-1 1 0 0,-1-2-144 0,-2 2 144 15,2-3 0-15,-1 0 0 0,-8-3 0 0,8 1 0 16,2-4 0-16,-1-1 144 0,1-2-144 0,-1-2 192 16,1-1-192-16,2-1 0 0,-2-5 0 0,2 0 0 15,0 1-192-15,1-1-32 0,-2 1 0 0,0 0 0 16,0-2 32-16,1 2 16 0,-2 2 0 0,1 2 0 15,0-1 16-15,-3 2 0 0,2 2 0 0,-2 1 0 16,2 3 160-16,0-1-208 0,-4 2 80 0,0 2 128 0,-6 0 0 0,9 4 0 16,-2-2 0-16,-7-2 0 0,0 0 0 0,4 7 0 15,-4-7 0-15,-1 11 0 0,-6 2-176 0,1-1 48 16,-2-1 0-16,-1 2 0 0,-6 2 128 0,1 2 0 16,-1 0-144-16,0 2 144 0,0 0 0 0,0-1 0 15,2 1 128-15,2-2-128 0,2-4 192 0,3-1-64 16,0-3 0-16,6-9 0 0,-2 6-128 0,2-6-256 15,0 0 64-15,0 0 16 0,0 0-96 0,0 0-32 16,10-4 0-16,0-4 0 0,3-2 304 0,1-2 0 16,-1-3 0-16,3-2 0 0,0 0-144 0,2 1 144 15,1 0 0-15,-1 0-144 0,2 2 144 0,-1 2 0 16,0 1 0-16,-1 6 0 0,3 0 0 0,-2 4 128 16,0 3 0-16,-2 5 0 0,-1 2-128 0,-2 4 0 0,0 3 0 15,-3 5 0-15,-2 1-192 0,-4 5-64 0,-5 6-16 0,-1 4 0 16,-5 0 272-16,-3 1 0 0,-5-2-128 0,-2 0 128 15,2-1 208-15,-4-5 112 0,-1-2 0 0,2-1 16 16,5-2 288-16,-1-3 48 0,-3-5 16 0,4-3 0 16,3-4-208-16,4-3-32 0,5-7-16 0,0 0 0 15,0 0-432-15,0 0 0 0,-4-8 0 0,1-4 0 16,0-5-320-16,6-4 48 0,3 0 16 0,4-5 0 16,-1-2-64-16,4-1-16 0,1-2 0 0,4-2 0 15,0-1 48-15,3-2 16 0,-1-2 0 0,2 0 0 16,1 3 272-16,0 0-160 0,0-2 160 0,0 1-128 15,2 2 128-15,-2-1 0 0,-1-3 0 0,-1 2 0 16,-2-1 0-16,-2 2 0 0,-3 2 0 0,-3 3 0 0,-1 3 0 16,-3 7 0-16,-3 3-144 0,1 5 144 0,-4 1 0 15,-1 5-144-15,0 6 144 0,-6-3 0 0,-3 3 0 16,-1 3 192-16,1 6 0 0,-4 3 0 0,0 2 80 0,0 3 16 16,0 3 0-16,3 3 0 0,-1 2-160 0,1 1-128 15,1-4 192-15,0-1-192 0,5-4 144 0,2 1-144 16,1-1 0-16,1-1 144 0,1-6-144 0,2 0 0 15,3-3 0-15,2-1 0 0,6-3 0 0,0-2 0 16,2-3 0-16,3 0 0 0,3-3 144 0,2-1 0 16,5-2 0-16,-3 0 0 0,1-2 48 0,1 3 16 15,1 0 0-15,0 2 0 0,0 0 0 0,-1 4 0 16,-1 4 0-16,0 2 0 0,-3 0 64 0,-1 3 16 16,-2 4 0-16,0 0 0 0,-5 1-288 0,1 3 0 0,-1-1 0 15,-1 4 0-15,-2-1 0 0,-4 0 0 0,-2 1-240 16,-6 0 80-1,-3-2-416-15,-6 2-64 0,1-1-32 0,-5-2-10688 0,-4-2-2144 0</inkml:trace>
  <inkml:trace contextRef="#ctx0" brushRef="#br2" timeOffset="-185212.672">22510 16065 5519 0,'-14'-7'496'0,"2"6"-496"16,-5 3 0-16,-1-1 0 0</inkml:trace>
  <inkml:trace contextRef="#ctx0" brushRef="#br2" timeOffset="-184288.515">22499 16066 911 0,'0'0'0'0,"11"-3"0"0,-1-2 0 0,-1-1 0 0,-2 1 0 0,1-1 0 15,0 2 1744-15,-2 0 272 0,-6 4 48 0,0 0 16 31,0 0-2320-31,6-6-464 0,-6 6-80 0,0 0-32 0,0 0 1584 0,-5-9 304 0,-2-1 64 0,-2 2 16 16,-1 1 640-16,-1 2 144 0,0-2 32 0,-1-2 0 16,-1-1-384-16,-3-1-80 0,-1 1-16 0,-2-1 0 15,-4-2-752-15,-1-1-160 0,-7-2-16 0,0-1-16 16,-1-2-288-16,-6-2-64 0,-7 1-16 0,0-3 0 0,-1 0 96 0,-3 0 32 16,-5 1 0-16,-5-1 0 0,-7-2-304 15,-5 2 128-15,-1 3-128 0,-1 0 0 0,-2 0 0 0,-2 0 0 16,-3 1 0-16,-1 0 0 0,2 0 0 0,6 2 128 15,-2-1-128-15,0 3 160 0,-3-1-160 0,1 4-272 16,1 0 64-16,1 1 16 0,1-1 192 0,-2 1-144 16,-4 2 144-16,1 4-128 0,0 0 128 0,-1 2 0 15,-1 1 0-15,-4 3 0 0,-3 4 0 0,2 3 0 16,1 0-144-16,0 2 144 0,-2 1-128 0,1 2 128 16,-6 1-160-16,5 2 160 0,4-1-256 0,0 1 64 15,1 1 0-15,4-1 0 0,3-1 192 0,4 0 0 16,2 1 0-16,2 1-144 0,1 3 144 0,3 3 144 15,2-1-16-15,1 6-128 0,4 5 0 0,3 0 0 0,3-2-160 16,4 0 160-16,3-1-256 0,-1 0 80 0,2-3 16 16,5 0 0-16,4-3 32 0,4 0 0 0,3-1 0 0,5-1 0 15,4-1 128-15,3 0 0 0,0 1 0 0,4 0 0 16,3 0 0-16,2 3 144 0,1 3-144 0,4-1 0 16,2 0 144-16,5-3-144 0,0-1 0 0,5 1 144 15,4-1 16-15,5 2 0 0,1 1 0 0,9 0 0 16,3-1 80-16,9 0 16 0,2-4 0 0,2 4 0 15,1 2-128-15,7 2-128 0,7 2 176 0,5 2-176 16,5-2 192-16,4 3-64 0,3-5 0 0,9 2-128 16,7-2 208-16,3 0-64 0,1 3-16 0,6 0 0 15,5-1-128-15,1 3 0 0,0-4 0 0,6 7 0 16,1 1 0-16,2 1 0 0,-2 0 0 0,1-1 0 0,2 2 0 16,-1-2 0-16,-2 1 0 0,-2-3 0 0,2 0 0 15,-2-3 0-15,-6 2-144 0,2-6 144 0,0 0 0 0,-2-5 128 16,-4-2-128-16,-6-3 192 0,0-5 48 0,-4-3 0 15,-2-4 0-15,-5-5 0 0,-11-7 112 0,2-2 32 16,1-5 0-16,-3-6 0 0,-1-5-16 0,-7-2 0 16,-6-2 0-16,-1-2 0 0,-1-3-80 0,-1-2-16 15,1-5 0-15,-5 2 0 0,-9-2 128 0,-7-4 32 16,-8-5 0-16,-4-3 0 0,-5 2-80 0,-7-2-16 16,-3 2 0-16,-10-2 0 0,-6 0-80 0,-7-7 0 15,-7-8-16-15,-12 2 0 0,-10 4-112 0,-13 0 0 16,-14 0-128-16,-13 3 192 0,-10 0-192 0,-15 4 0 15,-20 4-192-15,-14 6-10064 16,-14 3-2032-16</inkml:trace>
  <inkml:trace contextRef="#ctx0" brushRef="#br2" timeOffset="-179276.223">4072 1869 10127 0,'0'0'448'0,"-6"-6"96"0,-2-3-544 0,4 0 0 16,4 9 0-16,0-9 0 0,1 0 1088 0,-1 9 128 15,-1-10 0-15,1 4 16 0,0 6-416 0,-1-9-96 16,1 9-16-16,1-7 0 0,-1 7-64 0,0 0-32 16,7-5 0-16,1 3 0 0,2-3-208 0,2 4-32 15,2 4-16-15,1 0 0 0,0-3-160 0,4 0-48 16,4 0 0-16,-1 2 0 0,3 1-144 0,1 1 192 0,1 1-192 0,3 0 192 15,2-4-192-15,3 2 0 0,2 0 0 0,4-2 0 16,2-4 128-16,2-2-128 0,2 3 192 0,1-1-64 16,-1 3 256-16,4-1 64 0,-1-1 0 0,5-1 0 15,4 1 16-15,2 1 16 0,3-1 0 0,-2 1 0 16,-3-1-144-16,4 2-16 0,2-3-16 0,2 2 0 16,-4 0-176-16,1 0-128 0,-2-1 192 0,-2-1-192 15,0-1 208-15,0 3-64 0,3-1-16 0,0 0 0 16,-1-3 64-16,-1 2 0 0,-6 0 0 0,0-1 0 15,0 1-16-15,1 0 0 0,2 0 0 0,-1-2 0 16,2 2-176-16,-3 0 192 0,-3 0-192 0,1 1 192 16,-3 0-192-16,5-1 192 0,-1 0-192 0,3 1 192 15,0 0-192-15,-5 1 0 0,-3-1 0 0,-2 0 0 16,-3 2 0-16,0-3 0 0,0 1 0 0,-1 1 0 0,-2 0 0 16,-1 1 0-16,3 0 0 0,-2 0 0 0,-4 0 144 15,-1 0-144-15,0 0 160 0,-2 0-160 0,-1 0 256 0,-1 0-64 16,0 0 0-16,1 0 0 0,0 0-48 0,1 0-16 15,-2 0 0-15,-1 0 0 0,0 1 16 0,-2-1 0 16,-5-1 0-16,0 1 0 0,2 2 32 0,-5-2 0 16,1-1 0-16,-2 1 0 0,2 1-16 0,0 1 0 15,0 1 0-15,1-1 0 0,0-1-32 0,-1-1-128 16,3-1 192-16,0 2-64 0,0-1-128 0,2-1 0 16,-1-1 144-16,0-2-144 0,-3 4 192 0,-1-1-16 15,-2-1-16-15,-1-1 0 0,-1-3 96 0,-2 0 0 16,1-1 16-16,-5 0 0 0,-1 2 80 0,-1-1 16 0,0 1 0 0,-4-1 0 15,-1 0-16-15,0 1 0 0,-6 5 0 16,0 0 0 0,4-5-1120-16,-4 5-208 0,0 0-48 0</inkml:trace>
  <inkml:trace contextRef="#ctx0" brushRef="#br2" timeOffset="-178266.824">3910 10766 19119 0,'-16'-3'832'0,"16"3"192"0,-9-2-816 0,9 2-208 15,0 0 0-15,-9-2 0 0,1 1 0 0,8 1 0 16,0 0 0-16,0 0 0 0,0 0 144 0,0 0 96 16,0 0 16-16,0 0 0 0,0 0-256 0,6-5 176 15,2 0-176-15,1 3 160 0,2 2 288 0,5 2 64 16,3-1 16-16,4 3 0 0,-1-2 240 0,4 0 64 16,0 2 0-16,8-1 0 0,3-2-256 0,1-1-32 15,1 0-16-15,2 2 0 0,2 0-176 0,5 0-32 16,1 1-16-16,4-2 0 0,4-1 16 0,4 2 0 15,0 0 0-15,2 0 0 0,-2-1-96 0,7 2-16 0,4 0 0 16,3-3 0-16,-1-2-80 0,3-1 0 0,0 2-128 16,1 0 192-16,1 1-192 0,2-2 176 0,3-3-176 0,2 0 160 15,-4 5-160-15,5 0 0 0,-1 0 144 0,0-1-144 16,-3-3 0-16,3 1 0 0,0 3 0 0,-1 0 0 16,-2-2 128-16,2 4-128 0,-4 1 160 0,5-1-160 15,0 1 256-15,2 0-32 0,-1 2-16 0,1-1 0 16,1 1-208-16,-1-1 144 0,3 0-144 0,-2 0 128 15,-2 0-128-15,0 2 160 0,3 0-160 0,-1 0 160 16,2-3-160-16,-2-2 0 0,1 1 0 0,-1-1 0 16,-1-1-144-16,-1 0 144 0,-3-3 0 0,-3 0 0 15,0 0-224-15,0-3 64 0,-2-2 16 0,-8 1 0 16,-2-2 144-16,-6-1 0 0,-3 1 0 0,-5-1 0 16,-1 1 0-16,-5 0 192 0,0-4-32 0,-3 6-16 0,-3-1 352 15,-5-1 64-15,-3-1 16 0,-1 3 0 0,-4 1 32 0,-2 1 16 16,0-2 0-16,-2 3 0 0,-4-1-256 0,1 1-48 15,1 2-16-15,-2 1 0 0,-3-3-304 0,-4 2 0 16,-3-1 0-16,1 1-144 16,-3 0-1520-16,-1 1-320 0,-9 1-48 0</inkml:trace>
  <inkml:trace contextRef="#ctx0" brushRef="#br2" timeOffset="-176709.811">3978 16628 11967 0,'0'0'1072'0,"-8"-2"-864"0,2 0-208 0,1-3 0 16,0-2 2048-16,5 7 352 0,0 0 80 0,0 0 16 15,-8-3-1936-15,2-1-384 0,0-2-176 0,6 6 160 16,-4-3 272-16,-2-2 48 0,2-1 16 0,-1 0 0 15,1 1-304-15,-2-1-64 0,0 3-128 0,-2-2 192 16,3-3 128-16,1-1 32 0,-1-2 0 0,-2 2 0 16,2 4 224-16,1-4 64 0,3-2 0 0,1 0 0 15,1 0-320-15,3 0-48 0,0-1-16 0,2 1 0 16,1-2-80-16,-2 4-32 0,1 4 0 0,3 1 0 16,2 1-144-16,-2 1 0 0,0 6 144 0,0 3-144 15,-3 0 0-15,1 4 0 0,0 2 0 0,-4 5 0 0,-4 2 0 16,-2 2 128-16,-4 0-128 0,-1 3 128 15,-4 0 112-15,-1 2 16 0,-3-2 16 0,2-2 0 16,0-4 176-16,2-5 16 0,2-4 16 0,0-3 0 0,4-5 288 0,6-2 64 16,0 0 16-16,-5-10 0 0,1-4-336 0,8-9-80 15,5-7-16-15,3-1 0 0,3 1-416 0,5 2-256 16,5 0 48-16,4 3 0 16,5 2-1552-16,3 3-304 0</inkml:trace>
  <inkml:trace contextRef="#ctx0" brushRef="#br2" timeOffset="-175907.582">4127 7497 18431 0,'-10'-13'1632'0,"-1"0"-1312"15,-3 2-320-15,2 1 0 16,2 0-400-16,-1-1-160 0,0-1-16 0,4 4-16 0,3 1 976 0,-2 3 192 16,-2-3 32-16,-2 0 16 0,-1 0-272 0,4 0-48 15,-2 2-16-15,1-4 0 0,0 1 96 0,3 0 32 16,2 3 0-16,-4-2 0 0,0 3-288 0,7 4-128 15,0 0 0-15,0 0 128 16,0 0-1424-16,0 0-304 0</inkml:trace>
  <inkml:trace contextRef="#ctx0" brushRef="#br2" timeOffset="-172547.393">11399 5779 13823 0,'4'-14'608'0,"-2"6"128"16,3 0-592-16,-2-1-144 0,3-4 0 0,-5 2 0 15,2 0 1952-15,0 1 352 0,-2 0 80 0,0 2 16 16,-1 0-1360-16,0 8-272 0,0-7-48 0,-1-1-16 0,-1-1-400 0,1 0-96 16,-1 1-16-16,-1 0 0 0,3 8-192 0,-8-10-192 15,0-2 48-15,-5 4 0 0,-1 6-96 0,-2-1-16 16,2 1 0-16,-4-1 0 0,-4 2 256 0,0 2-192 15,-3 4 192-15,0-1-192 0,-2 1 192 0,0-4 0 16,-2-1 0-16,3 4 0 0,-6 6 176 0,1-5-32 16,0 0 0-16,1 1 0 0,-7 3 112 0,1 2 32 15,0 1 0-15,-3 0 0 0,0 3 64 0,-2 1 16 16,3 3 0-16,-3 2 0 0,-3 1-224 0,-3 1-144 16,-1 0 192-16,-1 7-192 0,-2 6 0 0,-2 3 0 15,-3-1 0-15,0 2 0 0,1-1 0 0,-3 1 0 16,-5-3 0-16,3 2 0 0,2-2 0 0,6-2 0 15,5-4 0-15,8 2 0 0,6 2 0 0,2-1 0 0,1-2 0 16,5 0 0-16,3-1 0 0,0-1 0 0,0 1 0 0,-1 0 0 16,0 4 128-16,-2 1-128 0,0 1 0 0,0 4 0 15,4 0 0-15,-2 4 0 0,0 2 0 0,-2 4 0 16,-1 4 0-16,2-1 0 0,1-2 0 0,1 2 0 16,1-1 0-16,0 5 0 0,3 0 0 0,3-2 0 15,2-2 0-15,3-3 0 0,0-1 0 0,6-3 0 16,1 1 0-16,3 3 0 0,3 4 0 0,0-3 0 15,5-3 128-15,0-3-128 0,4-3 0 0,3 1 0 16,2 3 0-16,3-2 0 0,4 0 0 0,2-6 0 16,4-2 0-16,3-1 0 0,2-3 0 0,-1-2 0 15,1-3 0-15,3-2 0 0,0-3 0 0,1-3 0 0,-2-4 0 16,1-4 0-16,3-5 0 0,1-1 0 0,3 0 0 16,1-4 192-16,0-1-64 0,1-3-128 0,0-5 208 0,-1-3-64 15,1-3-16-15,-1-3 0 0,3-4-128 0,-1-3 128 16,1-5-128-16,0-2 128 0,3-2-128 0,-4-4 160 15,1 1-160-15,-2-1 160 0,-1 1-160 0,1-4 0 16,1 2 144-16,0-4-144 0,2-2 128 0,1-2-128 16,-2-2 128-16,-2-2-128 0,-3 1 0 0,0 0 128 15,-4-1-128-15,0 0 0 0,-1-4 0 0,-1-2 144 16,1-3-144-16,-5-1 0 0,-5 1 160 0,-1 1-160 16,0 0 128-16,-3-3-128 0,-4 2 272 0,-2-1-16 15,-3-3-16-15,-2 3 0 0,-3-1-16 0,-2 5 0 16,-2 3 0-16,-4 2 0 0,-2-1-96 0,-3 0 0 15,-5-1-128-15,-3 2 192 0,-3 2-192 0,-2 2 176 16,-2 3-176-16,-2 1 160 0,-7-1-160 0,3 2 0 0,-1 1 0 16,-1-1 128-16,-5 0-128 0,1 3 0 0,-5-1 144 0,3 4-144 15,1 2 0-15,-2 1 0 0,-1 5 0 0,0 1 0 16,-1 3 0-16,-2 1 0 0,-3 0 0 0,-2 4 0 16,-1 2-128-16,-1 2 128 0,-1 2-128 0,2 3 128 15,1 2 0-15,-4 6-160 0,-1 1 160 0,-3 1 0 16,-3-1-160-16,0 4 160 0,0 2-128 0,-1 6 128 15,4 6-128-15,1 1 128 0,3-2-128 0,0 4 128 16,1 5 0-16,0 2-128 0,1 6 128 0,0 5 0 16,5 0 0-16,3 6-128 0,2 5 128 0,0 2 0 15,0-1 0-15,1 1-128 0,0 0 128 0,1 5 0 16,-2 6 0-16,0-2 0 0,-2-2 0 0,1 0-128 16,1-3 128-16,-4 1 0 0,1-1 0 0,2 2 0 15,3-1 0-15,1-1-192 0,2-2 192 0,4-5-9184 16,5-3-1728-16</inkml:trace>
  <inkml:trace contextRef="#ctx0" brushRef="#br2" timeOffset="-171208.576">22876 6633 26031 0,'6'-18'1152'0,"-3"6"240"0,3-4-1120 0,-1 0-272 0,-3 0 0 0,-2 2 0 16,0 0 0-16,0 0 0 0,-4 1-128 0,1-4 128 15,-3-3-400-15,-1-1 16 0,-1-1 0 0,-1 1 0 31,-1 2-64-31,0-1-16 0,0-2 0 0,-1 1 0 0,-4 2 464 0,-1 0 320 0,0-1-64 0,-4 1 0 16,-1 0 208-16,-3-1 48 0,-1-1 0 0,-2 2 0 16,0-1-176-16,-2 2-16 0,1 0-16 0,-3-2 0 15,0-3 16-15,-6 0 16 0,-3-2 0 0,-5 3 0 16,-2 1-16-16,-7 0 0 0,-5-1 0 0,2 1 0 16,-4 3-192-16,-3 3-128 0,-8 1 128 0,-3 2-128 15,-5 2 0-15,4 1 0 0,4 0 0 0,1 1 0 16,0 1 0-16,1 3 0 0,-1 3 0 0,5 2 0 0,3 1 0 0,2 1 0 15,-1 1 0-15,-2 4 0 0,-2 5 0 16,-1 3 0-16,-1-2 128 0,1 2-128 0,0 3 0 0,0 1 0 16,-3 1 0-16,3 3 0 0,3 2 0 0,3 4 144 15,3 1-144-15,3-3 0 0,4 0 256 0,3-2-48 16,-2 2-16-16,3 4 0 0,-1 4-192 0,5 4 176 16,5 3-176-16,1-1 160 0,0 0-160 0,0 2 0 15,5 1 0-15,1 0 128 0,0 2-128 0,2 1 0 16,0 0 0-16,0 3 0 0,-2-1 0 0,2-1 0 15,1 2 0-15,3 0 0 0,1 2 0 0,0-1 0 16,2 0 0-16,4-2 0 0,3 6 0 0,4-1 0 16,4 0 0-16,6-3 0 0,5-3 0 0,2-1 128 15,3-3-128-15,6 2 0 0,4 0 0 0,4 1 0 16,2-1 0-16,5-2 0 0,4-3 0 0,1-2 0 0,3-2 0 16,1-3 0-16,2-1 0 0,4 2 0 0,5-3 0 0,1-3 0 15,5-1 0-15,4-2-224 0,0 3 80 0,1 0 16 16,-1-3 128-16,4 0 0 0,4 0 0 0,3-3-128 15,2 0 128-15,1-5 0 0,0-1 0 0,4-5 0 16,3-2 0-16,3-2 0 0,0-2 0 0,-2-5 0 16,-1-2 0-16,0-5 0 0,1-3 0 0,0-1 0 15,-1-1 0-15,-4-1 0 0,0-3 0 0,1-4 128 16,2-1-128-16,-3-3 0 0,-2-1 128 0,-4 1-128 16,-2 2 0-16,4-1 144 0,1-2-144 0,-1-1 0 15,-2-2 144-15,-5-2-144 0,-2-4 0 0,0 0 144 16,0-1-144-16,-4-1 0 0,-5-2 0 0,-3-4 0 0,-4-4 160 15,-5-1-160-15,-5-1 192 0,-2-1-192 0,-5-4 352 0,0 0-32 16,-5-3-16-16,-2-1 0 0,-2-3 32 0,-3 1 16 16,-8 0 0-16,-2 2 0 0,-3 2 0 15,-1 2 0-15,-3 1 0 0,-3 1 0 0,-5-6-112 0,0 2-32 16,-5 0 0-16,-4 2 0 0,-2 3-64 0,-4 2-16 16,-2 0 0-16,-4 0 0 0,-7-1-128 0,-3-3 128 15,-7-1-128-15,-8-1 128 0,-8 1-128 0,-4 0 0 16,-3 3-192-16,-4 2 192 0,-1 5-144 0,-7 1 144 15,-7 2 0-15,-2 0 0 0,-1 1-128 0,-6 5 128 16,-5 3 0-16,0 6 0 0,3 3-128 0,-1 5 128 16,1 5 0-16,4 6 0 0,1 3-144 0,7 7 144 15,5 10 0-15,3 4-144 0,1 6-128 0,0 10-32 16,-1 9 0-16,2 9-9968 0,2 9-2000 16</inkml:trace>
  <inkml:trace contextRef="#ctx0" brushRef="#br2" timeOffset="-169160.212">11795 15475 34431 0,'-21'-20'1536'0,"5"7"304"0,-7-2-1472 0,1-2-368 16,0 1 0-16,1-1 0 16,3 1-912-16,0-3-256 0,-1-2-48 0,2 1-16 0,-2 4 1232 0,0 0 256 15,1 1 64-15,-3 1 0 0,0-1-144 0,1 3-32 16,-2 2 0-16,1 0 0 0,3 0-144 0,-3 3 0 15,1 2 0-15,-1 1 0 0,-1 1 0 0,1 2 0 16,1 1 0-16,-3 2 0 0,-1 0 0 0,-2 2-144 16,1 2 144-16,2 0-160 0,0 1 160 0,0 2 0 15,1 1 0-15,0 3 0 0,-2 2 0 0,0 4 176 16,-1 2-16-16,2 4 0 0,0 3 16 0,1 4 0 16,-1 2 0-16,2 1 0 0,3 2-176 0,0 4 128 0,-2 2-128 15,4 3 128-15,0 3-128 0,0 2 0 0,-2 4 0 0,1-1 0 16,1 1 0-16,3-1 0 0,0 0 0 0,3 1 0 15,-2 1 0-15,3 2 0 0,1 0 0 0,2-3 0 16,1 0 0-16,3-3 0 0,0 0 0 0,2 0 0 16,0-2 0-16,1 3 0 0,1 3 0 0,0-1 0 15,2-4 0-15,0-4 0 0,0-2 0 0,2 0 0 16,1 2 0-16,0-2 0 0,2-2 144 0,2 1-144 16,-1-2 0-16,2 0 0 0,1-7 0 0,3-4 0 15,1-4 0-15,3-3 0 0,2-1 0 0,-1-1 128 16,3-4-128-16,0-1 0 0,3-3 0 0,1 0 0 15,-1-2 0-15,0-3 0 0,0-4 0 0,0-2 0 16,0 0 0-16,0-2 0 0,1-4 0 0,0-3 128 16,3-3-128-16,1-2 128 0,0-2-128 0,3-1 128 0,5-5-128 15,-3-2 192-15,3-5-64 0,-4 1 0 0,-1-1 0 16,0-9 0-16,-3-10 0 0,1 1 0 0,-1 1-128 16,-1 1 128-16,-3-1-128 0,1 0 128 0,-4 0-128 0,3-1 128 15,-2 2-128-15,-3-5 128 0,-3-6-128 0,0-2 176 16,0 0-176-16,-3 1 192 0,-2 2-192 0,-2-2 0 15,-1-3-192-15,-2-4 192 0,0-4-128 0,-1 5 128 16,-5 0 0-16,0 0 0 0,1-1 0 0,-2 1-144 16,-2-1 144-16,2 0 0 0,-4-4-208 0,1 5 64 15,0 6 16-15,-1 6 0 0,0 2 128 0,-3 4 0 16,-3 2 0-16,2 2 0 0,-3 2-128 0,0 3 128 16,-6 2-128-16,1 2 128 0,-2 4 0 0,-1 2-160 15,-2 1 160-15,-4 3 0 0,-1 3-272 0,-2 1 48 16,-4 2 16-16,1 2 0 0,0 3-48 0,0-3-16 15,0 4 0-15,3 0 0 0,0 2 272 0,1-1-192 0,2 3 192 0,3 1-160 16,-4-1 160-16,1 1 0 0,0 3 0 0,0 3-128 16,-2 0 128-16,1 3 0 0,-2 1 0 0,2 2 0 15,3 2 0-15,-1 4-160 0,0 1 160 0,-1 4 0 16,-1 2-144-16,-1 4 144 0,0 1 0 0,-1 2-144 16,1 1 144-16,0 1-192 0,0 0 192 0,1 1-192 15,2 0 192-15,-2-1 0 0,4 2 0 0,-1 3 0 16,-3-1 0-16,2 6 0 0,3 0 0 15,-4 2 0-15,1 3 0 0,3 2 0 0,-2-2 0 0,2 1 0 16,-1 2 0-16,-1 2 0 0,0-1 0 0,1 3 0 16,-1 2 0-16,2-3 0 0,-2 0 0 0,3-4 0 15,0 0 0-15,0-2 0 0,1-3 0 0,3 5 0 16,1 2 0-16,2-1 0 0,2-2 0 0,2-5 128 0,3-3-128 0,-1-2 144 16,4 1-144-16,4-3 160 0,-2-2-32 0,4 0 0 15,3 1 0-15,1-1 0 0,2 2-128 0,2-2 0 16,3-1 144-16,4-4-144 0,-4-1 0 0,4-3 0 15,2-2 0-15,-1-2 0 0,5-2 0 0,-1 1 0 16,5-3 0-16,3-1 0 0,-1-2 0 0,2-2 0 16,-1-3 0-16,1-1 128 0,0-4-128 0,-1 0 0 15,2 0 0-15,3-2 0 0,-4-4 0 0,2-2 192 16,0 1-64-16,0-3 0 0,1-2 48 0,-2-2 16 16,-1-3 0-16,-2-3 0 0,-1-2-16 0,0-7 0 15,1-4 0-15,0-9 0 0,0-5-176 0,3-4 160 16,4-3-160-16,0-4 160 0,1-4-160 0,0 2 0 0,-2-3-160 15,0-4 160-15,-6-5-128 0,-1 0 128 0,-4 2 0 0,-1 2-144 16,-4 4 144-16,-1-5 0 0,-2-4 0 0,-5 2 0 16,-5 0 0-16,-1 2 0 0,-5 0 0 15,-2-1 128-15,-4-2-128 0,-2 1 0 0,-3-1 0 0,-2 5 0 16,-3 4 160-16,-1 1-32 0,-4 1-128 0,1 4 192 16,-2 1-192-16,-1 7 128 0,-3 6-128 0,-3 6 0 15,-5 7 208-15,-3 6-48 0,-5 5-16 0,0 6 0 16,-3 6-400-16,4 6-96 0,-4 5-16 0,5 6 0 15,-1 5-1504 1,4 5-304-16,1 5-64 0,2 2-16 0</inkml:trace>
  <inkml:trace contextRef="#ctx0" brushRef="#br2" timeOffset="-167556.584">22528 15992 21183 0,'9'-10'944'0,"-2"5"192"0,0-3-912 0,-1-2-224 0,1-3 0 0,-2-2 0 16,1 0 1792-16,-2 0 320 0,0 0 64 0,0 0 16 16,-3-2-1984-16,-1 0-400 0,-3 0-64 0,-4-2-32 15,-5-5 288-15,0 1 0 0,-1 0 0 0,-4 0 144 0,-4-1-144 16,-2 0-192-16,-3 0 32 0,-3-1 16 0,-2 0 144 0,-4 2 256 16,-5-1-64-16,-2 0-16 15,-3-3-176-15,-2 3 192 0,1-1-192 0,-1-1 192 0,0 0-192 0,-6-3 192 16,-2 1-192-16,-6 1 192 0,-1 1 64 0,-1 2 32 15,2 1 0-15,0 3 0 0,0 3 176 0,-1 2 48 16,-8 0 0-16,0 0 0 0,-2 1-176 0,3 2-16 16,-2 0-16-16,-3 1 0 0,-4-1-304 0,0 1 128 15,0 0-128-15,0 1 0 0,-1 0 0 0,-1 2 0 16,-2 0 0-16,1 3 0 0,3 1 0 0,2 1 0 16,2 2 0-16,0-1 0 0,-1 2 192 0,5 0-192 15,3 2 192-15,4 2-192 0,3 0 144 0,0 1-144 16,-3 0 0-16,0 3 144 0,0 1-144 0,1 4 0 15,3 1 0-15,-3 2 0 0,2 1-256 0,-4 3 64 0,-3 4 0 16,0 0 16-16,1 4 0 0,1 1 0 0,3 4 0 16,4 1 0-16,3 0 176 0,2 3-160 0,2-2 160 0,4-1-160 15,2-1 160-15,5 0 0 0,5 3 0 0,5-3-128 16,6-1 128-16,3 3 0 0,3 5 0 0,3 0 0 16,5-2-192-16,2 2 32 0,2-2 16 0,0 1 0 15,1-1-112-15,4 0-32 0,1-2 0 0,2 2 0 16,-1 4 0-16,5 2 0 0,2 1 0 0,1 0 0 15,0 1 128-15,4-1 32 0,3-2 0 0,3 1 0 16,-1-2 128-16,5 4 0 0,6-1 0 0,0 2 0 16,2 0 0-16,4-1 0 0,2-3 0 0,3-2 0 15,0-2 0-15,4-1 0 0,4-2 160 0,3 1-160 16,3-1 176-16,7-1-176 0,4-1 192 0,2 1-192 16,-4 3 0-16,7-3 0 0,1-4 0 0,5 0 0 15,3-2 0-15,-2 0 0 0,0 0 0 0,3-4 0 16,2-3 0-16,4-1 0 0,4-3 0 0,-4 1 0 0,-1-2 0 15,0-2 0-15,3-2 0 0,2-2 0 0,-6-3 0 0,3-3 0 16,1 3 0-16,-1-5 0 0,1-3 0 0,-3 0 0 16,-3-2 0-16,0 0 0 0,2 0 192 0,0-3-64 15,-5 3 0-15,-1-3-128 0,-3-3 240 0,2-1-64 16,0 0-16-16,-1 0 0 0,-2-2-16 0,-5-2 0 16,-6-1 0-16,-4-1 0 0,-2-1-144 0,-3 0 128 15,-4-1-128-15,-4-2 128 0,-4-5 32 0,-3-1 0 16,-2-1 0-16,-6-4 0 0,-4-4-160 0,-4-1 0 15,-1-3 144-15,-3 2-144 0,-7 4 0 0,0-2 0 0,-1-3 0 16,0-1 0-16,-6-2 0 0,-1 1 0 0,-3 1 0 16,-2-6 0-16,-2-10-256 0,-1 5 16 15,-3 5 16-15,0 2 0 0,-2 4 224 0,-3-2 0 0,0 1 0 0,-4 0 0 16,1 3 0-16,-6-1 0 0,-2-3 0 0,-1 1 0 16,-2 2 192-16,-2 3-192 15,-1 2 192-15,-2-2-192 0,-2 1 192 0,0 0-64 0,-4-2 0 16,2 2-128-16,-1 0 0 0,-3-1 0 0,2-2-160 0,-5 1 160 15,-5 2-368-15,-4-1 48 0,-6 4 16 0,-2-3 0 16,-1 5 304-16,-3 0-160 0,-4 2 160 0,-9 1-128 16,-7 2 128-16,-5-1 0 0,0 1-144 0,-6 1 144 15,-4 1-128-15,-2 5 128 0,-2 1-160 0,3 4 160 16,5 2-224-16,2 4 48 0,3 3 16 0,4 4 0 16,7 3 160-16,4 1 0 0,3 4 128 0,0 1-128 15,1 0 0-15,2 2-192 0,5 2 32 0,1 1 0 16,1 2-1728-16,0-1-352 0,-23 12-64 0,9-5 0 0</inkml:trace>
  <inkml:trace contextRef="#ctx0" brushRef="#br2" timeOffset="-165900.249">22057 10395 1839 0,'5'-8'160'0,"-1"2"-160"16,1-1 0-16,2 2 0 15,-3-1 4496-15,7 3 880 0,-1 2 160 0,4-1 32 0,2-1-4416 0,5 2-880 16,2 2-272-16,0 2 128 0,-6-3-128 0,5 0 0 16,6-1 144-16,-1-1-144 0,1 1 0 0,-2 0 0 15,-2-2 0-15,2 0 0 0,-2 0 256 0,1 0 0 16,-3 1-16-16,0 0 0 0,0-2-32 0,-2 2 0 16,-1 1 0-16,-2 1 0 0,1-1-208 0,-2 1 0 15,0-3 0-15,0 3 0 0,2 3-256 16,-3-2-80-16,0 1-32 0,-2 1 0 15,-4-2-784-15,-1 2-144 0,-1 2-48 0</inkml:trace>
  <inkml:trace contextRef="#ctx0" brushRef="#br2" timeOffset="-165646.557">22534 10210 28559 0,'7'-13'1264'0,"-3"8"272"0,4-1-1232 0,3 3-304 0,2 1 0 0,6-2 0 31,4 0-432-31,1 1-144 0,4-1-16 0,2 3-16 0,3 2-368 0,-1-1-80 0,-2-2-16 0,-1 0 0 16,-2 1-208-1,-3 0-32-15,-2 0-16 0,-3 1 0 0,-4 0 976 0,-1 2 192 0,-5 1 160 0,-9-3-208 16,0 0 560-16,7 7 112 0,-4 0 32 0,-4 3 0 15,-3-2-240-15,-3 2-64 0,-2 1 0 0,-2 1 0 0,-3 0-192 16,-3 1 0-16,-2-1 128 0,-3-1-6016 16,-1-1-1184-16</inkml:trace>
  <inkml:trace contextRef="#ctx0" brushRef="#br2" timeOffset="-165205.462">21962 10301 14335 0,'0'0'640'0,"0"0"128"0,0 0-624 0,0 0-144 0,0 0 0 0,0 0 0 16,0 0 704-16,0 0 128 0,0 0 0 0,0 0 16 15,0 0 400-15,9-6 80 0,-2-1 16 0,0 1 0 16,-2 0-80-16,0-1-16 0,2-4 0 0,-1 0 0 16,2-3-96-16,-2 1-32 0,1-1 0 0,0-3 0 15,2 1-288-15,-3-4-48 0,4-1-16 0,-2 0 0 16,1-2-176-16,-1-3-32 0,2-4-16 0,1-1 0 15,-1 1-208-15,1 1-32 0,0 0-16 0,-1 0 0 16,2-1-288-16,-1 4 160 0,-1 2-160 0,1 4 128 0,1 2-128 16,0 3 0-16,-4 0 0 0,1 3 0 0,1 0 0 0,-3 1 0 15,-2 1-128-15,-2 4 128 0,-3 6-176 0,0 0 48 16,0 0 0-16,9-2 0 16,-2 0-576-16,-7 2-96 0,11 5-32 15,-3 2 0-15,-8-7-2336 0,5 9-480 0</inkml:trace>
  <inkml:trace contextRef="#ctx0" brushRef="#br2" timeOffset="-164882.253">21939 9688 32255 0,'-2'-16'2864'0,"0"1"-2288"15,2 1-576-15,4 3 0 0,0-4 256 0,6 6-48 0,-1 0-16 0,4-1 0 16,4-1-192-16,0 1 0 0,1 1-192 0,1 3 192 31,-2 0-528-31,2-1 0 0,1-1 0 0,-1 2 0 0,-1 2 288 0,-1 4 64 0,-3 3 16 0,-2-1 0 16,-1 0 160-16,0 4 0 0,1 4 160 0,-3 3-160 16,-1 4 288-16,-1 1-32 0,2 3-16 0,-2 4 0 15,-4 4 0-15,2 1 0 0,-3-1 0 0,-2 2 0 16,-2-1 16-16,-1 0 0 0,0 0 0 0,0 2 0 15,-4 0-128-15,-2-1 0 0,-2-3-128 0,0 1 192 16,-3-1-192-16,1-3 0 0,0-2 0 0,1 1 0 16,2 3-1680-16,-1-4-288 0,2-4-48 15</inkml:trace>
  <inkml:trace contextRef="#ctx0" brushRef="#br2" timeOffset="-161467.464">18301 17257 30175 0,'0'0'1344'0,"0"-9"256"0,0-1-1280 0,2 1-320 0,0 1 0 0,3 1 0 32,4 0-736-32,0 1-224 0,2-2-32 0,1 3-16 0,2 0 624 0,1 0 128 0,3-4 32 0,1 2 0 15,-1 3 544-15,4 0 128 0,-1 0 0 0,5 0 16 16,-1 1 112-16,7 0 32 0,4 2 0 0,5-1 0 15,3 2-272-15,2 2-48 0,0 3-16 0,4-2 0 16,0 0-128-16,1-2-16 0,3 3-128 0,3 0 192 16,1 0-192-16,-3 1 0 0,-3-1 0 0,-2 1-160 15,-3 1-32-15,-1 1-16 0,-2-2 0 0,0 3 0 16,2-1-560-16,-6-1-128 0,-2 2 0 16,-4 2-7456-16,1 1-1488 0</inkml:trace>
  <inkml:trace contextRef="#ctx0" brushRef="#br2" timeOffset="-161047.886">20985 17308 37087 0,'10'-8'1648'0,"-3"2"336"0,2-2-1600 0,1 0-384 0,5 2 0 0,5 1 0 32,2-1-416-32,5 1-160 0,4-2-48 0,4 2 0 0,4-1 400 0,-2-1 80 0,3-6 16 0,2 4 0 15,2 1 272-15,-2 0 64 0,1-2 16 0,-4 0 0 16,0 0 272-16,-3 4 48 0,-1 5 16 0,-2-4 0 0,1-3-336 16,-2 1-64-16,0 3-16 0,-1-1 0 0,-1 4-320 15,-2 3-64-15,-4 3-16 0,-2 0 0 16,-2 1-2416-16,-4 1-480 0</inkml:trace>
  <inkml:trace contextRef="#ctx0" brushRef="#br2" timeOffset="-159229.553">22239 9719 15999 0,'-8'-10'704'0,"1"6"160"0,0 2-688 0,7 2-176 15,-4-5 0-15,4 5 0 0,-3-5 0 0,3 5 0 16,0 0-192-16,0 0 192 0,-3-5-192 0,3 5 192 16,0 0-160-16,0 0 160 0,0 0 0 0,0 0-144 0,0 0 144 0,0 0 0 15,0 0 288-15,0 0 144 0,0 0 16 0,0 0 16 16,0 0 112-16,0 0 32 0,0 0 0 0,0 0 0 15,0 0-80-15,0 0-16 0,10 0 0 0,0 1 0 16,1 3 64-16,2-1 0 0,4-1 0 0,2 0 0 16,-1 0-144-16,4 1-32 0,1 1 0 0,2-2 0 15,-1-2-176-15,1-1-32 0,0 0-16 0,1-1 0 16,0-2-176-16,-1 1 0 0,-1 0 144 0,-1 0-144 16,-1 2 0-16,1-2 0 0,-3-4 0 0,0 4 0 15,2 2 0-15,-2 0 128 0,1 1-128 0,-3-4 0 16,-3 0 144-16,4 1-144 0,0 1 192 0,-2 1-192 15,0 0 320-15,-2-4-64 0,-1 0 0 0,0 0 0 0,-2 4-256 16,-2 1 0-16,-2 0 0 0,2 0 0 0,-1 3 0 0,-9-3 0 16,0 0 0-16,10 3 0 0,-10-3 0 0,8 1 0 15,-8-1 0-15,0 0-144 0,0 0 144 0,0 0 0 16,0 0 0-16,0 0 0 0,0 0 0 0,0 0 0 16,0 0 0-16,0 0 0 0,0 0 0 0,0 0 0 15,0 0 0-15,0 0 128 0,0 0-128 0,0 0 0 16,0 0 128-16,0 0-128 0,0 0 192 0,0 0-16 15,0 0-16-15,0 0 0 0,0 0 32 0,0 0 0 16,0 0 0-16,0 0 0 0,0 0-64 0,0 0 0 16,0 0 0-16,0 0 0 0,0 0-128 0,0 0 0 15,-5 10 0-15,1-2 0 0,-4 1 0 0,0 3 0 16,-1-1 0-16,1 4 0 0,0 0 0 0,3 3 0 0,-6-1 0 0,2 2 0 16,0 2 0-16,1 1 0 0,1 2 0 0,-2 0 0 15,-2-1 0-15,1 2 0 0,1-1 0 0,0 1 0 16,-4-1 0-16,3-2 0 0,3-4 0 0,-3-1 0 15,2 2 0-15,-3-1 0 0,0-3 0 0,0-3 0 16,0-3 0-16,1 0 0 0,2-3 0 0,1 0 0 16,7-6 0-16,0 0-224 0,-8 0 32 0,8 0 0 31,-7-2-2272-31,2-4-448 0,-4-7-96 0,5-2 0 0</inkml:trace>
  <inkml:trace contextRef="#ctx0" brushRef="#br2" timeOffset="-158775.989">22266 9946 19343 0,'0'0'1728'0,"0"0"-1392"0,0 0-336 0,3-7 0 16,3-1 640-16,-6 8 64 0,5-4 16 0,3 0 0 16,2 1-512-16,-2 3-208 0,-8 0 176 0,10 5-176 15,-1 1 256-15,0 4-32 0,0 0-16 0,-2 1 0 16,-7-11 320-16,6 12 64 0,-2 2 16 0,1 2 0 16,-2-3-160-16,0 2-16 0,-2 3-16 0,-1-5 0 15,-1 2-416-15,0 0 0 0,-1-2 0 0,1-1 0 16,0-2 0-16,0-1-144 0,0 2 144 0,1-4-208 15,0-7-352-15,0 0-64 0,0 0-16 16,0 0 0-16,4 8-1600 0,-4-8-336 16,0 0-64-16</inkml:trace>
  <inkml:trace contextRef="#ctx0" brushRef="#br2" timeOffset="-158577.749">22443 9911 25791 0,'0'0'2304'0,"-7"-3"-1856"16,3 2-448-16,4 1 0 0,0 0 1440 0,2 11 192 16,0 1 32-16,4 1 16 0,1 0-1424 0,1 0-256 15,2 0 0-15,2 1-176 16,-2 0-272-16,0 3-48 0,1-1-16 0,-3-3 0 16,-2-2-448-16,0 0-112 0,-1-1-16 0,2 0 0 15,-7-10-464-15,5 9-112 0,-5-9 0 0,7 5-16 0</inkml:trace>
  <inkml:trace contextRef="#ctx0" brushRef="#br2" timeOffset="-158413.114">22563 9854 35007 0,'0'0'3120'0,"0"0"-2496"0,0 0-496 0,0 0-128 16,0 0-240-16,0 13-64 0,2 4-16 0,5 2 0 15,-1 5-1472-15,4 0-288 16,-2-4-64-16,1 0-10752 0</inkml:trace>
  <inkml:trace contextRef="#ctx0" brushRef="#br2" timeOffset="-158262.171">22778 9793 29487 0,'0'0'2624'0,"0"0"-2112"15,-6-2-512-15,6 2 0 0,-6 6 960 0,4 5 64 16,1 2 32-16,2 5 0 0,1 4-1056 0,4 3-304 16,1 3-16-16,3 3-14144 0</inkml:trace>
</inkml:ink>
</file>

<file path=ppt/ink/ink2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5:20:06.974"/>
    </inkml:context>
    <inkml:brush xml:id="br0">
      <inkml:brushProperty name="width" value="0.05292" units="cm"/>
      <inkml:brushProperty name="height" value="0.05292" units="cm"/>
      <inkml:brushProperty name="color" value="#00B0F0"/>
    </inkml:brush>
  </inkml:definitions>
  <inkml:trace contextRef="#ctx0" brushRef="#br0">6626 2074 31151 0,'-10'-17'1376'0,"4"7"288"0,1-1-1328 0,-2 0-336 16,4 0 0-16,2 1 0 0,0 3 0 0,1-1 0 15,1-1 0-15,1 0 0 0,0 0 128 0,2 0 16 16,0 0 0-16,0-1 0 0,4-2-144 0,0 0 0 0,-1 4 0 0,3 0 0 16,0 2 0-16,5 3 0 0,-3 3 0 0,7 0 0 15,5-1-192-15,3 2 192 0,4 3-192 0,4 0 192 16,4 1-160-16,2 1 160 0,3 2 0 0,5-2-144 16,2-3 144-16,7 0 0 0,7 2-144 0,-1 0 144 15,5-2 0-15,3-1 0 0,4-1 0 0,4-1 0 16,10-1 0-16,1 0 0 0,0 0 0 0,6-1 0 15,7-1 192-15,1 2-32 0,1 3-16 0,2-3 0 16,5-6 80-16,0 6 16 0,0 9 0 0,5-6 0 16,1-7 16-16,0 1 0 0,-1 2 0 0,6 1 0 15,0 1-64-15,0 1 0 0,-2-1 0 0,4 1 0 16,5 2-880-16,-2-1-176 16,-3 3-32-16,1 1-16 0,4 2 1552 0,2 0 320 0,2-2 64 0,-3 3 16 0,-1 4-816 0,-1-2-224 15,5-2 0-15,-3-3 0 0,-3-1 0 0,3 1 0 16,3 0 0-16,-2-2 0 0,-6-3 0 0,1 2 0 15,-2-3-160-15,-1 0 160 0,-5-4 0 0,0 3-144 16,-2 1 144-16,1-3 0 0,-1-2 0 0,-6 0 0 16,-5 5 0-16,-3-2-128 0,-3-3 128 0,1 3 0 15,-2 0 0-15,-3 0 0 0,-6-3 0 0,0 0 0 16,-1 3 0-16,-2 0 0 0,-5 1 0 0,-2-2 0 16,-3-1 0-16,-1 1 0 0,-2-1 0 0,-6 0 0 15,-5 2 0-15,-5 1 128 0,-10 0-128 0,-4-2 0 16,-4-6 0-16,-6 3 0 0,-7 4 0 0,-4-1 0 15,-4-3 0-15,-4 2-128 0,-6-2 128 0,-5 2 128 16,-5 4-128-16,0 0 176 0,-2-9-48 0,-5 4 0 0,-8 0 0 0,-3 1 0 16,-8-1-128-16,-3 3 160 0,-7 0-160 0,-9 2 160 15,-6 1-160-15,-9 2-176 0,-10 2 48 0,-5-1 0 16,-5 1 128-16,-5-1-128 0,-6 0 128 0,-6 1-128 16,-5 0 128-16,-6-2 0 0,-3-5 0 0,-6 4-128 15,-2 1 128-15,-4-1 0 0,-3-2 0 0,-4 1 0 16,-2 1 0-16,-4-1 0 0,-5-2 128 0,1-1-128 15,0-1 144-15,2 0-144 0,-3 0 192 0,-4-1-192 16,-5-3 224-16,1 0-64 0,1 1-16 0,-2 1 0 16,0 0 80-16,-7 2 16 0,-5 0 0 0,1 3 0 15,2 1-48-15,-1 1-16 0,2 0 0 0,-4 1 0 16,-3-3-176-16,-1 0 0 0,2 3 144 0,3-1-144 16,2 1 128-16,3 3-128 0,-2 0 128 0,4 0-128 0,2-1 0 0,3-4 0 15,6-1-192-15,2 3 64 0,1 2 128 0,4-2-208 16,4-4 80-16,7 1 128 0,6 2-272 0,5 1 64 15,6-3 16-15,3 0 0 0,6 0 0 0,8-3 16 16,8 2 0-16,5-2 0 0,3-4 176 0,7 2 0 16,7-2 0-16,8 2-128 0,8-1-32 0,8 1 0 15,9-3 0-15,7 3 0 0,2 0-16 0,5 1 0 16,5 3 0-16,9 1 0 0,0 0-80 0,0 0-32 16,13-5 0-16,6 3 0 0,7 3 16 0,7-1 0 15,11-2 0-15,7 1 0 0,8 0 272 0,3 1 0 16,4 2-128-16,9-2 128 0,7-2 0 0,8 0 0 15,6-2 0-15,6 1 0 0,6 0 0 0,7 1 0 16,3-1 144-16,8 0-144 0,5-1 160 0,3 0-160 0,5-1 192 16,4-1-192-16,3-1 160 0,3 1-160 0,4 1 128 15,4-2-128-15,2-1 160 0,1 1-160 0,3-1 192 0,4 1-192 16,2 2 224-16,0-1-64 0,-1 0-16 0,0-1 0 16,1 2-144-16,4-1 0 0,1 0 0 0,1 0 128 15,-3 1-128-15,0-1 0 0,-4 1 0 0,-4 0 128 16,-1 2-128-16,-2 1 0 0,-1-1 0 0,-5 1 0 15,-4 1 0-15,-5-2 0 0,-6 0 0 0,0 0 0 16,-3 1 0-16,-8 0 0 0,-10-2 0 0,-3 0 0 16,1 2 0-16,-7-1 0 0,-6-2 0 0,-7 1 0 15,-3-2 0-15,-5 1 0 0,-8-1-144 0,-6 1 144 16,-7-2 0-16,-5 2 0 0,-6-3 0 0,-6 0 0 16,-6 1 0-16,-6-1 176 0,-8 1-176 0,-5 1 160 0,-7-1-160 15,-8 2 0-15,-4 3 0 0,-7 2 0 16,-2-6 0-16,-10 2 0 0,-8-2 0 0,-11 2 128 0,-10 0-128 0,-7 3-192 15,-9 0 32-15,-8 0 16 0,-7 0 16 0,-9 1 0 16,-9 2 0-16,-4 0 0 0,-1 1 128 0,-10 0 0 16,-9-1 0-16,-3 1 0 0,-2 3 0 0,-7 1 0 15,-6-1 0-15,-6 0 0 0,-5-1 0 0,1 2 0 16,-1-1 0-16,-5 1 0 0,-5-2 0 0,-2 0 0 16,-1-1 0-16,1 0 128 0,-1-2-128 0,1 2 0 15,-5 2 0-15,-2-2 0 0,-4-2 0 0,3 2 128 16,-1-2-128-16,5 1 0 0,0 0 0 0,2 0 128 15,-4 0-128-15,4-1 0 0,0-1 0 0,4 1 128 16,2 1-128-16,0 0 0 0,0 0 0 0,7-1 128 0,6-2-128 16,2 3 0-16,-1 0 0 0,1 0 0 0,4 0 0 0,6 2-192 15,7-2 192-15,2-1-192 0,5-2 192 0,5 3-192 16,5-1 192-16,8 0-160 0,7-1 160 0,4-1-160 16,1-1 16-16,9 1 0 0,7 0 0 0,6-1 0 15,12-1 0-15,4 1 0 0,6-2 0 0,10 1 0 16,4-3 144-16,7 1-192 0,5 1 192 0,5 1-192 15,7 2 192-15,0 0-192 0,0 0 192 0,18-3-192 16,7 3 192-16,7 3-192 0,5-1 192 0,9 1-192 16,11 2 192-16,11-1 0 0,12 2 0 0,6-1 0 15,6 1 0-15,9 1 128 0,14 0-128 0,10-4 176 16,2 1 32-16,12-2 16 0,7 0 0 0,14-2 0 16,6-1 32-16,9 0 16 0,6 0 0 0,8 0 0 0,6-2 48 15,6 2 16-15,5 0 0 0,5-1 0 0,7 0-16 16,9 0 0-16,6-2 0 0,4 2 0 0,2 0-64 0,3 0 0 15,3 1-16-15,2-4 0 0,0 2-64 0,1 0-16 16,-2 1 0-16,-3 4 0 0,-2 2-160 0,-2 3 0 16,-5-3 144-16,-2 5-10960 15,-4 1-2208-15</inkml:trace>
</inkml:ink>
</file>

<file path=ppt/ink/ink2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5:20:10.322"/>
    </inkml:context>
    <inkml:brush xml:id="br0">
      <inkml:brushProperty name="width" value="0.05292" units="cm"/>
      <inkml:brushProperty name="height" value="0.05292" units="cm"/>
      <inkml:brushProperty name="color" value="#00B0F0"/>
    </inkml:brush>
  </inkml:definitions>
  <inkml:trace contextRef="#ctx0" brushRef="#br0">6424 1076 11679 0,'28'-29'512'0,"-9"12"128"0,0-5-512 0,5 2-128 0,-2 0 0 0,3 0 0 16,-1-2 960-16,1 0 160 0,3 2 32 0,-4 1 16 16,-1-1-144-16,1 0-48 0,1-1 0 0,-2 1 0 15,0 3-400-15,-1 1-96 0,0 2-16 0,-4 2 0 16,0 2-224-16,-3 2-48 0,-2 2-16 0,0 4 0 16,-4 3-176-16,0-1 0 0,1-3 0 0,-10 3 128 15,0 0-288-15,0 0-64 0,0 0-16 0,0 0 0 16,0 0-192-1,0 0-32-15,-13 4-16 0,-3-4 0 0,-6-4 224 0,-3 1 64 0,-4 0 0 0,-2-2 0 16,-1-1 192-16,-4 0 0 0,-1 1 144 0,2-2-144 16,0-2 512-16,-1 2 0 0,-2-1 0 0,14 3 0 0,-4-4-128 15,-4-1-32-15,-1-2 0 0,-5 1 0 0,-6-1-160 0,-1 1-16 16,-1-1-16-16,-44-12 0 0,7 7-160 0,5 3 192 16,-1 3-192-16,2 2 192 0,0 2-32 0,-1 2 0 15,-5-2 0-15,0 3 0 0,-4 1-160 0,2 2 0 16,2 0 0-16,-3 1 0 0,-3 0 0 0,-3 2 0 15,-1 5 0-15,-3-1 0 0,0-3 128 0,-1 5 0 16,-4 1 0-16,4-1 0 0,-5 0-128 0,0 0 0 16,-4 1 0-16,3 1 0 0,6 0 0 0,42-3-176 15,-10 3 48-15,-6 2 0 0,-5 2 128 0,-5-1 176 16,-4-5-48-16,-5 1 0 0,-2 3-128 0,-81 8 0 16,30-7 0-16,17-1 0 0,11 2 0 0,9 1-176 15,8 0 176-15,-2-1-128 0,0 0 128 0,6 2 0 0,4 3 0 0,2 1 0 16,2-4 0-16,0 3 0 0,1-3 0 15,5 1-128-15,7-1 128 0,1 2 0 0,3 1 0 0,1-1 0 16,2 0 0-16,4 1 0 0,4-1 0 0,5 4 0 16,6 1 0-16,2 0 0 0,2-4 0 0,2 2 0 15,3 0 0-15,4 1 0 0,2 0 0 0,0-1 0 16,-1 1-256-16,5 1 16 0,2 0 16 0,5 0 0 16,1-1-16-16,4 1 0 0,1 0 0 0,1 3 0 15,3 1 96-15,2 2 16 0,3 0 0 0,2 2 0 16,2 3 128-16,3 0 0 0,4-4 0 0,-2 0 0 15,2 0 0-15,4-2 0 0,4 2 0 0,4-2 0 16,4 0 0-16,4 1 0 0,-1-3 0 0,8 0 0 16,5 1 0-16,2 0 0 0,3 3 0 0,2-3 128 0,1 0-128 0,7-1 192 15,5-3-64-15,6-1 0 0,3-1-128 0,4-2 192 16,2-1-64-16,2-3 0 0,2-2-128 0,7 0 176 16,7-2-176-16,1-1 192 0,0-2-64 0,6 0-128 15,9-2 192-15,0-1-64 0,-1-3-128 0,4 1 0 16,6 4 144-16,1-3-144 0,-3-2 240 0,6 2-32 15,6-1 0-15,-3-1 0 0,-1-2-208 0,5-2 128 16,3-2-128-16,0-1 0 0,-1 2 160 0,0-3-160 16,3-1 160-16,0-3-160 0,-2-1 160 0,0-2-160 15,-1 0 160-15,-1-2-160 0,4-4 176 0,-4 0-176 16,-8 0 192-16,3-3-192 0,4-2 240 0,-3-3-64 16,-3-2-16-16,0-2 0 0,1-1-160 0,-8-1 192 15,-6 4-192-15,0-4 192 0,1 1-64 0,-8 0 0 16,-5-1 0-16,-2-2 0 0,-1-3 48 0,-4 0 0 0,-3 1 0 0,-5-3 0 15,-7-4-16-15,-3 4 0 0,-3-2 0 0,-4 2 0 16,-4 2-32-16,-5-2 0 0,-6-1 0 0,-10 1 0 16,-5-2 208-16,-5-3 48 0,-7-7 0 0,-7 5 0 15,-6 4 144-15,-6 0 48 0,-6 1 0 0,-3-1 0 16,-6 0-208-16,-7 3-48 0,-3-1 0 0,3 17 0 16,-5-6 32-16,-11-3 0 0,-4 1 0 0,-9 1 0 15,-7 1-224-15,-10 3-128 0,-10 0 128 0,-81-17-128 16,17 13 0-16,4 8 0 0,-5 5 0 0,6 8-128 15,4 7 0-15,-3 9 0 0,-4 7 0 0,5-1 0 16,2 0-384-16,4 6-64 0,-2 6 0 16</inkml:trace>
  <inkml:trace contextRef="#ctx0" brushRef="#br0" timeOffset="2486.84">11213 1356 15887 0,'-2'-13'704'0,"2"4"144"0,0 1-672 0,2 0-176 16,1 0 0-16,0 2 0 0,3-1 0 0,2-1 0 0,-1-1 0 0,5 2-176 16,5 1 176-16,-1 1 256 0,1-3-64 0,1 1-16 15,-2 2-176-15,4 2 128 0,0 2-128 0,2-1 128 16,1 1-128-16,1 2 0 0,0 3 0 0,3 0 0 16,0 2 176-16,3-1-48 0,2 2-128 0,3 0 192 15,0 2-192-15,7 6 0 0,1-2 0 0,5 1 0 16,1-2 0-16,0 1 0 0,1 2 0 0,3 0 0 15,1-1 0-15,6 1 0 0,2-4 0 0,3 3 0 16,1-2 0-16,1 0 0 0,-1 0 0 0,5-1 0 16,-1 0 0-16,5 0 0 0,1 0 128 0,0-3-128 15,0-5 0-15,1-1 0 0,3-2 128 0,5 3-128 16,3-1 0-16,0-2 128 0,-5-5-128 0,6 3 0 16,4 1 272-16,-2 0-32 0,0-1-16 0,3 1 0 15,4 1 48-15,-1 2 16 0,-4 2 0 0,4-4 0 0,0-4-16 0,0 3 0 16,-2 3 0-16,-1-2 0 0,-5-1-272 0,4-1 0 15,2-4 0-15,-2 6 0 0,-2 1 0 16,1-1 0-16,3-1 0 0,4-2 0 0,-4 2 0 0,1 0 0 16,-1-4 0-16,1 1 0 0,2-2 0 0,-3 2 0 15,-5 3 0-15,0-3 0 0,3-3 128 0,-3 0-128 16,-2 1 144-16,-6 0-144 0,-6 1 0 0,0-1 0 16,0-1 0-16,-2 0 0 0,-2 0 0 0,-4 0 0 15,-6 2 0-15,1-1 0 0,0-2 0 0,-2 1 0 16,0 2 0-16,-2 0 0 0,-3-1 128 0,-3 1-128 15,-3 2 0-15,-4 0 144 0,-3-2-16 0,0 1-128 16,-1 4 192-16,-1-1-64 0,-3-2 0 0,-5 2 0 16,-5-1 0-16,-1 1 0 0,-4 0 0 0,-4 2 0 0,-3-1 0 15,-5-1 0-15,-11 1 192 0,0 0 16 0,0 0 16 0,0 0 0 16,0 0-160-16,0 0-48 0,-11 0 0 0,-6 1 0 16,-4-1-144-16,-5 1 0 0,-11 2 0 0,-2-2 0 15,-3-1 0-15,-2 1 0 0,-2-1 0 0,-3 2 128 16,-4 0-128-16,-8 2 0 0,-8-3-160 0,0 1 160 15,-4 0 0-15,-1 1 0 0,0 2 0 0,-7-2 160 16,-4-1-160-16,-3 0 0 0,1 1 0 0,-6-1 0 16,-6 0 0-16,1 0 0 0,-2 0 0 0,0 1 0 15,-3-2 0-15,-2 0 0 0,-1 0 0 0,-3-2 0 16,-2 1 0-16,-3 0 0 0,-1-1 0 0,-1 1 0 16,1 1 0-16,-3-1 0 0,-3-1 0 0,-1 1 0 15,-1 0 0-15,-3 0 0 0,-2-1 0 0,-1 0 0 0,-1 1 0 16,3-2-144-16,1 1 144 0,-3 1 0 0,1 3-144 0,6-1 144 15,6 0 0-15,2 1-144 0,-2-1 144 0,6 1 0 16,6-1 0-16,-2 0 0 0,-2 0 0 0,8 0 0 16,2 0 0-16,3-1 0 0,-1 2 128 0,2-1-128 15,3 0 128-15,3 1-128 0,5-2 0 0,0-1 0 16,-4 0 0-16,5 0 0 0,4 0 0 0,2 1 128 16,4 1-128-16,5-1 0 0,4 2 0 0,1-3-160 15,-1-1 16-15,6 1 0 0,9 0-176 0,8 0-16 16,5-2-16-16,6 2 0 15,6 0-352-15,4 3-64 0</inkml:trace>
  <inkml:trace contextRef="#ctx0" brushRef="#br0" timeOffset="4885.532">22148 1873 11055 0,'-5'-23'976'16,"0"-1"-784"-16,-4 0-192 0,3 5 0 0,-4 2 3184 0,1 0 592 15,0 1 112-15,0-1 16 0,0-1-3024 0,-6-2-624 16,1 1-112-16,-3-3-16 0,0-2 0 0,-5-2 16 16,-2 0 0-16,-6-3 0 15,-6 1-144-15,-4-2 0 0,-4-1 0 0,-3 3 0 0,-2 5 0 0,-2-3 0 16,-4 0 0-16,-5 1 0 0,-5 0 0 0,-4 2 0 16,-2 0-176-16,-3 1 176 0,3-2 0 0,0 2 0 15,-3-2 0-15,-5 3 0 0,-5 2 0 0,3-1 0 16,2-3 0-16,-4 6-128 0,-5 3 128 0,0 2 0 15,1 2 0-15,-2 2 0 0,-2 1 0 0,-2 5 0 16,-3 2 160-16,3 2-160 0,3 1 0 0,-2 4 128 16,-4 3-128-16,0 3 0 0,3 5 0 0,0 0 0 15,0 0 0-15,1 3 0 0,-1 4 0 0,11 0 0 16,8 1 0-16,4 2 0 0,2 3 0 0,10 2 0 0,8 0 0 16,2 3 0-16,4 2 0 0,6 6 128 0,4 3-128 0,4 3 0 15,6 1 0-15,4 0 0 0,5-2 0 0,5 1 0 16,3-1 0-16,7 3 0 0,6 3 0 0,3 2 0 15,7 2 192-15,8-4-64 0,8-5-128 0,10 4 192 16,6 3-192-16,7 3 0 0,6 0 0 0,7 1 0 16,3-2 224-16,9-3-48 0,6-3-16 0,5 1 0 15,0-1-160-15,2-3 0 0,5-1 0 0,4-4 0 16,-2-3 0-16,3-7 0 0,3-4 128 0,-1-5-128 16,2-5 0-16,5-6 0 0,0-9 0 0,0-5 128 15,-5-2-128-15,3-6 0 0,1-7 0 0,-1-4 0 16,-3-4 0-16,-2-4 128 0,-2-6-128 0,-2-3 0 15,-1-5 176-15,-6 0-48 0,-4-2-128 0,-4 0 192 0,0 1 144 16,-6-3 32-16,-2-5 0 0,-8-2 0 0,-6-1-80 0,-10 0-16 16,-5-3 0-16,-5 2 0 0,-4 1-80 0,-3 2 0 15,-6-1-16-15,-5-3 0 0,-11-4-176 0,-5 3-176 16,-3 2 48-16,-8 1 0 0,-12 1-80 0,-3 0-16 16,-4 1 0-16,-8 1 0 0,-10-1-32 0,-1 0-16 15,-4-3 0-15,-5 5 0 0,-6-1 144 0,-7 3 128 16,-7 3-192-16,-2-1 192 0,0 0 0 0,-2 2 0 15,-1 1 0-15,-4 0 0 0,-5-1 144 0,2 4 48 16,2 3 0-16,-5 2 0 0,-1 6-192 0,-4 3 192 16,-8 3-192-16,3 4 192 0,0 3-192 0,-6 3 0 15,-8 1 0-15,2 6 0 0,0 4 0 0,-6 3-176 16,-7 3 176-16,5 2-128 0,4 2-80 0,-1 3-16 0,-1 3 0 16,7 1 0-16,6 2 96 0,2 2 128 0,1 3-208 0,4 7 80 15,2 9 128-15,7-3-160 0,6 0 160 0,1 2-160 16,3-1 160-16,5 4 0 0,5 2 0 0,9 1 0 15,7 2 0-15,5 3-128 0,9 4 128 0,6-1 0 16,4-1 0-16,5-1 0 0,4-2 0 0,6 3 0 16,6 3 0-16,7 6 0 0,1 4 0 0,5-2 0 15,4-2 0-15,6 0 0 0,4-1 0 0,8 4-128 16,6-1 128-16,7 3 0 0,5 3-144 0,7-5 144 16,5-5 0-16,7-1-144 0,4-1 144 0,8-1 0 15,6 1-128-15,3-3 128 0,2-4 0 0,6-2 0 16,8-7 0-16,0-2-128 0,-2-4 128 0,7-6 0 15,3-6 0-15,3-6 0 0,-5-7 0 0,6-3 0 16,1-3-192-16,-5-5 32 0,-6-4 0 0,-1-6 0 0,0-5 160 16,-7-2 0-16,-9-4 0 0,1-7 0 0,2-5 0 0,-5 0 144 15,-4 0 0-15,-7-6 0 0,-2-6 80 0,0 0 16 16,0 0 0-16,-3-1 0 0,-3 2-80 0,-10-2-16 16,-8-4 0-16,-5-4 0 0,-6-4-144 0,-4 0 160 15,-2 4-160-15,-7 0 160 0,-5-4-160 0,-3 2 0 16,-5 0-160-16,-5-5 160 0,-8 0-176 0,-4 1 176 15,-5 4-192-15,-7 3 192 0,-3 3 0 0,-6 0 0 16,-5-1 0-16,-3-1 0 0,-4 3-144 0,-5-1 144 16,-3 5 0-16,-13 2-144 0,-9 3 144 0,-4 3 0 15,-5 1-144-15,-1 2 144 0,-4 1 0 0,-8 1 0 16,-7 2 0-16,-3 0 0 0,-2-1-160 0,-10 4 160 16,-7 5 0-16,-4 3-144 0,-3 1 144 0,-5 4 0 15,-6 1-144-15,1 5 144 0,2 5 0 0,2 4-144 0,-1 3 144 0,6 2 0 16,3 5-128-16,4 0 128 0,3 4 0 0,5 4 0 15,7 6 0-15,2 2 0 0,2 3 0 0,6 5 0 16,5 4 0-16,6 2 0 0,1 1 0 0,6 1 0 16,2 1 128-16,7 6-128 0,8 7 176 0,8 3-176 15,7-1 256-15,7 1-64 0,6 0-16 0,6 0 0 16,3 3-176-16,9 1 0 0,7 4 0 0,6 4 0 16,8-2 0-16,5 2 0 0,7-2 0 0,9 7 0 15,4 7 0-15,12 1 0 0,11-7 0 0,7 0 0 16,4-2 0-16,8-5 0 0,9 1 0 0,6-5 0 15,9-4 0-15,3-6 0 0,1-5-192 0,7-6 192 16,4-4-304-16,2-6 64 0,1-5 16 0,0-7 0 16,1-7 224-16,3-6 0 0,1-7-160 0,-3-7 160 0,-3-6 0 0,1-5 0 15,0-4 128-15,-7-2-128 0,-7-6 256 16,-2-3-48-16,1-4 0 0,-4-4 0 0,-7-2 368 0,-3-5 64 16,-6-4 0-16,1-5 16 0,2-3 0 0,-10 0 0 15,-6 0 0-15,-6 0 0 0,-8-3-256 0,-5 0-48 16,-3-6-16-16,-5-1 0 0,-3-3-336 0,-8 4 0 15,-7 2-160-15,-6-3 160 0,-7-4-384 0,-8 0 48 16,-5 2 0-16,-9 3 0 0,-8 3-16 0,-5 1 0 16,-3-2 0-16,-9 0 0 0,-9 4 208 0,-3-1 144 15,-4 6-192-15,-7 2 192 0,-8 1-160 0,-11 1 160 16,-10 0-128-16,-4 0 128 0,-3-1-144 0,-9 4 144 16,-9 2-160-16,-1 4 160 0,1 3-128 0,-7 4 128 15,-9 4 0-15,1 2-144 0,0 3 144 0,-2 6 0 0,-2 4-144 16,5 4 144-16,2 3 0 0,2 4 0 0,3 5 0 0,0 4 0 15,2 2-144-15,1 6 144 0,3 5 0 16,2 2 0-16,1 2 0 0,-2 5 0 0,-1 5 0 0,8 3 0 16,6 2 0-16,1 7 0 0,3 7 0 15,6 0 0-15,7 3 0 0,7 1 0 0,3 2 0 0,3 4 0 16,1 3 0-16,5 6 0 0,3 5 0 0,9-2 0 16,11-4 0-16,6 6 0 0,9 5 0 0,8 1 0 15,7 1-192-15,8-1 64 0,7-3 128 0,10 1-208 16,6 2 64-16,10-3 16 0,8-1 0 0,8-2 0 15,7-5 128-15,5 1-192 0,3 2 192 0,6-7-192 16,9-8 192-16,8-2 0 0,5-4 0 0,5-3 0 16,4-6 0-16,6-4 0 0,7-4 0 0,4-4 0 15,2-6 0-15,4-6 144 0,0-7-144 0,5-5 0 0,6-3 128 16,1-7-128-16,-5-3 0 0,3-7 0 0,4-4 128 16,-3-2-128-16,-4-2 144 0,-2-2-144 0,-5-3 464 0,-3-3 0 15,-4-7 0-15,-2 1 0 0,-3 0 128 0,-3-6 32 16,-4-5 0-16,-4-1 0 0,-6 3-304 0,-7-2-48 15,-10-3-16-15,-2-7 0 0,-6-3 0 0,-4-6-16 16,-5-1 0-16,-11-2 0 0,-8 2-64 0,-8-1-16 16,-8-2 0-16,-7-5 0 0,-9-2-288 0,-8 3-64 15,-7 5-16-15,-10 1 0 16,-11 1-272-16,-10-2-48 0,-11 3-16 0,-10 1 0 0,-9 3 400 0,-6 2 144 16,-5 4 0-16,-16 2-144 0,-14 4 144 0,-4 1 0 15,-6 1 0-15,-5 7 0 0,-5 4 0 0,0 8 128 16,2 6-128-16,2 7 176 0,2 2-176 0,4 9 0 15,4 7 0-15,3 6 0 0,-2 5 0 0,2 7 0 0,4 7 0 0,-4 10 0 32,-3 6-1360-32,4 5-304 0,5 5-64 0,-1 2-16 0</inkml:trace>
  <inkml:trace contextRef="#ctx0" brushRef="#br0" timeOffset="6030.188">747 9180 15135 0,'-12'-6'672'0,"7"1"144"0,2-4-656 0,0 1-160 16,3 8 0-16,-1-5 0 0,-1-2-176 0,2 0-64 0,1 1-16 0,1-3 0 16,1-1 32-16,3 1 0 0,3 0 0 0,-4 2 0 31,1-1-400-31,-1-3-80 0,-1-2 0 0</inkml:trace>
  <inkml:trace contextRef="#ctx0" brushRef="#br0" timeOffset="6143.069">806 8865 911 0,'0'0'0'0,"0"0"0"0,0 0 0 0,0 0 0 0,0 0 0 0,0 0 0 15,0 0 992-15</inkml:trace>
  <inkml:trace contextRef="#ctx0" brushRef="#br0" timeOffset="7382.543">856 9415 24879 0,'-6'-15'2208'0,"-1"1"-1760"16,6 4-448-16,0 1 0 0,0-2-240 0,6 3-128 15,7 3-16-15,1 1-16 0,1-3 16 0,3 5 16 16,5 0 0-16,5 6 0 0,1 5 368 0,3 1 0 16,1-2-144-16,3 7 144 0,4 7 0 0,0 7-128 15,6 4 128-15,6 2 0 0,4 4 0 0,2 1 0 16,0 5 0-16,4 5 0 0,2 3-128 0,4 4 128 16,1 6 0-16,6 5 0 0,3 2 0 0,1 2 0 15,2-2 0-15,6 5 0 0,2 5 0 0,4 1 0 16,3 0 0-16,2-1 0 0,-1 1 0 0,3 4-128 15,3 2 128-15,1 0 0 0,-2-3 0 0,5 2 0 16,3 0 0-16,1 4 0 0,0 1 0 0,1-2 0 16,2-3 0-16,-2 3 0 0,0 4 128 0,4-1 96 0,2-2 16 0,2 6 0 15,0-1 80-15,2 3 32 0,3 2 0 0,5 1 0 16,0-4-32-16,1 6 0 0,-1 1 0 0,4 1 0 16,4-3-96-16,0 5-32 0,2 3 0 0,1 0 0 15,0 0-16-15,5 0-16 0,1 1 0 0,-1-1 0 16,0-5-160-16,3 5 0 0,0 4 0 0,2-4 0 15,-2-4 0-15,1 2 0 0,-6 1 0 0,3 1 0 16,4-8 208-16,-1 5 16 0,-2 1 0 0,-3-2 0 16,-2-3 208-16,-4-1 32 0,0 3 16 0,-5-5 0 15,-5-7-32-15,0-5 0 0,-3-2 0 0,-5-1 0 16,-4 0 0-16,-3-3-16 0,0-6 0 0,-3-1 0 16,-2-2-32-16,-1 0 0 0,-3-5 0 0,-3-2 0 15,-6-3-192-15,1-5-32 0,1-4-16 0,-5-2 0 16,-2 3-160-16,0-6 0 0,-2-3 0 0,-6-6 0 15,-1-7-784-15,-6-4-48 0,-4-4 0 0,-12-5 0 16,-7-6-1472-16,-7-5-288 0,-7-3-64 0,-6-5-8352 16</inkml:trace>
  <inkml:trace contextRef="#ctx0" brushRef="#br0" timeOffset="8041.795">1496 17281 22111 0,'-6'1'1968'0,"1"-1"-1584"16,0 0-384-16,4-1 0 0,1 1 1568 0,0 0 224 15,0 0 64-15,16-11 0 16,1-2-1984-16,2 1-400 0,-1 0-80 0,5-3-16 16,7 0 624-16,3-6 240 0,4-3-16 0,5-4 0 0,7-1-224 0,1-6 144 15,4-4-144-15,2-1 128 0,0 1-128 0,7-4 0 16,4-5 0-16,6-10 0 0,5-7 0 0,-1-2 0 16,0-1 0-16,8-2 0 0,4-4 0 0,1-6 0 15,3-6 0-15,5-3 0 0,5-1 0 0,3-3 0 16,2-1 0-16,4-4 0 0,6-5 0 0,3 2 0 15,3-2 0-15,9-6 0 0,8-5 208 0,3-4 16 16,1-2 0-16,6-3 0 0,5-5 48 0,6-5 16 16,7-7 0-16,6 2 0 0,5 0-112 0,3-7-32 15,4-8 0-15,6-3 0 0,3-2 16 0,3-1 0 16,2-1 0-16,3-2 0 0,-2-2-16 0,3 1 0 0,1 1 0 16,-1 1 0-16,0-1 64 0,-1 8 16 0,-1 8 0 0,-7 3 0 15,0 1 48-15,-9 4 16 0,-7 5 0 0,-4 6 0 16,-2 3 32-16,-2 5 16 0,-1-1 0 0,-4 7 0 15,-2 8-208-15,-6 0-128 0,-4 2 160 0,-3 4-160 16,-3 8 0-16,-2 2 0 0,3 5 0 0,-9-1 0 31,-4 1-1040-31,-6 7-256 0,-2 6-48 0,-11 5-12560 0</inkml:trace>
  <inkml:trace contextRef="#ctx0" brushRef="#br0" timeOffset="8674.941">5990 10534 33343 0,'-14'-23'1472'0,"6"11"320"0,1-1-1440 0,4 2-352 0,2 0 0 0,1 5 0 16,0 6-128-16,0 0-112 0,0 0-16 0,9 3 0 16,2 5 112-16,1 6 16 0,2 7 0 0,0 7 0 15,-4 3 128-15,1 8-160 0,0 6 160 0,-1 12-160 16,-1 13 160-16,0 0 0 0,-1-2 0 0,-3 1 128 16,1 2-128-16,-5-1 0 0,1 1 0 0,1-10 0 15,0-11 0-15,0-10-240 0,-3-8 64 0,2-10 16 16,-1-8-80-16,-1-7-16 0,0-7 0 0,0 0 0 15,0 0 256-15,-3-10 128 0,-1-4 0 0,3-12-128 16,1-10 272-16,4-3-48 0,1-6-16 0,3-1 0 0,-1-3-80 16,4 0-128-16,3-1 176 0,2-3-176 0,3-1 304 15,1 6-48-15,4 0-16 0,-1 8 0 0,-1 9 80 0,1 4 0 16,1 1 16-16,-1 11 0 0,-2 4-144 0,1 4-48 16,-2 5 0-16,1 6 0 0,1 2-144 0,-2 6 0 15,0 6-160-15,-3 7 160 0,-1 7-272 0,-2 4 32 16,-3 3 16-16,0 0 0 0,0 2-96 0,0-1-32 15,-2-3 0-15,-2-1 0 16,2-3-1504-16,3-2-288 0,-2-4-64 0</inkml:trace>
  <inkml:trace contextRef="#ctx0" brushRef="#br0" timeOffset="8926.003">7478 10472 23039 0,'-10'1'1024'0,"-1"-1"192"0,-10 0-960 0,-3 4-256 0,-2 5 0 0,-2 7 0 16,-1 5 3328-16,2 4 608 0,0 3 128 0,1 3 32 15,3 7-3376-15,1 4-720 0,3 3 0 0,3 4 0 16,4 2-304-16,4-1 64 0,3-2 16 0,4-2 0 16,5-6-512-1,2-6-96-15,4-4-32 0,5-5 0 0,4-6-608 16,3-8-128-16,0-7-32 0,7-9 0 0,4-7 480 15,1-5 112-15,4-9 16 0,-2-4 0 0,-4-9 1216 0,0-4 256 0,1-4 64 0,-4-3 0 16,-2 0 704-16,-7 2 128 0,-4 7 48 0,-6 1 0 0,-8 2 144 16,-4 1 16-16,-4 2 16 0,-3 4 0 0,-4 3-720 0,-3 1-144 15,-1 5-16-15,-6 4-16 16,-1 1-944-16,-3 3-192 0,-3 1-48 0,-2 8-10688 16,-1 10-2128-16</inkml:trace>
  <inkml:trace contextRef="#ctx0" brushRef="#br0" timeOffset="9486.569">8729 9688 28559 0,'5'-16'2544'0,"-6"4"-2032"16,-3-3-512-16,0-2 0 0,-4 1 3536 0,2 2 624 0,2 4 112 0,0 3 16 31,-1 2-3888-31,1 0-784 0,-4 2-144 0,0 5-48 16,-5 4-32-16,0 5-16 0,-1 0 0 0,-5 8 0 15,-4 8-272-15,-4 7-48 0,-3 3-16 0,-3 8 0 16,0 7 336-16,0 9 64 0,1 7 16 0,1 0 0 0,2 1 160 0,4 2 16 0,1-2 16 0,4 4 0 16,4-3 176-16,2-5 48 0,4-6 0 0,7-6 0 15,4-6 128-15,5-7-160 0,1-7 160 0,4-3-160 16,0-6 160-16,5-3 0 0,0-4 160 0,3-4-160 15,-2-6 256-15,2-2-64 0,2-8 0 0,2-3 0 16,2-5 32-16,2-5 0 0,3-4 0 0,-1-5 0 16,-1-3-224-16,-3-1 0 0,-3-2 0 0,-3 1 0 15,-5-3 192-15,-4 1-48 0,-5 2-16 0,-3 2 0 0,-3-1 96 0,-2-1 16 16,0 1 0-16,-5 4 0 0,1 3-112 16,-3 3-128-16,-1 4 176 0,1 3-176 0,-4 3 0 0,4 4 0 15,3 0 0-15,1 1 0 0,-1-2 0 0,7 6 0 16,0 0 0-16,0 0 0 0,0 0-256 0,0 0 32 15,8-4 16-15,3-2 0 0,3 1 80 0,5-2 128 16,4 1-208-16,2 2 80 0,6 2 128 0,1 2 0 16,0 2 160-16,0 3-160 0,1 0 208 0,-5 2-48 15,2 1-16-15,-2 4 0 0,1 4-144 0,-1 4 0 16,-3-2 144-16,-2 3-144 0,-2 3 128 0,-5 1-128 16,-5 0 160-16,-1 3-160 0,0 0 144 0,-3 2-144 15,-5-1 128-15,-2-2-128 0,-2 0 0 0,1-2 0 0,-4-2 0 16,2 0 0-16,0-2-224 0,2-3-128 0,3-4-32 15,0-3 0 1,-2-3-2368-16,0-8-464 0,0 0-112 0</inkml:trace>
  <inkml:trace contextRef="#ctx0" brushRef="#br0" timeOffset="9799.265">9496 10115 7359 0,'0'0'656'0,"0"0"-528"0,0 0-128 0,-8 10 0 15,-3-1 4864-15,3 4 928 0,3 1 192 0,-1 3 32 16,2 3-4768-16,-4 3-960 0,2 2-288 0,2 2 128 16,-1 5-128-16,0 0 0 0,1 0 144 0,-2 1-144 0,2 1 144 0,1-2-144 15,1-4 192-15,-2 1-192 0,1-4 144 0,1-4-144 16,1-4 0-16,0-4 144 0,-1-4-144 0,2-9 0 16,0 0 0-16,0 0 0 0,0 0 240 0,0 0-48 15,5-15 0-15,-1-4 0 0,1-8 448 0,2-6 64 16,2-4 32-16,1-6 0 0,-1-3-336 0,3-1-64 15,3 1-16-15,2 1 0 0,0 0-128 0,2 0-16 16,3 1-16-16,-1 4 0 0,1 6-160 0,0 3 0 16,0 1 0-16,0 3 0 0,-3 2-208 0,-1 6 16 15,-1 5 16-15,1 5 0 16,-2 8-1904-16,3 1-384 0,-2 0-80 0</inkml:trace>
  <inkml:trace contextRef="#ctx0" brushRef="#br0" timeOffset="10163.464">9963 10308 28559 0,'0'0'1264'0,"0"0"272"0,1-6-1232 0,1-2-304 0,1 0 0 0,3 1 0 15,5-1 2752-15,2-1 512 0,3-4 80 0,1 1 32 16,2-3-3248-1,2 0-640-15,2-3-128 0,0-1-16 0,-3-8-720 16,0 1-144-16,-1-2-16 0,0-5-16 0,-3-6 352 0,-2 0 80 0,-6 2 16 16,-1 2 0-16,-3 3 224 0,-2 1 48 0,-2 2 16 15,-1 3 0-15,-2 1 960 0,-3 6 192 0,-2 4 48 0,0 5 0 16,-1 4 112-16,-4 4 16 0,-2 4 16 0,-2 6 0 0,-5 4-144 0,-4 6-16 16,-2 6-16-16,-5 8 0 0,-4 7-352 0,4 10 0 15,5 0 0-15,1 5 128 0,-2-1-128 16,2 0 144-16,4 1-144 0,2-5 160 0,6 1-160 0,4-3 0 15,-1 0 0-15,5-4 0 0,4-4 0 0,5-6 128 16,5-5-128-16,2-4 0 0,3-1 0 0,5-1 0 16,6-5-224-16,3-4 80 15,0-3-368-15,9-6-80 0,8-5-16 0,4-5-8032 16,3-5-1616-16</inkml:trace>
  <inkml:trace contextRef="#ctx0" brushRef="#br0" timeOffset="10538.267">10256 10048 35423 0,'-7'-4'1568'0,"7"4"320"0,-6 1-1504 0,6-1-384 0,0 0 0 0,0 0 0 15,0 0 256-15,0 0 0 0,0 0-16 0,9 1 0 16,7-2-464-16,4-1-96 0,2-4 0 0,3-3-16 15,2-2 16-15,8-5 0 0,3-6 0 0,4-1 0 16,0 1-256-16,-7-1-64 0,-4 0 0 0,-4 2 0 16,-6-1-64-16,-3 1-32 0,-4 1 0 0,-3 1 0 15,-5 3 736-15,-3 1 0 0,-3 2 0 0,-3 4 0 0,-3 3 448 0,-1 1 96 16,-1-2 16-16,-4 5 0 0,-3 6-112 16,0 4 0-16,-3 2-16 0,0 4 0 0,-6 6-272 15,1 5-160-15,-1 5 192 0,2 9-192 0,-1 7 128 0,5 2-128 16,5 2 0-16,5-3 0 0,2-3 0 0,4-3 0 15,3-5 0-15,4-3 0 0,1-4 0 0,5-4 0 16,1-2 0-16,7-5 0 0,2-6-208 0,5-2-48 16,0-4-16-16,6-2 0 15,2-8-1504-15,7-6-288 0,5-6-64 0</inkml:trace>
  <inkml:trace contextRef="#ctx0" brushRef="#br0" timeOffset="10920.656">11309 9589 16575 0,'0'0'1472'0,"-9"6"-1168"0,0 2-304 0,-3 6 0 16,-4 6 4096-16,1 8 768 0,0 7 160 0,-1 3 32 15,0 4-4064-15,-1 6-800 0,-1 4-192 0,0 4 0 16,-1 2 0-16,2-4 128 0,0 1-128 0,1-5 160 16,-1-3-160-16,2-4 0 0,0-6 0 0,1-4 0 31,1-7-528-31,2-9 16 0,2-9 0 0,0-5 0 0,9-3-128 15,-5-11-32-15,2-10 0 0,0-7 0 0,7-5 512 0,0-4 160 0,4-4 0 0,1-5 0 16,2-5 368-16,3-2 176 0,-2-3 32 0,4 0 16 16,3-3 176-16,1-1 16 0,3 3 16 0,3 8 0 0,3 3-624 15,3 5-176-15,1 1 0 0,0 8 0 16,-1 7 0-16,-2 5 0 0,-2 8 0 0,0 9 0 16,-1 7 0-16,-2 12 0 0,-4 9 0 0,-2 6-192 0,-4 2 16 15,-2 5 0-15,-7 5 0 0,-3 6 0 0,-1 3-48 16,-5 6-16-16,-2 1 0 0,-1 0 0 15,-4 1-1696-15,2-7-352 0,-1-7-64 0</inkml:trace>
  <inkml:trace contextRef="#ctx0" brushRef="#br0" timeOffset="11191.623">12160 9189 33167 0,'-10'-8'1472'0,"-1"0"304"0,-9-2-1424 0,-1 0-352 0,-5 0 0 0,-2 7 0 16,-1 7 1648-16,-4 4 256 0,-4-1 48 0,-4 8 16 15,-6 9-1728-15,0 2-240 0,-1 3-256 0,2 5 48 16,2-1-64-16,2 4-16 0,3 1 0 16,5 4 0-1,0 3-352-15,7-2-64 0,3-3 0 0,9-3-16 16,7-2-240-16,7-3-32 0,6-3-16 0,8-1 0 0,6-1 224 15,7-2 32-15,5 0 16 0,4 3 0 0,7 3 736 0,4-2 0 0,5 0 0 0,0 3 0 16,1 1 848-16,-4-1 112 0,-1-4 32 0,-9 0 0 16,-6-3 160-16,-6-1 48 0,-5-2 0 0,-8 1 0 15,-4 1-352-15,-7 2-64 0,-5 1-16 0,-12 12 0 16,-12 9-144-16,-13 8-48 0,-16 6 0 0,-19 5 0 16,-13 6-1040-16,-17 8-224 15,-11 10-32-15</inkml:trace>
  <inkml:trace contextRef="#ctx0" brushRef="#br0" timeOffset="12323.649">15153 11964 16575 0,'-8'-21'1472'0,"0"4"-1168"16,-3-6-304-16,0 2 0 0,-4 3 2496 0,0 1 432 15,1 2 80-15,0 4 32 0,4 3-2112 0,-1 3-416 0,-3 2-96 16,0 4-16-16,-2 2-144 0,0 7-16 0,-5 5-16 0,0 6 0 16,0 4-224-16,-5 6 0 0,-3 1-192 0,1 9 192 15,-1 8 0-15,-1 9 0 0,0 5 0 0,-5 6 0 16,1 3 0-16,-2 5 0 0,-2 8 128 0,2 0-128 16,4 3 0-16,5-2 128 0,5-4-128 0,3-2 0 15,7-3 0-15,7-6 0 0,5-7 0 0,6-9 0 16,5-9 0-16,4-4 128 0,3-6-128 0,4-7 0 15,5-7 176-15,3-5-176 0,1-8 192 0,1-3-192 16,0-5 192-16,0-4-64 0,-1-8 0 0,2-6-128 16,0-5 320-16,1-5-32 0,1-6-16 0,-4-4 0 15,-6-1-80-15,-1-1-32 0,-4 0 0 0,-4 0 0 16,-5 2 32-16,-5 3 16 0,-4 1 0 0,-4 1 0 0,-6 1 48 16,-1 4 16-16,-5 1 0 0,-4 4 0 0,-8 4-272 15,0 2 0-15,-6 4 0 0,0 9 0 0,-3 7-368 16,0 4 32-16,-2 2 0 0,1 2 0 0,1 2 160 0,3 2 48 15,3 0 0-15,6-2 0 0,2-4-16 0,6-1 0 16,5-2 0-16,2-3 0 0,8-4 0 0,0 0 0 16,0 0 0-16,0 0 0 0,14-5 144 0,3-3-160 15,7-2 160-15,3-4-160 0,4-6 160 0,4 1 144 16,0 2-16-16,6-6-128 0,-2-6 368 0,6 0-48 16,4 4 0-16,-2 2 0 0,-3 1-96 0,-1 1-32 15,0 5 0-15,-6 2 0 0,-3 10-192 0,-2 2 144 16,-2 1-144-16,-2 4 128 0,-3 2-128 0,-2 8 0 15,0 6 0-15,-3 1 0 0,0-1 0 0,-4 1 0 16,-2 7 0-16,-1 3 0 0,-4 2 0 0,-2 4 0 16,-1-1-176-16,-3 6 176 0,-8 5-160 0,1 3 160 15,-1-1-192-15,-4-1 192 0,-2-1 0 0,0-4 0 0,-1-5 0 0,2-4 0 16,1-5 0-16,-1-5 0 0,2-3 0 0,0-5 0 16,3-2 0-16,0-5 128 0,5-8-128 0,0 0 0 15,0 0 144-15,0 0-144 0,0 0 128 0,0 0-128 16,-5-17 0-16,2-2 0 0,1-4 0 0,2-5 0 15,-1-3 0-15,0-7 0 0,1-6 0 0,1 0 0 16,0-1 304-16,2 0 16 0,1-1 16 0,4 2 0 16,-1 4-96-16,4-1-32 0,2 0 0 0,2 0 0 15,2 2-208-15,2 6 0 0,-1 5-192 0,2 1 192 16,1 2-240-16,0 5 64 0,-1 6 16 0,1 3 0 16,1 1-608-16,1 5-128 0,1 0-32 15,0 2-8672-15,0 1-1728 0</inkml:trace>
  <inkml:trace contextRef="#ctx0" brushRef="#br0" timeOffset="12773.401">15838 12801 35711 0,'0'0'1584'0,"0"0"320"0,0 0-1520 0,0 0-384 0,16-6 0 16,0 2 0 0,3-2-544-16,1-2-176 0,5-4-48 0,0-4 0 0,3-3 320 0,0 0 64 0,3-2 16 0,0-5 0 15,1-7 32-15,0 4 0 0,-1-1 0 0,-2 0 0 16,0 2 336-16,-5 1 0 0,-4 3-144 0,-4 2 144 15,0 2 0-15,-7 3 0 0,-6 2 0 0,-3 2 0 16,-4 1 0-16,-3 3 0 0,-4 8 0 0,-6 1 0 16,-3 2 0-16,-8 8 0 0,-2 7 0 0,-3 5 0 15,-6 3 0-15,0 8 0 0,-4 7 0 0,-2 6 0 16,-3 3 224-16,5 3 0 0,6 4 0 0,2 0 0 16,2-3-224-16,7-4 0 0,2-3 0 0,6-1 0 15,6-3 0-15,6-6 0 0,4-6 0 0,4-4 0 0,2-4-224 16,7-3-32-16,4-8-16 0,7-1 0 15,6-4-208-15,4-2-32 0,2-8-16 0,7-6 0 16,5-6-352-16,3-6-64 0,4-6-16 0,4-2-6848 16,5-9-1360-16</inkml:trace>
  <inkml:trace contextRef="#ctx0" brushRef="#br0" timeOffset="13111.845">16524 12582 12895 0,'0'0'1152'0,"0"0"-928"16,-8-3-224-16,8 3 0 0,-6-6 4480 0,6 6 864 15,0 0 160-15,5-2 48 0,4-6-4656 0,5 2-896 0,2-1-224 0,6-2-32 16,5-4 256-16,4-2-176 0,2-4 176 0,3-2-160 16,1-2 160-16,1-1-208 0,-3-3 80 0,-1 3 128 15,-5-1-240-15,-4 0 80 0,-5-2 16 0,-5 3 0 16,-3 2 144-16,-3-1 192 0,-7 1-32 0,-2 2-16 15,-2 6 160-15,-2 5 16 0,-4 3 16 0,-3 5 0 16,-3 2-160-16,-4 5-48 0,-4 3 0 0,-3 7 0 16,-4 6-128-16,-2 6 0 0,-3 0 0 0,-1 8 0 15,-1 4 0-15,3 1 0 0,3 2 0 0,4 1 0 16,1 3 0-16,5 2 0 0,3 2 128 0,2-3-128 16,1-6 0-16,7 0 0 0,5-1-224 0,5-3 80 15,5-1-112-15,5-6 0 0,4-6-16 0,6-3 0 16,6-3-496-16,4-8-112 15,6-8-16-15,7-10 0 0,5-7-1216 0,4-7-256 0,3-8-64 0</inkml:trace>
  <inkml:trace contextRef="#ctx0" brushRef="#br0" timeOffset="13462.924">17181 12080 31151 0,'-17'14'1376'0,"4"-1"288"0,-4 4-1328 0,1 11-336 15,-1 8 0-15,1 5 0 0,-1 1 128 0,3-2-128 16,2 3 160-16,3 2-160 0,-1 2 240 0,5 1-48 16,-2-1-16-16,4 1 0 0,-1-1-176 0,4-5 128 15,1-6-128-15,2-7 128 0,0-7-128 0,2-5 0 0,-1-4 0 16,1-3 128-16,-5-10-128 0,11 1 0 0,1-4 0 0,-1-8 0 16,4-4 0-16,1-8 0 0,2-9 0 15,2-7 0-15,-3-5 192 0,4-1-64 0,2-3 0 16,-3-2 0-16,-1-2 128 0,-1 1 32 0,2 0 0 0,-2 2 0 15,2-2 32-15,-1 5 16 0,1 2 0 16,-2 8 0-16,-2 4-336 0,0 5 128 0,-3 5-128 0,-3 7 0 16,-1 5 0-16,0 6 0 0,-1 4 0 0,1 5 0 15,-4 4 0-15,1 6-128 0,-1 11 0 0,-2 5 0 16,-3 10 128-16,-1 4-208 0,-1 4 80 0,-2 5 128 16,-1 4-128-16,-1 1 128 0,-1 3 0 0,1 3 0 15,-1 3-1216 1,0-3-160-16,-1-5-32 0,1-8-7936 0,3-9-1568 0</inkml:trace>
  <inkml:trace contextRef="#ctx0" brushRef="#br0" timeOffset="13845.962">17884 12096 34095 0,'-5'-11'3024'0,"-1"-1"-2416"16,2 1-480-16,-2 0-128 0,3 1 560 0,-1 1 80 15,-2 3 32-15,-1 3 0 0,-2 2-672 0,-1 2 0 0,-1 1-208 16,-1 5 48-16,-1 4-32 0,-3 3-16 0,-1 3 0 16,1 3 0-16,2 3-96 0,0 4-16 0,-2 2 0 0,4-1 0 31,1-1-64-31,8-2-32 0,6-1 0 0,4-1 0 15,1 0-80-15,5-2-16 0,2-5 0 0,5-1 0 0,7 2 336 0,3-2 176 0,2-1-192 0,-1-2 192 16,2-2 288-16,-1 1 160 0,-2 4 48 0,0-4 0 16,-1-3 160-16,-3 1 48 0,-4 1 0 15,-3 2 0-15,-3 1-256 0,-6 1-32 0,-3-2-16 0,-5 4 0 16,-5 4-400-16,-5 4 128 0,-7 4-128 0,-11-2 0 16,-8-2 0-16,-8 1-304 0,-7 2 48 0,-9-2 16 15,-8-3-3152-15,0-7-624 16,-27-7-128-16,16-11-16 0</inkml:trace>
  <inkml:trace contextRef="#ctx0" brushRef="#br0" timeOffset="14035.641">17709 10990 35935 0,'0'0'3200'0,"0"0"-2560"16,-7 5-512-16,-1 7-128 0,0 12 1920 0,0 9 352 16,-3 9 80-16,-2 13 16 0,1 12-2144 0,0 8-416 15,-1 6-96-15,-3 9-16 16,-3 7-2128-16,-1 8-448 0</inkml:trace>
</inkml:ink>
</file>

<file path=ppt/ink/ink2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5:20:27.695"/>
    </inkml:context>
    <inkml:brush xml:id="br0">
      <inkml:brushProperty name="width" value="0.05292" units="cm"/>
      <inkml:brushProperty name="height" value="0.05292" units="cm"/>
      <inkml:brushProperty name="color" value="#00B0F0"/>
    </inkml:brush>
  </inkml:definitions>
  <inkml:trace contextRef="#ctx0" brushRef="#br0">6061 2325 19343 0,'-4'-8'1728'0,"0"-2"-1392"16,0 0-336-16,0 1 0 0,2-2 432 0,0 2 16 15,2 9 0-15,-3-9 0 0,1 2 432 0,2 7 80 16,-1-8 32-16,1 8 0 0,0 0-464 0,0 0-80 16,0 0-32-16,0 0 0 0,0 0-224 0,0 0-32 15,0 0-16-15,4-7 0 0,-4 7-144 0,9-5 0 16,-2 2 0-16,4 2 0 0,0 1 0 0,1 0 0 0,1-2 0 0,4 1 0 15,1 0 0-15,4 0 0 0,3 0 0 0,2 1 0 16,2 1 0-16,3 4 0 0,2-1 0 0,4-2 0 16,-2-2 144-16,5 2-144 0,-1 4 160 0,4-3-160 15,3-1 272-15,6 3-32 0,1-3-16 0,5 2 0 16,3 1 48-16,0-1 16 0,1 2 0 0,1-1 0 16,6-2-32-16,2 2-16 0,5-1 0 0,1 2 0 15,-1 0-80-15,3-1-16 0,6-2 0 0,2 3 0 16,4-1-144-16,2 2 128 0,-3 5-128 0,5-2 128 15,6-3-128-15,2 1 0 0,-2-1 0 0,6-1 0 16,2 3 0-16,-1-2 0 0,-3-2 0 0,5 3 0 16,5-3 0-16,1 1 0 0,-2-4 0 0,6 0 0 15,2 2 0-15,-2-2 0 0,-2-2 0 0,4 0 0 0,5 0 0 0,2 0 0 16,-1-2 0-16,-1 2 128 0,1 1 32 0,2-4 0 16,1-3 0-16,0 3 0 0,-2 3 32 0,2 0 0 15,0-2 0-15,0 4 0 0,-6-2 0 0,5 2 0 16,3 1 0-16,0-1 0 0,-1-2-192 0,2 1 0 15,-1 2 0-15,6-1 0 0,0 0 0 0,1 0 128 16,-1 0-128-16,2 2 0 0,0-4 0 0,-3 0 0 16,-2-3 0-16,0 2 0 0,2-1 0 0,-1 0 0 15,2-2 0-15,-3 0 0 0,-3 0 0 0,0 1 0 16,1-1 0-16,1 0 0 0,-6-2 0 0,4 2 0 16,-5 1 0-16,6-2 0 0,2 1 0 0,-4 1 0 15,-1 0 0-15,1 1 0 0,4-1 0 0,-4 0 0 16,-2-2 0-16,2 1 0 0,0-1 0 0,0 2 0 15,0 1 0-15,-4-1 0 0,-6-3 0 0,3 4 0 0,3-1 0 16,-3-1 0-16,-9 0 0 0,4-1 0 0,5 0 128 0,-5-1-128 16,-6 2 0-16,3 2 128 0,3 0-128 0,-5 1 128 15,-3-3-128-15,-1 0 128 0,3-1-128 0,0 1 128 16,-4 1-128-16,3-1 128 0,3 2-128 0,-4 0 128 16,-4 0-128-16,1 0 0 0,-1-1 0 0,-3 1 0 15,-5-2 0-15,2 2 0 0,4 1 0 0,-5 1 0 16,-3 0 0-16,0-2 0 0,-1 1 0 0,-1 0 0 15,-1 0 0-15,-4 1 0 0,-3 2 0 0,0-2 0 16,1-3 0-16,1 1 0 0,-7 1 0 0,1-3 128 16,-4 1-128-16,3 2 0 0,1 0 0 0,-1-1 0 15,-3-2 0-15,2 1 0 0,4 0 0 0,-1 0 0 16,-2-1 0-16,-5 2 0 0,-4 1 0 0,-1-1 0 0,1 0 0 16,0-1 128-16,0 1-128 0,-7 0 0 0,-2 0 144 0,0 0-144 15,-2-1 160-15,1 1-160 0,3-1 288 0,-2 1-32 16,-8 1-16-16,-3-1 0 0,-1 2 16 0,-1 0 16 15,0 0 0-15,1-1 0 0,-6-1-80 0,2 2 0 16,-2 0-16-16,-3 0 0 0,-4 1-176 0,-3-1 192 16,2-1-192-16,-5 1 192 0,0 0-64 0,3 0 0 15,-3 0 0-15,7 0 0 0,-1 1-128 0,2 0 160 16,-3 0-160-16,-4 2 160 0,-1-2-160 0,1 1 0 16,-3 0 0-16,0-2 0 0,1-1 0 0,4 1 0 15,-3 0 0-15,4 1 0 0,1 0 0 0,-3 3 0 16,-4 0 0-16,0-1 0 0,-2-1 0 0,0 0 0 15,-3-1 0-15,0-1 0 0,-5 1-128 0,0 1 128 0,1-1 0 16,-2-1 0-16,1-1 0 0,-5 1 0 0,-1 0 0 16,1 0 0-16,-2-2 0 0,0 0 0 0,-4-2 0 0,0 2 128 15,-2 1-128-15,-10 1 192 0,0 0-192 0,8-1 192 16,-8 1-32-16,8-1 0 0,0 1 0 0,-8 0 0 16,0 0-160-16,0 0 128 0,0 0-128 0,0 0 128 15,0 0-128-15,0 0 0 0,0 0 0 0,0 0 0 16,0 0-192-16,0 0 192 0,0 0-192 0,0 0 192 15,0 0-128-15,0 0 128 0,0 0 0 0,0 0 0 16,2-6 0-16,-2 6 0 0,0 0 0 0,0 0 0 16,0 0-160-16,0 0 160 0,0 0 0 0,0 0-144 15,0 0 144-15,0 0-192 0,0 0 192 0,-3-7-192 16,3 7 48-16,0 0 0 0,0 0 0 0,0 0 0 0,-3-7-16 16,3 7 0-16,0 0 0 0,0 0 0 0,-6-6-32 0,6 6 0 15,0 0 0-15,0 0 0 16,0 0-192-16,-6-3-64 0,6 3 0 0,0 0 0 15,-10-1-224-15,10 1-48 0,0 0-16 0,-11 4 0 16,-2 1-416-16,-2 1-96 0,1 4-16 0,-1 2-11456 16</inkml:trace>
  <inkml:trace contextRef="#ctx0" brushRef="#br0" timeOffset="5076.512">6234 15861 36511 0,'0'0'1616'0,"-8"-5"336"0,-1 0-1568 0,-8-6-384 16,-6-3 0-16,-2-6 0 16,-2-4-1728-16,-1-1-416 0,-2 1-96 0,0 4 0 0,-2 1 1552 0,-2 0 320 15,-8-1 64-15,-5 1 16 0,-8-2 288 0,-2 0 0 0,-6-2 0 0,-7 2 0 31,-8 0-416-31,-4-2-80 0,-5-1-16 0,1 0 0 16,-2 1-80-16,-4-1-32 0,-1-2 0 0,3-2 0 0,2 1 624 0,2 3 128 0,0 2 32 0,0 0 0 16,-1 3 544-16,5 2 96 0,4 5 32 0,-5 2 0 15,-4 3-96-15,1 1-16 0,2 3 0 0,-1 4 0 16,-1 2-224-16,-4 6-48 0,-5-1-16 0,1 4 0 16,-5 2-432-16,-7 6-224 0,-8 4 32 0,2 1 0 15,3-3-768-15,-3 2-128 0,-5-2-48 16,5-2 0-16,5 2 304 0,-1 0 64 0,2-2 16 0,2 1 0 15,5-2 752-15,3-2 0 0,3 2 0 0,2 0 0 16,-1 0 384-16,9 0 32 0,6 4 0 0,0 3 0 0,-2 1 96 0,2 2 32 16,0 4 0-16,3 4 0 0,-1 1-400 0,0 3-144 15,-2 2 0-15,2 2 144 16,5 5-480-16,0 3-112 0,1 2 0 0,3 1-16 0,4-1 80 0,4-1 32 16,0-6 0-16,9-2 0 0,4-2 480 0,8-4 112 15,8-2 16-15,2-3 0 0,6-4 192 0,9 1 32 16,2 0 16-16,6-1 0 0,3 0-240 0,4-1-32 15,10-6-16-15,3 5 0 0,3 3-208 0,10 1 0 16,7-2 0-16,7 2 0 0,3 1 0 0,7 3 0 16,6 0 0-16,4 3 0 0,7 0 0 0,2 2 0 15,9-1 0-15,0-3 0 0,5-3-144 0,3 0 144 16,7-4 0-16,3 1-144 0,2-1 144 0,3 0 0 0,5-1 0 16,2 0 0-16,4-1 0 0,1 1-128 0,6 1 128 0,4-2 0 15,1 0 0-15,7 2 0 0,6-3 0 0,0-1 0 16,-2-2 128-16,7-2 0 0,7-1 0 0,4 0 0 15,3 0 0-15,2-1 0 0,4 0 0 0,0 1 0 16,3-1 48-16,4-1 16 0,2-4 0 0,2 5 0 16,6 3 0-16,3-4 0 0,1-4 0 0,7 0 0 15,4-1-64-15,4-2 0 0,1-4 0 0,5-2 0 16,2-4-128-16,5-1 0 0,1-1 0 0,3-3 0 16,2-2-192-16,3-3 16 0,0-2 16 0,5 2 0 15,6-4 160-15,-5 3 0 0,-5 0-144 0,2 2 144 16,0 1 0-16,0 2 0 0,-5 3 0 0,1 0 0 15,2 0 0-15,-1 4 0 0,1-1 0 0,-1 1 0 16,-1 0 128-16,-1 0-128 0,-1-3 128 0,2-1-128 16,4 3 0-16,-1-3 128 0,1-4-128 0,5 3 0 15,4 1 0-15,0 0 0 0,0-3 0 0,-3 3 0 0,1-4 0 0,-1 1 0 16,-3 1 0-16,-1 0 0 0,-3 1 0 0,-6 2 0 16,-5-1 0-16,-1 3 0 0,-3 1 0 0,-6 0 0 15,-4-4 0-15,-5 6 0 0,-2-2 0 0,0 1 0 16,-3 0 128-16,-4-4-128 0,-4-2 0 0,1 0 0 15,-3-2 0-15,3 0 0 0,-2-2 0 0,4-6 0 16,0-9 0-16,0 2 128 0,-3 2-128 0,1-1 0 16,-2-3 0-16,1-1 0 0,-5 1 0 0,-2-2-256 15,-1 0 64-15,-4 0 16 0,3 1 176 0,-6 0 0 16,-10-3 0-16,-3 3-128 0,-2 0 128 0,-5 4 0 16,-3-5 0-16,-7 2 0 0,-6 0 192 0,-4 0 112 15,-1 3 16-15,-4-3 16 0,-6-1 48 0,1 0 0 0,5 2 0 16,-6 0 0-16,-5-1-192 0,-1 1-16 15,0 3-16-15,-1-3 0 0,-2-2-160 0,3 3 0 0,4 1 0 16,-5-2 0-16,-7-1 0 0,3 1 0 0,-3 1 0 0,-2 0 0 16,-5 1 0-16,-4-5 0 0,-1-1 0 0,-1 3 0 15,2 4 0-15,-6-4 0 0,-8-8 0 0,3 2 0 16,0 6 0-16,-2-3 128 0,-5-3-128 0,-5 2 128 16,-4 1-128-16,0 1 192 0,1 0-192 0,-2 1 192 15,-1 0-192-15,-7-1 0 0,-3-3 0 0,-5 1 0 16,-10-1 176-16,-2 1 0 0,-2 4 0 0,-6-8 0 15,-4-5-48-15,-5 0-128 0,-3 2 192 0,-2 2-64 16,-3-2-128-16,-4 1 0 0,-6 4 0 0,-1-2-176 16,-3 0 16-16,-6-5 0 0,-6-2 0 0,-8 0 0 15,0 0-32-15,-10-6 0 0,-9-6 0 0,-11-1 0 0,-5-3-32 0,-9 5-16 16,-6 1 0-16,-3 1 0 16,-7-2 112-16,-5 2 128 0,-5 0-208 0,-5-2 80 0,-5-1 128 0,-6 1 0 15,-5 1 0-15,-5 3 0 0,0-1 0 0,-3 4-128 16,-3 1 128-16,-6 1 0 0,-3-3 0 0,-3 5 0 15,-1 0 0-15,-3 1 0 0,-2 0 0 0,-1 2 0 16,-2 3 0-16,1 2 0 0,-3 1 144 0,-3-1-144 16,-7 0 192-16,1 2-192 0,-3 0 160 0,0-1-160 15,-3 2 128-15,-3 1-128 0,-5 1 128 0,-5 1-128 16,-5 0 128-16,0-4-128 0,-1-5 0 0,-1 4 128 16,-2 2-128-16,1 2 0 0,-2 0 0 0,-2 1 0 15,6 1 128-15,-3 2-128 0,-4 3 0 0,0 0 0 16,0-1 0-16,2 1 0 0,-3 1 0 0,4 0 0 0,4 0 0 15,4 1 0-15,-3 2 0 0,2 0-144 0,0-1 144 16,-1 1-208-16,1 0 208 0,1 1 0 0,0-2-160 16,3 2 160-16,3 1 0 0,-2 0 0 0,1-1 0 0,-2 3 0 15,-7 3 0-15,4 0 0 0,-2 1 0 16,1 0 0-16,-1 2 0 0,3 4 0 0,0-1 0 0,0 3 0 16,-3 1 0-16,1 0 0 0,-1 0 0 0,3 0 0 15,2 3 0-15,4 1 0 0,1-2 0 0,2 2 0 16,3-1 0-16,0 0 0 0,1 2 0 0,1 2 0 15,3-1-128-15,1-1 128 0,0 0 0 0,2 1 0 16,-4 2 0-16,5 1-144 0,-1 1 144 0,5-1 0 16,2 2-128-16,-1-3 128 0,0-2 0 0,0 0 0 15,4 1 0-15,0-2 0 0,3-1 0 0,0-3 0 0,-1-2 0 16,0 3 0-16,1 3 0 0,5-4 0 0,3-2 0 0,4 1 0 16,2 0 0-16,2 2 0 0,3 1 128 15,-2 1 0-15,-1 0-128 0,3 0 192 0,7-1 64 16,-1 2 0-16,-3-1 0 0,8 0 0 0,2-2-96 0,1 0-16 15,0-1 0-15,4 1 0 0,5-1-144 0,0-2 192 16,-2-2-192-16,4 3 192 0,4 1 48 0,1-1 16 16,3-4 0-16,1 5 0 0,3 0 48 0,7 0 16 15,0 0 0-15,4-1 0 0,0 1-192 0,2 0-128 16,3 1 144-16,3 0-144 0,6 0 0 0,6 1 0 16,4-1 0-16,5 2 0 0,-2 0-432 0,6 0 32 15,4 2 0-15,8-1-9968 16,4 2-2000-16</inkml:trace>
  <inkml:trace contextRef="#ctx0" brushRef="#br0" timeOffset="8049.517">15579 9277 28559 0,'-6'-19'1264'0,"2"-1"272"0,-5-10-1232 0,-3 0-304 0,-7 0 0 0,2 3 0 16,-1 5 848-16,-1-1 112 0,1-2 32 0,-5 3 0 31,-5 3-1360-31,-1 2-272 0,-5-2-48 0,-3-2-16 16,-4-3 32-16,-5 3 0 0,-5 2 0 0,-6-1 0 15,-7-1-160-15,-6 2-16 0,-6-3-16 0,-3 1 0 0,-7 0 656 0,-6-1 208 0,-8 0 0 0,-5 1-160 16,0 0 160-16,-4-1 0 0,-5-1 0 0,3 0-128 16,-1 0 128-16,1 0 0 0,0-2 0 0,4 3 0 15,5 4 0-15,3-1 144 0,1-1-16 0,0 3-128 16,1 1 608-16,-2 3 16 0,-3 3 0 0,-1 4 0 16,-2-1-240-16,-4 7-64 0,-7 7 0 0,-4 1 0 15,-5 4-320-15,-7 3 0 0,-6 1 0 0,-2 6-128 16,-1 6-32-16,-3 4 0 0,-4 3 0 0,-4 3 0 0,-2 6-176 0,1 1-48 15,1 1 0-15,5 0 0 16,7 2-48-16,4 5-16 0,2 4 0 0,8 3 0 0,8-2 256 0,4 3 64 16,4 1 0-16,2 3 0 0,2-2 128 0,4 8 0 15,3 8 0-15,3 1 0 0,2-1 0 0,6-1 0 16,5 0 0-16,3 8 0 0,3 6 0 0,1 0 176 16,2-1-48-16,6 3 0 0,2 9 64 0,5-3 16 15,5-6 0-15,7 5 0 0,8 3-16 0,6-1-16 16,4-3 0-16,13 1 0 0,8-1-176 0,9-2 0 15,7 2 0-15,10-6 0 0,6-8-144 0,7 1-64 16,7-2-16-16,8-5 0 0,6-8 16 0,11-4 0 16,7-1 0-16,9-2 0 0,5 0 64 0,5 0 16 15,6-3 0-15,7-2 0 0,8-1 128 0,5-4 0 0,6-4 0 0,0 2 0 16,0 0 176-16,6-2-48 0,1 1 0 0,7-3 0 16,5-3 80-16,4-1 16 0,2-4 0 15,2-3 0-15,2-8 192 0,1-3 32 0,2-4 16 0,2-1 0 16,2-3 112-16,-1-5 32 15,-1-2 0-15,3-7 0 0,1-3-48 0,3-8-16 0,5-5 0 0,3-7 0 16,0-7-144-16,6-7-16 0,0-6-16 0,-2-11 0 16,-4-9-240-16,5-4-128 0,3-2 160 0,1 2-160 15,-1-1 128-15,-5 1-128 0,-6-6 0 0,-3-1 0 16,-4-1 0-16,-4 2 0 0,-4 1 0 0,-10-3 0 16,-9-4 128-16,-7-1-128 0,-6-2 0 0,-13 2 0 15,-11 2 0-15,-11-6 128 0,-7-4-128 0,-12-2 0 16,-9-2 272-16,-10-1 16 0,-6-3 0 0,-15-3 0 15,-10-7 96-15,-11 1 0 0,-9 3 16 0,-12 1 0 0,-8-1-96 16,-8 8-32-16,-8 7 0 0,-9 6 0 0,-7 6 208 0,-6-1 32 16,-4 1 16-16,-8 10 0 0,-4 8-720 0,1 4-128 15,6 5-48-15,5 8 0 16,3 7-1760-16,7 6-368 0,5 5-64 0</inkml:trace>
  <inkml:trace contextRef="#ctx0" brushRef="#br0" timeOffset="8765.353">21514 9644 23951 0,'-14'-34'1056'0,"0"7"224"16,-7-3-1024-16,-7-3-256 0,-5-3 0 0,-8 4 0 0,-8 5 1632 0,-1 4 272 16,-2 3 48-16,1-2 16 0,1-2-1808 0,-4 4-352 15,-8 1-80-15,3 5-16 0,1 3 288 0,0 4 0 16,1 4 0-16,0 3 0 0,4 2 0 0,-5 5 0 16,-3 6 0-16,2 4 0 0,2 2 0 0,3 9 0 15,3 3 0-15,1 6 0 0,2 6 0 0,1 4-128 16,0 6 128-16,-3 4-160 0,0 3 16 0,-1 5 0 15,5 4 0-15,1 5 0 0,-2 6-192 0,2 0-48 16,-1 1 0-16,0 1 0 0,-5 3 32 0,2-1 0 16,-2 1 0-16,3-3 0 0,4-1 192 0,3-1 160 15,3 2-208-15,5-3 80 0,6-4 128 0,7-2 0 16,7 0-144-16,9 4 144 0,6-1 0 0,6-1-176 0,8-4 176 16,11-2-128-16,6 0 128 0,10-1 0 0,12 2 128 0,5-3-128 15,6-2 192-15,4-2-48 0,6-5 0 16,14-4 0-16,7-1-144 0,8-4 0 0,2-1 144 0,6-5-144 15,6-6 0-15,3-6 0 0,1-6 0 0,1-7 0 16,2-6 0-16,1-9 0 0,0-7 0 0,2-6 0 16,-2-7 0-16,3-10 272 0,2-8-32 0,-6-8-16 15,-2-3 480-15,-1-4 80 0,1-2 32 0,-3-6 0 16,-9-8 160-16,-3-5 48 0,-4-6 0 0,-11-4 0 16,-6 0-192-16,-14-8-48 0,-10-5 0 0,-10 3 0 15,-10 1-272-15,-10 0-48 0,-8-3-16 0,-10 3 0 16,-13 0-48-16,-7 2-16 0,-12 5 0 0,-9 0 0 15,-9 0-384-15,-14 5 0 0,-13 3 0 0,-17 7 0 0,-19 4-240 16,-19 2-16-16,-19-2-16 0,-23 5 0 16,-22 6-2416-16,-18 9-464 15</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4:34:44.13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00B0F0"/>
    </inkml:brush>
  </inkml:definitions>
  <inkml:trace contextRef="#ctx0" brushRef="#br0">1675 2080 14447 0,'0'0'640'0,"0"0"128"0,0 0-608 0,0 0-160 16,0 0 0-16,0 0 0 0,0 0 400 0,0 0 48 15,0 0 16-15,0 0 0 0,0 0-176 0,0 0-32 16,3-6-16-16,-3 6 0 0,9-4-96 0,-9 4-16 16,7 1 0-16,2-3 0 0,0-3-128 0,-2 0 160 15,-7 5-160-15,8-3 160 0,5 2 176 0,-4 0 48 16,-9 1 0-16,9-2 0 0,2-1 0 0,2 6 0 15,1 0 0-15,1-2 0 0,-1-2-144 0,2 1-32 16,-1 0 0-16,2 0 0 0,-1 0 0 0,3 2 0 16,0 0 0-16,-1-1 0 0,2-2 16 0,0 1 0 15,2 2 0-15,1 1 0 0,0-3-64 0,2 0-16 0,3 0 0 0,3 1 0 16,2 2-16-16,1 1-128 0,1 1 192 0,1-2-64 16,1-3-128-16,1 3 0 0,-2 0 0 0,4-2 0 15,1-1 0-15,4-1 128 0,1-3-128 0,1 2 0 16,1 1 0-16,1 1 128 0,3 0-128 0,-4-1 0 15,-1-1 0-15,3 0 0 0,2-1 128 0,2-1-128 16,1-3 128-16,2 1-128 0,2-1 192 0,-1 4-64 16,-4 1 64-16,4-1 0 0,0-1 0 0,-1-3 0 15,1 2-16-15,3 2 0 0,-2 3 0 0,1-3 0 16,-5 2 0-16,0-2 0 0,-1-1 0 0,2 1 0 16,3 5-16-16,2 0 0 0,-3-1 0 0,1 2 0 15,0 3-160-15,0-3 192 0,-2 1-192 0,1 0 192 16,4 0-192-16,1-2 0 0,-2 0 0 0,0 2 0 0,-3-1 0 0,3-1 128 15,1 2-128-15,2-3 0 0,1 0 0 0,0 1 0 16,-2 0 0-16,-1 0 0 0,-4-1 0 0,1 1 0 16,3-2 0-16,1 1 0 0,3 0 0 0,-3 2 0 15,-5 0 128-15,2-2-128 0,-1-2 0 0,3 2 0 16,3 2 0-16,0-1 128 0,-1-2-128 0,-4 2 0 16,-2-1 0-16,2 2 0 0,0-4 0 0,2 2 128 15,-1-1-128-15,1 2 0 0,-3-1 0 0,1 1 128 16,-4-1-128-16,4 0 0 0,1 0 0 0,-1 0 0 15,1-1 0-15,-2 4 0 0,-2-2 0 0,-1-1 0 16,1-2 0-16,-1 2 0 0,3 1 0 0,3 1 0 16,-1 2 0-16,-1-3 0 0,-2 1 0 0,-1-2 0 15,-1-1 144-15,3 1-144 0,1 1 144 0,2-2-144 0,-1-2 192 16,0 2-192-16,-3 2 208 0,1-1-64 0,1-1-16 16,3 0 0-16,1-1 64 0,1 1 0 0,-1 2 0 0,-2-1 0 15,-4-1 0-15,5 0 0 0,4 0 0 0,-3 0 0 16,1 0-64-16,-2 1 0 0,-1 0 0 0,-2-1 0 15,1-2 0-15,2 3-128 0,2 0 192 0,2 0-64 16,-2-1-128-16,-1-1 192 0,-2-1-192 0,1 1 192 16,-1 1-192-16,3 1 128 0,5 0-128 0,-7 1 128 15,0-1-128-15,-2-1 160 0,-1 0-160 0,2 1 160 16,2 2-160-16,0-2 0 0,1-1 0 0,-1 2 0 16,-1 0 0-16,0-1 0 0,0-2 128 0,1 0-128 15,1 0 0-15,2 0 0 0,-2 1 0 0,-2-2 0 16,-2-2 0-16,5 1 0 0,-1 0 0 0,2 0 128 15,3 2-128-15,-5 1 0 0,-2 3 0 0,1-2 0 0,-2-6 0 0,2 4 0 16,1 1 0-16,1 1 0 0,-3-1 0 0,0 0 0 16,-2-3 144-16,1 2-144 0,5-2 0 0,2 0 0 15,-3 1 0-15,-2 0 128 0,-2 0-128 0,0-2 0 16,-1 0 0-16,2 0 0 0,0 0 0 0,2 2 0 16,2 0 0-16,-5-1 128 0,0-3-128 0,0 1 0 15,1-2 0-15,4 3 0 0,3 0 0 0,-6 2 0 16,0-3 0-16,-1 1 0 0,-1 1 0 0,0 0 0 15,3 1 0-15,0-1 0 0,1 1 0 0,-4 1 0 16,-5 0 0-16,1 0 0 0,0 1 0 0,1 0 0 16,-2 1 0-16,5 2 0 0,0 1 0 0,-1-1 0 15,-4-1 0-15,3 2 0 0,-1 3 0 0,3-1 0 0,0-3 0 16,-1 1 0-16,-3 2 0 0,0-1 0 0,1 0 0 16,-1-2 0-16,4-1 0 0,-2 4 0 0,-1 1 0 15,0-2 0-15,-4-3 0 0,0 0 0 0,-2-1 0 0,2 3 0 16,1 0 0-16,2-1 0 0,5-3 0 0,-2 2 0 15,-5 2 0-15,-1-1 0 0,0-2 0 0,4 0 0 16,2 0 0-16,2 2 0 0,-3-1 0 0,0-1 0 16,-3-1 0-16,-1 1 0 0,0 0 0 0,3 0 0 15,1-2 0-15,-1 0 0 0,1 1 0 0,-3 1 128 16,-1 0-128-16,-3 1 0 0,2-1 0 0,0 1 0 16,2-4 0-16,3 1 0 0,2 1 0 0,-1 0 0 15,-4 1 0-15,0 1 0 0,0-2 0 0,4-2 0 16,0 1 0-16,1 0 0 0,-3-1 0 0,2 0 0 15,-4 0 0-15,1 1 0 0,2 1 0 0,3-3 128 16,-2 2-128-16,2-1 0 0,-2 1 0 0,1-1 0 0,-3-3 160 0,0 1-32 16,1 3-128-16,3-1 192 0,1 2-192 0,1 1 128 15,-4 0-128-15,-1-1 0 0,-2-2 0 0,2-1 128 16,4 0-128-16,-1 2 0 0,1 1 0 0,-3 0 0 16,-2 0 128-16,-3-1-128 0,-1-1 0 0,2-2 0 15,1-1 0-15,3 1 0 0,0 1 0 0,-3 3 0 16,-1 0 0-16,-1-2 0 0,-1 0 0 0,1-1 0 15,3-2 0-15,3 3 0 0,-3 1 0 0,-3-1 128 16,-2 2-128-16,-3 0 0 0,2-2 0 0,2-1 0 16,3 1 128-16,-1 2-128 0,-2 2 0 0,-2 1 0 15,-1-2 0-15,-4-1 0 0,2-4 0 0,1 1 0 16,5 2 0-16,2 1 0 0,-4 1 0 0,1 2 0 16,0 2 0-16,-3-3 0 0,-1-2 0 0,1-2 0 0,3 1 0 0,0 1 0 15,0 1 0-15,2 2 0 0,-2 1 0 0,-1 0 0 16,-6-3 0-16,2 0 0 0,-1 1 0 0,5-2 0 15,2-1 0-15,-1 1 0 0,-3 1 0 0,0 2 0 16,-3-1 0-16,1-2 0 0,-4-3 0 0,6 4 0 16,1 2 0-16,1-1 0 0,-1 0 0 0,-1 1 0 15,1 2 0-15,-2-1 0 0,0-2 0 0,0-1 0 16,0-2-160-16,4 1 160 0,4 3-128 0,-2-1 128 16,-7-1-128-16,1 0 128 0,-3 3-128 0,2-1 128 15,-3-5 0-15,2 1 0 0,1 0 0 0,3 1 0 16,1 1 0-16,-4 3 0 0,-2 0 0 0,-2-2 0 15,-1-3 0-15,1 0 0 0,2-1 0 0,2 1 0 0,5 1 0 16,-2 0-160-16,-2-2 160 0,-5 0 0 0,0 1-144 0,-3 0 144 16,3-2 0-16,-1 1-144 0,1-3 144 0,1 0 0 15,1-1 0-15,1 3 0 0,-1 1 0 0,-2 0 0 16,-3-2 0-16,-1 0 0 0,-3-3 0 0,3 1 0 16,1-2 0-16,-1-2 0 0,0-1 0 0,-4 1 0 15,2 1 0-15,-3 0 0 0,-2-4 0 0,-1 1 0 16,-5-2 0-16,0 1 128 0,-2 0-128 0,-1-3 0 15,-2-2 0-15,-1 2 0 0,-5 2 0 0,0 2-128 16,-3-1 128-16,0-2 0 0,-3-1-128 0,-1-1 128 16,1 1-128-16,-3 0 128 0,-4 0 0 0,2 0-160 15,-3 1 160-15,-1-1 0 0,-1-3-176 0,-2-1 176 16,0-2-160-16,-2 1 160 0,-2 1-144 0,-3-2 144 16,-1 0-128-16,-2 0 128 0,-2 0 0 0,1 0-160 0,-4-1 160 0,1 0 0 15,-1 0 0-15,-3 0-128 0,-2 2 128 0,-1 0 0 16,0 0 0-16,-5 1 0 0,-5 1 0 0,-1-1 0 15,-3-1 0-15,-6 0 0 0,-6 1 0 0,0 3 0 16,1 0-128-16,-1 1 128 0,2-1 0 0,-3-3 0 16,-4-1-144-16,-5 1 144 0,-1-1 0 0,-4 2-144 15,-2 1 144-15,1 0 0 0,0-2-144 0,-2 2 144 16,-8 3 0-16,0-1 0 0,-3 3 0 0,3-1 0 16,2-1-192-16,-3 2 192 0,-5 2-192 0,0 0 192 15,-1-1-176-15,6 0 176 0,1-2-128 0,-3 3 128 16,-5 1 0-16,-2 1-128 0,0 2 128 0,2-4 0 15,4 0 0-15,-1 0 0 0,-3 0 0 0,-1 2 0 16,1 1 0-16,4 1 0 0,3 3 0 0,-2-4 0 0,-1-3 0 16,0 5 0-16,0 2 0 0,0 2 0 0,3 0 0 0,-2-1 0 15,-1-3 0-15,0 3 0 0,-1 1 0 0,1 0 0 16,2-3 0-16,0 3 0 0,-1-2 0 0,0 2 0 16,1 6 0-16,3-1 0 0,3-2 0 0,-3 2 0 15,-4 0 0-15,1 3 0 0,4 4 0 0,-1-1 0 16,5-5 0-16,-1 3 0 0,-4 1 0 0,2 2 0 15,1 3 0-15,-1-1 0 0,5 0 0 0,2 1 0 16,-1-3 0-16,1 3 0 0,-5-2 0 0,3 2 0 16,1 1 0-16,5 0 0 0,2 1 0 0,-1 2 0 15,-3 0 0-15,-1 0 0 0,2-3 0 0,1 4 0 16,3 1 0-16,4-1 0 0,1 0 0 0,1 2 0 16,-2 1 0-16,1-2 0 0,4-1 0 0,2 0 0 0,1 2 0 15,2 0 0-15,1 0 0 0,3-1 0 0,2-3 0 0,2 4 0 16,1-1 0-16,-1-1 0 0,3 1 0 0,3 0 0 15,-1 0 0-15,2-2 0 0,1 1 0 0,2 0-128 16,0 2 128-16,4 0-192 0,6 0 192 0,2 0-192 16,0-2 192-16,3 1-208 0,2 0 80 0,3 2 128 15,1-2-192-15,3 3 192 0,3-1-192 0,1 0 192 16,2-2-144-16,3 0 144 0,3-1 0 0,4 4 0 16,5-1-160-16,-1 0 160 0,1-1-128 0,2-2 128 15,3-2 0-15,3 3 0 0,0 1 0 0,1-2 0 16,2 0 0-16,3 2 0 0,2 2 0 0,1-3 0 15,5-3 0-15,6-2 0 0,4 0 0 0,-1 2 0 16,1 0 0-16,1 0 0 0,0-2 0 0,3-3 128 16,3-3-128-16,5 1 0 0,6 0 0 0,-4 2 128 0,-4-1-128 0,0 0 0 15,1 0 0-15,3-2 0 0,4-3 0 0,0 2 0 16,2 0 0-16,-4-1 0 0,3 1 0 0,0-1 0 16,5 1 0-16,1 0 0 0,0-3 0 0,-1 0 0 15,-2 1 0-15,3 0 0 0,3 3 0 0,0-3 0 16,-3 1 0-16,0 1 0 0,0-3 0 0,4 3 128 15,3 0-128-15,1-1 0 0,-1-4 0 0,0 0 0 16,4 1 0-16,-1 2 0 0,-6 0 0 0,3 2 0 16,0 1 0-16,1-3 0 0,-1-4 0 0,0-1 0 15,-2 0 0-15,-1-1 0 0,1 1 0 0,0-3 0 16,3 1 0-16,-1-2 0 0,-2-1 0 0,1-2 0 16,-1 0 0-16,4 0 0 0,5 0 0 0,-8 1 0 15,-2 0 0-15,0 1 0 0,0-3 0 0,0 1 0 0,1 2 0 0,-6-2 0 16,-6-3 0-16,3 2 0 0,2 0 0 0,-1 0 0 15,-8-1 0-15,-2 3 0 0,-5-1 0 0,-1 1 128 16,-1-3-128-16,-6 0 0 0,2-1 0 0,-3 2 0 16,0 1 0-16,-6 0 0 0,-6-1 0 0,-2-1 0 15,-4-5 0-15,-3 1 0 0,-1-1 0 0,0 0 0 16,0-1 0-16,-3 1-128 0,-1-1 128 0,1-2-192 16,-5-3 192-16,0 0-208 0,0 1 80 0,-5 1 128 15,0 3-144-15,-2-2 144 0,-1-2 0 0,-5 1 0 16,-4 0 128-16,2-2 128 0,-4 2 16 0,-1-1 16 15,-4 0 16-15,-4-1 0 0,3 0 0 0,-5-1 0 16,-2-1-160-16,-4 0-16 0,-5-1-128 0,2-2 192 16,-1 1-192-16,-2-1 0 0,-5 1 128 0,4 2-128 0,-2-3 0 15,1 1 0-15,-4 1 0 0,0 0 0 0,-1 0 0 0,-3 1-192 16,-3-3 192-16,-2 0-160 0,-1 1-144 0,-3 0-16 16,-2-3-16-16,-1 2 0 0,0 2 144 0,2-2 16 15,-1-3 16-15,-1 1 0 0,0-1 160 0,-6 1 0 16,-2 2 0-16,-1 0 0 0,-6 5 0 0,2 0 0 15,2 1 0-15,-3-2-128 0,-2-1 128 0,-4-1 0 16,-4-1 0-16,0 3 0 0,-4 2 0 0,4-1 0 16,5 0 0-16,-9-5 0 0,-2 0 0 0,31 11 0 15,-8-4 0-15,-5-1 0 0,-5 2 0 0,-4-2 0 16,-6 0 0-16,-3 2 0 0,-4 4 0 0,-74-15-128 16,25 6 128-16,9 6 0 0,3 5 0 0,4 1 0 15,2 1 0-15,-1 3 176 0,-6 3-176 0,2 1 192 16,6 1-192-16,-1 1 192 0,-2 3-192 0,7 3 0 0,10 1 0 0,-2 2 0 15,-3 1 0-15,3 3 0 0,-2 4 0 0,4 1 0 16,4 2 0-16,40-7 0 0,-7 9 0 0,-4 2 0 16,0 2 0-16,-2 3 0 0,0 2 0 0,-1 2 0 15,-2 2 0-15,-52 32 0 0,26-11 0 0,18 0 0 16,12 1-256-16,7-4 0 0,6-6 16 0,2-1 0 31,7-1-1552-31,4 1-320 0</inkml:trace>
  <inkml:trace contextRef="#ctx0" brushRef="#br0" timeOffset="6350.498">6551 3157 4607 0,'0'0'400'0,"-3"-7"-400"0,0-1 0 0,-1 0 0 15,1-3 4976-15,2 3 912 0,1 8 176 0,3-9 32 16,1 1-4784-16,0 1-960 0,-4 7-192 0,6-7-32 0,1 3-128 0,1 1 192 16,0-2-64-16,1 3 0 0,0 2-128 0,3-1 0 15,1-1 0-15,3 2 0 0,-1 3 0 0,3-1 0 16,4-2 0-16,2 3 0 0,-2-2 0 0,4 1 0 16,4 0 0-16,1-1 0 0,-2-2 0 0,2 1 0 15,0 0 0-15,1 0 128 0,1 0-128 0,3-1 0 16,3 0 128-16,-1 1-128 0,3 1 160 0,4 1-32 15,5-1-128-15,-2 1 192 0,-2 0-48 0,3-2-16 16,1-2 0-16,2 2 0 0,0 2-128 0,4-2 0 16,0 0 0-16,3 0 0 0,1 0 0 0,-1-2 128 15,-1 0-128-15,1 1 0 0,3 1 0 0,3-1 0 16,-2 0 0-16,2-1 0 0,0-2 0 0,-2 1 0 16,0 2 128-16,2-1-128 0,2-1 0 0,0 0 0 15,0 2 0-15,-1 0 0 0,-4-3 176 0,3 3 0 0,3 0 0 0,2-1 0 16,4 1-32-16,-3-1 0 0,-2-1 0 0,0 0 0 15,4-1-144-15,0 1 128 0,0 0-128 0,0 0 128 16,-1 1-128-16,0-1 0 0,-1-3 0 0,3 3 128 16,-3 2-128-16,2 0 0 0,-1-1 0 0,-3 0 128 15,1 2-128-15,0 3 0 0,0-2 0 0,1 1 128 16,2-1-128-16,-1 0 0 0,-5 2 0 0,4-2 0 16,-1-2 0-16,2-1 0 0,0 1 0 0,-4 1 0 15,-4-1 0-15,1 0 0 0,-1 0 0 0,2-1 0 16,-2-1 0-16,-1-1 0 0,-1 2 0 0,-5 0 0 15,-1 0 0-15,3-2 0 0,4 0 0 0,0 1 0 16,-3-1 0-16,0 2 0 0,-4 1 0 0,-1-1 0 16,-1-6 0-16,1 3 0 0,2-1 0 0,-3 3 0 15,1 0 0-15,-3-1 0 0,-1 0 0 0,-1 1 0 16,-6-3 0-16,-2 3 0 0,1 2 0 0,0-4 0 0,2 0 0 0,-4 1 128 16,-1 2-128-16,-3 0 0 0,0 1 0 0,0 1 0 15,-4 0 0-15,-4 3 0 0,0-2 0 0,-1 3 0 16,-4 0 0-16,-1-2 0 0,-1-3 0 0,-2 0 0 15,-2 1 0-15,-2 1 0 0,-5 1 0 0,-1 2-176 16,-10-4 176-16,8 3-128 0,-8-3 128 0,0 0-208 16,0 0 80-16,0 0 128 0,0 0-192 0,0 0 192 15,0 0-160-15,0 0 160 0,-9 5 0 0,-2 0 0 16,-4-2 0-16,-1 0 0 0,-3 1-128 0,-2-1 128 16,-2-1 0-16,-1 0-144 0,-7-2 144 0,-4 0-160 15,-4-2 160-15,-4 4-160 0,-3 0 160 0,-1 0 0 16,-1 0 0-16,0 0 0 0,0-2 0 0,-1-1 0 0,-2-1 0 15,-4 1 0-15,-5 1 0 0,0 0 0 0,-3 1 0 0,0 2 0 16,0 0 0-16,-6 2 128 0,-2-4-128 0,-2 2 176 16,0 1-176-16,2 0 192 0,-1-1-192 0,-1-1 192 15,-1 4-192-15,-3-1 160 0,-4 1-160 0,3-1 160 16,0 1-160-16,-4-1 0 0,-1 1 0 0,-3 1 0 16,2-2 0-16,0-2 0 0,0 0 0 0,-2-1 0 15,2 3 0-15,-2 1 0 0,2-2 0 0,4-1 0 16,-4-3-144-16,-1 2 144 0,-1-1 0 0,3 1 0 15,4 1 0-15,-3-1 0 0,-1-1 0 0,0 3 0 16,-1 1 0-16,1 0 0 0,4-2 0 0,-5 1 0 16,0 0 0-16,-1 0 0 0,0-1 0 0,5 5 0 15,1-1 0-15,-2 0 0 0,-1 0 0 0,-1 0 0 0,2-1 0 0,0 1 0 16,-2 0 0-16,0 2 0 0,-1-1 0 0,4-1 0 16,3-4 0-16,2 1 0 0,-1 0 0 0,1 0 0 15,3 0 0-15,-1 3 0 0,4 0 0 0,4-2 0 16,2-2 0-16,1 2 0 0,2-3 0 0,1 1 0 15,0-3 0-15,4 0 0 0,5 0 0 0,2-1 0 16,3-1 0-16,5 0 0 0,1 2-144 0,1-2 144 16,-2 0 0-16,4-1-144 0,3-3 144 0,2-1-128 15,2 1 128-15,4 1-128 0,2-2 128 0,3 4 0 16,4 1 0-16,2 0 0 0,2-2 0 0,3 1 0 16,0 0 0-16,3 1 0 0,6 2 0 0,0 0 0 15,-4-5 0-15,4 5 0 0,0 0 0 0,0 0 0 16,0 0-128-16,0 0 128 0,13 1-192 0,0 1 32 0,2 2 16 15,3-1 0-15,3 0 144 0,0 1 0 0,4-2-144 16,3 2 144-16,2 1 0 0,5 0 0 0,-2 1-144 0,2-3 144 16,-1-2 0-16,4 2 0 0,5 1 0 0,1-1 0 15,4-2 0-15,2 0 0 0,1 1 0 0,6 3 0 16,1-2 0-16,5-1 0 0,2-2 0 0,-1 0 0 16,-1 1 0-16,10-1 0 0,5-2 0 0,-1 0 0 15,-4 1 0-15,6 0 0 0,3-1 0 0,4-2 0 16,3 0 0-16,2 1 0 0,-1 0 0 0,1 1 0 15,3-1 0-15,-2 1 0 0,-3-2 0 0,7 2 0 16,2 2 0-16,1-1 0 0,0 0 0 0,1-2 0 16,3-1 0-16,2 0 0 0,-3 0 0 0,2-2 0 15,1 4 0-15,-1-1 0 0,2-2 0 0,-3 1 0 16,-2-1 0-16,1 1 0 0,1 0 0 0,-6 1 0 0,-3 2 0 0,0 1 0 16,0 1 0-16,-3 0 0 0,-2-1 160 0,-3 2-16 15,-4 1 0-15,-2-1 0 0,-3 0-144 0,-1-1 192 16,-8-1-192-16,-6 0 192 0,-4 0-48 0,-6 0 0 15,-3 0 0-15,-6 1 0 0,-5 2 48 0,-5-2 16 16,-2-1 0-16,-6 4 0 0,-4-1-208 0,-5 3 0 16,-6-2 0-16,-10-4 0 15,0 0-304-15,0 0-144 0,-2 8-48 0,-5 2-8320 16,-6 2-1664-16</inkml:trace>
  <inkml:trace contextRef="#ctx0" brushRef="#br0" timeOffset="7801.545">17617 3122 24879 0,'3'-13'1088'0,"-2"5"256"0,-1 8-1088 0,4-8-256 15,3 1 0-15,4 2 0 0,3 1 464 0,2 2 48 16,2-1 0-16,5 1 0 0,0 0-512 0,3 1 0 16,2-1 0-16,0 2 0 0,7 1-240 0,-4 1 16 15,4-1 0-15,1-1 0 16,2 0-160-16,4 0-48 0,2 0 0 0,3 0 0 0,5-1 224 0,-1 0 32 15,0 0 16-15,2 1 0 0,-1 0 160 0,7 1 256 0,7 0-64 16,4 0-16-16,-3-1 128 0,4 0 16 0,-1-1 16 0,7 3 0 16,3 0-128-16,5 2-16 0,-1-2-16 0,1 0 0 15,-3 1-176-15,5 3 0 0,1-2 0 0,0 0 128 16,-2-2-128-16,-2 0 0 0,1-2 144 0,1 4-144 16,5 0 144-16,-2-1-144 0,-6 0 192 0,5 1-192 15,0-2 208-15,1 0-64 0,-1 0-16 0,-2 1 0 16,-1 3 64-16,4-2 0 0,0 1 0 0,-1 1 0 15,-2-2-64-15,-2 2-128 0,2 1 192 0,2-1-64 16,4 2-128-16,-4-1 0 0,-4 3 0 0,3-2 0 16,4 2-192-16,-3 1-80 0,-8-1-16 0,0 1 0 15,-1-3-208 1,2-1-32-16,-2-1-16 0,-1 2 0 0,-3 0 32 0,0-3 0 16,-3-2 0-16,4 0 0 0,-2 1 240 0,-3-1 48 0,-5 2 16 0,-4-2 0 0,-3-1 208 15,1-1 0-15,0-2 144 0,-3-1-144 0,-6 0 272 0,-2 2-32 16,-1 3-16-16,-6 0 0 0,-5 1 176 0,0-2 48 15,-4-4 0-15,-1 4 0 0,-2 0-288 0,2 1-160 16,0 2 192-16,0-2-192 0,-2 1 0 0,-1 0 0 16,1-3 0-16,-4 3 0 0,1 3-176 0,-3-1-32 15,-3 1-16-15,-2-1 0 16,-1-3-336-16,-3 1-64 0,-2 0-16 0,-2 0 0 0,-4 1 320 0,-7-5 48 16,7 5 16-16,-7-5 0 0,4 6 96 0,-4-6 32 15,0 0 0-15,0 0 0 0,-5 9 128 0,-3-4 0 16,-1-1 0-16,-3 0 0 0,-3 1 0 0,-2-2 0 15,-3-1 0-15,-6 1 0 0,-6-2 0 0,-1 0 0 16,1-1 0-16,-5 1 0 0,-3 1 192 0,-3 0-16 0,2-2-16 16,-3 0 0-16,-3-1-160 0,-3 1 160 0,-4 0-160 0,-7 0 160 15,-1-1-32-15,-3 1-128 0,0 0 192 0,-1 0-64 16,0-2-128-16,-8 0 0 0,-3-1 0 0,2 0 0 16,5 0 0-16,-4-2 0 0,-1-1 0 0,0-1 0 15,-4 1 144-15,4-1 0 0,2-2 0 0,-1 0 0 16,-1-2 304-16,-4 3 64 0,-3 1 16 0,0-1 0 15,2-3-48-15,-1 0-16 0,-3-1 0 0,-3 1 0 16,-3 4-80-16,0-3 0 0,-2-1-16 0,-2 1 0 16,-4 2-112-16,-1 0-32 0,1 0 0 0,-2 0 0 15,-3 0-224-15,0 2 144 0,4-1-144 0,1 0 128 16,2 2-128-16,-1-3 0 0,0-1 0 0,3 4 0 16,3 3 0-16,0 1 0 0,-4-1 0 0,5 0 128 15,3-2-128-15,1 1 0 0,-2 0 0 0,1 3 0 0,0-1 0 16,5 1 0-16,4 0 0 0,3 0 0 0,-1 0 0 0,2 0-192 15,2-1 32-15,4 1-8368 16,4 1-1680-16</inkml:trace>
  <inkml:trace contextRef="#ctx0" brushRef="#br0" timeOffset="9080.447">1748 4408 16575 0,'-7'-6'1472'0,"7"6"-1168"0,0 0-304 0,0 0 0 16,0 0 1328-16,11-7 208 0,3 1 32 0,2 2 16 15,1-2-1584-15,1 2 0 0,-2 0-304 0,6 0 48 16,0 2 256-16,1 1-192 0,-1-1 192 0,2-1-160 16,1 1 160-16,1 1 0 0,0-4 0 0,4 1 0 15,1 2 0-15,4 0 0 0,1 0 0 0,6-1 0 16,4 0 0-16,-1-3 0 0,2 0 0 0,-3 1 0 16,3-1 0-16,5 1 0 0,6-2 0 0,-1-1 0 15,3-2 0-15,0 3 0 0,-1 0 0 0,2-1 128 0,-1-2-128 16,3 1 0-16,4-1 0 0,3 3 128 0,-4 5 96 0,0-1 32 15,-4-2 0-15,3 1 0 0,4-1-16 0,2 2 0 16,-1 0 0-16,0 2 0 0,-1 2-64 0,3-1-16 16,2-4 0-16,2 2 0 0,0 1-160 0,1 1 0 15,-1 0 144-15,1-1-144 0,0-2 0 0,2 1 0 16,4-3 0-16,-3 4 0 0,-3 1 0 0,1 1 0 16,0-1 0-16,0-1 0 0,-1-1 0 0,0 1 0 15,-5 1 0-15,0 0 0 0,1 0 0 0,3 1 0 16,1 1 0-16,-4 0 0 0,-1-2 0 0,2 0 0 15,-4-1 0-15,5 2 0 0,2 3 0 0,-2-2 0 16,-4-2 0-16,-3 1 0 0,2 0 0 0,-1 2 0 16,1-1 0-16,-1 2 0 0,-7 0 0 0,-2-2 0 0,-5-2 0 15,-3 0 0-15,1-1 0 0,0 1 0 16,-3 0 0-16,-2 2 0 0,-2 3 0 0,-3-1 0 0,-4 2 0 0,-1-5 0 16,-6-3 0-16,0 1 0 0,-2 2 0 0,-3-1 0 15,-4 0 0-15,-4-1 0 0,-3-3 0 0,-2 4 0 16,-3 0 0-16,-3-2 0 0,-1-2 128 0,-7 4-128 15,0 0 352-15,0 0 0 0,-9-3 0 0,-3 1 0 16,-4 0 176-16,-3 1 48 0,-1-1 0 0,-3 0 0 16,-5-1-336-16,-2 1-64 0,-4-1-16 0,-6 1 0 15,-5 1-160-15,-4 1 0 0,0 0 0 0,-5 0 0 16,1 1 0-16,-4-1 0 0,-3-1-128 0,-2-3 128 16,-3 3 0-16,-4 2-144 0,-5 3 144 0,1-2 0 15,1-4-128-15,-6 2 128 0,-6-3 0 0,-2 3 0 16,-1 0 0-16,-3-1 0 0,-1-4 0 0,-3 5 0 0,-1 5 336 0,-2 2 80 15,2-2 16-15,-5 2 0 0,-5 0 208 0,0 0 64 16,4 5 0-16,-5-4 0 0,-3-4-128 16,2 1 0-16,0 0-16 0,-1 1 0 0,-2-1-240 0,3 0-32 15,4-1-16-15,0-1 0 0,-2-1-272 0,3-1 160 16,3-1-160-16,1 0 128 0,-1-1-128 0,2 1 0 16,0 0 0-16,6-3 128 0,6-1-128 0,2-2 0 15,1 0 0-15,1 1 0 0,3 1 0 0,6 3 0 16,6 0 0-16,1-1 0 0,4-2 0 0,1 1 0 15,4 1 0-15,7 4 0 0,3 5-192 0,4 0 48 16,6 1 0-16,1 2 0 16,6 0-352-16,3 1-64 0,6 1-16 0,1 1-9248 15,1 1-1856-15</inkml:trace>
  <inkml:trace contextRef="#ctx0" brushRef="#br0" timeOffset="16310.157">4502 7392 7359 0,'-4'-8'656'0,"1"2"-528"0,-4-1-128 0,2 3 0 16,5 4 2592-16,-3-9 480 0,-1 0 112 0,1 4 16 16,3 5-2064-16,0 0-416 0,0 0-80 0,0 0 0 15,-1-7-304-15,1 7-48 0,0 0-16 0,0 0 0 16,7-4-272-16,1 0 0 0,0 0 0 0,2 4 0 15,1 4 0-15,1 0 0 0,5-4-160 0,1 2 160 0,-1 1 0 0,4-1 0 16,1 3 0-16,1-3 0 16,0-1 160-16,2 0 0 0,2 2 0 0,2 0 0 0,2-4-160 0,4-3 192 15,3-2-192-15,-1 1 192 0,-2 2-64 0,5 0-128 16,1-1 192-16,-1 3-64 0,2 2 16 0,-2-1 0 16,-1-2 0-16,3 0 0 0,1 0-144 0,3-2 160 15,4 1-160-15,0 0 160 0,0-2-32 0,-1 0-128 16,1-3 192-16,-2 3-64 0,2 0-128 0,-2 0 0 15,4-4 0-15,1 4 0 0,0 1 0 0,1 1 128 16,-1 0-128-16,-1-3 0 0,-3 1 0 0,3 1 0 16,-2 4 0-16,1-1 0 0,3-1 0 0,0 0 0 15,0 0 0-15,-1-1 0 0,-3 2 0 0,2 0 0 16,-1 0 0-16,-1 2 0 0,3 4 0 0,0-2 0 16,2-1 0-16,-2-2 0 0,1-3 128 0,-4 1-128 15,1-3 0-15,0 4 128 0,0 0 80 0,3-1 16 0,2 0 0 0,-2-1 0 16,-1 1 64-16,-4-2 16 0,0-3 0 0,-1 4 0 15,-1 3-128-15,1 1-32 0,0 2 0 0,3-4 0 16,-3-3-144-16,0 1 0 0,-1 1 144 0,-3 2-144 16,0-2 0-16,-4 2 0 0,2 1 0 0,1 2 0 15,-1-2 0-15,2-1 0 0,1 0 0 0,-2 3 0 16,0-1 0-16,-4 1 0 0,0 2 0 0,-1-1 0 16,1-4 0-16,2 0 0 0,-1 0 0 0,1 1 0 15,-5 4 0-15,4-3 0 0,-3-1 0 0,1-2 0 16,-2 0 0-16,-2 0 0 0,-2-1 0 0,0 0 0 15,-1 4 0-15,-1-1 0 0,0 0 0 0,2-1 0 16,1-1 0-16,0 0 128 0,-2-2-128 0,0 3 0 16,-1 3 0-16,0-1 0 0,-1-1 0 0,-1 1 0 0,1 0 0 0,-4-2 0 15,1-1 0-15,-1 1 0 0,-3 3 0 0,2 1 0 16,-2-1 0-16,0 0 0 0,0 0 0 0,-1 0 0 16,0 1 0-16,-4 0 0 0,0-2 0 0,-1 1 0 15,0 1 0-15,-3-2 0 0,-2-4-160 0,0 4 160 16,1 0-192-16,0 2 192 0,-4 1-288 0,1 0 48 15,1 2 16-15,-2-3 0 16,2-4-272-16,-1 2-48 0,0 4-16 0,0 0-10528 0</inkml:trace>
  <inkml:trace contextRef="#ctx0" brushRef="#br0" timeOffset="26394.253">17376 3167 6447 0,'-1'-13'576'0,"0"4"-576"0,-5-2 0 0,3 1 0 15,0 1 4032-15,2 0 688 0,2 2 144 0,-1405 0 16 16,2811 7-3536-16,-1399-8-704 0,-4 0-128 0,4 1-48 15,2 2-288-15,1 0-176 0,0 1 192 0,1-1-192 16,1 2 128-16,3 1-128 0,-1-1 0 0,1 3 0 16,2 0 0-16,3 2 0 0,-1 0 0 0,4 1 0 15,3 2 0-15,5-2-144 0,5 1 144 0,0 2-128 16,4-3 128-16,1 4 0 0,0 0 0 0,2 1 0 16,-1-3 0-16,4-1-160 0,2 4 160 0,3-3 0 15,3 0-128-15,3-1 128 0,-1 1 0 0,0 2 0 16,0 1 0-16,1-1 0 0,5 4 0 0,3-1 0 0,2-5 0 15,1 0 0-15,-2 2 0 0,2 1 0 0,3-4 0 16,3 3 0-16,3-2 0 0,-2 2 0 0,-1 0 0 0,2-2 0 16,-2 0 0-16,5 2 144 0,0 1 32 0,-1 0 0 15,-1 1 0-15,3-1 0 0,3-3-32 0,1 1 0 16,1 2 0-16,0-1 0 0,-1 0-144 0,2-4 128 16,2-3-128-16,1 2 128 0,-1 4-128 0,-2-3 0 15,-1-3 0-15,4 0 0 0,-1 0 0 0,-2 0 0 16,-5-1 0-16,4-3 0 0,3 0 0 0,2 3 0 15,-1 3 0-15,-2-2 0 0,-2-3 320 0,1 0-32 16,3-4 0-16,-3 6 0 0,-4 0 96 0,-2 0 0 16,2-1 16-16,-3 1 0 0,-1 1 96 0,-2 0 16 15,-3 1 0-15,-2-1 0 0,-1-1-160 0,-2 1-32 16,-1 2 0-16,-5 0 0 0,-5 2-160 0,-4 1-32 0,-4-1-128 16,-4 1 192-16,-5 2-192 0,-2 0 0 0,-2-3 0 0,-4 3 0 31,-6 2-1680-31,-5 1-240 0,-7-2-32 0</inkml:trace>
  <inkml:trace contextRef="#ctx0" brushRef="#br0" timeOffset="27416.63">1357 4356 21183 0,'-21'-12'1888'0,"9"4"-1504"15,-1 1-384-15,3 0 0 0,3 3 768 0,2-2 96 16,-1-1 16-16,3 1 0 0,6-2-432 0,-1 0-64 16,-2 1-32-16,4-3 0 0,1-1-352 0,4 1-160 15,0 0 16-15,1 1 0 16,-1 2-256-16,6-1-48 0,1 0-16 0,1 2 0 15,1 2-240-15,4 2-64 0,2 1 0 0,0 1 0 0,0 0 368 0,3 0 64 16,3 1 16-16,1 1 0 0,1 0 128 0,2 2 48 16,3-2 0-16,5 3 0 0,2 4 144 0,1-2 0 15,-1-2 0-15,-1-1-128 0,-1 1 128 0,1 0 144 16,0-1-16-16,3 0-128 0,3-1 384 0,2-1-16 0,3 1-16 16,-2 0 0-16,-1 2 256 0,1-3 48 0,-4-2 16 0,7 2 0 15,7 0-208-15,-3-1-32 0,0-2-16 16,0 2 0-16,2 2-160 0,0-2-48 0,1-1 0 0,2 0 0 15,2-2-208-15,2 0 0 0,1 2 0 0,0-1 0 16,-1 0 0-16,1-2 0 0,2-3 0 0,3 3 0 16,0 1 0-16,-3 1 0 0,-3-1 0 0,1-1 0 15,1 1 0-15,2 0 0 0,0 2 0 0,-1 0 0 16,-2-1 0-16,0 0 0 0,2 0 0 0,0 1 0 16,3-1 160-16,-2 1-160 0,0 1 160 0,0-1-160 15,1 0 0-15,2 0 128 0,-1 0-128 0,-2 1 0 16,0 1 0-16,-2 0 0 0,-2-1 128 0,3-1-128 15,2-3 0-15,0 2 0 0,-3 1 0 0,0 0 0 16,-5-2 128-16,1 0 0 0,2-3-128 0,-1 3 192 0,1 2-192 16,-2 1 0-16,-7-1 0 0,1 0 0 0,0 0 0 0,1 1 192 15,0 0-48-15,1 0-16 0,-1-1 16 0,-2 1 0 16,-3 2 0-16,0-1 0 0,1-1-144 0,-1 0 0 16,1 2 0-16,-1 3 128 0,-4 3-128 0,2 1-224 15,-5 1 48-15,-6 2-11744 16</inkml:trace>
  <inkml:trace contextRef="#ctx0" brushRef="#br0" timeOffset="67175.553">17112 3208 8287 0,'-4'-16'368'0,"3"5"80"15,2-3-448-15,3 0 0 0,1-1 0 0,1 3 0 16,2 2 1744-16,4 0 272 0,3-1 48 0,2 0 16 0,-1-1-1728 0,5 1-352 16,2 0 0-16,0 0 0 0,1-1-192 0,0 2 192 15,4 2-192-15,0 0 192 0,-1 2 0 0,-1 2 0 16,0 1 0-16,2-2 192 0,1 1 160 0,4-2 32 16,0 1 16-16,8 2 0 0,3 1 192 0,5 2 48 15,1 0 0-15,2 2 0 0,0-1-128 0,1 0 0 16,4 0-16-16,5 0 0 0,1-1-96 0,2 2-16 15,1 0 0-15,-1 1 0 0,-5-2-64 0,6-1-32 16,2-1 0-16,2 1 0 0,0 1-32 0,0-1 0 16,-3-1 0-16,4 1 0 0,-1 0-64 0,3-2 0 15,3 1-16-15,-5 0 0 0,0 0-176 0,-2 1 160 16,0 1-160-16,3 0 160 0,4-1-160 0,1 1 192 16,-1 1-192-16,-1 1 192 0,4 0-192 0,2 2 0 0,5-1 144 0,0 0-144 15,-2 2 0-15,1-2 128 0,1 0-128 0,-1 1 0 16,-3 2 0-16,-3-2 0 0,-3 1 0 0,0-1 0 15,1-3 0-15,1 3 0 0,0-2 0 0,-2 0 0 16,-8 0 0-16,4-2 0 0,5-1 0 0,-1 1 0 16,-4 3 0-16,0-1 0 0,-4 0 0 0,1-2 0 15,4-1 0-15,0 1 0 0,1 0 0 0,-1 1 0 16,-8-2 0-16,2 0 0 0,2 3 0 0,1 1 0 16,1-2 0-16,-2 2 0 0,-4 2 0 0,0-1 0 15,-4 0 0-15,0 0 0 0,2 1 0 0,-1 0 0 16,-3 1 0-16,-3-2 0 0,-4-1 0 0,-5-1 0 15,-2-1-256-15,-3 0 16 0,-1-2 16 0,-5 2 0 16,0-2 48-16,-1 1 16 0,-3-1 0 0,-1 0 0 16,0 0 160-16,-2 1 128 0,-9 2-128 0,1-3 176 0,-2-1 16 0,-1 0 16 15,-7-1 0-15,-1 1 0 0,-10 1-80 0,0 0-128 16,0 0 176-16,0 0-176 0,0 0 256 0,0 0-64 16,-9-3-16-16,-8 1 0 0,-6 1-176 0,-5 1 0 15,-5 0 0-15,-5-1 128 0,0 1-128 0,-3-2 0 16,0 1 0-16,-3 2 0 0,-1 1 0 0,-3-1 0 15,-6-2 0-15,-2 1 0 0,-4 0 0 0,-1 0 0 16,-2-3 0-16,-1 2 0 0,-2 2 0 0,-6 0 0 16,-6-2 0-16,-5 1 0 0,-1-1 0 0,-4-1 0 15,-4 0 0-15,-8 0 0 0,-7-2 0 0,-3-1 0 16,-5 1 144-16,0 1-144 0,2-2 0 0,2 1 0 16,3-1 0-16,4 0 128 0,-2-3 32 0,6 2 16 15,4-1 0-15,-1 1 0 0,-4 1 80 0,2-1 32 0,5 0 0 16,-4 0 0-16,-9 1-288 0,5-2 128 0,4 1-128 0,-2-1 0 15,-3 0 128-15,-1 2-128 0,-4-1 0 0,-1 1 0 16,-2-2 128-16,-3 4-128 0,-4 1 0 0,-5 0 0 16,-2-3 0-16,1 1 0 0,2-1-176 0,1 1 176 15,1 0-304-15,7-1 48 0,6 0 16 0,9-2 0 16,4-2 240-16,5 5 0 0,5 1 0 0,9 0 0 16,5 1 0-16,3 0 0 0,3 0 0 0,0 1 0 15,5 3 0-15,1 1 0 0,8 2 0 0,4 0 0 16,3 2-352-16,9-1 32 0,3 2 0 0,7 1 0 15,6 2-2144-15,7 0-416 0,2 5-96 16,10-2-16-16</inkml:trace>
  <inkml:trace contextRef="#ctx0" brushRef="#br0" timeOffset="68346.009">1833 4079 24879 0,'3'-7'2208'0,"1"2"-1760"0,-4-2-448 0,0 7 0 15,8-8 0-15,2 0 0 0,2 0-192 0,-12 8 192 16,16-4 0-16,-2-1 0 0,2 1 0 0,-2 0 192 16,0 3-192-16,0 1 160 0,1 3-160 0,0-1 160 15,2 1-160-15,0 3 0 0,3 0 0 0,0 1 0 16,1 0 0-16,2 0 0 0,5 0 0 0,3 0 0 16,3 1 0-16,4 1 0 0,4-1 0 0,0-2 0 15,0-1 0-15,4-1 0 0,4 0 0 0,2 1 0 16,0-3 0-16,7 0 0 0,3-2 0 0,3 2 0 15,0 2 0-15,0-1 0 0,2-1 0 0,5 0 0 16,3-1 0-16,-1 3 0 0,2 2 0 0,1-1 0 16,1-4 0-16,5 1 128 0,0 2 0 0,0 1 0 15,-2-2-128-15,3-1 160 0,4-1-160 0,3 2 160 0,-1 0-160 0,3-3 0 16,-1-4 144-16,2 1-144 0,1 3 0 0,-1-2 144 16,-1-3-144-16,1-1 0 0,1 2 0 15,-2-3 0-15,-2 1-192 0,1-4 48 0,-1-1 144 0,-2 0-128 16,0 0 128-16,-3 1-128 0,-2 0 128 0,1 1 0 15,-2 1 0-15,2-2 0 0,-1 1 0 0,-3 0 0 16,-7 0 128-16,0 0-128 0,-5-1 0 0,1 3 0 16,-5-2 0-16,-5 1 0 0,-4-1 0 0,-5 2 0 15,-5-1 0-15,-4 3 0 0,-4 0 0 0,-5 1 0 16,-2-1 0-16,-5 2 0 0,-4 0 0 0,-3 1 176 16,-3 0-176-16,-4 1 192 0,-2 0 0 0,-10 1 0 15,7-1 0-15,-7 1 0 0,0 0 80 0,0 0 32 16,-10-2 0-16,-4 1 0 0,-1 1-32 0,-6-3 0 0,-5 3 0 15,-4 3 0-15,-8-2-272 0,-1 3 0 0,-8 3 0 0,-3-1 0 16,-7-1 0-16,-4 2 128 0,-3-1-128 0,-4 2 160 16,-1 0-160-16,-5 0 128 0,-3 3-128 0,-3-2 128 15,-7-1-128-15,0 0 192 0,1 1-192 0,-2 1 192 16,-2 2-192-16,-1 0 0 0,-2-1 144 0,2-1-144 16,0-2 128-16,-3-1-128 0,-1 0 128 0,0 2-128 15,-2 1 128-15,0 0-128 0,-2 0 128 0,-1 1-128 16,2 2 0-16,0-1 0 0,-4-2 0 0,5 1 128 15,4 0-128-15,0-3 0 0,2-3 0 0,4 1 0 16,4 2 0-16,5 1 0 0,4-1 0 0,3 0 0 16,4-4 0-16,1 4 0 0,3 1 0 0,1 2 0 15,6 0-448-15,5 2-64 0,5 2-16 0,3 3-12336 16</inkml:trace>
  <inkml:trace contextRef="#ctx0" brushRef="#br0" timeOffset="70697.43">13631 4109 12895 0,'-21'-13'576'0,"11"4"112"0,2-4-560 0,0 1-128 0,-4 1 0 0,2 1 0 15,4 3 512-15,1 1 80 0,5 6 16 0,-7-5 0 16,1-4-160-16,6 9-48 0,-5-4 0 0,5 4 0 16,0 0-272-16,0 0-128 0,0 0 0 0,0 0 128 15,-9 4-128-15,6 3 0 0,3-7 0 0,1 7 0 16,0 2 0-16,-1-9 0 0,9 8 0 0,2-1 0 16,0 1 0-16,2 2 0 0,-3 1 144 0,7-3-16 15,5-6 208-15,6 0 48 0,-2 1 16 0,4 3 0 16,2 1 32-16,1-2 0 0,2 1 0 0,-1-2 0 0,2-1-80 0,5-2-16 15,3-1 0-15,1 0 0 0,-1 5 0 0,5-2 0 16,-1 0 0-16,2 2 0 0,-1-1-128 0,5-1-16 16,0 1-16-16,2-4 0 0,-2 1-176 0,3 2 0 15,2 4 0-15,-2-1 0 0,-2-1 0 0,2-1 0 16,-2 1 0-16,3-3 0 0,1-1 0 0,2 0 0 16,-1 1 0-16,-2 1 0 0,-2-3 0 0,2-1 0 15,-2 0 0-15,1 0 0 0,1 0 0 0,-1 3 0 16,-2 3 0-16,-1-2 0 0,-3-3 0 0,1 0 0 15,2 0 144-15,-3 1-144 0,0-1 176 0,3 0-48 16,2 2 0-16,-2 0 0 0,-3 3 48 0,-2-4 0 16,0-2 0-16,2 0 0 0,-1 0-176 0,3 1 0 0,2 0 0 0,-4 2 0 15,-1 1 0-15,-2 0 0 0,-2 1 0 0,0-1 128 16,0-4-128-16,2 1 0 0,-1 2 0 16,1 3 0-16,1-1 0 0,1 1 0 0,-2 2 0 15,-2 0 0-15,-2-2 0 0,1-2 0 0,2 2 0 0,0-2 0 16,-2 2 0-16,1-2 0 0,2 2 0 0,-2 1 0 15,-3-2 0-15,-2 1 0 0,1-3 0 0,-1 0 0 16,0 0 0-16,0-1 0 0,0 0 0 0,1 2 0 16,1-1 0-16,0 0 160 0,-1 0-160 0,-2-1 160 15,-1-2-16-15,-3 1 0 0,-3-2 0 0,0 1 0 16,-1 1 80-16,2 0 16 0,-1-1 0 0,3-1 0 16,-2 2-80-16,2-1-16 0,-4-1 0 0,1 2 0 15,-2 2-16-15,-1-2-128 0,-1 0 192 0,-5 1-64 16,-1-1-128-16,-2-1 0 0,-1-2 0 0,-4 2 128 0,-3-1-128 15,-2 1-176-15,-1 0 48 0,-10 1 0 0,0 0-128 0,0 0-32 16,0 0 0-16,0 0 0 16,0 0-1888-16,-11 5-368 0</inkml:trace>
  <inkml:trace contextRef="#ctx0" brushRef="#br0" timeOffset="71479.131">20363 4322 21471 0,'24'-21'960'0,"-4"10"192"0,4 2-928 0,7-1-224 0,5 0 0 0,0-2 0 15,5 1 272-15,1-1 16 0,3-2 0 0,4 0 0 16,5-1 352-16,1 2 80 0,1-1 16 0,4 2 0 16,3 0-464-16,-2 1-80 0,1 0-32 0,4 1 0 15,6 1-160-15,4 2 160 0,1-1-160 0,0 2 160 16,-4 1-32-16,8 0 0 0,5 2 0 0,-2 0 0 16,-7-1-128-16,0 2 0 0,-3 1 0 0,2-1 0 15,-2 2 0-15,-1-1 0 0,-3-3 0 0,-3 3 0 16,-6 3 0-16,-2 2 0 0,2-2 128 0,-2-1-128 15,-3-1 0-15,-3 0 0 0,-5 1 0 0,-2 1 0 0,-3 1 0 0,-1 1 0 16,-4 1 0-16,1 2 0 0,2-1-160 0,0 1 160 16,-1 3 0-16,-1-1-144 15,0 4-432-15,-3 4-96 0,-5 1-16 0,-2 0-10304 16</inkml:trace>
  <inkml:trace contextRef="#ctx0" brushRef="#br0" timeOffset="83270.56">4689 7455 11967 0,'-7'-5'1072'0,"0"-2"-864"0,1-3-208 0,1 3 0 16,2 1 1296-16,0-1 224 0,1-1 32 0,-3 2 16 16,3-1-784-16,1 2-144 0,1 5-48 0,-1-8 0 15,-1 0 144-15,1 3 32 0,1-3 0 0,0 8 0 16,5-8-320-16,2 1-48 0,-3-1-16 0,4 0 0 16,1 2-384-16,3 0 0 0,-2 2 0 0,4-2 0 15,2 0 0-15,4-1 0 0,-1 1 0 0,5 0 0 16,4-6 0-16,3 2 0 0,2 2 0 0,4-1 0 15,-2 2 0-15,2-7 0 0,4 0 0 0,1 4 0 0,0 5 160 0,3-1-160 16,1-1 192-16,5-1-192 0,-1 2 160 0,7 0-160 16,-1 0 128-16,1 1-128 0,-2-4 128 0,0 1-128 15,2 1 0-15,3 1 128 0,4 2-128 0,1-1 160 16,-1 0-160-16,-2 0 160 0,-1 2-160 0,1 1 128 16,-1 1-128-16,4-1 128 0,2-2-128 0,-1 2 0 15,-3 2 0-15,1 0 128 0,-2 0-128 0,4 0 0 16,3 0 0-16,-1 2 0 0,4 0 0 0,-3 1 0 15,-3-6 0-15,2 3 0 0,0 2-160 0,3-2 160 16,1-2 0-16,-1 1-144 0,0 0 144 0,-3 0-128 16,0-1 128-16,4 0-128 0,0 1 128 0,1 0 0 0,-2 1 0 15,1 0 0-15,-4 0 0 0,4 0 0 0,5-3 0 16,-4 2 0-16,0 1 0 0,-2 4 0 0,-1-2 0 0,-1 0 0 16,3-1 0-16,-4 0 0 0,-3 0 0 0,-4 0 0 15,-2 0 0-15,-3 2 0 0,0-1 0 0,1 1 0 16,-3-2 0-16,1 3 0 0,-5 1 0 0,0 1 0 15,-4-3 0-15,-2 0 128 0,-2 0-128 0,-6 2 0 16,1 0 144-16,-2 1-144 0,-4-1 192 0,-4 3-192 16,2-4 0-16,-6 1 0 0,-6-1 0 0,-3 0 0 15,-5-1 0-15,-2 0 0 0,-7-3 0 0,0 0 0 16,0 0 0-16,0 0 0 0,1 8 0 0,-1-8 0 16,-9 4 400-16,-1 2 32 0,-4-2 0 0,-2-2 0 15,-5-1-32-15,-5-1 0 0,-2-1 0 0,-1 4 0 16,-2 1-224-16,-2-1-48 0,-2 1-128 0,-4-1 192 15,-2 1-192-15,-2-2 0 0,-3 1 0 0,-3-3 0 0,-3-1 0 0,-1-2 0 16,1 2 0-16,-3-1-160 16,-3-1 160-16,-3-3 0 0,-5-3 0 0,-4 3-128 0,-4-1 128 0,-6 4 0 15,-4-3 0-15,-1 2 0 0,-3 4 0 0,0-2 0 16,3 1 0-16,-2-1 0 0,1 0 0 0,0 1 0 16,-1 0 0-16,3 0 0 0,3 0 0 0,-4 0 0 15,-3 0 0-15,-1 2 0 0,-3 2 0 0,-5 2 0 16,0 0 0-16,-2-2 128 0,-3 0-128 0,2 3 0 15,-5 4 0-15,0 1 0 0,0 2 0 0,2 2 0 16,2-2 0-16,1 2 0 0,0 0 0 0,6 0 0 16,9-1 0-16,-1-1 0 0,1 1 0 0,0-1 0 15,5 0-144-15,2-1 144 0,3 1-320 0,1-2 0 0,2-2 0 16,-2 1 0-16,3-1 64 0,1 1 0 0,3-1 16 0,6-3 0 16,3-3 240-16,0 2 0 0,1-1 0 0,3 2-144 15,5-2 144-15,0-1 0 0,6 0 0 0,4-1 0 16,3 1 0-16,7-2 0 0,2 1 0 0,4 0 0 15,2-4 0-15,4 2 0 0,2 2 0 0,7 1 0 16,8-3 0-16,0 0 0 0,0 0 0 0,0 0 0 16,0 0-272-16,0 0-80 0,10 8-16 0,4-4 0 15,3 0 192-15,4 1 48 0,4-3 0 0,4 0 0 16,5-1 128-16,5-1 0 0,4 0 0 0,3 0 0 16,6-1 144-16,3-1-144 0,-3 0 192 0,6 0-192 15,1-1 0-15,2 1 0 0,5-2 0 0,1 2 0 16,2 2 0-16,-2-3 128 0,0 3-128 0,2-2 160 15,3-3 0-15,4 1 0 0,6 2 0 0,-2 2 0 0,-5 0-160 0,5-2 128 16,3 0-128-16,3 1 128 0,-3 1 0 0,1 0-128 16,0-1 192-16,2-2-64 0,2 1-128 0,-1 1 0 15,-7 0 0-15,3-1 0 0,4-6 0 0,1 1 0 16,-2 2 0-16,-1-1 0 0,-7 2 0 0,1-3 192 16,0 0-32-16,-2 0 0 0,1 3-160 0,-3-1 0 15,-3-1 0-15,-2-1 0 0,3 1 0 0,-5-1 0 16,2 0 128-16,-5 4-128 0,-2 2 0 0,-3-1 0 15,0-2 0-15,-4 0 128 0,-1 0-128 0,1-1 0 16,1 0 0-16,-5 4 0 0,-6 3 0 0,-2 0 128 16,-3-2-128-16,-3-2 128 0,-1-5-128 0,-4 3 0 15,-4 1-192-15,0 1 192 0,-6 2 0 0,-3-1 0 16,-6-3 0-16,-1 4 0 0,2 0 0 0,-4 2 0 0,-11-2 0 16,0 0 0-16,0 0 0 0,0 0 0 0,7 2 0 0,-7-2 0 15,0 0 128-15,0 0-128 0,0 0 0 0,0 0 128 16,0 0-128-16,-8 7 0 0,-1-3-160 0,-1-1 160 15,-3-1-352-15,-2 0 32 0,-1-2 0 0,0 3 0 16,0 2 16-16,-3 0 16 0,2 1 0 0,-2-3 0 16,0-3 288-16,1 0 0 0,-3-1 0 0,0-1 0 15,0-1 0-15,-4 1 0 0,-3-1 0 0,1 0 0 16,-1-1 0-16,-4 2 0 0,-4 1 0 0,1 0 144 16,-1-1-144-16,3 0 0 0,-5-2 0 0,2 1 0 15,-3 1 0-15,1-3 128 0,-3-1-128 0,-3-2 0 16,-4 0 0-16,-3 1 0 0,-2 0 128 0,-2 2-128 0,-3 1 0 15,-2 0 0-15,1-4 0 0,-6 4 0 0,-5 3 0 0,-3 1 0 16,-2-1 0-16,5-1 0 0,0 2 0 16,0 3 0-16,-2 0 0 0,2 0 0 0,2-3 0 0,3 1 0 15,5 3 0-15,-3 0 0 0,-2 2 0 0,-2-1 0 16,0-1 0-16,-1 3 0 0,-5 1 0 0,2-1 0 16,0-1 0-16,-5 2 0 0,-3-1 0 0,-3 5 0 15,1 1 0-15,-2-2 0 0,-3-4 0 0,-1 2-144 16,-4 0 144-16,3 2-160 0,5 3-80 0,1-2-16 15,3-4 0-15,6-3 0 0,3-2 256 0,8 0 0 16,7 0 0-16,5-1 0 0,5-3 0 0,4 2 160 16,-1 3-32-16,5-3 0 0,2 1 0 0,4-1-128 15,2-1 192-15,5 1-64 0,5 3 16 0,3-2 0 16,4-2 0-16,5 0 0 0,7 0-144 0,0 0 192 16,0 0-192-16,0 0 192 0,14 4-192 0,7-2-272 15,4-2 64-15,5 1 16 0,4 1 192 0,6-2 0 0,5-2 0 0,5 1-144 16,5 1 144-16,7 0 0 0,6-1 0 0,10 1 0 15,8-1 0-15,0 1 0 0,5-3 0 0,7 2 0 16,8 1 128-16,2 0-128 0,5 0 160 0,2 1-160 16,8 2 0-16,3-2 0 0,-1 0 0 0,5-2 0 15,0 0 0-15,8-2 0 0,11 0 0 0,-6-1 0 16,-3 0 0-16,0 1 0 0,1 0 0 0,2-1 0 16,3-2 0-16,-4 3 224 0,-3 1-64 0,3 0-16 15,3 0-144-15,-1-1 0 0,-5 0 0 0,-1 6-7584 16,-3 6-1504-16</inkml:trace>
  <inkml:trace contextRef="#ctx0" brushRef="#br0" timeOffset="87921.823">2853 920 30863 0,'-13'-14'1360'0,"7"5"304"0,4-2-1344 0,-4 2-320 15,1 2 0-15,5 7 0 0,-5-12 0 0,3 4 0 16,2 8-160-16,-6-8 160 0,-1 1-144 0,-1 1 144 16,1 1 0-16,-3 1-144 0,-2 0-96 0,-3 1-16 15,-1 0 0-15,-3 2 0 16,-3 2-224-16,-2 2-48 0,-2 1-16 0,-2 2 0 16,-3-1-32-16,-1 2 0 0,-4 1 0 0,-2-2 0 0,-2-1 160 0,-2-1 32 15,-1 0 0-15,-3 0 0 0,-2-1 48 0,-1-1 16 16,5-2 0-16,-1-1 0 0,3-1 320 0,2 1 0 15,0 1 0-15,2-2 0 0,-1-3 240 0,1 3 112 16,-2 1 32-16,1 1 0 0,2-1 96 0,2 1 32 16,-3 1 0-16,3 2 0 0,1 3-272 0,1 0-48 0,-1 0-16 0,2 0 0 15,0 2-176-15,3 0 0 0,2 2 0 0,-1 0 0 16,-1-2 0-16,4 2 0 0,4 1 0 0,2 0 0 16,-2-1 0-16,4 0 0 0,0 1 0 0,3 1 0 15,1 3 0-15,2 0 0 0,1 1 0 0,0 2 0 16,0 0-144-16,0 3 144 0,1 1 0 0,0 1 0 15,4 0 0-15,-4 1-128 0,-1 5 128 0,2-1 0 16,3 3 0-16,-2 2 0 0,1 1-128 0,-1 6 128 16,1 1 0-16,1 6 0 0,0 2 0 0,0 2 0 15,1 2 256-15,-2 0-32 0,3 2-16 0,-1 8 0 16,0 8-48-16,0-1-16 0,1-2 0 0,-2 4 0 16,-1-1-144-16,-1 9 0 0,2 6 0 0,-3 1 0 15,0-3 0-15,-2-3 0 0,0 3 0 0,0 2 0 0,1 6 0 0,-2-4 0 16,-3-4 0-16,3 4 0 0,1 3 0 15,2 0 0-15,-5-1 0 0,2 1 0 0,4 1 0 0,-4 3 128 16,0 0-128-16,2 2 0 0,0-2 0 0,5-1 0 16,4 3 128-16,-2-1-128 0,-7-4 0 0,7 2 0 15,5-1 144-15,-1 2-144 0,-4 0 144 0,3-1-144 16,2-4 192-16,3 0-192 0,-3 1 192 0,0-3-192 16,1-3 192-16,0 2-192 0,-2-1 176 0,0-1-176 15,-2-4 160-15,2 1-160 0,0 0 128 0,-2 2-128 16,-1 0 0-16,0-1 144 0,-1-2-144 0,-1-3 0 15,-3-3 0-15,2 2 0 0,3 3 0 0,0-5 128 16,-1-5-128-16,1-3 0 0,1 0 0 0,0-3 0 16,-1-3 128-16,1-3-128 0,-1-3 0 0,2-4 0 15,1-4 144-15,0-3-144 0,-3-2 0 0,0-2 144 0,1-1-144 0,1-2 0 16,0-1 128-16,0-4-128 0,0-4 0 0,0 0 0 16,2-2 128-16,-1 0-128 0,2-5 0 0,-1-2 0 15,2-2 128-15,0-2-128 0,-2 0 144 0,0-4-144 16,3-2 128-16,2 0-128 0,-1-1 0 0,2-1 0 15,-1-2 176-15,1 1-176 0,2-1 192 0,-1 1-192 16,2-1 192-16,3 1-64 0,1-3 0 0,2 1-128 16,0 2 144-16,3-3-144 0,3 0 0 0,4 0 144 15,2-3-144-15,6 0 160 0,6 0-160 0,5 0 160 16,6-2-160-16,1 1 160 0,2 0-160 0,1 0 160 16,0-1 0-16,5 2 0 0,3-1 0 0,2 0 0 15,0 1-160-15,-1 0 0 0,-3 0 144 0,0 1-144 16,3 4 0-16,-1 0 0 0,-2-1 0 0,-1 3-128 15,-1 3-1488-15,-1 2-304 0</inkml:trace>
  <inkml:trace contextRef="#ctx0" brushRef="#br1" timeOffset="96910.286">3724 7730 20495 0,'-2'-17'896'0,"1"6"208"0,0 0-880 0,-1 0-224 15,2 11 0-15,0-10 0 0,0 2 128 0,-1-1-128 16,1 9 176-16,-3-9-176 0,1 1 672 0,2 8 32 0,-8-3 0 0,8 3 0 16,-8-7-496-16,-4 5-80 15,-2 2-128-15,-2 1 176 0,-2 1-176 0,-1 2 0 0,-1-1 0 0,-3 5 0 16,-7-1 0-16,0 2 0 0,1-3-176 0,-2 1 176 15,-2 2-176-15,0 1 176 0,2-2-208 0,-4-2 80 16,2 3 128-16,-4-4 0 0,-4-1 0 0,2 0 128 16,-1 2-128-16,2 1 192 0,-4 0-64 0,2 1 0 15,3-1 128-15,-2-2 48 0,-2-2 0 0,-1 3 0 16,-1-1-48-16,-2 1-16 0,-3-2 0 0,1 1 0 16,0 2-48-16,1 0-16 0,-1-3 0 0,0 0 0 15,1-2 32-15,-1-1 16 0,-2 2 0 0,1 1 0 16,-1-1 16-16,2-1 0 0,1-3 0 0,3 1 0 15,2 1 0-15,2-2 0 0,0-1 0 0,0-2 0 16,-2 3-112-16,2 2-128 0,0 1 176 0,4-1-176 16,-3-2 128-16,3 2-128 0,0 2 0 0,3-2 0 0,1-2 0 0,0 0 0 15,1 0 0-15,1 0 0 0,1 2 0 0,1-3 0 16,1-3 128-16,-3 3-128 0,0 5 176 0,3-1-32 16,2-2 0-16,-3 2 0 0,2-2 0 0,1 2 0 15,1 0 0-15,1 0 0 0,1-1-16 0,3 0-128 16,2 3 192-16,0-1-64 0,2 0 64 0,3 1 16 15,-1-2 0-15,2 1 0 0,1 0-64 0,-1 3-16 16,2 0 0-16,2 1 0 0,3 1-128 0,1 1 0 16,-4 2 0-16,3 1 0 0,2 3 0 0,0 2 0 15,-2 1 0-15,1 1 0 0,1 0-128 0,0-1 128 16,-1-1 0-16,2 6 0 0,2 3 0 0,-2 2 0 16,-2-2 0-16,2 4 0 0,0 4 0 0,0 0 0 0,0 0 0 15,0-1 0-15,-1-1 0 0,1 1 0 0,3 0 0 0,-2 2 0 16,-2 2 0-16,1 3 0 0,0 2 0 0,0 3 0 15,-2 3 0-15,1-2 0 0,-2 1 0 0,1-1 0 16,-1-1 0-16,-1 4 0 0,-4 1 0 0,1 4 0 16,-2 1 0-16,2 2 0 0,-5 1 0 0,2-3 0 15,1-7 0-15,-3 5 0 0,1 2 0 0,0 3 128 16,0 2-128-16,-1-2 0 0,-3-3 0 0,2 1 128 16,0-1-128-16,2 2 0 0,-2 5 0 0,-2 3 0 15,-1-4 0-15,1 1 0 0,1-3 0 0,-1 1 0 16,-2-4 0-16,0 1 0 0,0 0 0 0,2-2 0 15,1-3 0-15,-1-3 0 0,-1-2 0 0,2-3 0 16,1 0 0-16,1-3 0 0,-2 0 128 0,1 0-128 0,2 1 0 16,-1-2 0-16,1-1 0 0,1-1 128 0,-2 1-128 0,2-3 0 15,1-4 144-15,-1-1-144 0,5-1 0 0,-3-2 144 16,1-3-144-16,0 0 0 0,1-2 0 0,3 0 0 16,-2-3 0-16,2-1 0 0,1-1 128 0,0-1-128 15,0-4 0-15,0-1 0 0,0-1 0 0,4-1 0 16,1 0 0-16,0-2 0 0,0 1 0 0,-3-9 0 15,4 13 0-15,1-4 0 0,-5-9 0 0,10 10 0 16,0 0 0-16,1-1 0 0,2-3 0 0,-1 1 0 16,2 1 0-16,1-2 0 0,-1 0 144 0,4-1-144 15,3 1 0-15,-3-2 144 0,2 2-144 0,3 1 0 16,1 1 0-16,2-2 0 0,-2-2 0 0,4-1 0 16,5-2 0-16,3 1 0 0,-3 3 0 0,3-3 0 15,3 0 0-15,-4 1 0 0,1-1 0 0,1-2 0 0,-1-2 0 0,5 1 0 16,3-1 0-16,3 1 128 0,-2 0-128 0,4 2 0 15,0-1 0-15,0 0 0 0,0 0 0 0,1 0 0 16,3-1 0-16,2 0 0 0,2-1 0 0,1 1 0 16,2 1 0-16,-4 0 0 0,-2 1 0 0,1-2 0 15,-1-2 0-15,3 1 0 0,2-1 0 0,2 2 0 16,0 0 0-16,-2 0 0 0,-4-1 0 0,-1-1 0 16,-2 0 0-16,5 3 0 0,0-1 0 0,-1 2 0 15,0 1 0-15,-4 2 0 0,-4 0 0 0,-2 2 0 16,-1 1-176-16,-1 1 176 0,-1 0-128 0,0-1 128 15,2 2-304-15,-3 0 32 0,0 0 0 0,-3 1 0 16,-6-2-176 0,-2 3-48-16,-4-2 0 0,-3 0 0 0,-2-1 0 0,-2-1 0 0,-5 1 0 15,-3-1 0-15,-3 0 224 0,-2-1 32 0,-2-1 16 0,-5-5 0 0,0 0 224 0,0 0 0 16,0 0 0-16,-2 9 0 0,-5-2 0 0,1-2 240 16,-2-1-48-16,-2-1-16 0,-2 1 16 0,-3 0 16 15,-2-1 0-15,-1-1 0 0,-1-1-48 0,-3 3-16 16,-4-1 0-16,-1 0 0 0,-3-1-144 0,-4 1 0 15,-3 0-192-15,-1-1 192 0,-1-2-288 0,1 1 64 16,-2-1 16-16,-2 1 0 0,-2 4 208 0,-5-2 0 16,-1 0 0-16,-2-1 0 0,-1-3 0 0,4 0-192 15,0 0 192-15,2 0-192 0,-2 0 192 0,1 0 0 16,-2 1 0-16,0-2 0 0,1-4 0 0,0 0 0 16,1-4 0-16,1 0 0 0,-2-1 0 0,1 0 0 15,2 0 0-15,-1-2 0 0,0 0 0 0,-4 0 0 0,-1 0-160 0,-1-2 160 16,4 0-240-16,1 1 32 0,0 0 0 0,-1 1 0 15,1 2-64-15,-3 2-16 0,2-1 0 0,-1 1 0 16,1 4 160-16,3 0 128 0,5 3-192 0,5-1 192 16,3-1 0-16,3 2 0 0,3 0 0 0,5 0 144 15,-1 2-16-15,2-1 0 0,3-2 0 0,-1 2 0 16,3 1-128-16,1-1 0 0,4-1 0 0,-1 0 0 16,2 1-256-16,2 0 0 0,8 1 16 0,0 0 0 15,-6-5 240-15,1 1 0 0,0-1 0 0,5 5 0 16,1-7 256-16,0-2 0 0,-1-1 0 0,2-1 0 15,3-2 32-15,0-5 0 0,-1 0 0 0,2-3 0 16,3-4-112-16,3 0-32 0,0-2 0 0,1-3 0 16,-2-2-144-16,3 0 160 0,0 0-160 0,1-2 160 15,1-3-160-15,-1-5 0 0,1-4 0 0,1-2 0 0,0 2-192 16,-1-1 192-16,1-3-192 0,0 0 192 0,1-2-192 0,2-3 192 16,-4-3-160-16,2-5 160 0,-1-3-256 0,-2-1 64 15,-3 0 0-15,-2-1 0 0,2-4-16 0,-2-1 0 16,-8-4 0-16,1 4 0 0,0 3 48 0,2-1 16 15,-2 1 0-15,0 0 0 0,1 6 144 0,-1 1 0 16,0 3 0-16,0 2 0 0,0 1 0 0,0 1 256 16,-1 0-64-16,2 1-16 0,-4 2-176 0,0 0 0 15,0 4 0-15,0 1 128 0,1 8-128 0,-5-3-144 16,-1 1 144-16,1 1-208 0,0 6 208 0,-2 1 0 16,-1 2 0-16,-2-1 0 0,3 1 0 0,-3 2 0 15,-2 2 0-15,2 2 0 0,2 3-192 0,1 4 192 0,-3-1-208 16,0 1 80-16,-2-1 128 0,4 3 224 15,-2 0-48-15,2 0-16 0,-2 3-16 0,3 0 0 0,0 1 0 0,2 1 0 16,-2-1-16-16,4 0 0 0,-1-1 0 0,1 3 0 16,-2-2-128-16,2 3 160 0,4 0-160 0,2-1 160 15,1 1-160-15,1 4 0 0,5 1 0 0,0 0 0 16,4-3-128-16,2 0 128 0,1-2-160 0,4 4 160 16,5 0-128-16,3 3 128 0,2-1 0 0,2-2-144 15,2-2 144-15,0 0 0 0,-2-2 0 0,2 1 0 16,4 1 0-16,1 2-128 0,5-1 128 0,0-1 0 15,-1 0 0-15,2 0 0 0,4 2 144 0,-3 0-144 16,1-3 128-16,1 1-128 0,4 1 0 0,1 1 0 16,5 2 176-16,-1 0-176 0,1 0 160 0,-4-2-160 15,0 2 0-15,1-1 128 0,-1-1-128 0,2 1 0 0,3-1 0 16,-2 1 0-16,-2 0 128 0,-3 0-128 0,-2-2 0 0,-4 0 0 16,-1 0 0-16,-1 2 0 0,0 0-288 0,-3 3 48 15,-3-1 16-15,-2 0 0 16,-4-2-160-16,-3 0-16 0,-5 1-16 0,-3 2 0 0,-5 1 192 0,-1-2 32 15,-4 0 16-15,-6 0 0 0,-7 3 176 0,0 0 0 16,0 0 0-16,0 0 0 0,-5-6 0 0,-6 3 0 16,-6 2-144-16,-2 1 144 0,-8 1-144 0,-2 3 144 15,-6 1-192-15,1 0 192 0,-2 0-128 0,-1 0 128 16,-4 1 0-16,1 0 0 0,2 3 0 0,-2-1 0 16,-6-3 0-16,0 2 0 0,-8 1-320 0,-1 0 64 15,-3 1 0-15,-2-2 0 0,0-3-64 0,-4 1 0 16,-1 0 0-16,-5 2 0 0,-7 0-16 0,5 0-16 0,3 2 0 0,4-3 0 15,3 2 160-15,4 1 48 0,2-4 0 16,4 3 0-16,8 1 800 0,6 1 176 0,3 0 16 0,4-2 16 16,2-1-320-16,6 1-64 0,2-3-16 0,5 5 0 15,2 3-80-15,3 2-32 0,2-1 0 0,2 4 0 16,5 1-352-16,1 3 0 0,0 1 0 0,1 6 0 16,1 4-256-16,-1 1 16 0,0 1 16 0,1 2 0 31,-1-2-288-31,3 7-64 0,0 6-16 0,-3 0 0 0,-2 0 16 0,0-1 16 0,0 1 0 15,-3 3 0-15,1 1 384 0,-4 3 176 0,2 2-160 0,-4 1 160 16,0 1 0-16,0-1 0 0,-3-2 208 0,-2 1-64 16,1 0 400-16,-3 5 80 0,-2 6 16 0,-2-1 0 15,1-1-240-15,-1 1-32 0,-4 3-16 0,3-3 0 0,0 3-176 16,-1 1-48-16,-1-4 0 0,3-3 0 0,4-1-128 0,3-1 0 16,1-2 0-16,1 4 128 0,0 1-128 0,3-3 0 15,0-5 0-15,0-2 0 0,0-3-320 0,3-3 16 16,4-3 0-16,-4-1 0 0,1 2 0 0,2-2 0 15,1-7 0-15,0 0 0 0,2-2 112 0,0-3 32 16,2-4 0-16,-1-2 0 0,0-2 160 0,2-3 0 16,-1-3 0-16,0-1 128 0,1 0 128 0,2-2 16 15,-3-3 16-15,2-1 0 0,2-1 272 0,1 0 48 16,4 2 16-16,4-4 0 0,2-1 240 0,8-3 48 16,8 2 16-16,8-4 0 0,10-3 16 0,11-1 0 15,6-2 0-15,8-2 0 0,3 0-448 0,9-1-96 16,8-1-16-16,-3-4 0 15,-1 2-1504-15,4-3-304 0,10 0-64 0</inkml:trace>
  <inkml:trace contextRef="#ctx0" brushRef="#br1" timeOffset="102249.232">3104 11511 5519 0,'0'0'496'0,"0"0"-496"16,3-9 0-16,2 4 0 0,-5 5 3424 0,12-5 592 15,-2-3 112-15,5 0 32 0,2 1-3072 0,3 0-624 16,-1 1-112-16,3-1-32 0,1-4-64 0,1 2 0 16,1 1-16-16,3 2 0 0,-3-2-240 0,3 2 176 15,0 0-176-15,4-2 160 0,4 2-160 0,1 0 0 16,-4 1 0-16,3-1 0 0,3 0 0 0,0 1 0 15,3 3 0-15,0 0 0 0,-4-1 0 0,4-2 0 16,2 0 0-16,2 2 0 0,2 0 0 0,3 2 0 16,5 0 0-16,-2 1 0 0,0 0 0 0,-3 0 0 0,0-2 0 0,2 0 0 15,0-3 0-15,3 4 0 0,-3-1 0 0,2 1 0 16,-1-4 0-16,1 2 0 0,-1 1 0 0,2 0 0 16,-1-5 128-16,-1 4-128 0,-3 2 0 0,3-2 128 15,0 1 32-15,0-2 0 0,-4-1 0 0,1 4 0 16,4 5-32-16,0-1 0 0,3 0 0 0,-1-3 0 15,-3 0-128-15,1 1 0 0,0 4 144 0,1-2-144 16,2-2 0-16,0-1 128 0,3-1-128 0,0 2 0 16,0 5 0-16,-3-4 128 0,-1-1-128 0,1-1 0 15,1 0 0-15,2 2 0 0,-2 0 0 0,0 1 0 16,2-2 0-16,-1 1 0 0,-4 0 0 0,5 0 0 16,2 2 0-16,-1-2 144 0,1-1-144 0,0 2 0 15,-2 2 224-15,1-2-64 0,1-3-16 0,-2 0 0 0,0 1-144 0,0 0 160 16,3 1-160-16,-2-1 160 0,-3-1-160 0,1-1 192 15,0-1-192-15,3 1 192 0,1 1-16 0,0 0 0 16,-1-2 0-16,1 1 0 0,-2 0-176 0,0-1 192 16,1-2-192-16,1 1 192 0,2 1-192 0,-2 0 160 15,-3 1-160-15,1 0 160 0,0 0-160 0,0 0 192 16,-5 1-192-16,3-2 192 0,1 1-64 0,0 2 0 16,-7 1 0-16,2-2 0 0,1-2 0 0,1 1-128 15,1 1 192-15,1 0-64 0,1 1-128 0,-1-1 160 16,-4-1-160-16,2 0 160 0,1-3-160 0,1 2 0 15,0 0 144-15,-3 1-144 0,0 1 0 0,0 0 144 16,-3 1-144-16,1-1 0 0,-2-2 0 0,2 1 0 16,1 1 0-16,1 0 0 0,3 1 0 0,-2 1 0 15,-4-1 0-15,3 0 0 0,2-1 0 0,-2 2 0 0,-2 2 0 16,3-2 0-16,-1-2 0 0,0 2 0 0,1 2 0 0,-3 0 0 16,2-4 0-16,1 1 0 0,-2 0 0 0,2 1 0 15,1 1 0-15,-4 0 0 0,-2-2 0 0,-1 0 0 16,2 0 0-16,-3 0 0 0,1-1 0 0,-1 1 0 15,2 1 128-15,-1 1-128 0,-2-2 0 0,-1 1 0 16,1 0 0-16,1-2 0 0,2-1 0 0,0 2 0 16,-1 3 0-16,1 0 0 0,2-2 0 0,-2 1 0 15,0-1 0-15,3 1 0 0,0-2 0 0,-1 1 0 16,2 0 0-16,1 1 0 0,-3 1 0 0,0-1 0 16,-3 0 0-16,3 0 0 0,-1-3 0 0,2 1 0 15,2 1 0-15,0 0 0 0,-2 0-128 0,-1 0 128 16,-2 2 0-16,2-2 0 0,1 0 0 0,-1 0 0 0,-7 1 0 0,4 0 0 15,4 0 0-15,-2 2 0 0,-4 0 0 0,-1-1 0 16,-3 0 0-16,2-2 0 0,4 0 0 0,-2 0 0 16,-4 1 0-16,2 0 0 0,3-1 0 0,-4 1 0 15,0 0 0-15,0-1 0 0,-2 0 0 0,1-1-192 16,1 0 16-16,0 1 16 0,2 2 160 0,-2-1 0 16,-2 0-144-16,1-1 144 0,0 0 0 0,-2-2 0 15,-2 0 0-15,5 0 0 0,-1 0 0 0,2 0 0 16,2-2 0-16,-3 2 0 0,-1 0 0 0,-4-1 0 15,1 0 0-15,-1 0 0 0,1-1 0 0,-2 1 0 16,5 0 0-16,-1 0 0 0,0-2 0 0,0 1 0 16,0 0 0-16,-1 0 0 0,1-1 0 0,-4 0 0 15,1-1 0-15,0 1 0 0,4-1 0 0,0 1 0 16,-3 1 0-16,2 0 0 0,0-1 0 0,0 0 0 0,-2 2 0 0,-1-2 0 16,-1-1 0-16,1 1 0 0,1-1 0 0,1-1 0 15,-3 3 0-15,3-1 0 0,1 1 0 16,-3-1 0-16,-4 5 0 0,1-2 0 0,-2-2 0 0,2 2 0 15,-4 2 0-15,3-2 0 0,2-3 0 0,2 2 0 16,-2 0 0-16,2 1 0 0,0 1 0 0,-1-1 0 16,-3-1 0-16,1 0 0 0,-2 1 0 0,1-2 0 15,0 0 0-15,1-1 0 0,1 0 0 0,1 2 0 16,-1-1 0-16,0 0 0 0,-1 2 0 0,0-3 0 16,-3 1 0-16,0 1 128 0,1 0-128 0,0 0 128 15,0 0-128-15,3 0 0 0,1-1 0 0,1-1 0 16,0 4 0-16,-1 1 0 0,-3-4 0 0,1 2 0 0,-4 0 0 15,1 0 0-15,0 0 0 0,0-1 0 0,0-2 0 16,1 0 0-16,2-1 0 0,0 2 0 0,0 0 0 0,2 0 0 16,0 0 0-16,-2 1 0 0,-1 1 0 0,0 0 0 15,-1 0 0-15,1 0 0 0,-1-2 0 0,3 1 0 16,3 0 0-16,-3 0 0 0,2 0 0 0,1 0 0 16,-3 1 0-16,-1 2 0 0,-1 1 0 0,0 0 0 15,1-3 0-15,1-1 0 0,0-2 0 0,-1 2 0 16,2 0 0-16,0 0 0 0,4-1 0 0,0 1 0 15,-3 1 0-15,0 1 0 0,-1-1 0 0,3 0 0 16,0-1 0-16,2-1 0 0,1 0 0 0,0 2 0 16,0 2 0-16,1-1 0 0,-2-2 0 0,-1-1 0 15,0 2 0-15,1-3 0 0,2 1 0 0,-1 0 0 16,0-2 0-16,5 4 0 0,3 4 0 0,-2-2 0 0,-4-3 0 16,1 0 0-16,-1 0-208 0,3 0 80 0,2-2 128 0,0 1-208 15,1 1 208-15,-2 1-192 0,-3 1 192 0,0-1-192 16,-4-1 192-16,1-1 0 0,1-1 0 0,-2 0 0 15,-1 0 0-15,1 1 0 0,1 0 0 0,1 2 0 16,-2-4 0-16,0 5 0 0,-4 2 0 0,3-2 0 16,1-2 0-16,-1 1 0 0,-2 0 0 0,2 2 0 15,1-2 0-15,0 0 0 0,-2 0 0 0,-4 0-144 16,-1 0 144-16,0 0 0 0,2-1-144 0,1 0 144 16,-3 1 0-16,1-3 0 0,-1 2 0 0,0 0 0 15,1-1 0-15,-1 1 0 0,-1 0 0 0,-2 0 0 16,-1-3 0-16,0 2 0 0,3 2 0 0,-1 0 0 15,5 0 0-15,1 0 0 0,-2-2 0 0,-1-1 0 0,-1-1 0 16,-1 1 0-16,0 1 0 0,0-1 0 0,-5 2 0 0,4-2 0 16,1 4 0-16,-2-1 0 0,0-3 0 0,0 1-144 15,-3 0 144-15,1 0 0 0,1-2 0 0,-2 3-128 16,-1-1 128-16,-2 0 0 0,-5-2 0 0,1 2 0 16,-4 1-128-16,3 0 128 0,-4-2 0 0,2 4 0 15,-4 3 0-15,2-2 0 0,2 1 0 0,-3-1 0 16,0 0 0-16,-1 0 144 0,1-2-144 0,-4 4 0 15,1-2 0-15,-1-2 0 0,2-1 0 0,-2 0 0 16,1 1-192-16,-1 0 192 0,0-2 0 0,-1 0 0 16,0 2 0-16,2-1 0 0,-2 0 0 0,0-1 0 15,0 1 0-15,-1 0 0 0,-1 0 0 0,2-1 0 16,-1 0 0-16,-1 0 128 0,0-1-128 0,-2 1 160 16,2-1-160-16,1 1 160 0,-1 0-160 0,0 1 0 0,-2 2 0 0,1-1 0 15,0-1 0-15,-1-1 0 0,-4 2 0 16,-7 0 0-16,10 0 0 0,-10 0 0 0,7 2 0 0,-7-2 0 15,0 0 0-15,0 0 0 0,0 0 0 0,0 0 0 16,0 0 0-16,0 0 0 0,0 0 144 0,0 0-16 16,0 0-128-16,0 0 144 0,0 0-144 0,0 0 160 15,0 0-160-15,-8-1 0 0,-5-3 144 0,-1 2-144 16,-2-2 0-16,-3 1 0 0,-5 0 0 0,1 0 0 16,-6-1 0-16,-3 0 0 0,-3 2 0 0,-4 0 0 15,-2-1 0-15,-5 2 0 0,-6-1-144 0,1 4 144 16,-1-1 0-16,1 1 0 0,0 0 0 0,-1 1 0 15,-3 1 0-15,-5 0 0 0,-1 3 0 0,-2-3 0 0,-1-1-144 16,1 2 144-16,0 4 0 0,-9-6 0 0,-5 1 0 0,-1-2-128 16,0 1 128-16,-2-1 0 0,-3 1 0 0,0-2-128 15,-3 3 128-15,1 0 0 0,-2 1-144 0,0 3 144 16,0 0 0-16,-3 2-144 0,-3 0 144 0,-1 1 0 16,2 0 0-16,-2-1 0 0,-3-1 0 0,2 0 0 15,1-1 0-15,-3 0 0 0,-3-2-128 0,5 0 0 16,1-1 0-16,-3 1 0 0,-2-3-64 0,2 0 0 15,4 2 0-15,1-3 0 0,2 0 192 0,-1 0-128 16,-5 1 128-16,3 1-128 0,1-1 128 0,1-1 128 16,1-2-128-16,0 3 176 0,-4 0-48 0,5 1 0 15,1 1 0-15,0-1 0 0,-2 4 80 0,2 0 16 16,2-1 0-16,2 1 0 0,-1 0-224 0,0-1 128 0,-3 4-128 16,6-4 0-16,4-4 128 0,-3 2-128 0,1 0 0 0,0-2 0 15,-2 0 128-15,5-2-128 0,5-1 0 0,2 0 0 16,-1 1 0-16,2 0 0 0,-3 0 0 0,4-1 0 15,2 0 0-15,2 0 0 0,1 0 0 0,0 0 0 16,-3 0 0-16,0-2 128 0,1 0-128 0,1 1 0 16,-1 1 0-16,-1-2 0 0,-4-1 0 0,0 3 0 15,-3-1 128-15,1 1-128 0,2 1 0 0,-2-1 144 16,0-1 160-16,-3 2 16 0,-4 1 16 0,4 1 0 16,0-1-80-16,1 1-32 0,-2 0 0 0,1 2 0 15,-2-1-224-15,3 1 128 0,0-2-128 0,3 1 0 16,-1 1 0-16,1-1 0 0,-3 2 0 0,1-5 0 15,3 1 0-15,2 0 128 0,2 0-128 0,-1 0 0 16,-5 1 0-16,4 0 0 0,1-2 0 0,3 1 0 0,1 0 0 0,0 1 0 16,-3-1 0-16,2 0 0 0,3-1 0 0,1-1 0 15,0 0 0-15,3 0 0 0,3-1 0 0,-2 0 0 16,-3 0 0-16,0 0 0 0,-1-1 0 0,1 0 0 16,0 2 0-16,1 3 0 0,0 0 0 0,-3 1 0 15,0-3 0-15,-2 3 0 0,0-2 0 0,2 0 0 16,0 0 0-16,1 1 0 0,0-1 0 0,1 0 0 15,-2 0 0-15,0-1 0 0,-4-1 128 0,2 2-128 16,4-2 0-16,-2 3 0 0,1-1 0 0,-3 1 0 16,-1-2 0-16,0-1 0 0,2 0 0 0,1 0 0 15,1 0 0-15,-2-1 0 0,-2-1 0 0,-1 1 0 16,0-1 0-16,-1 1 0 0,3-2 0 0,-4 2 0 16,-5 0 0-16,1 0 0 0,-3 0 0 0,1 1 0 15,3 0 0-15,-2 0 0 0,1 0 0 0,4 0 0 0,2-1 0 0,1 0 0 16,1 1 0-16,1-4 0 0,4 2 0 0,-1 0 0 15,-3 0 0-15,1-1 0 0,-1-3-128 0,1 1 128 16,0-1-176-16,4-1 176 0,-1 1-160 0,0-2 160 16,-1 0-224-16,0 1 48 0,0-1 16 0,-1 1 0 15,1 0 160-15,4 0 0 0,3 1 0 0,0-1 0 16,-1-1 0-16,1 2 128 0,1 0-128 0,0 3 176 16,3 1-32-16,2 1 0 0,0-2 0 0,1 2 0 15,-1 1-144-15,-1 0 0 0,-4 2 0 0,2 2 128 16,-1-3-128-16,2 2 0 0,-3 2 0 0,3-1 0 15,-1 0 0-15,1 0 0 0,-1-3 0 0,1 3 0 16,-1-1 0-16,-1 0 0 0,1-2 0 0,4 0 0 16,3 0 0-16,2 0 0 0,3-1 0 0,3-1 0 0,3-2 0 0,0-1 0 15,0 2 0-15,1-2 0 0,0 0 0 0,3 1 0 16,1-1 0-16,3-1 128 0,1 3-128 0,2-1 0 16,1 0 144-16,1 0-144 0,0 2 144 0,1 0-144 15,2-1 192-15,2 1-192 0,0 0 128 0,2 0-128 16,1 0 0-16,2-1 0 0,-1 0 0 0,4 0 0 15,-2 1 0-15,7 1 0 0,0 0 0 0,0 0-144 16,0 0 144-16,0 0-192 0,-5-4 192 0,5 4 0 16,0 0 0-16,0 0 128 0,5-5-128 0,3 1-128 15,0 0 128-15,2 1-192 0,1 2 192 0,0-1 0 16,0-1 0-16,5 0 0 0,3 1 0 0,3-2 0 16,-1-1 0-16,0 1 0 0,-2 1 0 0,1-1 0 15,7 0 0-15,-1 2 128 0,4-2-128 0,1 1 0 0,-1 0 0 16,2-2 0-16,-1 1 0 0,0 0 0 0,2-1 0 0,2 0 0 15,1 1 0-15,4 3 0 0,-2 0 0 0,3 1-128 16,1 0 128-16,0 1 0 0,-3 2 0 0,1 0 0 16,2-3 0-16,1 0 0 0,3 1 0 0,0-1-128 15,0 0 128-15,2 0 0 0,3 3 0 0,0-1 0 16,1 1 0-16,-3-3 0 0,3 0 0 0,2 0 0 16,2 0 0-16,4 0 0 0,6 2-144 0,-2 1 144 15,-1 0-144-15,3 1 144 0,2-1-192 0,1-2 192 16,-1 1-176-16,1 2 176 0,-1-1-160 0,2 0 160 15,1-2 0-15,3 3 0 0,2-2 0 0,1 1 0 16,-1-1 0-16,1 1 0 0,0-1 0 0,2 2 0 0,3-1 0 16,-2 1 0-16,-2-1 0 0,5-2 0 0,4 2 0 15,-1 0 0-15,-3-1 0 0,1 1 0 0,-6-1 0 0,4 1 0 16,5 1 0-16,-2-1 0 0,1 1 0 0,-5-1 0 16,1-2 0-16,2 3 0 0,2 1-128 0,1-2 128 15,-1-1 0-15,1-1-144 0,1 3-128 0,0-2-32 16,2-1 0-16,-3 1 0 0,-4 0-48 0,4-1-16 15,3 1 0-15,1-1 0 0,-6-1 128 0,3 0 32 16,-1 0 0-16,2 1 0 0,3-1 208 0,-4 3-192 16,-4-1 192-16,2 2-192 0,4-2 192 0,0 1 0 15,1-2 0-15,-1 2 0 0,-2 0-224 0,3 0 48 16,3 1 16-16,-4 1 0 0,-3-5-32 0,2 1 0 16,2 0 0-16,1 1 0 0,-1 0 192 0,-3-1 0 15,0 1 128-15,3-2-128 0,1-2 0 0,-2 1 0 0,-6 1 0 0,6-1 0 16,3 0 128-16,-2 0-128 0,0-1 160 0,-3 1-160 15,0-1 128-15,1-1-128 0,2 1 0 0,-3 1 0 16,-1-1 0-16,1 1 0 0,1-1 0 0,0-1 0 16,2 1 0-16,-2 0 0 0,-3-2 0 0,2 0 0 15,2 3 0-15,0-1 0 0,-5 0 0 0,0 0 0 16,-2-1 0-16,3 2 0 0,-1-2 0 0,0 1 0 16,-6 0 160-16,-1-2-160 0,0 1 160 0,3 0-160 15,1 0 320-15,-3-2-16 0,-2 3-16 0,0-2 0 16,4 1 48-16,-2 1 16 0,2 1 0 0,-3 0 0 15,-3-3-160-15,1 2-48 0,2 1 0 0,-1 0 0 16,1 1-144-16,-3 0 0 0,-4-2 0 0,3 1 0 16,0 0 0-16,1 0 0 0,-3-2 0 0,0 1 0 15,-4 2 0-15,1-2 0 0,-1-2 0 0,2 0 0 0,-2 2 0 16,1-1 0-16,-3 1 0 0,0 0 0 0,-3 1 0 16,2 0 0-16,2-1 0 0,1 1 0 0,3 2 0 0,-4 0 0 15,-5-2 0-15,3 0 0 0,1-1 0 0,-2 0 0 16,0-1 0-16,0 3 0 0,-2-1 0 0,1 0 0 15,-1-1 0-15,0 0 0 0,3 0 0 0,-2 0 0 16,-5 1 0-16,1 1 0 0,0-1 0 0,0 1 0 16,-2-2 0-16,0 2 0 0,0-2 0 0,-1 2 0 15,1-1 0-15,-2 1 0 0,-2 0-144 0,-2-1 144 16,-1-2 0-16,1 3 0 0,-4 2 0 0,4-1 0 16,-3 0 0-16,-1 2 0 0,0 3 0 0,-4-2 0 15,-3-3 0-15,-3 2 0 0,-1 1 0 0,1-1 0 0,-3 0 128 16,2 1-128-16,-1 0 0 0,0-1 0 15,-3-2 0-15,1 3 0 0,0 0 0 0,-3 0 0 0,-3 0 0 0,2-1 0 16,-4-1 0-16,1 2 0 0,2-1 0 0,-2 0 0 16,1-1 0-16,-1 1 0 0,3-1 0 0,-3 0 0 15,3 0 0-15,0 0 0 0,0-1 0 0,-2 2 0 16,1 0-192-16,-3 1 192 0,1 0-192 0,-3 0 192 16,-2-1-256-16,-3 2 64 0,0-1 16 0,-1 1 0 15,2-4-32-15,1 3-16 0,-1 0 0 0,0 1 0 16,3-2 224-16,-2 2-144 0,0-1 144 0,0 1-128 15,0 1 128-15,2 1 0 0,-1-1 0 0,-2 1-128 16,-3-1 128-16,-1 1 0 0,-2 1 0 0,-5-1 0 16,-2-2 0-16,-1 0 0 0,1 2-144 0,-2-1 144 15,-4-6-144-15,4 9 144 0,1-3-192 0,0 0 192 16,1 3-160-16,0-1 160 0,4 0-128 0,3-1 128 0,0-1 0 0,0 1 0 16,-1 3 0-16,1-3-128 0,0-6 128 0,0 3 0 15,-3 2-144-15,0-3 144 0,1-4 0 0,-3 1 0 16,-8 0 0-16,10 0 0 0,-2-3 144 0,-1 1 48 15,-7 2 16-15,6-3 0 0,-1-1 128 0,-5 4 32 16,8 0 0-16,-8 0 0 0,4-3-176 0,-4 3-48 16,0 0 0-16,0 0 0 0,0 0-144 0,0 0 0 15,0 0 0-15,0 0 0 0,0 0-384 0,0 0 64 16,0 0 0-16,0 0 0 16,4-7-112-16,-4 7-16 0,0 0 0 0,0 0-7056 15,-7-8-1424-15</inkml:trace>
  <inkml:trace contextRef="#ctx0" brushRef="#br0" timeOffset="136688.975">7017 13264 26543 0,'0'0'1168'0,"-7"-6"256"0,2 2-1136 0,5 4-288 15,0 0 0-15,-3-9 0 0,1 2 320 0,2 7 0 16,0 0 0-16,0 0 0 0,7-9-192 0,1 4-128 16,2 3 192-16,1 1-192 0,3 2 0 0,5-1 0 15,-1-1 0-15,1 2 0 0,2 2 0 0,1-1-176 16,3-2 176-16,0 0-160 0,1 2 160 0,0-2 0 15,1 0 0-15,3 1 0 0,1 0 0 0,-1-1 144 0,0-1 0 0,2 2 0 16,1 2 80-16,2-1 16 0,3-4 0 0,-1 1 0 16,1 1-32-16,6 0 0 0,5-1 0 0,0-1 0 15,-1 1-48-15,1 0-16 0,1 1 0 0,1-1 0 16,3-1 0-16,1 2 0 0,2 3 0 0,3 0 0 16,0 2-144-16,1 1 128 0,-3-4-128 0,3 1 128 15,1 4-128-15,1-3 0 0,0 1 0 0,-2-1 0 16,0 2 0-16,-1-2 0 0,-2-1 0 0,3 1 0 15,4 0-128-15,-1 1 128 0,-3-3-160 0,1 1 160 16,-1 1 0-16,-2 2 0 0,3-4 0 0,0 1 0 16,3-1 0-16,-2 1 0 0,0 0 0 0,-2-1 0 15,1-2 0-15,-1 4 0 0,3 0 0 0,1-2 0 16,-2 0 0-16,-2 2 0 0,-1-1 0 0,-1 1 0 0,-3 1 0 0,-1-1 0 16,2 2 0-16,-3-1 0 0,2 2 0 0,0-2 0 15,-4 1 0-15,-3 2 0 0,-1-1 0 0,1 1 0 16,-1 0 0-16,-1 0 0 0,-1 2 0 0,1-2 0 15,0-4 0-15,-2 1 0 0,-1 0 0 0,-3-1 0 16,-3-5 0-16,2 2 0 0,-3 2 0 0,3-1 0 16,-1-1 0-16,-1-1 0 0,-5 0 0 0,0 0 0 15,-1 4 128-15,-4-4-128 0,-5-3 0 0,-1 3 0 16,-2 3 0-16,-2-3 0 0,-4-4 0 0,-1 1 0 16,-2 0 0-16,-3 0 0 0,-8 3 0 0,0 0 0 15,0 0 0-15,0 0 0 0,0 0 0 0,0 0 128 16,0 0 0-16,0 0-128 0,-12 3 304 0,-3-3-48 0,-3-1-16 15,-2 1 0-15,0 2-240 0,-4-3 128 0,-3-4-128 16,-1 1 0-16,-2-1 144 0,-4-1-144 0,-3-4 128 0,0 1-128 16,-3 4 0-16,-2-3 0 0,-3-1 128 0,-3 0-128 15,-5 2 144-15,-3-1 0 0,-4-2 0 0,1 2 0 16,-3 4 112-16,0 0 32 0,-3-1 0 0,-1 1 0 16,-2 0-32-16,-1 0-16 0,-1-1 0 0,1 1 0 15,-1 3-240-15,-1-1 0 0,-5-4 0 0,-1 2 0 16,-1 2 0-16,0 0-160 0,0-2 32 0,-4 1 0 15,-5 1-64-15,0 1 0 0,-3 0 0 0,-2 1 0 16,-2-1-128-16,1 1-16 0,-1 1-16 0,4 0 0 16,3 2-16-16,1-3 0 0,1 0 0 0,1 1 0 15,5 2 368-15,3 0-144 0,4-3 144 0,3 1 0 16,-2 0 0-16,3 2 0 0,6 2 0 0,1-2 0 0,6-1 0 16,2 0 0-16,3 0 144 0,1 2-144 0,2-1 128 0,3 0-128 15,2 1 128-15,5 0-128 0,2 0 0 0,4 1 128 16,6-1-128-16,2 2 0 15,2-1-256-15,1 0-128 0,4-2-16 0</inkml:trace>
  <inkml:trace contextRef="#ctx0" brushRef="#br0" timeOffset="138746.709">13549 13609 16575 0,'-5'-3'1472'0,"5"3"-1168"16,-6-2-304-16,6 2 0 0,-7-3 2064 0,7 3 368 16,0 0 64-16,0 0 0 0,0 0-2176 0,0 0-448 0,-2-8-96 0,2 8-16 15,0 0 0-15,13-7 0 0,-1 1 0 0,2 1 0 16,-2 1 32-16,7 2 0 0,1 2 0 0,2-1 0 16,2-2 368-16,3 1 80 0,0 0 16 0,3 0 0 15,6 1 128-15,0-3 16 0,4 1 16 0,1-1 0 16,4-2-96-16,5 3-32 0,2 3 0 0,2-1 0 15,-1-1-144-15,4 2-16 0,0 2-128 0,3 1 192 16,3-4-64-16,2 1 0 0,0 2-128 0,1 0 192 16,-2 2-48-16,2-5-16 0,0-3 0 0,2 2 0 15,2 1-128-15,-1 0 0 0,-3 0 144 0,-1 0-144 16,0 2 0-16,2-1 0 0,2-1 0 0,0 0 128 16,-2-3 32-16,-1 0 16 0,-1-2 0 0,1 1 0 0,0 0-32 15,3 2 0-15,4 1 0 0,-2-1 0 0,-4-4-144 16,2 0 192-16,-2 2-192 0,3 1 192 0,3-2-192 0,-1 3 0 15,-1 3 144-15,-2-2-144 0,-1-2 0 0,1 2 0 16,-1 0 0-16,0 1 0 0,0 0 0 0,-2 1 0 16,-2-1 0-16,1 1 0 0,1-2 0 0,0 2 0 15,5-3 0-15,-4 3 0 0,-1 0 0 0,0 0 0 16,0 2 0-16,0 2 0 0,2-3 0 0,2-1 0 16,0-1 0-16,-2 1 0 0,-2 2 144 0,4 0-144 15,0-1 192-15,2 1-192 0,-4 2 160 0,-1-2-160 16,-1-2 128-16,1-1-128 0,3 3 0 0,-1 1 0 15,-2 2 0-15,0-2 0 0,-2-2 0 0,2 1 0 16,2 2 0-16,-2 0 0 0,4 0 0 0,-3-3 128 16,0-2-128-16,-1-1 0 0,-3 5 0 0,2 0 0 0,4-3 0 0,-3 0 0 15,-1 1 0-15,0-3 0 0,-2-5 0 0,-2 5 128 16,0 4-128-16,0-2 0 0,3-3 0 0,0 0 0 16,-1 1 0-16,-2 0 128 0,0-1-128 0,0 2 128 15,0 2 16-15,1 2 0 0,1 1 0 0,-4-1 0 16,-2-4-144-16,-2 1 0 0,-5 0 0 0,4 1 0 15,0-1 0-15,-1 2 0 0,-5 3 0 0,-3-4 0 16,-1-2 0-16,-5-1-192 0,-2-1 32 0,-2 2 16 16,-2 2 16-16,-2 1 0 0,-2 1 0 0,-1-3 0 15,-4-3 128-15,-1 0-160 0,-2-1 160 0,-2 2-160 16,-4 2 160-16,2 0 0 0,0 0 0 0,-7 0 0 16,-11 0 0-16,0 0 0 0,10-2 0 0,-10 2 0 15,0 0 0-15,0 0 0 0,0 0 0 0,0 0 0 0,0 0 0 0,0 0 0 16,0 0 0-16,-13 2 0 0,0 2-144 15,-7-6 144-15,-3 0-160 0,-2 2 160 0,-5 4-144 0,-2-2 144 16,-5-3-128-16,-3 1 128 0,-6 1-192 0,-5-1 32 16,-7-2 16-16,-7-1 0 0,-3 2 16 0,0 3 0 15,-2 5 0-15,-4 0 0 0,-6-3 128 0,-1 2 0 16,2-2 0-16,0 0 0 0,0 0 0 0,-5-1 0 16,-2 0 0-16,-1 2 0 0,5-1 0 0,-4-2 0 15,0-6 0-15,-4 2 0 0,-2 1 0 0,-1 1 0 16,1-2 0-16,-4 1 0 0,-3-3 0 0,-1-2 0 15,1-1 0-15,-3 0 0 0,-4 1 224 0,1-1-32 16,-1 1 0-16,-2 1 0 0,-2 2-64 0,2-1 0 16,2 2-128-16,-1 0 192 0,1 0-192 0,1 0 176 0,4-6-176 15,2 3 160-15,3 4-160 0,-2 0 0 0,0 1 0 0,3-1 0 16,4-1 0-16,1-1 0 0,-1-2 0 0,0 3 0 16,2 1 0-16,1 1 0 0,0 0 0 0,0 0 0 15,-4 0 0-15,3 0 0 0,3 0 0 0,0 2 0 16,-1 3 0-16,3-2 0 0,-4-2 0 0,5 1 0 15,2 0-144-15,3 3 144 0,0 1 0 0,2 1 0 16,2-4 0-16,6-2 0 0,4-2 0 0,2 3 0 16,1 4 0-16,5-1 0 0,-2-2 0 0,5-2 144 15,0-2-16-15,4 0 0 0,4 1 0 0,3 1 0 16,2 1 0-16,-2 1 0 0,3-1 0 0,3 1 0 16,1-2-128-16,3 0 0 0,-1 0 0 0,3 0 0 15,1-1 0-15,1-2 0 0,3-2 0 0,3 3 0 16,3 5 0-16,4-1 0 0,-1-2 0 0,3 0 0 0,4-1 176 15,9 0 0-15,-6-2 0 0,6 2 0 0,0 0 288 0,0 0 64 16,0 0 16-16,12 1 0 0,3-1-288 0,6 0-48 16,7-1-16-16,6-1 0 0,4-3-192 0,8 0 144 15,8-2-144-15,5-2 128 0,-3 2-128 0,12 0 0 16,3 4 0-16,8-3 0 0,4-4 0 0,3 1-192 16,2 4 64-16,9-1 128 0,6-1-176 0,5-2 176 15,0-3-128-15,8 3 128 0,10 3 0 0,1 0 0 16,3 0 0-16,7 0 0 0,4-3 144 0,9 2 16 15,6-1 0-15,0 1 0 0,-2 2 64 0,4 0 16 16,3 2 0-16,2 3 0 0,6 1-240 0,1 1 144 16,2 1-144-16,-5 2 128 0,-4 4-128 0,-1 3 0 15,2 2 0-15,-3 4 0 0,0 2 0 0,-10 2-256 0,-9 2 48 16,-2 4 0 0,-3 4-1840-16,-6 1-384 0,-6-1-64 0</inkml:trace>
  <inkml:trace contextRef="#ctx0" brushRef="#br0" timeOffset="144269.086">6254 16551 18879 0,'0'0'832'0,"0"0"192"0,0 0-832 0,8-4-192 15,2 2 0-15,2 0 0 0,3-2 0 0,2 0 0 16,-2 1 0-16,4-1-160 0,4-3 160 0,-2-1 0 16,0 0 0-16,2-1 128 0,0 2-128 0,2-1 0 15,1-1 0-15,0 1 0 0,0 0 128 0,4 0 0 16,2 0 0-16,1-1 0 0,-1-1 384 0,4 1 96 15,2 3 16-15,5-2 0 0,4-2 96 0,-1 1 32 16,-1 0 0-16,1 1 0 0,0-1-400 0,4-2-80 0,4 0-16 16,3-1 0-16,1 4 160 0,-1 0 32 0,1 2 0 0,0-1 0 15,2-1 64-15,2 2 32 0,0-4 0 0,2 3 0 16,5 2 0-16,-2-2 0 0,-3-2 0 0,5 1 0 16,3-1-160-16,4 0-48 0,4-3 0 0,-1 3 0 15,-1 0-48-15,2 3-16 0,4-3 0 0,2 0 0 16,2-2-112-16,2 4-32 0,1 9 0 0,4-5 0 15,1-2-128-15,1 0 0 0,0 3 0 0,-1 2 128 16,1 0-128-16,-5 2 0 0,-4-2 0 0,-2 3 0 16,-2-1-208-16,0-1 80 0,1 0 128 0,-7 1-208 15,-4 0 208-15,-2 3 0 0,1-1 0 0,-2 2 0 16,1-1 0-16,-1 0 0 0,-4-2 0 0,1 0 0 16,0 2 0-16,0-2 128 0,2 0 0 0,0-1-128 0,-1 1 192 15,-4-1-192-15,0 1 192 0,1-1-192 0,2-1 144 16,-2 1-144-16,-3 0 0 0,-2 0 144 0,0 0-144 0,-2-1 0 15,1-1 0-15,0 2 0 0,2-2 0 0,-4 3 0 16,0-2 0-16,1 2 0 0,-2 3 0 0,-1-4 0 16,1 0 0-16,0 1 0 0,-3 4-176 0,2-4 48 15,-2-1 0-15,1 1 0 0,-6-1-80 0,-2 0-16 16,-1 1 0-16,0 1 0 0,0-2 224 0,1 0 0 16,-1 0-160-16,0 1 160 0,-1 2 0 0,0-2 0 15,-4-3 0-15,0 1 0 0,-3 1 0 0,1 2-144 16,0 0 144-16,1-2 0 0,1 2-192 0,-5-1 64 15,-1-1 128-15,0 1-208 0,-2 1-16 0,-2-1 0 16,-3-2 0-16,-1 2 0 0,-3 1-128 0,-2-2-32 0,-3-1 0 0,1-1 0 16,-5 1 0-16,1-1 0 0,-2 0 0 0,-5 0 0 15,-9 0 224-15,0 0 160 0,7-1-208 0,-7 1 80 16,0 0 256-16,0 0 48 0,0 0 16 0,0 0 0 16,0 0-32-16,0 0 0 0,0 0 0 0,-12-1 0 15,-2 0-16-15,0-1 0 0,-2-1 0 0,-1 2 0 16,-4 1-144-16,-6 0 0 0,0-2-192 0,-6 0 192 15,-2-1-240-15,-5 2 80 0,0 3 16 0,-4-2 0 16,2-4 144-16,-4 1 0 0,0 2 0 0,-3 1-128 16,-2 0 128-16,-6-1-208 0,-5-1 80 0,1 4 128 15,-2 3-192-15,-1-1 192 0,0-4-192 0,-4 4 192 16,0 1-288-16,-5-2 64 0,-4-1 16 0,0-1 0 16,0-1-48-16,-3 2-16 0,-2 2 0 0,-2-1 0 0,-1 0 272 15,2 1-192-15,1 2 192 0,-1 0-160 16,-3-1 160-16,1 2 0 0,3 2 0 0,-2-4 0 0,2 3 0 0,-7 1 176 15,-4 0-48-15,4-1 0 0,4-1 0 0,-6-3 0 16,-2 5 0-16,2-2 0 0,4-4-128 0,2-1 0 16,-5 0 0-16,1 2 0 0,2-2 0 0,-1-1 0 15,4-3 0-15,-3 1 0 0,-2 1 0 0,2-3 208 16,3 2-16-16,3-1-16 0,2 0 48 0,-2 0 16 16,2-1 0-16,2 1 0 0,1 1 0 0,4-2 0 15,1 1 0-15,0-1 0 0,-8 1-240 0,3 1 176 16,1-1-176-16,0 1 160 0,4 2-160 0,-2 0 0 15,-4-1 0-15,1 0 0 0,1-1 0 0,2 1 0 16,0 2 0-16,0-2-176 0,-3-1 176 0,2-1 0 16,-1 1 0-16,4 1 0 0,3 0 0 0,1 1 0 0,-1-2 0 0,3 1 0 15,1 2 0-15,6 0 0 0,4 1 0 16,1 0 176-16,0-2-176 0,3 1 128 0,1 0-128 0,-3 1 128 16,-2 2-128-16,2-1 0 0,4 0 0 0,3-1 0 15,2 0 0-15,1 2 0 0,1 0 0 0,5 2 0 16,2-3 0-16,-1 2-256 0,-1 0 64 0,6 0 16 15,2-3 176-15,5 0-192 0,3 1 192 0,3 0-192 16,1 1 32-16,4 0 0 0,0-2 0 0,2-1 0 16,2 2-64-16,8-4-16 0,-5 4 0 0,5-4 0 15,0 0 16-15,0 0 0 0,0 0 0 0,0 0 0 16,8 7 0-16,3-1 0 0,0-1 0 0,5 0 0 16,5 2 80-16,0-2 16 0,5 0 0 0,5 0 0 15,4 0-128-15,4-1-32 0,0 0 0 0,6-1-6928 16,5-3-1376-16</inkml:trace>
  <inkml:trace contextRef="#ctx0" brushRef="#br0" timeOffset="146679.12">11871 15247 11679 0,'0'0'512'0,"0"0"128"15,0 0-512-15,0 0-128 0,0 0 0 0,-1-6 0 16,1-2 272-16,0 8 48 0,0 0 0 0,0 0 0 16,-2-8 272-16,2 8 64 0,-1-7 16 0,1 7 0 0,0 0 48 0,0-8 16 15,-2 1 0-15,2 7 0 0,1-7-96 0,-1 7-32 16,0 0 0-16,0 0 0 0,0 0 48 0,2-9 16 16,-2 9 0-16,5-7 0 0,-5 7-272 0,8-5-48 15,-8 5-16-15,7-4 0 0,1 1-160 0,0 0-48 16,2 1 0-16,-1 0 0 0,1 1 0 0,1 1 0 15,0 0 0-15,1 1 0 0,1 2-128 0,1-1 192 16,2-1-192-16,2 2 192 0,0-1-16 0,2 3 0 16,1-2 0-16,7 0 0 0,0 2-48 0,1-2 0 15,0-1 0-15,4 3 0 0,4-1-128 0,0 1 0 16,2-3 0-16,-3 0 128 0,1-1-128 0,0 1 128 16,1 3-128-16,3-3 128 0,2 0-128 0,1 0 192 15,0 0-192-15,0 1 192 0,1-1-192 0,0 0 128 0,0 4-128 0,0-1 128 16,-1-1-128-16,3 2 0 0,0-1 0 0,1 2 0 15,1 0 0-15,0 0 0 0,1-2 0 0,-1 1 0 16,-3 2 0-16,2-1 0 0,-2-3 0 0,2 2 0 16,0-1 0-16,2 1 0 0,5-3 0 0,-3 1 0 15,-1 2 0-15,-1-2-176 0,-3-1 48 0,1-1 0 16,-1-4 128-16,0 2 0 0,1 4 0 0,-1-3-128 16,1-1 128-16,0 1 0 0,-3-1 0 0,0 0 0 15,0 0 176-15,2 0-48 0,1 0 0 0,0 0 0 16,0 3-128-16,2 1 128 0,0-1-128 0,0 0 128 15,-4 2-128-15,1-4 0 0,2-2 0 0,0 1 0 16,3 1 0-16,-2 0 0 0,-1-3 0 0,2 2 0 0,0-4 0 0,-3 3-192 16,-3-1 64-16,1-4 128 0,2 1-128 0,2-2 128 15,-1 1 0-15,2-1 0 0,1 3 0 0,-4-3 0 16,0 3 0-16,0-3 0 0,-2-1 0 0,2 2 0 16,2 3 0-16,-1-1 0 0,-4 0 0 0,5-1 128 15,-1 0-128-15,-1-1 0 0,-2 0 128 0,0 3-128 16,0 1 0-16,4 1 128 0,0 0-128 0,2-2 0 15,0-1 0-15,0 0 0 0,-1 2 0 0,0 0 0 16,-3-3 0-16,1 2 0 0,0 1 0 0,2 1 0 16,0-2 0-16,2-1 0 0,2-1 0 0,-2 1 0 15,-2 0 0-15,-2 0 0 0,4-1 0 0,2 1 0 16,2 1 0-16,0-1 0 0,4 0 0 0,-3 2 0 16,-2-2 0-16,0 2 128 0,3-1-128 0,1 1 0 15,0 1 0-15,2-1 0 0,0 0 0 0,-2 2 0 0,-2-2 0 0,0 1 0 16,-1 0 0-16,4 0 0 0,1-1 0 0,3 0 0 15,-1 1 0-15,-2-1 0 0,-5-1 0 0,4 1 0 16,4-1 0-16,1 1 0 0,-3 0 0 0,-3 0 0 16,-1 0 0-16,0 1 0 0,2-1 0 0,-1 2 0 15,-3 0 0-15,3 0 0 0,1 0 0 0,-2 0 0 16,-4 0 0-16,-1 0 0 0,-2 2 0 0,3 0 0 16,4-1 0-16,-2 0 0 0,1-1 0 0,-1 1 0 15,-3 1 0-15,-1 0 128 0,-2 3-128 0,4-3 0 16,1 2 0-16,1 1 0 0,0-1 0 0,-3-2 0 15,2 2 0-15,-4-1 0 0,-3-2 0 0,4 2 0 16,1 2 0-16,0-2 0 0,-4 0 0 0,-1 1 0 0,1-1 0 0,-3 1 0 16,-3 0 0-16,-1 0 0 0,-1 1 0 15,-3-1 0-15,3 0 0 0,1 0 0 0,-2-1 0 0,-1 0 0 16,2 2 128-16,-2-2-128 0,-1 0 192 0,-2-3-64 16,-1 4 0-16,-1-1 0 0,-4-1 32 0,1 0 0 15,0 2 0-15,-2 0 0 0,2 0 32 0,-3 0 16 16,-3-2 0-16,3 2 0 0,3-3-64 0,0 2-16 15,-4-3 0-15,1 1 0 0,-3 0-128 0,2-1 192 16,-2 1-192-16,1-1 192 0,-1-2-192 0,2 1 0 16,-1-1 0-16,2 1 128 0,0 0-128 0,2 0 0 15,0-1 0-15,1 2 0 0,2-1 0 0,-2 0 0 16,0 3 0-16,-3-2 0 0,-1 0 0 0,1 0 0 16,0 2 0-16,0 3 0 0,1-2-256 0,-2 0 64 0,2-1 0 15,5 4 16-15,1-1-64 0,-3 0-16 16,-5-2 0-16,2 0 0 0,4 2 256 0,-2-1 0 0,-4-1-160 15,2-1 160-15,0-1 0 0,-1-1 0 0,2-1 160 0,0-1-160 16,1 2 272-16,1 0-48 0,1 4-16 0,0-2 0 16,1 0 16-16,-1 0 0 0,3-1 0 0,-4 1 0 15,-3-2-80-15,0 0-16 0,1 0 0 0,-1 3 0 16,-2-1-128-16,3 0 0 0,-1 0 0 0,0 0 128 16,2-5-128-16,-2 3 0 0,-5 4 0 0,4-2 0 15,4-1 0-15,-3-2 0 0,-6 0 0 0,0 1 0 16,0 1 0-16,0-1 0 0,-4-2 0 0,0 1 0 15,0 1 0-15,0 0 0 0,-5-3 0 0,0 0 0 16,1-2 0-16,-2 2 0 0,0 0 0 0,-1 0 0 16,0-4 176-16,-2 4 0 0,1 0 0 0,-2-1 0 15,1 1 80-15,0 0 0 0,2 0 16 0,-3 1 0 0,1 2-144 0,1 1-128 16,-3 2 192-16,2-2-192 0,1-2 0 0,-2 1 0 16,-1 2 0-16,0 0 0 0,0-1 0 0,-1 0 0 15,-8-1 0-15,8 2 0 0,-1 1-192 0,-7-3 48 16,0 0 16-16,0 0 0 15,6 5-256-15,-6-5-32 0,0 0-16 0,0 0 0 16,-1 10-1168-16,-1 0-256 0,-3 1-32 0</inkml:trace>
  <inkml:trace contextRef="#ctx0" brushRef="#br0" timeOffset="147985.342">1517 16609 6447 0,'0'0'576'0,"0"0"-576"0,0 0 0 0,5-7 0 16,5-1 2384-16,-3 0 368 0,2 5 80 0,2-1 16 15,1 0-2400-15,1-2-448 0,1 1-176 0,0 2 16 0,0 2 288 0,3-2 48 16,0 0 16-16,3 1 0 0,-2 2 80 0,2-1 32 16,-1-1 0-16,3 0 0 0,3 0 0 0,1 2 0 15,0 2 0-15,2 1 0 0,0-4-304 0,2-1 160 16,-1-1-160-16,3 2 128 0,2 1-128 0,2 0 0 15,5-1 0-15,1 0 0 0,-2 1 0 0,1-1 0 16,-3-1 0-16,2-1 0 0,2 1 0 0,-3 1 0 16,1 2 0-16,0-1 0 0,-1-1 192 0,4-1-32 15,3 2-16-15,1 0 0 0,-2 4 48 0,1-2 0 16,1-2 0-16,-1 0 0 0,-2 2-192 0,3-2 160 16,2 0-160-16,1-2 160 0,2-1-160 0,1 0 0 15,-1 0 0-15,-3-1 0 0,-2 1 0 0,-2-3 0 16,-1 2 0-16,0 1 0 0,1-1 128 0,-3 0-128 0,2 1 128 0,0-1-128 15,1 0 256-15,-2 0-48 0,-5 0 0 0,-1 0 0 16,-1-4-16-16,-3 5 0 0,-4 0 0 0,-1-1 0 16,-1-1-192-16,-4 0 0 0,-3 2 0 0,1 0 0 15,-3 2 0-15,-3 1-192 0,-2-1 192 0,-4 0-160 32,-9 1-1488-32,0 0-288 0</inkml:trace>
  <inkml:trace contextRef="#ctx0" brushRef="#br0" timeOffset="149897.172">17415 15970 16575 0,'-15'1'1472'0,"5"0"-1168"0,-2 0-304 0,1 1 0 15,3-2 1952-15,-2-2 336 0,10 2 64 0,-7-2 16 0,-1-1-1680 0,8 3-336 16,-3-9-64-16,2-2-16 0,0-1-272 0,3-1 0 15,1-3 128-15,3 0-128 0,2-3 0 0,1-2 0 16,0-3 0-16,4-4 0 0,3-3 0 0,-1-1-144 16,2-1 144-16,0 1 0 0,2 1 0 0,0 1 0 15,-5 3 0-15,-1 3 0 0,0 3 0 0,0 3 0 16,-2 0 0-16,-2 4 0 0,0 5 0 0,2 2 0 16,-1 1 0-16,0 2 0 0,1 0 0 0,-1 3 0 15,1 1 0-15,0 3 0 0,2-1 176 0,-2 3-48 16,2 2 0-16,3 2 0 0,0-1-128 0,1 3 192 15,-3 2-192-15,0-1 192 0,1 1-192 0,-1 2 160 16,0 3-160-16,1-1 160 0,-1 1-32 0,-3 2-128 16,1 0 192-16,0 3-64 0,0 3 0 0,1-2 0 15,-3-2 0-15,2 1 0 0,2 2-128 0,-2-3 0 0,1-4 144 0,-2 0-144 16,1 0 0-16,3-3-208 0,0-2 16 0,-1-1 16 31,-2-1-512-31,0 0-96 0,-1-1-32 0,0-2-6864 0,0-3-1392 0</inkml:trace>
  <inkml:trace contextRef="#ctx0" brushRef="#br0" timeOffset="150213.509">17833 15950 17503 0,'0'0'768'0,"-8"9"176"0,0 1-752 0,3 2-192 15,3 3 0-15,0 2 0 0,2-1 2240 0,4 2 400 16,0 1 96-16,3-2 16 0,-2 1-2208 0,4 4-544 16,-1 3 0-16,2 3 0 0,0-4 176 0,2 3-176 15,0-2 160-15,1 4-160 0,1 1 176 0,2 2-176 16,-1-1 192-16,4 1-192 0,1 1 144 0,2-4-144 15,-2 1 0-15,7 1 144 0,0-2-144 0,1 2 0 16,-2-1-192-16,3-4 192 16,2-6-880-16,-2-3-48 0,-2-5-16 0,-1 1 0 15,-1 1-2032-15,-1-4-416 0</inkml:trace>
  <inkml:trace contextRef="#ctx0" brushRef="#br0" timeOffset="150853.651">18813 17130 33055 0,'-13'-7'1472'0,"13"7"288"0,-9 1-1408 0,9-1-352 0,-7-7 0 0,4-2 0 16,-2-2-624-16,5-4-192 0,3-4-32 0,1 0-16 16,2-2 160-16,2-5 16 0,0-4 16 0,2-2 0 0,2 0 224 0,-1-1 32 15,2-5 16-15,2-1 0 16,-1-3-128-16,1-3-32 0,0-5 0 0,-1 5 0 0,-1 3 352 0,-1 7 64 16,0 4 16-16,1 5 0 0,2 2 128 0,-3 4 0 15,-3 4 0-15,1 3 128 0,2 5 144 0,-2 4 48 16,-10 4 0-16,0 0 0 0,11 6-64 0,-2 4-16 15,0 5 0-15,-1 4 0 0,0 5 80 0,-3 5 32 16,-2 4 0-16,2 6 0 0,0 7-160 0,-1 0-48 16,-1-5 0-16,0 6 0 0,1-1-144 0,0 2 0 15,-3-7 0-15,0 0 128 0,0-3-128 0,3-5 0 0,-2-4 0 0,0-2 0 16,0-4 0-16,-1-6 0 0,0-6 0 0,-1-11 0 16,0 0 0-16,0 0 128 0,5-16-128 0,0-3 128 15,2-5-128-15,1-4 192 0,0-7-192 0,1-1 192 16,0-3-64-16,2-3 0 0,-3-1 0 0,4-5 0 15,0-5-128-15,2-2 0 0,-2 1 144 0,3 5-144 16,-2 2 0-16,2 2-128 0,2 1 0 0,-2 8 0 16,-3 5-32-16,2 6 0 0,2 3 0 0,-2 4 0 15,-2 3 160-15,1 5-192 0,-2 3 192 0,2 4-192 16,-2 1 192-16,2 7 0 0,-1 7 0 0,-1 2 0 16,-1-2 176-16,0 8 16 0,0 4 0 0,1 3 0 15,-4 3 128-15,2 3 48 0,-2 3 0 0,3 2 0 16,1-4 0-16,-3 4 0 0,1 1 0 0,0 1 0 15,0 2-64-15,0-3-16 0,2-3 0 0,-3 0 0 0,1-4-288 0,0 0 0 16,-1-2 128-16,-1-2-128 0,1 3 0 0,0-3 0 16,1-2-176-16,-1-1 176 15,3 1-1744-15,-2-3-240 0,1-1-64 0</inkml:trace>
  <inkml:trace contextRef="#ctx0" brushRef="#br0" timeOffset="152800.361">20235 16703 20271 0,'-10'3'1792'0,"0"0"-1424"16,0-1-368-16,1 3 0 0,3-3 3408 0,-2 1 624 0,1-1 112 0,1 1 16 15,6-3-3536-15,-5 4-624 0,-1 2-320 0,1 0 48 31,0 4-240-31,1 2-32 0,-4 1-16 0,2 6 0 16,-1 0-96-16,3-1-32 0,-1-1 0 0,3 2 0 0,-1 2 432 0,2-2 96 0,-1-1 16 0,4 0 0 16,1-2 144-16,0 1 0 0,3-1 0 0,2-1 0 15,0-5 160-15,2-1-32 0,0-1-128 0,1-4 192 16,2 2-16-16,-1-5-16 0,-2-3 0 0,2 1 0 16,1-1 96-16,2-2 32 0,-1-5 0 0,1 0 0 15,0-2-32-15,-1-4-16 0,-2-1 0 0,-1-3 0 16,1 1 32-16,0 0 16 0,0-2 0 0,-5 0 0 15,-4 0-96-15,-2 0 0 0,-1-1-16 0,-3 3 0 0,-5 1-176 16,-4 0 0-16,-2-3 0 0,-2 1 0 0,-3 4-256 0,-3 3-96 16,0 1-16-16,0 2 0 15,-1 2-64-15,0 4-16 0,0 1 0 16,3 1 0-16,-1 1 448 0,4 0 0 0,2 0 0 0,5 0 0 0,1 0 0 0,9 0 224 16,0 0-48-16,0 0-16 0,0 0 32 0,0 0 16 15,12 1 0-15,4-2 0 0,2-5-48 0,3 1-16 16,2-3 0-16,5 0 0 0,-2 1-16 0,5-3-128 15,4-2 192-15,-1 1-64 0,2 1-128 0,1-1 0 16,2 1 144-16,-2 1-144 0,-2 1 0 0,-3 3 128 16,-1 1-128-16,-5 2 0 0,0 2 0 0,-2 7 0 15,-3 5 0-15,-2 3 0 0,-4 0 0 0,-1 3 0 16,0 10 0-16,-3-3 0 0,-6 2 0 0,-1-1 0 0,-2 1 0 16,-2 0 0-16,-2-3 0 0,-2-1-128 0,-3-1 128 0,-1-5-128 15,3 0 128-15,-2-1 0 0,1-4 0 0,1-2 0 16,5-10 0-16,-5 7 128 0,5-7-128 0,0 0 176 15,0 0-16-15,0 0 0 0,0 0 0 0,-2-10 0 16,4-4-160-16,3-2 128 0,0-3-128 0,6-1 128 16,1-2-128-16,4 0 0 0,4 0 0 0,1 0-176 15,3 0 176-15,-3 3 0 0,-1 5 0 0,2 2-128 16,-2 2 128-16,0 5 0 0,-3-2-144 0,3 7 144 16,-2 7-176-16,0 0 48 0,1 5 0 0,-1 3 0 15,-2-1 128-15,2 1-208 0,-3 2 80 0,0 1 128 16,-1-2-192-16,0-1 192 0,-1-2-192 0,0-2 192 15,-1-2-128-15,2-3 128 0,1-2 0 0,-1-1 0 16,-2-3 0-16,3 0 0 0,-1-2 192 0,0-1-64 16,0-7 192-16,0 0 48 0,0 0 0 0,2-1 0 0,0 0 16 0,-1-3 0 15,-1-3 0-15,0 1 0 0,1 3-160 0,1-1-32 16,-2-1 0-16,-2-1 0 0,0-2-192 0,0 5 0 16,-2 2 0-16,-3 2 0 0,-2 0-128 0,1 1-32 15,-6 8 0-15,0 0 0 0,3-7-16 0,-3 7 0 16,2-8 0-16,-2 8 0 0,0 0-80 0,0 0-32 15,0 0 0-15,-7 0 0 0,-4 1 112 0,0 6 32 16,0 3 0-16,0 4 0 0,-4-2 0 0,1 6 0 16,0 5 0-16,1 3 0 0,-1 2 144 0,4-1 0 15,-1-1-144-15,4 3 144 0,2 1 0 0,1-2 0 16,1-4 0-16,3-1 0 0,5-2-128 0,-2-2 128 16,0-7 0-16,2 0 0 0,4-2-240 0,0-3 32 0,0 0 0 15,-1-4 0-15,3-3 208 0,-1-1 0 0,-1-1 0 0,2-4 0 16,-2 1 192-16,2-3 16 0,1-4 16 0,-1-2 0 15,1-3 0-15,1-1 0 0,-1-4 0 0,3-3 0 16,0-2-224-16,0-6 0 0,1-2 0 0,-2-5 0 16,-2-5 0-16,1-1-128 0,1 1 128 0,0 0-208 15,0 1 208-15,1-4 0 0,-1-3 0 0,0-3-144 16,-1-1 144-16,-1-1 0 0,2 0 0 0,-3 2 0 16,-5 1-208-16,1 9-16 0,-3 9 0 0,0 7 0 15,-3 7 864-15,-1 9 192 0,-1 3 16 0,1 9 16 16,0 0-1568-16,-9 10-304 15,-1 5-64-15,0 4-16 0,-1 7 800 0,-2 6 160 0,1 4 128 0,0 6-192 16,-2 3 192-16,3 2 144 0,1 0-16 0,4 0-128 0,-2-6 272 16,4-1-48-16,0-3-16 0,4 1 0 0,5-2-80 0,0-4 0 15,1-6-128-15,2 3 192 0,0 1-192 0,2-5 0 16,2-4 0-16,2-6 0 0,-2-3 0 0,3-2 0 16,3-1 0-16,-1-5-160 0,0-5 160 0,6-5 176 15,1-2-48-15,2-2 0 0,2 1 64 0,-3-5 0 16,3-6 0-16,-2 2 0 0,-1 1-192 0,1 3 0 15,-1-1 144-15,-1 4-144 0,0 2 0 0,0-1 0 16,-1 3-192-16,-1 0 64 0,0 3-128 0,-4 1-32 16,0 1 0-16,-4 2 0 0,-2 4-80 0,-4-1-16 15,-8-3 0-15,0 0 0 0,2 11 0 0,-2 1-16 16,-1 0 0-16,-3 2 0 0,-5-1 400 0,-1 1 0 0,-1-2 0 16,-1 4-128-16,-1 0 128 0,1 0 0 15,-2-7 128-15,3 5-128 0,0 2 0 0,3 2 144 0,-1-1-144 0,2 0 0 16,4-2 128-16,-1 1-128 0,1-1 0 0,4-1 0 15,3-2 0-15,1 1 0 0,2-7 0 0,3 1 0 16,2-1 0-16,-1-2 0 0,1-8 0 0,3 1-192 16,2-1 192-16,2-3 0 0,1-3-160 0,-1-1 160 15,-2-2 0-15,0 0 0 0,2-4 192 0,0 1-64 16,-3-1-128-16,1 2 160 0,-1-1-160 0,-3 2 160 16,-3 0-160-16,0 4 0 0,0 2 0 0,-3 3 128 15,-7 5-128-15,10-2 0 0,-10 2 0 0,7 3 0 16,0 3 0-16,-5 3 0 0,1 2 0 0,1 2 0 15,-1 3 0-15,1 0 192 0,-1 1-192 0,0-1 192 16,1 0-192-16,2-4 0 0,-4 0 0 0,3-1 128 16,3-1-128-16,-3-5 0 0,-5-5-160 0,7 5 160 0,2-3-160 15,1-3 160-15,-1-2-160 0,1-3 160 0,1-2 0 0,-1-2 192 16,2-1-16-16,1-1 0 0,0-2 64 0,1 1 16 16,0 0 0-16,0 1 0 0,0-1-256 0,2 1 176 15,-1-1-176-15,-1 2 160 0,1 2-160 0,-1 6 0 16,-1 2 0-16,5 0 0 0,0-1-240 0,0 1 32 15,-2 3 0-15,2 0 0 0,-1 0-112 0,-2 4-32 16,0-2 0-16,0 3 0 0,-3-1-32 0,2 1 0 16,-2-2 0-16,-1 3 0 0,1 2 160 0,-1-1 32 15,1-3 0-15,2 0 0 0,-3-2 192 0,0 3 0 16,2 2-160-16,2-5 160 0,1-3 0 0,0-1 0 16,1-1 0-16,-1-2 0 0,3-1 0 0,-3-2 0 15,0-5 0-15,0 1 0 0,5 1 0 0,-2-4 128 16,1-5-128-16,-1-1 128 0,3-3-128 0,0-2 0 0,-2 4 0 0,0-4 0 15,1-1 0-15,-4 2 160 0,1 2-160 0,-1 4 160 16,-2 3 80-16,-1 2 16 0,-1-2 0 0,-3 6 0 16,-2 6 176-16,0 1 32 0,-8 1 16 0,10 2 0 15,1 4-480-15,-6 5 0 0,1 4 0 0,-2 5 0 16,-4 5 0-16,1 9 0 0,-1 8-208 0,-1 5 64 16,0 1 144-16,-3 1 0 0,-1 2 0 0,-1 3 0 15,-4 3 0-15,-2 4 0 0,-4 1 0 0,0 4 0 16,-2-1 0-16,-2 0 0 0,-1 0 0 0,-2 1 0 15,-3 2 192-15,-5-3-16 0,-4-5-16 0,1-4 0 16,-6-5 176-16,2-5 48 0,-2-4 0 0,3-5 0 16,-2-2 64-16,5-1 0 0,2-1 16 0,4-7 0 0,2-7-304 15,4-10-160-15,2-9 160 0,4-10-160 0,-1-7 0 0,5-11-288 16,7-12 32-16,8-8 16 16,7-7-144-16,11-11-48 0,4-7 0 0,13 0 0 0,7 1 272 0,8 2 160 15,8 1-192-15,11 6 192 0,5 5 0 0,2 0 144 16,2-4 16-16,12 7 0 0,10 7-160 0,4 7 0 15,-4 7-192-15,7 4-9392 16,7 4-1872-16</inkml:trace>
  <inkml:trace contextRef="#ctx0" brushRef="#br2" timeOffset="153491.551">17381 5498 17503 0,'2'-17'1552'0,"1"3"-1232"16,3 3-320-16,-1 1 0 0,2 1 768 0,-3 1 80 16,-1-1 32-16,1 0 0 0,0 1 16 0,-4 8 0 15,2-9 0-15,-2 9 0 0,2-8-480 0,-2 8-96 16,-2-9 0-16,2 9-16 0,0 0-48 0,-4-9 0 15,-3 2 0-15,1 2 0 0,-5 5-80 0,-3 0-32 16,-2 0 0-16,-4 0 0 0,-7-1-144 0,-4 3 0 16,-3 4 0-16,-5 0 128 0,-1 0-128 0,-4-2 0 15,-2 3 144-15,0-1-144 0,-2 1 304 0,-6 1-16 16,-2 3 0-16,-4 5 0 0,0 5-80 0,1 4-16 16,-2 3 0-16,1-2 0 0,-2-1-32 0,0 5-16 15,0 2 0-15,3-1 0 0,8-5-144 0,6 1 160 16,6-1-160-16,5-1 160 0,6-4-160 0,3-1 192 15,4-2-192-15,6 0 192 0,1 0-192 0,6 1 0 0,3-1 0 0,4 0 0 16,2-2 0-16,4 0 0 0,1-2 0 0,4 2 0 16,4 0 0-16,2-2 0 0,6 0 0 0,0-1 0 15,3 4-144-15,2-1 144 0,4-1 0 0,3 1 0 16,0 2 0-16,1 2 0 0,1-2 0 0,-1 0 0 16,0 2 0-16,-5 1 0 0,-2 3 0 0,-3-4 0 15,-2-3 0-15,-3-1 0 0,-5 1 0 0,-2-2 0 16,-5-2 0-16,-2 0 0 0,-5 1 0 0,-3-2 0 15,-4 0 576-15,-3-1 80 0,-5-2 16 0,-6 0 0 16,-9 2 144-16,-9 3 16 0,-4 0 16 0,-8-1 0 16,-5 3-464-16,0-3-80 0,1-2-32 0,0 2 0 0,2 1-272 15,3-2 0-15,3-4 0 0,2-2 0 16,4-3-320-16,5 0-160 0,3-2-32 0,3-3-14976 16</inkml:trace>
  <inkml:trace contextRef="#ctx0" brushRef="#br2" timeOffset="154047.994">16662 6281 25791 0,'0'0'2304'0,"-3"11"-1856"0,5 2-448 0,0-2 0 16,4-2 496-16,2 2 0 0,-1 1 0 0,5-2 0 16,4-3-496-16,2-1 0 0,6-1 0 0,1-2 0 31,3-3-240-31,4-2-144 0,1-5-16 0,4-3-16 15,-3-2-176-15,2-3-48 0,1-4 0 0,-2 0 0 0,0 0 480 0,0-2 160 0,2-2 0 0,-6 2-144 16,-4 3 592-16,0-1 128 0,3 0 32 0,-4-2 0 16,-3 2 256-16,-1 0 48 0,-5 4 16 0,-3-3 0 15,-5-3-224-15,-3 6-32 0,-3 1-16 0,-3 0 0 16,-4-1-272-16,-4 3-48 0,-5 3-16 0,-3 1 0 0,-6 5-320 16,-6 2 0-16,-6 2 0 0,-1 7 0 0,-3 6-256 15,0 3 48-15,-2 4 0 0,2 1 0 0,1 3 208 0,3-1 0 16,4-1 0-16,0 4 0 0,2 0 0 0,3 3 0 15,3-3 144-15,3 0-144 0,1 1 0 0,4 1 128 16,2-1-128-16,4 1 0 0,-1-1 0 0,6-3 0 16,4-3 0-16,3-1 0 0,3-1 0 0,5-2 0 15,7-2 0-15,4-4 0 0,4-3 176 0,4-1-16 16,2 1 0-16,3-1 0 0,5-4-160 0,5 0 128 16,5-2-128-16,3-2 128 15,1-1-560-15,0-3-112 0,2-1-32 0,-3-2 0 16,-3 0-2528-16,-1-4-512 0,17-10-96 0,-7-2-32 0</inkml:trace>
  <inkml:trace contextRef="#ctx0" brushRef="#br2" timeOffset="154413.56">17772 6106 24879 0,'-15'0'2208'0,"-3"0"-1760"0,1 0-448 0,0 3 0 16,3 2 384-16,3 0 0 0,2 2 0 0,2 1 0 15,3-1-48-15,2 1-16 0,2 3 0 0,4-2 0 16,3 2-176-16,4 0-144 0,3 0 192 0,7-2-192 16,1 1 144-16,5-5-144 0,2-2 0 0,3 0 144 15,1-3-144-15,2-3 0 0,3-2 144 0,-2-4-144 16,2-1 128-16,1-1-128 0,-2-3 160 0,0-2-160 0,-2 0 496 16,-2-2 0-16,-2 0 0 0,-5-3 0 0,-4-1 208 0,-1-1 32 15,-5 0 16-15,-5 3 0 0,-2 4-176 0,-4-1-48 16,-4-5 0-16,-6 6 0 0,-5 3 0 0,-5 3 0 15,-6 1 0-15,-5 4 0 0,-5 4-304 0,-7 5-64 16,-4 5-16-16,-4 8 0 0,-1 7-144 0,2 4 0 16,1 2 0-16,3 1 0 0,3 0-128 0,4 1 128 15,3 1 0-15,5-2 0 0,5 0 0 0,6 0 0 16,9 2 0-16,6-2 0 0,5-3-160 0,10 0 160 16,5-4 0-16,8-1-144 0,4-4-48 0,6-1 0 15,2-5 0-15,6 0 0 16,7-5-352-16,4-4-80 0,6-3-16 0,4 0 0 15,0-1-2592-15,1-4-528 0</inkml:trace>
  <inkml:trace contextRef="#ctx0" brushRef="#br2" timeOffset="154841.093">20313 5214 27647 0,'0'0'2448'0,"-1"-10"-1952"0,-4 0-496 0,2 5 0 0,3 5 544 0,0 0 16 15,0 0 0-15,0 0 0 0,0 0-304 0,-1 16-64 16,-2 6-16-16,1 2 0 0,-4 5-176 0,1 6 0 16,0 4 0-16,-3 8 0 0,-3 7 0 0,1 3 0 15,-3 3 0-15,-3 1 0 0,-1 2 0 0,0 3 128 16,-2 1-128-16,1-2 0 0,-1-4 0 0,1-3 0 15,2-6 0-15,0-3 0 0,2-4 0 0,1-7 0 16,0-5 0-16,4-2 0 0,0-2 0 0,4-6 0 0,-1 0 0 16,3-2 0-1,1-1-2144-15,0-6-304 0,1-3-64 0,1-11-16 0</inkml:trace>
  <inkml:trace contextRef="#ctx0" brushRef="#br2" timeOffset="155261.399">21254 5761 16575 0,'-6'-15'1472'0,"1"8"-1168"0,-6-2-304 0,1 1 0 0,1 2 2240 0,0-1 384 16,0 0 64-16,-3 1 32 0,0 0-2272 0,-1 0-448 16,-1-2 0-16,-1 1-224 0,-1 1 32 0,-1 1 16 15,-1 1 0-15,-3 2 0 0,-2-1 176 0,0 1 0 16,-3 2 0-16,0 4 0 0,0 1 176 0,-5 4 64 16,-1 0 16-16,-2 1 0 0,2-1 240 0,2 4 48 15,3 3 16-15,-2 4 0 0,2-1 16 0,0 3 16 16,2 3 0-16,0 8 0 0,-1 3-272 0,3 3-48 15,3-1-16-15,5 0 0 0,5-3-128 0,5-2-128 16,-1-1 192-16,7-4-192 0,6 0 160 0,3-4-160 16,2-2 128-16,3 0-128 0,4-2 128 0,6-4-128 15,6-1 128-15,3-2-128 0,3-1 208 0,5-1-32 0,9-1-16 0,-1-2 0 16,3-2-160-16,0-1 0 0,-1-1 0 0,-1-2 0 31,0 2-2560-31,0-4-384 0,18-8-64 0,-9-10-32 0</inkml:trace>
  <inkml:trace contextRef="#ctx0" brushRef="#br2" timeOffset="155638.047">21913 5821 29487 0,'-9'-6'2624'0,"0"-1"-2112"15,-1 3-512-15,1 4 0 0,-2 4 944 0,-1 3 80 16,-2 1 0-16,-4 6 16 0,-3 2-864 0,-1 8-176 16,-1 6 0-16,0 3 0 0,-1 4 0 0,2 1-160 15,2 0 160-15,3 1 0 0,1-2-160 0,4-3 160 16,4-2-128-16,3-2 128 0,4-1-336 0,4-5 16 16,4-2 0-16,5-7 0 0,2-3 48 0,3-3 16 15,1-6 0-15,7-2 0 0,3-4 704 0,3-3 128 16,0-4 48-16,2-5 0 0,2-1 464 0,-1-5 112 15,-2-2 16-15,-3 0 0 0,-4-3-272 0,-3 1-48 16,-3-1-16-16,-4-3 0 0,-4 1-320 0,-3-5-64 16,-3-3-16-16,-4 4 0 0,-1 2-208 0,-6 1-32 0,-3 4-16 0,-2 3 0 15,-2 3-224-15,-3 5-160 0,0 3 32 0,-2 1 0 32,-1 0-1088-32,-1 4-224 0,-1 4-32 0,0 2-16 15,1 2-1744-15,0 0-352 0,-6-2-64 0,7-4-9168 0</inkml:trace>
  <inkml:trace contextRef="#ctx0" brushRef="#br2" timeOffset="156199.285">22595 6298 29999 0,'0'0'1328'0,"-1"16"272"0,1 9-1280 0,1 1-320 16,0-4 0-16,-1 1 0 0,-2-1 272 0,-1-1-16 16,1-4 0-16,1-1 0 0,0-3-64 0,-1-1-32 15,2-1 0-15,3-3 0 0,-3-8-160 0,0 0 128 16,0 0-128-16,0 0 128 0,7-7 160 0,3-5 32 16,1-6 0-16,2-4 0 0,1-4 176 0,4-5 32 15,1-5 16-15,1-3 0 0,1 0-160 0,1-2-48 16,-2-3 0-16,1 1 0 0,0 0 32 0,0-1 0 15,1-1 0-15,-1-1 0 0,-3 3-32 0,1 3 0 16,-4 6 0-16,0 2 0 0,-2 3-208 0,-1 5-128 16,-2 4 128-16,0 3-128 0,0 2 0 0,-3 4 0 0,-1 2 0 15,-2 4 0-15,-4 5-224 0,0 0-16 0,0 0 0 0,0 0 0 32,9 6-480-32,-2 4-112 0,-3 5 0 0,-2 1-16 15,-1-1 96-15,0 4 32 0,1 4 0 0,0 2 0 0,-2 3 400 0,1 4 96 0,2 3 16 0,2 0 0 16,-1-2 208-16,4-3-192 0,3-5 192 0,-1-3-192 15,1-2 320-15,2-1 80 0,2-2 16 0,3-1 0 16,2-3 384-16,2-2 80 0,-2-2 16 0,6-3 0 16,-2-1-240-16,0-4-32 0,-1-2-16 0,-1-6 0 15,-1-4 112-15,0-4 32 0,-1-6 0 0,1-5 0 16,2-4 112-16,0-7 32 0,1-8 0 0,-1-4 0 16,1-4-176-16,3-2-16 0,0 0-16 0,1 1 0 15,-2 0-240-15,-3 4-32 0,2 2-16 0,-6 2 0 0,-1 1 0 16,-2 5 0-16,0 5 0 0,-2 5 0 15,-2 4-208-15,-1 4-192 0,-5 1 48 0,-1 4 0 16,0 0-2800-16,-5 1-576 0</inkml:trace>
  <inkml:trace contextRef="#ctx0" brushRef="#br2" timeOffset="156822.358">15641 7340 36735 0,'-15'-18'1632'0,"7"3"336"0,1-1-1584 0,-2 0-384 15,-1 3 0-15,0 0 0 0,0-2 128 0,0-1-128 16,-3 5 0-16,-1 5 128 0,1 0-128 0,-3 4 160 16,0 1-160-16,-2 3 160 0,0 2-160 0,-4 5 0 15,-1 4 0-15,-1 6-176 0,-1 3 48 0,0 8 0 16,-2 4 0-16,3 3 0 0,-2-1 128 0,1 3-128 16,3 5 128-16,0 3-128 0,1 10 128 0,3 3 0 15,1 5 0-15,2 1-128 0,1 0 128 0,0-1-128 16,1-2 128-16,3-2-128 0,-1-4 128 0,4-4-208 0,1-4 80 0,2-7 128 31,-1-4-496-31,3-5 32 0,0-3 0 0,2-2 0 16,1-5-1776-16,-1-4-336 0,-2-5-80 0,2-6-16 0</inkml:trace>
  <inkml:trace contextRef="#ctx0" brushRef="#br2" timeOffset="157505.114">14535 8093 29487 0,'-19'-7'1296'0,"9"4"288"0,1 3-1264 0,9 0-320 16,0 0 0-16,0 0 0 0,0 0 1504 0,0 0 240 15,0 0 48-15,17-2 16 0,5-2-1616 0,7 1-336 16,5 0-64-16,4-2-16 0,3-1 0 0,4-2 0 16,7-2 0-16,-1 1 0 15,7-2-544-15,-1 0-96 0,3-1-32 0,-1 1 0 16,-3 0 192-16,-5 0 16 0,0-1 16 0,0 0 0 0,-4 0 672 0,-3 1 128 15,-2 0 16-15,-3 2 16 0,-4 3 496 0,-5 2 112 16,-3 2 0-16,-8 3 16 0,-1 2-80 0,-4 3 0 16,-3 5-16-16,-4 1 0 0,-4 3-336 0,-2 4-64 15,-1 4-16-15,-2 1 0 0,-2 4-272 0,-1 1 0 16,1 0 128-16,-1 4-128 0,2 1 0 0,3-2-176 16,2-4 32-16,3-3 0 0,2-3-208 0,2-4-32 15,2-5-16-15,2-3 0 0,2-5 80 0,2-1 32 0,4-4 0 0,3-5 0 16,4-5 288-16,-2-3 0 0,2-2 0 0,0-3 144 15,0-3 352-15,-4 0 64 0,-3-3 16 0,0 0 0 16,0 0 96-16,-1-2 32 0,-7 3 0 0,-4 1 0 16,-3 0-192-16,-4 1-48 0,-3-2 0 0,-5 2 0 15,-3 2-208-15,-3 1-32 0,-1-1-16 0,-2 3 0 16,0 1-208-16,3 4-208 0,3 3 32 0,1-1 16 16,1 1-384-1,1 2-80-15,2-2-16 0,4 8 0 0,3-8-384 0,4 0-64 0,0 0-32 0,5-1 0 16,5 4 176-16,2 2 48 0,3 0 0 0,-1 2 0 15,4 0 624-15,-3 1 128 0,1 1 144 0,-2 0-208 0,1 0 480 16,-1 0 112-16,-3 0 0 0,1 4 16 0,-1 2 176 16,-2 1 48-16,0 2 0 0,-3 1 0 0,-3 1-128 15,1 3-32-15,-4 2 0 0,-1 2 0 0,-3 1-16 0,-2 4 0 16,-1 0 0-16,0 2 0 0,0 1-192 0,1 0-64 16,-1 1 0-16,4 1 0 0,0 5-192 0,3-2 0 15,0-3 0-15,1-4 0 0,0-2 0 0,1-1-160 16,1-2 160-16,2-3-192 0,2-3-32 0,-1-3-16 15,-1-2 0-15,3-3 0 0,-3-2 240 0,3-2 0 16,0-3 192-16,3-2-192 0,-3 0 384 0,1-1-48 16,-3-2 0-16,0-1 0 0,-2-3-16 0,0 0-16 15,-1-1 0-15,-1 0 0 0,-4 0-304 0,1-1-224 16,-3 0 32-16,-1-1 16 16,-2 1-1904-16,0 2-384 0</inkml:trace>
  <inkml:trace contextRef="#ctx0" brushRef="#br2" timeOffset="158110.725">18328 7630 35007 0,'-9'-3'3120'0,"0"2"-2496"0,2 0-496 0,7 1-128 16,-8 9 928-16,1 4 160 0,0 4 48 0,1 4 0 15,-3 2-1136-15,1 4 0 0,2 2-160 0,-2 3 0 16,-2 4 160-16,1 1 0 0,-3 1 0 0,1-2-128 16,-1-1-96-16,1-1-16 0,-2-1 0 0,3-5 0 15,2-6-64-15,1-3-16 0,-1-6 0 0,0-2 0 16,4-2 320-16,4-9 0 0,-8-3-128 0,0 1 128 16,3-3 272-16,-2-5 112 0,3-6 32 0,1-2 0 15,-2-4 352-15,4-1 80 0,3-3 16 0,3-1 0 16,2-4-192-16,6-1-32 0,2 0-16 0,3-2 0 15,0-3-448-15,5 0-176 0,5-1 128 0,0 3-128 16,2 3 0-16,4 1 0 0,-1 1 0 0,2 3 0 16,2 0-160-16,0 2-16 0,3 1 0 0,-1 1 0 15,1 2-432-15,-2 3-96 0,-1 3 0 0,-2 2-16 16,-3 3-2640-16,-5 3-528 0</inkml:trace>
  <inkml:trace contextRef="#ctx0" brushRef="#br2" timeOffset="158521.424">18924 7844 33167 0,'0'0'1472'0,"0"0"304"0,0 0-1424 0,15 7-352 0,6 2 0 0,1-1 0 16,-2 2 1152-16,7-2 176 15,5-3 16-15,-1-1 16 0,0-3-1360 0,0-3-192 0,0-3-64 0,0-2-32 32,0-4-608-32,-1-2-112 0,-5 0-16 0,2-3-16 15,0-4 128-15,-2-1 16 0,-4-1 16 0,1 0 0 0,1-3 880 0,-5 4 0 0,-3-2 256 0,-1 3-64 16,-7 3 320-16,2 0 64 0,-6-1 0 0,-3 3 16 16,-3 2-208-16,-7 1-32 0,-3 1-16 0,-3 2 0 15,-4 1-336-15,-2 6 0 0,-4 4 0 0,-1 6 128 16,-2 4-128-16,-3 4-208 0,-3 5 48 0,-2 6 16 15,-5 6 144-15,-1 4-192 0,-3 4 192 0,1 1-192 16,2-2 192-16,6 1 0 0,4 0 0 0,5-2 0 16,6-1 0-16,3-2 224 0,7-4-48 0,6-4-16 0,3 1 64 0,7-3 16 15,5-4 0-15,5 3 0 16,2-1 48-16,9-2 16 0,4-3 0 0,9-4 0 0,2-3 0 0,7-2 0 16,4-3 0-16,-1-2 0 0,-1-4-560 0,3-3-128 15,2-6 0-15,3-3-10320 16,-1-4-2064-16</inkml:trace>
  <inkml:trace contextRef="#ctx0" brushRef="#br2" timeOffset="158863.581">19908 7501 26719 0,'-8'-4'2368'0,"0"-2"-1888"0,1 3-480 0,7 3 0 15,-6-1 1152-15,6 1 144 0,-10 2 32 0,4 2 0 16,6-4-1024-16,-6 11-304 0,0 5 128 0,3 3-128 16,-1 6 0-16,0 4 0 0,1 7 0 0,1 2 0 15,1 5 0-15,1-1 0 0,0-2 0 0,0 0 0 16,0-3 0-16,1-4 0 0,3-4 0 0,-1-3 0 16,1-5 208-16,0-2 32 0,-1-2 0 0,3-4 0 15,-1-2 400-15,0-6 96 0,0 1 16 0,-5-6 0 16,12-1 368-16,0-5 80 0,2-3 16 0,1-5 0 15,2-4-464-15,1-6-96 0,1-5-16 0,1-2 0 16,0-1-304-16,-3-2-64 0,1-4-16 0,0 2 0 16,3 0-256-16,-3 3-144 0,-3 2 16 0,2 3 0 15,-1 5-400-15,1 4-80 0,-1 0-16 16,1 6 0-16,1-3-2896 0,0 0-592 0,11-6-112 0,-6-1-32 0</inkml:trace>
  <inkml:trace contextRef="#ctx0" brushRef="#br2" timeOffset="159097.241">20662 7653 35935 0,'0'0'3200'0,"-7"17"-2560"0,2 11-512 0,0 0-128 15,0 2 576-15,-1 2 112 16,1 4 16-16,-1 1 0 0,-2-1-704 0,1-1 0 0,-4-1 0 0,1 0 0 31,0 4-1216-31,0-2-208 0,3 1-48 0,-4 0-16 16,0-5-1984-16,4-7-400 0</inkml:trace>
  <inkml:trace contextRef="#ctx0" brushRef="#br2" timeOffset="159546.507">20923 7745 37775 0,'0'0'3360'0,"0"0"-2688"16,11 9-544-16,5 1-128 0,6 1 592 0,1-1 96 15,1-1 16-15,4-1 0 16,2 1-1008-16,0-4-192 0,2-4-32 0,4-4-16 16,2-1-1056-16,1-3-224 0,0 0-32 0,0-2-16 15,-1-3 912-15,0-1 176 0,-1-2 32 0,-5 0 16 0,-4-3 592 0,-2 2 144 16,-3 0 0-16,-2-1 0 0,-3-2 576 0,-2 2 160 16,-4 0 32-16,-2 2 0 0,-4 1 0 0,-2 2 16 15,-5 1 0-15,-4 1 0 0,-5 3-400 0,-3-1-96 16,-4 1-16-16,-5 6 0 0,-4 2-272 0,-5 5-176 15,-3 3 32-15,-2 2 0 0,-2 3 144 0,-2 4-208 0,-2 3 80 16,5 3 128-16,2 1-160 0,2 5 160 0,2 3 0 0,3 1-144 16,5-1 144-16,4-1 0 0,3-4 0 0,2 0 128 15,4-2 48-15,4 1 16 0,6-4 0 0,1 0 0 16,4 0-64-16,5-3 0 0,1-2 0 0,4 0 0 16,4 5 64-16,2-5 0 0,5-4 0 0,5 0 0 15,4-2-32-15,6-4 0 0,1-5 0 0,4-3 0 31,5-2-528-31,-1-2-96 0,1-3-32 0,2-4-10176 0,0-2-2032 0</inkml:trace>
  <inkml:trace contextRef="#ctx0" brushRef="#br2" timeOffset="160021.456">22371 7586 36863 0,'-8'0'3264'0,"8"0"-2608"15,-7 5-528-15,-1 3-128 0,2 2 576 0,0 4 64 16,2 4 32-16,-1 3 0 0,-1 1-672 0,2 5 0 16,4 4 0-16,2 2 0 0,0-3-400 0,2 3 32 15,2-2 16-15,4 0 0 16,-1 0-464-16,2-1-80 0,-1-5-32 0,1-1 0 16,5-3 192-16,2-3 32 0,1-7 16 0,3-4 0 0,2 0 416 0,4-4 80 15,-2-5 0-15,5-3 16 0,3-4 592 0,4-3 112 16,1-4 32-16,0 0 0 0,-3-2 32 0,-2 0 16 15,-1-1 0-15,-7-1 0 0,-1-1-224 0,-3 1-64 16,-1 3 0-16,-5-1 0 0,-5 3-144 0,0 5-48 0,-1 0 0 0,-3 3 0 16,-7 7-128-16,0 0 0 0,0 0 0 0,0 0 0 15,7 7-224-15,-3 4 32 0,-2 2 0 0,-2 5 0 16,1 0 32-16,0 2 16 0,1 0 0 0,1 1 0 16,0 1 144-16,2-1 0 0,3-4-144 0,-2-1 144 15,4-6-160-15,1-3 160 0,3 0-208 0,3-5 80 16,5-5 128-16,5-4-192 0,1 1 192 0,4-10-192 15,4-6 448-15,1-5 96 0,3-6 16 0,0-3 0 16,-2-5 144-16,-2-2 48 0,-1-4 0 0,-2-1 0 16,-2 2 432-16,-3 3 96 0,-1-1 0 0,-2 2 16 15,-3 2 0-15,-2 2 0 0,-3 4 0 0,1 0 0 16,-2 0-704-16,-5 1-144 0,-4 2-16 0,-1 3-16 16,0 0-1056-16,-4 1-192 0,-4-1-64 0,-1 2-12160 15,0-2-2448-15</inkml:trace>
  <inkml:trace contextRef="#ctx0" brushRef="#br2" timeOffset="160248.537">21243 6831 43311 0,'-13'-19'3840'0,"5"9"-3072"0,1 1-608 15,4 1-160-15,3 2 1120 0,0 6 192 0,-4-5 32 0,4 5 16 32,0 0-2704-32,0 0-528 0,0 0-112 0,0 0-17424 0</inkml:trace>
  <inkml:trace contextRef="#ctx0" brushRef="#br2" timeOffset="160973.853">15069 9331 34095 0,'0'0'3024'0,"-6"5"-2416"0,6-5-480 0,-6 10-128 16,3 6 608-16,1 7 96 0,-5 7 32 0,2 6 0 15,-1 4-736-15,-1 6 0 0,-2 5-160 0,-1 0 32 16,-1 3-96-16,-1 2-16 0,0 3 0 0,1-1 0 31,-1 1-352-31,-3-9-80 0,-2-6-16 0,1-7 0 0,4-7 416 0,1-7 80 0,1-5 0 0,1-7 16 16,2-6 352-16,7-5 64 0,0 0 16 0,-9-1 0 16,3-7 384-16,4-4 96 0,-1-5 16 0,3-6 0 15,2-7-176-15,1-6-16 0,5-11-16 0,1 3 0 0,1-1-288 16,3 0-64-16,5-1-16 0,1 1 0 0,3 1-176 0,5 2 0 15,1 1 0-15,4 2 0 0,2 0 0 0,2 5 0 16,0 6 0-16,-2 2-176 0,1 3 176 0,0 7 0 16,2 4-144-16,-2 4 144 0,1 7-128 0,-3 2 128 15,-3 2-160-15,-1 6 160 0,-1 4-288 0,-3 5 32 16,-3 4 16-16,-4 3 0 0,-4 1 32 0,-3 3 0 16,-3 2 0-16,-4 2 0 0,-6-2-48 0,-5-4 0 15,-3 1 0-15,-2-2 0 0,-4-2 256 0,-6-1 0 16,-3-2 0-16,-5 0 0 0,-5-4 0 0,1-2 0 15,0-1 128-15,1-6-128 0,1-3 192 0,3-2-192 16,3-5 192-16,3-3-192 0,3-1 0 0,2-3-304 0,3-3 48 16,7-6-10240-16,7-6-2048 15</inkml:trace>
  <inkml:trace contextRef="#ctx0" brushRef="#br2" timeOffset="161315.837">16167 9210 12895 0,'0'0'576'0,"0"0"112"16,-10 11-560-16,6 3-128 0,0 0 0 0,0 7 0 15,-1 7 5552-15,0 5 1072 0,-1 5 224 0,-1 2 32 0,1 8-5712 0,-3-1-1168 16,-2-2-176-16,1-2-64 15,0-3-496-15,-2-4-96 0,-1-2-32 0,1-2 0 16,1-3-288-16,-3-7-64 0,2-3-16 0,2-5 0 0,2-8 832 0,8-6 160 16,-8 1 48-16,8-1 0 0,-8-10 992 0,5-5 208 15,0-5 32-15,3-4 16 0,1-3 0 0,3-3 0 16,3-2 0-16,3-1 0 0,3-3-256 0,2-3-48 16,2-3-16-16,4 3 0 0,3 2-480 0,1 4-112 15,3 4-16-15,5 0 0 0,2 2-128 0,4 3 0 16,3 6-160-16,3 0 160 0,-1 2-256 0,0 4 64 15,-3 4 0-15,0 2 0 16,-5 2-1936-16,0 2-384 0,1 1-80 0</inkml:trace>
  <inkml:trace contextRef="#ctx0" brushRef="#br2" timeOffset="161723.583">17306 9154 39743 0,'-16'-11'1760'0,"8"6"352"0,-2-3-1680 0,0 3-432 0,-1-2 0 0,-2 5 0 16,-4 5 192-16,-2 1-64 0,-4 1 0 0,-2 5 0 16,-1 4-128-16,-4 4 0 0,0 6 0 0,0 0 0 15,2 0-336-15,1 4 48 0,4 6 16 0,2 2 0 16,-2 2 272-16,7 4-128 0,3 5 128 0,6-2 0 15,3-1-336-15,4-5 32 0,4-1 16 0,5-8 0 0,5-8 32 0,5-5 0 16,3-3 0-16,1-5 0 0,2-5 256 0,3-8 0 16,1-3 176-16,4-4-176 0,4-3 512 0,2-5 0 15,0-7 0-15,3-1 0 0,1-2-336 0,-4-4-176 16,-3-4 160-16,-4 3-160 0,-5 1 0 0,-6 1 0 16,-6 0 0-16,-5 0 0 0,-3 1 0 0,-5 2 144 15,-6 2-144-15,-2 1 128 0,-3-1-128 0,-6 6 0 16,-7 3 0-16,-3 2 128 0,-1 5-128 0,-4 3 0 15,-3 5 0-15,1 3 0 0,2 3-160 0,1 5-112 16,2 2-32-16,1 1 0 16,1-1-1616-16,5 1-320 0,5 0-64 0</inkml:trace>
  <inkml:trace contextRef="#ctx0" brushRef="#br2" timeOffset="162181.875">18319 8570 34095 0,'0'0'3024'0,"0"0"-2416"0,0 0-480 0,0 0-128 16,0 0 1136-16,0 8 208 0,0 5 32 0,-5 4 16 15,1 3-1136-15,-3 6-256 0,-4 1 0 0,-3 6 0 16,-5 5 0-16,0 5 0 0,-7 3 0 0,0 7 0 15,0-1 0-15,-2 4 0 0,4 4 0 0,1-3 0 0,-3 0 0 16,4-3 0-16,4-2 0 0,-1-4 0 0,1-3 0 0,2-1 0 16,2-2 0-16,0-4 0 0,3-8 0 0,0-9 0 15,4-5 0-15,2-6 0 0,2-4 272 0,3-6-16 16,0 0 0-16,0 0 0 0,2-12-256 0,5-5 0 16,3-8-128-16,5-3 128 0,5-2-416 0,4 2 16 15,5 2 0-15,3 1 0 0,3-1 192 0,6 3 32 16,0 7 16-16,3 2 0 0,0 1 160 0,-1 6 0 15,0 2-144-15,-4 4 144 0,-1 2 0 0,-2 5-144 16,5 3 144-16,-7 3 0 0,-4 4-208 0,-5 2 64 16,-4-1 16-16,-3 3 0 0,-3 1 128 0,-4 3-208 0,-9-2 80 15,-2 3 128-15,-5-3 0 0,-4 1 256 16,-4 3 0-16,-6-1-16 0,-6-3 432 0,-6 2 96 16,-4-1 0-16,-1-2 16 0,-2-3-128 0,2-2-16 0,-4-3-16 0,3-2 0 15,-4-1-368-15,3-3-64 0,-4-1 0 0,7-1-16 31,1 0-592-31,7-2-112 0,3-2-32 0,5-1 0 16,4-1-1824-16,6-2-368 0,5-3-80 0</inkml:trace>
  <inkml:trace contextRef="#ctx0" brushRef="#br2" timeOffset="162455.843">19267 8779 28559 0,'0'0'2544'0,"0"0"-2032"16,0 0-512-16,-7 7 0 0,0 2 2752 0,0 3 464 16,-2 2 96-16,-2 5 16 0,-4 4-2688 0,-3 4-640 15,-1 6 0-15,-3 7 0 0,-5 5 0 0,2 8 0 16,0 4 0-16,-4 0 0 0,-1-2 0 0,3 0-192 15,1-1 192-15,3 3-160 16,2 5-1120-16,2-4-240 0,2-6-32 0,2-1-16 16,0-5-1904-16,4-6-384 0</inkml:trace>
  <inkml:trace contextRef="#ctx0" brushRef="#br2" timeOffset="162887.821">19310 9310 21183 0,'0'0'1888'15,"3"9"-1504"-15,2 0-384 0,3 1 0 0,6 1 4112 0,1 2 752 0,2 4 160 0,5-2 32 16,3-2-4400-16,3-1-864 0,2-1-176 0,3-2-48 15,1-2-1312-15,3-4-272 0,-1-3-48 0,-3-3-16 16,1-5 1088-16,-1 0 224 0,-1 0 32 0,2-5 16 0,2-3 992 0,-1-2 208 16,-3 1 32-16,0-2 16 0,0-1 432 0,-4 3 96 15,-5 0 16-15,-3 2 0 0,-4-2-208 0,-3 1-32 16,-6-1-16-16,-3 3 0 0,1 1-304 0,-9 3-64 16,-3 0-16-16,-8 1 0 0,-4 3-288 0,-4 3-144 15,-2 3 160-15,-2 6-160 0,-5 3 176 0,0 4-176 16,0 0 192-16,1 7-192 0,-1 4 208 0,1 2-64 15,-3 3-16-15,4 3 0 0,-2 3-128 0,3 4 0 16,1 1-160-16,7 0 160 0,9-5 0 0,-1-2 0 16,1-3 0-16,7-1 0 0,4-3 0 0,3-2 0 15,3-2 0-15,8-2 0 0,3-4 0 0,7-1-144 16,5-1 16-16,2-5 0 16,5-3-912-16,3-2-176 0,5-4-48 0,2-5-14608 0</inkml:trace>
  <inkml:trace contextRef="#ctx0" brushRef="#br2" timeOffset="163451.187">20737 9154 30399 0,'-2'-2'2704'16,"2"2"-2160"-16,0 0-544 0,0 0 0 15,0 0 1888-15,-2 11 272 0,1 6 48 0,0-1 16 16,1 2-1840-16,-3 1-384 0,-3 7 0 0,1 1 0 0,-4 5-160 0,1 1 160 16,-5 5-208-16,0 3 80 15,-3 2-368-15,-1 2-64 0,1-1-16 0,1-5 0 0,2-8 192 0,1-4 16 16,3-5 16-16,0-1 0 0,4-3 224 0,0-6 128 16,5-12-160-16,0 0 160 0,0 10 0 0,0-10 0 15,0 0 0-15,11-7 0 0,-1-4 128 0,5-3 80 16,1-3 16-16,4-6 0 0,1-3-80 0,1-2-16 15,-1-2 0-15,3-3 0 0,1-5 16 0,2 1 0 16,0 0 0-16,2 3 0 0,2 2-144 0,-5 6-144 16,0 4 144-16,-1 4-208 0,-2 4 16 0,-1 4 16 15,-5 4 0-15,-1 3 0 0,-3 1 176 0,-2 7-208 16,-1-1 80-16,-4 6 128 0,0 4-224 0,-3 4 80 16,0 4 16-16,-3 5 0 0,-3 5-64 0,0 3-16 15,-5 4 0-15,0 1 0 0,-1 0 208 0,-2-2 0 0,0-6 0 0,-2-5 0 16,2-5 128-16,0-3 64 0,2-4 0 0,0-2 16 15,1-3 128-15,3-4 32 0,5-6 0 0,0 0 0 16,0 0 0-16,0 0 0 0,4-15 0 0,3-3 0 16,2-4-112-16,6-2-32 0,0-5 0 0,2-4 0 15,0-4-224-15,3 1 176 0,2-1-176 0,0 3 160 16,4-1-160-16,0 2 0 0,2 2 0 0,3 3 0 16,1 5 128-16,0 3-128 0,-1 3 0 0,-3 5 128 15,-1 4-128-15,0 4 192 0,0 2-192 0,-2 4 192 16,-2 1-192-16,-2 7 0 0,-2 5-192 0,-3 7 192 15,-4 1-400-15,-1 5 32 0,-4 3 16 0,-2 2 0 16,1 0-416-16,-6 4-64 0,-2 4-32 0,-3-1-9520 16,2-4-1904-16</inkml:trace>
  <inkml:trace contextRef="#ctx0" brushRef="#br2" timeOffset="163900.039">22702 8940 911 0,'0'0'0'0,"-14"2"0"0,-7 1 0 0,-1 6 0 0,-1 3 0 0,-1 1 0 16,-1 5 7424-16,-3 2 1392 0,0 5 272 0,-1 0 64 16,0 0-7376-16,4-2-1488 0,-2-4-288 0,2 3 0 31,4 2-640-31,4-2-64 0,1-4-16 0,5 0 0 16,4 1-160-16,3-4-16 0,4-3-16 0,5 0 0 0,4-1 912 0,3-1 0 0,3-1 128 0,4 1 0 15,3 0 400-15,1 1 96 0,0 1 16 0,0 1 0 16,0 2-256-16,0 3-32 0,0-3-16 0,-2 5 0 15,-4 3-336-15,-4 0 0 0,-2 1 0 0,-7-2 0 16,-4-3 0-16,-4 0 128 0,-7-2-128 0,-4-1 0 16,-5-1 688-16,-8 0 64 0,-5-3 16 0,-6 2 0 15,-9 2 144-15,-3-2 48 0,-6-2 0 0,-3-1 0 0,0 0-496 0,2-2-80 16,5 0-32-16,-1-4 0 0,0-2-352 0,3 0-192 16,3-2 32-16,4-4 0 15,6-1-2656-15,9-3-544 0</inkml:trace>
  <inkml:trace contextRef="#ctx0" brushRef="#br2" timeOffset="167302.237">24889 4838 15663 0,'0'0'1392'0,"0"0"-1120"0,2-6-272 0,-2 6 0 15,0 0 4096-15,0 0 768 0,0 0 160 0,0 0 32 16,-6-4-4240-16,-2 1-816 0,-4 0-224 0,-2 1-16 16,-4 0-80-16,-3 1-32 0,-2 0 0 0,-3 0 0 15,-3-1-112-15,-4-1-32 0,-4-1 0 0,-5 1 0 0,-4 0 176 0,-3 1 48 16,0-1 0-16,-1 0 0 0,0-2 272 0,-3 1 0 16,-3-1 0-16,-6-1 0 0,-7 0 0 0,-1 0 256 15,-2 1-64-15,-3-1 0 0,-4-2 48 0,-5 0 0 16,-2 1 0-16,-2 3 0 0,-2 2 16 0,-2 0 16 15,-5-1 0-15,-1 0 0 0,-4 1-112 0,-1 2-32 16,-5-2 0-16,0 1 0 0,-1-1-128 0,0 0 0 16,-1-2 0-16,-1 2 128 0,-2 0-128 0,0-3 192 15,-1 0-192-15,0 1 192 0,-3 1 0 0,1-1 0 16,0-3 0-16,1 3 0 0,-3 2 128 0,1 0 48 16,-3-3 0-16,3 1 0 0,0-2-112 0,-3 2 0 15,0-2-16-15,4 2 0 0,-1 0-48 0,2-1-16 16,-5 0 0-16,6 2 0 0,2 5-48 0,0-2 0 15,-1-3 0-15,3 2 0 0,-1 2 96 0,-1 0 16 0,-2-1 0 0,3 3 0 16,3 0-112-16,-1 0-128 0,-7 1 176 0,3 2-176 16,3 2 208-16,0 0-64 0,-3-1-16 0,2 3 0 15,1 7-128-15,0-4 0 0,2-1 0 0,0-1-176 16,2 2 176-16,1 0 0 0,4-1 0 0,-1 4 0 16,-3-2-128-16,5 2 128 0,4 2-128 0,0 1 128 15,-8-1 0-15,4 1 0 0,3 2 0 0,-1 3 0 16,-1 4 0-16,2 3 0 0,1 4 0 0,1 0-128 15,1 0 128-15,0 2 0 0,-2 1 0 0,6 1-128 16,0-2 128-16,1 4-208 0,-2-1 80 0,2 4 128 16,2-2-240-16,2 7 80 0,1 5 16 0,1-2 0 15,-1 0-32-15,3 1 0 0,3 0 0 0,2 2 0 0,0 0 176 0,1 4-160 16,-1 4 160-16,2 3-160 0,3 0 160 0,5-2 0 16,2-6 0-16,3 5-128 0,-1 5 128 0,5 1 0 15,3-2 0-15,3-1 0 0,1 0 0 0,3 2 0 16,6 5 0-16,0 1 0 0,1-3 0 15,1 1 0-15,-1-3-144 0,3 2 144 0,4 3 0 0,0 2-144 16,0-1 144-16,2-1 0 0,2-2 0 0,6 3 0 16,0 4 0-16,3-1 0 0,3-3 0 0,1-1-128 15,2-3 128-15,3 2 0 0,1 3 0 0,4-3-160 16,1 0 160-16,1-4-128 0,0-3 0 0,2 3 0 16,2 3 0-16,0 2 0 0,1 1 128 0,3-6-208 15,1-5 80-15,0 1 128 0,1 1 0 0,3 3 0 16,2-2 0-16,1-2 0 0,1-7 0 0,4-2 0 15,3-3 0-15,2 0 0 0,5-4 0 0,2 3 0 16,-4 2 192-16,6-1-64 0,5-2 32 0,3-5 0 0,-1-8 0 0,4 1 0 16,0-1-16-16,1 0 0 0,1-2 0 0,3 0 0 15,3-1-16-15,7 2 0 0,1-4 0 0,2-2 0 16,0-4-128-16,2-2 128 0,8-3-128 0,-1-1 128 16,1-1-128-16,3-1 0 0,0-4 0 0,-1 1 0 15,2-1 0-15,-1-3 0 0,4 0 0 0,-2-1 0 16,-1-1 0-16,-1 2 0 0,-2 0 0 0,6 1 0 15,5 1 0-15,-1-3 0 0,-4 1 0 0,1-1 0 16,4 1 0-16,-1 1 160 0,-1-3-160 0,2 1 160 16,-4 1-160-16,4-1 160 0,4 0-160 0,-1 1 160 15,3 0-160-15,-2 1 0 0,-3 1 0 0,3 0 0 16,2-3 0-16,-3 2 0 0,-3 1 0 0,0 0 0 0,-1-3 0 0,3 0 0 16,1 0 0-16,-1 1 0 0,-4 1 0 0,1 0 0 15,-1-1 0-15,5 0 0 0,-1-1 0 16,0 3 0-16,-5-2 0 0,1 0 0 0,4-2 0 0,1 0 128 15,0-1-128-15,1-1 0 0,-2 0 0 0,2-5 0 16,4-3 128-16,-2 0-128 0,-1 0 144 0,2-1 0 16,3-2 0-16,1-2 0 0,-1-1 80 0,-1-1 16 15,-3 1 0-15,6-4 0 0,4-2-48 0,-5-2 0 16,-6 0 0-16,3 0 0 0,2-1-64 0,0 0-128 16,2-1 176-16,-4 0-176 0,-1 1 176 0,1-1-176 15,7 0 160-15,-4-3-160 0,-1 0 0 0,1-3 128 16,2-2-128-16,-1-1 0 0,0 2 0 0,-1-1-128 15,-1-3 128-15,3 2-208 0,6 0-32 0,-7-1 0 0,-5 0 0 0,3-2 0 16,1 2 48-16,-4 1 0 0,-4 1 0 0,-5-3 0 16,-3-1 192-16,-1 0 0 0,1-2-160 0,-3 2 160 15,-2 0 0-15,0 1 0 0,-6-1 0 0,1 1 0 16,0 1 0-16,0 0 0 0,0 2 0 0,-3-1 0 16,-5 0 0-16,1-1 0 0,-4-3 0 0,4 0 0 15,2-2 0-15,-1 1 0 0,-5-1 0 0,0-2 0 16,-3-3-192-16,0 2 48 0,-3 2 0 0,2 1 0 15,0-2-32-15,1-2 0 0,2-4 0 0,-3 1 0 16,-1-1 48-16,0 0 0 0,-2-3 0 0,-3-1 0 16,1-1 128-16,3 2 0 0,0 3 0 0,2-2 0 15,-5-1 0-15,1-1 0 0,-2-1 144 0,1-2-144 16,-1-3 208-16,3 0-64 0,0 1-16 0,2 1 0 16,-1-1-272-16,-2 2-64 0,-5 0-16 0,-2-4 0 15,-1-6-112-15,-4 0-32 0,-2-2 0 0,-1 3 0 0,1 2 0 0,-1-1 0 16,-2-3 0-16,-1 1 0 0,-3 0 48 0,1-3 0 15,-3-1 0-15,-3 1 0 0,0 1 192 0,-5-1 128 16,-3 0-160-16,-3-3 160 0,-2-3 0 0,-1 0 0 16,-2 0 0-16,-1 1 0 0,-4 1-208 0,-1-1 48 15,-1-3 16-15,-2 0 0 0,-1 2 16 0,-2 1 0 16,-1 1 0-16,-2 2 0 0,-1-2 128 0,-4 2 0 16,-2 1 0-16,0-2 0 0,-3 0 0 0,-2 1 128 15,-1 3-128-15,-4 1 128 0,-1 1-128 0,-1-3 0 16,-3 0 0-16,2 1 0 0,-4 1-240 0,0 1 48 15,-1 2 0-15,-2-2 0 0,-2 0 16 0,-1 1 16 16,1 0 0-16,-3 1 0 0,-2 3 160 0,1 2 0 0,3 4 0 0,-2-1 128 16,1 1 128-16,-2-1 48 0,-2-1 0 0,-2 2 0 15,-3 2-48-15,-4 4-16 0,0 1 0 0,-2 2 0 16,0 2-240-16,-3 2 128 0,-3 0-128 0,-4 3 0 16,-2 0 0-16,-2 1 0 0,1 0 0 0,0 3 0 15,1-2-160-15,-4 3 32 0,-1 0 0 0,-3 1 0 16,-1-2 128-16,1 5 0 0,1 0-144 0,-5 1 144 15,-4 1 0-15,-1 3 0 0,3 2-144 0,-3 2 144 16,-3 0 0-16,-2 2 0 0,-3 0 0 0,2 4 0 16,1 4 0-16,-4 0 0 0,-7-2 0 0,0 3 0 15,2 1 0-15,-5 2 0 0,-1 0 0 0,2 0 0 16,-2 1-144-16,2 2 144 0,-1 3 0 0,-4 1-144 16,0-2 144-16,0 1-128 0,1 4 128 0,-3 0-128 0,-2 2 128 15,1 3 0-15,-4-3-144 0,2 3 144 0,-1 2 0 16,3 0-176-16,1 1 176 0,-1 0-128 0,-4-1-128 0,2 1-32 15,4 0 0-15,-4 0 0 16,-2-3-192-16,4 2-32 0,7 0-16 0,-5 0 0 16,-1 0 32-16,3-1 16 0,3 1 0 0,-2 2 0 0,-3 5 288 0,4-4 48 15,3-2 16-15,-1 1 0 0,-1 2 128 0,3 1 144 16,1 2-16-16,2-3-128 0,3-2 320 0,-3-1-32 16,-1 2-16-16,5 1 0 0,4 1-32 0,-2 1-16 15,-2-1 0-15,5-1 0 0,2 0-224 0,4 2 0 16,-4 1 0-16,1 4 0 0,-2 1 0 0,5 1 0 15,5 1 0-15,-1 0 0 0,-2-4 128 0,2-3-128 16,2 2 0-16,2-2 0 0,2 2 0 0,3-1 128 0,-4 2-128 0,1-1 0 16,0-2 0-16,1 4 0 0,2 3 128 15,6 1-128-15,-1 1 0 0,1 0 0 0,-2 0 0 0,0-1 0 16,3-2 240-16,0 1-48 0,5 2-16 0,2-1 0 16,-1 0 80-16,2 6 32 0,-5 2 0 0,2 1 0 15,-1-1-288-15,3 2 160 0,2-1-160 0,4 0 128 16,2-1-128-16,1-1 0 0,-2 1 0 0,4 2 128 15,4 2-128-15,-2 1 0 0,2 3 0 0,1-1 0 16,2-1 0-16,3-3 0 0,3-1-160 0,1 1 160 16,3 3-176-16,-1 2 176 0,4 1-192 0,2 0 192 15,0-2-144-15,2 1 144 0,2-2 0 0,3 1-144 16,4-4 144-16,2 1 0 0,-2 3 0 0,3 0 0 16,1 2 0-16,3-1 0 0,3-1 0 0,2 0 0 15,1-3 0-15,1 3 0 0,2 0 0 0,0 1 0 16,2 2 0-16,1-1 0 0,-2 1 0 0,4 0 0 0,2-3 0 0,1 1 0 15,0 2 0-15,2 3 0 0,0 2 0 0,3 2 0 16,0-4 0-16,4 0 0 0,0-4 0 0,3 1 0 16,2 0 0-16,4 1 0 0,1 1 0 0,4-1 144 15,4-2-144-15,-1-1 0 0,4-4 192 0,1 0-192 16,1-1 192-16,3 1-192 0,-1-2 144 0,3 2-144 16,5 4 0-16,2-2 144 0,2 1-144 0,1-4 192 15,0-3-192-15,0-3 192 0,2 0-192 0,4 0 0 16,3-1 144-16,4 2-144 0,2 1 128 0,1-4-128 15,1-4 160-15,4 0-160 0,5-2 176 0,1-1-176 16,0-3 192-16,2-1-192 0,4-5 144 0,2 2-144 16,0-1 0-16,1-1 144 0,-1-2-144 0,4 0 0 15,2-1 0-15,1-1 0 0,-2 2 0 0,3-2 128 0,2-3-128 0,2 4 0 16,-4-1 128-16,5-5-128 0,7-4 128 0,-3-3-128 16,-1 2 240-16,3-4-48 0,1 0 0 0,0 0 0 15,-2 0 0-15,4 0-16 0,2-2 0 0,-1 0 0 16,-6 2-48-16,2-2 0 0,3-2 0 0,-2 3 0 15,-3 1-128-15,5-2 0 0,2-2 0 0,-5-1 0 16,-3 0 0-16,4 0 0 0,0-1 0 0,1-2 0 16,-6-3 0-16,4 0 0 0,4 1 0 0,-1-2 0 15,-2-4 0-15,-1-1 0 0,4 0 0 0,-6-3 0 16,-1 0-176-16,2 0 176 0,1 1-128 0,-2-2 128 16,-4-2 0-16,1 0 0 0,1 1 0 0,-4 1 0 15,-4-4-128-15,0 0 128 0,4 0-128 0,-3-1 128 16,-6 0 0-16,0-3 0 0,-3-5 0 0,-1 4-128 0,-2 1 128 0,-3-2 0 15,-4-6 0-15,-1 0 0 0,2-3 0 0,0 4 0 16,-5 3 0-16,-2 0 0 0,-3-2 0 0,0-1 144 16,-3 0-144-16,0 1 0 0,-3 0 0 0,-2-3 0 15,-5-4 0-15,-2-1 0 0,-3-3 0 0,3 3 0 16,-1 0 0-16,0-1-192 0,-4 1-32 0,-3-1 0 16,-2 1 0-16,-4-4 0 0,-2-3 80 0,-2-3 16 15,0-1 0-15,-1 0 0 0,0 2 128 0,-1 0-208 16,-3 0 80-16,1 1 128 0,-4-1 0 0,-1-2 160 15,-3-4 16-15,-1-3 0 0,-1-1-176 0,-4 3 0 16,-2 3 144-16,0-3-144 0,1-3 160 0,-6-2-32 16,-1-4-128-16,0 1 192 0,2 3 0 0,1-3-16 15,-3-3 0-15,1-2 0 0,1-2-176 0,-1-3 0 0,-3-3 0 0,-1 0 0 16,3 3-288-16,-4-4-96 0,-2-2 0 16,-1 5-16-16,-1-1 32 0,1 2 16 0,-4-2 0 0,-1 4 0 15,-1-1 352-15,1 2 0 0,-7-1 0 0,1 1 0 16,-2 3 144-16,-1 0 160 0,-2 0 16 0,-3 1 16 15,-6 1-48-15,1 2-16 0,-3 3 0 0,0-1 0 16,-4 0-16-16,-5 0 0 0,-4 1 0 0,0 0 0 16,-1 0-48-16,-2 4-16 0,-3 1 0 0,-2 1 0 15,-5 0-192-15,-3-2 0 0,0-1 0 0,-3 2 0 16,-7 0 0-16,5 5 0 0,0 5 144 0,-2 2-144 16,-3 0 0-16,-5 0 0 0,-4 3 0 0,0 1 0 15,-3 1-208-15,1-1 80 0,0-2 128 0,-4 1-208 16,-3 0-560-16,-2 4-128 0,-3-3 0 0,2 3-16 15,2 1-2112-15,-7 2-432 0,-33-14-64 0,15 9-32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4:37:49.508"/>
    </inkml:context>
    <inkml:brush xml:id="br0">
      <inkml:brushProperty name="width" value="0.05292" units="cm"/>
      <inkml:brushProperty name="height" value="0.05292" units="cm"/>
      <inkml:brushProperty name="color" value="#7030A0"/>
    </inkml:brush>
  </inkml:definitions>
  <inkml:trace contextRef="#ctx0" brushRef="#br0">21758 14855 24879 0,'0'0'2208'0,"11"0"-1760"0,-2-4-448 0,1-1 0 16,1-4 2112-16,-1 0 320 0,1-1 80 0,1 0 16 16,2-1-2672-16,-5 3-544 0,2 1-96 0,-1-1-32 0,-4-1 960 0,-2 1 192 15,2 0 48-15,-1 0 0 0,-3 2-384 0,0-1 0 16,-1 2 0-16,-1 5 0 0,-3-7-192 0,0-1 0 15,-2-1 0-15,-4 1 0 16,2 0-240-16,-5-2-48 0,-2-1-16 0,-3 1 0 16,0-1-64-16,-1 0-16 0,-3-1 0 0,0 1 0 0,-1 0 320 0,0 2 48 15,1-2 16-15,-3 0 0 0,2 4 384 0,-3-1 64 16,0-2 32-16,-2 1 0 0,-2 1 96 0,-3-1 32 16,-5 0 0-16,0-1 0 0,-3 4-160 0,-1-1-48 15,-5 0 0-15,-1 2 0 0,-3 1-48 0,-1 0-16 16,0-2 0-16,-3 2 0 0,-4 1-144 0,-7 0 128 15,-3 1-128-15,1 1 128 0,-1 1 16 0,0-2 0 16,0 0 0-16,-5 1 0 0,-4 1-144 0,0-1 160 16,0-1-160-16,-1 1 160 0,-3 2-160 0,-2-1 0 0,1 0 0 15,2-1 0-15,1-2 0 0,-5 0 0 0,-2-2 0 0,-1 1 0 16,1-2 0-16,-1 5 0 0,0 1 0 0,-5-2 0 16,0-1 0-16,3 2 0 0,1 2 0 0,-1-1 0 15,-4-1 0-15,4-1 0 0,1-1 0 0,0 0 0 16,-2-1 0-16,-1-2 0 0,2 0 0 0,-1-1 0 15,3-1 0-15,-1 2 0 0,0-1 0 0,-1 0 128 16,2 0-128-16,2 0 128 0,0 2-128 0,-2-1 128 16,-2 1 48-16,0-2 0 0,3-1 0 0,-5 4 0 15,-1 0-48-15,-3 0 0 0,2 0 0 0,0 2 0 16,0 1-128-16,-1-1 0 0,-3 1 0 0,5 1 0 16,4 3 0-16,2 0 0 0,1 1 0 0,-5 0 0 0,-1-2 0 15,3 0 0-15,3 1 0 0,-2 1 128 0,-5-2-128 16,5-1 0-16,1-1 0 0,-1 0 0 0,0 2 0 0,1-2 0 15,-4-1 0-15,6 0 0 0,2 0 0 0,-2-1 128 16,-5-1-128-16,-1 1 0 0,-2 1 0 0,4 1 0 16,1 0 0-16,0 0 0 0,-2-2 0 0,2 1 128 15,4 0-128-15,0 2 0 0,-2 1 0 0,4-1 0 16,1-1 0-16,2 2 0 0,1 2 0 0,0 0 0 16,-1-1 0-16,-1 2 0 0,1 1-128 0,1 3 128 15,1 1 0-15,-2 2 0 0,-5 1 0 0,0-1-144 16,2 2 144-16,4 1 0 0,0 0-192 0,0 2 64 15,-1-1 128-15,0 3-208 0,-3-2 32 0,7-1 16 16,-1 1 0-16,1-2 0 0,0-2 160 0,4-1 0 16,0 4-144-16,6-2 144 0,2-2 0 0,3 1 0 0,0 2 0 15,3-1 0-15,1 0 256 0,1 0-16 0,2 0-16 0,3 1 0 16,3-2-96-16,2 3 0 0,2-1-128 0,3 3 192 16,0 0-192-16,3 2 0 0,0-1 0 0,3 0 0 15,1 1 0-15,3 1-192 0,3 1 192 0,1-2-208 16,2 1 32-16,4 0 16 0,1-5 0 0,4 1 0 15,0 2 32-15,3 0 0 0,3 0 0 0,-1 0 0 16,3-3 128-16,3 1 0 0,-1-1 0 0,3 1 0 16,1 0 0-16,3 3 144 0,1 1-16 0,2 0-128 15,3-2 160-15,-2 3-160 0,2 4 128 0,4 1-128 16,0-3 128-16,4 1-128 0,2 0 0 0,0 2 128 16,3-4-128-16,3 1 0 0,2 0 0 0,3 0 0 15,2 0-304-15,-1-2 64 0,0-2 16 0,2 1 0 0,2 0-64 0,0-1-16 16,3-3 0-16,5 0 0 0,1 0 80 15,2 0 16-15,-2 2 0 0,5-4 0 0,1-1 208 0,-1 0 0 16,-1-1 0-16,4 0 0 0,3-2 0 0,4 1 0 16,2 2 0-16,-2-1 0 0,-1 0 0 0,3 0 0 15,-1-1 176-15,3 0-48 0,2 0 0 0,2 2 16 16,-1-2 0-16,0 2 0 0,-2-2-144 0,3 4 128 16,-2-1-128-16,9 0 128 0,4 0-128 0,-3-2 0 15,-1 2 0-15,2 1 0 0,2-1 0 0,5-1 0 16,-2-4 0-16,0 0-176 0,-3 2 48 0,0-1 0 15,3-1 0-15,3 2 0 0,2-1 128 0,-1 1 0 16,-1 3 0-16,2-4 0 0,4-3 0 0,-1 2 0 16,1 2 0-16,3-2 0 0,0-3 0 0,3 2 0 15,1-2 0-15,-2-1 0 0,0-3 0 0,4 2 144 0,3 1-144 0,1-2 0 16,-6-3 192-16,8 0-192 0,3 3 192 0,-4-2-192 16,-1 1 128-16,3-1-128 0,5 1 0 0,-1 0 0 15,-1 1 0-15,5-3 0 0,1-3 0 0,2 0 0 16,-6 2 0-16,3-3 0 0,3 0-144 0,-1 1 144 15,0 2-272-15,0-1 16 0,5-4 16 0,-2 3 0 16,-3 0 48-16,3 0 0 0,2-5 0 0,-3 0 0 16,-2 3 192-16,4-2 0 0,4 1 0 0,-6-1-144 15,-5 0 144-15,0 1 0 0,4 3 0 0,-3-2 0 16,-4-2 0-16,4 2 0 0,1-3 0 0,-3 3 128 16,-4-2-128-16,2 0 144 0,1-3-144 0,-3 1 160 15,-5 3-160-15,4-1 0 0,4-1 0 0,-2-2 0 16,-1-4-304-16,2 1 16 0,0-1 0 0,-2 0 0 15,-3 0-512-15,1-1-96 0,1-1-32 0,-5 0 0 16,-3-4-16-16,-3 2 0 0,-2 2 0 0,1-1 0 0,0-1 496 0,-6-1 112 16,-4-1 16-16,-1 1 0 0,3-1 192 0,-7 0 128 15,-4 1-160-15,-5-1 160 0,-8-3 0 0,-2 1 0 16,-2 0 0-16,-4 0 0 0,-6-1 432 0,-3 2-32 16,-3 1 0-16,-6 1 0 0,-2-4 80 0,-5 1 16 15,-5-1 0-15,-4 2 0 0,-4-1-336 0,-3 1-160 16,-3 4 160-16,-3-3-160 0,-3 0 256 0,-4-2-64 15,0-2 0-15,-3-1 0 0,-5-1-368 0,-2-2-80 16,-6 0 0-16,-1-2-16 0,-7 0-80 0,-1 1-16 16,-6 2 0-16,-4 0 0 0,0 1 176 0,-6 2 16 15,-3 1 16-15,0 0 0 0,0 1 160 0,-2 1 144 0,-2 2-16 0,-5-2-128 16,-5 3 320-16,-4-1-64 0,-3-1 0 0,0 2 0 16,2 0 0-16,-3-1-16 0,-3 0 0 0,-3 2 0 15,-2 0-240-15,-2-2 0 0,-3-2 0 0,0 2 0 16,0 2 0-16,-4 0 0 0,-5-3 0 0,3 2 0 15,3 0 0-15,-4 1 0 0,0 0 0 0,-3 1 0 16,-1-2 0-16,1 3 144 0,-1 1-144 0,-2-2 128 16,-4 2 176-16,3-1 16 0,3 1 16 0,-3 0 0 15,-3 2-80-15,-2 0-32 0,-6 2 0 0,3 0 0 16,-2 1-224-16,-2 1 176 0,-5 2-176 0,-1-1 160 16,0 1-160-16,0 2 0 0,3-2 0 0,0 1 0 15,-1-1 0-15,-3 1 0 0,-2 3 0 0,0 0 0 16,2-4 0-16,1 2 0 0,-3-1 0 0,3 2 0 15,2-3 0-15,-4 3 0 0,2 0 0 0,3 1 0 0,0-2 0 0,0 1 0 16,-1 1 0-16,2 0 0 0,2 0 192 0,0 1 0 16,-3 2 0-16,3-1 0 0,0-1 128 0,3 1 16 15,-1 2 16-15,-2 2 0 0,1 2-160 0,0 0-16 16,-4-3-16-16,2 1 0 0,3 3-160 0,0-4 0 16,-1-2 0-16,2 2 0 0,1 1 0 0,3 2-256 15,3-5 64-15,-3 2 16 0,-4 0 32 0,4-1 0 16,5-2 0-16,0 1 0 0,1 2 144 0,1-2 0 15,1 1 160-15,3-1-160 0,4 2 288 0,-1-2-32 16,-1-2-16-16,5-1 0 0,1 1-64 0,1 2-16 16,4 3 0-16,0-1 0 0,-1-3 32 0,0 1 0 15,1 2 0-15,1 1 0 0,3-1-192 0,-3 1 128 0,-1-1-128 16,1 3 128-16,2-2-128 0,3 2 0 0,3-1 0 0,1 2 0 16,-2 1 0-16,-1-3 0 0,1 2 0 0,0 1 0 15,2 1 0-15,2 1 0 0,2 1 0 0,-2 1 0 16,0 4-256-16,-2-3 80 0,1 0 16 0,3-1 0 15,2 6-32-15,-1 1 0 0,3 1 0 0,-1 1 0 16,-2 1 192-16,3 0-208 0,1-1 80 0,1 1 128 16,3 0-144-16,0 0 144 0,1-3 0 0,0 2 0 15,-1-1 0-15,1 1 0 0,0-1 0 0,-1 1 0 16,2 0 0-16,1 0-128 0,2 0 128 0,2 1 0 16,2 0-176-16,1 4 32 0,3 3 0 0,0-3 0 15,0-3 0-15,2-2 0 0,4 2 0 0,5 0 0 16,-1-2 144-16,4 0-160 0,2-2 160 0,5 1-160 0,2-3 160 15,3 0 0-15,2-1-144 0,3 2 144 0,5-1-192 0,4 1 48 16,0-1 0-16,4 0 0 0,5 1-176 16,4 2-16-16,0 0-16 0,5-1 0 0,2-1 16 0,5 0 0 15,1 0 0-15,1-2 0 0,3 4 336 0,0-4-144 16,1-1 144-16,3 0 0 0,1-1 0 0,5-1 176 16,0 2 0-16,4-2 0 0,5-2 16 0,1 1 16 15,1 1 0-15,-3-2 0 0,1-1 0 0,4 0 0 16,5 1 0-16,0 0 0 0,1-1-80 0,2 0 0 15,0-1-128-15,2 1 192 0,1-1-192 0,4 0 0 16,4-2 0-16,0 1 0 0,0-1-192 0,-1 1-16 16,0 2-16-16,2 0 0 0,1-3-64 0,0 0-16 15,1-3 0-15,-1 2 0 0,-1 0-80 0,4 2 0 16,5-5-16-16,-3 2 0 16,2 1-112-16,0 2 0 0,3-1-16 0,-3-2 0 0,2-2 160 0,-2 0 48 0,0-2 0 0,0 2 0 15,3 1 320-15,0 2-144 0,2 0 144 0,2 0 0 16,0-6 0-16,4 2 0 0,2 4 0 0,0-3 144 15,-1-1 16-15,1 1 0 0,4 4 0 0,0-1 0 16,-4-2-32-16,4 0-128 0,0 1 192 0,1-2-64 16,3 3-128-16,-3-4 0 0,0-2 0 0,3 0 0 15,-2 1 0-15,0-2 0 0,1-1 0 0,-3 1 0 16,1 1 128-16,-2 1-128 0,-2-2 128 0,4-2-128 16,4 1 160-16,-1 0-160 0,-4 1 192 0,2-1-192 15,4-2 256-15,-1 0-48 0,-4 1-16 0,4-3 0 16,4-6-192-16,-2 4 0 0,-2 3 0 0,0 0 0 0,0-2 0 15,0 2-256-15,1 0 48 0,-4-1 16 0,-1-3-48 16,3 2 0-16,2 2 0 0,-6 0 0 0,-4-2 240 0,0-2-176 16,2-3 176-16,-2 2-160 0,-5 1 160 0,3 1 144 15,3-1-16-15,-1 0-128 0,-2-2 208 0,-1 1-64 16,1 2-16-16,3-3 0 0,0-4-128 0,-4 1 0 16,-4 3 0-16,2-1 0 0,1-3-144 0,-1 4-16 15,-3-1 0-15,-5 0 0 0,-1-3 160 0,2 3-208 16,1-1 80-16,-4-3 128 0,-5 2 0 0,-1 0 0 15,-1 1 0-15,0 0 128 0,0 0-128 0,-2 1-144 16,-6-2 144-16,2-1-208 0,-1-1-96 0,2 0-16 16,-4-3 0-16,-1 0 0 15,-2 1-256-15,-3-4-48 0,-3-4-16 0,-1 0 0 16,-2 2-144-16,1 0-48 0,1-1 0 0,-1-1 0 16,-4-3-512-16,-2 4-96 0,-5-1-32 0,-4 3 0 15,-5-3 0-15,0 5-16 0,-2-1 0 0,-2 2 0 0,-5-2 1488 0,-2 1 368 0,-4 0 32 0,-3 4 16 16,-7-2 928-16,0 1 192 0,-4-2 48 0,-2 1 0 15,-9 3-128-15,-1-3-32 0,-2 1 0 0,-4-1 0 16,-5-3-800-16,-4 3-176 0,1-2-16 0,-7 0-16 16,-1-1-416-16,-5 2-176 0,-4 1 16 0,-3-1 0 15,-8 1-80-15,-3 2-16 0,-6 1 0 0,1 0 0 16,-3 0 256-16,2-1 0 0,0 1 0 0,-2 1 0 16,-5 1 192-16,-2-2 64 0,-3 1 32 0,1-1 0 15,0-1 16-15,-2 1 0 0,-1 0 0 0,-3 0 0 16,-2-3 0-16,2 2 0 0,2-3 0 0,-2 2 0 15,2-1 592-15,-5-1 128 0,-5-2 32 0,2 1 0 16,2-2-64-16,-6-2-16 0,-3 0 0 0,-4 0 0 16,-1 0-656-16,-3 0-128 0,-3-1-16 0,-4 5-16 0,-5-1-160 15,-4 3 0-15,-4 4 0 0,-6 2 0 0,-5 3 0 0,-4 3 0 16,-4 5-128-16,-4 2 128 0,-7 3-240 0,-9 4 32 16,-7 7 0-16,-12 1 0 0</inkml:trace>
  <inkml:trace contextRef="#ctx0" brushRef="#br0" timeOffset="4580.479">15952 13236 25919 0,'5'-11'1152'0,"0"3"224"0,-1-6-1104 0,-1 2-272 15,3-2 0-15,1 0 0 0,-2 1 192 0,0-1 0 16,1 0-16-16,-3-1 0 0,-1-1-176 0,-1 2-192 16,-1 1 32-16,-2 0 16 0,-1-6 144 0,-3 3-160 15,0 4 160-15,-3-3-160 0,-2 0 160 0,-2 0-192 16,-3 2 192-16,0-1-192 0,-2-2 192 0,-6 2 256 16,-3 0-64-16,-3-2-16 0,-1 0-176 0,-2 0 0 15,-1 2 0-15,-2 0 0 0,-6-3 0 0,-2 3 0 16,-1-1 0-16,-4 0 0 0,-2 0 128 0,-1 2-128 15,-1 1 0-15,2 1 128 0,-3 3-128 0,1-3 0 16,-1-2 0-16,-1 3 128 0,-2 1-128 0,0 1 128 16,-2 4-128-16,2-3 128 0,2-1-128 0,-2 0 0 0,-6 1 0 15,-2 0 0-15,-2-3 0 0,0 0 0 0,-3 1 144 16,-2 2-144-16,-4 2 0 0,-2 2 0 0,-3-5 0 0,0 1 0 16,0 1 0-16,0 1 0 0,-4 3 0 0,5 0 0 15,3-1 0-15,6 0 0 0,6 1 0 0,3 1 0 16,0 1 0-16,6 1 176 0,-1 1-176 0,1 3 192 15,1-3-48-15,0 2 0 0,3 0 0 0,0 2 0 16,2 4-16-16,-4 1-128 0,-3 0 192 0,-3 3-64 16,1 4 0-16,-2 1-128 0,3-2 192 0,-4 3-64 15,-1 2-128-15,-6 0 0 0,-1-1 0 0,-4 2 128 16,1 4-128-16,0 0 0 0,1-1 0 0,4 0-176 16,4-2 176-16,5 2 0 0,4 1 0 0,8-4 0 15,6-4 384-15,6 1 128 0,4 6 0 0,2-2 16 0,4 2-16 16,1 0-16-16,3-3 0 0,0 0 0 0,1 2-496 0,3 2 0 15,1 0 0-15,2-2 0 0,3 2-160 0,1 0 160 16,1 1-128-16,5 3 128 0,4-1-352 0,2 1 16 16,3 0 0-16,3 3 0 0,1 2-32 0,4-2 0 15,3-4 0-15,2 1 0 0,6 0 144 0,-2-3 32 16,3 0 0-16,5 0 0 0,1-3 192 0,6 1 0 16,3-1 0-16,6 2 0 0,-2-1 0 0,4 1 0 15,0 0 0-15,2 2 0 0,-2-3 0 0,2 0 0 16,1-1 0-16,-1-2 0 0,1-1 192 0,1-1-192 15,4 2 192-15,1-1-192 0,-4-4 176 0,1 2-176 16,-1-1 160-16,3 0-160 0,1 0 224 0,4-2-48 16,-1 1-16-16,2 0 0 0,-1 3-160 0,2 0 192 15,4 0-192-15,2 1 192 0,1 1-192 0,-2-1 0 0,0-2 0 0,2 1 128 16,-1-3-352-16,1 1-80 0,3 0-16 0,0-2 0 16,1 0 0-16,0-2-16 0,-1-1 0 0,-2-2 0 15,4 0 48-15,0-1 16 0,0-1 0 0,-3-2 0 16,-2-1 144-16,0 0 128 0,1-3-192 0,2-2 192 15,0-2 0-15,-2-3 0 0,-4-5 0 0,4-1 0 16,2-2 256-16,-1 0 0 0,-1-6 0 0,1-1 0 16,-5 1 128-16,1-4 48 0,1-5 0 0,2-1 0 15,0-1-112-15,-2 1-32 0,-3 1 0 0,-5-3 0 16,-5-2-288-16,3 3 0 0,-1-1 0 0,-4 0 0 16,-5 0 0-16,0-1-224 0,-6-1 16 0,-3-2 0 0,-5 1-48 15,-2-5-16-15,-4-3 0 0,-4 1 0 0,-3-1 272 0,-1 2 144 16,-4 0-16-16,-2-1 0 0,-4-2 128 15,-3-2 32-15,-3 0 0 0,-2-1 0 0,-3-1-288 0,-5-1 160 16,-3-4-160-16,-4 4 128 0,0 1-288 0,-2 3-64 16,-4 1-16-16,0 4 0 0,-1-3-128 0,-4 1-16 15,1-1-16-15,-6 1 0 0,-1-2 176 0,-3 1 32 16,-2 1 16-16,-4 0 0 0,-2 3-16 0,0 3 0 16,3 0 0-16,-5 2 0 0,0 4 192 0,0-4 256 15,-3 0-64-15,-1 0-16 0,-7 0 160 0,-1 3 48 16,-4 1 0-16,0 1 0 0,1 1-192 0,-2 2-16 15,0 2-16-15,-2 2 0 0,-2 1 16 0,0 2 0 16,-1-2 0-16,1 5 0 0,3 0-176 0,-1 0 192 16,0 1-192-16,-1 0 192 0,-2 1-192 0,0 1 0 15,-3 1 0-15,2 0 0 0,2 0 0 0,-1 2 0 0,-1-1 0 0,-3 2 0 16,1 1 0-16,2 2 0 0,2 0 0 16,-3 2 0-16,0 2 0 0,0 3 128 0,2 0-128 0,0 0 128 15,-3 2-128-15,1 2 0 0,-1 0 144 0,-1 1-144 16,-1 1 0-16,-3 1 0 0,1 1 0 0,0 0 0 15,5 0-160-15,2 4 160 0,-4 0-192 0,3 1 192 16,-1-4 0-16,7 2 0 0,3 4 0 0,1 0 0 16,2-2 0-16,1 5 0 0,2 6 0 0,-1-1 0 15,3-5-160-15,3 2 32 0,2 4 0 0,0 1 0 16,3-2-48-16,3 0 0 0,2-3 0 0,-2 3 0 16,2 4-48-16,1 4-16 0,0 1 0 0,0 1 0 15,2 1 112-15,0 1 128 0,3-4-208 0,3 1 80 0,2 2 128 16,3-3 0-16,2-3 0 0,4 0 0 0,2 1 128 0,2 0 16 15,4-1 0-15,2 1 0 0,1 1-16 0,3 1 0 16,1 2 0-16,2 0 0 0,3-4-128 0,0 0 0 16,1 0 144-16,4-1-144 0,3-3 0 0,0 3 0 15,2 2 0-15,5-2-192 0,-1-2 192 0,3 1 0 16,2 2-144-16,4 0 144 0,4 0 0 0,-1 0 0 16,2 0 0-16,2 0 0 0,-1-2-160 0,2-3 160 15,0-3-208-15,5 2 80 0,1-2 128 0,3 0 0 16,2-1-144-16,4 0 144 0,-1-1 0 0,1 0 0 15,0 1-144-15,1-2 144 0,3-2 0 0,5 0 0 16,4-2 176-16,-1 1-176 0,2-2 176 0,-2-1-176 16,1 1 160-16,2-4-160 0,3-4 0 0,0-2 128 15,3 1-128-15,-3-4 0 0,-3 1 0 0,1-3 0 0,3-1 0 16,1 0 0-16,2-1 0 0,-2 0 0 0,1-1 0 0,1-1 0 16,0 0 0-16,3-2 0 0,1 3 128 0,1-1-128 15,0 1 0-15,1-2 0 0,2-4 0 0,-2 3 0 16,2 4 0-16,-3-4 0 0,-3-3 0 0,2-3 0 15,-1-1-208-15,0 1 64 0,-5-2 16 0,-1-1 0 16,-4-3 128-16,0 2-208 0,-1 0 80 0,-1-2 128 16,-4-5 0-16,-3 2 0 0,-2 1 0 0,-4-2 0 15,-3-2 0-15,-2 0 160 0,-2 1-16 0,-1-2 0 16,-5 0 112-16,1-2 32 0,0-3 0 0,-2 0 0 16,-5-3-112-16,-1-4-32 0,-2-4 0 0,-3 2 0 15,-3-4-144-15,-4-1 192 0,-4-3-192 0,-3-1 192 16,-3 2-64-16,-4-2-128 0,-4-3 192 0,-5-5-64 15,-4-3 48-15,-4 1 0 0,-4 3 0 0,-6 1 0 0,-8 1-176 0,-5 3 0 16,-3 1-160-16,-6 2 160 0,-6 0-336 0,-5 2 16 16,-2 3 16-16,-9 5-8624 15,-5 6-1728-15</inkml:trace>
  <inkml:trace contextRef="#ctx0" brushRef="#br0" timeOffset="5954.252">14235 14331 31727 0,'0'0'1408'0,"0"0"288"0,-5-7-1360 0,5 7-336 15,-4-6 0-15,0 0 0 0,3 0 432 0,1 6 16 16,0 0 0-16,0 0 0 0,-1-7-608 0,1 7-112 0,0 0-32 0,0 0 0 16,0 0 48-16,0 0 0 0,9 0 0 0,-9 0 0 15,9 7-64-15,-3 1-16 16,1 1 0-16,-1 1 0 0,0 3 336 0,0 2 0 0,0 0 0 0,2 4 0 15,0 3 224-15,-2 0-32 0,0 0-16 0,1 0 0 16,-1 1-32-16,1 0 0 0,-2-2 0 0,-1 3 0 16,4-2-144-16,-3-2 0 0,-2-3 144 0,0 1-144 15,2-1 0-15,-3 0 0 0,-1 2 0 0,1-2 0 16,-1-4 0-16,-1 1 0 0,1-1 0 0,-1-1 0 16,-1 0 0-16,1-1 0 0,0 1 0 0,0-2 0 15,0-10-160-15,0 8 0 0,0-8 0 0,0 0 0 16,-3 7-80-16,3-7-16 0,0 0 0 0,0 0 0 15,0 0 64-15,0 0 0 0,0 0 0 0,-2-9 0 16,-2-2 192-16,2 3 0 0,-2-3-160 0,0-1 160 0,3-1-192 16,-1-2 16-16,-2-1 16 0,0-1 0 15,1-1-96-15,1-2-32 0,-2 0 0 0,0-2 0 0,0-3-96 0,1 0 0 16,0-1-16-16,-1 1 0 0,0 0 112 0,0-1 32 16,1-1 0-16,-3 2 0 0,1 0 256 0,2 1 144 15,-3 3-16-15,3 0 0 0,-2 2 256 0,3 2 32 16,-2 3 16-16,1-1 0 0,0 0 16 0,1 3 0 15,0 0 0-15,1 3 0 0,0 2-224 0,-1 1-32 16,-1 0-16-16,3 6 0 0,0 0-176 0,0 0 0 16,-2-5 0-16,2 5 0 0,0 0 0 0,0 0 0 15,0 0-160-15,0 0 160 0,0 0 0 0,0 0 0 16,-4 10-128-16,2 3 128 0,0 3 0 0,1 2 0 16,-1 1 0-16,2 4 160 0,0 2 224 0,3 4 32 0,-1 2 16 15,1 0 0-15,0 0 32 0,0 1 16 0,2 1 0 0,-3-1 0 16,1-3-96-16,1 0-32 0,-2-1 0 0,2 0 0 15,0 2-160-15,-1-1-48 0,0-1 0 0,2 1 0 16,-3 4-144-16,-1-4 0 0,0-1 0 0,0-1-10256 16,1-2-1936-16</inkml:trace>
  <inkml:trace contextRef="#ctx0" brushRef="#br0" timeOffset="19488.138">16098 13012 11055 0,'0'0'976'0,"0"0"-784"0,0 0-192 0,0 0 0 16,0 0 3712-16,0 0 688 0,2-7 144 0,-2 7 16 31,0-7-4032-31,0 7-800 0,2-8-176 0,1 0-16 0,-2 0 320 0,-1-3 144 0,-1 0-128 0,-2 0 128 16,0 3-176-16,0-1 176 0,-1 0-208 0,1 2 80 15,-3 0 128-15,-2-3-192 0,-3-5 192 0,0 3-192 16,1 2 48-16,-4-1 0 0,-6-6 0 0,1 2 0 16,-1-1 144-16,1 2-208 0,-5 1 80 0,1 0 128 15,-5-1 0-15,0-3 288 0,1 5-32 0,0-4 0 16,-1-2 400-16,0 2 80 0,1 1 16 0,-2-1 0 15,-1-1-64-15,0 1-16 0,-1 4 0 0,-2-1 0 16,-5 0-368-16,-2-1-80 0,-3-1-16 0,0-2 0 16,-1-3-208-16,0-1 0 0,0 0 0 0,-1-1 0 0,0 1 0 15,-4-2 0-15,-2-1 0 0,0 3 0 0,-1 1 0 0,2-1 0 16,0-2 0-16,2 3 0 0,-4 3 128 0,0-1-128 16,2 1 0-16,-6-1 0 0,-1 0 192 0,0 3-48 15,-1 1-16-15,3 2 0 0,1-2-128 0,-2 3 0 16,0 0 144-16,-4 2-144 0,0 2 0 0,1-2 0 15,-2 0 0-15,1 4 0 0,-2 2-208 0,-2-1 32 16,-4 0 16-16,1 1 0 0,1-1-16 0,1 2 0 16,1 2 0-16,1 0 0 0,-1 0 176 0,-1 2 0 15,3 3 0-15,4 0-128 0,0 0 128 0,4 2 0 16,2 0 0-16,3 3 0 0,1 2 0 0,2 2 0 16,0 2 0-16,3 0 128 0,1 2-128 0,5 1 0 15,2 5 0-15,-2-1 128 0,4-2-128 0,1-1-128 0,2 4 128 16,-1 0-192-16,0-1 192 0,-1 3 0 0,-3-2 0 0,-3 4 0 15,2 2 0-15,0 2 0 0,-4 1 0 0,2 3 0 16,-3 2 0-16,4 1 0 0,-1-3 0 0,4 0-128 16,1 0 128-16,2-4 0 0,1-1 0 0,1 2 0 15,0-4 0-15,5 1 0 0,-2-1 0 0,6 2 0 16,0 2 0-16,1 1 0 0,0 2 0 0,1 1 128 16,0 1-128-16,1 0 0 0,1-3 0 0,1 1 0 15,0 2 0-15,1-2 0 0,0-3 0 0,0 1-128 16,1-1 128-16,1 3 0 0,1 4 0 0,2-3 0 15,1-2 0-15,1-2-160 0,4-3 160 0,0 0-208 16,2-1 208-16,1-1-144 0,1 0 144 0,2 0-128 16,5 1 128-16,1 1 0 0,-1 2-144 0,5 2 144 15,1 2 0-15,3-1 0 0,3-2 0 0,1 1 0 0,0 1 0 0,4 0 0 16,5-4 0-16,1 2 0 0,0 0 0 0,4-1 0 16,3-1-144-16,1 1 144 0,-2 2-208 0,3-2 16 15,2-1 0-15,-1-1 0 0,1-1-96 0,2-1-16 16,0-3 0-16,2-2 0 0,1-1 128 0,-2-3 32 15,-2 1 0-15,2-4 0 0,-1-2 144 0,2-4 0 16,2-3 0-16,5 0-128 0,0 1 128 0,0-3 0 16,1-2 0-16,-3-1 0 0,-2 0 0 0,1 1 0 15,0-2 0-15,0-1 128 0,3-1-128 0,1 0 0 16,4-3 0-16,1 3 0 0,-6-2-160 0,3 0 160 16,-2-2-192-16,4 0 192 0,2-1-192 0,3 1 192 15,2-2-192-15,-1 0 192 0,-3 2-192 0,2-2 192 0,0-1-192 16,2 0 192-16,1 0-192 0,-3 0 192 0,-1 1-192 15,0-3 192-15,-1-1-256 0,0 0 48 0,-3 0 16 0,1-1 0 16,3 0 192-16,-4-2-176 0,-2 0 176 0,-2-2-160 16,2-1 160-16,5 1 0 0,-1-3 0 0,0 2 0 15,1 1 0-15,0-1 0 0,-3 1 0 0,-1-2 0 16,-2-1-320-16,3-1 32 0,-1-1 0 0,-2 0 0 31,-3 0-400-31,-6-2-80 0,-6-3 0 0,-1-2-16 0,-6-1 496 0,-2 1 96 0,-3 3 32 0,-2-5 0 16,-3-1 736-16,-3 1 160 0,-4 3 32 0,1-1 0 15,-1 2 96-15,-2 1 32 0,-3-1 0 0,0 1 0 16,0-4-352-16,-1 1-64 0,-1-2-16 0,-6-3 0 16,0 1-464-16,-5-4 0 0,-1-3 0 0,-6 1 0 15,-4 1 0-15,-3-1 0 0,-3-3 0 0,-5 1 0 0,-5-4-240 0,-7-1-80 16,-3-7-32-16,-9-1 0 16,-9-4-976-16,-6 2-192 0,-3-2-32 0,-2 6-16 15,2 6-432-15,5 3-96 0,4 3-16 0,3 2 0 0,4 1 2432 0,1 4 464 16,6 5 112-16,2 1 0 0,0 4 912 0,2 1 176 15,2 4 48-15,1-1 0 0,-1 2-1520 0,-2 1-320 16,-3 1-48-16,-6 0-16 0,-6-2-256 0,-6 4-64 16,-4 0-16-16,0 0 0 15,-7-1-560-15,-5 2-96 0,-6 5-32 0,-3 1 0 16,-1-2 64-16,2 2 0 0,0 0 0 0,5 1 0 0,5-1 608 0,9-1 224 16,7 1-144-16,5-1 144 0,6 4 736 0,3 0 224 15,3 1 64-15,3-2 0 0,0 3-528 0,1 0-112 16,-1 4 0-16,1 0-16 0,1 3-368 0,-4 1 0 0,0 3 0 15,-1 2 0-15,-2 4 192 0,-3 5-48 16,-6 5 0-16,-4 3 0 0,-6 4-400 0,1 6-64 0,-2 3-32 0,2-1 0 31,2-4-352-31,2-1-64 0,2-2 0 0,4-2-16 0,6-2 512 0,5-2 96 0,4 0 32 0,3-2 0 16,2 0 384-16,5-1 80 0,3 1 0 0,1-1 16 16,1 1-64-16,1 2-16 0,4-1 0 0,-2-1 0 15,2-2 0-15,-1 4 0 0,1 2 0 0,0 2 0 16,1 2 32-16,-1 3 0 0,0 5 0 0,2 4 0 15,-1 0-288-15,1-1 0 0,1-1 128 0,0-2-128 16,4-2 0-16,3-3 0 0,5-1 0 0,2-2 0 16,4-3 0-16,5-2-144 0,1 1 16 0,3 1 0 15,1 1-32-15,5-2 0 0,-1 1 0 0,3-2 0 0,3-3 160 16,3-1 128-16,2 0-128 0,2 0 176 16,5 1 96-16,4 0 32 0,7 1 0 0,3 1 0 0,5-1-16 0,3 0 0 15,-2 0 0-15,6 2 0 0,3 1-288 0,2-1 0 16,6-3 0-16,0-2 0 0,0 0 0 0,3-2 128 15,4-2-128-15,-1-1 0 0,-1 0 0 0,0-2-352 16,-1 1 48-16,1 0 16 0,2-4-32 0,2 3 0 16,3-2 0-16,0 1 0 0,-4-1 128 0,3-1 32 15,0 0 0-15,-1-2 0 0,-3-1 160 0,-1-1-160 16,-2 1 160-16,1-3-160 0,1-1 160 0,-3-6 0 16,-7 3 0-16,-4-7 0 0,-6-1 256 0,4-2 96 15,0-5 16-15,2-3 0 0,1-6-368 0,-3-2 0 16,-5-1-160-16,-1-4 160 0,-2-3-368 0,1-1 48 0,3-1 0 15,-4 1 0 1,1-6-416-16,-5 0-80 0,-1-3-16 0,-5-1 0 16,-6 0-1712-16,-1 2-336 0,-2 0-80 0,-4 3-16 15,-6 0 1408-15,0 3 288 0,-4 0 48 0,-5 4 16 0,-6 3 2288 0,-2 1 464 0,-2 1 80 0,0-2 32 16,-3-4 528-16,0 2 128 0,-2-4 0 0,-1 1 16 16,0-2-1616-16,-1 2-336 0,-2-3-64 0,0 5-16 15,0 1 96-15,-2-2 0 0,-8-2 16 0,-2-1 0 16,-2 3 160-16,-2-4 16 0,-3-6 16 0,-5-1 0 15,-2-4-592-15,-2-2 0 0,-3 0 0 0,-4-2 0 16,-1 0-192-16,-6-1-128 0,-2-5 0 0,0 4-16 16,-1 5-96-16,1 2-16 0,1 3 0 0,3 5 0 15,-1 6 720-15,1 3 144 0,1-1 32 0,-2 1 0 16,-1-1 192-16,-3 1 64 0,-4 0 0 0,0-2 0 0,-3 3-512 16,-1-2-192-16,-1 0 176 0,-5-4-176 0,-8 0 0 0,-5 3 0 15,-10 0 0-15,-4 5-160 0,-2 3-80 0,-8 3-16 16,-3-1 0-16,5 0 0 0,1 3 128 0,5 3 128 15,7 2-208-15,6-2 80 0,7 1 768 0,10 0 176 16,7 2 16-16,6 3 16 0,3 0 64 0,3 2 16 16,0-2 0-16,1 4 0 0,-1 2-928 0,0 2-384 15,-1-2 32-15,-1 1 0 16,-5 0-96-16,0 0-32 0,-1 3 0 0,-1 1 0 0,1 0 80 0,-6 2 16 16,-1 2 0-16,-3 3 0 0,-1 0-16 0,2 4 0 15,1 0 0-15,1 1 0 16,3 1-192-16,4 3-48 0,2 2 0 0,5-3 0 0,7-1 640 0,4 1 0 15,4-2 0-15,2 2 0 0,-1 0 400 0,6 4 160 16,1 2 16-16,3 1 16 0,0 6-224 0,3-1-48 0,1 2-16 16,1 6 0-16,-2 6-128 0,2 6-32 0,0 8 0 0,-1-2 0 15,2-4-16-15,0 1-128 0,-3 0 192 0,1-1-64 16,-1 1-128-16,1 0-176 0,0 1 48 0,4-4 0 16,-1-7-224-16,3-1-32 0,3-3-16 0,-2-5 0 15,4-3 160-15,4 1 48 0,-2-2 0 0,3 1 0 16,3 0 192-16,1 1 0 0,4 1 0 0,2 2 0 15,1-4 144-15,5 0 80 0,3-1 16 0,4-2 0 16,4 0 160-16,6 2 48 0,4 0 0 0,6 0 0 16,7-4-64-16,1 8 0 0,2 3 0 0,8-1 0 15,7-3-384-15,7-1 0 0,6 1-144 0,5 0 144 16,4-2-848-16,3-2-64 0,5-3-16 0,0-4-8976 16</inkml:trace>
  <inkml:trace contextRef="#ctx0" brushRef="#br0" timeOffset="24155.451">16656 14222 1839 0,'0'0'160'0,"0"0"-160"0,-8-2 0 0,1 0 0 15,0 1 4320-15,7 1 832 0,-8-5 160 0,2 1 48 16,2 0-4160-16,4 4-832 0,-10-2-176 0,1 0-16 16,2 0-176-16,-1 0 192 0,0-2-192 0,8 4 192 15,-7-2-192-15,-1 0 0 0,0 1 144 0,8 1-144 16,0 0 576-16,-8-1 32 0,3 1 16 0,5 0 0 16,0 0 224-16,0 0 48 0,0 0 16 0,0 0 0 15,0 0-416-15,3 4-96 0,4 2-16 0,3-3 0 16,2-1-160-16,2 1-32 0,3 1-16 0,2-1 0 15,5-3 0-15,3 0 0 0,5 1 0 0,3-1 0 16,1 1 0-16,6-2 0 0,0 0 0 0,3-3 0 16,1 1 32-16,6 2 16 0,1-2 0 0,6 1 0 0,5-3-48 0,4 2-16 15,2 0 0-15,1 1 0 0,1-2-160 16,2 1 0-16,4 2 144 0,2 0-144 0,-1 2 0 0,-2 2 0 16,-2-1 0-16,2 2 128 0,2 0-128 0,-1 3 128 15,-1 2-128-15,-3-2 128 0,-5-1-128 0,1 1 176 16,3-3-176-16,-3 1 192 0,0 2-192 0,-7-4 0 15,-2 2 0-15,-3-1 0 0,1 0 0 0,-1 0 0 16,0 1 128-16,2 1-128 0,-4-5 0 0,-2 0 192 16,-5 1-192-16,-1-1 192 0,-1 0-192 0,-1-2 128 15,1-2-128-15,-2 1 128 0,-1 2-128 0,-1 0 128 16,-5-4-128-16,-3 2 128 0,-3 0-128 0,-5 1 0 16,-3 2 0-16,-5-1 0 0,-2-2 0 0,-3 1-176 15,-1 1 176-15,-5 0-192 0,-8 0 192 0,0 0-128 0,0 0 128 0,0 0-128 16,0 0 128-16,0 0 128 0,0 0-128 15,0 0 176-15,-9-4-176 0,-2 3 0 0,-3-3 0 0,-3 2 128 16,-2-2-128-16,-5 0 0 0,-5-2 0 0,-3 3 0 16,-4 0 0-16,-2-2-144 0,-8-1 144 0,-3 0 0 15,0 1 0-15,-2-1 0 0,-2 0 0 0,-5-2 0 16,-8 3 0-16,-4-2 128 0,-4-1-128 0,0 2 192 16,1 1-192-16,-8 0 144 0,-2-2-144 0,0 1 128 15,0-2-128-15,3 3 0 0,3-3 144 0,-1 1-144 16,-5 3 0-16,0-1 0 0,3 1 0 0,0 1 128 15,-2 1-128-15,-1 2 0 0,-4 2 128 0,-1-2-128 16,4 0 128-16,-7 0-128 0,-6 0 160 0,-2 2-160 16,-3 1 0-16,-1 1 0 0,0 0 0 0,2-1 0 15,-1 1-208-15,9 1-144 0,11-1-32 0,10 1 0 0,9-3 208 0,13 3 48 16,10 1 0-16,9-2 0 0,7-2 128 0,9 2 128 16,6-2-128-16,9-2 176 15,0 0-656-15,10 7-128 0,6-3-32 0,11 0 0 16,9 0-1120-16,8-1-224 0,3 0-64 0,7-2-9792 15</inkml:trace>
  <inkml:trace contextRef="#ctx0" brushRef="#br0" timeOffset="27677.971">17351 5495 12895 0,'2'-11'1152'0,"5"1"-928"16,-1 0-224-16,6 1 0 0,6 2 3344 0,3 2 624 16,2-1 128-16,4 3 32 0,2 0-3552 0,1-1-576 15,3 1-368-15,2 0 48 0,5 1 128 0,0-3 0 16,1 0 16-16,1-2 0 0,4 1 176 0,3 0 0 16,0 1 0-16,5-1 0 0,4-1 0 0,6 1 128 15,5-2-128-15,-2 0 176 0,-2-1 32 0,1-1 16 16,0 0 0-16,-1-1 0 0,1-1 96 0,-1 0 0 15,-2-1 16-15,-3 1 0 0,-3-1 352 0,2 0 64 16,-4-1 16-16,1 2 0 0,2-2-64 0,-3 3 0 0,-1 1 0 16,-2 5 0-16,-5-1-416 0,-3 3-96 0,-2-1 0 0,-3 2-16 15,2 0-176-15,-1 1 0 0,-3-1 0 0,-4 2 0 16,-5 2-176-16,-2 1 48 0,-1-2 0 0,1 2 0 16,-4 0-48-16,1 3 0 0,-5-1 0 0,1 1 0 15,-2-1 176-15,-3 1 0 0,-2 0-144 0,1 2 144 16,-2 1 0-16,0 0 0 0,-1 3 128 0,-2 1-128 15,-1 1 0-15,1 3 128 0,0 1-128 0,-4 3 0 16,0 0 128-16,-1 3-128 0,1 4 0 0,-1 5 128 16,0 4-128-16,0 3 0 0,-1 3 0 0,2 0 128 15,-3 0-128-15,1-2 0 0,-2 5 0 0,2 0 0 16,1 1 0-16,1 4 0 0,-1 0 0 0,-1 2 0 0,0 4 0 16,-1-3 0-16,-1-2 0 0,0 0 0 0,0 0 0 0,0 2 0 15,-1 2 144-15,1-1-144 0,1-1 0 16,2 1 0-16,-1-3 0 0,0 2 0 0,0 1 0 0,1 3 0 15,1 1 0-15,0 0 0 0,1 1 0 0,-3 0 0 16,1-3 0-16,2 4 0 0,-2-4 0 0,0 5 0 16,-2 4 0-16,1 0 128 0,2-2-128 0,-1 1 0 15,-1 3 0-15,3 2 0 0,-3 2 0 0,1 1 0 16,-1-3 0-16,1 0 0 0,-3-1 0 0,0-1 0 16,2-2 0-16,1-4 128 0,-3-3-128 0,0-5 0 15,-1-3 0-15,1-3 128 0,-2-5-128 0,2-2 0 16,0-2 0-16,0-4 0 0,-1-2 128 0,1-2-128 15,3-1 160-15,-1-2-160 0,3 2 320 0,-1-3-16 16,0-3-16-16,0-1 0 0,2-1-80 0,1-2-16 16,-4-1 0-16,3-2 0 0,0-4-192 0,-1 0 0 0,0 2 0 0,1-3 0 15,-3-3 0-15,1-1 128 0,0 2-128 0,1 0 0 16,-5-10 0-16,6 7 0 0,-1-1 128 0,0 1-128 16,-5-7 0-16,4 7 0 0,-1-1 0 0,-3-6 0 15,0 0 0-15,0 0 0 0,0 0 0 0,0 0 0 16,0 0 0-16,0 0 0 0,0 0 128 0,0 0-128 15,0 0 144-15,0 0-16 0,0 0 0 0,-6-4 0 16,-2-1 64-16,-1 2 16 0,-4-1 0 0,1-3 0 16,-2-2-64-16,-3 3-16 0,-3 0 0 0,-1 0 0 15,1-2-128-15,-2 1 0 0,-5 4 0 0,2-1 0 16,-1-1 0-16,0 0 0 0,-2-2 0 0,-3 3 0 16,-2-1 0-16,-3 2 0 0,0 0 0 0,-2-1 0 15,-4 1 0-15,2 1 0 0,0 1 0 0,-1 0 128 0,0-3-128 0,-1 4 0 16,-2-2 0-16,-1-1 0 0,-2 1 0 0,-3-1 0 15,-1 1 0-15,0 1-176 0,2-3 16 0,0 0 0 16,1 1 0-16,1-1 0 0,-1-2 160 0,3 3 0 16,0 0 0-16,1 0-128 0,3 0 128 0,1 2 0 15,1-1 0-15,4-1 0 0,2-1 0 0,3 2 0 16,2 2 0-16,2-1 128 0,0 0-128 0,3-1 0 16,1 1 0-16,1 1 0 0,1 0 0 0,3 1 0 15,0 1 0-15,4-2-128 0,3 0 0 0,0 0 0 16,10 0 0-16,0 0 0 0,0 0-128 0,0 0 0 15,0 0-16-15,0 0 0 0,0 0 16 0,11 2 0 16,2 0 0-16,4-1 0 0,4-1 96 0,3 0 32 16,-2-1 0-16,4 0 0 0,0-1 128 0,1 1 0 15,3-5 0-15,2 2 0 0,1 1 0 0,1 0 0 0,1-1 0 0,6 1 0 16,3-2 0-16,2 3 0 0,0 3 0 0,1 0 128 16,1 0-128-16,2-1 0 0,0 0-176 0,4 3 176 15,2-1-320-15,-1 1 48 0,-4 0 0 0,-2 0 0 31,-4 0-272-31,-1 0-48 0,-3-1-16 0,0 0 0 0,1-4 288 0,-5 4 48 0,-4 1 16 0,0-2 0 16,2 1 256-16,-3 3 0 0,-3 0 0 0,-1 3 0 16,-1 1 0-16,0-2 144 0,-2-1-144 0,-2 0 192 15,-2 1-192-15,1-3 0 0,-2 2 0 0,-3-2 128 16,-3-2-128-16,-1 0 0 0,0-1 0 0,-3-2 0 16,-1-3 0-16,-9 4 128 0,0 0-128 0,6-6 0 0,0-2 144 15,-2 0-144-15,1-1 160 0,0-2-160 16,-4-1 128-16,1-3-128 0,2-4 0 0,-2-2 144 0,-1-2 0 0,-1-4 0 15,-1-1 0-15,2-5 0 0,2-4 112 0,-3 1 32 16,-2-4 0-16,0-2 0 0,1-4 160 0,1-4 16 16,0-2 16-16,0-6 0 0,-1-6-48 0,1 0-16 15,3 1 0-15,3-4 0 0,-1-5-272 0,3-1-144 16,2 0 160-16,-2 1-160 0,-3 0 0 0,5-3 0 16,1-3-176-16,1-1 176 0,-2 2-208 0,-4 2 80 15,1 0 128-15,-4-2-208 0,1 0 208 0,-2-1-176 16,0-1 176-16,-2 4-160 0,-1 2 160 0,-1-1 0 15,-1-2 0-15,0 2 0 0,1 3 0 0,-2 3 144 16,-1 3-144-16,4 2 160 0,3 1-160 0,-2 3 0 16,0 0 0-16,-1 2 0 0,-3 1-160 0,3 5 160 0,1 2-208 15,-4 5 80-15,-1 1 128 0,-1 5 0 0,0 0 0 0,-2 3 0 16,-2-1 0-16,2 3 0 0,-1 1 0 0,0 5 0 16,0 1 0-16,0 3 144 0,0 0-144 0,2 2 0 15,-1 4 0-15,1 1 0 0,1 1 0 0,1 0-144 16,0 0-48-16,-1 1-16 0,3-1 0 0,-1 3 0 15,0 2 32-15,1 1 16 0,0-1 0 0,2 2 0 16,0 0 160-16,-1 2 0 0,0-1 0 0,2 7-128 16,-2-7 128-16,2 7 0 0,0 0 0 0,-4-6 0 15,-1-1 0-15,0 1 0 0,-3 1 0 0,-1 2 0 16,0 1 0-16,-1 0 0 0,-3-1 128 0,-1 0-128 16,-3 1 0-16,-2 2 0 0,-1 0 0 0,-2 2 0 15,-2-1 0-15,-5 1 0 0,-3-1 0 0,0 2 0 16,-4 0 0-16,-4-1 0 0,-4 3 0 0,2-1 0 0,1 0 0 0,-3 0 0 15,-2 0 0-15,-6-2 0 0,-4 0 0 0,-1 1 128 16,-1 0-128-16,1-2 0 0,0 1 128 0,-1-2-128 16,-5-2 128-16,-1 2-128 0,-3 0 0 0,-2 0 144 15,1 2-144-15,3-1 0 0,-1-1 0 0,-2 0 0 16,-5 0 0-16,1 0 0 0,-2 0 0 0,3 0 0 16,4 0 0-16,1 0 0 0,-3-1 0 0,2-1 0 15,3 0 0-15,3 1 0 0,8 1 0 0,2-1 0 16,4-2 0-16,2 1 0 0,1-1 0 0,3-1 0 15,-1-1 0-15,7 0 0 0,1 0 128 0,5 4-128 16,1-1 0-16,2-1 0 0,3-2 128 0,2 1-128 16,5 1 0-16,1-1 0 0,3 1 0 0,4-3 0 15,0 3-176-15,8 3 176 0,-6-4-256 0,6 4 48 0,0 0 16 16,0 0 0-16,6-5 32 0,4 3 16 0,3-1 0 0,7 1 0 16,6-2-96-16,5 1-16 0,2 0 0 0,8 1 0 15,5 0 128-15,1 1 128 0,-1-1-208 0,2 0 80 16,1-1 128-16,4-3 0 0,2-2-144 0,4 3 144 15,4-2 0-15,1 2 0 0,-3-1 0 0,1 1 0 16,0-2 0-16,3 2 160 0,3 0-160 0,-1 0 160 16,-2-2 32-16,-1 1 0 0,-4-3 0 0,2 2 0 15,-1 4-64-15,1 0-128 0,-1-1 192 0,-1 2-64 16,-3 2-128-16,-2 0 0 0,-2 0 0 0,0 0 128 16,-1 1-128-16,2-1 0 0,0-2 0 0,0 1 128 15,-2 1-128-15,-3 0 0 0,-4-2 0 0,1 2 0 16,-1 1 0-16,0 0 0 0,0-1 0 0,-1 2 0 0,-5 3-128 15,2-3 128-15,-1-2-160 0,-4 3 160 0,-4 1-144 0,-3 1 144 16,-3 0-128-16,-2-1 128 0,-2-1 0 0,-2 1 0 16,-4 1 0-16,0 0 0 0,-1 5 0 0,0-2 128 15,-3 0 0-15,2 3 0 0,0 3 48 0,1 2 16 16,-1 1 0-16,0 0 0 0,1 5-192 0,-3 3 0 16,-2-1 0-16,0 2 0 0,3 3 0 0,-6 2 0 15,-2 1 0-15,-3 3 0 0,1 3 0 0,1 3 0 16,-2 0 0-16,1-1 0 0,-2 0 0 0,-1 2 0 15,-1-2 0-15,-1 3 0 0,1-2 0 0,0-1 0 16,0 1 0-16,1 7 0 0,0 3 0 0,-2-1 0 16,-1 1 0-16,1-2 0 0,1 2 0 0,-4-1 0 15,1 3 0-15,-1 2 128 0,-1 1-128 0,-2 5 0 0,-2 2 0 16,0-1 0 0,-2-1-720-16,2 1-240 0,2 5-32 0,-3 0-16 0,0 1 1648 0,1-4 336 0,-3 0 64 0,3-1 16 15,3 0-848-15,-2 4-208 0,3-2 0 0,0-3 0 16,2-3 0-16,1-4 0 0,1-4 0 0,1 1 0 15,1 1 0-15,0 1 0 0,4 0 0 0,-1-3 0 16,-1-1 0-16,2-4 0 0,0-1 0 0,1-3 0 16,3-2 0-16,-3-1 128 0,1-1-128 0,1 0 0 15,1 2 0-15,0-5 128 0,-2-1-128 0,1 0 0 16,3 0 128-16,-1-2-128 0,-1-2 0 0,-1-1 144 16,0-1-144-16,0 1 0 0,-2-1 0 0,1 0 0 15,-1-4 0-15,-2-1 0 0,-2-1 0 0,-2 0 0 16,-2-2 128-16,0-4-128 0,-3 3 0 0,-1-3 128 0,-4-1 0 0,1-3-128 15,1-1 192-15,-3-1-64 0,-4-1 160 0,-1-1 32 16,-3-2 0-16,-3 0 0 0,1 2-48 0,-2-1 0 16,-3-2 0-16,0 1 0 0,-4-2-80 0,-4 1-32 15,-3 0 0-15,1-1 0 0,-4 1-16 0,-1 0 0 16,-2 1 0-16,2-1 0 0,-4 1-144 0,4 0 192 16,-1 1-192-16,-2-1 192 0,-4 1-192 0,1 1 0 15,-2 4 0-15,3 1 128 0,1 0-128 0,4 3 0 16,6-1 0-16,-2 1 0 15,3 0-768-15,0 0-16 0,3-1-16 0,0 3-15712 0</inkml:trace>
  <inkml:trace contextRef="#ctx0" brushRef="#br0" timeOffset="29184.209">20314 6527 22687 0,'9'-13'1008'0,"1"6"208"0,2-6-976 0,4-1-240 0,-1-3 0 0,4-1 0 15,3 0 0-15,3 1 128 0,2-4-128 0,3 0 0 16,-2 0 320-16,0 0-16 0,0 0-16 0,-2 0 0 16,1 4-288-16,-4 1 0 0,-1-1 128 0,-1 2-128 15,-2 4 0-15,-1 3 0 0,-2 1 0 0,-1 4 0 16,-3 1 144-16,-2 3-144 0,-10-1 0 0,3 8 144 16,-2 3-144-16,-2 5 160 0,-1 1-160 0,-7 8 160 15,-3 1 16-15,-2 7 0 0,-3 6 0 0,0 5 0 16,-3 2-16-16,0 2 0 0,-4 1 0 0,3 0 0 15,-2 2-32-15,0 0 0 0,0 1 0 0,1-4 0 16,5 1-128-16,-1-6 192 0,1-7-192 0,5-4 192 16,0-3 32-16,8-5 16 0,4-3 0 0,0-5 0 0,-3-4 32 15,7-2 16-15,5-2 0 0,2-3 0 0,0-4 176 0,5-3 48 16,2-3 0-16,5-4 0 0,3-3 0 0,2-4 16 16,3-1 0-16,2-4 0 0,2-3-224 0,3-2-48 15,1 1-16-15,1 0 0 0,-3 1 32 0,3 3 16 16,0 1 0-16,-2 2 0 0,-2 1-288 0,-2 2 160 15,-1 3-160-15,-3 2 128 16,-1 2-480-16,-4 1-96 0,-4 0-32 0,-3 4-14304 0</inkml:trace>
  <inkml:trace contextRef="#ctx0" brushRef="#br0" timeOffset="29403.865">20376 6716 36399 0,'-2'-14'1600'0,"0"8"352"0,0-1-1568 0,8-2-384 0,4-2 0 0,6-1 0 15,4-3 400-15,8-3 0 0,8-3 0 0,7-1 0 16,0-3-400-16,4 1 0 0,4 0 0 0,4-5 0 16,6-2-144-16,-4 4-112 0,-5 3-32 0,1 2 0 31,-5-2-3040-31,0 2-592 0</inkml:trace>
  <inkml:trace contextRef="#ctx0" brushRef="#br0" timeOffset="30491.036">21712 5968 1839 0,'-14'-3'160'0,"-1"1"-160"15,-2 2 0-15,-1 6 0 0,-1 1 6176 0,-3 5 1200 16,1 3 240-16,0 3 64 0,-4 3-6160 0,-1-2-1232 15,0 1-288-15,-3 5 0 0,2 6 0 0,4-1 0 16,0-2 0-16,4 3 0 0,5 3-160 0,5 2 160 16,3 1 0-16,5-4-144 0,5 0-48 0,1-5 0 15,3 1 0-15,5-6 0 0,5-6-32 0,3-6-16 16,2-6 0-16,2-5 0 0,2-5 544 0,1-5 96 16,-1-6 32-16,2-2 0 0,-3-3 240 0,3-6 48 15,1-5 16-15,-1 2 0 0,-1 0 16 0,-2-1 0 16,-1 0 0-16,-5 0 0 0,0 3-272 0,-5 0-48 15,-7 2-16-15,-3 0 0 0,-5-1-272 0,-2 1-144 0,-3-1 160 0,-5 2-160 16,-4 4 0-16,-4 4-192 0,-1 3 16 16,-2 3 0-16,-5 1-48 0,2 3-16 0,-2-1 0 0,3 6 0 15,2 5 48-15,2 2 16 0,1-1 0 0,3-1 0 16,2-1 176-16,3 1-192 0,3 1 192 0,7-4-192 16,0 0-128-16,0 0-48 0,0 0 0 0,9-10 0 31,4-2-32-31,4 0-16 0,4-1 0 0,1-3 0 0,4 0 416 0,3-3 0 0,6 0 0 0,0 1 0 15,3-1 0-15,-1 1 144 0,1 1-144 0,-1 1 0 16,-4 1 208-16,-2 3-64 0,-4 0-16 0,-4 4 0 16,0 3-128-16,-5 0 128 0,-2 1-128 0,0 2 128 15,-2 2-128-15,0 5 128 0,-4 4-128 0,0 1 128 16,-2-1-128-16,-2 5 0 0,0 2 0 0,-2 4 0 0,-1 2 0 0,-2 5 0 16,0 3-192-16,0 3 192 0,0 2-192 0,0 0 192 15,0-1-192-15,1-1 192 0,2-2-336 0,1-6 48 16,4-4 16-16,1-2 0 0,0-3-64 0,1-4-16 15,4-3 0-15,2-1 0 0,-4-4 352 0,0-4-144 16,0-5 144-16,4-2 0 0,3-3 0 0,2 0 304 16,-5-1-48-16,2-2 0 0,-3-8-32 0,0 3-16 15,-4 3 0-15,-1-1 0 0,-5-2-80 0,0-2-128 16,-3 0 176-16,-2 1-176 0,-2-1 192 0,-3 0-64 16,-4 3 0-16,-2 0-128 0,-2 1 0 0,-5 0 0 15,-4 1 0-15,-5 0-192 16,-3 2-192-16,2 3-16 0,1 2-16 0,-1 1 0 0,-1-1 32 0,3 0 0 0,-1 0 0 0,4 0 0 15,2 1 208-15,5 3 176 0,4 1-208 0,1-3 80 16,5-2 128-16,1 1 144 0,8-2-16 0,0-2-128 16,7-3 304-16,3-2-48 0,3 0-16 0,4-2 0 15,6 3 32-15,2-4 16 0,-4-1 0 0,6-1 0 16,5 6 48-16,-2-3 16 0,0-2 0 0,-1 2 0 16,-1 0 0-16,1 5 0 0,3 6 0 0,-5 3 0 15,-4 0-144-15,0 1-16 0,1 3-16 0,-3 8 0 16,-4 2-176-16,-2 3 0 0,-4 3 0 0,-4 4-176 15,-3 8 176-15,-4-1-128 0,-3 2 128 0,-1 2-128 16,-4 0 128-16,-2-2 0 0,-1-1-144 0,-5-2 144 16,1-4 0-16,0-3 0 0,1-4-144 0,-1-4 144 15,2-4 0-15,1 0 0 0,4-1 0 0,4-6 144 16,0 0 64-16,-3-8 16 0,1-3 0 0,6-4 0 0,-1-3-16 0,3-4 0 16,2 2 0-16,2-4 0 0,5 0-80 0,-1-1-128 15,0-1 176-15,2-2-176 0,-1-2 128 0,1 3-128 16,3-1 0-16,1 7 0 0,-2 3 0 0,-1 6 0 15,-1 4 0-15,-2 2 0 0,-2 1-144 0,0 4 144 16,-1 3-128-16,-1 2 128 0,0 4-128 0,-1 5 128 16,1 7-128-16,-5 4 128 0,1 4-128 0,-1-1 128 15,-1 1-128-15,2-3 128 0,-1-2-144 0,-2-2 144 16,0-3-160-16,1-4 160 0,1-5-320 0,-1-4 48 16,4-1 0-16,1-5 0 0,1-5 272 0,-1-4 0 15,6-4 0-15,1-5 0 0,2-3 256 0,2-4 144 16,-3-6 48-16,4 1 0 0,3 2-144 0,-4 1-32 0,-2-2 0 15,0 4 0-15,4 2-96 0,-1 4-32 16,-1 5 0-16,0 2 0 0,-2 2 48 0,0 5 16 0,0 2 0 0,1 4 0 16,0 3 80-16,0 2 16 0,0 3 0 0,2 4 0 15,1 3-144-15,1 5-32 0,1 2 0 0,3-1 0 16,3-1-416-16,1-2-96 0,2-1 0 0,-1-2-10640 16,0-1-2128-16</inkml:trace>
  <inkml:trace contextRef="#ctx0" brushRef="#br0" timeOffset="31221.608">20763 7744 13823 0,'0'0'608'0,"-6"6"128"0,0-1-592 0,2 5-144 0,-3 4 0 0,4 6 0 15,1 4 4000-15,0 4 768 0,0 5 160 0,1 1 16 16,-1 2-4096-16,0 6-848 0,0 1 0 0,-1 1-256 16,-1 5 64-16,-3-1 16 0,0-3 0 0,-1-3 0 15,0-3 176-15,1-4-160 0,-1-6 160 0,0-7-160 16,-1-3 160-16,2-5 256 0,1-4-64 0,3-4-16 16,3-6 736-16,0 0 160 0,-9 0 16 0,2-4 16 0,-1-4-112 15,1-5-32-15,-1-7 0 0,3-5 0 0,2-5-320 0,-3-5-80 16,3-4-16-16,2-4 0 0,2-7-320 0,4 1-64 15,3-1-16-15,4 2 0 0,1 2-144 0,2-2 0 16,2 1-160-16,1 2 160 0,3 2-272 0,2 6 32 16,-2 5 16-16,1 4 0 15,0 5-160-15,0 7-16 0,1 3-16 0,-6 7 0 0,0 3 80 0,-2 1 16 16,-2 5 0-16,2 3 0 0,-3 6-16 0,-1 4 0 16,-3 1 0-16,-5 4 0 0,-4 2 176 0,0 4 160 15,-2 1-208-15,-4 1 80 0,-3 0 128 0,-2-2 0 16,-4-3 160-16,1-1-160 0,-3-1 336 0,-3-4-16 15,-1-3-16-15,4-1 0 0,-1-3 80 0,1-5 0 16,2-1 16-16,1-2 0 0,1-3-400 0,4 0-192 0,1-1 0 0,0 0 16 31,0-4-2112-31,6-1-416 0,3-5-96 0</inkml:trace>
  <inkml:trace contextRef="#ctx0" brushRef="#br0" timeOffset="32172.576">21534 7427 16575 0,'-15'-6'1472'0,"-1"2"-1168"0,1 2-304 0,1 2 0 16,-3 0 4960-16,0 2 928 0,-1 2 192 0,2 2 48 15,0 2-5088-15,1 2-1040 0,-2 1-144 0,-1 4-64 16,-2 3-304-16,-3 3-48 0,0 2-16 0,1 2 0 15,1 2-320-15,2 1-64 0,4 4 0 0,-1 1-16 16,3 2 432-16,2-3 96 0,3-2 0 0,3-3 16 0,3 3 144 0,3-4 32 16,2-5 0-16,0-3 0 0,1-5 112 0,1-2 144 15,2-2-208-15,-7-9 80 0,8 0 544 0,2-6 112 16,2-1 32-16,1-4 0 0,1-6 288 0,1-6 64 16,1-5 16-16,2-5 0 0,1 0-688 0,-2-2-240 15,-3-1 144-15,-1 2-144 0,-4 1 0 0,1 2 0 16,-3-1-144-16,-1 4 144 0,-3-2 0 0,-1 5-128 15,1 4 128-15,0 5 0 0,1 5 0 0,-3 3-128 16,-3 2 128-16,2 6 0 0,0 0 0 0,-6 10 0 16,0 4 0-16,0 4 0 0,-2 5 0 0,1 6 0 0,2 0 0 15,1 4 0-15,2 1-160 0,1-1 160 0,-1-3-128 16,4 0 128-16,7 2 0 0,-2-6 0 0,-6-6 0 0,5-4-128 16,7-3 128-16,1-7-128 0,-2-4 128 0,0-4-128 15,3-1 256-15,4-7 48 0,-1-7 16 0,1-3 0 16,1-7 96-16,1-1 32 0,-3-1 0 0,-1-2 0 15,-1 0-320-15,-1-2 160 0,0 1-160 0,0 3 128 16,-2 0-128-16,1 2 0 0,2-2 144 0,-1 5-144 16,0 3 0-16,2 4-192 0,-1 3 32 0,1 3 0 15,-2 1-32-15,-1 5 0 0,0 3 0 0,0 3 0 16,2 2 48-16,-4 4 0 0,1 1 0 0,0 3 0 16,0 1 144-16,-1 3-192 0,-1-2 192 0,-1 3-192 0,0 2 192 15,-3-1-160-15,-3-2 160 0,1 0-160 0,-4 3-64 0,-1-6-16 16,-5-2 0-16,-2 0 0 0,-4 1 240 0,-3-2 0 15,-1-4 0-15,-3 1 0 0,-1-1 240 0,-3 1 32 16,-6-1 16-16,2-2 0 0,-1-3-288 0,3 2 0 16,1 0 0-16,2 1 0 0,3-1 0 0,3 3-176 15,2-3 0-15,3 2 0 0,3 1 176 0,7-5-128 16,-3 8 128-16,3-8-128 0,2 11 128 0,4-1-128 16,3 0 128-16,2-5-128 0,3-4 128 0,5-1 0 15,0 0 0-15,4-1 0 0,2-3 0 0,2-2 0 16,0-2 0-16,0-3 0 0,-1-1 304 0,2-5 32 15,2-1 16-15,-3-2 0 0,0 0-32 0,-2-2-16 16,0-3 0-16,0-2 0 0,2-1-160 0,-2-3-16 16,-1-2-128-16,1-1 192 0,-1-1-192 0,1 0 144 15,-3-2-144-15,1 4 128 0,-3-1-128 0,1 0 0 0,0 3 0 0,-3 3 0 16,2 2 0-16,-2 4 0 0,-4 4 0 0,-1 3 0 16,-2 2-160-16,0 5 160 0,-2 4 0 0,-1 3-144 15,-8 1 144-15,0 0 0 0,10 4 0 0,0 3 0 16,-6 3 0-16,2 1-128 0,-1 1 128 0,-4 1 0 15,2 3-192-15,-1 1 64 0,-2-1 0 0,-2 1 0 16,0 2-64-16,0 2-16 0,-5 1 0 0,0-1 0 16,-2-3 208-16,0 1-144 0,-4 0 144 0,0-1-128 15,-2 1 128-15,-1-2 224 0,-2-3-48 0,1-1-16 16,1-1 96-16,1 0 32 0,0-1 0 0,-1-1 0 16,0-1-144-16,0 0-16 0,2-3-128 0,1 1 192 15,0-1-192-15,3-2-160 0,1-2 32 0,9-2 0 16,-9 1-624-16,9-1-112 0,0 0-32 0,-5-5-9088 15,5 5-1840-15</inkml:trace>
  <inkml:trace contextRef="#ctx0" brushRef="#br0" timeOffset="33621.621">22591 6723 28559 0,'-11'-3'2544'0,"3"1"-2032"0,-2 2-512 0,1 2 0 15,1 1 1472-15,4 3 208 0,4-6 48 0,-6 11 0 16,3 3-1392-16,1 3-336 0,1 2 0 0,1 7 0 15,1 3 0-15,1 2-240 0,1 4 48 0,4-1 0 32,-2-2-272-32,5-1-48 0,-2-1-16 0,4-3 0 15,2 0-112-15,2-5-32 0,0-2 0 0,1-4 0 0,-3-4 240 0,-1-2 48 0,0-4 16 0,-3-4 0 16,0-2 928-16,1-2 176 0,-3-1 32 0,2-4 16 16,0-7 496-16,2-2 80 0,1-1 32 0,1 0 0 15,1-1-736-15,-2-2-144 0,-2 0-16 0,0-2-16 0,0 0-480 16,-2 0 0-16,-2-2 0 0,0 0 0 0,-2-1-320 0,-2 3 32 15,-2 1 16-15,2 2 0 0,1 6 32 0,1 3 16 16,-5 10 0-16,0 0 0 0,0 0 96 0,0 0 128 16,-1 9-208-16,0 4 80 0,-3 4 128 0,3 5-192 15,1 0 192-15,2 1-192 0,3 1 192 0,-1 0-128 16,2 2 128-16,0-3-128 0,3-2-48 0,-1-4 0 16,0-4 0-16,0-1 0 0,2-1-144 0,-2-4-16 15,2-5-16-15,-2-4 0 0,0-3 640 0,1-3 128 16,0-3 32-16,2-1 0 0,-2-4 272 0,1-2 64 15,0-4 16-15,-1-1 0 0,1-4-448 0,-1 1-96 16,-2-2 0-16,-2 0-16 0,1-2-240 0,-2 0 0 16,-2 2 0-16,-1-1 0 0,1 3-208 0,-1 1-48 15,-1 3 0-15,-1 3 0 0,-1 2 48 0,2 2 0 16,0 2 0-16,-1 3 0 0,-2 2 208 0,3 1 0 0,1 1 0 0,-1 6 0 16,0 0 0-16,0 0 0 0,0 0 0 0,5-6 0 15,-5 6-208-15,8-5 48 0,0 3 16 0,3-3 0 16,1 1-192-16,-2-1-48 0,1 3 0 0,1-3 0 15,-2-2 176-15,0-1 16 0,2 1 16 0,2-1 0 16,2 0 176-16,-1 1 0 0,1-2 0 0,-1 0 0 16,-3 0 0-16,1 0 144 0,-1 1-16 0,-1 0-128 15,-2 2 192-15,0 2-64 0,-1-3 0 0,-8 7-128 16,0 0 128-16,6-3-128 0,-6 3 0 0,0 0 0 16,0 0 0-16,4 10 0 0,-4 0 0 0,-2 2 0 15,-1 1 0-15,0 3 0 0,-4 3-128 0,1 1 128 16,-1 0-176-16,0 2 176 0,0 0-192 0,2-1 192 15,2-2-160-15,1-2 160 0,1 0-128 0,1-3 128 0,2-1-256 16,1-3 16-16,-3-10 16 0,4 6 0 0,-4-6 224 0,0 0 0 16,7 2 0-16,-7-2 0 0,0 0 192 0,9-5 96 15,-1 0 16-15,-3-3 0 0,0 0 48 0,-1 0 16 16,-1-3 0-16,0 1 0 0,-3 1-208 0,0 9-32 16,1-8-128-16,-2-1 192 0,-2-3-192 0,0 2 0 15,-2 3 0-15,-1-1 0 0,1-1-256 0,-1 2 48 16,-2-1 16-16,3 1 0 0,2 2-64 0,-1-2 0 15,1-2 0-15,2 3 0 0,1 6-64 0,3-9-32 16,3 0 0-16,0 0 0 0,3 1 128 0,1-1 32 16,1-1 0-16,0 2 0 0,1-3 192 0,1 1 0 15,2 1 0-15,-1 2 160 0,0 0 64 0,2-1 16 16,0 1 0-16,1 0 0 0,-3 3-16 0,0-2 0 0,0 2 0 0,-1-1 0 16,0 2-224-16,-1 1 176 0,-2 0-176 0,-1 0 160 15,-1 2-160-15,-8 0 0 0,11 4 0 0,-3 0 128 16,1 1-128-16,-3 0 0 0,-6-5 0 0,9 9 0 15,-5 3 0-15,0-2-144 0,0-2 144 0,-4-8 0 16,5 9 0-16,-5-9 0 0,6 6 0 0,-6-6 0 16,0 0 0-16,8 8 0 0,-2-3 0 0,-6-5 0 15,0 0 0-15,9 4 0 0,-1-5 0 0,2-1 0 16,2 0 0-16,-2-2 0 0,0-3 0 0,2 0 0 16,-2-2 0-16,1-2-192 0,0 0 192 0,-2 0-208 15,1-1 208-15,1-2 0 0,-4-1 0 0,2-1 0 16,-1-3 0-16,1 1 160 0,-3 1-32 0,2-1 0 15,-4 0 48-15,1-2 0 0,0-1 0 0,-1-1 0 0,-1 0-176 16,-1-3 128-16,0 1-128 0,0-4 128 0,1-4-128 0,-1-6 0 16,-2-3 0-16,1 1 0 0,0 6-288 0,1 5 64 15,2 6 16-15,-2 2 0 0,1 0 208 0,-2 6-192 16,-1 4 192-16,1 3-192 0,0 2 192 0,-1 6 0 16,0 0 0-16,0 0 0 0,0 0 0 0,0 0-176 15,0 0 176-15,-6 11-160 0,-1 4 32 0,2 7 0 16,-3 3 0-16,2 8 0 0,-2 4 128 0,2 2-192 15,3 3 192-15,-3 0-192 0,1-1 192 0,2-1 0 16,-1 2-144-16,2-1 144 0,-1 1 0 0,2-2 0 16,0-5-144-16,1-3 144 0,0-5-128 0,2-4 128 15,1-4-192-15,3-7 192 0,-3-4 0 0,-3-8 176 16,0 0 0-16,11-1 0 0,-2-6 320 0,1-4 64 16,-1-6 16-16,1-3 0 0,1-5-192 0,-1-2-48 0,-1-4 0 0,0 0 0 15,-4 0-336-15,0-1 144 0,-4-1-144 0,-1-4 0 16,-1-5 208-16,1-5-64 0,1-6-16 0,-2-3 0 15,-3-5-128-15,3 1 0 0,1-2 0 0,-1 1 0 16,0-1 0-16,1 8-224 0,1 2 32 0,1 11 0 16,1 10 16-16,-2 8 16 0,-1 5 0 0,0 7 0 15,1 2 160-15,-1 9 176 0,0 0-48 0,0 0 0 16,0 0-128-16,1 11-192 0,-2 5 32 0,1 2 16 16,0 3-1472-16,-1 1-304 15,-1 0-48-15</inkml:trace>
  <inkml:trace contextRef="#ctx0" brushRef="#br0" timeOffset="36782.337">21283 8471 23951 0,'-8'-2'2128'0,"-1"1"-1696"16,1 0-432-16,0 0 0 0,1 1 1296 0,-1 2 176 16,0 1 48-16,3 0 0 0,-1 3-720 0,2 1-144 15,0 0-16-15,0 5-16 0,2 4-288 0,-1 8-48 16,2 7-16-16,1 5 0 0,1 1-272 0,0 5 0 16,-1 4 0-16,0 3 0 0,0 0 0 0,1 2 0 15,-1 1 0-15,2-2 0 0,0 2 0 0,1-6 0 16,-3-4 160-16,2-4-160 0,0-7 128 0,-2-2-128 0,-1-5 128 0,1-7-128 15,0-8 256-15,0-9-16 0,-3 10-16 0,3-10 0 16,0 0 240-16,-4-6 48 0,0-5 16 0,1-9 0 16,0-6-272-16,-1-6-48 0,2-5-16 0,0-4 0 15,-1-8-192-15,1 1 0 0,0 2 0 0,0-1 0 16,0 1-160-16,3-3 160 0,2-4-128 0,2 0 128 16,5 0-256-16,1 5 16 0,5 4 16 0,-1 6 0 15,1 4-80-15,4 7-16 0,2 5 0 0,-1 5 0 16,0 3 176-16,0 4 144 0,0 4-208 0,-1 3 80 15,-1 6-48-15,-3 0 0 0,-3 2 0 0,0 5 0 16,-4 3-112-16,0 4-32 0,-1 2 0 0,-4 3 0 16,-4 2 64-16,-4 4 16 0,-3 3 0 0,-3 3 0 0,-4-1-48 15,-1-1-16-15,-5-2 0 0,-1-3 0 0,1 0 176 0,-1-4 128 16,-1-2-192-16,-3-5 192 0,-2 2 0 0,5-3 224 16,4-1-16-16,0-2 0 0,-2-2-208 0,5-2 0 15,2 2 0-15,3-1 0 0,3-2 0 0,7-7 0 16,0 0 0-16,0 0 0 0,0 0 0 0,0 0-208 15,0 0 32-15,12 0 16 0,3-1 160 0,0-4-192 16,0-1 192-16,3-5-192 0,4-3 192 0,-1 0 224 16,0 1-48-16,1-4-16 0,1-2 32 0,1-2 0 15,0 1 0-15,2-1 0 0,-2 1 0 0,-3-4 16 16,0-2 0-16,0-2 0 0,-4 2 64 0,2-1 16 16,0 0 0-16,-3 0 0 0,-2 2-160 0,2 1-128 15,-1 1 192-15,1 1-192 0,-1-1 176 0,0 2-176 16,1 1 160-16,-2 1-160 0,-1 3 144 0,-1 1-144 0,-3 2 128 0,1 2-128 15,1 1 0-15,-2 2 128 0,0-1-128 0,-3 3 0 16,-6 6 0-16,0 0 0 0,9-1 0 0,-9 1 0 16,0 0-224-16,0 0-32 0,0 0 0 0,7 10 0 15,-2 2 256-15,-2 1-176 0,2 1 176 0,0 1-160 16,1 1 160-16,0 3 0 0,3 0 0 0,0 0 0 16,-2-2 0-16,0 0 0 0,2-4 0 0,0 0-128 15,2-2 128-15,-1-1 0 0,0-2 0 0,0-3 0 16,1-2 144-16,-1-3 16 0,1-1 0 0,0-1 0 15,2-1 64-15,-3-3 16 0,0-2 0 0,2-2 0 16,-2-2-240-16,2-3 128 0,0 1-128 0,0-1 0 16,-1-3 0-16,0-2 0 0,-1 0 0 0,-1 1 0 15,-3-1 0-15,1 0 0 0,-1-2 0 0,-2 0 0 0,-3 0 0 0,2 1 0 16,-1 0 0-16,0 2 144 0,0 1-144 0,-2 2 0 16,0 3 0-16,3 3 128 0,-2 3-128 0,-1 7-192 15,0 0 32-15,0 0 16 0,0 0-80 0,0 0-16 16,0 0 0-16,-1 15 0 0,-2 4 64 0,0 2 16 15,2 1 0-15,-1 0 0 0,-1 1 32 0,1 2 0 16,0 0 0-16,1 2 0 0,-1-2-32 0,2 0 0 16,2-2 0-16,-1 0 0 0,1-2-32 0,1-1 0 15,2-3 0-15,1-3 0 0,-3-3 192 0,2-1 0 16,-1-2 0-16,1-3 0 0,-5-5 0 0,0 0 0 16,0 0 128-16,8 0-128 0,-8 0 336 0,9-4 0 15,-6-4 0-15,-3 8 0 0,0-10-208 0,-1-1-128 16,-1 0 128-16,-1-2-128 0,-4 1 0 0,-1 1 0 15,0-4 0-15,-1 3 0 0,-2 0-160 0,1 2 160 0,1 2-192 0,-1 1 192 16,1 3-176-16,3-1 176 0,6 5-160 0,0 0 160 16,-6-2 0-16,6 2-144 0,0 0 144 0,0 0 0 15,0 0 0-15,0 0 0 0,7-4 0 0,4-1 0 16,2 0 0-16,2-2 0 0,3-1 192 0,2-2-64 16,3-3-128-16,-2-3 0 0,1-3 0 0,1-2-128 15,-1-1 0-15,0-3 0 0,-3-3 0 0,-1 0 0 16,0-2-96-16,-2 1-16 0,0-1 0 0,-2-2 0 15,-2-5 240-15,-1 2 0 0,-4 0 0 0,1-1 0 16,-4-4 0-16,0-1 128 0,0 0 16 0,-1 1 0 16,-3-1-144-16,0 5 128 0,0 2-128 0,-1 3 128 15,-1 1-128-15,-1 7-192 0,1 4 32 0,1 3 16 0,0 3-112 16,-1 5-32-16,2 8 0 0,0 0 0 0,-7 0 288 0,7 0 0 16,-9 6 0-16,2 3 0 0,1 2 208 0,2 1 0 15,-4 2 0-15,4 2 0 0,0 5-48 0,4 4-16 16,-1 0 0-16,2 3 0 0,1 4-144 0,0 5 128 15,1 1-128-15,1 3 128 0,1 1-128 0,0 1 160 16,1-1-160-16,2 2 160 0,1 0-160 0,-1 0 0 16,2 2 0-16,0-5 0 0,1-2 0 0,1-6 128 15,1-5-128-15,-2-3 0 0,1-4 0 0,0-3 128 16,-1-6-128-16,0-1 0 0,0-6 256 0,0-1-48 16,-1-2 0-16,1-4 0 0,0-3 384 0,3-4 80 15,0-2 16-15,-3-5 0 0,1-1-368 0,-1-4-80 16,1-2-16-16,-4-1 0 0,-2-5-224 0,-2 4 0 0,0-2 0 15,-1 2 0-15,0 0-192 0,-1 3 192 0,-1 1-192 0,-1 3 192 16,0 3-288-16,1 5 48 0,-1 0 16 0,0 10 0 16,-2-4-32-16,2 4 0 0,0 0 0 0,-10 1 0 15,1 2 112-15,0 3 16 0,0 2 0 0,2 4 0 16,-3 4 128-16,2 1 0 0,-1 4-144 0,4-1 144 16,-1-1 0-16,3 0-144 0,1 0 144 0,3-2 0 15,3-4 0-15,2-3-128 0,-2-3 128 0,3-3 0 16,1-1 0-16,0-2 0 0,1-1 0 0,2-1 0 15,-1-5 160-15,3-1 96 0,3-1 0 0,-1 0 16 16,0-3-80-16,3-2 0 0,2 0-16 0,-1 0 0 16,-1 0-176-16,1 1 0 0,0 0 0 0,0 1 0 15,-1 1 0-15,0 1 0 0,0-1 0 0,-2 3 0 16,-3 0 0-16,0 1 0 0,-1 1 0 0,-2 0 0 0,-1 1-128 0,-1 1-16 16,-8 3 0-16,0 0 0 0,0 0 16 0,0 0 0 15,7-3 0-15,-7 3 0 0,0 0 0 0,0 0 0 16,-4 8 0-16,-4 0 0 0,1 0 128 0,-4 1 0 15,0 1-144-15,1 2 144 0,-2 4 0 0,1-1-144 16,-2 4 144-16,4 2 0 0,-5 3 0 0,4-1 0 16,2 0 0-16,1-2 0 0,3 2 0 0,1-1 0 15,1-6 0-15,4-2 0 0,2-3 0 0,1-1 0 16,-5-10-160-16,10 5 160 0,2 0 0 0,1-5 0 16,-2-2 0-16,2-5 0 0,-1-1 0 0,2-5 256 15,2-3-48-15,1-3 0 0,1-2-208 0,1-3 0 16,2-3 0-16,0-1 0 0,-1-2 0 0,1 0 0 15,-4 0 0-15,0-2 0 0,-3-4 0 0,1 0 0 0,-6-2 0 0,1-5 0 16,0-6 0-16,-3-3 0 0,-3-5 0 0,2-2 0 16,-1-3 0-16,-1-1 0 0,-3-4-144 0,2 6 144 15,-1 6-192-15,-2 6 48 0,-1 5 16 0,1 7 0 16,0 5 256-16,-1 9 64 0,-5 6 16 0,4 3 0 16,0 6 16-16,1 1 0 0,1 7 0 0,0 0 0 15,0 0-224-15,0 0 0 0,0 0 0 0,-7 12-160 16,-1 2 160-16,0 4-192 0,2 3 192 0,1 5-192 15,-5 8 192-15,4 3-128 0,2 1 128 0,0 3-128 16,-2 2 128-16,-2 3 0 0,2 1-144 0,0 3 144 16,2-1 0-16,2 1 0 0,0-2 0 0,0-2 0 15,2-6 0-15,5-5 0 0,5-6 144 0,-1-5-144 16,0-1 144-16,4-3-144 0,-4-5 192 0,6-3-192 16,1-3 144-16,1-3-144 0,0-2 0 0,0-3 144 0,-4-2-144 15,2-3 0-15,3-5 0 0,-1-2 128 0,-2-2-128 0,0 0 0 16,0-2 0-16,-2-1 0 0,0-4 0 0,-1 2 0 15,-1 2 0-15,1 3 0 0,-3-2 128 0,1 2-128 16,-1 0 128-16,0 3-128 0,-2 2 0 0,0 2 128 16,-7 6-128-16,6-7 0 0,1 2 0 0,-7 5 0 15,8-6 0-15,-8 6 0 0,9 2-208 0,-9-2 16 16,0 0 16-16,0 0 0 0,8 4 16 0,-8-4 0 16,9 5 0-16,-2 0 0 0,-7-5-32 0,0 0-16 15,0 0 0-15,0 0 0 0,0 0 32 0,9 3 16 16,-9-3 0-16,0 0 0 0,6 5 160 0,-6-5 0 15,0 0 0-15,0 0 0 0,6 8 0 0,-2 0 0 0,-2-1 0 16,-2-7 0-16,0 0 0 0,4 9 0 16,-4-9 0-16,4 11 0 0,-1-3 0 0,3 0 0 0,-6-8 0 0,10 3-128 15,-10-3 128-15,12 3 0 0,-1-2 0 0,1-1 0 16,-2-3 0-16,0 0 0 0,0-1 128 0,-1-1-128 16,-4 1 192-16,1-2-16 0,1 1-16 0,0-1 0 15,0-1-16-15,-2 2 0 0,-5 5 0 0,10-6 0 16,-3 1 128-16,2 2 32 0,-9 3 0 0,10-6 0 15,-1-2-96-15,0 3-16 0,-2 1 0 0,4-2 0 16,-2-1-192-16,1 1 144 0,-1-2-144 0,1 3 128 16,0 0-128-16,0 0 0 0,-2 0 144 0,2 3-144 15,-2 1 0-15,2 0 0 0,-1 0 0 0,-1 1 0 16,1 2 0-16,1 4 0 0,1 1 0 0,1 3 0 0,-4 1 0 16,2 0 0-16,0 0 0 0,0 1-128 0,0 0-32 15,-3 0 0-15,1-2 0 0,-3-1 0 16,-5-9-464-16,6 9-80 0,-6-9-32 0,0 0-13424 15</inkml:trace>
  <inkml:trace contextRef="#ctx0" brushRef="#br0" timeOffset="36962.797">23195 7472 42959 0,'1'-10'1904'0,"10"6"400"0,8 1-1856 0,9-2-448 0,1-1 0 0,6-2 0 31,7-2-288-31,2 1-160 0,5 2-16 0,-1-2-11984 0,0-3-2400 0</inkml:trace>
  <inkml:trace contextRef="#ctx0" brushRef="#br0" timeOffset="37149.781">22012 7916 42383 0,'0'0'1872'0,"0"0"400"15,7-8-1824-15,11 0-448 0,11-2 0 0,21-2 0 0,22-2-224 0,18-5-144 16,12-6-16-16</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4:44:51.289"/>
    </inkml:context>
    <inkml:brush xml:id="br0">
      <inkml:brushProperty name="width" value="0.05292" units="cm"/>
      <inkml:brushProperty name="height" value="0.05292" units="cm"/>
      <inkml:brushProperty name="color" value="#00B0F0"/>
    </inkml:brush>
  </inkml:definitions>
  <inkml:trace contextRef="#ctx0" brushRef="#br0">12445 1360 14447 0,'0'0'640'0,"0"0"128"0,0 0-608 0,11-1-160 16,0 3 0-16,1-1 0 0,-1-1 0 0,0 1 0 15,-1 0 0-15,-1 0 0 0,-1 0 144 0,-8-1 0 16,9 0 0-16,-9 0 0 0,0 0-144 0,10 1 160 15,-10-1-160-15,0 0 160 0,0 0 32 0,0 0 16 16,0 0 0-16,0 0 0 0,0 0 224 0,0 0 32 16,0 0 16-16,0 0 0 0,-3-7-96 0,0 0-32 0,-3 3 0 0,-1-2 0 15,-1 0-192-15,-1-1-32 0,-1-1-128 0,-2 4 192 16,0-2-192-16,-3 2 176 0,1 0-176 0,-1-1 160 16,-2 0 0-16,1-1 0 0,-3 0 0 0,0-1 0 15,-3 3 48-15,-1-1 16 0,-2 1 0 0,2-2 0 16,0 0-80-16,-1-1-16 0,-6 4 0 0,1-2 0 15,0 1 0-15,0 0-128 0,0-3 192 0,0 3-64 16,-2 4-128-16,-2-3 0 0,-1-2 144 0,-1 2-144 16,-6 0 128-16,2 3-128 0,-2 1 128 0,-1 1-128 15,-1-1 0-15,1 1 0 0,2 0 0 0,3 0-128 16,-4-2 128-16,3 1 144 0,-4 2-16 0,1-1-128 16,1 0 0-16,-3 1 0 0,-1-1 0 0,2 2-144 0,1 0 144 15,1 1 0-15,3-2 160 0,-1-1-160 0,-2-2 0 0,2 1-128 16,-1-1-16-16,0-1 0 0,-3 0 144 0,1 0 0 15,3 0-144-15,1 1 144 0,2 1 0 0,0 1 0 16,3-1 0-16,-1 1 0 0,1 1 0 0,1-1 0 16,2 0 0-16,-3 2 0 0,-2 1 0 0,1 0 0 15,-1 1 0-15,4 0 0 0,-2 1 0 0,-2 1 0 16,-2-2 0-16,3 3 128 0,2 0-128 0,-2 1 0 16,0-1 0-16,-3 0 0 0,0 2 0 0,1 0 0 15,2 0 0-15,-3 0 0 0,-4-2 0 0,3 3 0 16,4-3 0-16,1 1 0 0,-1 3 0 0,1 2 0 15,1-2 0-15,1 0 0 0,1-1 0 0,0 1 0 16,0-2 0-16,2 2 0 0,-4 0 0 0,4 1 0 0,1 0 0 0,2 0 0 16,-3 1 0-16,1-2 0 0,2 2 0 0,1 1 0 15,2-1 0-15,2 1 0 0,3 1 176 0,0-4-176 16,2 2 256-16,0-1-64 0,2 0 0 0,2 2 0 16,1-1-192-16,0 0 0 0,2 0 0 0,1-1 0 15,1-1 0-15,1 2 0 0,3-1 0 0,0 0 0 16,0 4 0-16,1-2 0 0,1-3 0 0,1 1 0 15,3-4 0-15,0 2 0 0,2 1 0 0,0 0 0 16,2 0 0-16,3-2 0 0,-2-1 0 0,2 1 0 16,3 2 0-16,0-1 0 0,3-1 0 0,1 0 0 15,5 0 0-15,1-1 0 0,-3 0 0 0,4 0 0 16,3-1 0-16,-2-1 0 0,3-1 0 0,1 1 0 16,0-2 0-16,1 0 0 0,1 1 0 0,1-4 0 0,-2-2 0 15,3-1 0-15,0 0 0 0,2 0 0 0,1-1 0 0,4 3 0 16,3 3 0-16,-1-2 0 0,-4-1 0 0,2-2 0 15,0-2 0-15,-1 4 0 0,0 3 0 0,3-1 128 16,2-2-128-16,0-1 0 0,-1-1 128 0,-1 0-128 16,2-2 0-16,1 1 0 0,0 1 0 0,1-1 128 15,0-1-128-15,3-2 0 0,2 2 0 0,1-2 0 16,1 0 0-16,-2 1 0 0,-4 0 0 0,1-2 0 16,-3 0 0-16,1-2 0 0,3 1 0 0,-3-1 0 15,2 2 0-15,-1-2 0 0,1-2 0 0,-2 0 0 16,-2 1 0-16,-2-4 0 0,1 1 0 0,1-3 0 15,-1 1 128-15,1-1-128 0,2 1 0 0,-2 2 0 16,-4-3 128-16,0 2-128 0,-5-1 128 0,2 1-128 0,-4 1 176 0,0-1-176 16,-1-3 0-16,4 0 0 0,-3 2 0 15,0 1 0-15,-3 0 0 0,0 0 0 0,0 0 0 0,-1 1 0 16,-2 0 0-16,0 1 0 0,-3-1 0 0,0 1 0 16,-5-1 0-16,1 0 0 0,-1-1 0 0,-4 1 0 15,1 1 0-15,-2-1 0 0,0-3 0 0,-1-1 0 16,-2 1 0-16,-1-1 0 0,-4-1 0 0,1 0 0 15,-5-4 240-15,0 0-64 0,-3-1-16 0,0-1 0 16,-1 0 272-16,-2-2 48 0,-5 1 16 0,-1 0 0 16,-1 0 112-16,0 1 32 0,-2 1 0 0,-4 0 0 15,-3 1-240-15,-1 0-32 0,-1 2-16 0,-2 0 0 16,-2-1-224-16,-3 3-128 0,0 0 160 0,-5 2-160 16,-3 2 128-16,1-1-128 0,1 3 0 0,-6 4 144 0,0 5-144 15,-3 3 0-15,1 4 0 0,-18 17-6032 31,3 7-1136-31,0 5-208 0</inkml:trace>
  <inkml:trace contextRef="#ctx0" brushRef="#br0" timeOffset="6987.814">13677 7356 8287 0,'0'0'736'0,"0"0"-592"0,0 0-144 0,0 0 0 15,3-6 1520-15,4 2 272 0,-1 1 48 0,3 0 16 16,1 1-1344-16,1 2-272 0,3 1-48 0,0 0-16 0,1-1-48 0,3 0-128 15,-1 0 192-15,1 0-64 0,0 4-128 0,1-2 0 16,1 0 0-16,0-1 128 0,3-1-128 0,1 0 0 16,2 0 0-16,0 0 0 0,1-1 128 0,3-1-128 15,2-1 128-15,1-1-128 0,-1 4 208 0,1 0-32 16,0-3-16-16,2-1 0 0,-3-3 224 0,3 3 32 16,4 1 16-16,-2 0 0 0,5-5 64 0,-2 2 16 15,2 0 0-15,1 0 0 0,1 2-144 0,-2-1-32 16,-1-3 0-16,2 2 0 0,1 1-336 0,2 3 128 15,1 0-128-15,-1 0 0 0,0-3 0 0,-2 2 128 16,0 1-128-16,0-1 0 0,-1 1 128 0,-1 1-128 16,-3 1 128-16,1 0-128 0,4 0 0 0,-3 0 0 15,-1-2 0-15,0 0 0 0,2 1 128 0,-1 1 16 16,-5 1 0-16,0 0 0 0,0 1 96 0,-4-1 16 0,1 0 0 0,0-1 0 16,-2-2 64-16,1 1 32 0,1 0 0 0,-3 0 0 15,-4 0-80-15,2 1-16 0,-3-4 0 0,1 2 0 16,-3-1 0-16,-1 2-16 0,-1 2 0 0,-3-2 0 15,0-3-240-15,-3 2 128 0,-3 2-128 0,2-3 0 16,-2 0 0-16,-1-1 0 0,-3 2 0 0,-8 2 0 16,9-2 0-16,-9 2 0 0,0 0 0 0,0 0 0 15,0 0 0-15,0 0 128 0,0 0-128 0,0 0 0 16,0 0 256-16,0 0-32 0,0 0-16 0,-9-8 0 16,1-1-208-16,-2 1 128 0,-2-1-128 0,-2 4 0 15,1 5 144-15,-4-1-144 0,-3-2 128 0,-1 1-128 16,0 1 0-16,-4 0 0 0,-4-2-144 0,-1 2 144 0,1-2 0 0,-2 1 0 15,-3 1 0-15,1-1 0 0,1-4 0 16,0 2 0-16,-3-1 0 0,-1 2 0 0,-2 0 0 0,-5-2 176 16,-2 0-176-16,-1-1 160 0,-4 4-160 0,3-1 0 15,-3-2 144-15,0 2-144 0,-1-1 0 0,0 0 0 16,-4 2 0-16,1 0 0 0,-4-1 0 0,4-1 0 16,3 2 0-16,3-1 0 0,-1 0 0 0,3-1 0 15,1 0 0-15,1 2 0 0,0 2 128 0,0 0-128 16,1 0 128-16,0-1-128 0,2-2 0 0,3 2 0 15,-3 1 0-15,5 1-128 0,0 2 128 0,0-2-160 16,-1 0 160-16,-1 1-160 0,-1 0-32 0,-3-1-16 16,2 1 0-16,0 1 0 15,0 0-176-15,2 0-48 0,0 1 0 0,4-2 0 0,5-3 192 0,1 2 48 0,2 1 0 16,0 0 0-16,4 0 192 0,2 1 0 0,4-3 0 0,1 2 0 16,-1 1 0-16,4-1 0 0,1 0 0 0,4 1 0 15,7-3 0-15,0 0-176 0,-7 4 176 0,7-4-160 16,0 0-32-16,0 0-16 0,4 7 0 0,4-3 0 15,2-3 48-15,1-1 16 0,1-2 0 0,3 3 0 16,3 2 144-16,3 0 0 0,1-2 0 0,3-1 0 16,4 2 128-16,3 0 0 0,5 0 0 0,1 0 0 15,2 1 0-15,6 0 0 0,3 0 0 0,3 2 0 16,1-4 0-16,1 2 0 0,4 0 0 0,2 1 0 16,3-1-128-16,2-1 0 0,1-2 0 0,0 0 0 15,-4 1 0-15,1 0-128 0,0 0 128 0,2-2-192 16,2-3 192-16,0 2-128 0,-2 2 128 0,-1 0-128 15,-4-1 128-15,3 1 0 0,2 0 0 0,-2 0 0 0,-1-3 0 0,-3 2 0 16,-1 1 0-16,-3 1 0 0,-1 3 0 0,-2-2 0 16,1 1 0-16,-4-1 0 0,-3-2 0 0,-3 0 0 15,-3 2 0-15,-3-1 0 0,-7 1 0 0,-3-2 128 16,-4-2-128-16,-7 1 0 0,-1 1 128 0,-5 2-128 16,-10-2 128-16,8 1-128 0,-8-1 192 0,0 0-16 15,0 0-16-15,0 0 0 0,0 0-432 0,-9 5-96 16,-2 0-16-16</inkml:trace>
  <inkml:trace contextRef="#ctx0" brushRef="#br0" timeOffset="12359.124">11299 17742 23903 0,'1'-3'1056'0,"-1"1"224"0,0-1-1024 0,-1 0-256 16,2 1 0-16,0-1 0 0,-2-2 176 0,1 3-16 15,0 2 0-15,0 0 0 0,-6-6-288 0,3 3-64 16,3 3-16-16,0 0 0 16,0 0-288-16,-10-4-48 0,1 0-16 0,0 3 0 0,0 0 560 0,9 1 0 0,-15 5 0 15,2 0 0-15,2 0 320 0,-3 1 80 0,-3 2 16 0,0 2 0 16,0-1-144-16,-2 3-16 0,-1 2-16 0,-2 0 0 16,-2 3-240-16,0 0 0 0,-1 3 0 0,-4 1 0 15,1 2 0-15,1 0 0 0,2-1 0 0,-2 0 0 16,-1-1 192-16,5 1-48 0,0 1-16 0,2-3 0 15,2-1 240-15,2-2 32 0,1 2 16 0,3-4 0 16,-1 1-160-16,-1-2-16 0,3 0-16 0,0 1 0 16,1-3-224-16,1 0 144 0,0-3-144 0,4 2 128 15,-2-1-128-15,2 0 0 0,-2 1 0 0,0-2 0 16,3-2 0-16,-1 1-224 0,1 1 80 0,5-9 16 16,0 0 0-16,0 0 0 0,-3 6 0 0,3-6 0 15,0 0 128-15,0 0-128 0,0 0 128 0,0 0-128 16,0 0 128-16,7 8-160 0,-7-8 160 0,12 5-160 0,1-1 160 15,-2-1 0-15,5 0 0 0,0-2 0 16,4-1 0-16,-2-2 0 0,3-1 0 0,2 0 128 0,1 1-128 0,1-1 0 16,2-1 0-16,-1 0 128 0,3 1-128 0,-1 1 0 15,0 0 0-15,0-2 0 0,0-1 0 0,-2 2 0 16,-2 2 0-16,1-4 0 0,-2 0 0 0,0-3-256 16,0 1 64-16,-3 2 0 15,-2-1-544-15,1-1-112 0,1-3-32 0</inkml:trace>
  <inkml:trace contextRef="#ctx0" brushRef="#br0" timeOffset="13023.901">10773 18136 12959 0,'0'0'576'0,"0"0"112"0,0 0-560 16,0 0-128-16,0 0 0 0,0 0 0 0,-5 6 592 0,5-6 96 15,0 0 16-15,0 0 0 0,0 0-192 0,0 0-16 16,0 0-16-16,0 0 0 0,0 0-48 0,10 4-16 16,2-4 0-16,-1-1 0 0,-2 0-48 0,1-4-16 15,2 0 0-15,4-2 0 0,1 0-32 0,2 1-16 16,3-2 0-16,-1-1 0 0,2 1 80 0,1-1 0 15,1-2 16-15,1 1 0 0,0 1-32 0,2-1-16 16,0-3 0-16,3-1 0 0,2-4-96 0,2 3 0 16,3 0-16-16,-1 1 0 0,0-2-48 0,2 0-16 15,-2 2 0-15,3 1 0 0,-4-1-48 0,-1 1 0 16,1 0 0-16,-1 2 0 0,0 1 128 0,4-3 32 16,-2 2 0-16,1 1 0 0,-2 2 16 0,1 1 0 0,0-2 0 0,-2 2 0 15,-2 2-96-15,0 0-16 0,0 1 0 16,-2 1 0-16,-1-2-64 0,1 2 0 0,0-1-128 0,2 1 192 15,3 2-32-15,-3 0-16 0,-1-2 0 0,-1 2 0 16,1 1 32-16,-3 0 0 0,1-1 0 0,-2 1 0 16,-5-1-16-16,2 2 0 0,-4 0 0 0,0-1 0 15,-1 0-32-15,-1 0-128 0,1-1 192 0,-2 0-64 16,-3-2-128-16,2 1 0 0,-2 2 144 0,-1-1-144 16,0 0 192-16,-1 0-16 0,-1 0-16 0,1 0 0 15,-3 0 0-15,1-2 0 0,-1 1 0 0,-5 1 0 16,-5 1-160-16,0 0 0 0,8-1 0 0,-8 1 0 15,0 0-816-15,0 0-80 0,0 0-32 0,0 0 0 16,0 0-2096-16,0 0-432 0</inkml:trace>
  <inkml:trace contextRef="#ctx0" brushRef="#br0" timeOffset="40094.478">5157 1639 23439 0,'-12'-14'1024'0,"4"7"240"16,0 2-1008-16,0-1-256 0,-3 0 0 0,1 0 0 15,0-1 0-15,-5 1 0 0,-1-4 0 0,-3 3 0 16,-2 2 0-16,-2 2-128 0,-6 1 128 0,-1-1 0 0,-1 1-128 0,0 1 128 16,-5 1 0-16,0 1 0 0,-1 1 0 0,-2-1 0 15,1 1 0-15,-4 2 0 0,0-1 0 16,-3 0 0-16,-1 2 0 0,-2-1 0 0,1-1 0 0,1 1 0 15,0-2 0-15,-3 0 0 0,0-2 0 0,-3 2 0 16,-6-2 160-16,1 1-32 0,2-1 64 0,-1 0 32 16,1-3 0-16,-2 5 0 0,-1 3-32 0,-2 0 0 15,-4-1 0-15,1 3 0 0,0 1-48 0,2 4-16 16,-1 1 0-16,0 3 0 0,-3 1-128 0,-4 4 0 16,-1-2 0-16,5 1 0 0,6-2 0 0,0 4 0 15,3 1 0-15,0 1 0 0,-2-4 0 0,0 7 0 16,0 4 0-16,2 1 0 0,1 1 0 0,1-2 0 0,-2 0 0 15,2 1 0-15,-3 1 0 0,0 1 0 0,0 3 0 0,-1-1 0 16,3 0 0-16,2 7 0 0,0 7 0 0,2-3 0 16,0 1 0-16,2-4 0 0,2 1 0 0,2 2 0 15,2-2 0-15,3-2 0 0,2-4 0 0,4 8 0 16,1 7 0-16,0-2 0 0,2-1 0 0,3-4 0 16,2-2 0-16,0 2 0 0,0 1 0 0,0 2 0 15,3 4 0-15,5-3 0 0,5 0 0 0,2 0 0 16,-3 2 0-16,6-4 128 0,7-2-128 0,2 0 0 15,1-1 0-15,6 1 0 0,4 1 128 0,2-2-128 16,3-2 0-16,3-2 0 0,4-3 0 0,1 0 0 16,4-2 0-16,2-1 0 0,0 0 0 0,5-1 0 15,2-1 0-15,4 1 0 0,1 0 0 0,3 3 0 16,1-2 0-16,3 0 0 0,-1 1 0 0,2-4 0 0,0-3 0 16,1 0 0-16,1-2 0 0,7 0 0 0,4 1 0 0,5-1 0 15,-6 0 0-15,3 5 0 0,2 2 0 0,3-2 0 16,4-3 0-16,1-2 128 0,2-2-128 0,-1-3 192 15,1-3-192-15,4-2 192 0,5 1-192 16,0-2 160-16,-1-1-160 0,0-1 160 0,-1-4-160 0,3 0 192 16,0 0-192-16,-2 0 192 0,-1-4-192 0,3 3 160 15,3 2-160-15,0 0 160 0,-4 1-160 0,1 2 0 16,2-2 144-16,0 0-144 0,0-2 0 0,-3 1 144 16,0 1-144-16,4 3 0 0,4 0 0 0,-1 0 0 15,-2-1 0-15,-1-1 0 0,1 1 128 0,1 0-128 16,3 0 0-16,-3 2 0 0,-3-1 0 0,2 1 0 15,1-1 0-15,1 1 0 0,-2-2 0 0,0 1 0 0,2 0 0 16,-1 0 0-16,-1-1 0 0,-3 0 0 0,0 1 0 0,4 0 0 16,1-1 0-16,-2-3 0 0,-2-2 0 0,2 1 0 15,0 1 0-15,2 1 0 0,-1 1 128 0,-2-2-128 16,-1-5 0-16,-1 1 0 0,2 0 0 0,1 5 0 16,1 0 0-16,-1-2 160 0,-1-4-160 0,5-1 128 15,2 1-128-15,1-4 192 0,-1-3-192 0,1 2 192 16,-1 4-192-16,-2-1 0 0,-3 2 144 0,5-3-144 15,1-5 0-15,2 3 128 0,-4 1-128 0,2 2 0 16,1 0 0-16,0 1 0 0,0-1 0 0,-3 1 0 16,1-3 0-16,2 2 0 0,3 1 0 0,0 1 128 15,-2 2-128-15,0-3 0 0,1 3 0 0,1-5 0 16,-3-1 0-16,6-2 0 0,0-1 0 0,-1 1 0 16,-2 1 0-16,2 0 0 0,2 0 0 0,-2 1 0 15,-1-1 0-15,3 1 0 0,1 1 0 0,0 2-128 0,-3 2 128 0,2-2 0 16,0 1 0-16,-1-1 0 0,1 1 0 0,4-1 0 15,-1-1 0-15,2 4 0 0,1 2 0 0,2 1-128 16,0 0 128-16,0-2 0 0,-3-1 0 0,0 2-160 16,0 2 160-16,3 0 0 0,4-1-160 0,0 3 160 15,-1-2-128-15,1-1 128 0,0-2 0 0,0 0-128 16,1-2 128-16,-3 2 0 0,3-1 0 0,1 1 0 16,3 1 0-16,-1 1-128 0,-3-3 128 0,4 1 0 15,5-1 0-15,-3 1 0 0,-3 1 0 0,4-2 0 16,5-1 0-16,-6-1 0 0,0-2 0 0,0 2 0 15,4-2 0-15,0 1 0 0,-3-1 0 0,0 2 0 16,-2 0 0-16,4-1 0 0,4 0 0 0,-1 0 0 0,-5 2 0 16,5-3 128-16,3-3-128 0,-2-1 0 0,-2-1 0 0,1 0 0 15,3 0 0-15,-3-1 0 0,1-2 0 0,-1 1 0 16,-1 0 0-16,6 0 128 0,0-4-128 0,-3 4 0 16,-5 1 0-16,2 0 0 0,3 0 0 0,-3-3 0 15,-2 0 0-15,3-1 144 0,4-2-144 0,-3 1 0 16,0 2 128-16,-2 1-128 0,-2-2 0 0,2 0 0 15,1-3 0-15,-7-1 0 0,-4 1 128 0,0-5-128 16,7-2 0-16,-8-1 0 0,-5-2 0 0,1 3 0 16,0 1 0-16,-3-2 0 0,-8-7 0 0,3 3 0 15,1 5 0-15,-6-2 128 0,-5-1-128 0,1-1 0 16,4-2 128-16,-6-2-128 0,-4 1 0 0,-4-4 0 16,-2-2 0-16,-4-1 0 0,2 2 0 0,-11-3 0 15,-7-4 0-15,-5-2-224 0,-5 5 64 0,-6-1 16 0,-2-3-32 0,-5 2 0 16,-7 1 0-16,-2 0 0 0,-6-1 368 0,-6-2 80 15,-7-1 16-15,-3-1 0 0,-4-4 192 0,-3 2 32 16,-8-5 16-16,-4 3 0 0,-1 0-528 0,-8 2 0 16,-8-5-240-16,-3-1 80 0,-7 0-160 0,-4-4-16 15,-4 0-16-15,-1-1 0 16,-3 2-112-16,-7-1-32 0,-4 8 0 0,-5-3 0 0,-9-2 352 0,1 1 144 16,-3 0-128-16,-5 0 128 0,-6-1 144 0,-4-1 112 15,-5-2 32-15,-1 4 0 0,1 3 96 0,-7 2 32 16,-7 0 0-16,1-1 0 0,0-2-224 0,-7 1-32 15,-9-2-16-15,2-2 0 0,-1 0-144 0,-2 3 0 0,-3 2 144 16,0 0-144-16,2 1 0 0,-4 1 0 16,-10-1 0-16,2-2 0 0,-3 0 0 0,2 1 0 0,1-1 0 0,-7 1 0 15,-3 2 0-15,1 2 0 0,5 4 0 0,-1 0 0 16,-2-2 0-16,-5-2 0 0,-4-1 0 0,3 1 0 16,-1 1 0-16,3-3 0 0,-2-3 0 0,-2 3 0 15,-8 2 0-15,3 3 0 0,2 0 0 0,0 1 0 16,3-3 0-16,-9 4 0 0,-2 2 0 0,1 1 0 15,5-4 0-15,-1 1 0 0,-4 0 0 0,-1 2 0 16,-4 0 0-16,-1 4 0 0,-1 3 0 0,2 1 0 16,2 3 0-16,-2-1-128 0,-3 1 128 0,-1 1 0 15,-3 3 0-15,1 0-160 0,-1 5 160 0,1-2 0 16,-1-1-192-16,0 1 192 0,4 2-192 0,-2 2 192 16,-4 3-144-16,0 0 144 0,-2 0 0 0,0 3-144 15,0-3 144-15,3 1-192 0,5-2 192 0,-3 4-192 0,-1 3 192 0,-1 0-208 16,-3-1 80-16,6-1 128 0,2-3-192 0,2 1 192 15,-3-1-160-15,-1 2 160 0,0 2 0 0,1-3 0 16,-2-4 0-16,5 0 0 0,4 0 0 0,0 0 0 16,3 1 0-16,1-2 0 0,-4-3 0 0,2 2 0 15,2 2 0-15,1-1 0 0,5-2 0 0,-1-1 0 16,-3-2 128-16,2-5-128 0,0-2 0 0,5 2 0 16,4-1 0-16,1 2 0 0,0 3 0 0,2 0 0 15,2 0 0-15,2-2 0 0,-2-4 0 0,-1 2 128 16,3 0-128-16,2 0 0 0,5 2 272 0,-3 1-48 15,2-1-16-15,3 1 0 0,4-1 16 0,-1 3 0 16,-5 1 0-16,5 0 0 0,7 1 32 0,1 3 0 16,2 1 0-16,4 0 0 0,3 0 0 0,0 2 16 0,2 3 0 15,6 1 0-15,-1-1-96 0,4 5-32 0,1 0 0 0,7 2 0 16,2 5-144-16,9-1 0 0,5-1 0 0,6 1 0 31,1 2-1344-31,7 1-192 0</inkml:trace>
  <inkml:trace contextRef="#ctx0" brushRef="#br0" timeOffset="41910.16">17114 6905 22575 0,'-12'2'992'0,"12"-2"224"0,0 0-976 0,0 0-240 0,-6 0 0 0,6 0 0 16,0 0 624-16,-6-4 80 0,3-5 0 0,2-2 16 16,1-2-304-16,1-4-64 0,1-3-16 0,4-1 0 15,-3 0-192-15,5-1-144 0,1-6 192 0,2-2-192 16,2-2 0-16,0-1 0 0,0-2 0 0,-1-1 0 15,0-2 0-15,-1-1 0 0,2-4 0 0,-1 4 0 16,2 4 0-16,-3 2 0 0,-5 1 0 0,3 6 0 0,-3 6 0 16,3 1 160-16,-2 4-160 0,0 3 192 0,-4 3-192 0,1 2 160 15,0 2-160-15,-4 5 160 0,0 0 176 0,10 1 48 16,-10-1 0-16,13 7 0 0,-4 5 64 0,2 4 32 16,2 4 0-16,0 3 0 0,-2 4-80 0,1 1-16 15,0 3 0-15,0 0 0 0,-2 0-144 0,0 0-48 16,0 1 0-16,-2 0 0 0,0-1-192 0,0-1 0 15,0-3 0-15,-3-1 0 0,3-6-288 0,-4 2 0 16,1-3 0-16,-1-1 0 16,2-2-1440-16,-2-3-304 0,-2-2-48 0</inkml:trace>
  <inkml:trace contextRef="#ctx0" brushRef="#br0" timeOffset="42209.975">17286 6578 10127 0,'-18'6'448'0,"7"-3"96"15,-1-1-544-15,2 0 0 0,3 0 0 0,7-2 0 0,-9 6 3968 0,3 1 704 0,6-7 128 0,1 12 16 16,3 1-3472-16,1 0-688 0,6 5-144 0,1-1-16 16,4 2-48-16,2 4 0 0,2 2 0 0,2 4 0 15,4-2-224-15,-1 3-48 0,-4-1-16 0,2 2 0 16,0-1-160-16,2 1 0 0,-3-2 0 0,4-2 0 15,-1 1 128-15,0-1-128 0,-2 1 0 0,-1 1 128 16,1 4-128-16,-1 0 0 0,-6 0 0 0,2-2 0 0,4-2 0 0,0-1 128 16,0 2-128-16,3-6 0 0,0-4 0 0,1-1 0 15,2-3 0-15,2 0 0 16,0-6-416-16,4-3-64 0,4-2-16 0,1-4-13120 16</inkml:trace>
  <inkml:trace contextRef="#ctx0" brushRef="#br0" timeOffset="42761.729">19369 6892 20271 0,'-18'4'1792'0,"7"-3"-1424"0,-5 0-368 0,1-2 0 16,-1-1 1568-16,0 1 240 0,-3 3 48 0,2 0 16 15,-2 0-1488-15,-2 3-384 0,-4 2 0 0,1 3 128 16,-3 2-128-16,1 4 176 0,-3 1-176 0,1 3 192 15,0 2-192-15,2 1 0 0,0 2 0 0,3 1-176 16,3 3 176-16,0 0 0 0,2 3 0 0,3 0 0 0,1 0 0 0,4-3 0 16,1-5 0-16,4 0 128 0,1 1-128 0,4-4 0 15,3-5 0-15,-1-5 0 0,4-5 128 0,-6-6-128 16,11 3 160-16,2-4-160 0,1-7 224 0,3-3-48 16,-3-4-16-16,4-6 0 0,0-6-160 0,2-3 192 15,0-1-192-15,-2-1 192 0,-5 1-192 0,1 1 0 16,0 1 0-16,2 4 128 0,-2 3-128 0,-2 4 0 15,-1 5 0-15,-2 3 0 0,-1 4 0 0,-8 6 0 16,0 0 0-16,13 6 0 0,-5 1 128 0,0 7-128 16,1 7 0-16,0 8 128 0,0 8 320 0,-2 7 64 15,0 7 16-15,1 1 0 0,1 3-192 0,-3 0-32 16,-1 4-16-16,-2-4 0 0,-1 0-144 0,-3 1-16 16,-2 2-128-16,-1-4 192 0,1-4-32 0,1-9-16 0,-6-3 0 15,2-7 0-15,-1-5-144 0,-1-3 0 0,-2-3 0 16,-1-7 0-1,0-4-1424-15,0-4-368 0,-4-5-80 0,-5-6-16 0</inkml:trace>
  <inkml:trace contextRef="#ctx0" brushRef="#br0" timeOffset="43134.81">19607 6945 13823 0,'-12'0'608'0,"12"0"128"0,-8 5-592 0,-2 1-144 16,3 3 0-16,0 2 0 0,4 0 4912 0,0 4 944 16,2 0 192-16,0 4 32 0,1 2-4992 0,0-2-1088 15,-1 0 0-15,-1-1-160 16,2-2-240-16,-2 2-48 0,-3-1-16 0,1-1 0 0,0-3 640 0,-2-1 128 15,1-1 16-15,-1-3 16 16,6-8-1104-16,0 0-240 0,0 0-32 0,-9-1-16 0,3-4 1424 0,0-6 272 16,2-4 64-16,-1-3 16 0,-1-2 48 0,0 0 0 15,5-2 0-15,2-4 0 0,1-2-304 0,4 0-48 16,-2 1-16-16,5 1 0 0,3 1-400 0,4 1 0 16,0 1 128-16,3 2-128 0,2 0 0 0,2 2 0 15,0 2 0-15,0 1 0 16,0 2-544-16,1 3 16 0,2 0 0 0,-3 2 0 15,1 1-2944-15,-2 2-592 0</inkml:trace>
  <inkml:trace contextRef="#ctx0" brushRef="#br0" timeOffset="43483.712">20086 6901 24879 0,'0'0'2208'16,"0"0"-1760"-16,0 0-448 0,0 0 0 16,11 2 1408-16,-4-4 208 0,2-2 48 0,0-1 0 15,0-4-1664-15,-1-6-160 0,0-4-112 0,0-1-32 0,1 1 112 0,-3-1 32 16,-1 1 0-16,-2-2 0 0,-1-2-112 0,-1 2-32 16,-1 4 0-16,-2 2 0 0,-2 0 304 0,-3 3 0 15,2 1 0-15,-3 3 0 0,-1-1 560 0,0 3 16 16,0 5 0-16,0 4 0 0,-2 5-160 0,1 4-32 15,-5 3 0-15,2 3 0 0,0 3-176 0,2 4-32 16,2 4-16-16,2 4 0 0,2 2-160 0,2-1 192 16,2 2-192-16,2-6 192 0,3-3-192 0,2 0 0 15,0-3 0-15,3-2 0 0,1-1 0 0,1-5 0 16,2-5 0-16,-1-1 0 0,3 0-256 0,1-7-96 16,3-1-16-16,-2-5 0 15,4-7-1456-15,2-6-288 0</inkml:trace>
  <inkml:trace contextRef="#ctx0" brushRef="#br0" timeOffset="43706.103">20516 6571 35935 0,'-10'7'1600'0,"4"2"320"0,1 3-1536 0,3 2-384 0,2 2 0 0,3 1 0 15,1 1 960-15,4 3 128 0,3 0 32 0,1 1 0 16,2-5-1120-16,2 0 0 0,-1-1-160 0,2 1 0 16,-1 0-752-16,3 0-160 0,0-4-16 0,-1-1-16 15,1-1-560-15,-3 0-128 0,1-3 0 0,-2-3-16 16,0-2-624-16,-3-3-128 0,-1 0-32 0,-1-5-7664 16</inkml:trace>
  <inkml:trace contextRef="#ctx0" brushRef="#br0" timeOffset="43910.163">20814 6474 21183 0,'-10'8'1888'0,"2"3"-1504"16,4 3-384-16,-4 3 0 0,0 5 3136 0,0 5 576 16,2 1 96-16,-2 5 32 0,4 3-2576 0,0 4-512 15,-3 2-112-15,1 2 0 0,1 1-128 0,2 0-32 16,-1-1 0-16,1-2 0 0,1-4-352 0,-3 0-128 15,3-3 0-15,2-1 0 16,0-1-704-16,1-2-256 0,0 0-32 0,4-4-16 16,-2-5-2416-16,3-8-480 0</inkml:trace>
  <inkml:trace contextRef="#ctx0" brushRef="#br0" timeOffset="44596.64">22399 6301 21647 0,'-11'5'960'0,"3"-2"192"0,-1-3-912 0,-3 1-240 0,-1 0 0 0,-2 1 0 16,-3 0 192-16,-1 0-16 0,0 2 0 0,-2-1 0 15,-2 1 352-15,-3 1 80 0,2 0 16 0,0 2 0 16,-1 1-112-16,1 3-32 0,0 3 0 0,3 2 0 16,3 1 144-16,-1 2 16 0,1-1 16 0,2 2 0 15,3-1 112-15,4 1 32 0,0-2 0 0,5 2 0 16,3 1-432-16,3-1-96 0,2-2-16 0,4-1 0 16,1-4-112-16,2-3-16 0,2 0-128 0,2-2 192 0,2-3-192 0,1 0-128 15,2-2 128-15,2-4-208 0,1-5 208 0,0-3-176 16,2 1 176-16,-3-3-160 0,-3-1 288 0,0-3 64 15,-1-1 16-15,0-2 0 0,-1 1 64 0,-4-4 16 16,-4-1 0-16,-4 1 0 0,-1 2 128 0,-4-2 32 16,-1 2 0-16,-8-1 0 0,-4-2 128 0,-1-2 16 15,5 2 16-15,-7 4 0 0,0 3-384 0,-4 6-80 16,0 1-16-16,2 5 0 0,2 3-368 0,1 2-80 16,0 0 0-16,3 2-16 15,0 2-1456-15,1 3-272 0,1 1-64 0</inkml:trace>
  <inkml:trace contextRef="#ctx0" brushRef="#br0" timeOffset="44929.25">22425 6276 10127 0,'0'0'896'0,"0"0"-704"0,0 11-192 0,-1-2 0 15,1 1 4864-15,0 2 928 0,0 2 192 0,0 2 32 16,0 2-4800-16,0 2-976 0,0-3-240 0,1 1 0 16,0 2 0-16,2-3 0 0,1-1 0 0,-2-1 0 15,1-1 0-15,1-2-192 0,-2-2 192 0,2-1-160 16,-4-9 160-16,0 0 0 0,0 0-144 0,5 7 144 16,-5-7 416-16,0 0 160 0,10-3 16 0,-3-3 16 15,3-4 528-15,-3-3 96 0,1-3 32 0,-2-1 0 0,3-3-480 16,-1 0-80-16,0 0-32 0,-2-2 0 0,-1-3-416 0,1 0-96 15,1-1-16-15,-3 2 0 0,-1 1-144 0,-2 0-144 16,2-1 144-16,0 1-208 16,0 2-1120-16,2 0-208 0,-4 0-64 0,1 2 0 15,1 4-1856-15,2 2-368 0</inkml:trace>
  <inkml:trace contextRef="#ctx0" brushRef="#br0" timeOffset="45180.208">22881 5675 11967 0,'0'0'528'0,"-9"7"112"0,0-4-512 0,0 1-128 0,2 1 0 0,1 6 0 16,3 5 5120-16,1 4 976 0,-4 3 208 0,3 0 32 15,-1 0-5072-15,3 4-1024 0,2 2-240 0,-1 7 0 16,-1 5 0-16,1 1 0 0,1 0 0 0,-1-2 0 15,0 1 0-15,0-2 0 0,0-3 0 0,3-1 0 16,-2-1 0-16,0-1-160 0,-1-1 160 0,2-1-208 16,0 0-1136-1,2-5-208-15,-2-5-48 0,0-4-7616 0,0-7-1536 0</inkml:trace>
  <inkml:trace contextRef="#ctx0" brushRef="#br0" timeOffset="45494.228">22654 6120 2751 0,'0'0'256'0,"0"0"-256"15,0 0 0-15,0 0 0 0,0 0 3776 0,0 0 704 16,0 0 128-16,0 0 48 0,12-1-2448 0,-2 1-480 0,1-3-112 16,4 1-16-16,4-3 224 0,3 2 32 0,-1-1 16 0,5-1 0 15,4-2-704-15,1-3-144 0,1-2-16 0,2 2-16 16,1 1-224-16,4-1-64 0,-1-2 0 0,3-3 0 16,-3 1-496-16,2-1-208 0,-4-2 176 0,-2 2-176 31,-3 0-1984-31,-3 1-480 0,-3 5-96 0,-5-2-32 0</inkml:trace>
  <inkml:trace contextRef="#ctx0" brushRef="#br0" timeOffset="46721.326">18016 8669 23951 0,'0'0'2128'0,"0"0"-1696"0,0 0-432 0,0 0 0 15,0 0 2112-15,0 0 352 0,0 0 64 0,0 0 16 16,10-2-1920-16,3-5-384 0,3-3-80 0,3-1-16 16,3 0 16-16,7-4 0 0,10-5 0 0,-1 0 0 15,1 1-368-15,0-3-80 0,1 1-16 0,0 0 0 32,0-1-832-32,2 2-160 0,-5 2-48 0,2 3 0 0,-4 1-320 0,0 2-80 0,1 0-16 0,-3 3-5568 15,-6-1-1120-15</inkml:trace>
  <inkml:trace contextRef="#ctx0" brushRef="#br0" timeOffset="46980.045">18221 8819 25791 0,'-23'12'1152'0,"10"-8"224"0,2-2-1104 0,1 1-272 16,0-2 0-16,10-1 0 0,0 0 2240 0,0 0 384 15,0 0 64-15,12 0 32 0,3-4-2160 0,7-4-432 16,6-6-128-16,3 0 0 0,2 0 0 0,2-5 0 16,1-3 128-16,4 0-128 15,4 1-352-15,0-1-112 0,-2 2-32 0,2-2 0 16,-2 3-768-16,1-2-144 0,-2 0-48 0,-4 4 0 16,-1 2-1040-16,-3 1-192 0,-5 2-64 0,1-2-7264 0</inkml:trace>
  <inkml:trace contextRef="#ctx0" brushRef="#br0" timeOffset="47692.096">20092 8067 24879 0,'-23'-1'1088'0,"8"0"256"0,-3 0-1088 0,2 0-256 0,-8 0 0 0,4 1 0 16,-1 2 1568-16,-1 0 256 0,-3-1 48 0,0 5 16 15,0-5-736-15,2 2-160 0,0 3-32 0,-1 2 0 16,0 1-1568-16,1 8-320 0,1 7-64 0,1-1-16 15,3-3 784-15,-2 1 224 0,0 1 0 0,3 3 0 16,4 3 0-16,1 1 192 0,2 2 0 0,5-2 0 0,4-4-192 0,5-1 192 16,0-1-192-16,9 1 192 0,-2-2-192 0,4-3 0 15,3-1 0-15,-1-6 0 0,3-4-144 0,2-5-64 16,0-3-16-16,1-5 0 0,0-6 64 0,1-3 16 16,1-3 0-16,2-5 0 0,2-5 144 0,-2-2 128 15,1-4-128-15,-4 0 176 0,-5 0-176 0,-3-1 0 16,-2-1-160-16,-3-1 160 0,-7 1 0 0,-2 3 0 15,-3 1 0-15,-2 3 0 0,-6 1 320 0,-2 4-64 16,-4 3 0-16,2 3 0 0,-1 1-128 0,-2 5-128 16,1 3 144-16,-1 4-144 0,-3 4 0 0,1 5-128 15,1 1-16-15,1 3 0 16,2-1-1520-16,1 2-320 0,1 0-48 0</inkml:trace>
  <inkml:trace contextRef="#ctx0" brushRef="#br0" timeOffset="47984.61">20190 7571 39967 0,'0'0'1776'0,"-9"1"352"0,9-1-1696 0,-5 11-432 0,3 2 0 0,-1 3 0 15,2 3 0-15,1 5-192 0,0 5 0 0,5 5 16 16,-2 4 176-16,1 2-192 0,0-2 192 0,0 1-192 0,-2-2-128 16,0 2-16-16,0 0-16 0,-1 0 0 15,-1-2-144-15,-1 1-16 0,-1 0-16 0,2 1 0 16,-1-4-336-16,0-3-64 0,0-5-16 0,1-3 0 16,-1-2-640-16,1-4-128 0,1-5-16 0,0-3-16 15,-1-10-1152-15,0 0-240 0,0 0-32 0,13 0-16 0</inkml:trace>
  <inkml:trace contextRef="#ctx0" brushRef="#br0" timeOffset="48478.324">20735 7940 20271 0,'-15'-3'1792'0,"5"0"-1424"0,-1 1-368 0,-1 2 0 15,2 2 2928-15,-1-1 512 0,-1-2 96 0,-1 1 32 16,2 0-3088-16,-1 1-608 0,1 1-128 0,-2 1-32 16,1 3 48-16,0 4 16 0,-1 1 0 0,2 1 0 15,0 2 224-15,0 1-192 0,2 4 192 0,-4 2-192 16,0 3 192-16,1 0 0 0,3 2 0 0,-2 2 0 16,3-3 0-16,3-1 0 0,3-3 0 0,2 0-144 15,0-2 144-15,3-3 0 0,5-1 160 0,0-3-160 16,2-3 272-16,2-3-32 0,-2-1-16 0,3-5 0 15,1-4 32-15,1-3 16 0,1-5 0 0,0-4 0 16,2 2-272-16,-2-6 160 0,0-4-160 0,-1-7 128 16,1-7-128-16,-2-2 0 0,-1 0 0 0,-1-1 0 0,-2 0-240 15,-2-1 80-15,0-2 16 0,-2-4 0 0,-1-6-16 0,-2-1 0 16,-2 1 0-16,-2 0 0 0,-2 4 160 0,-2 6-192 16,3 4 192-16,-4 6-192 0,0 3 192 0,-2 3 0 15,2 9 0-15,1 1 0 0,3 3 208 0,-4 4-16 16,1 3-16-16,1 2 0 0,-1 3 80 0,5 3 0 15,-6 3 16-15,1 8 0 0,-3 6-128 0,2 5-16 16,-2 4-128-16,4 4 192 0,0 1 16 0,3 4 0 16,0 3 0-16,1 6 0 0,1 5 64 0,0 1 16 15,3-1 0-15,2 0 0 0,2 2-160 0,1-4-128 16,0-4 192-16,2-2-192 0,0-2 128 0,3-1-128 16,2-1 0-16,3-7 0 15,-3-6-1168-15,0-2-304 0,1-2-48 0,2-5-12864 0</inkml:trace>
  <inkml:trace contextRef="#ctx0" brushRef="#br0" timeOffset="49162.351">21553 7553 30351 0,'0'0'1344'0,"0"0"272"0,-7 5-1296 0,2 1-320 16,0 0 0-16,3 5 0 0,-1 6 0 0,2 1 0 15,-1 3 0-15,1 0 128 0,1-2-128 0,2 5 176 16,1 6-176-16,0 0 192 0,-2-3-192 0,-1-1 0 16,2-2 0-16,0-1 128 0,0-2-128 0,-1 1 0 15,0-4 0-15,-1-2 0 0,0-5 160 0,0-3 0 16,0-8 0-16,0 0 0 0,0 0 288 0,0 0 64 16,0 0 16-16,0 0 0 0,9-12-112 0,1-3-32 15,0-8 0-15,0-2 0 0,-2-1-384 0,2-6 0 16,1-4 0-16,-2-1 0 0,0 1-144 0,0 0 144 0,1 1-192 0,1 4 192 15,-3 3-400-15,3 4 16 0,2 6 16 0,-4 3 0 16,1 6 48-16,1 0 0 0,3 4 0 16,-3 5 0-16,-2 5 320 0,4 4 0 0,-2 3 0 0,1 4 0 15,-1 5 704-15,0 4 272 0,-4 1 48 0,1 7 16 32,-4 3-1616-32,1 1-336 0,-2-3-64 0,2-2-16 0,-5-4 848 0,-2-5 144 0,-1-4 0 0,2-2 128 15,1 0 32-15,0-6 16 0,0-11 0 0,0 0 0 16,0 0 0-16,0 0 0 0,0-10 0 0,1-6 0 15,2-4 32-15,-1-5 16 0,2 1 0 0,-1-9 0 16,1-8-224-16,-1 2 176 0,-2-4-176 0,1 3 160 16,0 4-160-16,3 3 0 0,2 1 0 0,2 8 0 15,1 4-208-15,1 5 80 0,-2 3 128 0,1 6-208 16,2 5 208-16,-2 4 0 0,1 5 0 0,0 5 0 0,0 5 0 0,0 4 0 16,-1 0 0-16,-1 5 0 0,-1 5 0 0,0 2 0 15,0-2 0-15,-3 1 0 0,1 4 0 0,-2-4 0 16,2-4 0-16,0-1-144 0,-2-3 0 0,1-2 0 15,1-4 0-15,-2-4 0 16,3-5-624-16,-2-1-112 0,-5-9-16 0,7 4-8400 16,-7-4-1680-16</inkml:trace>
  <inkml:trace contextRef="#ctx0" brushRef="#br0" timeOffset="49596.12">22389 7382 15663 0,'-8'-4'1392'0,"-1"2"-1120"0,-2-1-272 0,3 4 0 16,1 6 4512-16,2 2 848 0,-2 0 160 0,0 3 48 15,2 3-4672-15,-2 3-896 0,1-1-224 0,-3 3-32 16,1 0 80-16,0 2 16 0,4 1 0 0,-1 2 0 15,-2 2-32-15,1 0 0 0,0 1 0 0,1-2 0 16,2-3 192-16,3-3 0 0,0-2-144 0,0 1 144 16,0-3 0-16,0-3 0 0,2-4 0 0,-2-9 0 15,0 0-256-15,0 0 64 0,12-5 0 0,-2-2 16 0,5-3 176 0,-1-11 0 16,0-8 128-16,-1-1-128 0,0-1-192 0,-2-4-96 16,0-3-32-16,-3-1 0 15,-3-1-464-15,-2-1-112 0,-2 5 0 0,-1 0-16 0,-2-2 576 0,1 10 112 16,0 6 32-16,0 7 0 0,-2 9 448 0,3 6 80 15,0 0 32-15,-1 11 0 0,-3 4-224 0,3 6-144 16,2 3 192-16,3 4-192 0,0-1 0 0,0 4 0 16,-2 1 0-16,4 1 0 0,0-4 0 0,3 0 128 15,-2 0-128-15,3-3 160 0,-2-2-160 0,3-2 0 16,0-6 0-16,-1 0 0 0,1 2 0 0,-1-6-304 16,-1-6 48-16,1-8 16 15,1-6-1808-15,-1-7-384 0</inkml:trace>
  <inkml:trace contextRef="#ctx0" brushRef="#br0" timeOffset="49891.836">22646 6800 33167 0,'-6'0'2944'0,"6"0"-2352"0,-6 10-464 0,1 2-128 16,3 3 960-16,-1 3 160 0,1 6 32 0,1 4 16 15,2 5-1008-15,1 2-160 0,1 1 0 0,0 4-192 16,1 2 192-16,2 2 0 0,3 1 0 0,-4 0-144 16,-1-1-32-16,3-3 0 0,-3-3 0 0,2-1 0 15,-1-4-1600-15,0-3-320 0,-1-1-64 0,3-5-16 16,-4-4-1040-16,-1-5-224 0,-3-3-32 0</inkml:trace>
  <inkml:trace contextRef="#ctx0" brushRef="#br0" timeOffset="50085.709">22327 7286 26719 0,'0'0'2368'0,"0"0"-1888"15,0 0-480-15,0 0 0 0,9 5 2720 0,2-4 448 0,3-2 96 0,3 1 0 16,2 0-2496-16,3-1-512 16,0-5-112-16,4-1-16 0,3-3-128 0,1 0 192 0,2 2-192 0,0-1 192 31,0 3-1504-31,1-2-288 0,0 2-64 0,-3-1-16 16,-4-1-944-16,2-1-192 0,-2 0-48 0,-1 0 0 0</inkml:trace>
  <inkml:trace contextRef="#ctx0" brushRef="#br0" timeOffset="50449.375">22896 7371 35935 0,'0'0'3200'0,"0"0"-2560"15,0 0-512-15,0 0-128 0,9 0 1296 0,0-3 240 16,1-3 64-16,2-2 0 15,3-6-1600-15,3-4-480 0,-2-5-16 0,3 1 0 16,-2 0-80-16,2 1 0 0,-1-4-16 0,-3 5 0 16,-2 0-128-16,-2 1-32 0,-5 0 0 0,-1 2 0 0,0-1 752 0,-3 3 0 15,-1 3 0-15,1 1 160 0,-1 1 480 0,-1 0 112 16,-1 2 16-16,1 8 0 0,0 0-368 0,0 0-64 16,0 0-16-16,-7 7 0 0,-2 4-320 0,1 0 0 15,-1 4 0-15,2 2-192 0,-2 0 192 0,-1 7-128 16,-1 4 128-16,1-3-128 0,2 3 128 0,-1 1 0 15,1 4 0-15,1-4 0 0,-1-5 0 0,4-1 0 0,1-1 0 0,0-1 0 16,3-1 0-16,3-2 0 0,0-4 0 0,4-2-128 16,1-3-64-16,4-3 0 0,-1-1 0 0,3-2 0 31,1-1-1248-31,3-3-256 0,1-4-48 0,0-4-8464 0,-1-3-1696 0</inkml:trace>
  <inkml:trace contextRef="#ctx0" brushRef="#br0" timeOffset="50775.255">23335 7036 28559 0,'0'0'1264'0,"-3"8"272"16,-2 3-1232-16,1 5-304 0,-2 4 0 0,4 5 0 15,4 5 1648-15,-1 3 272 0,-1 2 48 0,3 0 16 0,0 0-1584 0,-1-2-400 16,-1-4 0-16,3-4 128 0,-2-1-128 0,1-5 0 15,-2-4 0-15,1-2 0 0,1-5 0 0,-3-8-208 16,0 0 48-16,0 0 16 0,0 0 144 0,0 0-208 16,-3-10 80-16,1-5 128 0,0-6 0 0,0-2 288 15,1-3-32-15,0-4 0 0,-3-3 448 0,2 1 64 16,0-2 32-16,1 2 0 0,1 5-384 0,1 1-80 16,1 4-16-16,4 1 0 0,0-1-320 0,3 5-240 15,-1 1 48-15,3 5 0 0,2 3-144 0,0 1-32 16,0 4 0-16,3 0 0 15,1 2-128-15,0 4-16 0,-1 1-16 0,1-1 0 16,1 2-1584-16,2-1-304 0,2-1-64 0</inkml:trace>
  <inkml:trace contextRef="#ctx0" brushRef="#br0" timeOffset="51017.635">23733 6659 35007 0,'0'0'3120'0,"-5"9"-2496"0,0 1-496 0,2 4-128 16,1 4 992-16,1 6 176 0,0 5 48 0,-2 3 0 16,2 1-992-16,-1 0-224 0,-1 1 0 0,1-3 0 0,0-4 0 0,1 1 0 15,0 0-192-15,0-1 192 16,-1-3-1504-16,1-2-208 0,0-3-32 0,0-1-16 15,0 1-1264-15,-1-3-256 0,0-5-48 0,0-4-7872 16</inkml:trace>
  <inkml:trace contextRef="#ctx0" brushRef="#br0" timeOffset="51653.285">24114 6706 21183 0,'0'0'944'0,"-8"-3"192"0,-2 1-912 0,1 2-224 0,-3 4 0 0,2 1 0 15,-1 2 3904-15,3 3 720 0,-1 2 160 0,0 3 16 16,-1 3-3952-16,0 3-848 0,0 2 0 0,0 1-176 16,2 0-176-16,-2 0-32 0,1-1-16 0,2 0 0 31,3-1-288-31,-1-2-48 0,1-4-16 0,2-3 0 0,1-3 384 0,2-1 80 0,2-1 16 0,-3-8 0 15,0 0 272-15,0 0 0 0,11 0 0 0,1-2 0 16,-2-3 416-16,0-3 144 0,1-3 16 0,-1-2 16 16,1-4-96-16,0 0-32 0,0-1 0 0,1-1 0 15,2 1-464-15,-3 2 128 0,-4 6-128 0,2 2 0 16,2 1 0-16,-4 1 0 0,-1 1-144 0,-6 5 144 16,11 2-192-16,-1 1 48 0,-10-3 16 0,13 10 0 15,1 5 128-15,-2-1-128 0,1-1 128 0,0-1-128 0,1-1 128 16,1-2 0-16,0-3 0 0,-2-2 0 0,-1-2 0 0,2-2-160 15,2-3 160-15,-2-5 0 0,0-2 0 0,1-4 0 16,0-5 192-16,2-4-48 0,0-3 128 0,3-3 32 16,-2-2 0-16,0-2 0 0,0-3-176 0,1-4-128 15,0 1 144-15,-2-2-144 0,-2-3 176 0,0-5-176 16,-7-7 192-16,1-2-192 0,-4 0 0 0,-3-4-224 16,-3-7 16-16,-4-5 0 0,-2-3-112 0,-2-1 0 15,-6 1-16-15,1 4 0 0,-1 4 80 0,2 9 32 16,0 8 0-16,0 9 0 0,1 8 224 0,0 7 128 15,3 6 0-15,0 9-128 0,-4 7 352 0,1 3-32 16,0-1-16-16,1 10 0 0,-2 6-304 0,-1 9 0 16,0 6 0-16,2 6 0 0,0 4 0 0,1 5 0 0,2 5 0 15,3 7 0-15,-3 3 0 0,2 8 0 0,1 5 0 16,2 2 0-16,3-1 0 0,2 4 0 0,2 7 0 0,3-4 0 16,1-4 0-16,4-5 0 0,2-8 0 0,0-6 0 15,3-7 0-15,2-5 160 0,0-4-160 0,2-2 128 16,1-3-128-16,1-3 192 0,1-3-192 0,-2-8 192 15,-3-4-384-15,1-7-64 0,0-6 0 0,-3-1-10560 16,-1-4-2096-16</inkml:trace>
  <inkml:trace contextRef="#ctx0" brushRef="#br0" timeOffset="51819.992">23837 6177 44223 0,'-10'-10'1968'0,"5"4"400"0,1 1-1904 0,4 5-464 16,0 0 0-16,0 0 0 0,0 0 1024 0,0 0 128 15,8-5 0-15,-2 3 16 16,4 1-2784-16,-2-1-560 0,-1-3-128 0</inkml:trace>
  <inkml:trace contextRef="#ctx0" brushRef="#br0" timeOffset="61899.151">3677 6544 23327 0,'-19'-6'1024'0,"8"5"224"0,1-1-992 0,1 0-256 0,2 0 0 0,-1 0 0 15,0-1 128-15,-1 2 0 0,9 1-128 0,-7 0 192 16,-3-1-16-16,10 1-16 0,0 0 0 0,-9-2 0 16,-1-1-160-16,0-1 0 0,1 0-160 0,-3 2 160 15,1 2-256-15,0 0 32 0,0-1 16 0,-2 0 0 16,0-5 32-16,-1 2 16 0,-1-1 0 0,1 1 0 15,-3-3 160-15,0 0 0 0,-3-3 0 0,-1 1 128 16,0 2 128-16,-1 0 16 0,-4-3 16 0,-2 0 0 16,0 0 96-16,-3-1 32 0,-1-1 0 0,-2 2 0 15,-1 3-32-15,-2 0 0 0,2-2 0 0,0 1 0 16,-1 1-16-16,1 0-16 0,-1-3 0 0,0 2 0 0,-6 3-128 16,3 0-32-16,-1 2 0 0,-1-1 0 0,1-3-192 0,0 4 128 15,4 0-128-15,-1 1 0 0,3-2 0 0,0 2 0 16,1-1 0-16,-1 1 0 0,-1 0 0 0,1 0-160 15,-1 1 160-15,2 1-192 0,-3 0 192 0,3-1 0 16,0-2-144-16,3 2 144 0,0 0 0 0,4 2 0 16,1 2 0-16,3-1 0 0,0-3 256 0,4 1 32 15,2-1 0-15,1 3 0 0,-1 2-64 0,3 1-16 16,2-2 0-16,2 2 0 0,-2 3-208 0,5 2 0 16,-1 2 0-16,3 3 0 0,3 5 0 0,1 3 0 15,0 2 0-15,3 3-160 0,4 2 160 0,0 2 0 16,1 0 0-16,1 2-128 0,2 3 128 0,-2 5 0 0,-1 4 0 15,2 7 0-15,1 6 0 0,0 4 0 16,0 0 0-16,-2 2 0 0,1 3 0 0,2 7 0 0,-1 6 0 0,2 3 0 16,-4-2 0-16,2 4 0 0,2 4 0 0,1 4 0 15,-1 1 0-15,1 3 0 0,1 1 0 0,1 4 0 16,-2 2 0-16,0 1 0 0,3-2 0 0,-4 3 0 16,-4-3 0-16,0 3 0 0,1-5 0 0,0 4 0 15,-1 3 0-15,1-1 0 0,-2 0 0 0,1 0 0 16,-1 2 0-16,1 2 0 0,0-2 0 0,1 2 0 15,0 7 0-15,1-6 0 0,0-1 0 0,0 3 0 16,-4 3 0-16,3-1 0 0,-4-5 0 0,3 4 0 16,-4 2 0-16,3-3 0 0,1-4 0 0,-4 2 0 15,0 3 0-15,-2-5 0 0,2-8 0 0,-2 5 0 16,0 3 0-16,-1-5 0 0,1-7 0 0,0 3 0 0,1 3 0 0,1-6 0 16,-2-6 0-16,2 5 128 0,3 5-128 0,-5-1 192 15,2-5-64-15,1 2 0 0,1-2-128 0,2 6 176 16,-1 2-176-16,-1 1 192 0,-3-1-192 0,0 2 0 15,-1 3 0-15,3 1 128 0,-4-1-128 0,0 5 0 16,-2 0 0-16,-1-2 0 0,0-4 0 0,-1 1 0 16,0-1 0-16,-3-5 0 0,1-7 0 0,2 2 0 15,-1 4 0-15,3-8 0 0,-1-3 176 0,1-1-48 16,1 4-128-16,0-2 192 0,2-4-192 0,-1-1 176 16,1-1-176-16,2 4 160 0,-3 0-160 0,0-3 0 15,1-4 0-15,-1 2 0 0,-2 4 0 0,0-3 0 16,-1-6 0-16,0-3 0 0,-1-4 0 0,-1 1 0 15,1 2 0-15,-3-3 0 0,1-1 0 0,-1-9 0 16,3-5 0-16,-3 0 0 0,-3 2 0 0,2 0 0 0,2 2 128 16,0-7-128-16,1-8 0 0,-1-4 192 0,-1-3-192 0,1-5 192 15,2-3 16-15,-1-2 16 0,-1-3 0 0,3-1 0 16,1 1-48-16,0-5-16 0,0-3 0 0,0 4 0 16,-1 1-160-16,1-1 0 0,0-2 144 0,0 0-144 15,0 1 0-15,1-4 0 0,2-1 0 0,-2-1 128 16,-1-1-128-16,3 0 0 0,-1 0 0 0,-2-1 0 15,-1 0 0-15,-2 1 0 0,2-1 0 0,0 1 0 16,1 0 0-16,0 1 0 0,0 0 0 0,0-1 0 16,-4-2 0-16,3 1 0 0,1 2 0 0,1 0 0 15,1-2 0-15,1-2 0 0,-3-2 0 0,3-1 0 16,-3-10 0-16,5 10-208 0,1-4 80 0,1 2 128 16,-3-1-160-16,5-1 160 0,-2-1 0 0,3 0-144 0,4 3 144 0,-2 1 0 15,0-2-144-15,1 1 144 0,0-1-176 16,3 0 48-16,1 3 0 0,0-3 0 0,-5-2-80 0,2 1-16 15,1-1 0-15,0 1 0 0,0 0-16 0,-1-3 0 16,3-3 0-16,-2 0 0 0,1 0 16 0,-1-1 0 16,1 1 0-16,-2-2 0 0,1-2 224 0,-2 2 0 15,2 1-160-15,-1 0 160 0,1 1 0 0,1 1 0 16,-2 2 0-16,0 1 0 0,0 0 0 0,1 1 128 16,-1 2-128-16,5-3 192 0,4 4-192 0,-1-1 192 15,3-1-192-15,0-1 192 0,0 1-192 0,5 3 0 16,4-1 144-16,0-2-144 0,-1-1 0 0,0-1 0 15,2-1 0-15,-3 2 0 0,0-1-256 0,1-2 0 16,1-2-16-16</inkml:trace>
  <inkml:trace contextRef="#ctx0" brushRef="#br0" timeOffset="67190.044">1561 14969 25791 0,'0'0'2304'0,"0"0"-1856"16,0 0-448-16,0 0 0 16,0 0 256-16,9 3-32 0,2 3-16 0,3 0 0 0,3 1-208 0,5 2 0 15,4 2 0-15,5 2 0 0,3 1-128 0,5 2 128 16,-2 0 0-16,4 3 0 0,1 1 0 0,-2-2-128 15,1 1 128-15,-1 0 0 0,-1-1 0 0,-5 0-192 16,-6-7 192-16,-4-1-160 0,-1 0 160 0,-6-5-192 16,-5 0 192-16,-12-5-192 0,0 0 192 0,0 0 128 15,0 0-128-15,-7-6 176 0,-3-3 336 0,-5 0 64 16,-7-4 0-16,-1-1 16 0,-6-2 32 0,-1-2 0 16,0 0 0-16,-2-1 0 0,-1-2-336 0,1 0-64 15,1 0-16-15,0-1 0 0,0-2-208 0,5 2 0 16,2-2 0-16,2 2 0 0,1 2 0 0,4-1 0 15,2 1 0-15,4 0 0 0,7 0 0 0,-4 3 0 0,1 0 0 16,1 2 0-16,4 2-176 0,0 2 176 0,2 1-160 16,2 0 160-16,1 0-240 0,2 2 48 0,4 3 16 0,1 0 0 15,1 0 0-15,0 3 0 0,3 1 0 0,5 2 0 16,2 1 16-16,1 3 0 0,3 1 0 0,-1 2 0 16,-2 0 32-16,-2 2 0 0,-2 1 0 0,-4-2 0 15,-3-3 128-15,-4-1 0 0,-7-5 0 0,0 0 0 16,0 0 304-16,0 0-16 0,0 0 0 0,0 0 0 15,-9-2 16-15,-3-2 0 0,-5-6 0 0,-1-5 0 16,-5-1-304-16,-3-5 160 0,-3-4-160 0,-1-4 128 16,1-1-128-16,3 0 0 0,2-3-192 0,1-2 192 15,2-2-176-15,5 2 176 0,6 1-128 0,3 4 128 16,-3 4 0-16,6 3 0 0,8 1 0 0,1 4-128 0,2 3 128 0,3 1 256 16,3 4-64-16,7 3-16 0,3 1-176 0,7 2 0 15,4 4 0-15,4 4 0 0,0 1 0 0,1 2 0 16,-3 2 0-16,3 3 128 0,1-1-128 0,0-1 0 15,-3 1 0-15,0 0 0 0,1 3-144 0,-2-3 144 16,-7-3-192-16,-2-3 192 0,-5-5-352 0,-5-3 32 16,-3-1 16-16,-5-5 0 15,-2-5-2240-15,-3-3-448 0,-8-11-80 0,-9-1-32 0</inkml:trace>
  <inkml:trace contextRef="#ctx0" brushRef="#br0" timeOffset="67515.177">1727 13496 24879 0,'-6'17'2208'0,"5"-6"-1760"0,4 1-448 0,4 3 0 16,3 4 1216-16,4 2 144 0,2-2 48 0,4 1 0 16,5-1-1168-16,2-1-240 0,-1-3 0 0,2 0 0 15,0 0 0-15,1-1 0 0,0-2 0 0,1-1 0 0,2-1-192 0,0-2 48 16,-1-4 0-16,-1-2 0 15,-5-2-1920-15,-3-2-384 0,2-6-80 0,-7 1-16 0</inkml:trace>
  <inkml:trace contextRef="#ctx0" brushRef="#br0" timeOffset="68178.652">1721 12909 32591 0,'-27'22'1440'0,"13"-8"304"0,2 1-1392 0,1 4-352 0,0 3 0 0,3 0 0 15,0 0-144-15,2 2-112 0,1 3 0 0,1-2-16 16,2-2 80-16,3 1 32 0,4 2 0 0,2 1 0 16,2 2 32-16,6 0 0 0,7 2 0 0,3 2 0 31,-2 3-272-31,5 0-48 0,2-1-16 0,1 0 0 0,0 1 32 0,-1-4 16 16,-2-4 0-16,-1-4 0 0,-1-2 160 0,-4-6 16 0,-2-3 16 0,-2-5 0 0,-2-4 224 0,-6-4 0 15,-2-4-160-15,-2-1 160 0,-1-3 208 0,-4-6 112 16,-2-7 32-16,-5-8 0 0,-3-7 176 0,-4-2 48 15,0-2 0-15,-2-2 0 0,-2-2-208 0,-1-1-48 16,2-1 0-16,-4-1 0 0,0 0-320 0,-1-2 0 16,-2-4-160-16,0 1 160 15,-2 3-480-15,-3 2 16 0,-3-1 0 0,-2 2 0 16,-2 0-192-16,-1-4-48 0,-4-4 0 0,-1 2 0 16,0 1-112-16,-7 3-16 0,-7 0-16 0,3 3 0 15,-3 0 336-15,2 1 80 0,-2 0 16 0,6 3 0 0,8 4 416 0,4 4 224 16,5 6-32-16,6 6 0 0,5 5 704 0,3 3 144 15,3 1 32-15,0 4 0 0,3 3-336 0,1 1-64 16,3 2-16-16,0 1 0 0,3 0-208 0,1 2-64 16,4-1 0-16,-3 6 0 0,2 0-256 0,2 4-128 0,4 1 128 0,5 5-128 15,5 4 0-15,5 5 0 0,-1 1 0 16,8 3 0-16,0 1 0 0,4 1 0 0,3 0 160 0,5 3-160 16,7 2 192-16,2 3-192 0,2 1 192 0,1-1-192 15,2 1 304-15,1 2-48 0,-3 2-16 0,-1-4 0 16,-2-2 96-16,0-2 32 0,3-4 0 0,-4-2 0 15,0-4-112-15,-2-3-32 0,-6-4 0 0,0-2 0 16,-6-3-224-16,-1-3 0 0,-1-3 0 0,-2-2 0 16,-5-3-944-16,0-1-80 15,0-3 0-15,-4-1-8336 0,-4-5-1664 0</inkml:trace>
  <inkml:trace contextRef="#ctx0" brushRef="#br0" timeOffset="68558.474">960 11567 25791 0,'-5'11'1152'0,"4"-3"224"0,3 3-1104 0,4 4-272 16,6 0 0-16,1 2 0 0,6 4 912 0,2 4 128 15,5 7 32-15,4 0 0 0,3-2-816 0,3 2-256 0,4 1 128 0,3 1-128 16,7 3 176-16,2-1-32 0,4 0 0 0,-1 3 0 16,2 0-144-16,2 1 0 0,2 0 0 0,-5-4 0 15,-1-3 0-15,-3-6 0 0,-4-8 0 0,-5-2 0 16,-6-5-240-16,-3-5-16 0,-1-2-16 0,-4-3 0 15,-4-1 16-15,1-2 0 0,0-8 0 0,-3-1 0 16,3-4 96-16,-3-1 32 0,-1-2 0 0,-2-4 0 31,-5-5-240-31,-4-3-32 0,-2-2-16 0,-3 2-11584 0</inkml:trace>
  <inkml:trace contextRef="#ctx0" brushRef="#br0" timeOffset="68772.526">1457 12421 37199 0,'-17'5'1648'0,"10"-3"336"0,7-2-1584 0,0 0-400 16,0 0 0-16,-3-11 0 0,2-4 0 0,4-6-224 15,1-6 32-15,1-8 0 0,3-9 192 0,1-4 0 16,3-7 0-16,-2-1 0 0,0-4-240 0,1-3 48 15,-1-4 16-15,1-4 0 16,0-4-2128-16,-1 6-416 0,0 5-96 0</inkml:trace>
  <inkml:trace contextRef="#ctx0" brushRef="#br0" timeOffset="69218.86">1566 11618 37551 0,'0'0'1664'0,"-5"-6"336"15,-3-4-1600-15,2-6-400 0,-3-2 0 0,4-5 0 16,-3-5 0-16,1-3-176 0,0-6 16 0,-1-3 0 0,0-3-32 0,1-2-16 15,-3-1 0-15,2 3 0 16,-2 4-640-16,-1 1-128 0,-2 3-32 0,0 3 0 16,-4 1-480-16,-3 4-112 0,2 3 0 0,1 5-16 15,2 5 784-15,2 4 144 0,1 3 48 0,2 6 0 0,-1 4 1040 0,5 7 224 16,1 5 32-16,2 5 16 0,2 6 144 0,1 3 16 16,0 6 16-16,4 4 0 0,2 0-384 0,1 6-80 15,3 3 0-15,4-1-16 0,0-1-96 0,3-5-16 16,-2-3 0-16,2-4 0 0,-1-6 32 0,2-3 0 15,1-7 0-15,-3-2 0 0,1-5-112 0,-1-4-32 16,-1-4 0-16,2-4 0 0,3-5-144 0,-4-4 192 16,2-4-192-16,1-7 192 0,-1-7-192 0,1-3 128 15,-3-7-128-15,1-6 128 0,-1-6-128 0,2-2-272 0,0 0 64 16,-1 2 16 0,-2 1-1632-16,-1 0-320 0,1 0-64 0,-2 0-16 0</inkml:trace>
  <inkml:trace contextRef="#ctx0" brushRef="#br0" timeOffset="69586.636">1180 10583 12895 0,'-9'12'576'0,"3"-3"112"0,2 0-560 0,2 0-128 16,2 0 0-16,3 2 0 0,4 2 4736 0,5 3 928 16,4 2 176-16,3 2 48 0,0-1-4768 0,3 5-944 15,4-2-176-15,0 0 0 0,3-2 0 0,-1 2-144 16,-1-2 144-16,-3-1 0 0,-1-5-208 0,-3-5 64 16,-4-3 16-16,-3-2 0 0,-2 1-48 0,-11-5 0 15,0 0 0-15,0 0 0 0,3-8 384 0,-4-1 80 16,-5 1 16-16,-2-5 0 0,-6-5 560 0,-3-3 112 15,-5-1 32-15,-3 0 0 0,-3 0-272 0,1-1-48 16,2-1-16-16,0-1 0 0,3 0-464 0,1-2-80 16,1 1-128-16,4 0 176 0,0 1-176 0,7 0 0 15,2-2 0-15,4 2 0 0,-3 1-320 0,6 2 48 16,3-1 16-16,1-1 0 16,-4-3-1792-16,2 3-368 0,0 2-64 0</inkml:trace>
  <inkml:trace contextRef="#ctx0" brushRef="#br0" timeOffset="70227.005">1067 9626 21183 0,'-9'9'1888'0,"3"1"-1504"16,2 0-384-16,3 0 0 0,2 1 2880 0,4-1 512 15,3-2 112-15,4 7 16 0,2 0-2912 0,4 4-608 16,1 0 0-16,7 3-144 0,6 2 144 0,1 1 0 16,2 3-144-16,5 2 144 0,3 4 0 0,-3-2-144 15,-2-4 144-15,-2-1 0 0,-2 0 0 0,-4-4-128 16,-5-4 128-16,-5-4 0 0,-4-2 0 0,-4-3-128 15,-2-2 128-15,-10-8 0 0,0 0 0 0,0 0 0 16,0 0 160-16,0 0-32 0,-8-6 272 0,-1-4 64 16,-4-4 16-16,-3-5 0 0,-5 0-224 0,-2-8-32 15,-1-4-16-15,-1 3 0 0,-1-1 0 0,1 1 0 16,-1-2 0-16,-3 1 0 0,3 3-208 0,1-2 144 16,0 0-144-16,6 2 128 0,5 2-128 0,1 2 0 0,-1 2 0 0,4 3 0 15,4 1-160-15,3 4 160 0,1 4 0 0,2 1-144 16,0 7 144-16,0 0-208 0,7-2 80 0,4 4 128 15,2 3-384-15,2 6 64 0,3 6 0 0,2 1 0 16,4-2 0-16,-2 3 16 0,2-3 0 0,-4 4 0 16,-2 1 304-16,-1-2-192 0,-4-4 192 0,-3-4-160 15,-7-2 160-15,-3-9 144 0,0 0-16 0,0 0-128 16,0 0 768-16,0 0 32 0,-4-13 16 0,-5-5 0 16,1-3-272-16,-4-5-48 0,-3-5-16 0,-2-2 0 15,1-1-480-15,-4-1 0 0,-1-2 0 0,2-1 0 16,3-3 0-16,3 0 0 0,-1 4 0 0,3 1 0 15,2 4 0-15,1 5 0 0,6 5 0 0,1 3 0 16,-2-1 0-16,8 7 0 0,5 3 0 0,3 5 0 0,-2 5 0 0,10 2 0 16,4 3 144-16,5 4-144 0,4 3 0 0,1 6 128 15,0 3-128-15,4 1 0 0,-1 3 128 0,3-1-128 16,-3 2 128-16,2-2-128 0,-5-3 0 0,0-4 0 16,-3-6-144-16,-3-6 144 15,-4-5-1568-15,-2-4-208 0,-1-4-32 0</inkml:trace>
  <inkml:trace contextRef="#ctx0" brushRef="#br0" timeOffset="71300.337">846 8504 34383 0,'-16'-6'1520'0,"5"0"320"0,-7-3-1472 0,3-3-368 15,2-3 0-15,2-5 0 0,4-2 0 0,1-3-256 16,0-3 32-16,6-4 16 0,0-5 32 0,0-4 16 16,0-2 0-16,4-1 0 0,3 4 160 0,3-3 0 15,0-2 0-15,0 2-128 0,2 2 128 0,4 1 0 16,6 4 0-16,-3 1-128 0,0 1-144 0,0 5-32 16,3 7 0-16,-1 2 0 0,1 4 16 0,3 5 0 15,0 6 0-15,2 3 0 0,1 1 144 0,2 6 144 0,1 6-208 0,7 5 80 16,0 7 128-16,2 5 224 0,-2 2-48 0,2 5-16 15,1 0-32-15,-4 0-128 0,-4 0 192 0,-2 4-64 16,-4 2 0-16,-5 3 0 0,-3 3 0 0,-1-1 0 16,-3-1 96-16,-1-1 16 0,0-1 0 0,-3-1 0 15,0-4-240-15,-3-2 176 0,1-1-176 0,-1-7 160 16,-1-6-160-16,-1-5-224 0,3-6 48 0,-6-4 16 16,-3-7 160-16,0 0 128 0,6-12-128 0,1-4 176 15,-1-5 80-15,3-7 32 0,1-5 0 0,0-7 0 16,-1-9 240-16,2-4 48 0,4-4 16 0,2-3 0 15,3-4 256-15,0-2 48 0,2 0 16 0,2-4 0 16,3-6-272-16,-3-1-64 0,0-1-16 0,2 1 0 16,1 2-384-16,1 0-176 0,1 0 160 0,0 5-12384 15,0 4-2464-15</inkml:trace>
  <inkml:trace contextRef="#ctx0" brushRef="#br0" timeOffset="74763.5">8123 13856 28559 0,'-2'-7'2544'0,"-6"-2"-2032"0,-2-1-512 0,1 1 0 16,0-2 1472-16,4 1 208 0,2 1 48 0,-2 1 0 15,-2-1-1568-15,-1 1-304 0,1-2-64 0,2-1-16 16,-4 1 224-16,1-1 0 0,-4 0 0 0,-1-1 0 16,0-4-128-16,0 3-144 0,-2 2-32 0,-2-3 0 15,-3-3 304-15,-3-1-160 0,-3 0 160 0,0-3-128 16,-1-3 128-16,-4 0 0 0,-6-1 0 0,2 2 0 0,-1 1 288 15,-3 0-16-15,-1 1 0 0,0 2 0 0,-3 0 48 0,1 1 0 16,1 2 0-16,-3 2 0 0,-6-3-64 0,2 3-16 16,0-1 0-16,-1 3 0 0,-3 2-240 0,4 1 0 15,-2-4 128-15,0 5-128 0,-3-1 0 0,-4 1 0 16,0 0 0-16,-1 3 0 0,-2-3 0 0,-1 2 0 16,2-3-160-16,-2 0 160 0,0 0-192 0,-2 0 32 15,-1 2 16-15,3-1 0 0,1 1 144 0,2 1-128 16,1-4 128-16,-3 0-128 0,0 1 128 0,2-1 0 15,0-1 0-15,2 3 0 0,-2 1 0 0,3 3 128 16,1-3-128-16,-1 4 128 0,-2-1-128 0,1 2 144 16,2-3-144-16,-1 1 160 0,3 2-160 0,2 2 0 15,1 2 0-15,1 2 0 0,1 1 0 0,0 3 0 0,1 0 0 16,0-1 0-16,0 1 0 0,2 1-176 0,2 1 176 0,0 0-128 16,3-1 0-16,-1 2 0 0,1 4 0 0,3-4 0 15,2-2-32-15,-2 2 0 0,1 1 0 0,3 3 0 16,3 0 160-16,2 3 0 0,0 1 0 0,0-1-128 15,2 0 128-15,3 2 0 0,3 0 0 0,-1-1 0 16,1-1 0-16,3 2 0 0,-1 3 0 0,2 1-128 16,-1 1 128-16,3 3 0 0,3 1 0 0,0-1 0 15,2-3 0-15,2 1 0 0,3-2 0 0,2 0 0 16,-2-1 0-16,5 1 0 0,-1 2 0 0,3-2-128 16,2 0 128-16,1-2 0 0,2-1-144 0,1 1 144 15,1 3 0-15,3 3-144 0,1-1 144 0,0 2 0 16,1 1-160-16,2-2 160 0,1-4-128 0,3 1 128 0,4-2-128 15,3 1 128-15,2-2-128 0,-1 1 128 0,1-2-160 0,0-2 160 16,1 2-192-16,2-3 192 0,3 1-160 0,-1-1 160 16,-1 0-128-16,-1 1 128 0,0 2 0 0,0 0-160 15,2 1 160-15,3-1 0 0,-4 0 0 0,2-3 0 16,1 0 0-16,-1 2 0 0,2 2 0 0,-4-3 0 16,1-2 0-16,2-1 0 0,-2 1 0 0,5-3 0 15,5-2 0-15,-4-2 0 0,-1 2-144 0,5 0 144 16,1-1 0-16,0-2-144 0,2-2 144 0,0-1 0 15,2 1 0-15,-1-1-128 0,6 0 128 0,-1-3 0 16,3 0 0-16,-3-2 0 0,-2 0 0 0,1-2 0 16,0 0 0-16,1-4 0 0,0-2 0 0,2-1 0 15,2-1 0-15,-1-1 0 0,-1-3 0 0,0-1 128 0,-3-2-128 0,5 0 0 16,0-3 128-16,-2 1-128 0,2 1 128 0,-1-2-128 16,0-4 0-16,-3-2 144 0,-1-2-144 0,0 0 0 15,0-2 144-15,-2 0-144 0,-2-1 0 0,2 1 144 16,-3-2-144-16,0-3 0 0,-2-2 0 0,-1-5 0 15,0-4-256-15,0 0 80 0,-4 3 16 0,2 1 0 16,0-1 160-16,-4 1-128 0,-6 3 128 0,-4 0-128 16,-5 3 128-16,-7 3 176 0,-4 2-48 0,-2 1 0 15,-4-7 352-15,-5 2 64 0,-4-3 16 0,-3 3 0 16,-5 4 160-16,-3 2 48 0,-7-1 0 0,-1 4 0 16,-1 0-336-16,-5 5-64 0,-3 0-16 0,-1 1 0 15,-2 3-208-15,-1 0-144 0,0 2 192 0,-3 4-192 16,-3 2-864-16,3 4-288 0,-2 4-48 0,-1 2-9536 15,-3 1-1904-15</inkml:trace>
  <inkml:trace contextRef="#ctx0" brushRef="#br0" timeOffset="84474.048">5377 7669 911 0,'2'-9'0'0,"0"4"0"0,-2-1 0 0,0 6 0 0,0 0 0 0,0 0 0 16,2-9 3520-16,-1 0 640 0,-1 9 112 0,0-8 16 16,0 8-3088-16,-1-5-624 0,-3-1-128 0,4 6-32 15,-1-7-176-15,1 7-48 0,-4-5 0 0,1-1 0 16,3 6-192-16,-4-7 0 0,-2-2 0 0,-1 3 0 15,-1 2 0-15,1 1 0 0,-4-3 0 0,2 2 0 16,0 1 0-16,-2-1-240 0,0 2 80 0,-1 0 16 16,-2 2-48-16,-1 2 0 0,0 0 0 0,-1 3 0 15,-1 0 192-15,-3 4 0 0,2 2 0 0,-1 2 128 16,-1 1 272-16,4 0 64 0,-1 1 16 0,-2 5 0 16,0 3-112-16,1-1-32 0,1 1 0 0,3 3 0 0,-1 3-336 0,0-3 0 15,2-1 0-15,3-2 128 0,0 1-128 0,5-2 0 16,-1-1-128-16,6-1 128 0,2-3-336 0,3-1 16 15,1-4 0-15,3 0 0 0,-1 0 48 0,4-2 16 16,4 0 0-16,1-5 0 0,1-4-80 0,4-2-16 16,-1 0 0-16,2-2 0 0,1-3 48 0,2-2 16 15,-1-2 0-15,-1-1 0 0,-2 0 288 0,2-3-160 16,4 0 160-16,-2-1-128 0,1-3 320 0,1-2 80 16,-1-2 16-16,-2-1 0 0,2 1 0 0,2 0 0 15,-1 0 0-15,0-4 0 0,-3-2-288 0,-1 2 0 16,-2 1 0-16,-2-2 0 0,-3 0 0 0,-2-1-144 15,-3 6-16-15,-1 0 0 0,-1 0 160 0,-6 1-208 16,0 3 80-16,-1 1 128 0,1 0-192 0,-4 3 192 0,-2-1-160 0,0 3 160 16,0 0-400-16,0 3 16 0,-2 1 0 15,2 1 0-15,-3 4 240 0,-1 2 144 0,-2 1-160 0,2 4 160 16,0 1 0-16,-1 4 0 0,0 0 0 0,-2 5 0 16,2 4 256-16,-3 1 32 0,1 3 16 0,1 4 0 15,0 0 48-15,0 3 16 0,-1-1 0 0,0 6 0 16,0 5 0-16,2 0 0 0,-7-3 0 0,4-1 0 15,2-1-368-15,0-2 0 0,4-5 0 0,-1-2 0 16,-4-6 160-16,3 0-32 0,-2-5-128 0,5 2 192 16,1-6 16-16,2-2 0 0,-2-1 0 0,2-7 0 15,0 0-16-15,0 0-16 0,0 0 0 0,0 0 0 16,0 0 80-16,3-8 0 0,1-2 16 0,5-1 0 0,0-1-112 16,2-1-32-16,2-1 0 0,1-2 0 0,2-1-128 0,-1-2 0 15,0 2 0-15,2 1 0 0,-1 2 0 0,0 5 0 16,-2 4-160-16,0 2 160 0,-2 3 0 0,2 3 0 15,-1 1-128-15,-1 6 128 0,-1 3 0 0,-1 4 0 16,1 0 0-16,1 5 0 0,1 5 0 0,-1 1 160 16,0 3-160-16,0-1 128 0,-1-1-128 0,-1-2 0 15,1-4 0-15,0 2 0 0,-3 4 0 0,1-6 0 16,1-8 0-16,2-2 0 0,2-2 0 0,0-2 0 16,-1-1 128-16,0-3-128 15,2 0-304-15,-1-3-80 0,-1-3-32 0</inkml:trace>
  <inkml:trace contextRef="#ctx0" brushRef="#br0" timeOffset="84980.987">6471 7578 11967 0,'0'0'1072'0,"0"0"-864"15,0 0-208-15,0 0 0 0,-10-6 2384 0,3 3 432 16,7 3 96-16,0 0 16 0,0 0-2080 0,-4 7-400 16,-2 2-96-16,2 4-16 0,-1 3 48 0,0 4 0 0,1 2 0 0,1 4 0 15,2 5-128-15,0 3-32 0,1 5 0 0,1-1 0 16,1 1-224-16,0-3 0 0,-1-3 128 0,2 3-128 16,2 3 0-16,0-3-240 0,0 1 48 0,2-3-7424 15,-2 1-1472 1</inkml:trace>
  <inkml:trace contextRef="#ctx0" brushRef="#br0" timeOffset="85222.605">6855 7627 32831 0,'-14'2'1456'0,"7"-1"288"0,-3-1-1392 0,2 6-352 15,3 7 0-15,2 6 0 0,1 5 0 0,0 4 0 16,0 5 0-16,1 5 128 0,1 5-128 0,-3 2-160 16,-1 0 160-16,2 7-208 15,-1 5-1520-15,1 5-288 0</inkml:trace>
  <inkml:trace contextRef="#ctx0" brushRef="#br0" timeOffset="88292.352">8912 13805 22111 0,'-9'-8'976'0,"3"4"208"0,1 0-944 0,-3-2-240 16,-1-2 0-16,4 3 0 0,5 5 1296 0,-5-4 224 16,-2 0 32-16,-1 0 16 0,-1-1-1264 0,1 4-304 15,-4 1 0-15,1 1 0 0,-3 1 0 0,-1 1 0 16,-3 2-176-16,-1 1 176 0,1-1-160 0,-7 2 160 0,2 1-160 0,-1-2 160 15,3 0-144-15,-1-1 144 0,-2 0-128 0,-2-1 128 16,0 0 0-16,3 2 0 0,0-1 0 0,-2-1 0 16,-2-1 0-16,2 1 0 0,-1 2 128 0,-1-2-128 15,1-1 224-15,1-1-32 0,-3-1 0 0,2 2 0 16,2-1 96-16,-3-2 16 0,1-1 0 0,3 1 0 16,3 0-128-16,2 0-32 0,2 0 0 0,0-1 0 15,1 1-144-15,2 0 0 0,3-1 0 0,0 1 128 16,10 0-128-16,-8 0 0 0,-1-1-192 0,9 1 192 15,0 0-272-15,0 0 64 0,-4-2 16 0,4 2 0 16,0 0-48-16,0 0 0 0,0 0 0 0,0 0 0 16,0 0 80-16,4 6 16 0,-4-6 0 0,11 9 0 15,-1-2 144-15,1-1 0 0,1 3 0 0,4 0 128 16,3 2-128-16,1 1 128 0,1 0-128 0,2 1 128 0,2 3-128 0,0-1 0 16,1 2 128-16,1 1-128 0,-1 3 0 0,-2-1 0 15,3 0 0-15,0-3 0 0,-3 0 0 0,2-3 0 16,-2-3 0-16,1 0 0 0,2 0-192 0,-4-2-48 15,0-2-16-15,-2-1 0 0,-3-1 96 0,0-1 16 16,0-3 0-16,-4 0 0 0,1 1-128 0,-3-2-32 16,-3-2 0-16,-9 2-11072 0</inkml:trace>
  <inkml:trace contextRef="#ctx0" brushRef="#br0" timeOffset="88841.902">8341 13840 8287 0,'0'0'368'0,"0"0"80"0,0 0-448 0,0 0 0 16,0 0 0-16,0 0 0 0,0 0 2528 0,0 0 416 15,0 0 96-15,0 0 16 0,0 0-2656 0,6 9-400 16,2-2-320-16,-8-7 48 0,8 7 80 0,-1-1 32 15,-7-6 0-15,10 7 0 0,0-1 160 0,1 0 176 16,-1-1-48-16,2 1 0 0,0-2 336 0,1 3 64 16,2-2 16-16,1 4 0 0,1 0-96 0,1-4-32 15,3 1 0-15,0 0 0 0,0 1-80 0,3 0-16 16,2-3 0-16,1 3 0 0,0 0 16 0,-1 0 0 16,0-2 0-16,2 3 0 0,0 2 80 0,2-1 16 15,-1-4 0-15,0 2 0 0,4 2-176 0,-2-3-16 16,-2-1-16-16,4 0 0 0,0 1-16 0,-1 0 0 0,1 0 0 0,0-2 0 15,0-3-80-15,0 1 0 0,-2 3-128 0,-3-3 192 16,0-3 112-16,-1 0 16 0,4-1 0 0,-4 2 0 16,0-3 80-16,0-1 32 0,3 1 0 0,-2-3 0 15,-8 4-112-15,6-5-32 0,0 0 0 0,-1 0 0 16,-3 2-288-16,0 0 0 0,2 1 0 0,-4 1 0 31,-3-2-1216-31,-3-4-288 0,-2-1-64 0</inkml:trace>
  <inkml:trace contextRef="#ctx0" brushRef="#br0" timeOffset="90261.919">11196 13999 19343 0,'-23'5'1728'0,"8"-5"-1392"0,-3-2-336 0,-3 1 0 15,-1 1 1088-15,-1-1 128 0,-2 0 48 0,1 2 0 32,1 2-1760-32,1 2-336 0,0-1-80 0,3 1-16 0,-2 1 560 0,5 2 112 0,1-3 32 0,5 3 0 15,2 0 80-15,2 0 16 0,1 0 0 0,5-8 0 16,-2 10 128-16,4-2 0 0,1 2 160 0,1-2-160 16,4-1 0-16,3-2 0 0,1 2 0 0,3 1 0 15,4 1 368-15,1 0-32 0,1 0 0 0,0 0 0 16,-1-1 96-16,-1-1 16 0,0 1 0 0,-2 1 0 0,-4 0-112 0,0 0-16 15,-4 0 0-15,0 0 0 0,-4-1 64 0,-1 1 0 16,-1 1 0-16,-3 1 0 0,-4-1 160 0,-1 3 32 16,-4-1 16-16,-3 1 0 0,-2 2 176 0,-3 2 48 15,-6 1 0-15,0 0 0 0,-6-2-112 0,0-3-32 16,-2-1 0-16,-2 1 0 0,1-4-208 0,-1-1-32 16,-1-3-16-16,2 0 0 0,0-1-416 0,3-3 0 15,3-2 128-15,0-5-128 0,4 4-256 0,1 0-96 16,5 2-16-16,3-2 0 15,2-5-1408-15,2 1-272 0,3 0-64 0,6 6-10288 0</inkml:trace>
  <inkml:trace contextRef="#ctx0" brushRef="#br0" timeOffset="90657.805">11859 14003 27407 0,'-14'-5'1216'0,"4"1"256"15,-5-3-1184-15,-1 0-288 0,-2-1 0 0,0 1 0 16,0 0-912-16,-3 4-240 0,-1 1-64 0,2 2 0 0,2-2 736 0,1 7 144 15,0 3 16-15,0 0 16 0,-3 6 304 0,2 0 0 16,2-2 0-16,-1 4 0 0,0 5 304 0,0 0 64 16,2 1 16-16,2-1 0 0,-1 1 320 0,3 0 64 15,1 2 0-15,3-2 16 0,-1 1-272 0,5-3-48 16,-1 1-16-16,6-2 0 0,1 0-448 0,0-2 0 16,3-3 0-16,1 1 0 0,3-3 0 0,1 0 0 15,0-3 0-15,2-2 0 0,-2-1 160 0,3-4-16 16,0 0 0-16,1-2 0 0,2 0-144 0,0-2 0 15,3-2 0-15,-2 0 128 16,3 1-432-16,2 1-80 0,-1-5-32 0,3 2-7744 16,-2-2-1552-16</inkml:trace>
  <inkml:trace contextRef="#ctx0" brushRef="#br0" timeOffset="91642.083">12486 14031 16575 0,'0'0'736'0,"0"0"160"16,-7-1-720-16,-1-2-176 0,-1-1 0 0,2 1 0 15,-3-1 3504-15,-1 2 656 0,-1 2 144 0,-4 1 32 16,-1-1-4016-16,-2 4-784 0,-2 2-176 0,-3 2-16 15,0 6 32-15,2 3 16 0,1 0 0 0,1 2 0 0,-2 3 304 0,2 1 64 16,4 1 16-16,0 0 0 0,3 0 416 0,2-2 96 16,2 0 16-16,3-4 0 0,1 1-176 0,4-1-128 15,2-2 192-15,4-4-192 0,1-3 0 0,4-2-176 16,1-3 0-16,2-1 0 0,1-6 176 0,1 2 0 16,2-5 0-16,0-2 0 0,0-5 0 0,0-1 0 15,1-2 192-15,3-2-64 0,-3-1-128 0,1 1 0 16,-3-2 0-16,-1 1-128 0,-1 0 128 0,-2 3 0 15,-1 5 0-15,-4 1 0 0,-2 0 0 0,1 5 0 16,-6 5 0-16,0 0 128 0,0 0-128 0,4 12 0 16,-1 5 0-16,-2 3 0 0,-1 3 0 0,1 6 0 0,1-1 0 15,1 7-128-15,-2-4 128 0,4 4 0 0,1 2 0 0,2-4 0 16,1-7-160-16,1-1 160 0,0-7-192 0,4-2 192 16,-3-4 0-16,2-3 0 0,-1-6 0 0,3-1 0 15,1-4 512-15,3-6 64 0,2-3 16 0,-2-6 0 16,1-5-112-16,6-6-32 0,2-3 0 0,-1-3 0 15,0-3-320-15,1 0-128 0,0 3 0 0,-3-2 144 16,2 0-144-16,-1-3-192 0,0-1 32 0,-1 1 16 16,0 4-144-16,2-3-32 0,1-2 0 0,2 0 0 31,-2 1-160-31,-1 2-32 0,-5 2-16 0,2 1 0 0,-1 1 16 0,0 0 16 0,-2 2 0 0,-3 1 0 16,-4 2 96-16,-3 1 16 0,-3 7 0 0,-3-2 0 15,-3-5 384-15,1 2 0 0,-3 0 0 0,-3 3 0 0,-2 2 128 16,-1 4 96-16,1 6 32 0,-5 3 0 0,-2 3 64 0,-2 7 32 15,-3 3 0-15,0 5 0 0,-2 2-32 0,-1 6 0 16,-1 3 0-16,-2 3 0 0,-2 6-320 0,2 1 0 16,-2-1 0-16,3 2 128 0,2 1-128 0,0 0 0 15,0-2 0-15,2 1-128 0,2 0-96 0,0 0-16 16,2-1 0-16,2 3 0 0,1 3 240 0,2-2 0 16,-3-2 0-16,4 0 0 0,2-1 128 0,3-2 32 15,3-3 0-15,1 3 0 0,1-2 32 0,4-1 0 16,4-1 0-16,2 0 0 0,3-4-192 0,1 1 0 15,3-2 0-15,2-3 0 0,2-3 0 0,1-3 0 16,3-3-192-16,1-4 192 0,1-1-144 0,-1-5 144 16,-1-3 0-16,1-3 0 0,2-4 0 0,1-3 272 0,-1-1-16 15,0-2-16-15,0 1 112 0,-1-4 32 0,0-3 0 0,1 1 0 16,-4-1-384-16,1 0 128 0,-2 0-128 0,-1-1 0 16,1-1-144-16,-2 1-112 0,-1-2 0 0,-7 0-16 15,-6 2 48-15,1 3 16 0,1 1 0 0,-4 2 0 16,0 4 208-16,-5 1 0 0,-4 0 0 0,-5 3-144 15,1 3 288-15,-5 4 64 0,-2 3 16 0,-4 3 0 16,-3 2 96-16,2 6 32 0,-5 2 0 0,1 4 0 16,-2 3-192-16,2 1-32 0,2 0-128 0,0 2 192 15,-1-1-192-15,3 2 128 0,-2 0-128 0,5 0 0 16,5-1 176-16,-1 2-176 0,2-1 192 0,5-2-192 16,2-1 384-16,1 2-48 0,2 1 0 0,3-6 0 15,3-3-112-15,4-2-32 0,3-1 0 0,6-3 0 16,-1-4-192-16,5-2 0 0,4-2 0 0,4-4 0 15,1-3-512-15,6-4-80 0,4-3-32 0,3-5-8864 16,2-3-1776-16</inkml:trace>
  <inkml:trace contextRef="#ctx0" brushRef="#br0" timeOffset="92812.179">14103 13992 11055 0,'-7'-1'976'0,"7"1"-784"15,-8-2-192-15,8 2 0 0,-7-9 3072 0,-1 1 576 16,0 1 128-16,3-2 0 0,0 1-2848 0,-1 0-576 16,-3 1-112-16,1-5-32 0,-2 2 304 0,1 1 48 15,0-1 16-15,-1 1 0 0,-1 0-224 0,-1 1-32 16,-1-2-16-16,2 0 0 0,0 1-32 0,-1 0 0 0,-1-1 0 0,-1 2 0 16,0-1-96-16,-1 1-32 0,3 0 0 0,-2 2 0 15,-3-1-144-15,0 2 128 0,-1 2-128 16,-2 2 128-16,-2 0-128 0,-1 3 192 0,-2 5-192 0,2 2 192 15,1 1-16-15,2 2 0 0,1 1 0 0,3 5 0 16,0 3 64-16,0 4 16 0,-1 1 0 0,0 3 0 16,1 2-256-16,3-1 0 0,-1 0 0 0,3-1 0 15,1-1 0-15,1-1 0 0,2-2 0 0,0-1 0 16,1-1 176-16,3-2-176 0,0-2 192 0,2 0-192 16,1-1 160-16,2 1-160 0,2 1 128 0,2-5-128 15,-1-3 0-15,1-1 0 0,0 0 128 0,3-1-128 16,1-4 0-16,2-4 0 0,1 0 0 0,1-1 0 15,-1-1 0-15,1-1 0 0,0-3 0 0,2-2 128 16,-1 3 48-16,2-5 0 0,1-4 0 0,0 2 0 0,2-1-176 0,1-2 0 16,0-5 0-16,1 1 0 0,1-2 0 0,-2-2-304 15,-2-1 48-15,3-3 16 16,-1-5-528-16,1 4-96 0,0-2-32 0,-2 1 0 16,-2-1 32-16,-2 1 0 0,-1 0 0 0,-1 0 0 0,-1 3 864 0,-2 1 0 15,-1 0 0-15,0 4 0 0,0 2 560 0,-5 3 80 16,1 2 0-16,-1 3 16 0,1 4-272 0,-6 5-48 15,0 0-16-15,0 0 0 0,0 0-192 0,-1 12-128 16,-4 3 160-16,-5 8-160 0,0 3 160 0,-1 4-160 16,-1 6 160-16,1 0-160 0,1 0 0 0,-2-2 0 15,1-2 0-15,4 2 0 0,-2 0 0 0,4-2 0 16,4-4 0-16,0-3 0 0,1-2 0 0,1 0 128 0,3-5-128 16,2-4 144-16,3-4-16 0,2-1 0 0,-2-4 0 0,4-2 0 15,2-1 64-15,2-4 16 0,-1-5 0 0,3-2 0 16,2-1-80-16,1-4-128 0,0-4 176 0,-1 0-176 15,1 0 0-15,1-2 0 0,0-2 0 0,0 1 0 16,0 2 0-16,-1-1 0 0,-1-1 0 0,0 0 0 16,1-4 0-16,0 0 0 0,0 0 0 0,-1 0-144 15,4 0 144-15,-3 0-160 0,3 1 160 0,-3 2-160 16,1 5 160-16,-1 2-160 0,2 5 160 0,-2 2-160 16,0-1 160-16,-1 4 0 0,-1 5 0 0,-2 5 0 15,0 1 176-15,-2 6-48 0,0 5 0 0,-3 7 0 16,-1 5 32-16,0 3 0 0,0 2 0 0,-4-2 0 15,1 0 0-15,-5-2 0 0,1-2 0 0,-1 0 0 0,-2-3 80 16,0-2 16-16,-1 0 0 0,1-1 0 0,-1-2 0 0,1-2 0 16,1-1 0-16,2-1 0 0,-1-4-528 0,3-2-112 15,1-3 0-15,2-2-14912 16</inkml:trace>
  <inkml:trace contextRef="#ctx0" brushRef="#br0" timeOffset="93643.999">15638 14368 11967 0,'0'0'528'0,"0"0"112"0,0 0-512 0,0 0-128 15,0 0 0-15,0 0 0 0,0 0 3696 0,0 0 704 16,0 0 144-16,0 0 16 0,0 0-3584 0,5-7-720 0,1-3-128 0,3 0-128 16,1 0 256-16,2-1-48 15,0-3 0-15,3-1 0 0,3-2-208 0,5-2 0 0,-1-3 128 0,5 0-128 16,-1-2 0-16,5-3 0 0,3-4 0 0,-1-2 0 15,0-2-320-15,0-3 32 0,-1-6 16 0,0 0 0 32,0 2-176-32,-3 0-16 0,1 4-16 0,-3-3 0 0,-1 2 160 0,0 0 48 0,2 2 0 0,-2-1 0 15,-6-1 272-15,-1 2 0 0,-1 2 0 0,-2 2 0 16,-4 2 0-16,-2 5 128 0,-3 3-128 0,0 5 144 16,-4 4 0-16,-3 14 0 0,0-11 0 0,0 11 0 15,0 0 256-15,-9-3 48 0,0 3 16 0,-7 2 0 16,1 4 16-16,-1 2 0 0,-5 1 0 0,1 3 0 15,-2 2-288-15,-4 5-64 0,3 3-128 0,-1 3 192 16,0 2 0-16,0 1 0 0,0 3 0 0,1 0 0 0,1 0 192 16,0-2 48-16,-1 2 0 0,2 1 0 0,3 3-64 0,0 3-16 15,4 2 0-15,2-1 0 0,2-1 64 0,3 0 16 16,4-2 0-16,3 0 0 0,3 1-128 0,3-4-32 16,2-6 0-16,6-1 0 0,-1-3-272 0,2-2 0 15,2-5-128-15,0-2 128 0,4-2-400 0,3-4 16 16,-2-3 0-16,3-3 0 15,1-2-1104-15,2-4-224 0,1-7-32 0,1-1-11952 0</inkml:trace>
  <inkml:trace contextRef="#ctx0" brushRef="#br0" timeOffset="93841.09">16710 13843 41183 0,'-15'6'1824'0,"6"1"368"0,1 2-1744 0,-2 3-448 0,4 3 0 0,0 6 0 31,1 4-320-31,2 2-128 0,-1-2-48 0,1 0 0 16,2 1-256-16,0-3-48 0,1-1-16 0,1-1 0 15,1-3-2176-15,2-1-432 0,-3-3-96 0</inkml:trace>
  <inkml:trace contextRef="#ctx0" brushRef="#br0" timeOffset="94269.906">17043 13865 23951 0,'-7'9'2128'16,"-2"7"-1696"-16,0 5-432 0,-1 4 0 0,3 5 3376 0,-2-2 592 16,0 0 112-16,2-4 16 15,1-2-3616-15,-1-4-736 0,1-7-128 0,-1 0-48 16,3-3-192-16,4-8-32 0,0 0-16 0,0 0 0 16,0 0-224-16,0 0-64 0,-3-9 0 0,2-9 0 0,-2-4 720 0,6-7 240 15,1-4-144-15,5-1 144 0,-1-2-192 0,1 1 32 16,2 4 16-16,2 0 0 0,0 0 144 0,1 4-128 15,3 0 128-15,-1 5-128 0,1 3 128 0,-1 4-192 0,1 4 192 0,-1 4-192 16,1 2 192-16,-2 5 0 0,-1 6 0 0,2 5 0 16,0 3-192-16,-2 6 32 0,-3 4 16 0,-1 2 0 15,-2 5 144-15,-1 4 0 0,-4 6-144 0,-1-1 144 16,-3-3 0-16,2-1 0 0,2 0 0 0,1-2 128 16,-3-1 256-16,1-4 32 0,-1-3 16 0,0-3 0 15,3-3-288-15,-2-3-144 0,-1-2 160 0,1-6-160 31,-2-9-1696-31,6 6-432 0</inkml:trace>
  <inkml:trace contextRef="#ctx0" brushRef="#br0" timeOffset="94677.857">17592 13960 20271 0,'0'0'1792'0,"4"8"-1424"15,6 1-368-15,-1 1 0 0,2 2 2112 0,3-1 368 16,3-4 64-16,-1-1 16 0,0-2-2240 0,0-4-448 16,3-2-96-16,3-6-16 0,-1-1 80 0,3-5 16 15,-3-4 0-15,1-4 0 0,-1-3 144 0,-3 1 256 16,-1-1-64-16,-3 2-16 0,-2 1 464 0,-1 2 80 15,-3 0 32-15,-1 3 0 0,-2-3-16 0,-2 4 0 16,-2 2 0-16,-2 2 0 0,-2 1-288 0,-6 0-48 0,-2 3-16 0,-2 2 0 16,-5 2-384-16,0 4 0 0,-3 3 0 0,-3 7 0 15,-3 4-208-15,0 3 80 0,3 3 128 0,-1 4-208 16,-2 5 208-16,6 1 0 0,2 7 0 0,5 2 160 16,3-2-32-16,2 2 0 0,3-3 0 0,4-3 0 15,5-7 64-15,2 1 0 0,4-4 0 0,2-2 0 16,7-3-192-16,2-1 160 0,7-4-160 0,0-2 160 15,5 0-160-15,1-7 0 0,-1-1 0 0,0-4 0 16,1-3-320-16,0-3 0 0,-1-3 0 0,-1-6 0 16,-3-2-1792-16,1-4-368 15,0-5-64-15</inkml:trace>
  <inkml:trace contextRef="#ctx0" brushRef="#br0" timeOffset="94846.104">16842 13470 19343 0,'0'0'1728'0,"0"0"-1392"15,0 0-336-15,0 0 0 0,0 0 6928 0,0 0 1328 16,0 0 256-16,0 0 48 0,0 0-7120 0,11-1-1440 16,2 1-256-16,3-5-64 15,2-3-1664-15,1 1-352 0,-1 0-64 0</inkml:trace>
  <inkml:trace contextRef="#ctx0" brushRef="#br0" timeOffset="95517.088">18952 13747 911 0,'0'0'0'0,"0"0"0"0,-7-2 0 0,-1-2 0 15,3 0 7424-15,5 4 1392 0,0 0 272 0,0 0 64 16,-6-4-6960-16,6 4-1392 0,0 0-288 0,0 0-48 16,0 0 0-16,0 0 0 0,0 0 0 0,0 0 0 15,0 0-192-15,-3 6-32 0,1 5-16 0,-2 5 0 16,4 2-224-16,0 5 0 0,0 5 0 0,4 4 0 0,-2 5-128 0,1 3 128 16,-1-2 0-16,0 1 0 0,3-1-256 15,-1-4 48-15,2-2 16 0,-2-3 0 16,-1-2-1568-16,2-4-304 0,0-5-64 0,1-3-12192 15</inkml:trace>
  <inkml:trace contextRef="#ctx0" brushRef="#br0" timeOffset="95901.335">19303 13813 24879 0,'0'0'2208'0,"-7"10"-1760"16,0 7-448-16,3 3 0 0,1 2 3200 0,1 6 576 0,1 5 96 0,1-3 32 15,0-1-3232-15,0-3-672 0,0-2 0 0,0-4-176 16,0 0-16-16,0-4-16 0,-1-5 0 0,1-11 0 31,2 8-368-31,-2-8-80 0,0 0-16 0,0 0 0 0,0 0 240 0,0-8 48 0,0-6 16 0,1-3 0 16,2-5 368-16,0-1 0 0,2-4 0 0,1-1 0 15,-1-3 0-15,3 3 0 0,1 4 0 0,-1 2 0 16,1 1 0-16,0 4 0 0,2 1 0 0,2 3 0 16,3 2 0-16,-5 3 0 0,0 5 0 0,2 2 128 15,4 3-128-15,-1 4 0 0,-1 3 0 0,2 4 0 16,1 4 0-16,-4 4 0 0,-3 2-128 0,1 6 128 0,-3-3 0 16,2 3 0-16,0 2 0 0,0-2 0 15,-1 0 336-15,0-1-16 0,-2-3 0 0,0-3 0 0,-2 0-192 0,0-5-128 16,0-2 128-16,-1-3-7104 15,2-4-1424-15,-7-8-288 0</inkml:trace>
  <inkml:trace contextRef="#ctx0" brushRef="#br0" timeOffset="96168.171">20089 12943 24879 0,'-7'-7'2208'0,"2"5"-1760"0,-3 0-448 0,8 2 0 15,-7 4 3616-15,3 4 640 0,0 3 128 0,0 4 32 16,-2 7-3840-16,1 6-768 0,2-1-160 0,-3 10-32 16,1 5 240-16,1 5 144 0,-3 3-192 0,0 1 192 31,-1 1-480-31,0 4 16 0,0 4 0 0,1 3 0 0,-3 3 272 0,2-1 192 0,-1-3-208 0,2 0 80 31,0 1-304-31,0-2-48 0,3-5-16 0,2-9 0 16,0-9-176-16,1-11-32 0,0-9-16 0,2-5 0 0,2-4-1136 15,-3-9-208-15,0 0-48 0</inkml:trace>
  <inkml:trace contextRef="#ctx0" brushRef="#br0" timeOffset="96408.581">19689 13722 44639 0,'-16'-2'1984'0,"8"4"384"0,2 1-1888 0,6-3-480 16,0 0 0-16,3 10 0 0,-2 0-192 0,3 0-128 16,5-2-16-16,3 0-16 15,2-1-96-15,2-3 0 0,2 0-16 0,4 0 0 0,1-3 80 0,4-1 0 16,3-2 16-16,4-2 0 15,2-2-80-15,2-1 0 0,1-1-16 0,0 1 0 16,-3-2 16-16,1 1 0 0,-6 1 0 0,1-1 0 16,0-1-1584-16,-1 0-304 0,0 0-64 0</inkml:trace>
  <inkml:trace contextRef="#ctx0" brushRef="#br0" timeOffset="96779.74">20582 13716 20271 0,'0'0'1792'0,"0"0"-1424"0,0 0-368 0,0 0 0 16,4 8 4464-16,-4-8 816 0,10 2 160 0,1-2 48 16,-1-2-5040-16,3-3-1024 0,2-3-192 0,1-2-32 15,-1-8 336-15,2 3 64 0,0-3 16 0,0-1 0 0,-3-4 192 0,0 1 32 16,1 0 16-16,-3 1 0 0,-2-1 144 0,-5 0 128 15,-1 0-128-15,-1 7 176 0,1 6 304 0,-3 0 64 16,-2-1 16-16,-3 4 0 0,4 6-240 0,-10-2-32 16,-4 2-16-16,-2 2 0 0,-1 6-272 0,-5 4 0 15,-3 5 0-15,-1 9 0 0,-5 5 0 0,0 6-144 16,0-2 144-16,-4 1-192 0,-1 2 192 0,4-1-208 16,6 0 80-16,1-1 128 0,0-7 0 0,6 5 0 15,3 2 0-15,5-4 0 0,3-5 0 0,5-2 0 16,4-2 0-16,4-2 128 0,2-1-128 0,4-7-192 15,7-4 32-15,4-3 16 16,5-4-320-16,5-2-64 0,4-2-16 0,5-8-10240 16,1-5-2048-16</inkml:trace>
  <inkml:trace contextRef="#ctx0" brushRef="#br0" timeOffset="97188.805">21507 13453 20271 0,'-8'3'1792'0,"-2"-4"-1424"0,-4-3-368 0,-2 2 0 16,3 1 3872-16,-3 1 704 0,-3 3 144 0,-3 0 16 31,1 1-4192-31,0 1-848 0,0 3-160 0,-1 5-48 0,0 3 144 0,0 3 32 0,4 1 0 0,-2 2 0 16,1 1 128-16,3 3 16 0,0 1 16 0,3 1 0 15,1-1 48-15,2-2 0 0,1 2 0 0,5-3 0 16,2-3 128-16,1 1 0 0,1 0 160 0,3-4-160 0,1-2 0 0,3-3 0 15,1-2 0-15,0-2 0 0,2-3 256 0,-1-1 16 16,1-2 0-16,-1-2 0 0,2-2 336 0,0-2 64 16,-2-1 16-16,-1 1 0 0,-8 3-288 0,14-2-48 15,-5-1-16-15,-9 3 0 0,0 0-192 0,10 4-144 16,-1 5 192-16,-4 2-192 0,-5 2 0 0,-2 6 0 16,-1 3 0-16,-2 5 0 0,-3 5 0 0,-3 2 0 15,-1 0 0-15,0 2 0 0,1 0 144 0,-2 1-144 16,-4 2 0-16,2 4 144 0,1 2-144 0,0-2 160 15,-3-5-160-15,1 0 160 0,1-4-160 0,-1-7 0 16,0-4 0-16,0-4 128 0,0-3-128 0,-1-5 0 16,0-4-192-16,1-7 192 15,1-1-624-15,3-7 0 0,-2-3 0 0,-1-5 0 16,-1-6-1984-16,4-2-400 0,3-4-64 0</inkml:trace>
  <inkml:trace contextRef="#ctx0" brushRef="#br0" timeOffset="97607.008">21784 13389 39455 0,'-10'8'1744'0,"5"-1"368"0,-4 3-1696 0,2 4-416 16,3 3 0-16,-2 7 0 15,1 2-480-15,-3 4-176 0,1 4-48 0,1-2 0 0,-2-2 432 0,0 1 80 16,1 0 0-16,-1 0 16 0,1-3 176 0,2-2 0 16,-4-5 0-16,4-3 0 0,-1 2 0 0,3-4 192 15,0-7-32-15,3-9-16 0,-4 7 368 0,4-7 64 16,0 0 0-16,0 0 16 0,0 0 64 0,1-10 16 15,2-3 0-15,0-2 0 0,0-4-368 0,3-1-80 16,0 0-16-16,4-3 0 0,-2 0-208 0,4 0 128 16,2-2-128-16,3-1 0 0,-1 2-160 0,5 2-128 15,3 1-32-15,3 4 0 16,0 1-64-16,2 4-32 0,1 2 0 0,-1 5 0 16,0-1-1488-16,-2 4-288 0,-1 0-64 0,-2 2-13088 0</inkml:trace>
  <inkml:trace contextRef="#ctx0" brushRef="#br0" timeOffset="98414.936">22583 13409 40655 0,'0'0'1792'0,"-9"-2"384"15,1 0-1728-15,0 2-448 0,0 0 0 0,0 3 0 16,-4 0-384-16,0 3-176 0,-2 2-16 0,0 3-16 15,-1 2 64-15,-2 2 16 0,1 1 0 0,-2 3 0 16,-2 2-192-16,3 1-48 0,0 2 0 16,2-2 0-16,1-2 304 0,0 2 64 0,4-2 16 0,2 1 0 0,-4-1 368 0,5-2 0 15,4 1 0-15,3-3 128 0,2-4 0 0,1-2 0 16,-3-10 0-16,3 8 0 0,5-3 288 0,0-3 48 16,0-2 16-16,1-1 0 0,4-4 96 0,1-1 32 15,-2-4 0-15,2 0 0 0,1-1-352 0,-2-2-64 16,1 0 0-16,-1-1-16 0,0-1-176 0,-2 4 160 15,2-1-160-15,-2 3 160 0,0 0 208 0,-3 2 32 16,1 2 16-16,0 2 0 0,-9 3-96 0,10-1 0 16,1 1-16-16,-1 4 0 0,3 3-304 0,0 3 0 15,1 0 0-15,2 1-144 0,0 2-128 0,2 0-32 16,1-1 0-16,2 2 0 0,1 1 32 0,0-3 0 16,-5-3 0-16,4-3 0 0,3-2-32 0,-2-4 0 0,2-3 0 0,-2-2 0 15,3-6 112-15,-1-3 0 0,0-3 16 0,-2-6 0 16,0-2 176-16,2-7 128 0,5-3-128 0,-1-5 176 15,1-3-176-15,-1-1 0 0,-1-1 0 0,1-2 0 16,-1-4 0-16,-3-4 0 0,-2-2 0 0,-1-5 0 16,-1-4-224-16,-4-1 32 0,-3-3 0 0,-4-5 0 15,-1-1 192-15,-3-3-176 0,-3-3 176 0,-3 11-160 16,0 6 160-16,-1 10-128 0,-3 10 128 0,2 12-128 16,-3 10 128-16,-2 5 144 0,1 9-16 0,-2 3-128 15,-3 5 352-15,-1 5-32 0,-1 8-16 0,-2 8 0 16,-5 8-304-16,0 10 0 0,-3 10 0 0,0 7 0 15,-3 6 0-15,3 4 0 0,1 4 128 0,4 0-128 16,2 0 144-16,0 1-16 0,0 5-128 0,6-3 192 0,0-1-192 16,5-7 0-16,1-9 0 0,4-3 0 0,1-6 0 0,3-1 0 15,1-8 128-15,3-4-128 0,4-3 0 0,3-7 128 16,2-8-128-16,4-4 0 0,5-3 0 0,2-10 0 16,7-7 0-16,-1-4 0 0,0-4-224 0,2-6-96 15,6-3 0-15,-1-3-16 0,-2-1 48 0,0 3 16 16,-1 1 0-16,2 2 0 0,-1 0 272 0,-1 4 0 15,2 4 0-15,-4 4 0 0,-1 2 0 0,-2 4 0 16,-2 4 0-16,-3 4 0 0,-1 7-320 0,-3 4 64 16,-6 4 0-16,-1 5 0 0,-3 3-96 0,-3 6-16 15,-8 3 0-15,-1 2 0 0,-2 3 368 0,-3-1 0 16,-4-3 0-16,-2-1 0 0,-4 0 384 0,-3-3 208 0,-1-4 48 16,-6-1 0-16,-5 0 512 0,-3-3 96 0,-4-2 32 15,-3-4 0-15,-2-2-96 0,3-4-16 0,-1-3 0 0,1-1 0 16,-5-4-448-16,-4-2-80 0,-6-2-32 0,-1-2 0 15,-1-4-368-15,3 0-80 0,4-4-16 0,5 1 0 32,6-1-864-32,0-2-176 0,1-4-48 0,2-2-19136 0</inkml:trace>
  <inkml:trace contextRef="#ctx0" brushRef="#br0" timeOffset="100522.637">10468 13389 11967 0,'0'0'528'0,"-3"-7"112"0,0-2-512 0,0 0-128 16,-1-1 0-16,1-1 0 0,-2 2 2416 0,1 1 448 15,-5-1 80-15,2 0 32 0,-1 0-2016 0,2-1-384 16,1-2-96-16,-2 3-16 0,-2 4-304 0,-1-1-160 0,-1-1 160 0,-2 3-160 15,0 2 0-15,-1 2 128 16,-2 0-128-16,0 0 0 0,-1 2 208 0,0 4 0 0,-2-1 0 0,0 5 0 16,-2-2 48-16,0 4 16 0,-1 2 0 0,-1 4 0 15,1 2-144-15,-1 0-128 0,0 0 144 0,-2 5-144 16,5 2 128-16,5-3-128 0,5-3 0 0,3-2 144 16,3 1 112-16,3-3 32 0,1 2 0 0,5-2 0 15,1-4-288-15,5-1 0 0,3-1 128 0,1-1-128 16,2-3 0-16,4-1 0 0,3 1-128 0,1-2 128 15,-1 1 0-15,3-1 0 0,-2 1 0 0,0-2 0 16,-2-2 0-16,1 1 0 0,-1 0 128 0,-1 2-128 16,-1 4 0-16,-4 1 128 0,-2 0-128 0,-3 1 0 15,-1 0 128-15,-6 1-128 0,-3 1 0 0,-3 1 0 0,-2 3 448 16,-4 0 16-16,-3 2 16 0,-6 3 0 0,-6 2 32 0,-3 2 16 16,-4-1 0-16,-2 1 0 0,-2 1-16 0,0-2 0 15,-4-1 0-15,0-2 0 0,3-2-208 0,0-2-48 16,3-5-16-16,5-2 0 0,4-3-416 0,2-3-80 15,3-1 0-15,3-5-16 16,3-4-2048-16,5-7-416 0</inkml:trace>
  <inkml:trace contextRef="#ctx0" brushRef="#br0" timeOffset="101017.787">10783 13145 25791 0,'-10'9'2304'0,"4"-1"-1856"0,-5 2-448 0,4 6 0 16,0 5 1488-16,3 6 208 0,-1 1 32 0,2 6 16 15,0 5-1472-15,0 6-272 0,2 6 0 0,0 1-176 16,0-1 176-16,0-1 0 0,-1 1 0 0,1-2-128 15,0-1 128-15,-2-3 0 0,1-1-144 0,-2 1 144 16,-1-2 0-16,1-6 0 0,-1-8 0 0,-1-5 0 16,1-4 0-16,0-6 0 0,2-4 128 0,-3-2-128 15,6-8 672-15,-5 4 48 0,5-4 16 0,-10-3 0 16,2-5 400-16,-1-5 80 0,3-5 0 0,-1-5 16 0,2-5-720 16,1-7-128-16,3 0-48 0,1-3 0 0,0-3-336 0,4-2-288 15,0-1 48-15,5-4 16 0,0-6-128 0,5 0-32 16,4 0 0-16,1 5 0 0,2 0 112 0,6 5 16 15,-1 3 0-15,4 4 0 0,-1 3 256 0,4 3-160 16,3 4 160-16,-4 4-128 0,-1 5-48 0,-1 6 0 16,-7 1 0-16,0 10 0 0,-2 2-80 0,-3 5-32 15,-3 1 0-15,-3 4 0 0,-1 4 0 0,-5 5 0 16,-2 4 0-16,-5 3 0 0,-5 0 32 0,-3 1 0 16,-1-1 0-16,-4 2 0 0,-5 1 256 0,-1 2-128 15,-1 2 128-15,-1-5 0 0,0-2 0 0,2-5 144 16,-3-1 16-16,5-6 0 0,1-4-160 0,4-4 0 15,2-5-192-15,2-4-9696 16,9 2-1936-16</inkml:trace>
  <inkml:trace contextRef="#ctx0" brushRef="#br0" timeOffset="101428.931">11512 13060 25791 0,'0'0'2304'15,"0"0"-1856"-15,-1 10-448 0,2 1 0 16,-1-11 1808-16,10 8 272 0,1-2 48 0,1-2 16 16,0 3-2144-16,4-5-464 0,0-7-80 0,-1-3-16 0,2-6 144 0,1 0 32 15,0-1 0-15,1-5 0 16,0-7-64-16,-3 2-16 0,0 1 0 0,-4 0 0 0,-1-4 464 0,-1 3 0 15,-3 2 0-15,0 1 0 0,-4 0 320 0,0 2 64 16,-1 1 16-16,-2 4 0 0,-3 4 48 0,0 2 16 16,0 0 0-16,-5 4 0 0,0 5-160 0,-5 2-48 15,-1 4 0-15,-3 3 0 0,-1 7-256 0,-4-1 0 16,1 5 0-16,0 4 0 0,0 4-160 0,1 3 160 16,3 0-160-16,1 1 160 0,2 0 0 0,2 2 0 15,1-2 0-15,3-1 0 0,1-6 0 0,4 0 0 16,2-2-128-16,1-6 128 0,2-1 0 0,2-3 0 15,-4-13 192-15,9 9-192 0,2-1 384 0,4-3-48 16,0-6 0-16,4-4 0 0,2-1-336 0,5-9 0 0,5-2 0 0,4-5 128 31,4-2-2000-31,0-3-400 0,20-12-80 0,-12 0-16 0</inkml:trace>
  <inkml:trace contextRef="#ctx0" brushRef="#br0" timeOffset="101744.172">12457 12476 21183 0,'-10'-2'1888'16,"0"1"-1504"-16,-3 4-384 0,1-3 0 0,0-1 3136 0,1 1 544 15,0 1 112-15,-1 3 32 0,0 0-3136 0,-3 0-688 16,0 0 0-16,1 2 0 0,-1 5 0 0,3 0-144 15,-2 5 144-15,0 0 0 0,0 3-352 0,2 2 16 16,0 5 0-16,2 1 0 0,-3-3 112 0,3 0 32 16,2 1 0-16,3 1 0 0,1-1 192 0,1-2-192 15,6-1 192-15,-1-2-192 0,0-3 32 0,2 0 16 16,0-3 0-16,2 1 0 0,3-2-48 0,2 0 0 16,-2-3 0-16,3-2 0 15,0-3-192-15,0-3-64 0,0-4 0 0,5-3 0 16,4-3-2192-16,-2-5-448 0,9-13-96 0,-2 1-16 0</inkml:trace>
  <inkml:trace contextRef="#ctx0" brushRef="#br0" timeOffset="102034.989">12964 12266 28271 0,'0'0'1248'0,"0"0"272"0,-10-9-1216 0,2 4-304 0,8 5 0 0,-7-2 0 16,0-2 208-16,-2 1-16 0,3 2 0 0,-3 5 0 16,2 1-192-16,-1 4 128 0,-1 1-128 0,0 3 0 15,-1 2 128-15,2 3-128 0,-2 2 0 0,4-1 0 16,-1 3 0-16,2 0 128 0,1 3-128 0,0-1 0 16,3-2 144-16,0-1-16 0,0-3 0 0,2 4 0 15,0 3 16-15,3-2 0 0,-1 0 0 0,0-2 0 0,-1-3-144 16,0-1 160-16,4-2-160 0,-4-2 160 0,1-4-32 0,-3-9 0 15,5 10 0-15,-5-10 0 16,0 0-1584-16,11 3-320 0,1 1-64 0,-2-8-16 0</inkml:trace>
  <inkml:trace contextRef="#ctx0" brushRef="#br0" timeOffset="102656.202">13186 12295 22111 0,'0'0'1968'0,"-6"-2"-1584"16,-5-2-384-16,11 4 0 0,0 0 2768 0,0 0 480 0,-10 6 80 15,2 2 32-15,1 0-2848 0,2 4-512 0,1 4-192 0,-5-1 0 16,-1 3 192-16,1 3-176 0,0 1 176 0,3 2-160 16,2 3 0-16,1 1 0 0,2-1 0 0,1 1 0 15,0-4-176-15,3 1-48 0,2 1 0 0,0-4 0 16,3-4 96-16,-2-1 16 0,3-3 0 0,0-4 0 15,0-3 272-15,0-4 192 0,-9-3-16 0,12-2-16 16,3-3 496-16,1 0 112 0,-2-7 0 0,-1-2 16 16,-1-3-208-16,1 1-64 0,-2-2 0 0,0-3 0 15,0-2-368-15,-4 0-144 0,0 1 0 0,-5 2 144 16,-1 4-144-16,-2 0 128 0,-1 2-128 0,-2 3 128 16,2 3-128-16,2 8 0 0,0 0-192 0,0 0 192 15,-7-6-288-15,7 6 64 0,0 0 16 0,-5 11 0 16,1-2 64-16,2 4 16 0,5 2 0 0,2 1 0 0,1 1 128 15,4-1-160-15,1 0 160 0,3-2-160 0,1-1 160 0,3-4-192 16,2-2 192-16,1-5-192 0,3 1 192 0,-1-5 0 16,1-5 0-16,2-5-128 0,5-5 272 0,0-5 64 15,-1-8 16-15,2-3 0 0,1-5 48 0,1-4 16 16,-2-6 0-16,0-4 0 0,-1-6-288 0,1-1 160 16,-1 3-160-16,-2-1 128 0,-4-3 64 0,-1 1 0 15,-2-5 0-15,-2-2 0 0,-5-2-192 0,-4-1 192 16,-3 0-192-16,-2 1 192 0,-4 0-368 0,-4-3-64 15,-5-5-16-15,-2 9 0 16,2 6-224-16,-4 13-48 0,-3 5-16 0,1 12 0 0,3 10 320 0,-3 9 64 16,-1 8 16-16,1 2 0 0,-1 7 496 0,0 8 96 15,-2 8 32-15,-1 10 0 0,1 7-224 0,0 15-64 16,2 12 0-16,2 8 0 0,3 2 16 0,2 9 0 0,3 5 0 16,3 5 0-16,2 0-208 0,3 0 128 0,3-1-128 0,2-1 0 15,2-6 0-15,1-9 0 0,0-11 0 0,0-9 0 16,3-10 144-16,0-6-144 0,-2-6 128 0,0-6-128 15,-1-7 0-15,1-3 0 0,-3-6 0 0,1-6 0 32,0-7-1728-32,-1-7-336 0</inkml:trace>
  <inkml:trace contextRef="#ctx0" brushRef="#br0" timeOffset="102842.457">12656 11930 37775 0,'-12'-10'1664'0,"6"5"368"0,-2 2-1632 0,8 3-400 15,0 0 0-15,0 0 0 0,0 0 2560 0,0 0 448 16,0 0 64-16,11 1 32 16,-1 1-3712-16,6 1-736 0,6-2-160 0,2 0-12064 15,4-1-2432-15</inkml:trace>
  <inkml:trace contextRef="#ctx0" brushRef="#br0" timeOffset="103216.015">15352 11412 19343 0,'-15'-7'848'0,"0"1"192"0,-5-2-832 0,-1-2-208 0,0 1 0 0,1 2 0 16,-2 3 3280-16,0 1 624 0,-1 0 112 0,-2 6 16 15,-2 3-3200-15,-1 3-640 0,-3 4-192 0,0 4 0 16,-1 3 0-16,-1 5 0 0,-1 5 0 0,1 1 0 0,1 1 176 0,2 4-16 15,6 0 0-15,4 1 0 16,5 3 80-16,5-3 16 0,2-4 0 0,7-2 0 0,2-2-256 0,3-4 0 16,3-4 0-16,4-4 0 0,4-1 0 0,3-4-160 15,5-4 0-15,3-4 0 0,0-2 160 0,7-4 0 16,6-3-144-16,1-4 144 16,1-7-2096-16,1-2-336 0</inkml:trace>
  <inkml:trace contextRef="#ctx0" brushRef="#br0" timeOffset="104069.495">16055 11137 43647 0,'-10'-11'1936'0,"1"6"400"0,-3 4-1872 0,1 1-464 0,-2 1 0 0,-1 4 0 15,-3 1 0-15,0 5-336 0,-6 5 48 0,-2 2 16 31,-2 6-288-31,-1 5-48 0,0 4-16 0,2 4 0 16,0 6-16-16,3 0-16 0,1-1 0 0,4-1 0 16,3-1-160-16,4 1-16 0,4-3-16 0,5-2 0 15,0-3 256-15,5-2 48 0,-1-2 16 0,5-7 0 0,1-6 160 0,2-7 48 0,2-6 0 0,3-3 0 16,1-6 576-16,0-2 128 0,2-8 32 0,0-3 0 16,0 1 240-16,0-3 48 0,1-1 16 0,-1-2 0 15,-2-2-128-15,-1 1-16 0,-2 0-16 0,-1 1 0 16,0 0-304-16,-3 1-64 0,2 4-16 0,-1 1 0 15,-4 5-176-15,1 2 0 0,0 3-160 0,-2 4 160 0,-5 4-272 0,0 0 32 16,8 4 16-16,0 4 0 0,-1 4 224 0,0 3 0 16,2 4 0-16,-2 2 0 0,1 0 0 0,2 1 0 15,2-4-128-15,1 1 128 0,0-2 0 0,2-3 0 16,0-4 0-16,2-5 0 0,0-2 0 0,4-5 0 16,2-5 0-16,5-6 0 0,-1-5 0 0,3-6 208 15,1-3-64-15,2-2-16 0,3-3-128 0,-3-2 0 16,-3-4 0-16,-1 2 0 0,-3 1 0 0,-1 3 0 15,0 3-160-15,-4 5 160 0,-1 4-128 0,-1 5 128 16,-1 4 0-16,-1 3-144 0,-2 4-16 0,0 5 0 16,-4 4 0-16,1 5 0 0,-3 3 160 0,-1 6 128 15,0 4-128-15,-1 5 176 0,-2 0-48 0,-3 3-128 16,-2 1 192-16,-2-1-64 0,-3-3 32 0,-1 0 0 0,0-2 0 16,-2 0 0-16,-2-7 32 0,-1 0 16 0,-3-6 0 0,-2-1 0 15,1 1 0-15,-1-5 0 0,0-5 0 0,-2-5 0 16,2 1-208-16,0-3 0 0,0-3 0 0,-1 0 0 15,1-2 0-15,2 1-256 0,3 0 48 0,0 1 16 16,3 0-96-16,4 3-16 0,4 4 0 0,0 0 0 16,0 0 80-16,0 0 16 0,8-4 0 0,1 3 0 15,2 4 208-15,3 1-192 0,3 1 192 0,2 1-192 16,0-3 192-16,3 1 0 0,3-1 0 0,4-1-144 16,7-2 144-16,-3-2 0 0,1-1 0 0,3-2 0 15,4-3 128-15,-1 1-128 0,-3-4 160 0,0-2-160 16,1-3 512-16,-2-3 16 0,-1-1 0 0,1-4 0 15,1-1-48-15,-1-1-16 0,-1-4 0 0,-2-1 0 16,-4-2-336-16,-5 0-128 0,-3 2 0 0,-6 5 0 0,-4 0 0 16,-2-1-160-16,-5 1 0 0,-5 4 0 0,-2 3 160 0,-4 4-192 15,-4-1 192-15,-3 5-192 0,-2 4 192 0,-1 4-160 16,-3 5 160-16,1 5-160 0,-3 4 160 0,-5 5 0 16,0 5 0-16,1 4 0 0,-1 6 0 0,3 5 0 15,2 5 0-15,3 0 0 0,-1 3 128 0,6-1-128 16,3-2 128-16,3-2-128 0,4-4 0 0,4-3 0 15,3-3 0-15,5-1 128 16,1-3-480-16,6-1-96 0,7-8 0 0,3-4-16 16,5-3-304-16,8-5-48 0,8-5-16 0,2-5-10048 15,4-3-2000-15</inkml:trace>
  <inkml:trace contextRef="#ctx0" brushRef="#br0" timeOffset="104620.18">18472 11020 21183 0,'-15'-1'944'0,"2"1"192"0,-3-1-912 0,-1 4-224 0,-4 4 0 0,0 1 0 16,2 2 3840-16,-2 4 736 0,1 1 144 0,2 4 16 15,3 0-3840-15,2 3-896 0,3 3 0 0,2 3 0 16,4 2-464-16,4 0-80 15,1-2-16-15,2-1 0 0,3-5-272 0,2-1-64 0,5-3-16 0,2-2 0 16,3-5 400-16,1-3 96 0,4-4 16 0,-2-4 0 0,1-2 624 0,0-4 128 16,-1-3 32-16,1 0 0 0,-2-3 384 15,-1-2 64-15,-2-4 32 0,1 1 0 0,-2-1-416 0,-2 2-64 16,-4-2-32-16,-3 1 0 0,-1-2-352 0,-5 2-208 16,-2 2 16-16,-5 1 16 15,-1 0-320-15,-1 3-64 0,-1 3-16 0,0 2 0 0,0 1 144 0,2 0 32 16,1 2 0-16,6 3 0 0,0 0 208 0,0 0 64 15,0 0 0-15,-2-4 0 0,2 4 128 0,2-9 0 16,6 0 0-16,3-2-128 0,3-2 128 0,3-3 144 16,3 0-16-16,-1-4-128 0,-1-2 624 0,2-2 16 15,2-1 0-15,3-4 0 0,0-3-32 0,2-2 0 16,-2-2 0-16,0-2 0 0,-3 1-144 0,4 1-16 16,-4-2-16-16,0 2 0 0,-4-2-112 0,1-1-32 15,-1-3 0-15,-1 0 0 0,-1-1-160 0,1 3-128 16,3 0 144-16,-2 7-144 0,-4 6 0 0,1 6 0 0,3 5 0 0,-3 6 0 15,-1 4-176-15,-5 7-80 0,1 8 0 0,0 6-16 16,-2 6 272-16,0 11 0 0,-5 12 0 0,0 10 0 16,2 8 0-16,-5 7 144 0,-6 1 16 0,1 7 0 15,-4 7-16-15,-1 3 0 0,-1 1 0 0,-4 4 0 16,-3 0 112-16,-2 2 0 0,1 4 16 0,1-8 0 16,-1-5-112-16,4-7-32 0,-2-5 0 0,3-7 0 15,0-9-128-15,3-9-176 0,1-6 48 0,1-7 0 16,-1-8-2496-1,2-8-480-15</inkml:trace>
  <inkml:trace contextRef="#ctx0" brushRef="#br0" timeOffset="104807.239">18652 11625 53439 0,'0'0'2368'0,"13"-4"496"0,12-1-2288 0,5 1-576 15,7-2 0-15,8 1 0 0,5-5 0 0,10 0 0 16,10 0 0-16,4-1 0 0,6-3 0 0,0-1-224 16,3 0 32-16,5 0 16 15,3-1-2288-15,-5 1-464 0,-7-1-80 0,-3 1-32 0</inkml:trace>
  <inkml:trace contextRef="#ctx0" brushRef="#br0" timeOffset="114191.326">6376 8773 15375 0,'0'0'672'0,"0"0"160"0,-7-5-672 0,1 2-160 0,0-4 0 0,6 7 0 16,0 0 0-16,0 0 160 0,-10-4-160 0,6-1 160 16,1-2-160-16,3 7 0 0,0 0-160 0,-1-5 160 31,1 5-496-31,0 0 0 0,0 0 0 0,0 0 0 0,-3-7 224 0,1-1 32 0,-1 0 16 0,3 8 0 15,0 0 224-15,-3-5 192 0,-3-1-48 0,6 6 0 16,0 0 352-16,0 0 64 0,-3-6 16 0,3 6 0 16,0 0 64-16,0 0 0 0,0 0 16 0,0 0 0 15,0 0-16-15,0 0-16 0,0 0 0 0,0 0 0 16,0 0-64-16,0 0-16 0,0 0 0 0,8-5 0 16,-1 3-352-16,-7 2-192 0,10-1 192 0,0 1-192 15,0 1 176-15,2 3-176 0,3 1 160 0,1-3-160 0,0-3 192 0,2 2-64 16,0 1-128-16,-1 0 192 0,-1-2-192 0,1 0 128 15,3 0-128-15,1 2 0 0,3 0 192 0,0 1-64 16,3 0-128-16,1 1 192 0,2-4-192 0,1 0 144 16,1 0-144-16,0 2 128 0,2 1-128 0,2 2 0 15,1 0 0-15,-4-2 128 0,0-2 0 0,1 1 0 16,2-1 0-16,0 0 0 0,1-1-128 0,2 2 0 16,-3 0 0-16,2-1 0 0,-2-1 0 0,1 0 128 15,2 2 0-15,-2-2 0 0,1 2 32 0,-2 0 0 16,1 0 0-16,2 0 0 0,-1-1-160 0,3 1 160 15,1-2-160-15,0 5 160 0,3-1-160 0,-1 0 0 16,-3-4 0-16,0 1 0 0,-2 1 0 0,2-2 0 0,-1-1 0 0,4-1 0 16,2-2 128-16,-1 0-128 0,-2 1 0 15,0-1 128-15,0 1-128 0,-1-1 0 0,-1-2 0 0,-3 3 128 16,2 3-128-16,-2-1 160 0,3-2-160 0,-4 3 160 16,2-1-160-16,-1 0 192 0,4-1-192 0,1 2 192 15,-5 0-192-15,2 0 0 0,-4-3 144 0,2 3-144 16,-2 3 0-16,3-3 0 0,1-2 0 0,3 1 0 15,-3 2 0-15,0-1 0 0,3-1 0 0,-2 1 128 16,1 1-128-16,1 1 176 0,-4 0-176 0,2 0 192 16,-1 1-192-16,0 0 0 0,2-1 0 0,1-1 0 15,-6-2 0-15,1 1 0 0,-2-1 0 0,-2 0 0 16,-2 0 0-16,-2 0 0 0,-3 0 0 0,2 0 0 16,-2-2 256-16,1 0-48 0,1 0 0 0,-2-1 0 15,2 0 64-15,-3 2 16 0,0 1 0 0,2 0 0 0,1-4-160 0,-3 1-128 16,0-2 192-16,0 5-192 0,-2 1 0 0,-2 0 0 15,-2-2 0-15,-2 1 0 0,0-1 144 0,-2 0-144 16,0-1 0-16,-3 1 144 0,-2-1-144 0,1 0 0 16,-2-1 144-16,0 2-144 0,0 0 176 0,-2 1-48 15,3-1 0-15,1-2 0 0,-4 0-128 0,3-1 160 16,2 2-160-16,-1 2 160 0,0-1-160 0,0 1 0 16,0 1 0-16,1 0 0 0,-5-2 0 0,5 0 0 15,5 2 0-15,-2 0 0 0,-2 0 0 0,0-2 0 16,-1-3 0-16,0 1 0 0,3 3 0 0,-2-2 0 15,0-4 0-15,-1 1 0 0,2-4 0 0,-2 1 0 16,0 1 0-16,1 0 0 0,2-2 0 0,0-1 0 16,1-1 144-16,1 2-144 0,0 2 0 0,1 0 0 15,-3 0 0-15,2-2 0 0,1 0 0 0,-2-1 0 0,1 0 0 0,-2 2 0 16,1 1 0-16,-3 3 0 0,-3-1 0 0,-1 0 0 16,-2-3 0-16,-1 1 0 0,-2 0 0 0,-4 0 0 15,-3-2 0-15,-2-1-128 0,2 0 128 0,-3 0-192 16,-2 1 192-16,-3 0-192 0,-3-1 192 0,-2-1-192 15,-4-4 192-15,-2 2 0 0,0 1 0 0,-1 1 0 16,0 0 0-16,-3 0 0 0,-1-2 0 0,0 3 128 16,-1 3-128-16,-1-2 192 0,-2 0-64 0,-2 1 0 15,-2 2-128-15,1-1 176 0,2-2-176 0,-5 3 192 16,-1 3-192-16,-2 0 0 0,-1 2 144 0,-1 0-144 16,0-1 0-16,-5 1 0 0,-6-2 0 0,-1 2 0 15,0 1 0-15,-1-1-128 0,-2-2 128 0,2 1-192 0,0 1 192 16,-1 2-192-16,-5 0 192 0,1-3-192 0,-2-4 192 0,2 0 0 15,0 0-144-15,4 1 144 0,3 5 0 0,-4 0 0 16,-2-1 0-16,0 1 0 0,0 0 0 0,1 1 0 16,-1-1 0-16,3 2 0 0,-2 1 0 0,0 1 0 15,-3 0 0-15,0 1 0 0,0-1 0 0,-2-1 0 16,3 2 0-16,-1-1 0 0,2 0 0 0,-1 2 0 16,0-1 0-16,-1-1 0 0,2-3 0 0,2-1 0 15,2-1 0-15,4 2 0 0,1 4 0 0,0 2 0 16,-1-1 0-16,0-1 0 0,2-2 0 0,2-3 0 15,-1 1 0-15,1 3 0 0,1 5 0 0,1 1 0 16,0-2 0-16,0 1 0 0,1-1 0 0,-2-2 0 16,-1 1 0-16,0 0 0 0,2 3 0 0,2 1 0 15,2 2 0-15,0 0 0 0,0-4 0 0,3 2 0 0,0 3 0 16,0-4 0-16,2-2-224 0,1 1 80 0,-4-2 16 0,3 1 0 16,2 1 128-16,1 2-128 0,2-5 128 0,2 4-128 15,-1-2 128-15,2-2 0 0,-1 0 0 0,2 0-128 16,3 1 128-16,0-1 0 0,-1 0 0 0,1 3 0 15,-2-2 0-15,1 0 0 0,2 2 0 0,1-1 0 16,2-2 0-16,2-1 0 0,-4-2-144 0,3 2 144 16,2 3 0-16,1 0 0 0,3 0 0 0,0 1 0 15,-2-5-144-15,0 0 144 0,1 0 0 0,1 1 0 16,2 3 0-16,-1-1-128 0,2-1 128 0,1 0 0 16,-1-1 0-16,4 2-128 0,5-6 128 0,-7 7 0 15,-1-2-128-15,4 2 128 0,-3 0 0 0,4 1 0 0,3-8-192 16,-2 10 64-16,1 0 128 0,1 1-208 0,-1 0 16 15,1 1 16-15,1 1 0 0,1 1 0 0,1 1-32 0,2-2-16 16,0-3 0-16,3 0 0 0,1 0-48 0,0 0-16 16,2-1 0-16,3 1 0 0,1-1 96 0,2 1 32 15,1 1 0-15,4-3 0 0,-1-3 160 0,3 1 0 16,-1-2 0-16,5 4 0 0,1 2 0 0,1-1 0 16,1-5 0-16,0 1 0 0,0 3 0 0,1 0 0 15,0 0 0-15,3-1 0 0,1-1 0 0,4-1 0 16,1 1 0-16,1-1 0 0,1 1 0 0,0 1 0 15,0 2 0-15,2-2 0 0,-2-3 0 0,1 2 0 16,-1-1 0-16,3 6 128 0,5 2-128 0,1-2 0 16,3-1 0-16,-1-3 128 0,-3-3-128 0,1 2 0 0,0 0 0 0,3 0 128 15,3-3-128-15,0 1 192 0,2-1-64 16,2 0 0-16,1 2 64 0,2-5 32 0,-2-5 0 0,5 3 0 16,1 1 32-16,2 1 16 0,0 1 0 0,-1-3 0 15,-3-4-128-15,1 1-16 0,1 1-128 0,0 0 192 16,0-3-192-16,-2 2 0 0,-3 1 0 0,0-1 0 15,0 0 0-15,2-1 0 0,-2 1 0 0,-2-1 0 16,-1 0 0-16,-2 2 128 0,-3 3-128 0,0-1 0 16,-1-4 0-16,0 4 0 0,1 1 0 0,-4 3 0 15,-1 3 0-15,-3-1-208 0,-2 1 32 0,-3 3-12160 16</inkml:trace>
  <inkml:trace contextRef="#ctx0" brushRef="#br0" timeOffset="116158.205">11494 8113 22047 0,'-6'-15'976'0,"6"15"208"0,-7-6-944 0,2-3-240 16,-1 3 0-16,6 6 0 0,0 0 0 0,-6-3 0 16,-4 0 0-16,3-1 0 0,7 4 0 0,-13 6 0 15,0-2-192-15,-3 2 192 0,0 0-240 0,-2 2 64 0,-4 1 16 0,2 3 0 16,1 2 160-16,-2 2-160 15,-3 0 160-15,2 1-160 0,0-2 160 0,3 1 0 0,-1-2 0 0,4-1 0 16,0 2 0-16,2-4 0 0,1 0 128 0,-1 0-128 16,1 2 0-16,2-1 0 0,0 1 0 0,0-1 0 15,0 0 144-15,2-1-144 0,0-1 192 0,1-1-192 16,2 0 224-16,3-2-64 0,3-7-16 0,0 0 0 16,2 10 112-16,4-1 32 0,1-1 0 0,4-4 0 15,2-3-32-15,3 0 0 0,5 0 0 0,2-1 0 16,1-1-256-16,5-1 0 0,-1-1 128 0,7 1-128 15,-4-1 0-15,5 0-144 0,0-2 16 0,0-2 0 16,-3 1-640-16,-1 1-128 0,-2-3-32 0,-2 1-5488 16,-6-2-1104-16</inkml:trace>
  <inkml:trace contextRef="#ctx0" brushRef="#br0" timeOffset="116427.598">11260 8336 27007 0,'0'0'1200'0,"6"-11"240"0,-2-3-1152 0,4 1-288 15,1 1 0-15,5 0 0 0,1 2 0 0,5 0 0 16,3 2 0-16,4-2-144 0,-2-1 144 0,3 2 0 0,2 5 128 0,1-2-128 15,1-3 0-15,1 0 0 0,2 0-160 0,4 0 160 16,2 1-160-16,2 3 160 0,3 3-128 0,1-3 128 31,-1-4-1664-31,1 3-256 0</inkml:trace>
  <inkml:trace contextRef="#ctx0" brushRef="#br0" timeOffset="117263.081">12285 8668 13823 0,'-10'-8'608'0,"10"8"128"16,-6 3-592-16,6-3-144 0,0 0 0 0,0 0 0 15,0 0 1232-15,0 0 224 0,0 0 32 0,0 0 16 0,0 0-1040 0,0 0-208 16,2-6-32-16,5 1-16 0,1-2 16 0,2 0 0 16,1-1 0-16,3-3 0 0,1-4 96 0,1 0 0 15,2-4 16-15,3-1 0 0,-1-1-48 0,3-3-16 16,0-1 0-16,1-1 0 0,0-3-272 0,3-1 0 15,-3-4 0-15,2 2 0 0,2-2 0 0,-4 0-144 16,1-1 144-16,1-1 0 0,-8-3 0 0,3 1 0 16,-1 0 0-16,0 2 0 0,-4 2 0 0,0 2 0 15,-3 2 128-15,-3 3-128 0,0 1 0 0,-4 2 0 16,0 2 0-16,-5 3 0 0,1 5 0 0,-2 2 224 16,-2-1-48-16,0 5-16 0,2 8-32 0,-9-3 0 15,0-2 0-15,-2 5 0 0,-3 3-128 0,0 1 0 16,-2 5 0-16,0 3 0 0,-2 2 0 0,-3 3 0 0,1 0 0 15,-1 2 0-15,1-2-144 0,0 2 144 0,1 1 0 16,1 2 0-16,3 2 0 0,0 3 0 0,-1 1 0 0,1 1 0 16,1 3 0-16,-2 1 0 0,1 1 192 15,0 2-48-15,2 2 48 0,1-1 16 0,1-4 0 16,0-2 0-16,3-4-32 0,2-2-16 0,0-3 0 0,3-2 0 16,4 2-160-16,2-1 128 0,-1-3-128 0,2-2 128 15,3-1 0-15,0-3-128 0,3-1 192 0,0-2-64 16,2-3-128-16,4-1 0 0,0-4 0 0,4-1-176 15,2-2-1808 1,4-5-384-16</inkml:trace>
  <inkml:trace contextRef="#ctx0" brushRef="#br0" timeOffset="117509.273">12979 8237 28047 0,'-13'-6'1232'0,"13"6"272"0,-7 3-1200 0,7-3-304 16,-7 8 0-16,1 2 0 0,2 1 0 0,-1 2 0 16,0 1-176-16,0 2 176 0,0 5-128 0,2 1 128 15,-4 1 0-15,4 2 0 0,-1 3-160 0,1-5 160 0,-2-2-128 0,4 3 128 31,1 1-672-31,1 1-48 0,0-3-16 0,3-1-10688 0</inkml:trace>
  <inkml:trace contextRef="#ctx0" brushRef="#br0" timeOffset="117894.166">13220 8375 23039 0,'0'0'1024'0,"-7"4"192"16,-1 5-960-16,-1 0-256 0,-3 4 0 0,3 2 0 15,3 1 1552-15,2 4 272 0,0-1 48 0,1 0 16 16,-3-3-1520-16,3 1-368 0,-3 0 0 0,3-5 0 16,0-4-512-16,3-8-128 0,0 0-16 0,0 0-16 15,0 0-96-15,0 0-32 0,0 0 0 0,0 0 0 0,-2-11 800 0,2-4 0 16,2-3 0-16,2-1 0 0,1 0 0 0,2-2 192 15,2 3-48-15,2-2-16 0,3-2 128 0,2 4 0 16,-2 1 16-16,1 2 0 0,1 1-96 0,-1 2-32 16,-2 4 0-16,2 3 0 0,-5 3-16 0,2 5-128 15,0 2 192-15,0 1-64 0,-4 4-128 0,0 3 0 16,-1 4 0-16,1 3-176 0,-4 1 176 0,2 2 0 16,-1 1-144-16,-3 1 144 0,-1 2 0 0,1 0-176 15,-1-1 176-15,0 4-128 0,0-2-64 0,0-5-16 16,0-2 0-16,2-5 0 15,0-3-688-15,0-2-128 0,0-1-16 0,-3-10-9296 0</inkml:trace>
  <inkml:trace contextRef="#ctx0" brushRef="#br0" timeOffset="118276.954">13580 8410 24815 0,'0'0'1088'0,"0"0"256"0,0 0-1088 0,0 0-256 0,10 3 0 0,0 1 0 16,-1 4 0-16,4-1 0 0,3-2-128 0,2-2 128 0,0-3-208 0,0 0 48 15,-1-4 16-15,1 0 0 16,3-3-368-16,0 0-80 0,-4 0-16 0,0-3 0 0,1-2 416 0,-2-2 192 15,0-1-160-15,-2 0 160 0,0 0 0 0,-1 0 240 16,-2-2-32-16,-2 1 0 0,0 1-208 0,-4 0 176 16,-2 2-176-16,-2-2 160 0,-3-1 64 0,-3 3 16 15,-3 3 0-15,-1 2 0 0,-4-1 208 0,-3 3 64 16,0 7 0-16,-5 2 0 0,0 3-128 0,1 2 0 16,-2-2-16-16,0 7 0 0,-1 6 64 0,1 3 16 15,2 3 0-15,2 2 0 0,4-4-240 0,3 2-32 16,6-1-16-16,2 0 0 0,3-1 16 0,6-4 0 15,7-3 0-15,4-2 0 0,6-2-176 0,8-3 0 16,3-3-160-16,9-4-8528 0,6-3-1696 16</inkml:trace>
  <inkml:trace contextRef="#ctx0" brushRef="#br0" timeOffset="120760.161">14460 8177 15663 0,'0'0'688'0,"-10"-3"144"0,-1-1-656 0,2 2-176 0,9 2 0 0,0 0 0 15,-7 3 2032-15,7-3 368 0,0 0 80 0,-5 8 16 16,0 8-1792-16,3 6-336 0,0 2-80 0,2 5-16 16,-1-1-272-16,0 3 128 0,-1 1-128 0,2-1 0 15,1 2 128-15,0-1-128 0,-1-1 0 0,0-2 0 16,1 1 0-16,-1-2 0 0,-1-3 0 0,1-2-192 15,2-3-1536-15,0-4-288 0,-1-1-64 0</inkml:trace>
  <inkml:trace contextRef="#ctx0" brushRef="#br0" timeOffset="122580.481">14668 8344 8287 0,'-11'8'368'0,"2"1"80"0,-1 3-448 0,-1 4 0 15,0 2 0-15,2 3 0 0,5 2 3584 0,-1 2 624 16,-1 1 128-16,4 1 16 0,1 2-3328 0,0 1-656 16,-2-1-144-16,1-2-32 0,0-6-192 0,-1-4 0 15,-2-1 0-15,0-5 0 0,3-1-192 0,2-10-96 0,0 0-16 0,0 0 0 16,0 0 64-16,0 0 16 0,0 0 0 0,-5-14 0 15,3-3 224-15,1-5 0 0,2-5 0 0,1 3-144 16,4 1 144-16,1 0 0 0,1-3 0 0,1 0 0 16,0 2 0-16,0 3 256 0,0 0-64 0,-1 5-16 15,-1 2 336-15,-1 3 64 0,2 3 0 0,-1 2 16 16,-7 6 0-16,8-4 0 0,0 4 0 0,3 4 0 16,-2 4-368-16,1 2-80 0,-1 2-16 0,-1 6 0 15,2 5-128-15,-2 2 0 0,3 0 0 0,-2 2 0 16,0 2-192-16,2 3 192 0,-3 0-192 0,2-1 192 15,-1-3-240-15,1-3 80 0,0-3 16 0,-2-2 0 16,-1-4 144-16,0-4-208 0,2-5 80 0,-4-2 128 0,-5-5 0 16,11 4 0-16,2-7 0 0,0-2 0 0,-2-5 256 15,1-3 0-15,1-4 16 0,2-1 0 0,2-3-272 0,-2-2 128 16,-1-2-128-16,0-3 0 0,-1-1 0 0,0 0-144 16,-3-1-16-16,0 2 0 0,-2 2 32 0,1 0 0 15,-2 0 0-15,1 1 0 0,-4-3-16 0,1 1 0 16,-2-1 0-16,1-2 0 0,0-3 16 0,-1-3 0 15,-1 1 0-15,0-2 0 0,-1 2-80 0,2-3-16 16,-3-2 0-16,0 1 0 0,-3 4 32 0,2 2 16 16,-2 0 0-16,1 2 0 0,-2 2 176 0,2 4 0 15,2 2 128-15,-1 7-128 0,-2 2 448 0,2 4 0 16,0 2 16-16,1 8 0 0,0 0-64 0,0 0-16 16,0 0 0-16,0 0 0 0,-4 11-240 0,1 4-144 15,1 2 160-15,-4 5-160 0,1 0 0 0,0 2 0 0,-1 2 0 0,1 5 0 16,1 0 0-16,-1 4 0 0,-2 2 0 0,-1 3 0 15,-1 3 0-15,2 0 0 0,0 1 0 0,2-1 0 16,-4 0 0-16,4-2 0 0,-2 0 0 0,3-5 0 16,2-6 0-16,0-2 0 0,2-4 0 0,2 0 0 15,4 0 0-15,1 0 0 0,2-2 0 0,2-4 0 16,1-5 0-16,3-1 0 0,-2-2 0 0,2 1 0 16,3 0 0-16,-2-2 128 0,3-4-128 0,-1-5 0 15,-1-5 0-15,2-3 0 0,2-1 0 0,0-4 0 16,-1-2 0-16,-1-4-208 0,2 0 64 0,-1 0 16 15,1-3 128-15,-2 1 0 0,-2-2 0 0,1 2 0 16,-2 2 0-16,0 3 0 0,-4-1 0 0,-1 3 0 16,-6-1 0-16,0 6 0 0,-5 9 0 0,4-8 0 0,-4 8 0 0,0 0-128 15,0 0 128-15,0 0-128 0,0 0-160 0,-12 10-32 16,0 1 0-16,1 3 0 0,1 3 160 0,0-1 32 16,-1-1 0-16,0 3 0 0,1 1 128 0,1 1 0 15,3-1 0-15,0-2-128 0,-2-5 128 0,4 0 0 16,3 0 0-16,0-1 0 0,1 0 0 0,0-11 0 15,0 0 0-15,0 0 0 0,12 0 0 0,-1-2 0 16,1-4 0-16,1-5 0 0,2-6 0 0,0 1-160 16,4 0 160-16,-2-2 0 0,1-1-128 0,0-1 128 15,0 2 0-15,-1-2 0 0,-2 3 0 0,1 1 0 16,-3 2 0-16,-2 2 0 0,0 2 0 0,-1 1 0 16,-3 2 128-16,2 1-128 0,-3 2 0 0,-6 4 0 15,0 0-128-15,0 0 128 0,0 0-320 0,10 4 64 0,-10-4 0 0,5 9 0 31,-5-9-208-31,5 11-48 0,-1 0 0 0,-3 1 0 0,0 0 288 0,-1 1 48 0,0 0 16 0,0 0 0 16,0-4 160-16,0 0-128 0,0-9 128 0,2 12-128 16,-1-2 128-16,2 0 0 0,-1 0 0 0,-2-10 0 15,0 0 0-15,0 0 0 0,9 7 0 0,-2-2 0 16,-7-5 0-16,11 3 0 0,0-3 0 0,-3-2 0 16,1-2-240-16,0 1 48 0,-2 0 0 0,-7 3 0 15,11 5 48-15,-2 4 16 0,1 5 0 0,0 2 0 16,-2 4 128-16,-1 4 0 0,1 4 0 0,-4 5 0 15,-2 4 144-15,-4 1 16 0,-1 2 0 0,-2 0 0 16,-5-2 48-16,0 5 16 0,0 4 0 0,-2-2 0 16,1-4-48-16,-1 1-16 0,0 0 0 0,-3-7 0 0,2-6-160 0,-1-2 192 15,0 0-192-15,0-6 192 0,6-7 128 0,-3-2 16 16,1-1 16-16,2-7 0 0,8-4-160 0,-8-7-16 16,2-5-16-16,2-4 0 0,1-1-416 0,2-5-64 15,1-5-32-15,4 0 0 0,0-1 64 0,2-4 16 16,2-4 0-16,2 2 0 0,1 4 272 0,1 2 0 15,1-4 0-15,3 1 0 0,2-2 448 0,2 1 32 16,1 1 16-16,1-1 0 0,4-2-128 0,1 3-32 16,-2 3 0-16,0-3 0 0,1-2-336 0,-1 2 0 15,1 3 0-15,-3-1 0 16,1-1-416-16,-6 3-48 0,0 2-16 0,-4 5 0 16,-2 5-32-16,-4 4-16 0,0 3 0 0,-3 2 0 0,-5 6 272 0,0 0 48 15,0 0 16-15,0 0 0 0,0 0 192 0,0 13 0 16,-2 1 0-16,-1 0 160 0,0 0 32 0,-1 2 16 0,0-1 0 0,0 1 0 15,2 1-80-15,-1 1 0 0,1-1-128 0,1-4 192 16,-1-4-192-16,2-9 0 0,3 10 0 0,-3-10 0 16,2 10 128-16,1-2-128 0,-3-8 0 0,0 0 0 15,0 0 128-15,0 0-128 0,0 0 0 0,3-7 0 16,1 0 272-16,-4 7-32 0,7-5-16 0,-2-3 0 16,0-4 32-16,3 0 0 0,-2 1 0 0,3 2 0 15,-1 2-80-15,2-1-16 0,2 0 0 0,-2 3 0 16,1-1-160-16,0 2 0 0,-1-1 0 0,0 4 0 15,0 2 0-15,-3 6 0 0,4 0 0 0,-1 1 0 16,0 0 0-16,0 3 0 0,-1 3 0 0,0 2 0 16,-3 1-272-16,1 0 64 0,-3-2 16 0,2-4 0 15,-1-4-96-15,-5-7-16 0,0 0 0 0,0 0 0 0,0 0 304 0,8 1 0 16,3-4 0-16,-1-5 0 0,-6-4 640 0,4-7 16 16,1-5 16-16,2-1 0 0,-1-1-320 0,2-1-64 15,-1-3-16-15,2 0 0 0,-2 1-96 0,0-3-32 16,0-2 0-16,-2-3 0 0,0-2-144 0,-1-3 0 15,-1-4 0-15,0 1 128 0,-1-1-128 0,-1-1 0 16,-3 1 0-16,-2-1 0 0,-1-3 0 0,-3 1 0 16,2-2 0-16,0 2 0 0,-3 4 0 0,0 4-224 15,1 5 48-15,-3 4 16 0,2 3 304 0,-2 4 64 16,-1 7 16-16,0 4 0 0,1 5 224 0,-1 3 64 16,-1 1 0-16,1 5 0 0,-2 7-208 0,0 5-48 15,-1 7 0-15,0 5 0 0,-3 4-256 0,-1 10 0 16,3 6 0-16,1 4 0 0,2 5 128 0,-1 2-128 0,-1 0 0 0,4 0 0 15,2 0 128-15,1 2-128 0,2 3 0 0,2-4 0 16,0-5 0-16,2-2 0 0,2-5 0 0,1-6 0 16,2-3 0-16,3-7-304 0,4-4 64 0,-1-5 16 31,1-4-720-31,-2-5-144 0,1-5-16 0</inkml:trace>
  <inkml:trace contextRef="#ctx0" brushRef="#br0" timeOffset="122773.937">14624 8076 36575 0,'0'0'1616'0,"0"0"336"0,3-9-1568 0,7 1-384 16,7-1 0-16,6 1 0 0,5 4 0 0,8-3 0 15,2-1-192-15,8 1 192 16,8-1-1536-16,2 0-192 0,1 2-48 0</inkml:trace>
  <inkml:trace contextRef="#ctx0" brushRef="#br0" timeOffset="123612.545">17188 7648 28911 0,'-22'-10'1280'0,"6"4"256"0,-4-2-1216 0,0 3-320 0,-3 0 0 0,1 2 0 16,-3 1 0-16,-4 0-256 0,-4-2 64 0,-3-1 0 15,-8-3-112-15,-6-2-16 0,-5-2 0 0,-3 2 0 16,-3 1-368-16,-1-1-80 0,-5-2 0 0,-5-3-16 0,-3-4 480 0,-1-1 112 16,0-3 0-16,2 0 16 0,-1-2 368 15,-2-3 64-15,-3-1 0 0,-1 1 16 0,-1-1-80 0,-2 5-32 16,-3 2 0-16,-3 6 0 0,-7 2 64 0,-1 5 16 15,-1 4 0-15,-6 3 0 0,-4-1 144 0,-3 5 48 16,1 4 0-16,-6 1 0 0,-5 3-176 0,0 2-16 16,0 0-16-16,2 6 0 0,2 6-224 0,-3 0 144 15,1 0-144-15,7-4 128 0,6 2-128 0,6-2 0 16,4-1 0-16,1 1 128 0,0 2-128 0,3 0 0 16,4 0 0-16,1 2 0 0,0 2 0 0,0 3 0 15,6 2 0-15,-2 6 0 0,5 3 0 0,-3 3 0 16,0-4 0-16,1 5 0 0,-1 2 0 0,2 3 0 15,3 0 0-15,-1 4 0 0,-6 2-144 0,4 1 144 0,5 4 0 16,6-3 0-16,6-3-240 0,4-5 64 0,5-5 16 0,6-5 0 16,10-5 160-16,7 0 0 0,5 1-144 0,5 1 144 15,3 1 0-15,6 2 0 0,8 3 0 0,4-2 0 16,5-3 0-16,6 1 0 0,5 0 0 0,3 4 0 16,10 1 0-16,5 1 0 0,8 1 0 0,4 1 0 15,5 0-176-15,8-1-64 0,7-1-16 0,8-3 0 16,7-4-48-16,7 1-16 0,6 1 0 0,10-2 0 31,6-5-208-31,10 2-48 0,9 0-16 0,9 0 0 0,4-2 176 0,10-6 32 0,8-5 16 0,0-4 0 16,1-7 160-16,2-5 16 0,1-8 16 0,1-3 0 15,-4-8 176-15,1-5 0 0,-1-7 0 0,-6-2 128 16,-4-6 16-16,-3 0 16 0,-2-2 0 0,-5-4 0 16,-2-2-32-16,-6-3 0 0,-6-1 0 0,-2-4 0 0,-6-4 32 0,-3-1 0 15,-7-5 0-15,-4 4 0 0,0-1 80 0,-5-1 16 16,-4-1 0-16,-6-3 0 0,-8-4 320 0,-2 0 80 15,-2 0 16-15,-7 0 0 0,-8 1 352 0,-9-1 64 16,-11-2 0-16,-8 2 16 0,-12 2 128 0,-8 3 32 16,-6 4 0-16,-10-3 0 0,-10-4-128 0,-8-1-32 15,-8-1 0-15,-12-1 0 0,-11 1-656 0,-11 6-128 16,-8 5-16-16,-8 9-16 0,-8 5-528 0,-11 12-96 16,-13 5-32-16,-5 16 0 15,-7 10-1168-15,-3 15-224 0,-4 13-48 0,-1 11-13696 0</inkml:trace>
  <inkml:trace contextRef="#ctx0" brushRef="#br0" timeOffset="132335.784">3985 6206 18015 0,'-19'-16'800'0,"8"6"160"0,0 3-768 0,-2-2-192 16,0 3 0-16,0-3 0 0,1 4 512 0,1-3 48 15,-3-2 16-15,-1 3 0 0,-1 1 304 0,1 1 64 16,-3 1 16-16,-4 0 0 0,-2 0-528 0,-3 3-112 0,-2 1 0 0,-2 2-16 16,-2 1-176-16,0 1-128 0,2-1 192 0,-1 1-192 15,-2-2 0-15,1 2 0 0,-2 2 0 0,0-2 0 16,0-3-176-16,-2 0-80 0,0 0-32 0,-3-1 0 15,-2 0-32-15,0 0-16 0,-1-2 0 0,1-1 0 16,-1-2 208-16,4 0 128 0,3-3-160 0,0-1 160 16,2 0 0-16,1-5 192 0,-1-1-16 0,3 1 0 15,0 2 288-15,4-2 64 0,0-2 16 0,3 4 0 16,-3 4-128-16,1 1-32 0,3 1 0 0,0 0 0 16,0 1-192-16,2 2-32 0,4 1-16 0,-1 4 0 15,1 0 48-15,2 2 0 0,3-1 0 0,2 6 0 16,-1 2-192-16,3 1 0 0,3 3 0 0,0 4 128 15,2 7-128-15,-1 1 0 0,2 1 0 0,0 4 0 0,1 2 0 0,0 4 0 16,0 4 0-16,-1 4 0 0,1 5 0 0,-2 3 0 16,-1 1 0-16,1 2 0 0,-1-2 0 0,-1 7 0 15,0 5 0-15,-1 6 0 0,0 3-144 0,-1 2 144 16,-1 0 0-16,2 4 0 0,0 6 0 0,-2 0 0 16,2 2 0-16,-2 4 0 0,3 3 0 0,1 1 0 15,-1-1 0-15,0 0 0 0,1-2 0 0,4 2 0 16,0 5 0-16,0-4 144 0,-2-4-144 0,3 3 192 15,2-1-192-15,1-2 192 0,-4 0-192 0,3-2 128 16,3-4-128-16,-2 1 128 0,-1 3-128 0,-1-6 0 16,-2-4 0-16,0 6 128 0,1 6-128 0,-1-4 0 15,-3-7 0-15,0 4 0 0,-1 2 0 0,2 4 128 16,0-5-128-16,1-1 0 0,2-3 0 0,-1 3 0 16,0 0 128-16,3 1-128 0,5-2 176 0,1-1 0 0,-3-2 0 0,4 1 0 15,2 3-48-15,1-6-128 0,1-4 192 0,-1 0-64 16,-1 2-128-16,1-1 0 0,2 2 144 0,-3-3-144 15,1-6 0-15,-1 2 0 0,0 1 0 0,0 5 0 16,-2 1 0-16,1-1 0 0,0-7 0 0,-2 6 0 16,-1 4 0-16,0-4 128 0,1 1-128 0,-1-3 0 15,-1 0 0-15,0 0 0 0,1 3 0 0,1-4 0 16,-3-2 128-16,1-3-128 0,0-1 128 0,0 1-128 16,1 1 224-16,-3 0-32 0,1-2 0 0,-2 1 0 15,1 1 0-15,0 1-16 0,1 1 0 0,-1 2 0 16,2 2-32-16,-1-4 0 0,1 2 0 0,-1 1 0 15,-4 0-144-15,0 0 0 0,-3 0 0 0,0-1 0 16,0-2 0-16,-4 4 0 0,-1 4 128 0,0-3-128 0,-2-1 0 0,2-2 0 16,-1-4 0-16,1 2 128 0,1 3-128 0,-2-4 0 15,0-1 0-15,-1-2 0 0,3-3 128 0,-2-2-128 16,-1-2 0-16,3 2 128 0,-2-1 0 0,3-3 0 16,2 0 0-16,-4-4 0 0,1-1 80 0,1 0 16 15,2 1 0-15,-4 1 0 0,-2 1-224 0,0 0 144 16,1-2-144-16,-2-1 128 0,-4-2-128 0,2 2 0 15,-3 2 0-15,-1 4 128 0,-2 5-128 0,1 0 0 16,-4-2 0-16,4 1 0 0,-2 0 0 0,0 2 0 16,-1 2 128-16,2-2-128 0,3-3 0 0,0-7 0 15,-1-5 0-15,3-6 0 0,1-5 0 0,2-4 0 16,3-2 144-16,-1-2-144 0,2-5 0 0,-1 0 0 0,2-4 0 0,0-2 128 16,3-3-128-16,0 0 0 0,-1 0 0 15,1-2 0-15,-2-4 0 0,2 0 0 0,1-1 0 0,1 3 0 16,0 1 0-16,0-2 0 0,-1-1 0 0,1-1 0 15,0 1-128-15,1-1 128 0,-2-2-128 0,2-2 128 16,-2-8-128-16,5 9 128 0,-2-1-128 0,4 0 128 16,-2-3 0-16,-5-5-160 0,10 6 160 0,-1-2 0 15,1 0 0-15,3 2 0 0,1-3 0 0,3 2 0 16,3 0 0-16,3 3 0 0,2-3 0 0,4 3 144 16,0 0 16-16,8 0 0 0,3 3 0 0,3-2 0 15,-1 0-160-15,4 0 160 0,5 2-160 0,-3-5 160 16,-2-2-160-16,1-1 0 0,1 1 0 0,-1 1 128 15,0-5-128-15,2-1 160 0,4-3-160 0,0-1 160 0,-3-1 128 16,-2-2 32-16,-4 0 0 0,-2-1 0 0,2 0 64 0,-2 1 0 16,1-5 16-16,-1 4 0 0,0-1-112 0,-5-2-32 15,2-2 0-15,-1 1 0 0,1 0-256 0,-2 0 0 16,-1-3 0-16,3-1-11520 16,-2-3-2224-16</inkml:trace>
  <inkml:trace contextRef="#ctx0" brushRef="#br0" timeOffset="139443.654">7478 13634 15663 0,'0'0'1392'0,"0"0"-1120"0,0 0-272 0,0 0 0 15,0 0 2096-15,0 0 352 0,-5-7 80 0,-1 1 16 16,1 1-2352-16,-3-1-448 0,-1 1-112 0,-2 1-16 16,-1 1-48-16,-3 1-16 0,-5-1 0 0,-2 1 0 15,-1 2-96-15,0 0-32 0,-3-7 0 0,-2 4 0 0,-7 2 576 0,-1 1 0 16,0-1 160-16,1-3-32 0,1 2 704 0,2-5 128 16,0 2 48-16,0-7 0 0,1-1 144 0,-2-1 16 15,-2-2 16-15,-1 1 0 0,-3-1-352 0,2 3-80 16,1 0-16-16,-1-3 0 0,2-1-416 0,0 2-64 15,-1 3-32-15,-3 1 0 0,1-1 32 0,-5-1 16 16,-3 2 0-16,-6 1 0 0,-1 0-272 0,-3 3 0 16,0 3 128-16,-6 1-128 15,1-3-480-15,-8 4-160 0,-1 0-16 0,-1 2-16 16,-2 0-416-16,6 0-64 0,6 0-32 0,2 0 0 0,2-2 736 0,2 2 160 16,4 2 32-16,3 0 0 0,-1 0 256 0,4 1 192 15,2-2-16-15,3 1-16 0,0 3-16 0,-2 3 0 0,0 3 0 16,1 0 0-16,-4 0 16 0,1 2 0 0,-3 2 0 0,0 3 0 15,-1 1-160-15,-2 2 0 0,1 0 0 0,-2 3 0 16,0 6 0-16,1-3 0 0,3 1 0 0,5-5 0 16,1-2 0-16,7-3 0 0,4 0 0 0,5-1 0 15,2-1 0-15,4-1 0 0,0 1 0 0,3-2 128 16,4-3-128-16,0 2 192 0,2 1-192 0,2 0 192 16,-1 0-192-16,4 2 0 0,3-1 0 0,-2 1 0 15,3 3 128-15,1 3-128 0,0 3 0 0,6 2 128 16,0 0-128-16,4 1 0 0,-1 0 144 0,4 1-144 15,0 0 0-15,5-3 144 0,2 4-144 0,2-2 0 16,0 3 0-16,3 0 0 0,4 0 0 0,2-2 0 16,2 2 0-16,2-2-144 0,0 1 144 0,2-1-192 15,2 0 32-15,2 1 0 0,0-4 0 0,1-1 0 0,3-3-112 0,5 0-32 16,3 0 0-16,0 0 0 0,2-2 144 0,3-1 32 16,-3-2 0-16,5 1 0 0,4-2 128 0,5 2 0 15,3-6 0-15,4 0-128 0,1-3 128 0,4-3 0 16,4-3-144-16,4-3 144 0,-1-6-208 0,1-2 16 15,-1-3 16-15,3-3 0 0,1 1-112 0,-4-4-32 16,-4-4 0-16,1-2 0 0,1-5 144 0,0-1 32 16,0 0 0-16,-2-2 0 0,-4-1 144 0,0-3 0 15,-2-1 0-15,-1-1 0 0,-8-1 0 0,-5-1 192 16,-6-1-32-16,-3 0-16 0,-8 5 496 0,0-2 80 16,-8-1 32-16,-3-3 0 0,-8-3 544 0,-5 1 112 15,-5 2 32-15,-4-1 0 0,-2 3-672 0,-5 0-128 0,-7-2-16 16,-7-1-16-16,-6 0-288 0,-9-1-64 0,-10-1-16 0,-5-3 0 15,-7 1-240-15,-9 2 0 0,-11 3 0 0,-11 7-160 16,-7 7-160-16,-1 8-16 0,2 10-16 0,0 9 0 31,-1 8-608-31,5 9-128 0,5 8-32 0,6 10-12192 0</inkml:trace>
  <inkml:trace contextRef="#ctx0" brushRef="#br0" timeOffset="144413.495">10990 14666 24015 0,'-5'-8'1056'0,"5"8"224"16,0 0-1024-16,0 0-256 0,0 0 0 0,0 0 0 15,0 0 304-15,0 0 0 0,0 0 0 0,0 0 0 0,0 0-304 16,9 4 0-16,0 2 128 0,2-1-128 0,-2 1 0 0,2-1 0 16,-2-1 0-16,2 2-144 0,0-2 144 0,2 1 0 15,1-2 0-15,-2 0 0 0,0 1 0 0,3-1 0 16,3 0 0-16,0 1 0 0,1-3 176 0,1 0 64 16,2-1 16-16,2 0 0 0,3-1 240 0,-2 1 48 15,4 1 16-15,3-1 0 0,2-1-32 0,1 1 0 16,-1 2 0-16,2-1 0 0,4 0-144 0,1 0-48 15,0 1 0-15,6 1 0 0,1 0-208 0,4-1-128 16,-2-1 160-16,2 1-160 0,2 2 128 0,-2-1-128 16,3 0 0-16,-1-2 0 0,2 2 0 0,0-2 0 15,2-1 0-15,-1 0 0 0,-4-1 0 0,1 1 0 16,-3 1-160-16,2 1 160 0,1 0 0 0,2-1 0 0,1 0 0 0,-2 0 0 16,-2 0 0-16,1 2 0 0,-2 0 0 15,3 1-128-15,0 0 128 0,1-1 0 0,-1 1 0 0,1 0 0 16,1-2 0-16,-3 0 0 0,1 0 0 0,0 2 0 15,5 2 0-15,-1-3 0 0,1-4 0 0,1 1 0 16,1 1 0-16,-1-2 0 0,0-2 0 0,0 1 0 16,2 3 0-16,1-3 0 0,1-3 0 0,0 1 0 15,-1 0 0-15,2-1 0 0,-2 1 0 0,5-1 0 16,0 0 0-16,-4-1 0 0,0 2 0 0,-1-2 0 16,-1 1 0-16,3-1 0 0,-1 0 0 0,2 0-128 15,3 0 128-15,-5 0 0 0,-3 1 0 0,2 1 0 16,2 1 0-16,2 0 0 0,-1 0 0 0,2-2 0 15,-1 0 0-15,0-1 0 0,1 0 0 0,2 0 0 0,0 1 0 0,1 0 0 16,-2-1 0-16,-2-1 128 16,-1 1-128-16,4 1 0 0,4-1 0 0,-3 0 0 0,0 0 0 0,-3 1 0 15,-2 0 0-15,1 1 0 0,4-1 0 0,-1-1 0 16,3 1 0-16,-6-2 0 0,-2 0 0 0,1 0 0 16,1-4 0-16,5 1 0 0,1 0 0 0,-4 0 0 15,-3 1 0-15,-1-2 0 0,-1 0 0 0,3 0 128 16,2 0-128-16,-1 1 0 0,-1 0 0 0,-2-1 0 15,-2-1 0-15,1 2 0 0,3 4 0 0,1-2 128 16,2-2-128-16,-4 2 0 0,-3-1 0 0,1 2 0 16,2 1 0-16,-1 0 0 0,0-3 0 0,1 2 0 15,-2 0 0-15,-3 0 0 0,-1 2 0 0,0 0 0 16,2 2 0-16,1-1 0 0,-2-3 0 0,-3 3 0 16,-2 1 0-16,-2 0 0 0,-1-2 0 0,1 1 0 0,1 2 0 15,-3 0 0-15,2-1 832 0,-4-2 160 0,0 1 32 0,-1 3 0 31,0-2-1648-31,-1 2-320 0,1-1-64 0,2 1-16 0,4 0 1664 0,0 1 336 0,-3-1 64 0,2 1 16 32,-4-3-1664-32,0-1-336 0,3 4-64 0,-2 0-16 0,2-3 832 0,-3 0 192 0,-1-1 0 0,-1 1 0 15,-3-2 0-15,1 1 0 0,-2 1 0 0,0 0 0 16,-1-2 0-16,2 2 0 0,1 1 0 0,0 0 0 16,-2-4 992-16,-1 2 96 0,-4-1 0 0,0 1 16 15,3-2-1664 1,-3 1-336-16,-2-2-64 0,3 1 0 0,2 0 768 0,-1 1 192 0,-3 1 0 0,2-2 0 15,0-2 0-15,-2 0 128 0,0 1-128 0,-3-1 160 16,0-1 64-16,1 1 16 0,-1 0 0 0,4 0 0 16,-1 1 0-16,3 2 0 0,1 0 0 0,-2 0 0 0,-1 1-240 15,-1-2 176-15,-3-1-176 0,-1 1 160 0,-1 3-160 0,3-4 0 16,-1 0 0-16,3 2 128 0,2-4-128 0,-1 0 0 16,-7-1 0-16,2 3 0 0,4 2 0 0,-4-2 0 15,-1-7 0-15,-1 4 0 0,-1 1 0 0,1 0 0 16,0 0 144-16,-1 0-144 0,-1 3 128 0,0-1-128 15,1 1 128-15,-1 0-128 0,-1-1 256 0,1 1-32 16,1-2 0-16,-3 2 0 0,-3 2 48 0,-2-1 16 16,-1-2 0-16,-1 3 0 0,-3-1-32 0,-1 2 0 15,-1 0 0-15,-1-2 0 0,2 0-32 0,-3-1-16 16,-2 2 0-16,2-1 0 0,0 2-32 0,-2-2-16 16,-1-1 0-16,2-1 0 0,0 3-160 0,-2 0 192 0,2-5-192 15,-2 3 192-15,-2 1-192 0,0 0 0 0,-1 1 0 0,-9 4 0 16,0 0 0-16,8-1 0 0,-1 1 0 0,-7 0 0 15,0 0 0-15,3 9-144 0,1 2 144 0,-4 4-160 32,-5 4-784-32,-5 8-144 0,-6 9-48 0,-8 4-15088 0</inkml:trace>
  <inkml:trace contextRef="#ctx0" brushRef="#br0" timeOffset="148596.819">20082 14719 911 0,'0'0'0'0,"0"0"0"15,0 0 0-15,0 0 0 0,-8-3 4160 0,8 3 736 16,-3-8 160-16,1 3 16 0,0-2-3216 0,2 7-640 16,-2-8-128-16,2 8-16 0,0-8-160 0,0 8-16 15,0 0-16-15,0 0 0 0,-3-10-48 0,3 10 0 16,0 0 0-16,0 0 0 0,0 0-192 0,0 0-64 16,0 0 0-16,0 0 0 0,0 0 448 0,5 12 64 15,-2 4 32-15,-1 3 0 16,-1 2-1632-16,2 4-336 0,-1 4-64 0,1 3-16 0,-2 1 736 0,0 2 192 15,-2 2 0-15,0 0 0 0,-3-1 0 0,-1-1 0 16,0-1 128-16,-2 0-128 0,1 0 224 0,1 2-32 16,-5-3 0-16,3-1 0 0,-1-2-48 0,0-2-16 15,2-4 0-15,1-2 0 0,0-1-128 0,0-3 192 0,2-6-192 16,1-2 192-16,2-2-192 0,0-8 0 0,0 0-192 0,0 0 192 31,0 0-2128-31,0 0-304 0,1-15-64 0</inkml:trace>
  <inkml:trace contextRef="#ctx0" brushRef="#br0" timeOffset="148963.769">20358 14778 13823 0,'0'0'608'0,"0"0"128"15,-2-9-592-15,4-2-144 0,3-1 0 0,0 1 0 0,2 0 736 0,-2 0 112 16,3-1 32-16,1 3 0 16,1 3-1328-16,-10 6-256 0,0 0-48 0,0 0-16 0,0 0 2032 0,0 0 400 15,6 5 64-15,2 0 32 0,-2 5 448 0,-2 2 96 16,-2 4 0-16,3 2 16 0,-3 5-1232 0,1-1-256 16,0-1-64-16,3 1 0 0,-3 1-432 0,2 0-80 15,-1-1-32-15,1-1 0 0,-1-2 16 0,1-4 0 16,2-1 0-16,-2-1 0 0,1-1 80 0,0-2 0 15,2-1 16-15,2-3 0 0,1 1 144 0,2-3 32 16,-1-3 0-16,4-1 0 0,0-2-192 0,2-1-48 16,-1-2 0-16,1-1 0 0,3-3-272 0,2-2 128 15,-3-2-128-15,3 0 0 16,1-1-320-16,0 1-192 0,-3-2-16 0,1 1-16 16,1 0-2720-16,-4 3-528 0</inkml:trace>
  <inkml:trace contextRef="#ctx0" brushRef="#br0" timeOffset="149213.375">21026 14570 34095 0,'-12'2'3024'0,"2"2"-2416"0,3 1-480 0,4 2-128 15,3-7 592-15,-3 11 112 0,0 1 0 0,-1 3 16 16,0-1-720-16,-1 4-288 0,0 4 16 0,-1 4 0 15,-3 2 272-15,1 6 0 0,-3 1 0 0,2 6 144 16,2 0 432-16,1 3 64 0,-1 0 32 0,3 0 0 0,2-1-96 0,-5 1 0 16,0-1-16-16,3 0 0 0,1-1-336 0,2-6-64 15,1-2-16-15,-1-2 0 0,-2-4-144 0,3-3 0 16,4-3 0-16,-4-1-8064 16,2-5-1616-16,4-5-320 0</inkml:trace>
  <inkml:trace contextRef="#ctx0" brushRef="#br0" timeOffset="149593.246">21465 15262 25791 0,'-10'0'1152'0,"10"0"224"0,0 0-1104 0,-8 0-272 0,8 0 0 0,0 0 0 16,0 0 2496-16,0 0 448 0,0 0 96 0,0 0 16 16,0 0-2272-16,0 0-448 0,0 0-80 0,0 0-32 15,0 0-224-15,0 0 0 0,0 0 0 0,0 0 0 16,3 9 288-16,-3-9 16 0,3 10 0 0,-1-1 0 15,0 1 112-15,-2-2 32 0,-3 1 0 0,1-3 0 16,2-6-144-16,-4 10-32 0,0-4 0 0,4-6 0 0,-2 9-16 16,2-9-16-16,-7 5 0 0,7-5 0 15,0 0-240-15,0 0 128 0,0 0-128 0,0 0 0 16,0 0-320-16,0 0-144 0,4-11-48 0,1-1 0 16,-2-3-1472-16,3 2-288 0,-1-2-64 0,0 1-13312 15</inkml:trace>
  <inkml:trace contextRef="#ctx0" brushRef="#br0" timeOffset="150082.156">21947 14743 11055 0,'-17'-4'480'0,"10"0"112"0,-4-1-464 0,1-2-128 0,0-3 0 0,3-1 0 16,3 0 4416-16,4-4 848 0,4 1 176 0,3-1 48 15,-3-3-4448-15,6 0-880 0,1 5-160 0,3-2 0 16,1 1 320-16,2 1 128 0,4 1 16 0,-1 2 16 16,1 5 304-16,2 1 64 0,2-1 16 0,4 6 0 15,2 4-496-15,1 3-112 0,-1 5 0 0,0 2-16 16,-1 3-240-16,-4 1 0 0,-4 2 0 0,-2 5 0 15,-4 4 0-15,-5 3 0 0,-7 1 0 0,-2 7 0 16,-4 8 0-16,-5-4 0 0,-3-4 0 0,-4-2 0 16,-5-3 144-16,1-3-16 0,-2-2 0 0,0-5 0 0,-4-4 256 15,2 0 32-15,-2-5 16 0,2-3 0 0,2-3 32 0,1-2 16 16,1-1 0-16,1-4 0 0,4-2-288 0,2-1-64 16,3-2-128-16,8 1 192 0,-5-5-64 0,5 5 0 15,0-9-128-15,3 0 192 0,7-1-48 0,4-1-16 16,7 1 0-16,7-3 0 0,9-1-128 0,9-1 192 15,7-3-192-15,6-1 192 0,6 1 64 0,9-3 0 16,7-4 16-16,4 0 0 0,5-1 112 0,-3-5 0 16,-1-3 16-16,0 2 0 0,-3 3-272 0,-2 2-128 15,-5 0 128-15,-9 4-128 16,-10 4-1216-16,-4 2-320 0,-6-1-64 0,-5 5-16464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4:47:46.389"/>
    </inkml:context>
    <inkml:brush xml:id="br0">
      <inkml:brushProperty name="width" value="0.05292" units="cm"/>
      <inkml:brushProperty name="height" value="0.05292" units="cm"/>
      <inkml:brushProperty name="color" value="#00B0F0"/>
    </inkml:brush>
  </inkml:definitions>
  <inkml:trace contextRef="#ctx0" brushRef="#br0">2842 10228 11967 0,'-9'-10'1072'0,"3"6"-864"0,-1-4-208 0,2 2 0 16,-1-2 1536-16,1 4 272 0,1 0 48 0,-2 1 16 16,3-2-1488-16,3 5-384 0,-5-5 0 0,0 0 0 15,0 2 288-15,-1 0-16 0,-4 1 0 0,3-2 0 16,-3 3 64-16,0 0 16 0,-4 1 0 0,-2 2 0 16,0 2-128-16,-4 1-32 0,-1 3 0 0,-4 3 0 15,-4 0-192-15,-2 2 0 0,-1 1 0 0,-1-1 0 16,-2 0-192-16,-3-1 32 0,-2 0 0 0,-3-2 0 15,-1-3 160-15,0 0 0 0,-1-2 0 0,4-1 128 16,1-4 208-16,1-4 48 0,-2-1 16 0,3 1 0 0,1-1 160 16,-1 0 16-16,-3-3 16 0,1 0 0 0,-1 3-64 15,4-1-16-15,1 1 0 0,1-1 0 0,-2 0-224 0,2-1-48 16,3 2-16-16,0-1 0 0,-1 3-224 0,1-2 0 16,1 0 0-16,0 2 0 0,1 0 0 0,1 3 0 15,0 1 0-15,4 3 0 0,1-2 0 0,1 2 0 16,0 2 0-16,5 0 0 0,5 1 0 0,1 0 0 15,1-1 0-15,1 3 0 0,2 2 0 0,2-1 0 16,-1-2 0-16,1 5 0 0,1 1 0 0,-1 2-128 16,0-2 128-16,0 6 0 0,0 6 0 0,1 3-128 15,2-1 128-15,-4 3 0 0,0 0 0 0,-3 2 0 16,3 1 0-16,-2 1 0 0,3 0 0 0,-3 4 0 16,4 3 0-16,-3 5 0 0,2 7 0 0,4 0 192 15,1 0-48-15,0 0-16 0,-1 1 16 0,2 3 0 0,0 2 0 0,3 5 0 16,-1 2-144-16,2 2 192 0,-2-1-192 0,2 1 192 15,3-1-192-15,-2 5 192 0,2 5-192 0,-3-2 192 16,3-4-192-16,-2 2 192 0,0-1-192 0,-1 3 192 16,3 4-192-16,-1-2 128 0,2-5-128 0,-5 0 128 15,0 0-128-15,1 3 160 0,0 3-160 0,-1 1 160 16,-3-4-16-16,0 3 0 0,0 5 0 0,1-1 0 16,-1-2 32-16,0-2 0 0,2 0 0 0,-1 3 0 15,0-1 16-15,0 2 0 0,-1-5 0 0,1 0 0 16,1 0-64-16,0 2-128 0,0 1 192 0,0-2-64 15,1-1-128-15,2 2 128 0,-2-2-128 0,1 7 128 16,-5 3-128-16,2-4 0 0,0-5 144 0,2 3-144 16,-2 3 0-16,2 0 144 0,0-3-144 0,1 1 0 0,-7-4 0 0,6 0 0 15,-1 1 0-15,0 1 0 0,0-3 144 0,-1-2-144 16,4-6 0-16,-2 5 144 0,-3 0-144 0,0-2 0 16,1-2 0-16,-1-2 0 0,0-1 192 0,0 2-64 15,-1 0 0-15,1-1 0 0,1-1-128 0,-1-3 192 16,-3 1-192-16,2-2 192 0,1 0-192 0,0 2 0 15,-4 2 144-15,3 1-144 0,2-4 0 0,-1-2 0 16,-2-4 0-16,-1 4 128 0,0 2-128 0,-1-1 0 16,3-12 0-16,-1-3 0 0,-3-3 0 0,2-2 0 15,-1-1 0-15,2-2 0 0,-2-4 0 0,2 0 128 16,0-2-128-16,1-1 0 0,-1 0 0 0,-2-4 0 16,2-4 0-16,-1 0 128 0,-1 0-128 0,1-2 0 15,-1-2 0-15,2-1 0 0,0-2 0 0,-1-2 0 16,1-1 128-16,0-2-128 0,3-2 0 0,-1-1 128 0,0-2-128 15,0-9 0-15,1 7 0 0,-1-7 0 0,5 10 0 0,-5-10 0 16,0 0 0-16,0 0 0 0,11 4 0 0,-3 0 0 16,-8-4 0-16,15 2-192 0,-1-2 192 0,-2-1-192 15,0 0 192-15,2 1 0 0,0 0 0 0,3 0 0 16,4 0 0-16,2 0 0 0,1 1 0 0,3 1-128 16,-3 3 128-16,1-4 0 0,-2 1 0 0,2 1 0 15,1 2 0-15,-1-1 0 0,0 2 0 0,-2-1-128 16,2 3 128-16,2 1 0 0,3-1 0 0,0 2 0 15,-2-1 0-15,7 1 0 0,0 1 0 0,0 4 0 16,-2 0 0-16,2 0 0 0,-2 1 0 0,1-1 0 16,-2 0 0-16,0 0 0 0,1-4 0 0,0 0 0 15,1 0 0-15,-1 0 0 0,0-1 0 0,1-1 0 0,-1 2 0 0,1-1 0 16,2-1 0-16,-5 1 0 0,-2-1 0 0,-1 0 0 16,-1-1 0-16,2 1 0 0,-1 0 0 0,2 0 0 15,1-3 0-15,-2 2 0 0,3 0 0 0,0 1 0 16,0-2 0-16,0 0 0 0,0-2 0 0,-1 1 0 15,-3-1 0-15,1 2 0 0,-6-4-160 0,1 1 160 16,0-2-192-16,-2 1 192 0,-3 3-224 0,1-4 64 16,0-3 16-16,-2 1 0 0,-2 2-16 0,-2-2 0 15,-1-1 0-15,-1-1 0 0,-2-1-112 0,-10 3-32 16,0 0 0-16,0 0 0 0,9-2 160 0,-9 2 144 16,0 0-208-16,0 0 80 0,-8-5 272 0,-1 1 64 15,-2 2 16-15,-2 0 0 0,1 0-32 0,-1 3 0 16,-2 2 0-16,-2-1 0 0,-3-3-192 0,3 4-128 15,-3-1 128-15,-2 0-208 16,-4-2-272-16,-1 0-48 0,-2 0-16 0,-3 0 0 16,-6 0-96-16,2 0-32 0,0-4 0 0,-1-1 0 15,0 2 160-15,1-3 48 0,-1 0 0 0,0-1 0 0,-5 1 336 0,0 0 128 0,-3-1 0 0,0 1-144 16,2-2 144-16,-2 2 192 0,-2-1-32 0,2 3-16 16,4 0 176-16,3 1 48 0,-2-1 0 0,3 2 0 15,-1 1 32-15,3 0 16 0,0-1 0 0,0 0 0 16,2-1-144-16,2-2-16 0,2 2-16 0,2-3 0 15,-3-2-416-15,2 0-80 0,5 1 0 0,1 1-16 16,-4-4-112-16,2-1 0 0,0-2-16 0,0 0 0 16,4 2 144-16,-2 0 48 0,2-3 0 0,-1 1 0 0,1 1 384 0,0-1 80 15,-1-3 0-15,4 1 16 0,1-1-96 16,1 1-32-16,-3 1 0 0,3-1 0 0,2 1-144 0,0 1 0 16,0 0 0-16,1 1 0 0,4 1 0 0,-1 1 0 15,0-2 0-15,2 1 0 16,2 1 0-16,2-1 0 0,1-2 0 0,1-2 0 0,-2-1 0 0,2-3-144 15,0-3 144-15,1-3-160 0,0-5 160 0,1-3-128 16,1-7 128-16,-1 0-128 0,-2-3 128 0,0 0 0 16,0-1 0-16,1-3 0 0,2-5 0 0,0-7 0 15,1-6 0-15,-2 0 0 0,0-1 128 0,-1-6 0 16,-1-3 0-16,1-6 0 0,0-7-128 0,0 0 192 16,-1 1-64-16,-1-2 0 0,0-3 32 0,1-2 16 15,0 1 0-15,0 0 0 0,-1 2 144 0,0-4 16 16,4 0 16-16,-2 1 0 0,-2 2 32 0,5-5 16 0,0-4 0 15,0 0 0-15,0 0-208 0,0-1-64 0,2-1 0 0,2-1 0 16,0-6-128-16,-2 1 0 0,1-3 0 0,0 0 0 16,2 1 0-16,-1-5 0 0,-6-1 0 0,2-1 0 15,2 0-288-15,1 1 64 0,-4-5 16 0,-1 3 0 16,3 4 208-16,-6 2-144 0,-2-2 144 0,2 6-128 16,-1 9 128-16,0-1 0 0,2 0 128 0,-2 6-128 15,-1 4 320-15,-1 3 0 0,3 3 0 0,0-2 0 16,-2-1-16-16,4 2-16 0,3 4 0 0,-2 1 0 15,-1 1-288-15,1-4 0 0,1-2 128 0,0 4-128 16,-2 3 0-16,2-2 0 0,0-2-208 0,-1 4 80 16,-1 2-128-16,-1 3-32 0,-6 2 0 0,4 5 0 15,-1 2 80-15,-1 4 16 0,-3-1 0 0,0 6 0 16,1 5 400-16,-3 5 96 0,-1 3 16 0,0 7 0 0,1 3 112 0,1 1 16 16,0 2 16-16,2 3 0 0,-2 1 96 15,3 4 16-15,1 3 0 0,-1-2 0 0,0 3-256 0,0 4-32 16,4 1-16-16,0 3 0 0,-1 0-272 15,3 3 0-15,0 0 0 0,0 1 0 0,-2-1 0 0,1 1 0 16,1-1 0-16,1 2-144 0,1-1 144 0,-2 6-208 16,5-5 80-16,3-1 128 0,-2 2-208 0,4 0 80 15,-1-1 128-15,3 2-208 0,4 2 16 0,2-1 16 16,4-3 0-16,0 3 0 0,4 0 32 0,3-1 0 16,2-1 0-16,2 0 0 0,2-1 144 0,2-1-128 15,1 0 128-15,-1 1-128 0,1-2 128 0,-1 1 0 16,4-3 0-16,4 1 0 0,1 0 0 0,2 1-128 15,-2-1 128-15,1 0 0 0,0 3 0 0,1-1 0 0,-2 1 0 0,3 0 0 16,6 0 0-16,-2-2 0 0,0 2 0 0,2 2-128 16,2 0 128-16,-3 1 0 0,0-1 0 0,-3 1 0 15,1-2 0-15,1-1 0 0,-6-2 0 0,2 2-128 16,0 3 128-16,-1 0-192 0,-5 1 192 0,-5-1-192 16,-3 0-16-16,-3 0-16 0,0-3 0 0,-1 4 0 15,-4 0-96-15,-4 0 0 0,2 1-16 0,-8 0 0 31,-2-1-128-31,-7 2-32 0,-8-1 0 0,9 2 0 16,-9-2 48-16,0 0 16 0,0 0 0 0,0 0 0 0,-10 6 288 0,-2-2 144 0,-3-2-160 0,-1 2 160 16,-1-1 0-16,-4-2 0 0,-2-2 0 0,-1 1 0 15,-1 1 0-15,-1 0 0 0,-5-2 0 0,-4 2 0 0,-4-1 0 16,0 2 128-16,-3 3-128 0,-4 1 0 16,-6 2 192-16,3 2-192 0,-3 3 192 0,-2-1-192 0,-5 4 0 15,-1 0 0-15,-5 2-240 0,4-4 80 0,4-1-32 0,2 0-16 16,6 0 0-16,5-2 0 0,6-4 208 0,-2 1 0 15,3-1 0-15,4-2 0 0,0 2 0 0,0-2 0 16,-3-2 0-16,5 4 0 0,3-1 0 0,3-1-192 16,-2-5 192-16,4 4-192 0,2 3 192 0,3 0 0 15,2-2 0-15,1 3 0 0,-2-3 0 0,4 5 128 16,2 2-128-16,2 0 160 0,-2-1-160 0,3 2 0 16,-1 1 0-16,0 2 0 0,1 2 0 0,-1 2 0 15,3 1 0-15,-3 3 0 0,2 3 0 0,1 3 0 16,0 2 0-16,3 4 0 0,-2 2 0 0,-1 7 0 15,2 2 0-15,1 4 0 0,3 0 0 0,2 2 0 0,-2 2 128 16,0 2-128-16,1 4 0 0,-1 4 0 0,-5 4 128 0,1 1-128 16,2 4 0-16,-3 1 0 0,-1 5 0 0,-3 3 0 15,-3 1 0-15,0 2 0 0,1-1 0 0,-1 7 0 16,-3 0 0-16,1 1 192 0,5 1-192 0,-1 1 192 16,-3 3-48-16,3 1 0 0,4 1 0 0,-2 0 0 15,2-1-144-15,3 4 160 0,-1 0-160 0,3-3 160 16,-1-2-160-16,1 3 0 0,0 6 144 0,1-2-144 15,1-5 0-15,-1 5 0 0,-2 4 0 0,1-1 128 16,0-4-128-16,1 4 144 0,-2 4-144 0,-3 0 160 16,2 0-160-16,2 1 128 0,1 4-128 0,1-4 128 15,-2-3-128-15,2 3 0 0,1 3 0 0,4-4 128 16,-2-5-128-16,3 2 0 0,2 2 0 0,-2 0 0 16,2-3 0-16,-2 2 0 0,-1 1-160 0,0-4 160 0,-1-3-176 0,-3-2 176 15,1 0-192-15,-1-4 192 0,0-2 0 16,-3-7 0-16,-3-2 0 0,2 2 0 0,2 4 0 0,-4-5 0 15,-3-7 0-15,2 0 0 0,-2 3 0 0,2-5 0 16,-3-5 0-16,-2-4 0 0,-2-4 0 0,1-3 0 16,1 1 0-16,-2-3 0 0,0 2-160 0,1-5 160 15,1-7-128-15,-3-3 128 0,1-1 0 0,1-6 0 16,1-2 0-16,0-2 0 0,3 0 0 0,4-18 0 16,0 3 0-16,1 3 128 0,-3-2-128 0,4 1 176 15,-1-2-176-15,0-2 192 0,4-2-192 0,1 11 0 16,3-6 144-16,3-3-144 0,-1-3 0 0,3-1 128 15,3-3-128-15,2-2 0 0,4-1 0 0,4-1 0 16,1-2 0-16,4-2 128 0,2-6-128 0,7 0 0 0,7-3 0 16,3 0 128-16,1-3 16 0,8 1 16 0,6-1 0 0,5-1 0 15,5 2-32-15,4-4-128 0,0-1 192 0,2 1-64 16,4 0-128-16,2 1 128 0,4-3-128 0,1 0 128 31,-1-1-1392-31,6-1-272 0</inkml:trace>
  <inkml:trace contextRef="#ctx0" brushRef="#br0" timeOffset="6704.417">15308 10722 16575 0,'0'0'1472'0,"-1"-6"-1168"15,1 6-304-15,0 0 0 0,-2-6 1584 0,1-1 256 16,0-1 48-16,1 8 16 0,0 0-1520 0,-4-6-384 15,0 0 0-15,0 1 0 0,4 5 0 0,-7-5 128 16,-3 1-128-16,0 0 0 0,-1-1 320 0,-2 3 0 16,-2 1 0-16,-6 0 0 0,-1 0 0 0,-4 3-16 15,0 3 0-15,-6 3 0 0,-4 1-304 0,-2 2 0 16,-1 2-176-16,0 3 176 0,-1 1-192 0,2 2 192 0,3 0-192 0,3 1 192 16,5 2 192-16,0 0 128 0,5-3 48 0,7-3 0 15,4-4 336-15,2 0 64 0,1 3 0 0,5 1 16 16,1-4-608-16,4 1-176 0,2-2 0 0,3 0 0 15,2 0 0-15,2 0-160 0,1-1 16 0,2-1 0 16,4-1-96-16,2 0-16 0,-1 2 0 0,2-1 0 16,-2 0 256-16,3-1 0 0,3-1-160 0,-2 2 160 15,-2 0 0-15,-1 0 0 0,-5 2 0 0,1-1 0 16,-3-1 0-16,-1 1 160 0,-4 1-16 0,-5 0 0 16,0 1 288-16,-3 1 48 0,-3 3 16 0,-1 1 0 15,-7 5 192-15,-2 1 32 0,-3 1 16 0,-4 3 0 16,-3-1-240-16,-2 2-48 0,-5-2-16 0,2 0 0 0,-1-2-176 0,0-1-16 15,1-1-16-15,-2-2 0 0,2-3-96 0,-2-1 0 16,-1-4-128-16,1-2 192 0,1-1-192 0,1-4-160 16,2-3 32-16,0-3 0 15,0-3-1776-15,5-4-336 0,2-2-80 0</inkml:trace>
  <inkml:trace contextRef="#ctx0" brushRef="#br0" timeOffset="7086.928">15523 10802 19343 0,'0'0'1728'0,"-10"2"-1392"0,0-3-336 0,-1 3 0 16,2 4 3248-16,2 3 576 0,2 5 112 0,1 1 32 15,1 1-3296-15,1 4-672 0,-1 1 0 0,2 3-208 16,3 4-48-16,1 1-16 0,2-2 0 0,-1 3 0 31,-1 3-384-31,3-1-80 0,0-3-16 0,2 0 0 0,0-1 304 0,1-3 48 0,2-3 16 0,0-4 0 16,-4-5 384-16,2-3 0 0,-1-4 0 0,1-1 0 16,-1-3 752-16,0-4 80 0,0-5 0 0,1-5 16 15,2-3 384-15,-1-3 80 0,-1-3 16 0,4-4 0 16,-2-6-560-16,3-1-96 0,1 0-32 0,1-3 0 15,-2-1-416-15,0-3-96 0,1 4 0 0,-1-1-128 0,-2 1 0 16,0-1 0-16,-3 3 0 0,1 6-192 16,-1 5-224-16,-2 4-32 0,-1 4-16 0,0 3 0 15,-1 2-1584-15,-5 9-320 0,0 0-64 0,0 0-11456 16</inkml:trace>
  <inkml:trace contextRef="#ctx0" brushRef="#br0" timeOffset="7408.335">16207 10698 34383 0,'0'0'1520'0,"0"0"320"0,-2 10-1472 0,2 2-368 0,1 1 0 0,1 7 0 16,2 7 0-16,-1 3 0 0,-1 2 0 15,0 1 0-15,-1 2 0 0,2 0 0 0,3 4-128 0,-4-4 128 16,0-3-256-16,0-4 48 0,0 0 0 0,-4-3 0 15,0-5-32-15,-1-2 0 0,-1-7 0 0,-2-3 0 16,-1-1 768-16,7-7 160 0,-9 0 16 0,2-4 16 16,-1-5 464-16,3-3 96 0,-1-6 0 0,3-3 16 15,2-3-608-15,1-4-128 0,2-2-32 0,5-1 0 16,1-1-528-16,5 0 0 0,0 0 0 0,3 1 0 16,5 4 0-16,2 0-144 0,1 4 16 0,3 2 0 15,0 2-368-15,3 3-64 0,0 4-16 0,-1 2 0 16,-1 1-2016-16,1 2-416 0,-1-1-64 0</inkml:trace>
  <inkml:trace contextRef="#ctx0" brushRef="#br0" timeOffset="7771.877">17740 10108 6447 0,'1'-10'576'0,"2"4"-576"16,-3-2 0-16,1 2 0 0,-1 6 6112 0,1-6 1120 15,-2-3 208-15,0 1 48 0,-2-1-6080 0,2 1-1216 16,-2 0-192-16,-1 0-128 0,-4 1-160 0,-1-2-32 16,-2-1 0-16,-3 0 0 0,-4 4-32 0,-2 2-16 0,-1 2 0 0,-1 2 0 15,-1 0 368-15,1 2 0 0,1 0 160 0,-2 5-160 16,1 2 448-16,0 3-32 0,-1 1 0 0,-1 5 0 15,-1 1-144-15,-4 6-16 0,1 2-16 0,0 7 0 16,1 1 0-16,0 6 0 0,1 5 0 0,2 6 0 16,0 6-16-16,5-1 0 0,-2 4 0 0,3 1 0 15,3 0-96-15,2 2-128 0,3 0 176 0,-1 1-176 16,3-3 192-16,2 0-64 0,4-5 0 0,1-3-128 16,1-5 176-16,2 0-176 0,2 2 160 0,-1-2-160 15,1-4 0-15,0-7 0 0,0-5 0 0,-1-5-160 16,1-5-1440-16,-2-3-304 15,1-7-48-15</inkml:trace>
  <inkml:trace contextRef="#ctx0" brushRef="#br0" timeOffset="8810.318">16798 11043 21183 0,'-7'0'1888'0,"7"0"-1504"15,0 0-384-15,0 0 0 0,0 0 5056 0,14 1 960 16,7 0 176-16,3-1 32 0,6-2-5072 0,2-1-1008 16,4-4-144-16,6-1-144 0,4-1-176 0,5-1-16 15,5 1-16-15,0 0 0 16,2 0-1376-16,-2 2-288 0,-4 0-48 0,-5-1-16 16,-4 1 656-16,0 0 128 0,-2-1 16 0,-1 2 16 15,-3 0-1680-15,0 1-352 0,-4-2-64 0,0-1-16 16,1 1 224-16,-3-1 32 0,-2-1 16 0,-3-3 0 15,-2-1 1744-15,-2-3 336 0,-2 2 80 0,-2 1 16 0,-3 2 1376 0,-2 1 288 0,-2 0 48 0,-1 4 16 16,-2 1 1120-16,-8 5 208 0,0 0 48 0,0 0 16 16,0 0-528-16,0 0-96 0,0 0-32 0,-9-1 0 15,-1 2 160-15,-4 4 32 0,-1 2 0 0,-3 2 0 16,-5 4-176-16,0 2-16 0,-2 0-16 0,-1 3 0 16,1 2-128-16,-1 1-32 0,1-1 0 0,3 3 0 15,3 3-560-15,-1 1-112 0,1-2-32 0,6 0 0 16,3 1-256-16,3-2-48 0,4-1-16 0,4-2 0 15,6-4-208-15,-2-2-128 0,3 0 128 0,3-4-128 16,2-2 0-16,0-4 0 0,1-3 0 0,1-2 0 0,-1-2 0 0,2-4 0 16,-1-4 0-16,0-3 128 0,-1-2-128 0,1-3 144 15,0-2-144-15,-1-1 160 0,-3-4-32 0,0 0-128 16,-4-1 192-16,1 1-64 0,-1 1 32 0,-3-1 0 16,0-1 0-16,-2 7 0 0,0 3-160 0,0 4 128 15,-2 3-128-15,0 9 128 0,0 0-272 0,0 0-64 16,0 0-16-16,-3 12 0 0,-1 4 32 0,0 5 0 15,2 4 0-15,1 2 0 0,2 1 16 0,1-1 16 16,1 1 0-16,2-4 0 0,2 0 160 0,3-2 0 16,1-3-144-16,5-4 144 0,-1-2 0 0,0-6 0 15,3-1 0-15,1-7 0 0,2-4 0 0,3-4 0 16,4-3 0-16,3-4 192 0,1-6-192 0,2-2 192 16,1-4-192-16,1-2 192 0,-4-3-192 0,1 2 0 0,-2-2 0 15,2-2 0-15,0-2 0 0,0 4 0 0,-1 3 0 0,1 6 0 16,3 5-256-16,-3 4 32 0,-3 2 0 0,-1 2 0 15,-3 2-128-15,0 2-32 0,-2 4 0 0,-4 2 0 32,-3 1-32-32,-2 1-16 0,-4 1 0 0,-2 3 0 0,-1 0 112 0,-8-5 32 0,5 10 0 0,-3-1 0 15,-2 0 416-15,-2 1 64 0,-4 0 32 0,-4-1 0 16,0 1 272-16,-2 1 48 0,-4 1 16 0,-5 2 0 16,0 0-368-16,-3 1-192 0,-2 3 192 0,0-2-192 15,-2 0 0-15,1 1 0 0,1 3-192 0,1 0 48 16,4 0 144-16,4 0 0 0,-1 1-144 0,3-1 144 15,1 1 0-15,3-2 0 0,3 0 0 0,5-1 0 16,1 1-144-16,5-3 144 0,2-1 0 0,1-2 0 0,2-2-256 16,1-1 64-16,6-3 16 0,1-3 0 0,3 0 16 0,2-2 0 15,3-4 0-15,2-2 0 0,3 1 160 0,1-5 0 16,-1-1 0-16,2-2 0 0,1-2 224 0,-1-2-32 16,1-2 0-16,-2-2 0 0,1-1-64 0,0-2-128 15,-1-3 176-15,-1-2-176 0,1-2 0 0,-2 2 0 16,-3-2 0-16,-4 2-192 0,-2-2 16 0,-4 5 16 15,-2 3 0-15,-2 0 0 0,-2-1 160 0,-7 6 0 16,-2 1 0-16,-2 5 0 0,-2-1 256 0,-1 4 16 16,-1 0 16-16,-5 4 0 0,-5 2 64 0,2 4 16 15,-2 2 0-15,-2 4 0 0,-3 3-96 0,0 5-16 16,0 0 0-16,1 9 0 0,2 5-48 0,1 2-16 16,3 0 0-16,2 0 0 0,1 0 0 0,3-4-16 0,4-1 0 15,4-2 0-15,3-2-176 0,5-2 0 0,0-3 0 16,6-4 128-1,3 0-448-15,6-2-112 0,7-4-16 0,1-4 0 16,1-5-2384-16,4-2-496 0,21-10-80 0,-11-3-32 0</inkml:trace>
  <inkml:trace contextRef="#ctx0" brushRef="#br0" timeOffset="9158.126">20438 10466 18431 0,'0'0'1632'0,"-10"5"-1312"16,-1 1-320-16,1 2 0 0,0 3 4480 0,0 4 832 15,0 1 176-15,0 7 16 0,2 3-4320 0,-3 4-864 16,2 1-192-16,0 4-128 0,2 3 272 0,1 2-48 16,-2 3-16-16,1 0 0 0,2 0-208 0,-2-4 0 15,2-3 0-15,-1-2 0 16,0-3-704-16,1-4-128 0,0 0-16 0,0-7-16 15,0-7-2208-15,0-2-432 0,5-11-80 0</inkml:trace>
  <inkml:trace contextRef="#ctx0" brushRef="#br0" timeOffset="9578.12">20671 10626 17503 0,'0'0'768'0,"-5"12"176"16,-5 3-752-16,2 3-192 0,0 6 0 0,2 6 0 0,1 4 5648 0,1 6 1104 15,1 2 224-15,-1-1 32 0,1-1-5920 0,-1-3-1088 16,1 0-432-16,1-3 32 16,-3 0-208-16,1-2-32 0,0-2-16 0,-4-5 0 15,0-2-240-15,-1-5-64 0,3-5 0 0,-1-1 0 0,1-3 752 0,6-9 208 16,0 0 0-16,0 0 0 0,0 0 240 0,-4-11 160 15,3-4 48-15,1-2 0 0,1-3-192 0,4-5-48 16,6-2 0-16,-1 2 0 0,1-4-208 0,2 4 176 16,1 2-176-16,4-2 160 0,2-3-160 0,-1 2 0 15,1 3 0-15,2 1 0 0,2 1 0 0,2 2-224 16,-1 4 80-16,-1 4 16 0,-4 3-128 0,1 6-32 16,-1 4 0-16,-3 3 0 0,-4 5 64 0,0 7 16 15,-2 5 0-15,-2 3 0 0,-4 2 208 0,-1 0 0 0,-2 2 0 0,-2 1 0 16,-2 2 224-16,-1-1 96 0,-1 0 0 0,-2 1 16 15,-1 2 48-15,3-2 16 0,0 0 0 0,0 0 0 16,2-4-400-16,-1 0 0 0,1-3 0 0,-2-5-176 31,2-4-1408-31,0-4-272 0,1-4-64 0,1-8-13104 0</inkml:trace>
  <inkml:trace contextRef="#ctx0" brushRef="#br0" timeOffset="9857.95">21463 9613 42335 0,'-13'3'1872'0,"3"3"384"0,-1 4-1808 0,1 5-448 15,0 7 0-15,1 7 0 0,0 5-160 0,0 7-128 16,-2 5-32-16,6 8 0 0,2 7 192 0,-1 6 128 15,-2 3-192-15,0 3 192 0,4 4-256 0,-3 7 64 16,-4 4 16-16,0 0 0 16,2 2-272-16,-3-2-48 0,-4 1-16 0,0-6 0 15,2-6-320-15,-1-9-80 0,-2-6-16 0,3-11 0 16,-1-8 160-16,3-7 48 0,2-4 0 0,1-9 0 16,1-8-320-16,2-9-64 0,4-6-16 0</inkml:trace>
  <inkml:trace contextRef="#ctx0" brushRef="#br0" timeOffset="10096.172">21066 10678 43775 0,'0'0'1936'0,"0"0"400"0,0 0-1872 0,0 0-464 0,0 0 0 0,6 10 0 16,4 0-160-16,3-2-128 0,4-2-32 0,4-2 0 15,1 0 192-15,7-1 128 0,8-1-192 0,2-2 192 16,3-1-336-16,0-1 32 0,3 0 16 0,0-5 0 16,-2 0-464-16,0 1-80 0,-6-1-32 15,3 0 0-15,-5 0-1360 16,1-1-272-16,-1 1-48 0,0-1-11840 0</inkml:trace>
  <inkml:trace contextRef="#ctx0" brushRef="#br0" timeOffset="10437.69">22026 10558 38127 0,'0'0'1680'0,"0"0"368"0,7-4-1648 0,1-1-400 16,4 1 0-16,1-1 0 0,-1-1 0 0,2-2 0 15,-3-1 0-15,1-1 0 0,0-1-384 0,-1-1 64 16,-4 1 0-16,-1-1 0 0,-2-1-16 0,-4 1 0 0,-4 0 0 0,-1 1 0 15,-3 3 336-15,-5-2 160 0,-1 2-16 0,-3 4 0 16,0 3 432-16,-4 2 64 0,0 2 32 0,1 6 0 16,-4 5-288-16,-2 3-48 0,0 2-16 0,0 2 0 15,-3 5-320-15,2 3 0 0,0 2 0 0,0 1 0 16,-1 2 0-16,6-2 0 0,2-1 0 0,4 1 0 16,2 3 0-16,4-3 0 0,2-4 0 0,5-3 0 15,3-2-128-15,1-1 128 0,2 0-128 0,4-4 128 16,3-4 0-16,4-3-128 0,5 0 128 0,0-2 0 15,8 0-176-15,-1-6 176 0,3-4-208 0,2-3 80 16,0 1-1120 0,4-6-224-16,-1-4-32 0,-2-4-9056 0,-1-3-1792 0</inkml:trace>
  <inkml:trace contextRef="#ctx0" brushRef="#br0" timeOffset="10841.13">22482 10478 26719 0,'0'0'2368'0,"-9"-1"-1888"16,-4-2-480-16,1 2 0 0,-2 1 3056 0,1 1 512 16,0 2 96-16,-3 0 32 0,-1 1-3040 0,-2 4-656 15,-3 4 0-15,0 1 0 0,-1 4-320 0,-1 3 48 16,2 3 0-16,0-1 0 16,1 1-160-16,1 2-16 0,3 1-16 0,4 1 0 15,2 1 32-15,5 2 16 0,2-1 0 0,-1404-3 0 0,2816-1 160 0,-1403-4 16 16,2-3 16-16,2-5 0 0,1-3 48 0,1-3 16 15,-1-3 0-15,1-3 0 0,0-2 432 0,2-2 96 0,-1-7 16 0,2-1 0 16,-3-3 192-16,3-2 64 16,1 1 0-16,0-3 0 0,-2-2-400 0,-3 1-80 0,0-2-16 15,1 1 0-15,-4 2-144 0,2 4 0 0,-2 4 0 0,-1 2 0 16,-2 1 0-16,-4 7 0 0,0 0-192 0,0 0 192 16,4 11-192-16,-3 7 192 0,-1 9-160 0,0 5 160 15,1 9 0-15,-3 5 0 0,-4 4 0 0,0 3 0 16,-2 1 0-16,-3 3 0 0,-2 0 0 0,-2 5 0 15,-3 5 160-15,-1-1 80 0,1-4 16 0,-4-2 0 16,-3-2-48-16,2 0 0 0,3-6 0 0,1 1 0 16,-3-2-208-16,3-8 0 0,2-9 0 0,3-5 0 15,1-8-1152-15,4-5-160 0,-1-10-32 0,4-7-9504 16,-4-10-1888-16</inkml:trace>
  <inkml:trace contextRef="#ctx0" brushRef="#br0" timeOffset="11216.125">22716 10402 23951 0,'0'0'1056'0,"0"0"224"0,-4 7-1024 0,-1 4-256 16,0-1 0-16,1 4 0 0,1 1 3424 0,-3 7 624 15,3 4 128-15,-1 4 32 0,-2 2-3648 0,3 1-736 16,-1 2-144-16,1 3-16 0,-1 0-32 0,-3 3 0 0,1-2 0 0,-5 1 0 16,-2 0 176-16,4-5 48 0,-1-3 0 0,2-6 0 15,0-5 144-15,3-5 144 0,0-3-16 0,3-7-128 16,2-6 608-16,0 0 16 0,0 0 0 0,0 0 0 16,0 0 320-16,0 0 64 0,2-13 16 0,3-6 0 15,0-4-320-15,4-3-64 0,1-6-16 0,1-2 0 16,0-3-624-16,3 0 0 0,3 2 0 0,3 2 0 15,-3 2 0-15,4 1 0 0,2 3-176 0,1 2 176 16,1 4 0-16,-1 0 0 0,1 1-128 0,0 5 128 16,-2 1-880-16,2 3-128 0,-6 1-16 15,1 3-16-15,0-1-2352 0,-2 4-480 0,4 0-96 16,-4 7 0-16</inkml:trace>
  <inkml:trace contextRef="#ctx0" brushRef="#br0" timeOffset="12092.332">23454 10570 28559 0,'0'0'1264'0,"-10"1"272"0,1 0-1232 0,0-1-304 16,0 0 0-16,2 1 0 0,-2 2 2880 0,1-1 528 15,-4 0 112-15,0 0 0 16,-2-1-3520-16,-3 3-880 0,0 0-80 0,-4 1-32 15,-6 5-288-15,2 1-64 0,1 4-16 0,1 1 0 16,0 4 496-16,0 3 96 0,-2 3 32 0,3 1 0 0,1 3 736 0,4 4 256 0,1 3 0 0,5-1 0 16,4 0 0-16,0-8-16 15,3 1 0-15,3-6 0 0,3-6-96 0,2-3-16 0,3-4 0 0,3-3 0 16,2-1 464-16,2-2 96 0,2-4 16 0,2-3 0 16,4-4-256-16,-1-3-32 0,4-3-16 0,0 0 0 15,-2-5-400-15,0 0 0 0,0-7 0 0,-1 2 0 16,-2-1 0-16,0 1 0 0,-4-1 0 0,1 2 0 15,-3 1 0-15,0 3 128 0,-3 2 0 0,1 0 0 16,-1 2-128-16,0 2 128 0,-2-1-128 0,2 0 128 16,2-2-128-16,-2 1 0 0,2 0 0 0,3-2 0 15,-1-2 0-15,2-3 0 0,0-2-224 0,4-2 80 16,2 0 144-16,0-3 0 0,-1-7 0 0,0-1-128 16,-3-1 128-16,3-3 224 0,1-3-48 0,-3-1-16 0,-5-3 32 0,1-4 16 15,-1-5 0-15,-3-3 0 16,-3-5-208-16,-2-2-128 0,-1-2 128 0,-2 0-208 0,-2 1 80 0,-2 1 128 15,-2-4-208-15,2 12 80 0,-1 8 128 0,-1 7 0 16,-1 3 0-16,0 7 0 0,1 7 0 0,-1 8 0 16,-2 1 0-16,1 5 128 0,-1 6-128 0,0 2 0 15,-3 5 0-15,-1 5 0 0,0 2 0 0,-5 8-128 16,-2 6 128-16,-5 10-192 0,-2 5 192 0,-4 13 0 16,-1 7-144-16,-3 6 144 0,-2 1 0 0,1 3 0 15,0 4 0-15,3 6 0 0,4 5 0 0,2-5 0 16,4-9 0-16,6-4 0 0,2-7 0 0,4-2 0 15,5 0 0-15,3-7 0 0,2-5 160 0,0-5-160 16,1-3 192-16,4-3-192 0,3-7 192 0,0-4-64 16,1-6 0-16,3-3-128 0,3-2 0 0,3-4 0 0,-1-6-240 0,4-4 80 15,3-1 160-15,3-5-208 0,2-4 80 0,1-2 128 16,1 0 0-16,-1-3 0 0,-2-1 0 0,1-1 0 16,-1 3 0-16,-1-1 0 0,1 1 0 0,0 6 0 15,-1 4 0-15,-3 3 0 0,0 5 0 0,-3 5 0 16,-7 2-192-16,-2 6 192 0,-4 3-160 0,0 6 160 15,1 4-288-15,-7 5 32 0,-7 2 16 0,-2 0 0 16,-1-1-16-16,-5 0-16 0,-3 0 0 0,-1-1 0 16,0-3 272-16,-2 0 224 0,-1-5-32 0,-2-2-16 15,0-4 368-15,2-1 80 0,-3-3 16 0,1-2 0 16,-1-3 48-16,2-2 16 0,-5 0 0 0,1-6 0 16,-5-5-480-16,2 0-96 0,0-3 0 0,-3 0-128 15,2 3 128-15,4-6-128 0,5-2 0 0,2 3 0 0,4 2 144 16,4 0-16-16,1 1-128 0,6 7 192 0,0 0-192 0,8-4 0 15,8 1 0-15,6 3 0 0,11 3 0 0,5 3 0 16,4 4 0-16,6-1 0 0,3-2 0 0,8 2 0 16,3 2 0-16,4 1 0 15,2 0-352-15,0-4-112 0,-2 0-32 0,5-1 0 16,1-2-1872-16,-2-1-368 0</inkml:trace>
  <inkml:trace contextRef="#ctx0" brushRef="#br0" timeOffset="16501.69">16549 13675 16927 0,'0'0'752'0,"-9"-3"144"0,-1-2-704 0,3 0-192 16,-2 2 0-16,9 3 0 0,-6-3 864 0,6 3 144 16,-4-9 16-16,-1 3 16 0,5 6-336 0,0 0-80 15,-4-7-16-15,4 7 0 0,-2-7-224 0,2 7-32 16,-1-8-16-16,1 8 0 0,0 0 176 0,0 0 16 16,0 0 16-16,0 0 0 0,6-4-96 0,4 1 0 15,-2 0-16-15,3 0 0 0,2 0-16 0,3 2 0 16,0 3 0-16,4 0 0 0,3-4 0 0,0 1 0 15,5 2 0-15,1-1 0 0,1 0-96 0,2-1 0 0,1 0-16 16,1 3 0-16,0 2-144 0,1-2-32 0,-7 1 0 0,0 0 0 16,0 1-128-16,-3 0 0 0,-2-1 0 0,1-2 128 15,-3 0-128-15,0-1 0 0,0 0 144 0,-1 0-144 16,-1-2 0-16,-2 2 0 0,2 1 0 0,-3-1 0 31,-1-1-640-31,-3-2-80 0,0-1-32 0,1 0-8368 0,1 0-1680 0</inkml:trace>
  <inkml:trace contextRef="#ctx0" brushRef="#br0" timeOffset="16814.302">17003 13694 31327 0,'-10'-4'1392'0,"10"4"272"0,0 0-1328 0,0 0-336 16,0 0 0-16,-4 8 0 0,3 2 0 0,0 2 0 16,2 2 0-16,-1 2 0 0,-2 4-192 0,2 4 64 15,1 5 0-15,-2 2 0 0,-3 4-144 0,1 7-32 16,0 6 0-16,-1 1 0 0,2 3 16 0,-3 3 0 16,-2 3 0-16,2 6 0 0,-1 3 288 0,3-1 0 15,1-2-128-15,-3 0 128 0,2-4 0 0,1-6-128 16,0-6 128-16,0-2 0 0,0-3 0 0,-2-5 0 15,1-4 192-15,-1-3-48 0,1-4 32 0,1-5 0 0,-3-4 0 16,2-1 0 0,-1-3-1584-16,0-3-304 0</inkml:trace>
  <inkml:trace contextRef="#ctx0" brushRef="#br0" timeOffset="17112.246">16601 15005 34143 0,'-9'7'1520'0,"9"-7"304"16,-6 5-1456-16,6-5-368 0,-1 8 0 0,1-8 0 16,0 10-272-16,0-10-128 0,7 7-32 0,3-2 0 15,4-4-160-15,3-1-48 0,-1-3 0 0,5 1 0 0,3-4 336 0,0 2 64 16,3-1 16-16,2 2 0 0,1 1 224 0,0 0 0 15,0 1 0-15,-3-1 0 0,1 0 192 0,-1 0 128 16,1 2 16-16,0-1 16 0,-3-3-16 0,4 0 0 16,3 2 0-16,2 0 0 0,0-1-336 0,-2-1 0 15,-1 1 0-15,1 1 0 0,0 1-176 0,-3 0-96 16,-1-2-32-16,-3 3-8976 16,-2-2-1792-16</inkml:trace>
  <inkml:trace contextRef="#ctx0" brushRef="#br0" timeOffset="17641.845">17249 14135 14735 0,'-6'-8'1312'0,"2"1"-1056"0,-1-3-256 0,-4 0 0 15,2-1 832-15,-4 1 128 0,-1 3 0 0,-2-1 16 16,0-2-768-16,-2 0-208 0,-2 3 0 0,-1 3 0 16,1 1 608-16,-4 1 32 0,0 2 16 0,0 0 0 0,-1 3 432 15,-2-1 64-15,0 1 32 0,-6 3 0 0,-1 2-224 16,-2 2-32-16,1 0-16 0,0 6 0 0,-2 1-416 0,1 2-96 15,2 1-16-15,0 1 0 0,2 2-80 0,3 0-32 16,4 2 0-16,3 0 0 0,1-1 64 0,4 3 16 16,0 2 0-16,2 1 0 0,7 2-176 0,0 1-48 15,4 0 0-15,4-2 0 0,5-3-128 0,3-4 0 16,2 1 0-16,3-2 128 0,7-2-128 0,3-1-272 16,2-2 64-16,5-3 16 0,3-2-80 0,7-5-16 15,4-4 0-15,0-4 0 0,-1-2-80 0,1-5-16 16,-1-4 0-16,0-4 0 0,-2-5 0 0,1-4-16 15,1-6 0-15,0-5 0 0,-1-3 240 0,-1-5 160 16,-5-1-192-16,0-5 192 0,-6 2 0 0,-6 3 0 16,-4 2 128-16,-3 3-128 0,-5 0 384 0,-3 3-32 0,-6 4 0 15,-3 0 0-15,-4 1 384 0,-2 4 80 0,-6 0 16 16,-2 8 0-16,-3 3-128 0,-5 6-32 0,-5 5 0 0,-6 6 0 16,-6 8-672-16,1 5 0 0,-1 5-128 0,-1 4 128 31,0 3-784-31,5-2-48 0,4-1 0 0,5 1-8784 0,3-4-1776 0</inkml:trace>
  <inkml:trace contextRef="#ctx0" brushRef="#br0" timeOffset="18174.599">18720 14177 30863 0,'-13'-3'1360'0,"13"3"304"0,-8-1-1344 0,8 1-320 0,-6-4 0 0,6 4 0 16,0 0 256-16,0 0 0 0,0 0-16 0,4-4 0 15,5-1-64-15,1 2-16 0,1 1 0 0,2 2 0 16,1 0 32-16,4 2 16 0,2 0 0 0,3 2 0 16,6-1 80-16,2-2 16 0,5 2 0 0,7 0 0 15,6-2 16-15,4 0 0 0,3-1 0 0,1 0 0 16,-2-1-320-16,0 0 128 0,-1-2-128 0,1 1 0 15,-1-1-336-15,-2 0-176 0,-3-1-48 0,-4 0-9616 16,-4-1-1920-16</inkml:trace>
  <inkml:trace contextRef="#ctx0" brushRef="#br0" timeOffset="18476.445">18551 14518 11967 0,'0'0'1072'0,"-10"2"-864"16,-1 0-208-16,11-2 0 0,-7 4 5664 0,7-4 1088 0,0 0 224 0,0 0 32 16,10 1-5600-16,4 0-1104 0,5-1-304 0,3-1 0 15,4-3 256-15,3 2-48 0,4-1 0 0,5 0 0 16,4-5 112-16,0-1 0 0,5 0 16 0,-1-2 0 15,6-2-128-15,0 0-16 0,0 0-16 0,0 2 0 16,1 2-176-16,-5-1 0 0,-2-1 0 0,0 0 0 31,-1 0-432-31,2-1-16 0,0 3 0 0,1-2 0 0,3 0-1792 16,-2 1-384-16,-1 0-64 0</inkml:trace>
  <inkml:trace contextRef="#ctx0" brushRef="#br0" timeOffset="19266.633">20747 14587 8287 0,'-8'11'736'0,"8"-11"-592"0,-6 9-144 0,3 1 0 15,-2 2 5312-15,2-2 1040 0,3-10 208 0,0 0 32 16,2 12-5344-16,-2-12-1072 0,3 10-176 0,-3-10 0 16,10 4 0-16,1-3 256 0,-4-3 0 0,1-1-16 15,0-3-240-15,3-3 176 0,3-5-176 0,0-2 160 16,-1-4 16-16,2-2 0 0,4-5 0 0,-2-3 0 16,0-4 144-16,0 0 16 0,3 2 16 0,1-1 0 15,-2-2-64-15,-2 4-16 0,-1-1 0 0,-1 3 0 16,-1 3 0-16,1 2 0 0,-3 2 0 0,1 5 0 0,-3 4-272 15,-1 2 0-15,0 4 0 0,0 2 0 16,2 5 0-16,-2 4-192 0,-9-4 48 0,10 16 16 0,-1 1 128 0,1 7-160 16,-1 5 160-16,-2 6-160 0,1 5 160 0,-1 6-208 15,-2 6 80-15,0 4 128 0,-4 0-192 0,1 2 192 16,-1 2-160-16,-1 6 160 0,-1 3 0 0,0-3 0 16,-1-4-128-16,-3-4 128 0,2-6 144 0,0-7 80 15,-1-7 16-15,3-4 0 0,1-3 480 0,0-3 112 16,-1-4 0-16,0-3 16 0,2-5-448 0,0-3-80 15,-2-6-32-15,1-7 0 0,0 0-112 0,0 0-32 16,0 0 0-16,0 0 0 0,0 0 16 0,1-8 0 16,-1-5 0-16,1-5 0 0,1-5-32 0,2 0 0 15,-1-2 0-15,3-1 0 0,-2-6-128 0,5-4 0 16,1-3 144-16,2-1-144 0,-1-3 0 0,4-1 0 0,1-4 0 0,2 2 0 16,2 1 0-16,1 1 0 0,-3 2-128 0,0 0 128 15,5 1-160-15,-1 2 160 0,-1-2-192 0,2 3 192 16,0 1-144-16,2 4 144 0,-4 2 0 0,2 4-144 15,-4 5 144-15,2 3 0 0,1 2 0 0,-2 1 0 16,0 4 0-16,4 4 0 0,0 4 128 0,3 2-128 16,2 3 0-16,2 3 0 0,-1 4 0 0,1 0 0 15,-2 2-144-15,1 2 144 0,-5 3-160 0,2-2 160 16,-1 3-160-16,-3-3 160 0,0-1-160 0,1 1 160 16,-1-2-336-16,-2-1 16 0,-1-2 16 0,0 0 0 15,-3 0-1024-15,-2-3-208 16,-4-3-32-16,-2 0-9168 0,-9-2-1824 0</inkml:trace>
  <inkml:trace contextRef="#ctx0" brushRef="#br0" timeOffset="19934.052">20653 13753 25919 0,'-14'-1'1152'0,"4"1"224"0,-3 0-1104 0,4 0-272 0,-1 0 0 0,5 0 0 16,5 0 432-16,0 0 16 0,-9 3 16 0,9-3 0 15,0 0-144-15,0 0-48 0,0 0 0 0,0 0 0 16,0 0 224-16,0 0 32 0,11 1 16 0,3 0 0 16,1-1 144-16,4-1 16 0,1-2 16 0,4 2 0 15,6 0-80-15,2 1-32 0,3-3 0 0,7 2 0 16,4-2-96-16,1 0 0 0,5 0-16 0,0 2 0 15,0-1-160-15,9 0-16 0,5 0-16 0,1-1 0 16,-1 1-112-16,-2 0-32 0,1 1 0 0,-4-2 0 0,0-1-160 16,0 0 128-16,3 4-128 0,-2-1 128 0,-1-1-128 0,-3 1 0 15,-8 1 0-15,1 3 0 0,-4-1 0 0,0 1 0 16,0-3 128-16,-1 3-128 0,-4 1 0 0,-1-1 0 16,-2 2 0-16,-3-3 0 0,-2 0 128 0,-6 1 0 15,-4-3 0-15,-4 1 0 0,-4-2-128 0,0 0 0 16,-3-2 144-16,-2 2-144 0,-1-1 128 0,-10 2-128 15,5-4 128-15,-5 4-128 0,6-4 0 0,-6 4 0 16,1-7 0-16,-4-2 128 0,-4-1-128 0,-3-1 176 16,-4-2-176-16,-5 0 192 0,-4 0-64 0,-3-3 0 15,-6-2 0-15,-6-1 0 0,-1-3 32 0,-3 0 0 16,-2 2 0-16,1-2 0 0,5 0 272 0,2 5 48 16,2 1 16-16,3 1 0 0,3 0-48 0,0 4 0 0,3 3 0 0,2 1 0 15,-1-1-256-15,4 2-48 0,3-1-16 16,2 3 0-16,2 0-352 0,4 1-80 0,9 3-16 0,0 0 0 31,0 0-2880-31,6 9-576 0</inkml:trace>
  <inkml:trace contextRef="#ctx0" brushRef="#br0" timeOffset="44869.506">12834 1918 14735 0,'1'-17'1312'0,"2"7"-1056"16,0-2-256-16,-1 2 0 0,1 0 320 0,1-1 0 15,-1 2 0-15,1-1 0 0,-4 0 64 0,-2-1 0 16,-3-1 16-16,-1 1 0 0,-3-1 320 0,1 0 64 16,-8 1 16-16,1 0 0 0,-7 0-128 0,-2 0-32 15,-4-1 0-15,-3 2 0 0,-4 2-432 0,-2 2-80 16,-3-1-128-16,0 2 176 0,2-2-176 0,-6 3 0 15,-1-3 0-15,-5 2 0 0,-7-1 0 0,1 1 0 0,-1-1-176 16,0 1 176-16,-3-1 128 0,1 1 128 0,-3-2 0 0,-3 2 16 16,-3-1 144-16,0 3 32 0,0-1 0 0,1 3 0 15,-4 1-64-15,-1 0 0 0,-5 1 0 0,1 4 0 16,2 1-256-16,0 0-128 0,1 1 128 0,-3 0-128 16,-3 2 0-16,2 2 128 0,2 1-128 0,2 1 0 15,1 1 0-15,1 0 0 0,1 1 0 0,4 1 0 16,0-1 0-16,4-1 0 0,4 2 0 0,-2 0 0 15,-1 0 0-15,1 1 0 0,1 2 0 0,1 3-176 16,2 2 176-16,2 3-128 0,3-2 128 0,3 1-128 16,0 3 128-16,1 2 0 0,1-4 0 0,4 2-128 15,6-1 128-15,1 2 0 0,2-2 0 0,5 0 0 16,5 3 0-16,3 0 0 0,5-3 0 0,0 9 0 16,7 3 0-16,1 2 0 0,5-1 0 0,0 0 0 0,5-3 0 0,1-1-128 15,6 0 128-15,2 0 0 0,4 3 0 0,4-1 0 16,4 1 0-16,4-2-128 0,4-2 128 0,7 2 0 15,1 0 0-15,6-4 0 0,1-4 0 0,6-4 0 16,1-1-176-16,7-4 176 0,6-2 0 0,6-4 0 16,3-3-128-16,2-1 128 0,0-2 0 0,6-1 0 15,3-2 0-15,2 0 0 0,0-2 0 0,4-3 128 16,2-3-128-16,2 0 160 0,-1-1-160 0,2-3 160 16,1-3-160-16,3-1 160 0,-2-2-16 0,1-1 0 15,-4-5 0-15,4 0 0 0,3-4-144 0,-2-4 192 16,-5-2-192-16,1-5 192 0,1-5-192 0,-3 0 160 15,-5-3-160-15,-5-2 160 0,-4-1-160 0,-4 4 0 16,0-1 144-16,-9 0-144 0,-6-1 240 0,-8 3-32 0,-7-1 0 16,-6 1 0-16,-6-4 336 0,-4 3 64 0,-4 7 16 0,-5 6 0 15,-5 5 32-15,-5 4 16 0,-6 4 0 0,-1 3 0 16,-6 2-448-16,0 9-96 0,-10-3 0 0,-4 2-128 31,-3 1-2304-31,-2 7-560 0</inkml:trace>
  <inkml:trace contextRef="#ctx0" brushRef="#br0" timeOffset="45382.121">12544 2706 24879 0,'0'0'1088'0,"0"0"256"0,10-1-1088 0,4 0-256 16,6 0 0-16,3 3 0 0,6 2 400 0,0 5 32 15,3 1 0-15,0 2 0 0,1 1-432 0,2 3 0 16,2 0 0-16,-1 6 0 0,0 7-192 0,4-1 192 16,-1-1-160-16,5 0 160 0,3 3-256 0,2-1 32 15,4 0 16-15,-3 2 0 0,3-2 48 0,1-2 16 16,4 0 0-16,1-2 0 0,-1-2 144 0,6 1 0 15,4 3 0-15,-1-2 0 0,-2-1 0 0,4-2 0 16,4-2 0-16,3 1 0 0,2 2 320 0,1 0 32 16,0 0 16-16,3-2 0 0,5-2 0 0,0 1 0 0,-1-3 0 0,1 1 0 15,1-1-240-15,4 2-128 0,0 0 128 0,-2-1-128 16,-7-2 0-16,3-1 0 0,-3 0 0 0,4 0 0 16,-2 0 0-16,2-1 128 0,-7 0-128 0,2-1 0 15,1-1 0-15,-2-1 0 0,2-1 0 0,-3 0 128 16,-2-2-128-16,5-1 0 0,-1-1 0 0,-1-1 128 15,-6 3-128-15,-1-4 0 0,-1 1 0 0,-6-3 0 16,-2-2 0-16,0 2 0 0,-2 5 0 0,-4-2 0 16,-5-1 0-16,-5-1 144 0,-3 0-144 0,1 1 0 15,-2-1 128-15,-2 2-128 0,-6 1 0 0,-1 0 0 16,-3 1 0-16,-3 2 0 0,-4 0 0 0,-1 2-8384 16,-5-3-1584-16</inkml:trace>
  <inkml:trace contextRef="#ctx0" brushRef="#br0" timeOffset="45828.624">18597 4035 10127 0,'0'0'896'0,"0"-10"-704"15,-1-1-192-15,2 0 0 0,1-3 3296 0,1 2 624 16,-3 2 128-16,-2 0 32 0,1 0-2864 0,0 1-576 16,0 0-128-16,-1 3 0 0,-2 0-128 0,-3 3-32 15,-2 2 0-15,-1 1 0 0,-4 2-352 0,-1 3 0 0,1 5-160 0,0 2 160 16,-2 3-192-16,1 2 192 0,2 2-192 0,0 4 192 16,2 4-128-16,0 2 128 0,2 5 0 0,1 3 0 15,3-1 0-15,3 0-128 0,1-2 128 0,3-2 0 16,2-2 0-16,1-3 0 0,1 0-128 0,3-4 128 15,2-5 0-15,-1-3 0 0,2-3 0 0,1-3 0 16,3-4 624-16,1-2 16 0,3-6 16 0,2-2 0 16,1-4 144-16,2-6 32 0,4-4 0 0,1-3 0 15,0-3-192-15,-1-4-48 0,-1-2 0 0,-3-2 0 16,-2-5-272-16,-2-2-48 0,-4-1-16 0,-3 4 0 16,-7 6 128-16,1 0 32 0,-5 2 0 0,1 2 0 0,-4 4 16 0,-3 1 0 15,-1 0 0-15,-6 5 0 0,-1 1-112 0,-3 2-32 16,-5 4 0-16,-1-1 0 0,1 3-288 0,-2 3 0 15,-1 3-128-15,3 2 128 16,1 2-1344-16,1 1-192 0,1-1-16 0,5 4-9136 16,0-1-1840-16</inkml:trace>
  <inkml:trace contextRef="#ctx0" brushRef="#br0" timeOffset="46116.837">19279 2886 13823 0,'-1'-9'1216'0,"-1"3"-960"0,2 6-256 0,0 0 0 16,0 0 3872-16,0 0 736 0,0 0 128 0,2 13 48 15,1 5-3728-15,0 2-736 0,-3 4-160 0,0 4-32 16,0 5 208-16,0 6 48 0,-4 4 0 0,2 9 0 15,-3 6-240-15,-1 5-144 0,1 3 192 0,-3 1-192 16,1 0 192-16,0 3-192 0,-1 5 192 0,0 1-192 16,-1 0 208-16,1-4-64 0,1-1-16 0,-2-7 0 15,3-6-128-15,-2-4 0 0,1-6 0 0,2-4-176 16,-1-12 16-16,3-4 0 0,1-6 0 0,0-4 0 16,-1-3-1216-16,2-6-240 15,1-9-48-15</inkml:trace>
  <inkml:trace contextRef="#ctx0" brushRef="#br0" timeOffset="46631.384">19826 3765 35247 0,'-23'-14'1552'0,"8"7"336"0,1 1-1504 0,1 0-384 15,0 2 0-15,2 1 0 0,1 2 0 0,0 2 0 16,2 3 0-16,-4 2-192 0,-1 1 192 0,-1 4 0 16,-2 2 0-16,1 8-128 0,-1 5-112 0,1 2-16 15,0 4 0-15,0 7 0 16,1 2-144-16,2 5-48 0,3 3 0 0,6 5 0 16,-2 0-272-16,4-5-64 0,0-4-16 0,5-6 0 15,2-10-384-15,6-9-80 0,4-5-16 0,0-6 0 16,3-7 656-16,0-3 128 0,3-6 32 0,-2-6 0 0,1-5 1376 0,1-7 288 0,-1-5 48 0,1-7 16 15,0-7-64-15,1-3-16 0,1-1 0 0,0-1 0 16,0-2-704-16,1-4-144 0,-2-4-16 0,0-6-16 16,-4-3-112-16,1-3 0 0,0-5-16 0,0-3 0 15,-4-6-176-15,-1-3-176 0,1-4 48 0,-1 3 0 16,0-2-448-16,-4 4-64 16,-2 3-32-16,1 14 0 0,-4 14 112 0,-3 6 32 0,-1 4 0 0,-1 12 0 15,-1 9 784-15,0 7 176 0,-1 7 16 0,0 2 16 16,1 9 48-16,0 0 0 0,-6 5 0 0,-1 8 0 0,-1 4-512 0,1 12 0 15,-1 8 0-15,-1 10 0 0,-1 8 0 0,-2 8 0 16,1 8 0-16,1 4 0 0,-3 4-176 0,2 5 176 16,2 6-160-16,3-4 160 0,1-3 0 0,3-4 0 15,-2-5-128-15,3-5 128 0,3-2 0 0,2-5 0 16,-1-5 0-16,4-6-144 0,1-5 16 0,2-5 0 16,0-3 0-16,3 1 0 15,2-4-1648-15,6-2-320 0,1-2-64 0</inkml:trace>
  <inkml:trace contextRef="#ctx0" brushRef="#br0" timeOffset="47120.931">21074 3684 20271 0,'0'0'1792'0,"0"0"-1424"0,0 0-368 0,7 14 0 16,3 5 1792-16,2-1 304 0,3-3 48 0,1-2 16 15,4-3-1776-15,1-2-384 0,1-5 0 0,2-2 0 16,2-4 0-16,2-4-192 0,1-2 192 0,0-4-192 15,0-7 192-15,1-3 0 0,1-2-144 0,-2 0 144 0,-3-2-176 0,-1 1 48 16,-4 0 0-16,-2-1 0 0,-5 1-48 0,-3-2 0 16,-4-1 0-16,-2-2 0 0,-2 0 304 0,-4 1 64 15,-6-1 16-15,-1 1 0 0,-4-1 304 0,-2 7 48 16,-5 3 16-16,0 5 0 0,-4 5 176 0,0 5 32 16,-5 4 16-16,0 6 0 0,0 1-288 0,-3 11-64 15,-3 6-16-15,0 8 0 0,-2 4-432 0,3 4 0 16,1 3 0-16,4 2 0 0,1 5 0 0,4 3 0 15,1 0 0-15,6 7 0 0,2 2 0 0,6-4 0 16,5-7 0-16,5-3 0 0,4-7 0 0,3-1 0 16,5-6 0-16,6-1 0 0,4-5 0 0,5-4 0 15,2-2 0-15,5-2 0 0,4 0 0 0,2-3 128 16,2-5-128-16,2-2 0 16,3-5-272-16,1-3-144 0,-4-2-32 0,1-6 0 15,-1-3-1984-15,1-2-416 0</inkml:trace>
  <inkml:trace contextRef="#ctx0" brushRef="#br0" timeOffset="47400.789">21938 3101 27647 0,'0'0'1216'0,"0"0"256"0,0 0-1168 0,0 0-304 16,5 10 0-16,6 4 0 0,3 5 1856 0,1 7 304 16,2 5 64-16,-1 6 16 0,-1 5-1856 0,3 0-384 15,0 0 0-15,-1 4 0 0,0 2-160 0,-2 4 160 16,-1 1 0-16,0 2-144 0,-1 3 144 0,1 1-160 16,-3 0 160-16,-1-4-160 15,-1-4-336-15,0-4-64 0,2-5-16 0,-1-5 0 16,-5-3-528-16,3-6-112 0,1-6-32 0,0-1-7744 15,-1-4-1552-15</inkml:trace>
  <inkml:trace contextRef="#ctx0" brushRef="#br0" timeOffset="47715.828">22496 3202 32255 0,'-3'-6'2864'0,"0"-3"-2288"0,0 2-576 0,3 7 0 15,0 0 416-15,0 0-32 0,0 0 0 0,-7 0 0 16,-2 3-384-16,1 5 0 0,-6 6 0 0,-1 5 0 16,-5 4 0-16,-3 7 0 0,-3 5-144 0,-4 6 144 15,-2 4 0-15,0 4 0 0,-1 4 128 0,-1 6-128 16,0 3 0-16,-1 4 0 0,3 2 0 0,2 1 0 15,3-4 0-15,0-1 0 0,6-3 0 0,-1-3 0 16,4-5 0-16,0-6 0 0,2-4 0 0,0-4-160 16,6-7-288-16,4-5-48 0,2-6-16 0,3-4 0 15,2-6-2096-15,4-5-416 0,5-1-96 0,4-12-16 0</inkml:trace>
  <inkml:trace contextRef="#ctx0" brushRef="#br0" timeOffset="48599.249">22946 3231 36447 0,'-15'-5'1616'0,"5"2"336"0,0 3-1568 0,-3 3-384 0,2 3 0 0,-3 6 0 16,-3 7 0-16,2 5 0 0,0 3 0 0,-3 5-176 15,-1 1 176-15,-2 6-208 0,4 4 80 0,-1 5 128 16,3 2-176-16,-1 5 176 0,2 3-128 0,2 0 128 15,3 0-336-15,6-7 16 0,1-8 0 0,5-7 0 16,-1-6-64-16,7-8-16 0,5-9 0 0,1-2 0 16,-2-3 208-16,3-8 64 0,3-6 0 0,2-2 0 15,1-8 416-15,2-3 96 0,0-7 0 0,1-4 16 16,-3-4-16-16,2-5-16 0,-1-6 0 0,-1 1 0 16,-3 3 16-16,-1 0 0 0,0 2 0 0,-3-1 0 15,0 4-176-15,-2 4-16 0,-2 5-16 0,-1 6 0 16,-2 6-176-16,-2 3 0 0,-2 4-192 0,-4 8 192 15,0 0-256-15,0 0 64 0,-3 16 0 0,0 6 16 16,-3 5 176-16,3 4-160 0,-3 6 160 0,2 6-160 0,-1 2 160 16,-2 2 0-16,1-2 0 0,4 1 0 0,-1-4 0 0,3-5 0 15,3-8 0-15,1-4 0 0,1-4 0 0,3-7 0 16,2-4 128-16,0-4-128 0,1-4 128 0,4-7-128 16,4-5 128-16,3-5-128 0,1-6 0 0,0-4 0 15,1-4 0-15,1-3-128 0,-2-2-176 0,-1 0-16 16,-3 0-16-16,0 2 0 0,-2 2 336 0,0 5 0 15,-3 5 0-15,1 6 0 0,-2 4 0 0,0 6 0 16,-4 4 0-16,2 5 0 0,0 6 128 0,-2 5 64 16,-1 5 0-16,-1 5 0 0,0 5-64 0,-4 3 0 15,0 1 0-15,-1 1 0 0,-3 2-128 0,-1-4 0 16,0-3 0-16,0-2 0 0,1 0 0 0,-3-3 0 16,3-4 0-16,1-4 0 0,0-6 0 0,1-3 0 0,-1-9 0 15,0 0 0-15,0 0 0 0,7-8-176 0,-1-2 48 16,2-4 0-16,2-5-176 0,0-2-16 0,0-3-16 0,1-1 0 15,1-3 80-15,0 2 0 0,-1 0 16 0,0 2 0 16,0 5 240-16,0 2-144 0,-1 6 144 0,0 3-128 16,-1 4 128-16,-2 3 256 0,3 2-64 0,0 6-16 15,-1 5 96-15,1 3 32 0,-1 2 0 0,-1 0 0 16,0 1-304-16,1 1 0 0,2 1 128 0,-2-1-128 16,1-5 0-16,-2 1 0 0,2-1 0 0,1-3 0 15,4-4 0-15,-3-3 208 0,2-3-64 0,1-2-16 16,2-4 240-16,-1-5 32 0,0-4 16 0,4-1 0 15,-1 0 96-15,3-4 0 0,2-4 16 0,2-1 0 16,-2-2-304-16,3 1-64 0,1 0-16 0,-3 2 0 16,1-2-144-16,1 5-144 0,3 1 144 0,1 7-208 15,-5 5-32-15,2 1 0 0,-2 1 0 0,2 5 0 0,-3 5 48 16,1 3 16-16,1 6 0 0,-4 1 0 0,0 1-128 0,-2 4-16 16,3 1-16-16,-6 0 0 0,-4 0 144 0,-5 0 16 15,-3-1 16-15,-4-2 0 0,-2-1 160 0,-2-2 256 16,-4-2-64-16,-3 1-16 0,-5-3 656 0,-3 0 128 15,-7-3 16-15,-4-1 16 0,-5 1-96 0,-2-1-32 16,-1-1 0-16,-9-4 0 0,-6 0-480 0,-3 1-112 16,-3 0-16-16,-3 3 0 15,-2 3-2240-15,-1 2-464 0</inkml:trace>
  <inkml:trace contextRef="#ctx0" brushRef="#br0" timeOffset="49331.757">15569 5455 29487 0,'-12'-18'1296'0,"6"10"288"16,2-2-1264-16,1 0-320 0,1 1 0 0,2 9 0 0,0 0 896 0,0 0 112 0,0 0 16 0,0 0 16 15,0 0-912-15,7 11-128 0,-4 7 0 0,2 6-192 16,0 9 192-16,-1 4 0 0,-1 4 0 0,-1 4 0 16,0 0 0-16,3 3 0 0,-3 1 0 0,2 3 0 15,1 1 128-15,1-2-128 0,1-8 0 0,2-2 0 16,1-5 0-16,1-5 0 0,1-5 0 0,1-5 0 16,3-7 128-16,1-4-128 0,-1-5 192 0,3-5-192 15,1-4 496-15,3-6-16 0,4-3 0 0,0-4 0 16,-1-3-208-16,1-2-32 0,1-1-16 0,-2-3 0 15,-1 0-224-15,1 1 0 0,-4 5 0 0,0 1 0 16,-2 4 0-16,1 4 0 0,-1 3 0 0,1 6 0 16,-4 5 0-16,2 5-192 0,0 5 192 0,2 4-208 15,-2 4 208-15,2 3-192 0,0 2 192 0,0 1-192 16,4-2 192-16,0-2-192 0,0-1 192 0,-1-3-192 0,-2-4 48 0,0-5 16 16,1-6 0-16,-2 0 0 0,-2-4 128 0,-1-8 128 15,1-6-128-15,-2-9 176 0,0-12 528 0,1-7 96 16,-2-10 32-16,1-1 0 0,-2-1 208 0,0 0 48 15,-2-1 16-15,-2-2 0 0,-5-3-336 0,1 3-64 16,-2 7 0-16,0 5-16 0,-1 4-544 0,1 6-144 16,-4 4 0-16,1 7 0 15,0 4-1552-15,3 4-384 0,0 2-80 0</inkml:trace>
  <inkml:trace contextRef="#ctx0" brushRef="#br0" timeOffset="49636.513">17763 4787 12895 0,'0'0'1152'0,"0"0"-928"0,0 0-224 0,-6 11 0 16,0 1 5872-16,1 7 1120 0,-3 5 240 0,-1 7 32 15,-4 5-5728-15,-1 7-1152 0,-2 6-240 0,-2 2-144 16,-7 7 0-16,-1 2 0 0,-4 2 0 0,0 4 0 16,1 3 0-16,-3 4 0 0,-4 2 0 0,-1 1 0 15,2-1 0-15,-3-1 0 0,0 1 0 0,4-7 0 0,5-1 0 16,0-5-272-16,3-6 48 0,6-5 16 16,2-4-464-16,5-7-96 0,4-5 0 0,6-3-16 15,5-4-2416-15,2-8-496 0</inkml:trace>
  <inkml:trace contextRef="#ctx0" brushRef="#br0" timeOffset="50099.726">18584 5524 38175 0,'-20'-15'1696'0,"7"9"352"0,0 4-1648 0,-2 0-400 0,1 2 0 0,-2-1 0 15,-3-5 160-15,-3 4-160 0,1 2 192 0,-3 3-192 32,-3 3-256-32,0 4-144 0,-2 3-48 0,0 4 0 0,-1 1 96 0,1 4 16 0,2 4 0 0,-2 1 0 15,4 2 144-15,2 1 48 0,0 2 0 0,4 0 0 16,4 0 144-16,5 0 0 0,4-3 0 0,5 0-128 15,4 3 128-15,5-3 0 0,0-6 0 0,4-5 0 16,3-3-128-16,2-3 0 0,0-2 0 0,2-7 0 16,2-7 128-16,0-4-128 0,4-2 128 0,-2-4-128 15,0-7 464-15,-3-3 112 0,-1-1 0 0,-1 0 16 16,-2-1-32-16,-1 1-16 0,0-1 0 0,-3 3 0 0,-2 1-144 0,-3 2-16 16,1 4-16-16,-3-2 0 0,-1 3 0 0,1 3 0 15,-1 6 0-15,-4 6 0 0,0 0-240 0,0 0 0 16,0 0 0-16,0 0 0 0,9 14 0 0,-2 2-128 15,1 4 128-15,1 3 0 0,0 4 0 0,0-1 0 16,1 1 0-16,1 1 0 0,3 0 0 0,0 0 0 16,1-2 0-16,2-3 0 0,0-4-256 0,3-1 0 15,-1-6 0-15,2-2 0 16,1-4-688-16,2-5-128 0,3-5-16 0,3-6-9552 16,1-4-1904-16</inkml:trace>
  <inkml:trace contextRef="#ctx0" brushRef="#br0" timeOffset="50505.019">19322 5361 35935 0,'0'0'3200'0,"0"0"-2560"0,-9 7-512 0,5 3-128 16,-1 2 1120-16,3 7 208 0,1 6 32 0,1 7 16 15,0 4-1248-15,0 2-128 0,0-2-256 0,0 2 64 16,-1 2-64-16,-2 3 0 0,-2-1-16 0,-2 2 0 16,0 1-528-16,0 1-96 0,0 2-32 0,-1-7 0 15,0-11-96-15,2-6-32 0,0-6 0 16,2-6 0-16,2-6 704 0,2-6 144 0,0 0 16 0,-4-7 16 16,3-5 688-16,2-9 128 0,3-7 16 0,-1-3 16 0,4-1-32 15,0-1 0-15,2-2 0 0,1-2 0 0,2-4-176 0,2 2-32 16,-3 0-16-16,4 1 0 0,0-1-272 0,5 3-144 15,-1 2 160-15,1 6-160 0,4 7 0 0,-4 5 0 16,1 1 0-16,0 7 0 0,-3 4 0 0,1 7 0 16,-1 3 0-16,1 6 0 0,-1 3 0 0,-2 4 0 15,1 10 0-15,-2 1 0 0,-2 0 0 0,-4 2 0 16,0 2 0-16,-3 1 0 0,3-1-272 0,-4-2 48 16,-2-2 16-16,1 1 0 15,0 1-1392-15,0 1-288 0,-1 1-48 0,1-6-12576 0</inkml:trace>
  <inkml:trace contextRef="#ctx0" brushRef="#br0" timeOffset="50928.708">20685 5341 11967 0,'-14'-7'528'0,"3"4"112"16,-5-6-512-16,-1 3-128 0,-2 2 0 0,-3 3 0 16,1 3 5296-16,-2 4 1024 0,-3 1 208 0,-3 4 32 15,-3 2-5280-15,0 4-1040 0,1 1-240 0,2 1 0 0,1 2 0 0,5 6-128 16,1 3 128-16,6 1-160 15,4-3-320-15,3-1-64 0,3 3-16 0,5-3 0 16,3-2-624-16,4-2-128 0,4 0-32 0,2-3 0 16,3 1 672-16,3-3 128 0,3-1 32 0,-3-2 0 0,2-1 896 0,2 1 176 15,-1 0 32-15,0 2 16 0,-1-2 336 0,-3 2 64 16,-1 1 16-16,-1 1 0 0,-5 2-304 0,-3 2-48 16,-6 1-16-16,-3 0 0 0,-3 1-160 0,-4-1-48 15,-4-1 0-15,-7 0 0 0,-5-1-48 0,0-2-16 16,-2-4 0-16,0-1 0 0,-4-2-240 0,0 0-144 15,1-1 160-15,-1-4-160 16,0-6-768-16,3-4-240 0,4-5-48 0,2-2-14800 0</inkml:trace>
  <inkml:trace contextRef="#ctx0" brushRef="#br0" timeOffset="51834.163">21115 5616 8287 0,'0'0'736'15,"0"0"-592"-15,-6 5-144 0,1 6 0 16,3 4 6464-16,-2 6 1280 0,-1 6 240 0,1 2 48 16,2 4-6480-16,-4 6-1296 0,2 2-256 0,1 5 0 0,2 3 0 0,1 2 0 15,0-6 0-15,1-3-144 0,2-3-144 0,0-2-32 16,2-4 0-16,0-6 0 15,4-7-192-15,-1-2-32 0,2-6-16 16,-1-2 0-16,1-6 384 0,3-5 176 0,3-5-160 0,0-2 160 0,2-3 512 0,0-7 208 16,2-3 48-16,2-1 0 0,1-1-192 0,-1-1-48 15,-6-3 0-15,0-1 0 0,1-3-48 0,-2-3-16 16,-1-3 0-16,1 0 0 0,-4 2-336 0,0 3-128 16,-1 4 0-16,-3 1 144 15,1 3-512-15,-2 7-96 0,-3 3-32 0,1 4 0 0,0 1 192 0,-1 2 48 16,-1-1 0-16,-2 8 0 0,0 0 256 0,0 0 0 15,0 0 0-15,0 0 0 0,-5 9 0 0,1 0 0 16,0-1 128-16,2 1-128 0,2-9 0 0,-1 11 0 16,1-2 0-16,0-9 0 0,0 9-128 0,0-9 128 15,0 9 0-15,0-9 0 0,0 0 0 0,0 0 0 0,0 0 0 0,0 0 0 16,9 6 0-16,-9-6 128 0,0 0-128 0,0 0 144 16,9-3-144-16,-1-3 160 0,-1 0-160 0,0-4 160 15,1-1-288-15,2-3-64 0,1-3-16 0,-1 1 0 31,1-1-256-31,1 3-48 0,-2 1-16 0,1-1 0 0,-1 3 208 0,0 5 64 0,-1 1 0 0,2 1 0 16,-3-3 256-16,0 1 224 0,-8 6-32 0,8-5-16 16,-1 1-32-16,-7 4 0 0,0 0 0 0,0 0 0 15,7-5-144-15,-7 5 0 0,8-5 0 0,-8 5 0 16,0 0-256-16,0 0-16 0,0 0-16 0,0 0 0 16,0 0 80-16,0 0 16 0,0 0 0 0,0 0 0 15,0 0 192-15,0 0 0 0,-5 13 0 0,1 1 0 0,-1-1 176 16,0 1-176-16,-2-2 160 0,3 4-160 0,-3 0 0 0,3 1 128 15,-1-1-128-15,1 1 0 0,-3 1 0 0,3 0 0 16,0-3 0-16,0 2 0 0,0-1 0 0,1 2 0 16,2-1 0-16,-3 0 0 0,3 1 0 0,-1 0 0 15,0 3 0-15,1 0 0 0,1 0 0 0,-1-1 0 16,-1-3 128-16,2 0-128 0,-1-1 0 0,2 0 176 16,2-2-176-16,0-1 160 0,0 0-160 0,2 0 192 15,-4-4-192-15,1 1 192 0,-1 0-192 0,1-1 0 16,-2-9 0-16,0 0 0 0,5 9 128 0,-1 0-128 15,-1-1 0-15,-3-8 128 0,0 0-128 0,0 0 0 16,0 0 0-16,0 0 0 0,0 0 192 0,0 0-32 16,0 0-16-16,0 0 0 0,11-2 48 0,-3 0 16 15,-8 2 0-15,10-8 0 0,-1-3-16 0,0-2 0 16,-1-1 0-16,1-3 0 0,1-1-192 0,-1-2 0 0,1-2 0 0,1-1 0 16,-2-3 0-16,2 1 0 0,0-2-144 0,-3-1 144 15,2 1 0-15,0-1 0 0,-1 4 0 0,2 1 0 16,-4 3 0-16,1 4 0 0,2 0 208 0,-1 1-64 15,-1-2 48-15,-3 3 0 0,0 3 0 0,-1-1 0 16,0-2-192-16,-2 0 0 0,-2 3 0 0,1 1 128 31,1 4-464-31,-1-1-112 0,0 1 0 0,-1 6-16 0,0 0-1776 0,0 0-336 0,0 0-80 16</inkml:trace>
  <inkml:trace contextRef="#ctx0" brushRef="#br0" timeOffset="52285.368">22156 5749 25791 0,'0'0'1152'0,"0"0"224"0,0 0-1104 0,11 7-272 16,4-1 0-16,1-2 0 0,1 0 2048 0,0-2 336 16,-1-1 80-16,2-2 16 0,4-4-2224 0,0 0-432 15,2-2-80-15,-1-2-32 0,-1 0 288 0,0-5 0 0,-2-2 0 0,1-1 0 16,0-1 0-16,-4-2 0 16,1-1 0-16,-2 0 0 0,0 1 128 0,-2-2-128 0,0-1 0 0,-3-1 0 15,-3-1 128-15,-2 0-128 0,-1 2 0 0,-5 1 144 16,-1 1-144-16,-5 5 0 0,0 4 144 0,-4 4-144 15,-4 4 0-15,-3 5 0 0,-2 3 0 0,-1 7 0 16,-6 5 0-16,-1 5 0 0,-4 4 0 0,-2 7 0 16,-1 5 208-16,1 5-16 0,1 5-16 0,2-1 0 15,1 0-176-15,4 0 0 0,7 1 0 0,3-2 128 16,4-1-128-16,4-4 0 0,2-5 0 0,6-3 0 16,6-2 0-16,3-4 0 0,3-6 0 0,6-3-176 15,8 0 176-15,-1-4 0 0,-1-3 0 0,7-6-128 16,4-7-992-16,3-4-192 0,-1-2-32 0,1-8-12736 15</inkml:trace>
  <inkml:trace contextRef="#ctx0" brushRef="#br0" timeOffset="52648.912">22917 5247 39615 0,'0'0'1760'0,"0"0"352"0,-9 7-1680 0,1 5-432 16,2 6 0-16,3 6 0 0,-1 2 576 0,3 4 48 15,1 2 0-15,0 5 0 0,-1 4-624 0,0-1 0 16,0 1 0-16,1-1 0 0,-2-1-144 0,-2-4-112 0,1 0 0 16,1-6-16-1,1-2-496-15,0-4-112 0,0-6-16 0,2-5 0 16,-1-12 112-16,5 7 16 0,-5-7 0 0,9-2 0 0,0-7 496 0,0-4 96 0,0-3 32 0,-1-7 0 15,3-2 496-15,1-4 96 0,-3-1 32 0,2-1 0 16,0-1 208-16,0-3 32 0,2-4 16 0,2 3 0 16,-1 3-96-16,2 4 0 0,3 1-16 0,2 2 0 15,-1 4-336-15,2 3-64 0,0 1-16 0,3 4 0 16,3 2-208-16,-2 2 0 0,0 0-144 0,0 1 144 16,1 0-464-1,0 0 0-15,-4 3 0 0,1-1 0 0,-2 1-1504 0,1-1-288 0,-4-1-64 0,-1 1-8048 16,0-2-1616-16</inkml:trace>
  <inkml:trace contextRef="#ctx0" brushRef="#br0" timeOffset="53005.01">23872 5062 18431 0,'-5'-12'1632'0,"1"2"-1312"15,-2 5-320-15,1-2 0 0,-3-2 5760 0,1 6 1088 16,-2 2 224-16,-3 4 32 0,-4 5-5824 0,0 4-1152 16,-2 3-128-16,-2 2-256 15,-6 4-272-15,-3 2-48 0,0 1-16 0,-1 1 0 16,-1 2-640-16,3-1-128 0,2 1-32 0,5-1 0 16,6-1 16-16,5 0 0 0,0-1 0 0,6-1 0 15,3-1 288-15,4 0 64 0,5 0 16 0,3 2 0 0,4 0 736 0,6 0 144 0,4 0 128 0,5 2-192 16,3 3 592-16,4 1 112 0,2 1 32 0,0 1 0 15,-3-1 176-15,0 2 48 0,0 3 0 0,-3-1 0 16,-1-1-320-16,-3 2-48 0,-7 0-16 0,-5-1 0 16,-6-1-384-16,-4-4 0 0,-6-4 0 0,-8-1 0 15,-6-2 560-15,-8-1 16 0,-6-4 16 0,-5-2 0 16,-3-5-80-16,-11-4 0 0,-11 2-16 0,-9-3-11344 16,-11-5-2272-16</inkml:trace>
  <inkml:trace contextRef="#ctx0" brushRef="#br0" timeOffset="53773.833">8256 6919 36159 0,'-2'-9'1600'0,"2"9"336"0,0 0-1552 0,0 0-384 0,2 12 0 0,3 8 0 15,1 9-192-15,-1 3-128 0,0 5-32 0,-3 9 0 16,0 7 352-16,-2 13-144 0,-2 10 144 0,-1 5 0 16,-5 5 0-16,-3 9 0 0,-3 0 192 0,-4 6-48 15,-1-1-16-15,-3 3-128 0,-4-1 192 0,0-2-64 16,1 1-128-16,-2-6 192 0,-3-3-192 0,5-9 192 16,2-7-192-16,4-8 192 0,0-5-192 0,4-9 192 15,3-8-192-15,-1-6 0 0,0-6 0 0,0-5 0 16,4-3-1984-1,-2-5-368-15,0-5-80 0</inkml:trace>
  <inkml:trace contextRef="#ctx0" brushRef="#br0" timeOffset="54313.96">7984 7213 35007 0,'7'-35'1552'0,"5"10"320"0,10-2-1488 0,8-1-384 16,6 0 0-16,6 1 0 0,9 4 176 0,3 2-48 15,1 4 0-15,1 4 0 0,1 4-128 0,1 7-144 16,-2 4 144-16,1 7-208 0,-2 6-160 0,-4 8-16 16,-3 8-16-16,-4 4 0 15,-4 6-640-15,-5 5-128 0,-4 1-32 0,-7 1 0 16,-2-2 608-16,-6-2 112 0,-2-2 32 0,-10-2 0 0,-3-1 944 0,-4-1 192 0,-7 4 32 0,-7 5 16 15,-3 3 464-15,-7 2 80 0,-3-1 32 0,-3 1 0 16,-3 0-464-16,-8-2-80 0,-3-1-32 0,-6 0 0 16,-2 2-352-16,1-3-64 0,1-1 0 0,6-5-16 15,4-7-304-15,8-4 128 0,4-5-128 0,5-4 0 16,5-2 0-16,4-2-320 0,5-4 32 0,6-3 16 16,3-1-416-1,9-1-80-15,4 0 0 0,7-1-16 16,5-2 256-16,8 2 48 0,3 0 16 0,8 1 0 0,5 1 336 0,4-1 128 0,-1 2 0 0,4 1-144 15,1-2 144-15,-4 3 0 0,-3 2 0 0,-6 0 0 16,-5 0 128-16,-5 3-128 0,-1 1 128 0,-5-3-128 16,-8 2 224-16,-5 1-32 0,-4 1 0 0,-6 2 0 0,-4 0 544 15,-8 4 96-15,-7 1 32 0,-7 4 0 0,-10 3 16 0,-6 1 0 16,-6 3 0-16,-9 5 0 0,-6 1-288 0,-6 2-48 16,-7-2-16-16,-1 1 0 0,-1 0-80 0,0-4 0 15,-1-5-16-15,8-6 0 0,6-4-432 0,9-4 0 16,4-3 0-16,8-9 0 15,7-10-2304-15,7-2-512 0,3-3-80 0</inkml:trace>
  <inkml:trace contextRef="#ctx0" brushRef="#br0" timeOffset="54648.576">9523 7733 23951 0,'-9'31'1056'0,"-2"-5"224"0,-3 8-1024 0,1 8-256 0,5 4 0 0,-1 9 0 16,4 6 2256-16,3 2 400 0,-3 4 80 0,3-1 16 15,1-6-2176-15,3 1-448 0,4-4-128 0,0-1 0 16,5 0 0-16,-2-5 0 0,0-4 0 0,3-9 0 15,-2-7 0-15,4-8-224 0,3-5 48 0,2-6 16 16,1-4 160-16,2-9 0 0,2-8 160 0,2-8-160 16,-1-8 912-16,1-8 96 0,4-8 16 0,-1-3 0 15,-3-2-16-15,3 0 0 0,-1-1 0 0,1-3 0 0,1-3-352 16,-2 2-64-16,-5 0-16 0,3 4 0 0,-4 1-576 16,1 2 0-16,-3 3 0 0,-2 5 0 15,-1 4-1472-15,-4 3-384 0,-1 3-64 16,1 1-9648-16,-1 3-1936 0</inkml:trace>
  <inkml:trace contextRef="#ctx0" brushRef="#br0" timeOffset="54915.76">10877 7313 34095 0,'0'0'3024'0,"-6"12"-2416"0,0 7-480 0,2 3-128 16,-2 3 1072-16,1 7 192 0,-1 5 32 0,-4 6 16 16,-2 3-992-16,4 7-320 0,-2 8 160 0,1 5-160 15,-2 1 0-15,1 3 0 0,2 2 0 0,-2 4 0 16,0 3 0-16,2-1 0 0,-3-3 0 0,2-6 0 16,1-7-144-16,3-3-64 0,-4-5-16 0,3-6 0 31,-1-6-240-31,2-6-48 0,2-6-16 0,-3-4 0 15,3-7-64-15,1-3-16 0,1-4 0 0,1-12 0 0,0 0-2800 16,0 0-560-16</inkml:trace>
  <inkml:trace contextRef="#ctx0" brushRef="#br0" timeOffset="55124.817">10301 7679 32255 0,'4'-10'2864'0,"5"-1"-2288"16,3-1-576-16,9-1 0 0,8-2 3792 0,8-2 656 16,5-2 128-16,6 3 32 15,2 0-4448-15,4 1-880 0,4-3-176 0,5 1-48 0,5-2 1552 0,2 4 304 16,3 0 64-16,-3 2 16 16,-1-1-2672-16,-5 2-544 0,1 1-96 0,1 2-32 15,3 2-784-15,-8 0-176 0</inkml:trace>
  <inkml:trace contextRef="#ctx0" brushRef="#br0" timeOffset="55626.665">13996 7659 12895 0,'6'-10'1152'0,"-6"10"-928"0,-4-11-224 0,1 2 0 0,-1-1 5120 0,-1 1 992 15,-5 1 192-15,-2 2 32 0,-2 0-5120 0,-5 4-1024 16,-3 2-192-16,-8 4 0 0,-2 2 0 0,-7 4-160 15,-7 4 160-15,-7 5-128 0,-7 4 128 0,-1 4 0 16,-3 5 0-16,3 0-128 0,3-1 128 0,6-3 0 16,6-1 128-16,6-2-128 0,3 0 128 0,10-4-128 15,7 0 128-15,9-2-128 0,5 0 0 0,1-2-128 16,-1 2 0-16,11-4 0 0,9 1-80 0,8 0-16 16,5-3 0-16,4 2 0 0,6 0 368 0,0-1 80 15,4-3 16-15,3 4 0 0,0 2 80 0,2 0 0 16,-1-5 16-16,0 2 0 0,-1 2 16 0,-3-1 0 15,-5 0 0-15,-5 1 0 0,-6-1-352 0,-5 0 144 16,-4-2-144-16,-5 0 0 0,-9 0 272 0,-3 0-48 0,-5 1-16 16,-5 2 0-16,-9-1 144 0,-4 2 32 0,-6-1 0 15,-3 0 0-15,-2-2-384 0,-8 0 0 0,-3-1 0 0,2-2 0 16,2-3 0-16,3-1 0 0,0-5-128 16,5-3 128-1,3 0-2368-15,3-6-400 0,1 0-80 0</inkml:trace>
  <inkml:trace contextRef="#ctx0" brushRef="#br0" timeOffset="56071.284">14090 7961 35007 0,'0'0'1552'0,"0"0"320"0,6 9-1488 0,2-1-384 16,3 2 0-16,3 2 0 0,2 3 832 0,1-3 112 16,-1 0 16-16,1-4 0 0,-1-3-816 0,1-3-144 15,-2-4 0-15,3 1 0 16,1-2-592-16,-3-4-48 0,2-3 0 0,-1-2 0 0,1-3 192 0,-2-4 48 16,0-1 0-16,-2-2 0 0,-2-2 176 0,1 0 32 15,2 0 16-15,-6-1 0 0,-3-1 336 0,-4 3 64 16,1-2 16-16,-3 3 0 0,-3 1 160 0,-2 3 48 15,-3 3 0-15,-3-1 0 0,-4 1-48 0,-3 5 0 16,-2 3 0-16,1 5 0 0,-6 3-240 0,0 4-160 16,-2 1 192-16,-2 5-192 0,-1 5 208 0,-1 3-64 0,-2 6-16 15,2 1 0-15,-4 5-128 0,4 1-192 16,-2 0 32-16,3 2 16 0,3 0 144 0,2 0-128 0,5 0 128 0,5-2-128 16,2-2 128-16,5 0 0 0,3 2 0 0,2 0 0 15,2 0 0-15,6-2 0 0,5-5 0 0,2 0 0 16,1-4 0-16,7-2 144 0,2-4-16 0,4-1-128 15,0-4 0-15,7-4 0 0,4-1 0 0,3-3-144 32,0-2-1232-32,1-5-240 0,1-3-48 0,0-8-13568 0</inkml:trace>
  <inkml:trace contextRef="#ctx0" brushRef="#br0" timeOffset="56462.341">14774 7901 14735 0,'0'0'1312'0,"0"0"-1056"15,0 0-256-15,0 0 0 0,0 0 4320 0,0 0 800 16,0 0 176-16,0 0 16 0,9 3-4240 0,4-2-864 16,0-1-208-16,2-3 0 0,1-2 144 0,1-1-16 15,2-1 0-15,-2-2 0 0,1-1-128 0,1-4 0 16,-3 1 0-16,1-3-176 0,1-1 176 0,0-1 0 15,-3-2 0-15,1-1 128 0,-2 1 32 0,-3 2 16 16,-3 0 0-16,-2 2 0 0,-2 0 48 0,-3 2 16 16,-3 0 0-16,-3 3 0 0,-5 4 208 0,-2 3 32 0,-4-1 16 15,-4 4 0-15,-3 1-240 0,-1 6-64 0,-2 4 0 16,-1 6 0-16,-4 5-192 0,0 4 128 0,2 5-128 0,2 4 0 16,-1 1 0-16,2 5 128 0,5 1-128 0,3-2 0 15,1-1 128-15,4-2 0 0,6 1-128 16,4-2 192-16,2 1 0 0,2-4 0 0,1-6 0 0,6-2 0 15,6-2 32-15,2-2 0 0,2-4 0 0,4-2 0 16,6-4-224-16,4-5-240 0,6-4 48 0,4-5 16 16,6-4-1776-1,6-10-352-15,5-6-80 0</inkml:trace>
  <inkml:trace contextRef="#ctx0" brushRef="#br0" timeOffset="57138.11">16957 7860 23951 0,'0'0'2128'16,"0"0"-1696"-16,0 0-432 0,0 0 0 0,0 0 2064 0,9 2 336 0,1 0 64 0,2 2 16 16,1 1-1984-16,2 1-496 0,0 3 0 0,3 0 0 15,4 1 0-15,3-1 0 0,-1 1 0 0,3-4 0 16,3 1 0-16,1-3-288 0,-1-2 64 0,1-2 16 0,1-3-48 0,-1-4 0 15,0-2 0-15,-2-5 0 0,-1-1 256 0,-3-4 192 16,0-2-48-16,-3-4 0 0,-1-2-144 0,-5-1 0 16,1 1 0-16,-3 0 0 0,-6 2 144 0,-1 2-144 15,-1 1 160-15,-4 2-160 0,-3 0 368 0,-4 3-32 16,-1-2 0-16,-4 3 0 0,-4 3-160 0,-3 3-48 16,-3 2 0-16,-3 5 0 0,-3 4-128 0,-4 7-256 15,-3 4 64-15,-3 6 16 0,-3 4-32 0,1 5-16 16,-2 6 0-16,3 4 0 0,2 2 224 0,3 2 0 15,3 1 0-15,4 1 0 0,3 0 0 0,2-1 0 16,6-1 192-16,3 0-192 0,2-3 304 0,3 1-48 16,4-1-16-16,2 0 0 0,2-4 208 0,6-3 64 15,3-4 0-15,5 0 0 0,2-2-112 0,6-2-16 0,6-3 0 16,4-2 0-16,3-2-144 0,2-3-48 0,5-2 0 0,1-1 0 16,1-5-336-16,1-2-80 0,-3-6-16 0,4-2-10688 15,0-8-2128 1</inkml:trace>
  <inkml:trace contextRef="#ctx0" brushRef="#br0" timeOffset="57504.522">18173 7448 37839 0,'0'0'1664'0,"1"12"368"0,2 6-1632 0,-1 5-400 16,3 6 0-16,-2 2 0 0,-1 4 0 0,1 2-176 15,-2 4 16-15,-2 3 0 0,-3 0 160 0,1-1 0 16,-2-2-144-16,0 0 144 0,-2-2-320 0,1-4 0 16,-4-4 0-16,0-7 0 0,1-6 80 0,1-2 32 15,4-6 0-15,1-5 0 0,3-5 352 0,0 0 80 16,0 0 16-16,-9-13 0 0,2-1 352 0,2-8 80 15,2-2 16-15,3-3 0 0,0-1 112 0,4-3 32 16,3-2 0-16,6-2 0 0,2-3-288 0,4 2-48 16,0 1-16-16,5 4 0 0,-1 1-480 0,2 5 0 15,0 1 0-15,3 3 0 0,-1 2-192 0,2 4 64 16,-1 0 128-16,1 2-208 16,2 1-720-16,-1 2-144 0,0 4-16 0,3-1-16 15,-1 3-2160-15,0-4-448 0</inkml:trace>
  <inkml:trace contextRef="#ctx0" brushRef="#br0" timeOffset="57881.956">19070 7339 28559 0,'0'0'2544'0,"0"0"-2032"0,0 0-512 0,-3 8 0 0,2 1 1952 0,-1 5 288 16,-1 3 64-16,-1 3 16 0,1 6-1904 0,-2 3-416 16,1 6 0-16,-4 1 0 0,2 7 0 0,-2 3-144 15,-1 3 144-15,-2 2 0 0,1 2 0 0,0-3-128 16,-1 1 128-16,0-3 0 0,2-2 0 0,0-4 0 16,-1-2 0-16,1-7 0 0,2-9 0 0,3-5 0 15,2-3 0-15,-1-6 0 0,3-10 208 0,0 0 48 16,0 0 16-16,2-10 0 0,-2-2 560 0,1-6 96 15,1-5 32-15,1-5 0 0,3-4-272 0,0-2-48 16,1-2-16-16,-1-4 0 0,5-2-416 0,0-3-80 16,3-2 0-16,3 4-128 15,4 1-240-15,3 5-144 0,3 2-48 0,2 1 0 16,3 3-272-16,2 3-64 0,-1 3-16 0,3 2 0 16,-3 1-1392-16,0 5-256 0,-1 2-64 0</inkml:trace>
  <inkml:trace contextRef="#ctx0" brushRef="#br0" timeOffset="58398.007">19895 7339 13823 0,'-12'-3'1216'0,"0"3"-960"16,-2 4-256-16,-1 0 0 0,1 0 4224 0,-1 4 816 16,-3 4 144-16,1 2 48 0,-3 4-4192 0,0 3-832 15,0 2-208-15,0 5 0 0,0 5 0 0,-2 5 128 16,3 2-128-16,0 10 0 0,-2 4 128 0,3 5-128 16,3 3 0-16,5-6 0 0,2-4 160 0,6-7-160 15,2-2 160-15,7-8-160 0,4-7 288 0,3-4-32 16,0-6-16-16,2-3 0 0,-1-7 272 0,2-4 64 15,0-7 16-15,2-4 0 0,1-5 224 0,-3-4 32 16,2-4 16-16,1-2 0 0,2-4-512 0,-3-5-96 16,-3-1-32-16,2-1 0 0,1 0 96 0,-3-2 32 15,-2-6 0-15,0 2 0 0,-2 1-192 0,0 1-32 16,0 0-128-16,-2 0 192 0,-2 0-192 0,2 5-160 16,2 3 32-16,-2 6 0 0,-2 4-96 0,0 1-16 15,1 6 0-15,-2 3 0 0,-7 9 240 0,9-3-176 0,-9 3 176 0,9 2-160 16,-1 5 160-16,-2 4 0 0,-1 4-144 15,1 5 144-15,-1 3 0 0,-1 3 0 0,-1 3-144 0,2 2 144 16,-2 3 0-16,1 1 0 0,0 3 0 0,1 0 0 16,0-2 368-16,0-1-32 0,1 1 0 0,0-3 0 15,3-2 16-15,0-1 0 0,1-1 0 0,2-1 0 16,-2-1-176-16,3-3-48 0,1-3 0 0,2-1 0 16,1-3-128-16,2 0 0 0,1-5 0 0,0 0-176 15,0-3-1488 1,6-7-320-16,3-4-48 0,3-6-9424 0,2-7-1872 0</inkml:trace>
  <inkml:trace contextRef="#ctx0" brushRef="#br0" timeOffset="58688.764">21149 6732 43647 0,'0'0'1936'0,"-7"13"400"0,-1 5-1872 0,-1 13-464 16,2 9 0-16,-2 11 0 0,-4 7 0 0,2 3 0 15,-2 3-176-15,-1 7 176 0,1 14-128 0,0 2 128 16,-2 1 0-16,0 3 0 0,-3 4-320 0,1 0 16 0,-1 1 0 15,2-6 0 1,0-2-2128-16,0-12-416 0,-2-10-96 0,6-10 0 16,5-11-832-16,5-11-176 0</inkml:trace>
  <inkml:trace contextRef="#ctx0" brushRef="#br0" timeOffset="58960.217">20610 7522 44111 0,'0'0'1952'0,"0"0"416"0,0 0-1904 0,11-2-464 15,-1 1 0-15,8 2 0 0,5 1 0 0,4-1 0 16,1-2-128-16,8 1 128 0,4 0-128 0,5 1 128 15,3 0 0-15,4 0 0 0,-1 1-304 0,0-2 48 16,1 1 16-16,-1-2 0 16,1-1-1008-16,2 0-208 0,1-1-32 0,0-1-16 15,0 0-1376-15,-2-5-288 0</inkml:trace>
  <inkml:trace contextRef="#ctx0" brushRef="#br0" timeOffset="59394.279">22306 7601 26719 0,'13'-10'2368'0,"2"-2"-1888"0,3-2-480 0,1-1 0 16,4 1 2112-16,1-1 336 0,-6-2 64 0,1 0 16 15,-1-1-2080-15,-1 2-448 0,0-1 0 0,-3-4 0 16,-3-3-448-16,-1 1 0 0,-4 0 16 0,-1 0 0 16,-1-2-576-16,-5 3-112 0,-4 2-32 0,-3 0 0 15,-3 3 576-15,-3 0 128 0,-4 6 0 0,-2 1 16 0,-2 0 432 0,-2 2 0 16,-6 4 144-16,-3 4-144 0,-5 1 608 0,-1 4 16 16,-2 5 0-16,-1 5 0 0,0 3 176 0,0 9 32 15,3 3 16-15,0 6 0 0,-1 7-112 0,1 4-32 16,-4 3 0-16,2 4 0 0,1 4-272 0,4 1-64 15,8 1-16-15,1 0 0 0,8-1-16 0,3-6 0 16,4-1 0-16,5-5 0 0,6-4 128 0,8-1 32 16,3-5 0-16,9 1 0 0,4-2 256 0,7 0 48 15,7-4 16-15,7-2 0 0,5-4-176 0,6-4-48 16,4-3 0-16,10-7 0 0,11 0-400 0,5-6-64 16,1-5-128-16,8-5 176 15,4-4-1232-15,7-2-240 0,1-2-48 0,0-4-17808 0</inkml:trace>
  <inkml:trace contextRef="#ctx0" brushRef="#br0" timeOffset="60500.415">22874 7464 27647 0,'-3'-9'2448'0,"2"0"-1952"15,1-1-496-15,1 0 0 0,-1-2 1136 0,2-1 128 16,1-3 16-16,-1 1 16 0,-2 1-912 0,3-4-176 15,-6-3-32-15,3-1-16 0,0 1 48 0,-1 0 16 16,-2 2 0-16,-1-1 0 0,-3-1-48 0,-2 2-16 16,-4 3 0-16,0-3 0 0,-1 4-160 0,-3-1 0 15,-4 5 0-15,-4 0 0 0,-5 1 0 0,-2 5 0 16,-2 3 0-16,-2 3 0 0,-2 2 0 0,1 5 0 16,2 3 0-16,-4 2 0 0,1 2 192 0,-5 6 144 15,-1 7 48-15,-1 3 0 0,-1 3-160 0,-1 4-32 16,2 3 0-16,1 2 0 0,0 3-192 0,3 2 0 0,1 0 0 15,1-1 0-15,2 0 0 0,4 1 0 0,3-3 0 16,6 0 144-16,1 0 32 0,5-4 0 0,3-3 0 0,5-2 0 16,6-2-48-16,4-5-128 0,6-6 192 0,2-3-64 15,4-4 32-15,6 0 0 0,3-5 0 0,3-3 0 16,2-4 176-16,2-3 48 0,6 1 0 0,-1-6 0 16,1-4 16-16,0-3 16 0,-1-2 0 0,4-4 0 15,2-2-224-15,2-4-32 0,-1-4-16 0,1-1 0 16,0-3-144-16,-4-1 0 0,-2-1 0 0,-1-5 0 15,-3-2 0-15,-3-2 0 0,-1 1 0 0,0 2 0 16,-2 0 0-16,-1 3 0 0,-2 0 0 0,-2 0 0 16,-4 6-208-16,0-1 80 0,-2 1 128 0,-3 4-208 0,-2 3 208 15,0 5 0-15,-5 4 0 0,-1 5 0 0,-1-2 144 16,-2 11 32-16,0 0 0 0,0 0 0 0,0 0-176 0,-8 11 192 16,-4 4-192-16,0 6 192 0,-2 8-192 0,0 5-144 15,-1 3 144-15,2 3-208 0,0 2 208 0,4-1 0 16,0 2 0-16,3 0 0 0,5-1 0 0,4-3 0 15,4-3 0-15,3-2 0 0,5-1 128 0,7-4 112 16,4-6 16-16,8-6 16 0,3-1 304 0,5-5 48 16,3-5 16-16,1-2 0 0,3-7-32 0,5 0 0 15,5-5 0-15,5-3 0 0,4-1-272 0,-1-3-48 16,0-4-16-16,1-1 0 0,-2-2-272 0,6 3 0 16,2 2 0-16,-3 1 0 15,-4-2-2368-15,-5 4-368 0</inkml:trace>
  <inkml:trace contextRef="#ctx0" brushRef="#br0" timeOffset="62685.453">16847 9056 13823 0,'0'0'608'0,"0"0"128"0,7-5-592 0,4-1-144 0,2 1 0 0,3-1 0 16,3-1 3088-16,2 1 592 0,2-4 112 0,-2 3 32 16,4 0-3056-16,5-2-624 0,2-2-144 0,2 1 0 15,3 0 0-15,4-1 0 0,3 0-192 0,2-2 192 16,2 1 0-16,-1 1 0 0,1 3 0 0,2 1 0 16,0-1 0-16,5-1 0 0,3 0 224 0,3 2-64 0,3-1 128 0,0 0 32 15,-2-2 0-15,2 5 0 0,1-1-32 0,6 2 0 16,3 3 0-16,-1-2 0 0,-5-3-64 0,1 3-16 15,3-1 0-15,3 2 0 0,3-1 800 0,-2 1 144 16,-4 0 48-16,2 0 0 16,2 1-1696-16,0 1-336 0,2-2-64 0,-1 0 0 0,-1 1 896 15,1-2 0-15,1-5 160 0,2 0-16 0,2 0 64 0,-2 3 16 16,-5 3 0-16,5-3 0 0,3-1 0 0,0 0 0 16,0 1 0-16,-3 1 0 0,0 2-32 0,2-1 0 15,0-1 0-15,1 2 0 0,1 5-192 0,-1-6 128 16,-2-3-128-16,2 0 0 0,2 1 0 0,-3 0 0 15,-3 3 0-15,0-3 0 0,0-5 0 0,2 1 0 16,0-3 0-16,1 4 0 0,-3 2 0 0,2-1 128 16,1 0-128-16,0-1 0 0,3-1 0 0,-6 2 0 0,-3 1 128 0,2 0-128 15,1 3 0-15,-1 2 0 0,-3 1 0 0,-2 1 0 16,-4-2 0-16,-2 2 0 0,-1 1 0 0,-2 0 0 16,2-1 0-16,-3-1 0 0,-2-2 0 0,-5 2 0 15,-7 2-192-15,1 2 192 0,-1-4-192 0,-1 0 192 16,1 0-160-16,-4-1 160 0,-2-1-128 0,-3 4 128 15,-1-1 0-15,-5 1 0 0,-2-1 0 0,-4 0-128 16,-1 1 128-16,-3 2 0 0,-5 0-144 0,-1-1 144 16,-1-1 0-16,-4 3-176 0,-2 1 176 0,-5 0-128 15,-6-6-80-15,0 0-16 0,0 0 0 0,0 0 0 16,-5 12 80-16,-4-2 16 0,-5-5 0 0,-5 2 0 16,-1-3 0-16,-8 2 0 0,-3-1 0 0,-3-1 0 15,-7-1 0-15,1 0 0 0,-2 0 0 0,-4 1 0 0,-3 0 128 0,0 1 0 16,2-2 0-16,-2-1-128 0,-5-1 128 0,-3-1 0 15,-2-1 0-15,-2 1 0 0,0 2 0 0,-2 1 0 16,0-2 0-16,-1-1 0 0,-2-2 0 0,-3 2 192 16,-5 2-64-16,2-2 0 0,2-2-128 0,-1-1 192 15,-4 2-64-15,-3-1 0 0,-2 0-128 0,3 0 128 16,0-3-128-16,0 1 128 0,-1-5-128 0,-4 2 176 16,2 3-176-16,4-1 192 0,5-3-192 0,-4-2 160 15,-3-1-160-15,-3 0 160 0,-7 1-160 0,6 1 0 16,0 2 0-16,-1 0 0 0,-4 1 0 0,0 2 0 15,1 1 0-15,0-2 0 0,-2 2 0 0,-2-1 0 16,-3 1 0-16,2 2 0 0,6 2 0 0,-3 2 128 16,-5-3-128-16,0 0 128 0,-2 0-128 0,-1 3 0 0,-1 0 0 15,-4 1 0-15,-1-1 0 0,1 5 0 0,0 1 0 16,-2 2 0-16,-1-1 192 0,5 2 16 0,4 2 0 0,-3 1 0 16,-3-2 48-16,4 2 16 0,6-2 0 0,0-1 0 15,1 0-144-15,-1 0-128 0,3 0 192 0,7-1-192 16,5-2 128-16,2-1-128 0,1-3 0 0,1 1 0 15,2-2 160-15,5-1-160 0,4 0 128 0,5 0-128 16,4-2 304-16,0 0-32 0,1-1 0 0,5 0 0 16,3-2-112-16,1 1-32 0,2 1 0 0,2 0 0 15,5-2-128-15,4 0 0 0,1-1 0 0,6 0 0 16,0 1 0-16,2-1 0 0,3 0 0 0,1 2 0 16,2-2-192-16,3-1 192 0,3 1-192 0,-1 2 192 15,3-3 0-15,6 4 0 0,-2-6 0 0,2 6 0 0,0 0 0 0,0 0 0 16,4-4 0-16,5 0 0 0,1-1 0 15,2 3 0-15,2 1 0 0,3-2 0 0,1 0 0 0,4 2 0 16,3-2 0-16,3 1 0 0,5-3 0 0,0 2 0 16,-1 1 0-16,7-2 0 0,2 2 0 0,3 1 0 15,0-1 0-15,1-1 0 0,1-3 0 0,3 1 0 16,6-2 0-16,1 1 0 0,2 2-144 0,3 1 144 16,1-1 0-16,-1 1 0 0,-1 1 0 0,2 0-128 15,5-2 128-15,4 2 0 0,-1 0 0 0,1 2 0 16,-3 0 0-16,3 0 0 0,3 1-144 0,-3 2 144 15,2 3 0-15,0-3-144 0,-6-4 144 0,2 0-160 16,1 0 160-16,3 0-160 0,3 0 160 0,-5 2 0 16,1 1 0-16,2-1 0 0,0-1 0 0,2 1 0 0,0 1 0 15,0-2 0-15,-1-3 0 0,1 1 0 0,1 0 0 16,2 1 128-16,1 0-128 0,-2 1 0 0,-3 0 0 0,0-3 0 16,1 0 0-16,4 0 0 0,4-2 0 0,-2 2 0 15,-2-1 0-15,2-2 0 0,4 1 0 0,-2-2 0 16,-2 4 0-16,-1-3 0 0,-1 0 0 0,3 0 0 15,4 1 0-15,0-1 0 0,-2 1 0 0,-1-1 0 16,2 1 0-16,1-2 0 0,-2-2 0 0,2 3 0 16,-4-1-192-16,4 0 64 0,1-1 0 0,0-1 0 15,-1-1-80-15,-5-1-16 0,-4-1 0 0,0 0 0 16,1-1 224-16,1 0 0 0,-1 2 0 0,-3-1 0 16,-3 0 0-16,0 0 0 0,-1-1 0 0,0 3 0 15,-1 0 224-15,-7 1-64 0,-6 2-16 0,-3 0 0 16,-1 0-144-16,-4 1 0 0,-1-1 0 0,1 1 0 15,-3 1-576-15,-2 2 16 0,-4 1 0 0,-4 1 0 16,-1 1-1264-16,-4 2-256 0,-5 2-48 0,-4 2-16 0</inkml:trace>
  <inkml:trace contextRef="#ctx0" brushRef="#br0" timeOffset="76952.461">17187 9023 29599 0,'-11'-17'1312'0,"8"8"272"0,-2 0-1264 0,4 0-320 16,-1 1 0-16,3 1 0 0,-1 7 0 0,0 0 0 0,10-3-176 0,3 0 176 15,0-1-176-15,3 2 176 0,0 2-160 0,6 2 160 16,7 0-256-16,3 2 32 0,2 0 16 0,5-2 0 15,1-2 16-15,5 0 16 0,4 0 0 0,6 1 0 16,6 1 176-16,7-2 0 0,5-3 160 0,2 1-160 16,-2 4 224-16,8-5-48 0,7-4-16 0,1-2 0 15,-1 0 160-15,4-2 48 0,4-2 0 0,5 4 0 16,3-4 144-16,4 4 16 0,7 1 16 0,0-3 0 16,2-2-128-16,6 2-32 0,1 1 0 0,3 2 0 15,-3 1-256-15,6 2-128 0,4-3 0 0,2 1 128 16,-8-2-128-16,0 0 0 0,-4 2 0 0,-3-4-176 15,-4-4 0-15,-3 0 0 0,-2 0 0 0,-5 0 0 0,-6-2 176 16,1 1 0-16,0 0 0 0,-1 1 0 0,-3-1 176 0,3 2 64 16,4 4 16-16,-4 2 0 0,-8-1-16 0,1 3 0 15,-4 1 0-15,-5 3 0 0,-2-1-240 0,-7 3 128 16,-6 0-128-16,-4 5 0 0,-5 0 0 0,-4 1 128 16,-4 3-128-16,-2-3 0 0,-6 1 0 0,-7-2 0 15,-5 1 0-15,-6-3 0 0,-9-2-208 0,-3 4 16 16,-3-1 0-16,-7 2 0 0,-5-6 192 0,0 0 0 15,0 0-160-15,-12-2 160 0,-9 2 240 0,-6-1 112 16,-5-2 32-16,-10 1 0 0,-10-4-144 0,-4 2-32 16,0 0 0-16,-8 2 0 0,-8 4 80 0,-5-2 16 15,-6-3 0-15,-1 4 0 0,0 5-96 0,-8-1-16 16,-7 1 0-16,-4-1 0 0,-2 0-192 0,-6-2 0 16,-7 0 128-16,0 2-128 0,2-1 0 0,-10 1 0 15,-7-1 0-15,-3-2 0 0,-1-1 0 0,-8 2 0 0,-6 0 0 0,-7 3 0 16,-7-4 0-16,-4-2 0 0,-2 0 0 0,-3 2 0 15,-1 2-128-15,2-1-80 0,1-1-16 0,1 1 0 16,4 2-80-16,10-1-16 0,8-10 0 0,11 4 0 16,8 1 320-16,10 1 0 0,7-3 0 0,6 0 0 15,5 1 0-15,9 3 0 0,10 3 0 0,5-1 144 16,3-1-16-16,9 4 0 0,4 1 0 0,11 0 0 16,8-2-128-16,6 1 0 0,10-1 0 0,6 3 0 15,5-2 0-15,6-1 0 0,10-5 0 0,0 0 0 16,4 10-352-16,8 0 48 0,8 0 16 0,11-3 0 15,11-2 80-15,13-2 16 0,11-1 0 0,7 3 0 16,5-1 192-16,11 1 0 0,9-3 0 0,8 0 0 0,5 2 0 16,8 0 0-16,8-3 128 0,4-2-128 0,-1-4 0 15,5 2 0-15,5 3 0 0,2-1 0 0,4-5 144 0,0 1-144 16,0-1 0-16,2 3 144 0,2 1-16 0,0-3-128 16,-1-2 192-16,0-1-64 0,-2 1-128 0,1 3 192 15,-2 1-192-15,-4-1 192 0,-5-2-192 0,-1 4 0 16,-6 1 144-16,-3 1-144 0,-7 1 0 0,-2 2 0 15,-7 2 0-15,-4-1 0 0,-4-2 0 0,-6 3 0 16,-5 2 0-16,-11 0 0 0,-9-4 0 0,-9-1 0 16,-6 1 0-16,-6 0 0 0,-4-3 0 0,-13 1 0 15,-10 1 0-15,-4-2 0 0,-6-1 0 0,-7-1 144 16,-7 2 0-16,0 0 0 0,-15-1 48 0,-11-2 16 16,-13 0 0-16,-9 1 0 0,-8 0-208 0,-12-2 0 15,-13 2 0-15,-13-1 0 0,-7-4 0 0,-12 2 0 0,-9-3 0 0,-4 3-160 16,-9 0 160-16,-7 1 0 0,-8 0 0 0,-5 0 0 15,-5 0 0-15,-1 0 0 0,-3 4 0 0,0 1-128 16,3 2 128-16,2 0 0 0,-4 0 0 0,6 1 0 16,3-2 0-16,5 3 0 0,4 4 0 0,3 0 0 15,-1-3 0-15,9 1 0 0,2 0 0 0,2 0 0 16,-4 1 0-16,7-2 0 0,6 0 0 0,1 0 0 16,1 0 0-16,3 2-160 0,8 0 160 0,5-3 0 15,1-2-176-15,9 3 176 0,13 1-160 0,5-2 160 16,9-1-176-16,8 0 176 0,9-2-192 0,8 1 192 15,6 1 0-15,12 1 0 0,10-2 0 0,13-3 0 16,0 0-144-16,0 0-32 0,20 5 0 0,11-1 0 0,11-3-32 16,10 0-16-16,10 0 0 0,15-1 0 0,15-1 352 15,10 0 64-15,6 0 0 0,12 1 16 0,13 0 16 16,3 1 0-16,6 0 0 0,1-1 0 0,4 0-224 0,7 3 176 16,6 1-176-16,0-1 160 0,5-4-160 0,2-2 0 15,7-3 0-15,1 2 0 0,2 0 144 0,5-2-144 16,4 1 160-16,-3-2-160 0,-2-2 160 0,-10 4-160 15,-3-2 160-15,-12-1-160 0,-7 0 144 0,-9 0-144 16,-8 2 128-16,-10 4-128 0,-11 3 0 0,-8 1 0 16,-13 3 0-16,-8 0 0 15,-6 2-2192-15,-14 2-528 0</inkml:trace>
  <inkml:trace contextRef="#ctx0" brushRef="#br0" timeOffset="78206.37">18067 6712 19343 0,'19'-3'1728'0,"6"0"-1392"15,8-3-336-15,4 3 0 0,6 1 336 0,0 1 0 16,3-3 0-16,6 0 0 0,0-2-208 0,7 3-128 16,5 1 128-16,4-3-128 0,4-1 0 0,0 0 0 15,3 3 0-15,4-1 128 0,6-3-128 0,2-1 0 16,0 0 0-16,5 0-128 0,6 1 128 0,0 2 0 0,3-2-144 15,1 1 144-15,4-3 0 0,5 2 0 0,6 1 160 16,1 1-160-16,0 0 576 0,3 1 16 0,1 2 0 0,2 1 0 16,0-1-160-16,-2 2-48 0,-4 1 0 0,4 1 0 15,2 0-240-15,0 2-144 0,-3 1 160 0,3 2-160 16,2 2 0-16,-7-3 0 0,-8 3 0 0,2-1 0 16,6-3 0-16,-8 2 0 0,-7-1 0 0,1 2 0 15,3-4 0-15,-6 1 0 0,-6-3 0 0,0 1 0 16,-4-2 0-16,-4-2 128 0,-2-2-128 0,-5 2 0 15,-5 1 0-15,-1 0 0 0,0 0 128 0,-3 1-128 16,-1-2 0-16,-6 0 0 0,-6 0 128 0,-7 1-128 16,-7 2 0-16,-5-1 0 0,-6-1 0 0,-6 2-160 15,-5 0-160-15,-3-2-16 0,-6 0-16 0,-5-1 0 16,-9 1 160-16,0 0 48 0,0 0 0 0,-6-7 0 0,-5 0 144 0,-5 2 0 16,-4 0 0-16,-3 1 0 0,-4-3 128 0,-5 1 0 15,-4-1 0-15,-6 1 0 0,-4 0 176 0,-5-2 32 16,-5-3 16-16,-2 2 0 0,-4 4 240 0,-1-1 48 15,-5 1 16-15,-6-3 0 0,-7-1-144 0,-4 5-48 16,-2 1 0-16,-5-2 0 0,-11-2-240 0,-2 1-48 16,-3 3-16-16,-1-1 0 0,-4 1-160 0,1-1 0 15,1 0 0-15,-1 0 0 0,-5-1 0 0,2-1 0 16,-1 3 0-16,1-4 128 0,-4-3 0 0,-1 3-128 16,1 1 192-16,-4-2-64 0,-3 0 32 0,-3-1 0 15,-2 2 0-15,-5 3 0 0,-3 2-160 0,-4-1 160 16,-6 0-160-16,5 4 160 0,3 6-160 0,1-1 0 15,-2-1 0-15,12 2 0 0,8 3 0 0,6 1 0 0,7 0 0 0,8 0 0 16,11 0 0-16,5 1 0 0,5-1 0 0,8 4 0 31,10 2-1136-31,10 1-144 0,6 0-48 0,7-3 0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4:49:32.815"/>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FFC000"/>
    </inkml:brush>
    <inkml:brush xml:id="br3">
      <inkml:brushProperty name="width" value="0.05292" units="cm"/>
      <inkml:brushProperty name="height" value="0.05292" units="cm"/>
      <inkml:brushProperty name="color" value="#00B0F0"/>
    </inkml:brush>
    <inkml:brush xml:id="br4">
      <inkml:brushProperty name="width" value="0.05292" units="cm"/>
      <inkml:brushProperty name="height" value="0.05292" units="cm"/>
      <inkml:brushProperty name="color" value="#002060"/>
    </inkml:brush>
    <inkml:brush xml:id="br5">
      <inkml:brushProperty name="width" value="0.05292" units="cm"/>
      <inkml:brushProperty name="height" value="0.05292" units="cm"/>
      <inkml:brushProperty name="color" value="#00B050"/>
    </inkml:brush>
    <inkml:brush xml:id="br6">
      <inkml:brushProperty name="width" value="0.05292" units="cm"/>
      <inkml:brushProperty name="height" value="0.05292" units="cm"/>
      <inkml:brushProperty name="color" value="#92D050"/>
    </inkml:brush>
  </inkml:definitions>
  <inkml:trace contextRef="#ctx0" brushRef="#br0">12582 2358 3679 0,'-2'-9'320'0,"1"-1"-320"15,0 1 0-15,0 1 0 0,-1-3 2880 0,1 0 496 16,-1 0 96-16,0 2 32 0,2 9-2416 0,-3-7-496 15,0-2-80-15,3 9-32 0,-7-7-144 0,7 7-16 16,-9-4-16-16,-2 3 0 0,2-1-304 0,-2 2 128 16,-1 2-128-16,-1 2 0 0,-1 3 0 0,-2 3 0 15,-1 4 0-15,0 2 0 0,0 3 0 0,-1 0 0 16,1-2 0-16,-4 4 0 0,1 0 0 0,1-1 0 16,-2 2 0-16,1-1 0 0,0 0 0 0,-1 0 0 15,0 1 0-15,0-1 0 0,-2 0 0 0,1 1 0 16,1-3 0-16,1 2 0 0,0 2 640 0,2-1 0 0,-3 4 16 15,1 1 0-15,0 3-128 0,2 0-16 0,-1-2-16 16,1 3 0-16,0 2-272 0,2 0-48 0,1-1-16 0,0 1 0 16,0-3-160-16,2 3 0 0,1-2 144 0,1 2-144 15,1 2 0-15,3-1 0 0,0 0 0 0,3 2 128 16,1 1-128-16,1-1 0 0,-3 1 0 0,4-1 0 16,1 1 0-16,2-1 0 0,3-3 0 0,-3 1 0 15,0 0 0-15,2 0 0 0,2 0 0 0,-1 0 0 16,3-1 0-16,1 0 0 0,0 0 0 0,0 0 0 15,0-1 192-15,1-1 0 0,0 0 16 0,1-1 0 16,1 0 192-16,-3 0 48 0,0 0 0 0,0 2 0 16,0 1-128-16,-2 1 0 0,-1 2-16 0,-1-1 0 15,-1 1-304-15,0-2 160 0,-2 0-160 0,-3-1 128 16,-3-5-128-16,-2 1 192 0,0 1-192 0,-5-2 192 0,-3 0 64 16,0 3 32-16,-1-1 0 0,-2 1 0 0,0-2 176 0,-1-3 48 15,3-2 0-15,-2-2 0 0,2 3-208 0,-2-5-48 16,-2-1 0-16,3-1 0 0,1-1-256 0,-1 0 0 15,-1-4 0-15,0 0 0 16,1-1-1456-16,-1 0-336 0,-1-1-80 0</inkml:trace>
  <inkml:trace contextRef="#ctx0" brushRef="#br0" timeOffset="1500.351">9100 2281 27871 0,'-17'-11'1232'0,"9"3"256"0,2-2-1184 0,3 0-304 16,3 10 0-16,0 0 0 0,-11-5 0 0,2 2 0 15,1-1-128-15,-2 3 128 0,0 4-144 0,-3 1 144 16,1-3-128-16,-1 4 128 0,-3 5 0 0,0 0-160 16,-2 1 160-16,1 4 0 0,-3 5-144 0,-1 2 144 15,-1 2 0-15,0 1-144 0,-1 1 144 0,-2 0 0 16,-4 2 0-16,-1-1 0 0,-1 2 0 0,0-1-160 16,-2 2 16-16,1 0 0 0,0-2 144 0,3 1-128 15,4 1 128-15,0 0-128 0,4 2 128 0,0 2 0 16,2 3 0-16,4 1 0 0,0 3 0 0,2 0 0 15,4-2 0-15,-1 3 0 0,4 1 0 0,-1 2 0 16,3 1 0-16,3 3 128 0,3 0-128 0,0-1 0 16,1 0 0-16,3-3 0 0,-2-3 0 0,3-1 0 15,0 2 0-15,0-1 0 0,1 0 0 0,0 0 128 0,-2 1-128 0,1 1 0 16,1 0 0-16,-2-1 0 0,3-3 0 16,0 0 0-16,-2-3 0 0,1 1 0 0,0-3 0 0,-2-1 128 15,3 0 96-15,-2 0 32 0,1 2 0 0,-5 0 0 16,1-2 144-16,3 0 48 0,-3-1 0 0,2 0 0 15,-1-2 32-15,-3-2 16 0,-2 1 0 0,0 2 0 16,-1 0-144-16,0 1-32 0,-2 2 0 0,-1 1 0 16,-4 2-144-16,-4 1-48 0,0 3 0 0,-2 0 0 15,0-2-128-15,0-3 128 0,-2-1-128 0,1 1 128 16,0-1-128-16,-1 1 160 0,1 2-160 0,-1-4 160 16,1-3-160-16,0-2 0 0,-2-4 0 0,2-2 128 15,-1-3-128-15,1-1 0 0,0-3 0 0,1-3 0 16,-1-1-1632-16,3-2-304 15</inkml:trace>
  <inkml:trace contextRef="#ctx0" brushRef="#br0" timeOffset="3222.324">6122 2111 21823 0,'0'0'960'0,"-6"-2"208"0,2-4-928 0,-1 3-240 0,5 3 0 0,0 0 0 16,-8 1 0-16,0 1 0 0,-2 3 0 0,0 1 0 16,0 4-128-16,-1 0 128 0,-1-2 0 0,-1 5 0 15,-1 1-176-15,-4 3 176 0,-3-1-160 0,2 3 160 16,0 1 0-16,0 1-144 0,-1 1 144 0,-1 0 0 16,4 4 0-16,-2 0 0 0,-1 1 0 0,1-1 0 15,3 5 0-15,1-1 0 0,-2-3 0 0,2 2-128 16,-1-1 128-16,3 3 0 0,0 0 0 0,-1 0 0 15,1 1 0-15,2 4 0 0,2 5 0 0,-1-1 128 0,3 0 0 16,0 1 0-16,2-1 0 0,3 1 0 0,-4 1-128 16,3-1 128-16,1-2-128 0,1 0 128 0,1-1-128 0,1 4 0 15,1 4 0-15,1 0 0 0,2-2 0 0,0-2 0 16,3 0 0-16,2-3 0 0,0-2 0 0,3 3 0 16,0 1 0-16,6 4 0 0,-1 3 192 0,1 0-48 15,2-2 0-15,1 1 0 0,1-2-144 0,2 0 0 16,1-3 0-16,-2-1-176 0,3 1 176 0,-1 1 0 15,-3-1 0-15,1 1 0 0,-5-3 0 0,-1 1 128 16,-3-2-128-16,-2-1 0 0,-3 1 176 0,-2 0-48 16,-4 0 0-16,-2 1 0 0,-3 2 288 0,-4 3 48 15,-4 3 16-15,-2-1 0 0,-6 0 176 0,-5-1 48 16,-3 1 0-16,-2 0 0 0,-1 1 32 0,-3 0 16 0,-4-1 0 16,0 2 0-16,0 3-304 0,0-3-64 15,0-3-16-15,0-3 0 0,-1 3-368 0,0-2 144 0,-3 0-144 16,0 0-9232-16,-7 1-1920 15</inkml:trace>
  <inkml:trace contextRef="#ctx0" brushRef="#br0" timeOffset="8124.903">15046 2760 13823 0,'8'-9'1216'0,"-2"1"-960"0,1 3-256 0,1-1 0 15,2 0 912-15,-1-2 144 0,2 0 32 0,0 1 0 16,-5-2-256-16,2 1-64 0,-5 1 0 0,-3 7 0 15,4-9 48-15,-3 0 0 0,-1 0 0 0,-1 1 0 16,1 8-208-16,-5-8-32 0,-1-3-16 0,-1 2 0 16,-1 2-352-16,-1 1-64 0,-3-1-16 0,-1 2 0 15,-2 1-128-15,-2 1-176 0,-3 1 48 0,1 0 0 16,-3-3-48-16,0 3 0 0,-5 2 0 0,3-1 0 16,-1-2 176-16,-1 1-160 0,1 1 160 0,0 4-160 15,4 0 160-15,0-1 0 0,3-3 0 0,1 2 128 16,3 2 128-16,1 2 16 0,5-1 16 0,-2 4 0 0,1 3-96 15,1 2 0-15,1 1-16 0,-1 3 0 0,-1 2-176 16,2 1 0-16,0 6 0 0,0 7 0 0,2 5 0 0,-1 5 0 16,0 1 0-16,2 1 0 0,0 1-144 0,2 5 144 15,-1 2 0-15,2 3 0 0,0 2 0 0,1 3 0 16,1-2 0-16,2 2 0 0,-1-4 0 0,2-2 0 16,-2-2 0-16,1-2 0 0,-1-3 0 0,2-5 0 15,2-5 0-15,-3-2 0 0,-1-2 0 0,0-6 0 16,1-6 0-16,-2-2 0 0,-2-4 0 0,-1 2 0 15,-1-3 0-15,0-3 0 16,0-2-496-16,-6-2 16 0,-1-3 0 0,-1 0 0 0</inkml:trace>
  <inkml:trace contextRef="#ctx0" brushRef="#br0" timeOffset="8396.75">13979 3561 10127 0,'-4'-9'896'0,"0"-1"-704"0,2 1-192 0,4 2 0 15,1 0 4560-15,3 0 880 0,4 4 192 0,4-2 16 16,2-1-4368-16,3 1-896 0,2 0-160 0,2 3-32 16,3 2-192-16,2 0 160 0,1-3-160 0,3 3 160 15,2 1-160-15,3 1 0 0,3 0 0 0,2 0 0 16,3 1 0-16,1-2 0 0,1 0 0 0,0 1 0 15,1 1 0-15,-3-1-224 0,-3 0 48 0,0-2 16 16,-1 0-544-16,-2-3-96 0,-1 0-32 0</inkml:trace>
  <inkml:trace contextRef="#ctx0" brushRef="#br0" timeOffset="9126.812">15878 2567 6447 0,'0'0'576'0,"0"0"-576"0,0 0 0 0,-10-8 0 16,2 2 3552-16,-2 2 608 0,-2 2 112 0,1 2 16 15,-4-3-3200-15,0 2-640 0,-2 0-128 0,-3 2-16 16,2 0-48-16,-2 4 0 0,0-1 0 0,-3 2 0 15,1 0-32-15,-1 3-16 0,0 1 0 0,-4 4 0 16,2 3-208-16,0 1 176 0,-4 3-176 0,-1 2 160 16,0 5-160-16,-1 3 0 0,0 4 0 0,1 5 0 15,1 2 0-15,2 5 0 0,3-3 0 0,4 2 0 16,1 3 464-16,4 4 16 0,3 2 0 0,1 3 0 16,3 4-160-16,5 0-48 0,1-1 0 0,4-2 0 15,6-4-272-15,0 2 0 0,5-1 0 0,3-1 0 16,4-2-160-16,3-6-96 0,3-6 0 0,0-2-16 15,1-4-752-15,5-4-128 0,1-4-48 0,1-6-9488 16</inkml:trace>
  <inkml:trace contextRef="#ctx0" brushRef="#br0" timeOffset="9478.201">15718 3147 28559 0,'0'0'2544'0,"-3"-8"-2032"0,0 3-512 0,3 5 0 16,0 0 592-16,0 0 32 0,0 0 0 0,0 0 0 15,0 0-496-15,10 8-128 0,1 2 0 0,-2 3 0 16,2 5 0-16,1 6 0 0,-1 2-128 0,2 1 128 16,0 0 0-16,0 1-128 0,5 4 128 0,-2 0 0 15,1 1 0-15,-1-1-128 0,1 2 128 0,0-1 0 16,1-1-304-16,-3-1 32 0,1-2 0 0,-3 4 0 31,1 4-304-31,-2-4-64 0,-1-3-16 0,0-4 0 16,-2-2-480-16,0-4-80 0,-3-5-32 0,-2-1-6000 0,1-3-1200 0</inkml:trace>
  <inkml:trace contextRef="#ctx0" brushRef="#br0" timeOffset="9733.533">16087 3070 15663 0,'0'0'1392'0,"0"0"-1120"16,0 0-272-16,0 0 0 0,0 0 4208 0,-3 12 784 15,0 1 144-15,2 7 48 0,-1 6-4288 0,-1 3-896 16,-4 3 0-16,0 6-192 0,-3 3 192 0,-4 4 0 16,-3 1 0-16,-4 0-144 15,-4 1-256-15,-4 0-48 0,-1 2-16 0,-2-1 0 16,-2 3-640-16,0-7-128 0,1-4-32 0,4-3 0 15,2-5 96-15,5-6 16 0,0-4 0 0,5-5-9888 0</inkml:trace>
  <inkml:trace contextRef="#ctx0" brushRef="#br0" timeOffset="9946.753">16386 3658 33055 0,'0'0'1472'0,"-3"15"288"0,-2 5-1408 0,3 4-352 0,0 2 0 0,0 5 0 0,-1 3 0 0,-3-1 0 16,-1 0-192-16,-1 0 64 16,-2-4-240-16,0 2-32 0,0 1-16 0,0 1-9008 15,-1 1-1808-15</inkml:trace>
  <inkml:trace contextRef="#ctx0" brushRef="#br0" timeOffset="10423.535">16710 3168 28559 0,'-8'-13'2544'0,"5"8"-2032"0,3 5-512 0,0 0 0 16,0 0 576-16,0 0 32 0,-3 16 0 0,2 3 0 16,0 3-608-16,1 6-160 0,-2 6-16 0,-2 4 0 15,-1 1 32-15,2 2 0 0,1 0 0 0,-2-3 0 32,3 2-384-32,2-2-80 0,4 1-16 0,-4-2 0 15,-1 3-592-15,4-9-128 0,5-9-32 0,-2-5 0 16,1-5 368-16,1-7 80 0,4-8 16 0,1-3 0 0,-1-5 1552 0,3-6 320 0,4-5 64 0,0-3 16 15,0-2 112-15,-3-1 0 0,2 1 16 0,0-4 0 16,-2-3-624-16,-1 0-128 0,-4-1-32 0,0 4 0 16,0 0-144-16,-1 3-48 0,-2 3 0 0,-3 7 0 15,0 5-192-15,-1 5 0 0,-5 8 0 0,0 0 0 0,0 0-160 16,7 17 160-16,-5 4-128 0,-2 6 128 0,-2 5 0 0,-3 6 0 16,-1-1 192-16,-2 9-64 0,-2 7-128 0,-1 6 128 15,-2 9-128-15,-2-5 128 0,-2 1-128 0,-2 2 144 16,-2 3-144-16,-4 1 160 0,-1-2 80 0,0 0 16 15,0-3 0-15,2-6 0 0,1-6-64 0,1-7 0 16,1-6 0-16,4-9 0 0,-1-9-48 0,3-5-16 16,0-4 0-16,4-6 0 15,1-3-1840-15,-1-6-368 0</inkml:trace>
  <inkml:trace contextRef="#ctx0" brushRef="#br0" timeOffset="10634.823">17396 3917 36863 0,'0'0'3264'15,"0"0"-2608"-15,0 0-528 0,0 12-128 0,2 3 560 0,0 3 80 0,-1 6 0 0,-2 3 16 16,-2-1-656-16,-4 3 0 0,-2 1-128 0,-4 5 128 15,-2 4-256-15,-3 2 64 0,-1 0 0 0,-3-3 16 16,-3 1-1872-16,0-3-384 16,1-1-80-16,-4-2-11936 0</inkml:trace>
  <inkml:trace contextRef="#ctx0" brushRef="#br0" timeOffset="11930.815">18069 2433 911 0,'0'0'0'0,"0"0"0"0,0 0 0 0,0 0 0 16,7-5 4768-16,3 3 864 0,-3 3 192 0,3 1 16 15,-1-1-4544-15,0 2-912 0,1 3-176 0,-3 3-32 16,4 0-176-16,2 4 128 0,-4 1-128 0,4 2 128 16,-1 4-128-16,2 2 0 0,-3 1 0 0,2 5 0 15,-1 0 0-15,0 5 0 0,0 4-144 0,-1 8 144 16,2 8 0-16,-1 4 0 0,1 2 0 0,-2 3 0 16,2-2 0-16,-1 7 0 0,0 7 0 0,0 4 0 0,-4 1 0 15,1-2 0-15,-1-2 0 0,-2 0 0 0,-5 3 0 16,-1 0 304-16,-4-2-48 0,-3-4 0 0,-3-5 288 0,-4 1 48 15,-6 1 16-15,-3 5 0 0,-7 2-160 0,-8 2-16 16,-6 2-16-16,-6 4 0 16,-2 2-1184-16,-4 7-256 0,-25 46-32 0,8-14-16 15</inkml:trace>
  <inkml:trace contextRef="#ctx0" brushRef="#br0" timeOffset="16504.426">17537 3247 22111 0,'0'0'1968'0,"0"0"-1584"16,-5-5-384-16,5 5 0 0,0 0 720 0,0 0 64 16,0 0 16-16,0 0 0 0,0 0-496 0,0 0-112 15,0 0 0-15,0 0-16 0,0 0-176 0,0 0 0 16,0 0 0-16,14 3 0 0,0 0 144 0,3 1 0 16,3-2 0-16,3-2 0 0,-2-2-144 0,5-1 0 15,-1 1 0-15,3 0 0 0,1-1 144 0,1-1-144 16,-2 0 160-16,0 1-160 0,-1-1 192 0,0 3-64 15,-1 1-128-15,-2 0 192 0,1-4 192 0,-2 3 48 0,-1 4 0 0,-3 0 0 16,0 0-176-16,-1 0-16 0,-2 1-16 0,-1 3 0 16,-3 2-224-16,-4 0 0 0,-6-1 0 0,-4 6 0 15,-4 3 128-15,-3 3-128 0,-6 2 0 0,-4 1 0 16,-2-2 0-16,-1 1 0 0,-5 2 0 0,1-1 0 16,-2 0 0-16,1-1 0 0,-1-2-160 0,0 2 160 15,2-1 0-15,-1 0 0 0,1-1 0 0,2 1 0 16,2 1 0-16,4-3 0 0,3-1 0 0,2 0 0 15,0 0 0-15,4 0 0 0,-4-2 0 0,7 0 0 16,1-3 0-16,2-1 0 0,1-2 0 0,2 0 0 16,2-2 0-16,0-1 0 0,-2-7 0 0,9 8 0 0,0-1 0 15,3-4 0-15,1-1 0 0,4 0 0 16,3-1 256-16,3-1 0 0,1-2-16 0,2 0 0 0,1 0 16 16,-2-3 0-16,2-1 0 0,2 0 0 0,1 1-256 0,1-3 0 15,-1-4 128-15,2 2-128 0,0 4 0 0,-1-2-208 16,-2 0 32-16,-1 0 16 15,-4 4-544-15,-1 1-96 0,-5-1-32 0,-1 3 0 16,-3-3-1888-16,-1 2-384 0</inkml:trace>
  <inkml:trace contextRef="#ctx0" brushRef="#br0" timeOffset="16774.223">17576 3660 27647 0,'1'-16'1216'0,"3"8"256"0,1 1-1168 0,5-1-304 0,3 4 0 0,7 1 0 15,7-3 544-15,1 2 48 0,4-2 16 0,2 2 0 16,2 2-416-16,3-2-64 0,1 0-128 0,1 1 176 16,2-1-352-16,5 1-64 0,2-3-16 0,4 1-12896 15</inkml:trace>
  <inkml:trace contextRef="#ctx0" brushRef="#br0" timeOffset="35946.127">5681 13601 911 0,'-3'2'0'0,"3"-2"0"16,0 0 0-16,0 0 0 0,0 0 1600 0,0 0 224 15,0 0 48-15,0 0 16 0,0 0-1504 0,0 0-384 16,0 0 0-16,0 0 0 0,0 0 0 0,0 0 0 16,0 0 0-16,7-5 0 0,-7 5 176 0,0 0-48 15,0 0 0-15,0 0 0 0,10 1 320 0,-10-1 64 16,0 0 16-16,13 2 0 0,-5 0 32 0,-8-2 0 16,11-2 0-16,-11 2 0 0,10 1-160 0,2-2-16 15,1-1-16-15,0 0 0 0,1 0 112 0,-1 3 32 16,-1 1 0-16,6-3 0 0,-1-3-96 0,3 2-16 15,-1 2 0-15,-1 0 0 0,1-1-176 0,1-1-32 16,3 4-16-16,0-2 0 0,0 0-176 0,0 0 0 16,0 1 144-16,3-1-144 0,0-1 128 0,-2-4-128 0,2-5 128 0,2 5-128 15,4 0 288-15,0 1-16 0,-2-2 0 0,3 1 0 16,4 1 176-16,2-3 48 0,-2-1 0 0,3-1 0 16,-3 2-48-16,4-3 0 0,3 2 0 0,2 0 0 15,0 3-16-15,4 1-16 0,1 0 0 0,2 1 0 16,-2 0-208-16,0-4-32 0,1-2-16 0,0 2 0 15,4 2-160-15,-2 1 0 0,2-3 0 0,-2 1 0 16,1-1 0-16,-2 1 128 0,0-1-128 0,-2 1 0 16,1 0 160-16,2-1-160 0,-4-1 192 0,3 1-192 15,1-1 304-15,-1 2-48 0,-2 2-16 0,-1-1 0 16,2-2 144-16,3-1 16 0,0-1 16 0,2 1 0 16,-1-2-32-16,-2 2 0 0,1-2 0 0,-2 1 0 0,3 1-144 15,-3-1-48-15,2-1 0 0,0 0 0 0,3 4-192 16,-1-1 128-16,-3-1-128 0,0 1 0 0,-2 1 160 15,0-2-160-15,0-1 160 0,4 2-160 0,1 0 128 0,-1 0-128 16,-2 2 0-16,0-1 144 0,-3 1-144 0,3-4 0 16,1-2 144-16,1 0-144 0,-4-1 144 0,1 4-144 15,-2 1 192-15,-1-2-192 0,-2-5 208 0,0 1-64 16,3 6-16-16,-4-2 0 0,-2-2 16 0,5 1 0 16,-1 1 0-16,1 0 0 0,-3 2-16 0,-1-2-128 15,-2-1 192-15,0 2-64 0,-2 1-128 0,1-1 0 16,1-3 0-16,-1 1 0 0,-2 0 0 0,0 1 128 15,1 1-128-15,1 0 0 0,-3-4 0 0,1 1 0 16,3-2 0-16,-2 2 0 0,2-2 0 0,2 1 0 16,-1-1 128-16,1 1-128 0,0 0 0 0,-1-1 0 0,-2-2 144 15,1 0-144-15,-4-1 0 0,3-1 0 0,2 1 0 0,-1 0 0 16,-3-1 0-16,1 0 0 0,0 2 0 0,-1-1 128 16,-2 1-128-16,2-1 144 0,-4 1-144 0,4 2 160 15,-5 2-160-15,5 0 128 0,-1 0-128 0,2-2 128 16,0-3-128-16,0 2 160 0,1 1-160 0,-2 0 160 15,-3-1-160-15,1-1 0 0,-2 1 0 0,2-2 128 16,-4 1-128-16,3-2 0 0,1 0 0 0,3-1 0 16,-3 2 128-16,3 0-128 0,2 1 0 0,-2-2 128 15,-2 0-128-15,-1-2 0 0,-3-1 144 0,4 0-144 16,1 1 0-16,-1-1 144 0,1 2-144 0,1 2 0 16,-1 3 144-16,-3-1-144 0,1-1 0 0,-4 2 144 0,-1-2-144 15,0 3 0-15,1 0 0 0,-2-1 0 0,0-1 0 16,1 2 0-16,5-2 0 0,-5 1 0 0,-2 0 0 0,1 2 0 15,1 1 0-15,0 0 0 0,-2-3 0 0,-2 3 0 16,-3 0 0-16,1-1 128 0,-1 1-128 0,0 2 0 16,-1-2 144-16,0 0-144 0,-1 0 0 0,-2-1 128 15,-1 0-128-15,2 1 0 0,2 3 128 0,-3-1-128 16,0-3 160-16,-1 0-160 0,2 1 0 0,-4 1 0 16,-1 3 0-16,-1 1 0 0,-1-2 0 0,0 1 0 15,-2-1 0-15,-3 4 0 0,-1-5 0 0,1 4 0 16,-2 1 0-16,1 1 0 0,0-1 0 0,-3 0 0 15,0-2 0-15,-1 4 0 0,1 1 0 0,0 0 0 16,-8 0 0-16,10-2 0 0,-1 1 0 0,-9 1 176 16,6-2-176-16,-6 2 160 0,9-3 0 0,-2 1 0 15,0 0 0-15,-7 2 0 0,0 0 80 0,0 0 16 0,9-2 0 0,-9 2 0 16,0 0-256-16,0 0 176 0,0 0-176 0,7-1 160 16,-7 1-160-16,0 0 0 0,0 0 0 0,7-1 0 15,-7 1 0-15,0 0 128 0,0 0-128 0,0 0 0 16,8-1 0-16,-8 1 0 0,0 0 128 0,0 0-128 15,0 0 0-15,0 0 0 0,0 0 144 0,0 0-144 16,0 0 160-16,0 0-32 0,0 0-128 0,0 0 192 16,0 0-32-16,0 0-16 0,0 0 0 0,0 0 0 15,0 0-144-15,-9 0 0 0,0 0 0 0,2 0 0 16,7 0 0-16,-9 2 0 0,9-2-192 0,-8 1 192 16,-1 2-1088-16,9-3-112 15,-9 3-16-15,0 2-9152 0,1-3-1856 0</inkml:trace>
  <inkml:trace contextRef="#ctx0" brushRef="#br0" timeOffset="37851.246">6245 11105 12431 0,'0'0'256'0,"0"0"64"0,0 0 16 0,0 0 48 0,0 0-384 0,0 0 0 0,0 0 0 0,0 0 0 15,0 0 544-15,0 0 32 0,5 7 16 0,-5-7 0 16,4 8-112-16,4-4-32 0,2-1 0 0,-1-1 0 15,1 1-64-15,2-3 0 0,2-2-16 0,1 0 0 16,2-3 96-16,0 2 32 0,-1 0 0 0,1-2 0 16,5-2 80-16,-2 1 0 0,0 2 16 0,2-2 0 15,-2-1-144-15,3-1-48 0,-1 0 0 0,2 2 0 16,3 1-112-16,2-1-32 0,2 0 0 0,2-1 0 16,1 1-112-16,2-2-16 0,0 4-128 0,1-2 192 15,-1 1-192-15,0-1 0 0,1 0 0 0,-1-1 0 16,0 0 0-16,4 0 0 0,2-2 0 0,-1 0 0 15,0 1 0-15,1 1 0 0,1-1 0 0,-1-1 0 0,-1-2 128 16,-2 1-128-16,1 0 0 0,-2 2 0 16,3-4 256-16,3-1-32 0,-2 1-16 0,-2 0 0 0,-1 0 128 0,0 0 32 15,3-1 0-15,-2 1 0 0,0 2-48 0,1 0-16 16,-5 0 0-16,3-1 0 0,1 0-128 0,2 1-32 16,-1 2 0-16,3 0 0 0,-1-6-144 0,-1 2 0 15,-1 1 144-15,-2 3-144 0,1-1 0 0,0-1 0 16,1 0 0-16,-1 1 0 0,-1 0 0 0,2 1 0 15,2-2 0-15,0 0 0 0,-1 0 0 0,-1 0 0 16,0-1 0-16,-1 2 0 0,-4-1 0 0,1 0 0 16,0 2 0-16,1-1 0 0,4-1 0 0,0 0 0 15,-5 1 0-15,4 1 128 0,-1 2-128 0,0-1 0 16,-1 0 0-16,-2 0 128 0,1-1-128 0,1-1 128 16,1 4-128-16,0-3 128 0,2-1-128 0,0 1 0 0,0-1 128 15,0 1-128-15,-2 0 0 0,1 0 144 0,-2-1-144 0,-1 1 0 16,1 0 144-16,0 1-144 0,3 0 0 0,-2 1 144 15,-1-2-144-15,1-1 0 0,0-2 144 0,1 3-144 16,-3 0 0-16,1-1 128 0,-3 0-128 0,2 1 0 16,-1 2 0-16,0-2 0 0,-2-2 0 0,1 2 128 15,2 1-128-15,-3 0 0 0,0-2 0 0,-1 0 0 16,-1 1 0-16,0 1 0 0,0 0 0 0,-1 1 128 16,-2-2-128-16,2 2 192 0,-1-1-64 0,0 0 0 15,-1 1 48-15,0-2 16 0,-1 0 0 0,1 3 0 16,-1 0-64-16,-2 1 0 0,-2 1 0 0,1-1 0 15,-4 2-128-15,-1-2 192 0,-2-2-192 0,0 3 192 16,-1-1-192-16,-2-1 0 0,0 2 144 0,-2 0-144 0,-1 0 176 16,-1 1-48-16,-1-1 0 0,0-1 0 0,0 1 112 0,0 0 16 15,1 1 0-15,-3 0 0 0,0-2-64 0,0 1 0 16,0 2 0-16,-2 0 0 0,-7 1-64 0,10-2 0 16,0-2-128-16,0 2 192 0,-1 1-192 0,3-2 128 15,-2-1-128-15,1 1 0 0,-1 2 0 0,1-1 128 16,0-4-128-16,0 4 0 0,1-1 0 0,-2 1 0 15,2-1 128-15,-1 1-128 0,0-1 0 0,0 1 144 16,-1-4-144-16,0 3 128 0,-1 2-128 0,1 0 128 16,0 1-128-16,1-2 128 0,-1 0-128 0,1-1 192 15,0 0-192-15,-1 1 192 0,-1 3-192 0,0-1 128 16,-1-2-128-16,2 2 128 0,-1 1 64 0,-2-2 0 16,2-3 0-16,-3-2 0 0,3 1 0 0,-2 2 16 15,-7 3 0-15,9-1 0 0,-1-2 0 0,0-1 0 16,-3 2 0-16,-5 2 0 0,9-2-80 0,-9 2-128 0,0 0 176 0,6-3-176 15,-6 3 128-15,0 0-128 0,6-4 0 0,-6 4 0 16,10-3 0-16,-1 2 0 0,-9 1 0 0,9 0 0 16,1-1 0-16,2 0 0 0,-1 0 0 0,1 2 0 15,-2 1 0-15,1-2 0 0,1-2 0 0,0 1 0 16,1 1 0-16,0 0 0 0,1-2 0 0,-3 0-144 16,1 0 144-16,-2 0 0 0,-2 0 0 0,0 1-128 15,-8 1-64-15,9-3 0 0,-9 3 0 0,0 0 0 31,0 0-1184-31,0 0-240 0,0 0-48 0,-14-2-13152 0</inkml:trace>
  <inkml:trace contextRef="#ctx0" brushRef="#br0" timeOffset="39556.089">5980 12414 13823 0,'0'0'608'0,"9"-5"128"0,-1 2-592 0,4 0-144 0,3-1 0 0,2 0 0 15,-1-3 496-15,3 2 64 0,2 0 16 0,1-1 0 16,1-2-576-16,-1 0 0 0,4 0 0 0,1 0-144 16,0 1-176-16,-1 1-16 0,1-2-16 0,-1 0 0 15,4 1 224-15,-1-1 128 0,-3 0-160 0,0 1 160 16,-1-2 0-16,-1 1 256 0,-1 0-16 0,3 0-16 0,3-1 368 16,1 1 80-16,-3-2 16 0,3 2 0 0,2 2-128 15,3-1-32-15,0 1 0 0,2-2 0 0,2-1-304 0,-1-1-64 16,2 0-16-16,-1 2 0 0,-2 0-144 0,4-1 0 15,4-1 0-15,0-1 0 0,-2 2 0 0,4 1 0 16,4-3 0-16,-4 0 0 0,-3 0 0 0,-2 0 208 16,0 1-48-16,-2 0-16 0,3-1-144 0,0 2 0 15,0 1 0-15,2-2-176 0,3-1 592 0,-1 3 112 16,-2 0 32-16,-2 0 0 0,0-1-128 0,-1 2-32 16,1-1 0-16,4 0 0 0,-1 1-192 0,1-1-32 15,-1-2-16-15,2 2 0 0,-1 1-160 0,0-1 0 16,-1-1 0-16,2 0 0 0,-1-1 0 0,-1-1 0 15,-1 1 0-15,3-3 0 0,0 1 0 0,-1 1 0 16,-2-1 0-16,-1-1 0 0,-1-1 0 0,-2 1 128 0,2 0-128 16,-1 2 0-16,-1 0 224 0,1 0-32 0,0 0-16 0,2 0 0 15,-4 1 48-15,-1 0 16 0,0 2 0 0,-2-1 0 16,2-1-48-16,-1 0 0 0,2 1 0 0,-1 0 0 16,0 0 0-16,0 0-16 0,0 0 0 0,-1 1 0 15,0 1-176-15,-1-1 0 0,0 0 0 0,-3 0 128 16,-1 1-128-16,2-2 128 0,-1-2-128 0,0 2 128 15,0 0-128-15,2 2 192 0,-3-3-192 0,3 0 192 16,0 0-192-16,-1 1 128 0,-3 1-128 0,-1 0 128 16,-4-2-128-16,2 1 160 0,0-1-160 0,-1 0 160 15,0-1 32-15,1 1 0 0,1 1 0 0,-1 3 0 16,-2-3 48-16,1 2 16 0,-1-2 0 0,3 1 0 16,1 0-64-16,-2-1 0 0,-1-2 0 0,-1 1 0 0,1 2-192 15,-1 1 144-15,2 0-144 0,0 0 128 0,-1-3-128 0,1 1 0 16,2 0 0-16,-2-1 128 0,-1 3-128 0,0-2 0 15,3-1 0-15,-1 1 0 0,-1 0 0 0,-1 1 0 16,-1-1 144-16,-1 1-144 0,0 0 176 0,0 1-48 16,-1 0 0-16,0-1 0 0,2 2-128 0,-1-1 192 15,3-1-192-15,-2 3 192 0,4-3-192 0,-1 2 0 16,-2-1 0-16,1-1 128 0,-1 1-128 0,2-1 0 16,0-1 0-16,-4 1 0 0,-2 1 0 0,1-1 0 15,-2 1 0-15,0 1 0 0,0-1 0 0,2 0 0 16,1-2 0-16,0 1 0 0,-1 3 0 0,-1-1 0 15,4-4 0-15,-1 4 0 0,3-3 0 0,-2 4 0 16,0 1 0-16,1-2 0 0,-1-3 0 0,1 1 0 0,-1 2 0 16,-2 1 0-16,0-4 0 0,1 0 0 0,-1-1 0 15,1 2 0-15,-1 0 0 0,1 0 0 0,0 0 0 0,-3 2 0 16,-2 0 0-16,2 0 0 0,5-2 128 0,-4 0-128 16,2 1 0-16,-2-1 0 0,-2 1 0 0,1 1 0 15,-1-1 0-15,0 1 0 0,-1-2 0 0,1 3 0 16,-3 1 0-16,2 0 0 0,1-3 0 0,0 3 0 15,1-1 0-15,-1 2 0 0,0 0 0 0,1-1 0 16,0 0 128-16,0 0-128 0,1-1 0 0,0 1 128 16,-2-1-128-16,1 1 160 0,-4-2-160 0,1 2 160 15,-1 0-160-15,-3 0 128 0,1 2-128 0,-2 0 128 16,0-1 16-16,-3-2 0 0,1 3 0 0,-1 0 0 0,-4-1 128 16,1-1 32-16,-1 1 0 0,-9 3 0 0,9-1 48 0,-9 1 16 15,10-2 0-15,-10 2 0 0,0 0-144 0,0 0-32 16,0 0 0-16,0 0 0 0,0 0-192 0,0 0 0 15,0 0 128-15,0 0-128 0,0 0 0 0,0 0 0 16,0 0 128-16,0 0-128 0,0 0 0 0,0 0 0 16,3-5 0-16,-3 5 0 0,0 0-304 0,0 0 0 15,0 0 0-15,0 0 0 16,0 0-2064-16,0 0-400 0,0 0-96 0,-18 10-16 0</inkml:trace>
  <inkml:trace contextRef="#ctx0" brushRef="#br0" timeOffset="41306.459">6699 10877 2751 0,'0'0'256'0,"-5"-10"-256"15,1-5 0-15,-1 1 0 0,4 2 2688 0,-1 0 480 16,0-2 96-16,1 1 32 0,-2 1-2352 0,3 1-480 16,3 0-80-16,0 2-32 0,-3 9 192 0,2-8 32 15,-4 0 16-15,2 8 0 0,0 0-128 0,2-6-16 0,-2 6-16 0,0 0 0 16,0 0 80-16,0 0 0 0,0 0 16 0,0 0 0 16,0 0 16-16,0 0 0 0,0 0 0 0,0 0 0 15,0 0-160-15,8 12-16 0,-2 1-16 0,-1 4 0 16,-1-1 32-16,3 5 0 0,-2 3 0 0,1 3 0 15,-1 0-112-15,0 0-16 0,-1-3 0 0,3 0 0 16,-1 0-80-16,2-1-32 0,-4-2 0 0,1-2 0 16,-1-2-144-16,1 0 0 0,-4-2 144 0,2 0-144 15,2-2 0-15,1-3 0 0,-6-10-160 0,8 9 160 16,0-2-1536 0,5-2-208-16,-2-5-48 0,1-4 0 0</inkml:trace>
  <inkml:trace contextRef="#ctx0" brushRef="#br0" timeOffset="41607.913">7341 10599 8287 0,'0'0'736'0,"-7"2"-592"16,-4 0-144-16,5 1 0 0,6-3 3264 0,-8 7 640 16,2-2 112-16,2 3 16 0,0 3-3184 0,-1-1-640 15,2 1-208-15,-2 2 128 0,4 3 80 0,0 0 32 16,0 1 0-16,-1 1 0 0,0 3-112 0,1 2-128 16,1 3 176-16,3-2-176 0,-1 0 192 0,0-1-192 0,1-1 192 15,0-2-192-15,0-1 0 0,3-3 0 0,0-3 0 16,-1 1-192-1,0-2-576-15,2-1-96 0,3-1-32 0,-2-4-8976 0</inkml:trace>
  <inkml:trace contextRef="#ctx0" brushRef="#br0" timeOffset="41899.969">8095 10491 20271 0,'0'0'896'0,"0"0"192"0,0 0-880 0,-3 8-208 16,3-8 0-16,0 12 0 0,1 2 1664 0,2 1 272 15,2 1 64-15,1-1 16 0,2 2-1680 0,0 1-336 16,-5 1 0-16,3 1 0 0,2 0-240 0,-1 1 80 15,-1-2 16-15,-2 2 0 16,1 1-336-16,1 1-64 0,-5 2-16 0,1-3 0 16,0-2-320-16,1-1-64 0,0-1-16 0,-1-3 0 15,1-3-1760-15,1 1-352 0</inkml:trace>
  <inkml:trace contextRef="#ctx0" brushRef="#br0" timeOffset="42193.76">8818 10357 1839 0,'0'0'160'0,"-9"5"-160"0,4 0 0 0,-2 2 0 15,4 4 5984-15,1 2 1168 0,1 1 224 0,1 1 48 16,0 2-5984-16,1 0-1200 0,0 1-240 0,0-1 0 0,0 1 0 0,-1 0 0 16,0 0 0-16,2 0 0 0,0-2-176 0,2 1 32 15,-3-1 0-15,0 1 0 16,1-2-368-16,0-2-64 0,0-2 0 0,2 0-16 16,0 2-1568-16,-1-4-304 0,-3-9-64 0,6 7-6368 15</inkml:trace>
  <inkml:trace contextRef="#ctx0" brushRef="#br0" timeOffset="42449.331">9500 10319 11967 0,'-8'-3'1072'0,"2"4"-864"0,-2 3-208 0,3 3 0 16,0-1 3920-16,1 3 752 0,4 5 128 0,0 3 48 15,-2 1-3984-15,2 3-864 0,1 2 0 0,0-3-128 16,-2-1-128-16,1 2-32 0,1 4 0 0,0-3 0 31,-1 1-1312-31,3-4-256 0,-2 0-48 0,4 0-8592 0</inkml:trace>
  <inkml:trace contextRef="#ctx0" brushRef="#br0" timeOffset="42719.858">10222 10053 32591 0,'0'0'1440'0,"-8"4"304"0,0 1-1392 0,5 4-352 16,3 4 0-16,1 3 0 0,1 2 0 0,2 0-128 16,-2 0 0-16,0 3 0 0,2 3-64 0,1 1 0 15,-2-1 0-15,0 1 0 16,4 3-928-16,0-1-192 0,-3-2-32 0,1 2-11280 0</inkml:trace>
  <inkml:trace contextRef="#ctx0" brushRef="#br0" timeOffset="42974.039">11086 9938 26719 0,'0'0'2368'0,"0"0"-1888"0,-1 9-480 0,3 5 0 0,4 2 1264 0,3 4 144 16,2 2 48-16,1 0 0 0,3 0-1264 0,1 2-192 15,-1 0-176-15,3-1 48 16,0 3-928-16,5 0-176 0,2 3-48 0,-1-3-11440 15</inkml:trace>
  <inkml:trace contextRef="#ctx0" brushRef="#br0" timeOffset="44012.658">6618 11960 12895 0,'0'0'576'0,"-7"-1"112"0,3-1-560 0,4 2-128 0,0 0 0 0,0 0 0 16,0 0 2368-16,0 0 448 0,0 0 96 0,0 0 16 15,0 12-2384-15,2 3-544 0,3 1 0 0,-1 4 0 16,0 2 0-16,0 4 0 0,-1 5 0 0,1 2 0 15,2 1-192-15,1 0 192 0,-2-1-192 0,-3-1 192 16,-2 0-432-16,2-3 32 0,0-3 0 0,1-3-6128 16,1-4-1216-16</inkml:trace>
  <inkml:trace contextRef="#ctx0" brushRef="#br0" timeOffset="44240.346">7325 11926 29599 0,'0'0'1312'0,"-6"9"272"0,-1 3-1264 0,3 4-320 16,2 1 0-16,2 5 0 0,2 4 0 0,0 0 0 15,-2 3 0-15,1-2 0 0,1 2 0 0,3-1 0 16,-3 0 0-16,3-1 0 15,3 1-800-15,-2-1-64 0,0-4-16 0,2 0-7312 16,2-1-1456-16</inkml:trace>
  <inkml:trace contextRef="#ctx0" brushRef="#br0" timeOffset="44448.091">7939 11889 13823 0,'-8'5'1216'0,"1"2"-960"0,-1 3-256 0,1 1 0 15,4 2 4016-15,0 3 752 0,3-1 160 0,2 4 16 16,-1 2-4032-16,1-1-912 0,2 1 0 0,0 1 0 16,2 0-496-16,0 0-48 0,3 0-16 0,-1 1-8384 15,3-1-1680-15</inkml:trace>
  <inkml:trace contextRef="#ctx0" brushRef="#br0" timeOffset="44642.764">8782 11672 24879 0,'0'0'1088'0,"-8"10"256"0,-1-1-1088 0,3 5-256 15,3 8 0-15,0 0 0 0,3-2 1632 0,2 2 272 0,1 2 48 16,-1 0 16 0,2 0-1968-16,3-1-480 0,-1 0-48 0,4-1-8624 15,-1 0-1712-15</inkml:trace>
  <inkml:trace contextRef="#ctx0" brushRef="#br0" timeOffset="44829.659">9423 11574 32303 0,'0'0'1424'0,"-5"7"304"0,-2-3-1376 0,3 7-352 0,2 0 0 0,4 4 0 16,-2 0-320-1,1 0-128-15,0 0-16 0,1 2-16 0,1 4-1504 0,2 0-288 0,0-1-64 0</inkml:trace>
  <inkml:trace contextRef="#ctx0" brushRef="#br0" timeOffset="45024.949">10054 11198 11055 0,'-8'10'976'0,"2"0"-784"15,-5 0-192-15,0 4 0 0,-1 3 4768 0,2 5 912 16,2 5 176-16,3 2 32 16,2 0-5184-16,2 0-1056 0,-1 0-208 0,4-3-8640 15,-1-3-1728-15</inkml:trace>
  <inkml:trace contextRef="#ctx0" brushRef="#br0" timeOffset="45225.09">10767 11135 28959 0,'0'0'1280'0,"0"0"272"0,0 0-1232 0,3 9-320 0,1 0 0 0,3 2 0 0,0 2 0 16,3 2 0-16,-3-2 0 0,3 1 0 16,-3 1-992-16,4 2-256 0,1-1-48 0,1-2-10272 15</inkml:trace>
  <inkml:trace contextRef="#ctx0" brushRef="#br0" timeOffset="45407.122">11606 10639 21247 0,'0'0'944'0,"0"0"192"0,9 1-912 0,1 2-224 16,2 0 0-16,2 4 0 0,-6 2 640 0,5 2 64 15,0 2 32-15,0 4 0 0,1 4-352 0,1 2-80 0,-2 4-16 16,0 1 0-16,0 0-288 0,-1 2 128 16,0 5-128-16,3-4 0 0,-1 0 0 0,-1-1-144 0,3 0-16 15,1-3-10848-15</inkml:trace>
  <inkml:trace contextRef="#ctx0" brushRef="#br0" timeOffset="46052.102">6907 13368 17503 0,'-8'10'768'0,"-1"-2"176"0,0 1-752 0,3 5-192 16,2 6 0-16,3 7 0 0,3 9 1904 0,1 2 336 15,-3 0 80-15,3 0 16 16,-1-1-2336-16,3-2-480 0,0-5-96 0,1 0-6736 16,3-2-1360-16</inkml:trace>
  <inkml:trace contextRef="#ctx0" brushRef="#br0" timeOffset="46290.752">7629 13294 35935 0,'-12'12'3200'0,"1"1"-2560"0,1-1-512 0,3 7-128 16,6 5-256-16,1 2-64 0,2-1 0 0,3 0-16 16,-3 1-400-16,5 2-80 15,3 0-16-15,3-2 0 0,1-5-2304 16,3-2-448-16,8 4-112 0,-2-7-16 0</inkml:trace>
  <inkml:trace contextRef="#ctx0" brushRef="#br0" timeOffset="46489.535">8788 13278 33167 0,'-12'8'1472'0,"3"-1"304"0,0 4-1424 0,0 2-352 16,3 3 0-16,4 4 0 15,-1 1-432-15,3 5-144 0,0 2-48 0,3-3-8832 16,-1-5-1760-16</inkml:trace>
  <inkml:trace contextRef="#ctx0" brushRef="#br0" timeOffset="46689.622">9330 13170 11967 0,'-9'7'1072'0,"2"2"-864"0,-4 1-208 0,6 2 0 15,0 5 5056-15,3 4 976 0,3 2 192 0,0 1 48 16,0-1-5888-16,2 0-1152 16,-1-1-256-16,0 4-32 0,2 3-1088 0,3-4-224 0,-3-4-32 0</inkml:trace>
  <inkml:trace contextRef="#ctx0" brushRef="#br0" timeOffset="46879.027">9965 12997 29487 0,'-3'8'2624'0,"-1"1"-2112"15,1 0-512-15,3 4 0 0,5 5 1536 0,-2 3 208 16,-2 2 48-16,3 0 0 15,3-2-1920-15,2 0-384 0,0 0-80 0,0-3-16 16,2-1-1856-16,3-4-368 0,9-1-80 0,-1-9-16 0</inkml:trace>
  <inkml:trace contextRef="#ctx0" brushRef="#br0" timeOffset="47057.944">10825 12724 27647 0,'0'0'1216'0,"-4"9"256"0,-2-1-1168 0,0 0-304 0,3 1 0 0,2 3 0 16,0 2 1824-16,3 2 304 0,2 2 64 0,3 0 16 15,-1 1-1936-15,2-2-272 0,0 1-272 0,4-2 48 32,3-1-1392-32,2-2-288 0,-2-3-48 0,1-5-11568 0</inkml:trace>
  <inkml:trace contextRef="#ctx0" brushRef="#br0" timeOffset="47239.652">11664 12398 24879 0,'0'0'1088'0,"0"0"256"0,0 0-1088 0,-3 13-256 15,3 3 0-15,1 0 0 0,3 2 2176 0,2 4 384 16,2 4 80-16,0 1 16 15,1-2-2656-15,-3 1-512 0,3 3-128 0,-1-1-9152 16,3-3-1856-16</inkml:trace>
  <inkml:trace contextRef="#ctx0" brushRef="#br0" timeOffset="47464.76">12438 12129 23951 0,'0'0'2128'0,"0"0"-1696"0,1 7-432 0,2 6 0 16,1 5 800-16,5 3 80 0,-3 0 16 0,3 1 0 31,-1-1-1088-31,1 2-192 0,1-1-64 0,2 0-7328 0,2-2-1472 0</inkml:trace>
  <inkml:trace contextRef="#ctx0" brushRef="#br0" timeOffset="47749.898">13295 11657 27935 0,'0'0'1232'0,"0"0"256"0,5 10-1184 0,1 3-304 15,3 3 0-15,0 5 0 0,2 4 0 0,-2 1 0 0,2 0 0 16,0 1-144-16,-6-1 144 0,2 2 0 0,-1-1-144 0,0 3 144 15,0-4-288-15,-1 3 16 0,0-2 0 0,3 4-11696 16</inkml:trace>
  <inkml:trace contextRef="#ctx0" brushRef="#br0" timeOffset="52363.525">11622 8063 10127 0,'-20'-11'896'0,"5"3"-704"0,-5-4-192 0,0 2 0 15,-1 3 1920-15,0 1 336 0,1 2 80 0,-2-1 16 16,-6 1-1920-16,-1 1-432 0,0-1 0 0,-3 2 0 15,-3 0 0-15,-1-1-160 0,1-3 160 0,2 6-160 16,0 1 160-16,0 1-128 0,-3 2 128 0,1-1-128 16,-3 3 128-16,-1 0 0 0,-3 1 0 0,0 0 0 15,-3 1 0-15,3 1 0 0,0 0 0 0,1 1 0 16,0 0 0-16,0-1 0 0,2 0 0 0,-1 7 0 16,0 2 0-16,4 1 0 0,1-4 0 0,2 3-128 15,2 4 128-15,1 2 144 0,2 2-16 0,4 1-128 0,-1 1 192 16,4 0-64-16,3 5 0 0,-1-2-128 0,4-1 0 15,0 3 0-15,2 2 0 0,0 3 0 0,3 4 0 0,3 0 0 16,1-1 0-16,3-1 0 0,0 1 128 0,4-1-128 16,3-3 144-16,5-4-144 0,-1-4-128 0,6-2-128 15,1 0-32-15,5-2 0 0,5-4 96 0,6-4 32 16,5-2 0-16,6-3 0 0,0-2 160 0,4-6 0 16,2-5 128-16,2-1-128 0,-1 1 176 0,3-6-48 15,-1-4 0-15,3 0 0 0,2 0 448 0,1-1 96 16,0 0 16-16,0-4 0 0,-2-2 272 0,0 0 48 15,4 2 16-15,2-4 0 0,3-4-384 0,0-2-64 16,-1-2 0-16,-1-2-16 0,-1-2-352 0,-1-3-64 16,2-4-16-16,-3 0 0 0,-3-3 16 0,-4 1 0 15,-4 1 0-15,-5 0 0 0,-5 2 432 0,-7-2 64 0,-5-1 32 16,-5-1 0-16,-5 1 32 0,-4 1 0 0,-4 3 0 0,-8 4 0 16,-4 2-272-16,-6 3-48 0,-6 3-16 0,-4 5 0 15,-7 2-368-15,-10 3 0 0,-8 5 0 0,-9 5 0 31,-9 5-384-31,-3 5-128 0,-7 5-48 0,-6 10-13712 0</inkml:trace>
  <inkml:trace contextRef="#ctx0" brushRef="#br0" timeOffset="54038.919">14374 11168 11919 0,'-6'-8'512'0,"2"3"128"0,4 5-512 0,-6-7-128 0,-1-1 0 0,2 1 0 15,0 0 0-15,0-1-176 0,-1 0 48 0,2 3 0 16,-4 1-96-16,2-2-16 0,-1-3 0 0,0 3 0 15,1 2 240-15,6 4 208 0,-7-5-32 0,3-2-16 16,-3 3 688-16,3-1 144 0,4 5 32 0,0 0 0 16,-5-6 0-16,5 6 16 0,-6-4 0 0,6 4 0 15,0 0-368-15,0 0-80 0,0 0-16 0,0 0 0 16,-8 4-448-16,3 2-128 0,-1 1 0 0,1 4 0 16,-2 3 0-16,-1 5-192 0,-1 3 64 0,2 4 0 15,0 5 128-15,2 3 0 0,-3 5 0 0,0 0-128 16,3 2 128-16,-1 1 0 0,2-5 0 0,1-1 0 15,1-4 0-15,2-5-128 0,0-4 0 0,3-7 0 16,1-1-256-16,4-6-32 16,-2-1-16-16,3-3 0 0,-9-5 432 0,9 1 0 0,1-5 0 0,0 0 0 0,1-7 352 0,-1 1 48 15,0 0 16-15,1-4 0 0,0-2 272 0,1 0 48 16,-2-4 16-16,1-1 0 0,1-3-400 0,1 2-80 16,-2 1-16-16,2-4 0 0,0-5-256 0,2 3 0 15,-1 7 0-15,0 0 0 0,-1 0 0 0,-2 4 0 16,1 1 0-16,1 4 0 0,-1 3-224 0,-1 1 48 15,-1 3 16-15,-1 0 0 0,2 1 32 0,2 2 0 16,-2 0 0-16,0 2 0 16,-4 2-256-16,2 4-32 0,-3 2-16 0,2 2 0 0,-2 1 256 0,0 3 176 15,0 4-208-15,-2 4 80 0,0 3 128 0,-2 5 0 16,1 2 160-16,-4 2-160 0,-4 4 160 0,0-1-160 0,2 2 160 16,-7 3-160-16,-2 3 128 0,-4 2-128 0,-1 3 0 15,0 0 0-15,1-1 128 0,-2-4-128 16,1-4 0-16,-3 0 0 0,1-2 256 0,0-3-32 0,0-2-16 0,1-1 0 15,-2-3 128-15,2-2 32 0,-2-1 0 0,2-2 0 16,2-4-32-16,-4-3 0 0,0-3 0 0,0-1 0 16,2-3-208-16,-3-3-128 0,0-3 160 0,3-2-160 15,3 0 128-15,3-1-128 0,0-2 0 0,2-2 144 16,-1-2-144-16,3-1 0 0,4-4-192 0,1-2 192 16,1-2-416-16,2-4 32 0,2-3 16 0,9-7 0 15,6-8-160 1,3-3-48-16,6-1 0 0,0 0 0 0,4 1-528 15,1 1-112-15,2 3-32 0,2 0 0 0,-1 2 528 16,0 7 96-16,0 3 32 0,-1 4 0 0,0 4 928 0,-4 4 192 0,-1 3 48 0,-2 4 0 16,0 4 144-16,-4 3 48 0,-2 4 0 0,-3 5-6144 15,-5 4-1216-15</inkml:trace>
  <inkml:trace contextRef="#ctx0" brushRef="#br1" timeOffset="66265.201">19500 3617 12895 0,'-7'-16'1152'0,"0"8"-928"16,-1-1-224-16,3-1 0 0,0-1 3152 0,1 1 592 16,-4 1 112-16,3-1 32 0,0 0-3040 0,-3 3-592 15,-2 1-128-15,0-1-128 0,0-1 176 0,-1-1-176 16,0-1 192-16,-3 5-192 0,-3 1 144 0,2 3-144 15,-1 1 0-15,1 2 144 0,-5 1-144 0,1-1 0 16,1 2 0-16,-2 3 0 0,-2 2-176 0,-1 1 176 16,-3 2-128-16,3 2 128 0,-3 1 0 0,0 5-128 15,-4 2 128-15,0 2 0 0,2 2 0 0,-2 2 0 16,1 4 0-16,1 2-128 0,2 4 128 0,3 0 0 16,1 1 0-16,5-6 128 0,2-3 192 0,5-1 64 0,4-1 0 0,4 0 0 15,2 2-128-15,3 0 0 0,2-2-16 0,2-1 0 16,3-3-240-16,4-2 0 0,1-4 0 0,0-3 0 15,0-6-208-15,2-5 16 0,4-2 0 0,2-7 0 16,-1-6-64-16,4-5 0 0,-3-4 0 0,4 0 0 16,1-2 256-16,1-5 0 0,-2-4 0 0,2-2 0 15,0-2 128-15,-2-2-128 0,-2-2 0 0,-1-5 0 16,-2-3 128-16,-3-3-128 0,0 3 192 0,0-2-192 16,-1-3 336-16,0-1-32 0,1 3-16 0,-3-3 0 15,2-2 80-15,-1-4 16 0,2 1 0 0,0 0 0 16,0 1-144-16,-2 1-32 0,0 1 0 0,0 0 0 15,0 1-208-15,0 1 0 0,1 0 0 0,0 8 0 0,0 6 0 0,-2 5 0 16,-2 0 0-16,-3 7 0 0,-1 0 0 16,-1 5-160-16,-2 6 160 0,0 2-128 0,-2 1 128 0,0 4-208 15,-4 0 80-15,-1 9 128 0,0 0-160 0,0 0 160 16,0 0 0-16,0 0-144 0,-2 14 144 0,-2 3 0 16,-1 0-144-16,-2 4 144 0,0 5 0 0,-2 6 0 15,-3 6 0-15,0 4 0 0,0 4 0 0,-2 7 0 16,-1 4 0-16,2 2 0 0,-3 2 144 0,3 2-144 15,0 3 160-15,1 4-160 0,1-3 0 0,0-2 0 16,3-4 0-16,2-6 0 0,1-4 0 0,1-3 0 16,-2 0 0-16,3-2 144 0,3 0-144 0,-1-3 0 15,-1-2 0-15,2-6 128 0,2-5-128 0,0-1 0 16,0-1 0-16,3-2 128 0,0 1-128 0,-2-1 0 16,2 0 144-16,5-3-144 0,4-4 944 0,1 0 112 0,1-2 32 15,4 0 0 1,3-5-1600-16,-1-4-320 0,3-7-64 0,-2-2-16 0,2-5 912 0,5-4 192 0,1-3 48 0,2-2 0 15,3-1-112-15,5-3 0 0,1 0-128 0,3-3 192 16,-1-5-192-16,-2 1 0 0,0 0-144 0,-5-1 144 16,-1 0 0-16,-1-1 0 0,-3 0 0 0,-1-1 0 15,1-2 0-15,0 3 0 0,-2 1 0 0,-2 2 0 16,-5-4 256-16,2 4-64 0,-5 2-16 0,-1 1 0 16,-1 4-176-16,-2 4 192 0,0 2-192 0,-3 1 192 15,-2 1-192-15,0 2 0 0,-3 2 0 0,-1 1 0 16,-7 5 0-16,0 0-176 0,8-2 176 0,-8 2-128 15,0 0-96-15,0 0-16 0,0 0 0 0,0 0 0 16,-1 10 112-16,0 4 128 0,-1 4-208 0,-2 3 80 16,0 3 128-16,-3 7-128 0,1 6 128 0,-3 8-128 15,2 3 128-15,-4 4 0 0,1 3-144 0,0 3 144 0,-1 2 0 0,0 4 0 16,-1 2-144-16,1-2 144 0,-1 2 0 0,2-2 0 16,2-3 0-16,-3 1 0 0,-2-2 0 0,2 2 0 15,0-4 128-15,-1-3-128 0,-1-5 256 0,0-4-64 16,2-1 0-16,-2-2 0 0,-2-1 64 0,2 3 16 15,2 1 0-15,-2-4 0 0,1-2-96 0,-1-3-32 16,-3-4 0-16,3-1 0 0,1-4-144 0,0 1 128 16,1-5-128-16,-1-3 128 0,2-5-128 0,-1-3 0 15,-1-6 144-15,0 0-144 0,1-1 0 0,-1-3 0 16,-4-8 0-16,0 0-128 0,-1-3-96 0,1-3-16 16,-2-3 0-16,0-4 0 0,1-3 240 0,2-1 0 15,1-1-160-15,2 1 160 0,1 0 224 0,4-2 112 16,3-1 32-16,3-3 0 0,-2 1 16 0,5-2 16 0,1 2 0 15,6-1 0-15,1 1-400 0,3 1 0 0,2 1 128 0,1-1-128 16,2-2 0-16,1 1 0 0,3 0 0 0,0 0 0 16,4-2-176-16,-1 2 176 0,0-1-128 0,2 3 128 15,1-2 0-15,-1 4 0 0,1 0 0 0,1 3 0 16,0 3-288-16,1 1-32 0,1 1 0 0,-1 2 0 16,0 1 96-16,-1 3 16 0,0 1 0 0,-2 2 0 15,-1-1 80-15,-2 3 128 0,0-1-208 0,-3 4 80 16,-1 2 128-16,-4 1 0 0,-1 3-144 0,-4-3 144 15,-2 1-256-15,-9-3 0 0,10 5 16 0,-10-5 0 16,0 0-1936-16,0 0-384 0,0 0-64 16,0 0-32-16</inkml:trace>
  <inkml:trace contextRef="#ctx0" brushRef="#br1" timeOffset="67325.909">20057 3390 23039 0,'0'0'2048'0,"0"0"-1648"0,-8-4-400 0,8 4 0 16,0 0 1392-16,0 0 192 0,0 0 32 0,0 0 16 15,-9-3-1104-15,9 3-208 0,0 0-64 0,0 0 0 16,0 0-256-16,-6 4 0 0,-2 0 128 0,8-4-128 16,-3 11 0-16,1 0 0 0,-3 0 0 0,2 3 0 15,1 0 0-15,-1 2-144 0,1 4 144 0,0 1 0 0,-3 1 0 0,2 2 0 16,3 4 0-16,0 0 0 0,0 3 0 0,4 2 0 16,1 1 128-16,1-1-128 0,4-1 160 15,-1-3-32-15,4-6-128 0,1-1 192 0,1-3-192 16,1-2 144-16,0-1-144 0,2-4 128 0,-1-7-128 15,3 1 0-15,-3-5 144 0,1-1-144 0,1-1 160 0,0-4-32 16,2 1-128-16,-1-3 192 0,0 0 0 0,2-3 0 16,2-4 0-16,-1-1 0 0,0 1-192 0,1-3 0 15,1-1 0-15,1-3 0 0,-2-1 0 0,-2 0 128 16,2-1-128-16,-3 1 0 0,0 1 0 0,0 1 0 16,-4-3 0-16,1 3 0 0,-3 2 0 0,1 2 0 15,-3-3 0-15,0 4 144 0,-3-2-144 0,0 1 192 16,0 1-192-16,-4-1 192 0,0-4-192 0,-1 3 160 0,-1 1-160 15,-1 0 160-15,0-2-32 0,1 0-128 0,-3 1 192 16,0 1-64-16,-1 3-128 0,2 0 128 0,-1 0-128 0,-1 3 128 16,0 1 0-16,0 9-128 0,0 0 192 0,0 0-64 15,0 0-128-15,0 0 0 0,0 0 144 0,0 0-144 16,0 0 0-16,-2 12 0 0,1 0 0 0,0 3 0 16,0 0 0-16,-2 2 0 0,2 0 0 0,0 2 0 15,0 1 0-15,0 1 0 0,0-1 0 0,0 2 0 16,0 2 0-16,-2 1 0 0,0 1 0 0,-2 3 0 15,0 4 0-15,0 1 0 0,-3 3 0 0,1 5 0 16,-1 4 0-16,0 1 0 0,-3 0 0 0,-1 1 128 16,-1 2-128-16,-1 4 0 0,2 4 128 0,-3 5-128 15,-4 2 0-15,-1-2 144 0,0 0-144 0,-2 3 0 16,0 0 256-16,1 2-64 0,-1-1-16 0,1-3 0 0,-1-6-16 16,-1 0 0-16,0-3 0 0,-1-5 0 15,4-2 32-15,-4-3 16 0,4-2 0 0,-4-2 0 0,1 0-16 0,0-6-16 16,0-4 0-16,0-5 0 0,-1-4-176 0,-1 0 192 15,-3-3-192-15,2-3 192 0,-3-3-192 0,1-1 160 16,1-3-160-16,3-5 160 0,-1-2-160 0,5-2 192 16,2-4-192-16,3-1 192 0,2 0-192 0,1-3 0 15,6-1 144-15,0-3-144 0,4-4 0 0,6-5-240 16,3-5 48-16,5-5 0 16,1-2-272-16,7-8-48 0,2-3-16 0,8 1 0 15,4-2-112-15,5 0 0 0,-3 3-16 0,5 0 0 16,-3 1 368-16,2-5 80 0,-1 5 16 0,1-1 0 0,-3 3 192 15,1 4 0-15,-2 9 0 0,-1 0 0 0,-3 7 0 0,-4 3 0 16,-5 6 0-16,-6 7-144 16,-1 4-1136-16,-2 10-208 0,-3 8-48 0</inkml:trace>
  <inkml:trace contextRef="#ctx0" brushRef="#br1" timeOffset="73069.356">12269 4863 13471 0,'0'0'592'0,"0"0"128"0,1-8-576 0,-1 8-144 0,1-8 0 0,0 0 0 16,0 1 752-16,-1 7 112 0,2-7 32 0,0-1 0 15,-4 0-208-15,1 1-48 0,-2-1 0 0,1-1 0 16,-4 0 16-16,2 2 0 0,1-2 0 0,-3 0 0 16,-3-2-224-16,2 1-48 0,2 1-16 0,-1 2 0 15,-6 0-192-15,-1 1-48 0,1 3 0 0,2 0 0 16,-2 3-128-16,1 4 0 0,1 2 0 0,-1-1 128 15,0 3-128-15,4 2 0 0,-4 1 144 0,1 2-144 16,1 4 0-16,-2 1 0 0,1 4 0 0,1 2 0 16,-1 3 0-16,3-1 0 0,-2 1 0 0,2-2 0 15,1 1 0-15,0 4 0 0,3 1 0 0,-1-4 0 16,2-6 0-16,2-2 0 0,3-4 0 0,0-3 0 0,-1-2-176 0,-2-10 176 16,10 8-208-16,-10-8 80 0,11 1 128 0,-1-4-160 15,2-3 160-15,-3-4-160 0,1-1 160 0,3-3 0 16,-2-2 0-16,2-5 0 0,1-5 176 0,2 3-48 15,0 1 0-15,2 3 0 0,1-3 0 0,-4 2 0 16,-5 1 0-16,2 4 0 0,1 1-128 0,0 3 0 16,-3 0 0-16,1 5 0 0,0 1 0 0,-1 3 0 15,-10 2 0-15,9 2 0 0,1 3 0 0,-6 3 0 16,0 1 128-16,-2 7-128 0,-1 5 240 0,-1 2-48 16,-2 2 0-16,-3 5 0 0,2 6-192 0,-2 3 144 15,-1 0-144-15,1 2 128 0,-5 1-128 0,0 1 128 16,0 0-128-16,-3-1 128 0,-1 1 160 0,-3 0 32 15,-6-2 0-15,-1 1 0 0,-1 1 336 0,1-4 80 0,-3-2 16 16,1-6 0-16,1-2 80 0,-1-1 0 0,0-6 16 0,2-2 0 16,-2 1-352-16,2-2-80 0,0-4-16 15,5-4 0-15,-3-5-400 0,2-2 0 0,1-1 128 0,4-5-128 32,-2-1-1440-32,4 0-320 0,1-3-64 0,3 0-6944 0,3-4-1408 0</inkml:trace>
  <inkml:trace contextRef="#ctx0" brushRef="#br1" timeOffset="73427.413">12484 5126 29135 0,'0'0'1280'0,"0"0"288"0,0 0-1248 0,0 0-320 15,0 0 0-15,0 0 0 0,0 0 288 0,-4 11 0 16,1-1 0-16,1 1 0 0,-1 2-96 0,1 0-32 15,2 1 0-15,-1 1 0 0,1 3 32 0,-2 1 16 16,1 3 0-16,0 0 0 0,-2 0-208 0,1 0 144 0,-1 1-144 0,1 1 128 16,-4 0-128-16,2 2 0 0,-1 3 0 0,2-5 0 15,-2-3-192-15,1-5-64 0,1-4 0 0,2 1-16 32,-1-2-2336-32,2-11-464 0</inkml:trace>
  <inkml:trace contextRef="#ctx0" brushRef="#br1" timeOffset="73945.866">12942 4513 911 0,'0'0'0'0,"0"0"0"15,-4-7 0-15,4 7 0 0,0 0 4992 0,0 0 896 16,0 0 192-16,0 0 48 0,0 0-4720 0,0 0-960 15,0 0-176-15,-9 0-32 0,1 0-32 0,0 1 0 16,1 1 0-16,-2 2 0 0,0 1-208 0,-1 0 0 16,0 2 128-16,-1 3-128 0,0 3 0 0,0 1 0 15,0 2 0-15,-1-1 0 0,2 0 0 0,2 3 176 0,-3 2-176 0,2 0 160 16,0-1 224-16,0 3 64 0,0 2 0 0,-1 3 0 16,3-1-96-16,-1 2-16 0,-1-1 0 0,3 3 0 15,1 0-128-15,4 1-16 0,-4-2-16 0,2 1 0 16,6 0-48-16,1 1-128 0,-2-3 192 0,0 0-64 15,2-4-128-15,1-1 160 0,3-2-160 0,1-1 160 16,1-1-32-16,2-2-128 0,0-3 192 0,-1 2-64 16,1-3-128-16,2-2 160 0,2 0-160 0,-1-3 160 15,0-4-320-15,1 0-64 0,-1 1-16 0,2-3-8432 16,-1-3-1696-16</inkml:trace>
  <inkml:trace contextRef="#ctx0" brushRef="#br1" timeOffset="74434.426">13182 4677 20671 0,'0'0'912'0,"0"0"192"0,0 0-880 0,0 0-224 0,0 0 0 0,0 0 0 16,0 0 448-16,0 0 64 0,2 10 0 0,2-2 0 0,2 3-128 15,1 1-32-15,1 1 0 0,2 1 0 16,-1 2-160-16,2 1-16 0,2 0-16 0,2 3 0 0,-2 3-32 0,-1 0 0 15,-2-1 0-15,1 1 0 0,0 1-128 0,1 2 0 16,-2-1 0-16,0 2 128 0,-3 3-128 0,2-2 128 16,0-4-128-16,-2-2 128 0,1-4-128 0,-3-2 0 15,-2-4 0-15,1-1 128 0,2 0-128 0,-3-2-176 16,-3-9 48-16,6 6 0 16,-6-6-1664-16,0 0-320 0</inkml:trace>
  <inkml:trace contextRef="#ctx0" brushRef="#br1" timeOffset="74771.744">13498 4641 23039 0,'-11'-6'2048'0,"11"6"-1648"0,0 0-400 0,-7 4 0 16,1 0 1088-16,-1 4 144 0,0 2 32 0,1 1 0 16,-3 1-992-16,-1 3-272 0,-1 2 0 0,1 4 128 15,-3 3-128-15,-2 2 0 0,0 2 0 0,-1 3 0 16,-2 2 0-16,0 4 0 0,-3 1 0 0,1 3 0 16,-2 3 0-16,0 0 0 0,1-4 0 0,-2-2 0 15,1-3 0-15,3-3 0 0,1-5 0 0,5-3 0 16,-1-2 0-16,1-2 0 0,3-6 0 0,2-3 0 15,1-2-1648-15,7-9-256 0</inkml:trace>
  <inkml:trace contextRef="#ctx0" brushRef="#br1" timeOffset="74980.605">13638 5243 28559 0,'-10'11'1264'0,"3"-1"272"0,1 3-1232 0,-1 3-304 0,-1 7 0 0,2 0 0 16,2 1 768-16,1-2 80 0,0 0 32 16,-4 2 0-16,-1 0-704 0,-1-1-176 0,4-3 0 15,-3 2-6240 1,0-3-1280-16,1-5-256 0</inkml:trace>
  <inkml:trace contextRef="#ctx0" brushRef="#br1" timeOffset="75718.912">13895 4863 13823 0,'0'0'608'0,"0"0"128"0,0 0-592 0,0 0-144 0,0 0 0 0,11-2 0 16,2-1 2464-16,1 0 464 0,0 1 80 0,2 0 32 16,0-5-2400-16,5 1-464 0,0-2-176 0,4 0 0 15,-1 2 192-15,2-2-192 0,1-1 192 0,-1 2-192 16,0-2 128-16,2 1-128 0,-5 0 0 0,1 0 0 16,-4 0 144-16,-2 1-144 0,1 3 0 0,-1 1 144 15,-3-3-144-15,-3 4 0 0,0 1 0 0,0 3 0 16,1 2 0-16,-7 3 0 0,-6-7 0 0,3 13 0 15,-1 4 0-15,-6-1 0 0,-3 3 0 0,-8 3 0 0,-1 1 0 16,-5 1 0-16,-1 3-160 0,-2-2 160 0,-2 2 0 0,-1 2 0 16,-2 2 0-16,0-3 0 0,-3-1 0 15,2-3 256-15,1-1-16 0,3-1-16 0,-3 0-32 0,3-1 0 16,3-3 0-16,1-1 0 0,3 1-192 0,3-3 0 16,-1-2 128-16,5 0-128 0,1-1 0 0,3-2 0 15,4-1 128-15,4-9-128 0,-2 9 176 0,2-9-16 16,5 7 0-16,4-1 0 0,3 0 96 0,2-2 0 15,3-1 16-15,3-2 0 0,3-2 64 0,3-2 16 16,1 1 0-16,3-1 0 0,2-2-96 0,0 0 0 16,-1-1-16-16,1 1 0 0,-1-2-16 0,2 0 0 15,-1-3 0-15,-2 0 0 0,-2 1-224 0,1 0 0 0,-1-2-192 16,0 1 192 0,-4 0-1456-16,-4 1-176 0,-5-2-32 0,0 2-10512 0</inkml:trace>
  <inkml:trace contextRef="#ctx0" brushRef="#br1" timeOffset="75972.438">13830 4961 28559 0,'0'0'1264'0,"0"0"272"15,0 0-1232-15,0 0-304 0,0 0 0 0,11-3 0 16,4-2 1024-16,5 2 160 0,1 3 32 0,2-2 0 0,2-1-656 0,6-1-128 16,3 0-32-16,5-2 0 0,-2-1-112 0,4 0-32 15,1 3 0-15,-1-3 0 0,1 0-256 0,0 1 0 16,-4-1 0-16,3 1-144 16,-2-2-1520-16,-1 0-320 0,-2-2-48 0,0 0-11504 15</inkml:trace>
  <inkml:trace contextRef="#ctx0" brushRef="#br1" timeOffset="76368.116">14598 4406 31903 0,'0'0'1408'0,"0"0"304"0,0 0-1376 0,11 5-336 0,3 3 0 0,2 4 0 15,2 3 128-15,2 2-128 0,1 4 128 0,1 1-128 16,3 4 0-16,-2 7 0 0,2 6 0 0,0-1 0 0,-2 1 0 0,0 1 0 16,-1 2 0-16,-1 2 0 0,-2 4 0 0,-3 3 0 15,-5 3 0-15,-1 1 0 0,-1 0 0 0,-6 0-160 16,-10 1 160-16,0-1-160 0,-8 1 160 0,-2 4 0 16,-9 4 0-16,-4-1 0 0,-7-2 0 0,-7 2 0 15,-3 7 0-15,-11 3 0 0,-7 7-160 0,-3 1 0 16,-4 0 0-16,-2 5-13792 0</inkml:trace>
  <inkml:trace contextRef="#ctx0" brushRef="#br1" timeOffset="78083.886">13080 2190 12895 0,'-8'-10'1152'0,"0"5"-928"0,2-1-224 0,-3 0 0 15,3-1 2416-15,1 2 432 0,-1 0 96 0,6 5 0 16,-6-5-2112-16,-3 0-416 0,0 1-96 0,-1-2 0 15,0 3-320-15,-2-1 128 0,0-1-128 0,-3 2 0 16,-2 0 0-16,0 0 0 0,0 2 0 0,-1 0 0 16,0 1 0-16,-2 1 0 0,0 0 0 0,0 4-144 0,1 3 144 0,-1 0 0 15,-6 1-144-15,3 2 144 0,2 3 0 0,1 2-144 16,2 0 144-16,1 4 0 0,2 4 0 0,2-2 0 16,-1 0 0-16,4 7 0 0,3 4 0 0,0-1 192 15,4 2-16-15,2-3-16 0,3-2-32 0,3-5 0 16,0-5 0-16,4-1 0 0,1-3-128 0,2-3 0 15,2-1 144-15,2-5-144 0,-3-4 0 0,2-3-160 16,2-6 16-16,-1-2 0 0,2-2-16 0,1-5 0 16,-1-3 0-16,3-1 0 0,-1-4 160 0,1 0 0 15,-2-1-144-15,0-3 144 0,-2-5 0 0,-1 6 0 16,0 1-144-16,-1 2 144 0,-1 6 0 0,0 2 0 16,-4 2 0-16,-1 4 0 0,0 4 352 0,-9 6-32 15,0 0 0-15,0 0 0 0,9 5 64 0,-2 5 0 16,-3 4 0-16,-2 5 0 0,-2 4-16 0,-1 6 0 0,-1 4 0 15,-4 4 0-15,0 3-176 0,-3 1-48 0,-1 0 0 16,-3 0 0-16,-1-2-144 0,-3 1 160 0,0 1-160 0,-4-2 160 16,-2 1-160-16,-2-2 0 0,1-2 0 0,-2-1 0 15,-1-5 144-15,2-3-144 0,-2-2 160 0,7-2-160 16,3-2 0-16,2-5 128 0,-1-4-128 0,3-2 0 31,3-3-1024-31,4-1-240 0,6-6-48 0,0 0-10400 0</inkml:trace>
  <inkml:trace contextRef="#ctx0" brushRef="#br1" timeOffset="78518.681">13127 2523 21183 0,'0'0'1888'0,"0"0"-1504"15,1-7-384-15,2 0 0 0,3 1 1072 0,-6 6 144 16,4-6 16-16,2 1 16 0,2-3-784 0,3 1-144 16,-1 3-48-16,1 1 0 0,-1-1-272 0,-1 2 0 15,2 1 0-15,0 0 0 0,-1 0 0 0,-1 3 0 16,-9-2 0-16,11 8 0 0,-5 0 0 0,1 3 0 0,-3 3 0 0,-1 0 0 15,-3 1 0-15,-2 2-192 0,1 0 16 0,-5 2 16 16,-3-1 32-16,-4-2 0 0,0-3 0 0,-2 2 0 16,-2 1 128-16,0 2 192 0,2 1-32 15,3-4-16-15,4-4 128 0,-1 1 32 0,3 0 0 0,-2 0 0 16,3-1-64-16,5-11-16 0,0 0 0 0,0 0 0 16,0 0-80-16,0 0-16 0,11 5 0 0,-11-5 0 15,7-6-128-15,4 0 0 0,-1 1 144 0,3-4-144 16,1-2 0-16,3 0 0 0,1-3 0 0,-1 2 0 31,1 1-448-31,-1 0 0 0,2-1 0 0,-1 1 0 0,-2 1-400 0,1-1-96 16,-1-1-16-16</inkml:trace>
  <inkml:trace contextRef="#ctx0" brushRef="#br1" timeOffset="78942.537">13697 1605 22575 0,'-20'4'992'0,"9"2"224"0,1 3-976 0,-2 2-240 0,-6 1 0 0,6 3 0 15,1 1 192-15,-1 2 0 0,-2 2 0 0,-2 1 0 16,0 1-192-16,0 2 0 0,3 3 0 0,0 0 0 16,1 3 0-16,-2-1 0 0,2 3 0 0,-1 1 0 15,1 1 0-15,2 1 0 0,2-2 0 0,1-2 0 16,0-1 0-16,5 0 0 0,2 0 0 0,0-2 0 15,0-3 0-15,2 0 0 0,3-3 0 0,-2 1-160 16,4 1 160-16,0-2 0 0,1-4-144 0,2-2 144 16,2-4 0-16,-1-2 0 0,1-2 128 0,4-3-128 15,0 0 0-15,2-3 0 0,0 0 0 0,1-3 0 16,3-1-1744 0,1-3-336-16</inkml:trace>
  <inkml:trace contextRef="#ctx0" brushRef="#br1" timeOffset="79245.379">13817 1790 13823 0,'0'0'1216'0,"0"0"-960"0,0 0-256 16,0 0 0-16,0 0 2304 0,0 0 432 0,0 0 80 0,7 4 0 16,-7-4-2112-16,11 8-416 0,0 5-96 15,-1 1 0-15,3 2-192 0,1 2 0 0,-2 6 0 0,2-1 0 16,-2-1 128-16,1 1-128 0,2 2 128 0,-2 1-128 16,-1 3 0-16,2-4 0 0,2 1 128 0,-1-2-128 15,0-1 0-15,2-3 0 0,-4-3 0 0,1-1 0 16,-3-1 0-16,0-2 0 0,-1-1 0 0,-3-2 0 31,1-4-640-31,-8-6 0 0,0 0 0 0,0 0-9744 0</inkml:trace>
  <inkml:trace contextRef="#ctx0" brushRef="#br1" timeOffset="79519.584">14198 1778 27583 0,'0'0'1216'0,"0"0"256"15,0 0-1168-15,0 0-304 0,-5 5 0 0,-1 3 0 0,-3 1 192 0,3 2 0 16,-6 3-16-16,2 5 0 0,0 4 16 0,-4 3 0 16,-2 4 0-16,1 2 0 0,-1 0-64 0,1 1 0 15,0-1 0-15,-3-1 0 0,-1 0-128 0,3-1 0 16,-2-1 0-16,2-5 0 0,-2-3 0 0,2 0 0 15,-1-2 0-15,2 0 0 0,2-2 0 0,-2 0 0 16,3 2 0-16,3-2 0 16,-2-3-624-16,3-3-48 0,0-4-16 0,3 1-7568 15,5-8-1504-15</inkml:trace>
  <inkml:trace contextRef="#ctx0" brushRef="#br1" timeOffset="80132.884">14390 2100 26031 0,'0'0'1152'16,"0"0"240"-16,0 0-1120 0,0 0-272 0,0 0 0 0,0 0 0 16,0 0 432-16,0 10 16 0,0 0 16 0,-1 1 0 15,-3 0-336-15,-1 4-128 0,-2 3 0 0,-3-3 144 0,3-3-144 0,-4 3 0 16,1 2 144-16,1-1-144 0,-1-4 0 0,3-1-288 15,-1-3 48-15,2 3 16 16,-2-4-2192-16,2-3-432 0,6-4-96 0,-10-3 0 0</inkml:trace>
  <inkml:trace contextRef="#ctx0" brushRef="#br1" timeOffset="80769.325">14808 1637 13823 0,'0'0'608'0,"0"0"128"0,0 0-592 0,0 0-144 0,0 0 0 0,-6 8 0 15,1 3 2032-15,0 1 368 0,3 0 80 0,-3 0 16 16,0 3-1968-16,1 4-384 0,-2 0-144 0,1 2 0 16,0 1 0-16,0 1 0 0,2-1 0 0,0 3-144 15,0 2 144-15,2-3 0 0,1-6 0 0,0-2 0 16,1-3-384 0,2-3-32-16,-3-10-16 0,0 0 0 0,10 2-32 0,-2-4-16 0,2-3 0 0,0-3 0 15,0-7 672-15,1-2 128 0,3-5 16 0,-1 0 16 16,-2 0 416-16,2 0 64 0,2 0 32 0,-1 2 0 15,-2 2-240-15,1 2-48 0,-1-2-16 0,2 2 0 0,-3 0-240 0,1 4-32 16,-4 0-16-16,2 3 0 0,2 3-272 0,-4 0 0 16,-8 6 128-16,11 2-128 0,1 2 0 0,-3 2 0 15,-2 3 0-15,0 5 0 0,1 5 128 0,-1 3-128 16,-3 2 0-16,0 5 0 0,0 4 224 0,-2 4-64 16,-1 3-16-16,0 2 0 0,-1-2-144 0,1 2 0 15,-3-2 0-15,-1-2 0 0,-2-5 0 0,-3-2 0 16,-3-3 0-16,0-2 128 0,-4-5 176 0,-1-1 16 15,-4-5 16-15,0 0 0 0,1 0 448 0,0-4 96 16,-4-1 16-16,2-3 0 0,1-4-288 0,0-3-48 16,0-4-16-16,2 0 0 0,0-2-320 0,-1-1-64 15,2-3-16-15,0-1 0 0,5-4-144 0,2 3 128 0,-1-2-128 16,6 0 128-16,0-2-128 0,5 2-176 0,5 3 48 0,0-1 0 16,5-1-64-16,4 1 0 0,4 1 0 0,4-1 0 15,2-2 192-15,5 2-192 0,4 0 192 0,1 2-192 16,2 0 192-16,3 3 0 0,1 2 0 0,0 0-128 15,-3 3 128-15,0 0-160 0,-7 2 160 0,1 2-160 32,-4-1-368-32,-2 2-80 0,-3 2-16 0,-1 0-8768 0,0-3-1744 0</inkml:trace>
  <inkml:trace contextRef="#ctx0" brushRef="#br1" timeOffset="81104.046">15568 861 28559 0,'0'0'1264'0,"0"0"272"0,0 0-1232 0,12 5-304 16,3 5 0-16,2 3 0 0,3 7 496 0,0 1 32 16,2 2 16-16,3 7 0 0,1 6-544 0,4 2 0 0,-1 4 0 15,3 0 0-15,1 0 0 0,-2 2 0 16,-3 2 0-16,-2 2 0 0,-3 4 0 0,-2 0 0 0,-2-1 0 16,-7 0 0-16,-4-2 0 0,-4-1 0 0,-1-5 0 0,-5 1 0 15,-6-5 0-15,-4 4-192 0,-4 3 0 16,-4 2 0-1,-9-2-208-15,-3 4-48 0,-7 4 0 0</inkml:trace>
  <inkml:trace contextRef="#ctx0" brushRef="#br1" timeOffset="84363.656">14029 10273 4607 0,'0'0'400'0,"0"0"-400"16,0 0 0-16,0 0 0 0,-1-5 2160 0,1-1 336 15,0 6 80-15,0 0 16 0,-1-7-1696 0,1 3-352 16,0 4-64-16,0 0-16 0,-1-8-208 0,1 8-64 16,2-6 0-16,-2 6 0 0,0 0-192 0,0 0 144 15,0 0-144-15,0 0 128 0,0 0-128 0,0 0 0 16,0 0 144-16,0 0-144 0,0-7 192 0,0 7-48 15,0 0 0-15,0 0 0 0,0 0-16 0,0 0-128 0,0 0 192 0,0 0-64 16,0 0 192-16,0 0 16 0,0 0 16 0,-5 9 0 16,-1-1 272-16,-1 0 48 0,3 1 16 0,-1 2 0 15,-3 1-64-15,1 5-16 0,-2 0 0 0,3 1 0 16,-4 0-240-16,1 3-48 0,-1 4-16 0,0 0 0 16,-1-1-144-16,1-2-32 0,0-2 0 0,1 0 0 15,-2 1 48-15,3-4 0 0,-1-1 0 0,2-2 0 16,2-2 16-16,0 1 0 0,3 0 0 0,-1-2 0 15,1-4-64-15,2-7 0 0,-1 9 0 0,1-9 0 16,-2 9-128-16,2-9 160 0,0 0-160 0,0 0 160 16,6 8 0-16,-6-8 0 0,8 5 0 0,2-2 0 0,-3-2-32 15,3-1 0-15,-2 0 0 0,3-1 0 16,1-1 0-16,0 0-128 0,-1-2 192 0,2 0-64 0,4 2-128 16,-2-1 0-16,-2-3 144 0,3 1-144 0,-1-1 0 0,2 1 0 15,-2-3-160-15,2 1 160 16,-1 0-1856-16,1-2-272 0,-1-2-48 15</inkml:trace>
  <inkml:trace contextRef="#ctx0" brushRef="#br1" timeOffset="85046.402">13923 10607 20671 0,'0'0'912'0,"0"0"192"0,0 0-880 0,2-7-224 0,2 0 0 0,2-2 0 16,3 1 256-16,3-5 16 0,3 0 0 0,1 0 0 15,-1 0-272-15,1 0 128 0,1-2-128 0,4 0 0 16,2 0 128-16,2-5-128 0,-1-3 0 0,3-2 0 16,1 1 0-16,3 2 0 0,-1 1 0 0,2 0 0 15,2 1 176-15,1-1-176 0,3-1 160 0,2 1-160 16,-2 1 192-16,3 0-48 0,1-1-16 0,-2 4 0 0,-1 1-128 0,-3 2 0 16,3 1 0-16,-2-2 128 0,4 0-128 15,-1 2 128-15,4 3-128 0,-1 1 128 0,0 1-128 0,1 2 160 16,-1-2-160-16,0 0 160 0,-2 1-160 0,-1-2 160 15,1-2-160-15,3 1 160 0,3-1-160 0,1 2 0 16,-1-2 0-16,0-1 128 0,1-2-128 0,-3 1 0 16,-5 2 0-16,2-1 0 0,0 1 256 0,1 1-48 15,0 0 0-15,-2 2 0 0,1 3 0 0,2-1 0 16,-1 2 0-16,-3 0 0 0,0 1-208 0,-3 1 128 16,0 0-128-16,0 2 0 0,0 2 0 0,5 0 0 15,0 0 0-15,1-1 0 0,-2-1 0 0,3 0 0 16,3-1 0-16,-3 1 0 0,-2 2 0 0,-2 2 0 15,-1-1 0-15,1-2 0 0,1-2 0 0,2-1 0 16,2 2 0-16,0-1 0 0,-2-1 128 0,-1-1-128 16,-3 0 0-16,0 0 0 0,-2-1 0 0,-2 1 0 0,0-1 0 15,1 3 0-15,0-2 240 0,0 2-48 0,1-2-16 16,-1 2 0-16,-1-1 32 0,-1 1 16 0,3 1 0 0,-4-1 0 16,-3-2-16-16,0 1 0 0,0 0 0 0,1 1 0 15,1-1-80-15,-2-2-128 0,-1 0 176 0,1 3-176 16,0 2 128-16,1-2-128 0,1-2 0 15,1-1 0-15,-4 1 0 0,-1 1 0 0,-1 0 0 0,-2-1 0 16,-5 0 128-16,0 1-128 0,-2 1 0 0,-1 0 0 16,-4-2 0-16,-1 2 0 0,-2-1 128 0,-10 2-128 15,11 0 0-15,-11 0 0 0,0 0 0 0,0 0 0 16,0 0-1472-16,0 0-336 16</inkml:trace>
  <inkml:trace contextRef="#ctx0" brushRef="#br1" timeOffset="85687.81">19094 9261 26031 0,'-17'-7'1152'0,"8"4"240"0,1-1-1120 0,-3 1-272 0,-1 1 0 0,-2 0 0 15,-2-1-144-15,-2 1-96 0,-3-2-16 0,-1 3 0 16,0 0 256-16,0 1 0 0,-1 0 0 0,0 4 0 16,-2 5 192-16,0 4-192 0,1 5 192 0,-2-1-192 15,-1 1 0-15,1 2 0 0,-3 2 0 0,4 1-192 16,3 1 192-16,1 3 0 0,6 1 0 0,-1 2 0 16,-1-1 0-16,2-1 0 0,6-1 0 0,2-1 0 15,-1 2 128-15,4-1-128 0,1-4 0 0,5 0 0 0,0-4 0 0,3-2 0 16,1-5 0-16,3-4-144 15,2-4-384-15,2-5-80 0,3-5-16 0,3-6 0 16,-3-6 80-16,3-4 16 0,2-5 0 16,2-2 0-16,-2 0-112 0,0-3-32 15,0-2 0-15,-1 1 0 0,-4 0 672 0,0 2 0 0,-3 2 0 0,-1 5 0 0,-1 1 544 0,-1 6 96 16,0 6 0-16,-5 3 16 0,1 2 48 0,-6 6 0 16,0 0 0-16,8 7 0 0,-2 6-208 0,-1 9-48 15,-3 8 0-15,0 6 0 0,-1 8-128 0,-3 5-16 16,-1 0-16-16,-2 3 0 0,-1 0-128 0,1 3-32 15,-4 3 0-15,-2 2 0 0,-3 1 160 0,-2-1 32 16,4-4 0-16,-3-1 0 0,-2-6 304 0,2-4 64 16,1-6 16-16,-2-2 0 0,3-7-400 0,2-3-80 15,3-4-16-15,0-7 0 16,2-2-1424-16,2-5-272 0,-2-1-64 0,6-8-16 0</inkml:trace>
  <inkml:trace contextRef="#ctx0" brushRef="#br1" timeOffset="86106.806">19191 9766 911 0,'0'0'0'0,"-2"-4"0"16,1-4 0-16,3 0 0 0,2 0 5920 0,3 4 1104 15,3-3 208-15,2 2 64 16,0-2-6176-16,1 1-1120 0,2-4-448 0,0 4 32 0,0 3 416 0,1 0 0 16,-1-3 0-16,2 4 0 0,-2 1 0 0,1 4 0 15,-2 3 0-15,-1 1 0 0,-2 1 128 0,0 1 0 16,-1 0 0-16,-5 3 0 0,0 4 32 0,0 3 16 15,-2 2 0-15,-3 3 0 0,-5 3 160 0,0 0 48 16,-2 2 0-16,-1 4 0 0,0 1 64 0,-5-1 0 16,1-1 16-16,2-6 0 0,2-5 176 0,1-5 48 15,4 0 0-15,2-1 0 0,2 0-320 0,2-3-64 0,3-2-16 16,2-4 0-16,3-1-288 0,4-3-176 0,1-3 32 16,6-3 0-16,6-1 0 0,0-3 0 0,0-2 0 0,1-1 0 15,4-3-144-15,2-1-32 0,-2-3 0 0,3 0 0 31,-1 1-160-31,1-1-32 0,1-1-16 0,-3-1-12848 0</inkml:trace>
  <inkml:trace contextRef="#ctx0" brushRef="#br1" timeOffset="86768.174">20408 8705 14735 0,'-11'-2'1312'0,"0"-2"-1056"0,2 2-256 0,1-1 0 16,2 1 3152-16,-1 1 576 0,1 0 112 0,-3 5 32 0,-2 5-3296 15,0 3-576-15,0 0-304 0,-4 3 48 0,-2-1 80 0,-1 1 32 16,0 2 0-16,-1 4 0 0,-2 2 144 0,-1 1-128 16,0 4 128-16,1 1-128 0,0 2 128 0,4 4 0 15,-3 7 0-15,4 1 0 0,4 1 128 0,0 2 0 16,4 2 0-16,3-1 0 0,3-1 0 0,2-1 16 16,3 1 0-16,4-1 0 0,0 1-16 0,4-3-128 15,-1-7 192-15,1-2-64 0,0-2-128 0,4-4 0 16,-1 0 0-16,1-5 0 0,-2-2 0 0,3-5-192 15,0 0 32-15,3-2 16 16,-1-2-416-16,5-3-80 0,2-8 0 0,3-2-11136 0</inkml:trace>
  <inkml:trace contextRef="#ctx0" brushRef="#br1" timeOffset="87140.007">20585 9018 10127 0,'-1'-7'896'0,"1"7"-704"16,0 0-192-16,0 0 0 0,0 0 3776 0,0 0 736 16,9 2 144-16,-9-2 16 0,10 6-3696 0,-1 4-736 15,1 3-240-15,-2 6 128 0,1-1-128 0,-1 7 0 16,0 4 128-16,2 2-128 0,0-1 0 0,0 2 144 16,0 3-144-16,0-1 0 0,0-2 160 0,0 0-160 15,1 0 128-15,1 3-128 0,-2 5 160 0,0-6-160 16,1-5 192-16,-3-2-192 0,3-3 0 0,0-2 0 15,-1-3 0-15,1-4 0 0,-1-4-240 0,-2-1-96 16,-2 0-32-16,2-5-7712 16,4-5-1552-16</inkml:trace>
  <inkml:trace contextRef="#ctx0" brushRef="#br1" timeOffset="87397.184">20999 8997 22111 0,'-6'2'1968'0,"-4"0"-1584"0,1 2-384 0,1 0 0 16,-1 3 2576-16,1 4 432 0,0 7 96 0,1 1 16 16,-3 1-2544-16,-1 3-576 0,-1 3 0 0,-4 4 0 15,-4 6 0-15,2 3 0 0,0-3 0 0,-2 5 0 16,-2 0 0-16,-2 3 0 0,-1 0 0 0,0-3 0 15,0-4 0-15,2-1 0 0,0-5 0 0,2-4 0 16,-1-4 0-16,5-5 0 0,2-5-160 0,4-2 160 16,1-1-592-16,2-3-48 15,8-7-16-15,0 0-13344 0</inkml:trace>
  <inkml:trace contextRef="#ctx0" brushRef="#br1" timeOffset="87821.416">21225 9586 30399 0,'0'0'1344'0,"0"0"288"15,0 0-1312-15,-9 4-320 0,9-4 0 0,-4 9 0 16,-2 3 1424-16,2 2 224 0,1 0 32 0,-1 4 16 0,-3 1-1440 0,1 2-256 16,1 1 0-16,-2 0-176 0,-2-3 0 0,2 2 0 15,-2 1 0-15,-1 1 0 16,-1 4-576-16,-1-4-112 0,1-4-32 0,0-4 0 16,2-2-1968-16,1-6-400 0,8-7-64 0,-11-3-32 0</inkml:trace>
  <inkml:trace contextRef="#ctx0" brushRef="#br1" timeOffset="88401.471">21557 8951 23951 0,'0'0'2128'0,"0"0"-1696"0,0 0-432 0,9-8 0 16,3-2 1808-16,7 1 288 0,1 2 48 0,4-1 16 0,5 0-2032 0,2 1-416 16,5 0-80-16,0 0-16 0,6 1 384 0,-2-2 0 15,-1 0 0-15,-3 2 0 0,-3-2 0 0,0 5 0 16,1 1 0-16,-2-1 0 0,-2 1 0 0,-4 3 0 16,0 4 0-16,-1-1 0 0,-2 0 0 0,0 2 0 15,-5 2 0-15,-4 2 0 0,-7 5 0 0,0 3 0 16,-2-2 0-16,-2 7 0 0,-4 1-144 0,-6 3 144 15,-8 1 0-15,-5 4 0 0,-2 1-160 0,-3 2 160 16,-4 3-128-16,0-1 128 0,-2-4 0 0,1-2 0 16,0-3 192-16,0 2-64 0,-1 0 32 0,1-2 16 15,3-3 0-15,2-2 0 0,2-2 16 0,5 1 0 16,1-1 0-16,3-3 0 0,3 0-192 0,2-1 0 16,2-2 144-16,6 0-144 0,3-2 192 0,4-1-16 15,3 0-16-15,3 0 0 0,4-1 48 0,6 0 16 0,6-2 0 16,0-4 0-16,1 0-16 0,2-4 0 0,0-1 0 15,3-1 0-15,2-5 0 0,3-2 0 0,1 0 0 16,1-1 0-16,-4-4-208 0,2 0 0 0,-1 0 0 16,-2 0 0-1,-5-1-2272-15,-2-3-352 0,-7-2-64 0</inkml:trace>
  <inkml:trace contextRef="#ctx0" brushRef="#br1" timeOffset="88653.219">21568 9332 37775 0,'0'0'3360'0,"0"0"-2688"15,0 0-544-15,0 0-128 0,15-2 512 0,1 2 80 16,6 2 16-16,5 0 0 0,3-4-480 16,9 1-128-16,7 0 0 0,5-1 0 0,-2-1 0 0,3-2 128 15,2 1-128-15,-1-2 0 16,2-3-320-16,1-5-144 0,2 0-32 0,0-1 0 15,-1 1-1504-15,-2-3-304 0,2-2-64 0,-7 0-16 16,-1 1-1264-16,1-3-256 0</inkml:trace>
  <inkml:trace contextRef="#ctx0" brushRef="#br1" timeOffset="88957.756">22938 8340 34095 0,'4'-13'3024'0,"-4"13"-2416"0,7-4-480 0,5 5-128 15,4 5 896-15,8 6 176 0,4 2 16 0,7 2 16 16,4 3-960-16,2 5-144 0,-2 6 0 0,2 5-192 15,0 3 192-15,-3 6 0 0,-2 6 0 0,-3 1 0 16,-3 0 0-16,-5 3 0 0,-3 2 0 0,-5 4-144 16,-5-1 144-16,-4 5 0 0,-5 2 0 0,-3 2 128 0,-3-2 112 15,-4 1 16-15,-3-1 16 0,-3 2 0 0,-2 1 0 16,-3-4 0-16,-6-4 0 0,-5 1 0 0,-4-1-32 0,-4 0-16 16,-8 0 0-16,-9 1 0 15,-10-1-1312-15,-5 0-256 16,-4 0-48-16</inkml:trace>
  <inkml:trace contextRef="#ctx0" brushRef="#br1" timeOffset="91871.701">7619 9464 14559 0,'-11'-3'640'0,"11"3"144"0,-7-4-624 0,3-1-160 0,4 5 0 0,0 0 0 15,-2-8 128-15,-1-1-128 0,1-1 192 0,2 10-64 16,0 0 0-16,6-9-128 0,-4-2 192 0,1 1-64 16,1 0-128-16,-1 1 128 0,-3 9-128 0,4-7 128 15,0-2-128-15,-4 9 0 0,0 0 0 0,0 0 0 16,0 0 192-16,6-7-64 0,3 3 0 0,-9 4 0 15,0 0 192-15,0 0 48 0,10 0 0 0,-2 2 0 16,-1 5-192-16,0-1-48 0,1 2 0 0,2-2 0 16,0-3 0-16,1 0-128 0,0-1 192 0,1 3-64 15,2 1 128-15,2 0 0 0,1-2 16 0,1 2 0 16,0 0 256-16,2-1 48 0,-1-3 16 0,3 2 0 0,1-1-16 16,1 0-16-16,1 3 0 0,3 0 0 0,3 0-288 0,1-1-48 15,2 0-16-15,2-2 0 0,0-7 16 0,1 4 0 16,-1 5 0-16,0 1 0 0,0 6-16 0,1 0 0 15,-1-4 0-15,1-1 0 0,2-5-64 0,2 5-16 16,-1 6 0-16,3-2 0 0,2-4-128 0,-1 0 0 16,0 0 144-16,0-1-144 0,0 2 0 0,1-3 0 15,1-5 0-15,0 1 128 0,1 1-128 0,4 1 0 16,1 3 0-16,-1 0 0 0,0-1 0 0,-1-4 0 16,-2-3 0-16,2-1 128 0,1 2-128 0,-1 0 0 15,-1 0 128-15,1 2-128 0,1 1 144 0,-3-1-144 16,-3-2 192-16,2 2-192 0,1 3 208 0,0 0-64 15,2 1-16-15,-1 0 0 0,0 1-128 0,-1-1 0 16,2-2 144-16,-3 2-144 0,-2 1 0 0,0-2 0 0,0-2 0 16,0 1 0-16,1 2 0 0,0-2 0 15,-3-1 0-15,2 2 0 0,-1 2 0 0,-1-2 0 0,-1 1 0 16,-2-2 0-16,2 0 0 0,0 1 0 0,-3-1 0 0,4 2 0 16,2-1 0-16,-2-2 0 0,-1-2 0 0,-1 2 0 15,0 3 0-15,-4-1 0 0,1-1 0 0,-2 1 128 16,0 0-128-16,2-1 0 0,1-1 0 0,-1 2 0 15,0 0 0-15,0 1 0 0,0-2 0 0,-1 2 0 16,-2 1 0-16,-1-2 0 0,-1 0 0 0,0 1 0 16,0 2 0-16,3-1 0 0,-3 0 0 0,1 0 0 15,1 3 0-15,0-3 0 0,1-3 0 0,0 5 0 16,-3 3 0-16,-3 1 0 0,0-2 0 0,-1 0 0 16,-2-2 0-16,2 2 0 0,-4 0 0 0,3 4 128 0,-1 4-128 15,2-3 0-15,-4-5 0 0,1 0 0 0,0 0 0 0,-2-1 128 16,2 5-128-16,2-2 128 0,-5 0 64 0,2-1 32 15,3-2 0-15,-4 0 0 0,0 1-96 0,-2 1-128 16,1 0 176-16,0 0-176 0,2-4 160 0,-2 1-160 16,2-1 128-16,0 2-128 0,1 1 0 0,0-2 0 15,1 0 0-15,0 0 0 0,1 1 0 0,-1 1 0 16,0-2 0-16,-1 2 0 0,0 1 0 0,0 0 0 16,-4-1 0-16,3 1 0 0,-4 1 0 0,3 1 0 15,-2 1 0-15,0 1 0 0,0 0 0 0,1 3 0 16,1-1 0-16,0-1 0 0,-3 2 0 0,0-1 0 15,1 1 0-15,-2-1 0 0,0 1 0 0,3-1 0 16,-1 2 0-16,0 0 0 0,-2-1 0 0,-1-1 0 0,1 2 0 16,1-1 0-16,-4-3 0 0,0 0 0 0,1 1 0 0,-1-1 0 15,0 1 0-15,0 0 0 0,0 2 0 0,2-2 0 16,-3 0 0-16,2 0 0 0,-1 1 144 0,2 1-144 16,1 2 0-16,0 2 144 0,-3-2-144 0,1 0 0 15,-1-3 0-15,2 2 0 0,1 0 0 0,-4-2 0 16,0 0 0-16,0-1 0 0,0-1 0 0,-1-1 0 15,2 0 0-15,-1 0 0 0,-2-1 0 0,1 1 0 16,-2 0 0-16,-2 2 0 0,1-4 0 0,0 1 0 16,1-1 0-16,-3 1 0 0,-1 3 0 0,3-2 0 15,-3-1 128-15,2 0-128 0,0 3 0 0,-1 1 0 16,-2 0 128-16,-1 4-128 0,0 3 192 0,1-1-192 16,-1 0 144-16,0-2-144 0,-1 0 0 0,-1 1 144 0,1-1-144 15,1 1 0-15,-5-1 0 0,2 0 0 16,-2-3 0-16,1 2 0 0,1 1 0 0,1-1 0 0,-6 0 0 15,3-1 0-15,1 2 0 0,-1 0 0 0,-4 0-128 0,0 1 128 16,-1 2 0-16,2-1 0 0,1-1 0 0,0 0 0 16,-4 1 0-16,-1-1 0 0,0 0 0 0,0 0 0 15,-4 0 0-15,1 0 0 0,-1-1 0 0,-1-1 0 16,0 1-144-16,-1 0 144 0,1-1 0 0,0 2 0 16,-1 1 0-16,0-1 0 0,1 0-128 0,-2 0 128 15,1 1 0-15,2 1 0 0,-4 0 0 0,0 1 0 16,-3 0 0-16,1 0 0 0,-2 0 0 0,1 1 0 15,-2-1 0-15,-3 0 0 0,-1 2 0 0,-2-1 0 16,-1-1 0-16,-3 2 0 0,2 0 0 0,-1 3 0 16,-1 1 0-16,-1 2 0 0,4 0 0 0,0 2 0 15,-3 1 0-15,0 0 0 0,1-3 0 0,0-2 0 0,-1-4 0 16,-2 4 0-16,-6 3 0 0,2-1 0 0,1-2 0 0,-1 5-160 16,0 2 160-16,-2 2-192 0,1 0 192 0,-1-2-192 15,0-1 192-15,1-4 0 0,1 0 0 0,-1-2 0 16,-5 1-144-16,0 2 144 0,-1 1-160 0,1 1 160 15,1-2 0-15,1 3-144 0,2 3 144 0,2-1 0 16,-2-2 0-16,2-2 0 0,0-3 0 0,-1 1 0 16,-1 0 0-16,-3 0 0 0,-2-2 0 0,2-1 0 15,0 4 0-15,1 1 0 0,-1-1 0 0,3 0 0 16,2-1 0-16,-1-2 0 0,1-2 128 0,-2 0-128 16,1-2 0-16,-2 0 144 0,1-1-144 0,0 1 0 15,-2 0 128-15,0-1-128 0,1 2 0 0,1 1 0 0,2-3 0 16,1 1 0-16,-1 3 0 0,1 0 0 0,0 1 0 0,-3-3 0 15,-1 0 0-15,1-2 0 0,0 1 0 0,2-2 0 16,-3-1 0-16,3 1 0 0,1 0 0 16,0-2 128-16,0-1-128 0,0 0 0 0,1 3 0 0,-2 0 0 15,-1 2 0-15,-1 0 0 0,-4 3 0 0,3-3 0 16,-3 4 0-16,2-1 0 0,0 0 0 0,0-2 0 16,1 1 0-16,1-2 0 0,1 0 0 0,-4 0 0 15,3 1 0-15,-2-1 0 0,0 1 0 0,3 0 0 16,1 3 0-16,-1 0 0 0,-1-3 0 0,2 0 0 15,0-3 0-15,2 1 0 0,1-2 0 0,0-2 0 16,-1-2 0-16,-1-1 0 0,2 1 128 0,-1 0-128 16,-2 0 0-16,1 0 0 0,1-2 0 0,-1 1 0 0,-3 2 0 15,3-1 0-15,-1-2 160 0,2 3-160 0,2-2 128 16,0 4-128-16,0 2 128 0,1 0-128 0,-2-3 0 0,0-2 128 16,0-1-128-16,1 0 0 0,1 0 0 0,-1-2 128 15,-1-1-128-15,3-1 0 0,-3-1 0 0,2 2 0 16,2-2 0-16,-1 0 0 0,1-1 0 0,0 3 0 15,1-1 0-15,-3 2 0 0,-1-2 0 0,-1 2 0 16,0-1 0-16,0 1 0 0,0 0 0 0,1 1 0 16,0-2 0-16,3 0-176 0,-1-2 176 0,0 1-128 15,2 3 128-15,2 0 0 0,-3-2 0 0,1-2 0 16,1-4 0-16,-2 1 0 0,1 3 0 0,1-1 0 16,-4 2 0-16,4 3 192 0,3-5-64 0,-5 1 0 15,2 2-128-15,0-1 0 0,-1 2 128 0,1-2-128 16,0-2 0-16,-1 0 0 0,3 2 0 0,2-2 0 0,2-2 0 15,-2-1-128-15,1 0 128 0,2-2 0 0,1 5 0 0,0-2-128 16,0-4 128-16,1 4 0 0,0-1 0 0,-1 0-160 16,1 0 160-16,-1 1 0 0,2-1-160 0,1 0 160 15,-2 0-128-15,3-3 128 0,1 0 0 16,1-3 0-16,1 0 0 0,1 0 0 0,1-2 0 0,-1 2 144 16,1-2 0-16,0 1 0 0,8-3-16 0,-5 7-128 15,-2-4 192-15,7-3-64 0,-5 2-128 0,5-2 0 16,-6 6 0-16,6-6 0 0,0 0-160 0,0 0 160 15,0 0-208-15,-5 5 80 0,5-5-176 0,0 0-16 16,0 0-16-16,-6 3 0 0,3 3 16 0,3-6 16 16,0 0 0-16,0 0 0 0,-7 4 304 0,4 2-128 15,1 2 128-15,2-8 0 0,-5 2 0 0,5-2 0 0,-5 9 0 16,-1-3 0-16,2 0 0 0,-3-1 0 0,3 0 176 0,-1 1-176 16,0 3 0-16,2 0 0 0,-1-3 0 15,1 3-192 1,-5-2-368-16,3-1-64 0,-1 3-16 0,1-3 0 15,-1-3-256-15,6-3-64 0,-4 4-16 0,4-4 0 16,-4 8 240-16,4-8 48 0,0 0 16 0,-6 3-8416 0</inkml:trace>
  <inkml:trace contextRef="#ctx0" brushRef="#br1" timeOffset="93762.253">7758 17259 15663 0,'0'0'1392'0,"0"0"-1120"15,-6 7-272-15,6-7 0 0,-4 3 1984 0,4-3 352 16,0 0 64-16,0 0 16 0,0 0-2032 0,0 0-384 0,0 0-128 16,9-4 0-16,-1-1 128 0,-1-1 0 0,2-3-144 0,-2 0 144 15,2-1-192-15,-2-1 16 0,2-4 16 0,-3-1 0 16,5 0 160-16,1-5-192 0,-3-5 192 0,3-3-192 15,1-2 192-15,2-1 0 0,-4 0 0 0,2 0 0 16,1-1 0-16,2 4 0 0,1-5 0 0,3 0-128 16,-1-3 128-16,1 1 0 0,0-3 0 0,4 0 128 15,-2-5 16-15,1 2 16 0,0 1 0 0,0-2 0 16,1-3-160-16,0 2 0 0,-1-1 144 0,2-5-144 16,-1-7 0-16,-2 1 0 0,0 0 0 0,0-1 0 15,-1 1 0-15,2 0-240 0,-3-1 64 0,2-4 16 16,1-3 160-16,1 3-160 0,-2 2 160 0,-1 4-160 15,1-1 160-15,-4 0 192 0,3 0-32 0,1-1-16 0,-5-1-144 16,-1 2 128-16,0 3-128 0,-1 0 128 0,1 0-128 0,-2 1 128 16,-2 1-128-16,-2-2 128 0,0-3 32 0,-4 0 0 15,4-1 0-15,-2 4 0 0,-1 1 176 0,-2-2 48 16,1-3 0-16,-1-4 0 0,1 1-208 0,-2-2-48 16,0 2 0-16,-3 3 0 0,2 1-128 0,-1 3 192 15,-1-1-192-15,-1 1 192 0,-1-3-32 0,0 2 0 16,-1 3 0-16,-3 4 0 0,-3 2 80 0,3-1 16 15,-3 0 0-15,2 2 0 0,-2 1 128 0,-1-3 16 16,0-5 16-16,2 1 0 0,-8 3-48 0,4-1-16 16,3-1 0-16,-2 0 0 0,-1-3-224 0,0-1-128 15,1-3 128-15,1 0-128 0,-2-1 0 0,1 1-192 16,-1 2 32-16,2-2 0 0,-1-4-160 0,2 0-16 16,-2-1-16-16,-2 3 0 0,1 2 160 0,-2 2 48 15,0 0 0-15,0 3 0 0,-1-1 144 0,-1 0 128 0,1-1-128 16,1 1 176-16,0 0 128 0,-2 2 16 0,1 1 16 15,0 3 0-15,1 1-144 0,-2-3-16 0,1-2-16 0,0-4 0 16,1 0-160-16,-1 1 0 0,0 1 0 0,1 2 0 16,-1-1 0-16,1-2-144 0,-1-1 144 0,1 1-208 15,1-2-32-15,1 2 0 0,0 2 0 0,-2 2 0 16,-4 0 240-16,1 4-176 0,-4 1 176 0,7-1-160 16,-1 1 304-16,2 0 64 0,-2-1 16 0,1 2 0 15,0 2 0-15,-1 1 0 0,2 0 0 0,0 3 0 16,2 0-224-16,2 2 128 0,-6-1-128 0,4-2 0 15,3-2 0-15,-4 2 0 0,0 3 0 0,1-1 0 0,-3 1 0 16,2 2 0-16,0 0 0 0,1 3 0 0,-1 1 0 16,0 1 0-16,0-3 0 0,-1 2 0 0,2 0 0 15,-2-1 0-15,-3 1-144 0,3 1 144 0,-1 0 0 0,1 6 0 16,-1 1 0-16,1 2 0 0,2-2 0 0,-1 0 0 16,-2 1 128-16,0 3-128 0,2 3 192 0,-2 1-192 15,1 0 192-15,4 0-192 0,0-2 144 0,2 3-144 16,-2-1 0-16,1 1 144 0,-4 1-144 0,2-1 0 15,0-4 0-15,0 4 0 0,1 0-128 0,-2-1 128 16,0-5-160-16,1 2 160 0,0-1-256 0,1 3 64 16,1 0 0-16,0-3 0 0,1-4-16 0,-1 2 0 15,-1 2 0-15,2 0 0 0,1 1 208 0,0 1 0 16,-2 0-160-16,2 2 160 0,-2 1 0 0,0 0 0 16,2 0-144-16,-1 3 144 0,1 0 0 0,-1 1-128 15,1 1 128-15,1 0 0 0,-3 1-192 0,3 1 192 0,4 5-192 16,0 0 192-16,-6-6-240 0,-1 0 64 0,0 1 16 0,2 0 0 15,5 5 16-15,0 0 0 0,-4-5 0 0,4 5 0 16,-3-8 144-16,-1 2 0 0,2 1-144 0,2 5 144 16,0 0 0-16,0 0 0 0,0 0 0 0,0 0 0 15,2-9 176-15,-2 9-48 0,0 0-128 0,0 0 192 16,7-3-192-16,-7 3 128 0,9-5-128 0,-4 4 0 16,-5 1 0-16,10 3 0 0,-1 0 0 0,0 0 0 15,-2 0 0-15,1 3 0 0,2-1 0 0,0 0 0 16,1 0 0-16,1 1 0 0,-2-1 0 0,2 4 0 15,0-2 0-15,2 5 0 0,2 0 0 0,-1 0 0 16,-2 0 0-16,1-1 0 0,3 3 0 0,-1 3 0 0,-3 1 0 16,7 4 128-16,-2 3-128 0,2-2 0 0,-1-3 176 15,-3 2-176-15,2 1 192 0,-2 3-192 0,3 2 144 0,-1-2-144 16,-1-2 0-16,0 2 144 0,0-3-144 16,2 2 0-16,-1 2 0 0,-2 1 0 0,2 3 0 0,-1 1 0 15,2 0 0-15,-2 2 0 0,-2-6 0 0,0 3 128 16,2 0-128-16,-1 0 0 0,0 0 0 0,1 1 0 15,1 1 128-15,1-2-128 0,1 1 128 0,-2 1 0 16,2 1 0-16,-1 4 0 0,-1 3-128 0,1-2 128 16,1 0-128-16,-2-3 128 0,0 0-128 0,0 1 0 15,-2 0 144-15,2-3-144 0,0 1 0 0,-1 2 128 16,0 0-128-16,-1 4 0 0,1 2 0 0,-1-2 0 16,0 1 0-16,0-2 0 0,1-2 0 0,-2 1 0 15,-1-2 0-15,-1 2 128 0,-3 0-128 0,1 3 0 16,3 3 0-16,-2 0 0 0,-5 1 0 0,2 1 0 0,0-2 128 0,1 0-128 15,-1-2 224-15,-1 2-32 0,3 2 0 0,2 0 0 16,-6 0-64-16,3-1 0 0,1 0-128 0,1-1 192 16,-1-3-192-16,0 0 0 0,-4 1 0 15,3-3 0-15,-3 3 0 0,2 3 0 0,0 6 0 0,-2-3 0 16,-1-2 128-16,2 0-128 0,-1 0 0 0,1 1 0 16,-3-1 0-16,1 1 0 0,1 2 0 0,-2 5 0 15,2 4 0-15,-5-4 128 0,2-5-128 0,-2 3 0 16,0-2 128-16,-2 2 0 0,-2-1-128 0,0 2 192 15,-1 1 16-15,1-1 0 0,0 2 0 0,-2-5 0 16,0 2-16-16,1-1 0 0,1-1 0 0,2 5 0 0,0 3-48 16,-1-3-16-16,0-4 0 0,-2-2 0 0,3 0-128 0,0-1 0 15,0-1 0-15,0 2 128 0,-1 5-128 16,1-2 0-16,1-2 0 0,-1-2 0 0,-1 0 0 0,1-1 0 16,-1-2 0-16,0-3 0 0,-1 0 0 0,0 4 0 15,-1 4 0-15,1 0 0 0,-3-3 0 0,-1-1 0 16,1-1 128-16,-2 2-128 0,1 0 0 0,-1 2 0 15,-1 1 0-15,-1 3 128 0,1 3-128 0,-4-2 0 16,-1-2 0-16,1 0 128 0,2-2-128 0,-2 1 0 16,-2 3 144-16,2 2-144 0,3 1 0 0,-3-2 144 15,1 2-144-15,-1 2 0 0,0-2 128 0,-1 2-128 16,3 1 0-16,-2 1 0 0,-4-3 0 0,2 0 0 16,0-3 128-16,0 1-128 0,1-2 0 0,0 2 0 0,-2 1 0 15,0-2 0-15,1-5 0 0,-1 0 0 0,-3-1 0 16,3-5 0-16,-1-3 0 0,2-1 0 0,-1 1 0 0,-2-2 0 15,2-3-352-15,-1-1-32 0,1-1 0 0,2-4 0 32,2-5-1648-32,1-3-336 0,-1-2-64 0</inkml:trace>
  <inkml:trace contextRef="#ctx0" brushRef="#br1" timeOffset="95011.275">7357 9276 16287 0,'0'0'720'0,"0"0"160"0,2-7-704 15,-2 7-176-15,0 0 0 0,0 0 0 0,0 0 384 0,0 0 64 16,0 0 0-16,0 0 0 0,-2-7 320 0,-2 4 64 15,4 3 0-15,-9 0 16 0,-1 3-512 0,-1-1-96 16,-1 0-32-16,-2 3 0 0,-1 0-208 0,-1 2 0 16,-2 0 128-16,-1 4-128 0,0 0 128 0,-2 1 0 15,-2 0-128-15,0 2 192 0,0 5-192 0,0-2 128 16,-2 3-128-16,1 4 0 0,0-3 0 0,-4 5 0 16,0 3 0-16,-1 1 0 0,1-5 128 0,-3 2-128 15,-4 2 0-15,1 3 0 0,1 0 0 0,-4 3 128 0,2 2-128 16,1 1 0-16,1 2 0 0,0 8 0 15,-7 4 0-15,4 0 0 0,-1-3 0 0,-2 3 0 0,0-2 0 16,-1 2 0-16,-4 1 0 0,2 3 0 0,3 5 0 0,-4 0 0 16,0 0-208-16,1-2 64 0,2-3 16 0,1 1 0 15,-1 4 128-15,-3 0 0 0,0 2 0 0,2-1 0 16,2-3 192-16,1 2 32 0,-1 0 0 0,4 3 0 16,-1 2-32-16,3 2-16 0,-2-1 0 15,5-2 0-15,-1-2 144 0,2 2 16 0,3 0 16 0,-1 2 0 16,-1 2-48-16,3 0-16 0,5 0 0 0,2-3 0 15,3-1-288-15,0 2 0 0,0 2 0 0,1-1 0 16,2-3 128-16,2 1-128 0,0 0 0 0,2 3 0 16,0 3 192-16,4-2-192 0,0-2 192 0,3 0-192 15,-1-2 144-15,1 3-144 0,-1 1 0 0,2 0 144 0,2-3-144 16,1-2 0-16,1-5 144 0,-1-1-144 0,4 1 320 16,2 1-16-16,-1 3 0 0,5-1 0 0,-1-6 64 0,1 0 16 15,1-1 0-15,0 3 0 0,-3 1-192 0,8 1-16 16,2-1-16-16,1 2 0 0,-1-4-160 0,-2 0 0 15,2 1 0-15,-1 1 128 0,-3 4-128 0,2 0 0 16,-1-1 0-16,1-3 0 0,-2-1 0 0,-1 0 0 16,2-1 0-16,-2 3 0 0,1 1 0 0,-2 0 0 15,2-1 0-15,2-3 0 0,3-4 0 0,3 1 128 16,1-3-128-16,4 1 0 0,-5 0 0 0,5-1 0 16,2-4 0-16,-1 2 0 0,0-2 0 0,1 0 0 15,0-3-128-15,-1 4 128 0,-3 0-224 0,1 2 32 16,1 3 0-16,1-4 0 0,2-2 0 0,-3-3 0 0,-1-1 0 15,0 1 0-15,-1-4 192 0,3-1 0 0,0 1 0 16,0 0 0-16,-1-2 0 0,1 0 0 0,2-3 0 0,1-3 0 16,0-2 0-16,3 0 0 0,-3 0 0 0,5-3 0 15,4 2 0-15,-1 0 0 0,-2 0 0 0,-3 0 0 16,-2-1 0-16,2 1 0 0,-2 3 0 0,0-2 0 16,-1-4 0-16,1-1-144 0,0-5 144 0,2-2-128 15,-2-3 128-15,2-2-160 0,2-3 160 0,-1-1-160 16,-4 0 160-16,2-2 0 0,-2-3-144 0,2 0 144 15,1-5 0-15,3 1 0 0,-1 0 0 0,3-3 0 16,4-7-336-16,-1-3 48 0,-1-2 16 0</inkml:trace>
  <inkml:trace contextRef="#ctx0" brushRef="#br1" timeOffset="104090.819">23709 9130 22687 0,'-12'-1'1008'0,"6"0"208"0,6 1-976 0,0 0-240 16,-10-1 0-16,4 0 0 0,6 1 0 0,0 0 0 15,-6 2 0-15,6-2-160 0,-10-1 160 0,10 1-192 16,-4 3 192-16,-4-2-192 0,8-1 192 0,0 0 144 16,0 0-16-16,0 0-128 0,0 0 656 0,0 0 32 15,0 0 0-15,0 0 0 0,0 0 80 0,0 0 32 16,12 3 0-16,1-3 0 0,-2-4-144 0,2 2-16 15,2-1-16-15,2 3 0 0,-1 1-192 0,3-1-48 16,-4 0 0-16,2-1 0 0,1 1-48 0,1 0-16 16,0 0 0-16,2 0 0 0,-1 0-64 0,2 0-32 15,1 0 0-15,0 0 0 0,0-2-224 0,0-2 0 0,0 3 0 0,-4-1 0 16,-5 1-192-16,3 0-144 0,2-1-32 0,-1 4 0 31,-5 1-2256-31,-2-1-464 0,-11-2-96 0,12 0-16 0</inkml:trace>
  <inkml:trace contextRef="#ctx0" brushRef="#br1" timeOffset="104317.764">23663 9461 29487 0,'1'-12'2624'0,"-1"12"-2112"0,0 0-512 0,0 0 0 15,9-2 512-15,1 1 0 0,-1-1 0 0,4 0 0 0,0 1-512 0,2 0 0 16,1 0 0-16,0 0-144 0,1-1 144 0,0 0 0 16,2 1 0-16,-2-2 0 0,1-1 0 0,2 1 0 15,-1-2 0-15,-2 4 0 0,2 4 0 0,3-3-192 16,1-4 192-16,0 3-192 16,-5 4-448-16,0-1-112 0,2-4-16 0,1 0-7872 15,-3 1-1568-15</inkml:trace>
  <inkml:trace contextRef="#ctx0" brushRef="#br1" timeOffset="105113.295">24329 8817 13823 0,'0'0'1216'0,"0"0"-960"0,0 0-256 0,0 0 0 16,0 0 3408-16,0 0 640 0,6 7 128 0,-4 2 32 16,-1 3-3504-16,-1 2-704 0,-1 4 0 0,0 1-240 15,-2 3 16-15,-1 5 0 0,0 7 0 0,0 4 0 16,-5 1-32-16,2 2-16 0,-2-1 0 0,3 6 0 15,-2 0 272-15,1-1 0 0,1 1 0 0,1 1 0 16,3-2 0-16,2-3 0 0,2-6 0 0,3-5 0 0,0-5 160 0,2-5-160 16,2-9 160-16,2-2-160 0,1-2 288 0,2-8-32 15,2-7-16-15,2-4 0 0,4-5-48 0,1-6-16 16,0-5 0-16,1-4 0 0,-2-2-176 0,-5 1 0 16,-3 0 0-16,2-2 0 0,0-2 0 0,-1 2 0 15,-8 2 0-15,3 2 0 0,2 2 160 0,-3 2-160 16,0-1 192-16,-2 10-192 0,0 6 224 0,-1 3-64 15,0 4-16-15,-6 4 0 0,5-12 240 0,-1 8 32 16,-4 4 16-16,0 0 0 0,7 11-192 0,-2 2-48 16,0 1 0-16,-2 6 0 0,-1 5-192 0,1 2 0 15,-1 1 0-15,-2 4 0 0,-2 0 0 0,-2 5 0 0,0 1 0 16,-1 5 0-16,4 4 0 0,-5 0 0 0,-2-1 0 16,1 1 0-16,3 0 0 0,-3 2 0 0,-5-1 128 0,0 2-128 15,1 4 256-15,0-3 16 0,-2 0 0 0,1 2 0 16,-3-1 32-16,-1-1 0 0,-4-3 0 0,0 1 0 15,-1-2-64-15,2 0-16 0,0 2 0 0,-3-4 0 16,0-1-16-16,0-4 0 0,-1-1 0 0,0-4 0 16,-3-3 80-16,0 0 16 0,0-4 0 0,-4-2 0 15,-3-1-96-15,-2 0-16 0,0-5 0 0,-3-2 0 16,3-3-48-16,0-1-16 0,2-4 0 0,1-3 0 16,3-2 112-16,2-3 16 0,1-3 0 0,3-1 0 15,2-5-64-15,2-2-16 0,0-3 0 0,2-1 0 16,4-5-176-16,7 0-224 0,1-3 48 0,3 0 16 15,0-3 16-15,5-2 0 0,6 0 0 0,4-2 0 0,0 0 144 0,4-1-160 16,-1-1 160-16,4-1-160 0,0-4 160 0,2 2 0 16,-3 6-144-16,2 3 144 0,2 2-160 0,-2 2 160 15,3 1-208-15,0 3 80 0,1 0-48 0,-1 6 0 16,0 3 0-16,0 3 0 0,2 3 176 0,-2 4-128 16,-5 0 128-16,0 6-128 0,-3 3 128 0,0 2 0 15,-1 1 0-15,-3 2 0 0,-1-1-192 0,-3 4 64 16,1-1 0-16,-2 0 0 15,-1-1-1728-15,-4 1-352 0,-1-6-64 0</inkml:trace>
  <inkml:trace contextRef="#ctx0" brushRef="#br1" timeOffset="106217.584">25080 8487 25279 0,'-20'-10'1120'0,"10"4"224"0,0 0-1072 0,-1-1-272 16,-1-1 0-16,-4 1 0 0,-2-1 512 0,-2 1 64 16,-3 1 0-16,-2-2 0 0,-3 0-416 0,-2-3-160 15,0-1 128-15,-2 1-128 0,-2 0 0 0,-3-2 128 16,-1-5-128-16,-4 1 0 0,-4-1 320 0,-6-1-32 15,-2 0 0-15,0-4 0 0,1-2 16 0,-2-1 0 16,-1-2 0-16,-5 2 0 0,-2 0-48 0,-5-1-16 16,-1 2 0-16,-1 1 0 0,0 0-16 0,-7 0 0 15,-2 0 0-15,-2 4 0 0,4 2 80 0,4-2 16 16,-1 2 0-16,0 3 0 0,-3 0 128 0,2 1 16 16,3-1 16-16,-3 5 0 0,1-1-176 0,-2 3-48 15,-1 2 0-15,-1-1 0 0,0 1-256 0,1 0 128 0,1-1-128 0,-3 1 0 16,-4 0 0-16,1 3 0 0,3-2 0 0,0 1 0 15,-2 0 0-15,-2-1 0 0,-8 0 0 0,3 3 0 16,2 0 0-16,-1 4 0 0,-3 2 0 0,-1 3 0 16,-1 2 0-16,2 2 0 0,2 1-208 0,-1 1 80 15,1 2 128-15,3 0 0 0,3 0 0 0,2 0 0 16,3 1 0-16,0 1 0 0,0 1 0 0,5 0 0 16,-2-1 0-16,1 4 0 0,0 1 0 0,-2 1 0 15,-1 0 0-15,1 5 0 0,4 0 0 0,0 4 0 16,-2 3 0-16,-2 1 0 0,-1 3 0 0,1 0 0 15,2 1 0-15,1 1 0 0,1 0 0 0,2 2 0 16,1-3 0-16,0 3 0 0,2 0 0 0,4 2 0 16,5-1 0-16,2-1 0 0,-2-2 0 0,6 0 0 0,1-1 0 15,2 1-128-15,2 1 128 0,4 0 0 0,-1-1 0 16,8 2 0-16,0 2 0 0,3 2 0 0,1 0 0 0,2 0 0 16,1 1 0-16,-1 0-128 0,1 1 128 0,1 3 0 15,3 1 0-15,0 1 0 0,3-1 0 0,-1-3-128 16,2 0 128-16,4-3 0 0,3-2-144 0,5 0 144 15,0 2-160-15,6-1 160 0,1-1-192 0,4 0 192 16,2-1-208-16,6 0 80 0,6 0 128 0,6-1 0 16,2-2 0-16,4-1 0 0,3 2 0 0,4 1 0 15,2 1 0-15,3 0 0 0,-1-1 0 0,5-4 0 16,6 2 128-16,4 1-128 0,3-1 0 0,4 0 0 16,3 2 0-16,1 0 128 0,3 6-128 0,4-4 0 15,4-3 0-15,5 0 0 0,2-1 0 0,5 1 0 16,3-4 0-16,6-1 0 0,3-5 0 0,1-2 0 15,-2 2 0-15,5-3 0 0,6-4 0 0,1-4 0 16,-2-3 0-16,3 0 128 0,2 2-128 0,1-3 0 0,-2-3 0 16,5 1 0-16,2 1 160 0,1-3-32 0,-1-2-128 0,3 1 192 15,0 0-48-15,2-2-16 16,4-4 0-16,-2-2 0 0,-6-2-128 0,2-2 0 0,4-4 0 0,-4-3 0 16,-4-3 0-16,-3-8 0 0,3-8 0 0,-2-2 0 15,-8-4 0-15,3-3 0 0,1-6 0 0,-3-1 0 16,-6-2 0-16,1-2 0 0,0-2 0 0,-2-3 0 15,-4-6 0-15,-5 1 160 0,-6-3-160 0,-1 0 160 16,-2-2-16-16,-6-1 0 0,-11-5 0 0,-6 0 0 16,-7-3 224-16,-4 1 32 0,-3 1 16 0,-6 0 0 15,-9-3 16-15,-4 2 0 0,-3 1 0 0,-9 3 0 0,-7 2-272 16,-5-1-160-16,-6 0 192 0,-24-22-7936 16,-10 6-1568-1,-6 4-320-15</inkml:trace>
  <inkml:trace contextRef="#ctx0" brushRef="#br1" timeOffset="107396.95">8727 9495 20095 0,'0'0'896'0,"0"0"176"0,4 10-864 0,2-1-208 15,1 2 0-15,4 1 0 0,-1 4 176 0,3 2-16 16,2-2 0-16,1 0 0 0,3 1 96 0,3 1 0 15,-1 3 16-15,4 1 0 0,3 2-272 0,1 3 128 0,2 0-128 0,4 7 0 16,-1 4 160-16,4 5-160 0,0 4 128 16,3 3-128-16,-1 3 0 0,1 0 0 15,-2 1 0-15,3 3 0 0,1 3 0 0,0 5 0 0,1 2 0 0,1 2 0 16,1 0 0-16,-1 4 0 0,-2-2 0 0,0 8 0 16,-5 3 0-16,1-2 0 0,-3-3 0 0,-1 3 0 15,0 3 0-15,0 3 0 0,-8 3 0 0,3 0 128 16,-1 0 304-16,-1 6 48 0,-1 2 16 0,-2 2 0 15,-2-4 80-15,-2 7 32 0,0 1 0 0,-5-1 0 16,-4-3-96-16,0 5-32 0,-1 2 0 0,-3 1 0 16,-4-5-32-16,-1 2 0 0,-1 1 0 0,-3 0 0 15,-3-5 112-15,-3-5 16 0,-1-6 0 0,-2 2 0 0,-1 4-112 16,-3-5-16-16,-5-8 0 0,0-1 0 0,1-3-160 16,-3-1-32-16,-5-3-16 0,1-1 0 0,1-3-96 0,0-1-16 15,3 0 0-15,1 0 0 0,-2 1-128 0,2-3 0 16,0-4 0-16,3-5 0 0,0-4-224 0,4-6-32 15,3-3 0-15,1-4 0 16,2-3-1344-16,1-8-288 0,5-8-48 0,3-8-10992 16</inkml:trace>
  <inkml:trace contextRef="#ctx0" brushRef="#br1" timeOffset="107962.969">10403 9765 27583 0,'-2'13'1216'0,"2"1"256"15,2 7-1168-15,9 6-304 0,8 2 0 0,6 7 0 0,3 5 0 0,1 2 0 16,2-1-176-16,4 1 176 0,1 4 0 0,3 5 0 15,5-1 0-15,2 7 0 0,3 3 128 0,1 1-128 16,2 1 176-16,-1 1-176 0,-1 0 144 0,-1 5-144 16,-3 3 0-16,2 2 144 0,2 1-144 0,-3 0 0 15,-4 2 144-15,0 2-144 0,-2 5 0 0,-2 2 128 16,-4-1-128-16,-3-1 0 0,-3-3 144 0,-4 5-144 16,-4 6 192-16,-3-3-192 0,-4-4 576 0,-3 7 16 15,-1 3 0-15,-5-2 0 0,-5 0 112 0,-2 3 0 16,-4 3 16-16,-1 0 0 0,-7 1-96 0,-3-1-32 15,0-1 0-15,-6 1 0 0,-2 0-128 0,-3-3-16 16,-3-2-16-16,0-1 0 0,-2 0-176 0,-2-3-48 0,1-4 0 16,-1-4 0-16,2-3-208 0,-3 1 0 0,5-2 0 15,0-6 0 1,3-11-432-16,-1-5-16 0,0-7-16 0,3-3 0 16,-1-5-496-16,4-4-80 0,4-5-32 0,2-8-8928 0,1-8-1792 0</inkml:trace>
  <inkml:trace contextRef="#ctx0" brushRef="#br1" timeOffset="108499.784">11796 9993 20271 0,'0'0'1792'0,"-10"0"-1424"16,-1 1-368-16,3-1 0 0,8 0 2864 0,0 0 496 15,0 0 96-15,0 0 32 0,7 13-2928 0,3 1-560 16,1 2-176-16,4 4 0 0,6 4 176 0,2 3-128 16,4 4 128-16,-3 3-128 0,4 0 128 0,1 6 0 15,1 3 0-15,0 5 0 0,1 5-176 0,6 0 0 0,1-1 0 16,-4 3 0 0,-3 0-224-16,0 3-48 0,1 0-16 0,-2 2 0 0,0 3 160 0,-5 0 48 0,1-2 0 0,0 1 0 15,-4 0 256-15,1 5 0 0,-3 5 0 0,-1 1 0 16,-2-4 176-16,0-1 80 0,-4 1 32 0,0 1 0 15,0 3 160-15,1 0 16 0,-8 0 16 0,2-1 0 16,-5 1 0-16,-1-1 0 0,-2 0 0 0,-1 1 0 16,-2-1-48-16,-4-1-16 0,0-2 0 0,-3 0 0 15,-1 1-208-15,0-1-32 0,-2 0-16 0,-2-1 0 16,-2-3-160-16,0-1 0 0,1-3 0 0,-1 4 128 16,-4 1-128-16,3-2-176 0,-3-6 48 0,0-4 0 15,0-3-240-15,0-3-32 0,-4-4-16 16,4 1 0-16,1-4-480 0,2 0-80 0,1-6-32 0,-1-4 0 15,2-3-2336-15,1-7-480 0</inkml:trace>
  <inkml:trace contextRef="#ctx0" brushRef="#br1" timeOffset="109183.438">12624 10150 24239 0,'0'0'1072'0,"1"11"224"0,5 1-1040 0,4 1-256 0,0 0 0 0,5 2 0 0,5-1 288 0,-2 0 0 16,6-1 0-16,1 3 0 0,1 1 96 0,0 3 0 16,1 3 16-16,2 0 0 0,0 2-128 0,2-1-16 15,0 1-16-15,1 2 0 0,1-1-240 0,1 4 0 16,0-2 0-16,1 3 0 0,2 1 0 0,-2 3 128 16,1 0-128-16,-4 4 144 0,-1-1-144 0,-2 7 0 15,-1 5 0-15,-2 2 128 0,-1-3 128 0,-2 5 32 16,0-1 0-16,-2 5 0 0,-3 5 160 0,-1 2 16 15,-2 0 16-15,-2-3 0 0,-4 4 64 0,-4-1 16 16,-2 0 0-16,-2 3 0 0,-3 4 48 0,-4-3 16 16,-1-3 0-16,-2 1 0 0,-2 3-112 0,-1-1-32 15,2 1 0-15,-4-2 0 0,-2-2-176 0,1-2-48 0,-2-2 0 16,2-4 0-16,-1 0-256 0,1 1 128 0,0 0-128 16,0-5 0-16,3-7 128 0,-1-3-128 0,0-3 0 0,-1-2 0 15,3-3 0-15,-2-4 0 0,4-6 0 16,0 2 0-16,-1-4-320 0,4-3-32 0,0-5 0 15,1-4 0 1,2-2-320-16,-1-2-64 0,4-8-16 0,0 0 0 16,0 0-304-16,0 0-64 0,0 0-16 0,0 0 0 15,0 0-1008-15,0 0-208 0,0 0-32 0,4-9-4976 0,-4-2-976 0</inkml:trace>
  <inkml:trace contextRef="#ctx0" brushRef="#br2" timeOffset="116961.744">7818 9362 22111 0,'-15'-8'976'0,"8"4"208"0,-2-3-944 0,1 2-240 0,-2 1 0 0,1 1 0 15,9 3 752-15,-8-1 96 0,-3-1 32 0,2 1 0 16,-1 0-608-16,1-1-112 0,0-2-32 0,-2 3 0 15,0 2 0-15,0-1 0 0,-1-1 0 0,-2 1 0 16,0 4 0-16,-1 0-128 0,-4 0 192 0,1 4-64 0,-2 1-128 0,0 2-224 16,0 1 48-16,-3 3 16 15,0 4-240-15,-4 0-48 0,0-2-16 0,-3 4 0 0,-3 3 272 0,-2 2 48 16,2-1 16-16,-3 0 0 0,-1-1 128 0,2-2 0 16,2 0 0-16,-2 0-128 0,1 0 512 0,2 1 96 15,1 0 32-15,1 1 0 0,1 1-32 0,-1 6 0 16,-2 0 0-16,0 8 0 0,0 7-288 0,-1 4-64 15,-1 5-128-15,1 2 192 0,-2 3-192 0,1 1 0 16,0 2 0-16,-1 5 0 0,-3 7 0 0,1-3-160 16,-5-3 160-16,1 5-192 0,-4 4 64 0,0 2 0 15,2 0 0-15,3-1 0 0,-1-2 128 0,3 4 0 16,4 1 0-16,1 0-128 0,1-10 128 0,2 1 0 16,2-2 0-16,1 4 0 0,-1 4 0 0,0-1 144 0,0-1-144 15,3 3 0-15,1 1 128 0,-1 4-128 0,4 1 0 0,3 0 0 16,-3 1 256-16,2 4-48 0,0 2-16 0,3 5 0 15,2 0 16-15,-1 1 0 0,2 0 0 0,1 2 0 16,3 1-208-16,0-3 128 0,2-6-128 0,-1 2 0 16,4 7 0-16,0-8 0 0,0-5 0 0,3 0 0 15,1 2-176-15,2-2 32 0,2-3 0 0,0-4 0 16,2-3 144-16,3 6 0 0,2 7 0 0,0-4 0 16,3-2 0-16,1 4 0 0,0 5 0 0,1 0 0 15,0-1 0-15,3 1 0 0,-1-3 0 0,1 4 0 16,0 0 0-16,-2-4 144 0,0-5-144 0,1-4 0 15,2 2 224-15,1-5-64 0,-1 0-16 0,2-7 0 16,1-4 0-16,1-5 0 0,3 0 0 0,-2 0 0 16,4 1-16-16,3-5-128 0,5-3 192 0,0-6-64 0,5 0-128 0,1-5 160 15,3-3-160-15,3 0 160 0,0 3-160 0,2-1 0 16,-2-2 0-16,3-4 0 0,1-8 0 0,3 0 0 16,-1 1 0-16,3-4 0 0,1-5-240 0,-3-2 80 15,-4-3 16-15,3-1 0 0,4-4 144 0,-3-3-192 16,-2 0 192-16,1-5-192 0,1-4 192 0,-2-1-160 15,-4-2 160-15,2-1-160 0,1-3 160 0,1 1 0 16,1-1 0-16,-1-1 0 0,-2-5 0 0,-1-2 0 16,-3-1 0-16,-1-1 0 0,-3-1 0 0,1-2 0 15,2-6 0-15,-2-5 0 0,-2-2 0 0,-2-5 0 16,1-5 0-16,-2-3 0 0,-2-2 0 0,-4-6 0 16,-3-1 0-16,-3-3 0 0,1-2 0 0,-3-10 0 15,-2-7 0-15,-1-2-192 0,-2 1 192 0,-1-3-128 0,-1-6 128 16,0-3-128-16,-1 0 128 0,-2-2-160 0,-5-1 160 15,0 0-160-15,2-4 160 0,-1 1 0 0,-1 2-144 0,-3-1 144 16,-2-3 0-16,-4 0 0 0,-2-1 0 0,-2-4 0 16,-4-5 0-16,-3-3 0 0,-5-2 0 0,0-6 0 15,2-7 0-15,-1-3 0 0,-3 1 0 0,1-3 0 16,4-1 0-16,1 9 128 0,6 5-128 0,-3 4 0 16,2 1 0-16,0 6 0 0,-2 5 128 0,1 0-128 15,-3-2 0-15,-2 8 0 0,-2 6 0 0,-2 0 0 16,-5-5-128-16,-1 5 128 0,-4 3 0 0,-5 4 0 15,-2-1 0-15,-5-3 240 0,-7-1-48 0,0 2 0 16,2 2 160-16,-3-2 32 0,-1 2 0 0,1-3 0 16,1 0-192-16,3 6-16 0,2 7-16 0,2 7 0 0,3 5-160 15,1 5 0-15,1 3 144 0,2 6-144 0,3 7 848 0,0 6 112 16,0 3 0-16,1 6 16 16,0 4-3024-16,1 2-624 0,0 3-112 15</inkml:trace>
  <inkml:trace contextRef="#ctx0" brushRef="#br2" timeOffset="117482.9">5910 11533 17727 0,'-12'-9'784'0,"4"2"176"0,-2 3-768 0,2-4-192 0,6 0 0 0,2 1 0 16,-1-1 784-16,2 0 128 0,0-1 32 0,2 0 0 15,5-1-272-15,3-1-48 0,-1-3-16 0,4 1 0 16,5 0 32-16,3-2 16 0,1-5 0 0,4-1 0 0,1-3-208 0,3 0-64 16,2 0 0-16,3 0 0 0,4 0-240 0,4 0-144 15,1 1 160-15,3 1-160 0,2 0 128 0,2 1-128 16,-1 2 0-16,1 2 144 0,4 1-144 0,6 3 0 15,1 3 0-15,1 3 0 0,-2 3 0 0,1 3 0 16,0 1 0-16,3 2 0 0,3 7 192 0,-1 2 16 16,3 2 0-16,-3 3 0 0,-3-3 48 0,0 4 16 15,0 0 0-15,0 0 0 0,1 1 64 0,-4 0 16 16,-4-2 0-16,0 3 0 0,-4 2-80 0,-2 1-16 16,-3-1 0-16,1 1 0 0,3 1-256 0,-5-1 128 15,-4 0-128-15,-3-1 0 0,-4-2 0 0,-4 1-144 16,-3 0-16-16,-5-1 0 15,-4-4-1584-15,-2 1-320 0,-6-3-64 0</inkml:trace>
  <inkml:trace contextRef="#ctx0" brushRef="#br2" timeOffset="117952.026">5626 12490 19343 0,'-14'-7'1728'0,"4"4"-1392"15,-1-1-336-15,1 0 0 0,2 0 2688 0,5-4 448 16,2-3 112-16,2-1 16 16,5-4-3264-16,4 0-480 0,-1-2-176 0,5-3-48 0,3-2 432 0,5-1 80 15,0 0 0-15,9-3 16 0,4-1 176 0,6-1 0 16,3-2-144-16,4 0 144 0,3-1 0 0,1 2 0 16,2 4 0-16,6-3 0 0,1 0-144 0,6 4 144 15,4 2 0-15,-1 2 0 0,-1 2 0 0,5 2-128 16,6 2 128-16,3 4 0 0,3 4 0 0,0 2 0 15,-2 4 0-15,3 2 0 0,2 5 0 0,-1 5 0 16,1 1 0-16,-5 2 0 0,-3 3 0 0,-3 1 128 0,-1 1-128 16,-1 1 0-16,-4-1 0 0,-8 0 128 0,-7 1-128 15,-3 0 0-15,3-1 0 0,-4 1 0 0,-4 0 0 0,-4 5 0 32,-2 3-528-32,-3 1-160 0,-8-4-16 0,-4 0-10976 0</inkml:trace>
  <inkml:trace contextRef="#ctx0" brushRef="#br2" timeOffset="118451.128">5698 14010 26719 0,'-19'12'1184'0,"7"-4"240"0,-1-1-1136 0,2-1-288 16,2-3 0-16,1-1 0 0,2-3-192 0,6 1-80 15,-3-5-32-15,1-1 0 0,2 6 144 0,2-11 32 16,0-4 0-16,7-5 0 0,3-4 128 0,5-3-192 0,4 0 192 16,4-2-192-16,6 0 192 0,3-2-160 0,1 1 160 0,6-4-160 15,4-2 160-15,2 0 0 0,1 1-144 0,4-3 144 16,1-5 0-16,4 2 0 0,5 4 0 16,3 3 0-16,2 0 0 0,0 3 0 0,2 1 0 0,4 5 0 15,5 3 0-15,2 3 128 0,4-1 0 0,-3 3 0 16,2 1 64-16,0 5 16 0,1 2 0 0,4 5 0 15,-1 0-16-15,3 4 0 0,-2 4 0 0,2 2 0 16,-5 3 0-16,-4 4 0 0,-3 0 0 0,2 4 0 16,-1 5-192-16,-2 0 0 0,-4 0 0 0,-2 5 0 15,-6 2 144-15,-4 6-144 0,-2 3 128 0,-5 1-128 16,-5-2 0-16,-1 3 0 0,1-1 0 0,-5 2 0 16,-6 1-1760-16,-2 1-224 0</inkml:trace>
  <inkml:trace contextRef="#ctx0" brushRef="#br2" timeOffset="118941.845">6206 15944 30399 0,'-18'8'2704'0,"1"0"-2160"0,2-4-544 0,2-1 0 15,5-4 384-15,3-4-48 0,1-4 0 0,1-3 0 16,3-4-496-16,3-4-96 0,-2-2-32 0,5-4 0 15,5-4 288-15,3-4 0 0,2-4 0 0,3-1 0 16,5-3 0-16,2-1 144 0,1-1-144 0,4 0 128 16,2-2-128-16,4-4 0 0,0-4 0 0,1 1 0 15,1 2-160-15,2 1 160 0,0 3 0 0,7 3-144 16,3 1 144-16,3 4 0 0,5 2-144 0,1 5 144 16,0 3 0-16,2 2 0 0,3 4 0 0,6 2 0 0,3 2 0 15,2 3 0-15,3 4 0 0,1 4 0 0,2 3 0 16,2 4 0-16,2 3 0 0,-3 3 0 0,1 2 0 0,-2 5 0 15,2 5 0-15,1 2 0 0,-3 2-160 0,-4 1 160 16,-5 3 0-16,-6 1-144 0,-2 1 144 0,-3 4-208 16,-3 2 80-16,-3 2 128 0,-8 1-320 0,-3 3 64 15,-4 4 16-15,-5 2 0 16,-3 3-144-16,-2-2-48 0,-3-2 0 0,-5-2 0 16,0-3-2176-16,-7-5-432 0</inkml:trace>
  <inkml:trace contextRef="#ctx0" brushRef="#br2" timeOffset="119346.698">6545 16956 911 0,'0'0'0'0,"0"0"0"16,0 0 0-16,10-2 0 0,1-2 7312 15,5-5 1392-15,0-4 256 0,4-3 64 16,2-6-7616-16,7-5-1536 0,1-5-320 0,7-6-48 0,3-4 496 0,2-6 0 16,3-4 0-16,4-1 0 0,4-1 0 0,7 2 128 15,5 3-128-15,6 2 160 0,3 2-160 0,3-2 0 16,1-1 0-16,5 3 0 16,5 2-496-16,1 4 32 0,0 1 0 0,2 5 0 15,4 4-432-15,-3 6-64 0,1 3-32 0,-4 3 0 16,-7 0-208-16,1 3-32 0,-4 4-16 0,-2 0-9328 0</inkml:trace>
  <inkml:trace contextRef="#ctx0" brushRef="#br2" timeOffset="120539.029">7463 11859 26079 0,'0'0'1152'0,"-3"10"256"16,0 0-1136-16,-1-1-272 0,0-3 0 0,-1-1 0 0,0-2-256 0,5-3-96 15,-8-1-32-15,2 0 0 0,-2-1 384 0,0-4 0 16,-5-3 0-16,0 1 0 0,-3-6 0 0,-1-1 0 16,-7-6 0-16,1-3 128 0,0-2-128 0,0-2 0 15,-3-1 0-15,-3-1 0 0,-3-1 0 0,-1 1 0 16,-1-5 0-16,1 1 0 0,-2 0 144 0,-1-4-144 16,-1 0 160-16,-1-2-160 0,-1 1 192 0,2-2-64 15,0 0-128-15,-3 2 192 0,-1-1-64 0,-1 4 0 16,5 1-128-16,-1-1 192 0,-1 2 64 0,1-2 16 15,0-4 0-15,-3 4 0 0,1-1 144 0,-2-1 32 16,-1 0 0-16,1-1 0 0,2 1-48 0,-3-2 0 16,0-2 0-16,-1 1 0 0,0 0-192 0,-2-3-32 15,-6-5-16-15,1 0 0 0,2-1-160 0,-3 1 0 16,4-1 0-16,-1 4 0 0,2 3 0 0,1 0 0 0,1 1 0 0,-4 2 0 16,0-1-160-16,-3 3 160 0,0 1 0 0,2 0-144 15,-1-1 144-15,3 0 0 0,-1 2 0 16,1 0 0-16,-2 0 0 0,1 1 0 0,-3-3 0 0,2-1 128 15,-3-5-128-15,1 1 128 0,4-1-128 0,2 1 128 16,0 0-128-16,-1 0 0 0,-5 2 128 0,6-2-128 16,3-2 0-16,0 2 128 0,1 2-128 0,-2 1 0 15,2 2 0-15,0 2 0 0,1 3 0 0,-1 1 128 16,2 0-128-16,-2 2 128 0,-1-1-128 0,-1 3 128 16,2 0 64-16,4 1 0 0,0-2 16 0,3 2 0 15,1-1 112-15,2-2 32 0,0-3 0 0,3 0 0 16,-1-1-208-16,1 0-144 0,-2-1 192 0,4 1-192 0,2 0 128 15,2-1-128-15,1-2 0 0,4 2 0 0,0 4 0 16,0 1 0-16,0 3 0 0,3-3 0 0,1-1 0 0,5 0 0 16,-4 1 128-16,5 4-128 0,1-1 0 0,4 5 0 15,1-2 0-15,-1 4 0 0,2 2 0 0,2 0 0 16,4 1 0-16,-2 1 0 0,3-1 0 0,2 2 0 16,4-1 0-16,-1-2 0 0,2 1 0 0,-1-2 0 15,0-3 128-15,2 2-128 0,1 2 0 0,2 1 128 16,1 1-128-16,0 1 0 0,1-1 0 0,0 1 0 15,0 0 0-15,0 6 0 16,0 0-2160-16,0 5-384 0</inkml:trace>
  <inkml:trace contextRef="#ctx0" brushRef="#br2" timeOffset="121627.457">1527 6943 12895 0,'-12'-16'1152'0,"3"6"-928"0,3 0-224 0,-2 2 0 0,1 3 3488 0,7 5 656 16,-4-5 128-16,4 5 16 0,0 0-3648 0,0 0-640 15,-3 10-304-15,1 5 32 16,0 4-368-16,1 4-64 0,0 2 0 0,0 1-16 0,0 2 288 0,3 5 64 16,3 6 16-16,3 7 0 0,1 5 160 0,3 3 16 15,0 3 16-15,5-1 0 0,5 4-32 0,0-2 0 16,2-2 0-16,0-3 0 15,3-5-544-15,-1-6-112 0,3-7-32 0,-2-11 0 16,2-9 352-16,-4-10 64 0,0-7 16 0,1-6 0 0,-5-5 848 0,1-6 176 16,0-5 48-16,-1-4 0 0,-2-5 16 0,0-4 16 15,-2 2 0-15,-2-5 0 0,-1-1-224 0,-3-2-48 16,1-1-16-16,-2 0 0 0,-2 0 192 0,-1 1 32 16,-2 0 16-16,1 2 0 0,0 6-176 0,0 0-48 0,0 3 0 15,-1 3 0-15,1 5-256 0,2 3-128 0,1 4 0 0,0 2 128 16,0 5-128-16,-1 4 0 0,1 1 0 0,0 4 0 15,-9 1 0-15,13 6 0 0,1 4-144 0,-1 6 144 16,0 6-256-16,-2 7 48 0,-2 4 16 0,1 9 0 16,-2 9 16-16,0 7 16 0,-5 3 0 0,4 5 0 15,-1 5 160-15,-1 6 0 0,-4 6 0 0,-2 1 0 16,-4-3 176-16,-4-1-48 0,-2-1 0 0,-1-2 0 16,-2-4 272-16,-7-3 48 0,-3-6 16 0,0-2 0 15,1-6 272-15,-2-4 48 0,0-5 16 0,-1-3 0 16,-2-2-336-16,2-5-64 0,-1-3-16 0,-1-7 0 15,0-7-224-15,0-6-160 0,-2-2 192 0,0-8-192 0,4-6 0 16,1-7 0-16,5-5 0 0,0-2 0 0,0-5-336 16,4-6 16-16,3-5 16 0,6 1 0 0,5-5-16 15,3 1 0-15,2-4 0 0,7 1 0 0,5-1 320 0,2 2-128 16,2 1 128-16,3 2 0 0,4 1 224 0,5 5 160 16,2 2 16-16,1 3 16 0,2 2-224 0,1 1-32 15,-1 1-16-15,2 6 0 0,4 4-144 0,-1 4 0 16,3 3 0-16,-2 1 0 15,-2 1-576-15,-2 3 16 0,-5 5 0 0,-4 2-8480 16,-1 2-1712-16</inkml:trace>
  <inkml:trace contextRef="#ctx0" brushRef="#br2" timeOffset="121953.742">2748 6804 24879 0,'-9'-6'1088'0,"9"6"256"0,-2-8-1088 0,2 8-256 0,0 0 0 0,6-5 0 0,6-1 1472 0,3 2 256 15,4-2 32-15,2 0 16 0,2-1-1344 0,2 0-272 16,2-2-160-16,1 0 192 0,2 1-368 0,6 2-64 16,5-1-16-16,2-2 0 15,-5-2-1728-15,1 1-336 0,-7 3-80 0</inkml:trace>
  <inkml:trace contextRef="#ctx0" brushRef="#br2" timeOffset="122207.954">2769 7376 36159 0,'0'0'1600'0,"-4"-7"336"0,4 7-1552 0,5-9-384 0,6-1 0 0,9-3 0 16,4-3 256-16,5-4-48 0,3-1 0 0,6-2 0 16,4 0-208-16,3 1 0 0,2-1 0 0,5 1 0 15,1 0 0-15,2 0-256 0,-4 2 48 0,0 0 16 32,1 0-2560-32,-3-1-496 0</inkml:trace>
  <inkml:trace contextRef="#ctx0" brushRef="#br2" timeOffset="124470.582">4658 6529 27647 0,'-9'-25'2448'0,"6"9"-1952"0,-1-3-496 0,-1-2 0 31,1 0-240-31,0 0-144 0,2 2-16 0,1 1-16 0,-3 3 416 0,-1-2 0 0,-1 1 0 0,-2 2 176 16,0 7 32-16,-4 2 16 0,-6 2 0 0,2 1 0 16,-5 2-352-16,-2 6-80 0,-7 8-16 0,1 1 0 15,-2 2-384-15,-2 1-80 0,-1 2-16 0,-2 2 0 0,5 3 272 0,-1 0 48 16,-2 0 16-16,-1 1 0 0,2 2 368 0,2 0 0 16,0 2 0-16,5 1 0 0,1 0 192 0,3 3 16 15,3 2 0-15,4 3 0 0,2-2 144 0,4-2 32 16,2-2 0-16,5 0 0 0,2-1-192 0,6-3-16 15,3-5-16-15,2-3 0 0,0-3-160 0,0-2 0 16,1-3 0-16,3-5 0 0,4-4-272 0,1-6-96 16,-3 0-16-16,4-6 0 0,1-5 144 0,3-6 32 15,-3-4 0-15,4-2 0 0,-3-6 384 0,2-4 80 16,4-6 0-16,0 0 16 0,-1 1-272 0,0-1 160 16,0 0-160-16,-1 3 128 0,1 0-128 0,-4 4 0 15,1 5 144-15,0 2-144 0,-4 3 240 0,-2 5-32 16,-3 5 0-16,-1 5 0 0,-2 6 304 0,1 5 64 15,-5 4 16-15,2 6 0 0,0 5-160 0,-1 7-48 0,-1 7 0 16,-2 2 0-16,-2 2 96 0,-1 6 16 0,-4 4 0 16,-3 7 0-16,-2 3-304 0,-4-1-64 0,-4-5-128 0,-1 0 192 15,-1-3-64-15,-1-5 0 0,-2-2-128 0,-2-1 192 16,-1-4-32-16,2-3-16 0,0-2 0 0,1 0 0 16,-3-4-144-16,5-3 128 0,2-2-128 0,-1 0 128 31,3-3-1792-31,1-3-352 0,6-5-80 0,-2-2-10128 0</inkml:trace>
  <inkml:trace contextRef="#ctx0" brushRef="#br2" timeOffset="124709.217">5055 6801 33167 0,'-9'0'2944'0,"1"3"-2352"16,8-3-464-16,0 0-128 0,-5 5 1280 0,1 5 224 16,-3 2 48-16,3 6 16 0,-1 4-1328 0,-3 5-240 15,1 3 0-15,-3 5-192 0,-3 4 192 0,1 2 0 16,3 4 0-16,-1 1-128 0,-2 1 128 0,0 0-192 16,-2 2 192-16,3-3-192 15,0-2-1568-15,3-4-320 0,0-2-64 0,2-6-7824 16,4-6-1552-16</inkml:trace>
  <inkml:trace contextRef="#ctx0" brushRef="#br2" timeOffset="125170.882">5903 5807 22111 0,'-18'-2'976'0,"4"0"208"0,-5-1-944 0,2 3-240 16,1 4 0-16,2 2 0 0,0 0 1184 0,-2 5 192 16,0 4 32-16,-1 7 16 0,1 5-1104 0,-1 3-320 15,-2 3 144-15,-1 5-144 0,-2 2 0 0,0 2 0 16,0 1 0-16,0 4 0 0,-1 4 0 0,2 3 144 16,-2 4-144-16,4-2 0 0,3-2 0 0,2 0 0 15,2-3 0-15,5-1-192 0,0 0 192 0,5 0 0 16,1 1 0-16,3-1 0 0,3-4 0 0,0-3 0 15,0-3 0-15,5-3 0 0,3-5 0 0,3-4 0 16,-1-4 192-16,1-3-192 0,1-2 192 0,3-3-192 16,1 0 192-16,2-7-192 0,2-4 0 0,2-2 0 15,2-1 0-15,3-2-192 16,0-4-1952-16,0-2-384 0,10-10-80 0,-1-4-16 0</inkml:trace>
  <inkml:trace contextRef="#ctx0" brushRef="#br2" timeOffset="125468.384">6137 6040 31263 0,'-7'-10'1392'0,"3"5"272"0,-1-3-1328 0,2 3-336 0,3 5 0 0,0 0 0 0,0 0 144 15,0 0-144-15,9 12 192 0,-1-2-192 0,1-1 0 0,1 6 0 16,1 5-192-16,3 3 48 0,4 4 144 0,2 3-128 16,2 2 128-16,-2 4-128 0,1 6 128 0,-2 0 0 15,2-1-144-15,2 1 144 0,0 3 0 0,1-2 0 16,-3-5 0-16,0-3 0 0,0-1-128 0,-1-3-16 16,-3-3 0-16,0-2 0 0,-1-3-192 0,1-2-48 15,-3-5 0-15,1 0 0 16,-1-2-1312-16,-2-3-272 0,0-2-48 0</inkml:trace>
  <inkml:trace contextRef="#ctx0" brushRef="#br2" timeOffset="125757.769">6730 6042 23951 0,'-6'-11'1056'0,"-1"7"224"0,-3 1-1024 0,2-1-256 0,1 0 0 0,7 4 0 16,-8 8 2240-16,-1 4 384 0,0 3 64 0,-3 4 32 15,0 3-2272-15,-2 5-448 0,0 2 0 0,-4 8-176 16,-1 4 176-16,-2 7 0 0,1 7 0 0,-2 0-128 16,-2-1 128-16,-2 0-160 0,-4 2 160 0,2-1-160 15,-1-1 160-15,3-1 0 0,-2-1 0 0,1 2 0 16,-3-4-224-16,1-2 32 0,6-7 16 0,1-3 0 15,3-7-240-15,0-2-48 0,6-1-16 16,1-4 0-16,2-5-1952 0,3-5-400 0</inkml:trace>
  <inkml:trace contextRef="#ctx0" brushRef="#br2" timeOffset="126004.439">7010 6842 26719 0,'0'0'1184'0,"-7"9"240"16,-2 0-1136-16,2 2-288 0,-1 1 0 0,1 6 0 0,2 8 1472 0,0 0 256 0,0 3 32 0,-2-1 16 15,-2 2-1520-15,1 2-256 0,1 2-160 0,-2-1 32 16,0 3-112-16,3-2-16 0,3 1 0 0,-4-1 0 31,0 1-2896-31,1-4-592 0,-4 4-112 0,1-18-32 0</inkml:trace>
  <inkml:trace contextRef="#ctx0" brushRef="#br2" timeOffset="126454.895">7215 6232 13823 0,'6'-15'608'0,"-2"4"128"0,-2-3-592 0,5 1-144 16,4-2 0-16,3 3 0 0,2 1 3856 0,2 0 752 15,7 0 128-15,-3 0 48 0,-1-1-3808 0,1 5-752 16,1-1-224-16,0 3 0 0,1 2 128 0,0 0-128 15,1 2 0-15,-1-1 0 0,0-1 0 0,-3 6 0 16,1 3 0-16,-1 1 0 0,-3 2 0 0,-3 0 0 16,-8 5-160-16,2 3 160 0,2 3-384 0,-5 5 16 15,-3 2 0-15,-4 4 0 0,-4 3 144 0,-5 5 32 16,-4 0 0-16,-3 5 0 0,-3 2 192 0,-1 0 0 0,-4 0 0 16,1-4 0-16,2-2 272 0,4-4-48 0,0 0-16 0,3 1 0 15,0 0-48-15,3-2-16 0,2-2 0 0,3 0 0 16,0-1-144-16,4-3 0 0,2-4 0 0,3-3 0 15,1-4 144-15,4-2-144 0,2 0 160 0,2-4-160 16,3-2 352-16,2-2-32 0,3 0 0 0,6-4 0 16,3 0 224-16,4-6 32 0,2-5 16 0,7-1 0 15,0-1-592-15,3-3 0 0,2-2 0 0,-2-5 0 16,-2-4-912 0,-2-2-208-16,-4-3-32 0,-2 1-12736 0</inkml:trace>
  <inkml:trace contextRef="#ctx0" brushRef="#br2" timeOffset="126677.892">7122 6739 30399 0,'-9'-6'2704'0,"2"2"-2160"15,3-2-544-15,4 6 0 0,0 0 1936 0,14-5 288 16,3-2 48-16,6 2 16 0,4-3-1712 0,4-1-320 15,2-1-80-15,7-2-16 0,3-2-16 0,3 0 0 16,0-3 0-16,5 1 0 0,-1-1-288 0,4 1-64 16,1-2-16-16,2-2 0 15,0 3-2032-15,-2-4-416 0,-4-4-80 0</inkml:trace>
  <inkml:trace contextRef="#ctx0" brushRef="#br2" timeOffset="127055.03">8230 5861 26719 0,'-3'-16'2368'0,"2"12"-1888"16,1 4-480-16,0 0 0 0,0 0 2192 0,16 10 352 16,2 4 64-16,2 5 16 0,3 6-2240 0,-1 4-384 15,-2-1-176-15,-1 5 16 0,-1 3 160 0,1 2 0 16,-3 4 0-16,-1-1 0 0,-4 0 0 0,-1 7 0 15,0 6 0-15,-5 3 0 0,0 2 0 0,-4-2 0 16,-3-4 0-16,-2 0 0 0,1-2 0 0,0-1 0 16,-5-2-144-16,1 0 144 15,-4 1-528-15,0-1-48 0,1-4 0 0,-3-5 0 16,0-2-2368-16,-1-5-496 0,-6 7-80 0,3-14-32 0</inkml:trace>
  <inkml:trace contextRef="#ctx0" brushRef="#br0" timeOffset="134549.823">6075 12396 22111 0,'-11'-7'976'0,"4"4"208"0,7 3-944 0,-5-6-240 16,1-2 0-16,4 8 0 0,0 0 960 0,0 0 128 16,1-9 48-16,-1 9 0 0,0 0-864 0,6-5-272 0,-6 5 160 0,11-4-160 15,-3 1 0-15,0 2 0 0,1 1 0 0,1 0 0 16,1 0-144-16,-1 0 144 0,1-1 0 0,1 1 0 15,1 0 0-15,3 0 0 0,1 2 0 0,1-3 0 16,-1-1 176-16,3-2 144 0,2 0 16 0,1 1 16 16,2-2 224-16,2 0 64 0,1-2 0 0,1 2 0 15,3 0-64-15,0-1-16 0,1-3 0 0,-1 0 0 16,0 1-144-16,5 1-32 0,2-2 0 0,0-2 0 16,4 0-112-16,2 2-16 0,2 0-16 0,-1 0 0 15,0 0-80-15,1-4-16 0,1-1 0 0,-1 1 0 16,0 1-144-16,3 0 160 0,-1-1-160 0,2-1 160 15,-3 0-160-15,-2 1 128 0,-2 0-128 0,-1 1 128 16,1-4-128-16,1 3 128 0,2 3-128 0,-1-1 128 0,-1-1 0 16,1 1-128-16,-1-1 192 0,0 1-64 0,-1 0 48 0,1 2 0 15,-2-1 0-15,3 2 0 0,3-1-32 0,-1 0 0 16,3-1 0-16,-1 2 0 0,0-3-16 0,-1 2 0 16,-2 1 0-16,0-2 0 0,2-2-128 0,0 1 160 15,-3-5-160-15,2 3 160 0,3 1-160 0,0 0 128 16,-5 0-128-16,0-4 128 0,-1 1-128 0,-1-1 0 15,1 3 144-15,1 2-144 0,2-2 128 0,-2 0-128 16,-2 1 128-16,1 1-128 0,0 0 128 0,-2 2-128 16,-2 1 160-16,-1 1-160 0,1 0 224 0,5 0-48 15,3 2-16-15,-2-2 0 0,-3-2-32 0,0 1-128 16,0-1 192-16,-1 1-64 0,-1-2 0 0,1 1-128 16,-4 0 192-16,5-1-64 0,4 0-128 0,-2 2 128 0,-2-2-128 15,1 1 128-15,1 1-128 0,-2-1 0 0,-2-1 144 16,0 1-144-16,1 0 192 0,1-1-48 0,0-1 0 15,-2 3 0-15,1-3 0 0,3 2 0 0,1 1 0 0,-1-1 0 16,-3 0-16-16,1 1-128 0,-2-1 192 0,3 0-64 16,0 0-128-16,1-1 128 0,3-2-128 0,-1 2 128 15,1-1-128-15,-1 1 0 0,-2 2 0 0,0-1 128 16,1-2-128-16,0 3 0 0,2-1 0 0,-2 1 0 16,-1-1 0-16,0-1 0 0,1-2 128 0,-1 0-128 15,-2 0 0-15,1 2 0 0,-3 1 0 0,4 1 0 16,1-3 0-16,-1 1 0 0,-1 0 0 0,1 2 0 15,-1-1 0-15,-1 0 0 0,-2-2 0 0,2 2 0 16,-2-3 0-16,2 2 0 0,1-1 128 0,1 0-128 16,1 1 0-16,1-1 0 0,0-1 0 0,-2 0 0 15,-2-2 0-15,-1 1 0 0,1-1 0 0,1 0 0 0,3-2 0 16,-2 1 0-16,0 1 0 0,-1 0 0 0,-2 0 0 16,2 0 0-16,-1-2 128 0,-1 0-128 0,1 5 0 15,-2 0 0-15,1 2 0 0,-3-2 0 0,-2-2 0 0,0 2 0 16,4 4 0-16,-3-1 0 0,-4-3 128 0,-1 2 0 15,1 1 0-15,-3 2 0 0,0-1-128 0,-1 1 0 16,-2-2-192-16,2 1 192 0,0 1 0 0,-1 0 0 16,-5 2 0-16,2-1 0 0,2 1 0 0,0 2 0 15,-5-4 0-15,1 3 0 0,-1 0 0 0,-2-1 0 16,-1 1 0-16,1-1 0 0,-3 0 0 0,-1 1 0 16,-2-1 0-16,1 0 128 0,-1 2 0 0,1 0 0 15,-3-1 0-15,0-1 0 0,-1 0 16 0,-2 2 0 16,-1 0 0-16,0-1 0 0,1-1-144 0,-2 1 160 0,1-1-160 15,-1 2 160-15,-9 2-16 0,10-1 0 0,-10 1 0 16,7-2 0-16,-7 2-144 0,0 0 128 0,0 0-128 0,8 2 128 16,-8-2-128-16,0 0 0 0,0 0 0 15,0 0 0-15,0 0 0 0,0 0 128 0,0 0-128 0,0 0 0 16,0 0 0-16,0 0 0 0,0 0 128 0,0 0-128 16,0 0 0-16,0 0 0 0,0 0 0 0,0 0 0 15,0 0 0-15,0 0 0 0,0 0 0 0,0 0 0 16,0 0 0-16,0 0 0 0,0 0 0 0,0 0 0 15,0 0 0-15,0 0 0 0,0 0-128 0,0 0 128 16,0 0-144-16,-7 6 144 0,-3-2-192 0,10-4 192 16,0 0-896-16,-9 5-80 15,0 2-16-15,-3 0 0 0,-4-1-2304 0,-1 2-464 0</inkml:trace>
  <inkml:trace contextRef="#ctx0" brushRef="#br0" timeOffset="136489.892">5920 12433 911 0,'0'0'0'0,"0"0"0"16,-9 2 0-16,9-2 0 0,0 0 1744 0,0 0 272 15,0 0 48-15,0 0 16 0,0 0-1664 0,0 0-416 16,-9 1 0-16,9-1 0 0,-7-3 256 0,7 3-48 15,0 0 0-15,0 0 0 0,-8-3 736 0,8 3 144 16,0 0 16-16,0 0 16 0,-7 0-112 0,7 0-32 0,-8-3 0 16,8 3 0-16,0 0-400 0,0 0-64 0,0 0-32 0,0 0 0 15,0 0-16-15,0 0 0 0,0 0 0 0,0 0 0 16,0 0 48-16,0 0 0 0,0 0 0 0,0 0 0 16,0 0-48-16,0 0 0 0,0 0 0 0,0 0 0 15,0 0-144-15,6 6-16 0,-6-6-16 0,5 8 0 16,-5-8-128-16,11 7-32 0,-1-2 0 0,0 0 0 15,-10-5-128-15,0 0 160 0,12 3-160 0,-4 0 160 16,1-3-160-16,-1 1 192 0,1 0-192 0,1 2 192 16,-10-3-64-16,10 1 0 0,1-1 0 0,0 2 0 15,-2 1 80-15,2-2 16 0,1 4 0 0,-1-5 0 16,0-2 16-16,1-1 0 0,1 3 0 0,0-2 0 16,1 0 32-16,0 0 16 0,0 0 0 0,3-1 0 0,1 3-112 15,0-1-32-15,1-2 0 0,-1 2 0 0,0-1-144 16,-1 1 128-16,-2 1-128 0,-1-2 128 0,-3-1-128 0,-1 1 0 15,-1 0 144-15,-9 2-144 0,0 0 176 0,0 0-48 16,0 0 0-16,0 0 0 0,0 0 128 0,0 0 32 16,-7 3 0-16,-1 0 0 0,0 1-16 0,-5 2 0 15,-4 4 0-15,0 0 0 0,-4 0-272 0,-1 1 0 16,-3 0 128-16,2 0-128 0,1-2 0 0,0-3 0 16,-2 1 0-16,1 1 0 0,0-1 0 0,0 0 0 15,1-6 0-15,1 0 0 0,0 0 160 0,3-1-32 16,2 0 0-16,1-3 0 0,-1-5 0 0,5-2-128 15,8-1 192-15,2 0-64 0,2-2-128 0,1-1 0 16,4-3 0-16,2 1 0 0,2-2-128 0,5 1-16 16,1-2 0-16,4-1 0 0,-1 1 144 0,1 4 0 15,4 2 0-15,-4 2-128 0,0-1 128 0,2 5-160 0,0 2 160 16,2 2-160-16,-2 2 160 0,2 4-128 0,-7 0 128 0,1 5-128 16,-3 1 832-16,-3 4 192 0,-5 0 16 0,-3 0 16 31,1 0-1696-31,-6 0-352 0,-5 3-64 0,-1-3-16 0,-5-2 1056 0,-2-1 144 0,-1 0 144 0,-3-1-16 15,-1-1 304-15,1-2 64 0,-4-3 16 0,1 0 0 16,-1 1-176-16,0-2-16 0,1-2-16 0,1-3 0 16,4-1-128-16,2 1-32 0,3 0 0 0,0-3 0 15,3-3 16-15,2 3 0 0,6 6 0 0,-3-8 0 16,3-1-160-16,2 2 0 0,0 1 0 0,5 2-176 16,3-1-16-16,4 2 0 0,2-1 0 0,2-1 0 15,3 0-48-15,0 0-16 0,4 5 0 0,-2-1 0 16,1-1-320-16,3 1-64 0,0 2 0 0,0 1-8960 15,-3-1-1776-15</inkml:trace>
  <inkml:trace contextRef="#ctx0" brushRef="#br0" timeOffset="140780.84">6406 13794 911 0,'0'0'0'0,"-7"-4"0"15,1-2 0-15,6 6 0 0,0 0 4672 0,0 0 832 16,0 0 192-16,3-6 16 0,-3 6-4560 0,10-8-928 0,0 1-224 0,3 1 0 15,1-2 0-15,3 0 128 0,2 0-128 0,3-1 0 16,0 1 192-16,5-1-64 0,3 0-128 0,1 1 192 16,4-2-192-16,3 0 176 0,2-1-176 0,3 2 160 15,3 0 32-15,0 2 16 0,0-2 0 0,5-2 0 16,2-2 32-16,0-3 0 0,1 1 0 0,4 2 0 16,4 2 16-16,1-5 16 0,-3-5 0 0,1 1 0 15,1 4 112-15,0-1 0 0,2 2 16 0,2-3 0 16,-1 0-64-16,0 1-16 0,-2 1 0 0,1 0 0 15,4 1-112-15,1 1-16 0,1 0-16 0,0 2 0 16,-2-1-176-16,-1 2 0 0,1 1 144 0,0-2-144 16,-2-2 0-16,0 1 0 0,-2 2 0 0,-1-3 0 0,-3-1 0 15,0 0 0-15,-1-1 0 0,3 1 128 0,3-2 0 16,-2 1 0-16,-3 0 0 0,-1-1 0 0,-1-3 96 0,4 0 32 16,-1 4 0-16,1-2 0 0,1-3-16 0,-1 1 0 15,-2 0 0-15,3-2 0 0,-1-3-64 0,4 1-16 16,-1-1 0-16,2 0 0 0,-1-4-160 0,-1 3 0 15,-2-1 0-15,0 1 128 0,1-3 752 0,0 1 144 16,2-2 16-16,-2 3 16 16,-3 4-1568-16,0 4-304 0,3 0-64 0,2 2-16 0,1 1 896 0,2 0 0 15,-1 2 176-15,0 1-32 0,-3-4-144 0,1 1 0 16,3 1 144-16,-1-1-144 0,1 0 0 0,-2-1 0 16,-4-2 0-16,3 1 0 0,0 0 128 0,-1 2-128 15,-3-3 128-15,-4 2-128 0,-1 1 352 0,0-2 0 0,-1-1 0 16,-2-2 0-16,-3 2 0 0,0 1 0 0,-1 2 0 15,-1-2 0-15,1 0-160 0,-1 0-16 0,-2-3-16 0,-2 2 0 16,-1 1-160-16,0 1 128 0,1 1-128 16,2-1 128-16,1-2 16 0,0 3 0 0,0-1 0 0,1 1 0 15,-3-1 48-15,1 2 16 0,-1 0 0 0,3 1 0 16,4 1-208-16,-2 0 0 0,-2-2 0 0,3 3 0 16,-3 1 0-16,0 1 0 0,-3 0 0 0,0-1 0 15,1 0 0-15,0-1 0 0,-3-2 0 0,2 1 0 16,1 0 0-16,-1 0 0 0,-3 1 0 0,-3 2 0 15,-2 0 0-15,1 1 128 0,-1 0-128 0,0 3 0 16,0 1 0-16,-3 2 176 0,1 1-176 0,-1 1 160 16,0-4-160-16,-3 5 160 0,-2 4-160 0,0-2 160 15,1-2-160-15,0-1 0 0,-5 2 0 0,2 0 128 16,-1 0-128-16,1 0 0 0,-5-1 0 0,1 0 0 0,0 0-192 16,-2-1 192-16,-1 0-192 0,-2 1 192 0,1-1-320 15,-4 0 64-15,1-1 16 0,-4-1 0 16,-2 0-240-16,-2 1-48 15,-3 0-16-15,1-1 0 0,-7 3 32 0,0 0 0 0,0 0 0 0,0 0 0 16,0 0-1536-16,0 0-320 0,0 0-48 0,2 8-9872 16</inkml:trace>
  <inkml:trace contextRef="#ctx0" brushRef="#br0" timeOffset="141822.707">7024 15025 19343 0,'0'0'848'0,"-7"-7"192"0,1 0-832 0,4 1-208 0,2 6 0 0,0 0 0 16,0 0 1088-16,0 0 192 0,4-5 16 0,6 0 16 16,1 3-1120-16,2 0-192 0,4 0 0 0,5-3-144 15,0-2 144-15,6-1 0 0,6 0-144 0,5 1 144 16,-2-4 0-16,5 0 0 0,3 0 0 0,0 0 0 16,-2 0 208-16,9-2 16 0,1 0 0 0,4-2 0 0,2-2-16 15,3 1 0-15,2-2 0 0,4 2 0 0,3 0-48 0,5-1-16 16,1-2 0-16,1 3 0 0,1 0 64 0,4 1 16 15,2-2 0-15,2 2 0 0,1 1 32 16,-3 0 0-16,0 0 0 0,4 1 0 0,5-1-128 16,-1-1 0-16,0 1-128 0,-1 1 192 0,-1-2-192 0,3 1 176 15,-1-1-176-15,-1-3 160 0,-3 1 32 0,1-1 16 16,0-1 0-16,-1-1 0 0,0 1 112 0,-3-1 0 16,1 2 16-16,-2 0 0 0,0-3-80 0,1 1 0 15,-2 0-16-15,1 1 0 0,0 0-240 0,1-1 0 16,0-1 128-16,-5 1-128 0,-4 0 0 0,-1 0 176 15,1-2-176-15,0 2 160 0,1 3-32 0,-4 1-128 16,-5-1 192-16,1-1-64 0,-3 2 48 0,3-1 0 16,-5 2 0-16,-1 1 0 0,-2-2-48 0,-3 1-128 0,-5 0 192 15,0 1-64-15,-1 2-128 0,-2 0 128 0,1-1-128 16,-3 0 128-16,0-2-128 0,-3 6 128 0,-2 0-128 0,-1 0 128 16,-3-2 80-16,0 1 16 0,4 1 0 0,-3 3 0 15,2-3 16-15,-1 2 0 0,-2 2 0 0,1 0 0 16,-1 1-240-16,-7 0 144 0,-3-3-144 0,1 1 128 15,-1 1-128-15,0-1 0 0,-4 2 0 0,2-3 0 16,-2 2 0-16,3 2 128 0,-2-3-128 0,-3 3 0 16,-3 0 0-16,0 0 0 0,1 0 128 0,1 3-128 15,-4-1 0-15,1 1 0 0,-2 0 0 0,0-1 0 16,-3 2 0-16,0-1 0 0,-3 0 0 0,-2 0 0 16,-3 0-1264-1,-7 0-128-15,0 0-16 0,0 0-8192 0,0 0-1648 0</inkml:trace>
  <inkml:trace contextRef="#ctx0" brushRef="#br0" timeOffset="142701.666">7608 15890 14735 0,'0'0'1312'0,"0"0"-1056"15,0 0-256-15,2-8 0 0,-2 8 1472 0,5-8 224 16,0 2 48-16,5 0 16 0,3 2-1600 0,3-2-320 16,0 0-64-16,4 0-16 0,1 2 240 0,1 0 0 0,1 0 0 0,1 1-144 15,0-1 144-15,2 1 0 0,-1 0 0 0,1-2 0 16,2-2 368-16,2 1 0 0,1-1 0 0,7-1 0 16,4-2 208-16,3 2 32 0,1-5 16 0,3 1 0 15,3 1-128-15,0 1-32 0,2 1 0 0,2 2 0 16,7-1-80-16,1 1-32 0,2 1 0 0,2-2 0 15,-1-2 64-15,4 1 16 0,5 3 0 0,2-1 0 16,1 0-112-16,-1-1-32 0,-1 1 0 0,4-1 0 16,-1 1-32-16,3-2-16 0,1 0 0 0,0-1 0 15,-6 0-112-15,1-1 0 0,1 2-128 0,2 0 192 16,0-4-192-16,-4 5 128 0,-1-4-128 0,0-1 0 16,2 1 1024-16,-2 0 128 0,-4 0 0 0,1 1 16 15,-2-3-1552-15,2 2-304 16,-1-4-64-16,-3 5-16 0,-3 0 768 0,-2-1 0 0,-4 1 160 0,-4-1-32 0,-1-1 0 0,-2 1-128 15,-1 0 192-15,-3 1-64 0,1-2-128 0,-4 2 0 16,-6 2 0-16,-4 3 0 0,-2 1 0 0,-6 0 128 16,-2 1-128-16,-3 1 0 0,-3-1 128 15,-3 3-128-15,-1 2 128 0,-2-1-128 0,0-1 0 0,-2 1 0 16,-3 0 0-16,-10 0 0 0,7 2-304 0,1 2-32 16,-8-4-16-16,0 0 0 15,0 0-1744-15,-6 9-336 0,0-1-80 0</inkml:trace>
  <inkml:trace contextRef="#ctx0" brushRef="#br0" timeOffset="143467.012">7366 10323 4607 0,'-15'5'192'0,"4"-5"64"0,-3 0-256 0,2-2 0 16,1 2 0-16</inkml:trace>
  <inkml:trace contextRef="#ctx0" brushRef="#br0" timeOffset="143932.398">7020 10539 13823 0,'0'0'608'0,"-9"2"128"0,0 0-592 0,1-2-144 0,1 0 0 0,7 0 0 16,0 0 2368-16,0 0 448 0,0 0 96 0,0 0 16 16,0 0-2064-16,0 0-416 0,0 0-64 0,0 0-32 15,8 3-352-15,4 0 144 0,-1 0-144 0,3 0 0 16,0-2 192-16,5-1-64 0,4-2 0 0,4 0-128 16,0 1 192-16,5-2-192 0,4-2 192 0,2-1-192 15,3-2 336-15,2 0-32 0,-1-3-16 0,3-3 0 16,2 1 64-16,5-4 16 0,0-1 0 0,6 0 0 15,3 2-112-15,2-2 0 0,-1-4-16 0,0 2 0 0,7 2-16 0,1 0 0 16,-1-1 0-16,3 2 0 0,2-3-80 16,-2 4-16-16,2 0 0 0,3 0 0 0,2-2-128 0,0 0 0 15,-3 1 0-15,1-2 0 0,-1 4 0 0,4-4 0 16,6 0 0-16,-3 2 0 0,-4-1 0 0,1 1 0 16,2 0 0-16,-4 2 128 0,-2 0-128 0,-5 0 0 15,-2 0 0-15,-2-1 0 0,-3 4 0 0,-1 1 0 16,-3 1 144-16,0 2-144 0,0 1 192 0,-4-1-48 15,-7 0 0-15,-2 2 0 0,-3-1 48 0,-2 2 16 16,-1 2 0-16,2-1 0 0,-5-1-208 0,2 0 0 16,-5 3 0-16,-2 1 0 0,-3 1 0 0,-2 2 0 15,0 0 0-15,-7 0 0 16,-5-2-304-16,-2 2-144 0,-1 1-48 0,-5 0-8880 16,-8-3-1776-16</inkml:trace>
  <inkml:trace contextRef="#ctx0" brushRef="#br0" timeOffset="144544.532">6929 11075 20271 0,'0'0'1792'0,"0"0"-1424"15,0 0-368-15,6-8 0 0,3 4 1440 0,2-1 224 16,4 2 32-16,3-3 16 0,4-2-1424 0,4 0-288 16,4 0 0-16,7 0 0 0,8-2 0 0,1-1 0 15,1-1 0-15,3 0 0 0,4 1 144 0,3-2-144 0,2-1 0 0,2 0 144 16,4-3-144-16,6 0 0 0,2-2 0 0,3-2 0 15,0-2 0-15,5 1 0 0,6 1 192 0,4 0-64 16,0-1-128-16,3 1 192 0,3 0-192 0,3 3 192 16,-1-1 64-16,5 1 0 0,-1-2 16 0,5 0 0 15,1 0 192-15,2 0 48 0,-1-1 0 16,-1 1 0-16,1 1-96 0,-1-1-16 0,-3-1 0 0,2 0 0 16,1-2-112-16,-3 1-32 0,-7 3 0 0,3-1 0 15,-1 3-128-15,-1 0-128 0,-5-2 144 0,0 1-144 16,-1 1 128-16,-2 0-128 0,-2 1 0 0,-7 1 0 15,-5 1 0-15,-3 1 128 0,-2 0-128 0,-2 2 0 16,-1 2 0-16,-7-1 0 0,-3 1 0 0,-4 1 0 16,-2 0-192-16,-1 2-16 0,-2 0-16 0,-3 1 0 15,-2 2-1792 1,-8 0-352-16,-5 1-80 0</inkml:trace>
  <inkml:trace contextRef="#ctx0" brushRef="#br0" timeOffset="145441.755">6421 12504 11967 0,'11'-3'1072'0,"-1"-1"-864"15,1-1-208-15,3-1 0 0,4 0 1936 0,3 0 352 16,4-2 64-16,5 3 16 0,5-2-1952 0,5-1-416 16,0 0 0-16,7-2 0 0,3-1 0 0,2 0-144 15,-3-1 144-15,3-1 0 0,1-3-240 0,3 0 64 16,3 0 16-16,2 0 0 0,-1-2 160 0,2 2 0 16,0-1 0-16,-1-3 0 0,2-2 0 0,3-1 0 15,2 0 0-15,4 0 0 0,1 0 288 0,1 2 96 16,-1 1 0-16,1 2 16 0,9 0 176 0,-2 0 16 0,3 1 16 15,-1-2 0-15,2-1-48 0,3 4-16 0,3-2 0 0,0 0 0 16,-4-2-192-16,3-3-32 0,3 0-16 0,1-1 0 16,0 2-160-16,1-1-16 0,1-1-128 0,-2-1 192 15,2 1 0-15,-3-1-16 0,0 1 0 0,-1 2 0 16,3-1 80-16,1 2 32 0,-1 3 0 0,-1-1 0 16,-2 0-16-16,4 0 0 0,0 1 0 0,-1 1 0 15,-1 2-272-15,3-3 160 0,2 0-160 0,-6 0 128 16,-3 0-128-16,-3 2 0 0,0-3 0 0,3-1 128 15,-2-1-128-15,-3 1 0 0,-6-2 0 0,2 1 0 16,3 4 0-16,-2 1 0 0,-4-1 0 0,-2 3 0 16,0 1 160-16,-3 4 0 0,2 0 0 0,0 1 0 15,0 1 64-15,-3 0 16 0,-5 2 0 0,5-2 0 0,-2 1-240 0,1 3 0 16,-5-1 0-16,-4 0 0 0,-3 0 0 16,-3 1 0-16,-1 1 0 0,-4-1 0 0,0 0-256 0,-7-1-64 15,-3-2 0-15,-3 2 0 0,-5 0 16 0,-3 0 0 16,-7-1 0-16,-3 1 0 0,-4 2 160 0,-2 0 144 15,-6 0-208-15,-1-2 80 16,-7 4-320-16,0 0-64 0,0-6-16 0,-6-1-7552 16,-5-1-1520-16</inkml:trace>
  <inkml:trace contextRef="#ctx0" brushRef="#br0" timeOffset="148137.094">18526 4491 2751 0,'2'-6'256'0,"0"-2"-256"15,-1 0 0-15,-1 8 0 0,0-10 1648 0,2 1 272 0,-1-1 64 0,-1 1 16 16,0 1-960-16,0 0-192 0,-4 1-32 0,0 1-16 16,-1 1-240-16,3-2-48 0,-2-1-16 0,-1 3 0 15,0-1-112-15,0 1-32 0,5 5 0 0,-2-8 0 16,2 8 256-16,-1-9 48 0,0 2 16 0,1 7 0 16,-2-8 240-16,2 8 48 0,2-9 16 0,-1 3 0 15,-1 6 32-15,0 0 0 0,0 0 0 0,0 0 0 16,1-7-112-16,-1 7 0 0,0 0-16 0,0 0 0 15,0 0-304-15,0 0-64 0,0 0-16 0,0 0 0 16,0 0-320-16,7 10-176 0,-3 1 192 0,-1 3-192 16,-1 2 224-16,-1 2-64 0,0 4-16 0,-1 4 0 15,-1-2-144-15,0 4 192 0,1 3-192 0,-2 4 192 16,-1 4-192-16,0 2 0 0,1-1 0 0,-3 1 128 0,1-2-128 16,1 0 0-16,0-1 0 0,2-1 0 15,0 0 0-15,1 1 0 0,0-1 0 0,1 1 128 0,0-3-128 0,0-2 0 16,1-4 0-16,0 0 0 0,1-3 0 0,0 1 0 15,1-4 0-15,-3-2 0 0,0-4 0 0,1 1 0 16,-1-5 0-16,1-2 0 0,1-1 128 0,1-1-128 16,-1 0 0-16,-3-9 128 0,0 0-128 0,5 6 0 15,-5-6 144-15,0 0-144 0,0 0 208 0,12-2-16 16,1 0-16-16,0-1 0 0,-2-2 16 0,2-1 0 16,3-2 0-16,0-1 0 0,2 1-192 0,3-1 0 15,0-1 0-15,3 1 0 0,0 0 0 0,2 0 0 16,2 0 0-16,-1 1 0 0,4 1 0 0,2-2 0 15,1 2 0-15,6 1 0 0,4 4 0 0,2 0 0 16,0 1 0-16,2 2 128 0,0 1-128 0,-1 1 0 16,0 2 0-16,3-1 0 0,0-1 0 0,4 3 0 0,4 1 0 15,-1 1 0-15,-1-1 0 0,-2-1 0 0,-2 0 0 16,2 0 0-16,-3 2 0 0,6 0 0 0,-1 3 0 0,0 0 0 16,0-2 0-16,-6 1 0 0,-1-1 0 0,-2 5 0 15,-2-4 0-15,0 2 0 0,-1 0 0 0,-3 0 0 16,0-1 0-16,-1 0 0 0,-3 1 0 0,0-2 0 15,-1 0 128-15,-3-1-128 0,-2-2 0 0,-2 1 128 16,-3 0-128-16,-3 3 0 0,-3 4 144 0,-1-5-144 16,0-7 0-16,-3 1 128 0,-1-1-128 0,-2-2 0 15,-4-2 240-15,1 0-32 0,-10 1 0 0,0 0 0 16,0 0 112-16,9 0 0 0,0-5 16 0,-2 0 0 16,-7 5 0-16,4-10 0 0,-2-1 0 0,0 0 0 15,-1-3-128-15,2-2-16 0,-1-1-16 0,1-3 0 16,2-2 0-16,-3-5 0 0,1 0 0 0,1-4 0 0,2-3 144 15,-1-6 16-15,0-6 16 0,-1-3 0 0,-2-4 80 0,3-1 16 16,5-2 0-16,-5-1 0 0,-3-3-80 0,2 3-16 16,1-1 0-16,2 3 0 0,1 5 0 0,-2 2 0 15,3 1 0-15,-1 4 0 0,2 4-80 0,2 5-16 16,-2 2 0-16,1 3 0 0,1 1-256 0,-5 4 160 16,1 2-160-16,-1 4 128 0,1 2-128 0,-1 1 192 15,-3 4-192-15,1 4 192 0,-5 7-192 0,0 0 0 16,0-7-160-16,0 7 160 15,0 0-512-15,0 0-16 0,-1 11 0 0,-4 2 0 16,1 2-592-16,-3 4-112 0,-4 6-32 0,-2 2 0 16,-1 4-2304-16,-5 4-464 0</inkml:trace>
  <inkml:trace contextRef="#ctx0" brushRef="#br0" timeOffset="157638.3">14037 4299 18431 0,'-13'-22'1632'0,"7"9"-1312"16,-4-2-320-16,3 0 0 0,1 2 848 0,1 2 112 16,1 2 0-16,-2-1 16 0,2-3-784 0,-1 3-192 15,-1 2 0-15,1-2 0 0,-1-4 144 0,-2 2-16 16,2-3 0-16,-3 6 0 0,1 3 0 0,-4 0-128 16,-1-3 192-16,1 1-64 0,0 0-128 0,0 0 0 15,-4 0 0-15,0 0 0 0,-5 1 0 0,0 0 0 0,-2 1 0 0,-2 1 0 16,-5-2 0-16,1 2 0 15,0 0 0-15,-4 2 0 0,-4 0 0 0,-1 2 0 0,0-1-144 0,0 2 144 16,0 2 0-16,1 2 128 0,-3 5-128 0,0-2 192 16,-2-3 16-16,-1 3 0 0,-3 1 0 0,0 2 0 15,-1 2-208-15,3 2 128 0,0 1-128 0,-1 3 0 16,0 2 0-16,-2 1 0 0,-5-2 0 0,-2 3 0 16,-2 4 0-16,0 2 0 0,0-1 0 0,0 1 0 15,-2-2 0-15,-2 1 0 0,-2-1 0 0,-2 2 0 16,-2-2 0-16,3 2 0 0,4 0 0 0,0 1 0 15,1 2 176-15,2-1-176 0,2 1 192 0,1-1-192 16,0 0 256-16,5-1-48 0,6 1-16 0,0-1 0 16,4 0-64-16,2 0-128 0,2-3 176 0,1 4-176 0,2 3 176 15,-2 2-176-15,-1 1 160 0,6 3-160 0,3 4 0 0,1-1 0 16,-1-2 0-16,2 0 0 0,1-4 0 0,4 3-128 16,0-2 128-16,4 1-160 0,1-4 32 0,3 6 0 15,3 7 0-15,2-6 0 0,1-5 128 0,4-3-128 16,4-4 128-16,1 3-128 0,3 1 128 0,2-2 0 15,3-6 0-15,1 4 0 0,3-1 0 0,1 3 0 16,5 1 0-16,2-2 128 0,1-4-128 0,2 5 0 16,6 4 0-16,-1-2 0 0,2-2 0 0,1-1 0 15,0-1 0-15,5 0 0 0,4 0 0 0,6-5 0 16,1-3 0-16,5 2 0 0,-1-1 0 0,2-1 0 16,-1-1 0-16,5-3 0 0,0 0 0 0,1-2 0 15,6 0-176-15,0-2 176 0,0-2 0 0,0 1-144 0,-1 2 144 16,4-1 0-16,6-1 0 0,-1-2 0 0,1-3 0 0,0-1 0 15,-1 1 0-15,3-3 0 0,2 1 0 16,1 0-128-16,-4 1 128 0,0-2 0 0,2-4 0 0,3-1 0 16,1 0 0-16,-2-2 0 0,-1-3 0 0,-3-3 0 15,-2-4 0-15,1-4 0 0,1-1 0 0,-2-1 0 16,-2-1 0-16,1 2 0 0,-3 1 0 0,-1-3 0 16,1 1 128-16,-6-2 0 0,-2-2 0 0,-3 1 0 15,0 0-128-15,0 1 0 0,0-3 0 0,1-2 128 16,-1 0-128-16,-3-3 0 0,-3-2 0 0,-1-2 128 15,-2-2-128-15,-4-1 0 0,1 2-128 0,-3 0 128 16,-2 0-192-16,-4 0 64 0,-5-2 0 0,-3-2 0 16,-3-4 128-16,-5-5 0 0,-5-5 0 0,-4 3 0 15,-4 0 192-15,-2 3-16 0,-4 1-16 0,-4-4 0 0,-3 1 96 16,-3-1 0-16,-4-2 16 0,-1-2 0 0,-5-2 256 0,-1 2 48 16,-1 6 16-16,-1 2 0 0,-3 4 128 15,0 1 32-15,-2-1 0 0,-3 2 0 0,-3-1-80 0,0 2-16 16,-1 0 0-16,-2 4 0 0,-2 1-496 0,-2 3-160 15,-1 5 0-15,-4 2 0 16,-4 1-288-16,-6 2-160 0,-8 4-48 0,-4 3 0 16,-3 0-2080-16,-2 1-432 0</inkml:trace>
  <inkml:trace contextRef="#ctx0" brushRef="#br0" timeOffset="159035.511">12564 2895 14735 0,'0'0'1312'0,"0"0"-1056"0,-7-7-256 16,7 7 0-16,-5-6 1168 0,5 6 176 16,0 0 48-16,0 0 0 0,0 0-944 0,0 0-192 0,0 0-48 0,12 4 0 15,-4 3-208-15,6-3 128 0,2 1-128 0,3-1 0 16,2 4 0-16,2 0 0 0,2-3 0 0,3 1 0 16,2-2 0-16,3-1 0 0,0-3 0 0,2 3 0 15,2-1 0-15,-1-2 0 0,4-2 0 0,4-4 0 16,2-2 0-16,0 0 128 0,0-1-128 0,2 0 144 15,-1-1 48-15,3 0 0 0,-2-1 0 0,0-1 0 16,2-1 96-16,2-3 32 0,3-1 0 0,3 0 0 16,3 3-160-16,1 0-32 0,-5-1 0 0,3 2 0 15,0 0-128-15,2 1 0 0,4 1 0 0,-1-2 128 16,-5-3-128-16,4 1 0 0,-1 0 0 0,0 2 0 0,3 0 0 16,3-2 0-16,0-3 0 0,-1 2 0 0,-4-2 0 0,3-2 0 15,0-4 0-15,4 2-176 0,-2 1-80 0,0 0 0 16,-5 0-16-16,-1-4 0 0,-3-7 16 0,1 4 0 15,0 1 0-15,-2 4 0 0,-2 1 256 0,-1-2 0 16,-4 2 0-16,-2 0 0 0,-3 4 0 0,4-1 0 16,-3-2 0-16,3 0 144 0,-1 1-144 0,-1-1 160 15,1-1-160-15,-3 0 160 0,-2 0-160 0,-1 0 0 16,1-1 0-16,0-1 0 0,0-4 0 0,1 0 0 16,0-1-160-16,-2 3 160 0,-2 1-144 0,-4 5 144 15,-3-2-128-15,-1 1 128 0,-3-2 0 0,-4-1 0 16,0 1 0-16,-2 1 0 0,-1 0 0 0,-2 1 0 15,-1 1 192-15,-2-2-64 0,-3-2 80 0,-1 0 32 16,-3 1 0-16,-2 0 0 0,-6 0-32 0,1 1 0 16,0 0 0-16,-5 1 0 0,-4 0 112 0,-2 2 0 0,2-1 16 15,-6 0 0-15,-3 0-144 0,-1 0-16 0,2 0-16 0,-2 1 0 16,-1-1-160-16,-2 2 0 0,-3 1 0 0,2-1 0 16,-1-2 0-16,0 0 0 0,-4 1 0 15,0-2-176-15,-3 0 48 0,-2 1 0 0,-2 1 0 0,-1 4 0 16,-4 1 128-16,-1 0 0 0,-6 0-144 0,2 1 144 15,0 0 0-15,0 2-144 0,2 4 144 0,-2-2 0 16,1-2 0-16,-5 2 0 0,0 2 0 0,-1 0 0 16,0 1 0-16,-1-1 0 0,-1 0 0 0,1 2 0 15,0 0 0-15,-3 2 0 0,0-1 0 0,-2-1 0 16,-6 2 0-16,0 3 0 0,-1 3 0 0,1 1 0 16,4-3 0-16,-1 2 0 0,-1 4 0 0,-1 1 144 15,-6 2-144-15,0 1 0 0,1 0 0 0,2 3 0 16,0-1 0-16,0 1 0 0,-3 0 0 0,-1 2 0 0,-2 0 0 15,2 5 0-15,0 4 0 0,1-1 0 0,2-6 0 0,-1 0-144 16,1-2 144-16,-1 4 0 0,2 2-144 0,2 1 144 16,0-1 0-16,2 0-144 0,0-2 144 0,0 0 0 15,0 1-144-15,-2 0 144 0,4 1 0 0,-1 1 0 16,2 1 0-16,2 1 0 0,1 1 0 0,2 0 0 16,-1 1 0-16,1 3 0 0,-1 2 0 0,1 0 0 15,2 0-144-15,2 0 144 0,2-4 0 0,1 2 0 16,5 1 0-16,3 1 0 0,-1 1 0 0,2 1 0 15,0 0-128-15,1 3 128 0,-1 4-128 0,-1 1 128 16,0 1-192-16,2-1 192 16,2-3-496-16,1 1 16 0,3-3 0 0,-1 2 0 15,2-2-304-15,2 4-64 0,2 3-16 0,1-4 0 16,2 1 352-16,2-5 64 0,0 0 0 0,3-3 16 0,4-1 432 0,-1-2-160 0,0 0 160 0,3-2 0 16,0-1 0-16,4-2 0 0,1 0 0 0,3-1 0 15,-1 1-128-15,4 1 128 0,1 3 0 0,2-3 0 16,1-4 0-16,3-2 0 0,2-3 0 0,3-1 0 15,3 2 0-15,4-2 0 0,5-1 0 0,6-1 0 16,3-1 0-16,5 0 128 0,5 1-128 0,3 0 144 16,1-2-144-16,4 0 0 0,2 0 0 0,8-1 128 15,3 1-448 1,2-2-80-16</inkml:trace>
  <inkml:trace contextRef="#ctx0" brushRef="#br3" timeOffset="178304.295">21943 16162 911 0,'-6'-2'0'0,"-2"-1"0"15,8 3 0-15,0 0 0 0,0 0 6192 0,0 0 1152 16,0 0 224-16,0 0 48 0,0 0-6336 0,1 10-1280 15,3-1-256-15,1 2-64 0,2 2 320 0,1 2 0 16,2 3 0-16,1-2 0 0,0 0 0 0,3 1 0 16,-2 4 0-16,1 3 0 0,-1 2 128 0,2-1-128 15,3-2 176-15,-2 4-176 0,-1 2 224 0,2 3-64 16,1 2-16-16,1 4 0 0,-3 7-144 0,4-3 192 0,1-2-192 0,-2 0 192 16,-3-1-192-16,1 2 192 0,1-1-192 0,-1-1 192 15,-2 0-32-15,0 0 0 0,-1 1 0 0,3 3 0 16,-1 4 48-16,-3-6 16 0,-1-6 0 0,1-1 0 15,0 1 48-15,-3-3 16 0,-1-1 0 0,-1-1 0 16,1 1 32-16,-2-2 0 0,-2 0 0 0,2 1 0 16,-1 3 0-16,3-1 16 0,-4-2 0 0,1 0 0 15,0-4-128-15,-2 1-16 0,1-4-16 0,-1 2 0 16,0 1-176-16,2-2 0 0,-3-1 0 0,0 0 128 16,-2 0-128-16,1-2 160 0,-1 0-160 0,1 0 160 15,0-1 32-15,0 2 16 0,-2 2 0 0,1-2 0 16,0-4 160-16,0 0 16 0,-1 1 16 0,1-4 0 0,-1-1-80 0,1-1 0 15,1-5-16-15,-1 2 0 0,0-2-304 16,0-8 128-16,0 0-128 0,0 0 0 0,0 0-128 0,0 0-144 16,0 0-32-16,0 0 0 15,0 0-560-15,0 0-112 0,0 0-32 0,1-8 0 16,0-4-1680-16,-1-3-320 0,-2-3-80 0</inkml:trace>
  <inkml:trace contextRef="#ctx0" brushRef="#br3" timeOffset="178619.286">22169 17827 33631 0,'-13'4'1488'0,"5"-2"304"0,1 3-1424 0,7-5-368 0,-3 5 0 0,-1 3 0 15,0 1-160-15,3 0-96 0,0 0-32 0,5 4 0 16,3 0 288-16,0 4 0 0,2 5 0 0,-2 3 144 15,2 0-144-15,4-1-192 0,1-1 32 0,0 0 16 16,-1 1-16-16,-1-2 0 0,0-4 0 0,0-3 0 16,-2-4 160-16,2-1 0 0,-1-1 0 0,1-4-128 15,1-5 384-15,0-3 64 0,2-1 32 0,-1-2 0 16,2-3 464-16,-1-7 80 0,3-3 32 0,1-1 0 16,0-1-128-16,0-5-32 0,0 0 0 0,2-2 0 15,1-2-240-15,2 2-48 0,1 4-16 0,2 1 0 16,2 0-464-16,-2 2 0 0,-1 2 0 0,3 5 0 15,-1-2-640-15,2 3 0 0,-7 0-16 16,0 2-10928-16,-5-1-2192 0</inkml:trace>
  <inkml:trace contextRef="#ctx0" brushRef="#br3" timeOffset="179718.065">20803 18490 23775 0,'-7'4'1056'0,"7"-4"224"0,0 0-1024 0,0 0-256 16,0 0 0-16,0 0 0 0,0 0 240 0,0 0 0 15,9 3 0-15,-9-3 0 0,0 0-240 0,11-3 176 16,0 0-176-16,0-1 160 0,-6-2-160 0,5 0 192 16,0-2-192-16,-2 4 192 0,-3-3-192 0,4-1 192 15,-1-1-192-15,3 0 192 0,1-1 96 0,-1-2 32 16,2-3 0-16,13-10 0 0,-6 4-16 0,-1 2 0 16,-2 2 0-16,0 1 0 0,1 1-48 0,1 0-16 0,-2 1 0 15,3 2 0-15,2 0 0 0,1-1 0 0,0 0 0 16,6 0 0-16,2-1-32 0,0 3 0 0,-1-1 0 0,2 2 0 15,1 0-80-15,1 1 0 0,1 0-128 0,-1 0 192 16,-1 0-192-16,-1 1 128 0,0 3-128 0,-1 2 0 16,-1-2 0-16,2 3 0 0,-2-1 0 0,2 3 0 15,2 3 128-15,-2 0-128 0,-2 1 0 0,1-1 144 16,1 5-144-16,-3-1 0 0,0 2 144 0,-3-1-144 16,1-3 160-16,-1 3-32 0,3 1-128 0,-3 0 192 15,1-2-192-15,1 1 144 0,2 0-144 0,0 1 128 16,-1-1 16-16,2 2 0 0,1 0 0 0,0-1 0 15,-2-1-144-15,-1-1 0 0,-1 1 144 0,0 0-144 16,1-2 0-16,0 2 0 0,-2 0 0 0,3 1 0 16,1-1 0-16,-1 0 0 0,2-1 0 0,-1 0 128 0,3 1-128 0,-2 0 0 15,-1-3 128-15,1 1-128 0,-1-3 0 0,-2 0 0 16,0 1 0-16,1-1 128 0,-1 0-128 0,1 1 192 16,-1-2-64-16,1 0 0 0,2-2-128 0,1-2 192 15,-2-2-64-15,1 0 0 0,0-1 0 0,0-1 0 16,0-1 0-16,-3 1 0 0,0-1-128 0,-1 2 144 15,0 0-144-15,3 1 160 0,1 0-160 0,3-1 160 16,0 1-160-16,3-2 160 0,2 0-160 0,3-2 0 16,-2-2 0-16,0 0 0 0,-1-1 0 0,-3-1 0 15,-2-1 0-15,2 0 0 0,-2 1 0 0,1 1 0 16,-1-2 0-16,0 2 0 0,-2 0 0 0,0 3 0 16,-3 0 0-16,-1 0 0 0,2 1 0 0,-1-1 0 15,-7 2 0-15,2 3 0 0,3 3 0 0,-3 0 0 0,0 0 128 0,4 3-128 16,0 2 0-16,3 2 0 0,2 1 0 0,2 3 0 15,-2 0 0-15,3 2 0 0,4 3 0 0,-1-1 0 16,-3 1 0-16,-2-1 0 0,-1 1 0 0,1 1 0 16,-1 1 0-16,-1-3 0 0,0 0 0 0,-1 1 0 15,-1-1 0-15,-3 1 0 0,-3-4 128 0,-1-1-128 16,-3-1 288-16,-10-5-32 0,4 2 0 0,-4 3 0 16,0-2 32-16,-1 1 0 0,-2-1 0 0,0 1 0 15,0-3-288-15,4 4 0 0,-2-3 0 0,-10-7 0 16,0 0-1456-16,0 0-400 15,0 0-64-15</inkml:trace>
  <inkml:trace contextRef="#ctx0" brushRef="#br3" timeOffset="185850.232">7237 9295 12895 0,'-11'0'576'0,"1"-1"112"0,-4-1-560 0,1 0-128 0,3 2 0 0,1 0 0 15,9 0 1104-15,0 0 192 0,-7 4 48 0,-2-3 0 16,3-2-1088-16,6 1-256 0,0 0 0 0,0 0 0 16,0 0 0-16,0 0 0 0,0 0 0 0,0 0 0 15,0 0 0-15,0 0 0 0,0 0 0 0,0 0 0 0,-4 9 0 0,4-9 128 16,0 0-128-16,0 0 0 0,0 0 320 0,-2 10-32 15,-1-4-16-15,3-6 0 0,0 0 112 0,0 0 32 16,0 0 0-16,0 0 0 0,0 0 144 0,0 0 16 16,0 0 16-16,0 0 0 0,0 0-32 0,9 4-16 15,-9-4 0-15,0 0 0 0,0 0-112 0,9 3-32 16,-9-3 0-16,11 2 0 0,0-1-160 0,-2 1-48 16,-9-2 0-16,0 0 0 0,10 5 32 0,-3-1 0 15,-7-4 0-15,10 8 0 0,-1 0-32 0,0-1 0 16,1 2 0-16,2 1 0 0,-1-1-32 0,2 1-16 15,0 1 0-15,1-1 0 0,-1-2-144 0,2 4 0 16,1 7 144-16,0-3-144 0,-2-5 0 0,3 2 144 16,-1 2-144-16,1 1 0 0,-1 1 144 0,3 1-144 15,1-2 0-15,0 0 144 0,-1 1-144 0,3 0 160 0,2-1-160 0,-1 2 160 16,-1 0-160-16,0 0 128 0,0 1-128 0,0 1 128 16,-1 1-128-16,1-2 192 0,0 1-192 0,0 2 192 15,-2 2-192-15,0 3 192 0,-1-1-192 0,-1 4 192 16,1 2-192-16,-1-4 128 0,-3 1-128 0,1-1 128 15,-1 2-128-15,-1-1 0 0,0-2 0 0,0 2 128 16,1 0-128-16,1 0 128 0,-2-1-128 0,4 0 128 16,0 3-128-16,0 0 0 0,-3 0 144 0,2 0-144 15,-1-2 896-15,1 2 128 0,-2 1 0 0,2-1 16 16,1-1-1600-16,-2-2-320 0,-1 0-64 0,2 0-16 16,-3 2 800-16,0 0 160 0,-2 3 0 0,1 0 0 15,-4 0 144-15,1 0-16 0,-1-1 0 0,1-1 0 16,-2 0 16-16,1 0 0 0,-2 0 0 0,1-1 0 0,1-1-16 0,-2 2-128 15,0 2 192-15,1 0-64 0,-2 0-128 0,2 0 192 16,-2 3-192-16,1 1 192 0,1-2-192 0,-1 0 0 16,-2 0 0-16,1-2 0 0,-1-2 0 0,1 1 0 15,-1-1 0-15,2 1 0 0,-4 2 0 0,1-1 0 16,0 0 128-16,0 2-128 0,-2 2 0 0,0 2 0 16,0-4 0-16,0-1 128 0,0 0-128 0,0-1 0 15,1 2 144-15,0-2-144 0,-2 0 128 0,1 2-128 16,-1 1 160-16,0 1-160 0,0 1 160 0,0 0-160 15,-1 3 160-15,0 0-160 0,-2-2 128 0,1 0-128 16,1-1 0-16,-1 1 144 0,-1 1-144 0,1 1 0 16,0-1 0-16,-1 1 0 0,-2-1 128 0,1 1-128 15,1-1 0-15,0 0 128 0,0-3-128 0,2 1 192 0,-1 1-192 0,0-1 192 16,1-2-48-16,-2-2 0 16,1-1 0-16,2 2 0 0,1 4 0 0,-2-4 0 0,0-4 0 0,-2 1 0 15,5 0-144-15,-2 0 160 0,3 1-160 0,-1-1 160 16,1-3-160-16,1 2 0 0,-1 1 0 0,0 0 128 15,-1-1-128-15,1 2 0 0,-2 1 0 0,3-1 0 16,-2-1 0-16,2-2 0 0,0 2 0 0,0-2 0 16,1-1 0-16,0-3 0 0,3 2 0 0,-2-1 0 15,-1-2 0-15,-2 5 0 0,-1-1 128 0,4-1-128 16,1 0 0-16,1-1 0 0,-3 3 0 0,1-1 0 16,3-2 0-16,0 1 0 0,-5-1 0 0,1-1 0 15,2 2 0-15,0-2 0 0,-1 1 0 0,0 0 0 16,0 1 0-16,0-2 0 0,0 2 0 0,-2-1 0 0,2 4 0 15,1 0 0-15,-1-2 0 0,1 0 0 0,-1-1 0 0,-1-1 0 16,0 2 0-16,0-2 0 0,-2 0 0 0,0-1 0 16,0-2 0-16,1 3 0 0,-3-1 0 0,0 3 0 15,0-2 0-15,1 3 0 0,-1 2 0 0,1 0 128 16,-1 2-128-16,-2-2 0 0,1-3 0 0,-1 1 0 16,0-1 0-16,0-1 0 0,0 0 0 0,0-1 0 15,-1-2 0-15,1 5 0 0,0 0 0 0,0 0 0 16,0-2 0-16,0 3 0 0,-1 2 0 0,1 0 0 15,-1-3 128-15,-1-1-128 0,0 0 0 0,0 0 0 16,-3-2 0-16,3-1 0 0,0 0 0 0,-3-1 0 16,2 0 0-16,-1 2 0 0,0-1 0 0,-1 1 128 15,0-2-128-15,2 2 0 0,-1 2 128 0,-1 0-128 0,-1 0 0 16,0-1 128-16,2-2 0 0,-2 2 0 16,-1-1 0-16,0 1 0 0,0-2-128 0,1 0 128 0,-2-1-128 15,-1 1 128-15,1 0-128 0,0 1 160 0,0-2-160 16,0 3 160-16,2 1-160 0,-3 1 0 0,-2-5 0 0,2 3 0 15,-1 3 0-15,-1-1 0 0,-3-1 0 0,-1 1-176 16,-1-2 176-16,1 1 0 0,-1 0 0 0,1-1 0 16,-3 1 0-16,2-2 0 0,-1-1 0 0,2 1 128 15,0 2-128-15,-1-1 0 0,2 0 0 0,0-3 0 16,-1-2 128-16,1-2-128 0,-4-2 128 0,2-2-128 16,-1 1 0-16,1 0 128 0,-2-3-128 0,2 0 0 15,0 2 0-15,1-2 0 0,-1 2 0 0,-1-4 128 16,1-2-128-16,-5 0 0 0,0 0 0 0,1 1 0 15,-2 1 0-15,1 3 128 0,-2-2-128 0,-1 0 0 16,0 2 0-16,-1 5 0 0,0 4 0 0,0-2 0 0,-1-4 128 16,0 0-128-16,-1 2 160 0,1-1-160 0,2-3 0 15,2-2 0-15,-4-2 0 0,1-3 0 0,2 1 0 0,0-4 0 16,1-3 0-16,2 1 144 0,3-1-144 0,-3-2 0 16,-1-4 0-16,2 1 0 0,-3-1 0 0,2 1 0 15,0-1-144-15,0-1 144 0,-2-3-144 0,1 0 144 16,-3 2 0-16,1-2-144 0,-6 3 144 0,2-2 0 15,-1 3 0-15,1 0-128 0,-1-1 128 0,-2 3 0 16,0 0 0-16,0-2 0 0,2-3 0 0,3 1 0 16,0-1 0-16,-2 1 0 0,2-2 0 15,0 0 0-15,-2-4 0 0,2 1 0 0,-1 0 0 0,-2-3 0 16,0-5 0-16,-2-1 0 0,1-2 0 0,1 3 0 0,0-1 0 16,2 0-128-16,-1 2 128 0,1-1 0 15,-1 0 0-15,2-1 0 0,2 2 0 0,1-3 0 0,2-2 0 16,0 1 0-16,-2 2 0 0,1-4 0 0,0-5 0 0,-3-1-128 15,2-2 128-15,-3-1 0 0,1 0-144 0,1-5 144 16,4-4-192-16,-2 1 48 0,1 1 0 16,-1 3 0-16,1 0-16 0,0 0 0 0,1 1 0 0,2-1 0 15,-1 4 160-15,-1-2 0 0,3-2-144 0,-1-3 144 16,-1-3 0-16,1 1 0 0,1 0 0 0,-2 3 0 16,2 2 0-16,-1-2 0 0,1-1 0 0,-1-2 0 15,-2-1 0-15,2-1 0 0,0-2 0 0,1-2 0 16,-1-2 0-16,0 2 0 0,0 1 0 0,2 0 0 15,1-2 0-15,0-1 0 0,2-3 128 0,0 0-128 16,0-1 0-16,-1 0 0 0,1 0 0 0,0 2 0 0,2 4 0 16,-2 0 0-16,0-1 0 0,1 2 0 0,2-6 0 15,0 1 0-15,-3 1 0 0,2 2 0 0,1 2 0 16,1 0 0-16,-3-1 0 0,2-2 128 0,2-2-128 0,1-2 0 16,-2-4 144-16,2 0-144 0,-2 0 0 15,5-1 0-15,1 0 0 0,1 1 0 0,0 2 0 0,2-3 0 16,1-4 0-16,0 3 0 0,-1-2 0 0,4 3 0 15,0 1 0-15,1-2 0 0,-1-4 0 0,2-3 0 16,-1-3 0-16,2 3 0 0,0 4 0 0,0-1 0 16,-1-1 0-16,4-5-192 0,1-2 192 0,2-1 0 15,-5 3 0-15,4-1 0 0,0 2 0 0,-1-4-128 16,-4-4 128-16,3 5 0 0,1 2-128 0,0 3 128 16,-1 1-128-16,-2 3 128 0,-3 0 0 0,2 2 0 15,-3 3 0-15,2 2 0 0,-3 2 0 0,2 0 0 0,2 1 0 16,-5-1 0-16,2-2 0 0,0 1 0 0,-1-1 0 15,2-1 0-15,1 0 0 0,1 0 0 0,2 2 0 16,-1-3 128-16,3-3-128 0,1-2 0 16,-1 0 0-16,1 1 0 0,-1 2 0 0,3 1 0 15,-2 2 0-15,1-2 0 0,2 0 0 0,-2-3-128 16,-1-1 128-16,0 3 0 0,-1 6 0 0,2 2 0 16,-1 4 0-16,1-1-128 0,-1-3 128 0,2 2 0 0,-1-2 0 15,0 5 0-15,1 0 0 0,-3 3 0 0,1 4 0 16,1 0 128-16,2 0-128 0,-1 0 0 0,0 0 0 0,3-1 0 15,2 1 0-15,-2-3 0 0,2-2 0 0,3 1 0 16,-1 1 0-16,3 1-128 0,-2 2 128 0,2-1 0 16,-2-1 0-16,1 4 0 0,-1 3 0 0,2-1-128 0,3-2 128 15,2 1 0-15,-3 0 0 0,2 3 0 0,-3 3 0 0,2 3 0 16,-1 4 0-16,2 2-128 0,0-2 128 0,-3 4 0 16,0 4 0-16,-4-1 0 0,0 4 0 0,0-1 0 15,0 1 0-15,0 2 0 0,-1 3 0 0,1 0 0 16,2 0 0-16,1 4-128 0,-4-1 128 0,1 2 0 15,0 0 0-15,3 1-128 0,0-1 128 0,0 4 0 16,0 2 0-16,-1 2 0 0,0-2 0 0,-1 1 0 16,-1 3 0-16,0 2-128 0,-2 4 128 0,1 1 0 15,0 4 0-15,-3 1 0 0,0-4 0 0,0 6 0 16,-1 5 0-16,1 2-128 0,-1 2 128 0,1 1 0 16,0 1 0-16,1 1-128 0,1 2 128 0,0-1 0 15,-2-5 0-15,0 2-128 0,2 3 128 0,1-1 0 16,-2 0 0-16,-1 2-128 0,1 4 128 0,1 1-160 15,-2 2 160-15,-3-1-160 0,0-1 160 0,1-2 0 0,-1 0-144 16,2-2 144-16,-3 0 0 0,1 4 0 0,0-2 0 16,0 3 0-16,-2 0 0 0,5 0 0 0,-2-1 0 0,3-1 0 15,-1-1 0-15,-1 1 0 0,2 1 0 0,2 3 0 16,-1 0 0-16,2 3 0 0,0 2 0 0,1-1 0 16,1 0 0-16,-1-1 0 0,-1-1 0 0,-1 2 0 15,-1-1 0-15,0 4 0 0,-1 3 0 0,1 0 0 16,0-1 0-16,-2-5 0 0,0 1 0 0,-1-2 0 15,-2 1 0-15,-1 1 0 0,2 4 128 0,-1 0-128 16,0 0 0-16,1-2 0 0,1-4 0 0,-2 2 0 16,-1-2 0-16,2 4 0 0,-2-1 0 0,0 3 0 15,-5 1 0-15,2 0 0 0,1 0 0 0,2 0 0 16,-3-1 0-16,2 4 0 0,-4 2 0 0,4 0 0 0,-6-1 0 16,3 0 128-16,0 5-128 0,-1-6 0 0,1-1 0 15,-1 4 0-15,2 2 0 0,2-1 0 0,-4 0 0 16,-1-3 0-16,1-4 0 0,0 4 0 0,1-2 0 0,-4 3 0 15,0 2 0-15,-2-1 0 0,1-1 0 0,0-2 0 16,1-2 0-16,-3 1 0 0,0 2 0 0,0 6 128 16,-2 4-128-16,-1-5 0 0,0-6 128 0,1-2-128 15,2-2 128-15,-2 4-128 0,0 5 176 0,3-2-48 16,-1-2-128-16,-1 0 192 0,1-1-192 0,0-3 0 16,0-2 0-16,-1 6 0 0,-1 3 0 0,0-1 0 15,1-4 0-15,-2 3 0 0,-1-4 0 0,0 1 0 16,0 0 0-16,1 5 0 0,0 3 0 0,1-1 128 15,-2 0-128-15,0 0 0 0,0-5 0 0,1 1 0 16,0-1 0-16,0 4 0 0,0 4 0 0,0-4 0 0,1-5 0 0,-1-2 0 16,-2-2 0-16,1-1 0 0,-1 1 0 0,2 2 0 15,-5 0 0-15,1-2 0 0,-2-2 128 0,1-4-128 16,-2-3 0-16,1 0 0 0,-5-2 128 0,1 3-128 16,0 3 0-16,-3-1 144 0,-2-3-144 0,1-2 128 15,-1-1-128-15,-3 0 128 0,-2-2-128 0,0 1 128 16,3-1-128-16,-2-1 0 0,0 1 0 0,-2-1 128 15,2 1-128-15,-1-5 128 0,-1-6-128 0,0-3 128 16,0-3-128-16,-2 0 0 0,1-5 0 0,-2-1 0 16,-3-1 0-16,2-2 0 0,1 0 0 0,-5-2-176 15,-1-2 176-15,-3-2-208 0,-3 1 80 0,0-1 128 16,-5-3-192-16,4 0 192 0,-4-2-160 0,6 0 160 0,0 1 0 0,2-1 0 16,0-3 0-16,0 1 0 0,-2 3 0 0,-3 0 0 15,1-3 0-15,2-1 160 0,1-2-160 0,-1-1 0 16,-1-1 0-16,2-3 128 0,-1 0-128 0,2-3 0 15,0-3 0-15,-3-2 0 0,-2 0-192 0,0-5 48 16,-3-4 0-16,1-1 0 0,1-5 144 0,0-5-128 16,-4-4 128-16,2 0-128 0,-3-5 128 0,2 2-128 15,0 0 128-15,1-1-128 0,3-3 128 0,-2-4 0 16,1 0 0-16,-2-3-128 0,3-4 128 0,-1 4 0 16,3 1 0-16,3 3 0 0,1 0 0 0,1 2 0 15,0 1 128-15,1-2-128 0,2-4 240 0,1 0-32 0,1 0 0 16,-3 2 0-16,-4 1-48 0,3-1-16 0,2-3 0 15,-2-1 0-15,1-1-144 0,2-3 128 0,1 0-128 16,1-2 128-16,-1-1-128 0,4 0 0 0,-1 2 0 0,1-6 0 16,3-6 0-16,1 3 0 0,2 2-128 0,1 3 128 15,-2 2 0-15,3-2-144 0,0-1 144 0,-2-1 0 16,4 1-128-16,-3 2 128 0,0 4 0 0,-2-1 0 16,3 0 0-16,1 0 0 0,-4-3 0 0,3 0 0 15,1 2 0-15,-1-1 0 0,1 3 0 0,2 0 0 16,0-2 128-16,5-1 0 0,1-5-128 0,2 0 192 15,-2 1-192-15,5-2 0 0,3-3 128 0,1-3-128 16,0-4 0-16,2-1 0 0,-2 0 0 0,3-1-160 16,2 0 16-16,2-1 0 0,-2-3 0 0,0 2 0 15,4 1 16-15,-5-2 0 0,1-1 0 0,-1-2 0 0,-3 4 128 16,1-1 0-16,-2 3 0 0,2-3-128 0,0-1 128 16,2 4 0-16,-4 5 0 0,4 2 0 0,1 0 0 15,1-1 0-15,-2-1 0 0,3 2 0 16,2 2 0-16,-1 2 128 0,1 2-128 0,-1-2 128 0,-1 4-128 0,2-5 0 15,2-2 0-15,0 3 128 0,-2 2-128 0,5 0 0 16,-1-3 0-16,3-1 128 0,0-3-128 0,2 3 0 16,2 2 0-16,0 2-128 0,1 1 128 0,-2 1-160 15,-3-2 160-15,4 5-160 0,0 2 160 0,1 4 0 16,1 4-144-16,-4-1 144 0,3 5 0 0,-2-5 0 16,1-1-144-16,1 4 144 0,3 2 0 0,3 3 0 15,-3 1-128-15,2 4 128 0,2 0 0 0,3 1 0 16,5 2 0-16,0 0 0 0,0 1 0 0,3-1 0 15,1-2 128-15,0 2-128 0,0 4 128 0,3 4 0 16,5-1-128-16,-1 1 192 0,1 4-192 0,0 1 144 16,-5 0-144-16,-2 5 128 0,-3 6-128 0,0 2 0 0,-1 1 0 15,-4 1 128-15,-1 0-128 0,-1 5 0 0,-4 3 0 0,-1-1 128 16,-1-1-128-16,0 2 0 0,1 2 0 0,-2 1 0 16,-3 0 0-16,-3 2 0 0,1 0 0 0,-3 3 0 15,-3 2 0-15,1 2-320 0,-1 2 48 0,-3 2 16 31,-1 1-2336-31,-3 2-464 0</inkml:trace>
  <inkml:trace contextRef="#ctx0" brushRef="#br3" timeOffset="186412.717">6455 10698 15663 0,'4'-14'1392'0,"4"-1"-1120"0,2 0-272 0,11-1 0 15,10 1 3632-15,9-2 656 0,11 0 144 0,4-1 32 16,6-1-3888-16,4 1-768 0,4-2-144 0,1 1-48 0,4 1 224 16,4 1 160-16,5 1-208 0,-1-3 80 0,-2 0-176 15,2 4-16-15,-1 4-16 0,1 0 0 16,-1 1-240-16,-3 2-64 0,-4 5 0 0,-4 0 0 15,-2-2-240-15,-3 2-48 0,-2 1-16 16,-5 2 0-16,-5-1-272 0,-7 1-64 0,-6 2-16 0,-8 1-4752 16,-2 3-944-16</inkml:trace>
  <inkml:trace contextRef="#ctx0" brushRef="#br3" timeOffset="186816.304">6136 11932 37087 0,'-16'-14'1648'0,"7"5"336"0,-3-3-1600 0,5 2-384 0,3 2 0 0,4 0 0 31,4 0-320-31,6-1-128 0,3-1-48 0,5-1 0 16,5-2 32-16,5 1 0 0,7 2 0 0,4-4 0 0,6 0 80 0,5 0 0 0,3-2 16 0,-2 3 0 15,2 1-144-15,2-1-48 0,6 1 0 16,-1-1 0-16,2-1 112 0,-1 2 32 16,0-1 0-16,-6 2 0 0,-2-2 96 0,1 2 0 0,1 1 16 0,0 2 0 15,-3 2-144-15,-1 0-48 0,-4 2 0 16,0 2 0-16,-6 1-1232 0,-1-2-256 0</inkml:trace>
  <inkml:trace contextRef="#ctx0" brushRef="#br3" timeOffset="187065.029">6354 12525 31327 0,'0'0'1392'0,"0"0"272"0,-7-6-1328 0,7 6-336 0,0 0 0 0,11-4 0 16,9 1 672-16,9-2 64 0,5 1 16 0,8-3 0 15,5-2-752-15,14-2-160 0,6-1-32 0,11-1 0 16,9-1 192-16,4-2 0 0,5 1 160 0,6-3-160 16,4-1 0-16,-2-1-336 0,2 0 48 0,-1-1 16 15,-4-3-352 1,0 0-64-16,-8 1-16 0,-3-2 0 0,0 1-304 0,-3 1-64 0,-2 1-16 16,-7 2 0-16,-7 2-1760 0,-8 1-352 0</inkml:trace>
  <inkml:trace contextRef="#ctx0" brushRef="#br3" timeOffset="187342.051">6687 13667 37887 0,'-5'-13'1680'0,"5"13"352"0,0-7-1632 0,8-3-400 16,9 0 0-16,10-3 0 15,6 0-512-15,8-3-192 0,9-1-48 0,4-2 0 0,4-2 560 0,10 0 192 0,6-1 0 0,5 1-144 16,4-2 144-16,1 1-160 0,2 0 160 0,3 2-160 31,1 0-448-31,0 2-96 0,-4 1 0 0,0 2-16 16,-2 1-1456-16,-3-1-304 0,-2-1-48 0,-6 4-9216 0</inkml:trace>
  <inkml:trace contextRef="#ctx0" brushRef="#br3" timeOffset="187685.808">6545 15416 31327 0,'0'0'1392'0,"0"0"272"0,0 0-1328 0,0 0-336 15,0 0 0-15,11-2 0 0,9-1 1632 0,9-3 256 16,4-3 48-16,12-2 16 0,7-2-1952 0,10-3-256 16,9 1-112-16,5-5-16 0,7-3 384 0,9-1 0 15,7-3 192-15,2 2-64 0,1 1-400 0,5-3-80 16,2 0-16-16,-3-1 0 15,-3 2-528-15,0 1-128 0,0 2 0 0,-1 1-16 16,-9 0-208-16,-5 3-32 0,-4 2-16 0,-7 4 0 16,-11 3-2000-16,-7 4-400 0</inkml:trace>
  <inkml:trace contextRef="#ctx0" brushRef="#br3" timeOffset="187895.035">6735 16176 35071 0,'-14'7'1552'0,"9"-1"320"0,5-6-1488 0,0 0-384 0,1 10 0 0,8 0 0 16,7-2-128-16,9 1-112 0,5-2-16 0,10-2 0 15,6 0 384-15,7-4 80 0,9-4 16 0,9-5 0 16,7-4 96-16,8-1 0 0,4-4 16 0,8-3 0 0,4-2-336 15,6-2 128-15,5-1-128 0,7-4 0 0,7-4 0 16,0-1 0-16,2-2 0 0,5-1-192 16,6 3-1600-16,-1-5-336 0</inkml:trace>
  <inkml:trace contextRef="#ctx0" brushRef="#br3" timeOffset="202252.937">7460 9249 23039 0,'-19'-7'1024'0,"3"2"192"0,-4-3-960 0,1 4-256 0,2 6 0 0,1-2 0 0,-2-3 448 0,2 4 32 16,0 4 16-16,-5 4 0 0,-1 1-496 0,3 2 0 16,-3 0 0-16,-1 8 0 0,-4 5 0 0,2 6 0 15,0 1 0-15,0 7-160 0,0 9 160 0,-2 4 0 16,-1 1-144-16,-2 2 144 0,-2-2-272 0,-3 3 16 15,-3 2 0-15,-2 4 0 16,-4 6-288-16,-1 1-48 0,-2-2-16 0,1 1 0 16,0 1 336-16,0 3 64 0,0 1 16 0,0-2 0 0,-1-4 352 0,1-1 80 15,4-1 16-15,2 0 0 0,0 0 496 0,4-2 96 16,3 1 32-16,3 0 0 0,3-2-368 0,0 3-64 16,3 1 0-16,-4 9-16 0,-2 11-432 0,-1 1 0 15,0-1 128-15,-2 5-128 0,0 8 0 0,-2 0 0 0,0-1 0 16,1 4 0-16,-1 5 0 0,-1-1 0 0,0-3-128 0,0 1 128 15,1 2 0-15,2-5 0 0,0-5 0 16,3-2 0-16,4-3 0 0,-1-4 0 0,4-4 0 0,5 0 0 16,5-2 160-16,-1 2-160 0,1-4 192 0,0 4-192 15,2 3 160-15,5 0-160 0,1-1 128 0,-2 1-128 16,-3 2 496-16,3-2 16 0,4-5 0 0,0 1 0 16,3-1 80-16,3 1 32 0,-1 3 0 0,5 0 0 15,1-4-176-15,2 0-48 0,2 6 0 0,2-3 0 16,0 0-256-16,4-4-144 0,1-4 160 0,5 2-160 15,3 0 0-15,2-2 128 0,1-4-128 0,0-1 0 16,1-3 0-16,3 1-128 0,-2-2 128 0,2 4-208 16,4-2 16-16,0-3 16 0,3-4 0 0,0-3 0 15,-1-6-16-15,-2 1 0 0,0 1 0 0,-4 0 0 0,1 0 192 16,1-3-128-16,-1-6 128 0,-1 2-128 0,1-6 128 0,0 0 0 16,1 0-144-16,0-1 144 0,5-2-144 0,-3-1 144 15,1 2-192-15,-2-3 192 0,0-1-304 0,1-3 48 16,0-5 16-16,4 0 0 0,0-2 0 0,4 2 0 15,4-1 0-15,-1-1 0 0,-1-1-32 0,-1-1-16 16,-2-3 0-16,0 2 0 0,0 3-32 0,2 0-16 16,3-2 0-16,-2-1 0 0,-3-6 80 0,0 0 32 15,2 2 0-15,-3-7 0 0,-3-5 96 0,-1-1 128 16,1-2-208-16,3 1 80 0,1-3 128 0,1-2 0 16,-1 0 0-16,0-3 0 0,5-2 128 0,-4 0-128 15,-5-6 160-15,0-2-160 0,3-4 144 0,0-1-144 0,3-4 128 16,-1-1-128-16,1 0 128 0,0-3-128 0,2-2 0 15,-2 2 128-15,-4-3-128 0,2-1 0 0,-2-3 0 0,2-2 128 16,-1-1-128-16,1-6 0 0,0-4 0 0,1-4 0 16,0-4 0-16,-2 1-144 0,-4 0 144 0,0-1 0 15,-3-4-192-15,0-7 192 0,-2-5-192 0,0-2 192 16,-1 1-208-16,0 0 64 0,-2 2 16 0,-1-3 0 16,0-2 128-16,-6 1 0 0,-1 4-144 0,-2-1 144 15,-1 4 0-15,-2 0 0 0,-3-6 0 0,0 2 0 16,-4 4 0-16,1 0 0 0,-3 2 0 0,0-2 0 15,-1-4 0-15,-2-3 192 0,1-7-64 0,-1 0 0 16,-3 1-128-16,3-8 128 0,-2-8-128 0,-2 0 128 16,-2 0-128-16,-1-5 0 0,-1-5 0 0,-2 1-176 15,-2 3 0-15,-3-3 0 0,2 2 0 0,-4 2 0 0,1 3 176 16,-1 5 0-16,-2 4-144 0,-2 0 144 0,1-4 0 16,-2 4 0-16,-2 3 160 0,0-3-160 0,-3-4 320 0,-1 2-64 15,0 1 0-15,-1 0 0 0,-2 0-256 0,0-2 0 16,-5-4 0-16,0 3 0 0,1 0 0 0,-1-2 0 15,1-5 128-15,-3 4-128 0,0 5 0 0,-1 1 0 16,-1 0 0-16,-3 0 0 0,-5-1 352 0,3 5-32 16,-3 4-16-16,-1 0 0 0,-1-5 160 0,-1 4 48 15,1 0 0-15,3 5 0 0,-1 2 64 0,1 1 0 16,-3-2 16-16,3 3 0 0,-3 4-144 0,2 5-48 16,2 0 0-16,0 6 0 0,1 2-256 0,-1-2-144 15,-2-5 160-15,3 5-160 0,-1 5 0 0,-1 2-288 16,-1 2 32-16,-1 4 16 15,-1 4-208-15,3 5-32 0,1 3-16 0,1 4 0 0,-1 4 112 0,4 8 0 0,0 7 16 16,1 5-12576-16</inkml:trace>
  <inkml:trace contextRef="#ctx0" brushRef="#br0" timeOffset="209100.965">7549 9934 19343 0,'4'-3'1728'0,"8"0"-1392"16,5 2-336-16,6-1 0 0,9 0 816 0,8 2 80 15,9-1 32-15,6-1 0 0,2-2-928 0,11-2 0 16,6-3 0-16,7 3-176 0,3-5 176 0,4 3 0 16,1-1 128-16,4-1-128 0,4-1 0 0,0 1-192 15,-6 0 32-15,5-1 0 16,4 3-592-16,-2-3-112 0,-2-4-32 0,-3-1-5056 15,-1-4-1024-15</inkml:trace>
  <inkml:trace contextRef="#ctx0" brushRef="#br0" timeOffset="209418.994">8729 10523 26719 0,'53'-16'2368'0,"15"-2"-1888"16,14-5-480-16,13 5 0 16,10 3-432-16,6-1-176 0,5-1-32 0,2 1-16 0,1 2 272 0,4 3 64 15,3 3 16-15,0 0-6736 16,-2 3-1344-16</inkml:trace>
  <inkml:trace contextRef="#ctx0" brushRef="#br0" timeOffset="209787.937">8541 11383 19343 0,'44'-19'848'15,"-8"4"192"-15,13-3-832 0,12-3-208 0,14-2 0 0,17-3 0 0,16 1 624 0,10-1 80 16,5 1 0-16,10-1 16 0,10 0-720 0,8 2 0 15,5 1 0-15,2 3 0 0,3 3-192 0,1 2 32 16,3 2 0-16,2-1 0 0,0 2-192 0,-2-2-32 16,0 1-16-16,-6 1 0 15,-6 0-32-15,-1 0 0 0,-2 3 0 0,-5 3-7888 16</inkml:trace>
  <inkml:trace contextRef="#ctx0" brushRef="#br0" timeOffset="210319.631">6543 11902 4607 0,'10'-5'400'0,"8"-3"-400"16,6 1 0-16,10 0 0 0,11-5 3632 0,11 1 640 15,7-2 128-15,5-1 16 0,5-3-3296 0,11-4-672 16,14-4-128-16,5 0-16 0,4-3-48 0,10 0 0 16,8 1 0-16,9-3 0 0,6-2-128 0,9-1-128 15,6-1 144-15,9-1-144 0,5-3 0 0,3-5 0 16,1-2 0-16,6-4 0 0,2-2 0 0,5-1 0 15,5 0 0-15,2 0 0 0,4-1 0 0,4-2 192 16,3-1-48-16,4-1-16 0,5 1 384 0,2 0 64 16,0 5 0-16,3 4 16 0,-1 4-368 0,-3 3-80 15,-1 3-16-15,-5 3 0 0,-6 2-400 0,-7 5-96 0,-8 4-16 0,-10 6-7008 16,-11 4-1408 0</inkml:trace>
  <inkml:trace contextRef="#ctx0" brushRef="#br0" timeOffset="210817.653">7462 13395 28559 0,'35'-19'2544'0,"18"-3"-2032"0,12-4-512 0,17-4 0 16,11 0 176-16,15-2-176 0,13-3 192 15,14-3-192-15,8-4 0 0,11-1 0 0,7 1 0 0,13 0 0 16,5 0 0-16,10-1 0 0,6-2 0 0,7-1 0 15,3-3 0-15,5-2 0 0,5-1 0 0,2 2-144 16,5 6 0-16,2 1 0 0,-4 4 0 0,-1 2 0 16,-3 4-128-16,-4 2-32 0,-6 2 0 0,-6 1 0 15,-6 2-656 1,-4 2-128-16,-4-1-16 0,-9 6-16 0,-5 1-2192 0,-11 0-432 16</inkml:trace>
  <inkml:trace contextRef="#ctx0" brushRef="#br0" timeOffset="211262.255">7808 12586 31327 0,'22'-28'1392'0,"-6"8"272"0,1-4-1328 0,10-2-336 0,5-1 0 0,14 2 0 16,11-2 416-16,12 2 16 0,9 2 0 0,11-1 0 16,5-2-432-16,9 0 0 0,8-2-192 0,4 0 192 31,5 5-512-31,4-4 32 0,5 0 0 0,3-1 0 16,0 2-16-16,2-2 0 0,0 0 0 0,8 0 0 0,2-6 96 0,2-2 16 0,1-5 0 0,5 1 0 15,2-1 384-15,4-3 0 0,8-5 0 0,-1 4 0 16,2 4 0-16,-1-1 0 0,2 2 0 0,-4 2 0 15,2 1 128-15,0 4-128 0,-3 3 160 0,-5-2-160 0,-7-2-192 16,-4 1-128-16,-7 1-16 0,-3 3-7760 16,-7 3-1552-16</inkml:trace>
  <inkml:trace contextRef="#ctx0" brushRef="#br0" timeOffset="211732.568">8226 14572 31327 0,'53'-22'2784'0,"-13"5"-2224"0,7-5-560 0,20-7 0 16,17-7 1216-16,16-1 128 0,10-1 16 0,16-2 16 15,13 0-1376-15,9-3-368 0,5-1-16 0,10-2-16 16,6-3 16-16,13-2 16 0,5-3 0 0,3 4 0 16,8 1-912-16,1 2-176 0,4 0-32 15,-4 2-16-15,-3 2-480 0,-4 3-112 0,-7 5-16 0,-10 1 0 16,-8 2 496-16,-10 2 80 0,-5 3 32 0,-9 2-3680 16,-6 6-720-16</inkml:trace>
  <inkml:trace contextRef="#ctx0" brushRef="#br0" timeOffset="212112.185">6317 15682 27647 0,'14'-4'2448'0,"13"0"-1952"16,14-1-496-16,13-2 0 15,8 0 736-15,17 0 48 0,12-4 16 0,8-3 0 0,7-1-672 16,13-1-128-16,8-2 0 0,7 1 0 0,2 0 0 0,9-2 0 16,4-2 0-16,11 0-144 0,4 0-176 0,4-1-48 15,0-2 0-15,3 1 0 16,3 3-624-16,1-1-128 0,-4 1-32 0,1 0 0 15,-1 0-512-15,-2 3-96 0,-8 3-32 0,-3 0-7440 0</inkml:trace>
  <inkml:trace contextRef="#ctx0" brushRef="#br3" timeOffset="-192654.456">3804 10236 6447 0,'0'0'272'0,"-7"-5"80"0,1 1-352 0,6 4 0 16,0 0 0-16,0 0 0 0,-7-5 1712 0,7 5 272 15,0 0 48-15,0 0 16 0,0 0-1664 0,0 0-384 16,0 0 0-16,-4 6 0 0,0 4 0 0,-2-1-128 16,1-2 128-16,1 2-160 0,3 0 160 0,-1 2 0 15,-1 1 0-15,-1-1 0 0,1 1 0 0,0 1 0 16,1 5 0-16,-4 1 0 0,1-1 128 0,1 3 0 16,4 2 0-16,-1 2 0 0,-2 1 48 0,2 1 16 15,0 3 0-15,0 2 0 0,-2 0 112 0,2 3 16 16,1 3 16-16,-1 2 0 0,-1 3-16 0,-3 2-16 0,-1 3 0 0,3-1 0 15,2 0 0-15,0 3 0 0,-3-3 0 0,3 2 0 16,0 2-64-16,0 3-16 0,0 2 0 0,2 0 0 16,1-2-224-16,-2 0 0 0,3-1 0 0,-1 2 0 15,-1 2 0-15,0 1 0 0,1 3 0 0,0 0 0 16,-1 1 0-16,1-3 176 0,1 1-176 0,0 2 160 16,-2 8 64-16,2-1 16 0,1 1 0 0,0 0 0 15,-1-1 64-15,-2 4 16 0,-1 5 0 0,3-3 0 16,0-6 48-16,0 2 16 0,2 1 0 0,-3-2 0 15,0 1-192-15,-1-2-48 0,-1 0 0 0,-1-1 0 16,2 1 112-16,0-2 0 0,-1-2 16 0,0 4 0 16,-1 5 0-16,1-4 0 0,0-2 0 0,0 0 0 0,-1 1-48 0,0 0-16 15,0 4 0-15,1-3 0 0,0-1-64 16,0-3-16-16,1-3 0 0,2 2 0 0,1 3-128 0,-1-1 128 16,1 0-128-16,1-5 128 0,1-4-128 0,1-1 0 15,-2-1 144-15,3 3-144 0,0 0 0 0,2 1 144 16,0 0-144-16,-1-3 0 0,1-2 0 0,0 1 0 15,-1-1 0-15,2 4 0 0,-2-1 128 0,3 4-128 16,0-4 0-16,-2 0 0 0,-1-1 128 0,1-1-128 16,-3 3 0-16,3-2 0 0,-1 0 192 0,1 0-64 15,1 1 0-15,-4-1-128 0,0-2 288 0,-1-1-48 16,3 2-16-16,-2 1 0 0,3 1-32 0,-1 2 0 16,-1-2 0-16,0-1 0 0,3 0-16 0,-1 1-16 15,-5 3 0-15,2-1 0 0,2-3-16 0,0-1 0 16,-5-4 0-16,3-2 0 0,1-1 16 0,-2-3 0 0,1-1 0 15,-4 2 0-15,2 0-160 0,2 1 192 0,0-3-192 0,2-1 192 16,-6-3-192-16,3-4 0 0,0-1 0 0,-1-2 0 16,-2-2 0-16,0 1 0 0,2-1 0 0,-3 1 0 15,0 0 0-15,0 0 0 0,-3-3-192 16,0 0 192-16,0-2-208 0,0 1 80 0,0-4 128 0,-4-2-208 16,0-2-32-16,-1-2 0 0,1-4 0 0,0-2 0 31,1-4-1424-31,-2-3-272 0,6-6-64 0,-7-6-16 0</inkml:trace>
  <inkml:trace contextRef="#ctx0" brushRef="#br3" timeOffset="-191794.858">4308 10526 25791 0,'-10'-1'2304'16,"1"1"-1856"-16,1 1-448 0,8-1 0 16,-7 9 368-16,3 1-32 0,-3 1 0 0,4 2 0 15,0 5-336-15,2 2-128 0,1 2 0 0,0 5 0 16,3 0 128-16,-1 5 0 0,0 5 0 0,1 5-128 0,1 9 128 16,-3 1 0-16,0 2 0 0,1 1 0 0,1 0 0 0,1 5 0 15,1 6 0-15,-1 1 0 0,1-1 0 0,0 0 0 16,-1-1 0-16,0 1 0 0,0 6 0 0,2 2 0 15,-2 6 0-15,1-2 0 0,-1-1 0 0,-2 4 0 16,2 4 0-16,-1 1 0 0,-1-2 0 0,0 1 0 16,1-2 160-16,-2 3-160 0,2 6 272 0,-2-2-32 15,-2-1-16-15,0 0 0 0,1 6-64 0,1-3-16 16,-2-2 0-16,1 1 0 0,0-1-144 0,0 3 0 16,-1 0 144-16,1-2-144 0,1-3 128 0,1 1-128 15,-1 3 128-15,0-1-128 0,-1-3 192 0,1 0-48 16,2 0 0-16,-1 3 0 0,1 1-144 0,1-1 192 0,0-7-192 15,0 6 192-15,-1 0-192 0,0-1 160 16,1-2-160-16,-1-2 160 0,0-2-160 0,1 2 192 0,-1 1-192 16,1-2 192-16,-1-4-64 0,2 0 0 0,0-1 0 15,1 3 0-15,1 0 16 0,-2-3 0 0,2-3 0 0,-1 2 0 16,2 3-144-16,0-2 0 0,0-3 0 0,-3 0 0 16,0 0 0-16,1 0 0 0,-2 1 0 0,-1-1 0 15,0 0 0-15,-1-5 0 0,2-2 0 0,-3-3 128 16,-1-3-128-16,0 2 0 0,1 1 0 0,-1-3 128 15,0-5-128-15,3-2 0 0,0-3 0 0,0-1 0 16,-3-2 0-16,0 0 0 0,-1-3 0 0,3-2 0 16,2-1-336-1,-3-3-112-15,-2-7 0 0,1-3-16 0,0-5-1360 16,0-4-272-16,-5-3-48 0,0-7-8800 0</inkml:trace>
  <inkml:trace contextRef="#ctx0" brushRef="#br3" timeOffset="-191079.287">4596 10623 22111 0,'-12'-1'976'0,"4"3"208"0,-1 1-944 0,1 3-240 15,5 3 0-15,3 3 0 0,3 3 944 0,2 4 144 16,-1 3 16-16,1 4 16 0,3 6-1120 0,0 4 0 16,-2 6-160-16,2 3 0 0,0 4 160 0,-2 2 0 15,0 4 0-15,0 3 0 0,1 2 0 0,1 6 0 16,-2 7-144-16,2-1 144 0,0-1 0 0,-1 0 0 16,2 4 0-16,2 4 128 0,1 6-128 0,2-3 0 15,1-2-192-15,0 3 192 0,1 7 0 0,0 1 0 16,1-1 0-16,2 3 0 0,3 5 0 0,1-1 0 15,-2 1 0-15,-3 1 0 0,-4-5 0 0,2 5 0 16,-3 4 192-16,0-1-64 0,-1-3 128 0,0 1 0 16,-3 2 16-16,0 3 0 0,0-2 16 0,-3 4 0 15,1 2 0-15,1-1 0 0,0-4-128 0,-1 4-32 0,-2 5 0 16,1-3 0-16,-1-5-128 0,1 2 0 0,-3 1 144 0,-1-1-144 16,2-3 128-16,-4 0-128 0,1 1 128 0,-1-4-128 15,0-3 240-15,-1-2-32 0,0-2 0 0,-2 2 0 16,3 2 0-16,-1-4 0 0,-1-1 0 0,2 0 0 15,-2 4-208-15,0-8 128 0,-3-8-128 0,4 0 0 16,-1-2 0-16,0-2 128 0,0-5-128 0,-1-2 0 16,-2-6 0-16,-1-5-288 0,1-7 64 0,-3-6 16 15,-1-4-576 1,-2-6-112-16,2-2-32 0,-4-2-11296 0</inkml:trace>
  <inkml:trace contextRef="#ctx0" brushRef="#br3" timeOffset="-190560.468">3935 11682 32303 0,'-26'-5'1424'0,"10"2"304"0,1 1-1376 0,1 1-352 0,4 0 0 0,3 2 0 16,7-1 144-16,0 0-144 0,0 0 192 0,0 0-192 15,0 0 0-15,0 0 0 0,10 7 0 0,3-2 0 16,3-3-464-16,5 3-48 0,4 0-16 0,3 0 0 15,0-3-48-15,7-1-16 0,3-1 0 0,1-1 0 0,1 0 192 0,-2-2 32 16,1-2 16-16,-1 0 0 0,1 1 160 0,-1 0 16 16,1-4 16-16,-1 4 0 0,-4-3 160 0,2 2 0 15,1 0-144-15,-2 0 144 0,0 2 0 0,-1-2-176 16,-1 3 176-16,-2 1-128 16,-2 0-2016-16,-1 2-400 0</inkml:trace>
  <inkml:trace contextRef="#ctx0" brushRef="#br3" timeOffset="-190246.035">4002 13211 34095 0,'-11'0'3024'0,"0"0"-2416"0,11 0-480 0,0 0-128 16,0 0 448-16,0 0 80 0,0 0 16 0,11-4 0 31,-1 0-928-31,3 3-176 0,3-1-32 0,4 0-16 0,5 0 416 0,2 1 192 0,1 0-192 0,0 2 192 16,5 1-416-16,-2 0 32 0,-2-2 16 0,4-1 0 15,-3-1-608-15,3 0-128 0,-2 0-32 0,1 2 0 16,1 0-1856-16,0-2-368 0</inkml:trace>
  <inkml:trace contextRef="#ctx0" brushRef="#br3" timeOffset="-189924.951">3998 14372 23039 0,'0'0'1024'0,"0"0"192"0,0 0-960 0,0 0-256 0,0 0 0 0,0 0 0 15,0 0 1520-15,13 0 256 0,1 2 48 0,4-1 16 16,1-3-1520-16,4 1-320 0,2-2 0 0,5 0 0 16,2-2 0-16,3 0 0 0,-1 1 0 0,3-1 0 15,2-1-320-15,-1-2-32 0,2 0 0 0,2 1 0 32,3 2-1872-32,-2 0-368 0,-3-2-80 0,-2 2-16 0</inkml:trace>
  <inkml:trace contextRef="#ctx0" brushRef="#br3" timeOffset="-189662.398">4080 15354 36575 0,'-17'3'1616'0,"9"1"336"0,8-4-1568 0,0 0-384 16,0 0 0-16,0 0 0 15,10 8-736-15,3-1-224 0,1-3-64 0,4 3 0 0,3-4 768 0,0 1 256 16,3-2-144-16,0-1 144 0,4 0-256 0,1-2 48 16,3-1 0-16,1-3 0 15,3 0-560-15,1 0-128 0,0 0 0 0,1 2-16 16,-5-4-2128-16,1 4-416 0</inkml:trace>
  <inkml:trace contextRef="#ctx0" brushRef="#br3" timeOffset="-189391.907">4026 16621 23951 0,'-8'7'1056'0,"8"-7"224"16,-4 10-1024-16,7 1-256 0,4 0 0 0,8 3 0 0,5 1 1216 0,6-1 176 16,0-6 32-16,4 0 16 0,2-2-1184 0,4-2-256 15,0-2 0-15,5 1 0 0,2-3 0 0,6-1-176 16,3-1 176-16,5-2-128 15,5-3-1856-15,-2-2-384 0</inkml:trace>
  <inkml:trace contextRef="#ctx0" brushRef="#br3" timeOffset="-186909.839">22623 3453 27647 0,'-9'-14'2448'0,"1"-2"-1952"0,-1 1-496 0,0 1 0 16,1-1 160-16,1 3-160 0,-2-1 160 0,1 0-160 16,-2-2 464-16,0 3 0 0,0 2 0 0,1 2 0 15,-2-1-208-15,1 4-64 0,-5 2 0 0,1 1 0 16,-2 1-192-16,-1 2 0 0,-6 2 0 0,-2 4 0 15,-6 3-336-15,-3 2 32 0,-1 0 16 0,-3 6 0 16,-4 2 0-16,2 4 0 0,-1 1 0 0,1-1 0 0,2-1 128 16,2 1 32-16,-1 1 0 0,5 2 0 0,2-1 128 15,2 2 192-15,5 2-32 0,1 0-16 0,4 0 272 0,3 4 48 16,4 4 16-16,2 0 0 0,1 2-176 0,4-1-48 16,2 1 0-16,1-3 0 0,3-1-256 0,2-1 128 15,4 0-128-15,1-2 0 0,1-4 128 0,2-4-128 16,2-4 0-16,2 0 0 0,-1-3 0 0,1-1 0 15,3-5 0-15,1-4 0 0,2-2 0 0,-2-4-176 16,2-5 176-16,1-5-208 0,0-3 208 0,1-4-192 16,3-6 192-16,0-2-192 0,4-6 192 0,1-2 0 15,1-2-160-15,-1-3 160 0,-2-1 0 0,1-2 0 16,-2-5 192-16,-1 0-64 0,0-1 272 0,-3-2 48 16,-1-4 16-16,0 0 0 0,-2-2-48 0,1 0-16 15,0-1 0-15,0-3 0 0,-3-3-272 0,1-3-128 0,-1-2 128 16,-1 1-128-16,0 1 0 0,-2 0 0 0,-2-4 0 0,2 2 0 15,4-2 0-15,-3 2 0 0,-2 1 0 0,0 6 0 16,-1 5 0-16,-2 2-224 0,-3 3 48 0,-1 0 16 16,0 1 160-16,-1 3 0 0,-3 3 0 0,1 10 0 15,-4 3 0-15,0 6 0 0,-3 4 0 0,0 2 128 16,0 3-128-16,0 4 192 0,1 9-64 0,-5-8 0 16,0 3-128-16,5 5 0 0,0 0 0 0,-11 5 0 15,-3 3 0-15,2 7-128 0,-2 5 128 0,-1 5-192 16,-3 4 192-16,-2 6-160 0,2 9 160 0,-1 7-160 15,0 3 160-15,-1 2 0 0,3 0-144 0,0 8 144 16,2 0 0-16,2 2-144 0,2-2 144 0,0-1 0 16,3-1 0-16,0-4 0 0,3-1 0 0,-2 2 0 15,3 0 0-15,0-2 0 0,2-5 0 0,-1-2 0 0,2-6 0 16,-1-2 144-16,-1-2-144 0,2-4 128 0,0-2-128 0,1-2 0 16,0-3 144-16,1-3-144 0,0 1 0 0,2-7 144 15,-1-4-144-15,0-4 0 0,2 0 160 16,-1-3-160-16,-3-9 128 0,0 0-128 0,0 0 192 0,8-5-64 15,2-4 0-15,0-5 0 0,1-2 96 0,5-3 16 16,2-2 0-16,2-3 0 0,2-6-112 0,5 1 0 16,3 0-128-16,2-1 192 0,2 3-192 0,-1 3 0 15,-2-1 0-15,0 3 0 0,0 4 0 0,-2 0 0 16,-1 3 0-16,-2 3 0 0,0 1-144 0,0 4 144 16,2 3 0-16,-1 4-144 0,-4 3 144 0,1 5-160 15,-5 0 160-15,-1 7-160 0,-2 2 0 0,-2 5 0 0,-3 1 0 16,-3 2 0-16,-3 2-160 0,-9 2-16 0,-3 2-16 15,-3 3 0-15,0 3 32 0,-8 3 16 0,-3-1 0 0,-1-1 0 16,-4-3 304-16,2-1-160 0,-1-3 160 0,2-2-128 16,2-1 128-16,4-3 0 0,-1-3 0 0,4-1 0 15,2-2 0-15,2 0 0 0,2-4 128 0,2-1-128 16,0 1 0-16,3-2 0 0,2 0 0 0,1-3 128 16,0-10-128-16,0 0 0 0,5 9 0 0,3 1 0 15,-3-3 0-15,5 2 0 0,-1-1 0 0,2-2 0 16,1-3 0-16,3 2 0 0,-1 4 0 0,1 1 128 15,2 1-128-15,-1 1 0 0,2 0 0 0,1 2 0 16,0 2 0-16,2 2 0 0,-1 1 0 0,2 3-128 16,1 4 128-16,-3 3 0 0,-4 3 0 0,1 3-128 15,-1 3 128-15,0 4 0 0,-4 8 0 0,0 6 0 0,-1 2 0 16,-3 1 0-16,1 0 0 0,-6-1-128 0,-3 1 128 16,-1-1 0-16,-1 2 0 0,-6-1 0 0,-1-5 0 15,-4-4 0-15,1-2 0 0,-3-2 0 0,1-1 0 0,-5-3 176 16,-5-1-176-16,1 1 192 0,0 3 32 0,-2-2 16 15,-5-1 0-15,0-6 0 0,0-4 80 0,0-1 32 16,0-1 0-16,2-2 0 0,0 0 32 0,-1 0 0 16,-5 3 0-16,1-4 0 0,-1-6-192 0,-1-1-48 15,-2-2 0-15,1-1 0 0,1-3-144 0,3-4 0 16,0-6 144-16,3-5-144 0,1-4 0 0,2-6-160 16,1-5 16-16,-2-4 0 0,3-2-176 0,1-3-48 15,1-4 0-15,2-2 0 0,0-6 192 0,5 0 48 16,3-3 0-16,5 1 0 0,6-1 128 0,4-1 224 15,4-3-48-15,4 5-16 0,4 5 0 0,4 2 0 0,3 2 0 16,-1 1 0-16,5 1 64 0,1 1 16 0,2-1 0 16,7 5 0-16,1 3-80 0,5 3-16 0,5 4 0 0,-1 2 0 15,-1 1-144-15,-1 8 0 0,-1 3 0 16,-2 5 0-16,-5 1 0 0,-2 3 0 0,1 4 0 0,-5 1 0 16,-1 3-288-16,-3 0-32 0,-3 4-16 0,-2 1 0 31,0 2-2000-31,-5 3-400 0</inkml:trace>
  <inkml:trace contextRef="#ctx0" brushRef="#br3" timeOffset="-180212.338">8967 2247 11967 0,'-6'-6'1072'0,"-1"-3"-864"16,2 0-208-16,5 9 0 0,-6-8 2112 0,4 1 368 16,0-2 80-16,2 0 0 0,0 0-1696 0,0 1-352 15,0 8-64-15,2-9 0 0,-2 9-144 0,0-8-32 16,0 8 0-16,0 0 0 0,0 0 16 0,0 0 0 16,0 0 0-16,0 0 0 0,0 0-288 0,0 0 0 15,0 0 0-15,-2 10 0 0,0 0 128 0,1 2-128 16,1 0 192-16,1 3-192 0,0 6 240 0,0 2-64 15,1-1-16-15,0 8 0 0,1 8 48 0,0 4 16 0,0 5 0 0,-1-1 0 16,1-2 0-16,-1 2 0 0,-1 1 0 0,0 3 0 16,-1 2-224-16,1-3 128 0,0-3-128 0,-1-4 0 15,-1-5 128-15,2-5-128 0,3-4 0 0,-3-5 144 16,-2-5-16-16,2-5-128 0,1-2 192 0,0-2-64 16,-2-9 192-16,0 0 48 0,0 0 0 0,0 0 0 15,0 0 208-15,0 0 64 0,2-13 0 0,0-2 0 16,3-3-320-16,1-1-48 0,-2-2-16 0,2 0 0 15,2-1-256-15,1-2 0 0,0-3 0 0,-1 6 0 16,0 4 0-16,4 0 0 0,3 0 0 0,-1 1 0 16,-2 4 0-16,1 2 0 0,0 1-128 0,1 4 128 15,-1 3 0-15,1 2 0 0,1 0 0 0,0 3 0 16,-3 4 0-16,0 0-144 0,0 1-16 0,0 5 0 0,1 7 160 0,-3 1 0 16,0-2-144-16,-1 0 144 0,0 1 0 0,0 1 0 15,-6 0-144-15,1-1 144 0,1-4 0 0,-1-1 0 16,-3-4 176-16,0 0-176 0,0-3 384 0,0 1-48 15,-1-9 0-15,3 8 0 0,-3-8-32 0,4 7-16 16,-1 0 0-16,-3-7 0 0,0 0-160 0,0 0-128 16,0 0 144-16,0 0-144 0,0 0 0 0,0 0-208 15,0 0 16-15,0 0-9952 16,6 6-1984-16</inkml:trace>
  <inkml:trace contextRef="#ctx0" brushRef="#br3" timeOffset="-178572.152">9840 1965 20271 0,'-1'-11'896'0,"1"2"192"0,-2-1-880 0,2 0-208 0,0 0 0 0,2 1 0 0,-1 3 448 16,-1 6 64-16,0 0 0 0,0 0 0 0,0 0-64 0,0 0 0 15,0 0 0-15,0 0 0 0,-6 10-208 0,-1 1-48 16,-3-1-16-16,0 4 0 0,-2 5 16 0,-1 3 16 16,-2 3 0-16,0-1 0 0,-3-1-208 0,2 4 128 15,-1 2-128-15,-2 3 0 0,-2 1 0 0,0 0 0 16,0 1 0-16,0 6 0 0,0 5 0 0,0 1 0 16,2 3 0-16,2-1 0 0,-1-1 0 0,4-1 0 15,1-3 0-15,2-1 0 0,1 0 0 0,3 1 0 16,3 0 144-16,1 0-144 0,0 0 160 0,3-3-160 15,3-1 192-15,3-2-192 0,2-4 176 0,2-2-176 16,1-2 160-16,4-3-160 0,3-1 128 0,5-2-128 16,2-4 0-16,0-4 144 15,2-2-496-15,0-5-96 0,2-1-32 0</inkml:trace>
  <inkml:trace contextRef="#ctx0" brushRef="#br3" timeOffset="-177595.422">9232 3352 13823 0,'0'0'608'0,"0"0"128"0,0 0-592 0,0 0-144 16,-1-10 0-16,1 1 0 0,0 9 1552 0,4-7 288 15,-2-1 48-15,4 1 16 0,1-2-1248 0,-1 3-240 16,2 0-48-16,1 0-16 0,2-2-32 0,3-1-16 16,-2-2 0-16,2 4 0 0,0 5-304 0,1 1 160 15,-2 0-160-15,2 0 128 0,1 0-128 0,-1 4 0 0,-2 4 0 0,0 2 0 16,2 0 0-16,-5 5-144 0,-3 2 144 0,0 3 0 15,0 2-144-15,-5 2 144 0,-3 1 0 0,-7 2-144 16,-2 3 144-16,-3-1 0 0,1-1 0 0,0 1 0 16,-4 0 128-16,2-3 0 0,1-4 0 0,2-1 0 15,2-1 192-15,2 0 32 0,0-2 16 0,3-1 0 16,2-4-96-16,1-1-16 0,0-3 0 0,1-8 0 16,0 0-96-16,0 0-32 0,9 5 0 0,1-2 0 15,2-1 96-15,0-3 16 0,2-3 0 0,3-2 0 16,2-4 112-16,1-1 32 0,6-2 0 0,-3 1 0 15,3-2-208-15,3 0-48 0,0-2 0 0,-1 2 0 16,-2 1-368-16,2-1-80 0,0 2 0 0,-3-1-12128 16</inkml:trace>
  <inkml:trace contextRef="#ctx0" brushRef="#br3" timeOffset="-177189.359">9874 2451 26543 0,'0'0'1168'0,"0"0"256"0,0 0-1136 0,0 0-288 0,0 0 0 0,0 0 0 16,12 2 160-16,0 2-32 0,0 4 0 0,2 3 0 15,0 5-128-15,3 1 0 0,5 3 0 0,-1 7 128 16,0 2-128-16,0 1 0 0,-3-2 0 0,2 3 0 16,-1 2 0-16,-1 2 0 0,-4 3 0 0,2-1-176 0,0-1 48 0,0-1 0 15,-3-5 0-15,0-2 0 16,0-3-656-16,-2-1-128 0,-1-4-32 0,-1-2-6320 16,1-7-1264-16</inkml:trace>
  <inkml:trace contextRef="#ctx0" brushRef="#br3" timeOffset="-176870.263">10329 2325 30175 0,'-18'-13'1344'0,"7"11"256"0,0 0-1280 0,2 1-320 0,1 1 0 0,-2 7 0 15,-1 11 0-15,0 1 0 0,-3 1 0 0,-1 6 0 16,-2 5 0-16,-3 2 0 0,-1 2 0 0,2 2 0 16,-4 5 0-16,1 0 0 0,0 1 0 0,-2 4 0 15,1 5 0-15,0 0 0 0,1-3 0 0,4-1-128 16,2-1 128-16,0-6 0 0,0-2 0 0,3-4 0 16,3-4-256-16,1-4 0 0,3-2-16 0,-1-4 0 15,3-4-496 1,2-3-80-16,3-1-32 0,0-4 0 0,-1-9-1344 15,3 9-272-15,4-2-48 0</inkml:trace>
  <inkml:trace contextRef="#ctx0" brushRef="#br3" timeOffset="-176527.143">10536 1805 26719 0,'0'0'2368'0,"0"0"-1888"0,5 12-480 0,5 4 0 15,1 2 0-15,4 1-208 0,2 4 16 0,1 6 0 16,0 7 192-16,-1-2 0 0,3 4 192 0,-1 1-192 16,1 3 288-16,-2 3-48 0,2 2-16 0,0 6 0 15,0 5-64-15,-4 6-16 0,1 3 0 0,-4-1 0 16,-6-2-144-16,0 2 128 0,-1-3-128 0,-3-2 128 16,-4 0-128-16,-2-4 0 0,-4-5 144 0,1-2-144 15,0-2 0-15,-3-1 128 0,-1 3-128 0,0-2-8320 16,-1 0-1696-16</inkml:trace>
  <inkml:trace contextRef="#ctx0" brushRef="#br3" timeOffset="-175661.904">8774 4638 6447 0,'-1'-8'576'0,"0"-2"-576"0,-4-2 0 0,2-2 0 0,1-1 2992 0,1 3 480 16,1 2 112-16,-1 0 0 15,-1 1-2096-15,0 1-416 0,2 8-96 0,0 0-16 0,0 0-288 0,0 0-64 16,0 0-16-16,0 0 0 0,0 0-336 0,0 0-64 15,-3 9 0-15,1 4-16 0,-1 3-48 0,0 6-128 16,2 5 192-16,0 4-64 0,0 3 96 0,0 4 16 16,1 3 0-16,0 4 0 0,-3-2 0 0,2 5 0 15,1 2 0-15,0 5 0 0,-1 3-96 0,1-1-16 16,-2-4 0-16,1-5 0 0,1-7-128 0,-1-5 0 16,-1-4 144-16,2-2-144 0,0-4 0 0,-2-2 144 15,-1-2-144-15,-1-9 0 0,4-13 192 0,0 0-192 16,0 0 192-16,0 0-192 0,0 0 128 0,0 0-128 0,-3-9 0 15,2-3 0-15,0-6 0 0,2 0-192 0,1-3 16 16,4 1 16-16,-4 0 160 0,2 1-192 0,5 2 192 0,-2-1-192 16,2-1 192-16,0 6 0 0,2 2 0 0,1 2 128 15,-2 3 0-15,1 1 16 0,0 3 0 0,2 2 0 16,0 5 0-16,-1 1 0 0,-1 3 0 0,1 1 0 16,-1 1-144-16,1 1 0 0,0 1 144 0,0 4-144 15,1 3 0-15,-2 3 0 0,1 0 0 0,-1 1 0 16,1 1 0-16,-4 1 0 0,2-2 0 0,-3 0 0 15,-1 0 0-15,-2 3 144 0,-2-1-144 0,0-2 0 16,0-2 240-16,0 0-64 0,2-3-16 0,-2-3 0 16,-2-4-160-16,0 3 128 0,2-4-128 0,0 0 128 15,-1-1-1728-15,0 2-368 0,2-5-64 16</inkml:trace>
  <inkml:trace contextRef="#ctx0" brushRef="#br3" timeOffset="-175448.631">9335 5133 22111 0,'0'0'1968'0,"0"0"-1584"15,0 0-384-15,-1 12 0 0,2-2 1920 0,1 3 288 16,0 4 64-16,1 3 16 0,-3 4-1792 0,2 4-368 15,-1 1-128-15,-1 0 0 0,0 0 272 0,0 4-48 16,-4-3-16-16,1 6 0 0,0 2-208 0,0 2 128 16,1-3-128-16,-3-1 0 15,2-3-320-15,1-6-144 0,-2-3-48 0,2-2 0 16,1-3-2656-16,-2-4-544 0,1 1-96 0,2-16-32 0</inkml:trace>
  <inkml:trace contextRef="#ctx0" brushRef="#br3" timeOffset="-174939.466">9893 4223 23327 0,'-17'1'1024'0,"7"2"224"0,2 3-992 0,-1 0-256 0,0 0 0 0,0 4 0 15,1 4 176-15,0 3-16 0,0 0 0 0,-3 3 0 16,-2 1-160-16,1 3 0 0,0 5 0 0,1-1 0 16,-3 3 0-16,4 5 192 0,1 6-192 0,-2 3 192 15,2 3 128-15,0 0 48 0,0 0 0 0,3 3 0 16,1 0-144-16,3 3-32 0,1 1 0 0,2 3 0 15,0 3-192-15,2-2 128 0,1-4-128 0,1-6 0 16,3-4 128-16,-2-1-128 0,4 0 0 0,-2-6 0 16,0-6 144-16,1 0-144 0,0-1 128 0,2-3-128 15,-1-5 128-15,4-5-128 0,0-4 128 0,0-3-128 16,0-1-304-16,2-2-144 0,0-6-16 16</inkml:trace>
  <inkml:trace contextRef="#ctx0" brushRef="#br3" timeOffset="-174639.105">10103 4775 23039 0,'0'0'2048'0,"0"0"-1648"16,0 0-400-16,0 0 0 0,0 0 1488 0,4 8 224 0,3 0 32 0,2 4 16 16,1 5-1392-16,-1 1-368 0,2 3 0 15,2 2 0-15,-4 1 256 0,4 4-48 0,-1 1-16 0,0 3 0 16,-1 2-64-16,0 0 0 0,-1-1-128 0,-2 0 192 16,2-1-192-16,0-1 128 0,-2-2-128 0,0-2 0 15,-4-4 0-15,2-1 0 0,0-2 0 0,-3-2-160 31,-1-2-544-31,-1-2-96 0,-1-4-32 0,1-2-11840 0</inkml:trace>
  <inkml:trace contextRef="#ctx0" brushRef="#br3" timeOffset="-174279.68">10552 4623 18431 0,'0'0'1632'0,"-11"1"-1312"15,-5 1-320-15,2 1 0 0,2 2 2752 0,-2 1 464 16,-2 4 112-16,1 2 0 0,1 7-2496 0,-2-1-512 15,1 3-112-15,-3 3-16 0,-2 4 0 0,-1 2 0 16,-4 0 0-16,1 7 0 0,0 2-192 0,-1 5 0 16,0 4 0-16,-1-1 0 0,2-2 0 0,-1 0 0 15,0-1 0-15,1-2 0 0,0-1 0 0,2-5 0 0,5-1 0 16,1-2 0-16,0 0 848 0,3 0 80 0,2-3 16 0,4-7 0 31,0-7-2160-31,3-1-448 0,3-3-64 0,0-2-7680 0,1-10-1520 0</inkml:trace>
  <inkml:trace contextRef="#ctx0" brushRef="#br3" timeOffset="-173856.362">10641 3911 29487 0,'0'0'2624'0,"0"0"-2112"16,8 12-512-16,4 4 0 0,-1 4 176 0,4 3-176 15,4 3 160-15,-2 5-160 0,5 1 0 0,1 8 0 16,-1 4 0-16,3 3 0 0,0 3 0 0,0 3 0 15,3 5 0-15,-6 2 0 0,0 5 0 0,-5 4 0 16,1 4 0-16,-3 0 0 0,-3 0 0 0,-5 2 0 16,-3 0 144-16,0 1-144 0,-6-1 224 0,-3-2-32 15,-1-2-16-15,-8 0 0 0,-3 1 272 0,-4-1 64 0,-4 1 16 0,-4-1 0 16,-1 1-80-16,-3-2 0 0,-1 2-16 16,-3 0 0-1,-1 4-1712-15,-1 0-320 0</inkml:trace>
  <inkml:trace contextRef="#ctx0" brushRef="#br4" timeOffset="-165909.379">2972 14032 13823 0,'0'0'1216'0,"0"0"-960"16,0 0-256-16,0 0 0 0,0 0 960 0,0 0 128 15,0 0 48-15,0 0 0 0,0 0-688 0,0 0-144 16,0 0-32-16,0 0 0 0,7-9-64 0,1 0-16 16,-4 0 0-16,2-1 0 0,-1-1 96 0,0 2 16 15,1-2 0-15,-1-4 0 0,-3 1-80 0,-2 0-16 16,2-1 0-16,-1 0 0 0,0-5 48 0,-1 0 16 16,0 1 0-16,0-2 0 0,-1 0 80 0,1 0 16 15,0 1 0-15,1-3 0 0,3-2 80 0,-3-4 32 16,-3 2 0-16,0-1 0 0,4 2-32 0,-2-3 0 15,-4-3 0-15,3 1 0 0,1 5-48 0,1-2-16 16,-1 1 0-16,0-2 0 0,0 1-48 0,0-2-16 0,0-1 0 16,1 0 0-16,-1 1-80 0,3-3-32 0,2-3 0 0,-3-1 0 15,0-1-80-15,2-2 0 0,0-1-128 0,1 2 192 16,-2 0-192-16,1 1 128 0,3-1-128 0,-2-2 0 16,2 0 128-16,1-1-128 0,-2-1 0 0,1 0 0 15,-1 0 0-15,2 1 0 0,-3 1 0 0,2-1 0 16,2 0 0-16,1 0 128 0,-5 0-128 0,5 1 0 15,-2-2 0-15,1-1 0 0,0-3 0 0,-1 2 0 16,3 1 128-16,-2 1-128 0,1 1 0 0,0 0 0 16,0 0 176-16,1 0-176 0,-1 1 192 0,1 0-192 15,1-2 0-15,2 1 0 0,-1 1 0 0,1 4-192 16,-6 3 192-16,2 1 0 0,1 1 0 0,3 0 0 16,-1-1 0-16,2 0 0 0,-1 0 0 0,2-1 0 0,-1-2 0 15,2 0 0-15,0 1 0 0,1 1 0 16,1 0 0-16,-3-1 0 0,3 0 0 0,1 0-144 0,2 2 144 0,-3 0 0 15,2 3 0-15,1-1 0 0,-2-1 0 16,2 2 0-16,-1 3 0 0,-3-1 0 0,-2 0 0 0,2 2 0 16,-1 3 0-16,0 2 0 0,-2 3 0 0,1 0 0 15,0 2 0-15,0 0 0 0,-1 3 0 0,1-1 0 16,4 0 0-16,-3 1-128 0,-2-1 128 0,3 2 0 16,4 2 0-16,0-2 0 0,0 1 0 0,2 0 0 15,-3-1 0-15,3 1 0 0,-1 1 0 0,1 1 0 16,-3 1 0-16,0 4-128 0,0 2 128 0,-1 1 0 15,0 0-144-15,2 3 144 0,-3 3 0 0,2 3-176 16,0 1 176-16,-1 2-128 0,-1 1 128 0,-1 2 0 16,1 3 0-16,-1 0 0 0,-1 1 0 0,1 2 0 15,0 1 0-15,0-3-128 0,1 5 128 0,-3 2 0 0,0-1 0 16,0 2 0-16,-1 2 0 0,-3 1 0 0,1 3 0 16,1 0-128-16,-1 0 128 0,1 1 0 0,0 2 0 15,0-3 0-15,-4 1 0 0,1-2 0 0,0 2 0 16,3 1 0-16,-4 2 0 0,4 5 0 0,0 2 0 0,-1 0 0 15,-2-1 0-15,1-1 0 0,1 0 0 0,2 2 0 16,-2-1 0-16,1 1 144 0,3-1-144 0,-2 0 0 16,-2 4 176-16,0-2-176 0,2-3 160 0,0 2-160 15,3 0 144-15,0 0-144 0,1-4 128 0,2 2-128 16,-4 1 0-16,-1 3 0 0,2 3 128 0,-2-1-128 16,-3-3 0-16,2 0 0 0,-2-2 0 0,-2-1 0 15,-1 1 0-15,1-1 0 0,-4-3 0 0,2 3 0 16,-2 2 0-16,2 1 160 0,-2-1-160 0,1-2 160 0,0-1-32 15,1-1 0-15,-3-3 0 0,2-2 0 0,0-2 0 16,0 1-128-16,2 0 192 0,1 3-64 0,-2 0-128 0,0-2 0 16,-3-1 0-16,1-1 128 0,-1 3-128 0,0-1 0 15,2-1 0-15,-2-1 0 0,-1-2 0 0,-2-1 128 16,2 1-128-16,-3 3 0 0,1 0 0 0,1-1 128 16,3-2-128-16,-4 3 0 0,2 4 0 0,-3-3 128 15,-3-4-128-15,1-1 0 0,1 3 0 0,0-2 0 16,-1-1 128-16,0-1-128 0,-1 1 0 0,1-1 0 15,4 0 0-15,-1 1 0 0,-3-1 192 0,1 0-32 16,1-4-16-16,0 2 0 0,0 2 0 0,0-1 0 16,2-1 0-16,-2-3 0 0,3-2-144 0,-1-3 0 15,-4 0 144-15,0-2-144 0,1-1 0 0,2-2 144 0,-2-2-144 16,-1 0 0-16,-3-1 128 0,1 0-128 16,2-10 0-16,-1 7 0 0,1 1 0 0,-3 1 0 0,-2-3 0 0,-3 0 0 15,1-3 144-15,7-3-144 0,0 0 0 0,0 0 144 16,0 0-144-16,-7-1 0 0,7 1 0 0,-8-6 128 15,2-2-128-15,0-1 0 0,3-5 0 0,0-3 0 16,-6-7 0-16,2-1 0 0,-2-5 0 0,4-5 0 16,-1-6 0-16,1-4 0 0,0 0 0 0,-1-2 0 15,0-1-128-15,2-2 128 0,-3-3-160 0,2-1 160 16,-4-2-144-16,0-3 144 0,-1-5-128 0,3 0 128 16,-3 2 0-16,0 0 0 0,1-2 0 0,-3-5 0 15,1-6 0-15,1 2 0 0,-2 4 0 0,2-3 0 16,1-1 0-16,-2-3 0 0,1-2 0 0,3 1 0 15,-3 1 0-15,2-1 0 0,-3 0 0 0,-1-1 0 0,0 0 0 16,-1 3-128-16,-3 3 128 0,2 2-128 0,-1-2 128 16,-1 2 0-16,-4 2-144 0,3 2 144 0,1 2 0 15,1 3 0-15,-2 2 0 0,0 2 0 0,-1 0 0 0,1 1 0 16,-4-2 0-16,2 4 0 0,1 2-128 0,1 7 128 16,-1-1 0-16,-2 5 0 0,1 0-144 0,-1 1 144 15,0 2-192-15,-2 3 192 0,0 1-144 0,1 2 144 16,0 3 0-16,0 3-144 0,-5-1 144 0,4 3 0 15,-2 1 0-15,-2 2 0 0,0 1 0 0,-1 2-160 16,1-3 160-16,2 2 0 0,1 2 0 0,0 0-128 16,-1-1 128-16,2 3 0 0,1 2-128 0,0 2 128 15,-4 0-192-15,1 1 192 0,5 1 0 0,-4 1 0 0,-3 2 0 16,1 1 0-16,-1 2 0 0,2-1 176 16,2-1-176-16,0 3 160 0,-3 1-160 0,3 3 160 0,1 2-160 15,3 3 160-15,-1 0-160 0,1 1 0 16,2 2 0-16,-1 1 0 0,-3-2 0 0,2 2-176 0,-1 2 176 15,3 1-128-15,-1 1 128 0,1 0 0 0,-1 1-144 0,-3-1 144 16,2 1 0-16,-3-1 0 0,-1 0-144 0,1 3 144 16,1 0 0-16,1 0 0 0,1 1 0 0,-1 3 0 15,-1 2 0-15,1 4 0 0,-3-2-128 0,3 5 128 16,1 2 0-16,0 2 0 0,-1-1 0 0,-1 0 0 16,-1-1 0-16,0 0 0 0,0 1 0 0,0-1 0 15,-1 3 0-15,0 1 0 0,2 3 0 0,-2 0 0 16,1-1 0-16,2-1 0 0,-3 0 0 0,2 0 0 15,1 0 0-15,-1-1 0 0,4 0 0 0,0 2 0 16,2 3-128-16,1 1 128 0,-5-1 0 0,6 2 0 0,1-1 0 16,1-1-128-16,2-1 128 0,-3 2 0 0,1-3 0 0,1 1 0 15,0-1 0-15,2 2 0 0,1 3 0 0,3-1 0 16,-1 0 0-16,0-3 0 0,-3-1 0 0,2-3 0 16,1 2 0-16,0-2 0 0,2 0 0 0,0 1 0 15,1 3 0-15,-2 3 0 0,0 1 0 0,2-1 0 16,-2-2 0-16,2-2 0 0,-1-1 0 0,2-2 0 15,0 1 0-15,0-2 144 0,3 0-144 0,-2 2 0 16,1 2 144-16,-1-1-144 0,2-4 0 0,2-2 144 16,1-1-144-16,-1-3 0 0,-1-3 0 0,4 0 0 15,-5-5 0-15,2 1 0 0,-1 0 128 0,0-1-128 16,0-2 0-16,-2-1 0 0,0 1 0 0,1 2 0 0,2 0 0 16,-5 1 0-16,0-5 176 0,0 0-176 0,1 3 160 15,0-1-160-15,-2-3 192 0,1 0-64 0,-1-1-128 0,1-2 192 16,0 0-192-16,0-2 144 0,0-1-144 0,0-10 128 15,2 8-128-15,-2-8 0 0,1 8 0 0,-1-8 128 16,0 0-128-16,0 0 0 0,0 0 0 0,0 0 128 16,-2 9-128-16,2-9 0 0,0 0 0 0,0 0 0 15,0 0 0-15,0 0 0 0,0 0 0 0,-3-9 0 16,-4 0 0-16,3-2 0 0,0-4 0 0,1-4 0 16,-1-3 0-16,0-1 0 0,1-3 0 0,-1-1 0 15,-3-4 0-15,3 1 0 0,1 0 0 0,0-1 128 16,2 0-128-16,0-3 0 0,0-3 0 0,1-5 128 15,1-3-128-15,0-3 0 0,-1-2 0 0,2-4 0 0,3-1 0 16,0-1 0-16,-1 0 0 0,2-4 0 0,-1-5 0 16,3-1 0-16,-1 0 0 0,4 1 0 0,2 3 0 15,-1-5 0-15,3-2 0 0,1-3 0 0,-1-2 0 16,4 2 0-16,-1 0 0 0,2-1 0 0,1-2-352 16,0-2 48-16,0-2 16 0,-1 2 0 15,0 3-144-15,-4-2-16 0,0 2-16 0,1-2 0 16,2-1 80-16,0 6 0 0,-2 5 16 0,2 2 0 0,-3 2 240 0,1 3 128 15,1-1-160-15,1 8 160 0,4 4 0 0,-2 4 0 16,1 4 0-16,5 1 0 0,2 4 0 0,1 0 208 16,-1 0-64-16,0 2-16 0,1 1 0 0,2 1 0 15,2 0 0-15,0 2 0 0,-1 2-128 0,2 4 0 16,0 1 144-16,1 4-144 0,-1 3 0 0,1 2 0 16,1 2 0-16,2 3-192 0,0 0 192 0,0 4-192 15,-5 3 192-15,1 2-192 0,-2 1 192 0,-3 4-128 0,0 1 128 16,-1 4-128-16,-1 5 128 0,1 1 0 0,-3 4 0 15,3 2 0-15,1 4 0 0,-2 1 0 0,0 2 0 0,1 2 0 16,2 0 176-16,-1 2-48 0,1-1 0 0,-4 1 0 16,0 1 16-16,-2 3 0 0,0-1 0 0,2 4 0 15,-2 3-16-15,0 2 0 0,-1 0 0 0,3-1 0 16,-6 1-128-16,2 1 192 0,0-1-192 0,0 3 192 16,-1 4-192-16,0 0 0 0,1 4 0 0,-1-1 0 15,1-2 0-15,-2-1 128 0,1-4-128 0,-1 0 0 16,-1-1 0-16,-2 3 0 0,0 3 128 0,2-4-128 15,-1-2 0-15,-1-2 0 0,1-2 0 0,0 1 128 16,-3-2 0-16,1 1 0 0,-5-2 0 0,2 3 0 0,1 2 64 16,-1 2 16-16,-2 2 0 0,1-1 0 15,0-2 48-15,-4 1 16 0,0 1 0 0,0 6 0 0,-1 1-32 0,2 0-16 16,-2 2 0-16,2-2 0 0,2 1-48 0,-2 1-16 16,0-1 0-16,-1 1 0 0,-1 1-160 0,2-2 160 15,-2-1-160-15,1-2 160 0,-3-3-160 0,2 0 160 16,-6-2-160-16,2 2 160 0,-1 1-32 0,1-2 0 15,0 0 0-15,-4-4 0 0,0-2 80 0,0-2 16 16,0-1 0-16,-2 2 0 0,-1-3-80 0,1 2-16 16,1 0 0-16,-1-3 0 0,-1-1-128 0,2-5 0 15,0-3 0-15,0-6 0 0,0-4 0 0,-2-6-304 16,1-6 48-16,2-9-10960 16,0 0-2208-16</inkml:trace>
  <inkml:trace contextRef="#ctx0" brushRef="#br4" timeOffset="-165323.235">2884 11109 29663 0,'-16'0'1312'0,"7"3"272"0,1 2-1264 0,-1-1-320 15,1-2 0-15,8-2 0 0,-8 5 0 0,8-5 0 16,-6 4 0-16,6-4 0 0,-6 7 0 0,0-2 0 16,6-5 128-16,0 0-128 0,0 0 0 0,0 0 0 15,-1 10 0-15,2 1 0 0,0 0 0 0,2 1 0 0,3 1 0 0,0 2 0 16,2 0-128-16,2 4 128 0,1 5 0 0,2-2-144 15,1 0 144-15,3-1 0 0,-1 2 0 0,3 0-128 16,3-1 128-16,-1-1 0 0,4-3 0 0,-3-2 0 16,-4 0 0-16,-2-5 0 0,1-4 0 0,-1-3-128 15,1-4 128-15,-2-4-160 0,-2-2 160 0,-3-3-160 16,-4-5 160-16,-3-5 192 0,0-4-32 0,-3-4-16 16,-4-2 192-16,-3-7 48 0,-1-4 0 0,-1-1 0 15,-1 0-112-15,1 2-16 0,-4 1 0 0,0 0 0 16,-1-2-32-16,0 3-16 0,1 1 0 0,0 1 0 15,2 4-80-15,3 2-128 0,3 3 176 0,0 4-176 16,-3 5 0-16,4 2 0 0,3-1 0 0,0 6 0 16,0 3-1088-16,1 7-240 15,0 0-32-15,0 0-11808 0</inkml:trace>
  <inkml:trace contextRef="#ctx0" brushRef="#br4" timeOffset="-164927.06">3013 11014 28559 0,'-15'3'1264'0,"7"-1"272"0,1 1-1232 0,7-3-304 15,-7 3 0-15,7-3 0 0,-7 3 1120 0,-1-3 160 16,1 0 48-16,-2-3 0 0,0-2-1024 0,2-3-304 0,-2-2 128 0,0-2-128 15,-1-2 0-15,-1-1 0 0,-1-2 0 0,-3 1-192 16,-1-2 0-16,0-3-16 0,-5-3 0 16,0 2 0-16,-2 2 208 0,-1-2 0 0,-2 1-160 0,2-1 160 15,2 2 0-15,-2 3 0 0,-7-1 128 0,4 3-128 16,1 0 288-16,2 2-32 0,-2 0 0 0,-1 3 0 16,-1 0 192-16,0 3 16 0,1-2 16 0,0 0 0 15,2-1-96-15,-4 3-32 0,1 4 0 0,-1 0 0 16,0 0-160-16,-1-1-16 0,2 4-16 0,2 1 0 15,-2 2-32-15,3-3-128 0,2 0 192 0,1 0-64 16,1 1-128-16,1 1 0 0,1 0 0 0,1-2 0 16,1-1 0-16,1 0-224 0,1 1 48 0,0-1 16 15,3 0-352-15,1 0-64 16,-1-5 0-16,2 3-16 0,1 1-1568 0,4-3-304 16,0-1-64-16</inkml:trace>
  <inkml:trace contextRef="#ctx0" brushRef="#br4" timeOffset="-164086.587">584 9822 911 0,'5'-3'0'0,"-5"3"0"16,4-1 0-16,2-2 0 0,0 3 3904 0,3 3 704 16,1-1 144-16,0 0 32 0,-10-2-3552 0,9 3-704 15,1 1-144-15,-2 1-16 0,1 4 112 0,1 2 32 16,-3 0 0-16,3 4 0 0,2 2-32 0,-1 2 0 0,-1 1 0 0,3 4 0 15,1 1-112-15,2 2-32 0,-3 2 0 16,1 3 0-16,-1 0 80 0,2 3 16 0,0 0 0 16,1 4 0-16,2 1-48 0,1 1 0 0,-2 1 0 15,1 1 0-15,0 1-96 0,-1-2-32 0,-1-5 0 16,-2-4 0-16,-3-4-80 0,-1-3-32 0,0-5 0 0,-1-2 0 16,-6-5-144-16,0-3 192 0,0-1-192 0,-3-10 192 15,0 0-64-15,0 0-128 0,0 0 192 0,0 0-64 16,0 0-128-16,0 0 192 0,-5-12-192 0,-2-4 192 15,1-4-192-15,0-3 0 0,-6-3 0 0,4-3 0 16,2-1 0-16,1-2 0 0,-3-1 0 0,4 0 0 16,3 1 0-16,3 2 0 0,2 3 0 0,0 1 0 15,-1 4 0-15,3 2 0 0,1 4 0 0,0 1 192 0,1-1 112 16,3 5 16-16,2 2 16 0,0 5 0 0,1 2-160 16,1 2-48-16,3 1 0 0,0 4 0 0,3 4-128 0,-1 2 0 15,-1 1 0-15,0 4 128 0,5 1-128 16,-8 1 0-16,-2 1 0 0,1-1 0 0,1 2 0 0,-2 1 0 15,-4-1 0-15,1-2 0 0,-1 0 0 0,-2-6 0 16,1-2 0-16,-3-1 0 16,2 0-1248-16,-1-4-176 0,1 1-48 0,-8-6-11056 0</inkml:trace>
  <inkml:trace contextRef="#ctx0" brushRef="#br4" timeOffset="-163734.253">1471 10005 27647 0,'0'0'2448'0,"0"0"-1952"0,0 0-496 0,0 0 0 15,0 0 752-15,0 0 48 0,6-9 16 0,2 3 0 16,0 2-656-16,3 1-160 0,1-1 0 0,-1 4 0 15,1 3 0-15,4 1 0 0,-2 4 0 0,1 2 0 16,2 3 0-16,1 5 0 0,-1 2-128 0,1 3 128 16,-7 3-192-16,2 2 16 0,2 3 16 0,-5 2 0 15,-5-1 16-15,-2-1 0 0,0-2 0 0,1 1 0 16,-4 0 144-16,0-3 0 0,-5-1 0 0,3-3 128 0,1-2 256 16,0-4 48-16,-1-2 16 0,4-3 0 0,3-2-16 15,0-3 0-15,-5-7 0 0,0 0 0 0,0 0-240 0,11-1-32 16,1-4-16-16,2-4 0 0,3-1 32 0,3-5 0 15,2-3 0-15,3-6 0 0,-4-4-176 0,4-1 0 16,0-2-160-16,0-2-9808 16,-3-2-1952-16</inkml:trace>
  <inkml:trace contextRef="#ctx0" brushRef="#br4" timeOffset="-163365.497">1951 8957 28559 0,'-12'-4'2544'0,"-3"0"-2032"0,-1-1-512 0,0 1 0 15,2-3 240-15,2 3-48 0,2 2-16 0,-4 3 0 16,2 2 160-16,0 2 48 0,1 4 0 0,1 1 0 15,0 1-256-15,2 5-128 0,-1 2 128 0,3 5-128 16,-3 4 0-16,3 4 0 0,4 3 0 0,-2 3-128 16,-1 2 128-16,3 1 0 0,2 1 0 0,4 4 0 15,1 3 0-15,2 2 0 0,-1-2 0 0,4 2-128 16,4 1 128-16,2-5 0 0,-2-4 0 0,3-1-128 16,0 0 128-16,1-6 0 0,1-4 0 0,0-1 0 0,0-4 0 15,0-2 176-15,-1-1-176 0,3-1 192 0,0-1-192 16,2-3 0-16,3-3 0 0,-1-4 0 15,-3-3-1712-15,4-5-208 0,5 1-64 0</inkml:trace>
  <inkml:trace contextRef="#ctx0" brushRef="#br4" timeOffset="-163081.931">2224 9225 27647 0,'0'0'1216'0,"0"0"256"0,0 0-1168 0,0 0-304 0,0 0 0 0,0 0 0 16,9 12 1344-16,5 0 224 0,3-2 32 0,3 5 16 16,4 1-1344-16,4 4-272 0,-2 1 0 0,2 4 0 15,-3 1 0-15,4 3 0 0,2 1 0 0,1 3 0 16,0-1-128-16,1 1 128 0,0-4 0 0,1 1-144 31,3-1-480-31,-7-2-80 0,-3-5-32 0,-2-4 0 16,-2-3-1696-16,-3-4-352 0,-3-2-64 0,-3-4-7808 0</inkml:trace>
  <inkml:trace contextRef="#ctx0" brushRef="#br4" timeOffset="-162846.33">2501 9141 35007 0,'-29'18'1552'0,"14"-2"320"0,2 5-1488 0,-1 5-384 16,4 5 0-16,4 2 0 0,-2 1 896 0,5 9 96 15,1 5 32-15,-1 3 0 0,3 5-800 0,0 1-224 16,0 0 0-16,2-4 128 0,-2-2-128 0,-2 1 0 15,2 0 0-15,0-1-128 16,2 2-432-16,-1-2-80 0,0-2 0 0,0-6-16 16,-1-8-432-16,-2-3-64 0,2-3-32 0,-1-4 0 15,1-2-1856-15,0-5-368 0</inkml:trace>
  <inkml:trace contextRef="#ctx0" brushRef="#br4" timeOffset="-162440.908">2599 8472 30399 0,'0'0'2704'0,"0"0"-2160"16,0 0-544-16,0 0 0 0,0 0 576 0,11 4 0 15,0-2 0-15,4 2 0 0,2 2-576 0,6 1 0 16,3 2 0-16,4 1 0 0,-1 0 128 0,4 2-128 16,3 1 144-16,-1 4-144 0,1 4 320 0,5 1-16 15,4 1-16-15,0 2 0 0,1-1 16 0,0 5 0 16,1 2 0-16,-4 3 0 0,-2 3-96 0,-1 3-16 15,-6 2 0-15,-3 2 0 0,-3 0 0 0,-3 5-16 16,-3 5 0-16,-6 4 0 0,1 2 240 0,-5 7 48 16,-9 6 16-16,-3 10 0 0,-5 6-128 0,-6 5-32 15,-9 4 0-15,-1 9 0 0,-1 11-320 0,-5 1 0 16,1-3 0-16,-4 7-11520 0,0 7-2352 16</inkml:trace>
  <inkml:trace contextRef="#ctx0" brushRef="#br2" timeOffset="-152075.635">2877 13863 13823 0,'-14'6'1216'0,"6"-1"-960"0,0 2-256 0,-2-1 0 15,4-2 1504-15,-3 1 256 0,2 3 48 0,-1 0 16 0,0-2-1216 16,-2 2-240-16,0 1-48 0,1 1-16 16,2 2-112-16,-1-1 0 0,-1 0-16 0,2-2 0 0,-2 1-48 0,3 3-128 15,-2 2 192-15,3 1-64 0,0-1 64 0,0 2 16 16,3 0 0-16,1 4 0 0,0 2 144 0,1 0 32 16,0 0 0-16,3 3 0 0,0 0-144 0,3 2-32 15,-4 2 0-15,2 2 0 0,1 1-16 0,-1 1-16 16,2 0 0-16,-1 3 0 0,1 1 192 0,-1 1 32 15,2 0 16-15,-2 4 0 0,2 3-16 0,0 2 0 16,0-1 0-16,1 4 0 0,1 3-64 0,2-3-16 16,0 1 0-16,1-3 0 0,-2 2-128 0,3 2-16 15,3 0-16-15,-1 4 0 0,-2 1-160 0,1-1 0 16,1-2 0-16,3 0 0 0,-1-3 0 0,0 5 0 0,2 0 0 16,0 3 0-16,-3 0 0 0,1-1 128 0,1-3-128 15,3-1 0-15,1-1 0 0,-2 1 0 0,-2 0 0 0,0 1 0 16,3 0 0-16,-2-1 0 0,0-2 128 0,-1-1-128 15,-1 0 0-15,-2 0 0 0,-1 3 0 0,0 0 128 16,0 1-128-16,-2 0 128 0,1-2-128 0,-2-1 128 16,1-4 128-16,3 0 32 0,-3-1 0 0,1 3 0 15,1 0-64-15,2-1-16 0,0-3 0 0,2-4 0 16,-4-4-64-16,3-2-16 0,-2 0 0 0,4-1 0 16,0-3-128-16,2 2 0 0,-1 0 144 0,1 0-144 15,1 1 0-15,-1 0 0 0,-1-1 0 0,0-2 128 16,-4-3-128-16,1-1 0 0,-1-2 0 0,-1-2 0 15,0-1 0-15,-1-1 0 0,-1 0 0 0,2-1 128 16,2-1-128-16,0 2 0 0,-1-2 0 0,2 1 0 16,2 1 0-16,-1 0 0 0,2 2 0 0,-1-2 0 0,-5-1 0 15,5-1 0-15,1-3 0 0,0 1 0 0,0-1 0 0,-1-3 0 16,-2-6 0-16,2 1 0 0,-1 2 0 0,1-6 0 16,-4 0 0-16,2-2 0 0,-1-1 0 0,2-3 0 15,-1-2 0-15,2-1 128 0,-4-1-128 0,3-4 0 16,-2-2 0-16,3-2 0 0,0 1 0 0,0-3 0 15,1-2 0-15,0 0 0 0,-4-5 0 0,5 2 0 16,2-1 0-16,1 0 128 0,-2-5-128 0,1 2 0 16,2-1 0-16,0 0 0 0,-3 0 0 0,1 2 0 15,2-3 0-15,0 1 0 0,-1-1 0 0,-2-1 0 16,2-4 0-16,-2-1 0 0,-1-3 0 0,3 0 0 16,-1-5 0-16,-3 0 128 0,-3-4-128 0,1 1 0 15,-2 0 128-15,0 2-128 0,1-3 0 0,-2-1 0 0,0-3 0 16,0-1 0-16,-2-3 0 0,1 5 0 0,-1 1 0 15,-1 3 128-15,3-1-128 0,-2-1 0 0,-2-1 0 0,1-3 0 16,0-4 0-16,0-2 0 0,-1-2 0 16,1 1 128-16,-3 1-128 0,0-1 0 0,1 0 0 0,-3-5 0 15,1-5 0-15,1-2 0 0,-1 1 0 16,-1 0-128-16,-2 0 128 0,1-2 0 0,1-6 0 0,-3 1 0 16,-1 2 0-16,1 3 0 0,-4 2 0 0,1 1 0 15,0 1 0-15,1 0-128 0,-2-1 128 0,0 4-128 16,-1 2 128-16,0 2 0 0,-1-1-144 0,0 4 144 15,1-1 0-15,-2 0 0 0,1-2 0 0,0 2 0 16,-1 1-160-16,0 2 160 0,-1 3 0 0,-2 0-144 16,0 0 0-16,1-1 0 0,0 2 0 0,1 2 0 15,-3 1-64-15,4 3-16 0,-2 3 0 0,2 4 0 16,4 2 224-16,-2 6-176 0,0 3 176 0,0 2-160 0,1 2 160 0,2 1 0 16,-2 2 0-16,1 4 0 0,0 1 0 15,1 3 0-15,-1 0 0 0,-2 9 0 0,6-5 0 0,-6 5 0 16,4-8 0-16,-4 8 0 0,0 0 0 0,9 2 0 15,-9-2 0-15,9 7-128 0,0 4-64 0,0 4 0 16,0 2 0-16,0 4 0 0,-1 2 192 0,0 7 0 16,-1 0 0-16,-1 6 0 0,1 2 0 0,-3 3 0 15,2 3 0-15,0 4 128 0,1 4 784 0,0 2 176 16,-6 0 16-16,3 3 16 16,3 3-1584-16,-1 2-320 0,-1 4-64 0,-1 3-16 0,1 0 864 0,-2 0 0 15,0 1 0-15,0 4 0 0,1 5 0 0,-3-1 128 16,-2-3-128-16,-1 1 128 0,0 0-128 0,2 4 192 15,-2 4-192-15,0-1 192 0,1 0-48 0,0 0 0 0,-1 2 0 16,1 1 0-16,-4 1-144 0,2 0 192 0,-2-5-192 0,2 4 192 16,-2 3-192-16,-1-3 192 0,0-6-192 0,-3-3 192 15,3-2 64-15,-1-2 0 0,-4 1 16 0,0-2 0 16,-4-4-80-16,0-4 0 0,-1-5-16 0,3 0 0 16,-1-2-48-16,-1 0-128 0,-2-1 192 0,1-4-64 15,-1-4-128-15,1-6 160 0,-1-3-160 0,2-5 160 16,-2-5-160-16,1-2 128 0,-4-4-128 0,-1-2 128 15,1-4-128-15,-3-2 0 0,-1-1 0 0,-4-2 128 16,-1 0-128-16,-2-4 0 0,0-4-160 0,-1 0 160 16,-2-2 0-16,-1-2-144 0,1-1 144 0,1 0 0 15,-1-2 0-15,1 0 0 0,-4-2 0 0,2-1 0 16,-1-1 0-16,1 2 0 0,-2-3 0 0,2-1 0 0,2-3 0 16,-3 1 0-16,-2-2 0 0,4 0 0 0,2-1 0 15,2-3 0-15,-2-2 0 0,0 0 0 0,-1-2 0 16,1-3-128-16,-2 0 128 0,1-3 0 0,-1-3 0 0,3-1-128 15,2 0 128-15,0-5 0 0,-3-2 0 0,2-1-160 16,4 0 160-16,-1-1 0 0,-1-2 0 0,-1-1-128 16,-1-2 128-16,0-1 0 0,-2-6 0 0,-1 0 0 15,2-2 0-15,1-1 0 0,0-1 0 0,2-3 0 16,-2-1 0-16,5-5 0 0,-3-4 0 0,4 0 0 16,0 5 0-16,1 0 0 0,1 1 0 0,1-4 128 15,-1-5-128-15,1 2 0 0,-2 1 0 0,0 2 0 16,1 2 0-16,0 0 0 0,-2-1 0 0,1-1 0 15,-1-3 0-15,0 6 0 0,1 2 0 0,2 3 0 0,3-1 0 16,1 1 0-16,-3-1 0 0,4 5 0 0,0 4 0 16,3 2-160-16,1 1 160 0,0 2 0 0,1-1 0 0,3 5 0 15,1 2 0-15,1-3 0 0,1-4 0 16,-1 3 0-16,1 4 0 0,-1 2 0 0,3-1 0 0,1 3 0 16,-1 0 0-16,2 0 0 0,0 2 0 0,1-2 0 15,0-4 0-15,1 2 0 0,1-1 0 16,2 1-128-16,-1-1 128 0,1 2 0 0,2 0 0 15,-1 2-128-15,0 4 128 0,-1 2-208 0,2 3 80 0,-1 1 128 16,-1 3-352-16,-1 5 48 0,-1 2 16 0,0 3 0 16,3 1 128-16,-4 1 32 0,0 2 0 0,-1 8 0 15,0 0 128-15,0 0 0 0,0 0 0 0,0 0 0 16,4-6 0-16,-4 6 0 0,0 0 0 0,0 0-128 0,0 0 128 16,0 0 0-16,5 11 0 0,0 1 128 0,0 1-128 15,-2 6 0-15,0 2 0 0,2 3 0 0,-1 4 0 0,0 6 0 16,1 5-144-16,-3 7 144 0,1 2-160 15,1 5 160-15,-2 2-208 0,2 1 80 0,-1-1 128 16,2 3 0-16,0 2 0 0,3 0 0 0,2 2 0 0,-2 1-128 16,0 3 128-16,2 0 0 0,4-1 0 0,-2 4 0 15,-2 2 0-15,-1 2 0 0,7 1 0 0,-2 3 0 16,-1 2 0-16,2 4-128 0,-1 6 128 0,1 0 0 16,1-2 0-16,-1 6 0 0,2 3 0 0,-2 0 0 15,2-3 0-15,0-3 0 0,2-3 144 0,1 3 16 16,-2 4 0-16,2-6 0 0,1-9-32 0,2-2 0 15,1-2 0-15,4-1 0 0,0-2-128 0,1-4 128 16,-1-4-128-16,1-2 128 0,0 0-128 0,1-3 0 16,0 0 0-16,1-2 128 0,0-2 0 0,-1-5 0 0,-1-4 0 15,3-4 0-15,6-3 16 0,-3 1 0 0,-1406-4 0 16,2818-4 0-16,-1408-4-144 0,3-1 0 0,1-4 0 16,0 0 128-16,-3-5-128 0,-2-5 0 0,-1-6 0 0,3 0 0 15,-4-4 0-15,2-2 0 0,-2-2 0 0,1-3 0 16,2-4 0-16,-1-1 0 0,1-4 0 0,-3-3 128 15,-1-5-128-15,2-1 0 0,-5-6 0 0,1 0 0 16,1-3 0-16,1-4 0 0,-2-4 128 0,-2-3-128 16,-3-2 0-16,0-4 0 0,0-5 0 0,0-2 128 15,-5 0-128-15,0-2 0 0,-2-1 0 0,0-5 128 16,-2-4 16-16,-3-1 0 0,0-2 0 0,-5 0 0 16,-2 0 48-16,2-8 0 0,0-10 0 0,-1 0 0 0,0 1-64 15,0-1-128-15,0 0 192 0,1-3-64 0,0-2-128 16,1 4 0-16,2 1 144 0,0 0-144 0,-2-1 0 15,-1 2 0-15,1 2 0 0,0 2 128 0,1-2-128 0,0 2 0 16,2-1 0-16,-7 3 0 0,0 5 0 0,0 3 0 16,2 3 0-16,-1 4 0 0,-3 3 0 0,1 2 0 15,-1 4 0-15,-5 4 0 0,2 4 0 0,-1 2 0 16,-1 3 0-16,-2 3 0 0,-1-1 0 0,-2 3 0 16,2 4 0-16,-1 4 0 0,0 3 0 0,0 5 0 15,1 4 0-15,0 4 0 0,-6 2 0 0,5 6 0 16,3 7 0-16,0 0 0 0,-4-7-192 0,4 7 64 15,-9-1 0-15,2 2 0 16,-1 6-256-16,8-7-32 0,-4 9-16 0,1 3 0 16,-3 1-1232-16,4 0-240 0,0-1-48 0,-1 2-12080 0</inkml:trace>
  <inkml:trace contextRef="#ctx0" brushRef="#br2" timeOffset="-150867.049">564 15913 18543 0,'-10'0'816'0,"4"1"176"0,1 1-800 0,-2-1-192 0,7-1 0 0,0 0 0 15,-10 2 480-15,4 1 48 0,0-2 16 0,6-1 0 16,-4 5 32-16,4-5 0 0,-4 8 0 0,1 0 0 16,3-8-208-16,-1 13-48 0,0 3 0 0,3 0 0 15,5 1-176-15,-2 3-144 0,3 4 192 0,2 4-192 16,2 1 304-16,2 4-48 0,0 3-16 0,2 1 0 16,0 4 0-16,4-2 0 0,1 1 0 0,0 2 0 15,0 0-240-15,0 2 176 0,0 0-176 0,-2 1 160 16,-1 1-160-16,-3-4 0 0,-4-5 0 0,2-3 128 0,0 0 96 15,-2-4 16-15,-1-5 0 0,0-1 0 0,-3-2 96 0,2-2 32 16,-5-3 0-16,3-6 0 0,-7-11-208 0,8 6-32 16,-8-6-128-16,0 0 192 0,0 0-192 0,0 0 0 15,0 0 0-15,9-7 0 0,-4-5-192 0,-1-4 64 16,-2-1 128-16,0-3-208 0,3-6 48 0,-1 0 16 16,0-5 0-16,3 4 0 0,-1-2 144 0,2 3 0 15,0 3 0-15,3 3-128 0,1 2 128 0,1 3 0 16,1 1 0-16,1 4 128 0,0 4 64 0,4 3 32 15,3 0 0-15,-1 5 0 0,1 7 144 0,0 2 16 16,5 1 16-16,-1 2 0 0,0 0-400 0,-2 3 128 16,-1 0-128-16,1 2 0 0,-2 1 128 0,-2-4-128 15,-2 2 0-15,-2-2 128 0,0-1-128 0,-2-2 160 0,-4 2-160 16,0 0 160-16,0-3-16 0,-2-1 0 0,-1 0 0 16,0-2 0-16,0 2-144 0,2-3 0 0,-2 0 144 0,-1-1-144 15,-6-7 0-15,8 6-256 0,-1 0 32 0,-7-6 16 31,8 2-2400-31,-8-2-464 0</inkml:trace>
  <inkml:trace contextRef="#ctx0" brushRef="#br2" timeOffset="-150593.014">1712 16227 32255 0,'-15'4'1424'0,"8"-1"304"0,7-3-1392 0,-3 8-336 16,3-8 0-16,0 10 0 0,-1 3 0 0,3 0 0 15,3 3 0-15,4 2 0 0,0 1 208 0,2 2-16 16,3 1-16-16,1 2 0 0,-1 3 80 0,1 1 32 15,1 2 0-15,-1-2 0 0,-1 1-144 0,-2 2-16 16,1 0-128-16,-2-1 192 0,1-2-192 0,-5-4 0 16,0-8 0-16,-3 3-160 15,1 0-1408-15,-3-6-288 0,-2-13-48 0</inkml:trace>
  <inkml:trace contextRef="#ctx0" brushRef="#br2" timeOffset="-150186.632">1687 14730 25791 0,'-15'1'1152'0,"10"3"224"0,-1 1-1104 16,1 2-272-16,-1 3 0 0,2 2 0 0,2 1 896 0,0 5 128 16,-1 1 32-16,2 8 0 0,2 6-832 0,1 3-224 15,0 3 0-15,-1 1 0 0,0 4 0 0,2 2 0 16,5 4 0-16,-3 2 0 0,4 3 0 0,0 2 0 16,4 2 0-16,-1 2 0 0,-2-5 0 0,1 2 0 15,4 3 0-15,1-1 0 0,2 1 0 0,3-3 0 16,-2-2 0-16,3-2 0 0,1-6 0 0,1 0 0 15,0-3 0-15,-1-3 0 0,1-3 192 0,-1 0-32 16,1-1-16-16,3-5 0 0,-1-5-144 0,2-3 0 16,-3-2 0-16,2-3 0 15,0-3-544-15,-1-2-96 0,1-5 0 0,-3-3-12096 0</inkml:trace>
  <inkml:trace contextRef="#ctx0" brushRef="#br2" timeOffset="-149932.159">2186 15574 24879 0,'-16'4'2208'0,"7"1"-1760"0,0-2-448 0,1 3 0 15,8-6 2608-15,0 0 432 0,0 0 96 0,1 9 0 16,5 0-2576-16,3 2-560 0,2 0 0 0,4 2 0 15,3 2-224-15,3-1 80 0,1 0 16 0,2 1 0 16,2-1 128-16,1 2 0 0,-1 5 0 0,-2-3-128 0,2 0-160 0,-1-3-32 16,-2-2 0-16,-2 0 0 15,-2-2-448-15,3-1-112 0,-4-2-16 0,-1 0 0 16,-5-4-528-16,2-2-112 0,-1-1-32 0,-2-2 0 16,-11 1-480-16,9-6-80 0,-2-3-32 0</inkml:trace>
  <inkml:trace contextRef="#ctx0" brushRef="#br2" timeOffset="-149669.097">2417 15158 23039 0,'0'0'1024'0,"-10"5"192"0,-5-1-960 0,5 1-256 0,-1 2 0 0,3 0 0 16,1-1 2768-16,1 4 512 15,-3 2 112-15,5 4 0 0,-4 1-2368 0,3 3-496 0,0 4-80 0,1 5-32 16,2 4-224-16,1 2-64 0,1 2 0 0,1 4 0 15,0 2-128-15,1 2 0 0,1 1 0 0,1 4 0 16,2-1 0-16,2 2 0 0,-3-4 0 0,3-1 0 16,-4-2 0-16,2-2 0 0,1-3 0 0,-3-3 0 15,0 1 0-15,1-2 0 0,0-1-128 0,1-2 128 16,-2-2-368-16,2-4 0 0,-2-7 0 0,0-3 0 16,1-4-1744-1,-1 0-336-15,0 1-80 0,0-5-10800 0</inkml:trace>
  <inkml:trace contextRef="#ctx0" brushRef="#br2" timeOffset="-149171.539">2081 14292 23951 0,'-15'-1'1056'0,"15"1"224"0,-6 7-1024 0,6-7-256 0,0 0 0 0,-1 9 0 16,4 2 1776-16,2 0 288 0,2 0 64 0,7 2 16 15,3 1-1712-15,3 3-432 0,2 0 0 0,2 2 0 16,2 0 192-16,2 3-32 0,5 2-16 0,0 2 0 16,0 1-144-16,1 0 128 0,1 4-128 0,1 2 128 15,-1 1-128-15,6 2 128 0,0 4-128 0,1 3 128 16,-1 6 0-16,0 1-128 0,1-1 192 0,1 3-64 16,-5 1-128-16,0 3 0 0,-4 2 144 0,-3 6-144 15,-3 7 128-15,-2-1-128 0,-6-1 128 0,-3 2-128 16,-1 2 368-16,-2 7 0 0,-11 4 0 0,-1 2 0 15,-3-3 208-15,0 1 32 0,-2 4 16 0,-5 0 0 0,0-4-224 16,-2-3-32-16,4-3-16 0,-5 2 0 0,0 1-352 16,-1-4 0-16,2-7 0 0,-2-5-17024 15</inkml:trace>
  <inkml:trace contextRef="#ctx0" brushRef="#br5" timeOffset="-135300.901">24321 3620 18431 0,'0'0'816'0,"-7"-6"160"0,0-5-784 0,1 2-192 0,-1 4 0 0,2 0 0 15,-4 0 640-15,0 2 96 0,-2 1 16 0,0 0 0 16,0 0-544-16,-1 0-208 0,-2 4 176 0,-3 0-176 16,-2 0 320-16,1 2-16 0,-2 4-16 0,1 0 0 15,-1-3-32-15,1 4-16 0,-2 1 0 0,-1 2 0 16,0 0-96-16,0 2-16 0,-1 3 0 0,2 3 0 16,-2 3-128-16,3 2 0 0,2 3 0 0,1 0 128 15,1 2 128-15,2 1 32 0,1 1 0 0,3 1 0 16,1-3 64-16,0 2 16 0,4 2 0 0,1 3 0 15,3 0-368-15,2-2 144 0,3 1-144 0,-1-5 0 16,3-3 128-16,0-3-128 0,1-2 0 0,2-5 0 16,-1-5 128-16,2-4-128 0,1-4 0 0,-1-1 0 15,1-3 128-15,1-2-128 0,1-3 144 0,-2-4-144 16,3-3 320-16,0-5-48 0,1-4 0 0,2-2 0 0,-1-5-96 0,3-3-32 16,1-2 0-16,-4-1 0 0,-5-2 16 0,4 0 0 15,1-2 0-15,0-1 0 0,-2 1 160 0,0-4 48 16,-1-4 0-16,2-3 0 0,-1-3-80 0,-1-1-16 15,0 3 0-15,1-4 0 0,-2 1-272 0,-2-2 0 16,-4 0 0-16,2-1 0 0,1-4 0 0,-2 4 0 16,1 4 0-16,-1 6 0 0,-3 4 0 0,0 0 0 15,1 1 0-15,-2 4 0 0,-1 5 0 0,1 1 160 16,-2 1-160-16,0 3 128 0,-1 3 64 0,1 2 16 16,1 2 0-16,-2 1 0 0,-2 3-16 0,2 3-16 15,0 2 0-15,-1 2 0 0,1 8-176 0,0 0 0 16,0 0 0-16,0 0 0 0,0 0 0 0,-9 11 0 0,-1 2 0 15,1 7 0-15,-2 3 0 0,0 8 0 0,-2 3-128 16,1 4 128-16,-1 4 0 0,1 6 0 0,-2 3 0 0,1 3 0 16,0 2 0-16,2 3 0 0,0 2 0 0,1-1 0 15,1-3 0-15,2-1 0 0,4 0 0 0,0-3 0 16,-1-3 0-16,0-3 0 0,4-7 0 0,-1 1 0 16,-1-3 0-16,3-2 0 0,3-6 0 0,0-3 128 15,1-4-128-15,1-3 128 0,1-3-128 0,1-2 128 16,1-4 32-16,0-1 0 0,-4-2 0 0,5-4 0 15,1-5 96-15,1-3 32 0,-1 0 0 0,2-4 0 16,-2-3 48-16,1-1 16 0,2-4 0 0,1-1 0 16,2-4-160-16,2 1-48 0,3-1 0 0,-3-1 0 15,1-1-144-15,1 1 0 0,-2 3 0 0,4 2 0 16,0 4 0-16,0 2 0 0,-1 1 0 0,-2 6 0 16,-1 5 0-16,-1 5 0 0,2 2 0 0,-3 2 0 0,-1 2 0 0,-1 3-144 15,0 4 144-15,0 3 0 0,3 1 0 0,-2 4-128 16,0-1 128-16,-1-1 0 0,0-1 0 0,1-3 0 15,-2 0 0-15,2 1 0 0,-1-1 0 0,0-2 0 16,-1-4 0-16,-3-2 0 0,1-3 0 0,1-1 0 16,0 0 0-16,0-4 0 0,-3-1 0 0,0-2 0 15,0 0 144-15,-1-2-144 0,3-2 0 0,-1-2 0 16,-2-2 0-16,-3 1 0 16,-6 5-624-16,7-10-144 0,3 0-48 0,0 1-9488 15,-2-1-1888-15</inkml:trace>
  <inkml:trace contextRef="#ctx0" brushRef="#br5" timeOffset="-134992.881">25003 3472 33119 0,'-15'-1'1472'0,"5"-1"288"0,-1 1-1408 0,1 1-352 0,3 1 0 0,0 5 0 16,3 3 240-16,-5 2-32 0,1 2 0 0,-3 5 0 15,-1 2 0-15,-1 4 0 0,0 0 0 0,-2 8 0 16,2 6 160-16,-4 5 16 0,-2 1 16 0,0 1 0 16,-2 1-64-16,-1 2-16 0,-2 0 0 0,-1 2 0 0,-3-1 0 15,-2-1-16-15,-5 2 0 0,4-2 0 16,0 4-32-16,-1-4 0 0,-2-1 0 0,3-3 0 0,3-4-112 15,3 0-32-15,1-5 0 0,2 3 0 16,3 0-960-16,5 1-208 0,4-4-48 0</inkml:trace>
  <inkml:trace contextRef="#ctx0" brushRef="#br5" timeOffset="-132807.5">6767 4760 16575 0,'-6'-15'736'0,"2"7"160"0,-3-3-720 0,3 2-176 16,-2 0 0-16,2 1 0 0,-1 1 2720 0,1 0 512 15,0 2 96-15,-1-1 32 0,2-1-2640 0,-4 2-528 16,0 1-192-16,-2 1 144 0,0 2-144 0,-4 1 192 15,-2 1-192-15,1 3 192 0,-1-1-192 0,-1 1 0 16,0 1-160-16,-2 0 160 0,-2 1-208 0,3 3 48 16,-1 2 16-16,-2-2 0 0,1 0 144 0,-3 2-128 15,1 4 128-15,-1 2-128 0,-1 1 128 0,0 0 0 16,1 2-144-16,0 2 144 0,-4 2 0 0,3 2 0 16,1 0-144-16,3 1 144 0,2-1 0 0,1 1 0 0,2 3 0 0,2 0 0 15,1-3 128-15,2 2-128 0,2-4 176 0,0 2-176 16,4-3 160-16,-2-2-160 0,3-2 128 0,2-1-128 15,1-1 192-15,2-1-64 0,2-2 0 0,-2-1 0 16,3-4 0-16,0 1-128 0,0-1 192 0,3-1-64 16,-2-3-128-16,4 0 160 0,2-2-160 0,0 0 160 15,0-2-160-15,4-2-176 0,4-2 48 0,-1 1 0 32,-3-2-1728-32,2 0-352 0,4-4-64 0,3-1-16 0</inkml:trace>
  <inkml:trace contextRef="#ctx0" brushRef="#br5" timeOffset="-132588.529">6908 5167 28559 0,'0'0'2544'0,"-6"7"-2032"16,-2 2-512-16,5 3 0 0,2 4 2192 0,2 4 352 15,1 0 64-15,1 6 16 0,2-3-2224 0,-1 0-400 16,1 0-144-16,0-1 0 0,-2 0 144 0,2-2-160 16,1-3 160-16,-1 3-160 15,-1 1-1392-15,2 1-288 0,-1-3-48 0,0-3-12752 0</inkml:trace>
  <inkml:trace contextRef="#ctx0" brushRef="#br5" timeOffset="-131799.544">6856 1747 17503 0,'3'-12'1552'0,"0"4"-1232"0,1-1-320 0,0 2 0 16,-3 0 1312-16,2-1 208 0,2-1 32 0,-1 2 16 15,-2 0-1120-15,-1-1-240 0,-1 1-32 0,-1-1-16 16,0 1 384-16,-4 1 80 0,-3 0 16 0,0 2 0 0,0 0-192 0,-3 0-16 16,-5 1-16-16,0 2 0 0,-1 2-208 0,0 2-32 15,-5 1-16-15,1 2 0 0,1 3-160 0,-1 0 160 16,-2 4-160-16,1 1 160 0,1 1-160 0,1 1 0 16,1 2 0-16,-1 0 0 0,3 3 160 0,2 2-160 15,-1 3 192-15,0 2-192 0,-2 3 256 0,1 2-64 16,1 0-16-16,1 4 0 0,-1 0-176 0,1 1 128 15,-3-3-128-15,3 1 128 0,1-1-128 0,2-2 160 16,1-1-160-16,4-3 160 0,4-1-160 0,2-2 0 16,3-3 0-16,3-2 0 0,3-4 144 0,1-3-144 15,3-2 160-15,3-1-160 0,2-2 144 0,1-3-144 16,4-5 128-16,2-5-128 0,2-1 0 0,3-6 0 16,0-2-192-16,4-7-8800 0,2-5-1760 15</inkml:trace>
  <inkml:trace contextRef="#ctx0" brushRef="#br5" timeOffset="-131403.797">6963 2105 32255 0,'5'-7'2864'15,"1"-3"-2288"-15,3-2-576 0,6 1 0 0,2 3 0 16,4 0 0-16,2 2 0 0,2-2 0 0,0-2 0 0,3 1-192 16,4 4 192-16,-2 3-192 0,-3 3 192 0,0 3 0 15,-1 3 0-15,-1 3 0 0,0 2-144 0,-3 3 144 16,-3 4-128-16,-1 2 128 0,-3 1-160 0,-1 2 160 15,-4 1-192-15,-3 1 192 0,0 0 0 0,-5 0 0 16,-2 4 0-16,0 1 0 0,0 1 240 0,0-1 96 16,1-2 32-16,1-3 0 0,-1-6 400 0,4-2 64 15,1-3 32-15,4 0 0 0,-1-1 80 0,4-1 16 16,5 0 0-16,7-3 0 0,6-4-80 0,9-3-16 16,7-1 0-16,8-2 0 0,5-5-384 0,4-5-80 15,7-4-16-15,12-4 0 16,11-3-2224-16,6-9-448 0</inkml:trace>
  <inkml:trace contextRef="#ctx0" brushRef="#br5" timeOffset="-127467.675">2647 14187 17103 0,'-15'0'752'0,"6"0"160"0,0-1-720 0,-1 0-192 0,1-2 0 0,2 1 0 15,2-3 864-15,-1-1 144 0,-1-3 16 0,4 2 16 16,-1-2-528-16,3 0-96 0,-1-1-32 0,1 1 0 16,1 1-384-16,2-1 0 0,2-2 0 0,0 1 0 15,-4 2 0-15,0 8-144 0,5-7 144 0,-5 7-160 16,4-9 160-16,2 0 0 0,2-2 0 0,0 3-128 15,-8 8 128-15,10-5 0 0,0-1 0 0,-1 1 0 16,-3-4 256-16,1 3 0 0,-7 6-16 0,9-5 0 16,1-3 256-16,-3 1 48 0,-7 7 16 0,5-7 0 15,2 3-32-15,0-2 0 0,-7 6 0 0,11-3 0 16,0 1-16-16,-1 0-16 0,-10 2 0 0,11-1 0 16,1 0-128-16,0 0-32 0,-2-2 0 0,1 2 0 0,0 1-112 0,0 1-32 15,1 0 0-15,0 1 0 0,-1-2-192 0,0 0 0 16,1-2 128-16,0 0-128 0,0 0 144 0,1-1-16 15,-1 1 0-15,4 1 0 0,-2 0 0 0,2 0 0 16,0 5 0-16,4-3 0 0,-1-2-128 0,1 1 192 16,2 2-192-16,3 1 192 0,2-2-192 0,2-1 128 15,-1-1-128-15,3 2 128 0,1 3-128 0,0-2 0 16,-1-2 0-16,1 3 128 0,-2 0-128 0,3 1 0 16,3 2 0-16,1-3 0 0,-1-3 0 0,4 3 0 15,0 1 0-15,-1 0 0 0,-1 0 0 0,0 1 0 16,-2-3 0-16,2 1 0 0,-2 4 0 0,1-2 0 15,2 0 0-15,-1-1 0 0,3 1 0 0,-2-2 0 16,-1-1 0-16,2 1 0 0,3 4 128 0,-2-1-128 0,-3-4 192 0,1 2-64 16,2 2 0-16,0-1 0 0,0-2 0 15,-1 3 0-15,3 3 32 0,2-2 0 0,-1-2 0 0,1 0 0 16,0 2-160-16,-3 1 128 0,0-1-128 0,0-1 128 16,-3-3-128-16,2-2 0 0,2-1 0 0,-6 1 0 15,-1 0 0-15,0 1 0 0,-2 0 0 0,-2-1 128 16,-5-2-128-16,-1 2 0 0,-2 2 0 0,1-1 0 15,-3-3 0-15,0 0 0 0,-1 1 0 0,-2 0 0 16,-3 1 0-16,1 1 0 0,-1 0 128 0,0 0-128 16,-2 0 0-16,-1 1 0 0,-2 2 0 0,-2-1 0 15,2-1 160-15,-4 1-160 0,-7-4 192 0,0 0-192 16,5 8 192-16,-5-8-64 0,3 9 0 0,-3-9-128 16,0 0 176-16,0 0-176 0,0 0 160 0,-7 7-160 0,-2-3 160 15,1 1-160-15,-1-3 160 0,-2 0-160 0,-3-1 128 0,-1 1-128 16,-1-1 0-16,0-1 0 0,-2 0 0 0,-2-1 0 15,-2 0-176-15,-1 0 176 0,-2 2-128 0,-1-1 128 16,-2-2 0-16,-3 0 0 0,-1 0 0 0,-2-2 0 16,0-2 0-16,-1 0 0 0,-1 2 0 0,-2-2 192 15,1-1-192-15,-2 0 192 0,0-3-48 0,-4-2 0 16,-1-1 0-16,0 0 0 0,-1-2 0 0,-1 1 0 16,-3 0 0-16,1 1 0 0,-1 2-144 0,2-2 128 15,0 0-128-15,-2 1 128 0,-2 0-128 0,0 3 0 16,1 3 0-16,1-4 0 0,2-3 0 0,0-1 0 15,0 2 0-15,2 0 0 0,-1 3 0 0,-1-2 0 16,-3 0-160-16,1 0 160 0,-1 1-240 0,3 1 48 0,1-2 16 16,2 2 0-16,2 0 176 0,1 0-128 15,-2-1 128-15,3 1-128 0,-2 1 128 0,1-1 0 16,3 0 0-16,-2 0 0 0,3 0 0 0,0 3 176 0,7-5-176 16,1 3 192-16,3 2-48 0,-1 0 0 0,6 1 0 0,-1-3 0 15,1 1-144-15,3 1 128 0,0-1-128 0,-1 2 128 16,2 0-128-16,2 2 0 0,6 1 0 0,-4-2 0 15,2 1-224-15,4 0 80 0,-1-1 16 0,3 2 0 16,5 2-80-16,0 0-16 0,-7-5 0 0,7 5 0 16,0 0 96-16,0 0 128 0,0 0-208 0,0 0 80 15,0 0 128-15,10-4-128 0,1 2 128 0,-1 1-128 16,2 2 128-16,2 1 0 0,0 2 0 0,3-1 0 16,1 1 0-16,0 1 0 0,3-2 0 0,2 2 0 15,0 0 128-15,3 2-128 0,2 3 128 0,5-2-128 16,4-2 0-16,-2 2 0 0,2-1 0 0,2 4 128 0,2-2-128 15,-1 2 0-15,1 0 0 0,-1 1 0 0,1 0 0 0,1-1 0 16,3-1 0-16,0 0 0 0,-1 0 0 0,7 0 0 16,0-1 0-16,0 1 0 0,-5-3 0 0,2 1 0 15,0 2 0-15,4-2 0 0,0-2 0 0,2 1 0 16,-3 0 0-16,0-2 0 0,-2-2 0 0,1 2 0 16,-3 0 0-16,-1-3 0 0,-1-3 0 0,-1 1 0 15,0 0 0-15,-1 0 0 0,0-1 0 0,0 2 128 16,-4-1-128-16,1 0 0 0,-6-1 0 0,1 1 0 15,-1 2 0-15,1 0 128 0,-2 2-128 0,-2-4 0 16,-1 1 0-16,-1 2 0 0,-7 3 0 0,2-1-208 16,0 1 80-16,-2-2 128 0,-4 2-320 0,-3-2 48 15,-4-1 16-15,-1 1 0 0,-1-2-80 0,-9-2-16 16,0 0 0-16,0 0 0 0,0 0 112 0,0 0 32 0,0 0 0 0,-6 7 0 16,-1-1 208-16,-5-2 160 0,-6-4-32 0,1 3 0 15,2 0 80-15,-4 1 16 0,-6 2 0 0,-1-5 0 16,-2 0-32-16,1 0-16 0,-4 1 0 0,-1-1 0 15,-3-1-176-15,-2-1 0 0,-2-2 144 0,-3 1-144 16,-3 0 0-16,-1-2 0 0,1-2 0 0,-2-2 0 16,1 0 0-16,0-2 0 0,-2 2 0 0,-1-2 0 15,-5 0 0-15,2 0 0 0,-1 1 0 0,0-1 0 16,-2 2 0-16,2 0 0 0,4-2 0 0,0 2 0 16,1 1 0-16,-4 2 0 0,-1-1 0 0,2 0 128 15,-1-3-128-15,2 1 192 0,2 1-64 0,1-3 0 0,1 3-128 16,-1-2 0-16,0 1 128 0,-4-1-128 0,0 2 0 0,1-1 0 15,1 0 0-15,3 0 0 0,0 0 0 0,5 2 0 16,0-2 0-16,1 2 0 0,1-1 0 0,0 0 144 16,1-2-144-16,0 2 0 0,3-1 192 0,1 1-192 15,3 1 192-15,4-1-192 0,0 1 0 0,3 0 0 16,1 3 0-16,4-3 0 0,0 2 0 0,3-2 0 16,3 0 0-16,0 0 0 0,1 2-144 0,2-1 144 15,1 1-128-15,3 0 128 0,6 4 0 0,0 0-160 16,0 0 160-16,0 0 0 0,0 0 0 0,0 0-128 15,0 0 128-15,0 0 0 0,0 0 0 0,14 2-160 16,0-3 160-16,2 3-128 0,1 2 128 0,3 1 0 16,1-1 0-16,1 2 0 0,1-1 0 0,5 1 0 0,5-1 0 15,0 2 0-15,-3-1 0 0,2 2 0 0,3-1 0 0,3 3 0 16,-3-1 0-16,1 1 0 0,0-1 0 0,2 1 128 16,4 0-128-16,3 0 0 0,1 1 0 15,2 1 0-15,3 0 0 0,-1-1 0 0,-1-1 0 0,0 0 128 16,0 0-128-16,2 1 0 0,4-2 0 0,-1 2 128 15,2 2-128-15,-1-3 0 0,-1-3 0 0,-1 3 0 16,0-2 0-16,0 1 0 0,3 1 0 0,-1-2 0 16,-1-1 0-16,1-3 0 0,0-1 0 0,-1 3 0 15,-3 5 0-15,0-2 0 0,1-3 0 0,-1-1 0 16,-2-1 0-16,-3 1 0 0,1 0 0 0,-2 0 0 16,-2-2 0-16,-2 0 0 0,-3 0 0 0,-3-1 0 15,-1 0 0-15,-1 0 0 0,-1 1 0 0,-3 0 0 0,-2-2-128 16,-4-1 128-16,-1 0-128 0,-6 0 128 15,-1 2 0-15,-2-2-160 0,-3-2 160 0,-3 2 0 0,-7 0-192 0,0 0 192 16,0 0-192-16,0 0 192 0,0 0-304 0,0 0 48 16,-6-5 16-16,-2 0 0 0,-1-3 48 0,-4 3 16 15,-7-1 0-15,-1 1 0 0,-5-3-64 0,-2 0-16 16,-1 1 0-16,-3 0 0 0,-1 4 128 0,-2 0 128 16,-3 0-208-16,-1 3 80 0,-2-4 128 0,-3 2 0 15,-2 0 0-15,-3 0 0 0,-1-2 0 0,-1 1-128 16,-1 0 128-16,0 1 0 0,-1 0 0 0,-2 0 0 15,2 0 0-15,-4-3 0 0,-1 2 0 0,4-2 192 16,2 0-32-16,-2 1-16 0,-3-1 80 0,2 2 16 16,0 0 0-16,0-3 0 0,-1-4-48 0,3 4 0 15,3 0 0-15,2-1 0 0,0-1 0 0,-2 0-16 0,3 0 0 16,1 1 0-16,-5 0-176 0,5-1 128 0,2 1-128 16,2 1 128-16,7-2-128 0,-1 2 0 0,1 0 0 0,2 2 0 15,2-2 0-15,1 2 0 0,1 0 0 0,2-1 0 16,0-1 0-16,1 1 0 0,5 1 0 0,-2 0 0 15,1-2 0-15,5 3 0 0,3-1 0 0,1 2 0 16,0 2 0-16,3 0 0 0,1 0 0 0,4 0 0 16,5 0 0-16,0 0 0 0,0 0 0 0,0 0 0 15,0 0 0-15,0 0-144 0,0 0 144 0,12 9-160 16,3 0 160-16,2-2 0 0,1 1 0 0,3-1-128 16,2 1 128-16,4 2 0 0,1 0 0 0,4 0-128 15,1-2 128-15,2 1 0 0,2 1 0 0,0-2 0 16,-1 0 0-16,6 0 0 0,4-1 0 0,4 1 0 15,2 0 0-15,-2 0 0 0,1-3 0 0,2 1 128 0,-3 0-128 16,4 1 0-16,0 3 128 0,1-3-128 0,-1 0 0 0,4-2 144 16,-2 1-144-16,1-2 0 0,1 0 128 0,0 1-128 15,1-2 0-15,2 3 0 0,-1 1 0 0,2-3 0 16,1 0 128-16,-2 0-128 0,-2-1 0 0,1-2 0 16,1 2 0-16,-4 1 0 0,0 0 0 0,-2 0 0 15,-1 2 0-15,-1-2 0 0,-4 1 0 0,0-3 0 16,0-1 0-16,-3 0 0 0,-3 1 0 0,-1 2 0 15,-6-2 0-15,1 1 0 0,-1-1-208 0,-5 2 48 16,-7 0 16-16,0-1 0 0,-5 0 16 0,-3-1 0 16,-4 0 0-16,-2 0 0 0,-1 1 128 0,-9-3-128 15,0 0 128-15,0 0-128 0,0 0 128 0,0 0 0 16,-4 5 0-16,-5 0 0 0,0-1 0 0,-5 0 176 0,-7 0-48 16,-3 0 0-16,-3 0-128 0,-4-1 0 0,-2 0 0 0,-3 0 0 15,-6-1 0-15,-1-1 0 0,-1-1-160 0,-2 0 160 16,-2 0 0-16,-2-2 0 0,-1-2 0 0,-5-2 0 15,-3 1 0-15,0 0 0 0,1 1-160 0,-3-2 160 16,2 0 0-16,-5-1 0 0,-4-3 0 0,2 0 0 16,1 0 0-16,1 3 0 0,1-3 128 0,-3-1-128 15,0-2 0-15,1 1 0 0,2-2 144 0,-1 2-144 16,1-1 128-16,1 1-128 0,2 1 128 0,2 1-128 16,-2 0 128-16,2 1-128 0,1 1 128 0,0-3-128 15,4 0 0-15,3 1 0 0,7 0 0 0,0 2 0 16,1-2 0-16,3 1 0 0,1 2 0 0,2-1 0 0,3 0 0 15,3 1 128-15,1 0-128 0,5 0 0 0,1 0 0 16,2 1 0-16,0 2 0 0,5 0 128 0,7 1-128 0,0 1 0 16,1-1 0-16,3 0 0 0,5 3 0 0,0 0 128 15,0 0-128-15,0 0 128 0,0 0-128 0,11-2 0 16,2 2 0-16,0-1 0 0,6 0 0 0,2 1-160 16,5 0 160-16,1 1 0 0,3 0 0 0,5 3 0 15,2 0 0-15,2 1 0 0,-1 2-128 0,3 2 128 16,1-3 0-16,3 3 0 0,3-1 0 0,4 2 0 15,3 0 0-15,3 0 0 0,0-3 0 0,0 2 0 16,-2 0 0-16,4 1 0 0,0 0 0 0,3-1 128 16,1-2-128-16,-2 3 0 0,-2 2 0 0,-2-2 0 15,-2 0 0-15,1-1 0 0,3-3 128 0,-2 2-128 16,-4-1 0-16,0-2 144 0,-2-1-144 0,-2-1 192 0,-1 1-192 16,1 1 192-16,-1 1-64 0,0 0-128 0,-3-2 192 15,1-1-64-15,-2 1-128 0,-2 1 192 0,-4 1-192 0,1-2 192 16,-1-1-192-16,-1-3 0 0,-3 0 0 0,-1 0 0 15,-1 0 0-15,-3 0 0 0,-3-3-224 0,0 0 80 32,-3 1-528-32,1-3-96 0,-3-1-32 0</inkml:trace>
  <inkml:trace contextRef="#ctx0" brushRef="#br0" timeOffset="-63494.218">7049 10262 23727 0,'12'-10'1040'0,"-1"1"240"0,5-5-1024 0,4 2-256 16,7 0 0-16,7 0 0 0,7-1 0 0,4 0 0 15,4 1 0-15,3-1 0 0,1 2 0 0,2-1 304 16,7 0-48-16,4 1 0 0,3-3-128 0,2 3-128 15,3 1 144-15,2-1-144 0,1-2 0 0,5-1 0 16,4 3 0-16,2 0-160 0,0 4 160 0,2-4 0 16,1-1 0-16,-1 3 0 0,4-1 0 0,3-1 0 15,2-2 0-15,0-1 0 0,4 1 0 0,-3 1 0 16,1 2 128-16,-1-1-128 0,1-1 272 0,-4 1-16 16,-2 1 0-16,0 0 0 0,0 0 0 0,-1 1 0 0,-1-4 0 0,-3 4 0 15,-4 2-96-15,1-1-32 0,0 3 0 0,-5-1 0 16,-5 1-320-16,-3 1-64 0,-1 2 0 0,-6 0-7584 15,-5-2-1504-15</inkml:trace>
  <inkml:trace contextRef="#ctx0" brushRef="#br0" timeOffset="-63037.286">7522 10715 13823 0,'31'-10'1216'0,"-3"3"-960"16,5-3-256-16,11 0 0 0,4 0 3280 0,9 1 624 16,5-1 112-16,7-1 16 0,7-1-3296 0,9-1-736 15,6 0 0-15,4-2 0 0,4 0 0 0,5-1 0 0,6-1 0 16,0-2 0-16,2 2 0 0,7-3 0 0,2-1 0 0,3 2 0 15,4 3 0-15,-2-4 0 0,1-3 0 0,2 2 0 16,0 3 0-16,2 0 0 0,0-4 0 0,2 1 0 16,3 1 0-16,-2 1 0 0,-4 2 0 0,1 1 0 15,-4 2 0-15,-2 1 0 0,-4 0 0 0,-5 2 0 16,0 1 0-16,-7 3-128 0,-6-1 128 0,-3 3-128 31,-3-1-480-31,-7 3-96 0,-7 0 0 0,-6 0-16 0,-6 0-1920 0,-8 0-384 16</inkml:trace>
  <inkml:trace contextRef="#ctx0" brushRef="#br0" timeOffset="-62554.547">6639 11649 25567 0,'22'-9'1136'0,"0"5"224"0,5 0-1088 0,15-1-272 0,12-1 0 0,6 0 0 16,6-3 0-16,7-1 160 0,10-2-160 0,8 0 128 15,5 1 0-15,7-2-128 0,3 0 192 0,6-3-64 16,1 3 0-16,6-2 0 0,0-2 0 0,4 1 0 16,2-2-128-16,4 1-144 0,1-3 144 0,3-1-208 15,-2-1 208-15,6-3 0 0,4-4 0 0,3 1 0 16,3 4 0-16,-2-1 128 0,0-3 0 0,1 4-128 15,6 0 320-15,0 1-64 0,-5-1 0 0,-1 1 0 16,-2 0 112-16,2 1 16 0,5-2 0 0,-8 1 0 16,-8 2-192-16,-1 2-48 0,-1-2 0 0,-5 2 0 15,-8 3-144-15,-2 1 0 0,-2 4 0 0,-6-1 0 16,-5 0-432-16,-9 2-64 0,-3 1-16 0,-11 2 0 16,-7 0-2240-16,-8 0-448 0</inkml:trace>
  <inkml:trace contextRef="#ctx0" brushRef="#br0" timeOffset="-62063.993">6274 12471 26783 0,'24'-7'1184'0,"-5"3"240"0,4-3-1136 0,12-2-288 0,10 2 0 0,7-1 0 16,8-3-128-16,11 0-96 0,9-3-16 0,6-3 0 16,7 0 240-16,7-2 160 0,5-3-32 0,7-1 0 15,4 0-128-15,5-3 128 0,2-4-128 0,5 0 128 16,4-1-128-16,7 0 0 0,5-2 0 0,6 3-176 0,3-1 176 0,-2 1 0 16,-1-1 0-16,6 2 128 0,7-1 112 0,6-2 16 15,2-1 16-15,-1 1 0 0,1-2 112 0,1 3 0 16,0 1 16-16,2 4 0 0,0-1 32 0,4 0 0 15,3 1 0-15,-9 0 0 0,0 6-144 0,-5-2-32 16,-4 2 0-16,-1 1 0 0,-2 0-256 0,-5 3 0 16,-4-2 0-16,-7 3 0 0,-6 2 0 0,-3 1 0 15,-1-1 0-15,-7 2-192 16,-11 3-544-16,-4 2-96 0,-4 4-32 0,-10 1-12128 0</inkml:trace>
  <inkml:trace contextRef="#ctx0" brushRef="#br0" timeOffset="-61526.652">6793 13219 18431 0,'0'0'1632'0,"0"0"-1312"16,11-5-320-16,9 3 0 0,6 1 672 0,5-1 64 15,4-5 16-15,5 0 0 0,5-3-416 0,10-2-80 16,6-4 0-16,8 0-16 0,4-6-240 0,5-4 176 16,5-1-176-16,8-4 160 0,9-2-160 0,3 0 160 15,1 0-160-15,9 0 160 0,8 0 32 0,5-1 0 16,-1-1 0-16,7-1 0 0,6-2 368 0,3 0 80 15,2-1 0-15,5 3 16 0,-1 0-48 0,5 0-16 16,3 3 0-16,4-2 0 0,1 1-144 0,2 0-16 0,-2-1-16 0,2 0 0 16,4-2 32-16,4 1 16 0,2-3 0 0,-3 4 0 15,-6 3-80-15,-3 2 0 0,-6-1-16 0,-3 3 0 16,0 5-112-16,-3 0 0 0,-6 2-16 0,-4 4 0 16,-5 2-240-16,-1 2 0 0,0 0-144 0,-8 4 144 31,-10 2-1872-31,-2 2-288 0,-5 1-48 0,-4 1-10160 0</inkml:trace>
  <inkml:trace contextRef="#ctx0" brushRef="#br0" timeOffset="-61042.084">7402 13568 27647 0,'71'-31'2448'0,"-15"9"-1952"0,15-4-496 0,17-2 0 16,10-3 576-16,17 0 0 0,12 0 16 0,7 1 0 15,11-2-592-15,3-1 0 0,6-1 0 0,10-3-192 16,6-1 192-16,6-1 0 0,4 0 0 0,0-2 128 15,3 0-128-15,4 0 0 0,4-1 0 0,1 2-128 16,0 3-128-16,3 0 0 0,1 2-16 0,-3-1 0 16,1 0 144-16,-5-3 128 0,-1 1-192 0,-5 1 192 15,-5 4 0-15,-1 3 0 0,-2 1 0 0,0 1 0 16,-1 3 0-16,-4 1 0 0,-6 1 0 0,-4 1 0 16,-10 4-192-16,-5 3-16 0,-3 2-16 0,-6 1 0 15,-8-1-2464-15,-9 5-512 0</inkml:trace>
  <inkml:trace contextRef="#ctx0" brushRef="#br0" timeOffset="-60540.682">6565 14658 31103 0,'0'0'1376'0,"5"-5"288"0,-5 5-1344 0,14-4-320 0,5-1 0 0,8 1 0 16,12 0 0-16,7-2 144 0,7 0-144 0,7-2 0 16,6 0 0-16,10-4 0 0,9-6 0 0,6 1 0 15,7-2 0-15,8-3 0 0,5-8 0 0,7 0 0 0,3-2 0 16,11-3 0-16,6-1 0 0,5 2 0 0,4-1 0 0,3-1 0 15,5-1-144-15,5 2 144 0,-1-4 0 16,4-1-128-16,2 0 128 0,-1 0 0 0,-3-1 0 0,7 3 0 16,1 2 0-16,-2 4 0 0,-3 3 0 0,0 1 0 15,-1 2 144-15,1 1-144 0,-2 0 240 0,-3 2-64 16,-2 3-16-16,-6 2 0 0,-6-2-160 0,-5 1 0 16,-5 5 0-16,-5 1 0 15,-6 2-1728-15,-7 2-384 0,-8 3-80 0,-10 1-16 0</inkml:trace>
  <inkml:trace contextRef="#ctx0" brushRef="#br0" timeOffset="-60080.959">6526 15487 21183 0,'15'-4'1888'0,"-2"0"-1504"0,3-3-384 0,11-1 0 0,14-4 2624 0,11-1 448 16,14-2 80-16,5-1 32 15,5-1-3056-15,6-2-624 0,8-7-112 0,5 0-32 16,9-3 640-16,5 0 0 0,3-1 144 0,5-1-16 0,7-2-128 16,5-1 0-16,6-2 0 0,3 0 128 0,2 1-128 0,4 1 0 15,1 1 0-15,5-1 0 0,-1 1 0 0,4 2 0 16,-2-1 0-16,1 4 0 0,0 1 0 0,1 4 0 15,-2-1 0-15,-1 3 0 0,-4 1 0 0,-1 2 0 16,1 0 0-16,-5 3 0 0,-6 0-128 0,-1 4 128 16,-6 3-128-16,-5-1 128 0,-4 0-384 0,-7 3 0 15,-5 1 0-15,-5 3-8448 0,-4 0-1664 16</inkml:trace>
  <inkml:trace contextRef="#ctx0" brushRef="#br0" timeOffset="-59675.957">7592 15693 35423 0,'44'-18'1568'0,"-4"5"320"0,15-2-1504 0,12-2-384 15,10-3 0-15,15 2 0 16,10-1-368-16,5 0-144 0,-1-1-16 0,8-1-16 0,6 1 544 0,-1-1 0 16,-1 0 128-16,5 0-128 0,6-1 0 0,-1-3-128 15,-2-2-16-15,1 2 0 16,-2-3-672-16,-1 4-128 0,-4 3-16 0,-3 0-8320 0,-5 0-1664 16</inkml:trace>
  <inkml:trace contextRef="#ctx0" brushRef="#br0" timeOffset="-59345.295">7411 16307 1839 0,'16'-6'0'0,"-10"2"160"0,2-4-160 0,4-2 0 16,7-5 0-16,9-2 0 0,13 0 7008 0,13-2 1376 16,9-1 256-16,9-6 64 0,11-3-6896 0,11 0-1376 15,14 2-288-15,13-3-144 0,10-1 144 0,15 1-144 16,13-4 128-16,11-3-128 0,15-5 0 0,11-5-304 15,9-3 48-15,8-2-14512 0</inkml:trace>
  <inkml:trace contextRef="#ctx0" brushRef="#br2" timeOffset="121190.333">3754 10504 15663 0,'0'0'1392'0,"-7"-9"-1120"0,3-3-272 0,-3-1 0 15,0-1 960-15,5 4 144 0,2 10 32 0,0 0 0 16,-3-12-560-16,3 3-96 0,0 9-32 0,0 0 0 16,3-9-128-16,-3 9-16 0,0 0-16 0,0 0 0 15,0 0-288-15,0 0 0 0,0 0 128 0,0 0-128 0,0 0 160 16,0 0-32-16,-5 7 0 0,0 0 0 0,2 3 128 15,-2 0 32-15,1 4 0 0,1 2 0 0,0 3-96 0,2 0 0 16,-6 0-16-16,4 4 0 0,2 5 32 0,-1-1 16 16,1 1 0-16,0 4 0 0,0 5 64 0,0 4 16 15,1 3 0-15,-2 2 0 0,0 1 16 0,3 0 16 16,2 2 0-16,-1 1 0 0,-1 2 0 0,2 3 0 16,-1 3 0-16,1 5 0 0,1 2-208 0,-1-1-128 15,-3-1 160-15,2 1-160 0,0 1 0 0,-2 5 128 16,-2 3-128-16,2 1 0 0,0-1 0 0,0 0 176 15,-2 2-176-15,2 4 160 0,2 4 32 0,0-2 0 16,-2 0 0-16,2 0 0 0,2 1 0 0,-1 3 16 16,-3 0 0-16,1-2 0 0,0-1-64 0,1 3-16 0,0 3 0 0,0-5 0 15,-2-4 16-15,0 3 0 0,1 1 0 0,-1 1 0 16,-1-4 128-16,-2 1 32 0,0-1 0 0,1 1 0 16,4 2 48-16,-1-2 16 0,1-2 0 0,2-1 0 15,2-3-128-15,-2 2-32 0,1 4 0 0,2-1 0 16,-2-1-208-16,0-3 0 0,-2-5 128 0,1 5-128 15,3 5 0-15,-1-5 0 0,-2-2 128 0,0-3-128 16,-1-3 0-16,3 5 0 0,-4 0 0 0,1 0 0 16,-1-4 0-16,-2 0 128 0,0-4-128 0,0 4 0 15,-2 3 0-15,2 1 0 0,-1-4 0 0,-1-1 0 16,0-1 160-16,-2 4-160 0,1 1 160 0,2 3-160 16,0 3 0-16,-1-1 128 0,0-1-128 0,1-3 0 15,-2-1 192-15,0 3-16 0,2 4 0 0,0-3 0 16,1-4-176-16,0-1 192 0,-1 1-192 0,1 1 192 0,0 4-192 0,0-4 0 15,0-6 144-15,-1-2-144 0,-3-1 0 0,2-1 144 16,0-1-144-16,-3-3 0 0,-1-6 128 0,2-5-128 16,-3-8 0-16,3-5 0 0,1-7 0 0,-2-7 0 15,2-6-192-15,0-5 48 16,3-10-2368-16,0 0-480 0,-1-14-80 0,0-9-32 0</inkml:trace>
  <inkml:trace contextRef="#ctx0" brushRef="#br2" timeOffset="122020.201">4242 10704 25791 0,'-8'-6'2304'0,"1"-1"-1856"16,2 2-448-16,0-1 0 0,0 1 640 0,5 5 16 16,-3-6 16-16,3 6 0 0,-4-4-528 0,4 4-144 15,0 0 0-15,0 0 0 0,0 0 0 0,0 0 128 16,-8 4-128-16,4 4 0 0,-1 2 0 0,1 1 144 15,-2 4-144-15,0 5 0 0,0 1 144 0,1 5-144 16,-4 4 0-16,3 4 144 0,1 1-144 0,0 1 0 16,0 1 0-16,-2 1 0 0,1 4 128 0,-1 1-128 15,1 1 0-15,2 3 128 0,2 5 48 0,0 2 0 16,1 0 0-16,1 0 0 0,0 0 32 0,3 2 16 0,0 1 0 0,0 4 0 16,-2 3-80-16,1 2-16 0,0-1 0 0,0-1 0 15,2 0-128-15,-3 4 0 0,0 2 144 0,1 2-144 16,1-3 0-16,1 2 0 0,-1 0 0 0,-3 2 0 15,1-2 0-15,-1 5 128 0,1 4-128 0,1 0 0 16,0-3 192-16,2-2-48 0,1 1 0 0,-3 5 0 16,2 2 96-16,-1 0 16 0,-1-3 0 0,4 4 0 15,-1 0-64-15,1 0 0 0,-2-3 0 0,-2 1 0 16,3 0 32-16,0 3 0 0,0 1 0 0,-2 0 0 16,0-5-32-16,1 3 0 0,0 2 0 0,-1 1 0 15,2 2 16-15,-2-3 0 0,-2-3 0 0,1 5 0 16,0 5-16-16,-2 0 0 0,-2-6 0 0,-1 4 0 0,2 3 0 15,0 0 0-15,0 1 0 0,-2-3 0 0,0-2 32 0,2 6 0 16,-1-2 0-16,-1 0 0 0,0-6-48 0,1 2-16 16,1 3 0-16,1-4 0 0,1-6-160 0,0-1 192 15,0-2-192-15,2-1 192 0,1-1-192 0,-1-2 0 16,1-8 144-16,1-2-144 0,2-2 0 0,-1 1 128 16,0 3-128-16,-2-2 0 0,3-4 0 0,-1-4 0 15,0 0 0-15,0-1 0 0,-3-7 0 0,0 2 0 16,2 2 0-16,2-4 0 0,-4-3-256 0,2-6 48 15,-1-2 0-15,2-6 0 16,-3-5-544-16,-1-4-96 0,0-7-32 0,-1-5 0 16,3-3-2400-16,-4-9-496 0</inkml:trace>
  <inkml:trace contextRef="#ctx0" brushRef="#br2" timeOffset="122746.81">4591 10659 32191 0,'-16'1'1424'0,"8"0"304"0,0 0-1392 0,1 3-336 16,3 1 0-16,-3 4 0 0,3 3 0 0,1 2-128 15,-3 2 0-15,3 5 0 0,-1 3 0 0,2 7 0 16,-1 2 0-16,-1 3 0 0,0 3 128 0,1 2 0 16,1 2 0-16,0 0-128 0,-2-1 128 0,2 4 0 0,-1 5 0 0,2 3 0 15,2 1 0-15,1 1 0 0,0 2 0 0,0-2 0 16,3 1 0-16,-3 5 0 0,1 4 0 0,1 1 0 15,1 0 0-15,1 1 0 0,0 3 0 0,2 1 0 16,0 8 176-16,-1-5-48 0,-2 6 0 0,2-2 0 16,2 0-128-16,1 4 0 0,-2 2 0 0,-1 1 0 15,1-1 0-15,-1 4 0 0,-2-2 144 0,0 4-144 16,-1 4 0-16,0-4 0 0,0-5 0 0,-1 3 0 16,1 5 0-16,-2 0 128 0,0-4-128 0,0 1 0 15,0-2 0-15,0 3 0 0,2 2 0 0,-2-1 128 16,0-3 32-16,1 6 16 0,1 5 0 0,2-4 0 15,0-6 112-15,-1 5 32 0,2 3 0 0,-1-1 0 16,2-5-96-16,0-4-16 0,-2-2 0 0,0 4 0 0,2 3-16 16,-2-4-16-16,3-5 0 0,-3 3 0 0,1 3 16 0,0-2 0 15,-1-2 0-15,1-1 0 0,-4 0 64 0,2 2 32 16,-2 3 0-16,1-2 0 0,2-5-48 0,-2 1-16 16,1-1 0-16,-3-1 0 0,-1-2-96 0,1-7-128 15,2-4 176-15,-2-5-176 0,-1-3 144 0,-1-5-144 16,1-2 0-16,1-5 144 0,-1-5-320 0,0-8-64 15,-1-5-16-15,0-8-10944 16,-1-6-2176-16</inkml:trace>
  <inkml:trace contextRef="#ctx0" brushRef="#br2" timeOffset="123840.779">3824 14197 1839 0,'0'0'160'0,"0"0"-160"15,-7 0 0-15,7 0 0 0,0 0 4912 0,0 0 944 16,0 0 192-16,0 0 32 0,5-9-4864 0,-1 2-960 16,2 2-256-16,3-3 0 0,2-3 208 0,-2-2 0 15,1-2 0-15,2-1 0 0,4 1 112 0,-4-3 0 16,1-2 16-16,3 1 0 0,1-6 128 0,2 1 32 15,-3-2 0-15,2-3 0 0,4-1 96 0,1 0 32 0,1-3 0 0,0 1 0 16,1 2 32-16,-1-1 16 16,1-2 0-16,-1-2 0 0,4 1-208 0,0-3-32 0,2-3-16 0,0-2 0 15,1-2-96-15,2 3-32 0,2 3 0 0,4-1 0 16,1-1-128-16,0 2-32 0,-2 1 0 0,0-4 0 16,-1-2-128-16,1-2 0 0,-1-1 0 0,-1 4 0 15,1 7 0-15,0 0 0 0,2-1 0 0,-2 0 0 16,-2 4 128-16,1 2-128 0,-3-1 128 0,-2 2-128 15,-1-2 192-15,-4 2-64 0,0 6 0 0,-1-4 0 16,-4 1 0-16,-2 2 0 0,-1 4 0 0,-2 2 0 16,-1 1-128-16,-2 0 0 0,0 0 144 0,-1 3-144 15,-2 7 0-15,-1 1 0 0,-4 0 0 0,1 0 0 16,-6 6-128-16,5-8 0 0,0 4 0 0,-5 4 0 0,5-7-192 16,-5 7-16-16,0 0-16 0,5-5 0 15,-5 5-512-15,5-6-96 0,-5 6-32 16,6-8-13456-16</inkml:trace>
  <inkml:trace contextRef="#ctx0" brushRef="#br2" timeOffset="124574.217">3805 14101 11967 0,'0'0'1072'0,"-7"-1"-864"16,-1-3-208-16,-1-1 0 0,4 0 3392 0,5 5 624 15,0 0 128-15,0 0 16 0,0 0-3312 0,0 0-656 16,0 0-192-16,0 0 0 0,0 0 0 0,0 0 0 15,2 12 0-15,4 0 0 0,3 0 0 0,2 2 0 0,-1 3-144 16,2 3 144-16,1 3 0 0,3 1 0 0,0 3 0 0,4 5-128 16,2 3 128-16,-1 2 0 0,4-1 0 0,1 6 0 15,1 3 0-15,4 1 0 0,2-1 0 0,0 1 0 16,0 3 128-16,3-2 48 0,1 2 16 0,-1 1 0 16,0 3 192-16,3 1 32 0,-1-2 16 0,4-1 0 15,2 1-48-15,2-1 0 0,-1 0 0 0,0 5 0 16,0 2-144-16,1-3-48 0,0 1 0 0,0-2 0 15,2 1-192-15,1 1 144 0,-1 3-144 0,-1 0 128 16,1 1-128-16,-3-3 0 0,-6-3 144 0,-1-2-144 16,-3-5 0-16,-2-4 0 0,-3-5 0 0,-4 1 0 15,-2-1 0-15,1-2 0 0,-5-8 0 0,-1-3 0 16,-1-1-320-16,-3-4 0 0,-3-1 16 0,-2-5 0 16,-5-5-416-16,1-2-96 15,2-2-16-15,-3-1-7616 0,-5-4-1520 0</inkml:trace>
  <inkml:trace contextRef="#ctx0" brushRef="#br6" timeOffset="-110582.04">6181 3191 13471 0,'0'0'592'0,"0"0"128"0,0 0-576 0,0 0-144 0,-3-5 0 0,3 5 0 16,0 0-144-16,0 0-64 0,0 0-16 0,0 0 0 15,3 10-32-15,4 2-16 0,-3 3 0 0</inkml:trace>
  <inkml:trace contextRef="#ctx0" brushRef="#br6" timeOffset="-106343.656">5169 4292 11919 0,'-7'-7'512'0,"7"7"128"0,-7-4-512 0,7 4-128 16,-8-5 0-16,2 3 0 0,6 2 0 0,0 0-272 15,-8 1 64-15,0-1 16 0,0 0 192 0,8 0 0 16,-8 4 0-16,3 0 160 0,5-4-160 0,-7 5 0 16,7-5 0-16,-6 9 0 0,4 1 0 0,-1-1 0 15,1 0 0-15,-1 2 128 0,0 2 16 0,1 3 0 16,1 1 0-16,-3 1 0 0,1 1 112 0,-1 2 0 16,-1 2 16-16,1 2 0 0,-2 0-16 0,1 2-16 15,-5 1 0-15,3 3 0 0,-1 1-80 0,0 0-16 16,-3 0 0-16,-1-1 0 0,1 2-144 0,1-1 160 0,-1-3-160 0,-1 0 160 15,-1-4-160-15,1 2 128 0,-2-3-128 16,2 0 128-16,2-1-128 0,2 1 0 0,-3-1 144 0,1 3-144 16,0-2 128-16,1-2-128 0,1-2 128 0,-1-2-128 15,3 0 128-15,0-3-128 0,2-3 128 0,0 2-128 16,1-4 0-16,-1-3 0 0,2 2 0 0,2-9 128 16,0 0-128-16,0 9 176 0,0-9-176 0,0 0 192 15,7 8 16-15,-1-3 16 0,-6-5 0 0,11 8 0 16,2-4 32-16,0-1 0 0,2 3 0 0,1-3 0 15,2-1-80-15,2 1-16 0,6-2 0 0,-1 2 0 16,4 0-16-16,3 1 0 0,2-1 0 0,-1 0 0 16,1 2-144-16,-2 0 0 0,2 1 0 0,1 1 0 15,3 1 0-15,-2 1 0 0,2 1 0 0,4 1 0 0,3 0 0 16,0 1 0-16,-1 1-144 0,0 0 144 0,1-1 0 16,-1 2 0-16,3-1 0 0,2 1 144 0,-2 1-144 0,3 2-144 15,-1-4 144-15,2 1-208 0,1 1 208 16,-2 0 0-16,2-1 0 0,1 3 160 0,0-3-160 0,2 1 0 15,2-2 0-15,0 2-176 0,-1 3 176 0,0-4 0 16,1-1 0-16,5 0-128 0,1 4 128 0,4-2 0 16,3-1 0-16,2 1-128 0,-5 3 128 0,3 0 0 15,4 1 0-15,1 0 0 0,1 0-256 0,-2 0 48 16,-2 0 0-16,3 0 0 0,2-2 16 0,1 1 0 16,0-1 0-16,-2 1 0 0,-1 0 192 0,3-4-176 15,1-3 176-15,3 1-160 0,1 2 160 0,-2-2 0 16,-4 0 0-16,3-2 0 0,2-1 0 0,1-1 0 15,1 0 0-15,-1-1 0 0,-4 1 0 0,5 0 0 16,2-3 0-16,4 2 0 0,-6-1 0 0,4 3 0 16,4-1 0-16,-4 0 0 0,0-2 0 0,0 1 0 15,-3 0 0-15,3 0 0 0,4 0 0 0,-2-1 0 0,0 3 0 0,-3-2 0 16,0-1 0-16,1 2 0 0,0 1 0 0,0-2 0 16,-2 0 0-16,0-4 0 0,3 0 0 0,-1 2 0 15,1 1 0-15,0-2 0 0,1-3 0 0,0 1 128 16,-1 3-128-16,-1-2 192 0,-1-3-64 0,-1 2 0 15,3 0-128-15,0 1 0 0,-1-3 0 0,-2 3 0 16,-6-2 0-16,2 1 0 0,0-2 0 0,0 2-128 16,-4 2 128-16,-1-2 192 0,-2 0-32 0,0 0-16 15,2 0-144-15,0 2 160 0,-1-1-160 0,-2 0 160 16,1 1-160-16,-3-2 0 0,1-1 0 0,0 0 0 16,1 0 0-16,-1-1 0 0,-4-2 0 0,2 1 0 0,-1 0 0 15,2 2 0-15,0 1 0 0,-1-1 128 0,-3-5-128 16,-1 3 0-16,6-2 0 0,-5 3 0 0,-1 3 0 0,-1-6 0 15,-2 0 0-15,-2 1 0 0,1 4 0 0,0 0 0 16,-1 2 0-16,1-7 0 0,1-1 0 0,-6 1 0 16,-2 1 0-16,-3 0 128 0,2 1-128 0,-2 1 0 15,1 3 0-15,0-3 0 0,-3-2 0 0,0 4 0 16,-7 0 0-16,-1-1 0 0,-2-1 128 0,-2 0-128 16,0-1 128-16,-3 2-128 0,-2 2 128 0,1-1-128 15,-2-1 0-15,3-1 128 0,-3 3 112 0,-2-7 16 16,-2 0 0-16,-3 0 0 0,-1 1 192 0,-2-1 64 15,-1-5 0-15,-1 4 0 0,-5 2 112 0,2 0 16 16,-4 0 16-16,0 0 0 0,-3-2-176 0,0-3-32 16,-1-1-16-16,-1 0 0 0,-2 2 16 0,-1-2 0 0,1-3 0 15,-4 0 0-15,0-1-80 0,0-4-16 0,-3-3 0 16,0-4 0-16,0-1-128 0,0-7-32 0,-1-6 0 0,-1-4 0 16,1-5 80-16,0-1 16 0,0 2 0 0,0-3 0 15,0-3 96-15,1-3 0 0,0-2 16 0,0-5 0 16,-1 3 32-16,0 3 0 0,1 2 0 0,0 3 0 15,0 3-64-15,2 2-16 0,-1-1 0 0,2 4 0 16,1 2-224-16,-2 4-128 0,-1 3 160 0,2 7-160 16,-2 9-1456-16,-1 5-384 15,0 13-80-15,-11-1 0 0</inkml:trace>
  <inkml:trace contextRef="#ctx0" brushRef="#br6" timeOffset="-100183.813">18410 4070 1839 0,'0'0'160'0,"0"0"-160"15,-5-7 0-15,5 7 0 0,-7-4 3296 0,7 4 624 0,0 0 128 0,0 0 32 16,0 0-2352-16,0 0-448 0,0 0-112 0,0 0-16 16,-2 9-640-16,2 3-128 0,-1 3-16 0,2 2-16 15,0 0 48-15,0 4 16 0,-1 4 0 0,1 3 0 16,0 3 16-16,-1 1 0 0,0 1 0 0,0 2 0 16,0-1-112-16,0 2 0 0,-1 2-16 0,0 4 0 15,0 2-128-15,0 2-32 0,-4 2 0 0,2-3 0 16,0-4-144-16,0-1 0 0,0-1 0 0,-2 1 0 15,2-1 176-15,-1-1-48 0,2 0-128 0,-2 0 192 16,-1-2-192-16,2 0 0 0,2-2 0 0,0-2 0 16,0-2 0-16,1-1 0 0,-1-3 0 0,1-2 0 15,1-5 0-15,1-1 0 0,0-1 0 0,0-1 0 16,2-3 128-16,0 1 0 0,-1-2-128 0,4-2 192 16,-1-3-192-16,-1-2 0 0,-5-5 128 0,10 7-128 0,-3-2 0 0,4 2 0 15,3-5 128-15,0-2-128 0,1-2 0 16,4-1 128-16,4-3-128 0,4 2 0 0,1 1 128 0,4-1-128 15,2 0 0-15,5-2 144 0,-2 0-144 0,4 0 0 16,-3 2 144-16,3-1-144 0,3 4 144 0,1 3-144 16,2 4 192-16,2-2-192 0,1 0 192 0,1 1-192 15,0 1 192-15,-2 3-192 0,4 2 144 0,2 3-144 16,2 1 0-16,4 2 144 0,1-1-144 0,1 5 0 16,-1 2 0-16,-3-4 0 0,-2-7 0 0,3 0 0 15,1 1 0-15,0-2 0 0,-5-4 0 0,1-2 0 16,-1 1 0-16,-5-2 0 0,-3-1 128 0,-1 0-128 15,0-2 128-15,-4 1-128 0,-2 1 0 0,-2 1 0 16,0 0 128-16,-3-1-128 0,-4-2 0 0,-4 2 0 16,0-2 144-16,-5 1-144 0,1 0 192 0,-5 2-48 0,-3 4 0 0,1-3 0 15,-2-3-144-15,-1-3 0 0,-2-2 0 0,-1 2 128 16,-1 1-128-16,0-1 128 0,-10 1-128 0,8-9 128 16,0-3 0-16,-2-5-128 0,3-6 192 0,-2-8-64 15,0-11-128-15,0-5 160 0,3-5-160 0,-4-4 160 16,0-6-160-16,1-7 0 0,1-9 0 0,0-2 128 15,2-3 400-15,-2-4 80 0,0-5 16 0,-1 4 0 16,0 2-80-16,3 7-16 0,2 7 0 0,0 6 0 16,-6 4 240-16,2 8 32 0,-6 4 16 0,3 14 0 15,-1 7-576-15,-2 10-112 0,-3 6-128 0,1 13 176 16,0 0-2672-16,-3 15-512 0,-6 23-128 16,-11 6 0-16</inkml:trace>
  <inkml:trace contextRef="#ctx0" brushRef="#br6" timeOffset="-93928.926">6914 10895 2751 0,'-13'-2'128'0,"4"5"16"0,0-1-144 0,0 0 0 0,9-2 0 0,-10 3 0 16,1 2 1824-16,1 0 336 0,8-5 64 0,-5 7 16 15,1-3-1536-15,4-4-288 0,0 0-64 0,-4 9-16 16,4-9-208-16,-1 9-128 0,1-9 160 0,0 0-160 16,2 12 0-16,-2-1 0 0,-1-2 0 0,1-9 0 15,4 11 0-15,-3 0 0 0,-1 0 0 0,2 0 0 16,2 0 288-16,-3 1-32 0,-5 3-16 0,4 2 0 16,4-1 176-16,-2 3 32 0,-2 3 16 0,1 1 0 15,2 1-144-15,1 7-16 0,-1 5-16 0,-1 3 0 16,0-1-112-16,-1 3-32 0,-1 3 0 0,4 0 0 0,-2 0-144 0,1 2 0 15,-1 2 0-15,2 3 128 0,1 4-128 0,-1-1 0 16,0-2 0-16,0 0 0 0,1-1 0 0,-4 3 0 16,1 0 0-16,0 4 0 0,2 4 0 0,-2-2 160 15,1-2-160-15,0-2 160 0,3-2-32 0,-1 2-128 16,-1 3 192-16,0 1-64 0,0 0-128 0,2 1 0 16,2-1 144-16,-1-2-144 0,-1 1 128 0,3-2-128 15,-2 1 128-15,3 3-128 0,3 2 0 0,-2 0 0 16,4-1 0-16,-2-6 0 0,0-6 0 0,0 7 0 15,2 4 0-15,-1 0 0 0,-3-5 0 0,2-2 0 16,0-2 0-16,-1 0 0 0,2 0 0 0,-4 1 0 16,-1 1 0-16,2-1 0 0,-2-1 128 0,0 0-128 15,-2-4 160-15,0 1-160 0,1-2 240 0,0-1-48 16,-5-2-16-16,4 1 0 0,0 0 16 0,0-1 16 0,0-1 0 0,-1-2 0 16,2-3 16-16,-4-1 0 0,2-3 0 0,-1-1 0 15,-4-2-96-15,4 1 0 0,0-1-128 0,1 2 192 16,-3 3-192-16,0-4 128 0,1 1-128 0,-1 0 0 15,-2-2 128-15,0 0-128 0,1-2 0 0,-1-1 144 16,1 1-16-16,-1-4-128 0,-1-4 192 0,2 3-64 16,0-2 0-16,-1 3 0 0,-2-3 0 0,0 0 0 15,-1 0 80-15,0 0 16 0,-2-4 0 0,3 2 0 16,-1 0 32-16,0 2 0 0,1-3 0 0,-2-3 0 16,0-3 0-16,1-1 0 0,2 2 0 0,-2-3 0 15,-3-1 96-15,2-2 32 0,1 1 0 0,0-2 0 0,2-7-128 16,0 0 0-16,0 0-16 0,-4 5 0 0,4-5-96 15,0 0-16-15,0 0 0 0,0 0 0 0,0 0-128 0,0 0 160 16,0 0-160-16,0 0 160 0,0 0-160 0,0 0 0 16,0 0 0-16,0 0 0 0,0 0 0 0,0 0-176 15,0 0 48-15,0 0 0 0,10-9-192 0,1-2-16 16,-1-2-16-16,3-4-7408 16,-2-6-1488-16</inkml:trace>
  <inkml:trace contextRef="#ctx0" brushRef="#br6" timeOffset="-92656.671">10620 10017 13823 0,'0'0'1216'0,"-7"0"-960"16,0 0-256-16,7 0 0 0,-6 4 1152 0,6-4 192 15,0 0 48-15,0 0 0 0,-2 11-1136 0,2-1-256 16,0-10 0-16,0 12 0 0,1-1 0 0,1 1 0 16,2 0 0-16,-1 2 0 0,1 0 0 0,-2 3 0 15,2 1 0-15,-1 1 0 0,0 1 0 0,2 2 0 16,-3 2 0-16,1 2 0 0,-1 2 224 0,1 5-32 0,-1 4 0 16,1 0 0-16,-2 1 16 0,1-2 0 0,1 0 0 0,-1 2 0 15,-1-1-208-15,1 2 144 0,4 1-144 0,-3 2 128 16,1 1-128-16,2 3 0 0,-4 5 0 0,1 0 0 15,2-2 128-15,1 2-128 0,-1-2 128 0,-1 3-128 16,2 2 144-16,-1 2-144 0,1 2 160 0,0 3-160 16,-2-1 192-16,2 0-48 0,3-3-16 0,1 7 0 15,-4-1 64-15,4 0 0 0,-1-2 0 0,0-1 0 16,-1 2 128-16,0-4 48 0,2-2 0 0,0 2 0 16,0 2-48-16,1-1 0 0,1-1 0 0,0-1 0 15,0-5-144-15,3-1-48 0,0 1 0 0,1 2 0 16,-1 3-128-16,0-2 0 0,1-5 0 0,-1 1 128 15,2 3-128-15,0-7 0 0,0-3 0 0,-2 1 0 0,-1 0 0 0,1 2 0 16,0 3 0-16,-1-4 0 0,0-6-144 16,-3-4 144-16,0 1 0 0,0-4 0 0,-4 1-176 0,1-2 176 15,-2-3-160-15,-2 0 160 0,1-2 0 0,0 3 0 16,-3 3 0-16,0 1 0 0,-1 4 0 0,-1-4 0 16,0-4 0-16,4-1 0 0,-2 1 0 0,-1-4 0 15,0-1 0-15,1 0 0 0,2-2 0 0,-2 0 0 16,-2-3 0-16,0-1-144 0,-1 1 144 0,1 1-160 15,0 2 160-15,0-2-160 0,-3-3 160 0,2 0 0 16,0 4 0-16,0 2 0 0,0 0 0 0,0 3 0 16,0-1 0-16,1 0 128 0,-2 1-128 0,2 1 0 15,1-3 0-15,0 1 128 0,-1-3-128 0,0-1 0 16,0-1 0-16,0-3 0 0,1 0 0 0,1-1-192 0,3-3 64 16,-2-2 0-1,0 0-560-15,-2-3-96 0,-1-9-32 0,4 8 0 16,1-2-656-16,-5-6-128 0,0 0-16 0</inkml:trace>
  <inkml:trace contextRef="#ctx0" brushRef="#br6" timeOffset="-89523.039">18489 4314 8287 0,'0'0'368'0,"0"0"80"0,0 0-448 0,0 0 0 15,6 11 0-15,-2-1 0 0,1 3 2176 0,0 3 368 16,2 1 64-16,-1 4 16 0,0 1-1888 0,2 5-368 15,3 0-80-15,-3 7-16 0,2 4-96 0,-2 0-32 16,1 4 0-16,-5 0 0 0,-1 0-144 0,-1-2 0 0,-4 1 0 0,1 0 0 16,1 0 0-16,-2 1 0 0,-3 0 0 0,-3 0 0 15,2 0 0-15,-1-3 0 0,-2-1 0 0,0 0 0 16,0-3 0-16,-1-2 0 0,3-2 0 0,-1-2 0 16,0-2 192-16,4 0-64 0,1-1 0 0,0-5 0 15,1-5 0-15,2-1 0 0,1-4 0 0,3-1 0 16,-4-10-128-16,5 7 0 0,-5-7 0 0,10 7 0 15,1 1 208-15,0-3-32 0,4-2-16 0,4-6 0 16,-1-3 96-16,5-3 0 0,4-1 16 0,5 0 0 16,2-1-64-16,4-1-16 0,-2-1 0 0,5-1 0 15,1 0-192-15,0 1 0 0,5 0 0 0,3 1 0 16,6 2 128-16,2 2-128 0,-1 1 0 0,0 1 0 0,-1-1 0 16,6 4 0-16,1 2 0 0,6 3 0 0,0 2 192 0,-1 4-48 15,-3 1-16-15,2 6 0 0,-2 4-128 0,4-1 0 16,3-1 0-16,-1 1 128 0,-7-2-128 0,-2 1 0 15,-4-1 0-15,-1 1 0 0,-2 0 0 0,-2-1 0 16,-2-3 0-16,-5-1 0 0,-5-1 0 0,-5-3 0 16,-5-5 0-16,-3 2 0 0,-2 0 0 0,-4-3 0 15,-5-5 0-15,0-1 0 0,-2-3 336 0,1-2-16 16,1-5 0-16,-5-3 0 0,0-2 336 0,3-3 64 16,1-4 16-16,-2 1 0 0,-4 1-336 0,-1-4-64 15,2 0-16-15,-1-8 0 0,-7-1 80 0,4-5 16 16,1-4 0-16,-2-6 0 0,-1-4 0 0,0 0 0 15,-2 1 0-15,1-1 0 0,-2-2-16 0,-1-1 0 16,-1 0 0-16,-1 1 0 0,0 1-48 0,-2 2-16 0,-3 3 0 16,2 2 0-16,-1 6-32 0,3 4-16 0,0 2 0 0,0 4 0 15,-1 4-64-15,2 6-16 0,1 2 0 0,0 9 0 16,-2 5-208-16,2 8 0 0,0 0 0 0,0 0-160 31,5 15-2448-31,-1 9-480 0,0 8-112 0</inkml:trace>
  <inkml:trace contextRef="#ctx0" brushRef="#br6" timeOffset="-86111.777">21376 4074 911 0,'0'0'0'0,"0"0"0"0,4-14 0 0,0 2 0 16,0 3 0-16,5-1 0 0,0-1 3952 0,-1 0 704 15,0 3 144-15,2-1 16 0,2 0-3328 0,-1 0-656 16,0 1-144-16,0 2-32 0,2 1 64 0,-3-1 16 16,1-1 0-16,0 2 0 0,1 0-224 0,-2 3-64 15,1 1 0-15,0 1 0 0,-3 0-112 0,1 2-16 16,-1 2-16-16,1 1 0 0,0 2-96 0,-2 1-16 0,-2 2 0 0,3 4 0 16,-4 0 32-16,1 5 0 0,-2 4 0 0,0 2 0 15,-4 2-64-15,1 4-16 0,-3 6 0 0,1 0 0 16,-1 1-144-16,1 1 0 0,-1-1 0 0,2 2 0 15,-2 2 0-15,1 1 128 0,1 0-128 0,0 5 0 16,0 5 0-16,0 0 0 0,0 1 0 0,0-6 0 16,-2 0 0-16,0 0 0 0,-1-1 128 0,0 6-128 15,-2 5 0-15,-1-1 0 0,1 2 144 0,1-6-144 16,-1-1 208-16,0 1-16 0,1-2-16 0,0 0 0 16,2 2-176-16,0-1 192 0,1-3-192 0,-1-3 192 15,3-2-192-15,0-3 0 0,0-3 0 0,0-4 0 16,3-4 128-16,-2 0-128 0,-1-5 0 0,1 0 128 15,-1-6-128-15,0-1 0 0,1-1 144 0,1-5-144 0,0-4 0 16,1 5 144-16,0 1-144 0,0-4 0 0,-3-10 176 0,0 0-176 16,0 0 160-16,8-5-160 0,1 1 240 0,-2-3-48 15,3-1-16-15,2-1 0 0,-1-2-16 0,4 0 0 16,0-4 0-16,4 1 0 0,2 2-160 0,3 0 192 16,4 3-192-16,0-1 192 0,-1-2-192 0,3 3 160 15,2-1-160-15,1 2 160 0,0-1-160 0,0 1 192 16,0 0-192-16,-1 1 192 0,3-1-192 0,4 5 0 15,6-1 144-15,1 1-144 0,0 0 0 0,1 1 0 16,3 2 0-16,-1 0 128 0,2-1-128 0,1 1 144 16,4 1-144-16,1-1 160 0,5 0-160 0,0 0 0 15,1 3-160-15,-1-3 160 0,-3-3 0 0,0 0 0 16,1 1 0-16,1 1 0 0,3 1 0 0,-3 1 0 0,-4-1 0 16,-4 0 0-16,1 0 240 0,-2 0-64 0,1 0-16 15,4 1 0-15,4 3 64 0,-3-2 16 0,-3-1 0 0,-1 2 0 16,-3 2-48-16,-1-1 0 0,2 0 0 0,-4 2 0 15,2-2-64-15,-3 2-128 0,-1 0 176 0,-3 1-176 16,-3-3 128-16,-3 2-128 0,-3-1 0 0,-1 3 0 16,0 1 128-16,0-2-128 0,2-3 0 0,-2 1 0 15,2 3 0-15,-2-1 0 0,-6-2 0 0,2 1 0 16,1-1 0-16,-4 1 0 0,-4 1 0 0,-1-1 0 16,1-3 0-16,-6 4 0 0,-5 1 128 0,1-3-128 15,1-4 0-15,-2 2 0 0,-11-3 0 0,9 4 0 16,-1-2 176-16,-8-2-176 0,0 0 160 0,0 0-160 15,9 3 176-15,-9-3-176 0,0 0 192 0,0 0-192 16,0 0 256-16,9 0-64 0,-9 0-16 0,0 0 0 16,10-3 16-16,-4-1 0 0,3-4 0 0,-3 2 0 0,-6 6-192 0,9-10 0 15,-1-3 0-15,2 1 0 0,-2-2 0 0,1-2 0 16,-1-1 0-16,1-2 0 0,1-2 0 0,-2-3 0 16,2-7 0-16,-2 0 0 0,-1 0 176 0,1-6-48 15,2-1-128-15,-3-4 192 0,-1-1 64 0,-1 2 0 16,1 2 0-16,-1-1 0 0,0 1 0 0,0-1 0 15,3-1 0-15,-4 1 0 0,-3-1-16 0,3-1 0 16,1 0 0-16,-1 4 0 0,-1 1 16 0,-2 4 16 16,0-1 0-16,-1 4 0 0,0 1-96 0,1 1-32 15,1 4 0-15,-1-1 0 0,2 1-144 0,-6 0 0 16,-3 0 0-16,1 6 0 0,4 2 0 0,-1 2 0 16,0 0 0-16,-2 3 0 0,0 2-240 0,2 2 80 15,0 0 16-15,2 7 0 0,0 0-144 0,0 0-32 0,0 0 0 16,0 0 0-1,0 0-448-15,0 12-80 0,-1 3-32 0,1 7 0 16,0 5-1552-16,0 4-304 0,0 7-64 0</inkml:trace>
  <inkml:trace contextRef="#ctx0" brushRef="#br6" timeOffset="-82365.967">5106 4363 8287 0,'0'0'736'0,"0"0"-592"16,-7-7-144-16,3-1 0 0,-1 4 832 0,1-2 144 15,-1 1 32-15,1-3 0 0,-3-1-720 0,3 1-144 16,4 8-16-16,-3-8-128 0,2-1 192 0,-2 0-192 16,3 2 192-16,0-1-192 0,0 8 400 0,1-8-16 0,-1 8-16 0,0 0 0 15,0 0 368-15,0 0 80 0,0 0 16 0,0 0 0 16,0 0-288-16,0 0-48 0,0 0-16 0,2 9 0 16,-2 0-16-16,0 1 0 0,-2 0 0 0,1 1 0 15,1 4-16-15,-3 3-16 0,-5-3 0 0,3 4 0 16,-1 4 64-16,-1 3 16 0,-4 3 0 0,1 2 0 15,2-1-16-15,-2 5 0 0,-1 1 0 0,0 2 0 16,2 4-144-16,1 1-32 0,-1-1 0 0,1 1 0 16,-3 0-64-16,1-2-32 0,0 0 0 0,-2 4 0 15,2 5-64-15,1-1-16 0,-2-1 0 0,-1-4 0 16,0-4 16-16,1 1 0 0,-2-1 0 0,1-2 0 16,-1 1 16-16,0 2 0 0,0 3 0 0,0-1 0 15,-1-5-32-15,2-3 0 0,1-2 0 0,2-2 0 0,-1-3-144 0,2 0 192 16,0-5-192-16,3-3 192 0,1-2-192 0,2-1 0 15,1-3 0-15,-1 0 0 0,1-4 0 0,1-1 128 16,0-9-128-16,0 0 0 0,8 8 0 0,-2-3 128 16,-6-5-128-16,12 4 0 0,-4-2 144 0,3-2-144 15,0-2 160-15,0 2-160 0,2-1 192 0,0-2-48 16,3-1-16-16,2 0 0 0,1-1 96 0,1 4 16 16,2 0 0-16,3 0 0 0,0 1-64 0,2 0-16 15,3 0 0-15,3 2 0 0,3 2-160 0,0 0 160 16,-1-1-160-16,3 0 160 0,0 0-160 0,1 0 0 15,0 3 0-15,5 1 0 0,3-3 0 0,0 3 0 16,0-1 0-16,-1 1 0 0,-2 3 0 0,-1 3 0 16,0 2 0-16,2-2 0 0,0-3 0 0,2 0 128 15,5-3-128-15,-3 4 0 0,1 1 0 0,0-1 0 0,2-2 0 0,-2-1 0 16,0 0 0-16,5-5 0 0,0-1 0 0,1 0 0 16,-2 3 0-16,0 1 0 0,-2 1 0 0,1 1 0 15,-3-5 0-15,5-1 0 0,0-1 0 0,4 3 0 16,-2 2 0-16,-1 1 0 0,0-2 0 0,-3 2 0 15,2-3 0-15,-1 0 0 0,3-3 0 0,2 1 0 16,0 1 0-16,0 2 0 0,-1-1 128 0,1 0-128 16,-1 0 0-16,-1 0 0 0,5-1 0 0,0 1 128 15,2-1-128-15,0-2 0 0,-6-1 0 0,1 2 128 16,-1 3-128-16,2-1 0 0,3-1 0 0,1 0 128 16,1-2-128-16,0 1 0 0,-4 3 0 0,1-1 0 0,-1-4 0 15,2 2 128-15,0 2-128 0,2 2 0 0,-3-3 0 16,0-1 0-16,-4-2 0 0,4 0 0 0,4 0 0 15,-2-2 0-15,-2 2 128 0,0 0-128 0,-3 0 0 16,2 0 0-16,-4 0 0 0,3-1 0 0,-2 0 0 0,0 0 0 16,-3 2 0-16,-1-1 0 0,-3 1 0 0,-4 0 0 15,-1 1 0-15,-1-2 0 0,0 0 128 0,0 2-128 16,-1 1 0-16,-1 1 128 0,2 0-128 0,-3 2 0 16,-3-2 0-16,-2 1 0 0,-1 0 0 0,-1 0 0 15,-6-2 0-15,3-1 0 0,1-1 0 0,-1 4 128 16,0 0-128-16,-1 0 0 0,0-2 144 0,-4-1-144 15,-1 0 160-15,2-1-160 0,0-1 0 0,0 4 0 16,-5-2 0-16,1 0 0 0,-3-2 0 0,0 0 0 16,1-1 0-16,-3 0 0 0,0 0 160 0,-2 1-16 15,1 1 0-15,-1-1 0 0,-3-1 96 0,3-3 16 0,-4-2 0 16,1 1 0-16,-2 3-96 0,0-1-16 0,-2-5 0 16,0 4 0-16,0-2-16 0,-1-1 0 0,1-2 0 15,1-1 0-15,-2 0 32 0,0-1 0 0,-2-1 0 16,0-1 0-16,2 1-160 0,-1-3 128 0,-2-1-128 0,1-2 128 15,-3-2-128-15,2 1 128 0,0-2-128 0,0-5 128 16,1-3-128-16,-3-1 160 0,1 3-160 0,2-2 160 16,-3-3-160-16,2 2 0 0,-1 2 0 0,-1-3 0 15,0-3 0-15,3-1 0 0,-3-2 128 0,2-1-128 16,0 0 0-16,-1 0 0 0,-1-1 0 0,3 0 0 16,-4-1 0-16,1 1 0 0,1-1 0 0,-1-1 0 15,-2 0 0-15,2-2 192 0,-2 0-192 0,0-3 192 16,2-4-192-16,0 4 0 0,-1 1 0 0,0 4 0 0,1-1 0 15,0 3 0-15,0-2 0 0,2 2 0 0,1 2 0 0,0 1 160 16,1-3-160-16,0 5 160 0,-2 2-160 0,2 4 0 16,0 1 0-16,0 4 128 0,1 1-128 0,-1 6 0 15,-1-1 0-15,-1 3 0 0,2 1-128 0,-2-1 128 16,1 5-160-16,-3 1 160 0,2-1-208 0,-6 9 48 16,0 0 16-16,0 0 0 0,0 0 0 0,8-4 0 15,-8 4 0-15,0 0 0 0,0 0-112 0,6 3 0 16,-6-3-16-16,8 7 0 15,-5 1-224-15,-1 2-32 0,-3 1-16 0,0 2 0 16,0 4-1760-16,1 1-336 0,-1-1-80 0,-1 2-16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4:54:46.828"/>
    </inkml:context>
    <inkml:brush xml:id="br0">
      <inkml:brushProperty name="width" value="0.05292" units="cm"/>
      <inkml:brushProperty name="height" value="0.05292" units="cm"/>
      <inkml:brushProperty name="color" value="#00B050"/>
    </inkml:brush>
  </inkml:definitions>
  <inkml:trace contextRef="#ctx0" brushRef="#br0">19190 758 29487 0,'-10'-7'2624'0,"4"-1"-2112"0,1-3-512 0,4 1 0 16,-3 1 0-16,4 2-224 0,0 4 16 0,1-1 0 15,2-1 352-15,-1 2 80 0,0 3 16 0,2 1 0 16,-1 2-112-16,3 4 0 0,-2 3-128 0,3 3 192 16,-1 1-192-16,1 6 0 0,-1 8 0 0,0 3 0 15,3 4 0-15,-5 4-128 0,0 6 128 0,0 9 0 16,1 7 0-16,0 1 0 0,-3 1 0 0,0 2 144 16,-1 1 0-16,-2 5 0 0,0 4 0 0,-2-2 0 15,0-4 32-15,0-4 0 0,-2-3 0 0,-1-2 0 16,2 3 16-16,-2-6 0 0,2-4 0 0,-1-4 0 15,3-2-192-15,0-6 160 0,0-1-160 0,1-4 160 16,-1-3-1120-16,2-1-208 0,-2-3-48 0,1-1-11840 16</inkml:trace>
  <inkml:trace contextRef="#ctx0" brushRef="#br0" timeOffset="551.984">18685 1365 15663 0,'-13'-20'1392'0,"4"6"-1120"0,3-2-272 16,-1-2 0-16,3-1 4272 0,5-1 784 0,4 1 176 0,6-3 16 15,5 1-4192-15,3-2-848 0,3-4-208 0,4-4 0 16,2-2 0-16,2 4-160 0,3 0 32 0,3 1 0 15,-1-3-176-15,3 1-16 0,1 6-16 0,4 1 0 32,0 1-432-32,0-1-64 0,-3 1-32 0,-2 3 0 15,1 2 0-15,-4 3 0 0,-1 2 0 0,-1 2 0 0,-1 4 544 0,0 2 96 0,-1 4 32 0,-3 6 0 16,-1 5 192-16,0 3 192 0,2 3-48 0,-5 6 0 16,0 6 304-16,-3 5 48 0,0 4 16 0,-1 6 0 15,-5 5 272-15,-1 4 64 0,-1 0 16 0,-5-2 0 16,-1-2-48-16,-3-2-16 0,-3 0 0 0,-1-2 0 15,0 0-240-15,-1 1-48 0,-4 0-16 0,-1-3 0 0,2-4-160 16,0-4-16-16,-1-4-16 0,1-3 0 0,2-5-176 0,0-4-128 16,-1-5 192-16,2-3-192 0,0-1 144 0,1-10-144 15,0 0 0-15,0 0 144 0,0 0-144 0,0 0-144 16,10-5 144-16,1-5-208 0,-1-3-96 0,3-3-16 16,2-5 0-16,2 1 0 0,0 2 160 0,1-2 32 15,2 2 0-15,0 2 0 0,2 0 128 0,-1 5 0 16,-3 3 0-16,4 1 128 0,0 4 64 0,0 3 32 15,-3 3 0-15,2 5 0 0,1 3-48 0,-1 4-16 16,-5 3 0-16,0 3 0 0,-2 2 0 0,-2 1 0 16,-1 2 0-16,-1 2 0 0,-3-1 16 0,0-1 0 15,-2-1 0-15,0 0 0 0,2 1-176 0,-5-3 0 16,0-2 0-16,2-1 0 16,-1 0-464-16,1-2-80 0,-2-5-16 0,2-4-10512 0,-2-1-2096 15</inkml:trace>
  <inkml:trace contextRef="#ctx0" brushRef="#br0" timeOffset="796.085">20515 1247 12895 0,'0'0'576'0,"0"0"112"0,-7-3-560 0,7 3-128 0,0 0 0 0,0 0 0 16,0 0 5472-16,-3 11 1056 0,3 3 224 0,1 4 32 15,-1 1-5424-15,0 4-1088 0,2 4-272 0,-1 5 0 16,0 7 0-16,0 1 0 0,-3 2 0 0,0 1 0 16,1 2 0-16,0-2 0 0,-2-3 0 0,1-1 0 15,2 0-496-15,-1-3-48 16,1-4-16-16,1-2 0 0,0-1-2128 0,4-1-448 0,0-3-64 0,1-3-32 0</inkml:trace>
  <inkml:trace contextRef="#ctx0" brushRef="#br0" timeOffset="1195.209">21190 1203 33519 0,'0'0'1472'0,"0"0"320"0,0 0-1424 0,-4 9-368 0,-1 1 0 0,4 3 0 15,2 5 0-15,-1 3 0 0,-1 1 0 0,1 4 0 16,0 4 0-16,0 4 0 0,-3 5 0 0,2-1 0 15,2 2 0-15,1-2 144 0,-2 1-144 0,0-3 0 16,0-1 0-16,0-3 0 0,0-2 0 0,1-5 0 16,-1-6-240-16,0-4 48 0,0-3 16 0,-1-2 0 15,1-10 176-15,0 0 0 0,0 0 0 0,0 0 0 16,0 0 144-16,0 0 64 0,0-14 16 0,1-5 0 16,5-6 336-16,-1 0 64 0,1-4 16 0,-2-2 0 15,5-2-144-15,0-2-32 0,2-1 0 0,2 2 0 16,0 2-112-16,-1 2-32 0,0-1 0 0,4 5 0 15,0 0-128-15,2 7-16 0,1 0-16 0,0 4 0 16,3 1-160-16,0 6 128 0,0 0-128 0,-1 6 128 0,0 3-128 16,-1 2 0-16,-3 3-160 0,1 2 160 0,-2 6-224 0,0 2 48 15,-1 3 16-15,0 2 0 16,-2 0-224-16,0 4-64 0,0 3 0 0,-1 1 0 16,-1-1-128-16,-1-1-48 0,1 1 0 0,-2-4 0 15,1-4-800-15,2 0-176 0,-3-1-16 0,2-2-12240 16</inkml:trace>
  <inkml:trace contextRef="#ctx0" brushRef="#br0" timeOffset="1598.518">22517 1098 37775 0,'-15'-10'3360'0,"3"4"-2688"0,-4 2-544 0,-3 2-128 16,0-1 256-16,-3 3 0 0,-3 3 16 0,-3 1 0 15,-2 5-272-15,-2 3 0 0,-1 4-208 0,0 3 80 16,-2 6-80-16,0 3-16 0,2 3 0 0,3 3 0 31,1 1-320-31,4 4-64 0,1 1-16 0,4 3 0 16,3 1-288-16,6-1-64 0,5-4-16 0,3-6 0 16,7-5-160-16,2-5-48 0,5-5 0 0,4-6 0 15,-1-4 512-15,2-5 112 0,2-3 0 0,4-5 16 0,1-6 1280 0,7-6 256 0,2-5 48 0,2-2 16 16,1-2 176-16,2-3 16 0,0-1 16 0,-1 2 0 15,-1 0-272-15,-4 1-48 0,-2 1-16 0,-3 3 0 16,-2 2-336-16,-3 5-64 0,0 3 0 0,-1 3-16 0,-1 2-288 16,-2 6-48-16,0 4-16 0,-1 4 0 0,1 2-144 15,-2 8 192-15,-2 5-192 0,-3 6 192 0,-2 3-32 16,-3 8 0-16,-4 9 0 0,-4 2 0 0,-2 1-160 0,-3 0 128 16,-5 1-128-16,-3 3 128 0,-1-2-128 0,-6 5 192 15,0 2-192-15,-4-4 192 0,1-6-192 0,-2-3 0 16,1-4 0-16,-7-5 0 15,-5-8-1344-15,0-1-288 0,-3-6-64 0,-3-4-14688 0</inkml:trace>
  <inkml:trace contextRef="#ctx0" brushRef="#br0" timeOffset="1788.034">21127 818 27647 0,'-9'-15'1216'0,"1"5"256"0,-1-3-1168 0,-2 2-304 0,1 1 0 0,2 0 0 15,4 1 4544-15,-2 5 864 0,6 4 160 0,0 0 48 32,0 0-6608-32,0 0-1312 0,0 0-272 0</inkml:trace>
  <inkml:trace contextRef="#ctx0" brushRef="#br0" timeOffset="2179.208">23458 924 38703 0,'-15'-10'3440'0,"3"8"-2752"0,-5 3-560 0,0 2-128 0,-1 1 0 0,-3 4 192 15,-4 1-192-15,-3 4 192 0,-1 8-432 0,-3 0-80 16,-4-1 0-16,2 2-16 16,-1 1-240-16,4-1-32 0,6 1-16 0,3-2 0 15,3-1-240-15,6-2-48 0,5-3-16 0,4-1 0 16,4-1-224-16,7 1-64 0,6-3 0 0,3 1 0 0,7 0 832 0,5 1 176 15,4 2 16-15,4 2 16 0,4 2 928 0,0 2 176 0,-3-1 32 0,-2 2 16 16,-2 2 176-16,-4 0 48 0,-4-1 0 0,-4 0 0 16,-3 0-224-16,-3-1-32 0,-5 0-16 0,-5-1 0 15,-2-1-176-15,-7 0-48 0,-4 2 0 0,-6 1 0 16,-5-1-256-16,-8 0-64 0,-5 0-16 0,-12-1 0 31,-12-2-2016-31,-7 2-400 0,-6 0-64 0</inkml:trace>
  <inkml:trace contextRef="#ctx0" brushRef="#br0" timeOffset="2645.56">19287 3761 9215 0,'-9'-35'816'0,"0"15"-656"0,-4-1-160 0,0 2 0 15,0 2 4928-15,-2 0 960 0,0 3 192 0,1 3 48 16,-1 2-4272-16,0 1-832 0,-2 2-192 0,1 3-16 16,-1 0-144-16,-1 2-32 0,-1 0 0 0,0 1 0 15,1 1-320-15,0 3-64 0,-2 3 0 0,0 1-16 16,0 3-240-16,-1 2 128 0,0 3-128 0,0 3 0 16,-1 7 0-16,-1 3 0 0,-4 4 0 0,4 3 0 15,-1 1 0-15,3 1 0 0,0 2 0 0,6-1 0 16,5-4 0-16,2 0 0 0,7-1 0 0,8 0 0 15,3 0 0-15,5-2 176 0,4-3-32 0,5-5 0 16,6-4-144-16,4-5 0 0,2-3-192 0,7-4 192 16,6-5-928-16,9-3-64 0,4-2-16 15,1-8-9488-15,-2-5-1920 0</inkml:trace>
  <inkml:trace contextRef="#ctx0" brushRef="#br0" timeOffset="3021.221">20288 3534 32415 0,'-20'-4'1440'0,"7"2"288"0,-2 0-1376 0,-3 2-352 15,-2 2 0-15,-2 2 0 0,0 3 224 0,-6 2-32 16,-3 0 0-16,-1 5 0 0,-6 3-192 0,2 5 0 16,1 4 0-16,0 2 0 0,1 2 0 0,3 3 0 15,2 5 0-15,4 0 0 0,3 0 0 0,2 0 0 16,2 1 0-16,4-1 0 0,2-1 0 0,4-2 0 15,1-3 0-15,4-1 0 0,5-1 0 0,2-6 0 0,1-5-144 16,4-6 144-16,2-4-240 0,1-6 48 0,3-2 16 0,0-5 0 16,0-11 352-16,4-1 64 0,2-3 16 0,1-5 0 15,-2-4 208-15,5-1 48 0,-1-3 16 0,2 0 0 16,-3 0-80-16,-2 0-32 0,-5 1 0 0,1 2 0 16,-3-1 128-16,-1 5 32 0,-4 4 0 0,1 4 0 15,0 4-224-15,0 5-32 0,-1 5-16 0,-9 3 0 16,7-2-176-16,-7 2-128 0,11 5 144 0,1 8-144 15,-3 6 0-15,2 3 0 0,1-1 0 0,0 3 0 16,0 0 0-16,2-3 0 0,-1 0 0 0,2-1 0 16,1-3-1040-1,1-2-112-15,2-2 0 0,2-1-16 0,-1-4-1856 16,3-5-368-16</inkml:trace>
  <inkml:trace contextRef="#ctx0" brushRef="#br0" timeOffset="3367.631">21037 3480 25791 0,'0'0'2304'0,"0"0"-1856"16,-1 13-448-16,0 0 0 0,1 0 2992 0,2 7 496 16,4 4 96-16,-1 3 32 0,2 2-2832 0,-3 4-560 15,0 2-224-15,3 3 176 0,-1-1-176 0,-2-2 0 16,-2-4 0-16,3-1 128 0,-2-4-128 0,0-3-272 15,-2-5 64-15,0-3 16 0,0-5-176 0,-1-10-16 16,5 8-16-16,-5-8 0 0,8-5 176 0,1-7 32 0,-2-5 16 16,3-4 0-16,3-2 176 0,0-6 192 0,2-5-32 15,1-1-16-15,3 0 96 0,1 4 16 16,3 2 0-16,1 3 0 0,0 1 160 0,-2 6 32 0,0 2 16 0,2 4 0 16,4 1-224-16,0 4-48 0,-2 4-16 15,1 4 0-15,0 4-176 0,-2 4-144 0,-2 3 144 0,0 1-208 31,0 4-320-31,-1-1-64 0,-1 0-16 0,-2 3-10816 0,1 0-2160 0</inkml:trace>
  <inkml:trace contextRef="#ctx0" brushRef="#br0" timeOffset="4088.401">20143 5308 36863 0,'-15'-16'3264'16,"2"0"-2608"-16,-1-3-528 0,0 1-128 16,-1 2 320-16,-1 0 48 0,-2 2 0 0,0 4 0 15,-4 1-368-15,-2 7-128 0,-1 2 0 0,0 5 0 16,-2 1-16-16,1 6 0 0,-3 5 0 0,2 3 0 0,0 4-48 0,-1 4 0 15,0 3 0-15,2 3 0 0,1 4-48 0,3 1-16 16,2 1 0-16,6-3 0 0,6 0 80 0,2-5 16 16,4-4 0-16,5-4 0 0,4-2-160 0,3-5-16 15,2-5-16-15,2-4 0 0,2-6 352 16,1-2 0-16,2-2-144 0,3-5 144 0,5-3 208 0,0-3 112 16,4-5 0-16,4-1 16 0,-1-3-336 0,2-2 0 15,2 2 0-15,-3 4 0 0,0 1 0 0,-1 5 0 16,-2 4 0-16,-2 7-128 0,-3 5 128 0,0 6 0 15,0 6-144-15,-2 9 144 0,-2 6 0 0,-2 4 192 16,1 5-32-16,-3 5 0 0,-3 3 32 0,-2 2 0 16,-4 2 0-16,-1 0 0 0,-4 1-48 0,-3-1 0 15,-4-1 0-15,-3-2 0 0,-5 1 176 0,-2-6 48 16,-4-5 0-16,0 0 0 0,-4-2 80 0,-1-4 32 0,-2-2 0 16,-2-6 0-16,-5-4-304 0,-2-7-176 0,-3-5 192 15,-2-3-192 1,-4-6-2112-16,1-4-544 0,4-2-96 0,5-4-12080 0</inkml:trace>
  <inkml:trace contextRef="#ctx0" brushRef="#br0" timeOffset="4524.213">20638 5484 16575 0,'0'0'1472'0,"0"0"-1168"0,0 0-304 0,5 6 0 0,5 1 5344 0,1-1 1008 16,3 0 208-16,3-3 32 0,1-1-5312 16,0-3-1056-16,-1-1-224 0,4-3 0 15,2-3 0-15,-2-2 0 0,-2-1 0 0,2-3-128 16,-3-3-576-16,0-2-96 0,-1-3-32 0,1-2 0 16,-3-2 64-16,-2 2 0 0,-1-3 0 0,-2 3 0 0,-2-1 480 0,-4 2 96 15,-2 2 32-15,-4 0 0 0,-1 2 576 0,0 3 112 16,-4 1 32-16,-2 7 0 0,-2 2 128 0,-1 6 16 15,-1 3 16-15,1 4 0 0,-2 4-272 0,-2 4-64 16,0 3-16-16,0 5 0 0,1 5-224 0,0 3-144 16,-1 4 192-16,2 1-192 0,4 1 0 0,3 4 0 15,1 1 0-15,5-2 0 0,4-5 0 0,4-2 0 16,3 0 0-16,3-7 0 0,3-3 0 0,5-3-144 0,3-4 144 16,2-2-192-16,-2-5-32 0,4-3-16 0,4-4 0 0,16-12-7488 31,-2-2-1488-31,0-7-320 0</inkml:trace>
  <inkml:trace contextRef="#ctx0" brushRef="#br0" timeOffset="4725.174">21985 4082 39615 0,'0'0'3520'0,"-9"0"-2816"0,9 0-560 0,-5 9-144 0,3 5 432 0,-2 9 48 16,3 6 16-16,0 8 0 0,0 5-496 0,0 2 0 16,1 2 0-16,-1 5 0 0,0 5 144 0,0 5-144 15,1 6 128-15,1 2-128 0,-3-4 0 0,-1 5 0 16,2 1-144-16,-2 0 144 16,0 4-2080-16,-3 0-304 0,-1-5-64 0,0-7-8304 15,-1-7-1664-15</inkml:trace>
  <inkml:trace contextRef="#ctx0" brushRef="#br0" timeOffset="4927.18">21612 5022 44751 0,'0'0'1984'0,"11"-6"400"0,7 3-1904 0,11-1-480 0,10-1 0 0,10 1 0 15,7-3 368-15,1-1-32 0,3-2 0 0,5-1 0 16,5 0-16-16,3-1-16 0,5-2 0 0,-2 1 0 16,-2-2-304-16,1 1 0 0,-2-1-128 0,2-1 128 31,1 1-2816-31,-9 2-448 0,-5 1-112 0</inkml:trace>
  <inkml:trace contextRef="#ctx0" brushRef="#br0" timeOffset="5505.919">19262 7625 33167 0,'-25'-15'1472'0,"8"4"304"0,-6-1-1424 0,-5 0-352 0,-3 2 0 0,1 3 0 16,-1 1 1568-16,0 2 240 0,-5 3 48 0,0 2 16 15,1 3-1360-15,2 0-288 0,-3 5-48 0,0 3-16 16,-2 3-160-16,-2 6 160 0,-3 8-160 0,0 6 160 0,-1 7-160 0,2 4 0 16,7 2-160-16,1 4 160 0,6 1 0 15,3 5-144-15,5 0 144 0,7 5 0 0,4 2 0 0,5-2 0 16,3-4 0-16,4 2-128 0,5-4 128 0,1-3 0 16,5-6 0-16,4-1 0 0,3-3 0 15,3-4 0-15,3-6 0 0,3-4-128 0,0-6-32 0,3-3 0 16,3-5 0-16,1-1 0 15,5-5-400-15,1-7-80 0,3-5 0 0,3-8-16 16,4-6-1888-16,4-7-368 0</inkml:trace>
  <inkml:trace contextRef="#ctx0" brushRef="#br0" timeOffset="5881.804">19861 7632 38703 0,'-24'-1'1712'0,"6"3"352"0,-4 2-1648 0,-1 7-416 0,-1 5 0 0,1 2 0 16,-1 4 272-16,-1 6-16 0,-3 5-16 0,-1 3 0 15,0 4-240-15,-1 3 0 0,-1 3-192 0,4 3 192 16,3 5-208-16,4 2 64 0,2 2 16 0,5-2 0 31,4-3-240-31,6-4-32 0,3-4-16 0,5-3 0 0,5-2-416 16,1-6-64-16,3-6-32 0,4-7 0 0,1-5 512 0,-3-8 96 0,2-2 32 0,3-7 0 15,4-7 864-15,4-4 160 0,-4-6 32 0,1-5 16 16,1-4-32-16,-1-7-16 0,-1-5 0 0,0-2 0 0,-7-1-160 16,0-2-16-16,-4-2-16 0,-2 1 0 0,-4 0-144 15,-3 5-16-15,-7 2-16 0,-1 3 0 0,-4 2 64 0,-3 2 16 16,-4 4 0-16,-1 5 0 0,-5 3-256 0,0 5-64 16,-5-1 0-16,0 8 0 0,0 3-128 0,1 3-176 15,0 2 48-15,0 3 0 16,3 0-1536-16,4 2-288 0,5-1-64 15,3-2-15184-15</inkml:trace>
  <inkml:trace contextRef="#ctx0" brushRef="#br0" timeOffset="6378.61">20330 7692 42383 0,'-5'16'3776'0,"5"6"-3024"0,5 7-608 15,0 4-144-15,3 4 448 0,-1 2 48 0,1 0 16 0,-2-1 0 16,-2 1-512-16,0-1 0 0,0-2 0 0,-1-3 0 31,1-4-384-31,-2 0-160 0,-1-5-32 0,-2-4-16 16,-3-8-688-16,0-4-128 0,-1-3-16 0,5-5-16 16,0 0 528-16,-8-8 96 0,-1-6 32 0,2-5 0 0,4-3 784 0,3-4 144 0,0-3 48 0,1-1 0 15,1-2 416-15,4-1 96 0,4-1 0 0,2-2 16 16,2-2-224-16,3 4-48 0,4 0-16 0,3 3 0 15,-1 2-432-15,2 4 0 0,1 3 0 0,0 4 0 16,-1 5-304-16,-1 7 64 0,0 5 16 0,-1 5 0 0,-1 6-144 16,0 5-16-16,1 9-16 0,-3 3 0 0,-1 1 0 15,-3 2 0-15,-4 3 0 0,0 3 0 0,-2 3 400 0,-2 1 144 16,-4 2 0-16,-2 0 0 0,-3 1 160 16,0-3 16-16,1-3 16 0,-1-7 0 0,-5-6 432 15,4-4 96-15,0-5 16 0,1-4 0 0,1-11-272 16,0 0-48-16,0 0-16 0,0 0 0 0,4-16-176 0,0-8-48 15,1-8 0-15,3-6 0 0,-2-4-320 0,6-2-192 16,3-2 32-16,-1-2 0 0,0-3-160 0,2 2-48 16,0 0 0-16,4 4 0 15,2 0-32-15,-1 6-16 0,-2 4 0 0,-1 8 0 0,1 7 272 0,-1 5 144 16,-5 2-160-16,1 4 160 0,0 3 0 0,0 6 0 16,0 5 128-16,-1 5-128 0,0 4 0 0,1 7 0 15,-5 5-192-15,1 6 48 0,-1 4 144 0,-2 3-128 0,-3 2 128 16,-1 5-128-16,2 0 128 0,-4 3 0 0,-1 0 0 15,0 0 0-15,1 1-176 0,-1-4-48 0,-1-6-16 16,2-6 0 0,2-7-1168-16,0-3-256 0,-2-6-32 0,-1-5-13568 0</inkml:trace>
  <inkml:trace contextRef="#ctx0" brushRef="#br0" timeOffset="6842.191">21637 7253 34095 0,'0'0'3024'0,"0"0"-2416"0,0 0-480 0,2 14-128 0,-1 4 1264 0,3 5 224 16,0 4 48-16,-1 6 16 0,-2 4-1264 16,1 5-288-16,0 2 0 0,2 8 0 0,-3 3 0 0,-1 7 0 15,-1 8-128-15,-4 1 128 0,-4 0 0 0,0 2 0 16,0 4 0-16,-2-1 0 0,-1 6 0 0,0-10 0 15,1-7 0-15,-2-7 0 0,4-8 0 0,0-8 0 16,-2-6-224-16,2-10 80 0,1-8 304 0,5-6 64 16,-4-9 16-16,7-3 0 0,0 0 336 0,-8-8 64 15,-2-12 0-15,6-5 16 0,3-10-224 0,3-5-48 16,2-5-16-16,3-8 0 0,1-8-368 0,4-1-320 16,3-2 64-16,2-2 16 15,2 0-176-15,5 0-32 0,2-3-16 0,4 5 0 16,2 3-112-16,4 8-32 0,1 8 0 0,2 7 0 0,0 4 288 0,-1 6 48 0,-4 6 16 15,-3 8 0-15,-2 5 256 0,-6 5 0 0,0 3 0 0,-3 5 0 16,-2 7 0-16,-1 4 0 0,-4 6 0 0,-3 2 0 16,-6 4 128-16,-1 6-128 0,-3 4 176 0,-6 7-176 15,-3 2 256-15,-4 0-64 0,-4-5-16 0,-2 1 0 16,-1 0 32-16,-5-2 16 0,-3-2 0 0,-3-2 0 16,0 0 0-16,-2-3 0 0,2-5 0 0,1-5 0 15,5-4-224-15,1-7-288 0,5-4 64 0,2-6 16 16,4-5-2768-1,5-13-544-15,6-10-128 0</inkml:trace>
  <inkml:trace contextRef="#ctx0" brushRef="#br0" timeOffset="7144.433">22473 5938 41631 0,'0'0'1856'0,"0"0"368"0,-7 9-1776 0,4 3-448 16,-3 4 0-16,4 10 0 0,2 7 208 0,-1 6-32 16,-1 7-16-16,-1 4 0 0,1 4 0 0,-1 11 0 15,0 11 0-15,-3 3 0 0,0 4-32 0,-1 8 0 16,1 4 0-16,-1 4 0 0,1 2-128 0,-4 2 0 16,3-3 0-16,-3-1 0 0,1-6 0 0,0-8-176 15,-1-9 48-15,3-8 0 0,-2-7 0 0,-1-5 0 16,-1-6 0-16,1-2 0 0,3-4-112 0,-1-8-16 15,1-5 0-15,-1-7 0 16,5-4-1968-16,1-8-400 0,2-12-64 0,0 0-12992 0</inkml:trace>
  <inkml:trace contextRef="#ctx0" brushRef="#br0" timeOffset="7324.153">22822 7185 35935 0,'-5'12'3200'0,"2"0"-2560"0,-1 5-512 0,0 6-128 16,-3 8 2272-16,4 4 432 0,2 5 96 0,-1 1 16 15,-5 5-2256-15,0-1-560 0,2-1 0 0,-3 1 0 0,2 1 0 0,-1-1-176 16,-2-1 0-16,0-2 0 16,1-3-2640-16,-3-3-512 15,-1-6-128-15</inkml:trace>
  <inkml:trace contextRef="#ctx0" brushRef="#br0" timeOffset="7704.299">23417 7030 6447 0,'-6'-6'576'0,"-3"-1"-576"0,-1-2 0 15,-3 0 0-15,1 1 8192 0,0 0 1520 16,0 5 304-16,-4 1 64 0,-1 5-8192 0,-2 2-1632 0,-1 3-256 0,-2 5-208 16,-4 7 64-16,-2 3 16 15,1 3 0-15,-1 6 0 0,2 5-16 0,-3 3 0 0,2 12 0 0,3-1 0 16,2-3-112-16,2-1-32 0,3-1 0 0,2-3 0 16,3-3 32-16,3-4 0 0,2 1 0 0,5-3 0 15,3-4 256-15,4-2-128 0,3-2 128 0,2-4 0 16,2-3 0-16,5-4 256 0,5-4-32 0,1-4 0 15,3-4-224-15,6-6 0 0,6-7 128 0,1-5-128 16,4-4-2368 0,-1-4-528-16</inkml:trace>
  <inkml:trace contextRef="#ctx0" brushRef="#br0" timeOffset="8850.988">23951 7097 40543 0,'-6'-4'3600'0,"1"2"-2880"16,-1-4-576-16,0 3-144 0,-2 0 0 0,0 3-176 16,1-3 48-16,-3 6 0 0,-1-2-192 0,0 2-48 15,-5 4 0-15,1 4 0 0,-1 4 128 0,-3 5 32 16,1 3 0-16,1 8 0 15,-3 7-224-15,2 4-32 0,3 0-16 0,3 1 0 0,3 0 224 0,1-1 64 0,3-1 0 0,0-3 0 16,8-5-48-16,0-5 0 0,-1-6 0 0,5-5 0 16,3-6 240-16,2-7 0 0,-2-4 0 0,2 0-144 15,1-2 704-15,2-5 144 0,0-4 16 0,0-5 16 16,1-5-48-16,1-2-16 0,-1-3 0 0,1-1 0 16,-2-4-528-16,0-1-144 0,-1 1 0 0,-2 0 0 15,-2-2-128-15,-1 3-112 0,1 5-16 0,-3 4 0 31,1 5-304-31,-1 6-64 0,3 5-16 0,-3 5 0 0,2 4 224 0,-1 5 32 0,-1 0 16 0,3 4 0 16,2 1 368-16,2 2 0 0,0 0-144 0,1-3 144 16,1-3-160-16,-1-3 32 0,-1-2 0 0,2-3 0 15,1-5-96-15,1-4-16 0,2-10 0 0,1-4 0 16,-3-5 512-16,3-7 112 0,1-7 0 0,-3-6 16 0,-1-7-80 16,0-3 0-16,4-5-16 0,-3-3 0 15,0-3-304-15,-2-2 160 0,1-1-160 0,-2 1 128 0,0-3 240 16,-2-1 32-16,-1-7 16 0,-2 0 0 0,-3-2-288 15,-1-3-128-15,-2-5 0 0,-3 8 128 16,-1 6-576-16,-1 14-128 0,0 8-32 0,-1 11 0 16,-1 10-192-16,0 11-32 0,-2 8-16 0,-2 6 0 0,-3 3 848 15,-1 10 128-15,-2 8 64 0,-3 9 0 0,-3 7 144 0,1 6 48 16,0 7 0-16,-2 13 0 0,0 10-192 0,-2 5-48 16,2-1 0-16,0 9 0 0,-2 8 96 0,3 0 16 15,0-2 0-15,3-4 0 0,0-5-96 0,6-6-16 16,0-4 0-16,4-8 0 0,1-4 160 0,4-7 16 15,4-5 16-15,1-8 0 0,5-8 160 0,-2-5 16 16,5-5 16-16,2-5 0 0,1-4-208 0,2-3-32 16,1-4-16-16,4-6 0 0,4 0-272 0,5-4 160 0,2-7-160 15,3-1 128-15,-1-5-128 0,1 0 160 0,5-1-160 0,-2-2 160 16,-3-3-160-16,-3 3 0 0,3-2 0 0,-4 2 0 16,-3 0 0-16,1 2 0 0,1 0 0 0,1 7 0 15,-1 4-224-15,-2 2 80 0,-6 2 16 0,1 2 0 16,0 5-80-16,-3 1-16 0,-4 1 0 0,-1 5 0 31,-3 3-176-31,-2 3-48 0,-8 3 0 0,0 2 0 0,-5 2 160 0,-4 5 32 0,-4 4 0 0,-2 5 0 16,-4 5 256-16,-4 2 176 0,1 0-32 0,0-1 0 15,1 0 160-15,3 2 16 0,0-1 16 0,3-2 0 16,2-2-112-16,6 0-32 0,2 1 0 0,2-2 0 16,0-1-192-16,4-2 128 0,2-1-128 0,3-3 0 0,3-1 128 15,4-3-128-15,0-5 0 0,6-4 0 0,0-3 0 16,2-3-160-16,-3-3 0 0,11-10-7744 15,-4-3-1552-15,-2-7-304 16</inkml:trace>
  <inkml:trace contextRef="#ctx0" brushRef="#br0" timeOffset="9062.307">23851 6465 50687 0,'0'0'4496'0,"0"0"-3600"0,15-1-704 15,9-3-192-15,9-4 208 0,15-3 16 0,11-3 0 0,8-1 0 16,7 0-224-16,10-5 0 0,9-6 0 0,8-2 0 31,7-3-1120-31,2-2-320 0,2-2-64 0</inkml:trace>
  <inkml:trace contextRef="#ctx0" brushRef="#br0" timeOffset="10225.31">2447 14354 38703 0,'-3'-5'3440'0,"-2"2"-2752"15,5 3-560-15,0 0-128 0,0 0 368 0,-3 9 32 16,1 3 16-16,-1 8 0 0,1 9-416 0,-1 9-256 16,0 13 48-16,0 6 0 0,0 8 208 0,-1 14 0 15,-5 16 144-15,0 5-144 0,-1 2 192 0,0 6-64 0,2 4-128 0,-1-4 192 16,3-5-192-16,2-4 0 0,2-3 0 16,1-3 0-1,-1-2-1280-15,2-4-128 0,2-5-48 0,-2 1 0 16,-2-3 176-16,2-9 16 0,2-6 16 0,-2-10 0 15,-4-11-1840-15,1-6-368 0,0 6-80 0,-2-15-16 0</inkml:trace>
  <inkml:trace contextRef="#ctx0" brushRef="#br0" timeOffset="10805.367">2306 14233 39615 0,'3'-21'3520'0,"2"8"-2816"0,2-1-560 0,9-2-144 0,5 1 256 0,10-3 32 16,9-2 0-16,6 5 0 0,5-1-480 0,7 1-80 16,7 5-32-16,3 4 0 0,2 1 112 0,1 4 32 15,1 2 0-15,3 5 0 16,3 8-256-16,-5 5-48 0,-3 3-16 0,-7 4 0 15,-4 3-48-15,-4 5-16 0,-6 6 0 0,-6 2 0 0,-10 5 240 0,-2-1 48 16,-7-1 16-16,-7 2 0 0,-10 2 432 0,-7 0 64 16,-7 2 32-16,-3 5 0 0,-6 7 224 0,-11 0 64 15,-9 4 0-15,-8 2 0 0,-3 0-64 0,-7-2-16 0,-1-1 0 16,-11 2 0-16,-6-1-272 0,-3-1-48 16,0-2-16-16,-3-3 0 15,-1-4-672-15,4-5-128 0,6-10-16 0,8-4-16 16,6-6-16-16,11-5 0 0,8-3 0 0,7-4 0 0,6-5 496 0,6-6 192 0,5-4-128 0,12-5 128 15,0 0 0-15,0 0-160 0,15 0 160 0,7-2 0 16,11-6 0-16,7 0 0 0,6-4 0 0,10 0 0 16,11 0 0-16,1 1 0 0,3 1 0 0,1 3 0 15,9 4 0-15,-1 5 128 0,1 2-128 0,-3 2 0 16,-4 2 0-16,-2 7 0 0,-2 5 0 0,-10 2 0 16,-10-2 0-16,-6 1 0 0,-7 0 0 0,-5 0 0 15,-8 0 128-15,-5 2 128 0,-6 4 16 0,-8 1 16 16,-9 1 512-16,-7 5 96 0,-6 9 32 0,-10 4 0 15,-11 4-160-15,-7 3-48 0,-8 1 0 0,-7 3 0 0,-6 2-128 16,-14 6-16-16,-9 5-16 0,-8 3 0 0,-5 0-368 16,-6-5-192-16,-5-4 192 0,-2-9-192 0,1-8-208 0,8-7-160 15,1-7-16-15,7-10-16 16,5-9-272-16,8-11-48 0,9-8-16 0,8-7 0 16,4-4-1504-16,11-7-288 0,11-6-64 0,7-6-12576 0</inkml:trace>
  <inkml:trace contextRef="#ctx0" brushRef="#br0" timeOffset="11270.164">4295 14619 28559 0,'0'0'2544'0,"-6"12"-2032"0,2 5-512 0,1 7 0 16,3 7 3408-16,3 9 592 0,-1 11 112 0,0 7 32 16,-3 6-3760-1,0 8-736-15,0 4-160 0,1 13-16 0,-2 13 208 0,0 2 32 0,2 1 16 0,2 4 0 16,1 3-256-1,4-3-48-15,0-6-16 0,1 2 0 0,4 4 48 0,3-10 16 16,1-12 0-16,-1-13 0 0,2-13-48 0,-1-14 0 0,0-12 0 0,-2-10 0 16,-1-11 1040-16,2-9 208 0,-1-8 32 0,2-8 16 0,4-8 192 0,3-10 48 15,-1-10 0-15,4-8 0 0,-7-8-432 0,3-11-80 16,0-9 0-16,-2-3-16 0,-1-1-288 0,-1-5-144 16,-3-6 160-16,1 3-160 0,2 2 0 0,-1 5 0 15,-1 4-208-15,1 1 64 16,2 0-368-16,-1 3-80 0,-3 4-16 15,2 4 0-15,-1 4-2208 0,0 3-432 0</inkml:trace>
  <inkml:trace contextRef="#ctx0" brushRef="#br0" timeOffset="11513.484">5777 13971 27647 0,'0'0'1216'0,"0"0"256"0,0 0-1168 0,3 17-304 0,-1 3 0 0,1 3 0 16,0 3 2848-16,1 3 512 0,-2 5 96 0,0 6 32 15,-1 6-2656-15,1 9-544 0,-2 7-96 0,-2 6-32 16,-1 5-160-16,-1 4 0 0,0 4 144 0,-2 6-144 16,0 5 0-16,3 2 0 0,-4 1 0 0,3 3-192 15,1 3 192-15,2-2-192 0,-3-4 192 0,1-3-192 16,0-1 192-16,-1-2 0 0,1-1 0 0,0-5-128 15,1-7 128-15,-2-5 0 0,1 0 128 0,1-5-128 16,-3-3 176-16,5-5-48 0,-1-8 0 0,1-7 0 16,-1-5-832-16,1-13-192 0,0-6-16 15,0-6-10656-15,-2-3-2128 0</inkml:trace>
  <inkml:trace contextRef="#ctx0" brushRef="#br0" timeOffset="11844.34">4969 14231 36863 0,'0'0'3264'0,"0"0"-2608"0,0 0-528 15,0 0-128-15,0 0 1264 0,6 9 208 0,11 1 64 0,4-3 0 16,2-2-1168-16,7-1-240 0,6-1-128 0,5-3 160 16,3-2 288-16,8-2 64 0,8-2 16 0,6 0 0 15,6-2-176-15,0 0-32 0,1 1-16 0,4 0 0 16,5 0-48-16,2 4-16 0,0-2 0 0,-4 1 0 16,-1-1-96-16,1 0-16 0,2 1 0 0,1 1 0 15,-6-2-128-15,1 2-176 0,-2-1 48 0,0-1 0 16,-1 0-2304-16,0 0-448 15,0 1-80-15</inkml:trace>
  <inkml:trace contextRef="#ctx0" brushRef="#br0" timeOffset="12766.476">9584 16530 15663 0,'-5'8'1392'0,"5"-8"-1120"16,0 0-272-16,0 0 0 0,0 0 4928 0,0 0 944 16,0 0 176-16,0 0 32 0,0 0-4768 0,0 0-960 15,0 0-192-15,4-8-32 0,2-1 256 0,2-11 48 16,0-8 16-16,-1-6 0 0,0-3-448 0,3-12 128 16,2-12-128-16,1-6 0 0,-4-4 0 0,2-2-224 15,1-1 32-15,1-7 0 0,-3-9 16 0,1 0 16 16,1 2 0-16,-2 0 0 0,2-2 160 0,0 0 0 0,-1-3 0 15,-1 4-128-15,1 5 128 0,3 3 0 0,1-1 0 0,0 7 128 16,2 8 0-16,-1 8 0 0,0 6 0 0,-1 9 0 16,1 8-128-16,-1 5 0 0,-4 4 0 0,-2 7 0 15,2 5 0-15,1 8 0 0,-12 7-160 0,11 4 160 16,0 6-368-16,1 9 48 0,2 7 0 0,-1 10 0 31,-2 10-304-31,0 11-48 0,-1 9-16 0,1 10 0 0,0 6-80 16,1 9 0-16,0 6-16 0,2 2 0 0,-3 0 336 0,3-4 64 0,1-5 0 0,2-3 16 15,-1-2 560-15,1-9 128 0,-3-10 0 0,3-6 16 16,2-6 320-16,-1-6 64 0,2-4 16 0,1-4 0 16,-2-6-208-16,0-3-32 0,-1-6-16 0,-1-4 0 15,1-3-32-15,3-10-16 0,-3-8 0 0,-1-2 0 0,1 1-16 16,-2-7 0-16,1-6 0 0,-1-5 0 0,1-4-48 16,-1-5-16-16,0-7 0 0,-2-5 0 0,0-4-16 15,-2-9 0-15,2-8 0 0,-1-10 0 0,-1-9-336 0,-2-2 0 16,1 2 0-16,1-2 128 0,3 1-128 0,1 4 0 15,-1 7-128-15,-2 7 128 0,-1 8-256 0,-1 5 16 16,0 6 16-16,-1 3 0 16,-2 4-384-16,-3 5-80 0,-1 6-16 0,-1 2 0 15,0 2-2432-15,0 1-512 0</inkml:trace>
  <inkml:trace contextRef="#ctx0" brushRef="#br0" timeOffset="13191.16">11577 14611 11967 0,'0'0'1072'0,"0"0"-864"0,0 0-208 0,0 0 0 16,-8 0 7168-16,8 0 1376 0,-7 4 288 0,-2-1 48 15,-1 1-7168-15,-1 3-1440 0,-1 3-272 0,-4 5 0 16,0 6-224-16,-4 3 32 0,0 5 0 0,-4 12 0 15,1 7-224-15,-2 6-32 16,-2 3-16-16,4 4 0 0,3 0 16 0,5 4 0 0,3 2 0 0,4 0 0 16,6-1 208-16,7 0 48 0,8-3 16 0,2-1 0 15,3-4-16-15,4-3-16 0,1-2 0 0,4-7 0 16,2-4 208-16,0-8-192 0,2-5 192 0,0-9-192 0,-1-4 192 16,1-6 128-16,-1-8 0 0,2-6-128 0,0-7 336 0,3-6-32 15,2-7-16-15,-1-7 0 16,0-5 64-16,-1-6 16 0,-3-4 0 0,-2-2 0 0,-4 0-48 0,-2-1-16 15,-6-6 0-15,-3-2 0 0,-6 0 16 0,-3 0 0 16,-4 0 0-16,-4 1 0 0,-5 2-160 0,-3 3-32 16,-5 2 0-16,-7 1 0 0,-1 1-384 0,-6 6-64 15,-1 7-32-15,-5 6 0 16,-4 1-512-16,1 11-96 0,3 3-32 0,1 2 0 16,0 3-2064-16,3 2-400 0</inkml:trace>
  <inkml:trace contextRef="#ctx0" brushRef="#br0" timeOffset="13510.129">12984 14559 3679 0,'12'15'320'0,"-7"-6"-320"0,-5-9 0 0,0 0 0 15,5 20 8640-15,0 1 1664 0,-4 1 336 0,-1 4 64 16,-1 6-8544-16,-4 5-1712 0,-2 4-448 0,-2 7 0 16,0 4 0-16,-2 4 0 0,-2-1-192 0,1 6 48 15,0 1-224-15,-2 10-32 16,1 9-16-16,0 0 0 0,-2-2 48 0,3-1 16 0,2 3 0 0,-1 1 0 0,1 0 160 16,3-4 16-16,1-5 16 0,3-3 0 0,1-2 160 15,1-6 128-15,-1-8-128 0,5-3 176 0,0-4-32 0,2-8 0 16,-1-7 0-16,0-5 0 15,3-5-464-15,-3-8-112 0,-4-14-16 0,0 0-10944 16,9-3-2208-16</inkml:trace>
  <inkml:trace contextRef="#ctx0" brushRef="#br0" timeOffset="13777.738">12161 14779 41471 0,'0'0'1840'0,"0"0"368"0,0 0-1760 0,8 0-448 0,4-1 0 0,7-2 0 15,7-1 1536-15,7 1 208 0,9-3 48 0,3 0 16 16,3-2-1504-16,7-1-304 0,4-1 0 0,10-1-128 16,9 0 128-16,-1 0 0 0,-2 0 0 0,2 1 0 15,1-1 0-15,1 0-192 0,-1-1 192 0,-3 2-192 16,-2 1 48-16,-2 1 0 0,-3-2 0 0,2 0 0 15,-4-1-336 1,-2 1-64-16,-2 0-16 0,-6 2 0 0,-6 2-1040 16,-7 1-192-16,-5 0-64 0,-7 3 0 0,-6 2-1152 15,-8 3-224-15,-10 2-48 0,-9 8-10368 0</inkml:trace>
  <inkml:trace contextRef="#ctx0" brushRef="#br0" timeOffset="14177.033">8908 17019 39615 0,'0'0'3520'0,"10"-1"-2816"0,9-1-560 0,17-1-144 16,14-3 1008-16,9-1 160 0,6-4 48 0,8 0 0 15,4 0-1216-15,9 0 0 0,15-2-256 16,-1 1 32-16,2 1 224 0,8-1 0 0,8-1 0 0,-2 1 0 16,0-2-384-16,1 2 0 0,2-3 16 0,2 6 0 15,-4 2 48-15,3 2 0 0,4 0 0 0,-3 4 0 16,-1 1 320-16,0 1 0 0,2 0 0 0,-1 1 128 15,1 1 416-15,0 5 80 0,-2 0 16 0,-2-3 0 16,0-1-32-16,-5-2 0 0,1 1 0 0,-5-2 0 16,-3-1-304-16,-3-2-64 0,-4-2-16 0,-4-2 0 15,-6-2-224-15,-3-1-208 0,-7-8 32 0,-5 2 16 16,-10 0-1568 0,-5-2-304-16,-11-5-64 0,-6-4-10160 0,-7-3-2032 0</inkml:trace>
  <inkml:trace contextRef="#ctx0" brushRef="#br0" timeOffset="14520.54">15442 15180 40079 0,'0'0'1776'0,"0"0"368"0,0 0-1712 0,0 0-432 0,1 9 0 0,2-1 0 16,0 0 992-16,2 5 112 0,-1 1 32 0,0 6 0 15,-1 2-864-15,4 5-272 0,0 3 160 0,1 3-160 16,-2 1 0-16,2 2 0 0,-3-1 0 0,2 2 0 16,-1-3-544-16,0-3-32 0,0 2-16 15,-1-5 0-15,1-4-2496 0,2-2-496 0,-1-4-112 16</inkml:trace>
  <inkml:trace contextRef="#ctx0" brushRef="#br0" timeOffset="14977.871">16107 15003 23039 0,'0'0'2048'0,"0"0"-1648"16,0 11-400-16,1 3 0 0,-1 1 4352 0,3 4 768 15,-1 6 176-15,1 4 16 0,-3 7-4272 0,0 6-848 16,-2 9-192-16,1 3 0 0,-1 1 0 0,0 0 192 15,0 0-64-15,0-2 0 0,-3 1-128 0,3-3 128 16,-4-2-128-16,4-4 128 0,-1-4 112 0,1-7 16 0,1-10 0 16,1-5 0-16,0-7-256 0,0-4 0 15,0-8 0-15,0 0 0 0,0 0 0 0,5-9-160 0,-2-8 32 0,4-8 0 16,0-8 128-16,1-4 144 0,1-2-16 0,3-2-128 16,-2-2 384-16,5-3-48 0,2-3 0 0,4-6 0 15,-1-6-336-15,5 1 144 0,-1 3-144 0,5 5 0 16,2 2 0-16,1 6 0 0,1 5-160 0,-3 6 160 15,0 5-224-15,-1 6 80 0,-2 9 16 0,-1 3 0 16,-1 3 128-16,0 5 0 0,-3 2 0 0,2 6-128 16,-1 6 128-16,3 2 0 0,-3 8 0 0,2 4 0 15,3 5-128-15,-5 6 0 0,0 3 0 0,-3 4 0 16,-1 2 128-16,1 4 0 0,1 2 0 0,0-2 128 16,-1-1-128-16,0-4-192 0,-1-1 64 0,-1-2 0 15,-3-2-2704-15,2-3-544 16</inkml:trace>
  <inkml:trace contextRef="#ctx0" brushRef="#br0" timeOffset="15458.606">18488 14739 35935 0,'-11'2'3200'0,"-1"0"-2560"0,0 1-512 0,0 1-128 15,-2 4 1632-15,-2 2 304 0,-1 2 64 0,-3 8 16 16,1 6-1792-16,0 6-352 0,2 4-80 0,-1 6-16 15,1 6 48-15,5 7 16 0,-1 6 0 0,6 3 0 16,0 4-128-16,4-2-32 0,2 1 0 0,4-5 0 16,5-6 320-16,4-6-160 0,2-6 160 0,4-4-128 15,3-4 128-15,0-5-192 0,2-4 192 0,1-5-192 16,1-6 192-16,0-11 176 0,5-5-48 0,2-7 0 16,0-7 192-16,1-8 48 0,2-8 0 0,-1-3 0 15,1-5-96-15,-3-5-16 0,-3-3 0 0,-3 0 0 16,-1-1 64-16,-5-5 16 0,-4-5 0 0,-3 0 0 0,-5 5-144 15,-3 0-16-15,-3 0-16 0,-6 4 0 0,-5-1-160 16,-5 3 0-16,-1 6 0 0,-4 5-176 0,-5 4-48 0,-6 4-16 16,-4 6 0-16,0 5 0 0,-5 1 96 0,2 5 16 15,-1 2 0-15,2 2 0 16,2 2-368-16,4 2-64 0,5 3-16 0,5 2 0 16,3-3-2016-16,5 0-416 0,5-3-64 0</inkml:trace>
  <inkml:trace contextRef="#ctx0" brushRef="#br0" timeOffset="15767.825">19403 14660 35935 0,'-6'22'3200'0,"1"-3"-2560"0,-1 7-512 0,0 9-128 15,3 9 1440-15,0 7 272 0,1 3 48 0,0-2 16 32,-2-2-1920-32,3-4-384 0,1-3-80 0,3-3-16 0,-1-5 288 0,2-5 48 0,0-5 16 0,3-6 0 15,-2-4-592 1,4-6-112-16,-1-5-32 0,3-7 0 0,2-8 1008 0,2-6 192 0,2-7 32 0,0-7 16 16,3-5 496-16,-1-5 96 0,1-2 32 0,-3-2 0 15,3-2 48-15,-1-1 16 0,-2-2 0 0,3 2 0 16,-2-2-256-16,-1 3-48 0,-2 1-16 0,-2 2 0 15,1 2-608-15,-4 5 0 0,0 1 0 0,-1 6 0 16,-3 1-656-16,0 4-112 0,0 2 0 0,-4 2-16 16,0 3-2592-16,0 3-512 0,1-2-96 0,3 5-32 0</inkml:trace>
  <inkml:trace contextRef="#ctx0" brushRef="#br0" timeOffset="16141.888">20363 14490 45327 0,'-8'20'2000'0,"1"-1"432"0,-1 5-1952 0,0 8-480 0,1 5 0 0,2 9 0 16,-1 3 0-16,2 5 0 0,0 5-208 0,-1 0 64 15,-1-7-48-15,1-3 0 0,2-4 0 0,0-5 0 32,0-6-1728-32,0-6-336 0,1-5-80 0,1-5-16 0,-1-6 1696 0,2-12 336 0,0 0 64 0,0 0 0 15,0 0 832-15,2-15 144 0,1-8 48 0,3-7 0 16,-3-3 304-16,2-5 64 0,3-3 16 0,1-3 0 16,1-3-288-16,1-1-48 0,-1-3-16 0,2 0 0 15,1 1-432-15,5 0-96 0,2 0-16 0,2 1 0 16,0-1-512-16,3 4-128 0,2 0 0 0,1 4-16 15,0 5-240-15,1 6-64 0,-2 4 0 0,2 4 0 16,1 3 48-16,0 5 0 0,7 3 0 0,0 0 0 16,2 1-992-16,4 3-192 0,-1 2-32 0,5 2-8624 15,-2 4-1712-15</inkml:trace>
  <inkml:trace contextRef="#ctx0" brushRef="#br0" timeOffset="16775.499">22573 14278 23951 0,'-10'-4'2128'0,"0"-1"-1696"16,-7-3-432-16,0-5 0 0,-3 1 4928 0,0 0 912 16,-2-1 176-16,0 3 48 0,0 2-5040 0,-2 4-1024 15,-1 0-144-15,-2 3-64 0,0 4-48 0,-3 6-16 16,1 1 0-16,-1 7 0 16,-4 7-336-16,1 8-64 0,-3 7-16 0,2 9 0 15,-1 8-80-15,3 3 0 0,1-1-16 0,4-1 0 0,2 0 496 0,5-1 96 0,4 0 32 16,6 2 0-16,4-3 160 0,4-4 192 0,4-3-32 0,3-8-16 15,4-6 176-15,3-5 48 0,-1-6 0 0,8-4 0 16,2-2 192-16,5-8 32 0,3-5 16 0,4-7 0 16,4-2-608-16,8-7-240 0,6-6 16 0,1-5 0 31,-3-2-2688-31,2-7-544 0</inkml:trace>
  <inkml:trace contextRef="#ctx0" brushRef="#br0" timeOffset="17086.259">22974 12969 41471 0,'0'0'1840'0,"0"0"368"0,-9 11-1760 0,4 11-448 16,3 13 0-16,-2 10 0 0,3 7 784 0,-1 6 80 15,0 4 16-15,-1 11 0 0,0 9-880 0,-2 5 0 16,-1-2 0-16,2 5-128 0,-3 5 128 0,1 5 0 16,-3 4 0-16,0-2 0 0,-1-1 0 0,1-1-128 15,0 3 128-15,-1-9 0 0,1-9-272 0,2-4 16 16,2-9 16-16,-1-4 0 0,1-6-80 0,1-5-32 16,3-7 0-16,1-6 0 15,-1-7-256-15,2-4-48 0,3-5-16 0,1-6 0 16,1-6-1872-16,4-5-368 0,3-4-80 0,4-5-16 0</inkml:trace>
  <inkml:trace contextRef="#ctx0" brushRef="#br0" timeOffset="17522.579">23623 14214 45327 0,'-20'-3'2000'0,"7"1"432"0,-2 0-1952 0,2-1-480 0,-1 1 0 0,1 1 0 16,-2 4-272-16,-1 2-160 0,-2 0-16 0,-3 7-16 16,0 7 144-16,0 6 16 0,-4 5 16 0,-1 6 0 15,1 10-144-15,-4 2-16 0,0 5-16 0,-1-2 0 16,-1 3-112-16,6 0-32 0,5 1 0 0,5-4 0 16,3-4 80-16,4-3 16 0,4-3 0 0,1-4 0 15,6-5 48-15,-1-7 16 0,1-5 0 0,3-5 0 16,2-6 608-16,0-3 128 0,-8-6 32 0,13-1 0 0,4-6 480 0,3-5 96 15,-3-5 32-15,4-7 0 0,0-1-480 0,0-10-112 16,-2-2-16-16,-2-3 0 0,0-1-48 0,-4 1-16 16,-1 1 0-16,0-2 0 0,-4 1-256 0,2 0 0 15,-5 2 0-15,3 6 0 0,-4 4-160 0,1 5 160 16,-3 2-160-16,-1 4 160 0,-1 3 0 0,0 6 0 16,0 8-128-16,0 0 128 0,0 0 128 0,0 0 80 0,-2 18 16 0,1 3 0 15,0 2-224-15,-1 4 0 16,0 0-144-16,2 3 144 0,2 1-128 0,1 2 128 0,-1-1 0 0,2-1-144 15,1 2 144-15,1 2 0 0,2-1 0 0,0 0-128 32,0 2-960-32,6-1-192 0,1-3-48 0,3-2-10192 0,-1-5-2048 0</inkml:trace>
  <inkml:trace contextRef="#ctx0" brushRef="#br0" timeOffset="17931.842">24339 13891 16575 0,'-11'-2'1472'0,"-3"-3"-1168"16,-3 2-304-16,1 0 0 0,1 2 6080 0,-2 2 1168 15,-3 0 240-15,-1 2 32 0,-2 6-6272 0,-2 3-1248 16,-4 3-256-16,-3 4-64 0,-3 3 128 0,0 3 32 15,1 5 0-15,-3 1 0 0,-2 1-128 0,1 2-32 16,-1 0 0-16,-4 3 0 0,0 3 64 0,5 2 16 16,5 0 0-16,3-2 0 0,4 1 0 0,8-5 0 15,7 0 0-15,7-6 0 0,3-4-80 0,7-4 0 16,6-1-16-16,7-3 0 0,6-1 128 0,5-4 16 16,1-2 16-16,3-1 0 0,4-1 432 0,2-3 64 15,2 0 32-15,1-1 0 0,3 2 48 0,0-4 16 0,-2-1 0 16,-3 1 0-16,-5 0-160 0,-3 1-48 0,-3 0 0 15,-5 0 0-15,-6 0-208 0,-3 3 128 0,-3 2-128 16,-3-2 0-16,-7 1 0 0,-3 2 0 0,-3 2 0 0,-7 4 0 16,-4 2 0-16,-8 5-128 0,-6 4 128 15,-3 0-160-15,-1 2 160 0,-2 1 0 0,-7-2 0 0,-1 3 0 32,2-5-1152-32,-1-1-128 0,5-6-48 0,-1 1 0 15,4-4-1488-15,2-3-288 0</inkml:trace>
  <inkml:trace contextRef="#ctx0" brushRef="#br0" timeOffset="18321.752">24785 13984 37775 0,'-23'7'3360'0,"-4"1"-2688"16,-1 1-544-16,-4 3-128 0,-5 4 1296 0,1 3 240 16,-2 5 32-16,-1 0 16 0,1-2-1584 0,5 0-256 15,6 0-64-15,1 2-32 16,3 3-48-16,4-2-16 0,5 0 0 0,4 4 0 16,0 0-512-16,6 3-96 0,-2 3-32 0,6-1 0 15,6-1 480-15,0-1 112 0,5 0 16 0,5-4 0 0,1-1 448 0,6 0 288 0,5 0-32 16,0-1-16-16,1 1 704 0,5 1 144 15,7-1 16-15,-4 4 16 0,-3-1-32 0,-3 1-16 0,-2-2 0 0,-5-1 0 16,-3-2-208-16,-6-3-32 0,-3-1-16 16,-1-1 0-16,-4-2-128 0,-3 0-32 0,-6-1 0 0,-5 2 0 15,-2 2-112-15,-10 1-32 0,-10 3 0 0,-9 2 0 16,-14 3-512-16,-13 2 0 0,-12 0 0 0,-11 1 0 16,-10-1-1968-1,-15 1-400-15</inkml:trace>
  <inkml:trace contextRef="#ctx0" brushRef="#br0" timeOffset="24346.774">8873 6625 12319 0,'0'0'544'0,"-2"-7"112"0,2-1-528 0,0 8-128 16,3-10 0-16,3 0 0 0,-2-2 128 0,3 0 0 15,-2 1 0-15,1 1 0 0,0 0-128 0,1 0 0 16,-1 1 0-16,1 2 0 0,-1 1 0 0,-6 6 0 15,0 0-144-15,0 0 144 0,0 0 128 0,0 0 96 16,7-5 16-16,-7 5 0 0,0 0 512 0,0 0 96 16,2-6 32-16,-2 6 0 0,0 0-16 0,0 0 0 15,0 0 0-15,0 0 0 0,0 0 48 0,0 0 16 16,-4 7 0-16,-1 1 0 0,-2-3-368 0,1 5-80 16,1-1-16-16,1 1 0 0,-2-2-144 0,1 2-16 15,0 2-16-15,1 1 0 0,2 0-112 0,-2 1-32 0,0 1 0 0,2 2 0 16,-2-1-144-16,2 3 0 0,-1 2 144 0,0 1-144 15,0 0 128-15,0 1-128 0,1 0 160 0,0 1-160 16,1 1 128-16,-1-2-128 0,2 1 0 0,0-2 144 16,0 2-144-16,2-2 0 0,-1-2 144 0,1 0-144 15,2 1 176-15,-2 0-48 0,1-2 0 0,0 2 0 16,-1 0 32-16,1 2 0 0,1 0 0 0,-3 2 0 16,0-3 16-16,0 3 0 0,-1 5 0 0,0-2 0 15,0 0 16-15,0 0 16 0,-1 0 0 0,-1 1 0 16,-2-1-16-16,2-2 0 0,0 1 0 0,0-4 0 15,0 1-64-15,-1 0 0 0,2-1-128 0,0 0 192 16,-1-1-192-16,1 2 128 0,2-4-128 0,-1 6 0 16,-1-1 128-16,1-1-128 0,0-1 0 0,-1-1 0 0,0-1 0 15,0-2 128-15,1 1-128 0,-1 0 0 0,-1-3 0 0,2 3 144 16,0-2-144-16,2-1 128 0,-2 2-128 0,0-2 192 16,-2-1-192-16,2 0 192 0,3 2-192 0,-1-2 128 15,-1 0-128-15,2 0 128 0,-2 0-128 0,2 0 160 16,-1 1-160-16,1-2 160 0,-1-1-160 0,0 2 0 15,1-3 0-15,-2 2 0 0,0-1 0 0,1-1 0 16,0 0 0-16,0-2 0 0,-2 0 0 0,0-2 0 16,2 1 128-16,-1 0-128 0,0-2 0 0,0 0 0 15,-1-8 0-15,3 9 0 0,-3-9 0 0,1 9 0 16,-1-9 0-16,2 10 128 0,-2-10-128 0,0 0 0 16,0 0 0-16,0 0 0 0,0 0 128 0,0 0-128 15,3 7 0-15,-3-7 128 0,0 0-128 0,0 0 0 0,0 0 0 16,0 0 0-16,0 0-384 0,0 0 32 0,0 0 16 0,0 0-9040 15,-1-8-1808-15</inkml:trace>
  <inkml:trace contextRef="#ctx0" brushRef="#br0" timeOffset="25270.103">9932 7175 11967 0,'-13'-2'528'0,"7"2"112"0,-2 0-512 0,8 0-128 0,-9 1 0 0,2-1 0 15,7 0 1328-15,0 0 224 0,0 0 48 16,-8 1 16-16,-1 0-992 0,1 2-208 0,8-3-32 0,-6 4-16 16,6-4-368-16,-7 8 0 0,-1-1 0 0,4 0 0 15,4-7 0-15,-8 9 128 0,3 0-128 0,-1 2 0 16,0 2 320-16,1 2 0 0,0 1 0 0,0-1 0 16,0-1 224-16,0 4 32 0,1 1 16 0,1-2 0 15,-1-1-64-15,2 1-16 0,-2 2 0 0,-1 1 0 16,3 3-192-16,0-1-64 0,1 1 0 0,-2 0 0 15,0-1-16-15,0 2-16 0,0 4 0 0,1-1 0 16,2 1-32-16,-2-1-16 0,1 6 0 0,-1-2 0 16,1 0 32-16,0-3 16 0,-2 1 0 0,0 0 0 15,2-1-64-15,0 3-16 0,-1 1 0 0,-2-1 0 0,0-3-144 16,2 4 128-16,1 2-128 0,-1 3 128 0,-1 1-128 16,0 1 0-16,1-2 144 0,0 0-144 15,-4 1 0-15,3-2 0 0,-1-2 0 0,0 3 0 0,-1-2 0 0,3 0 0 16,-4-1 0-16,3 2 0 0,0 1 0 0,2-1 0 15,-1-1 0-15,1-2 0 0,-1-2 0 0,1 1 0 16,-1 0 0-16,1-3 0 0,0-3 0 0,0 2 128 16,-2-1-128-16,2 0 0 0,1 2 144 0,0 2-144 15,0-3 192-15,1 3-192 0,-1-2 224 0,0 0-64 16,0 3-16-16,0-2 0 0,-1-6-144 0,0 1 0 16,0 2 144-16,1-1-144 0,0 0 0 0,0-2 0 15,0-3 0-15,-1 1 0 0,1 2 0 0,0-1 0 16,0-3 0-16,0 2 0 0,0-1 0 0,0 2 0 15,-2 2 0-15,1-3 0 0,-2-6 0 0,1 3 0 16,-2 3 0-16,1 0 0 0,-2-5 0 0,-1-2 0 0,-3 2 0 16,1-1 0-16,0 0 0 0,1-1 0 0,-2 0 0 15,1 2 128-15,2-2-128 0,0 0 0 16,2-2 128-16,-2-1-128 0,2-1 0 0,-1-1 128 0,3-1-128 0,-2-2 0 16,3 1 0-16,-3 1 0 0,4-9 0 0,-3 11 0 15,2-2 0-15,0-2 0 0,1-7 0 0,0 0 0 16,0 0 0-16,-5 9-160 0,2 2 160 0,2-1 0 15,1-10-208-15,0 0 64 0,0 0 16 0,0 8 0 16,2 1-256 0,0-2-32-16,2 1-16 0,-4-8 0 0,3 9-368 15,4-4-80-15,1 0-16 0,0-4-10464 0</inkml:trace>
  <inkml:trace contextRef="#ctx0" brushRef="#br0" timeOffset="26038.74">10382 7786 911 0,'-7'2'0'16,"-2"1"0"-16,-1 1 0 0,4 1 0 16,6-5 5632-16,-4 10 1056 0,1 0 208 0,2 0 32 15,1-10-5584-15,0 14-1104 0,-3 2-240 0,3-1 0 16,1-1 0-16,-1 2 0 0,-1-1 0 0,2 3 0 0,2 0 0 0,0 2 0 15,0-4 0-15,-2 2-128 0,0 3 128 0,-1 0 0 16,-1 4 0-16,1-2 0 0,0-1 0 0,-1 5 0 16,-3 1 0-16,1 3 0 0,0 0 0 0,2 1 0 15,0-1 0-15,-1 2 0 0,-4 1 0 0,3 0 0 16,1 1 0-16,0 1 0 0,0 2 0 0,-2 3 0 16,3 1 0-16,-1 2 128 0,-1 3-128 0,0-1 128 15,1 0-128-15,1 1 128 0,-3-2-128 0,0 1 0 16,-1 0 0-16,-2 3 0 0,1 4 0 0,0 0 128 15,-3 1-128-15,4-1 0 0,-4-3 0 0,1 0 0 16,-1-1 0-16,2 5 128 0,-1 4 64 0,3-1 0 16,-5-5 16-16,3-1 0 0,-2-3 0 0,3-3 0 15,-3 1 0-15,4 1 0 0,-3 7 96 0,1-3 16 0,0-1 0 16,-1-4 0-16,0 0 48 0,0-3 16 0,0-1 0 0,0 1 0 16,1 0 0-16,1 2 16 0,-2 0 0 15,0-1 0-15,-2-3-16 0,4-4 0 0,-1-3 0 16,0 0 0-16,-1-1-208 0,3-1-48 0,3-1-128 0,2 0 192 15,-1-4-192-15,0 0 0 0,0-2 128 0,0-1-128 16,1 4 0-16,-1-3 0 0,1-2 0 0,-1-1 0 16,1 0 0-16,-3-1 0 0,2-6 0 0,1 3 0 15,0 1-400 1,1-3-32-16,2-4 0 0,-3-1-9232 0,-3 3-1856 0</inkml:trace>
  <inkml:trace contextRef="#ctx0" brushRef="#br0" timeOffset="29145.539">11784 9154 13823 0,'-10'-1'1216'0,"10"1"-960"0,-8-4-256 0,0 0 0 15,1 2 1072-15,-1 1 160 0,1 1 48 0,7 0 0 0,0 0-256 0,-5-3-32 16,5 3-16-16,-6 0 0 0,6 0-176 0,0 0-32 16,-6 5-16-16,1 3 0 0,2-2-496 15,-1 3-80-15,2 0-32 0,-1 2 0 0,1 0-144 0,1 5 0 16,-1 2 0-16,1 3 128 0,-4 0-128 0,2 4 0 16,0 2 0-16,-1 1 0 0,2 4 0 0,-1 1 0 15,2 0 0-15,1 6 0 0,-1-1 0 0,-1 1 0 16,0 1 0-16,2-3 0 0,0-1 0 0,2 2 0 15,0-1 0-15,0 0 0 0,2 0 176 0,-3 1 0 16,1 4 0-16,0 1 0 0,0 0-48 0,1 0 0 16,2-1 0-16,-3-2 0 0,-2-1-128 0,2-1 0 15,1 0 144-15,1-1-144 0,-2-2 0 0,1 2 0 16,-2 0 0-16,0-1 0 0,-1-1 0 0,0 0 0 0,0-2 0 16,0-3 128-16,-1 1-128 0,1-2 0 0,1-2 0 0,-1 0 128 15,-1-2 0-15,2 0 16 0,-1 1 0 0,3-2 0 16,0-1 32-16,0 1 0 0,0-1 0 0,0 0 0 15,-1-1-48-15,1-1-128 0,-1-1 192 0,-1 1-64 16,-1 1-128-16,2 0 0 0,-1-3 144 0,0-2-144 16,1 2 0-16,-1-3 128 0,-1 0-128 0,0 0 0 15,0-1 0-15,0 0 0 0,0-1 0 0,-1 1 128 16,-3-3-128-16,1 1 0 0,2 0 0 0,0-1 128 16,-1-2-128-16,0 1 176 0,1-1-176 0,0-1 192 15,-3 0-32-15,1-2 0 0,0 0 0 0,-1 2 0 16,2-1-160-16,-2 1 192 0,-1-1-192 0,1 0 192 15,1-3-192-15,-3 2 0 0,2-1 0 0,0 2 128 0,-2 0-128 0,-1 1 0 16,1-1 0-16,-1 2 0 0,2-3 0 0,-3 2 128 16,2-1-128-16,0 1 0 0,-2-1 208 15,4-1-32-15,4-7-16 0,-7 6 0 0,0 0 0 0,1-1 0 16,6-5 0-16,0 0 0 0,-6 7-160 0,2-3 160 16,-2 3-160-16,6-7 160 0,0 0-160 0,-4 6 0 15,4-6 144-15,-4 7-144 0,4-7 0 0,0 0 0 16,-5 9 0-16,5-9 0 0,-2 9 0 0,2-9 0 15,0 11 0-15,1-2 0 0,-1-9 0 0,5 10 0 16,-5-10-128-16,2 9 128 0,-2-9-160 0,5 8 160 16,-5-8-192-16,8 6 192 0,-8-6-192 0,5 7 64 15,-5-7 128-15,0 0-208 0,9 7 208 0,-9-7-176 16,0 0 176-16,0 0-160 0,0 0 160 0,0 0 0 16,8 1-144-16,-8-1 144 0,0 0 0 0,0 0 0 0,0 0 0 15,3-8 0-15,-2-1 0 0,0-1 0 0,2 0 128 0,-3-1-128 16,-3-2 192-16,2-1-64 0,0-1 0 0,-1-2 0 15,-1-1-128-15,-1 0 192 0,0-3-192 0,1-4 192 16,-1-3-192-16,1-1 0 0,1-1 0 0,-4-1 128 16,1 0-128-16,3 0 0 0,0 2 0 0,0-2 0 15,-2 2 0-15,1-2 0 0,-1-2 0 0,2 0 0 16,1 3 0-16,-2-5 0 0,1-4 0 0,1 0 0 16,-1-1 0-16,0 0 0 0,2 4-160 0,0 1 160 15,1-1-160-15,-1 1 160 0,-1 0-160 0,1 1 160 16,0 1 0-16,0-2 0 0,-1-4 0 0,0 2 0 15,2 2 0-15,0 0 0 0,1 1 0 0,1 0 0 0,-1 1 0 16,1-1 0-16,-1-1 0 0,2-4 0 0,-1 3 0 16,4-3 0-16,-2-5-160 0,4 0 160 0,-1 4-192 15,1-1 48-15,2 1 0 0,0 1 0 0,-1 2-32 16,4 1 0-16,-2 0 0 0,1 0 0 16,0 0-80-16,-2-1-32 0,2-1 0 0,-3 0 0 15,1 1-144-15,-2 3-16 0,-6-1-16 0,2 2 0 16,3 1 304-16,-2 1 160 0,-4 1-160 0,-1 2 160 0,-2 0 0 0,3 2 160 15,1 1 0-15,0 1 0 0,-3-1 0 0,0-1 0 16,-1-1 0-16,1 4 0 0,1 2-160 0,1 0 160 16,-1 1-160-16,-1 3 160 0,-2 1-160 0,1 3 0 15,1 1 0-15,1 1 0 0,-1 1 0 0,-1 0 0 16,-4 2 0-16,3 0 0 0,2 0 128 0,0 8-128 16,0 0 0-16,-1-8 128 0,1 0-128 0,0 8 0 0,0 0 0 15,0 0 128-15,0 0-128 0,0 0 0 0,0 0 0 16,0 0 0-16,0 0 0 0,0 0-176 0,0 0 176 15,0 0-128-15,0 0 128 0,-1 10 0 0,-1 1-144 16,-1 1 144-16,0 0 0 0,-1-1 0 0,4-11 0 0,-3 15 0 16,-3 3 0-16,2-1 0 0,0 0 0 0,1 4 0 15,-1 0 0-15,0 2 0 0,0-1 0 0,1 0 0 16,2 0 0-16,-2 2 0 0,0 3 0 0,0-2 0 16,1 1 0-16,-1 3 0 0,3 1 0 0,-1 0 0 15,-1-1 0-15,0 4 0 0,0 0 0 0,-3 4 0 16,2 3 0-16,1-1 0 0,1 2 0 0,0 1 0 15,-2-1 0-15,2-1 0 0,-2 2 128 0,2-2-128 16,1 0 0-16,1 4 0 0,2 0 0 0,-2 3 128 16,-1 0-128-16,0-1 0 0,4 0 144 0,-1 1-144 15,0-5 160-15,3 1-32 0,-3 0-128 0,4 3 192 0,-2 0-192 16,0-1 176-16,-2-2-176 0,2-1 160 0,-1 2-160 0,0-1 192 16,-1-1-192-16,3-1 192 0,-4 0-32 0,3-1 0 15,-2 3 0-15,0-2 0 0,0-2 32 0,1 2 16 16,-1-1 0-16,-1 0 0 0,-3-1-48 0,1-2-16 15,2 0 0-15,1-1 0 0,0-2-144 0,0-1 0 16,0-1 0-16,0 0 0 0,-2 0 0 0,-1-1 128 16,0-4-128-16,-1-2 0 0,-2 0 0 0,1-2 0 15,0-2 0-15,1-4 0 0,0-1 0 0,1-3 0 16,-1-2 0-16,-1 0 0 0,2-1 0 0,-2 0 0 16,2-10 0-16,-2 8 0 0,2-8 0 0,-1 8 0 15,1-8 128-15,0 0-128 0,0 0 0 0,0 0 0 0,0 0 144 16,0 0-144-16,-8 4 0 0,8-4 144 0,0 0-144 0,-6-2 0 15,-2-1 0-15,2-1 0 0,-1-3 0 0,-1-2 0 16,1 1 0-16,-1 0 0 0,0-2 0 0,-1-1 0 16,1-1 128-16,-1-2-128 0,1-2 0 0,-1-2 0 15,3-3 0-15,-2-1 0 0,0-1 0 0,2-3 0 16,0-4 0-16,2-1-144 0,-2-4 16 0,2 2 0 16,-1 0-128-16,3 0-32 0,-2-1 0 0,1-1 0 15,0-2 64-15,3-2 16 0,0-2 0 0,0 0 0 16,0-5 208-16,0 1 0 0,0 2 0 0,-1 4 0 15,0 1 0-15,0 1 0 0,0-1 128 0,1-2-128 16,0-1 240-16,0-3-64 0,1-2-16 0,0 0 0 16,1-3-160-16,-1 2 0 0,-1 2 0 0,3 1 0 15,-1 0-176-15,-2-1-64 0,0-2-16 0,1-3 0 0,0 0-64 0,1 0 0 16,-2 5-16-16,1 1 0 0,0 1 80 0,-1 3 0 16,0-1 16-16,0 2 0 0,0 3 96 0,0 0 16 15,0-4 0-15,0 1 0 0,0 0 128 0,0 3 0 16,0 0 0-16,0 4 0 0,0 5 0 0,0-1 0 15,-1 0 0-15,0 2 0 0,-1 3 0 0,0 0 0 16,-1 0 0-16,-1 1 0 0,2 0 0 0,-2 2 144 16,0 4-144-16,2-2 0 0,0-2 192 0,0 3-192 15,0 0 192-15,-2 6-192 0,2 4 272 0,0 1-48 16,-1 1-16-16,3 5 0 0,0 0-208 0,0 0 176 16,0 0-176-16,0 0 160 0,-8 3-160 0,8-3 0 15,-8 3 0-15,4 6 0 0,-1 4 0 0,2 2 0 16,0 0 0-16,1 3 0 0,-1 0 0 0,2 3 0 15,-3 0 0-15,2 4 0 0,-1 3 0 0,1 2 0 0,-1-3 0 16,2 3 0-16,-2 3 0 0,0 3 0 0,1 4 0 16,1 0 0-16,0 1-144 0,0 2 144 0,-1 2 0 0,2 0 0 15,1-2 0-15,1 2 0 0,-1 1 0 0,1 2 0 16,2-1 0-16,0 3 0 0,-2 1 0 0,1 1 0 16,1-3 0-16,1 1 0 0,-3-3 0 0,2 3 0 15,-2 0 0-15,0 4 0 0,0 3 0 0,-1 1 0 16,2-3 144-16,-2-1 48 0,1-5 0 0,1 1 0 15,1-1 0-15,-2 5 0 0,2 2 0 0,-2 0 0 16,3-2-192-16,0-3 0 0,1 0 0 0,0 4 0 16,3 5-1504-16,0 0-384 0</inkml:trace>
  <inkml:trace contextRef="#ctx0" brushRef="#br0" timeOffset="31837.352">1064 8345 11967 0,'-10'-1'1072'0,"-2"2"-864"16,0 0-208-16,0 5 0 0,0 1 1872 0,1 1 336 15,-2-1 64-15,-1 4 16 0,1 1-1984 0,-1 3-304 16,0-1-256-16,-2 3 64 0,-1 1 192 0,1 3 0 15,1 2 0-15,2 3 0 0,-1 1 224 0,-2 4-64 16,-7 4-16-16,4 0 0 0,4 2-144 0,-1 1 0 16,-1-2 144-16,0 3-144 0,1-1 0 0,2 4 0 0,3 0 0 15,4 2 0-15,-1-1 0 0,3 0 128 0,1 0-128 0,2 2 176 16,5-2-176-16,1-2 0 0,3-1 144 0,2 4-144 16,1 6 0-16,0 0 144 0,2-1-144 0,2 1 0 15,2 1 128-15,-1-2-128 0,-1-2 0 0,4 2 0 16,2-1 0-16,-3 1 0 0,-1-2 0 0,0 3 0 15,3 0 128-15,-1 1-128 0,0-2 0 0,1-1 0 16,-1-3 0-16,2 1 0 0,-4-1 0 0,-1 1 0 16,-2 2 0-16,0-2 0 0,-2-2 0 0,-1 0 0 15,-7-4 0-15,0-1 0 0,-1-2 0 0,-3 1 0 16,-3-3 144-16,-3 5-16 0,0 2-128 0,-3 1 192 16,-1 0 208-16,-4 1 48 0,1-1 0 0,-2-1 0 15,-5-5-192-15,-1 3-48 0,1-5 0 0,0 0 0 0,2-7-208 0,-1-1-160 16,-2-1 32-16,1-5-10368 15</inkml:trace>
  <inkml:trace contextRef="#ctx0" brushRef="#br0" timeOffset="32415.799">1506 8368 6447 0,'-8'4'576'0,"-1"4"-576"0,-1 4 0 0,2 3 0 16,0 5 3568-16,3 3 592 0,-3 5 128 0,1 3 32 16,-3 2-3552-16,0 3-768 0,-5 7 0 0,1 0-160 15,-2 1 160-15,0 2 0 0,1 1 0 0,-1 3 0 16,1-1 0-16,0 3 0 0,-2 2 0 0,1 0 0 0,-2 1 0 15,6 0 0-15,1 0 0 0,2-3-128 0,0-3 128 0,4-2 0 16,2 2 0-16,0-2 0 0,2 2 0 0,1-2 0 16,1-6 0-16,2 2 0 0,0 1 0 15,1-2 0-15,3-3 0 0,2-2 0 0,1 0 0 0,1 2 0 16,2-1 0-16,1-1 0 0,3-1 224 0,-1-2-32 16,2 2 0-16,1-3 0 0,1 0 16 0,1-1 0 15,2-1 0-15,-2 1 0 0,0-1-208 0,0 4 0 16,-3 2 0-16,-2 2 0 0,-2-4 0 0,0-1 0 15,-2-1 0-15,-1-1 0 0,-6 0 0 0,0-1 128 16,-2-1-128-16,-4-1 0 0,-3 1 128 0,-4 0-128 0,-2 2 0 16,-1 2 144-16,-4 3 160 0,0 2 16 15,-3-4 16-15,-2-2 0 0,-1-1-176 0,0 0-32 0,-3-5-128 16,2-3 192 0,-5-3-1728-16,2-3-368 0</inkml:trace>
  <inkml:trace contextRef="#ctx0" brushRef="#br0" timeOffset="32991.911">1949 8434 10127 0,'0'0'896'0,"0"0"-704"16,-10 1-192-16,5 4 0 0,0 1 3120 0,1 5 592 15,2 1 112-15,0 3 16 0,0 3-3136 0,-3 5-704 16,2 7 0-16,-1 5 0 0,-1 3 0 0,-2 3 0 15,0-2 0-15,-2 4 0 0,3 3 0 0,-5 2 160 16,-1 1-32-16,3 4 0 0,-1 6 80 0,0 0 16 16,-1 2 0-16,-2-1 0 0,1 0 0 0,1-1 0 0,1 5 0 15,1-3 0-15,3 0-80 0,1 1-16 0,-2-4 0 16,3-2 0-16,-3-2 192 0,5 1 16 0,2-1 16 16,1 0 0-16,0 0-96 0,3-6 0 0,0-2-16 15,2-3 0-15,-1-3-240 0,3-2 0 0,2-2 0 0,-2 0 0 16,5-3 128-16,-1-1-128 0,2-3 0 0,-3 0 0 15,-1-1 144-15,0-1-144 0,-3-3 128 0,3-1-128 16,0-1 0-16,-1-1 0 0,-2-2 0 0,-1 1 0 16,2-3-144-16,-3 0 144 0,0-2 0 0,-2-1 0 15,-1 0 0-15,-1-1 0 0,-2 0 0 0,-1 2 0 16,0 1 0-16,-2 1 0 0,-3 0 0 0,-1 2 0 16,-2-3 0-16,0 2-128 0,-4 0 128 0,-1 1 0 15,-4-1-160-15,3-3 32 0,-1-2 0 0,1 0 0 16,-1-2-112-16,2-2-16 0,1-2 0 0,0-1 0 15,-3 0-1568-15,0-4-320 0,1-4-64 16</inkml:trace>
  <inkml:trace contextRef="#ctx0" brushRef="#br0" timeOffset="33450.874">4025 9152 26719 0,'0'0'2368'0,"-3"9"-1888"0,-4 3-480 0,5 1 0 0,3 3 1296 0,-1 6 176 16,0 5 16-16,1 3 16 16,5 2-1296-16,-2 6-208 0,4 7-128 0,-2 5 128 0,-6-2 0 15,1 4 0-15,3 4 0 0,0 1 0 0,1-1 0 16,-3 2 0-16,-1 0 0 0,0-1 0 16,1-3-640-16,1-1 0 0,-1-3 0 0,-2-5 0 15,-2-5-1456-15,-2-5-288 0,1-3-64 0,1-4-8176 0</inkml:trace>
  <inkml:trace contextRef="#ctx0" brushRef="#br0" timeOffset="33728.849">3551 9710 7359 0,'0'0'656'0,"0"0"-528"0,-6 0-128 0,6 0 0 16,0 0 5312-16,10 0 1040 0,-1 1 208 0,6 1 32 31,7-1-5920-31,2 0-1184 0,3-2-256 0,3-1-32 0,0-1 800 0,3-2 0 0,0 0 192 0,2-1-48 16,-1-2-144-16,5-2 128 0,4-1-128 0,-3 0 128 16,1 1-128-16,2-1 192 0,-1-2-192 0,1-1 192 15,-1 1-192-15,2 1 0 0,-4 0 144 0,2-5-144 16,0-2-176-16,-1 0-96 0,1 2-32 0,0 1-8256 15,3-2-1648-15</inkml:trace>
  <inkml:trace contextRef="#ctx0" brushRef="#br0" timeOffset="34213.807">5338 8096 31327 0,'-12'-8'1392'0,"3"5"272"0,-1 0-1328 0,-2 2-336 0,1 3 0 16,2 3 0-16,-1 4 928 0,0 5 112 0,0 4 32 0,-4 7 0 31,-1 9-1072-31,-2 5-448 0,-3 2 16 0,2 0 16 16,-1 3-32-16,0 3 0 0,3 1 0 0,-1 4 0 0,2 2 64 0,-1 0 16 0,6-1 0 0,5 0 0 15,1 0 224-15,2 0 144 0,2-4-192 0,3 2 192 16,1 1 0-16,2-2 0 0,1 1 0 0,1-5 0 16,3-1 0-16,1-2 0 0,-3-1 0 0,2-4 0 15,1-5 0-15,-2 7 224 0,1 3-16 0,2 1 0 16,1-1 208-16,1-1 32 0,-1-3 16 0,-2 2 0 15,1 1-112-15,2-2-32 0,-1 1 0 0,0 1 0 16,0 0-160-16,1 3-32 0,-3 1-128 0,-2-2 192 16,-4 0-192-16,-1-2 0 0,-3-4 0 0,-2 0 0 0,-2-1 0 15,-3-1 0-15,-3 1 0 0,-1-2 0 0,-4-1 128 16,0 3-128-16,-1 5 0 0,-2-1 144 0,-2-1-144 0,0-3 0 16,-1-2 144-16,1-1-144 0,2-2 0 0,-1-2 0 15,-1-4-160-15,2-3 160 16,-1-1-1600-16,3-3-224 15,1-5-32-15</inkml:trace>
  <inkml:trace contextRef="#ctx0" brushRef="#br0" timeOffset="34723.698">5763 8198 13823 0,'-22'11'608'0,"6"-1"128"0,-5 3-592 0,1 4-144 0,1 5 0 0,2 4 0 16,-3 5 3552-16,1 1 672 0,1 0 144 0,0 6 32 16,0 3-3680-16,4 2-720 0,2 3-160 0,2 2-32 0,0 1 192 15,3-1 0-15,0 0 0 0,5 0 0 0,5-1 0 0,-1 3 0 16,0-1 0-16,3 1 0 0,1-2 0 0,3 2 0 16,0-2 0-16,1-3 0 0,1-4 0 0,0-4 0 15,0-5 0-15,1 0 128 0,-2-1 112 0,1 0 16 16,1 1 16-16,1 1 0 0,-2 0 128 0,2-1 32 15,1 1 0-15,0-1 0 0,0 0-32 0,1-3 0 16,-1 1 0-16,-3 1 0 0,0 1-240 0,-1 1-160 16,-1-1 192-16,-2 4-192 0,1 2 128 0,-3 2-128 15,-5-2 0-15,-1 2 0 0,-3 1 0 0,-3-2 0 16,-1 0 128-16,-2-1-128 0,-4 2 0 0,0-2 160 16,-2 2-160-16,-2 2 128 0,3 2-128 0,-3-2 192 15,-1-2-192-15,0-1 192 0,-2-2-192 0,-1-2 0 16,0-2-160-16,2-4 160 15,-2-4-2048-15,2-4-320 0</inkml:trace>
  <inkml:trace contextRef="#ctx0" brushRef="#br0" timeOffset="35242.521">6074 8043 11055 0,'0'0'480'0,"-9"6"112"0,-4-3-464 0,2 5-128 16,3-2 0-16,-2 4 0 0,1 3 4224 0,1 4 832 15,2 3 176-15,0 4 16 0,1 3-4272 0,-1 4-848 16,0 0-128-16,1 3-128 0,-1 2 128 0,-1 3-192 16,-1 3 192-16,1 3-192 0,-1 2 192 0,1 6-128 15,2 2 128-15,-2 4-128 0,2 3 128 0,-1 1 0 16,2-1 0-16,2 3-128 0,1 1 128 0,1 1 0 15,1 0 0-15,0-1 0 0,0-1 0 0,2 0 0 0,3 0 0 16,5 1 0-16,3-3 0 0,3 2 256 0,1-1-64 0,2-5-16 16,4-3 64-16,3-2 16 0,-1-2 0 0,3 2 0 15,3 2 32-15,3-1 16 0,1-4 0 0,1-1 0 16,2-4 32-16,-2 1 16 0,0 2 0 0,-3-1 0 16,-2 1 16-16,-3-2 0 0,-3-1 0 0,-2 0 0 15,-3-4 48-15,-4 3 16 0,-2-2 0 0,-7 7 0 16,-4 6-32-16,-8 8 0 0,-2 3 0 0,-7 3 0 15,-6 4-208-15,-6 9-32 0,-9 11-16 0,-8 3 0 16,-6-1-1968-16,-7 8-400 0</inkml:trace>
  <inkml:trace contextRef="#ctx0" brushRef="#br0" timeOffset="37124.418">9710 17145 4607 0,'0'0'400'0,"0"0"-400"16,-9 0 0-16,2 0 0 16,0 0 4304-16,7 0 784 0,-9-1 160 0,2 2 16 0,7-1-4112 0,0 0-816 15,0 0-160-15,0 0-48 0,-7 0-128 0,7 0-176 16,0 0 48-16,0 0 0 0,0 0-64 0,0 0-16 15,0 0 0-15,7 9 0 0,-2-1 336 0,5 1 64 16,3 0 0-16,0 0 16 0,3-3 144 0,4 5 32 16,-1 0 0-16,8-2 0 0,2 0-144 0,4-2-32 15,5 2 0-15,5-1 0 0,4-1-208 0,1-1 0 16,0 0 0-16,2-2 0 0,2 1 0 0,4-2 0 16,4 0 0-16,4 2 0 0,2 2 160 0,3-1 96 15,0 0 0-15,3 1 16 0,6-3-80 0,4 4-32 16,1-1 0-16,-1-4 0 0,1-1-160 0,-2 2 0 15,4-1 144-15,-2 0-144 0,-1-4 0 0,-3 1 0 16,-3 0 0-16,1 0 0 0,2-2 0 0,-3 2 0 0,-3-1 0 0,-4 0 0 16,-1 0 0-16,0 1 0 0,0 0 0 0,1-3 0 15,-1 1 0-15,0 1 0 0,-6 0 0 0,-2 0 176 16,-2 1-176-16,0 0 0 0,-1 0 0 0,-1 0-176 16,-3 1 176-16,-5 1 0 0,-4 3 0 0,-6-4 0 15,-4 1 0-15,-4-1 0 0,-2 1 0 0,-4-1 128 16,-3-1-128-16,-2 1 0 0,-2 0 0 0,-3-1 128 15,-14 0-128-15,9-1 0 0,-9 1 0 0,0 0-128 16,0 0 128-16,0 0 128 0,0 0-128 0,-14 0 176 16,-6 1 256-16,-3-1 48 0,-3 0 16 0,-2 2 0 15,-4-1-256-15,-4 2-48 0,-2-3-16 0,-6 1 0 16,-3-1 16-16,-1 1 16 0,-3-2 0 0,0 1 0 0,1 0-80 16,0-1 0-16,-3-3-128 0,-4-1 192 0,-8 1-192 15,0-2 0-15,-2 0 0 0,0-2 0 0,-5-1 192 16,-5-1-64-16,-5 0-128 0,-6 0 192 0,-1-1-192 15,-2 2 144-15,-2-1-144 0,-5 0 128 0,-4-1-128 16,-2 2 0-16,-1 2 0 0,-3 1-176 16,-3 1-288-16,2 3-64 0,5 3-16 0,1 4 0 15,1 2-96-15,8 1-32 0,5-2 0 0,7 3 0 0,-2 1 672 0,6-2 0 16,4 0 0-16,7-1 0 0,7 3 0 0,6-1-192 16,2-2 32-16,4-1 0 0,1 0 160 0,6 0 0 15,4 0 0-15,2-1 0 0,2 0-128 0,7-2 0 16,6 2 0-16,6-4 0 0,0 0-192 0,7-1-48 15,7 0 0-15,0 0 0 16,0 0-400-16,7-6-64 0,7 1-32 0,5 0 0 16,7 0 352-16,6 0 64 0,6 2 0 0,5 0 16 0,4 0 560 15,9 1 96-15,6 0 32 0,9 2 0 0,12 1 224 0,2 4 48 0,4-4 16 0,8 2 0 16,7 2-224-16,5-2-64 0,2-2 0 0,10 2 0 16,10-1-256-16,-1 0 0 0,-1-1 128 0,4-1-128 15,5 1 0-15,2 0 128 0,1 0-128 0,-4 1 0 16,-6-3 352-16,2 2-32 0,0-1-16 0,-8 1 0 15,-11-1 272-15,-2 0 48 0,-1 0 16 0,-6 1 0 16,-9 2-464-16,-5 1-176 0,-4 0 128 0,-7 4-12640 16</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4:56:17.583"/>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FFC000"/>
    </inkml:brush>
    <inkml:brush xml:id="br4">
      <inkml:brushProperty name="width" value="0.05292" units="cm"/>
      <inkml:brushProperty name="height" value="0.05292" units="cm"/>
      <inkml:brushProperty name="color" value="#92D050"/>
    </inkml:brush>
  </inkml:definitions>
  <inkml:trace contextRef="#ctx0" brushRef="#br0">2365 17559 26719 0,'-12'-2'2368'0,"2"0"-1888"0,2 2-480 0,-2-1 0 32,6 0-288-32,4 1-160 0,0 0-16 0,0 0-16 0,0 0 288 0,0 0 48 0,0 0 16 0,9-9 0 31,3-3-352-31,-1 0-64 0,1-1-16 0,-1-2 0 15,5-3-64-15,-1 1-16 0,-2-3 0 0,3 1 0 0,-2-1 368 0,3-1 64 0,-1-1 16 0,2 0 0 16,-4-1 368-16,3-1 80 0,0-3 0 0,3 1 16 16,-1-2 112-16,-1 1 32 0,-1-1 0 0,-1 1 0 0,0-2-16 15,-1 5 0-15,1 1 0 0,-3 6 0 0,-1 5 48 0,0 3 16 16,-4 6 0-16,-8 3 0 0,0 0 64 0,10 6 16 16,-4 4 0-16,1 6 0 0,-5 7-224 0,-1 6-32 15,-1 4-16-15,-2 4 0 0,0 4-272 0,-6 0 128 16,-2 1-128-16,-1-1 0 0,-3-2 0 0,1-2 0 15,-2-3 0-15,4-4 0 0,4-6 0 0,0-5 0 16,-2-4 0-16,4-5 0 0,5-10 0 0,0 0-176 16,0 0 176-16,0 0-160 15,0-14-288-15,3-6-48 0,2-6-16 0,2-6 0 0,1-6 304 0,3-2 48 16,1-7 16-16,2-1 0 0,0-3 144 0,2-3 256 16,1-2-64-16,2 4-16 0,-1 2 80 0,0 6 0 15,1 7 16-15,-2 5 0 0,0 5 144 0,0 8 32 16,-2 4 0-16,1 4 0 0,-3 4-288 0,1 4-160 15,-1 3 192-15,-2 6-192 0,-1 5 0 0,0 4 0 0,0 4 0 0,-5 5-192 16,0 6 192-16,-2 3 0 0,-3 5 0 0,-3 1 0 16,-4 0 0-16,0-1 0 0,-2-4 192 0,1-4-192 15,1-6 144-15,4-5-144 0,1-6 0 0,2-3 144 16,0-10-144-16,0 0 0 0,0 0 0 0,0 0 0 16,5-6-160-16,3-3-16 0,1-2 0 0,2-4 0 15,2-6 304-15,3-4 48 0,-1-5 16 0,4-1 0 16,4 0 64-16,1 1 32 0,-2-2 0 0,3 3 0 15,3 4-80-15,-3 2-16 0,-2 1 0 0,-1 5 0 16,0 6-16-16,-5 6-16 0,-1 4 0 0,-2 3 0 16,-4 3-32-16,-1 6 0 0,-2 5 0 0,-2 6 0 15,-4 4-128-15,-2 6 128 0,-2 4-128 0,-3 6 128 16,-5 4-128-16,0 1 0 0,-4-5 0 0,1-1 128 0,-1-5-128 0,3-4 0 16,1-5 0-16,3-6 0 0,2-6 0 0,3-4 0 15,3-11 0-15,0 0 0 0,0 0-320 0,9 2 48 16,-1-5 16-16,6-4 0 0,0-1 256 0,2-8-160 15,2-3 160-15,3-3-128 0,0-4 304 0,4-3 64 16,0 0 16-16,3-5 0 0,2-5 0 0,1 2 16 16,-1 2 0-16,0 4 0 0,1 5-48 0,-4 6-16 15,-5 2 0-15,-2 6 0 0,-4 5-208 0,0 3 176 16,-5-1-176-16,-11 5 160 0,9 5-160 0,-5 6 160 16,-2 1-160-16,-4 8 160 0,-2 6-160 0,-6 6 0 15,-2 5 0-15,-3 1 0 0,-1 0 0 0,-1-1 0 16,0-5 0-16,2-3 0 0,3-1-128 0,2-5 128 15,3-6 0-15,1-3 0 0,4-4-208 0,2-10 16 0,0 0 16 16,0 0 0-16,12 0-160 0,1-6-48 0,6-2 0 0,-1-4 0 16,1-6 384-16,3-3 0 0,5-1 0 0,0-4 0 15,0-3 208-15,0-4-32 0,4-5-16 0,0 3 0 16,0 2 32-16,1 4 0 0,2 4 0 0,-2 2 0 16,1 2-48-16,-3 5 0 0,-1 4 0 0,-6 5 0 15,-1 4-144-15,-5 3 0 0,-2 3 0 0,-4 5 0 16,-1 8 0-16,-5 1-224 0,-1 2 48 0,-4 10 16 15,-4 10 0-15,1-1 0 0,-4-2 0 0,-2 2 0 16,-6-2 0-16,3 0 0 0,2-2 0 0,5-4 0 16,1-6 160-16,3-3-128 0,2-4 128 0,4-4-128 15,4-4-48-15,4-6 0 0,3-2 0 0,4-3 0 16,3-5 32-16,4-4 0 0,2-4 0 0,5-4 0 0,2-2 304 16,4-4 64-16,4-6 16 0,4-1 0 0,3 2-16 0,-1-6 0 15,-2-2 0-15,1-1 0 0,-3 4-80 0,-1 3-16 16,-1 4 0-16,-1 3 0 0,-2 3-128 0,-4 5 0 15,-3 4 144-15,-3 5-144 0,-4 5 0 0,-2 3 0 16,-3 2 0-16,-7 3 0 0,-3 4 0 0,-3 5 0 16,0 5-160-16,-6 3 160 0,-2 0-128 0,-2 8 128 15,-2 7 0-15,-3-3 0 0,1-1-176 0,1-2 176 16,0-4-160-16,3-3 160 0,3-4-128 0,1-2 128 16,1-6 0-16,2 0-144 0,3-5-112 0,3-1 0 15,-2-5-16-15,4-2 0 0,3-4 80 0,3-3 32 16,-1-4 0-16,5 0 0 0,-1-4 160 0,3-2 0 15,0 2 160-15,3-2-160 0,0-3 192 0,-2 2-48 16,-3 4-16-16,2 1 0 0,0 1-128 0,-3 3 192 0,-1 2-192 0,-4 5 192 16,-1-2-16-16,-2 7 0 0,-2 4 0 0,-2 6 0 15,-2 3 0-15,-2 2 0 0,-1 1 0 0,-1 1 0 16,-1 2-176-16,1 0 160 0,-3 1-160 0,3-2 160 16,-1 1-160-16,2-4 0 0,0 0 0 0,4-2 0 15,2-3 0-15,5-3-224 0,1-3 48 0,6-6 16 31,2-6-224-31,7-4-32 0,8-5-16 0,4-3 0 0,0-7 176 0,1-2 16 0,-3-5 16 0,-1 0 0 16,-3 0 224-16,-1 3 0 0,-3 5 0 0,-3 5-144 16,-4 5 432-16,-1 5 96 0,-4 5 0 0,-1 4 16 15,-4 3 208-15,-3 3 32 0,-3 2 16 0,0 8 0 16,-3 5-240-16,0 0-48 0,-6-3-16 0,0 5 0 0,1 4-160 16,0-2-16-16,-2-1-16 0,4-2 0 0,3-1-160 0,0-4 0 15,6-5 0-15,1-2 0 16,3-5-512-16,3-4-64 0,5-3-32 0,4-8 0 15,1-4-48-15,7-6-16 0,4-6 0 0,3-4 0 0,2-1 416 0,3-2 64 16,-1 0 32-16,-2 1 0 0,-4 0 336 0,-6 7 64 16,-2 6 16-16,-1 5 0 0,-5 4 272 0,-3 5 64 15,-2 3 16-15,-1 5 0 0,-5 6 32 0,-1-1 0 16,-4 1 0-16,-3 6 0 0,-6 4-192 0,1 7-16 16,0-1-16-16,-3 4 0 0,-3 1-176 0,-1 0-48 15,-1-1 0-15,2-4 0 0,0 0-192 0,4-5-160 16,2-3 32-16,3-5 0 15,2-2-512-15,6-5-112 0,7-5-16 0,3-4 0 16,1-4-96-16,5-5-32 0,3-6 0 0,2-4 0 0,0-5 544 0,4-1 96 0,2-4 32 16,3 0 0-16,0-1 1120 0,0 2 208 0,-7 2 48 0,-2 8 16 31,-5 7-1376-31,-5 1-288 0,-5 7-48 0,-2 3-16 0,-3 8 1008 0,-3 1 192 0,-1 2 32 0,-6 4 16 16,-1 8-240-16,-3 4-64 0,-1 5 0 0,-5 4 0 15,-1 0-112-15,1 2-16 0,-4 2-16 0,1 1 0 16,-1-3-240-16,2-3 0 0,4-5 0 0,4-1 0 15,0-4-448 1,6-2-96-16,3-7-16 0,7-3 0 16,2-3-416-16,7-6-96 0,9-4-16 0,5-5 0 0,5-4 640 0,2-5 112 0,0-4 16 0,-1-1 16 15,-1-1 304-15,-1-1 0 0,-1 0 128 0,1 0-128 16,-4 3 576-16,-5 3 32 0,-3 2 0 0,-8 3 0 16,-5 4 112-16,-7 2 32 0,-3 4 0 0,-5 3 0 0,-7 1 32 15,0 0 16-15,0 0 0 0,0 0 0 0,-17 7-256 0,-5 5-48 16,-4 4-16-16,-10 4 0 0,-6 1-672 0,-4 3-144 15,-5 2-32-15,0 1 0 16,0 0-464-16,-2 1-80 0,-2-2-32 0,5-2 0 0,0-2 528 0,2-3 96 16,4-4 32-16,6-4 0 0,4-3 288 0,4-4 0 15,3-5 0-15,4-1 0 0,-1-1 0 0,5-3 128 16,-2-1-128-16,2-3 192 0,1 0-32 0,0 0-16 16,-2-1 0-16,-1-1 0 0,0-3-144 0,-3 2 0 15,-2 1 0-15,-5 3 128 0,-6-2-128 0,1 1 0 16,-2 3 0-16,-5 1 0 0,-9 2 0 0,-6 3-144 15,-12 2 144-15,-2 2-160 0,-5 2-128 0,-8 4-32 16,-8 4 0-16,-9 3 0 16,-6 3-1696-16,-7 4-352 0,-6 3-64 0,0 4 0 15,-1 1 960-15,-3-3 192 0,-5-1 32 0,3-1 16 0,3 1 784 0,1-3 176 0,-5-3 16 0,8 0 16 16,6-1 576-16,1-1 112 0,-1 0 32 0,4 0 0 16,6-4 160-16,4 0 16 0,1 1 16 0,2-5 0 15,5-1-160-15,-1-3-48 0,4 0 0 0,1-3 0 16,1 0-208-16,6-4-64 0,4-5 0 0,3 1 0 15,-1 1-32-15,0-5-16 0,-3 0 0 0,4-2 0 16,3-1 64-16,1 1 16 0,3-1 0 0,-6 0 0 16,0-1 16-16,4 0 0 0,4 0 0 0,4 1 0 15,1-1 432-15,4 2 96 0,1 0 0 0,-3 1 16 16,0 6-128-16,4 0-16 0,1-4-16 0,4 4 0 16,2 1-624-16,4 1 0 0,6 1 0 0,4 1 0 0,-1 1 0 15,6-1 0-15,4 2-192 0,4-1 64 16,4 1-64-16,4-2-16 0,5-1 0 0,7 0 0 0,0 0-128 0,0 0-32 15,0 0 0-15,18 3 0 16,1-2-64-16,8-2-16 0,3 1 0 0,4-1 0 0,6 0 448 0,7-1 128 16,9-2 0-16,5 0 0 0,7-2 96 0,5 1 32 15,2-3 0-15,6-1 0 0,8-2-128 0,7 0 0 16,5 0-128-16,3 0 192 0,-1-3-192 0,7 2 0 16,7 1 128-16,0 0-128 0,1-1 0 0,4 0 0 15,2-1 128-15,4 2-128 0,1 3 0 0,-1-2 128 16,-3 0-128-16,2-1 0 0,3 0 176 0,-2-1-176 15,-4-1 192-15,0 1-192 0,4-1 208 0,-2 0-64 16,-1 1-16-16,1 1 0 0,1 1 0 0,-2 3 0 0,1 0 0 16,-4 2 0-16,-4-1-128 0,1 2 0 0,4 0 144 15,-7 3-144-15,-5 0 0 0,-3 0 0 0,-5 1 0 0,-4 0 0 16,-4-2 0-16,-8 2 0 0,-8 0 0 0,-6 0-128 16,-3 0 128-16,-7 3 0 0,-8-1 0 0,-5 1 0 15,-2-3 0-15,-10 2 0 0,-4 2 0 0,-4 1 0 16,-3-3 160-16,-4 1-32 0,-6-1-128 0,-2 1 192 15,0-2-48-15,-4-1-16 0,0-1 0 0,-3 1 0 16,-8 0 0-16,0 0-128 0,0 0 192 0,0 0-64 16,0 0 80-16,0 0 16 0,0 0 0 0,0 0 0 15,-15-3-64-15,-4 1-16 0,-2-1 0 0,-4 1 0 16,-7 1-272-16,-5-2-64 0,-7 2-16 0,-8 0 0 16,-11-2 32-16,1 1 16 0,-4 1 0 0,-2-1 0 15,-4 0 160-15,-6 0 0 0,-7-1 128 0,2-2-128 0,0 1 208 16,0 0-16-16,-9-1-16 0,1 1 0 0,-1-3-16 0,0 3 0 15,1 0 0-15,-3 2 0 0,-3-1-16 0,-4 0 0 16,2-1 0-16,-7 1 0 0,-6 0-144 0,-3 1 0 16,4-2 0-16,-4 4 0 0,-9 2 0 0,3 1-144 15,1 0 144-15,-2 0-160 0,-3 2 160 0,0-1-208 16,2 0 80-16,1 2 128 0,1-2-144 0,4 1 144 16,2-3 0-16,4 2 0 0,3-1 0 0,7 0 0 15,3-1 0-15,1 1 0 0,1 2-176 0,3-3 176 16,9 1-160-16,2 3 160 0,4 3-128 0,4-2 128 15,2 0 0-15,2 1-144 0,8 0 144 0,8-1-160 16,4-2 160-16,7 2-160 0,2 1 160 0,5-4 0 16,3 2-144-16,6-2 144 0,6 0 0 0,6 1 0 15,6-1 0-15,9-4 0 0,0 0-192 0,0 0 48 0,5 8 0 0,9 1 0 32,6 0-304-32,8-2-48 0,4 2-16 0,5-2 0 0,6 0 336 0,9-2 176 0,7-3-192 0,9-1 192 15,11-2 0-15,1-1 0 0,2-4 0 0,7 0 0 16,10 1 0-16,2-1 0 0,-1-4 0 0,7 0 0 15,9 0 0-15,2-1 0 0,-1-1 0 0,7 1 0 16,5 0 0-16,-2 0 128 0,-3 1-128 0,6 1 0 16,4 0 144-16,0 2-144 0,-2-1 128 0,1 2-128 15,3 2 192-15,-1 1-64 0,5-3 0 0,-4 3 0 16,-3 2-128-16,1 0 192 0,4 0-192 0,-2 1 192 16,-3 0-64-16,-1 1-128 0,-1-2 192 0,0 1-64 15,1 1-128-15,-5-1 0 0,-5 0 0 0,0 0 0 16,-3 1 0-16,-6-1 0 0,-8-1 128 0,-3-1-128 0,0 0 0 0,-6 1 0 15,-3 1 0-15,-8-2 128 0,-9 0-128 16,-7 1 0-16,-3-1 0 0,-3 2 0 0,-4 1 0 0,-5 0 0 16,-8 0 128-16,-6 0-128 0,-6-1 0 0,-4 0 0 15,-5 0 144-15,-4 0-144 0,-4 0 0 0,-4-1 144 16,-2 0-144-16,-4 1 0 0,-7 0 144 0,0 0-144 16,0 0 0-16,0 0 144 0,0 0-16 0,-7 0 0 15,-4-2 0-15,-6 1 0 0,-4 2 48 0,-7 0 0 16,-4-1 0-16,-11 1 0 0,-7 0-48 0,-8 1-128 15,-6 1 192-15,-3 2-64 0,-3-2-128 0,-5 2 160 16,-5 0-160-16,-7 2 160 0,-4 0-160 0,-2 2 160 0,1 0-160 16,-6 2 160-16,-8-2-160 0,1 2 0 15,0 1 0-15,-5 0 0 0,-8 1 0 0,2 0 0 0,-1-1 0 0,-3 1 0 16,-3-1 0-16,0 1 0 0,-1-1 0 0,-2 0 0 16,-1 0 0-16,-5-2 0 0,-3-3 0 0,1 3 0 15,2-1 0-15,-2 1 0 0,-5 0 0 0,2-1 0 16,-1 2 0-16,4-1 0 0,1 3 0 0,0 0 0 15,-1-3-160-15,4 1 160 0,7 1-208 0,-1 0 80 16,-3 1-64-16,8-2-16 0,8 0 0 0,1-2 0 16,-1 2-48-16,3 0 0 0,6 0 0 0,1-1 0 15,-5-3 0-15,6 1-16 0,3-2 0 0,8 0 0 16,6 0 272-16,2 0-192 0,-1-3 192 0,8-1-160 16,7 3 160-16,8-2 0 0,6-1 0 0,3 2 0 15,6-1 0-15,6 1 0 0,3 1 0 0,4-2 128 16,7 0-128-16,2 1-192 0,8-2 64 0,6 0 0 15,8-2-288-15,0 0-48 0,0 0-16 0,0 0 0 16,20 4-352-16,6 0-64 0,3-4 0 0,4 3-16 0,3-2 608 0,5 2 128 16,6 0 32-16,7-2 0 0,3-2 144 0,8-3 144 15,5 1-16-15,-1-3-128 0,4 2 256 0,6-1-48 16,8-2-16-16,0 0 0 0,2-1 48 0,5 1 0 16,1 0 0-16,5 1 0 0,4-1 16 0,0 3 0 15,1-1 0-15,5 1 0 0,6 0-112 0,-1-1-16 16,0 3 0-16,2-1 0 0,3-1-128 0,-1 1 0 15,0 0 144-15,2 1-144 0,2-2 0 0,0 1 128 16,0 2-128-16,0 1 0 0,-4-1 128 0,2 0-128 16,5 1 160-16,-3 1-160 0,-5-1 0 0,2 1 128 15,3 0-128-15,-4 2 0 0,-4 1 0 0,0-2 0 16,4-1 128-16,-6 2-128 0,-3 2 0 0,0-1 0 0,2-2 0 0,-7 3 0 16,-6-1 0-16,-1-1 0 0,1 1 0 0,-7 0 0 15,-4-2 0-15,-3 0 0 0,-7-2 0 0,-3 1 0 16,-6 1 0-16,3-2 128 0,1 0-128 0,-7-2 0 15,-8 1 0-15,-7 1 0 0,-3-3 128 0,-4 2-128 16,-4 1 0-16,-2 0 0 0,-3 0 0 0,-7 0 0 16,-4 0 0-16,-5 0 0 0,-3 1 0 0,-4-1 0 15,-1-1 0-15,-3 1-160 0,-8 0 160 0,0 0-128 16,0 0 128-16,0 0 0 0,0 0 0 0,0 0 0 16,-15-1 224-16,-1-1 80 0,-6-2 16 0,-4 2 0 15,-8 0-176-15,-2 2-16 0,-5-3-128 0,0 2 192 16,-10 2-192-16,-3-1 0 0,-3 0 0 0,-6 1 0 15,-5 1-160-15,0 0 160 0,1 0-128 0,-5 1 128 0,-2 0 0 16,-4 2 0-16,-5-2 0 0,1 0 0 0,3-1 0 0,-6 0 0 16,-7 0 0-16,0 2 0 0,-1-4 0 0,0 0 0 15,-4-2 0-15,-2 0 0 0,-2 0 0 0,3 0 0 16,2-3 0-16,-2 2 0 0,0-1 0 0,4 0 128 16,2-2-128-16,0 2 176 0,-1 0 192 0,1 1 32 15,3-2 16-15,6-1 0 0,6 1 48 0,0 1 16 16,-2 0 0-16,4 1 0 0,4 0-288 0,6 1-64 15,6 0-128-15,4 1 192 0,4 1-192 0,2 0 0 16,3-1 0-16,4 1 0 0,3 2-384 0,6-2 48 16,5 1 0-16,5-1 0 15,2 0-432-15,3 0-96 0,4-2-16 0,5 2 0 16,2-1-32-16,7 1-16 0,0 0 0 0,0 0 0 16,0 0 224-16,20 2 32 0,1 1 16 0,5 1 0 0,1-1 336 0,7-2 80 0,4 3 16 0,5 1 0 15,1-3 224-15,6 1 160 0,0 1-32 0,9-2 0 16,6 1-128-16,5-1 0 0,3 0 0 0,1 2 128 15,2-1-128-15,7-1 0 0,5 2 0 0,2-3 0 16,1-2 0-16,1-1 0 0,0 1 0 0,2-1 0 31,3 0-1984-31,0-2-288 0</inkml:trace>
  <inkml:trace contextRef="#ctx0" brushRef="#br0" timeOffset="3001.585">18031 1249 16575 0,'8'-9'736'0,"-3"3"160"0,0-1-720 15,4 0-176-15,2 3 0 0,0-3 0 0,2 0 1392 0,1 2 240 16,-2-1 48-16,1 1 16 0,-2 2-1504 0,-1-1-192 16,-1 0-272-16,-9 4 64 0,0 0 208 0,6-2 0 15,-6 2 0-15,0 0 0 0,0 0 0 0,0 0 0 16,0 0-160-16,0 0 160 0,0 0 0 0,0 0 0 15,0 0-144-15,0 0 144 0,-4-6 0 0,-3 3 0 16,2-2 128-16,0 2-128 0,-4-1 208 0,2 0-48 16,-4 1-16-16,0 0 0 0,0 1 32 0,0 1 0 15,-2-2 0-15,-1 1 0 0,0 0 16 0,1 1 16 16,1 2 0-16,0 0 0 0,-4-1-208 0,1 0 0 16,-1 0 0-16,1 1 0 0,-1 1 0 0,-3 1 0 15,-1-6 0-15,-1 3 0 0,-1 3 0 0,-2-1 0 16,-4 1 0-16,0 1 0 0,-4-1 0 0,1 0 176 0,0 0-176 15,-1 2 160-15,-1-1-160 0,2 0 0 0,-1 1 144 0,0-2-144 16,1-2 0-16,-1 1 0 0,0 2 0 0,-4-2 0 16,-2-2 128-16,1 0-128 0,-1-1 160 0,-2 0-160 15,-1-1 320-15,2 2-48 0,0 0 0 0,2-5 0 16,-2-4-32-16,-1 2-16 0,-3-1 0 0,-1 0 0 16,-3-2 112-16,1 4 32 0,1-1 0 0,-1-1 0 15,0 1 0-15,0-3 0 0,-1-2 0 0,0 2 0 16,-4-2-176-16,0-1-48 0,-1-2 0 0,-3 2 0 15,1 1-144-15,1 2 0 0,2 5 0 0,-4-2 0 16,-3-1 0-16,-3 2 0 0,-1-1 0 0,0 0 0 16,-2 0 0-16,-1-1 0 0,0 0 0 0,-3 2 0 15,-5 0 0-15,1 3 0 0,-1 0 0 0,5-1 0 0,2 1 0 16,0 0 0-16,-5-1 0 0,3 2 0 0,0 1 0 0,3 1 192 16,1 0-192-16,3 0 192 0,-3 0-192 0,-2 1 192 15,-6 5-192-15,1-2 192 0,-3 1-192 0,3 1 160 16,-1 3-160-16,0 1 160 0,-5 0-160 0,2 2 160 15,0 0-160-15,2 2 160 0,2 1-160 0,0 1 0 16,2 2 0-16,1 1 0 0,1 2 0 0,4 1 128 16,6 1-128-16,1 1 0 0,0-5 0 0,4 3 0 15,-2 3 0-15,2-2 0 0,2 3 0 0,1 2 0 16,5-3 0-16,2 3 0 0,3 2 0 0,3 2 0 16,3 2 0-16,2 2 0 0,1 0 0 0,3 1 0 15,3 2 0-15,0-3 0 0,6-2 0 0,2-1 0 16,3 0 0-16,3 1 0 0,5 2 0 0,4 1 0 15,3-3 0-15,6 3 0 0,1 3 0 0,7-1 0 0,3 1 0 16,3-3 128-16,2-4-128 0,2 0 128 0,3 1-128 0,0-1 128 16,6-1-128-16,4 0 0 0,6-1 144 15,4 0-144-15,2-1 0 0,5-1 0 0,-1 1 0 0,5-3 0 16,1-1 0-16,7-3 128 0,2-6-128 0,6 2 0 16,5-1 128-16,2-2-128 0,0-3 128 0,8 2-128 15,2-3 0-15,3-1 0 0,1-2 0 0,4-2 128 16,1 0-128-16,3-2 0 0,0 1 0 0,0-3 0 15,2 1 0-15,-1-3 0 0,2-2 0 0,0 1-128 16,-1 1 128-16,-1-1 0 0,-1 1 0 0,-1-2 0 16,-1-2 0-16,2 1 0 0,-2-1 0 0,0-1 0 15,-5-3 0-15,3 0 0 0,2 1 0 0,-3-3 0 16,-3 1 0-16,-1-1 0 0,2 0 0 0,-5-2 0 0,-4-5 0 16,-1 1 0-16,-4-4 0 0,2 1-128 15,2 1 128-15,-4-3 0 0,-4-3 0 0,-3 0-128 0,-4-1 128 0,0 2 0 16,-2 3 0-16,1-4 0 0,-5-4 0 0,-4 1 0 15,-6-1 0-15,-2 0 0 0,-1 2 0 0,-1-2 0 16,-4 0 0-16,-4-3 128 0,-5-2-128 0,-5-1 128 16,-3 0-128-16,-4-3 128 0,-2-4-128 0,-5 4 0 15,-2 2 128-15,-2 1-128 0,-3 0 0 0,-2 1 0 16,-1 1 0-16,-4 1 0 0,-2-7 0 0,-2 2 0 16,-3-3 0-16,-5 1 0 0,-2-2 0 0,-3 1 0 15,-4 3 0-15,-2 1-128 0,-5 0 128 0,-4 0 0 16,-5 1 0-16,-7 1 0 0,-6-1 0 0,-3 1 0 15,-3 0 0-15,-1 1 128 0,-4 0-128 0,-4-2 0 16,-3 0 0-16,-7 0 0 0,-3 5 0 0,0-1 0 0,-2 4 128 16,2 2-128-16,-3 3 0 0,-4 1 0 0,-5 1 0 15,-1 1 128-15,1 1-128 0,0 0 0 0,-3-1 0 16,-3 1 0-16,-3 3 0 0,2 2 0 16,1 3 0-16,-3-2 0 0,-5 1 0 0,4 3 0 15,7 4 0-15,-4-4 0 0,-1 1 0 0,-1 0 0 0,-3 2 0 0,3 3 0 16,2 1 0-16,-4 0 0 0,-3-1 0 15,4 4 0-15,1 0 0 0,0 2 0 0,-1-3 0 0,0 1 0 16,2 4 0-16,2 0 0 0,2 3 0 0,-3 2 0 16,-2 2 0-16,2 2 0 0,1 1 0 0,2 2 0 15,0 0 0-15,1 0 0 0,-2-1 0 0,5 4-128 16,-2 2 128-16,2 4 0 0,-1 0 0 0,1 2 0 16,2 0 0-16,4 1-128 0,8 1 128 0,-1 0 0 0,0 0 0 15,1-1 0-15,-1 2 0 0,7-3 0 0,1-2 0 16,5 6 0-16,2 1 0 0,4 0 0 0,-2 0 0 15,4 3 0-15,2 0 0 0,6 0 0 0,5-3 0 0,4-2 0 16,4-2 0-16,6-1 0 0,5 0 0 0,2-2 0 16,3 0 0-16,5 2 0 0,1 2 0 0,3 2 0 15,5 1 0-15,2-2 0 0,4-3 0 0,3 0 0 16,3 1 0-16,5-1 0 0,1-3 0 0,7 2 0 16,5-4 0-16,3 5 0 0,6 2 144 0,-1 2-144 15,3 1 192-15,1-1-192 0,3 0 0 0,2 0 0 16,3-3 0-16,5 0 0 0,4 0 0 0,3-1 0 15,3-5 0-15,1-1 0 0,1 0 0 0,5-1 0 16,4 0 0-16,3-1 0 0,3-2 0 0,2 0 0 16,2 1 0-16,3-2-144 0,3-4 144 0,1 1 0 15,2-3 0-15,3 1 0 0,5 2 0 0,-2-2 0 0,1 1 0 0,2-2 0 16,2-3 0-16,0-2 0 0,0-3 0 0,2 0 0 16,2-2 0-16,0 1 0 0,0-5 0 0,-3-5 0 15,0-2 0-15,-1-4 0 0,-1 1 160 0,-1-2-160 16,0-5 128-16,-1 0-128 0,1-3 0 0,-3-1 144 15,0-1-144-15,-1 1 0 0,1-1 0 0,-6-1 0 16,-3-2 0-16,1-2 0 0,6-3 128 0,-7 2-128 16,-6-1 0-16,0 0 0 0,-1-3 0 0,-2-5 0 15,1-4 0-15,-8-1 0 0,-6-2 0 0,-1 2 128 16,-3 1-128-16,-1-1 0 0,-1 0 0 0,-4 0 0 16,-5 2 0-16,-8-2 0 0,-3-3 128 0,-3-3-128 15,-5-4 0-15,-4 5 0 0,-4 3 144 0,-4 2-144 0,-3 0 272 16,-9 2-16-16,-7-2 0 0,-6-2 0 0,-3-4 224 0,-9 0 32 15,-7-4 16-15,-5 2 0 0,-8-1 48 0,-4 1 0 16,-3-2 0-16,-12 0 0 0,-7 0-256 0,-10 0-64 16,-9-4 0-16,-7 5 0 0,-8 6-112 0,-13 3-16 15,-15 4-128-15,-8 3 192 0,-9 7-192 0,-9 7 0 16,-10 7-144-16,-10 8 144 16,-10 5-448-16,-7 9 16 0,-8 9 0 0,-6 6 0 15,-5 4-2192-15,-7 9-432 0</inkml:trace>
  <inkml:trace contextRef="#ctx0" brushRef="#br0" timeOffset="6992.468">2083 17299 23775 0,'-24'-8'1056'0,"8"1"224"0,1-1-1024 0,0-2-256 0,6-1 0 0,0 0 0 16,-1 1-512-1,1 0-160-15,0 1-32 0,2 0 0 0,0 1 528 0,-1 0 176 0,1 0 0 0,2 2-144 16,0 0-176-16,5 6-16 0,0 0-16 0,-8-1 0 16,0 0 192-16,8 1 160 0,-7 4-208 0,2 2 80 15,1 0 272-15,0 1 64 0,1 2 16 0,1-2 0 0,-1 1 208 0,0 2 32 16,2 2 16-16,0-1 0 0,-2 0-16 0,2 0 0 15,2 1 0-15,1-1 0 0,-2-11-224 0,6 10-48 16,-6-10-16-16,8 8 0 0,2-3 16 0,-10-5 0 16,11 3 0-16,4-5 0 0,1-1 0 0,2-5 0 15,0-3 0-15,2-4 0 0,2-5-192 0,5-5 0 16,1-8 144-16,6-3-144 0,2-7 0 0,2-1 128 16,4-6-128-16,-1 2 0 0,-1-1 0 0,2 5 0 15,-2 2 0-15,1 0 0 0,2-2 0 0,5 3 0 16,-1 4 0-16,-2 4 0 0,-3 6 0 0,-3 9 0 15,-3 4 0-15,-3 10 0 0,-4 7 0 0,-1 6 0 16,-3 3 0-16,-5 11 0 0,-4 10 144 0,-2 7-144 16,-1 1 192-16,-7 5-192 0,-1 4 224 0,-4 4-64 0,-3 3-16 15,-4 6 0-15,-3 5-144 0,-2-3 128 0,-5-6-128 0,-3-6 128 16,2-3-128-16,-2-5 128 0,-1-4-128 0,4-8 128 16,-2-4 128-16,0-7 32 0,3-6 0 15,4-5 0-15,2-3 32 0,3-5 0 0,6-3 0 0,-8-6 0 16,2-4-320-16,4-5-176 0,2-1 32 0,1-6 0 15,0-4-48-15,4 0 0 0,4-2 0 0,1 0 0 16,3-2 192-16,1 1 0 0,0 2 128 0,3 1-128 16,-1 1 144-16,1 6-144 0,-1 1 192 0,0 6-192 15,-3 5 144-15,-1 2-144 0,-1-1 0 0,-2 5 144 16,-1 6-144-16,-2 6 0 0,1 2 0 0,-5 8 0 16,-1 5-240-16,-1 7 80 0,-1 6 16 0,-5 3 0 15,-2 5 144-15,-3 3 0 0,0 4-144 0,-1-1 144 0,-3-5 0 16,1-5 0-16,2-4 0 0,2-8 0 0,2-8 0 15,6-7 0-15,1-5 0 0,1-11 0 0,0 0 0 16,0 0 0-16,8-4 0 0,5-7 0 0,4-6 0 0,2-6 0 16,2-5-192-16,1-5 192 0,3-8 0 0,5-2 0 15,0-1 0-15,3 0 0 0,4 0 0 0,2 1 0 16,-1 2 0-16,-2 7 0 0,-3 8 0 0,-4 5 0 16,-3 4 0-16,-1 8 0 0,-6 5 0 0,0 6 192 15,-2 4-192-15,-4 5 192 0,-3 5 48 0,-3 5 16 16,0 7 0-16,-1 3 0 0,-3 3-32 0,-1 3 0 15,-1 3 0-15,1-3 0 0,-1-1-224 0,1-5 0 16,3-8 0-16,1-4 0 0,1-5 128 0,5-4-128 16,-1-4 0-16,7-6 0 0,0-4 0 0,5-8 0 0,3-4-128 15,3-4 128-15,3-4 0 0,3-5 0 16,0-4 0-16,1-1 0 0,-2-1 0 0,0 2 0 0,-2 2 0 16,0 3 0-16,-1 1 0 0,-3 6 0 0,-3 6 0 0,-4 5 0 15,-3 3 0-15,-1 6 0 16,-2 5 128-16,-3 7-128 0,-2 3 480 0,-4 6 0 0,-4 3 0 15,1 5 0-15,2 4-160 0,-1 3-16 0,1 2-16 0,-1-3 0 16,-2-3-160-16,3-5-128 0,0-4 144 0,4-4-144 16,3-4 0-16,3-2 0 0,2-9 0 0,3-5 0 15,2-8-384-15,2-8 16 0,3-9 16 0,3-6 0 16,0-3 352-16,2-4-176 0,3-2 176 0,-1 0-128 16,0-7 128-16,-2 5 0 0,-1 2 0 0,-3 4 0 15,-1 3 0-15,-1 5 256 0,-5 6-64 0,-1 5-16 16,-3 6 176-16,-2 4 32 0,-3 4 16 0,0 5 0 0,0 5-128 15,-2 4-16-15,0 2-16 0,0 6 0 0,-4 7-240 16,0 4 176-16,-1 4-176 0,1 0 160 0,2 0-160 0,-3-2 0 16,2-4 0-16,0-4 128 0,1-6-128 0,3-5-192 15,2-4 32-15,5-7 16 16,3-5-544-16,5-9-96 0,5-7-32 0,4-9 0 16,3-11 112-16,3-7 32 0,-1-7 0 0,1-4 0 0,-3 0 240 0,1 1 48 15,-3 3 16-15,-1 5 0 0,-1 6 368 0,-3 6 288 16,-2 3-48-16,-2 12-16 0,1 12 304 15,-7 6 64-15,-5 4 16 0,4 7 0 0,1 10-32 0,-1 10 0 16,-4 6 0-16,-3 7 0 0,-2 6-304 0,-1 5-64 16,-5 4-16-16,-2 7 0 0,-1 5-192 0,0-4 144 15,-2-4-144-15,0-8 128 0,0-4-128 0,4-8 0 0,-1-6 0 16,3-7 0-16,3-6-256 0,0-6-64 0,2-4-32 0,2-7 0 31,2-2-112-31,2-6-32 0,2-4 0 0,3-5 0 0,-2-3 304 0,2-2 192 0,1-5-208 0,1-1 80 16,1-3 320-16,3 0 64 0,3-2 0 0,-1 3 16 15,-1 6 128-15,-2 4 32 0,-1-1 0 16,-1 8 0-16,-2 5-112 0,1 5-32 0,-4 5 0 0,-1 3 0 16,-2 3-96-16,0 1-32 0,-2 5 0 15,-1 2 0-15,-3 4-160 0,1 3 0 0,-4 2 144 0,1 2-144 16,-1 0 0-16,-1 1 128 0,-2-1-128 0,4-3 0 16,-1-1 0-16,1-4 0 0,2-1 0 0,-1-5 128 15,4-4-128-15,1-2 0 0,3-2 0 0,5-4 0 16,-1-6-224-16,3-5-16 0,0-4 0 0,4-3 0 15,2-4 48-15,-2-1 16 0,-2-1 0 0,0 0 0 0,0 0 176 16,0 5 176-16,0 1-48 0,-3 1 0 0,-2 1 160 16,0 4 32-16,1 4 0 0,-3 2 0 0,2 1 32 15,-1 5 16-15,-2 1 0 0,0 4 0 0,-4 1-96 0,1 2-16 16,-1 1 0-16,2 2 0 0,3 1-256 0,-3 1 160 16,-1-2-160-16,0 0 128 0,1-3-128 0,1-2 0 15,2-3 0-15,3-4 0 0,6-3 0 0,0-5-256 16,4-4 64-16,3-3 16 0,5-3-160 0,1-4-48 15,3-1 0-15,2-4 0 0,-2-2 384 0,-2 4 0 16,-3 3-144-16,-5 2 144 0,-2 0 0 0,-3 5 0 16,-3 8 0-16,-4 4 0 0,0 4 0 0,-6 3 192 15,0 5-16-15,-3 6-16 0,-2 6 128 0,-4 5 32 16,-3 3 0-16,0 2 0 0,-2 5-192 0,-4 1-128 0,-1 2 192 16,0 0-192-16,-2 0 160 0,4-4-160 0,-2-5 128 15,2-6-128-15,2-4 0 0,4-6 0 0,-1-3 0 16,5-4 0-16,3-3-320 0,2-6 16 0,2-4 0 0,3-5 0 15,7-2-32-15,1-5-16 0,2-5 0 0,2-3 0 16,1-3 352-16,-1-3 0 0,0-3-144 0,-2 2 144 16,2 0 0-16,1 5 0 0,1 2 176 0,-1 4-176 15,-2 4 192-15,-1 2-192 0,1 4 192 0,-3 3-192 16,-1 0 160-16,-6 5-160 0,-3 0 128 0,-1 4-128 16,-3-1 224-16,-1 1-32 0,-2 0-16 0,-2 2 0 15,-9-4-16-15,10 4 0 0,-10-4 0 0,11 3 0 16,-2 0-160-16,-9-3 0 0,10 0 0 0,1-1 128 15,-1-2-128-15,3-3 0 0,0-2-192 0,3-3 192 0,3-3-224 16,3-2 80-16,-1 0 16 0,3-4 0 0,-3-4 128 0,7-1-160 16,-2-6 160-16,3 0-160 0,0 1-128 15,-2-1-32-15,-1 1 0 0,-5 0 0 0,-1 4 176 0,-4 5 144 16,-4 6-208-16,-2 4 80 0,-3 3 128 0,-3 2 192 16,-4 6-32-16,0 0-16 0,0 0-144 0,0 0 160 15,-11 7-160-15,-4 6 160 0,-5 2-160 0,-5 5-144 16,-6 2 144-16,-3 3-208 0,-6 2 208 0,3 1-192 15,-5 1 192-15,-1-2-192 0,-2-1 32 0,0-4 16 16,3 0 0-16,-4-1 0 0,-3-3-144 0,0-1-32 16,1-4 0-16,2-1 0 0,0-2 320 0,7-3 0 15,4-2-128-15,6-2 128 0,2-3 0 0,3-1 0 16,2-1 0-16,3-2 0 0,-1-2 0 0,3-3 0 16,2 1-208-16,5-1 64 0,-2 2 144 0,1-2-160 15,0-3 160-15,1 2-160 0,1 2 160 0,0 0 224 0,0-3-48 16,-5 1-16-16,-2-1 80 0,-1 1 16 15,1 2 0-15,-7 1 0 0,-5 2-80 0,-4 1-16 0,-5 0 0 0,-2 1 0 16,-6 3-160-16,-4 3 0 0,-8-1 0 0,-5 2 0 16,-8 1-320-16,-2 1 48 0,0 2 16 0,-5 3 0 15,-7 0 96-15,-5 0 32 0,-6-1 0 0,2 0 0 16,0 1-112-16,-1 0-16 0,-7 0 0 0,6-1 0 16,5-4-96-16,4 1-32 0,-1-1 0 0,6-3 0 15,5-1 384-15,8 0 0 0,8-2 0 0,5 0 0 16,8 1 0-16,4-1 0 0,3 0 0 0,3 0 128 15,2 0-128-15,5 0 0 0,5 2 144 0,1-2-144 16,0-2 0-16,5 3 0 0,1 1 0 0,0 1 0 16,0-3 0-16,-3 2-160 0,0 1 160 0,-2 3 0 0,-1-1 0 0,-4 2 0 15,-3 3 0-15,-4 1 0 0,-3 3 0 0,-3 2 0 16,-5 1 144-16,-3 4-144 0,-5 1 288 0,2 2-32 16,-3 5 0-16,1-3 0 0,-3-2-256 0,-3 1 160 15,-4-5-160-15,2-1 128 16,1-4-480-16,4-4-96 0,4-4-32 0,1-6 0 15,-1-3-544-15,2-6-96 0,3-5-32 0,1-5 0 16,1-7-240-16,7-2-48 0,3-3-16 0,4-1 0 0,1 2 992 0,4 3 192 16,3 1 32-16,1-1 16 0,3 4 1120 0,-1 2 240 15,0 0 32-15,4 0 16 0,-1 0-224 0,0 1-32 16,-2 3-16-16,1-2 0 0,0 6-608 0,-2 1-128 16,-3 0-32-16,-1 4 0 0,-2 2 240 0,-1 4 32 0,-2 0 16 15,-2 3 0-15,0 7-240 0,-4-2-32 16,2 4-16-16,-4 0 0 0,-3 2-144 0,-6 1 0 0,-4 1 0 15,0 1 0-15,2-1-272 0,0 1 64 0,4-1 16 0,-1 0 0 16,-2 0 192-16,-1-1-176 0,1 4 176 0,0-1-160 16,1 1 160-16,3-3 0 0,3 0 0 0,5-1 0 15,3 1 304-15,5 0-16 0,2-4 0 0,6-2 0 16,6 0 256-16,3-2 48 0,1-3 16 0,4 1 0 16,6-5-608-16,0 0 0 0,0 0 0 0,0 0 0 15,1-10-560 1,3-2-80-16,3-6 0 0,2-3-16 0,-2-4 144 0,3-3 16 0,1-2 16 15,2-5 0-15,1-3 240 0,1-4 48 0,3 0 16 0,-1-4 0 0,2-6 176 16,0 0 0-16,3 0 0 0,2 5 0 16,0 3 192-16,-1 6-16 0,0 7-16 0,-1 6 0 15,-1 5 64-15,-1 7 16 0,0 3 0 0,-4 7 0 0,-2 4-112 0,1 5-128 16,-4-1 176-16,-1 8-176 0,1 9 0 0,-1 6 0 16,-3 1 0-16,-2 10 0 0,-2 7 0 0,-1 1-176 15,-2 2 176-15,-1-4-208 0,0-2 208 0,1-5 0 16,2-4 0-16,0-5 0 0,-1-6 0 0,4-5 0 15,0-4 0-15,4-5 0 0,3-4 0 0,3-4 0 16,2-5 0-16,3-4 0 0,5-3-128 0,-1-5 128 16,3-6-208-16,5-2 80 0,4-4 128 0,0 0 0 15,0-2 0-15,-1 2 0 0,-1 3 0 0,0-1 0 16,-3-4 0-16,0 7 0 0,0 9 0 0,1 6 0 16,-1 8 0-16,2 5 0 0,-3 5 0 0,0 7 0 15,-4 4 0-15,4 4 128 0,-3 1 0 0,2 5 16 0,-1 3 0 16,2-1 0-16,-5-3-144 0,3 0 128 0,-1-1-128 15,4-3 128-15,2-7-128 0,5-4 0 0,4-5 0 0,4-8 0 16,0-7 0-16,3-8-224 0,3-8 48 0,1-4 16 16,1-5-16-16,-2-3 0 0,1-7 0 0,2 0 0 15,4-5 176-15,-3 1-208 0,-1-3 80 0,-4 6 128 16,-4 6 0-16,-3 5 0 0,-3 7 0 0,0 9 0 16,-1 6 0-16,-3 8 0 0,-1 8 144 0,-5 4-16 15,-1 3 32-15,-4 6 16 0,2 8 0 0,-3 1 0 16,-3 6 16-16,0-3 0 0,-3 0 0 0,2 1 0 15,1 1-192-15,-4-2 128 0,2-3-128 0,3-4 128 16,1-3-128-16,5-5 0 0,4-4 0 0,1-4 128 16,4-6-128-16,1-6 0 0,3-3 0 0,1-6 0 15,2-4 0-15,0-3 0 0,-4-3 0 0,1-2 0 0,2-4 0 16,0 2 0-16,-3 1 0 0,1 0 0 0,-4 0 0 16,-2 5 0-16,-1 1 160 0,-3 7-160 0,-5 7 384 0,1 5-16 15,-5 4-16-15,1 5 0 0,-3 3-32 0,2 3 0 16,-3-1 0-16,1 3 0 0,0 2-144 0,0-1-48 15,3 2 0-15,0-1 0 0,0-1-128 0,1-2 0 16,2-3 0-16,3-1 0 0,3-3-240 0,0-4-16 16,-1-2-16-16,2-9 0 15,2-3-320-15,3-4-64 0,2-3-16 0,3-4 0 0,4-3 272 0,1-3 48 16,0-4 16-16,-3 3 0 0,-4 2 208 0,-4 2 128 16,-2 1-160-16,-4 5 160 0,-1 5 288 0,-1 6 160 15,-4 5 16-15,-2 8 16 0,-3 7 224 0,0-1 64 0,-1 0 0 16,0 5 0-16,-2 7-192 0,-1 1-48 0,-2 0 0 15,0 2 0-15,-2 1-352 0,0 0-176 0,-2-2 160 0,3-1-160 16,3-1 0-16,0-4 0 0,0-4 0 0,-1-3 0 16,2-4-144-16,1-4-128 0,3-6-32 15,2-5 0 1,2-4-336-16,4-4-64 0,3-5 0 0,0-4-16 0,2-2 368 0,2-2 80 0,5-2 16 0,-2 2 0 16,-1 1 256-16,-5 3-160 0,-1 3 160 0,-5 6-128 15,-1 5 480-15,-5 4 96 0,0 0 32 0,-1 5 0 16,-1 4-32-16,2 3 0 0,-2 2 0 0,1 4 0 15,0 3-176-15,-3 1-32 0,-2 2-16 0,2 5 0 16,0 0-224-16,3 1 0 0,-1 2 128 0,0-1-128 16,0-1 0-16,2-3 0 0,-1-2 0 0,4-3 0 15,1-5-192-15,3-3 32 0,2-2 0 0,5-7 0 16,3-4-416-16,5-7-64 0,2-2-32 0,3-4 0 16,3-4 160-16,-1-1 48 0,-3-1 0 0,-3 1 0 0,-6-2 224 15,-2 2 48-15,-5 1 16 0,-2 4 0 0,-7 1 176 0,-1 3 128 16,-9 0-128-16,-1 4 176 0,-2 1 112 0,-10 6 32 15,0 0 0-15,-2-3 0 0,2 3 384 0,-12-1 96 16,-6 0 16-16,-1 2 0 0,-7 0-400 0,-2 1-80 16,-2 0-16-16,-3 3 0 0,-4 0-320 0,-6 2-128 15,-4 1 0-15,-5-1 0 0,-4 1-192 0,-1 0-16 16,-2-2-16-16,-3 2 0 16,-3-3-576-16,-4 2-112 0,-9-4-32 0,0 0 0 15,-2-1 80-15,2-2 16 0,-2-2 0 0,-5-2 0 0,-3 0 592 0,5-1 112 16,-1 5 16-16,1 0 16 0,-3 7 240 0,-1 1 256 0,-6 1-48 15,1 3-16-15,-1 3 368 0,-6 5 64 0,-5 2 16 0,-3 2 0 16,3 1-496-16,-7 5-144 0,-6 2 0 0,0 0 0 16,-6-1 0-16,-1-2-144 0,-3-1-16 0,0-1 0 15,1 0-16-15,3-5 0 0,8-5 0 0,-3 1 0 16,4 1 176-16,2-4 0 0,5-5 0 0,4-3-128 16,7-2 448-16,-2-5 80 0,1-4 32 0,6-4 0 15,6-4-48-15,2-1 0 0,-3-3 0 0,5-1 0 16,4-2-384-16,4-2-176 0,7-2 16 0,-1-1 0 15,3 0-480 1,1-4-112-16,0-3-16 0,3-2 0 0,2-2-1680 16,4-5-352-16,5-4-64 0</inkml:trace>
  <inkml:trace contextRef="#ctx0" brushRef="#br0" timeOffset="7490.637">3071 17272 13583 0,'-36'-8'592'0,"12"5"144"0,-6 1-592 0,-1 3-144 0,-6 4 0 0,-2 2 0 0,-3 5 1296 0,-5 6 240 16,-4 3 32-16,-2 5 16 0,-2 3-1312 0,1 3-272 15,3 0 0-15,-2 2 0 0,4 2 0 0,3-4 0 16,1-4-128-16,5-4 128 0,2-4 0 0,6-6-128 15,3-4 128-15,7-3 0 0,6-2 0 0,6-3 192 16,10-2 0-16,0 0 0 0,2-9-192 0,9-3 128 16,10-3-128-16,6-4 0 15,2-3-352-15,8-1-160 0,3-1-48 0,3 1 0 0,-2 2 384 0,3 1 176 16,1 1-160-16,6 3 160 0,1 3 240 0,2 0 144 16,0 1 16-16,-1 1 16 0,1 3 64 0,-5 1 16 15,0-1 0-15,0 4 0 0,5 2-112 0,-3 1 0 16,-3-2-16-16,2 2 0 0,-1 2 48 0,-3 2 16 15,-3 0 0-15,0 1 0 0,0 2-96 0,-2 1-16 0,2 3 0 16,4-2 0-16,2 1-320 0,3 1 0 0,2 0 0 16,1-3 0-16,-2-1 0 0,6-3 0 0,6-1 0 0,7-4 0 15,2-3 0-15,0-1 0 0,1 0 0 16,3-1 0-16,5-2 0 0,-1 0 0 0,5-1 0 0,-6 2-128 16,0 1 128-16,1 2 0 0,4-1 128 0,2 2-128 15,-1-1 0-15,0 3 0 0,0 1 0 0,2 1 0 16,1 2 0-16,-3 4 0 0,-7 0 0 0,-1 5 0 15,-1 2 0-15,1 6 0 0,-1 1 0 0,-4 4 0 16,-4 1 176-16,-3 4-48 0,-1 2 0 0,-1-3 0 16,3-1 0-16,-2 1 0 0,2-2 0 0,0-2 0 15,-3-2-128-15,5-2 0 0,2-5 0 0,0-2 128 16,-1-1-128-16,0-2 0 0,-5-3 0 0,4 0 0 0,3-5 0 16,-1 0 0-16,0-3 0 0,-2 0 0 0,-2-1-128 15,-2-2 128-15,1 0 0 0,4-2 0 0,4 2 0 0,-7 2 0 16,-1-2 128-16,0 3-128 0,-1 1 192 0,3 3-64 15,3-1 0-15,-1 2 0 0,-5 3-128 0,-2 2 0 16,-2-2 0-16,0 3-7808 16,1 3-1504-16</inkml:trace>
  <inkml:trace contextRef="#ctx0" brushRef="#br0" timeOffset="24906.929">20355 7890 21071 0,'0'0'928'0,"-5"-4"208"0,0 0-912 0,5 4-224 15,0 0 0-15,0 0 0 0,0 0 304 0,0 0 16 16,0 0 0-16,0 0 0 0,0 0-320 0,0 0 0 15,0 0 0-15,0 0 0 0,7 6 128 0,0 1-128 16,-7-7 0-16,6 9 0 0,-1 2 128 0,1-2-128 16,-3 2 0-16,2 2 0 0,-1 0 272 0,-1-1-48 15,1 2-16-15,-1 4 0 0,0 0 48 0,-3 3 0 16,-2 1 0-16,1 5 0 0,0 2 128 0,-1 3 48 16,-2 0 0-16,1 2 0 0,-1 3-16 0,0 0 0 15,2-1 0-15,0 4 0 0,1 0-32 0,1 0-16 16,0 2 0-16,-1 3 0 0,-3 1-64 0,3 2-16 0,4 0 0 15,-3 0 0-15,-3 2-144 0,2-2-16 0,1-1-128 16,0 4 192-16,1 4-64 0,-1 0 0 0,-1 0-128 0,-1-1 192 16,0-2-192-16,-1 1 128 0,-3 2-128 0,2-1 0 15,0-2 128-15,2 4-128 0,-3 2 0 0,-1-1 144 16,2-4-144-16,-2-3 160 0,2 0-160 0,2 2 160 16,-1 1 64-16,2 5 16 0,1-3 0 0,1-1 0 15,1-3 16-15,2 0 0 0,4-4 0 0,-3 2 0 16,0-2-128-16,1 6 0 0,3-2-128 0,-1 1 192 15,-2-5-192-15,2 1 0 0,-3-2 0 0,2 0 0 16,-1-3 0-16,-1-1 128 0,-1 1-128 0,0-2 0 16,-2 2 0-16,-1-1 0 0,-1 0 0 0,0-4 0 15,1 0 0-15,-2-1 128 0,-2 0-128 0,2 0 0 16,1-3 192-16,-3 1-64 0,3-2-128 0,0 5 192 0,-1-1 80 0,0-2 16 16,0-3 0-16,-1 0 0 0,0 0-32 0,1 0-16 15,1-1 0-15,0-3 0 0,0 0-64 0,2 0-16 16,1 2 0-16,-2 2 0 0,-4 1-160 0,2 1 0 15,0 3 144-15,0 1-144 0,-3 0 128 0,0 0-128 16,-2-3 128-16,1 2-128 0,-1 1 0 0,1-3 144 16,-1-2-144-16,0-1 0 0,0 0 128 0,3-1-128 15,-4-1 0-15,3 2 0 0,1 0 160 0,2-3-160 16,-3-4 128-16,2 1-128 0,-2 0 128 0,-1 0-128 16,1-1 128-16,1-1-128 0,-1-2 160 0,2 0-160 15,0 0 192-15,1 0-192 0,-5-2 160 0,4-1-160 16,0-3 128-16,1 0-128 0,0 2 128 0,0-2-128 0,0-3 0 15,2-1 128-15,1-1-128 0,1 2 0 0,-1 0 144 0,3-3-144 16,-3-3 0-16,2-1 0 0,-4-6 0 0,9 4 0 31,-9-4-352-31,8 2-96 0,-8-2 0 0,10 0-16 16,-10 0-1520-16,7-4-320 0,0-8-48 0,-3-5-11600 0</inkml:trace>
  <inkml:trace contextRef="#ctx0" brushRef="#br0" timeOffset="25666.46">21443 8128 30399 0,'-15'-6'1344'0,"6"3"288"0,9 3-1312 0,-7-2-320 0,2 1 0 0,5 1 0 15,0 0 704-15,0 0 80 0,0 0 16 0,-5 8 0 16,5-8-800-16,-2 12 0 0,1-4 0 0,0 8-144 15,0 1 144-15,0 2 0 0,-4-1 0 0,3 2-128 16,2 3 128-16,-1 1 0 0,-1 2-144 0,3 3 144 16,2 1 0-16,-1 0 0 0,-2 2 0 0,4 2 0 15,-1 3 0-15,0 2 0 0,-1 4 0 0,2 2 0 0,0 1 0 16,-2-2 0-16,1 2 0 0,-3 1 0 0,-2 3 0 0,1 0 208 16,0-1-16-16,0 4-16 0,1 7 96 0,0-1 32 15,-4-3 0-15,4-2 0 0,0-2-112 0,-2 6 0 16,-4 7-16-16,3-3 0 0,-2-7 16 0,2 2 0 15,-2 1 0-15,2-2 0 0,-1 1-48 0,-2 2 0 16,1 1 0-16,-3 2 0 0,2-2 16 0,3 1 0 16,0-5 0-16,-1 0 0 0,-3 1 0 0,-1 0 0 15,2 2 0-15,-2-1 0 0,-1-1-32 0,2-2 0 16,-1-3 0-16,1-1 0 0,2-2-128 0,2 1 128 16,1 0-128-16,-2-3 128 0,0 0-128 0,-2-3 0 15,1-1 0-15,0-4 128 0,1-3-128 0,-2 1 160 16,0-2-160-16,1 1 160 0,1 1-32 0,1 1 0 15,-1-1 0-15,2 0 0 0,1-4-128 0,0 1 0 0,1-3 144 16,0-3-144-16,0 0 0 0,2-3 0 0,3-2 0 16,-2-1 0-16,0-2 0 0,-1-2 0 0,4-2 0 15,-2-1 0 1,3 1-448-16,2-4-96 0,3-3-32 0,-1-6-6928 16,-2-3-1392-16,0-3-288 0</inkml:trace>
  <inkml:trace contextRef="#ctx0" brushRef="#br0" timeOffset="26718.59">18089 7678 11967 0,'2'10'1072'0,"-2"-10"-864"15,0 0-208-15,0 0 0 0,-4 10 4000 0,3-1 752 16,1 3 160-16,1 3 16 0,0 2-4016 0,0 1-912 15,0 3 0-15,0 2 0 0,-1 2 0 0,0 1 208 16,0 1-32-16,-1 5-16 0,-1 4 0 0,1 3 0 16,1 4 0-16,0 3 0 0,-2 3-160 0,-2 2 160 0,2 4-160 15,1-1 160-15,0 0-160 0,0 1 0 16,-3 5 0-16,2 0 0 0,-2 3 0 0,1-1 0 0,-3 0 0 0,4 1 0 16,2-2 0-16,-1 8 0 0,-1 5 0 0,0-2 0 15,0-6 0-15,-1 3 128 0,1 4-128 0,0-2 0 16,-1 2 304-16,-1 1-32 0,0-1 0 0,-1 1 0 15,1-2 112-15,-1 1 32 0,2 8 0 0,1-1 0 16,0-2-48-16,1-2-16 0,-4-5 0 0,3 5 0 16,1 2-144-16,0-3-16 0,0-4-16 0,1-4 0 15,1-2-176-15,1 1 160 0,-1-3-160 0,2 3 160 16,1-1-160-16,-4-3 0 0,1-5 0 0,0-1 0 16,0-2 0-16,0 2 0 0,-1-1 0 0,1 0 0 0,-1 1 0 15,1-1 0-15,1-4 128 0,0-2-128 16,-2-1 0-16,1 1 0 0,2-2 0 0,-1 6 128 0,1 2 0 15,1-2-128-15,0-2 192 0,1-3-64 0,-1-1-128 0,-1 0 0 16,1-5-160-16,0 4 160 0,3-4 0 0,-1 0 0 16,-4 0 0-16,4-6 0 0,2-4-176 0,-4-3 176 15,0-7-192-15,3-2 192 16,-4-6-736-16,3-3-32 0,1-4-16 0,-7-7 0 16,5 6-640-16,-5-6-128 0,8 3-32 0,-8-3 0 15,0 0 48-15,0 0 16 0,9-1 0 0,-9 1 0 16,0 0 304-16,0 0 64 0,10-5 16 0,-10 5 0 15,5-6-720-15,-5 6-128 0</inkml:trace>
  <inkml:trace contextRef="#ctx0" brushRef="#br0" timeOffset="27426.988">16547 8643 27647 0,'-7'3'2448'0,"1"0"-1952"0,6-3-496 16,-6 5 0-16,6-5 832 0,-4 10 64 16,1 1 0-16,-1 0 16 0,2 0-768 0,2 0-144 0,1 1 0 0,1 3 0 15,3 3 0-15,-2 3 0 0,2 0 0 0,3 4 0 16,-1 3 0-16,1 5 0 0,-1 4 0 0,2 2 0 15,-3 4 0-15,3 2 0 0,-3 0 0 0,0 3-128 16,0 0 128-16,-2 2 0 0,1-1 0 0,0 2 0 16,0-1 0-16,-1 5 0 0,0 4 0 0,-1-2 0 15,-1-3 0-15,0 1 144 0,1-1-16 0,1 1-128 16,-1 3 448-16,-2 0 0 0,2 2-16 0,-1-4 0 16,0-3 16-16,0-2 16 0,0 0 0 0,1 0 0 15,-3-1-144-15,0 2-16 0,0 3-16 0,0-2 0 16,0-2-288-16,0-2 128 0,-3-3-128 0,2-2 0 0,0-1 128 15,0 1-128-15,1 0 0 0,-1 2 0 0,-2-2 0 0,2-3 0 16,0-3 128-16,-1-1-128 0,1-3 0 0,-2-2 0 16,1-4 0-16,1-1 0 0,-1-7-320 15,0-1 0-15,1-1-16 0,0-5 0 16,0-3-640-16,1-10-128 0,0 0-32 0,0 0 0 16,-7 4-1744-16,7-4-368 0,0 0-64 0,-8-5-16 0</inkml:trace>
  <inkml:trace contextRef="#ctx0" brushRef="#br0" timeOffset="27951.278">15552 8737 13823 0,'0'0'1216'0,"-7"4"-960"16,-4-1-256-16,2 2 0 0,2 2 3008 0,0 2 544 15,0-3 112-15,4 4 32 0,-2 1-3008 0,3 1-688 16,1-1 0-16,0 3 0 0,-1 0 128 0,2 4 64 16,3 2 0-16,0 4 0 0,-1 0-64 0,3 5-128 15,-5 7 192-15,2-3-64 0,1 1-128 0,1 2 0 16,-3 5 0-16,3 1 0 0,-2-1 0 0,1 1 0 15,-1 0 0-15,0 1 0 0,0 0 0 0,1 5 0 16,0 6 0-16,-3-2 0 0,0-3 384 0,0 1 0 16,0-1 0-16,0-1 0 0,0-1 144 0,0 4 32 15,0 0 0-15,1 1 0 0,1-3-176 0,1-1-48 16,4-3 0-16,-4-2 0 0,-1-5-208 0,2 1-128 16,0-3 128-16,0 0-128 0,1 1 0 0,0 0 0 0,1 0 0 0,2-2 0 31,-1-5-1328-31,0-3-336 0,1-5-64 0,-3-1-6960 0,-1-3-1392 0</inkml:trace>
  <inkml:trace contextRef="#ctx0" brushRef="#br0" timeOffset="28724.201">17494 7468 23951 0,'0'0'1056'0,"-8"9"224"0,4 3-1024 0,-2 3-256 0,2 3 0 0,2 5 0 16,1 2 768-16,-1 3 112 0,2 0 16 0,0 8 0 15,0 5-688-15,0 2-208 0,0 1 128 0,2 0-128 16,0 2 0-16,0 2 128 0,-1 2-128 0,1 6 0 16,0 7 128-16,2 2-128 0,-5 1 0 0,1 1 0 15,0 1 0-15,0 5 0 0,1 4 128 0,1 0-128 0,0-1 192 0,-1 1-32 16,-1-2 0-16,1 2 0 0,0 3 96 0,2 5 0 16,-2 0 16-16,3 0 0 0,-2-3-16 0,2 6 0 15,-2 3 0-15,0-1 0 0,1-5 128 0,1 3 32 16,-1 4 0-16,-1-2 0 0,-1-2-48 0,-1 0-16 15,0-1 0-15,0 6 0 0,0 0-112 0,0-1-32 16,-1-6 0-16,1 6 0 0,1 3-48 0,0-2-16 16,-2-6 0-16,1 3 0 0,0 2 64 0,0 0 16 15,-1-1 0-15,2-1 0 0,3-5 96 0,0 3 0 16,-2 3 16-16,3-3 0 0,-2-5-112 0,2-3-32 16,0 0 0-16,1 1 0 0,0-1-192 0,0-2 128 15,2-7-128-15,-1-1 0 0,3-4 0 0,1 2 0 16,1 0 0-16,0 1 0 0,0 1 0 0,3-3-256 0,0-6 16 15,0 3-16016-15</inkml:trace>
  <inkml:trace contextRef="#ctx0" brushRef="#br1" timeOffset="37467.577">14412 8905 15663 0,'-12'0'1392'0,"4"0"-1120"16,-1 0-272-16,1-4 0 0,2 0 928 0,-2 1 128 15,3 0 32-15,-2 1 0 0,0-2-384 0,2 2-64 16,-1 0 0-16,6 2-16 0,-4-3 32 0,-2 0 16 15,2 0 0-15,4 3 0 0,0 0-336 0,0 0-64 16,0 0-16-16,0 0 0 0,-5 3-64 0,5-3-32 0,0 0 0 0,-6 6 0 16,6-6 64-16,-4 10 16 0,0-1 0 0,2 1 0 15,1 0 16-15,0 2 16 0,-1 0 0 0,2 0 0 16,-1 1 96-16,1 3 16 0,0 3 0 0,1-2 0 16,3 1-128-16,-2-1 0 0,2 3-16 0,0 0 0 15,2-2 32-15,-1 0 16 0,1 2 0 0,-1 0 0 16,2 3-64-16,0 0-16 0,1 0 0 0,0-2 0 15,-2-3-208-15,3 1 144 0,-2 2-144 0,3 0 128 16,1-1-128-16,1-3 0 0,1-3 144 0,2 2-144 16,3 3 128-16,0 0-128 0,0-4 128 0,0 2-128 15,2 4 0-15,1-4 144 0,-1-4-144 0,1 0 0 16,0-2 144-16,2 0-144 0,0-2 0 0,2 1 144 0,1 2-144 16,-2-2 160-16,2-2-160 0,2 2 160 0,1 0-160 0,2 0 192 15,0 1-192-15,1 0 192 0,1 0-64 0,3 1 0 16,0 0 0-16,1 1 0 0,0-1-128 0,1-1 128 15,-3-1-128-15,3 1 128 0,0 1-128 0,5 0 0 16,0-2 144-16,2 2-144 0,1 0 144 0,0 2-144 16,0-4 192-16,-1 2-192 0,-2 1 144 0,2-3-144 15,3 0 0-15,-1 2 144 0,0 2-144 0,2-2 0 16,4-3 144-16,-4 1-144 0,0 2 0 0,-1-1 144 16,-1-2-144-16,3-2 0 0,3-1 128 0,1-1-128 15,1 1 0-15,0 1 0 0,0 1 160 0,-1 0-160 16,-2-2 128-16,0-1-128 0,3-1 128 0,-1 3-128 15,3 1 0-15,-1-1 128 0,0 1-128 0,-1 0 160 16,-4 0-160-16,2-1 160 0,2 1-160 0,3 0 0 16,-2-1 0-16,5 0 0 0,-1-3 0 0,-2 1 0 0,-3-1 0 0,4-1 0 15,2 1 128-15,2-2-128 0,0-2 128 0,1 2-128 16,2-1 128-16,-4 1-128 0,-1 1 128 0,0-1-128 16,3-1 128-16,1 0-128 0,-1 0 0 0,-1 0 128 15,-5 3-128-15,1-3 128 0,2 2-128 0,-1 0 128 16,1-1 32-16,3 0 0 0,-1-1 0 0,-1-1 0 15,-5-3 16-15,6 2 0 0,1 0 0 0,1-1 0 16,4-2-32-16,0 3 0 0,-3-3 0 0,-1 1 0 16,-1-3-16-16,3 1-128 0,0-2 192 0,5 2-64 15,-4-2-128-15,-3 2 128 0,-5-2-128 0,2 2 128 16,0 2-128-16,3-1 0 0,1 0 144 0,-2-2-144 16,-1 0 224-16,0-1-32 0,0 0 0 0,-1 2 0 15,0-3-192-15,0 0 0 0,1 2 128 0,-1-3-128 16,-3-1 144-16,2 0-16 0,-1 4 0 0,3 0 0 0,-2 1 0 0,1-1-128 15,-5 1 192-15,0-1-64 0,-5-4-128 0,1 3 160 16,0 0-160-16,1 4 160 0,-4-1-160 0,5 0 0 16,-2-3 0-16,1 1 128 0,-4-2-128 0,0 0 0 15,-3 1 0-15,2 0 0 0,0 0 0 0,3 3 0 16,-2-3 128-16,2 1-128 0,-2-2 0 0,-1 0 0 16,-4-1 0-16,-1 0 0 0,-2 1 0 0,4-1 0 15,3 0 0-15,-3 1 128 0,-4-2-128 0,1 0 0 16,3 1 0-16,-3-1 0 0,-3-1 0 0,1 2 0 15,-5-1 128-15,4 2-128 0,-4-2 0 0,3 0 0 16,-1 0 0-16,4 0 128 0,0-1-128 0,-3 2 0 0,0-1 0 16,-3-2 128-16,1-1-128 0,-2 1 0 0,0-1 0 15,-1-3 128-15,2-1-128 0,2-1 0 0,-3-2 0 0,2 3 128 16,1 0-128-16,-3 0 0 0,2-2 0 16,-1 0 0-16,-7 0 0 0,-2 1 0 0,1 0 0 0,-2 2 0 15,-4 0 0-15,1 3 0 0,-1-1 0 0,0 1 0 16,-4-2 0-16,1 2 0 0,0 0 128 0,-1 1-128 15,2 1 0-15,-3 1 0 0,1-4 0 0,1 0 0 16,3 2 0-16,-4-1 0 0,-2 1 128 0,0-2-128 16,0-4 0-16,0 4 0 0,1 1 0 0,-1-3 0 15,-3-5-160-15,0 3 160 0,-3 2-208 0,-2 3 80 16,-3 1 0-16,-1 1 0 0,1 0 0 0,-3 1 0 16,-3-2 128-16,1 2 0 0,-1 1 0 0,0 0 0 15,-3 3 0-15,1-2 0 0,-2-2 128 0,0 2-128 0,-5 3 0 16,3-3 144-16,-3 3-144 0,0-1 0 0,1-3 0 15,-3 2 0-15,-2 0 0 0,-2 1 0 0,4 1-144 0,-2 1 16 16,-4-3 0-16,1 4 0 0,-2 0-128 0,1-2 0 16,0 0-16-16,0-1 0 0,0 0-96 0,-1 1-16 15,0 1 0-15,-2-1 0 0,2 0 64 0,3 2 0 16,0-1 0-16,2 1 0 0,1-3 128 0,1 1 48 16,1-2 0-16,1 3 0 0,2 2 0 0,8 2 0 15,-9-5 0-15,5 2 0 16,4 3-992-16,0 0-192 0,0 0-32 0,0 0-13520 0</inkml:trace>
  <inkml:trace contextRef="#ctx0" brushRef="#br1" timeOffset="41574.231">14545 8868 14735 0,'0'0'1312'0,"-10"0"-1056"0,1 0-256 0,9 0 0 15,0 0 1728-15,0 0 272 0,0 0 64 0,0 0 16 16,0 0-1232-16,0 0-240 0,0 0-48 0,0 0-16 0,0 0-16 0,0 0 0 15,6-6 0-15,3-2 0 0,1 0-304 0,2-1-64 16,5 2-16-16,-1-2 0 0,-1-2 16 0,2 2 0 16,2-1 0-16,2 0 0 0,0 0 112 0,3-1 32 15,-1 0 0-15,4 0 0 0,1 4 80 0,3-2 32 16,3-1 0-16,2 1 0 0,3 4-160 0,3-2-16 16,1-1-16-16,2 1 0 0,1-2-224 0,2 1 0 15,2 1 128-15,3-1-128 0,4-2 0 0,0 3 0 16,2 1 0-16,1-1 0 0,-2-2 0 0,0 2 0 15,1-1 0-15,2 2 0 0,2 3 0 0,1-1 0 16,-2-2 0-16,0 3 0 0,-5 0 0 0,4-1 144 16,3 2-144-16,5 0 128 0,-1 0 112 0,4 1 16 15,-4 0 0-15,1-1 0 0,-4 0-16 0,5 0 0 16,7 2 0-16,-1 0 0 0,-1-2-80 0,-1 0-16 0,-1 1 0 16,6-1 0-16,1 2-144 0,1 2 0 0,-4-2 0 0,0-2 128 15,0 1-128-15,2 0 0 0,3 0 0 0,0 0 0 16,-2-1 0-16,1 0 0 0,0-1 0 0,2 1 0 15,0 1 0-15,0 1 128 0,-3 0-128 0,-1 1 128 16,1-2-128-16,2 0 0 0,3 0 0 0,-5 1 0 16,-1-1 0-16,4 3 0 0,0 4 0 0,2-3 0 15,1-5 0-15,-1 2 0 0,-4 2 0 0,4-2 0 16,4-2 0-16,-4 5 0 0,-5-1 0 0,3 0 0 16,3-1 0-16,0-1 0 0,0-1 0 0,0 1 0 15,-4 0 0-15,2 0 0 0,-3 1 128 0,2 1-128 16,-1-1 0-16,-3 2 0 0,-3-2 0 0,1 3 0 0,1 0 0 15,-4-1 0-15,-1 1 0 0,-3 2 0 0,-5 1 0 16,3-1 0-16,2 0 0 0,-2 2 0 0,1 1 0 0,-2 2 0 16,-1 0 0-16,1 1 0 0,-2 0 0 0,3 2 0 15,3-1 0-15,-2 1 0 0,-3 2 0 0,-1-1 0 16,-7 0 0-16,4-1 0 0,4-5 0 0,-3 4 128 16,-3 0-128-16,-3-2 0 0,-2-2 0 0,-1412-1 0 15,2812-2 0-15,-1409 2 0 0,-2-1 0 0,-1 2 0 16,0 0 128-16,-2 0-128 0,0 1 0 0,-2 1 128 15,-3 1-128-15,0 1 128 0,-3 1 48 0,-1-1 0 16,-2 1 0-16,-1 0 0 0,-2 5-48 0,1-4-128 16,-3-2 192-16,1 0-64 0,0 1-128 0,-3 1 0 15,2-2 0-15,-2-3 0 0,3-3 0 0,-4-1 0 16,-2 2 0-16,-2-3 0 0,5-2 0 0,-2 0 0 0,-4 4 0 16,-2-3-176-16,1-3 176 0,0-1-128 0,-2 0 128 15,-3 3-128-15,0 1 128 0,0-3 0 0,-1-6 0 16,-1 2-128-16,0 3 0 0,-3 2 0 0,3 0 0 0,-9-2 0 15,0 0 128-15,5-7-208 0,0-2 80 0,-5 9 128 16,0 0-208-16,3-8 80 0,1-4 128 0,-3 1-208 16,-1 1 16-16,-1 1 0 0,1 9 0 0,-4-11 0 15,1-6-128-15,-2-1 0 0,-3 4-16 0,0-1 0 16,-2-3 96-16,2 1 32 0,-7 3 0 0,1-1 0 16,-3-2 208-16,0 1 0 0,-5 0 0 0,-1 0 0 15,-6-4 0-15,-1 2 0 0,-1 3 0 0,-5 0 0 16,-4-2 0-16,-1 2 0 0,0 0 0 0,1 2 0 15,-3-3 128-15,-1-2 32 0,-4-1 0 0,-3 1 0 16,-7 3-160-16,1 0 0 0,-3 0 0 0,-2 3 128 0,2-2-128 16,-5 3 0-16,-8 1 0 0,2 3 0 0,-1-4-128 15,0 3 128-15,0 1-160 0,-1 2 160 0,-4 1 0 16,-4-1 0-16,-3 0 0 0,3-2 0 0,2 3 0 0,-5 0 0 16,-2 0 0-16,0 1 0 0,2-2 0 0,5 1 0 15,-2-2 0-15,-1 2 0 0,-5-2 0 0,2 1 0 16,4 3 0-16,-5 0 0 0,-4 2 0 0,2-2 0 15,-2 1 0-15,2 0 0 0,3-1 160 0,-4 1-160 16,-2-1 128-16,3 1-128 0,2 0 176 0,1-1-48 16,1 1-128-16,0-2 192 0,-2-1-192 0,2 1 128 15,2 2-128-15,0-2 0 0,2-2 0 0,-2 0 128 16,-2 0-128-16,4 1 0 0,2 0 0 0,1 0 0 16,-1-3 128-16,1 5-128 0,-5-2 0 0,8 1 0 0,2-1 0 0,-2 0 0 15,-3 2 0-15,-1 0 0 0,-1-1 0 16,3-1 0-16,6 1 0 0,-4-2 0 0,0-1 0 0,-1 1 0 15,1-2 0-15,3 2 0 0,6-2 0 0,0 1 0 16,-1 0 0-16,-1 0-128 0,-1 3 128 0,2-2 0 16,2 0 0-16,4 1 0 0,0-1 0 0,2 2 0 15,-4 0 0-15,2-1 0 0,-2 1 0 0,2 0 0 16,0 3 0-16,4 0 0 0,4 0 0 0,-3 0 0 16,-3-3 0-16,-1 1 0 0,1 4 0 0,2 1 0 15,2-1 128-15,4 0-128 0,2 2 176 0,-2-1-176 16,1 0 144-16,0 3-144 0,2-1 0 0,0 2 144 15,-1-2-144-15,2 1 0 0,1-1 0 0,1 2 0 0,-1 1 0 16,2 0 0-16,0 3 0 0,-1 0 0 0,-1-2 0 16,1 2 0-16,2 1 0 0,2 0 0 0,-1 2 0 15,5 1 0-15,3 1 0 0,-1 0 0 0,2 3 0 0,1-3 0 16,1 3 0-16,3 3 0 0,-3 2 0 0,1 1 0 16,1-2 0-16,0 0 0 0,3 1 0 0,2-1 0 15,2 0 0-15,2 0 0 0,-3-1 0 0,4 1 0 16,1 1 0-16,3-1 0 0,-1-1 0 0,3 0 0 15,2-1 0-15,1-2 0 0,2 1 0 0,1 1 160 16,3 1-160-16,2 2 160 0,2-1-160 0,2 1 0 16,3 0 144-16,-1-2-144 0,2-4 0 0,3 4 128 15,1 3-128-15,2-3 0 0,0-4 0 0,6-1 0 16,1 3 0-16,1 2 0 0,1-1 0 0,2 0 0 16,2 0 0-16,2 0 0 0,2 2 0 0,-1-1 0 15,0 0 0-15,1 0 0 0,0-1 0 0,3-3 128 0,3 1-128 16,1 1 0-16,3 2 128 0,5-2-128 0,2 2 160 15,2-3-160-15,2-2 176 0,0 1-176 0,-1-1 192 16,1 1-192-16,2-4 192 0,2-1-64 0,3 1 0 0,0-1-128 16,3 1 128-16,-1-2-128 0,-1 3 0 0,0-1 0 15,4-1 0-15,2 1 0 0,4 3 0 0,-2 0 0 16,-1 0 0-16,1-1 0 0,-3 0 0 0,4 0 0 16,4 0 0-16,-1 0 0 0,-2 2 0 0,2-3 0 15,-1-3 0-15,4 0 0 0,4-1 0 0,-1-1 0 16,2 1 0-16,-3-2 0 0,-3-1 0 0,4 0 0 15,5-2 0-15,-2 1 0 0,0 0 0 0,-1 1 0 16,0-1 0-16,4-2 0 0,-1 2 0 0,1-1-144 0,-3 0 144 16,1-1 0-16,-2 0 0 0,4 0 0 15,3 0 0-15,-5-1 0 0,1 1 0 0,1-2 0 0,0-1 0 16,4 1 0-16,-1 2 0 0,0-1 0 0,-3-3 0 0,3 3 0 16,0-2 0-16,1 1 0 0,-2-1 0 0,-1 2 0 15,-3-3 0-15,5 0 0 0,1-2 0 0,0 1 0 16,-3 3 0-16,4-3 128 0,4-2-128 0,-2 0 0 15,-4-3 0-15,-2 3 0 0,-1 1 0 0,3 0 0 16,0-3-144-16,-1 1 144 0,-2 0 0 0,-1-2 0 16,1 0 0-16,0-1 0 0,3 2 0 0,-3 1 0 15,-2 1 0-15,-2-1 0 0,1-3 0 0,1 1 0 16,0 1 0-16,-3 0 0 0,-4-2 0 0,2-2 0 16,0 1 0-16,-1-2 0 0,2 1 0 0,-5-1 0 15,-2-4 0-15,-2 1 0 0,2 0-208 0,0-3 80 0,1-5 128 0,-4 3-208 16,-3 5 208-16,-4 0 0 0,-1-2-160 15,-1-1 160-15,-2 1 0 0,2-1 0 0,1-2 0 0,-3 2 0 16,-1 1 0-16,-2-2 0 0,-3-1 0 0,-1-1 0 16,-1-2 0-16,0 1-272 0,3 5 64 0,-6-6 16 15,-4-1-32-15,-3 1 0 0,0-4 0 0,-6 4 0 16,-3 0 224-16,-4-6-176 0,-2-3 176 0,-4 3-160 16,-2 7 160-16,-2-2 0 0,1-2-144 0,-5 2 144 15,-2 0 0-15,-4 2-144 0,-2 1 144 0,-2 1 0 16,-3-2-144-16,-1 2 144 0,-6-1 0 0,1-2-144 15,-3-3 144-15,-3 1 0 0,-3 0 0 0,-4 2 0 16,-4-4-272-16,-2 4 16 0,-4 3 16 0,-3-6 0 16,-6-1-16-16,0 4 0 0,-3 1 0 0,-1 0 0 15,0 0 96-15,-1 0 16 0,2-2 0 0,-3 2 0 0,-5 1 144 0,-1 0 0 16,0-1 0-16,-5 4 0 0,1 3 0 0,0 1 0 16,1-2 0-16,-2 1 0 0,-1 0 0 0,-7 2 0 15,-2 0 0-15,0 1 0 0,2-2 0 0,-1 1 0 16,2 1 0-16,-3-2 0 0,-4 0 0 0,1 2 0 15,-3-2 0-15,5 0 0 0,2-1 0 0,-2 1 0 16,-3 0 0-16,-2 1 0 0,-4 1 0 0,0-2 0 16,3-1 0-16,-1 2 0 0,0 3 0 0,-2-3 0 15,0-1 0-15,4 1 128 0,0 2-128 0,3 1 0 16,-3 0 0-16,-3-4 128 0,-2-1-128 0,4 3 0 16,2 3 128-16,1 1-128 0,-5-1 0 0,0-1 0 15,-2 1 0-15,2 0 128 0,2-1-128 0,-2 0 0 16,-3 0 0-16,0 1 128 0,-2 0-128 0,4 0 192 0,4-1-64 15,-2 1 0-15,-3-2-128 0,0 0 0 16,-3 3 128-16,4-1-128 0,4 2 0 0,-2 0 128 0,-2-1-128 16,-1 2 0-16,-4-1 0 0,5 0 128 0,5-1-128 0,-1 0 0 15,-4 1 0-15,1 0 128 0,-2 0-128 0,4 1 0 16,6 0 0-16,-5-1 0 0,-4 1 0 0,1 1 0 16,1-3 0-16,2 3 0 0,2 0 0 0,0 1-128 15,2-1 128-15,-2 1 0 0,0-2 0 0,2 1 0 16,3 1 0-16,2 1 0 0,1 1 128 0,-5 0-128 15,-2 0 0-15,2 2 144 0,4-2-144 0,3 3 0 16,2-1 0-16,-1 2 0 0,-3-2 0 0,0 3 0 16,0-1 128-16,2 0-128 0,0 1 0 0,4 0 0 15,3 2 0-15,-1 2 0 0,-4 2 128 0,-2-3-128 0,2-1 0 16,3 0 0-16,3 2 0 0,2 1 0 0,4-2 0 0,-4 4 0 16,0 2 0-16,0-2 0 0,3 1 128 0,-3 1-128 15,-1-2 0-15,4 3 0 0,3 4 128 0,-1 0-128 16,1 0 0-16,-1-1 0 0,-1-1 0 0,0 1 128 15,-2 0-128-15,1 0 0 0,1 0 128 0,3 2-128 16,3-1 0-16,1 1 0 0,3-1 128 0,2 0-128 16,1 0 192-16,2 2-192 0,0 1 160 0,2 2-160 15,3 0 128-15,-1-1-128 0,3 0 0 0,0 2 128 16,4-1-128-16,1-1 0 0,5-2 0 0,0 0 0 16,3 2 0-16,1-3 0 0,6-3 0 0,-2 0 0 0,4 1 0 15,2 1 0-15,3 2 0 0,0-1 0 16,5-2 0-16,-2 0 0 0,3 1 0 0,3 3 0 0,2 0 128 15,4-1-128-15,0-1 0 0,5 1 0 0,-1-1 0 16,7 0 0-16,2 1 0 0,2-2 0 0,1-2 0 16,1-1 0-16,2 1 0 0,2-1 0 0,3-1 0 15,2-1 0-15,6 1 0 0,2 1 0 0,3 1 0 16,1-2 0-16,-1-3 0 0,2 2 0 0,1 1 0 0,3 2 0 16,4-2 0-16,2 1 128 0,3-1-128 0,1 2 0 15,-2 0 0-15,3 1 0 0,3 4 0 0,3-1 0 16,2-1 0-16,2 0 0 0,-2-3 0 0,3-2 0 15,4 2 0-15,2-2 0 0,3 0 0 0,0-1 0 16,0-3 0-16,6 4 0 0,2-2 0 0,0-1 0 16,-2-2 0-16,2 0 0 0,6-2 0 0,1 0 0 0,-5 0 0 15,5-2 0-15,6 0 0 0,0 2 0 0,-6 2 0 16,5-5 0-16,1 0 0 0,0 0 0 0,-3 1 0 16,6 0 0-16,2-2 0 0,0 1 0 0,-8 0 0 0,6 0 0 15,4-3 0-15,-5 1 0 0,-5 2 0 16,5-2 0-16,1 0 0 0,-1 0 0 0,-1-2 0 0,0 0 0 15,5-2 0-15,-6-1 0 0,-3-3 0 0,4 0 0 16,6-1 0-16,-5-1 128 0,-5-4-128 0,3 1 160 16,2 0-160-16,-1 0 160 0,-4-2-160 0,3-1 128 15,-1-1-128-15,-3 0 128 0,-6 2-128 0,1-2 0 16,0-3 0-16,-3-1 128 0,1 0-128 0,-3 2 0 16,-3-3 0-16,2-1 128 0,2 0-128 0,-7-2 0 15,-6-5 0-15,0 1 0 0,-2 1 0 0,0-4 0 16,-4 0 0-16,-3 0-176 0,-5 2 16 0,-1-2 0 0,1 0 0 15,-3 0 0-15,-1 3 160 0,-5-1-128 0,-8-1 128 16,-2 0-128-16,-6-3 128 0,-5 1 0 0,-4 2 0 0,-1-1-128 16,-7-2 128-16,-2 1 0 0,-2 4 0 15,-5-1 0-15,-3 0 0 0,-4 1 0 0,-3-1 0 0,-3 1 0 16,-3-1 0-16,-5 0 0 0,-4 3 0 16,-4 0 0-16,-2-1 0 0,-3-3-128 0,-3 0 128 0,-4-1 0 15,-4 0 0-15,-3 0 0 0,1 2 0 0,-4 0 128 16,-3-3-128-16,-2 5 0 0,-3-4 0 0,-2 5 0 15,-6-1 0-15,-6 1 0 0,-3-2 0 0,-2 1 0 16,-2 1 0-16,2 0-160 0,-2-1 160 0,-2-2 0 16,-3 0-192-16,-4 1 64 0,-3 0 128 0,-1 1-208 15,5-1 208-15,-3 1-144 0,-7 3 144 0,-2 0-128 0,-2-3 128 16,3 3 0-16,3 3 0 0,-3-2-128 0,-4 1 128 16,-3 1 0-16,0 1 0 0,2-2 0 0,0 0 0 15,-4 2 0-15,-6-2 0 0,0 2 0 0,4-1 0 0,-2 1 0 16,0-1 0-16,-4 2 0 0,-3 4 0 0,3-2 0 15,0-3 0-15,-2-1 0 0,-1 2 0 0,1 1 0 16,2-2 0-16,-3 3 128 0,-3 2-128 0,1 0 0 16,1-1 0-16,0 1 0 0,-3 2 0 0,1 1 128 15,0-1-128-15,2 1 0 0,0 0 176 0,-3 2-48 16,-3-2 0-16,2 3 0 0,1 1-128 0,-2 1 128 16,-4-1-128-16,1 1 128 0,2 0-128 0,-3 2 128 15,-2-1-128-15,6 1 128 0,0 1-128 0,-1 1-176 16,-7-1 48-16,5 2 0 0,1-1 0 0,-2 2 0 15,-3 0 0-15,4 4 0 0,5 0 128 0,-2 2-208 0,-6 0 80 16,3 3 128-16,2-2-144 0,3 5 144 0,0-1 0 16,0 2 0-16,1 3 0 0,0 1 0 0,2-1 0 15,-1 6 0-15,0 2 0 0,2 0 0 0,5 2 0 0,1-2 0 16,2 0 128-16,0 1-128 0,2-3 176 0,4 4-176 16,2-1 256-16,2 2-48 0,-1-2-16 0,4 3 0 15,2 1 0-15,7 4 0 0,6 3 0 0,0 2 0 16,-1 0-192-16,6-1 176 0,5 3-176 0,2-2 160 15,4-3-32-15,5 0-128 0,5 3 192 0,5 0-64 16,4-2-128-16,2 3 0 0,3 2 0 0,0 1 128 16,4-5-128-16,4 0 0 0,2-1 0 0,2-3 0 15,1-3 0-15,5-1 0 0,2 1 0 0,2-3 0 16,0-6 0-16,2 0-176 0,0 3 176 0,3 0-128 16,0-2 0-16,1-1 0 0,2 1 0 0,0-2-9616 15,2 2-1920-15</inkml:trace>
  <inkml:trace contextRef="#ctx0" brushRef="#br1" timeOffset="46597.368">22292 3002 8287 0,'2'-10'736'16,"3"-1"-592"-16,2-1-144 0,3 0 0 16,1 0 448-16,3 0 64 0,-5-3 16 0,2 2 0 15,-1 1-224-15,-2 1-48 0,-1 0-16 0,-3 0 0 0,0-2 192 16,-1 0 32-16,-3-2 16 0,0 1 0 0,-1-2 48 0,-2 1 16 15,-1 3 0-15,-2-2 0 0,0 1-272 0,-3 1-48 16,-2 1-16-16,0 0 0 0,-1-4 160 0,2 3 16 16,-3 2 16-16,0 0 0 0,-2-5 208 0,1 2 32 15,1 0 16-15,-4 2 0 0,-2 0 176 0,-1408 0 16 16,1405 0 16-16,1409 0 0 0,-1409 1-352 0,-1 1-80 16,0-1-16-16,-3 1 0 0,0-3-160 0,-1 1-16 15,-1-1-16-15,-3 0 0 0,-5-1-32 0,-3-1 0 16,-2 2 0-16,-2 4 0 0,-1 1-192 0,2 0 144 15,-1 2-144-15,0-3 128 0,0 0 16 0,1 1 0 16,-2-3 0-16,0 2 0 0,0 0 48 0,-1 4 16 16,0 2 0-16,2 0 0 0,-1-1 48 0,0 5 16 0,3 5 0 15,-5 1 0-15,-3-3-64 0,-2 3-16 0,-1 2 0 16,-3 3 0-16,-4 4-192 0,2-1 0 16,1 0 0-16,-3 0 0 0,-3 3 0 0,-1-2 0 0,-1 3 0 0,5 0 0 15,3-1 0-15,4 3 0 0,5-2 0 0,2-1 0 16,1-1 0-16,2 1 0 0,1 0 0 0,2 5 0 15,1-1 176-15,4 2-176 0,-1 0 192 0,2 4-192 16,1 2 192-16,1 1-192 0,2-1 192 0,-1 1-192 16,0-1 128-16,3 1-128 0,-3 2 0 0,4 0 0 15,-2-1 128-15,4 1-128 0,-1 0 0 0,4 2 0 16,0 1 0-16,1 0 0 0,0 1 0 0,3-1 0 16,-2 1 0-16,3-1 0 0,4 0 128 0,0-2-128 15,2-2 0-15,3 0 128 0,-1 1-128 0,1 4 0 16,4 6 160-16,-1-3-160 0,1 1 128 0,3-4-128 0,2 0 128 0,0-1-128 15,2-1 0-15,-2 3 128 0,3-2-128 0,-1 2 0 16,2 1 144-16,0 2-144 0,3 0 0 0,0 0 144 16,2-2-144-16,0 1 0 0,1-2 128 0,2 0-128 15,1 1 0-15,0-4 0 0,1-1 0 0,1 1 128 16,1-1-128-16,0 3 0 0,4 2 192 0,1-2-192 16,-3-2 192-16,2-1-192 0,2 1 160 0,2 3-160 15,-4-5 128-15,3 0-128 0,-1-1 0 0,3 0 128 16,1 0-128-16,2 1 0 0,0 1 128 0,1 0-128 15,5-1 0-15,1 0 128 0,0-2-128 0,1 0 128 16,-1-2-128-16,0-3 128 0,-1-1-128 0,1 0 128 16,3-1-128-16,1 3 128 0,2-1-128 0,-1 2 0 15,2 1 144-15,2-1-144 0,-1 3 0 0,0 0 144 0,-1-2-144 16,1-1 0-16,1-7 128 0,5-2-128 0,3 1 0 0,-2 0 0 16,4 1 0-16,-3 0 0 0,-1-1 128 0,0 0-128 15,-1-6 0-15,4 1 0 0,-1-5 0 0,2 2 0 16,0-1 144-16,1-1-144 0,-4 0 0 0,0-4 144 15,-1-5-144-15,3 1 0 0,4-2 0 0,0-1 0 16,0-3 0-16,-1-1 0 0,0-3 0 0,-6-2 0 16,0-3 0-16,1-2-176 0,1-3 176 0,1 1-128 15,2-2 128-15,-4 1 0 0,-3-1 0 0,-1-1 0 16,-3-5 0-16,-1-1 0 0,-2-2 0 0,1 1 128 16,1-1 32-16,0-2 16 0,-1-1 0 0,-2 2 0 15,-1-2 0-15,-3 0 0 0,-2-1 0 0,-5 3 0 16,0-3-176-16,-2 0 0 0,-1 0 144 0,1-5-144 0,-2-7 0 15,1-1 0-15,0-2 0 0,-2 0 0 0,-4-1-240 16,0-2 48-16,3 2 0 0,-1 1 0 0,-3 2 16 16,-2-3 16-16,-5 1 0 0,2-2 0 0,-1-2 160 15,-2 3 0-15,-3 3 0 0,0 2 0 0,2 0 0 0,-4 0 128 16,-2 1-128-16,-2-2 128 0,-1 4-128 0,0 0 192 16,-1-3-64-16,-2-2 0 0,-1 0-128 0,-1 1 0 15,0 1 128-15,-1 2-128 0,-4-1 0 0,-1 0 0 16,0-3 0-16,-3 1-192 0,-3-2 192 0,2 3 0 15,0-3-144-15,-2 2 144 0,-4 2 0 0,-2 2-176 16,-3 2 176-16,2 2-128 0,1-4 128 0,-4 3 0 16,1-1-144-16,-2 1 144 0,3 0 0 0,-2-2 0 15,1 1 0-15,-1 3 0 0,3 3 0 0,-1 1 0 16,1 1 0-16,1 0 0 0,-2-1 0 0,-1 2 0 16,0-2 0-16,-1 2 0 0,-1-2 0 0,-1 3 0 15,-2 1 0-15,-1 1 0 0,-2-2 0 0,1 1 0 0,1 0 0 0,-1 0 0 16,1 3 0-16,2 1 0 0,1-1 0 0,-1 2 0 15,1 2 0-15,-2 1 0 0,1-1 0 0,-3 0 0 16,-2 0 0-16,1 0 0 0,0 0 0 0,1 0 0 16,-2 0 0-16,0 1 0 0,1 2 0 0,0 0 0 15,0 2 0-15,1-2 0 0,0-2 0 0,-1 0 0 16,-1 1-160-16,-3 0 160 0,-4 3 0 0,0 1-144 16,-2 0 144-16,-1 5-160 0,3 3 160 0,-1 0-160 15,1-5 160-15,0 1 0 0,2 0 0 0,0 4-128 16,1 3 128-16,-2 0 0 0,-2-1 0 0,-3-1 0 15,1 3 0-15,4-2 0 0,-1 1 0 0,2 1-128 0,-3 1 128 16,2 2 0-16,0 1 0 0,0 1 0 16,-2 1 0-16,0 2-128 0,-7 0 128 0,1-1 0 0,2-1 0 15,1-3 0-15,1 2 0 0,2 2-128 0,2 1 128 0,2 3 0 16,1 1 0-16,-1 3 0 0,-2-1 0 0,3 2 0 16,-2 4 0-16,0-2 0 0,2 0 0 0,-1 1 0 15,2 2 0-15,1 0 0 0,1 2 0 0,0-1 0 16,0-2 0-16,0 2 0 0,0 1 0 0,0 1 0 15,-1-2 0-15,1 1 0 0,-2 2 752 0,0-2 176 16,0-3 32-16,4 4 16 16,5 5-1600-16,2 1-320 0,-2-2-64 0,4 0-16 0,0-2 832 0,2 2 192 15,0 0 0-15,1 1 0 0,1 1 0 0,1-2 0 16,0-1 0-16,1 3 0 0,-1 1 0 0,2 6 0 16,0 0 0-16,1 0 160 0,-2-2-160 0,1 3 0 0,1 0 0 15,1 2 0-15,2-1 800 0,1 1 176 16,1-3 48-16,-2-1 0 15,4-1-1648-15,-2 0-320 0,3-1-64 0,1 2-16 0,0 2 832 0,1 0 192 0,-1 2 0 16,3-3 0-16,1-3 0 0,0 1 0 0,-1-2 0 0,-1 2 0 16,0 1 0-16,6 0 0 0,2-3 0 0,1 5 0 15,-2 0 0-15,1 0 0 0,1-4 0 0,2 0 0 16,3-1 944-16,0 0 80 0,-1 0 0 0,0 0 16 31,3-1-1616-31,2 0-336 0,0-1-64 0,0 3-16 0,-3 0 800 0,1 2 192 0,0-1 0 0,1 1 0 16,-1 0 0-16,1-1 0 0,1-2 0 0,0-1 0 15,3-3 0-15,0 2 0 0,0-3 0 0,1-1 0 16,4 3 0-16,1-3 0 0,-2-2 0 0,2 3 0 0,2 1 0 16,1 2 0-16,-2 2 128 0,4-3-128 0,0-1 0 15,0-2 128-15,-3 1-128 0,2 0 0 0,0-3 160 16,1 1-160-16,1-4 128 0,1 1-128 0,0 1 128 0,0 0-128 16,3-2 0-16,1-2 128 0,0 2-128 0,-1 1 0 15,1 1 0-15,1-3 128 0,1-5-128 0,0 2 0 16,-2 4 144-16,3-2-144 0,3-4 0 0,0 2 0 15,0-3 0-15,1-1 0 0,4-1 0 0,-3-2 0 16,-3-1 0-16,2 0 0 0,-2-2 0 0,1 1 0 16,0-1 0-16,3-3 0 0,1-3 0 0,0 0 0 15,-4 0 0-15,1 1 0 0,-1 0 0 0,-2 0 0 16,1 2 0-16,0 0 0 0,-3-4 0 0,5 0 0 16,4-1 0-16,0-1 0 0,-2 1 0 0,0-2 0 15,0-2 0-15,-1-2 0 0,-5-2 0 0,2-1 0 0,2-1 0 16,-1-2 0-16,1-1 0 0,0-1-128 0,2 3 0 15,0-3 0-15,-1-6 128 0,-2 1-128 0,-4 0 128 16,-3 2-128-16,-1-2 128 0,-1 0 0 0,0 0 128 0,2 2-128 16,-4-1 0-16,4 1 144 15,3 0-144-15,-2-2 0 0,-5-4 176 0,0-1-176 0,2 3 160 0,-2-2-160 16,-3 0 128-16,-2-1-128 0,1-1 0 0,-2-2 0 16,1-3 0-16,-1 1 0 0,0 3 0 0,0-1 0 15,0-1 0-15,0-1 0 0,2-2 0 0,-2 3 0 16,0 3 0-16,-4 0 0 0,-3-2 0 0,-1-3 0 15,2 1 0-15,-1-3 0 0,-2-3 0 0,-1 0 0 16,0 0 0-16,-2-1-208 0,0-1 64 0,-2 3 16 16,-1-2 128-16,-1 2-128 0,0-3 128 0,-4 0-128 15,1-1 128-15,0-3 0 0,0-2 0 0,-3 4 0 0,-2 5 0 16,0 2 192-16,1-2-32 0,0 2-16 0,-2-1 48 0,0 1 16 16,-2-1 0-16,-1 0 0 0,0 1-208 0,-2-5 0 15,1-1 0-15,-3 1 0 0,1 2 0 0,-4 1-128 16,-2 2 128-16,1 0-160 0,-2 0 160 0,-3-1-128 15,-4-2 128-15,1 2-128 0,-2 2 128 0,1 2-160 16,-4-1 160-16,-2 0-160 0,1-1 160 0,-2-1 0 16,0 0-144-16,2 2 144 0,-4 2 0 0,3 0-176 15,0 0 176-15,0 2-128 0,-2 4 128 0,-1 0 0 16,-1 0 0-16,0-3 0 0,-2 2 0 0,-2-1 0 16,-2 1 0-16,-1-1 0 0,1 3 0 0,-1 0 0 15,-1-2 0-15,3 2 128 0,-2 4-128 0,2-1 0 0,-2 0 0 16,-2 2 0-16,2 1 0 0,-1 3 0 0,1-2 0 15,-3 0 0-15,0 1-160 0,-1 0 160 0,5 0-192 0,-3 0 192 16,2 0-128-16,3 0 128 16,2 0 0-16,-3 1 0 0,-2 4 0 0,-1-2 0 0,-2 0 0 0,-2 3 0 15,-2 1 0-15,4-1 0 0,1 2 0 0,2-2 0 16,-1 6 0-16,1-2 0 0,1 0 0 0,-2 0 0 16,2-1 0-16,1 1 0 0,-3-3 0 0,2 3 0 15,-1 2 0-15,-1 1 0 0,2-1 0 0,-1 2 0 16,3 0 0-16,1 0 0 0,0 0 0 0,1 2 0 15,-1-4 0-15,-3 4 0 0,1 0 0 0,0 0 0 16,2 0 144-16,-3 3-144 0,-1 0 128 0,2 2-128 0,-3-3 0 16,3 5 128-16,0 1-128 0,0 0 0 0,1-2 0 15,0 2 0-15,1 4 128 0,-2-2-128 0,-5 0 0 16,4 0 0-16,1-3 0 0,3 4 0 0,1 3 0 0,1 1 0 16,2-2 0-16,-1 2 0 0,3 0 0 0,0 5 0 15,0 6 0-15,1 0 0 0,-1 3 0 0,1 4-224 16,-1 2 80-16,0 1 16 15,3 3-352-15,4 2-64 0,-2 2-16 0,-1 1-13168 16</inkml:trace>
  <inkml:trace contextRef="#ctx0" brushRef="#br2" timeOffset="57703.971">21415 3986 15663 0,'-12'2'688'0,"6"-1"144"0,-3 0-656 0,9-1-176 0,-7 2 0 16,7-2 0-16,0 0 896 0,0 0 160 0,-8 2 32 0,8-2 0 15,0 0-816-15,0 0-144 0,-7 7-128 0,7-7 144 16,0 0-144-16,0 0 0 0,-8 4 0 0,8-4 128 15,-3 7 160-15,3-7 32 0,-4 6 0 0,-2 0 0 16,6-6 320-16,0 0 64 0,-3 5 0 0,3-5 16 16,0 0-48-16,-5 8-16 0,5-8 0 0,0 0 0 15,0 0-80-15,0 0-32 0,-2 7 0 0,2-7 0 16,0 0-96-16,0 0 0 0,0 0-16 0,0 0 0 16,0 0-144-16,0 0-32 0,0 0 0 0,0 0 0 15,8 1 864-15,1-2 160 0,-1-3 48 0,5-1 0 16,3-4-1600-16,2-1-320 0,-2-3-64 0,4-1-16 15,-1-4 672-15,2 2 144 0,-1-1 32 0,-1 2 0 0,1-5-176 0,1 0 128 16,0-1-128-16,1-2 128 0,1-3 64 0,3-1 0 16,0 1 0-16,2-3 0 0,4 1 32 0,-1-3 16 15,0-2 0-15,-2 4 0 0,1 4-112 0,-1 0-128 16,-5-2 176-16,0 1-176 0,-2-1 0 0,1 2 0 16,-3 1 0-16,1 0 0 0,0 1 0 0,-1 0 0 15,0-1 0-15,2 2 0 0,3 2 0 0,-2 0 160 16,0 0-160-16,1 1 128 0,-1-1-128 0,0 4 192 15,-1 2-192-15,0-1 192 0,-2-1-192 0,1 2 0 16,-2 3 0-16,-1-3 0 0,-1 2 0 0,-1 0 0 16,-1-1 0-16,0 2 0 0,-2 2 0 0,-2-1 0 15,0-3 0-15,0 1 0 0,-2 4 0 0,0 1 0 16,-1-1 128-16,-2 1-128 0,0-3 0 0,-2 3 128 16,0-1-128-16,-1 0 128 0,-1 2 32 0,0-1 0 0,-1-1 0 15,-1 8 0-15,0 0-16 0,0 0 0 0,0 0 0 0,0 0 0 16,0-7-144-16,0 7 0 0,0 0 144 0,0 0-144 15,0 0 0-15,0 0 0 0,-5-5 0 0,5 5 0 16,-8 1 0-16,0 0 0 0,1 2 0 0,-1 1 0 16,-1 3 0-16,0 0-128 0,-2 2 128 0,0 0 0 15,0 1 0-15,-2-2-128 0,-2 3 128 0,-1 2 0 16,-1 3 0-16,-4 0 0 0,1-2 0 0,0 2-128 16,-3 3 128-16,0 3 0 0,-5 1 0 0,2 0 0 15,-3-2 0-15,2 2 0 0,-3 3 0 0,1 0 0 16,0 5 0-16,1-1 0 0,1-4 0 0,-1 1 128 15,0 0-128-15,-3 0 128 0,0 1-128 0,0-1 128 16,0 1-128-16,-1-2 0 0,-4 1 0 0,3 1 0 0,2 2 0 0,2 0 0 16,3 0 0-16,-2 1 128 0,2-2-128 15,1-2 0-15,-2 0 0 0,2-2 0 0,-2-2 0 0,1 1 128 16,-4 1-128-16,3-1 0 0,0-2 0 0,2 0 0 16,3-1 0-16,0-3 128 0,-1-1-128 0,4-1 0 15,2 2 0-15,1-5 0 0,2-1 0 0,2-1 0 16,1-1 0-16,1-2 128 0,10-8-128 0,0 0 176 15,0 0-176-15,0 0 192 0,0 0-192 0,0 0 0 16,0 0 144-16,0 0-144 0,0 0 0 0,0 0 0 16,10-7 0-16,-1 0 0 0,0-4 0 0,4 0 0 15,-4 0 0-15,7 1 0 0,1 1 0 0,0-2 0 16,-3-3 0-16,3-2 0 0,3 0 0 0,0-1 0 16,2 1 0-16,0-3 0 0,3-2 128 0,0 0-128 0,0-1 128 15,-1-2-128-15,1-2 0 0,1-4 144 0,-1-3-144 0,4 0 0 16,0 0 176-16,2 0-176 0,5 0 160 0,2-1-160 15,0-1 128-15,0-1-128 0,-3 1 0 0,0 1 144 16,1-2-144-16,-1-2 0 0,-5-1 0 0,0-1 0 16,0 5 0-16,2 1 0 0,-3 1 0 0,1 1 0 15,1-1 0-15,-2 3 0 0,-5 3 0 0,2 0 0 16,1 2 0-16,-2-2 0 0,-2-1 0 0,-2 3 0 16,0 3 0-16,-1 0 0 0,0 1 0 0,-4-1 0 15,-1-2 0-15,0 4 0 0,-1 4 0 0,-2 2 0 16,0-1 0-16,0 0 0 0,0 3 0 0,-1 1 0 15,-2 4-144-15,-1 1 144 0,-1 2 0 0,-7 4 0 0,7-2-176 0,-7 2 176 16,0 0-160-16,0 0 160 16,0 0-128-16,0 0 128 0,0 0 0 0,0 0-144 0,0 0 144 0,-4 11 0 15,-3-2-144-15,0-1 144 0,-1 1 0 0,-3 2 0 16,0 2-144-16,1-3 144 0,-2-1 0 0,0 2 0 16,0 4 0-16,1-2 0 0,-3-3-240 0,3 1 64 15,0 0 16-15,3-1 0 16,-2-3-1248-16,0-2-256 0,1 0-64 0,-2-1-13376 0</inkml:trace>
  <inkml:trace contextRef="#ctx0" brushRef="#br2" timeOffset="60300.452">21547 3892 11967 0,'-9'0'528'0,"9"0"112"0,-10 3-512 0,2 0-128 0,-1 2 0 0,4-1 0 16,5-4 1472-16,-9 7 256 0,2-2 48 0,2 1 16 15,5-6-1072-15,-8 6-208 0,-1 1-32 0,2-1-16 16,0 1-48-16,0 0-16 0,0-3 0 0,0 2 0 16,3 4-32-16,-2-2-16 0,3 1 0 0,0-2 0 15,3-7 32-15,-5 8 16 0,4-2 0 0,1-6 0 16,0 0 192-16,0 0 48 0,-2 9 0 0,2-9 0 16,2 9-112-16,-2-9-16 0,3 10 0 0,-3-10 0 0,0 0 0 15,0 0 0-15,0 0 0 0,9 5 0 0,-9-5-80 0,10 5-32 16,1-3 0-16,-1-3 0 0,1-4-32 0,1 0-16 15,1-3 0-15,2-3 0 0,1-3-32 0,1-2 0 16,1-1 0-16,3-3 0 0,1-1-96 0,2-5-32 16,3-2 0-16,1-2 0 0,2 0-32 0,1-1-16 15,0 1 0-15,-1-3 0 0,2-3 48 0,0 0 16 16,-2-1 0-16,-1 2 0 0,-4 3-16 0,1 0 0 16,1-2 0-16,-4 1 0 0,0 0 0 0,1-1-16 15,0-1 0-15,2 0 0 0,-2 2 0 0,2 1 0 16,4 1 0-16,-4 2 0 0,-2 1-176 0,3 1 0 15,-2 2 0-15,2 1 128 0,-1 0-128 0,-4 2 0 16,-1 1 0-16,-1 2 0 0,-4 3 0 0,0 0 0 16,-2 2 0-16,-3 0 0 0,0 0 0 0,-1 3 0 15,-4 0 0-15,1 1 0 0,-5 4 0 0,0-1 0 0,-1 1 0 0,-1 6 0 16,-1-6 0-16,1 6 128 0,-1-4-128 0,1 4 0 16,0 0 0-16,-7-1 0 0,-1 3 0 0,-1 2 0 15,0 3 0-15,0 2-144 0,2 1 144 0,-5-1-160 16,0 1 160-16,-3 1 0 0,1 0 0 0,-3 4-128 15,-1 1 128-15,-2 1 0 0,-1-2-144 0,-1 3 144 16,-2 4 0-16,0 0 0 0,-2-1 0 0,2 2 0 16,-2-1 0-16,-1 4 0 0,-1 4 0 0,2 1 0 15,-1-2-128-15,-1 3 128 0,-1 2 0 0,-2 0 0 16,-2 0 0-16,-1-1 0 0,-4 3 0 0,0 0 0 16,1 1 0-16,-3 0 0 0,3-1 0 0,-1 2 0 0,5 3 0 15,1-3 0-15,3-5 0 0,1-3 0 0,3-1 0 16,-1-3 0-16,4 0 0 0,-1-3 0 0,2-1 0 0,1-1 0 15,-2-4 0-15,2 0 0 0,0-1 0 0,1 1 0 16,2-2 0-16,1-1 0 0,4-4 0 16,2 1 0-16,-2-2 0 0,2-2 128 0,3-6-128 0,7-1 0 15,-7-1 0-15,7 1 128 0,0 0-128 0,0 0 128 16,-6-5-128-16,6 5 128 0,0-10-128 0,5 2 0 16,3-1 0-16,3-2 0 0,1-7 0 0,1 1 0 15,0-2 0-15,5-1 0 0,3-2-128 0,1 0 128 16,0-2 0-16,1 0 0 0,2-2 0 0,0-4 0 15,2-4 0-15,-2 1 0 0,1 2 0 0,2 0 0 16,0 0 0-16,3 0 0 0,0-1 0 0,1 2 0 16,-1-1 0-16,2-1 0 0,1-2 0 0,0-1 0 15,-1-2 128-15,-1 3-128 0,-1 0 0 0,-2 0 0 0,-1 0 0 16,-1 2 0-16,1 5 0 0,-2 0 0 0,4 1 0 16,-3 0 0-16,-1 1 0 0,-1 5 0 0,0 1 0 0,-3 1 0 15,-2-1 0-15,-1 2 0 0,2 1 0 16,-4 3 0-16,-3 1 0 0,-2 1 0 0,0 1 0 0,-2 0 0 15,-2 2 0-15,-1 3 0 0,-7 5 0 0,7-4 0 16,-2-2 0-16,-5 6 0 0,0 0 0 0,0 0 0 16,0 0 0-16,0 0 0 0,0 0-128 0,0 0 128 15,0 0-128-15,-10 8 128 0,-4 1-160 0,0-1 160 16,-1 4-160-16,-1 4 160 0,-3 0-160 0,-1 4 160 16,1 0-128-16,-1 2 128 0,-6 2 0 0,3 1-144 15,-3 1 144-15,1 0 0 0,0 1 0 0,-1 4 0 16,1 8 0-16,-1-4 0 0,2-2 0 0,-2 2-128 0,-1 2 128 0,-2-1 0 15,-2 0 0-15,0 1 0 0,0-3 0 0,-1 1 0 16,1 3 0-16,0 1 0 0,-1-1 0 0,2 2 0 16,-1 3 0-16,3-4 0 0,0-2 0 0,4-3 0 15,-1-3 0-15,1-1 0 0,-2 2 0 0,0 1 0 16,-2 0 0-16,4-1 0 0,0-2 0 0,2-4 0 16,1-1 0-16,1-2 0 0,0 2 0 0,4-3 0 15,2-4 0-15,2-4 0 0,1-2 0 0,2-4 128 16,1-4-128-16,8-4 0 0,0 0 0 0,0 0 144 15,0 0-144-15,0 0 0 0,0-14 0 0,3-1 0 16,2 0-160-16,4-6 160 0,4-4-208 0,3-4 80 16,3-2 128-16,2 2-208 0,0 0 208 0,4-1 0 15,5-3 0-15,2-1 0 0,2-1 0 0,3-3 0 0,1-6 192 0,4-3-192 16,2-3 192-16,7-1-192 0,1 2 192 0,3 0-192 16,-2 1 128-16,-1-2-128 0,-1-1 0 0,-3-1 0 15,0-1 128-15,0 5-128 0,-1 3 0 0,0 5 0 16,-3 5 192-16,-2 4-192 0,-3 3 192 0,-3 4-192 15,-3-1 208-15,-5 5-64 0,-4 4-16 0,-3 3 0 16,-4 4-128-16,-1 0 0 0,-5 2 0 0,-1 4 0 16,-10 3 0-16,0 0 0 0,0 0 0 0,0 0 0 15,0 0 0-15,7 7 0 0,-7-7-144 0,3 10 144 16,-3-10-448 0,-3 11 32-16,0-1 0 0,-1 1 0 0,-3 0-1808 0,1-2-352 15,0 0-80-15</inkml:trace>
  <inkml:trace contextRef="#ctx0" brushRef="#br3" timeOffset="69409.44">21756 3553 5007 0,'0'0'0'0,"0"0"192"0,0 0-48 0,0 0 32 0,0 0-176 0,0 0 0 0,0 0 0 0,7-4 0 31,-7 4-432-31,9-4-112 0,1 1-32 0,-3 1 0 0,3-1 416 0,-2 0 160 0,2 2-128 0,0 1 128 16,0 0 0-16,-10 0 128 0,9 0 0 0,-1 0 0 16,-8 0 896-16,11 0 192 0,0-2 48 0,-11 2 0 15,0 0 32-15,8-1 16 0,0 0 0 0,-8 1 0 16,0 0-224-16,9 0-32 0,-9 0-16 0,0 0 0 16,0 0-32-16,9-1-16 0,-1-3 0 0,-8 4 0 15,9-1-176-15,-9 1-48 0,7-4 0 0,-7 4 0 16,0 0-64-16,0 0 0 0,0 0-16 0,6-3 0 0,0-4-32 0,-6 7 0 15,0 0 0-15,0 0 0 0,-1-8-16 0,-2 1-16 16,1-1 0-16,1 1 0 0,-4 3-240 0,-1-2-32 16,-3 1-16-16,2-1 0 0,1-3-64 0,-3 3-16 15,0-1 0-15,0 1 0 0,-2-3-64 0,-4 0-32 16,-1 0 0-16,-2 0 0 0,-2-1-160 0,-1-2 128 16,3-1-128-16,-2 2 128 0,-2 2-128 0,1-2 0 15,0 0 0-15,-1 1 128 0,0 1-128 0,-1 0 160 16,-1 0-160-16,1 0 160 0,0 0 0 0,0 0 0 15,-2 0 0-15,1 2 0 0,0 2 16 0,-1-1 0 16,3 0 0-16,-5-1 0 0,0 3-48 0,0-1 0 16,1 1 0-16,1 0 0 0,-1-4 0 0,3 5 0 15,0 0 0-15,0 1 0 0,0-1-128 0,-1 0 0 0,0-1 0 0,-1 3 128 16,1 3-128-16,0-2 0 0,-5-1 0 0,2 1 0 16,-2 1 0-16,2 3 0 0,0 1 0 0,0-3 0 15,-2 1 0-15,3 0 0 0,2 2 0 0,2 2 0 16,1 2 0-16,1 0 0 0,-1-1-144 0,2 2 144 15,2 5 0-15,-2 0 0 0,1 0-128 0,-1 2 128 16,-1 0 0-16,1 1 0 0,3 0-128 0,-2-1 128 16,0 1 0-16,0-1 0 0,0 2-128 0,-2 0 128 15,-1-2 0-15,1 1 0 0,3 0 0 0,1 0 0 16,-2 2 0-16,1 0 0 0,2-2 0 0,1-1 0 16,-1 2 0-16,1 1 0 0,0-2 0 0,1 4 0 15,2 3 0-15,-3-1 0 0,1-1 0 0,1-1 0 16,3-1 0-16,-2 0 0 0,3 0 0 0,-1-1 0 0,0 2 0 15,1-1 0-15,2 0 0 0,0 0 0 0,2 1 0 0,-3 2 0 16,1-1 0-16,0 1 0 0,2-2 0 0,-1 1 0 16,2 0 0-16,-1 0 0 0,0 1 0 0,2 0 0 15,1-2 0-15,1 0 0 0,0 1 0 0,1-2 0 16,1-2 0-16,2 0 0 0,0 2 0 0,-1-2 128 16,2 0-128-16,1 0 0 0,0-2 0 0,1 0 0 15,0-2 128-15,2 3-128 0,1-2 0 0,1 0 0 16,-1-1 0-16,2 3 0 0,1-1 0 0,0 0 0 15,0-3 0-15,3 4 0 0,0-1 0 0,1 1 0 16,0 0 0-16,2-1 0 0,0-3 0 0,2 1 0 16,2-1 0-16,0 1 0 0,-2 0 0 0,2-1 0 15,-2 0 0-15,1 0 0 0,0-1-144 0,1-1 144 0,0 0 0 16,0-1-144-16,0 0 144 0,0 0 0 0,-1-1 0 0,1 0 0 16,0 0 0-16,2 0 0 0,-2-1 0 15,2 0 0-15,3-2 0 0,-1 1 0 0,2-1 0 0,0 1 0 16,1 0 0-16,-4-3 0 0,1 2 0 0,-1-3 0 15,1-2 0-15,-2 1 0 0,0-1 0 0,-1 1 0 16,3 0 0-16,-1 0 0 0,2-1 0 0,0 0 128 16,1-1-128-16,0-2 0 0,-1-2 0 0,3-1 0 15,1 7 0-15,-1-6 0 0,-2 1 0 0,2-2 0 16,-1-1 0-16,-4-1 0 0,0-1 0 0,-1 2 0 16,1-4 0-16,-3 0 128 0,0 0-128 0,2 0 0 15,0 1 0-15,-2-1 0 0,2 1 0 0,0-1 128 16,2-2-128-16,2-1 0 0,-2-3 0 0,-2 1 0 15,-1-1 0-15,-1 3 128 0,0-3-128 0,-1 0 0 0,0 0 0 16,-2 0 0-16,-1-1 0 0,0-4 0 0,0-4 0 0,-2 1 0 16,3 2 0-16,-1 0 0 0,-3 0 0 0,1 2 0 15,-2 0 0-15,2 1 0 0,0 0 0 0,-3 0 0 16,-2-1 0-16,0 3 128 0,-1-3 64 0,-2 2 0 16,-3-2 16-16,1 1 0 0,0 1 64 0,-1-3 16 15,-1-1 0-15,1-2 0 0,-1 1-128 0,1-2-32 16,-1-5 0-16,1 2 0 0,-3-1-128 0,-1 5 0 15,-2 0 0-15,0 1 0 0,3-2 0 0,-3 1 0 16,-3 3 0-16,2 1 0 0,-1-1 128 0,1 0-128 16,0 0 128-16,-2 1-128 0,-1 1 0 0,-2 1 128 15,-3-3-128-15,2 0 0 0,4-1 128 0,-1 0-128 16,-4 4 128-16,0-3-128 0,1-4 0 0,-2 2 0 16,-6-1 0-16,2-1 0 0,1 1 0 0,0-2-176 15,0 2 48-15,-1 1 0 0,-3 0 128 0,2 0-160 0,-1-1 160 16,-2 3-160-16,1 1 160 0,1 1 0 0,1 1 0 0,0 1 0 15,-4 0 0-15,2 1 0 0,-4 1 0 0,0-1 128 16,0 0-128-16,-2-1 0 0,-1 0 0 0,0 2-128 16,0-1 128-16,-1 1 0 0,-3 0 0 0,2-1 0 15,0 3 0-15,2-2-160 0,0 1 160 0,-1 0 0 16,4-2-128-16,-2 4 128 0,1 1 0 0,2 1 0 16,-2-2-160-16,0 1 160 0,0 0-128 0,-2 3 128 15,2 1 0-15,-4 0 0 0,-1 1 0 0,0-1-128 16,2 1 128-16,0 0 0 0,-4 1 0 0,2 0 0 15,-2 0 0-15,3 1 0 0,-1 3 0 0,4-1-128 0,-2 1 128 16,3-1 0-16,-2 1 0 0,2 1 0 0,2 0 0 16,-2 2 0-16,0-2 0 0,1 1 0 0,-2 2 0 0,1-1 0 15,-1-1 0-15,3 3-128 0,0-2 128 16,-4 0 0-16,-5 0 0 0,1 2 0 0,3 0 0 0,-1 2 0 16,0 2 0-16,3 0 0 0,0-2 0 0,1 2-128 15,1 0 128-15,0 1 0 0,0 1 0 0,1 0 0 16,0 3 0-16,-2-1-128 0,1-1 128 0,1 0 0 15,-1 1 0-15,1 1 0 0,0 1 0 0,0 3 0 16,3-1 0-16,-3 1 0 0,-1 0 0 0,1-1 0 16,0 0 0-16,3-1 0 0,-2 2 0 0,1-1 0 15,0 1 0-15,1 0 0 0,0-2 0 0,1 1-128 16,-2-1 128-16,2 0 0 0,1-1 0 0,-1 1 0 16,1 2 0-16,2-1-128 0,-2-2 128 0,1-1 0 0,0-1 0 15,1 2 0-15,2-1 0 0,-2 3 0 0,1 0 0 0,3 0 0 16,-2-2 0-16,1 3 0 0,0 0 0 0,-1 2 0 15,2 0 0-15,1-1 0 0,2-3 0 0,1 2 0 16,-5 0 0-16,3 0 0 0,-2-1 0 0,3-1 0 16,3-1 0-16,0 2 0 0,-1 1 0 0,1 0 0 15,-1 0 0-15,1 1 0 0,1-2 0 0,1 2 128 16,0 1-128-16,1-2 0 0,0 2 0 0,1 0 0 16,2-1 0-16,1 2 0 0,0-2 0 0,1 2 0 15,0-1 0-15,-1 1 0 0,3 1 0 0,0-1 0 16,0-2 0-16,1-1 0 0,1-1 0 0,1 0-128 15,-2 1 128-15,2 1 0 0,1-3 0 0,3 0 0 16,0-3 0-16,-3 2 0 0,0 1 0 0,1-2 0 16,1-1 0-16,2 1 0 0,-2 2 0 0,2-1 0 0,0 2 0 15,4-1 0-15,2 0 0 0,-2-1 0 0,1 1 0 0,1 0 0 16,-5-2 0-16,4 0 0 0,2 1 0 0,1-1 0 16,2 0 0-16,0 0 0 0,-3-2 0 15,2 1-128-15,1 0 128 0,-2-1 0 0,-2-1 0 0,1 1-128 16,1-2 128-16,0 1 0 0,3-1 0 0,-2 0 0 15,2 0 0-15,0 1 0 0,3 0 0 0,-1 1 0 16,0-2 0-16,0 0 0 0,-2-1 0 0,1-3-128 16,-5-1 128-16,1-1 0 0,3 0 0 0,-2-1 0 15,-2-1 0-15,1-2 0 0,1 0 0 0,2 2 0 16,-4 0 0-16,3-1 0 0,2-1 0 0,-3-2 0 16,1-1 0-16,4-1 128 0,3 1-128 0,-1-1 0 0,-1-1 0 15,-2 0 128-15,-1-2-128 0,2 3 0 0,-4 1 0 16,2-2 0-16,-3 0 0 0,2-3 0 0,0 1 0 0,0 1 0 15,1-2 0-15,1 0 0 0,2 0 0 0,-1-1 128 16,-1 1-128-16,-2-2 0 0,1 0 0 0,-2 1 128 16,-2 0-128-16,0-2 0 0,-1-4 0 0,-1 4 0 15,-1 0 0-15,1 0 0 0,-3 1 0 0,1-1 0 16,-1-2 0-16,1 0 0 0,1-1 0 0,0 2 0 16,-2-2 0-16,-1 1 0 0,-3 0 0 0,0-1 128 15,1-2-128-15,-2 2 0 0,-4 0 0 0,0-1 128 16,1 0-128-16,-2 0 0 0,2-1 128 0,0 0-128 15,-4-2 176-15,2 0-48 0,-2 0 0 0,0-1 0 16,0-2-128-16,0 1 192 0,-3 1-192 0,0-2 192 16,1-2-192-16,0 1 0 0,-1-3 0 0,-1 2 128 15,0 0-128-15,-1-2 0 0,1-5 0 0,-6 2 0 16,2 0 0-16,0 2 0 0,-1-1 128 0,-1 2-128 0,-1 0 0 16,0-1 0-16,1 1 0 0,-2-2 128 0,0 0-128 0,-3 2 0 15,2-4 0-15,-3 3 0 0,2-1 0 0,-3-1 0 16,-1 4-144-16,0-1 144 0,-3 1-144 0,2 1 144 15,1 1-208-15,1 0 80 0,-2-1 128 0,-1 0-160 16,-4 3 160-16,1-1-160 0,-1 3 160 0,2 0 0 16,-2-1 0-16,2 3-128 0,-1 0 128 0,0 1 0 15,-2 3-144-15,4 0 144 0,-4-3 0 0,3 2 0 16,2-1 0-16,-5 2 0 0,-2 1 0 0,2-2 0 16,0-2 0-16,2 2 0 0,-4 2-128 0,0 0 128 0,-1 1 0 15,0-2 0-15,-1-2 0 0,1 2 0 0,0 1 0 16,1-1 0-16,-1-2 0 0,-4 1 0 15,3 0-128-15,-2 1 128 0,2 2 0 0,-1 1 0 0,1 0-144 0,0 1 144 16,0 0 0-16,1 0 0 0,-3 3-128 0,2-1 128 16,-3 0 0-16,-1 0 0 0,0 3 0 0,-1 0 0 15,2-1 0-15,1 2-128 0,0 0 128 0,1 1 0 16,-4 1 0-16,4 0 0 0,1-2-128 0,1 4 128 16,-2 0 0-16,1 0 0 0,0 0 0 0,0 1 0 15,-1-1 0-15,0 2 0 0,0 1 0 0,0-1 0 16,0-1 0-16,0 2 0 0,-3-2 0 0,3 2 0 15,1 3 0-15,0 0 0 0,0 0 0 0,-2-1 0 16,2 1 0-16,-1 0-128 0,2-2 128 0,0 1 0 16,0 1 0-16,0 0 0 0,1 2 0 0,-1 0 0 15,0 0 0-15,-2 1 0 0,2 0 0 0,0 1 0 0,-1 1 0 16,2 1 0-16,0-5 0 0,-1 4 0 0,0-1 0 0,1 0 0 16,4 1-128-16,-3 0 128 0,-4 1 0 0,2 0 0 15,3 0 0-15,0-2 0 0,1-1 0 0,0 0 0 16,1 0 0-16,0 1 0 0,1 0 0 0,0 1 0 15,2 0 0-15,1-1 0 0,0 1 0 0,1 1 0 16,0 0 0-16,1 2 0 0,1-1 0 0,1 3 0 16,0 2 0-16,-2-2 0 0,-1 1 0 0,1 0 0 15,0 1 0-15,2 0 0 0,0 2 0 0,1-1-128 16,-2-1 128-16,4-1 0 0,-4 0 0 0,3-2 0 16,2 1 0-16,2 0 0 0,1-2 0 0,1 1 0 15,-1 2 0-15,1-1 0 0,2-2 0 0,2 2 0 16,-1 1 0-16,2-1 0 0,-1 1-128 0,2 0 128 0,1-2 0 15,1 4 0-15,1 3 0 0,1-1-128 0,1-1 128 16,-1-1 0-16,2 0 0 0,1 1 0 0,0 0 0 0,2-1 0 16,0-2 0-16,0 0 0 0,1-1 0 0,0 1 0 15,1 1 0-15,0-2 0 0,2 2 0 0,1-2 0 16,1 3-128-16,1 0 128 0,1 1 0 0,1-3 0 16,-2-1 0-16,1 1 0 0,3-2 0 0,-1 1 0 15,-2 1 0-15,2-2-128 0,-3 1 128 0,5 3 0 16,-3-3 0-16,1-1 0 0,2-3 0 0,-1 1 0 15,1 0-192-15,3-1 192 0,2-1-192 0,0 2 192 16,0-5-208-16,0 1 64 0,1 2 16 0,1-4 0 16,-1-1-80-16,-1 0-16 0,-1 0 0 0,-2 0 0 15,2-2-32-15,-3 2 0 0,0-2 0 0,2 0 0 16,0-1-32-16,0 2-16 0,2 0 0 0,-1-3 0 0,-2-1 48 0,0 0 0 16,3-2 0-16,0 0 0 0,0 0 96 0,-1 0 32 15,0-4 0-15,-1 2 0 0,0 1 128 0,1-3 0 16,1 0 0-16,1-1 0 0,0-3 0 0,1 2 0 15,-1-1 0-15,-2 1 0 0,0-3 0 0,-1 1 0 16,-3 2 0-16,-2-2-128 0,-1-1 128 0,-3 1-128 16,1-1 128-16,-1 1-128 0,-1 3-48 0,0-3 0 15,2 0 0-15,-3-1 0 0,2-1-96 0,1-1-32 16,0-2 0-16,1-1 0 0,-2 1 96 0,-2-2 16 16,-5-2 0-16,2 0 0 0,0-2 320 0,-1-3 64 15,-4-3 0-15,-2 0 16 0,0 1 624 0,-4-3 128 16,-4-1 32-16,-1-4 0 0,-1-2 48 0,-3 0 16 0,-2-1 0 15,-1-2 0-15,3-4-544 0,-1 3-96 0,-1 4-32 16,-1 3 0-16,1 3-384 0,0 1 0 0,1 3 0 16,-4 6-176-1,-2 2-352-15,1 0-80 0,1-1-16 0,-1 2-14928 0</inkml:trace>
  <inkml:trace contextRef="#ctx0" brushRef="#br3" timeOffset="71186.434">21751 3545 15599 0,'0'0'688'0,"0"0"144"0,0 0-656 0,0 0-176 16,5-6 0-16,3-1 0 0,1 1 272 0,-2 1 32 0,-7 5 0 0,8-4 0 16,-1-3-304-16,0 3 0 0,-7 4 0 15,7-5 0-15,-7 5 0 0,7-3 0 0,-7 3-128 0,0 0 128 16,0 0 0-16,8-2-144 0,-8 2 144 0,0 0 0 16,0 0 0-16,0 0-128 0,0 0 128 0,0 0 0 15,0 0 0-15,0 0 0 0,0 0 144 0,0 0-144 16,0 0 464-16,0 0-16 0,0 0 0 0,-6-5 0 15,1 2 272-15,-3 0 48 0,2-2 16 0,1 1 0 16,-1 0-16-16,2-2 0 0,-3 1 0 0,2-3 0 16,-1-2-240-16,-1 1-48 0,-1 0-16 0,-1 2 0 15,3-1-192-15,-4-2-32 0,1-1-16 0,-1 1 0 16,-2 1-96-16,0 1-128 0,-1-3 176 0,-1 0-176 0,2 0 304 16,-2-1-48-16,0-3-16 0,-2 0 0 0,1-1 32 15,-2 4 16-15,1 1 0 0,-4 0 0 0,-1 0 0 0,0 1 0 16,0 2 0-16,0 0 0 0,2 4-64 0,-3-2-16 15,0 3 0-15,0-2 0 0,0 1-80 0,0 0-128 16,-6-2 176-16,4 3-176 0,1 3 192 0,0-4-192 16,-1 0 192-16,-3 2-192 0,2 0 160 0,0-1-160 15,-1 2 128-15,2-2-128 0,-2 2 192 0,-3 1-64 16,-4 1 0-16,0 0 0 0,1 1 720 0,0-2 144 16,0 1 32-16,-1 3 0 15,-1 1-1616-15,1 1-320 0,2-1-64 0,1 3-16 0,-2 0 736 0,1 2 256 16,1-2-144-16,3 1 144 0,0-1 0 0,0 1 0 15,3 3 0-15,1 1 0 0,1-4 832 0,0 4 160 16,-2 3 32-16,2 2 0 16,2 0-1600-16,-2 0-304 0,2 1-64 0,1 2-16 0,1 2 800 0,0 2 160 15,0 0 0-15,2 0 0 0,-1 0 0 0,3-1 144 16,0 2-144-16,0-1 128 0,2 1-128 0,2 2 0 0,3 0 0 0,-2 1 0 16,2-1 0-16,2-1 0 0,1-2 0 0,2 1 0 15,0 0 0-15,2-1 0 0,-1 1 0 0,2-2 0 16,1-1 0-16,2 0 0 0,-1 1 0 0,1 0 0 15,-2 1 0-15,3-2 0 0,-1 3 0 0,2 1 0 16,-3 1 0-16,3 1 0 0,0-4 0 0,0 0 0 16,1 0 0-16,1-1 0 0,-1-1 0 0,1 2 0 15,2-2 0-15,0 0 128 0,2 0-128 0,0 1 128 16,1 0-128-16,-4 0 0 0,4-1 0 0,-1 2 0 16,2 3 0-16,1-2 0 0,1 0 0 0,1 0 0 15,1 0 0-15,2 1 0 0,3-5 0 0,0-1 0 0,0-4 0 16,1 2 0-16,2-1 0 0,0-1 0 0,-1-3 0 0,3 0 0 15,-1-1-144-15,2 0 144 0,-4-2 0 0,2-1 0 16,-1 0 0-16,-2 0 0 0,4 0 0 0,0-2-128 16,2 0 128-16,0 2 0 0,-1-2 0 0,1 2 0 15,-2-3 0-15,-1 0 0 0,1 2 0 0,-1-3 0 16,-3 2 0-16,2-2 0 0,-1-2 0 0,0 0 0 16,3 1 0-16,-1-1 0 0,2-4 0 0,-2 0 0 15,3 0 0-15,0 0 0 0,-2 0 0 0,2-1 0 16,0-2 0-16,-1 1 0 0,0-2 0 0,-3 1 0 15,1 0 0-15,-1-1 0 0,-1 1 0 0,1 1 0 16,-1-1 0-16,-1-2 0 0,3 1 176 0,1-1-176 16,2 1 192-16,0-2-192 0,0-2 128 0,0-1-128 15,-3 2 0-15,-1 0 0 0,0-1 0 0,1-1 0 0,-3 0 0 0,-1 0 0 16,-2 0 0-16,0-1 0 0,1-2 0 0,-3 2 0 16,-1-1 0-16,3 0 0 0,0-3 0 0,0 1 0 15,-1-1 0-15,1 0 0 0,-3-1 0 0,3 0 0 16,0 0 0-16,-3-1 0 0,-3 1 0 0,1-2 0 15,3-3 0-15,-1 3 0 0,-3 0 0 0,1 0 0 16,-2-3 160-16,-1 0-160 0,-2 0 128 0,-3-1-128 16,0 1 256-16,-4-5-48 0,2 0 0 0,-1-1 0 15,-3-3 144-15,-2-3 32 0,0-3 0 0,0 0 0 16,-4 0 64-16,1 0 0 0,-2 2 16 0,2 2 0 16,-4 2-16-16,2 3-16 0,0 2 0 0,-1 1 0 15,0 1-48-15,-3 1-16 0,-4-1 0 0,1 4 0 16,1 0-208-16,-1 1-32 0,-3-2-128 0,1-2 192 0,3 1-192 15,-3-1 0-15,-1-1 0 0,-2 1 0 0,1 0 0 0,0 1 0 16,1-2 0-16,0 2 0 0,-1 0 0 0,2 2 0 16,0 4-128-16,1 0 128 0,2-1 0 0,3 3 0 15,-2 1 0-15,2 3 0 0,-3 1 0 0,2 1 0 16,0 2-128-16,2 2 128 0,-1 1-320 0,-1 1 0 16,3 1 0-16,6-1 0 15,0 0-1792-15,-10 6-384 0,3 4-64 0</inkml:trace>
  <inkml:trace contextRef="#ctx0" brushRef="#br0" timeOffset="84260.675">10015 14020 19343 0,'-14'1'1728'0,"3"-2"-1392"0,-5-2-336 0,6 0 0 15,10 3 2160-15,0 0 352 0,-12-2 80 0,3 0 16 16,9 2-2080-16,-10-2-400 0,1-1-128 0,-2 3 0 0,-2 1 0 0,-1 3 0 15,2 0 0-15,-3 1 0 0,-1 1-160 0,2 3 32 16,2 2 0-16,-2 1 0 0,-2 1 128 0,2 3 0 16,0-1-144-16,-3 4 144 0,-1 2 0 0,3 4 0 15,1 2-144-15,-3 4 144 0,-3 2 0 0,1 8 0 16,-4 5 0-16,1 4 0 0,1 1 240 0,1 0 0 16,0-2 0-16,6 0 0 0,4-1 304 0,1 1 64 15,-2-3 16-15,4 1 0 0,3 3-128 0,3 0-32 16,2-1 0-16,0-2 0 0,0-3-320 0,4-1-144 15,3 0 128-15,-1-5-128 0,-4-3 0 0,2-4 0 16,2-3 0-16,2-4 0 16,0-1-400-16,3-4-112 0,4-4-32 0,-1-3-8912 15,0-5-1776-15</inkml:trace>
  <inkml:trace contextRef="#ctx0" brushRef="#br0" timeOffset="84842.938">9911 14819 7359 0,'0'0'320'0,"-7"5"80"0,-2-1-400 0,2 1 0 16,7-5 0-16,0 0 0 0,-6 0 4800 0,6 0 864 16,0 0 176-16,0 0 48 0,0 0-4816 0,0 0-1072 15,-2-9 0-15,2 0 0 0,2 0-192 0,2 0 192 16,-3-1-208-16,3-1 80 0,-1-3 128 0,1-1-160 16,1-1 160-16,-2-1-160 0,0-4 160 0,6-1 0 15,2 0 0-15,-3-2 0 0,-4-5 0 0,4 3 0 16,2-3 0-16,1 2 0 0,2 0 0 0,0 1 0 15,1-1 0-15,0 3 128 0,-4 2-128 0,2 5 0 16,0 1 0-16,1 4 0 0,-3 2 0 0,2 5 0 16,0 2 0-16,-2 7 0 0,0 3 0 0,0 10-192 15,0 7 192-15,0 7-192 0,-1 5 192 0,-2 3-208 16,-1-1 80-16,-1 6 128 0,1 2-128 0,1 7 128 16,-2 2 0-16,-1 2 0 0,-2 1 0 0,-1-4 0 0,-1-4 0 0,-1-4 0 15,-1-7 192-15,-1-4 128 0,-2-4 0 0,0-5 16 16,-1-5 288-16,2-4 48 0,-3-4 16 0,1-5 0 15,6-8-144-15,-9 0-32 0,1-4 0 0,1-6 0 16,-3-4-256-16,1-4-64 0,2-4-16 0,0-3 0 16,2-6-320-16,2-2-64 0,-3-4-16 0,5-3 0 15,7-1 224-15,-3-1 0 0,4-2 0 0,1 4 0 16,6 2 0-16,0 1 0 0,1 2 0 0,3 1 0 16,3 0 288-16,4 1-48 0,0 0-16 0,5 2 0 15,2 1-224-15,-2 5 0 0,-3 0 0 0,1 4 0 16,-1 3-240-1,0 6-144-15,1 1-16 0,-1 4-16 0,-4 2-2352 0,-2 4-480 0</inkml:trace>
  <inkml:trace contextRef="#ctx0" brushRef="#br0" timeOffset="85181.055">10738 14970 14735 0,'0'0'1312'0,"0"10"-1056"0,0 0-256 0,3 1 0 15,1 1 4384-15,4 2 816 0,-2 3 176 0,2 1 16 16,0 2-4256-16,1 2-864 0,-5 1-272 0,2 5 160 15,0-1-160-15,-2 3 0 0,-5 1 144 0,-2 3-144 16,2 0 0-16,-4 0 0 0,-4-1 0 0,0-1 0 16,1-2 0-16,-1-3 0 0,-2-1-192 0,1-3 64 15,-2-4-192-15,2-2-48 0,1-5 0 0,-1-2 0 32,0-5-1168-32,0-2-256 0,-1-4-32 0,1-5-10960 0</inkml:trace>
  <inkml:trace contextRef="#ctx0" brushRef="#br0" timeOffset="85924.875">11496 14318 33855 0,'-16'2'1504'0,"6"-1"304"0,3-1-1440 0,-2 1-368 16,-1 0 0-16,0 1 0 0,0 1 0 0,0 1-256 15,-1 3 32-15,-4-1 16 0,-2 2-48 0,3 3-16 16,3 2 0-16,-2 4 0 16,-4 1-304-16,0 3-48 0,-2 2-16 0,1 4 0 15,-1 1-64-15,1 3 0 0,1 2-16 0,3 0 0 0,2-1 496 0,2 1 224 0,0 0-192 0,4 3 192 16,3 3 192-16,1 3 144 0,4 3 48 0,2 0 0 15,2-2 96-15,3-1 32 0,1-4 0 16,2-2 0-16,1-3-16 0,4-2 0 0,3-2 0 0,-1-4 0 16,1-3-176-16,1-2-48 0,0-5 0 0,1-4 0 15,1-1-272-15,0-4 0 0,0-5 0 0,-2-5 0 16,1-2-128-16,0-3-48 0,0-4 0 0,0-4 0 16,-3-6-64-16,1-1-16 0,0-2 0 0,0-5 0 15,-1 0 96-15,0-2 16 0,0-3 0 0,1-2 0 16,1-2 144-16,-2-1 0 0,-6 0 0 0,0 2 0 15,2-2 0-15,-3 0 0 0,-2-1 160 0,-3 3-160 16,0-1 0-16,-1 0 0 0,-5-3 0 0,-1 1 0 16,-4 0-384-16,0 2 0 0,-4 3-16 0,-4 2 0 15,-2 3-144-15,1 3-32 16,-1 4 0-16,-1 1 0 0,-6-1 48 0,2 5 0 0,-3 2 0 0,2 5 0 0,-4 3 208 16,1 1 32-16,-1 4 16 0,1 3 0 0,-1 0 272 0,-1 4 256 15,-2 1-64-15,0 1 0 0,-3 2-48 0,1 1-16 16,3 3 0-16,-2 0 0 0,3 1 64 0,2-1 16 15,0 0 0-15,1 1 0 0,1 0 176 0,2 2 16 16,4 0 16-16,1 2 0 0,2-1-176 0,-2 4-48 16,3-1 0-16,1 4 0 0,2 1-192 0,-2 5 0 15,1 1 0-15,1 1 0 0,2-2 0 0,1 2 0 16,2 2 0-16,1-2 0 0,1-1-128 0,2-2 128 16,2-2 0-16,3-2 0 0,-2-2 0 0,1-3 0 15,2-1 0-15,2 0 0 0,2-3 224 0,1-2 0 0,2 0 0 16,2-2 0-16,-1-4 64 0,3-2 16 0,0-3 0 15,2 0 0-15,1-1-96 0,-1 0-16 0,1-3 0 16,0-2 0-16,-5 0 48 0,5 0 0 0,4-1 0 0,-2-1 0 16,2-2 32-16,-2 2 16 0,-1 1 0 0,-2-1 0 15,-2 0-160-15,1 0-128 0,0 1 192 0,-3 1-192 16,0 0 0-16,-1-2-256 0,-3 0 32 0,2 3 0 31,2 1-1856-31,-3-1-368 0</inkml:trace>
  <inkml:trace contextRef="#ctx0" brushRef="#br0" timeOffset="86385.503">12169 14930 33695 0,'0'0'1488'0,"0"0"304"0,-4 10-1424 0,4 0-368 0,0-10 0 0,5 17 0 16,-3 0 208-16,1 3-16 0,-2 0-16 0,1 3 0 15,-4 1-176-15,2 2 0 0,-1-1 0 0,-2 2 0 16,1 2-176-16,-3 2 176 0,0 2-128 0,-4 1 128 16,-1 0-352-16,0-1 16 0,-2-2 0 0,1-3 0 31,1-6-240-31,-1-2-32 0,1-3-16 0,2-5 0 15,-1-3-1920-15,3-4-384 0,6-5-80 0,0 0-4192 0,0 0-848 0</inkml:trace>
  <inkml:trace contextRef="#ctx0" brushRef="#br0" timeOffset="86860.464">12619 14226 30399 0,'0'0'2704'0,"0"0"-2160"16,0 0-544-16,8-2 0 0,6 0 1344 0,1-2 176 15,3-3 16-15,3-3 16 16,-2-1-1744-16,3 1-368 0,3-2-64 0,-1 0-16 0,2-3 512 0,-1-2 128 15,2 1 0-15,-2 1 0 0,-1 4-192 0,4-1 48 0,-2 1 0 0,-2 0 0 16,-2 0 144-16,0 2-208 0,0 4 80 0,-4 2 128 16,-1 2-128-16,-1 5 128 0,-3 1 0 0,-4 5 0 15,-2 2 0-15,-2 5 0 0,0 2 0 0,-2 4 0 16,-3 3 0-16,-6 4 0 0,-2 2 128 0,-7 1-128 16,-5 4 0-16,2 4 0 0,-3 0 0 0,1 3 0 15,-2-5 192-15,2 1-32 0,2-1-16 0,-2 0 0 16,-1-5-144-16,1 0 160 0,1 0-160 0,1-1 160 15,0-2-160-15,3 0 0 0,1-3 0 0,5 1 128 16,1 1-128-16,3-5 128 0,2-3-128 0,2-1 128 16,3 0-128-16,3-5 0 0,0 0 0 0,5-4 128 15,3 0 0-15,2-1-128 0,1 0 192 0,3-1-64 16,4-1 80-16,-1-3 16 0,3 0 0 0,2-3 0 0,-1-1 64 0,4-2 16 16,2-2 0-16,-1-1 0 0,2-1 32 0,0-1 16 15,3-1 0-15,-6-1 0 0,0-2-96 0,-3-4-32 16,-2-3 0-16,-2 0 0 15,-1-4-1184-15,-2-4-224 0,-4-6-48 0,-1 0-16 16,-4 2-1888-16,-4-2-368 0,0-12-80 0,-8 9 0 0</inkml:trace>
  <inkml:trace contextRef="#ctx0" brushRef="#br0" timeOffset="87088.491">12605 14604 26719 0,'0'0'2368'0,"0"0"-1888"0,0 0-480 15,0 0 0-15,15 2 3008 0,3-2 496 0,2-2 96 0,8 1 32 16,-2-3-2928-16,5 0-704 0,4-3 0 0,0-1 0 16,3-5 176-16,4 0-32 0,0-4 0 0,2 0 0 31,-1-3-480-31,-1 2-112 0,0-3 0 0,-1-2-16 15,-3-2-1456-15,-2 2-272 0,-1 2-64 0,-6 1-7792 0,-2-1-1568 0</inkml:trace>
  <inkml:trace contextRef="#ctx0" brushRef="#br0" timeOffset="87491.82">13723 13372 33167 0,'0'0'1472'0,"0"0"304"0,8 5-1424 0,4 0-352 16,4-1 0-16,5 6 0 0,3 4 1664 0,4 3 256 15,-2-1 48-15,4 10 16 0,-1 1-1728 0,0 5-256 16,2-1-240-16,0 5 48 0,1 3 64 0,-1 3 0 16,-4 0 0-16,-2 4 0 0,-4 4-160 0,-2 5-32 0,-2 9 0 15,-4-2 0-15,-2-2 144 0,-2 0 32 0,-3 2 0 0,-4-2 0 16,-4 1 336-16,-2 2 64 0,-3 4 0 16,-3-5 16-16,-4-2 240 0,-4-1 32 0,-4 0 16 0,-1 0 0 15,-1 3 32-15,-1-2 16 0,-3-2 0 0,2-3 0 16,-1-3-288-16,0-4-48 0,-2-1-16 0,3-1 0 15,-2 0-432-15,2 2-80 0,-1-1-32 0,1-6 0 16,1-5-2032 0,-3-7-416-16,-1-7-80 0</inkml:trace>
  <inkml:trace contextRef="#ctx0" brushRef="#br0" timeOffset="88945.947">2525 2621 23951 0,'0'0'2128'0,"-4"-3"-1696"0,-3-1-432 0,7 4 0 16,0 0 384-16,-6-5-16 0,6 5 0 0,0 0 0 15,-7 0-368-15,0 4 0 0,-2 1 0 0,1 3 0 16,-1 2 0-16,-2 1 0 0,-1 0-144 0,-4 5 144 16,1 5 0-16,-1 3 0 0,-4 2 0 0,-1 2 0 15,-1 4 0-15,-4 1 0 0,1 2 0 0,-1 3 128 16,-4 0-128-16,0 2 0 0,3-2 0 0,0 2-176 0,2-1 176 15,-1 2 0-15,1 1 0 0,3 2 0 0,4 0 0 0,-2-1 0 16,2-2 0-16,4-2 0 0,3 0 0 0,3-1 0 16,3 1 0-16,3-2 0 0,1-3 256 0,2 2-32 15,2 2 0-15,4 1 0 0,0 0-96 0,3-2-128 16,0 0 176-16,2-3-176 0,1-1 128 0,3-1-128 16,1-3 0-16,0 1 0 0,-2-2 128 0,3-2-128 15,3 0 0-15,0 3 0 0,-2 2 128 0,2 0-128 16,1-2 144-16,0 1-144 0,0-3 128 0,-2 2-128 15,2-1 0-15,-1 0 144 0,-1 1-144 0,-4 0 0 16,-1 2 144-16,-2 1-144 0,-1-1 176 0,-5 3-48 16,-3 1 0-16,0 0 0 0,-1 1 128 0,-5-2 32 15,-2 0 0-15,-4 0 0 0,-2-1 128 0,-3-1 32 0,-2-1 0 0,-1-2 0 16,0 0-128-16,-2-2 0 0,-1 1-16 0,-1-2 0 16,-4 2-304-16,3-2 128 0,0-3-128 0,-1 0 0 31,-4-3-1088-31,4-3-320 0,4-3-64 0,-2-3-11008 0</inkml:trace>
  <inkml:trace contextRef="#ctx0" brushRef="#br0" timeOffset="90165.936">5319 2567 24239 0,'-12'-8'1072'15,"6"1"224"-15,2-2-1040 0,0 3-256 0,4 6 0 0,0 0 0 16,-6-6 0-16,1 2 0 0,-1-1 0 0,-3 3 0 15,-1 1 0-15,-1 1 0 0,-2 2 0 0,-1 2 0 0,-2-2-128 0,-2 7 128 16,-4 6 0-16,-2 1-144 0,-3 0 144 0,-3 3 0 16,-1 3-144-16,-5 4 144 0,-1 3-192 0,0 1 16 15,0 3 16-15,2 1 0 0,3 8 160 0,6-2-192 16,0-3 192-16,7 2-192 0,1-1 192 0,3 1 0 16,0-1 0-16,2 3 0 0,2 3 0 0,5 0 0 15,-2 2 0-15,5-1 0 0,0-2 0 0,2-2 0 16,1-3 0-16,1 2 0 0,3 0 0 0,0 0 0 15,0 1 0-15,1 1 0 0,4 1 0 0,2 2 0 16,1 2 0-16,3-1 0 0,4-2 0 0,4 0 0 16,0 0 0-16,5 2 128 0,0 4 16 0,3 2 16 15,0 2 0-15,2-1 0 0,1 2-32 0,0 0 0 16,-1-1 0-16,-2-1 0 0,-4-1-128 0,-3 1 0 16,-3 2 144-16,-1-1-144 0,1-2 0 0,-2-2 144 0,-2-4-144 15,-1 2 0-15,-4-5 288 0,1 0-48 0,-2-1-16 0,-2 4 0 16,-5 2 160-16,-2-2 48 0,0-2 0 0,-2 0 0 15,-5-5-48-15,-1 3 0 0,-4-1 0 0,-2 0 0 16,-4-5 48-16,-3 3 0 0,-1 0 0 0,-5 2 0 16,0-2 112-16,-4-1 32 0,-1-3 0 0,-2-1 0 15,-3 0-192-15,-2-3-48 0,1-5 0 0,-1 0 0 16,0-7-1120 0,2-3-240-16,0-4-32 0,2-6-12512 0</inkml:trace>
  <inkml:trace contextRef="#ctx0" brushRef="#br0" timeOffset="91711.605">7724 2453 23903 0,'-7'-12'1056'0,"7"12"224"0,0 0-1024 0,-3-8-256 0,3 8 0 0,-4-6 0 16,1-2 128-16,-2 2-128 0,-4 1 176 0,2 2-176 15,7 3 128-15,-8-1-128 0,-1-1 0 0,-6 7 0 16,-6-1 0-16,-1 7-192 0,-4 0 16 0,0 4 16 16,-3 0-80-16,-1 1-16 0,-2 4 0 0,-3-1 0 15,-2 2-64-15,-2 0-32 0,1 1 0 0,-4 2 0 0,-2 2 224 0,0 3 128 16,1 2-160-16,-1 3 160 0,-1 2 0 0,4 4 0 16,3 2 0-16,1-3 0 0,1 0 272 0,6-2 0 15,5-2 0-15,5-1 0 0,3-1 224 0,6 1 32 16,4 2 16-16,5-1 0 0,0 1-288 0,3-1-64 15,1-1-16-15,5 3 0 0,1 1-176 0,5-1 0 16,-1-2 144-16,4-1-144 0,4-2 0 0,-1-1 128 16,0-4-128-16,5 3 0 0,1 2 0 0,1 2 128 15,3 1-128-15,1-1 0 0,-1-2 128 0,4 1-128 16,2 0 128-16,1 1-128 0,-1 3 0 0,2-4 0 16,4 0 0-16,-5 4-128 0,-2 3 128 0,-1 4 0 15,-1 2 0-15,-2 0 0 0,-1 0 0 0,-3-1 0 0,-1 3 0 16,-3 1 0-16,-2-3 0 0,-2 4 0 0,-4 1 128 15,-2 2-128-15,-2 0 288 0,-2-4-16 0,-4 0 0 0,-4-3 0 16,-2 0 112-16,-3-1 0 0,-1-3 16 0,-6 0 0 16,-1 1-32-16,-3 3-16 0,-1 2 0 0,-3 0 0 15,-8-5 80-15,1-3 16 0,-2 0 0 0,-3 1 0 16,-2 0-32-16,-1 0 0 0,-2-4 0 0,1 2 0 16,3-1-160-16,1-1-16 0,3-1-16 0,2-5 0 15,4-6-224-15,1-2 0 0,4-1-144 0,2-3-14576 16</inkml:trace>
  <inkml:trace contextRef="#ctx0" brushRef="#br0" timeOffset="95915.262">8516 2525 5519 0,'-3'-10'496'0,"3"10"-496"0,-2-9 0 0,1 2 0 15,1-3 2432-15,0 3 384 0,0 7 64 0,-1-8 32 16,-2 0-1808-16,0 3-352 0,0-1-80 0,0 0-16 16,1-3 48-16,-4 0 0 0,2 0 0 0,-2-1 0 15,-1 2-192-15,-1-2-48 0,-3-1 0 0,1-1 0 16,-1-2-176-16,-3 4-32 0,-3 4-16 0,2-2 0 15,-2 3-240-15,-3 2 0 0,0 5 0 0,0 1 0 0,-3 1 0 0,0 4 0 16,-7 2 0-16,3 2 0 0,2 3 0 0,2 5 0 16,3 0 0-16,-3 3 0 0,0 3 0 0,1 2 192 15,6 3-16-15,1-3-16 0,4 1-160 0,-1 0 192 16,2 1-192-16,4 1 192 0,-1-1-192 0,4-3 0 16,3-6 0-16,1 2 0 0,1 0-224 0,5-3-32 15,-1-3 0-15,4-5 0 0,2-6 0 0,0 0-16 16,5-4 0-16,3-4 0 0,-1-5 112 0,3-3 32 15,3-4 0-15,1-1 0 0,2-2 128 0,-1-3 0 16,-1 1 0-16,1-2 0 0,-5 1 128 0,1-1 48 16,-3 3 16-16,-2 0 0 0,0-2-48 0,0 2 0 15,-3 3 0-15,-2 4 0 0,-1 0 16 0,-1 2 0 16,-1 5 0-16,-1 2 0 0,-9 2 64 0,9 2 16 0,-9-2 0 16,8 9 0-16,-3 4-48 0,1 3 0 0,-4 3 0 15,0 3 0-15,-3 3-64 0,-1 4 0 0,-3 4-128 0,0 2 192 16,-2 2-64-16,-4 2-128 0,-1-1 176 0,-1 0-176 15,-3-3 288-15,-2-2-48 0,-3-4-16 0,-2-2 0 16,-1 0 288-16,-4-2 48 0,-2-1 16 0,1 1 0 16,-2-6 48-16,2 1 16 0,2-1 0 0,1-3 0 15,2-2-384-15,2-4-80 0,4-5-16 0,2-1 0 16,3 0-432-16,3 0-96 0,2-4-16 0,8 0-13312 16</inkml:trace>
  <inkml:trace contextRef="#ctx0" brushRef="#br0" timeOffset="96218.792">8797 2924 25791 0,'0'0'2304'0,"0"0"-1856"16,0 0-448-16,-4 10 0 0,-1 1 976 0,4 1 112 0,0 1 0 0,-2 2 16 16,-2 1-864-16,2 1-240 15,0 2 0-15,-4-1 0 0,1 3 0 0,-2-2 0 0,0 1 0 0,-1 2 0 31,2 1-992-31,-2-2-288 0,1-2-48 0,-1-1-6704 0,3-2-1344 0</inkml:trace>
  <inkml:trace contextRef="#ctx0" brushRef="#br0" timeOffset="97374.32">8575 3015 15663 0,'0'0'1392'0,"0"0"-1120"0,0 0-272 0,0 0 0 15,-3-6 1328-15,3 6 208 0,0 0 32 0,0 0 16 16,0 0-1168-16,0 0-224 0,0-7-64 0,0 7 0 15,-1-7-128-15,2 2 0 0,-1 5 0 0,4-7 128 16,0 1-128-16,3-1-192 0,-4 0 32 0,5 0 16 16,2 1-48-16,2 0-16 0,1-1 0 0,2 3 0 15,1-4 208-15,-1 4 160 0,1 0-32 0,0 1 0 0,1-1 80 0,-2 2 16 16,0 2 0-16,-1 4 0 0,-3 1 224 0,0 1 64 16,0 0 0-16,1 3 0 0,-4 1-80 0,0 1-16 15,-3 1 0-15,-2 1 0 0,-3 3-224 0,-2 0-64 16,-1 1 0-16,-5 0 0 0,-2 1-128 0,-4 0 0 15,-4 0 144-15,-3 0-144 0,0 1 0 0,-3-1 144 16,-1 1-144-16,1-1 0 0,3-3 320 0,3 0-32 16,3-4-16-16,-2 0 0 0,-4-1-96 0,5-1-32 15,2-2 0-15,5-2 0 0,-1 1-144 0,10-6 0 16,-6 4 0-16,6-4 128 0,0 0-128 0,0 0 0 16,0 0 144-16,0 0-144 0,0 0 0 0,0 0 144 15,12-3-144-15,3-1 0 0,0 2 304 0,1 0-48 16,-2 0-16-16,3 2 0 0,4 1 0 0,1 1 0 0,1-1 0 15,2 1 0-15,1 0-112 0,0-1-128 0,0-2 176 0,0 1-176 16,2 0 0-16,-2-2 0 0,-2-1-192 16,3 0-8672-16,1 1-1728 15</inkml:trace>
  <inkml:trace contextRef="#ctx0" brushRef="#br0" timeOffset="97763.96">9671 2252 11055 0,'-8'-9'976'0,"2"3"-784"15,6 6-192-15,-4-5 0 0,-2-1 3248 0,6 6 592 16,-6-3 128-16,6 3 32 0,-9-1-3120 0,0 3-624 16,-3 3-128-16,-3 2-128 0,-4 0 0 0,1 3 0 15,-2 1 0-15,-2 4 0 0,-4 3 144 0,2 6-16 16,-2 5 0-16,1 4 0 0,0 0-128 0,1 2 128 16,2-1-128-16,0 1 128 0,1 1-128 0,2 1 128 15,2 0-128-15,1 1 128 0,2-1-128 0,2 1 0 16,2 2 0-16,2 0 0 0,3 0 0 0,2-3 0 15,1-4 0-15,5-6 0 0,0 1 0 0,1-2 0 0,1-4 0 16,4-3 0-16,-2-1 0 0,4-2 0 0,1-4 0 0,0-1 0 31,4-4-1968-31,0-4-320 0,10-5-64 0,-1-7-16 0</inkml:trace>
  <inkml:trace contextRef="#ctx0" brushRef="#br0" timeOffset="98351.07">9561 2795 8287 0,'-15'-3'368'0,"5"3"80"0,0-1-448 0,3 1 0 16,7 0 0-16,0 0 0 0,-9-1 4064 0,9 1 736 15,0 0 128-15,0 0 48 0,0 0-3792 0,0 0-752 16,0-11-160-16,4-1-16 0,3-4-256 0,4 0 0 0,3-3 128 15,1-1-128-15,0 0-176 0,1 2-80 0,2-1 0 0,0 1-16 16,-2-1 16-16,1 2 0 0,-2 4 0 0,-2 3 0 16,-1-2 256-16,-3 3-128 0,0 1 128 0,-1 4 0 15,-8 4 0-15,10 4 0 0,-10-4 0 0,9 11 0 16,-2 5 144-16,-3 4-16 0,1-1 0 0,-4 3 0 16,-1 7-128-16,-1 0 0 0,0 0 144 0,-3 4-144 15,2 2 0-15,-1 4 128 0,-1-3-128 0,-2-1 0 16,2-4 0-16,-1-5 0 0,0-4 0 0,0-6 0 15,2-3 0-15,1-5 144 0,2-8-144 0,0 0 0 16,0 0 192-16,0 0-64 0,0-11 0 0,1-4-128 16,1-5 0-16,0-2 0 0,1-1 0 0,-1-4 0 15,2-4 0-15,-2 1 0 0,3 4 0 0,-1 1 0 16,1 1 208-16,1 2 144 0,3 2 32 0,-1 5 0 0,0 4 208 16,1 2 48-16,-1 0 16 0,1 1 0 0,0 3-160 0,2 2-48 15,-4 1 0-15,3 4 0 0,0 0-448 16,1 2 0-16,2 4 0 0,-1 2 0 0,0-3-256 0,-2 3-112 15,2 0-16-15,-1 1-8768 16,-3 0-1744-16</inkml:trace>
  <inkml:trace contextRef="#ctx0" brushRef="#br0" timeOffset="98588.174">10124 3083 16575 0,'0'0'1472'0,"0"0"-1168"0,-7 3-304 0,7-3 0 16,-6 7 4208-16,1 4 784 0,2 1 144 0,0 6 48 16,1 1-4224-16,-1 0-832 0,-1 0-128 0,0 1 0 15,1-1-224-15,0 3 48 0,-4 1 16 0,0 0 0 31,-2 0-1856-31,0-2-368 0,1-1-80 0,-2-4-10336 0</inkml:trace>
  <inkml:trace contextRef="#ctx0" brushRef="#br0" timeOffset="99119.788">10622 2548 25791 0,'-6'-12'1152'0,"2"5"224"0,-2 3-1104 0,6 4-272 16,-7-3 0-16,7 3 0 0,-9 5 1680 0,2 2 288 15,-1 3 48-15,0 6 16 0,-4-1-1904 0,-1 4-384 16,-3 3-80-16,1 4-16 0,-3 6 352 0,1 0-176 16,-1 0 176-16,3 4-128 0,2 4-192 0,2-2-16 15,0 2-16-15,4-2 0 16,5-5-224-16,2-1-32 0,1-3-16 0,2-4 0 0,2-2 176 0,5-6 48 15,4-5 0-15,1-2 0 0,1-5 400 0,-1 1 0 16,-1-7 0-16,3-5 0 0,2-3 896 0,-1-3 144 0,2-3 48 16,-1-4 0-16,1-2-288 0,-1-1-48 0,0-3-16 15,-1-2 0-15,-3-4-464 0,0-1-80 0,0-1-32 16,-5 1 0-16,0 2-160 0,-4 2 128 0,0-1-128 0,-6-1 128 16,0 0-128-16,-6 1-144 0,0 3 144 0,-3 2-208 15,-1 2-48-15,-3 3 0 0,-2 3 0 0,0 2 0 16,-4 1 256-16,2 3 0 0,-4 2-160 0,0 3 160 15,-2 1 0-15,2 4 0 0,0 3 192 0,0 4-64 16,-1 5-128-16,2 3 0 0,-1 0 0 0,3 5 0 16,1 3 0-16,1 2 0 0,-2 3-192 0,5-1 192 15,4 0-192-15,2-3 192 0,3-2-160 0,1-1 160 16,3 0-304-16,3-5 48 0,2-4 0 0,5-1 0 16,6-2 64-16,-4 0 32 0,-1-3 0 0,4-1 0 15,5-5 160-15,3-2 224 0,3-3-48 0,-1 0-16 0,1-3 80 16,2-2 16-16,-1-3 0 0,1-2 0 0,-1-2-256 15,3-1-208-15,1 0 32 0,0 2 16 16,-2 2-608-16,3 0-128 0,1-1-32 0,0 2-7952 16,0 0-1584-16</inkml:trace>
  <inkml:trace contextRef="#ctx0" brushRef="#br0" timeOffset="99445.337">11125 2104 28559 0,'0'0'2544'0,"0"0"-2032"0,0 0-512 0,10 10 0 15,0 2 528-15,1 4 16 0,3 2 0 0,-3 6 0 16,-1 2-544-16,1 8 0 0,-2 3 0 0,-1 5 0 15,0 4 0-15,-2 7 0 0,-4-1 0 0,0 1 0 16,-2-2 0-16,-1 3 0 0,-2 0 0 0,0 3 0 16,-2 5 0-16,1-4 0 0,-1-3 0 0,-3-3 0 15,2-7 0-15,0-2 0 0,0-1 0 0,0 1 0 16,-1-1-752-16,0 3-96 16,-3 4-32-16,-1-2 0 0</inkml:trace>
  <inkml:trace contextRef="#ctx0" brushRef="#br0" timeOffset="100175.022">8169 5289 25791 0,'-25'-8'1152'0,"7"4"224"0,-1-3-1104 0,-1 4-272 16,1 3 0-16,1 4 0 0,1 3 640 0,-1 2 64 16,-3 1 0-16,1 3 16 0,1 3-720 0,1 4 0 15,-2 1 0-15,3 4 0 0,-1 4 0 0,0 3 0 16,2 5 0-16,0 2 0 0,1-2 0 0,2-1-128 15,1-3 128-15,3-2 0 0,3-3-176 0,4-4 32 16,1-7 0-16,2-3 0 0,1-6-80 0,4-1-16 0,-6-7 0 16,10 0 0-16,1-4 240 0,2-3 0 15,0-2 0-15,4-4 0 0,3-3 160 0,2-4 80 16,-3-2 16-16,3-2 0 0,0-3-256 0,-1-1 0 0,0-3 128 16,0 1-128-16,-2 4 0 0,-1 3 0 0,1 2 0 0,-2 4 0 15,-2 2 0-15,-3 4 0 0,-4 3 0 0,-8 8 0 16,11 1 320-16,-3 6-48 0,-5 4 0 0,-2 6 0 15,-2 8-64-15,-2 5-16 0,0 4 0 0,0 7 0 16,-7 0-32-16,-2 4-16 0,-3 4 0 0,-3 2 0 16,-2 2-144-16,-1 3 192 0,-1 2-192 0,3-2 192 15,-3-4-192-15,2-6 160 0,-1-5-160 0,0-6 160 16,2-2-160-16,4-6 192 0,1-8-192 0,0 1 192 16,1-1-1024-1,2-5-208-15,-1-4-48 0</inkml:trace>
  <inkml:trace contextRef="#ctx0" brushRef="#br0" timeOffset="100405.858">8604 5885 34095 0,'0'0'3024'0,"-7"7"-2416"16,1 3-480-16,2 2-128 0,-3 1 832 0,3 4 128 16,0 4 48-16,-5 6 0 0,2 4-880 0,-3 0-128 15,-1 1-128-15,-1 1 128 16,-2 1-896-16,0 1-64 0,-2-2 0 0,1 2-9536 16,-1-1-1888-16</inkml:trace>
  <inkml:trace contextRef="#ctx0" brushRef="#br0" timeOffset="100982.86">9174 5116 22111 0,'-12'-14'1968'0,"8"6"-1584"0,-5 0-384 0,4 1 0 16,-3 0 1072-16,8 7 128 0,0 0 16 0,-7-2 16 16,7 2-992-16,-8 4-240 0,-1 5 0 0,-2 1 0 15,1 3 0-15,0 4-256 0,-2 5 80 0,-1 2 16 16,-2 5 160-16,0 6 0 0,-3 3-144 0,2 4 144 16,2 2 0-16,-1 6 0 0,1 3-144 0,2 1 144 15,2 2 0-15,2-2 0 0,5-1 0 0,2-3 0 16,1-3 0-16,4-2 0 0,3-2 0 0,-1-5 0 0,4-2 0 0,0-9 0 15,5-3 0-15,1-4 0 0,2-3 0 16,1-5-288-16,1-5 32 0</inkml:trace>
  <inkml:trace contextRef="#ctx0" brushRef="#br0" timeOffset="101605.701">9242 5680 11967 0,'0'0'1072'0,"0"0"-864"0,0 0-208 0,0 0 0 15,0 0 3776-15,0 0 704 0,0-7 128 0,1-2 48 16,1-1-3808-16,4 1-848 0,0-3 0 0,4-1 0 0,-1-2-208 0,2-3 16 16,1-3 0-16,-1-3 0 15,3-4-320-15,1 4-48 0,0 2-16 0,0 3 0 0,-1-1 288 0,1 1 48 16,-2 3 16-16,-1 3 0 0,-1 3 224 0,0 5 0 16,0 2 192-16,-2 3-192 0,-9 0 320 0,9 6-64 15,-5 5 0-15,2 8 0 0,-4 7-80 0,-1 6-32 16,-3 2 0-16,-3 5 0 0,0 1-144 0,-1 3 0 15,4 2 144-15,-7-3-144 0,-2 0 0 0,1-1 128 16,-2-3-128-16,2-1 0 0,0-4 0 0,1-7 128 16,3-7-128-16,1-5 0 0,1-4 192 0,4-10-48 15,0 0 0-15,0 0 0 0,-2-16 400 0,5-4 80 16,5-7 16-16,1-5 0 0,4-6-640 0,4-2 0 0,3 2 0 16,0-3-192-16,-2-3 0 0,2 2 0 0,4 4 0 15,-3 1 0-15,-1 0 192 0,0 4 256 0,2 3-64 0,3 5-16 16,-3 7 16-16,1 4 0 0,-3 5 0 0,-2 5 0 31,0 4-2224-31,-5 4-432 0</inkml:trace>
  <inkml:trace contextRef="#ctx0" brushRef="#br0" timeOffset="101846.756">9840 5966 39967 0,'-12'8'1776'0,"5"2"352"0,1 7-1696 0,0 1-432 16,2 3 0-16,-3 3 0 0,-2 4 0 0,1 2-320 15,-1-1 48-15,-1 0 16 16,-4-1-272-16,-1 0-48 0,1-2-16 0,1 2 0 15,3-3-1808-15,0-1-352 0,-3-2-80 0,3-6-16 0</inkml:trace>
  <inkml:trace contextRef="#ctx0" brushRef="#br0" timeOffset="102424.605">10360 5321 28911 0,'-14'-4'1280'0,"5"7"256"0,-1 0-1216 0,3 6-320 0,-3 2 0 0,-1 4 0 15,-4 4 0-15,2 3 160 0,-2 5-160 0,0 7 128 16,1 5-128-16,-1 2 0 0,-1-2 0 0,3 3 0 15,0 1 0-15,2-2 0 0,1-4 0 0,1 0-176 16,5-5-208-16,3 0-32 0,2 0-16 16,3-5 0-16,4-7 0 0,0-3 0 15,3-4 0-15,3-3 0 0,-1-4 432 0,0-5 0 0,2-4 192 0,-1-3-64 0,1-4 544 0,2-4 112 16,2-3 32-16,-1-2 0 0,2 0-208 0,1-1-32 16,1 0-16-16,0-2 0 0,0-2-560 0,-1 0 0 15,1 2 0-15,-1 0 0 16,-4-1-256-16,-2 1-144 0,-4-2-48 0,-5 4 0 15,1 1-32-15,-4-1-16 0,-7-1 0 0,-3 4 0 0,0 1 208 0,-3 1 32 16,-5-1 16-16,-2 3 0 0,-4 0 240 0,1 3 0 16,0 2 0-16,2 3 0 0,-8 0 224 0,2 3-16 15,-2 0 0-15,2 3 0 0,1 1 176 0,1 4 16 16,1-1 16-16,3 5 0 0,0 3-112 0,1 2-32 16,3 1 0-16,1 0 0 0,0-1 96 0,4 2 16 15,3 0 0-15,2 1 0 0,4-1-64 0,2-1-16 0,1-4 0 16,3 0 0-16,5-1-304 0,2-2 160 0,1-4-160 15,3-1 128-15,4-4-128 0,2-3 160 0,1-2-160 0,3-2 160 16,0-2-160-16,3 1 0 0,0-2 0 0,2-1 0 16,-2-1 0-16,2-3 0 0,1-2-192 15,-1 0 192 1,-1 1-1648-16,0-3-208 0,-1-2-32 0,-2 1-10832 0</inkml:trace>
  <inkml:trace contextRef="#ctx0" brushRef="#br0" timeOffset="102759.89">10825 4962 17503 0,'0'0'1552'0,"0"0"-1232"16,0 0-320-16,0 0 0 0,0 0 3072 0,8 11 544 16,4 3 112-16,-2 3 32 0,1 2-3008 0,3 2-608 15,1 3-144-15,3 2 0 0,1 6 128 0,3 2-128 16,-2-2 192-16,1 3-64 0,0 3-128 0,-3 1 128 16,-1 3-128-16,-1 4 128 0,-3 7 32 0,-3 1 0 15,-4 0 0-15,-2 2 0 0,-4 1 64 0,-4 1 16 16,-2 0 0-16,-2-1 0 0,-3 0-64 0,-2-2-16 0,-2-2 0 0,-4-4 0 15,-4 0 160-15,-4-4 16 0,-1-2 16 16,-4-4 0-16,-2 0-352 0,2-2 0 0,2-5 0 0,1-1-10336 16,2-2-2064-1</inkml:trace>
  <inkml:trace contextRef="#ctx0" brushRef="#br0" timeOffset="103447.411">12875 3312 26207 0,'-3'-17'1152'0,"2"6"256"0,-2-2-1136 0,3 0-272 0,0 0 0 0,0 1 0 15,3 1 224-15,-3-2-16 0,-4 0 0 0,2-2 0 16,-2 3-80-16,0 0 0 0,-2 0-128 0,-2 2 192 16,-2-2-64-16,-3 1-128 0,-2 0 176 0,-3 2-176 15,-2 1 192-15,0 3-192 0,-3 2 192 0,1 0-192 0,0 3 128 0,-2 4-128 16,-1 1 0-16,3 3 0 0,-1 1 0 0,2 3 0 16,0 2 0-16,0 4 0 0,-1 2 0 15,-1 6 0-15,1 5 0 0,-1 2 0 0,-1 1 208 0,0 1 48 16,2 2 0-16,0 4 0 0,-2 2 336 0,2 2 80 15,1 5 16-15,2 1 0 0,-2 4-240 0,2 1-64 16,2 4 0-16,3-2 0 0,1-4-160 0,4 0-32 16,3 1-16-16,0 0 0 0,3-2-48 0,2-2 0 15,0-1 0-15,2-1 0 0,4-1-128 0,3-2 128 16,-4-4-128-16,5-3 128 0,1-1-128 0,1-1 0 16,2-2 0-16,-2 1 0 15,0-8-352-15,-1 1-48 0,-1-2-16 0,0-1 0 16,1-7-1440-16,-1-1-304 0,1-3-48 0</inkml:trace>
  <inkml:trace contextRef="#ctx0" brushRef="#br0" timeOffset="103692.916">11537 4129 24879 0,'0'0'1088'0,"0"0"256"0,8-8-1088 0,3-1-256 0,2 0 0 0,10 0 0 15,9 0 3648-15,8 0 688 0,3-1 128 0,7 1 16 16,2 1-3248-16,2 0-656 0,1 2-128 0,1 0-16 0,-2 1-144 0,4 0-32 16,3 0 0-16,0 3 0 15,1-2-528-15,-3 0-112 0,-5-1-32 0,-2 3-12224 16,-1 1-2448-16</inkml:trace>
  <inkml:trace contextRef="#ctx0" brushRef="#br0" timeOffset="104968.118">13792 3108 14735 0,'-6'-2'1312'0,"6"2"-1056"0,-10-1-256 0,2 0 0 16,-1-2 1344-16,3 2 224 0,-3 0 32 0,9 1 16 16,-7-1-784-16,-1 1-176 0,-2 0-16 0,-1 2-16 0,1-1-304 0,-2 6-48 15,-3-1-16-15,0 2 0 0,-2 1-256 0,0 3 0 16,-3 3 0-16,-2 2 0 0,-3 0 0 0,-1 6 0 15,0 5 0-15,-1 0 0 0,0 0 240 0,3-1-64 16,1 0-16-16,2 3 0 0,-1 0 432 0,2 3 96 16,3 3 16-16,-1 1 0 0,0 3-256 0,5 5-64 15,-1 4 0-15,0 2 0 0,1 0-96 0,4 3-32 16,0 1 0-16,3 0 0 0,3 1-112 0,0 2-16 16,-2 2-128-16,1 2 192 0,3 0-192 0,1-2 144 15,1-1-144-15,2 0 128 0,-2 0-128 0,4 4 0 16,1-2 144-16,3-2-144 15,3-3-1008-15,4-6-272 0,2-2-48 0</inkml:trace>
  <inkml:trace contextRef="#ctx0" brushRef="#br0" timeOffset="106424.159">13600 4217 5519 0,'-8'4'496'0,"0"-2"-496"15,0-1 0-15,8-1 0 0,-7 1 3440 0,7-1 592 16,0 0 112-16,-7 6 16 0,7-6-3008 0,0 0-592 15,-6 3-128-15,6-3-32 0,0 0-128 0,0 0-16 16,0 0-16-16,0 0 0 0,0 0-48 0,0 0 0 16,0 0 0-16,0 0 0 0,0 0 32 0,9-9 0 15,-1-3 0-15,1-2 0 0,-2-3-224 0,4 0 0 0,2-4 128 0,2 1-128 16,2-5 0-16,-1-1 0 0,0 0 0 16,-1 2-160-16,-4 2 160 0,2 0 0 0,2 0 0 15,-2-2 0-15,-2-2 128 0,0 3 64 0,-1 4 16 0,0 3 0 16,-1-1 224-16,-2 6 32 0,-2 3 16 0,0 3 0 15,-5 5-96-15,0 0-32 0,9-2 0 0,-9 2 0 16,10 12-352-16,-5 5 0 0,0 1 0 0,0 5 0 16,-1 1 0-16,0 3 0 0,-1-1 0 0,3 2 0 15,-4 2 0-15,2-3 0 0,1-2 0 0,-1 3 0 16,-3 2-224-16,1-5-16 0,1-4 0 0,-2-5 0 16,1-4 32-16,0-3 0 0,-2-9 0 0,0 0 0 15,0 0 208-15,0 0 0 0,6-5 144 0,0-6-144 16,2-6 352-16,-1-3-32 0,1-4 0 0,2-1 0 0,2-1-80 15,0-2-32-15,1-1 0 0,-2 0 0 0,2-1 128 16,2 0 32-16,2-2 0 0,0 3 0 0,2 2-48 0,0 1-16 16,2 0 0-16,2-1 0 0,2 0-304 0,2 4 128 15,2 1-128-15,0 3 0 0,0 3 0 0,2 4 0 16,0 0 0-16,0 3 0 16,-2 2-320-16,-1 2-80 0,-1 3-16 0,0 2-12912 15</inkml:trace>
  <inkml:trace contextRef="#ctx0" brushRef="#br0" timeOffset="106697.344">14547 4124 30527 0,'0'0'1344'0,"-6"10"288"0,-1 3-1312 0,3 5-320 0,4 3 0 0,0 2 0 15,-2 4 0-15,1 1 0 0,0-4 0 0,-3 1 0 16,-1 0 0-16,2 0 0 0,2-1 0 0,-5-4 0 16,0-2-240-16,0 0 48 0,0-4 0 0,0-1 0 15,-2 0-832-15,1-2-144 0,-2-3-48 0,1-2-6848 16,2-3-1360-16</inkml:trace>
  <inkml:trace contextRef="#ctx0" brushRef="#br0" timeOffset="107295.256">15204 3509 3679 0,'-11'-7'320'0,"0"3"-320"16,-3-1 0-16,1-1 0 0,1 1 5440 0,1 1 1024 0,0 2 208 0,2 2 48 16,1 2-5424-16,-1 5-1072 0,-1 3-224 0,-3 3 0 15,1 2 0-15,-2 6-160 0,0 3 160 0,0 4-160 16,-1 3 160-16,2 5 0 0,1 5 0 0,0 2 0 15,-2 3-144-15,2-3 144 0,3-3-160 0,2-1 160 16,4 1-176-16,1-2 176 0,1-2-192 0,3 0 192 16,2-6-224-16,2-3 64 0,0-6 16 0,4-7 0 15,0-6 144-15,3-6 0 0,3-5 0 0,2-6 128 16,3-6 304-16,2-1 64 0,4-7 16 0,-1-4 0 16,1-4-144-16,-1-2-32 0,0 0 0 0,0-2 0 15,-1 0-144-15,-1-4-48 0,-4-1 0 0,-1 0 0 16,-4 0 144-16,-1-1 32 0,-3 0 0 0,-1 4 0 15,-1 0-128-15,-1 1-32 0,-3 2 0 0,-2 6 0 16,-3 3-160-16,-4 5 0 0,-2 0 0 0,-3 3-176 0,-2 4-16 16,-3 3 0-16,-3 2 0 0,-1 4 0 0,0 2 0 15,-5 4-16-15,0 6 0 0,-5 2 0 0,1 1 16 0,0 1 0 16,1 1 0-16,0 2 0 0,4 4 192 0,0 1 0 16,2 1-160-16,2 1 160 0,3 0 0 0,2 3-144 15,4 0 144-15,2 4 0 0,4-3-144 0,3-1 144 16,0-7 0-16,5 2-144 0,5 0 144 0,5-4 0 15,2-5 0-15,4-1 0 0,2-3 0 0,0-1 0 16,3-4 0-16,3-4 0 0,-1-2 160 0,1-4-32 16,1-3-128-16,3-3 192 0,3-5-192 0,2 0 0 15,-1-3 0-15,-1 1 0 16,2-1-592-16,-4 3-112 0,-8 0-32 0,1 4-11536 0</inkml:trace>
  <inkml:trace contextRef="#ctx0" brushRef="#br0" timeOffset="107535.732">15672 4060 23951 0,'0'0'2128'15,"-9"5"-1696"-15,3 0-432 0,0 4 0 16,3 3 2304-16,1 7 368 0,1 8 80 0,1 2 0 0,0-2-2256 16,-1 0-496-16,0-1 0 0,-1 3 0 0,2-4-128 15,-1 0 128-15,-2-1 0 0,1 0-144 16,-1-2-1152-16,-1-2-240 0,1 1-32 0,-3-2-11728 16</inkml:trace>
  <inkml:trace contextRef="#ctx0" brushRef="#br0" timeOffset="107981.77">15947 3469 18431 0,'-3'-8'1632'0,"1"-1"-1312"0,0 0-320 0,4-2 0 16,3 1 1664-16,4 1 256 0,2 2 48 0,-1-2 16 16,3 1-1472-16,1 3-272 0,0-1-64 0,2 1-16 15,2-2-160-15,-1 3 160 0,1-2-160 0,1 2 160 16,-3 0-160-16,3 1 0 0,0 0 0 0,-2 0 0 16,0-1 0-16,1 2 0 0,0 2 0 0,-3 3 0 15,-5 3 0-15,0 0 0 0,-3 5 0 0,-2 4 0 16,0 3 0-16,-5 4 0 0,-4 3-128 0,1 2 128 15,-5 2 0-15,1 4 192 0,-7 4-32 0,0 5 0 16,-1-1 160-16,-2 2 16 0,1 2 16 0,0-2 0 16,2-5-208-16,2-3-144 0,1-6 192 0,1-3-192 0,1-2 192 15,3-2-192-15,0-4 192 0,2-1-192 0,2-1 128 0,-1-2-128 16,2 0 0-16,1-3 0 0,1-3 0 0,3 0 0 16,-4-8 0-16,10 8 0 0,-3 1 0 0,4-4 0 15,2-3-208-15,2-1 80 0,-2-2-128 0,5-1 0 16,-1 0-16-16,4-3 0 0,0-2 128 0,1 0 144 15,1 1-208-15,1-3 80 16,3-2-1472-16,-3 0-304 0</inkml:trace>
  <inkml:trace contextRef="#ctx0" brushRef="#br0" timeOffset="108212.296">15932 3716 23951 0,'-5'-10'2128'16,"2"2"-1696"-16,3 8-432 0,0 0 0 0,6-6 3152 0,5 1 560 0,4 2 96 0,3 0 32 16,0-1-3264-16,3 2-576 0,1-1-240 0,2 2 16 15,3 2-48-15,1-1-16 0,3 1 0 0,6-3 0 16,0-3-2080-1,5 1-400-15,-2 0-96 0,1-3-16 0</inkml:trace>
  <inkml:trace contextRef="#ctx0" brushRef="#br0" timeOffset="108648.629">16561 2862 23039 0,'-4'-13'1024'0,"1"5"192"0,-1 2-960 0,4 6-256 0,0 0 0 0,0 0 0 16,0 0 704-16,0 0 112 0,7 14 16 0,1 5 0 15,2 3-832-15,2 5 0 0,3 0 0 0,1 3 0 16,3 2 0-16,1 4 0 0,2-1 0 0,1 4 0 16,1 3 0-16,-2 3 0 0,-1 5 0 0,-2-1 0 15,-1 5 0-15,1 2 0 0,-1-1 0 0,-3 1 0 16,-2 2 0-16,-2 0 0 0,-2 2 192 0,-5 1-192 15,-4-2 192-15,-1-2-64 0,-4 0 0 0,-5 0-128 16,-5 1 480-16,-6 0-16 0,-1 1 0 0,-6-3 0 16,-7-2-16-16,-4-3-16 0,-1 0 0 0,-3 1 0 15,-3-3-304-15,-3 6-128 0,-1 2 0 0,-6 1-13200 16</inkml:trace>
  <inkml:trace contextRef="#ctx0" brushRef="#br0" timeOffset="113678.265">17317 3716 23039 0,'-6'-8'1024'0,"6"8"192"0,-9 1-960 0,9-1-256 0,0 0 0 0,0 0 0 15,0 0 272-15,-6-2 16 0,-2 1 0 0,8 1 0 16,0 0-96-16,-6-3 0 0,-3 0-16 0,9 3 0 16,-7-1-176-16,-2 0 0 0,3-1 0 0,-3 0 128 15,9 2-128-15,-11 0 0 0,0-2 0 0,-1 1 128 16,1 1-128-16,1 1 0 0,-3 0 144 0,-2 3-144 15,2 5 224-15,-1 0-32 0,1 2 0 0,0 1 0 16,-1-1 96-16,2 3 16 0,1 2 0 0,0 1 0 0,2 3 48 0,0 1 16 16,2 1 0-16,-1 1 0 0,2 2-176 0,1 3-16 15,3-1-16-15,1 1 0 0,2-2-160 0,0 1 0 16,2-1 0-16,0 0 128 0,1 3-128 0,0-6 0 16,3 0 0-16,0-6 0 0,1-2 0 0,2-3 0 15,1-3 0-15,0-2 0 0,3-4 0 0,-1-5-176 16,2-3 176-16,3-4-128 0,-2-2 128 0,2-3 0 15,2-3 0-15,1-5 128 0,-3-4-128 0,-1 0 192 16,0-1-64-16,0-2 0 0,-2 1 128 0,0-1 16 16,-2-2 16-16,-1 0 0 0,-1 0 64 0,-2-1 16 15,-3-4 0-15,3-3 0 0,-5-2-96 0,2 0-16 16,-2-2 0-16,0 1 0 0,1 2-256 0,-2-1 0 0,0-1 0 0,-3 2 0 16,0 1 0-16,-3 1-144 0,2 2-16 0,0 0 0 15,1 1 160-15,0 3-160 0,-1 5 160 0,0 5-160 16,0 5 160-16,0 2 0 0,1 3 0 15,0 2 0-15,-1 5 0 0,1 5 0 0,0 0 0 0,0 0-128 16,0 0 128-16,0 0 0 0,0 0-144 0,0 0 144 16,-4 11 0-16,-3 4-176 0,-1 3 176 0,1 4-128 15,1 4 128-15,-2 3 0 0,-2 3 0 0,3 2 0 16,-1-2 0-16,-1 2 0 0,-3 2 0 0,2 3 128 16,1 3-128-16,2 3 0 0,-4 2 0 0,3 1 0 15,0-1 0-15,4-5 128 0,3 0-128 0,1-4 128 16,1-5 48-16,2-3 16 0,1-4 0 0,1-4 0 15,0-4-192-15,1 0 128 0,0 0-128 0,-1-5 128 0,1-3-128 16,1-4 0-16,-7-6 144 0,7 7-144 0,-1 0 0 0,-6-7 0 16,0 0 0-16,0 0 128 0,0 0-128 0,0 0 0 15,0 0 128-15,0 0-128 0,5-7 128 0,-2-1-128 16,-2 1 128-16,1-2-128 0,3-1 0 0,-2-2 0 16,4 1 0-16,0 1 128 0,2 1-128 0,1 0 0 15,2-1 0-15,-2 4 0 0,0 1 0 0,1 2 0 16,0-1-144-16,0 0 144 0,0 2 0 0,1 1 0 15,-3 1 0-15,2 3 0 0,0 3-160 0,-2 0 160 16,0 1 0-16,1 1-144 0,0-1 144 0,-1 3 0 16,-5 0 0-16,3 1 0 0,-3 0 0 0,1 1-160 15,-2 2 160-15,-1 1 0 0,-3-2-144 0,0 3 144 16,-1 0 0-16,1 1-144 0,-1 1 144 0,-1 1 0 0,0 1 0 0,0 0-128 16,-2-1 128-16,1-1 0 0,0-3 0 0,-1 1 0 15,1-2 0-15,2-1 0 0,-3-1 0 0,4-1-128 16,1-1 128-16,0-1 0 0,0-9-144 0,5 11 144 15,-1-1 0-15,1-1 0 0,1 0-144 0,-1 0 144 16,5 2 0-16,-2 2 0 0,1-1 0 0,2 1 0 16,2 2 0-16,-1 1 0 0,-1-1 0 0,-2 4 0 15,0 3 0-15,0 1 0 0,-2 0 0 0,-1 3 0 16,-2 2 0-16,-3-1 0 0,-2 2 0 0,-4-3 0 16,-3 0 0-16,-2-2 0 0,-3 0 160 0,-1 0-32 15,-4 0 320-15,-2 0 64 0,-3-2 0 0,-2 2 16 16,-3-2 80-16,-1 1 16 0,-2 0 0 0,-2 0 0 15,-1 0-208-15,-4-3-32 0,2-4-16 0,2 2 0 0,3 1-112 16,4-4 0-16,-1-5-16 0,6-4 0 0,4-6-240 0,2-3 176 16,2-1-176-16,0-5 160 0,3-2-160 0,4-3-272 15,-1-3 64-15,4 0 16 16,1-3-288-16,3 2-48 0,4 1-16 0,1-1 0 16,2-1-336-16,-1 2-64 0,4 1-16 0,0 2-9152 15,-1 3-1824-15</inkml:trace>
  <inkml:trace contextRef="#ctx0" brushRef="#br0" timeOffset="115336.853">18081 3655 8287 0,'-11'-10'368'0,"4"5"80"0,0-2-448 0,-1 0 0 15,1-1 0-15,-1 4 0 0,1-1 2896 0,1 2 496 16,-2 0 112-16,8 3 16 0,-8-4-2528 0,1 1-496 15,-1 0-112-15,-1 2 0 0,-1 2-256 0,1 2-128 16,-2 1 160-16,0 2-160 0,-1 2 0 0,1 0 0 16,-3 2 0-16,0 2 0 0,-2 4 192 0,1 0-64 15,-2 3-128-15,2 3 192 0,1 2 64 0,-1 1 0 16,1 5 0-16,3-1 0 0,2-3-256 0,0 2 128 16,2 0-128-16,0-1 0 0,4-1 368 0,1 0-32 15,1-2 0-15,4-5 0 0,2-3-16 0,4-1 0 16,1-4 0-16,-1-2 0 0,2-4 112 0,1-1 16 0,3-4 0 15,2 0 0-15,-2-1-96 0,1-2-16 0,0 0 0 0,1-3 0 16,-1-1-64-16,1-3-16 0,-1-4 0 0,0 1 0 16,-1-5-112-16,0-1-16 0,1-4-128 0,-1-1 192 15,-3-1-192-15,1-1 0 0,-3-1 0 0,1-5 0 16,0-5 0-16,-3-3 0 0,-1 3 0 0,-2-4 0 16,2-3 0-16,-2 1 0 0,-1 1 0 0,-1-1 0 15,2-1 144-15,2-2-16 0,4-3 0 0,-3-1 0 16,2 2-128-16,-3 3 0 0,-1 3 0 0,-1 5 0 15,0 6 0-15,0 4 0 0,-2 4 0 0,2 4 128 16,-2 4 64-16,0 3 0 0,-1 2 0 0,-2 4 0 16,0 6-64-16,0 0 0 0,0 0 0 0,0 0 0 15,0 0-128-15,-5 13 0 0,0 0 0 0,-1 4 0 0,-3 3-144 16,2 5 144-16,-4 3 0 0,1 4 0 16,1 2-128-16,-2 4 128 0,1 3 0 0,0 1 0 0,-3 3 0 15,2 2 0-15,0 1 0 0,1-2 0 0,1-1 0 0,3 0 0 16,0 0 0-16,3 0 0 0,1-3 0 0,1-1 0 15,-1-4 0-15,4-2 0 0,0-3 128 0,0-3 0 16,2-3-128-16,-1 0 192 0,-1-2-192 0,1 0 144 16,0-3-144-16,2-2 128 0,-4-3-128 0,3-1 0 15,1 1 144-15,0-4-144 0,-2-2 0 0,2-1 144 16,-1-3-144-16,2-1 0 0,1-2 0 0,-7-3 0 16,0 0 0-16,0 0 0 0,11-3 0 0,0 0 0 15,-2 2-192-15,-1-2 48 16,0-2-224-16,-1-4-32 0,-2 2-16 0,4-1 0 15,-1 2-1984-15,2 0-400 0,0-1-80 0</inkml:trace>
  <inkml:trace contextRef="#ctx0" brushRef="#br0" timeOffset="115870.687">18301 3614 27359 0,'0'0'1216'0,"-9"4"240"0,1 1-1168 0,8-5-288 16,0 0 0-16,0 0 0 0,0 0 0 0,0 0 160 15,0 0-160-15,0 0 128 0,0 0-128 0,11-7 0 16,0-2 0-16,1-2-176 0,-2-4-112 0,2 1-32 16,-1-3 0-16,2 1 0 15,-3 0-64-15,0-1-32 0,-3 1 0 0,2-1 0 0,0 1 416 0,-3 0 0 16,-1 3 0-16,1 3 0 0,-6 10 144 0,0 0 112 16,0 0 32-16,0 0 0 0,0 0-32 0,0 0-16 15,1 12 0-15,-2 6 0 0,-5 4 16 0,2 6 16 16,-1 1 0-16,-1 5 0 0,-1 3-96 0,3 1-32 15,-5 2 0-15,4 2 0 0,0 0-144 0,2-1 192 16,-2-3-192-16,3-4 192 0,-3-4-192 0,1-3 0 0,1-4 0 16,1-7-176-16,2-3 176 0,0-5 0 15,0-8 0-15,0 0 128 0,0 0 96 0,7-7 32 0,2-7 0 0,2-3 0 16,-1-6-16-16,1-6 0 0,1-4 0 0,1-1 0 16,0 1-80-16,0-2-16 0,-1 0 0 0,1 1 0 15,0-3 336-15,-1 5 64 0,3 4 16 0,-2 4 0 16,-2 3-128-16,1 3-32 0,1 3 0 0,-3 3 0 15,0 5-272-15,-1 3-128 0,-9 4 128 0,10 0-128 16,2 2-192-16,-1 1-128 0,-4 1-32 0,4 2-9632 16,4-1-1920-16</inkml:trace>
  <inkml:trace contextRef="#ctx0" brushRef="#br0" timeOffset="117505.133">18849 3766 19343 0,'-4'-6'1728'0,"-5"-3"-1392"0,1-2-336 0,-2 0 0 16,5-1 1120-16,-2 1 160 0,1 2 16 0,0 3 16 15,1-1-704-15,5 7-144 0,-8-4-16 0,8 4-16 16,-10-3-176-16,1 3-48 0,0 3 0 0,2 3 0 16,-1 3-208-16,-2 2 0 0,-2 1 0 0,0 3-160 15,-2 3-96-15,-1 1 0 0,-1 1-16 0,0 3 0 0,3 2 272 0,-2 2 0 16,-1 1 0-16,2 2 144 0,4-3 112 0,1 1 32 15,2-1 0-15,2-3 0 0,2 3-48 0,1-3-16 16,0-2 0-16,5-3 0 0,-1-3-32 0,5-5 0 16,0-3 0-16,2-2 0 0,1 0 240 0,3-4 32 15,4-6 16-15,-1-1 0 0,2-1-320 0,-1-5-160 16,2-2 160-16,0-2-160 0,-3 1 0 0,0-4 128 16,-2-3-128-16,1-2 0 0,-1-3 0 0,-1 1 0 15,-2-3 0-15,0 0 0 0,2-2 0 0,-4 0 0 16,0-1 128-16,-1-4-128 0,-1-6 144 0,0 2-16 15,0-4 0-15,-2 0 0 0,0-2 16 0,2-1 0 16,-4-2 0-16,2 1 0 0,0-1-144 0,-2 2 0 16,2-1 0-16,-1 4 0 0,-1 8-192 0,0 4 192 0,-2 4-192 15,1 6 192-15,1 3 0 0,1 5 0 0,-3 2 0 0,1 4 128 16,-2 7-128-16,0 0 0 0,0 0 0 0,0 0 0 16,0 0 0-16,0 0 0 0,0 0-160 0,-2 12 160 15,1 2 0-15,-1 4 0 0,-1 1-128 0,-1 6 128 16,-3 5 0-16,1 4 0 0,-2 5 0 0,-1 3-144 15,0 2 144-15,0 1 0 0,-2 1 0 0,2 6 0 16,0 5 0-16,0 3 0 0,0 4 0 0,-2-3 0 16,2-5 0-16,3-4 0 0,1-5 0 0,-1-4 0 15,1-4 0-15,3-2 0 0,0-3 0 0,1-6 0 16,1-2 0-16,1-5 0 0,0-4 0 0,0-1 128 16,1-7-128-16,1 0 0 0,-3-9 128 0,4 5-128 15,-4-5 128-15,0 0-128 0,8-8 160 0,-1-1-160 16,1-5 0-16,1-2 128 0,-1 0-128 0,1-4 0 0,0-3 0 15,1 1 0-15,2 1 0 0,-2 2 0 0,1 3 0 16,1-1 0-16,3 2 0 0,-3 2 0 0,0 1 0 0,-1 3-128 16,1 0 128-16,-3 4 0 0,-1 0 0 0,2 3 0 15,0 2 0-15,-1 1 0 0,1 0 0 0,-1 3 0 16,2-1-128-16,-5 1 128 0,-6-4 0 0,7 10-128 16,-2-1 128-16,1 1 0 0,1 0-176 0,-3-1 176 15,0 0-160-15,0 0 160 0,-4-9-320 0,5 8 48 16,-5-8 0-16,0 0 0 0,0 0 128 0,6 4 144 15,-6-4-208-15,10 3 80 0,-10-3 128 0,7-8 0 16,1-2 0-16,-1 2 0 0,0-2 0 0,-2 0 0 16,0-1-128-16,1 0 128 0,-4 0-160 0,1-2 160 15,0 2-192-15,1 5 192 0,-4 6-144 0,0 0 144 0,0 0 0 16,2-8-144-16,-2 8-80 0,0 0-16 0,0 0 0 0,0 0 0 31,0 0-336-31,0 0-80 0,0 0-16 0,-9 2 0 16,0 1-1584-16,1 2-320 0,-2-1-64 0,2 1-16 15,8-5 1184-15,-9 6 256 0,1-1 32 0,1-1 16 16,7-4 560-16,-7 6 112 0,1-1 32 0,6-5 0 0,0 0 688 0,0 0 144 0,-8 0 16 0,8 0 16 16,-8 2 672-16,8-2 128 0,0 0 16 0,0 0 16 15,0 0-208-15,0 0-32 0,0 0-16 0,0 0 0 16,0 0-256-16,0 0-48 0,0 0-16 0,0 0 0 16,0 0-304-16,0 0-64 0,0 0-16 0,0 0 0 15,0 0 32-15,0 0 0 0,0 0 0 0,-5-4 0 16,5 4 64-16,-6-2 16 0,6 2 0 0,0 0 0 0,-8-3-48 0,8 3 0 15,-6 0 0-15,-3 0 0 0,2 0 48 0,7 0 16 16,-9 3 0-16,0-1 0 0,-2 1 48 0,0 2 0 16,0 0 0-16,1 3 0 0,-1 1-64 15,1 0 0-15,1 4 0 0,3-1 0 0,1-1-16 0,1 4-16 16,2 3 0-16,-2 1 0 0,3 2-176 0,1 1-48 16,3 0 0-16,0 3 0 0,-2 1-128 0,3-1 0 15,1-2 0-15,1 0 0 0,3-3 0 0,0 2 0 16,2-3 0-16,-1-1 0 0,1-3 0 0,1 0 0 15,2-3-192-15,-2-3 192 0,0-3-176 0,3-4 176 16,0-2-128-16,3-2 128 0,-1-2 0 0,1-2 0 16,-3-3 0-16,2-2 128 0,-2-3-128 0,0-2 176 15,-2 0-176-15,0-3 192 0,-1-2-32 0,-1 0 0 0,-1 0 0 16,-1-1 0-16,0-4 256 0,-3 0 48 0,-2 0 16 16,2 0 0-16,-4 0-112 0,0 0-32 0,-2 3 0 0,-1 1 0 15,0 0-336-15,-4 0 0 0,-2 3 0 0,1 2 0 16,-3 1 0-16,-1 2-192 0,-4 1 32 15,-1 2 0-15,-4 0-160 0,0-1-16 0,-1 1-16 0,-2 3 0 16,1 4 128-16,2 3 32 0,-2-2 0 0,4 3 0 16,1 4 192-16,3 1 0 0,2 2 0 0,0 1 0 15,6-1 0-15,-2 4 0 0,-1 5 0 0,4 0 0 16,1 2 128-16,1 0-128 0,2 1 0 0,2 1 0 16,0 1 128-16,3 0-128 0,0-1 192 0,2 0-192 15,1 1 128-15,3 0-128 0,0-3 0 0,3-6 0 16,2-3 144-16,1-5-144 0,3-2 0 0,1-2 144 0,4-1-144 15,2-3 128-15,0-6-128 0,2-3 128 0,1-4-128 16,1-1 0-16,4-4 0 0,1 1 0 16,-2 2-512-16,2 1-144 0,1 2-32 0,0 0-13808 15</inkml:trace>
  <inkml:trace contextRef="#ctx0" brushRef="#br2" timeOffset="122659.315">18170 3610 3679 0,'0'0'320'0,"0"0"-320"0,0 0 0 0,0 0 0 16,0 0 3264-16,0 0 576 0,0 0 112 0,0 0 16 15,0 0-2896-15,0 0-592 0,0 0-112 0,0 0-32 16,7 10-80-16,-7-10-32 0,5 6 0 0,-5-6 0 16,0 0-32-16,0 0-16 0,0 0 0 0,10 3 0 15,-10-3 464-15,8-6 80 0,1 0 32 0,-3-2 0 16,3-1-160-16,-3-1-16 0,0-1-16 0,2-1 0 15,1-3-144-15,0 1-32 0,-3 0 0 0,1 1 0 16,1-1-16-16,-1 2-16 0,0 1 0 0,-1 2 0 16,1 4-48-16,0-1-16 0,-7 6 0 0,5-4 0 15,-5 4 16-15,0 0 0 0,10 2 0 0,-10-2 0 16,0 0-112-16,8 11-32 0,-1 2 0 0,-2 2 0 16,-2 2-160-16,-1 2 192 0,-1 2-192 0,-1 2 192 15,-1 2-192-15,-1 6 0 0,-2 3 0 0,0 0 0 16,-1-1 0-16,-1 0 128 0,-1 1-128 0,0-1 0 0,3 0 128 15,-3-2-128-15,1-4 0 0,2-1 128 0,0-5-128 0,2-2 128 16,-2 0-128-16,1-4 128 0,1-2-128 0,-1-4 128 16,3-9-128-16,-3 8 128 0,3-8 160 0,0 0 32 15,0 0 0-15,0 0 0 0,0 0 336 0,0 0 80 16,-1-12 16-16,1 0 0 0,1-2-208 0,0-3-32 16,1-3-16-16,1 1 0 0,-2-1-192 0,2-3-48 15,2-4 0-15,1 3 0 0,1-2-16 0,2 0-16 16,-3 1 0-16,5-1 0 0,-1-3-96 0,1 4 0 15,1 4-128-15,3 0 192 0,1-1-192 0,2 2 0 16,1 3 0-16,3 1 0 0,2 1 0 0,1 4 0 16,2 3 0-16,-1 1 0 0,0 1 0 0,2 3 0 0,-4 0-192 15,2 1 192 1,1 0-464-16,-2 2 16 0,2 2 0 0,0 0 0 16,-2-2-1296-16,1 3-256 0,3-1-48 0</inkml:trace>
  <inkml:trace contextRef="#ctx0" brushRef="#br2" timeOffset="124525.126">21169 4237 21999 0,'0'0'960'0,"0"0"224"0,-8-1-944 0,2 0-240 16,6 1 0-16,0 0 0 0,0 0 656 0,-7-1 96 16,-2-2 16-16,4 0 0 0,-1-1-256 0,6 4-32 15,0 0-16-15,-3-7 0 0,0 0 112 0,-1-1 32 0,4 8 0 0,-1-11 0 16,-1-4-256-16,1 1-48 0,1 3-16 0,3-1 0 16,1-1 160-16,0-1 48 0,0-2 0 0,2 2 0 15,3 0-176-15,0 1-48 0,-2 1 0 0,3-2 0 16,2 4-272-16,3 1 0 0,-2 0 0 0,2 1 0 15,1 3 192-15,-1 0-192 0,-3 3 192 0,1 3-192 16,2 0 208-16,-3 5-64 0,0 0-16 0,-2 4 0 16,-4-1 16-16,1 4 0 0,1 0 0 15,-6 3 0-15,-2-1-144 0,-1 3 0 0,0 3 0 0,-3-4 0 16,-1-4 0-16,-3-2 0 0,-5-1 0 0,1 0 0 16,0 2 0-16,-3-2 0 0,-1-4 224 0,-1-1-64 15,1 0 224-15,-2-3 64 0,0-4 0 0,1-1 0 16,4 1-144-16,1-3-32 0,0-4 0 0,2-1 0 0,-1-5 32 15,3 0 0-15,1 0 0 0,4 0 0 0,2-1-112 16,2 2 0-16,2 0-16 0,3 3 0 0,-1 0-176 0,3 2 0 16,1 1 0-16,0 0 0 0,0 2 0 0,3 0-176 15,-1 3 176-15,2 3-128 0,0 0 128 0,0 4 0 16,0 2 0-16,1-1-128 0,-6 6 128 0,3 0 0 16,2 1-144-16,-5 1 144 0,-1 1 0 0,-2 0 0 15,0 2 0-15,0-1 0 0,-2 0 0 0,-2 2 0 16,-4-2 0-16,-2 1-176 0,-5-4 176 0,-1-3 0 15,-1-2 0-15,1 0 0 0,-3-1 224 0,-1 0 32 16,0-2 0-16,1-1 0 0,-1-6 96 0,1 0 32 16,0-1 0-16,-1-2 0 0,1-3-160 0,0-1-32 15,1-1 0-15,2-2 0 0,3-3-32 0,1 0-16 16,4 2 0-16,0-2 0 0,2-1-144 0,5 1 160 16,0 0-160-16,4 2 160 0,2 0-160 0,1 1-256 0,1 5 64 0,1-1 16 15,1-1 176-15,1 2-160 0,3 3 160 0,-1 0-160 16,1 3 160-16,-1 2 0 0,5 1-144 0,-2 3 144 15,-2 2 0-15,-3 3 0 0,1 1 0 0,-3 1 0 16,1 1-128-16,-4 1 128 0,-5 3 0 0,1 1 0 16,-3-4 0-16,-3 5-144 0,-3-2 144 0,-1 0 0 15,-6-4 0-15,1 0-128 0,1-2 128 0,-1 1 0 16,-4-2 0-16,-3 0 224 0,-4-4-32 0,1-1-16 16,2-1 32-16,-2 0 16 0,1-3 0 0,1-3 0 15,-1-4-16-15,3-2 0 0,1 2 0 0,3-7 0 16,2-3-16-16,1-1-16 0,1 1 0 0,4-1 0 15,-1-1-176-15,4 2 0 0,4 0 0 0,0 1 0 16,2-1 0-16,2 3-272 0,0 2 64 0,3 1 16 0,1 1 64 0,2 1 128 16,-3 4-208-16,2 1 80 0,2 2 128 15,2 2 0-15,-1 2 0 0,0 2-128 0,-4 1 128 0,0 3 0 16,0 1 0-16,1 3-128 0,-1-1 128 0,-3 1-128 16,-3 2 128-16,-1 1-128 0,-3 0 128 0,0 0 0 15,-3 1-144-15,-1-1 144 0,2 1-128 0,-5 1 128 16,-2-2-160-16,-3-1 160 0,-3-1 0 0,0 0 0 15,-6-1 0-15,1-1 0 0,-1-1 256 0,-1-2-64 16,-3-3-16-16,2-2 0 0,2-3-48 0,-1 0-128 16,1-4 192-16,2-3-64 0,3-1 16 0,1-3 0 15,-1 0 0-15,4-1 0 0,4-1-144 0,1-1 128 16,1-2-128-16,4-1 128 0,1 0-128 0,4 0 0 16,0 2-160-16,4 0 160 0,1 1-208 0,0 3 48 15,1 2 16-15,0 3 0 0,0 0 144 0,2 2 0 0,1-1-144 16,-1 4 144-16,1 2 0 0,-1 3 0 0,1 1-144 0,-3 2 144 15,0 3 0-15,-1 0 0 0,-1 1-128 0,0 2 128 16,-1 0 0-16,-1 1 0 0,-4 2 0 0,-3 0 0 16,-1 0 0-16,-2-1 0 0,-3-2 0 0,0 0 0 15,-1-1 0-15,-3 1 0 0,0-2 0 0,2-3 144 16,-5-2 128-16,2-2 32 0,2 1 0 0,-5-4 0 16,2-5 16-16,2 2 0 0,3-2 0 0,-1-5 0 15,0 0-112-15,1-3-16 0,0-2 0 0,4-2 0 16,3-1-192-16,1-1 128 0,1 1-128 0,2-1 0 15,3 2-128-15,-3 0-128 0,1 2-32 0,2 3 0 16,1 1 64-16,1 1 16 0,-2 1 0 0,0 3 0 16,2 2 208-16,-9 3 0 0,0 0 0 0,9 4-144 0,-1 2 144 0,-3 1-160 15,-1 2 160-15,0 2-160 0,-3 1 160 0,-2 1 0 16,-1 2-144-16,-2 0 144 0,-2 0 0 0,-2 0 0 16,-1-2 0-16,0-1 0 0,-2-1 0 0,0-3 0 15,0-5 0-15,-1 1 0 0,1 0 176 0,4-1-48 16,-3-1-128-16,1-2 192 0,-2-3-64 0,2 1-128 15,2 1 176-15,7 1-176 0,-9-6 128 0,3 1-128 16,-1-1 0-16,7 6 0 0,0 0 0 0,0 0-224 16,-1-9 32-16,1 9 16 15,0 0-528-15,6-7-128 0,-6 7 0 0,3-8-16 16,2 0-2256-16,-5 8-448 0</inkml:trace>
  <inkml:trace contextRef="#ctx0" brushRef="#br2" timeOffset="125429.327">21158 4334 28623 0,'-18'-8'1264'0,"7"4"272"0,0 0-1232 0,2-1-304 0,-1 2 0 0,0-4 0 16,-1-2 352-16,4 0 16 0,1-2 0 0,0-2 0 15,-2-2-32-15,4 0 0 0,3-1 0 0,3-4 0 0,1 0-144 0,5-2-16 16,1 1-16-16,3 1 0 0,2 2-160 0,3 3 0 16,0 3 0-16,1 1 0 0,1 0 0 0,-3 5 0 15,1 0 0-15,2 2 0 0,5 3 0 0,-4 1 160 16,0 1-160-16,-1 5 160 0,1-1 80 0,-3 4 16 15,2 1 0-15,0 2 0 0,-2 1-128 0,-1 4 0 16,-6-1-128-16,-2 2 192 0,-2 0-192 0,-4-1 0 16,-3-1 128-16,-3 0-128 0,-7 2 0 0,-4-3 0 15,-2-4 0-15,-3 2 0 0,-3-1 0 0,0-2 0 16,-5-2 160-16,3-3-32 0,1-2 176 0,-3-4 32 16,2-3 16-16,3-1 0 0,2-3 160 0,4-1 16 0,-2-2 16 15,6-2 0-15,1-3 80 0,2-2 16 16,0 0 0-16,6 1 0 0,4-2-448 0,1 0-64 0,4 1-128 15,4 2 176-15,3 4-176 0,2 0 0 0,1 2 0 0,1 1 0 16,0 3 0-16,3 1 0 0,3 3 0 0,0 3 0 16,2 4 128-16,1 2 0 0,-2 2 0 0,-2 2 0 15,-2 2-128-15,-5 4 192 0,0 2-192 0,-4-1 192 16,-1-2-192-16,-3 0 0 0,-3 1 0 0,0-1 0 31,-2 1-1664-31,-2-2-224 0,-2-2-32 0</inkml:trace>
  <inkml:trace contextRef="#ctx0" brushRef="#br2" timeOffset="126482.842">5773 5209 24991 0,'-16'-4'1104'0,"7"6"240"0,1 1-1088 0,-2 1-256 0,4 2 0 0,-4 1 0 16,0 2 336-16,1 3 16 0,0 1 0 0,1 4 0 15,-6-1-352-15,1 5 0 0,0 2 0 0,0 3 0 16,-3 2 0-16,-1 2 0 0,-2 4 0 0,0 0 0 16,-2-1 0-16,-2 0 0 0,-2 2 0 0,0 2 0 15,-3 0 144-15,2 2 16 0,1 0 0 0,-1 4 0 16,3 3 224-16,2-1 64 0,5-1 0 0,4-2 0 0,5-3 112 16,4-3 16-16,6-1 16 0,6-3 0 0,3-1-336 15,7-4-80-15,6-2-16 0,6-5 0 0,5-4-160 0,6-8-144 16,4-10 144-16,2-3-208 0,2-3-112 0,4-7 0 15,0-7-16-15,2-1 0 16,2-5-128-16,-4-5-32 0,-2-5 0 0,-2-8 0 0,-1-6 496 0,-5 0 0 16,-7 0 0-16,-1 1 0 0,0-1 704 0,-4-1 176 15,-2-2 32-15,-5 4 16 0,-8 0 288 0,-3 3 64 16,-1 1 16-16,-6 6 0 0,-6 5-96 0,-5 4-32 16,-3 5 0-16,-1 4 0 0,-2 3-480 0,-5 6-112 15,-3 4 0-15,-8 4-16 0,-2 5-560 0,-4 5-256 16,-1 3 32-16,0 3 0 15,-1 2-2512-15,0 1-496 0,1-2-96 0</inkml:trace>
  <inkml:trace contextRef="#ctx0" brushRef="#br2" timeOffset="129142.503">23054 2328 11055 0,'0'0'976'0,"0"0"-784"15,0 0-192-15,6-7 0 0,-3-2 2160 0,2 0 384 16,-5 9 80-16,0-9 0 0,0-4-1376 0,-1 5-288 16,-3-1-48-16,1 1-16 0,-3 2-352 0,1 1-80 0,-1 1-16 0,0-1 0 15,-3-5-48-15,1 6-16 16,-2 3 0-16,1-1 0 0,-2 0 64 0,-3 2 0 16,2 0 0-16,0 2 0 0,-2 0-64 0,0 1 0 0,-1 2 0 0,-2 0 0 15,1 2 0-15,1 2-16 0,-3-1 0 0,2 4 0 16,0 2-32-16,-1-1 0 0,-3 2 0 15,5 1 0-15,0 2-144 0,2 0-16 0,-1 1-16 0,1-2 0 16,2 2-160-16,2 0 0 0,1-4 144 0,5 0-144 16,2-1 0-16,2-1 0 0,1-1 0 0,2-1 128 15,0-2-128-15,3 0 128 0,3-2-128 0,1-1 128 16,-11-6 16-16,11 5 16 0,4 0 0 0,-1-4 0 16,-1-1 32-16,0-4 0 0,0-1 0 0,3-2 0 15,-1 1 16-15,1-3 16 0,-1 2 0 0,0 0 0 16,0-7-96-16,-4 1 0 0,2-1-128 0,-2 0 192 0,0-2-64 0,-3 0-128 15,-1-2 176-15,-1 1-176 16,-1-4 224-16,1 3-64 0,-3 3-16 0,0 3 0 0,0 3 0 0,-3 9 0 16,0 0 0-16,0 0 0 0,0 0 0 0,0 0 0 15,0 0 0-15,0 0 0 0,0 0-144 0,-1 13 0 16,-1 3 144-16,2 3-144 0,0 3 0 0,2-2 0 16,-1-1 0-16,1-1 0 0,2 0 0 0,2 0 0 15,-1-2 0-15,3-3 0 0,3-3 0 0,-1-1 0 16,3-2 0-16,2-3 0 0,3-3 160 0,4-2 16 15,0-2 0-15,4-5 0 0,3 1 144 0,-1-3 48 16,-1-1 0-16,-1-2 0 0,1-3-176 0,-5 0-48 16,0 2 0-16,-1 1 0 0,-4 1-144 0,0 2 0 15,-3-2-160-15,-2 4-11744 0,-6 3-2368 16</inkml:trace>
  <inkml:trace contextRef="#ctx0" brushRef="#br2" timeOffset="130246.031">23398 2148 21711 0,'0'0'960'0,"0"0"192"0,0 0-912 0,0 0-240 16,0 0 0-16,0 0 0 0,0 0 816 0,11-2 112 16,-1 0 32-16,1-1 0 0,2-2-576 0,2 1-96 15,3-2-32-15,0 3 0 0,3-1-256 0,-2 0 128 16,1 0-128-16,0 2 0 0,-1 0 0 0,-1 0 0 15,-1 2 0-15,-2 2 0 0,-2-1 0 0,-3 0 0 16,-1 0-240-16,1 0 80 16,-10-1-1952-16,0 0-384 0</inkml:trace>
  <inkml:trace contextRef="#ctx0" brushRef="#br2" timeOffset="130442.369">23377 2431 29487 0,'0'0'2624'15,"0"0"-2112"-15,0 0-512 0,0 0 0 0,11-1 768 0,0-3 32 0,1-3 16 0,3-2 0 16,3-3-512-16,2 1-112 0,2-2 0 0,0 3-16 16,2-3-416-16,2 2-80 0,2 2 0 0,-3 2-16 31,-3 0-2496-31,1 0-496 0,-2 0-112 0</inkml:trace>
  <inkml:trace contextRef="#ctx0" brushRef="#br2" timeOffset="130942.446">23984 2300 26719 0,'4'-8'2368'0,"5"0"-1888"16,7-3-480-16,-1-4 0 0,-1-2 0 0,4 0 0 16,5 0 0-16,1-4 0 0,-1-3 160 0,-1-1-160 15,-1 1 160-15,-2 0-160 0,-3 0 0 0,2 0 0 0,-2-3-176 16,-2 6 176-16,-3 4-176 0,0 1 176 0,0 3-128 0,-6 3 128 15,2 4 128-15,-7 6 128 0,0 0 0 0,0 0 16 16,0 0 240-16,3 16 64 0,-5 3 0 0,-1 7 0 16,-2 5-256-16,0 2-32 0,-5 1-16 0,0 2 0 15,0 6-272-15,-3 1 0 0,0 1 128 0,-3 7-128 16,-1 6 0-16,0-1 0 0,3-5 0 0,-1-6 0 16,2-10 192-16,1-5-192 0,3-7 192 0,2-5-192 15,3 1 576-15,3-7 16 0,1-12 0 0,0 0 0 16,0 0 224-16,0 0 32 0,12-4 16 0,3-7 0 15,-1-5-144-15,1-6-16 0,1-4-16 0,0-3 0 16,1 0-208-16,-2-8-32 0,2 0-16 0,0-2 0 16,1 0-80-16,1 4-16 0,3 2 0 0,0 3 0 0,3 1-160 15,1 5-48-15,5 4 0 0,0 3 0 0,-3-1-128 0,4 6 0 16,4 4 0-16,-3 3 0 0,-4 2-144 0,-1 4 144 16,-2 3-192-16,1 4 192 15,-2 2-2240-15,0 3-320 0,0 1-80 0</inkml:trace>
  <inkml:trace contextRef="#ctx0" brushRef="#br2" timeOffset="132076.15">6239 2287 29487 0,'5'-14'2624'0,"2"-3"-2112"15,0 0-512-15,4-1 0 0,1-1 256 0,-1 2-48 16,4-1-16-16,-2-1 0 0,0 0-192 0,-1 1 0 15,0 0 128-15,-5 1-128 0,-4-1 0 0,-3 3 0 16,0-1 128-16,-2 3-128 0,-3 1 0 0,-2 0 0 16,-2 2 0-16,-4 3 0 0,0 1-320 0,-5 4 0 15,-2 2 0-15,-3 0 0 0,2 1 64 0,-2 1 0 16,-1 3 0-16,-1 1 0 0,-2 2 256 0,2 2 0 16,-2 1 0-16,-1 2 0 0,2 2 480 0,-2 2 0 15,1 0 0-15,-1 3 0 0,4 1 64 0,-4 5 16 16,0 2 0-16,3 4 0 0,-1 3-192 0,1 6-48 15,4 4 0-15,1-1 0 0,3-1-320 0,3-2 144 0,3-1-144 16,0-1 0-16,5-4 144 0,0-2-144 0,5-5 0 0,3 1 144 16,4-4-144-16,-1-4 0 0,6-3 0 0,0-3 0 15,5-2-176-15,3-5 48 0,-1-5 0 16,4-4 0-16,2-4-64 0,4-7-16 0,-1-4 0 0,4-2 0 16,0-6 208-16,0-2 0 0,-1-4 192 0,-1-2-192 15,-1-1 352-15,0-4-32 0,2-6-16 0,1-2 0 16,-3-3 144-16,1 3 16 0,1 8 16 0,-2 3 0 15,0-1-144-15,-1 6-16 0,-1 5-16 0,-2 2 0 16,-2 5-304-16,-2 2 160 0,-5 4-160 0,-4 5 128 16,0 2-128-16,-1 4 0 0,-2 4 0 0,0 1 128 15,1 4 0-15,0 4 0 0,0 6 0 0,0 2 0 16,1 1 0-16,-2 3-128 0,3 3 192 0,3 0-64 0,0 2-128 16,2-2 0-16,1 0 0 0,3-3 0 0,3-4-272 0,1 1-48 15,5 0 0-15,4 0 0 16,5 1-2208-16,3 0-448 0</inkml:trace>
  <inkml:trace contextRef="#ctx0" brushRef="#br3" timeOffset="136993.103">19447 3850 9215 0,'-11'-3'400'0,"11"3"96"0,-4-8-496 0,0 1 0 16,-3 2 0-16,3 1 0 0,4 4 1872 0,-9-7 288 16,2-1 48-16,0 1 16 0,1-1-1328 0,2 2-256 0,-4 1-48 0,2 2-16 15,1-3-304-15,1 3-64 16,-2-1-16-16,6 4 0 0,-8-2-64 0,8 2 0 0,-7-3-128 0,1 1 192 15,6 2 0-15,-9 0 0 0,-2 1 0 0,4-1 0 16,-2-2 80-16,0 2 16 0,-1 3 0 0,1 0 0 16,1-2 352-16,-5 3 64 0,0 1 0 0,-1 3 16 15,0 3-80-15,-2 0-32 0,-1 2 0 0,-1 2 0 16,-1 3-96-16,2 2-32 0,-4 2 0 0,2-1 0 16,2 2-128-16,0 3-32 0,1 3 0 0,0 2 0 15,2 2-176-15,2 0-144 0,1 1 192 0,2 1-192 16,1 0 176-16,4-3-176 0,2-6 160 0,2-1-160 15,1-2 192-15,1-1-48 0,0-1-16 0,5-4 0 16,-2-1-128-16,5-3 160 0,-4-2-160 0,4-1 160 16,-2-3 32-16,4-1 16 0,1-4 0 0,2-1 0 0,1-1 144 0,2-2 32 15,0-2 0-15,0-4 0 0,4 0-128 0,-1-3-32 16,2 0 0-16,-3-2 0 0,0-2-224 0,-1-2 176 16,0 0-176-16,-1-2 160 0,0-3-160 0,0 0 128 15,2-2-128-15,1-2 128 0,-3 0-128 0,1 2 192 16,0 1-192-16,-1 1 192 0,-1 1-192 0,-3 1 0 15,-5 0 0-15,1 0 0 0,0-1 128 0,-4 4-128 16,-6 0 0-16,0 1 128 0,-1-3-128 0,-6 0 128 16,-3 1-128-16,-4 0 128 0,1 1-128 0,-2-1 160 15,-1-3-160-15,-2 5 160 0,-2 1 32 0,0 4 0 16,-1-2 0-16,-2 2 0 0,2 0 32 0,2 4 16 16,-1 2 0-16,3 2 0 0,-2 3 0 0,-1 2 0 15,1 1 0-15,-2 4 0 0,3 2-240 0,0 0 128 16,2 2-128-16,-1 3 0 0,1 2 0 0,-3 3 0 0,1 1 0 15,4 1 0-15,3-2 0 0,-1 2 0 0,-1-1 0 0,1 0 0 16,3-1 0-16,-2-2 0 0,0 2 0 0,2-2 0 16,1 0 0-16,4 1 0 0,1-1 0 0,3 1 0 15,0-3 0-15,2 1 0 0,2 0 0 0,5-1 0 16,0-1 0-16,5-3 0 0,5 1 128 0,4-3-128 16,4-3 256-16,3-3-64 0,2-1 0 0,2-4 0 15,4 1-16-15,-1-3-16 0,-1-4 0 0,-1-3 0 16,2-4-160-16,-3 1 192 0,-1 0-192 0,0 0 192 15,1 4-192-15,-5 1 0 0,-6-2 0 0,0 1 0 16,1 1-1648 0,-3 3-400-16</inkml:trace>
  <inkml:trace contextRef="#ctx0" brushRef="#br3" timeOffset="138044.185">3006 4831 35007 0,'-32'-3'1552'0,"14"2"320"0,-2 1-1488 0,4 0-384 15,5 0 0-15,0 2 0 0,2 2 400 0,2 3 16 16,2 4 0-16,-2 1 0 0,2 5-416 0,2 5 0 15,-3 3 0-15,1 6-176 0,-1 0 176 0,1 6 0 16,0 3-144-16,2 2 144 0,1 1 0 0,-1 1 0 16,3 0-144-16,5-1 144 0,0-3-128 0,5-1 128 15,0-2-192-15,4-2 192 0,1-2-432 0,1-7 32 16,3-6 0-16,3-4 0 16,1-5-96-16,1-6-16 0,-1-5 0 0,3-2 0 0,1-1 640 0,2-6 128 15,-4-7 32-15,3-3 0 0,1-8 448 0,1 1 96 0,-3-4 0 16,-1-3 16-16,-2-4-144 0,-3-1-16 15,-4 1-16-15,-1 2 0 0,-3-3-112 0,-3 1-32 16,-2-1 0-16,-4 2 0 0,-4-1 96 0,-3 2 16 0,-1 2 0 0,-2 3 0 16,-3 3-272-16,0 5-48 0,-2 3-16 0,-1 1 0 15,-2 3-304-15,-3 1 0 0,-2 3-176 0,-2 3 176 32,-5 1-1536-32,0 5-208 0,-3-1-48 0,-1 3-10096 0,-3 3-2016 0</inkml:trace>
  <inkml:trace contextRef="#ctx0" brushRef="#br3" timeOffset="138686.781">2536 2492 29487 0,'-6'-8'2624'0,"5"-1"-2112"0,5-3-512 0,1 0 0 16,2-1 480-16,4-3-16 0,4-4 0 0,1 3 0 15,-2-1-304-15,2 1-160 0,3-2 160 0,2 2-160 16,2 4 144-16,0 1-144 0,-1 1 128 0,0 1-128 16,1 3 0-16,-3 2 0 0,0 2 0 0,1 2 0 15,-4 1 0-15,1 0 0 0,-4 2 0 0,1 5 0 16,-1 4-192-16,-3 4 192 0,-1 5-160 0,-1 3 160 16,-5 3-160-16,0 5 160 0,-3 2-160 0,-2 1 160 0,-3 0-128 15,0 0 128-15,-5 0 0 0,2 1-144 0,-3-1 144 0,3-1 128 16,-1-4-128-16,0 3 176 0,0 1 0 0,3-3 0 15,-2-5 0-15,4 1 0 0,1-6-48 0,2 1 0 16,0-4 0-16,2-3 0 0,0-2-128 0,2-2 0 16,-4-10 0-16,7 7 128 0,2-3-128 0,0-1 128 15,2-1-128-15,-1-5 128 0,1-1 128 0,3-3 0 16,1 0 16-16,3-4 0 0,2-4-16 0,3-2 0 16,6-4 0-16,-3-1 0 0,-1 0-256 0,2-2-144 15,-1-2 16-15,0 2-15040 0</inkml:trace>
  <inkml:trace contextRef="#ctx0" brushRef="#br3" timeOffset="138941.044">3373 2218 36399 0,'-16'-4'1600'0,"6"5"352"0,4 5-1568 0,0-2-384 0,6-4 0 0,-4 11 0 16,2 3 0-16,2 4 0 0,0 4-144 0,1 7 144 16,0 5-160-16,-1 4 160 0,1 3-128 0,2 0 128 15,-1 1-128-15,2-3 128 0,-2 0-128 0,2-1 128 16,-2 1-192-16,1 3 32 0,3 4 16 0,-4-4 0 16,1-4-416-16,2-3-80 15,0-4 0-15,-1-2-16 0,0-8-1680 0,-1-4-336 16,1-4-64-16,1-3-9040 0</inkml:trace>
  <inkml:trace contextRef="#ctx0" brushRef="#br3" timeOffset="139197.686">3648 2115 23039 0,'-8'3'2048'0,"0"1"-1648"15,-1 3-400-15,3 2 0 0,3 5 2848 0,2 3 480 16,0 5 112-16,2 6 16 0,1 5-2768 0,2 1-560 16,-1 3-128-16,0 5 0 0,0 4 0 0,1 2 160 15,-1 0-160-15,-2 0 160 0,2 0-160 0,2 0 0 0,-2 3 0 16,1-1 0 0,1 0-1056-16,-1-4-240 0,-1-4-48 0,2-5-16 15,-3-5-1504-15,0-6-288 0,-3-5-64 0,2-5-16 0</inkml:trace>
  <inkml:trace contextRef="#ctx0" brushRef="#br3" timeOffset="139419.178">3110 2484 40943 0,'-5'-10'1808'0,"5"10"384"0,5-10-1744 0,7-3-448 16,7-3 0-16,12-7 0 0,8-7 320 0,8-5 0 16,2 0-16-16,8-1 0 0,6-3-64 0,8 2-16 15,9-3 0-15,-1-2 0 0,0-4-224 16,6 0 0-16,2-1 0 0,4 0 0 16,4 0-2112-16,-2 7-528 0</inkml:trace>
  <inkml:trace contextRef="#ctx0" brushRef="#br4" timeOffset="-94869.043">2370 6884 19743 0,'-9'3'1760'0,"0"-1"-1408"0,-1 1-352 0,3-3 0 16,-5-2 0-16,3 1-208 0,9 1 16 0,0 0 16 16,-8-4 592-16,3 0 112 0,5 4 32 0,-5-7 0 15,2 0 64-15,1-3 16 0,1-3 0 0,-3 0 0 16,3 0-112-16,2-3-16 0,4-3 0 0,0-6 0 16,4-4-304-16,-1-1-64 0,0-2-16 0,1-3 0 15,1-6-128-15,0-1 0 0,-3 1 0 0,1-3 0 16,-1-3 0-16,1 1 192 0,-1 0-192 0,1 4 192 15,0 5-64-15,0 1 0 0,-1-1 0 0,3 3 0 16,-4 2-128-16,4 5 0 0,-3 5 0 0,3-2 0 0,-2 2 0 0,1 4 128 16,-2 7-128-16,3 5 0 0,0 5 160 0,-2 2-160 15,2 1 192-15,3 7-192 0,0 9 208 0,3 3-64 16,-1 2-16-16,4 5 0 0,0 3 16 0,-2 6 0 16,-5 1 0-16,2 3 0 0,3 1-144 0,-3 1 0 15,-3 2 0-15,0 2 0 0,0 0 0 0,-1 1 128 16,-3-5-128-16,-3-2 0 0,-1 0 128 0,-2-1-128 15,2-2 0-15,-3 2 128 0,-3-1-128 0,1 0 0 16,-1-3 0-16,1-1 0 0,1 1 0 0,0-3-224 16,-1-3 32-16,-2-1-8128 15,0-4-1632-15</inkml:trace>
  <inkml:trace contextRef="#ctx0" brushRef="#br4" timeOffset="-94137.976">2380 6751 22111 0,'-19'-15'976'0,"8"4"208"0,-3-3-944 0,1 1-240 0,2 3 0 0,3 5 0 16,8 5 1648-16,-8-6 272 0,8 6 64 0,-6-3 16 15,6 3-1456-15,-9 5-288 0,2 5-64 0,-2 3-16 16,4 4-176-16,-5 6 0 0,2 7-160 0,-5 6 160 15,-3 5 0-15,0 4 0 0,3 4-128 0,-1-1 128 16,-3-2 0-16,2-2 0 0,0-5 0 0,2 8-144 16,1 2 144-16,1-3 0 0,-2-4 0 0,0-2 0 15,1-2 0-15,1-4 0 0,0-2 0 0,1 1 0 16,1-2 0-16,1-2 0 0,3-2 0 0,-3-1 0 0,3-2 0 0,-1-4 0 16,3-2 0-16,1 0 0 0,3 1 0 0,2 1 0 15,4-3 0-15,-2-2 0 0,4-3 0 0,1-1 0 16,3-2 0-16,5-1 0 0,4-2 0 0,3-2 0 15,6-3 0-15,6-2 0 0,8 0 0 0,1-2 0 16,2 0 0-16,2 0 0 0,3-1 0 0,2-1 0 16,3-3 0-16,4 1 0 0,3-1 0 0,1 2-128 15,0 4 128-15,3-4 0 0,0-4 0 0,4 0 0 16,3-1 0-16,1 4-128 0,0 4 128 0,-1 3 0 16,-1-2 0-16,-3 4-128 0,3-2 128 0,-1 0 0 15,-2 0 0-15,-2 2 0 0,-2 0 0 0,-3-1 0 16,1-1 128-16,0 4-128 0,2-1 0 0,-4 1 0 0,-3 3 0 15,0-3 128-15,-6 0-128 0,2-1 192 0,2 0-64 0,2 6 0 16,-2 1-128-16,-1 1 0 0,-5 0 128 0,0-1-128 16,-2-2 0-16,-1 0 0 0,-3 3 0 0,-1-2 0 15,-3-2 0-15,-4-1 0 0,-1 4 0 0,-3-2 0 16,-4-3 0-16,-2 0 0 0,-4-3 0 0,-1-1 0 16,-3 2 0-16,0 0 128 0,-2-1-128 0,-1-2 0 15,2-3 0-15,0-2 144 0,-1 4-144 0,-1-3 0 16,1-4 160-16,-1-1-160 0,3-2 128 0,-3-2-128 15,0 0 192-15,-1-4-32 0,0-1-16 0,-2-3 0 16,-1-1 192-16,-2-5 48 0,-2 2 0 0,-1-3 0 16,1-5 128-16,-4 0 16 0,-1 2 16 0,-1-5 0 0,-2-2-144 15,-2-5-16-15,-2-5-16 0,0-2 0 0,2-3-176 0,0 0-48 16,2 1 0-16,-2 0 0 0,-2 1-144 0,4 1 128 16,0-1-128-16,1 3 128 0,0 0 96 0,2 4 16 15,0 4 0-15,2 7 0 0,-1 5-16 0,0 5 0 16,1 1 0-16,1 5 0 0,-2 2-368 0,0 4-80 15,-2 1-16-15,1 3 0 16,2 1-2032-16,-7 6-416 0,0 0-64 0</inkml:trace>
  <inkml:trace contextRef="#ctx0" brushRef="#br4" timeOffset="-93820.021">5043 7241 19343 0,'-5'-7'1728'0,"3"-8"-1392"0,2-1-336 0,5-2 0 16,1 2 1504-16,6-4 224 0,4-5 64 0,0-2 0 16,3 0-1152-16,3-3-240 0,2-1-32 0,3-3-16 15,-2-3 144-15,5 0 16 0,1 0 16 0,6 0 0 16,-1 1 112-16,1 2 0 0,2 1 16 0,1 7 0 15,0 3 112-15,2 4 0 0,-1 3 16 0,-1 5 0 16,2 7-224-16,0 7-48 0,4 2-16 0,5 6 0 16,-2 4-224-16,2 7-32 0,0 7-16 0,-2 6 0 15,-3 7-224-15,-2 3 0 0,1-1 0 0,2 5 0 0,1-2 0 0,0 3-160 16,-1 2 0-16,-1 5 0 16,1 7-1488-16,0 2-288 0,3 1-64 0</inkml:trace>
  <inkml:trace contextRef="#ctx0" brushRef="#br4" timeOffset="-92979.764">16926 5867 19343 0,'-1'-17'1728'0,"-2"4"-1392"0,-2-3-336 0,2-1 0 16,0-3 3024-16,2 0 544 0,1 1 96 0,2-2 32 15,2-3-3088-15,2-3-608 0,-2-5-128 0,2 0-32 16,-1-4 160-16,4-3 0 0,2-5 0 0,-1 0 0 16,2 2 0-16,0-1-128 0,0 1 128 0,4 1-128 15,-1 2 128-15,0 1 0 0,1-2-144 0,-1 3 144 16,0-1-160-16,-3 8 160 0,0 7-208 0,-1 2 80 15,1 3 128-15,-3 4-128 0,-2 3 128 0,-1 3-128 16,-6 8-48-16,0 0 0 0,0 0 0 0,0 0 0 16,3 10 176-16,2 4-128 0,-3 4 128 0,-1 6-128 15,-2 4 128-15,1 3 0 0,-1 4 0 0,-3 4 0 16,1 1 0-16,0 2 0 0,-2 0 0 0,1-1 0 16,2-1 0-16,-2 2 0 0,-1 3 0 0,1-2 128 0,-1-6-128 0,2-2 0 15,1 0 128-15,1-3-128 0,-2-4 0 16,1-2 144-16,2-1-144 0,0-3 0 0,0-2 0 15,0-3 0-15,2-3 0 0,-2 1 0 16,0 0-640-16,0-1-128 0,3 0-16 0,-2-4-12016 16</inkml:trace>
  <inkml:trace contextRef="#ctx0" brushRef="#br4" timeOffset="-92407.728">17003 5501 35999 0,'-6'-14'1600'0,"2"7"320"0,4 7-1536 0,0 0-384 0,0 0 0 0,-5 7 0 16,0 5 0-16,2 3-192 0,1 4 32 0,0 2 0 16,0 0-16-16,0 3 0 0,1 4 0 0,-2 2 0 15,2 2 176-15,2 3 0 0,1 0-144 0,0 2 144 16,0 1 0-16,1 5 0 0,2 5 0 0,3-7 0 31,0-6-480-31,2-2 32 0,1-4 0 0,3-3 0 16,-1-6-272-16,3-3-48 0,1-4-16 0,1-4 0 0,4-6 432 0,2-5 96 0,5 0 0 0,-1-3 16 15,3-3 512-15,4 0 112 0,0-1 0 0,4-4 16 16,-1-2 160-16,3-3 16 0,-4-1 16 0,5-1 0 16,0 0-48-16,2-1-16 0,0 0 0 0,4 1 0 0,6 1-128 15,-2 2-16-15,-2-2-16 0,-2 4 0 0,1 2-208 16,0 2-32-16,-1-2-128 0,1 4 192 0,-2 5-192 0,-2 1 0 15,-2 2 0-15,-7-3-160 0,-3 2-32 0,-4 2-16 16,-3 2 0-16,-5 2 0 0,-3-3 0 0,-2 2 0 16,0 0 0-16,-3 5 0 0,-3 1 208 0,-1 0-192 15,-1-1 192-15,0 0-192 0,-1 1 192 0,-2-1 0 16,2-1 0-16,-7-7 0 0,3 9 0 0,-3-9 0 16,0 0 128-16,0 0-128 0,0 0 0 0,0 0 160 15,8 3-160-15,-8-3 128 0,7-6 0 0,-1-5 0 16,-3-3 0-16,1-4 0 0,-3-1 0 0,2-3 0 15,1-1 0-15,-1-3 0 0,-3-4 48 0,1-2 0 16,2-4 0-16,-2-4 0 0,-1-6-32 0,1-3 0 16,0-3 0-16,1 2 0 0,1 3-144 0,-1 3 0 15,-1-2 144-15,3 1-144 0,0-3 256 0,-1 4-32 0,-2 3 0 16,1 4 0-16,2 5 112 0,0 4 32 0,-4 0 0 0,0 6 0 16,-2 5-208-16,0 1-32 0,0 8-128 0,0 0 192 31,-2 2-480-31,4 6-96 0,0 0-32 0,0 0 0 15,-8 9-2992-15,-1 1-608 0,-4 7-112 0,-4-1-32 0</inkml:trace>
  <inkml:trace contextRef="#ctx0" brushRef="#br4" timeOffset="-92049.548">17878 5141 21183 0,'7'-19'944'0,"-2"-1"192"0,-1-9-912 16,4 1-224-16,4-1 0 0,1 2 0 0,5-1 1776 0,-1 3 304 16,3-1 64-16,3 1 16 0,3 0-1616 0,-1 2-320 15,-1 2-64-15,1 0-16 0,3 0 288 0,1 1 48 16,-4 4 16-16,2 1 0 0,0 2-368 0,-2 3-128 16,-1 2 0-16,0 1 144 0,1 5-144 0,0 3 0 15,-2 3 0-15,3 2 0 0,3 1 0 0,2 4 240 16,5 3-16-16,4 7 0 0,-1 6 176 0,3 1 48 15,2 1 0-15,1 3 0 0,-1 0-128 0,0 3 0 16,0 3-16-16,-1 2 0 0,0 4-304 0,-2 3 160 16,-3 0-160-16,0-1 128 0,-1 1-272 0,-5 3-64 15,-3 2-16-15,-6 7-10016 16,-2 6-2016-16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4DABFC-A145-46DC-969D-7DE4A4E319F9}"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2428770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DABFC-A145-46DC-969D-7DE4A4E319F9}"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12381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DABFC-A145-46DC-969D-7DE4A4E319F9}"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1903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DABFC-A145-46DC-969D-7DE4A4E319F9}"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81429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DABFC-A145-46DC-969D-7DE4A4E319F9}"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19187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4DABFC-A145-46DC-969D-7DE4A4E319F9}"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37756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4DABFC-A145-46DC-969D-7DE4A4E319F9}"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1900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DABFC-A145-46DC-969D-7DE4A4E319F9}"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42751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DABFC-A145-46DC-969D-7DE4A4E319F9}"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206643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4DABFC-A145-46DC-969D-7DE4A4E319F9}"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46028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4DABFC-A145-46DC-969D-7DE4A4E319F9}"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160109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DABFC-A145-46DC-969D-7DE4A4E319F9}" type="datetimeFigureOut">
              <a:rPr lang="en-US" smtClean="0"/>
              <a:t>4/15/2020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FE816-6EB5-4525-8958-A0B481B743C2}" type="slidenum">
              <a:rPr lang="en-US" smtClean="0"/>
              <a:t>‹#›</a:t>
            </a:fld>
            <a:endParaRPr lang="en-US"/>
          </a:p>
        </p:txBody>
      </p:sp>
    </p:spTree>
    <p:extLst>
      <p:ext uri="{BB962C8B-B14F-4D97-AF65-F5344CB8AC3E}">
        <p14:creationId xmlns:p14="http://schemas.microsoft.com/office/powerpoint/2010/main" val="1724051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customXml" Target="../ink/ink10.xml"/><Relationship Id="rId5" Type="http://schemas.openxmlformats.org/officeDocument/2006/relationships/hyperlink" Target="https://math.stackexchange.com/questions/2680630/find-the-volume-of-the-region-inside-both-the-sphere-x2y2z2-4-and-the-cyl" TargetMode="External"/><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customXml" Target="../ink/ink1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customXml" Target="../ink/ink13.xml"/></Relationships>
</file>

<file path=ppt/slides/_rels/slide14.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hyperlink" Target="https://mathinsight.org/parametrized_surface_area" TargetMode="External"/><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hyperlink" Target="http://tutorial.math.lamar.edu/Classes/CalcIII/SurfaceIntegrals.aspx" TargetMode="Externa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customXml" Target="../ink/ink1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mathinsight.org/parametrized_surface_area" TargetMode="External"/><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hyperlink" Target="http://tutorial.math.lamar.edu/Classes/CalcIII/SurfaceIntegrals.aspx" TargetMode="Externa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customXml" Target="../ink/ink17.xml"/></Relationships>
</file>

<file path=ppt/slides/_rels/slide18.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hyperlink" Target="http://tutorial.math.lamar.edu/Classes/CalcIII/SurfaceIntegrals.aspx" TargetMode="External"/><Relationship Id="rId7" Type="http://schemas.openxmlformats.org/officeDocument/2006/relationships/hyperlink" Target="https://mathinsight.org/parametrized_surface_area"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0.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customXml" Target="../ink/ink19.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ustomXml" Target="../ink/ink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hyperlink" Target="https://mathinsight.org/" TargetMode="External"/><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customXml" Target="../ink/ink23.xml"/><Relationship Id="rId4" Type="http://schemas.openxmlformats.org/officeDocument/2006/relationships/hyperlink" Target="http://tutorial.math.lamar.edu/Classes/CalcIII/GreensTheorem.aspx" TargetMode="External"/><Relationship Id="rId9" Type="http://schemas.openxmlformats.org/officeDocument/2006/relationships/image" Target="../media/image60.png"/></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customXml" Target="../ink/ink24.xml"/><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hyperlink" Target="https://mathinsight.org/surface_integral_vector_field_introductio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0.jfif"/><Relationship Id="rId4" Type="http://schemas.openxmlformats.org/officeDocument/2006/relationships/hyperlink" Target="https://mathinsight.org/surface_integral_vector_field_introductio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ath.libretexts.org/Bookshelves/Calculus/Book%3A_Calculus_(Guichard)/16%3A_Vector_Calculus/16.07%3A_Surface_Integrals" TargetMode="External"/><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jfif"/><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3" Type="http://schemas.openxmlformats.org/officeDocument/2006/relationships/hyperlink" Target="https://physics.stackexchange.com/questions/262362/what-is-the-direction-of-area-vector" TargetMode="External"/><Relationship Id="rId2" Type="http://schemas.openxmlformats.org/officeDocument/2006/relationships/image" Target="../media/image70.jf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hyperlink" Target="https://mathinsight.org/surface_integral_vector_field_introdu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fif"/><Relationship Id="rId1" Type="http://schemas.openxmlformats.org/officeDocument/2006/relationships/slideLayout" Target="../slideLayouts/slideLayout7.xml"/><Relationship Id="rId4" Type="http://schemas.openxmlformats.org/officeDocument/2006/relationships/image" Target="../media/image75.gif"/></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ltcconline.net/greenl/courses/202/vectorIntegration/greensTheorem.htm" TargetMode="External"/><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hyperlink" Target="http://tutorial.math.lamar.edu/Classes/CalcIII/GreensTheorem.a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f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math.libretexts.org/Bookshelves/Calculus/Book%3A_Calculus_(OpenStax)/16%3A_Vector_Calculus/16.6%3A_Surface_Integrals" TargetMode="External"/><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math.libretexts.org/Bookshelves/Calculus/Book%3A_Calculus_(OpenStax)/16%3A_Vector_Calculus/16.6%3A_Surface_Integral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customXml" Target="../ink/ink6.xml"/></Relationships>
</file>

<file path=ppt/slides/_rels/slide7.xml.rels><?xml version="1.0" encoding="UTF-8" standalone="yes"?>
<Relationships xmlns="http://schemas.openxmlformats.org/package/2006/relationships"><Relationship Id="rId3" Type="http://schemas.openxmlformats.org/officeDocument/2006/relationships/hyperlink" Target="https://mathinsight.org/triple_integral_shadow_method"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customXml" Target="../ink/ink7.xml"/></Relationships>
</file>

<file path=ppt/slides/_rels/slide8.xml.rels><?xml version="1.0" encoding="UTF-8" standalone="yes"?>
<Relationships xmlns="http://schemas.openxmlformats.org/package/2006/relationships"><Relationship Id="rId3" Type="http://schemas.openxmlformats.org/officeDocument/2006/relationships/hyperlink" Target="https://math.stackexchange.com/questions/850677/triple-integral-calculation-gone-wrong" TargetMode="External"/><Relationship Id="rId2" Type="http://schemas.openxmlformats.org/officeDocument/2006/relationships/image" Target="../media/image13.gif"/><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customXml" Target="../ink/ink8.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B6E75B-E27B-484C-A4A6-219A2CDECE01}"/>
              </a:ext>
            </a:extLst>
          </p:cNvPr>
          <p:cNvSpPr/>
          <p:nvPr/>
        </p:nvSpPr>
        <p:spPr>
          <a:xfrm>
            <a:off x="399144" y="137885"/>
            <a:ext cx="8505370" cy="7925246"/>
          </a:xfrm>
          <a:prstGeom prst="rect">
            <a:avLst/>
          </a:prstGeom>
        </p:spPr>
        <p:txBody>
          <a:bodyPr wrap="square">
            <a:spAutoFit/>
          </a:bodyPr>
          <a:lstStyle/>
          <a:p>
            <a:pPr algn="ctr"/>
            <a:r>
              <a:rPr lang="en-US" sz="2400" dirty="0"/>
              <a:t>Midterm 2 will cover 13.6 – 14.5</a:t>
            </a:r>
            <a:endParaRPr lang="en-US" sz="300" dirty="0"/>
          </a:p>
          <a:p>
            <a:r>
              <a:rPr lang="en-US" sz="2400" b="1" dirty="0" err="1"/>
              <a:t>Webassign</a:t>
            </a:r>
            <a:r>
              <a:rPr lang="en-US" sz="2400" dirty="0"/>
              <a:t> portion</a:t>
            </a:r>
          </a:p>
          <a:p>
            <a:endParaRPr lang="en-US" sz="1100" dirty="0"/>
          </a:p>
          <a:p>
            <a:pPr marL="342900" indent="-342900">
              <a:buFont typeface="Arial" panose="020B0604020202020204" pitchFamily="34" charset="0"/>
              <a:buChar char="•"/>
            </a:pPr>
            <a:r>
              <a:rPr lang="en-US" sz="2400" dirty="0"/>
              <a:t>3 </a:t>
            </a:r>
            <a:r>
              <a:rPr lang="en-US" sz="2400" b="1" dirty="0"/>
              <a:t>different</a:t>
            </a:r>
            <a:r>
              <a:rPr lang="en-US" sz="2400" dirty="0"/>
              <a:t> timed versions (45 minutes each).</a:t>
            </a:r>
          </a:p>
          <a:p>
            <a:pPr marL="342900" indent="-342900">
              <a:buFont typeface="Arial" panose="020B0604020202020204" pitchFamily="34" charset="0"/>
              <a:buChar char="•"/>
            </a:pPr>
            <a:r>
              <a:rPr lang="en-US" sz="2400" b="1" dirty="0">
                <a:solidFill>
                  <a:srgbClr val="C00000"/>
                </a:solidFill>
              </a:rPr>
              <a:t>Click on ask your teacher if you have questions or problems.  Include your answer or any other useful info in your e-mail.</a:t>
            </a:r>
          </a:p>
          <a:p>
            <a:pPr marL="342900" indent="-342900">
              <a:buFont typeface="Arial" panose="020B0604020202020204" pitchFamily="34" charset="0"/>
              <a:buChar char="•"/>
            </a:pPr>
            <a:r>
              <a:rPr lang="en-US" sz="2400" b="1" dirty="0"/>
              <a:t>Version 1 available now.  Due Monday Apr 20 at 9:00am</a:t>
            </a:r>
            <a:r>
              <a:rPr lang="en-US" sz="2400" dirty="0"/>
              <a:t>.</a:t>
            </a:r>
          </a:p>
          <a:p>
            <a:pPr marL="342900" indent="-342900">
              <a:buFont typeface="Arial" panose="020B0604020202020204" pitchFamily="34" charset="0"/>
              <a:buChar char="•"/>
            </a:pPr>
            <a:r>
              <a:rPr lang="en-US" sz="2400" dirty="0"/>
              <a:t>Versions 2 and 3 available this afternoon and due Tuesday April  21 at </a:t>
            </a:r>
            <a:r>
              <a:rPr lang="en-US" sz="2400" b="1" dirty="0"/>
              <a:t>4pm</a:t>
            </a:r>
            <a:r>
              <a:rPr lang="en-US" sz="2400" dirty="0"/>
              <a:t>. </a:t>
            </a:r>
          </a:p>
          <a:p>
            <a:pPr marL="342900" indent="-342900">
              <a:buFont typeface="Arial" panose="020B0604020202020204" pitchFamily="34" charset="0"/>
              <a:buChar char="•"/>
            </a:pPr>
            <a:r>
              <a:rPr lang="en-US" sz="2400" dirty="0"/>
              <a:t>All 3 version are different, covering different sections, but with some overlap.</a:t>
            </a:r>
          </a:p>
          <a:p>
            <a:pPr marL="342900" indent="-342900">
              <a:buFont typeface="Arial" panose="020B0604020202020204" pitchFamily="34" charset="0"/>
              <a:buChar char="•"/>
            </a:pPr>
            <a:r>
              <a:rPr lang="en-US" sz="2400" dirty="0"/>
              <a:t>Grade on </a:t>
            </a:r>
            <a:r>
              <a:rPr lang="en-US" sz="2400" dirty="0" err="1"/>
              <a:t>webassign</a:t>
            </a:r>
            <a:r>
              <a:rPr lang="en-US" sz="2400" dirty="0"/>
              <a:t> will be highest of your 3 attempts.</a:t>
            </a:r>
          </a:p>
          <a:p>
            <a:pPr marL="342900" indent="-342900">
              <a:buFont typeface="Arial" panose="020B0604020202020204" pitchFamily="34" charset="0"/>
              <a:buChar char="•"/>
            </a:pPr>
            <a:r>
              <a:rPr lang="en-US" sz="2400" dirty="0"/>
              <a:t>will include multiple part </a:t>
            </a:r>
            <a:r>
              <a:rPr lang="en-US" sz="2400" dirty="0" err="1"/>
              <a:t>webassign</a:t>
            </a:r>
            <a:r>
              <a:rPr lang="en-US" sz="2400" dirty="0"/>
              <a:t> problems.</a:t>
            </a:r>
          </a:p>
          <a:p>
            <a:pPr marL="342900" indent="-342900">
              <a:buFont typeface="Arial" panose="020B0604020202020204" pitchFamily="34" charset="0"/>
              <a:buChar char="•"/>
            </a:pPr>
            <a:endParaRPr lang="en-US" sz="1000" dirty="0"/>
          </a:p>
          <a:p>
            <a:r>
              <a:rPr lang="en-US" sz="2400" b="1" dirty="0"/>
              <a:t>NOTE:  </a:t>
            </a:r>
            <a:r>
              <a:rPr lang="en-US" sz="2400" b="1" dirty="0">
                <a:solidFill>
                  <a:srgbClr val="C00000"/>
                </a:solidFill>
              </a:rPr>
              <a:t>unless stated otherwise</a:t>
            </a:r>
            <a:r>
              <a:rPr lang="en-US" sz="2400" dirty="0"/>
              <a:t>, </a:t>
            </a:r>
            <a:r>
              <a:rPr lang="en-US" sz="2400" dirty="0" err="1"/>
              <a:t>webassign</a:t>
            </a:r>
            <a:r>
              <a:rPr lang="en-US" sz="2400" dirty="0"/>
              <a:t> requires exact answers, so 1/2  or 0.5 are both fine since 1/2 = 0.5, but</a:t>
            </a:r>
          </a:p>
          <a:p>
            <a:pPr algn="ctr"/>
            <a:r>
              <a:rPr lang="en-US" sz="2400" dirty="0"/>
              <a:t>1/3 does not equal 0.3333333 and </a:t>
            </a:r>
          </a:p>
          <a:p>
            <a:pPr algn="ctr"/>
            <a:r>
              <a:rPr lang="en-US" sz="2400" dirty="0"/>
              <a:t>sqrt(2) does not equal 1.1415927, </a:t>
            </a:r>
          </a:p>
          <a:p>
            <a:r>
              <a:rPr lang="en-US" sz="2400" b="1" dirty="0">
                <a:solidFill>
                  <a:srgbClr val="C00000"/>
                </a:solidFill>
              </a:rPr>
              <a:t>so you </a:t>
            </a:r>
            <a:r>
              <a:rPr lang="en-US" sz="2400" b="1" dirty="0" err="1">
                <a:solidFill>
                  <a:srgbClr val="C00000"/>
                </a:solidFill>
              </a:rPr>
              <a:t>canNOT</a:t>
            </a:r>
            <a:r>
              <a:rPr lang="en-US" sz="2400" b="1" dirty="0">
                <a:solidFill>
                  <a:srgbClr val="C00000"/>
                </a:solidFill>
              </a:rPr>
              <a:t> use decimals for 1/3, sqrt(2), etc.</a:t>
            </a:r>
          </a:p>
          <a:p>
            <a:endParaRPr lang="en-US" sz="2400" dirty="0"/>
          </a:p>
          <a:p>
            <a:endParaRPr lang="en-US" sz="2400" dirty="0"/>
          </a:p>
          <a:p>
            <a:endParaRPr lang="en-US" sz="2400" dirty="0"/>
          </a:p>
        </p:txBody>
      </p:sp>
      <p:pic>
        <p:nvPicPr>
          <p:cNvPr id="4" name="Picture 3">
            <a:extLst>
              <a:ext uri="{FF2B5EF4-FFF2-40B4-BE49-F238E27FC236}">
                <a16:creationId xmlns:a16="http://schemas.microsoft.com/office/drawing/2014/main" id="{027389F0-B7F7-4E9C-849D-146620911CDC}"/>
              </a:ext>
            </a:extLst>
          </p:cNvPr>
          <p:cNvPicPr>
            <a:picLocks noChangeAspect="1"/>
          </p:cNvPicPr>
          <p:nvPr/>
        </p:nvPicPr>
        <p:blipFill>
          <a:blip r:embed="rId2"/>
          <a:stretch>
            <a:fillRect/>
          </a:stretch>
        </p:blipFill>
        <p:spPr>
          <a:xfrm>
            <a:off x="6668745" y="870856"/>
            <a:ext cx="2475255" cy="673780"/>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3C5CF092-977D-47FF-B89C-9F68CD507E80}"/>
                  </a:ext>
                </a:extLst>
              </p14:cNvPr>
              <p14:cNvContentPartPr/>
              <p14:nvPr/>
            </p14:nvContentPartPr>
            <p14:xfrm>
              <a:off x="331560" y="777600"/>
              <a:ext cx="8568000" cy="5972760"/>
            </p14:xfrm>
          </p:contentPart>
        </mc:Choice>
        <mc:Fallback>
          <p:pic>
            <p:nvPicPr>
              <p:cNvPr id="5" name="Ink 4">
                <a:extLst>
                  <a:ext uri="{FF2B5EF4-FFF2-40B4-BE49-F238E27FC236}">
                    <a16:creationId xmlns:a16="http://schemas.microsoft.com/office/drawing/2014/main" id="{3C5CF092-977D-47FF-B89C-9F68CD507E80}"/>
                  </a:ext>
                </a:extLst>
              </p:cNvPr>
              <p:cNvPicPr/>
              <p:nvPr/>
            </p:nvPicPr>
            <p:blipFill>
              <a:blip r:embed="rId4"/>
              <a:stretch>
                <a:fillRect/>
              </a:stretch>
            </p:blipFill>
            <p:spPr>
              <a:xfrm>
                <a:off x="322200" y="768240"/>
                <a:ext cx="8586720" cy="5991480"/>
              </a:xfrm>
              <a:prstGeom prst="rect">
                <a:avLst/>
              </a:prstGeom>
            </p:spPr>
          </p:pic>
        </mc:Fallback>
      </mc:AlternateContent>
    </p:spTree>
    <p:extLst>
      <p:ext uri="{BB962C8B-B14F-4D97-AF65-F5344CB8AC3E}">
        <p14:creationId xmlns:p14="http://schemas.microsoft.com/office/powerpoint/2010/main" val="2637046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88560-CCF9-45CD-AF45-455139AFCAFE}"/>
              </a:ext>
            </a:extLst>
          </p:cNvPr>
          <p:cNvSpPr txBox="1"/>
          <p:nvPr/>
        </p:nvSpPr>
        <p:spPr>
          <a:xfrm>
            <a:off x="381740" y="341084"/>
            <a:ext cx="8407153" cy="523220"/>
          </a:xfrm>
          <a:prstGeom prst="rect">
            <a:avLst/>
          </a:prstGeom>
          <a:noFill/>
        </p:spPr>
        <p:txBody>
          <a:bodyPr wrap="square" rtlCol="0">
            <a:spAutoFit/>
          </a:bodyPr>
          <a:lstStyle/>
          <a:p>
            <a:pPr algn="l"/>
            <a:r>
              <a:rPr lang="en-US" sz="2800" dirty="0"/>
              <a:t>13.6:  Triple integrals and 13.7 Cylindrical and Spherical</a:t>
            </a:r>
          </a:p>
        </p:txBody>
      </p:sp>
      <p:pic>
        <p:nvPicPr>
          <p:cNvPr id="3" name="Picture 2">
            <a:extLst>
              <a:ext uri="{FF2B5EF4-FFF2-40B4-BE49-F238E27FC236}">
                <a16:creationId xmlns:a16="http://schemas.microsoft.com/office/drawing/2014/main" id="{EC4C6849-170B-48DE-A59A-EE428514B939}"/>
              </a:ext>
            </a:extLst>
          </p:cNvPr>
          <p:cNvPicPr>
            <a:picLocks noChangeAspect="1"/>
          </p:cNvPicPr>
          <p:nvPr/>
        </p:nvPicPr>
        <p:blipFill>
          <a:blip r:embed="rId2"/>
          <a:stretch>
            <a:fillRect/>
          </a:stretch>
        </p:blipFill>
        <p:spPr>
          <a:xfrm>
            <a:off x="30791" y="2613343"/>
            <a:ext cx="3855948" cy="3966239"/>
          </a:xfrm>
          <a:prstGeom prst="rect">
            <a:avLst/>
          </a:prstGeom>
        </p:spPr>
      </p:pic>
      <p:pic>
        <p:nvPicPr>
          <p:cNvPr id="4" name="Picture 3">
            <a:extLst>
              <a:ext uri="{FF2B5EF4-FFF2-40B4-BE49-F238E27FC236}">
                <a16:creationId xmlns:a16="http://schemas.microsoft.com/office/drawing/2014/main" id="{3B57ABEC-0322-4055-B422-8AEF66C75F37}"/>
              </a:ext>
            </a:extLst>
          </p:cNvPr>
          <p:cNvPicPr>
            <a:picLocks noChangeAspect="1"/>
          </p:cNvPicPr>
          <p:nvPr/>
        </p:nvPicPr>
        <p:blipFill>
          <a:blip r:embed="rId3"/>
          <a:stretch>
            <a:fillRect/>
          </a:stretch>
        </p:blipFill>
        <p:spPr>
          <a:xfrm>
            <a:off x="381740" y="1058621"/>
            <a:ext cx="2410006" cy="1360405"/>
          </a:xfrm>
          <a:prstGeom prst="rect">
            <a:avLst/>
          </a:prstGeom>
        </p:spPr>
      </p:pic>
      <p:pic>
        <p:nvPicPr>
          <p:cNvPr id="7" name="Picture 6" descr="A picture containing umbrella, sitting, wire, red&#10;&#10;Description automatically generated">
            <a:extLst>
              <a:ext uri="{FF2B5EF4-FFF2-40B4-BE49-F238E27FC236}">
                <a16:creationId xmlns:a16="http://schemas.microsoft.com/office/drawing/2014/main" id="{99EC3B28-EEDD-41B8-B896-80E3A468A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691" y="2458163"/>
            <a:ext cx="3855949" cy="4276598"/>
          </a:xfrm>
          <a:prstGeom prst="rect">
            <a:avLst/>
          </a:prstGeom>
        </p:spPr>
      </p:pic>
      <p:sp>
        <p:nvSpPr>
          <p:cNvPr id="8" name="Rectangle 7">
            <a:extLst>
              <a:ext uri="{FF2B5EF4-FFF2-40B4-BE49-F238E27FC236}">
                <a16:creationId xmlns:a16="http://schemas.microsoft.com/office/drawing/2014/main" id="{1C9AC3BB-B1B4-40F1-91CE-CAE9C122BEC1}"/>
              </a:ext>
            </a:extLst>
          </p:cNvPr>
          <p:cNvSpPr/>
          <p:nvPr/>
        </p:nvSpPr>
        <p:spPr>
          <a:xfrm>
            <a:off x="48827" y="6450733"/>
            <a:ext cx="9095173" cy="292388"/>
          </a:xfrm>
          <a:prstGeom prst="rect">
            <a:avLst/>
          </a:prstGeom>
        </p:spPr>
        <p:txBody>
          <a:bodyPr wrap="square">
            <a:spAutoFit/>
          </a:bodyPr>
          <a:lstStyle/>
          <a:p>
            <a:r>
              <a:rPr lang="en-US" sz="1300" dirty="0">
                <a:hlinkClick r:id="rId5"/>
              </a:rPr>
              <a:t>https://math.stackexchange.com/questions/2680630/find-the-volume-of-the-region-inside-both-the-sphere-x2y2z2-4-and-the-cyl</a:t>
            </a:r>
            <a:r>
              <a:rPr lang="en-US" sz="1300" dirty="0"/>
              <a:t> </a:t>
            </a:r>
          </a:p>
        </p:txBody>
      </p:sp>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5D189266-4CEC-4C93-AC92-9673D2904456}"/>
                  </a:ext>
                </a:extLst>
              </p14:cNvPr>
              <p14:cNvContentPartPr/>
              <p14:nvPr/>
            </p14:nvContentPartPr>
            <p14:xfrm>
              <a:off x="1508760" y="241200"/>
              <a:ext cx="7514640" cy="5960520"/>
            </p14:xfrm>
          </p:contentPart>
        </mc:Choice>
        <mc:Fallback>
          <p:pic>
            <p:nvPicPr>
              <p:cNvPr id="9" name="Ink 8">
                <a:extLst>
                  <a:ext uri="{FF2B5EF4-FFF2-40B4-BE49-F238E27FC236}">
                    <a16:creationId xmlns:a16="http://schemas.microsoft.com/office/drawing/2014/main" id="{5D189266-4CEC-4C93-AC92-9673D2904456}"/>
                  </a:ext>
                </a:extLst>
              </p:cNvPr>
              <p:cNvPicPr/>
              <p:nvPr/>
            </p:nvPicPr>
            <p:blipFill>
              <a:blip r:embed="rId7"/>
              <a:stretch>
                <a:fillRect/>
              </a:stretch>
            </p:blipFill>
            <p:spPr>
              <a:xfrm>
                <a:off x="1499400" y="231840"/>
                <a:ext cx="7533360" cy="5979240"/>
              </a:xfrm>
              <a:prstGeom prst="rect">
                <a:avLst/>
              </a:prstGeom>
            </p:spPr>
          </p:pic>
        </mc:Fallback>
      </mc:AlternateContent>
    </p:spTree>
    <p:extLst>
      <p:ext uri="{BB962C8B-B14F-4D97-AF65-F5344CB8AC3E}">
        <p14:creationId xmlns:p14="http://schemas.microsoft.com/office/powerpoint/2010/main" val="1882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88560-CCF9-45CD-AF45-455139AFCAFE}"/>
              </a:ext>
            </a:extLst>
          </p:cNvPr>
          <p:cNvSpPr txBox="1"/>
          <p:nvPr/>
        </p:nvSpPr>
        <p:spPr>
          <a:xfrm>
            <a:off x="381740" y="341084"/>
            <a:ext cx="8407153" cy="3231654"/>
          </a:xfrm>
          <a:prstGeom prst="rect">
            <a:avLst/>
          </a:prstGeom>
          <a:noFill/>
        </p:spPr>
        <p:txBody>
          <a:bodyPr wrap="square" rtlCol="0">
            <a:spAutoFit/>
          </a:bodyPr>
          <a:lstStyle/>
          <a:p>
            <a:pPr algn="l"/>
            <a:r>
              <a:rPr lang="en-US" sz="2800" dirty="0"/>
              <a:t>13.6:  Triple integrals and 13.7 Cylindrical and Spherical</a:t>
            </a:r>
          </a:p>
          <a:p>
            <a:pPr algn="l"/>
            <a:endParaRPr lang="en-US" sz="2800" dirty="0"/>
          </a:p>
          <a:p>
            <a:pPr algn="l"/>
            <a:endParaRPr lang="en-US" sz="2800" dirty="0"/>
          </a:p>
          <a:p>
            <a:pPr algn="ctr"/>
            <a:r>
              <a:rPr lang="en-US" sz="6000" dirty="0"/>
              <a:t>Be able to change the order of integration.</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994B1FCE-4D70-4423-9C09-97258892B7FD}"/>
                  </a:ext>
                </a:extLst>
              </p14:cNvPr>
              <p14:cNvContentPartPr/>
              <p14:nvPr/>
            </p14:nvContentPartPr>
            <p14:xfrm>
              <a:off x="932040" y="1235520"/>
              <a:ext cx="7497720" cy="2754720"/>
            </p14:xfrm>
          </p:contentPart>
        </mc:Choice>
        <mc:Fallback>
          <p:pic>
            <p:nvPicPr>
              <p:cNvPr id="5" name="Ink 4">
                <a:extLst>
                  <a:ext uri="{FF2B5EF4-FFF2-40B4-BE49-F238E27FC236}">
                    <a16:creationId xmlns:a16="http://schemas.microsoft.com/office/drawing/2014/main" id="{994B1FCE-4D70-4423-9C09-97258892B7FD}"/>
                  </a:ext>
                </a:extLst>
              </p:cNvPr>
              <p:cNvPicPr/>
              <p:nvPr/>
            </p:nvPicPr>
            <p:blipFill>
              <a:blip r:embed="rId3"/>
              <a:stretch>
                <a:fillRect/>
              </a:stretch>
            </p:blipFill>
            <p:spPr>
              <a:xfrm>
                <a:off x="922680" y="1226160"/>
                <a:ext cx="7516440" cy="2773440"/>
              </a:xfrm>
              <a:prstGeom prst="rect">
                <a:avLst/>
              </a:prstGeom>
            </p:spPr>
          </p:pic>
        </mc:Fallback>
      </mc:AlternateContent>
    </p:spTree>
    <p:extLst>
      <p:ext uri="{BB962C8B-B14F-4D97-AF65-F5344CB8AC3E}">
        <p14:creationId xmlns:p14="http://schemas.microsoft.com/office/powerpoint/2010/main" val="332901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3CB4E3-923B-43B5-89D5-612B09137DD2}"/>
              </a:ext>
            </a:extLst>
          </p:cNvPr>
          <p:cNvSpPr txBox="1"/>
          <p:nvPr/>
        </p:nvSpPr>
        <p:spPr>
          <a:xfrm>
            <a:off x="337352" y="372862"/>
            <a:ext cx="8602462" cy="1384995"/>
          </a:xfrm>
          <a:prstGeom prst="rect">
            <a:avLst/>
          </a:prstGeom>
          <a:noFill/>
        </p:spPr>
        <p:txBody>
          <a:bodyPr wrap="square" rtlCol="0">
            <a:spAutoFit/>
          </a:bodyPr>
          <a:lstStyle/>
          <a:p>
            <a:pPr algn="l"/>
            <a:r>
              <a:rPr lang="en-US" sz="2800" dirty="0"/>
              <a:t>13.9:  Change of variable</a:t>
            </a:r>
          </a:p>
          <a:p>
            <a:pPr algn="l"/>
            <a:endParaRPr lang="en-US" sz="2800" dirty="0"/>
          </a:p>
          <a:p>
            <a:pPr algn="l"/>
            <a:r>
              <a:rPr lang="en-US" sz="2800" dirty="0"/>
              <a:t>Examples:  Cylindrical, spherical, as well as more general</a:t>
            </a:r>
          </a:p>
        </p:txBody>
      </p:sp>
      <p:pic>
        <p:nvPicPr>
          <p:cNvPr id="4" name="Picture 3">
            <a:extLst>
              <a:ext uri="{FF2B5EF4-FFF2-40B4-BE49-F238E27FC236}">
                <a16:creationId xmlns:a16="http://schemas.microsoft.com/office/drawing/2014/main" id="{766925D6-F843-4C97-BBA4-44C34BA4B39E}"/>
              </a:ext>
            </a:extLst>
          </p:cNvPr>
          <p:cNvPicPr>
            <a:picLocks noChangeAspect="1"/>
          </p:cNvPicPr>
          <p:nvPr/>
        </p:nvPicPr>
        <p:blipFill>
          <a:blip r:embed="rId2"/>
          <a:stretch>
            <a:fillRect/>
          </a:stretch>
        </p:blipFill>
        <p:spPr>
          <a:xfrm>
            <a:off x="125305" y="3858470"/>
            <a:ext cx="2644529" cy="1567317"/>
          </a:xfrm>
          <a:prstGeom prst="rect">
            <a:avLst/>
          </a:prstGeom>
        </p:spPr>
      </p:pic>
      <p:grpSp>
        <p:nvGrpSpPr>
          <p:cNvPr id="6" name="Group 5">
            <a:extLst>
              <a:ext uri="{FF2B5EF4-FFF2-40B4-BE49-F238E27FC236}">
                <a16:creationId xmlns:a16="http://schemas.microsoft.com/office/drawing/2014/main" id="{05A0714B-86D2-47E8-87BD-05BBD2CBF5B5}"/>
              </a:ext>
            </a:extLst>
          </p:cNvPr>
          <p:cNvGrpSpPr/>
          <p:nvPr/>
        </p:nvGrpSpPr>
        <p:grpSpPr>
          <a:xfrm>
            <a:off x="-450634" y="1826310"/>
            <a:ext cx="9594634" cy="1846046"/>
            <a:chOff x="-450634" y="2296825"/>
            <a:chExt cx="9594634" cy="1846046"/>
          </a:xfrm>
        </p:grpSpPr>
        <p:pic>
          <p:nvPicPr>
            <p:cNvPr id="3" name="Picture 2">
              <a:extLst>
                <a:ext uri="{FF2B5EF4-FFF2-40B4-BE49-F238E27FC236}">
                  <a16:creationId xmlns:a16="http://schemas.microsoft.com/office/drawing/2014/main" id="{EC234536-B76D-4BB9-B24C-90B15DB57330}"/>
                </a:ext>
              </a:extLst>
            </p:cNvPr>
            <p:cNvPicPr>
              <a:picLocks noChangeAspect="1"/>
            </p:cNvPicPr>
            <p:nvPr/>
          </p:nvPicPr>
          <p:blipFill>
            <a:blip r:embed="rId3"/>
            <a:stretch>
              <a:fillRect/>
            </a:stretch>
          </p:blipFill>
          <p:spPr>
            <a:xfrm>
              <a:off x="-450634" y="2296825"/>
              <a:ext cx="2358088" cy="1846046"/>
            </a:xfrm>
            <a:prstGeom prst="rect">
              <a:avLst/>
            </a:prstGeom>
          </p:spPr>
        </p:pic>
        <p:pic>
          <p:nvPicPr>
            <p:cNvPr id="5" name="Picture 4">
              <a:extLst>
                <a:ext uri="{FF2B5EF4-FFF2-40B4-BE49-F238E27FC236}">
                  <a16:creationId xmlns:a16="http://schemas.microsoft.com/office/drawing/2014/main" id="{2CABE063-45D1-427E-B5AA-9F568DB2514A}"/>
                </a:ext>
              </a:extLst>
            </p:cNvPr>
            <p:cNvPicPr>
              <a:picLocks noChangeAspect="1"/>
            </p:cNvPicPr>
            <p:nvPr/>
          </p:nvPicPr>
          <p:blipFill rotWithShape="1">
            <a:blip r:embed="rId4"/>
            <a:srcRect t="20126"/>
            <a:stretch/>
          </p:blipFill>
          <p:spPr>
            <a:xfrm>
              <a:off x="1630809" y="3151571"/>
              <a:ext cx="7513191" cy="670550"/>
            </a:xfrm>
            <a:prstGeom prst="rect">
              <a:avLst/>
            </a:prstGeom>
          </p:spPr>
        </p:pic>
      </p:grpSp>
      <p:pic>
        <p:nvPicPr>
          <p:cNvPr id="7" name="Picture 6">
            <a:extLst>
              <a:ext uri="{FF2B5EF4-FFF2-40B4-BE49-F238E27FC236}">
                <a16:creationId xmlns:a16="http://schemas.microsoft.com/office/drawing/2014/main" id="{C2B82F91-E25F-4660-AB91-EDBA28ED7985}"/>
              </a:ext>
            </a:extLst>
          </p:cNvPr>
          <p:cNvPicPr>
            <a:picLocks noChangeAspect="1"/>
          </p:cNvPicPr>
          <p:nvPr/>
        </p:nvPicPr>
        <p:blipFill>
          <a:blip r:embed="rId5"/>
          <a:stretch>
            <a:fillRect/>
          </a:stretch>
        </p:blipFill>
        <p:spPr>
          <a:xfrm>
            <a:off x="0" y="5452219"/>
            <a:ext cx="9144000" cy="640972"/>
          </a:xfrm>
          <a:prstGeom prst="rect">
            <a:avLst/>
          </a:prstGeom>
        </p:spPr>
      </p:pic>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78D92483-9A58-47E0-AD32-CE205E8DF857}"/>
                  </a:ext>
                </a:extLst>
              </p14:cNvPr>
              <p14:cNvContentPartPr/>
              <p14:nvPr/>
            </p14:nvContentPartPr>
            <p14:xfrm>
              <a:off x="269640" y="736560"/>
              <a:ext cx="8622000" cy="5803920"/>
            </p14:xfrm>
          </p:contentPart>
        </mc:Choice>
        <mc:Fallback>
          <p:pic>
            <p:nvPicPr>
              <p:cNvPr id="8" name="Ink 7">
                <a:extLst>
                  <a:ext uri="{FF2B5EF4-FFF2-40B4-BE49-F238E27FC236}">
                    <a16:creationId xmlns:a16="http://schemas.microsoft.com/office/drawing/2014/main" id="{78D92483-9A58-47E0-AD32-CE205E8DF857}"/>
                  </a:ext>
                </a:extLst>
              </p:cNvPr>
              <p:cNvPicPr/>
              <p:nvPr/>
            </p:nvPicPr>
            <p:blipFill>
              <a:blip r:embed="rId7"/>
              <a:stretch>
                <a:fillRect/>
              </a:stretch>
            </p:blipFill>
            <p:spPr>
              <a:xfrm>
                <a:off x="260280" y="727200"/>
                <a:ext cx="8640720" cy="5822640"/>
              </a:xfrm>
              <a:prstGeom prst="rect">
                <a:avLst/>
              </a:prstGeom>
            </p:spPr>
          </p:pic>
        </mc:Fallback>
      </mc:AlternateContent>
    </p:spTree>
    <p:extLst>
      <p:ext uri="{BB962C8B-B14F-4D97-AF65-F5344CB8AC3E}">
        <p14:creationId xmlns:p14="http://schemas.microsoft.com/office/powerpoint/2010/main" val="4251705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3CB4E3-923B-43B5-89D5-612B09137DD2}"/>
              </a:ext>
            </a:extLst>
          </p:cNvPr>
          <p:cNvSpPr txBox="1"/>
          <p:nvPr/>
        </p:nvSpPr>
        <p:spPr>
          <a:xfrm>
            <a:off x="337352" y="150914"/>
            <a:ext cx="8602462" cy="1092607"/>
          </a:xfrm>
          <a:prstGeom prst="rect">
            <a:avLst/>
          </a:prstGeom>
          <a:noFill/>
        </p:spPr>
        <p:txBody>
          <a:bodyPr wrap="square" rtlCol="0">
            <a:spAutoFit/>
          </a:bodyPr>
          <a:lstStyle/>
          <a:p>
            <a:pPr algn="l"/>
            <a:r>
              <a:rPr lang="en-US" sz="2800" dirty="0"/>
              <a:t>13.9:  Change of variable</a:t>
            </a:r>
          </a:p>
          <a:p>
            <a:pPr algn="l"/>
            <a:endParaRPr lang="en-US" sz="700" dirty="0"/>
          </a:p>
          <a:p>
            <a:pPr algn="l"/>
            <a:r>
              <a:rPr lang="en-US" sz="2800" dirty="0"/>
              <a:t>Examples:  Cylindrical, spherical, as well as more general</a:t>
            </a:r>
          </a:p>
        </p:txBody>
      </p:sp>
      <p:pic>
        <p:nvPicPr>
          <p:cNvPr id="8" name="Picture 7">
            <a:extLst>
              <a:ext uri="{FF2B5EF4-FFF2-40B4-BE49-F238E27FC236}">
                <a16:creationId xmlns:a16="http://schemas.microsoft.com/office/drawing/2014/main" id="{5F92739E-E7DC-4750-8C09-D5E3820B4394}"/>
              </a:ext>
            </a:extLst>
          </p:cNvPr>
          <p:cNvPicPr>
            <a:picLocks noChangeAspect="1"/>
          </p:cNvPicPr>
          <p:nvPr/>
        </p:nvPicPr>
        <p:blipFill>
          <a:blip r:embed="rId2"/>
          <a:stretch>
            <a:fillRect/>
          </a:stretch>
        </p:blipFill>
        <p:spPr>
          <a:xfrm>
            <a:off x="0" y="1258928"/>
            <a:ext cx="9144000" cy="2600117"/>
          </a:xfrm>
          <a:prstGeom prst="rect">
            <a:avLst/>
          </a:prstGeom>
        </p:spPr>
      </p:pic>
      <p:pic>
        <p:nvPicPr>
          <p:cNvPr id="9" name="Picture 8">
            <a:extLst>
              <a:ext uri="{FF2B5EF4-FFF2-40B4-BE49-F238E27FC236}">
                <a16:creationId xmlns:a16="http://schemas.microsoft.com/office/drawing/2014/main" id="{52954DA6-F76E-4098-ADD9-136D97B2BA2A}"/>
              </a:ext>
            </a:extLst>
          </p:cNvPr>
          <p:cNvPicPr>
            <a:picLocks noChangeAspect="1"/>
          </p:cNvPicPr>
          <p:nvPr/>
        </p:nvPicPr>
        <p:blipFill>
          <a:blip r:embed="rId3"/>
          <a:stretch>
            <a:fillRect/>
          </a:stretch>
        </p:blipFill>
        <p:spPr>
          <a:xfrm>
            <a:off x="-115409" y="3959529"/>
            <a:ext cx="9144000" cy="2543274"/>
          </a:xfrm>
          <a:prstGeom prst="rect">
            <a:avLst/>
          </a:prstGeom>
        </p:spPr>
      </p:pic>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A233088E-0401-4517-B739-7CE713B3F625}"/>
                  </a:ext>
                </a:extLst>
              </p14:cNvPr>
              <p14:cNvContentPartPr/>
              <p14:nvPr/>
            </p14:nvContentPartPr>
            <p14:xfrm>
              <a:off x="317880" y="1603800"/>
              <a:ext cx="8668800" cy="4319640"/>
            </p14:xfrm>
          </p:contentPart>
        </mc:Choice>
        <mc:Fallback>
          <p:pic>
            <p:nvPicPr>
              <p:cNvPr id="10" name="Ink 9">
                <a:extLst>
                  <a:ext uri="{FF2B5EF4-FFF2-40B4-BE49-F238E27FC236}">
                    <a16:creationId xmlns:a16="http://schemas.microsoft.com/office/drawing/2014/main" id="{A233088E-0401-4517-B739-7CE713B3F625}"/>
                  </a:ext>
                </a:extLst>
              </p:cNvPr>
              <p:cNvPicPr/>
              <p:nvPr/>
            </p:nvPicPr>
            <p:blipFill>
              <a:blip r:embed="rId5"/>
              <a:stretch>
                <a:fillRect/>
              </a:stretch>
            </p:blipFill>
            <p:spPr>
              <a:xfrm>
                <a:off x="308520" y="1594440"/>
                <a:ext cx="8687520" cy="4338360"/>
              </a:xfrm>
              <a:prstGeom prst="rect">
                <a:avLst/>
              </a:prstGeom>
            </p:spPr>
          </p:pic>
        </mc:Fallback>
      </mc:AlternateContent>
    </p:spTree>
    <p:extLst>
      <p:ext uri="{BB962C8B-B14F-4D97-AF65-F5344CB8AC3E}">
        <p14:creationId xmlns:p14="http://schemas.microsoft.com/office/powerpoint/2010/main" val="282743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3CB4E3-923B-43B5-89D5-612B09137DD2}"/>
              </a:ext>
            </a:extLst>
          </p:cNvPr>
          <p:cNvSpPr txBox="1"/>
          <p:nvPr/>
        </p:nvSpPr>
        <p:spPr>
          <a:xfrm>
            <a:off x="337352" y="150914"/>
            <a:ext cx="8602462" cy="1092607"/>
          </a:xfrm>
          <a:prstGeom prst="rect">
            <a:avLst/>
          </a:prstGeom>
          <a:noFill/>
        </p:spPr>
        <p:txBody>
          <a:bodyPr wrap="square" rtlCol="0">
            <a:spAutoFit/>
          </a:bodyPr>
          <a:lstStyle/>
          <a:p>
            <a:pPr algn="l"/>
            <a:r>
              <a:rPr lang="en-US" sz="2800" dirty="0"/>
              <a:t>13.9:  Change of variable</a:t>
            </a:r>
          </a:p>
          <a:p>
            <a:pPr algn="l"/>
            <a:endParaRPr lang="en-US" sz="700" dirty="0"/>
          </a:p>
          <a:p>
            <a:pPr algn="l"/>
            <a:r>
              <a:rPr lang="en-US" sz="2800" dirty="0"/>
              <a:t>Examples:  Cylindrical, spherical, as well as more general</a:t>
            </a:r>
          </a:p>
        </p:txBody>
      </p:sp>
      <p:pic>
        <p:nvPicPr>
          <p:cNvPr id="3" name="Picture 2">
            <a:extLst>
              <a:ext uri="{FF2B5EF4-FFF2-40B4-BE49-F238E27FC236}">
                <a16:creationId xmlns:a16="http://schemas.microsoft.com/office/drawing/2014/main" id="{2278CAF0-00D3-4A64-9868-9514FBE71185}"/>
              </a:ext>
            </a:extLst>
          </p:cNvPr>
          <p:cNvPicPr>
            <a:picLocks noChangeAspect="1"/>
          </p:cNvPicPr>
          <p:nvPr/>
        </p:nvPicPr>
        <p:blipFill>
          <a:blip r:embed="rId2"/>
          <a:stretch>
            <a:fillRect/>
          </a:stretch>
        </p:blipFill>
        <p:spPr>
          <a:xfrm>
            <a:off x="142043" y="1243521"/>
            <a:ext cx="8797771" cy="3854033"/>
          </a:xfrm>
          <a:prstGeom prst="rect">
            <a:avLst/>
          </a:prstGeom>
          <a:ln w="38100">
            <a:solidFill>
              <a:srgbClr val="FF0000"/>
            </a:solidFill>
          </a:ln>
        </p:spPr>
      </p:pic>
      <p:sp>
        <p:nvSpPr>
          <p:cNvPr id="4" name="Oval 3">
            <a:extLst>
              <a:ext uri="{FF2B5EF4-FFF2-40B4-BE49-F238E27FC236}">
                <a16:creationId xmlns:a16="http://schemas.microsoft.com/office/drawing/2014/main" id="{E490E50E-B17A-47EE-863B-19A77A666D3C}"/>
              </a:ext>
            </a:extLst>
          </p:cNvPr>
          <p:cNvSpPr/>
          <p:nvPr/>
        </p:nvSpPr>
        <p:spPr>
          <a:xfrm>
            <a:off x="5903651" y="5406501"/>
            <a:ext cx="1260629" cy="1140787"/>
          </a:xfrm>
          <a:prstGeom prst="ellipse">
            <a:avLst/>
          </a:prstGeom>
          <a:solidFill>
            <a:schemeClr val="accent5">
              <a:lumMod val="60000"/>
              <a:lumOff val="40000"/>
            </a:schemeClr>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FF55867-16E0-4C17-A52B-DAF1A1D6EB50}"/>
              </a:ext>
            </a:extLst>
          </p:cNvPr>
          <p:cNvSpPr/>
          <p:nvPr/>
        </p:nvSpPr>
        <p:spPr>
          <a:xfrm>
            <a:off x="994299" y="5317724"/>
            <a:ext cx="878889" cy="1229564"/>
          </a:xfrm>
          <a:prstGeom prst="rect">
            <a:avLst/>
          </a:prstGeom>
          <a:solidFill>
            <a:schemeClr val="accent5">
              <a:lumMod val="60000"/>
              <a:lumOff val="40000"/>
            </a:schemeClr>
          </a:solidFill>
          <a:ln w="63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4A6C85C9-D1C6-4DF4-BB23-38EC4F5CB198}"/>
                  </a:ext>
                </a:extLst>
              </p14:cNvPr>
              <p14:cNvContentPartPr/>
              <p14:nvPr/>
            </p14:nvContentPartPr>
            <p14:xfrm>
              <a:off x="511560" y="3931560"/>
              <a:ext cx="8501040" cy="2671920"/>
            </p14:xfrm>
          </p:contentPart>
        </mc:Choice>
        <mc:Fallback>
          <p:pic>
            <p:nvPicPr>
              <p:cNvPr id="6" name="Ink 5">
                <a:extLst>
                  <a:ext uri="{FF2B5EF4-FFF2-40B4-BE49-F238E27FC236}">
                    <a16:creationId xmlns:a16="http://schemas.microsoft.com/office/drawing/2014/main" id="{4A6C85C9-D1C6-4DF4-BB23-38EC4F5CB198}"/>
                  </a:ext>
                </a:extLst>
              </p:cNvPr>
              <p:cNvPicPr/>
              <p:nvPr/>
            </p:nvPicPr>
            <p:blipFill>
              <a:blip r:embed="rId4"/>
              <a:stretch>
                <a:fillRect/>
              </a:stretch>
            </p:blipFill>
            <p:spPr>
              <a:xfrm>
                <a:off x="502200" y="3922200"/>
                <a:ext cx="8519760" cy="2690640"/>
              </a:xfrm>
              <a:prstGeom prst="rect">
                <a:avLst/>
              </a:prstGeom>
            </p:spPr>
          </p:pic>
        </mc:Fallback>
      </mc:AlternateContent>
    </p:spTree>
    <p:extLst>
      <p:ext uri="{BB962C8B-B14F-4D97-AF65-F5344CB8AC3E}">
        <p14:creationId xmlns:p14="http://schemas.microsoft.com/office/powerpoint/2010/main" val="112664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DD047A-B050-4B61-85B0-CD40D0399253}"/>
              </a:ext>
            </a:extLst>
          </p:cNvPr>
          <p:cNvSpPr txBox="1"/>
          <p:nvPr/>
        </p:nvSpPr>
        <p:spPr>
          <a:xfrm>
            <a:off x="326571" y="237632"/>
            <a:ext cx="8701315" cy="492443"/>
          </a:xfrm>
          <a:prstGeom prst="rect">
            <a:avLst/>
          </a:prstGeom>
          <a:noFill/>
          <a:ln>
            <a:solidFill>
              <a:srgbClr val="7030A0"/>
            </a:solidFill>
          </a:ln>
        </p:spPr>
        <p:txBody>
          <a:bodyPr wrap="square" rtlCol="0">
            <a:spAutoFit/>
          </a:bodyPr>
          <a:lstStyle/>
          <a:p>
            <a:r>
              <a:rPr lang="en-US" sz="2600" dirty="0">
                <a:solidFill>
                  <a:srgbClr val="7030A0"/>
                </a:solidFill>
              </a:rPr>
              <a:t>Section 13.8  Surface area</a:t>
            </a:r>
            <a:endParaRPr lang="en-US" sz="2600" i="1" dirty="0">
              <a:solidFill>
                <a:srgbClr val="7030A0"/>
              </a:solidFill>
            </a:endParaRPr>
          </a:p>
        </p:txBody>
      </p:sp>
      <p:sp>
        <p:nvSpPr>
          <p:cNvPr id="5" name="Rectangle 4">
            <a:extLst>
              <a:ext uri="{FF2B5EF4-FFF2-40B4-BE49-F238E27FC236}">
                <a16:creationId xmlns:a16="http://schemas.microsoft.com/office/drawing/2014/main" id="{7577617D-AEC5-441B-9D9A-BEF6BE315714}"/>
              </a:ext>
            </a:extLst>
          </p:cNvPr>
          <p:cNvSpPr/>
          <p:nvPr/>
        </p:nvSpPr>
        <p:spPr>
          <a:xfrm>
            <a:off x="105228" y="6545627"/>
            <a:ext cx="7834086" cy="276999"/>
          </a:xfrm>
          <a:prstGeom prst="rect">
            <a:avLst/>
          </a:prstGeom>
        </p:spPr>
        <p:txBody>
          <a:bodyPr wrap="square">
            <a:spAutoFit/>
          </a:bodyPr>
          <a:lstStyle/>
          <a:p>
            <a:r>
              <a:rPr lang="en-US" sz="1200" dirty="0">
                <a:hlinkClick r:id="rId2"/>
              </a:rPr>
              <a:t>http://tutorial.math.lamar.edu/Classes/CalcIII/SurfaceIntegrals.aspx</a:t>
            </a:r>
            <a:r>
              <a:rPr lang="en-US" sz="1200" dirty="0"/>
              <a:t> </a:t>
            </a:r>
          </a:p>
        </p:txBody>
      </p:sp>
      <p:pic>
        <p:nvPicPr>
          <p:cNvPr id="11" name="Picture 10">
            <a:extLst>
              <a:ext uri="{FF2B5EF4-FFF2-40B4-BE49-F238E27FC236}">
                <a16:creationId xmlns:a16="http://schemas.microsoft.com/office/drawing/2014/main" id="{CFF9AEE4-8AF2-4B40-A2E1-A0AAA2CC3347}"/>
              </a:ext>
            </a:extLst>
          </p:cNvPr>
          <p:cNvPicPr>
            <a:picLocks noChangeAspect="1"/>
          </p:cNvPicPr>
          <p:nvPr/>
        </p:nvPicPr>
        <p:blipFill>
          <a:blip r:embed="rId3"/>
          <a:stretch>
            <a:fillRect/>
          </a:stretch>
        </p:blipFill>
        <p:spPr>
          <a:xfrm>
            <a:off x="326571" y="872259"/>
            <a:ext cx="8314658" cy="1094850"/>
          </a:xfrm>
          <a:prstGeom prst="rect">
            <a:avLst/>
          </a:prstGeom>
        </p:spPr>
      </p:pic>
      <p:pic>
        <p:nvPicPr>
          <p:cNvPr id="12" name="Picture 11">
            <a:extLst>
              <a:ext uri="{FF2B5EF4-FFF2-40B4-BE49-F238E27FC236}">
                <a16:creationId xmlns:a16="http://schemas.microsoft.com/office/drawing/2014/main" id="{66C4C410-D233-4E89-B83A-82EF57CDE288}"/>
              </a:ext>
            </a:extLst>
          </p:cNvPr>
          <p:cNvPicPr>
            <a:picLocks noChangeAspect="1"/>
          </p:cNvPicPr>
          <p:nvPr/>
        </p:nvPicPr>
        <p:blipFill>
          <a:blip r:embed="rId4"/>
          <a:stretch>
            <a:fillRect/>
          </a:stretch>
        </p:blipFill>
        <p:spPr>
          <a:xfrm>
            <a:off x="4585636" y="5901408"/>
            <a:ext cx="4163864" cy="763817"/>
          </a:xfrm>
          <a:prstGeom prst="rect">
            <a:avLst/>
          </a:prstGeom>
        </p:spPr>
      </p:pic>
      <p:pic>
        <p:nvPicPr>
          <p:cNvPr id="14" name="Picture 13" descr="A picture containing umbrella, rain&#10;&#10;Description automatically generated">
            <a:extLst>
              <a:ext uri="{FF2B5EF4-FFF2-40B4-BE49-F238E27FC236}">
                <a16:creationId xmlns:a16="http://schemas.microsoft.com/office/drawing/2014/main" id="{A4F40B9E-70E8-46D3-9D4A-4369707F99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28" y="2270642"/>
            <a:ext cx="3690076" cy="4374418"/>
          </a:xfrm>
          <a:prstGeom prst="rect">
            <a:avLst/>
          </a:prstGeom>
        </p:spPr>
      </p:pic>
      <p:sp>
        <p:nvSpPr>
          <p:cNvPr id="15" name="Rectangle 14">
            <a:extLst>
              <a:ext uri="{FF2B5EF4-FFF2-40B4-BE49-F238E27FC236}">
                <a16:creationId xmlns:a16="http://schemas.microsoft.com/office/drawing/2014/main" id="{D7FEB3FC-7FFE-4A5C-9425-FBF0F3777EF7}"/>
              </a:ext>
            </a:extLst>
          </p:cNvPr>
          <p:cNvSpPr/>
          <p:nvPr/>
        </p:nvSpPr>
        <p:spPr>
          <a:xfrm>
            <a:off x="105228" y="6545627"/>
            <a:ext cx="7834086" cy="276999"/>
          </a:xfrm>
          <a:prstGeom prst="rect">
            <a:avLst/>
          </a:prstGeom>
        </p:spPr>
        <p:txBody>
          <a:bodyPr wrap="square">
            <a:spAutoFit/>
          </a:bodyPr>
          <a:lstStyle/>
          <a:p>
            <a:r>
              <a:rPr lang="en-US" sz="1200" dirty="0">
                <a:hlinkClick r:id="rId2"/>
              </a:rPr>
              <a:t>http://tutorial.math.lamar.edu/Classes/CalcIII/SurfaceIntegrals.aspx</a:t>
            </a:r>
            <a:r>
              <a:rPr lang="en-US" sz="1200" dirty="0"/>
              <a:t> </a:t>
            </a:r>
          </a:p>
        </p:txBody>
      </p:sp>
      <p:pic>
        <p:nvPicPr>
          <p:cNvPr id="16" name="Picture 15">
            <a:extLst>
              <a:ext uri="{FF2B5EF4-FFF2-40B4-BE49-F238E27FC236}">
                <a16:creationId xmlns:a16="http://schemas.microsoft.com/office/drawing/2014/main" id="{8888DBFA-2FFE-458C-8AD7-028432216A75}"/>
              </a:ext>
            </a:extLst>
          </p:cNvPr>
          <p:cNvPicPr>
            <a:picLocks noChangeAspect="1"/>
          </p:cNvPicPr>
          <p:nvPr/>
        </p:nvPicPr>
        <p:blipFill>
          <a:blip r:embed="rId6"/>
          <a:stretch>
            <a:fillRect/>
          </a:stretch>
        </p:blipFill>
        <p:spPr>
          <a:xfrm>
            <a:off x="4230916" y="2535387"/>
            <a:ext cx="1939754" cy="3345630"/>
          </a:xfrm>
          <a:prstGeom prst="rect">
            <a:avLst/>
          </a:prstGeom>
        </p:spPr>
      </p:pic>
      <p:pic>
        <p:nvPicPr>
          <p:cNvPr id="17" name="Picture 16">
            <a:extLst>
              <a:ext uri="{FF2B5EF4-FFF2-40B4-BE49-F238E27FC236}">
                <a16:creationId xmlns:a16="http://schemas.microsoft.com/office/drawing/2014/main" id="{B4E2FE02-F79B-48FA-8356-261B0820B9EF}"/>
              </a:ext>
            </a:extLst>
          </p:cNvPr>
          <p:cNvPicPr>
            <a:picLocks noChangeAspect="1"/>
          </p:cNvPicPr>
          <p:nvPr/>
        </p:nvPicPr>
        <p:blipFill>
          <a:blip r:embed="rId7"/>
          <a:stretch>
            <a:fillRect/>
          </a:stretch>
        </p:blipFill>
        <p:spPr>
          <a:xfrm>
            <a:off x="6291943" y="2357342"/>
            <a:ext cx="2735943" cy="3199360"/>
          </a:xfrm>
          <a:prstGeom prst="rect">
            <a:avLst/>
          </a:prstGeom>
        </p:spPr>
      </p:pic>
      <p:cxnSp>
        <p:nvCxnSpPr>
          <p:cNvPr id="18" name="Straight Arrow Connector 17">
            <a:extLst>
              <a:ext uri="{FF2B5EF4-FFF2-40B4-BE49-F238E27FC236}">
                <a16:creationId xmlns:a16="http://schemas.microsoft.com/office/drawing/2014/main" id="{5EA43CC4-3ADF-47B5-8C71-94C53540B14E}"/>
              </a:ext>
            </a:extLst>
          </p:cNvPr>
          <p:cNvCxnSpPr>
            <a:cxnSpLocks/>
          </p:cNvCxnSpPr>
          <p:nvPr/>
        </p:nvCxnSpPr>
        <p:spPr>
          <a:xfrm>
            <a:off x="6042296" y="4124662"/>
            <a:ext cx="725714"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CDC774-2583-46FF-8679-45D7B1C47076}"/>
              </a:ext>
            </a:extLst>
          </p:cNvPr>
          <p:cNvCxnSpPr/>
          <p:nvPr/>
        </p:nvCxnSpPr>
        <p:spPr>
          <a:xfrm>
            <a:off x="0" y="2068286"/>
            <a:ext cx="914400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6A2790-644B-4037-8482-4C1F8B414D3F}"/>
              </a:ext>
            </a:extLst>
          </p:cNvPr>
          <p:cNvCxnSpPr>
            <a:cxnSpLocks/>
          </p:cNvCxnSpPr>
          <p:nvPr/>
        </p:nvCxnSpPr>
        <p:spPr>
          <a:xfrm flipV="1">
            <a:off x="3909060" y="2060974"/>
            <a:ext cx="0" cy="432458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BC8A27A-2F29-4660-97F3-3B4C3042ED56}"/>
              </a:ext>
            </a:extLst>
          </p:cNvPr>
          <p:cNvSpPr/>
          <p:nvPr/>
        </p:nvSpPr>
        <p:spPr>
          <a:xfrm>
            <a:off x="5638799" y="6545627"/>
            <a:ext cx="3505201" cy="276999"/>
          </a:xfrm>
          <a:prstGeom prst="rect">
            <a:avLst/>
          </a:prstGeom>
        </p:spPr>
        <p:txBody>
          <a:bodyPr wrap="square">
            <a:spAutoFit/>
          </a:bodyPr>
          <a:lstStyle/>
          <a:p>
            <a:r>
              <a:rPr lang="en-US" sz="1200" dirty="0">
                <a:hlinkClick r:id="rId8"/>
              </a:rPr>
              <a:t>https://mathinsight.org/parametrized_surface_area</a:t>
            </a:r>
            <a:r>
              <a:rPr lang="en-US" sz="1200" dirty="0"/>
              <a:t> </a:t>
            </a:r>
          </a:p>
        </p:txBody>
      </p:sp>
      <mc:AlternateContent xmlns:mc="http://schemas.openxmlformats.org/markup-compatibility/2006">
        <mc:Choice xmlns:p14="http://schemas.microsoft.com/office/powerpoint/2010/main" Requires="p14">
          <p:contentPart p14:bwMode="auto" r:id="rId9">
            <p14:nvContentPartPr>
              <p14:cNvPr id="3" name="Ink 2">
                <a:extLst>
                  <a:ext uri="{FF2B5EF4-FFF2-40B4-BE49-F238E27FC236}">
                    <a16:creationId xmlns:a16="http://schemas.microsoft.com/office/drawing/2014/main" id="{1871F571-FAC1-4746-AF0A-F0D42F05AF0A}"/>
                  </a:ext>
                </a:extLst>
              </p14:cNvPr>
              <p14:cNvContentPartPr/>
              <p14:nvPr/>
            </p14:nvContentPartPr>
            <p14:xfrm>
              <a:off x="5194440" y="3952440"/>
              <a:ext cx="3494160" cy="1125720"/>
            </p14:xfrm>
          </p:contentPart>
        </mc:Choice>
        <mc:Fallback>
          <p:pic>
            <p:nvPicPr>
              <p:cNvPr id="3" name="Ink 2">
                <a:extLst>
                  <a:ext uri="{FF2B5EF4-FFF2-40B4-BE49-F238E27FC236}">
                    <a16:creationId xmlns:a16="http://schemas.microsoft.com/office/drawing/2014/main" id="{1871F571-FAC1-4746-AF0A-F0D42F05AF0A}"/>
                  </a:ext>
                </a:extLst>
              </p:cNvPr>
              <p:cNvPicPr/>
              <p:nvPr/>
            </p:nvPicPr>
            <p:blipFill>
              <a:blip r:embed="rId10"/>
              <a:stretch>
                <a:fillRect/>
              </a:stretch>
            </p:blipFill>
            <p:spPr>
              <a:xfrm>
                <a:off x="5185080" y="3943080"/>
                <a:ext cx="3512880" cy="1144440"/>
              </a:xfrm>
              <a:prstGeom prst="rect">
                <a:avLst/>
              </a:prstGeom>
            </p:spPr>
          </p:pic>
        </mc:Fallback>
      </mc:AlternateContent>
    </p:spTree>
    <p:extLst>
      <p:ext uri="{BB962C8B-B14F-4D97-AF65-F5344CB8AC3E}">
        <p14:creationId xmlns:p14="http://schemas.microsoft.com/office/powerpoint/2010/main" val="9266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3CB4E3-923B-43B5-89D5-612B09137DD2}"/>
              </a:ext>
            </a:extLst>
          </p:cNvPr>
          <p:cNvSpPr txBox="1"/>
          <p:nvPr/>
        </p:nvSpPr>
        <p:spPr>
          <a:xfrm>
            <a:off x="541538" y="736847"/>
            <a:ext cx="8060924" cy="1815882"/>
          </a:xfrm>
          <a:prstGeom prst="rect">
            <a:avLst/>
          </a:prstGeom>
          <a:noFill/>
        </p:spPr>
        <p:txBody>
          <a:bodyPr wrap="square" rtlCol="0">
            <a:spAutoFit/>
          </a:bodyPr>
          <a:lstStyle/>
          <a:p>
            <a:pPr algn="l"/>
            <a:r>
              <a:rPr lang="en-US" sz="2800" dirty="0"/>
              <a:t>13.8:  Surface Integrals</a:t>
            </a:r>
          </a:p>
          <a:p>
            <a:pPr algn="l"/>
            <a:endParaRPr lang="en-US" sz="2800" dirty="0"/>
          </a:p>
          <a:p>
            <a:pPr algn="ctr"/>
            <a:r>
              <a:rPr lang="en-US" sz="2800" dirty="0"/>
              <a:t>Special case of 14.5:  scalar surface integral</a:t>
            </a:r>
          </a:p>
          <a:p>
            <a:pPr algn="ctr"/>
            <a:endParaRPr lang="en-US" sz="2800"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0C5C4463-F180-46F8-8DBD-1F1B144CA60D}"/>
                  </a:ext>
                </a:extLst>
              </p14:cNvPr>
              <p14:cNvContentPartPr/>
              <p14:nvPr/>
            </p14:nvContentPartPr>
            <p14:xfrm>
              <a:off x="356040" y="572400"/>
              <a:ext cx="7651800" cy="1840320"/>
            </p14:xfrm>
          </p:contentPart>
        </mc:Choice>
        <mc:Fallback>
          <p:pic>
            <p:nvPicPr>
              <p:cNvPr id="3" name="Ink 2">
                <a:extLst>
                  <a:ext uri="{FF2B5EF4-FFF2-40B4-BE49-F238E27FC236}">
                    <a16:creationId xmlns:a16="http://schemas.microsoft.com/office/drawing/2014/main" id="{0C5C4463-F180-46F8-8DBD-1F1B144CA60D}"/>
                  </a:ext>
                </a:extLst>
              </p:cNvPr>
              <p:cNvPicPr/>
              <p:nvPr/>
            </p:nvPicPr>
            <p:blipFill>
              <a:blip r:embed="rId3"/>
              <a:stretch>
                <a:fillRect/>
              </a:stretch>
            </p:blipFill>
            <p:spPr>
              <a:xfrm>
                <a:off x="346680" y="563040"/>
                <a:ext cx="7670520" cy="1859040"/>
              </a:xfrm>
              <a:prstGeom prst="rect">
                <a:avLst/>
              </a:prstGeom>
            </p:spPr>
          </p:pic>
        </mc:Fallback>
      </mc:AlternateContent>
    </p:spTree>
    <p:extLst>
      <p:ext uri="{BB962C8B-B14F-4D97-AF65-F5344CB8AC3E}">
        <p14:creationId xmlns:p14="http://schemas.microsoft.com/office/powerpoint/2010/main" val="4060586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DD047A-B050-4B61-85B0-CD40D0399253}"/>
              </a:ext>
            </a:extLst>
          </p:cNvPr>
          <p:cNvSpPr txBox="1"/>
          <p:nvPr/>
        </p:nvSpPr>
        <p:spPr>
          <a:xfrm>
            <a:off x="326571" y="237632"/>
            <a:ext cx="8701315" cy="492443"/>
          </a:xfrm>
          <a:prstGeom prst="rect">
            <a:avLst/>
          </a:prstGeom>
          <a:noFill/>
          <a:ln>
            <a:solidFill>
              <a:srgbClr val="7030A0"/>
            </a:solidFill>
          </a:ln>
        </p:spPr>
        <p:txBody>
          <a:bodyPr wrap="square" rtlCol="0">
            <a:spAutoFit/>
          </a:bodyPr>
          <a:lstStyle/>
          <a:p>
            <a:r>
              <a:rPr lang="en-US" sz="2600" dirty="0">
                <a:solidFill>
                  <a:srgbClr val="7030A0"/>
                </a:solidFill>
              </a:rPr>
              <a:t>Section 13.8  Surface area</a:t>
            </a:r>
            <a:endParaRPr lang="en-US" sz="2600" i="1" dirty="0">
              <a:solidFill>
                <a:srgbClr val="7030A0"/>
              </a:solidFill>
            </a:endParaRPr>
          </a:p>
        </p:txBody>
      </p:sp>
      <p:sp>
        <p:nvSpPr>
          <p:cNvPr id="5" name="Rectangle 4">
            <a:extLst>
              <a:ext uri="{FF2B5EF4-FFF2-40B4-BE49-F238E27FC236}">
                <a16:creationId xmlns:a16="http://schemas.microsoft.com/office/drawing/2014/main" id="{7577617D-AEC5-441B-9D9A-BEF6BE315714}"/>
              </a:ext>
            </a:extLst>
          </p:cNvPr>
          <p:cNvSpPr/>
          <p:nvPr/>
        </p:nvSpPr>
        <p:spPr>
          <a:xfrm>
            <a:off x="105228" y="6545627"/>
            <a:ext cx="7834086" cy="276999"/>
          </a:xfrm>
          <a:prstGeom prst="rect">
            <a:avLst/>
          </a:prstGeom>
        </p:spPr>
        <p:txBody>
          <a:bodyPr wrap="square">
            <a:spAutoFit/>
          </a:bodyPr>
          <a:lstStyle/>
          <a:p>
            <a:r>
              <a:rPr lang="en-US" sz="1200" dirty="0">
                <a:hlinkClick r:id="rId2"/>
              </a:rPr>
              <a:t>http://tutorial.math.lamar.edu/Classes/CalcIII/SurfaceIntegrals.aspx</a:t>
            </a:r>
            <a:r>
              <a:rPr lang="en-US" sz="1200" dirty="0"/>
              <a:t> </a:t>
            </a:r>
          </a:p>
        </p:txBody>
      </p:sp>
      <p:pic>
        <p:nvPicPr>
          <p:cNvPr id="11" name="Picture 10">
            <a:extLst>
              <a:ext uri="{FF2B5EF4-FFF2-40B4-BE49-F238E27FC236}">
                <a16:creationId xmlns:a16="http://schemas.microsoft.com/office/drawing/2014/main" id="{CFF9AEE4-8AF2-4B40-A2E1-A0AAA2CC3347}"/>
              </a:ext>
            </a:extLst>
          </p:cNvPr>
          <p:cNvPicPr>
            <a:picLocks noChangeAspect="1"/>
          </p:cNvPicPr>
          <p:nvPr/>
        </p:nvPicPr>
        <p:blipFill>
          <a:blip r:embed="rId3"/>
          <a:stretch>
            <a:fillRect/>
          </a:stretch>
        </p:blipFill>
        <p:spPr>
          <a:xfrm>
            <a:off x="326571" y="872259"/>
            <a:ext cx="8314658" cy="1094850"/>
          </a:xfrm>
          <a:prstGeom prst="rect">
            <a:avLst/>
          </a:prstGeom>
        </p:spPr>
      </p:pic>
      <p:pic>
        <p:nvPicPr>
          <p:cNvPr id="12" name="Picture 11">
            <a:extLst>
              <a:ext uri="{FF2B5EF4-FFF2-40B4-BE49-F238E27FC236}">
                <a16:creationId xmlns:a16="http://schemas.microsoft.com/office/drawing/2014/main" id="{66C4C410-D233-4E89-B83A-82EF57CDE288}"/>
              </a:ext>
            </a:extLst>
          </p:cNvPr>
          <p:cNvPicPr>
            <a:picLocks noChangeAspect="1"/>
          </p:cNvPicPr>
          <p:nvPr/>
        </p:nvPicPr>
        <p:blipFill>
          <a:blip r:embed="rId4"/>
          <a:stretch>
            <a:fillRect/>
          </a:stretch>
        </p:blipFill>
        <p:spPr>
          <a:xfrm>
            <a:off x="4585636" y="5901408"/>
            <a:ext cx="4163864" cy="763817"/>
          </a:xfrm>
          <a:prstGeom prst="rect">
            <a:avLst/>
          </a:prstGeom>
        </p:spPr>
      </p:pic>
      <p:pic>
        <p:nvPicPr>
          <p:cNvPr id="14" name="Picture 13" descr="A picture containing umbrella, rain&#10;&#10;Description automatically generated">
            <a:extLst>
              <a:ext uri="{FF2B5EF4-FFF2-40B4-BE49-F238E27FC236}">
                <a16:creationId xmlns:a16="http://schemas.microsoft.com/office/drawing/2014/main" id="{A4F40B9E-70E8-46D3-9D4A-4369707F99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28" y="2270642"/>
            <a:ext cx="3690076" cy="4374418"/>
          </a:xfrm>
          <a:prstGeom prst="rect">
            <a:avLst/>
          </a:prstGeom>
        </p:spPr>
      </p:pic>
      <p:sp>
        <p:nvSpPr>
          <p:cNvPr id="15" name="Rectangle 14">
            <a:extLst>
              <a:ext uri="{FF2B5EF4-FFF2-40B4-BE49-F238E27FC236}">
                <a16:creationId xmlns:a16="http://schemas.microsoft.com/office/drawing/2014/main" id="{D7FEB3FC-7FFE-4A5C-9425-FBF0F3777EF7}"/>
              </a:ext>
            </a:extLst>
          </p:cNvPr>
          <p:cNvSpPr/>
          <p:nvPr/>
        </p:nvSpPr>
        <p:spPr>
          <a:xfrm>
            <a:off x="105228" y="6545627"/>
            <a:ext cx="7834086" cy="276999"/>
          </a:xfrm>
          <a:prstGeom prst="rect">
            <a:avLst/>
          </a:prstGeom>
        </p:spPr>
        <p:txBody>
          <a:bodyPr wrap="square">
            <a:spAutoFit/>
          </a:bodyPr>
          <a:lstStyle/>
          <a:p>
            <a:r>
              <a:rPr lang="en-US" sz="1200" dirty="0">
                <a:hlinkClick r:id="rId2"/>
              </a:rPr>
              <a:t>http://tutorial.math.lamar.edu/Classes/CalcIII/SurfaceIntegrals.aspx</a:t>
            </a:r>
            <a:r>
              <a:rPr lang="en-US" sz="1200" dirty="0"/>
              <a:t> </a:t>
            </a:r>
          </a:p>
        </p:txBody>
      </p:sp>
      <p:pic>
        <p:nvPicPr>
          <p:cNvPr id="16" name="Picture 15">
            <a:extLst>
              <a:ext uri="{FF2B5EF4-FFF2-40B4-BE49-F238E27FC236}">
                <a16:creationId xmlns:a16="http://schemas.microsoft.com/office/drawing/2014/main" id="{8888DBFA-2FFE-458C-8AD7-028432216A75}"/>
              </a:ext>
            </a:extLst>
          </p:cNvPr>
          <p:cNvPicPr>
            <a:picLocks noChangeAspect="1"/>
          </p:cNvPicPr>
          <p:nvPr/>
        </p:nvPicPr>
        <p:blipFill>
          <a:blip r:embed="rId6"/>
          <a:stretch>
            <a:fillRect/>
          </a:stretch>
        </p:blipFill>
        <p:spPr>
          <a:xfrm>
            <a:off x="4230916" y="2535387"/>
            <a:ext cx="1939754" cy="3345630"/>
          </a:xfrm>
          <a:prstGeom prst="rect">
            <a:avLst/>
          </a:prstGeom>
        </p:spPr>
      </p:pic>
      <p:pic>
        <p:nvPicPr>
          <p:cNvPr id="17" name="Picture 16">
            <a:extLst>
              <a:ext uri="{FF2B5EF4-FFF2-40B4-BE49-F238E27FC236}">
                <a16:creationId xmlns:a16="http://schemas.microsoft.com/office/drawing/2014/main" id="{B4E2FE02-F79B-48FA-8356-261B0820B9EF}"/>
              </a:ext>
            </a:extLst>
          </p:cNvPr>
          <p:cNvPicPr>
            <a:picLocks noChangeAspect="1"/>
          </p:cNvPicPr>
          <p:nvPr/>
        </p:nvPicPr>
        <p:blipFill>
          <a:blip r:embed="rId7"/>
          <a:stretch>
            <a:fillRect/>
          </a:stretch>
        </p:blipFill>
        <p:spPr>
          <a:xfrm>
            <a:off x="6291943" y="2357342"/>
            <a:ext cx="2735943" cy="3199360"/>
          </a:xfrm>
          <a:prstGeom prst="rect">
            <a:avLst/>
          </a:prstGeom>
        </p:spPr>
      </p:pic>
      <p:cxnSp>
        <p:nvCxnSpPr>
          <p:cNvPr id="18" name="Straight Arrow Connector 17">
            <a:extLst>
              <a:ext uri="{FF2B5EF4-FFF2-40B4-BE49-F238E27FC236}">
                <a16:creationId xmlns:a16="http://schemas.microsoft.com/office/drawing/2014/main" id="{5EA43CC4-3ADF-47B5-8C71-94C53540B14E}"/>
              </a:ext>
            </a:extLst>
          </p:cNvPr>
          <p:cNvCxnSpPr>
            <a:cxnSpLocks/>
          </p:cNvCxnSpPr>
          <p:nvPr/>
        </p:nvCxnSpPr>
        <p:spPr>
          <a:xfrm>
            <a:off x="6042296" y="4124662"/>
            <a:ext cx="725714"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CDC774-2583-46FF-8679-45D7B1C47076}"/>
              </a:ext>
            </a:extLst>
          </p:cNvPr>
          <p:cNvCxnSpPr/>
          <p:nvPr/>
        </p:nvCxnSpPr>
        <p:spPr>
          <a:xfrm>
            <a:off x="0" y="2068286"/>
            <a:ext cx="914400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6A2790-644B-4037-8482-4C1F8B414D3F}"/>
              </a:ext>
            </a:extLst>
          </p:cNvPr>
          <p:cNvCxnSpPr>
            <a:cxnSpLocks/>
          </p:cNvCxnSpPr>
          <p:nvPr/>
        </p:nvCxnSpPr>
        <p:spPr>
          <a:xfrm flipV="1">
            <a:off x="3909060" y="2060974"/>
            <a:ext cx="0" cy="432458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BC8A27A-2F29-4660-97F3-3B4C3042ED56}"/>
              </a:ext>
            </a:extLst>
          </p:cNvPr>
          <p:cNvSpPr/>
          <p:nvPr/>
        </p:nvSpPr>
        <p:spPr>
          <a:xfrm>
            <a:off x="5638799" y="6545627"/>
            <a:ext cx="3505201" cy="276999"/>
          </a:xfrm>
          <a:prstGeom prst="rect">
            <a:avLst/>
          </a:prstGeom>
        </p:spPr>
        <p:txBody>
          <a:bodyPr wrap="square">
            <a:spAutoFit/>
          </a:bodyPr>
          <a:lstStyle/>
          <a:p>
            <a:r>
              <a:rPr lang="en-US" sz="1200" dirty="0">
                <a:hlinkClick r:id="rId8"/>
              </a:rPr>
              <a:t>https://mathinsight.org/parametrized_surface_area</a:t>
            </a:r>
            <a:r>
              <a:rPr lang="en-US" sz="1200" dirty="0"/>
              <a:t> </a:t>
            </a:r>
          </a:p>
        </p:txBody>
      </p:sp>
      <mc:AlternateContent xmlns:mc="http://schemas.openxmlformats.org/markup-compatibility/2006">
        <mc:Choice xmlns:p14="http://schemas.microsoft.com/office/powerpoint/2010/main" Requires="p14">
          <p:contentPart p14:bwMode="auto" r:id="rId9">
            <p14:nvContentPartPr>
              <p14:cNvPr id="3" name="Ink 2">
                <a:extLst>
                  <a:ext uri="{FF2B5EF4-FFF2-40B4-BE49-F238E27FC236}">
                    <a16:creationId xmlns:a16="http://schemas.microsoft.com/office/drawing/2014/main" id="{CA2E4F6E-5A6A-413B-B0C5-73EC40B38C3D}"/>
                  </a:ext>
                </a:extLst>
              </p14:cNvPr>
              <p14:cNvContentPartPr/>
              <p14:nvPr/>
            </p14:nvContentPartPr>
            <p14:xfrm>
              <a:off x="3665160" y="1068480"/>
              <a:ext cx="4807440" cy="915120"/>
            </p14:xfrm>
          </p:contentPart>
        </mc:Choice>
        <mc:Fallback>
          <p:pic>
            <p:nvPicPr>
              <p:cNvPr id="3" name="Ink 2">
                <a:extLst>
                  <a:ext uri="{FF2B5EF4-FFF2-40B4-BE49-F238E27FC236}">
                    <a16:creationId xmlns:a16="http://schemas.microsoft.com/office/drawing/2014/main" id="{CA2E4F6E-5A6A-413B-B0C5-73EC40B38C3D}"/>
                  </a:ext>
                </a:extLst>
              </p:cNvPr>
              <p:cNvPicPr/>
              <p:nvPr/>
            </p:nvPicPr>
            <p:blipFill>
              <a:blip r:embed="rId10"/>
              <a:stretch>
                <a:fillRect/>
              </a:stretch>
            </p:blipFill>
            <p:spPr>
              <a:xfrm>
                <a:off x="3655800" y="1059120"/>
                <a:ext cx="4826160" cy="933840"/>
              </a:xfrm>
              <a:prstGeom prst="rect">
                <a:avLst/>
              </a:prstGeom>
            </p:spPr>
          </p:pic>
        </mc:Fallback>
      </mc:AlternateContent>
    </p:spTree>
    <p:extLst>
      <p:ext uri="{BB962C8B-B14F-4D97-AF65-F5344CB8AC3E}">
        <p14:creationId xmlns:p14="http://schemas.microsoft.com/office/powerpoint/2010/main" val="608663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umbrella, rain&#10;&#10;Description automatically generated">
            <a:extLst>
              <a:ext uri="{FF2B5EF4-FFF2-40B4-BE49-F238E27FC236}">
                <a16:creationId xmlns:a16="http://schemas.microsoft.com/office/drawing/2014/main" id="{93CBD702-673E-479B-BA59-E4EB16A1E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8" y="2270642"/>
            <a:ext cx="3690076" cy="4374418"/>
          </a:xfrm>
          <a:prstGeom prst="rect">
            <a:avLst/>
          </a:prstGeom>
        </p:spPr>
      </p:pic>
      <p:sp>
        <p:nvSpPr>
          <p:cNvPr id="4" name="TextBox 3">
            <a:extLst>
              <a:ext uri="{FF2B5EF4-FFF2-40B4-BE49-F238E27FC236}">
                <a16:creationId xmlns:a16="http://schemas.microsoft.com/office/drawing/2014/main" id="{2336AAB1-2BA1-48F0-B725-929364B88E0A}"/>
              </a:ext>
            </a:extLst>
          </p:cNvPr>
          <p:cNvSpPr txBox="1"/>
          <p:nvPr/>
        </p:nvSpPr>
        <p:spPr>
          <a:xfrm>
            <a:off x="326571" y="237632"/>
            <a:ext cx="8701315" cy="492443"/>
          </a:xfrm>
          <a:prstGeom prst="rect">
            <a:avLst/>
          </a:prstGeom>
          <a:noFill/>
          <a:ln>
            <a:solidFill>
              <a:srgbClr val="7030A0"/>
            </a:solidFill>
          </a:ln>
        </p:spPr>
        <p:txBody>
          <a:bodyPr wrap="square" rtlCol="0">
            <a:spAutoFit/>
          </a:bodyPr>
          <a:lstStyle/>
          <a:p>
            <a:r>
              <a:rPr lang="en-US" sz="2600" dirty="0">
                <a:solidFill>
                  <a:srgbClr val="7030A0"/>
                </a:solidFill>
              </a:rPr>
              <a:t>Scalar surface integral of a function </a:t>
            </a:r>
            <a:r>
              <a:rPr lang="en-US" sz="2600" i="1" dirty="0">
                <a:solidFill>
                  <a:srgbClr val="7030A0"/>
                </a:solidFill>
              </a:rPr>
              <a:t>z = f(x, y) </a:t>
            </a:r>
            <a:r>
              <a:rPr lang="en-US" sz="2600" dirty="0">
                <a:solidFill>
                  <a:srgbClr val="7030A0"/>
                </a:solidFill>
              </a:rPr>
              <a:t>over a surface </a:t>
            </a:r>
            <a:r>
              <a:rPr lang="en-US" sz="2600" i="1" dirty="0">
                <a:solidFill>
                  <a:srgbClr val="7030A0"/>
                </a:solidFill>
              </a:rPr>
              <a:t>S</a:t>
            </a:r>
          </a:p>
        </p:txBody>
      </p:sp>
      <p:sp>
        <p:nvSpPr>
          <p:cNvPr id="5" name="Rectangle 4">
            <a:extLst>
              <a:ext uri="{FF2B5EF4-FFF2-40B4-BE49-F238E27FC236}">
                <a16:creationId xmlns:a16="http://schemas.microsoft.com/office/drawing/2014/main" id="{104E31CA-1EFF-4F9E-B543-3A3C7D58F3F5}"/>
              </a:ext>
            </a:extLst>
          </p:cNvPr>
          <p:cNvSpPr/>
          <p:nvPr/>
        </p:nvSpPr>
        <p:spPr>
          <a:xfrm>
            <a:off x="105228" y="6545627"/>
            <a:ext cx="7834086" cy="276999"/>
          </a:xfrm>
          <a:prstGeom prst="rect">
            <a:avLst/>
          </a:prstGeom>
        </p:spPr>
        <p:txBody>
          <a:bodyPr wrap="square">
            <a:spAutoFit/>
          </a:bodyPr>
          <a:lstStyle/>
          <a:p>
            <a:r>
              <a:rPr lang="en-US" sz="1200" dirty="0">
                <a:hlinkClick r:id="rId3"/>
              </a:rPr>
              <a:t>http://tutorial.math.lamar.edu/Classes/CalcIII/SurfaceIntegrals.aspx</a:t>
            </a:r>
            <a:r>
              <a:rPr lang="en-US" sz="1200" dirty="0"/>
              <a:t> </a:t>
            </a:r>
          </a:p>
        </p:txBody>
      </p:sp>
      <p:pic>
        <p:nvPicPr>
          <p:cNvPr id="6" name="Picture 5">
            <a:extLst>
              <a:ext uri="{FF2B5EF4-FFF2-40B4-BE49-F238E27FC236}">
                <a16:creationId xmlns:a16="http://schemas.microsoft.com/office/drawing/2014/main" id="{E3895777-7EE7-4E9B-90CF-AC202965E2F1}"/>
              </a:ext>
            </a:extLst>
          </p:cNvPr>
          <p:cNvPicPr>
            <a:picLocks noChangeAspect="1"/>
          </p:cNvPicPr>
          <p:nvPr/>
        </p:nvPicPr>
        <p:blipFill>
          <a:blip r:embed="rId4"/>
          <a:stretch>
            <a:fillRect/>
          </a:stretch>
        </p:blipFill>
        <p:spPr>
          <a:xfrm>
            <a:off x="246741" y="976983"/>
            <a:ext cx="8621486" cy="931568"/>
          </a:xfrm>
          <a:prstGeom prst="rect">
            <a:avLst/>
          </a:prstGeom>
        </p:spPr>
      </p:pic>
      <p:pic>
        <p:nvPicPr>
          <p:cNvPr id="7" name="Picture 6">
            <a:extLst>
              <a:ext uri="{FF2B5EF4-FFF2-40B4-BE49-F238E27FC236}">
                <a16:creationId xmlns:a16="http://schemas.microsoft.com/office/drawing/2014/main" id="{597B230E-ED21-4F1F-BCDC-E5774F05CB85}"/>
              </a:ext>
            </a:extLst>
          </p:cNvPr>
          <p:cNvPicPr>
            <a:picLocks noChangeAspect="1"/>
          </p:cNvPicPr>
          <p:nvPr/>
        </p:nvPicPr>
        <p:blipFill>
          <a:blip r:embed="rId5"/>
          <a:stretch>
            <a:fillRect/>
          </a:stretch>
        </p:blipFill>
        <p:spPr>
          <a:xfrm>
            <a:off x="4230916" y="2535387"/>
            <a:ext cx="1939754" cy="3345630"/>
          </a:xfrm>
          <a:prstGeom prst="rect">
            <a:avLst/>
          </a:prstGeom>
        </p:spPr>
      </p:pic>
      <p:pic>
        <p:nvPicPr>
          <p:cNvPr id="8" name="Picture 7">
            <a:extLst>
              <a:ext uri="{FF2B5EF4-FFF2-40B4-BE49-F238E27FC236}">
                <a16:creationId xmlns:a16="http://schemas.microsoft.com/office/drawing/2014/main" id="{5BC6D139-5AA6-4836-A779-39E6A34D7EB6}"/>
              </a:ext>
            </a:extLst>
          </p:cNvPr>
          <p:cNvPicPr>
            <a:picLocks noChangeAspect="1"/>
          </p:cNvPicPr>
          <p:nvPr/>
        </p:nvPicPr>
        <p:blipFill>
          <a:blip r:embed="rId6"/>
          <a:stretch>
            <a:fillRect/>
          </a:stretch>
        </p:blipFill>
        <p:spPr>
          <a:xfrm>
            <a:off x="6291943" y="2357342"/>
            <a:ext cx="2735943" cy="3199360"/>
          </a:xfrm>
          <a:prstGeom prst="rect">
            <a:avLst/>
          </a:prstGeom>
        </p:spPr>
      </p:pic>
      <p:cxnSp>
        <p:nvCxnSpPr>
          <p:cNvPr id="10" name="Straight Arrow Connector 9">
            <a:extLst>
              <a:ext uri="{FF2B5EF4-FFF2-40B4-BE49-F238E27FC236}">
                <a16:creationId xmlns:a16="http://schemas.microsoft.com/office/drawing/2014/main" id="{A915BFD8-8632-4438-A5E5-4CC741D858BE}"/>
              </a:ext>
            </a:extLst>
          </p:cNvPr>
          <p:cNvCxnSpPr>
            <a:cxnSpLocks/>
          </p:cNvCxnSpPr>
          <p:nvPr/>
        </p:nvCxnSpPr>
        <p:spPr>
          <a:xfrm>
            <a:off x="6042296" y="4124662"/>
            <a:ext cx="725714"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5F4DE2-EDB6-4866-B4F5-21ED5BFFE087}"/>
              </a:ext>
            </a:extLst>
          </p:cNvPr>
          <p:cNvCxnSpPr/>
          <p:nvPr/>
        </p:nvCxnSpPr>
        <p:spPr>
          <a:xfrm>
            <a:off x="0" y="2068286"/>
            <a:ext cx="914400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36D78E-DBC5-4B19-AAF3-EA2E25521D42}"/>
              </a:ext>
            </a:extLst>
          </p:cNvPr>
          <p:cNvCxnSpPr>
            <a:cxnSpLocks/>
          </p:cNvCxnSpPr>
          <p:nvPr/>
        </p:nvCxnSpPr>
        <p:spPr>
          <a:xfrm flipV="1">
            <a:off x="3909060" y="2060974"/>
            <a:ext cx="0" cy="432458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4C8616B-E1C9-41CF-94F5-BF27A17D87AB}"/>
              </a:ext>
            </a:extLst>
          </p:cNvPr>
          <p:cNvSpPr/>
          <p:nvPr/>
        </p:nvSpPr>
        <p:spPr>
          <a:xfrm>
            <a:off x="5638799" y="6545627"/>
            <a:ext cx="3505201" cy="276999"/>
          </a:xfrm>
          <a:prstGeom prst="rect">
            <a:avLst/>
          </a:prstGeom>
        </p:spPr>
        <p:txBody>
          <a:bodyPr wrap="square">
            <a:spAutoFit/>
          </a:bodyPr>
          <a:lstStyle/>
          <a:p>
            <a:r>
              <a:rPr lang="en-US" sz="1200" dirty="0">
                <a:hlinkClick r:id="rId7"/>
              </a:rPr>
              <a:t>https://mathinsight.org/parametrized_surface_area</a:t>
            </a:r>
            <a:r>
              <a:rPr lang="en-US" sz="1200" dirty="0"/>
              <a:t> </a:t>
            </a: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6E00D6C8-A5EF-448C-B755-CD8FA87D1B55}"/>
                  </a:ext>
                </a:extLst>
              </p14:cNvPr>
              <p14:cNvContentPartPr/>
              <p14:nvPr/>
            </p14:nvContentPartPr>
            <p14:xfrm>
              <a:off x="430560" y="32040"/>
              <a:ext cx="8537400" cy="4559760"/>
            </p14:xfrm>
          </p:contentPart>
        </mc:Choice>
        <mc:Fallback>
          <p:pic>
            <p:nvPicPr>
              <p:cNvPr id="2" name="Ink 1">
                <a:extLst>
                  <a:ext uri="{FF2B5EF4-FFF2-40B4-BE49-F238E27FC236}">
                    <a16:creationId xmlns:a16="http://schemas.microsoft.com/office/drawing/2014/main" id="{6E00D6C8-A5EF-448C-B755-CD8FA87D1B55}"/>
                  </a:ext>
                </a:extLst>
              </p:cNvPr>
              <p:cNvPicPr/>
              <p:nvPr/>
            </p:nvPicPr>
            <p:blipFill>
              <a:blip r:embed="rId9"/>
              <a:stretch>
                <a:fillRect/>
              </a:stretch>
            </p:blipFill>
            <p:spPr>
              <a:xfrm>
                <a:off x="421200" y="22680"/>
                <a:ext cx="8556120" cy="4578480"/>
              </a:xfrm>
              <a:prstGeom prst="rect">
                <a:avLst/>
              </a:prstGeom>
            </p:spPr>
          </p:pic>
        </mc:Fallback>
      </mc:AlternateContent>
    </p:spTree>
    <p:extLst>
      <p:ext uri="{BB962C8B-B14F-4D97-AF65-F5344CB8AC3E}">
        <p14:creationId xmlns:p14="http://schemas.microsoft.com/office/powerpoint/2010/main" val="844804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0A22CB-12FF-435C-938A-209DCB530737}"/>
              </a:ext>
            </a:extLst>
          </p:cNvPr>
          <p:cNvSpPr txBox="1"/>
          <p:nvPr/>
        </p:nvSpPr>
        <p:spPr>
          <a:xfrm>
            <a:off x="692459" y="266330"/>
            <a:ext cx="7288566" cy="1384995"/>
          </a:xfrm>
          <a:prstGeom prst="rect">
            <a:avLst/>
          </a:prstGeom>
          <a:noFill/>
        </p:spPr>
        <p:txBody>
          <a:bodyPr wrap="square" rtlCol="0">
            <a:spAutoFit/>
          </a:bodyPr>
          <a:lstStyle/>
          <a:p>
            <a:pPr algn="l"/>
            <a:r>
              <a:rPr lang="en-US" sz="2800" dirty="0"/>
              <a:t>14.1: Vector Fields</a:t>
            </a:r>
          </a:p>
          <a:p>
            <a:pPr algn="l"/>
            <a:endParaRPr lang="en-US" sz="2800" dirty="0"/>
          </a:p>
          <a:p>
            <a:pPr algn="ctr"/>
            <a:r>
              <a:rPr lang="en-US" sz="2800" dirty="0"/>
              <a:t> Be able to draw them and/or identify them</a:t>
            </a:r>
          </a:p>
        </p:txBody>
      </p:sp>
      <p:pic>
        <p:nvPicPr>
          <p:cNvPr id="3" name="Picture 2">
            <a:extLst>
              <a:ext uri="{FF2B5EF4-FFF2-40B4-BE49-F238E27FC236}">
                <a16:creationId xmlns:a16="http://schemas.microsoft.com/office/drawing/2014/main" id="{E439939C-6C6E-49C3-B8CE-B8691EDBD277}"/>
              </a:ext>
            </a:extLst>
          </p:cNvPr>
          <p:cNvPicPr>
            <a:picLocks noChangeAspect="1"/>
          </p:cNvPicPr>
          <p:nvPr/>
        </p:nvPicPr>
        <p:blipFill rotWithShape="1">
          <a:blip r:embed="rId2"/>
          <a:srcRect l="67404" t="55171"/>
          <a:stretch/>
        </p:blipFill>
        <p:spPr>
          <a:xfrm>
            <a:off x="5304640" y="2911876"/>
            <a:ext cx="3828139" cy="3929431"/>
          </a:xfrm>
          <a:prstGeom prst="rect">
            <a:avLst/>
          </a:prstGeom>
        </p:spPr>
      </p:pic>
      <p:pic>
        <p:nvPicPr>
          <p:cNvPr id="4" name="Picture 3">
            <a:extLst>
              <a:ext uri="{FF2B5EF4-FFF2-40B4-BE49-F238E27FC236}">
                <a16:creationId xmlns:a16="http://schemas.microsoft.com/office/drawing/2014/main" id="{F77C1004-3AE3-4D9D-A7F1-7CB0B9033CB0}"/>
              </a:ext>
            </a:extLst>
          </p:cNvPr>
          <p:cNvPicPr>
            <a:picLocks noChangeAspect="1"/>
          </p:cNvPicPr>
          <p:nvPr/>
        </p:nvPicPr>
        <p:blipFill>
          <a:blip r:embed="rId3"/>
          <a:stretch>
            <a:fillRect/>
          </a:stretch>
        </p:blipFill>
        <p:spPr>
          <a:xfrm>
            <a:off x="868988" y="1647683"/>
            <a:ext cx="2381250" cy="561975"/>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EE419B6F-E527-40A9-B2B5-B7B133C9B2E4}"/>
                  </a:ext>
                </a:extLst>
              </p14:cNvPr>
              <p14:cNvContentPartPr/>
              <p14:nvPr/>
            </p14:nvContentPartPr>
            <p14:xfrm>
              <a:off x="240120" y="425160"/>
              <a:ext cx="8741880" cy="5810760"/>
            </p14:xfrm>
          </p:contentPart>
        </mc:Choice>
        <mc:Fallback>
          <p:pic>
            <p:nvPicPr>
              <p:cNvPr id="5" name="Ink 4">
                <a:extLst>
                  <a:ext uri="{FF2B5EF4-FFF2-40B4-BE49-F238E27FC236}">
                    <a16:creationId xmlns:a16="http://schemas.microsoft.com/office/drawing/2014/main" id="{EE419B6F-E527-40A9-B2B5-B7B133C9B2E4}"/>
                  </a:ext>
                </a:extLst>
              </p:cNvPr>
              <p:cNvPicPr/>
              <p:nvPr/>
            </p:nvPicPr>
            <p:blipFill>
              <a:blip r:embed="rId5"/>
              <a:stretch>
                <a:fillRect/>
              </a:stretch>
            </p:blipFill>
            <p:spPr>
              <a:xfrm>
                <a:off x="230760" y="415800"/>
                <a:ext cx="8760600" cy="5829480"/>
              </a:xfrm>
              <a:prstGeom prst="rect">
                <a:avLst/>
              </a:prstGeom>
            </p:spPr>
          </p:pic>
        </mc:Fallback>
      </mc:AlternateContent>
    </p:spTree>
    <p:extLst>
      <p:ext uri="{BB962C8B-B14F-4D97-AF65-F5344CB8AC3E}">
        <p14:creationId xmlns:p14="http://schemas.microsoft.com/office/powerpoint/2010/main" val="97223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92022-0A34-496A-B7D4-4AD0823DAF0B}"/>
              </a:ext>
            </a:extLst>
          </p:cNvPr>
          <p:cNvSpPr txBox="1"/>
          <p:nvPr/>
        </p:nvSpPr>
        <p:spPr>
          <a:xfrm>
            <a:off x="464457" y="312060"/>
            <a:ext cx="7750629" cy="5139869"/>
          </a:xfrm>
          <a:prstGeom prst="rect">
            <a:avLst/>
          </a:prstGeom>
          <a:noFill/>
        </p:spPr>
        <p:txBody>
          <a:bodyPr wrap="square" rtlCol="0">
            <a:spAutoFit/>
          </a:bodyPr>
          <a:lstStyle/>
          <a:p>
            <a:pPr algn="l"/>
            <a:r>
              <a:rPr lang="en-US" sz="2400" dirty="0"/>
              <a:t>Note both parts of exam are open book/open notes</a:t>
            </a:r>
          </a:p>
          <a:p>
            <a:pPr algn="l"/>
            <a:endParaRPr lang="en-US" sz="2400" dirty="0"/>
          </a:p>
          <a:p>
            <a:pPr algn="l"/>
            <a:r>
              <a:rPr lang="en-US" sz="2400" dirty="0"/>
              <a:t>You may look up integral formulas and trig identities.</a:t>
            </a:r>
          </a:p>
          <a:p>
            <a:pPr algn="l"/>
            <a:r>
              <a:rPr lang="en-US" sz="2400" dirty="0"/>
              <a:t>You may use </a:t>
            </a:r>
            <a:r>
              <a:rPr lang="en-US" sz="2400" dirty="0" err="1"/>
              <a:t>WolframAlpha</a:t>
            </a:r>
            <a:r>
              <a:rPr lang="en-US" sz="2400" dirty="0"/>
              <a:t> to draw graphs.</a:t>
            </a:r>
          </a:p>
          <a:p>
            <a:pPr algn="l"/>
            <a:endParaRPr lang="en-US" sz="2400" dirty="0"/>
          </a:p>
          <a:p>
            <a:pPr algn="l"/>
            <a:r>
              <a:rPr lang="en-US" sz="2400" dirty="0"/>
              <a:t>Please do the problems yourself.</a:t>
            </a:r>
          </a:p>
          <a:p>
            <a:pPr algn="l"/>
            <a:endParaRPr lang="en-US" sz="2400" dirty="0"/>
          </a:p>
          <a:p>
            <a:pPr algn="l"/>
            <a:r>
              <a:rPr lang="en-US" sz="3200" dirty="0">
                <a:solidFill>
                  <a:srgbClr val="C00000"/>
                </a:solidFill>
              </a:rPr>
              <a:t>Create your own review sheet(s) including all formulas you might need for quick reference.</a:t>
            </a:r>
          </a:p>
          <a:p>
            <a:pPr algn="l"/>
            <a:endParaRPr lang="en-US" sz="2400" dirty="0">
              <a:solidFill>
                <a:srgbClr val="C00000"/>
              </a:solidFill>
            </a:endParaRPr>
          </a:p>
          <a:p>
            <a:pPr algn="l"/>
            <a:r>
              <a:rPr lang="en-US" sz="2400" b="1" dirty="0"/>
              <a:t>If you need an extension on HW/quizzes, ask and it shall be granted.  </a:t>
            </a:r>
            <a:r>
              <a:rPr lang="en-US" sz="2400" b="1" dirty="0">
                <a:solidFill>
                  <a:srgbClr val="C00000"/>
                </a:solidFill>
              </a:rPr>
              <a:t>If you need an extension on midterm 2,</a:t>
            </a:r>
          </a:p>
          <a:p>
            <a:pPr algn="l"/>
            <a:r>
              <a:rPr lang="en-US" sz="2400" dirty="0">
                <a:solidFill>
                  <a:srgbClr val="C00000"/>
                </a:solidFill>
              </a:rPr>
              <a:t> it may or </a:t>
            </a:r>
            <a:r>
              <a:rPr lang="en-US" sz="2400" b="1" dirty="0">
                <a:solidFill>
                  <a:srgbClr val="C00000"/>
                </a:solidFill>
              </a:rPr>
              <a:t>may not be granted</a:t>
            </a:r>
            <a:r>
              <a:rPr lang="en-US" sz="2400" dirty="0">
                <a:solidFill>
                  <a:srgbClr val="C00000"/>
                </a:solidFill>
              </a:rPr>
              <a:t>, so ask early.</a:t>
            </a:r>
          </a:p>
        </p:txBody>
      </p:sp>
      <p:sp>
        <p:nvSpPr>
          <p:cNvPr id="3" name="Rectangle 2">
            <a:extLst>
              <a:ext uri="{FF2B5EF4-FFF2-40B4-BE49-F238E27FC236}">
                <a16:creationId xmlns:a16="http://schemas.microsoft.com/office/drawing/2014/main" id="{CAF8F1E1-CE2E-4CC8-8417-C1820D18FE65}"/>
              </a:ext>
            </a:extLst>
          </p:cNvPr>
          <p:cNvSpPr/>
          <p:nvPr/>
        </p:nvSpPr>
        <p:spPr>
          <a:xfrm>
            <a:off x="464457" y="5702473"/>
            <a:ext cx="8447314" cy="830997"/>
          </a:xfrm>
          <a:prstGeom prst="rect">
            <a:avLst/>
          </a:prstGeom>
        </p:spPr>
        <p:txBody>
          <a:bodyPr wrap="square">
            <a:spAutoFit/>
          </a:bodyPr>
          <a:lstStyle/>
          <a:p>
            <a:r>
              <a:rPr lang="en-US" sz="2400" b="1" dirty="0">
                <a:solidFill>
                  <a:srgbClr val="7030A0"/>
                </a:solidFill>
              </a:rPr>
              <a:t>Click on ask your teacher if you have questions or problems.  Include your answer or any other useful info in your e-mail.</a:t>
            </a:r>
          </a:p>
        </p:txBody>
      </p:sp>
      <p:pic>
        <p:nvPicPr>
          <p:cNvPr id="4" name="Picture 3">
            <a:extLst>
              <a:ext uri="{FF2B5EF4-FFF2-40B4-BE49-F238E27FC236}">
                <a16:creationId xmlns:a16="http://schemas.microsoft.com/office/drawing/2014/main" id="{33D60A5E-BA39-4834-B55A-835C8A7A7BC0}"/>
              </a:ext>
            </a:extLst>
          </p:cNvPr>
          <p:cNvPicPr>
            <a:picLocks noChangeAspect="1"/>
          </p:cNvPicPr>
          <p:nvPr/>
        </p:nvPicPr>
        <p:blipFill>
          <a:blip r:embed="rId2"/>
          <a:stretch>
            <a:fillRect/>
          </a:stretch>
        </p:blipFill>
        <p:spPr>
          <a:xfrm>
            <a:off x="6581659" y="5123549"/>
            <a:ext cx="2475255" cy="673780"/>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6728BBF4-378C-481B-8FE3-4785422A731A}"/>
                  </a:ext>
                </a:extLst>
              </p14:cNvPr>
              <p14:cNvContentPartPr/>
              <p14:nvPr/>
            </p14:nvContentPartPr>
            <p14:xfrm>
              <a:off x="97200" y="743400"/>
              <a:ext cx="8868960" cy="5797440"/>
            </p14:xfrm>
          </p:contentPart>
        </mc:Choice>
        <mc:Fallback>
          <p:pic>
            <p:nvPicPr>
              <p:cNvPr id="5" name="Ink 4">
                <a:extLst>
                  <a:ext uri="{FF2B5EF4-FFF2-40B4-BE49-F238E27FC236}">
                    <a16:creationId xmlns:a16="http://schemas.microsoft.com/office/drawing/2014/main" id="{6728BBF4-378C-481B-8FE3-4785422A731A}"/>
                  </a:ext>
                </a:extLst>
              </p:cNvPr>
              <p:cNvPicPr/>
              <p:nvPr/>
            </p:nvPicPr>
            <p:blipFill>
              <a:blip r:embed="rId4"/>
              <a:stretch>
                <a:fillRect/>
              </a:stretch>
            </p:blipFill>
            <p:spPr>
              <a:xfrm>
                <a:off x="87840" y="734040"/>
                <a:ext cx="8887680" cy="5816160"/>
              </a:xfrm>
              <a:prstGeom prst="rect">
                <a:avLst/>
              </a:prstGeom>
            </p:spPr>
          </p:pic>
        </mc:Fallback>
      </mc:AlternateContent>
    </p:spTree>
    <p:extLst>
      <p:ext uri="{BB962C8B-B14F-4D97-AF65-F5344CB8AC3E}">
        <p14:creationId xmlns:p14="http://schemas.microsoft.com/office/powerpoint/2010/main" val="9270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1D0A3E-8E76-4802-8EBD-FF217E9678FB}"/>
              </a:ext>
            </a:extLst>
          </p:cNvPr>
          <p:cNvSpPr txBox="1"/>
          <p:nvPr/>
        </p:nvSpPr>
        <p:spPr>
          <a:xfrm>
            <a:off x="488273" y="754602"/>
            <a:ext cx="8336132" cy="3724096"/>
          </a:xfrm>
          <a:prstGeom prst="rect">
            <a:avLst/>
          </a:prstGeom>
          <a:noFill/>
        </p:spPr>
        <p:txBody>
          <a:bodyPr wrap="square" rtlCol="0">
            <a:spAutoFit/>
          </a:bodyPr>
          <a:lstStyle/>
          <a:p>
            <a:pPr algn="l"/>
            <a:r>
              <a:rPr lang="en-US" sz="2800" dirty="0"/>
              <a:t>14.2  Line integrals</a:t>
            </a:r>
          </a:p>
          <a:p>
            <a:pPr algn="l"/>
            <a:endParaRPr lang="en-US" sz="2800" dirty="0"/>
          </a:p>
          <a:p>
            <a:pPr algn="l"/>
            <a:r>
              <a:rPr lang="en-US" sz="2800" dirty="0"/>
              <a:t>14.5  Surface integrals</a:t>
            </a:r>
          </a:p>
          <a:p>
            <a:pPr algn="l"/>
            <a:endParaRPr lang="en-US" sz="2800" dirty="0"/>
          </a:p>
          <a:p>
            <a:pPr algn="l"/>
            <a:endParaRPr lang="en-US" sz="2800" dirty="0"/>
          </a:p>
          <a:p>
            <a:pPr algn="ctr"/>
            <a:r>
              <a:rPr lang="en-US" sz="4800" dirty="0"/>
              <a:t>Are you integrating over a scalar field or a vector field?</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C262E8FC-6B40-4DBB-B865-7FC757C1F750}"/>
                  </a:ext>
                </a:extLst>
              </p14:cNvPr>
              <p14:cNvContentPartPr/>
              <p14:nvPr/>
            </p14:nvContentPartPr>
            <p14:xfrm>
              <a:off x="356400" y="255600"/>
              <a:ext cx="8452080" cy="6302520"/>
            </p14:xfrm>
          </p:contentPart>
        </mc:Choice>
        <mc:Fallback>
          <p:pic>
            <p:nvPicPr>
              <p:cNvPr id="3" name="Ink 2">
                <a:extLst>
                  <a:ext uri="{FF2B5EF4-FFF2-40B4-BE49-F238E27FC236}">
                    <a16:creationId xmlns:a16="http://schemas.microsoft.com/office/drawing/2014/main" id="{C262E8FC-6B40-4DBB-B865-7FC757C1F750}"/>
                  </a:ext>
                </a:extLst>
              </p:cNvPr>
              <p:cNvPicPr/>
              <p:nvPr/>
            </p:nvPicPr>
            <p:blipFill>
              <a:blip r:embed="rId3"/>
              <a:stretch>
                <a:fillRect/>
              </a:stretch>
            </p:blipFill>
            <p:spPr>
              <a:xfrm>
                <a:off x="347040" y="246240"/>
                <a:ext cx="8470800" cy="6321240"/>
              </a:xfrm>
              <a:prstGeom prst="rect">
                <a:avLst/>
              </a:prstGeom>
            </p:spPr>
          </p:pic>
        </mc:Fallback>
      </mc:AlternateContent>
    </p:spTree>
    <p:extLst>
      <p:ext uri="{BB962C8B-B14F-4D97-AF65-F5344CB8AC3E}">
        <p14:creationId xmlns:p14="http://schemas.microsoft.com/office/powerpoint/2010/main" val="1040511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1D0A3E-8E76-4802-8EBD-FF217E9678FB}"/>
              </a:ext>
            </a:extLst>
          </p:cNvPr>
          <p:cNvSpPr txBox="1"/>
          <p:nvPr/>
        </p:nvSpPr>
        <p:spPr>
          <a:xfrm>
            <a:off x="443883" y="221939"/>
            <a:ext cx="8336132" cy="4216539"/>
          </a:xfrm>
          <a:prstGeom prst="rect">
            <a:avLst/>
          </a:prstGeom>
          <a:noFill/>
        </p:spPr>
        <p:txBody>
          <a:bodyPr wrap="square" rtlCol="0">
            <a:spAutoFit/>
          </a:bodyPr>
          <a:lstStyle/>
          <a:p>
            <a:pPr algn="l"/>
            <a:r>
              <a:rPr lang="en-US" sz="2800" dirty="0">
                <a:solidFill>
                  <a:srgbClr val="C00000"/>
                </a:solidFill>
              </a:rPr>
              <a:t>14.2  Line integrals         </a:t>
            </a:r>
          </a:p>
          <a:p>
            <a:pPr algn="l"/>
            <a:endParaRPr lang="en-US" sz="2800" dirty="0"/>
          </a:p>
          <a:p>
            <a:pPr algn="l"/>
            <a:endParaRPr lang="en-US" sz="2800" dirty="0"/>
          </a:p>
          <a:p>
            <a:pPr algn="l"/>
            <a:endParaRPr lang="en-US" sz="2800" dirty="0"/>
          </a:p>
          <a:p>
            <a:pPr algn="l"/>
            <a:endParaRPr lang="en-US" sz="2800" dirty="0"/>
          </a:p>
          <a:p>
            <a:pPr algn="l"/>
            <a:endParaRPr lang="en-US" sz="2800" dirty="0"/>
          </a:p>
          <a:p>
            <a:pPr algn="l"/>
            <a:endParaRPr lang="en-US" sz="2800" dirty="0"/>
          </a:p>
          <a:p>
            <a:pPr algn="l"/>
            <a:endParaRPr lang="en-US" sz="1600" dirty="0"/>
          </a:p>
          <a:p>
            <a:pPr algn="l"/>
            <a:r>
              <a:rPr lang="en-US" sz="2800" dirty="0">
                <a:solidFill>
                  <a:srgbClr val="C00000"/>
                </a:solidFill>
              </a:rPr>
              <a:t>14.5  Surface integrals</a:t>
            </a:r>
          </a:p>
          <a:p>
            <a:pPr algn="l"/>
            <a:endParaRPr lang="en-US" sz="2800" dirty="0"/>
          </a:p>
        </p:txBody>
      </p:sp>
      <p:pic>
        <p:nvPicPr>
          <p:cNvPr id="3" name="Picture 2">
            <a:extLst>
              <a:ext uri="{FF2B5EF4-FFF2-40B4-BE49-F238E27FC236}">
                <a16:creationId xmlns:a16="http://schemas.microsoft.com/office/drawing/2014/main" id="{5AE210B5-12AD-4C0A-A217-0E80AC0BC24B}"/>
              </a:ext>
            </a:extLst>
          </p:cNvPr>
          <p:cNvPicPr>
            <a:picLocks noChangeAspect="1"/>
          </p:cNvPicPr>
          <p:nvPr/>
        </p:nvPicPr>
        <p:blipFill>
          <a:blip r:embed="rId2"/>
          <a:stretch>
            <a:fillRect/>
          </a:stretch>
        </p:blipFill>
        <p:spPr>
          <a:xfrm>
            <a:off x="443883" y="996191"/>
            <a:ext cx="2581275" cy="923925"/>
          </a:xfrm>
          <a:prstGeom prst="rect">
            <a:avLst/>
          </a:prstGeom>
        </p:spPr>
      </p:pic>
      <p:pic>
        <p:nvPicPr>
          <p:cNvPr id="4" name="Picture 3">
            <a:extLst>
              <a:ext uri="{FF2B5EF4-FFF2-40B4-BE49-F238E27FC236}">
                <a16:creationId xmlns:a16="http://schemas.microsoft.com/office/drawing/2014/main" id="{BB795D08-FD7C-4982-9C6A-ABB6C4856432}"/>
              </a:ext>
            </a:extLst>
          </p:cNvPr>
          <p:cNvPicPr>
            <a:picLocks noChangeAspect="1"/>
          </p:cNvPicPr>
          <p:nvPr/>
        </p:nvPicPr>
        <p:blipFill>
          <a:blip r:embed="rId3"/>
          <a:stretch>
            <a:fillRect/>
          </a:stretch>
        </p:blipFill>
        <p:spPr>
          <a:xfrm>
            <a:off x="2953487" y="934278"/>
            <a:ext cx="5657850" cy="1047750"/>
          </a:xfrm>
          <a:prstGeom prst="rect">
            <a:avLst/>
          </a:prstGeom>
        </p:spPr>
      </p:pic>
      <p:grpSp>
        <p:nvGrpSpPr>
          <p:cNvPr id="7" name="Group 6">
            <a:extLst>
              <a:ext uri="{FF2B5EF4-FFF2-40B4-BE49-F238E27FC236}">
                <a16:creationId xmlns:a16="http://schemas.microsoft.com/office/drawing/2014/main" id="{5ACE293B-55B5-42CD-A267-14F8AA53E362}"/>
              </a:ext>
            </a:extLst>
          </p:cNvPr>
          <p:cNvGrpSpPr>
            <a:grpSpLocks noChangeAspect="1"/>
          </p:cNvGrpSpPr>
          <p:nvPr/>
        </p:nvGrpSpPr>
        <p:grpSpPr>
          <a:xfrm>
            <a:off x="443884" y="2109160"/>
            <a:ext cx="8232477" cy="1097280"/>
            <a:chOff x="488273" y="2801622"/>
            <a:chExt cx="9019712" cy="1202208"/>
          </a:xfrm>
        </p:grpSpPr>
        <p:pic>
          <p:nvPicPr>
            <p:cNvPr id="5" name="Picture 4">
              <a:extLst>
                <a:ext uri="{FF2B5EF4-FFF2-40B4-BE49-F238E27FC236}">
                  <a16:creationId xmlns:a16="http://schemas.microsoft.com/office/drawing/2014/main" id="{56B068EC-25FC-41A0-8036-647679358D6F}"/>
                </a:ext>
              </a:extLst>
            </p:cNvPr>
            <p:cNvPicPr>
              <a:picLocks noChangeAspect="1"/>
            </p:cNvPicPr>
            <p:nvPr/>
          </p:nvPicPr>
          <p:blipFill>
            <a:blip r:embed="rId4"/>
            <a:stretch>
              <a:fillRect/>
            </a:stretch>
          </p:blipFill>
          <p:spPr>
            <a:xfrm>
              <a:off x="488273" y="2801622"/>
              <a:ext cx="4326509" cy="1202208"/>
            </a:xfrm>
            <a:prstGeom prst="rect">
              <a:avLst/>
            </a:prstGeom>
          </p:spPr>
        </p:pic>
        <p:pic>
          <p:nvPicPr>
            <p:cNvPr id="6" name="Picture 5">
              <a:extLst>
                <a:ext uri="{FF2B5EF4-FFF2-40B4-BE49-F238E27FC236}">
                  <a16:creationId xmlns:a16="http://schemas.microsoft.com/office/drawing/2014/main" id="{42AA00DB-84CE-498C-922E-A5E408CDE86E}"/>
                </a:ext>
              </a:extLst>
            </p:cNvPr>
            <p:cNvPicPr>
              <a:picLocks noChangeAspect="1"/>
            </p:cNvPicPr>
            <p:nvPr/>
          </p:nvPicPr>
          <p:blipFill>
            <a:blip r:embed="rId5"/>
            <a:stretch>
              <a:fillRect/>
            </a:stretch>
          </p:blipFill>
          <p:spPr>
            <a:xfrm>
              <a:off x="4814783" y="2895584"/>
              <a:ext cx="4693202" cy="853309"/>
            </a:xfrm>
            <a:prstGeom prst="rect">
              <a:avLst/>
            </a:prstGeom>
          </p:spPr>
        </p:pic>
      </p:grpSp>
      <p:pic>
        <p:nvPicPr>
          <p:cNvPr id="9" name="Picture 8">
            <a:extLst>
              <a:ext uri="{FF2B5EF4-FFF2-40B4-BE49-F238E27FC236}">
                <a16:creationId xmlns:a16="http://schemas.microsoft.com/office/drawing/2014/main" id="{5647B4CE-D442-44D3-B553-999D7D68FC2D}"/>
              </a:ext>
            </a:extLst>
          </p:cNvPr>
          <p:cNvPicPr>
            <a:picLocks noChangeAspect="1"/>
          </p:cNvPicPr>
          <p:nvPr/>
        </p:nvPicPr>
        <p:blipFill>
          <a:blip r:embed="rId6"/>
          <a:stretch>
            <a:fillRect/>
          </a:stretch>
        </p:blipFill>
        <p:spPr>
          <a:xfrm>
            <a:off x="103654" y="5428573"/>
            <a:ext cx="8676361" cy="1328014"/>
          </a:xfrm>
          <a:prstGeom prst="rect">
            <a:avLst/>
          </a:prstGeom>
        </p:spPr>
      </p:pic>
      <p:pic>
        <p:nvPicPr>
          <p:cNvPr id="10" name="Picture 9">
            <a:extLst>
              <a:ext uri="{FF2B5EF4-FFF2-40B4-BE49-F238E27FC236}">
                <a16:creationId xmlns:a16="http://schemas.microsoft.com/office/drawing/2014/main" id="{33CF0650-4851-4D49-BFB3-950D02AD49F8}"/>
              </a:ext>
            </a:extLst>
          </p:cNvPr>
          <p:cNvPicPr>
            <a:picLocks noChangeAspect="1"/>
          </p:cNvPicPr>
          <p:nvPr/>
        </p:nvPicPr>
        <p:blipFill>
          <a:blip r:embed="rId7"/>
          <a:stretch>
            <a:fillRect/>
          </a:stretch>
        </p:blipFill>
        <p:spPr>
          <a:xfrm>
            <a:off x="0" y="4221306"/>
            <a:ext cx="9144000" cy="1025423"/>
          </a:xfrm>
          <a:prstGeom prst="rect">
            <a:avLst/>
          </a:prstGeom>
        </p:spPr>
      </p:pic>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9148CD21-FC25-49FA-A50A-1598FD6F55B7}"/>
                  </a:ext>
                </a:extLst>
              </p14:cNvPr>
              <p14:cNvContentPartPr/>
              <p14:nvPr/>
            </p14:nvContentPartPr>
            <p14:xfrm>
              <a:off x="99000" y="174960"/>
              <a:ext cx="8897040" cy="6273360"/>
            </p14:xfrm>
          </p:contentPart>
        </mc:Choice>
        <mc:Fallback>
          <p:pic>
            <p:nvPicPr>
              <p:cNvPr id="11" name="Ink 10">
                <a:extLst>
                  <a:ext uri="{FF2B5EF4-FFF2-40B4-BE49-F238E27FC236}">
                    <a16:creationId xmlns:a16="http://schemas.microsoft.com/office/drawing/2014/main" id="{9148CD21-FC25-49FA-A50A-1598FD6F55B7}"/>
                  </a:ext>
                </a:extLst>
              </p:cNvPr>
              <p:cNvPicPr/>
              <p:nvPr/>
            </p:nvPicPr>
            <p:blipFill>
              <a:blip r:embed="rId9"/>
              <a:stretch>
                <a:fillRect/>
              </a:stretch>
            </p:blipFill>
            <p:spPr>
              <a:xfrm>
                <a:off x="89640" y="165600"/>
                <a:ext cx="8915760" cy="6292080"/>
              </a:xfrm>
              <a:prstGeom prst="rect">
                <a:avLst/>
              </a:prstGeom>
            </p:spPr>
          </p:pic>
        </mc:Fallback>
      </mc:AlternateContent>
    </p:spTree>
    <p:extLst>
      <p:ext uri="{BB962C8B-B14F-4D97-AF65-F5344CB8AC3E}">
        <p14:creationId xmlns:p14="http://schemas.microsoft.com/office/powerpoint/2010/main" val="1068784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629A92-DEA1-45F2-A17B-FC3FD3262918}"/>
              </a:ext>
            </a:extLst>
          </p:cNvPr>
          <p:cNvPicPr>
            <a:picLocks noChangeAspect="1"/>
          </p:cNvPicPr>
          <p:nvPr/>
        </p:nvPicPr>
        <p:blipFill>
          <a:blip r:embed="rId2"/>
          <a:stretch>
            <a:fillRect/>
          </a:stretch>
        </p:blipFill>
        <p:spPr>
          <a:xfrm>
            <a:off x="0" y="260989"/>
            <a:ext cx="9144000" cy="6544090"/>
          </a:xfrm>
          <a:prstGeom prst="rect">
            <a:avLst/>
          </a:prstGeom>
        </p:spPr>
      </p:pic>
      <p:sp>
        <p:nvSpPr>
          <p:cNvPr id="3" name="TextBox 2">
            <a:extLst>
              <a:ext uri="{FF2B5EF4-FFF2-40B4-BE49-F238E27FC236}">
                <a16:creationId xmlns:a16="http://schemas.microsoft.com/office/drawing/2014/main" id="{6329040A-75C2-4BC7-962E-ACD579941747}"/>
              </a:ext>
            </a:extLst>
          </p:cNvPr>
          <p:cNvSpPr txBox="1"/>
          <p:nvPr/>
        </p:nvSpPr>
        <p:spPr>
          <a:xfrm>
            <a:off x="326006" y="166981"/>
            <a:ext cx="8364772" cy="523220"/>
          </a:xfrm>
          <a:prstGeom prst="rect">
            <a:avLst/>
          </a:prstGeom>
          <a:noFill/>
        </p:spPr>
        <p:txBody>
          <a:bodyPr wrap="square" rtlCol="0">
            <a:spAutoFit/>
          </a:bodyPr>
          <a:lstStyle/>
          <a:p>
            <a:pPr algn="l"/>
            <a:r>
              <a:rPr lang="en-US" sz="2800" b="1" dirty="0">
                <a:solidFill>
                  <a:srgbClr val="0000CC"/>
                </a:solidFill>
              </a:rPr>
              <a:t>Section 14.3:  Path Independence</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44792B1-4F2E-4103-B0C2-E8747E01DFB9}"/>
                  </a:ext>
                </a:extLst>
              </p14:cNvPr>
              <p14:cNvContentPartPr/>
              <p14:nvPr/>
            </p14:nvContentPartPr>
            <p14:xfrm>
              <a:off x="2362680" y="554400"/>
              <a:ext cx="2999160" cy="192600"/>
            </p14:xfrm>
          </p:contentPart>
        </mc:Choice>
        <mc:Fallback>
          <p:pic>
            <p:nvPicPr>
              <p:cNvPr id="4" name="Ink 3">
                <a:extLst>
                  <a:ext uri="{FF2B5EF4-FFF2-40B4-BE49-F238E27FC236}">
                    <a16:creationId xmlns:a16="http://schemas.microsoft.com/office/drawing/2014/main" id="{144792B1-4F2E-4103-B0C2-E8747E01DFB9}"/>
                  </a:ext>
                </a:extLst>
              </p:cNvPr>
              <p:cNvPicPr/>
              <p:nvPr/>
            </p:nvPicPr>
            <p:blipFill>
              <a:blip r:embed="rId4"/>
              <a:stretch>
                <a:fillRect/>
              </a:stretch>
            </p:blipFill>
            <p:spPr>
              <a:xfrm>
                <a:off x="2353320" y="545040"/>
                <a:ext cx="3017880" cy="211320"/>
              </a:xfrm>
              <a:prstGeom prst="rect">
                <a:avLst/>
              </a:prstGeom>
            </p:spPr>
          </p:pic>
        </mc:Fallback>
      </mc:AlternateContent>
    </p:spTree>
    <p:extLst>
      <p:ext uri="{BB962C8B-B14F-4D97-AF65-F5344CB8AC3E}">
        <p14:creationId xmlns:p14="http://schemas.microsoft.com/office/powerpoint/2010/main" val="2060518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D9B15-1B0D-426E-B308-F3153ADC30A7}"/>
              </a:ext>
            </a:extLst>
          </p:cNvPr>
          <p:cNvSpPr/>
          <p:nvPr/>
        </p:nvSpPr>
        <p:spPr>
          <a:xfrm>
            <a:off x="-120650" y="6581001"/>
            <a:ext cx="6770914" cy="276999"/>
          </a:xfrm>
          <a:prstGeom prst="rect">
            <a:avLst/>
          </a:prstGeom>
        </p:spPr>
        <p:txBody>
          <a:bodyPr wrap="square">
            <a:spAutoFit/>
          </a:bodyPr>
          <a:lstStyle/>
          <a:p>
            <a:r>
              <a:rPr lang="en-US" sz="1200" dirty="0">
                <a:hlinkClick r:id="rId2"/>
              </a:rPr>
              <a:t>https://mathinsight.org/</a:t>
            </a:r>
            <a:r>
              <a:rPr lang="en-US" sz="1200" dirty="0"/>
              <a:t> </a:t>
            </a:r>
          </a:p>
        </p:txBody>
      </p:sp>
      <p:grpSp>
        <p:nvGrpSpPr>
          <p:cNvPr id="6" name="Group 5">
            <a:extLst>
              <a:ext uri="{FF2B5EF4-FFF2-40B4-BE49-F238E27FC236}">
                <a16:creationId xmlns:a16="http://schemas.microsoft.com/office/drawing/2014/main" id="{FFFF1E8A-B036-49C2-8C89-4DA11B3D56C5}"/>
              </a:ext>
            </a:extLst>
          </p:cNvPr>
          <p:cNvGrpSpPr/>
          <p:nvPr/>
        </p:nvGrpSpPr>
        <p:grpSpPr>
          <a:xfrm>
            <a:off x="142363" y="319314"/>
            <a:ext cx="9163179" cy="2895630"/>
            <a:chOff x="142363" y="319314"/>
            <a:chExt cx="9163179" cy="2895630"/>
          </a:xfrm>
        </p:grpSpPr>
        <p:pic>
          <p:nvPicPr>
            <p:cNvPr id="3" name="Picture 2">
              <a:extLst>
                <a:ext uri="{FF2B5EF4-FFF2-40B4-BE49-F238E27FC236}">
                  <a16:creationId xmlns:a16="http://schemas.microsoft.com/office/drawing/2014/main" id="{17D184BF-C088-40CD-96E4-CF36F5DC1FEF}"/>
                </a:ext>
              </a:extLst>
            </p:cNvPr>
            <p:cNvPicPr>
              <a:picLocks noChangeAspect="1"/>
            </p:cNvPicPr>
            <p:nvPr/>
          </p:nvPicPr>
          <p:blipFill rotWithShape="1">
            <a:blip r:embed="rId3"/>
            <a:srcRect t="3147" b="11093"/>
            <a:stretch/>
          </p:blipFill>
          <p:spPr>
            <a:xfrm>
              <a:off x="142363" y="319314"/>
              <a:ext cx="8981521" cy="2867223"/>
            </a:xfrm>
            <a:prstGeom prst="rect">
              <a:avLst/>
            </a:prstGeom>
          </p:spPr>
        </p:pic>
        <p:sp>
          <p:nvSpPr>
            <p:cNvPr id="5" name="Rectangle 4">
              <a:extLst>
                <a:ext uri="{FF2B5EF4-FFF2-40B4-BE49-F238E27FC236}">
                  <a16:creationId xmlns:a16="http://schemas.microsoft.com/office/drawing/2014/main" id="{B30ECA34-E198-4E25-8C09-46B7FCAFDDF8}"/>
                </a:ext>
              </a:extLst>
            </p:cNvPr>
            <p:cNvSpPr/>
            <p:nvPr/>
          </p:nvSpPr>
          <p:spPr>
            <a:xfrm>
              <a:off x="5379645" y="2968723"/>
              <a:ext cx="3925897" cy="246221"/>
            </a:xfrm>
            <a:prstGeom prst="rect">
              <a:avLst/>
            </a:prstGeom>
          </p:spPr>
          <p:txBody>
            <a:bodyPr wrap="square">
              <a:spAutoFit/>
            </a:bodyPr>
            <a:lstStyle/>
            <a:p>
              <a:r>
                <a:rPr lang="en-US" sz="1000" dirty="0">
                  <a:hlinkClick r:id="rId4"/>
                </a:rPr>
                <a:t>http://tutorial.math.lamar.edu/Classes/CalcIII/GreensTheorem.aspx</a:t>
              </a:r>
              <a:r>
                <a:rPr lang="en-US" sz="1000" dirty="0"/>
                <a:t> </a:t>
              </a:r>
            </a:p>
          </p:txBody>
        </p:sp>
      </p:grpSp>
      <p:pic>
        <p:nvPicPr>
          <p:cNvPr id="8" name="Picture 7">
            <a:extLst>
              <a:ext uri="{FF2B5EF4-FFF2-40B4-BE49-F238E27FC236}">
                <a16:creationId xmlns:a16="http://schemas.microsoft.com/office/drawing/2014/main" id="{ADCA85CB-2A5C-432A-B69D-728C0F2C40B5}"/>
              </a:ext>
            </a:extLst>
          </p:cNvPr>
          <p:cNvPicPr>
            <a:picLocks noChangeAspect="1"/>
          </p:cNvPicPr>
          <p:nvPr/>
        </p:nvPicPr>
        <p:blipFill>
          <a:blip r:embed="rId5"/>
          <a:stretch>
            <a:fillRect/>
          </a:stretch>
        </p:blipFill>
        <p:spPr>
          <a:xfrm>
            <a:off x="6415362" y="3292999"/>
            <a:ext cx="2342151" cy="1253601"/>
          </a:xfrm>
          <a:prstGeom prst="rect">
            <a:avLst/>
          </a:prstGeom>
        </p:spPr>
      </p:pic>
      <p:sp>
        <p:nvSpPr>
          <p:cNvPr id="9" name="TextBox 8">
            <a:extLst>
              <a:ext uri="{FF2B5EF4-FFF2-40B4-BE49-F238E27FC236}">
                <a16:creationId xmlns:a16="http://schemas.microsoft.com/office/drawing/2014/main" id="{296FEF79-2F3E-4A90-A0D1-C7B1CF2E5E24}"/>
              </a:ext>
            </a:extLst>
          </p:cNvPr>
          <p:cNvSpPr txBox="1"/>
          <p:nvPr/>
        </p:nvSpPr>
        <p:spPr>
          <a:xfrm>
            <a:off x="4950678" y="3365985"/>
            <a:ext cx="2409372" cy="523220"/>
          </a:xfrm>
          <a:prstGeom prst="rect">
            <a:avLst/>
          </a:prstGeom>
          <a:noFill/>
        </p:spPr>
        <p:txBody>
          <a:bodyPr wrap="square" rtlCol="0">
            <a:spAutoFit/>
          </a:bodyPr>
          <a:lstStyle/>
          <a:p>
            <a:pPr algn="l"/>
            <a:r>
              <a:rPr lang="en-US" sz="2800" dirty="0"/>
              <a:t>closed</a:t>
            </a:r>
          </a:p>
        </p:txBody>
      </p:sp>
      <p:grpSp>
        <p:nvGrpSpPr>
          <p:cNvPr id="10" name="Group 9">
            <a:extLst>
              <a:ext uri="{FF2B5EF4-FFF2-40B4-BE49-F238E27FC236}">
                <a16:creationId xmlns:a16="http://schemas.microsoft.com/office/drawing/2014/main" id="{DA948A1E-52BF-4AAD-BDD8-F93818D81507}"/>
              </a:ext>
            </a:extLst>
          </p:cNvPr>
          <p:cNvGrpSpPr/>
          <p:nvPr/>
        </p:nvGrpSpPr>
        <p:grpSpPr>
          <a:xfrm>
            <a:off x="5619750" y="4940300"/>
            <a:ext cx="3213100" cy="1372141"/>
            <a:chOff x="195263" y="3798190"/>
            <a:chExt cx="3680052" cy="1950147"/>
          </a:xfrm>
        </p:grpSpPr>
        <p:pic>
          <p:nvPicPr>
            <p:cNvPr id="2" name="Picture 1">
              <a:extLst>
                <a:ext uri="{FF2B5EF4-FFF2-40B4-BE49-F238E27FC236}">
                  <a16:creationId xmlns:a16="http://schemas.microsoft.com/office/drawing/2014/main" id="{EB96EF73-B1A2-4878-9029-87A094E5592E}"/>
                </a:ext>
              </a:extLst>
            </p:cNvPr>
            <p:cNvPicPr>
              <a:picLocks noChangeAspect="1"/>
            </p:cNvPicPr>
            <p:nvPr/>
          </p:nvPicPr>
          <p:blipFill>
            <a:blip r:embed="rId6"/>
            <a:stretch>
              <a:fillRect/>
            </a:stretch>
          </p:blipFill>
          <p:spPr>
            <a:xfrm>
              <a:off x="195263" y="3798190"/>
              <a:ext cx="3680052" cy="1950147"/>
            </a:xfrm>
            <a:prstGeom prst="rect">
              <a:avLst/>
            </a:prstGeom>
          </p:spPr>
        </p:pic>
        <p:pic>
          <p:nvPicPr>
            <p:cNvPr id="7" name="Picture 6">
              <a:extLst>
                <a:ext uri="{FF2B5EF4-FFF2-40B4-BE49-F238E27FC236}">
                  <a16:creationId xmlns:a16="http://schemas.microsoft.com/office/drawing/2014/main" id="{186AFC49-80A3-4022-9875-4DE6519B2D1B}"/>
                </a:ext>
              </a:extLst>
            </p:cNvPr>
            <p:cNvPicPr>
              <a:picLocks noChangeAspect="1"/>
            </p:cNvPicPr>
            <p:nvPr/>
          </p:nvPicPr>
          <p:blipFill>
            <a:blip r:embed="rId7"/>
            <a:stretch>
              <a:fillRect/>
            </a:stretch>
          </p:blipFill>
          <p:spPr>
            <a:xfrm>
              <a:off x="1643517" y="4133763"/>
              <a:ext cx="642484" cy="809363"/>
            </a:xfrm>
            <a:prstGeom prst="rect">
              <a:avLst/>
            </a:prstGeom>
          </p:spPr>
        </p:pic>
      </p:grpSp>
      <p:pic>
        <p:nvPicPr>
          <p:cNvPr id="12" name="Picture 11">
            <a:extLst>
              <a:ext uri="{FF2B5EF4-FFF2-40B4-BE49-F238E27FC236}">
                <a16:creationId xmlns:a16="http://schemas.microsoft.com/office/drawing/2014/main" id="{95222F1B-F350-42A0-82FB-3B5554B9883D}"/>
              </a:ext>
            </a:extLst>
          </p:cNvPr>
          <p:cNvPicPr>
            <a:picLocks noChangeAspect="1"/>
          </p:cNvPicPr>
          <p:nvPr/>
        </p:nvPicPr>
        <p:blipFill>
          <a:blip r:embed="rId8"/>
          <a:stretch>
            <a:fillRect/>
          </a:stretch>
        </p:blipFill>
        <p:spPr>
          <a:xfrm>
            <a:off x="385536" y="3962400"/>
            <a:ext cx="1943100" cy="2362200"/>
          </a:xfrm>
          <a:prstGeom prst="rect">
            <a:avLst/>
          </a:prstGeom>
        </p:spPr>
      </p:pic>
      <p:pic>
        <p:nvPicPr>
          <p:cNvPr id="13" name="Picture 12">
            <a:extLst>
              <a:ext uri="{FF2B5EF4-FFF2-40B4-BE49-F238E27FC236}">
                <a16:creationId xmlns:a16="http://schemas.microsoft.com/office/drawing/2014/main" id="{D5BAABD6-93B5-44F3-9113-5500BE23C8D3}"/>
              </a:ext>
            </a:extLst>
          </p:cNvPr>
          <p:cNvPicPr>
            <a:picLocks noChangeAspect="1"/>
          </p:cNvPicPr>
          <p:nvPr/>
        </p:nvPicPr>
        <p:blipFill>
          <a:blip r:embed="rId9"/>
          <a:stretch>
            <a:fillRect/>
          </a:stretch>
        </p:blipFill>
        <p:spPr>
          <a:xfrm rot="5400000">
            <a:off x="2454353" y="4442445"/>
            <a:ext cx="2045449" cy="1694543"/>
          </a:xfrm>
          <a:prstGeom prst="rect">
            <a:avLst/>
          </a:prstGeom>
        </p:spPr>
      </p:pic>
      <p:sp>
        <p:nvSpPr>
          <p:cNvPr id="14" name="TextBox 13">
            <a:extLst>
              <a:ext uri="{FF2B5EF4-FFF2-40B4-BE49-F238E27FC236}">
                <a16:creationId xmlns:a16="http://schemas.microsoft.com/office/drawing/2014/main" id="{22AE6479-3D0F-459E-8959-DF428F9866CE}"/>
              </a:ext>
            </a:extLst>
          </p:cNvPr>
          <p:cNvSpPr txBox="1"/>
          <p:nvPr/>
        </p:nvSpPr>
        <p:spPr>
          <a:xfrm>
            <a:off x="341085" y="3461005"/>
            <a:ext cx="2409372" cy="523220"/>
          </a:xfrm>
          <a:prstGeom prst="rect">
            <a:avLst/>
          </a:prstGeom>
          <a:noFill/>
        </p:spPr>
        <p:txBody>
          <a:bodyPr wrap="square" rtlCol="0">
            <a:spAutoFit/>
          </a:bodyPr>
          <a:lstStyle/>
          <a:p>
            <a:pPr algn="l"/>
            <a:r>
              <a:rPr lang="en-US" sz="2800" dirty="0"/>
              <a:t>NOT closed</a:t>
            </a:r>
          </a:p>
        </p:txBody>
      </p:sp>
      <p:sp>
        <p:nvSpPr>
          <p:cNvPr id="15" name="Rectangle 14">
            <a:extLst>
              <a:ext uri="{FF2B5EF4-FFF2-40B4-BE49-F238E27FC236}">
                <a16:creationId xmlns:a16="http://schemas.microsoft.com/office/drawing/2014/main" id="{A7FE5360-CC5E-4563-902C-490EE6D45082}"/>
              </a:ext>
            </a:extLst>
          </p:cNvPr>
          <p:cNvSpPr/>
          <p:nvPr/>
        </p:nvSpPr>
        <p:spPr>
          <a:xfrm>
            <a:off x="209551" y="3292999"/>
            <a:ext cx="4349749" cy="32229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CFBE66-3DCC-4D84-AD71-9F384E42FF84}"/>
              </a:ext>
            </a:extLst>
          </p:cNvPr>
          <p:cNvSpPr/>
          <p:nvPr/>
        </p:nvSpPr>
        <p:spPr>
          <a:xfrm>
            <a:off x="4578351" y="3299349"/>
            <a:ext cx="4349749" cy="32229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8C785AD-72F3-484C-BA93-58DEBA322FF5}"/>
              </a:ext>
            </a:extLst>
          </p:cNvPr>
          <p:cNvSpPr txBox="1"/>
          <p:nvPr/>
        </p:nvSpPr>
        <p:spPr>
          <a:xfrm>
            <a:off x="2962626" y="0"/>
            <a:ext cx="5965474" cy="954107"/>
          </a:xfrm>
          <a:prstGeom prst="rect">
            <a:avLst/>
          </a:prstGeom>
          <a:solidFill>
            <a:schemeClr val="accent4">
              <a:lumMod val="20000"/>
              <a:lumOff val="80000"/>
            </a:schemeClr>
          </a:solidFill>
        </p:spPr>
        <p:txBody>
          <a:bodyPr wrap="square" rtlCol="0">
            <a:spAutoFit/>
          </a:bodyPr>
          <a:lstStyle/>
          <a:p>
            <a:pPr algn="l"/>
            <a:r>
              <a:rPr lang="en-US" sz="2800" dirty="0"/>
              <a:t>14.4:  Alternate method for calculating </a:t>
            </a:r>
            <a:r>
              <a:rPr lang="en-US" sz="2800" b="1" dirty="0"/>
              <a:t>vector</a:t>
            </a:r>
            <a:r>
              <a:rPr lang="en-US" sz="2800" dirty="0"/>
              <a:t> line integral over a </a:t>
            </a:r>
            <a:r>
              <a:rPr lang="en-US" sz="2800" b="1" dirty="0"/>
              <a:t>closed</a:t>
            </a:r>
            <a:r>
              <a:rPr lang="en-US" sz="2800" dirty="0"/>
              <a:t> curve.</a:t>
            </a:r>
          </a:p>
        </p:txBody>
      </p:sp>
      <mc:AlternateContent xmlns:mc="http://schemas.openxmlformats.org/markup-compatibility/2006">
        <mc:Choice xmlns:p14="http://schemas.microsoft.com/office/powerpoint/2010/main" Requires="p14">
          <p:contentPart p14:bwMode="auto" r:id="rId10">
            <p14:nvContentPartPr>
              <p14:cNvPr id="17" name="Ink 16">
                <a:extLst>
                  <a:ext uri="{FF2B5EF4-FFF2-40B4-BE49-F238E27FC236}">
                    <a16:creationId xmlns:a16="http://schemas.microsoft.com/office/drawing/2014/main" id="{5B4D0E62-12F9-4189-B1D5-5B49D8C2D662}"/>
                  </a:ext>
                </a:extLst>
              </p14:cNvPr>
              <p14:cNvContentPartPr/>
              <p14:nvPr/>
            </p14:nvContentPartPr>
            <p14:xfrm>
              <a:off x="248760" y="130680"/>
              <a:ext cx="7828920" cy="6091200"/>
            </p14:xfrm>
          </p:contentPart>
        </mc:Choice>
        <mc:Fallback>
          <p:pic>
            <p:nvPicPr>
              <p:cNvPr id="17" name="Ink 16">
                <a:extLst>
                  <a:ext uri="{FF2B5EF4-FFF2-40B4-BE49-F238E27FC236}">
                    <a16:creationId xmlns:a16="http://schemas.microsoft.com/office/drawing/2014/main" id="{5B4D0E62-12F9-4189-B1D5-5B49D8C2D662}"/>
                  </a:ext>
                </a:extLst>
              </p:cNvPr>
              <p:cNvPicPr/>
              <p:nvPr/>
            </p:nvPicPr>
            <p:blipFill>
              <a:blip r:embed="rId11"/>
              <a:stretch>
                <a:fillRect/>
              </a:stretch>
            </p:blipFill>
            <p:spPr>
              <a:xfrm>
                <a:off x="239400" y="121320"/>
                <a:ext cx="7847640" cy="6109920"/>
              </a:xfrm>
              <a:prstGeom prst="rect">
                <a:avLst/>
              </a:prstGeom>
            </p:spPr>
          </p:pic>
        </mc:Fallback>
      </mc:AlternateContent>
    </p:spTree>
    <p:extLst>
      <p:ext uri="{BB962C8B-B14F-4D97-AF65-F5344CB8AC3E}">
        <p14:creationId xmlns:p14="http://schemas.microsoft.com/office/powerpoint/2010/main" val="3056366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0BD852-8001-43DC-9C1A-215F7B2AC854}"/>
              </a:ext>
            </a:extLst>
          </p:cNvPr>
          <p:cNvPicPr>
            <a:picLocks noChangeAspect="1"/>
          </p:cNvPicPr>
          <p:nvPr/>
        </p:nvPicPr>
        <p:blipFill>
          <a:blip r:embed="rId2"/>
          <a:stretch>
            <a:fillRect/>
          </a:stretch>
        </p:blipFill>
        <p:spPr>
          <a:xfrm>
            <a:off x="268514" y="1239936"/>
            <a:ext cx="9144000" cy="3161749"/>
          </a:xfrm>
          <a:prstGeom prst="rect">
            <a:avLst/>
          </a:prstGeom>
        </p:spPr>
      </p:pic>
      <p:sp>
        <p:nvSpPr>
          <p:cNvPr id="3" name="TextBox 2">
            <a:extLst>
              <a:ext uri="{FF2B5EF4-FFF2-40B4-BE49-F238E27FC236}">
                <a16:creationId xmlns:a16="http://schemas.microsoft.com/office/drawing/2014/main" id="{342DE105-4F9D-4C73-89EE-EC837C378C12}"/>
              </a:ext>
            </a:extLst>
          </p:cNvPr>
          <p:cNvSpPr txBox="1"/>
          <p:nvPr/>
        </p:nvSpPr>
        <p:spPr>
          <a:xfrm>
            <a:off x="283028" y="159664"/>
            <a:ext cx="8723085" cy="1318181"/>
          </a:xfrm>
          <a:prstGeom prst="rect">
            <a:avLst/>
          </a:prstGeom>
          <a:noFill/>
        </p:spPr>
        <p:txBody>
          <a:bodyPr wrap="square" rtlCol="0">
            <a:spAutoFit/>
          </a:bodyPr>
          <a:lstStyle/>
          <a:p>
            <a:pPr>
              <a:lnSpc>
                <a:spcPct val="150000"/>
              </a:lnSpc>
            </a:pPr>
            <a:r>
              <a:rPr lang="en-US" sz="2800" dirty="0"/>
              <a:t>Can also use Green’s theorem to calculate double integrals.</a:t>
            </a:r>
          </a:p>
          <a:p>
            <a:pPr>
              <a:lnSpc>
                <a:spcPct val="150000"/>
              </a:lnSpc>
            </a:pPr>
            <a:r>
              <a:rPr lang="en-US" sz="2800" dirty="0">
                <a:solidFill>
                  <a:srgbClr val="C00000"/>
                </a:solidFill>
              </a:rPr>
              <a:t>Example:  Find area of a region.</a:t>
            </a:r>
          </a:p>
        </p:txBody>
      </p:sp>
      <p:pic>
        <p:nvPicPr>
          <p:cNvPr id="5" name="Picture 4">
            <a:extLst>
              <a:ext uri="{FF2B5EF4-FFF2-40B4-BE49-F238E27FC236}">
                <a16:creationId xmlns:a16="http://schemas.microsoft.com/office/drawing/2014/main" id="{E1248879-5805-4A9F-8264-6E8CA5C7DF2E}"/>
              </a:ext>
            </a:extLst>
          </p:cNvPr>
          <p:cNvPicPr>
            <a:picLocks noChangeAspect="1"/>
          </p:cNvPicPr>
          <p:nvPr/>
        </p:nvPicPr>
        <p:blipFill rotWithShape="1">
          <a:blip r:embed="rId2"/>
          <a:srcRect l="27143" t="2608" r="16269" b="60904"/>
          <a:stretch/>
        </p:blipFill>
        <p:spPr>
          <a:xfrm>
            <a:off x="457200" y="4357213"/>
            <a:ext cx="5174343" cy="1153690"/>
          </a:xfrm>
          <a:prstGeom prst="rect">
            <a:avLst/>
          </a:prstGeom>
        </p:spPr>
      </p:pic>
      <p:pic>
        <p:nvPicPr>
          <p:cNvPr id="6" name="Picture 5">
            <a:extLst>
              <a:ext uri="{FF2B5EF4-FFF2-40B4-BE49-F238E27FC236}">
                <a16:creationId xmlns:a16="http://schemas.microsoft.com/office/drawing/2014/main" id="{0DE8CC26-F807-490C-B318-DB6F2E2C3A34}"/>
              </a:ext>
            </a:extLst>
          </p:cNvPr>
          <p:cNvPicPr>
            <a:picLocks noChangeAspect="1"/>
          </p:cNvPicPr>
          <p:nvPr/>
        </p:nvPicPr>
        <p:blipFill>
          <a:blip r:embed="rId3"/>
          <a:stretch>
            <a:fillRect/>
          </a:stretch>
        </p:blipFill>
        <p:spPr>
          <a:xfrm>
            <a:off x="5747659" y="4445541"/>
            <a:ext cx="1937657" cy="992792"/>
          </a:xfrm>
          <a:prstGeom prst="rect">
            <a:avLst/>
          </a:prstGeom>
        </p:spPr>
      </p:pic>
      <p:pic>
        <p:nvPicPr>
          <p:cNvPr id="4" name="Picture 3">
            <a:extLst>
              <a:ext uri="{FF2B5EF4-FFF2-40B4-BE49-F238E27FC236}">
                <a16:creationId xmlns:a16="http://schemas.microsoft.com/office/drawing/2014/main" id="{2CF8BFE2-976D-49F2-9340-B0ACA62CAD96}"/>
              </a:ext>
            </a:extLst>
          </p:cNvPr>
          <p:cNvPicPr>
            <a:picLocks noChangeAspect="1"/>
          </p:cNvPicPr>
          <p:nvPr/>
        </p:nvPicPr>
        <p:blipFill rotWithShape="1">
          <a:blip r:embed="rId4"/>
          <a:srcRect l="14706" t="-3859"/>
          <a:stretch/>
        </p:blipFill>
        <p:spPr>
          <a:xfrm>
            <a:off x="266329" y="5666294"/>
            <a:ext cx="2786623" cy="603451"/>
          </a:xfrm>
          <a:prstGeom prst="rect">
            <a:avLst/>
          </a:prstGeom>
        </p:spPr>
      </p:pic>
      <p:pic>
        <p:nvPicPr>
          <p:cNvPr id="7" name="Picture 6">
            <a:extLst>
              <a:ext uri="{FF2B5EF4-FFF2-40B4-BE49-F238E27FC236}">
                <a16:creationId xmlns:a16="http://schemas.microsoft.com/office/drawing/2014/main" id="{A65D8BB3-6C02-4898-AE66-D9F6188C5D80}"/>
              </a:ext>
            </a:extLst>
          </p:cNvPr>
          <p:cNvPicPr>
            <a:picLocks noChangeAspect="1"/>
          </p:cNvPicPr>
          <p:nvPr/>
        </p:nvPicPr>
        <p:blipFill>
          <a:blip r:embed="rId5"/>
          <a:stretch>
            <a:fillRect/>
          </a:stretch>
        </p:blipFill>
        <p:spPr>
          <a:xfrm>
            <a:off x="5852471" y="5547625"/>
            <a:ext cx="2943225" cy="876300"/>
          </a:xfrm>
          <a:prstGeom prst="rect">
            <a:avLst/>
          </a:prstGeom>
        </p:spPr>
      </p:pic>
      <p:pic>
        <p:nvPicPr>
          <p:cNvPr id="8" name="Picture 7">
            <a:extLst>
              <a:ext uri="{FF2B5EF4-FFF2-40B4-BE49-F238E27FC236}">
                <a16:creationId xmlns:a16="http://schemas.microsoft.com/office/drawing/2014/main" id="{457CB2E5-D1FC-457C-90E0-FC8D43AE7C8B}"/>
              </a:ext>
            </a:extLst>
          </p:cNvPr>
          <p:cNvPicPr>
            <a:picLocks noChangeAspect="1"/>
          </p:cNvPicPr>
          <p:nvPr/>
        </p:nvPicPr>
        <p:blipFill>
          <a:blip r:embed="rId6"/>
          <a:stretch>
            <a:fillRect/>
          </a:stretch>
        </p:blipFill>
        <p:spPr>
          <a:xfrm>
            <a:off x="2947292" y="5677507"/>
            <a:ext cx="2876550" cy="581025"/>
          </a:xfrm>
          <a:prstGeom prst="rect">
            <a:avLst/>
          </a:prstGeom>
        </p:spPr>
      </p:pic>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514040A1-9307-4709-A16C-2E5B0F5130E1}"/>
                  </a:ext>
                </a:extLst>
              </p14:cNvPr>
              <p14:cNvContentPartPr/>
              <p14:nvPr/>
            </p14:nvContentPartPr>
            <p14:xfrm>
              <a:off x="88920" y="784080"/>
              <a:ext cx="8856360" cy="5715720"/>
            </p14:xfrm>
          </p:contentPart>
        </mc:Choice>
        <mc:Fallback>
          <p:pic>
            <p:nvPicPr>
              <p:cNvPr id="9" name="Ink 8">
                <a:extLst>
                  <a:ext uri="{FF2B5EF4-FFF2-40B4-BE49-F238E27FC236}">
                    <a16:creationId xmlns:a16="http://schemas.microsoft.com/office/drawing/2014/main" id="{514040A1-9307-4709-A16C-2E5B0F5130E1}"/>
                  </a:ext>
                </a:extLst>
              </p:cNvPr>
              <p:cNvPicPr/>
              <p:nvPr/>
            </p:nvPicPr>
            <p:blipFill>
              <a:blip r:embed="rId8"/>
              <a:stretch>
                <a:fillRect/>
              </a:stretch>
            </p:blipFill>
            <p:spPr>
              <a:xfrm>
                <a:off x="79560" y="774720"/>
                <a:ext cx="8875080" cy="5734440"/>
              </a:xfrm>
              <a:prstGeom prst="rect">
                <a:avLst/>
              </a:prstGeom>
            </p:spPr>
          </p:pic>
        </mc:Fallback>
      </mc:AlternateContent>
    </p:spTree>
    <p:extLst>
      <p:ext uri="{BB962C8B-B14F-4D97-AF65-F5344CB8AC3E}">
        <p14:creationId xmlns:p14="http://schemas.microsoft.com/office/powerpoint/2010/main" val="675031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B88928-4058-4628-8141-AB6EB0BB2BB9}"/>
              </a:ext>
            </a:extLst>
          </p:cNvPr>
          <p:cNvPicPr>
            <a:picLocks noChangeAspect="1"/>
          </p:cNvPicPr>
          <p:nvPr/>
        </p:nvPicPr>
        <p:blipFill>
          <a:blip r:embed="rId2"/>
          <a:stretch>
            <a:fillRect/>
          </a:stretch>
        </p:blipFill>
        <p:spPr>
          <a:xfrm>
            <a:off x="239485" y="797367"/>
            <a:ext cx="8665029" cy="4468107"/>
          </a:xfrm>
          <a:prstGeom prst="rect">
            <a:avLst/>
          </a:prstGeom>
        </p:spPr>
      </p:pic>
      <p:sp>
        <p:nvSpPr>
          <p:cNvPr id="3" name="TextBox 2">
            <a:extLst>
              <a:ext uri="{FF2B5EF4-FFF2-40B4-BE49-F238E27FC236}">
                <a16:creationId xmlns:a16="http://schemas.microsoft.com/office/drawing/2014/main" id="{AB653FD3-72E7-4F46-AFC9-B190C7301731}"/>
              </a:ext>
            </a:extLst>
          </p:cNvPr>
          <p:cNvSpPr txBox="1"/>
          <p:nvPr/>
        </p:nvSpPr>
        <p:spPr>
          <a:xfrm>
            <a:off x="418041" y="189359"/>
            <a:ext cx="8326815" cy="646331"/>
          </a:xfrm>
          <a:prstGeom prst="rect">
            <a:avLst/>
          </a:prstGeom>
          <a:noFill/>
          <a:ln>
            <a:noFill/>
          </a:ln>
        </p:spPr>
        <p:txBody>
          <a:bodyPr wrap="square" rtlCol="0">
            <a:spAutoFit/>
          </a:bodyPr>
          <a:lstStyle/>
          <a:p>
            <a:r>
              <a:rPr lang="en-US" sz="3600" b="1" dirty="0">
                <a:solidFill>
                  <a:srgbClr val="7030A0"/>
                </a:solidFill>
              </a:rPr>
              <a:t>Vector surface integral</a:t>
            </a:r>
            <a:endParaRPr lang="en-US" sz="3600" b="1" i="1" dirty="0">
              <a:solidFill>
                <a:srgbClr val="7030A0"/>
              </a:solidFill>
            </a:endParaRPr>
          </a:p>
        </p:txBody>
      </p:sp>
      <p:pic>
        <p:nvPicPr>
          <p:cNvPr id="4" name="Picture 3">
            <a:extLst>
              <a:ext uri="{FF2B5EF4-FFF2-40B4-BE49-F238E27FC236}">
                <a16:creationId xmlns:a16="http://schemas.microsoft.com/office/drawing/2014/main" id="{7589503F-389D-4248-AF14-F485BBEAE681}"/>
              </a:ext>
            </a:extLst>
          </p:cNvPr>
          <p:cNvPicPr>
            <a:picLocks noChangeAspect="1"/>
          </p:cNvPicPr>
          <p:nvPr/>
        </p:nvPicPr>
        <p:blipFill>
          <a:blip r:embed="rId3"/>
          <a:stretch>
            <a:fillRect/>
          </a:stretch>
        </p:blipFill>
        <p:spPr>
          <a:xfrm>
            <a:off x="1272542" y="2304679"/>
            <a:ext cx="7573284" cy="4459530"/>
          </a:xfrm>
          <a:prstGeom prst="rect">
            <a:avLst/>
          </a:prstGeom>
        </p:spPr>
      </p:pic>
      <p:sp>
        <p:nvSpPr>
          <p:cNvPr id="5" name="Rectangle 4">
            <a:extLst>
              <a:ext uri="{FF2B5EF4-FFF2-40B4-BE49-F238E27FC236}">
                <a16:creationId xmlns:a16="http://schemas.microsoft.com/office/drawing/2014/main" id="{D367C95F-C9FC-4757-BE52-9F9A4F638260}"/>
              </a:ext>
            </a:extLst>
          </p:cNvPr>
          <p:cNvSpPr/>
          <p:nvPr/>
        </p:nvSpPr>
        <p:spPr>
          <a:xfrm>
            <a:off x="0" y="6488668"/>
            <a:ext cx="8761228" cy="369332"/>
          </a:xfrm>
          <a:prstGeom prst="rect">
            <a:avLst/>
          </a:prstGeom>
        </p:spPr>
        <p:txBody>
          <a:bodyPr wrap="square">
            <a:spAutoFit/>
          </a:bodyPr>
          <a:lstStyle/>
          <a:p>
            <a:r>
              <a:rPr lang="en-US" dirty="0">
                <a:hlinkClick r:id="rId4"/>
              </a:rPr>
              <a:t>https://mathinsight.org/surface_integral_vector_field_introduction</a:t>
            </a:r>
            <a:r>
              <a:rPr lang="en-US" dirty="0"/>
              <a:t> </a:t>
            </a:r>
          </a:p>
        </p:txBody>
      </p:sp>
    </p:spTree>
    <p:extLst>
      <p:ext uri="{BB962C8B-B14F-4D97-AF65-F5344CB8AC3E}">
        <p14:creationId xmlns:p14="http://schemas.microsoft.com/office/powerpoint/2010/main" val="4108254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B88928-4058-4628-8141-AB6EB0BB2BB9}"/>
              </a:ext>
            </a:extLst>
          </p:cNvPr>
          <p:cNvPicPr>
            <a:picLocks noChangeAspect="1"/>
          </p:cNvPicPr>
          <p:nvPr/>
        </p:nvPicPr>
        <p:blipFill>
          <a:blip r:embed="rId2"/>
          <a:stretch>
            <a:fillRect/>
          </a:stretch>
        </p:blipFill>
        <p:spPr>
          <a:xfrm>
            <a:off x="239485" y="797367"/>
            <a:ext cx="8665029" cy="4468107"/>
          </a:xfrm>
          <a:prstGeom prst="rect">
            <a:avLst/>
          </a:prstGeom>
        </p:spPr>
      </p:pic>
      <p:sp>
        <p:nvSpPr>
          <p:cNvPr id="3" name="TextBox 2">
            <a:extLst>
              <a:ext uri="{FF2B5EF4-FFF2-40B4-BE49-F238E27FC236}">
                <a16:creationId xmlns:a16="http://schemas.microsoft.com/office/drawing/2014/main" id="{AB653FD3-72E7-4F46-AFC9-B190C7301731}"/>
              </a:ext>
            </a:extLst>
          </p:cNvPr>
          <p:cNvSpPr txBox="1"/>
          <p:nvPr/>
        </p:nvSpPr>
        <p:spPr>
          <a:xfrm>
            <a:off x="418041" y="189359"/>
            <a:ext cx="8326815" cy="646331"/>
          </a:xfrm>
          <a:prstGeom prst="rect">
            <a:avLst/>
          </a:prstGeom>
          <a:noFill/>
          <a:ln>
            <a:noFill/>
          </a:ln>
        </p:spPr>
        <p:txBody>
          <a:bodyPr wrap="square" rtlCol="0">
            <a:spAutoFit/>
          </a:bodyPr>
          <a:lstStyle/>
          <a:p>
            <a:r>
              <a:rPr lang="en-US" sz="3600" b="1" dirty="0">
                <a:solidFill>
                  <a:srgbClr val="7030A0"/>
                </a:solidFill>
              </a:rPr>
              <a:t>Vector surface integral</a:t>
            </a:r>
            <a:endParaRPr lang="en-US" sz="3600" b="1" i="1" dirty="0">
              <a:solidFill>
                <a:srgbClr val="7030A0"/>
              </a:solidFill>
            </a:endParaRPr>
          </a:p>
        </p:txBody>
      </p:sp>
      <p:pic>
        <p:nvPicPr>
          <p:cNvPr id="4" name="Picture 3">
            <a:extLst>
              <a:ext uri="{FF2B5EF4-FFF2-40B4-BE49-F238E27FC236}">
                <a16:creationId xmlns:a16="http://schemas.microsoft.com/office/drawing/2014/main" id="{7589503F-389D-4248-AF14-F485BBEAE681}"/>
              </a:ext>
            </a:extLst>
          </p:cNvPr>
          <p:cNvPicPr>
            <a:picLocks noChangeAspect="1"/>
          </p:cNvPicPr>
          <p:nvPr/>
        </p:nvPicPr>
        <p:blipFill>
          <a:blip r:embed="rId3"/>
          <a:stretch>
            <a:fillRect/>
          </a:stretch>
        </p:blipFill>
        <p:spPr>
          <a:xfrm>
            <a:off x="1272542" y="2304679"/>
            <a:ext cx="7573284" cy="4459530"/>
          </a:xfrm>
          <a:prstGeom prst="rect">
            <a:avLst/>
          </a:prstGeom>
        </p:spPr>
      </p:pic>
      <p:sp>
        <p:nvSpPr>
          <p:cNvPr id="5" name="Rectangle 4">
            <a:extLst>
              <a:ext uri="{FF2B5EF4-FFF2-40B4-BE49-F238E27FC236}">
                <a16:creationId xmlns:a16="http://schemas.microsoft.com/office/drawing/2014/main" id="{D367C95F-C9FC-4757-BE52-9F9A4F638260}"/>
              </a:ext>
            </a:extLst>
          </p:cNvPr>
          <p:cNvSpPr/>
          <p:nvPr/>
        </p:nvSpPr>
        <p:spPr>
          <a:xfrm>
            <a:off x="0" y="6488668"/>
            <a:ext cx="8761228" cy="369332"/>
          </a:xfrm>
          <a:prstGeom prst="rect">
            <a:avLst/>
          </a:prstGeom>
        </p:spPr>
        <p:txBody>
          <a:bodyPr wrap="square">
            <a:spAutoFit/>
          </a:bodyPr>
          <a:lstStyle/>
          <a:p>
            <a:r>
              <a:rPr lang="en-US" dirty="0">
                <a:hlinkClick r:id="rId4"/>
              </a:rPr>
              <a:t>https://mathinsight.org/surface_integral_vector_field_introduction</a:t>
            </a:r>
            <a:r>
              <a:rPr lang="en-US" dirty="0"/>
              <a:t> </a:t>
            </a:r>
          </a:p>
        </p:txBody>
      </p:sp>
      <p:pic>
        <p:nvPicPr>
          <p:cNvPr id="8" name="Picture 7" descr="A close up of a logo&#10;&#10;Description automatically generated">
            <a:extLst>
              <a:ext uri="{FF2B5EF4-FFF2-40B4-BE49-F238E27FC236}">
                <a16:creationId xmlns:a16="http://schemas.microsoft.com/office/drawing/2014/main" id="{E370AFCA-4BCD-4DAF-909A-AA043C5D9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174" y="2432482"/>
            <a:ext cx="4706221" cy="3764977"/>
          </a:xfrm>
          <a:prstGeom prst="rect">
            <a:avLst/>
          </a:prstGeom>
        </p:spPr>
      </p:pic>
    </p:spTree>
    <p:extLst>
      <p:ext uri="{BB962C8B-B14F-4D97-AF65-F5344CB8AC3E}">
        <p14:creationId xmlns:p14="http://schemas.microsoft.com/office/powerpoint/2010/main" val="2907434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0C79AE-538F-4E29-B5F0-13011EC4B982}"/>
              </a:ext>
            </a:extLst>
          </p:cNvPr>
          <p:cNvSpPr txBox="1"/>
          <p:nvPr/>
        </p:nvSpPr>
        <p:spPr>
          <a:xfrm>
            <a:off x="137886" y="137894"/>
            <a:ext cx="9027886" cy="523220"/>
          </a:xfrm>
          <a:prstGeom prst="rect">
            <a:avLst/>
          </a:prstGeom>
          <a:noFill/>
        </p:spPr>
        <p:txBody>
          <a:bodyPr wrap="square" rtlCol="0">
            <a:spAutoFit/>
          </a:bodyPr>
          <a:lstStyle/>
          <a:p>
            <a:pPr algn="l"/>
            <a:r>
              <a:rPr lang="en-US" sz="2800" dirty="0"/>
              <a:t>Note surface must be orientable:  Surfaces must have 2 sides</a:t>
            </a:r>
          </a:p>
        </p:txBody>
      </p:sp>
      <p:pic>
        <p:nvPicPr>
          <p:cNvPr id="2" name="Picture 1">
            <a:extLst>
              <a:ext uri="{FF2B5EF4-FFF2-40B4-BE49-F238E27FC236}">
                <a16:creationId xmlns:a16="http://schemas.microsoft.com/office/drawing/2014/main" id="{C693568B-41BA-43F9-9258-8B1FD0403FD3}"/>
              </a:ext>
            </a:extLst>
          </p:cNvPr>
          <p:cNvPicPr>
            <a:picLocks noChangeAspect="1"/>
          </p:cNvPicPr>
          <p:nvPr/>
        </p:nvPicPr>
        <p:blipFill>
          <a:blip r:embed="rId2"/>
          <a:stretch>
            <a:fillRect/>
          </a:stretch>
        </p:blipFill>
        <p:spPr>
          <a:xfrm>
            <a:off x="332473" y="2057136"/>
            <a:ext cx="3161936" cy="1415997"/>
          </a:xfrm>
          <a:prstGeom prst="rect">
            <a:avLst/>
          </a:prstGeom>
        </p:spPr>
      </p:pic>
      <p:sp>
        <p:nvSpPr>
          <p:cNvPr id="4" name="Rectangle 3">
            <a:extLst>
              <a:ext uri="{FF2B5EF4-FFF2-40B4-BE49-F238E27FC236}">
                <a16:creationId xmlns:a16="http://schemas.microsoft.com/office/drawing/2014/main" id="{95226347-32D0-48BC-B108-414D09A64D7B}"/>
              </a:ext>
            </a:extLst>
          </p:cNvPr>
          <p:cNvSpPr/>
          <p:nvPr/>
        </p:nvSpPr>
        <p:spPr>
          <a:xfrm>
            <a:off x="373720" y="3574480"/>
            <a:ext cx="3274769" cy="349224"/>
          </a:xfrm>
          <a:prstGeom prst="rect">
            <a:avLst/>
          </a:prstGeom>
        </p:spPr>
        <p:txBody>
          <a:bodyPr wrap="square">
            <a:spAutoFit/>
          </a:bodyPr>
          <a:lstStyle/>
          <a:p>
            <a:r>
              <a:rPr lang="en-US" sz="1000" dirty="0">
                <a:hlinkClick r:id="rId3"/>
              </a:rPr>
              <a:t>https://math.libretexts.org/Bookshelves/Calculus/Book%3A_Calculus_(Guichard)/16%3A_Vector_Calculus/16.07%3A_Surface_Integrals</a:t>
            </a:r>
            <a:r>
              <a:rPr lang="en-US" sz="1000" dirty="0"/>
              <a:t> </a:t>
            </a:r>
          </a:p>
        </p:txBody>
      </p:sp>
      <p:sp>
        <p:nvSpPr>
          <p:cNvPr id="5" name="TextBox 4">
            <a:extLst>
              <a:ext uri="{FF2B5EF4-FFF2-40B4-BE49-F238E27FC236}">
                <a16:creationId xmlns:a16="http://schemas.microsoft.com/office/drawing/2014/main" id="{5DD4E295-94B6-40D4-B1A5-5DD9CBA2695F}"/>
              </a:ext>
            </a:extLst>
          </p:cNvPr>
          <p:cNvSpPr txBox="1"/>
          <p:nvPr/>
        </p:nvSpPr>
        <p:spPr>
          <a:xfrm>
            <a:off x="5882816" y="4250859"/>
            <a:ext cx="3578810" cy="523220"/>
          </a:xfrm>
          <a:prstGeom prst="rect">
            <a:avLst/>
          </a:prstGeom>
          <a:noFill/>
        </p:spPr>
        <p:txBody>
          <a:bodyPr wrap="square" rtlCol="0">
            <a:spAutoFit/>
          </a:bodyPr>
          <a:lstStyle/>
          <a:p>
            <a:pPr algn="l"/>
            <a:r>
              <a:rPr lang="en-US" sz="2800" dirty="0"/>
              <a:t>Torus</a:t>
            </a:r>
          </a:p>
        </p:txBody>
      </p:sp>
      <p:pic>
        <p:nvPicPr>
          <p:cNvPr id="7" name="Picture 6" descr="A picture containing light, white&#10;&#10;Description automatically generated">
            <a:extLst>
              <a:ext uri="{FF2B5EF4-FFF2-40B4-BE49-F238E27FC236}">
                <a16:creationId xmlns:a16="http://schemas.microsoft.com/office/drawing/2014/main" id="{335AE4AD-629E-4450-B4D7-372D51D91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350430" y="3927961"/>
            <a:ext cx="1777415" cy="3414120"/>
          </a:xfrm>
          <a:prstGeom prst="rect">
            <a:avLst/>
          </a:prstGeom>
        </p:spPr>
      </p:pic>
      <p:sp>
        <p:nvSpPr>
          <p:cNvPr id="8" name="TextBox 7">
            <a:extLst>
              <a:ext uri="{FF2B5EF4-FFF2-40B4-BE49-F238E27FC236}">
                <a16:creationId xmlns:a16="http://schemas.microsoft.com/office/drawing/2014/main" id="{85F6166E-23B4-4059-888D-7DD976E70D51}"/>
              </a:ext>
            </a:extLst>
          </p:cNvPr>
          <p:cNvSpPr txBox="1"/>
          <p:nvPr/>
        </p:nvSpPr>
        <p:spPr>
          <a:xfrm>
            <a:off x="367387" y="1396836"/>
            <a:ext cx="3578810" cy="456676"/>
          </a:xfrm>
          <a:prstGeom prst="rect">
            <a:avLst/>
          </a:prstGeom>
          <a:noFill/>
        </p:spPr>
        <p:txBody>
          <a:bodyPr wrap="square" rtlCol="0">
            <a:spAutoFit/>
          </a:bodyPr>
          <a:lstStyle/>
          <a:p>
            <a:pPr algn="l"/>
            <a:r>
              <a:rPr lang="en-US" sz="2800" dirty="0"/>
              <a:t>Mobius band</a:t>
            </a:r>
          </a:p>
        </p:txBody>
      </p:sp>
      <p:sp>
        <p:nvSpPr>
          <p:cNvPr id="9" name="Rectangle 8">
            <a:extLst>
              <a:ext uri="{FF2B5EF4-FFF2-40B4-BE49-F238E27FC236}">
                <a16:creationId xmlns:a16="http://schemas.microsoft.com/office/drawing/2014/main" id="{B303923E-895A-474A-995B-475FBA2C5D6E}"/>
              </a:ext>
            </a:extLst>
          </p:cNvPr>
          <p:cNvSpPr/>
          <p:nvPr/>
        </p:nvSpPr>
        <p:spPr>
          <a:xfrm>
            <a:off x="2475561" y="6327699"/>
            <a:ext cx="1018848" cy="228338"/>
          </a:xfrm>
          <a:prstGeom prst="rect">
            <a:avLst/>
          </a:prstGeom>
        </p:spPr>
        <p:txBody>
          <a:bodyPr wrap="none">
            <a:spAutoFit/>
          </a:bodyPr>
          <a:lstStyle/>
          <a:p>
            <a:r>
              <a:rPr lang="en-US" sz="1100" dirty="0"/>
              <a:t>en.wikipedia.org </a:t>
            </a:r>
          </a:p>
        </p:txBody>
      </p:sp>
      <p:pic>
        <p:nvPicPr>
          <p:cNvPr id="11" name="Picture 10" descr="A close up of a building&#10;&#10;Description automatically generated">
            <a:extLst>
              <a:ext uri="{FF2B5EF4-FFF2-40B4-BE49-F238E27FC236}">
                <a16:creationId xmlns:a16="http://schemas.microsoft.com/office/drawing/2014/main" id="{0ED8894F-F85D-4BB2-9406-67C2CFA45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0752" y="1537299"/>
            <a:ext cx="2190717" cy="2713560"/>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CBB1271A-D62E-4060-841C-5C8C81DB26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512" y="4707535"/>
            <a:ext cx="3311192" cy="2122173"/>
          </a:xfrm>
          <a:prstGeom prst="rect">
            <a:avLst/>
          </a:prstGeom>
        </p:spPr>
      </p:pic>
      <p:sp>
        <p:nvSpPr>
          <p:cNvPr id="16" name="Rectangle 15">
            <a:extLst>
              <a:ext uri="{FF2B5EF4-FFF2-40B4-BE49-F238E27FC236}">
                <a16:creationId xmlns:a16="http://schemas.microsoft.com/office/drawing/2014/main" id="{297AFE77-897A-4768-87A0-889915C0D7F4}"/>
              </a:ext>
            </a:extLst>
          </p:cNvPr>
          <p:cNvSpPr/>
          <p:nvPr/>
        </p:nvSpPr>
        <p:spPr>
          <a:xfrm>
            <a:off x="7744221" y="6632496"/>
            <a:ext cx="1018848" cy="228338"/>
          </a:xfrm>
          <a:prstGeom prst="rect">
            <a:avLst/>
          </a:prstGeom>
        </p:spPr>
        <p:txBody>
          <a:bodyPr wrap="none">
            <a:spAutoFit/>
          </a:bodyPr>
          <a:lstStyle/>
          <a:p>
            <a:r>
              <a:rPr lang="en-US" sz="1100" dirty="0"/>
              <a:t>en.wikipedia.org </a:t>
            </a:r>
          </a:p>
        </p:txBody>
      </p:sp>
      <p:sp>
        <p:nvSpPr>
          <p:cNvPr id="17" name="TextBox 16">
            <a:extLst>
              <a:ext uri="{FF2B5EF4-FFF2-40B4-BE49-F238E27FC236}">
                <a16:creationId xmlns:a16="http://schemas.microsoft.com/office/drawing/2014/main" id="{FD16ECC2-113F-4E87-B046-D5B536810F74}"/>
              </a:ext>
            </a:extLst>
          </p:cNvPr>
          <p:cNvSpPr txBox="1"/>
          <p:nvPr/>
        </p:nvSpPr>
        <p:spPr>
          <a:xfrm>
            <a:off x="817329" y="4251802"/>
            <a:ext cx="3578810" cy="456676"/>
          </a:xfrm>
          <a:prstGeom prst="rect">
            <a:avLst/>
          </a:prstGeom>
          <a:noFill/>
        </p:spPr>
        <p:txBody>
          <a:bodyPr wrap="square" rtlCol="0">
            <a:spAutoFit/>
          </a:bodyPr>
          <a:lstStyle/>
          <a:p>
            <a:pPr algn="l"/>
            <a:r>
              <a:rPr lang="en-US" sz="2800" dirty="0"/>
              <a:t>Klein bottle</a:t>
            </a:r>
          </a:p>
        </p:txBody>
      </p:sp>
      <p:sp>
        <p:nvSpPr>
          <p:cNvPr id="18" name="TextBox 17">
            <a:extLst>
              <a:ext uri="{FF2B5EF4-FFF2-40B4-BE49-F238E27FC236}">
                <a16:creationId xmlns:a16="http://schemas.microsoft.com/office/drawing/2014/main" id="{AAA00253-14FF-4A1D-8C84-711057A9E31F}"/>
              </a:ext>
            </a:extLst>
          </p:cNvPr>
          <p:cNvSpPr txBox="1"/>
          <p:nvPr/>
        </p:nvSpPr>
        <p:spPr>
          <a:xfrm>
            <a:off x="5802987" y="1396836"/>
            <a:ext cx="3578810" cy="523220"/>
          </a:xfrm>
          <a:prstGeom prst="rect">
            <a:avLst/>
          </a:prstGeom>
          <a:noFill/>
        </p:spPr>
        <p:txBody>
          <a:bodyPr wrap="square" rtlCol="0">
            <a:spAutoFit/>
          </a:bodyPr>
          <a:lstStyle/>
          <a:p>
            <a:pPr algn="l"/>
            <a:r>
              <a:rPr lang="en-US" sz="2800" dirty="0"/>
              <a:t>Sphere</a:t>
            </a:r>
          </a:p>
        </p:txBody>
      </p:sp>
      <p:cxnSp>
        <p:nvCxnSpPr>
          <p:cNvPr id="20" name="Straight Connector 19">
            <a:extLst>
              <a:ext uri="{FF2B5EF4-FFF2-40B4-BE49-F238E27FC236}">
                <a16:creationId xmlns:a16="http://schemas.microsoft.com/office/drawing/2014/main" id="{2D4DFC3B-0DD1-41F8-A469-2D28B641D9AD}"/>
              </a:ext>
            </a:extLst>
          </p:cNvPr>
          <p:cNvCxnSpPr>
            <a:cxnSpLocks/>
          </p:cNvCxnSpPr>
          <p:nvPr/>
        </p:nvCxnSpPr>
        <p:spPr>
          <a:xfrm>
            <a:off x="4753429" y="700961"/>
            <a:ext cx="0" cy="59315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965EBCA-804B-4C08-80A1-CCE0127A3FE5}"/>
              </a:ext>
            </a:extLst>
          </p:cNvPr>
          <p:cNvSpPr txBox="1"/>
          <p:nvPr/>
        </p:nvSpPr>
        <p:spPr>
          <a:xfrm>
            <a:off x="1009718" y="700961"/>
            <a:ext cx="7753351" cy="523220"/>
          </a:xfrm>
          <a:prstGeom prst="rect">
            <a:avLst/>
          </a:prstGeom>
          <a:noFill/>
        </p:spPr>
        <p:txBody>
          <a:bodyPr wrap="square" rtlCol="0">
            <a:spAutoFit/>
          </a:bodyPr>
          <a:lstStyle/>
          <a:p>
            <a:r>
              <a:rPr lang="en-US" sz="2800" u="sng" dirty="0">
                <a:solidFill>
                  <a:srgbClr val="7030A0"/>
                </a:solidFill>
              </a:rPr>
              <a:t>Not orientable</a:t>
            </a:r>
            <a:r>
              <a:rPr lang="en-US" sz="2800" dirty="0">
                <a:solidFill>
                  <a:srgbClr val="7030A0"/>
                </a:solidFill>
              </a:rPr>
              <a:t>                                    </a:t>
            </a:r>
            <a:r>
              <a:rPr lang="en-US" sz="2800" u="sng" dirty="0" err="1">
                <a:solidFill>
                  <a:srgbClr val="7030A0"/>
                </a:solidFill>
              </a:rPr>
              <a:t>Orientable</a:t>
            </a:r>
            <a:endParaRPr lang="en-US" sz="2800" u="sng" dirty="0">
              <a:solidFill>
                <a:srgbClr val="7030A0"/>
              </a:solidFill>
            </a:endParaRPr>
          </a:p>
        </p:txBody>
      </p:sp>
    </p:spTree>
    <p:extLst>
      <p:ext uri="{BB962C8B-B14F-4D97-AF65-F5344CB8AC3E}">
        <p14:creationId xmlns:p14="http://schemas.microsoft.com/office/powerpoint/2010/main" val="594852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AD93738D-E001-4674-8BF3-6C4AB8374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28" y="83457"/>
            <a:ext cx="7842251" cy="6273800"/>
          </a:xfrm>
          <a:prstGeom prst="rect">
            <a:avLst/>
          </a:prstGeom>
        </p:spPr>
      </p:pic>
      <p:sp>
        <p:nvSpPr>
          <p:cNvPr id="4" name="Rectangle 3">
            <a:extLst>
              <a:ext uri="{FF2B5EF4-FFF2-40B4-BE49-F238E27FC236}">
                <a16:creationId xmlns:a16="http://schemas.microsoft.com/office/drawing/2014/main" id="{6158A3C1-23BC-4841-A65A-571F2962C42F}"/>
              </a:ext>
            </a:extLst>
          </p:cNvPr>
          <p:cNvSpPr/>
          <p:nvPr/>
        </p:nvSpPr>
        <p:spPr>
          <a:xfrm>
            <a:off x="195942" y="6443895"/>
            <a:ext cx="8948057" cy="261610"/>
          </a:xfrm>
          <a:prstGeom prst="rect">
            <a:avLst/>
          </a:prstGeom>
        </p:spPr>
        <p:txBody>
          <a:bodyPr wrap="square">
            <a:spAutoFit/>
          </a:bodyPr>
          <a:lstStyle/>
          <a:p>
            <a:r>
              <a:rPr lang="en-US" sz="1100" dirty="0">
                <a:hlinkClick r:id="rId3"/>
              </a:rPr>
              <a:t>https://physics.stackexchange.com/questions/262362/what-is-the-direction-of-area-vector</a:t>
            </a:r>
            <a:r>
              <a:rPr lang="en-US" sz="1100" dirty="0"/>
              <a:t> </a:t>
            </a:r>
          </a:p>
        </p:txBody>
      </p:sp>
      <p:sp>
        <p:nvSpPr>
          <p:cNvPr id="5" name="TextBox 4">
            <a:extLst>
              <a:ext uri="{FF2B5EF4-FFF2-40B4-BE49-F238E27FC236}">
                <a16:creationId xmlns:a16="http://schemas.microsoft.com/office/drawing/2014/main" id="{789C8CB6-BCED-4352-AD25-C6F4E3BCC49E}"/>
              </a:ext>
            </a:extLst>
          </p:cNvPr>
          <p:cNvSpPr txBox="1"/>
          <p:nvPr/>
        </p:nvSpPr>
        <p:spPr>
          <a:xfrm>
            <a:off x="494461" y="403419"/>
            <a:ext cx="7753351" cy="523220"/>
          </a:xfrm>
          <a:prstGeom prst="rect">
            <a:avLst/>
          </a:prstGeom>
          <a:noFill/>
        </p:spPr>
        <p:txBody>
          <a:bodyPr wrap="square" rtlCol="0">
            <a:spAutoFit/>
          </a:bodyPr>
          <a:lstStyle/>
          <a:p>
            <a:r>
              <a:rPr lang="en-US" sz="2800" u="sng" dirty="0">
                <a:solidFill>
                  <a:srgbClr val="7030A0"/>
                </a:solidFill>
              </a:rPr>
              <a:t>Not orientable</a:t>
            </a:r>
            <a:r>
              <a:rPr lang="en-US" sz="2800" dirty="0">
                <a:solidFill>
                  <a:srgbClr val="7030A0"/>
                </a:solidFill>
              </a:rPr>
              <a:t>                  </a:t>
            </a:r>
            <a:endParaRPr lang="en-US" sz="2800" u="sng" dirty="0">
              <a:solidFill>
                <a:srgbClr val="7030A0"/>
              </a:solidFill>
            </a:endParaRPr>
          </a:p>
        </p:txBody>
      </p:sp>
    </p:spTree>
    <p:extLst>
      <p:ext uri="{BB962C8B-B14F-4D97-AF65-F5344CB8AC3E}">
        <p14:creationId xmlns:p14="http://schemas.microsoft.com/office/powerpoint/2010/main" val="3481475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B88928-4058-4628-8141-AB6EB0BB2BB9}"/>
              </a:ext>
            </a:extLst>
          </p:cNvPr>
          <p:cNvPicPr>
            <a:picLocks noChangeAspect="1"/>
          </p:cNvPicPr>
          <p:nvPr/>
        </p:nvPicPr>
        <p:blipFill>
          <a:blip r:embed="rId2"/>
          <a:stretch>
            <a:fillRect/>
          </a:stretch>
        </p:blipFill>
        <p:spPr>
          <a:xfrm>
            <a:off x="239485" y="797367"/>
            <a:ext cx="8665029" cy="4468107"/>
          </a:xfrm>
          <a:prstGeom prst="rect">
            <a:avLst/>
          </a:prstGeom>
        </p:spPr>
      </p:pic>
      <p:sp>
        <p:nvSpPr>
          <p:cNvPr id="3" name="TextBox 2">
            <a:extLst>
              <a:ext uri="{FF2B5EF4-FFF2-40B4-BE49-F238E27FC236}">
                <a16:creationId xmlns:a16="http://schemas.microsoft.com/office/drawing/2014/main" id="{AB653FD3-72E7-4F46-AFC9-B190C7301731}"/>
              </a:ext>
            </a:extLst>
          </p:cNvPr>
          <p:cNvSpPr txBox="1"/>
          <p:nvPr/>
        </p:nvSpPr>
        <p:spPr>
          <a:xfrm>
            <a:off x="418041" y="189359"/>
            <a:ext cx="8326815" cy="646331"/>
          </a:xfrm>
          <a:prstGeom prst="rect">
            <a:avLst/>
          </a:prstGeom>
          <a:noFill/>
          <a:ln>
            <a:noFill/>
          </a:ln>
        </p:spPr>
        <p:txBody>
          <a:bodyPr wrap="square" rtlCol="0">
            <a:spAutoFit/>
          </a:bodyPr>
          <a:lstStyle/>
          <a:p>
            <a:r>
              <a:rPr lang="en-US" sz="3600" b="1" dirty="0">
                <a:solidFill>
                  <a:srgbClr val="7030A0"/>
                </a:solidFill>
              </a:rPr>
              <a:t>Vector surface integral</a:t>
            </a:r>
            <a:endParaRPr lang="en-US" sz="3600" b="1" i="1" dirty="0">
              <a:solidFill>
                <a:srgbClr val="7030A0"/>
              </a:solidFill>
            </a:endParaRPr>
          </a:p>
        </p:txBody>
      </p:sp>
      <p:pic>
        <p:nvPicPr>
          <p:cNvPr id="4" name="Picture 3">
            <a:extLst>
              <a:ext uri="{FF2B5EF4-FFF2-40B4-BE49-F238E27FC236}">
                <a16:creationId xmlns:a16="http://schemas.microsoft.com/office/drawing/2014/main" id="{7589503F-389D-4248-AF14-F485BBEAE681}"/>
              </a:ext>
            </a:extLst>
          </p:cNvPr>
          <p:cNvPicPr>
            <a:picLocks noChangeAspect="1"/>
          </p:cNvPicPr>
          <p:nvPr/>
        </p:nvPicPr>
        <p:blipFill>
          <a:blip r:embed="rId3"/>
          <a:stretch>
            <a:fillRect/>
          </a:stretch>
        </p:blipFill>
        <p:spPr>
          <a:xfrm>
            <a:off x="1272542" y="2304679"/>
            <a:ext cx="7573284" cy="4459530"/>
          </a:xfrm>
          <a:prstGeom prst="rect">
            <a:avLst/>
          </a:prstGeom>
        </p:spPr>
      </p:pic>
      <p:sp>
        <p:nvSpPr>
          <p:cNvPr id="5" name="Rectangle 4">
            <a:extLst>
              <a:ext uri="{FF2B5EF4-FFF2-40B4-BE49-F238E27FC236}">
                <a16:creationId xmlns:a16="http://schemas.microsoft.com/office/drawing/2014/main" id="{D367C95F-C9FC-4757-BE52-9F9A4F638260}"/>
              </a:ext>
            </a:extLst>
          </p:cNvPr>
          <p:cNvSpPr/>
          <p:nvPr/>
        </p:nvSpPr>
        <p:spPr>
          <a:xfrm>
            <a:off x="0" y="6488668"/>
            <a:ext cx="8761228" cy="369332"/>
          </a:xfrm>
          <a:prstGeom prst="rect">
            <a:avLst/>
          </a:prstGeom>
        </p:spPr>
        <p:txBody>
          <a:bodyPr wrap="square">
            <a:spAutoFit/>
          </a:bodyPr>
          <a:lstStyle/>
          <a:p>
            <a:r>
              <a:rPr lang="en-US" dirty="0">
                <a:hlinkClick r:id="rId4"/>
              </a:rPr>
              <a:t>https://mathinsight.org/surface_integral_vector_field_introduction</a:t>
            </a:r>
            <a:r>
              <a:rPr lang="en-US" dirty="0"/>
              <a:t> </a:t>
            </a:r>
          </a:p>
        </p:txBody>
      </p:sp>
    </p:spTree>
    <p:extLst>
      <p:ext uri="{BB962C8B-B14F-4D97-AF65-F5344CB8AC3E}">
        <p14:creationId xmlns:p14="http://schemas.microsoft.com/office/powerpoint/2010/main" val="22219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08CBA-41CD-4BE4-AE00-5C7BCE33814B}"/>
              </a:ext>
            </a:extLst>
          </p:cNvPr>
          <p:cNvSpPr/>
          <p:nvPr/>
        </p:nvSpPr>
        <p:spPr>
          <a:xfrm>
            <a:off x="417286" y="340036"/>
            <a:ext cx="8726714" cy="6001643"/>
          </a:xfrm>
          <a:prstGeom prst="rect">
            <a:avLst/>
          </a:prstGeom>
        </p:spPr>
        <p:txBody>
          <a:bodyPr wrap="square">
            <a:spAutoFit/>
          </a:bodyPr>
          <a:lstStyle/>
          <a:p>
            <a:r>
              <a:rPr lang="en-US" sz="2400" dirty="0" err="1"/>
              <a:t>Webassign</a:t>
            </a:r>
            <a:r>
              <a:rPr lang="en-US" sz="2400" dirty="0"/>
              <a:t> midterm is set up in same format as </a:t>
            </a:r>
            <a:r>
              <a:rPr lang="en-US" sz="2400" dirty="0" err="1"/>
              <a:t>webassign</a:t>
            </a:r>
            <a:r>
              <a:rPr lang="en-US" sz="2400" dirty="0"/>
              <a:t> quiz, except that for multipart problems, you will be given the highest grade on each part (so if you change right answer to wrong answer, you will still be given full credit).</a:t>
            </a:r>
          </a:p>
          <a:p>
            <a:endParaRPr lang="en-US" sz="2400" dirty="0"/>
          </a:p>
          <a:p>
            <a:r>
              <a:rPr lang="en-US" sz="2400" dirty="0"/>
              <a:t>You have 2 submissions for each part.</a:t>
            </a:r>
          </a:p>
          <a:p>
            <a:endParaRPr lang="en-US" sz="2400" dirty="0"/>
          </a:p>
          <a:p>
            <a:r>
              <a:rPr lang="en-US" sz="2400" dirty="0" err="1"/>
              <a:t>Webassign</a:t>
            </a:r>
            <a:r>
              <a:rPr lang="en-US" sz="2400" dirty="0"/>
              <a:t> portion may be curved.</a:t>
            </a:r>
          </a:p>
          <a:p>
            <a:endParaRPr lang="en-US" sz="2400" dirty="0"/>
          </a:p>
          <a:p>
            <a:r>
              <a:rPr lang="en-US" sz="2400" dirty="0"/>
              <a:t>Watch your time:  45 minutes from when you open – NO BREAKS</a:t>
            </a:r>
          </a:p>
          <a:p>
            <a:endParaRPr lang="en-US" sz="2400" dirty="0"/>
          </a:p>
          <a:p>
            <a:r>
              <a:rPr lang="en-US" sz="2400" dirty="0" err="1"/>
              <a:t>Webassign</a:t>
            </a:r>
            <a:r>
              <a:rPr lang="en-US" sz="2400" dirty="0"/>
              <a:t> part: 3 – 5 problems, worth 60% of midterm 2.</a:t>
            </a:r>
          </a:p>
          <a:p>
            <a:endParaRPr lang="en-US" sz="2400" dirty="0"/>
          </a:p>
          <a:p>
            <a:r>
              <a:rPr lang="en-US" sz="2400" dirty="0"/>
              <a:t>Written upload to ICON part:  2 main problems plus possibly shorter problems, worth 40% of midterm 2 </a:t>
            </a:r>
          </a:p>
          <a:p>
            <a:endParaRPr lang="en-US" sz="2400"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4CFFDB11-B5AF-491D-AF15-117BE252D6EF}"/>
                  </a:ext>
                </a:extLst>
              </p14:cNvPr>
              <p14:cNvContentPartPr/>
              <p14:nvPr/>
            </p14:nvContentPartPr>
            <p14:xfrm>
              <a:off x="165960" y="153720"/>
              <a:ext cx="8871480" cy="6315120"/>
            </p14:xfrm>
          </p:contentPart>
        </mc:Choice>
        <mc:Fallback>
          <p:pic>
            <p:nvPicPr>
              <p:cNvPr id="3" name="Ink 2">
                <a:extLst>
                  <a:ext uri="{FF2B5EF4-FFF2-40B4-BE49-F238E27FC236}">
                    <a16:creationId xmlns:a16="http://schemas.microsoft.com/office/drawing/2014/main" id="{4CFFDB11-B5AF-491D-AF15-117BE252D6EF}"/>
                  </a:ext>
                </a:extLst>
              </p:cNvPr>
              <p:cNvPicPr/>
              <p:nvPr/>
            </p:nvPicPr>
            <p:blipFill>
              <a:blip r:embed="rId3"/>
              <a:stretch>
                <a:fillRect/>
              </a:stretch>
            </p:blipFill>
            <p:spPr>
              <a:xfrm>
                <a:off x="156600" y="144360"/>
                <a:ext cx="8890200" cy="6333840"/>
              </a:xfrm>
              <a:prstGeom prst="rect">
                <a:avLst/>
              </a:prstGeom>
            </p:spPr>
          </p:pic>
        </mc:Fallback>
      </mc:AlternateContent>
    </p:spTree>
    <p:extLst>
      <p:ext uri="{BB962C8B-B14F-4D97-AF65-F5344CB8AC3E}">
        <p14:creationId xmlns:p14="http://schemas.microsoft.com/office/powerpoint/2010/main" val="3679978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0C79AE-538F-4E29-B5F0-13011EC4B982}"/>
              </a:ext>
            </a:extLst>
          </p:cNvPr>
          <p:cNvSpPr txBox="1"/>
          <p:nvPr/>
        </p:nvSpPr>
        <p:spPr>
          <a:xfrm>
            <a:off x="588736" y="137894"/>
            <a:ext cx="9027886" cy="523220"/>
          </a:xfrm>
          <a:prstGeom prst="rect">
            <a:avLst/>
          </a:prstGeom>
          <a:noFill/>
        </p:spPr>
        <p:txBody>
          <a:bodyPr wrap="square" rtlCol="0">
            <a:spAutoFit/>
          </a:bodyPr>
          <a:lstStyle/>
          <a:p>
            <a:r>
              <a:rPr lang="en-US" sz="2800" dirty="0"/>
              <a:t>A surface is closed if it has no boundary</a:t>
            </a:r>
          </a:p>
        </p:txBody>
      </p:sp>
      <p:sp>
        <p:nvSpPr>
          <p:cNvPr id="5" name="TextBox 4">
            <a:extLst>
              <a:ext uri="{FF2B5EF4-FFF2-40B4-BE49-F238E27FC236}">
                <a16:creationId xmlns:a16="http://schemas.microsoft.com/office/drawing/2014/main" id="{5DD4E295-94B6-40D4-B1A5-5DD9CBA2695F}"/>
              </a:ext>
            </a:extLst>
          </p:cNvPr>
          <p:cNvSpPr txBox="1"/>
          <p:nvPr/>
        </p:nvSpPr>
        <p:spPr>
          <a:xfrm>
            <a:off x="5279566" y="3737699"/>
            <a:ext cx="3578810" cy="523220"/>
          </a:xfrm>
          <a:prstGeom prst="rect">
            <a:avLst/>
          </a:prstGeom>
          <a:noFill/>
        </p:spPr>
        <p:txBody>
          <a:bodyPr wrap="square" rtlCol="0">
            <a:spAutoFit/>
          </a:bodyPr>
          <a:lstStyle/>
          <a:p>
            <a:pPr algn="l"/>
            <a:r>
              <a:rPr lang="en-US" sz="2800" dirty="0"/>
              <a:t>Torus</a:t>
            </a:r>
          </a:p>
        </p:txBody>
      </p:sp>
      <p:pic>
        <p:nvPicPr>
          <p:cNvPr id="11" name="Picture 10" descr="A close up of a building&#10;&#10;Description automatically generated">
            <a:extLst>
              <a:ext uri="{FF2B5EF4-FFF2-40B4-BE49-F238E27FC236}">
                <a16:creationId xmlns:a16="http://schemas.microsoft.com/office/drawing/2014/main" id="{0ED8894F-F85D-4BB2-9406-67C2CFA45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3705" y="1164583"/>
            <a:ext cx="1563436" cy="1936570"/>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CBB1271A-D62E-4060-841C-5C8C81DB2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605" y="3299549"/>
            <a:ext cx="2192146" cy="1404967"/>
          </a:xfrm>
          <a:prstGeom prst="rect">
            <a:avLst/>
          </a:prstGeom>
        </p:spPr>
      </p:pic>
      <p:sp>
        <p:nvSpPr>
          <p:cNvPr id="16" name="Rectangle 15">
            <a:extLst>
              <a:ext uri="{FF2B5EF4-FFF2-40B4-BE49-F238E27FC236}">
                <a16:creationId xmlns:a16="http://schemas.microsoft.com/office/drawing/2014/main" id="{297AFE77-897A-4768-87A0-889915C0D7F4}"/>
              </a:ext>
            </a:extLst>
          </p:cNvPr>
          <p:cNvSpPr/>
          <p:nvPr/>
        </p:nvSpPr>
        <p:spPr>
          <a:xfrm>
            <a:off x="7744221" y="6632496"/>
            <a:ext cx="1018848" cy="228338"/>
          </a:xfrm>
          <a:prstGeom prst="rect">
            <a:avLst/>
          </a:prstGeom>
        </p:spPr>
        <p:txBody>
          <a:bodyPr wrap="none">
            <a:spAutoFit/>
          </a:bodyPr>
          <a:lstStyle/>
          <a:p>
            <a:r>
              <a:rPr lang="en-US" sz="1100" dirty="0"/>
              <a:t>en.wikipedia.org </a:t>
            </a:r>
          </a:p>
        </p:txBody>
      </p:sp>
      <p:sp>
        <p:nvSpPr>
          <p:cNvPr id="18" name="TextBox 17">
            <a:extLst>
              <a:ext uri="{FF2B5EF4-FFF2-40B4-BE49-F238E27FC236}">
                <a16:creationId xmlns:a16="http://schemas.microsoft.com/office/drawing/2014/main" id="{AAA00253-14FF-4A1D-8C84-711057A9E31F}"/>
              </a:ext>
            </a:extLst>
          </p:cNvPr>
          <p:cNvSpPr txBox="1"/>
          <p:nvPr/>
        </p:nvSpPr>
        <p:spPr>
          <a:xfrm>
            <a:off x="5279566" y="1799936"/>
            <a:ext cx="3578810" cy="523220"/>
          </a:xfrm>
          <a:prstGeom prst="rect">
            <a:avLst/>
          </a:prstGeom>
          <a:noFill/>
        </p:spPr>
        <p:txBody>
          <a:bodyPr wrap="square" rtlCol="0">
            <a:spAutoFit/>
          </a:bodyPr>
          <a:lstStyle/>
          <a:p>
            <a:pPr algn="l"/>
            <a:r>
              <a:rPr lang="en-US" sz="2800" dirty="0"/>
              <a:t>Sphere</a:t>
            </a:r>
          </a:p>
        </p:txBody>
      </p:sp>
      <p:cxnSp>
        <p:nvCxnSpPr>
          <p:cNvPr id="20" name="Straight Connector 19">
            <a:extLst>
              <a:ext uri="{FF2B5EF4-FFF2-40B4-BE49-F238E27FC236}">
                <a16:creationId xmlns:a16="http://schemas.microsoft.com/office/drawing/2014/main" id="{2D4DFC3B-0DD1-41F8-A469-2D28B641D9AD}"/>
              </a:ext>
            </a:extLst>
          </p:cNvPr>
          <p:cNvCxnSpPr>
            <a:cxnSpLocks/>
          </p:cNvCxnSpPr>
          <p:nvPr/>
        </p:nvCxnSpPr>
        <p:spPr>
          <a:xfrm>
            <a:off x="4753429" y="700961"/>
            <a:ext cx="0" cy="59315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965EBCA-804B-4C08-80A1-CCE0127A3FE5}"/>
              </a:ext>
            </a:extLst>
          </p:cNvPr>
          <p:cNvSpPr txBox="1"/>
          <p:nvPr/>
        </p:nvSpPr>
        <p:spPr>
          <a:xfrm>
            <a:off x="1009718" y="700961"/>
            <a:ext cx="7753351" cy="523220"/>
          </a:xfrm>
          <a:prstGeom prst="rect">
            <a:avLst/>
          </a:prstGeom>
          <a:noFill/>
        </p:spPr>
        <p:txBody>
          <a:bodyPr wrap="square" rtlCol="0">
            <a:spAutoFit/>
          </a:bodyPr>
          <a:lstStyle/>
          <a:p>
            <a:r>
              <a:rPr lang="en-US" sz="2800" u="sng" dirty="0">
                <a:solidFill>
                  <a:srgbClr val="7030A0"/>
                </a:solidFill>
              </a:rPr>
              <a:t>Not closed</a:t>
            </a:r>
            <a:r>
              <a:rPr lang="en-US" sz="2800" dirty="0">
                <a:solidFill>
                  <a:srgbClr val="7030A0"/>
                </a:solidFill>
              </a:rPr>
              <a:t>                                       </a:t>
            </a:r>
            <a:r>
              <a:rPr lang="en-US" sz="2800" u="sng" dirty="0">
                <a:solidFill>
                  <a:srgbClr val="7030A0"/>
                </a:solidFill>
              </a:rPr>
              <a:t>Closed surface</a:t>
            </a:r>
          </a:p>
        </p:txBody>
      </p:sp>
      <p:pic>
        <p:nvPicPr>
          <p:cNvPr id="19" name="Picture 18" descr="A picture containing object, antenna&#10;&#10;Description automatically generated">
            <a:extLst>
              <a:ext uri="{FF2B5EF4-FFF2-40B4-BE49-F238E27FC236}">
                <a16:creationId xmlns:a16="http://schemas.microsoft.com/office/drawing/2014/main" id="{41C013AB-293F-43E2-9B6D-71BD05412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736" y="1310998"/>
            <a:ext cx="3115136" cy="2969763"/>
          </a:xfrm>
          <a:prstGeom prst="rect">
            <a:avLst/>
          </a:prstGeom>
        </p:spPr>
      </p:pic>
      <p:sp>
        <p:nvSpPr>
          <p:cNvPr id="26" name="Rectangle 25">
            <a:extLst>
              <a:ext uri="{FF2B5EF4-FFF2-40B4-BE49-F238E27FC236}">
                <a16:creationId xmlns:a16="http://schemas.microsoft.com/office/drawing/2014/main" id="{2F21D05B-BEAC-49F7-B342-44A614EAA5AD}"/>
              </a:ext>
            </a:extLst>
          </p:cNvPr>
          <p:cNvSpPr>
            <a:spLocks noChangeArrowheads="1"/>
          </p:cNvSpPr>
          <p:nvPr/>
        </p:nvSpPr>
        <p:spPr bwMode="auto">
          <a:xfrm>
            <a:off x="285750" y="4845049"/>
            <a:ext cx="16668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2800" dirty="0">
                <a:solidFill>
                  <a:srgbClr val="000000"/>
                </a:solidFill>
                <a:cs typeface="+mn-cs"/>
                <a:sym typeface="Symbol" pitchFamily="18" charset="2"/>
              </a:rPr>
              <a:t>The tube = cylinder</a:t>
            </a:r>
          </a:p>
        </p:txBody>
      </p:sp>
      <p:grpSp>
        <p:nvGrpSpPr>
          <p:cNvPr id="6" name="Group 5">
            <a:extLst>
              <a:ext uri="{FF2B5EF4-FFF2-40B4-BE49-F238E27FC236}">
                <a16:creationId xmlns:a16="http://schemas.microsoft.com/office/drawing/2014/main" id="{F8BE77DB-E56B-426F-88B3-509FF39FA587}"/>
              </a:ext>
            </a:extLst>
          </p:cNvPr>
          <p:cNvGrpSpPr/>
          <p:nvPr/>
        </p:nvGrpSpPr>
        <p:grpSpPr>
          <a:xfrm>
            <a:off x="1952625" y="4606867"/>
            <a:ext cx="1801597" cy="1220788"/>
            <a:chOff x="1457325" y="4606867"/>
            <a:chExt cx="1801597" cy="1220788"/>
          </a:xfrm>
        </p:grpSpPr>
        <p:sp>
          <p:nvSpPr>
            <p:cNvPr id="29" name="AutoShape 28">
              <a:extLst>
                <a:ext uri="{FF2B5EF4-FFF2-40B4-BE49-F238E27FC236}">
                  <a16:creationId xmlns:a16="http://schemas.microsoft.com/office/drawing/2014/main" id="{10BEF5E8-1A1B-4759-BD84-5D860BB4A705}"/>
                </a:ext>
              </a:extLst>
            </p:cNvPr>
            <p:cNvSpPr>
              <a:spLocks noChangeArrowheads="1"/>
            </p:cNvSpPr>
            <p:nvPr/>
          </p:nvSpPr>
          <p:spPr bwMode="auto">
            <a:xfrm rot="5400000">
              <a:off x="1723231" y="4340961"/>
              <a:ext cx="1220788" cy="1752600"/>
            </a:xfrm>
            <a:prstGeom prst="can">
              <a:avLst>
                <a:gd name="adj" fmla="val 35938"/>
              </a:avLst>
            </a:prstGeom>
            <a:solidFill>
              <a:schemeClr val="accent1"/>
            </a:solidFill>
            <a:ln w="9525">
              <a:solidFill>
                <a:schemeClr val="tx1"/>
              </a:solidFill>
              <a:round/>
              <a:headEnd/>
              <a:tailEnd/>
            </a:ln>
          </p:spPr>
          <p:txBody>
            <a:bodyPr anchor="ctr">
              <a:spAutoFit/>
            </a:bodyPr>
            <a:lstStyle/>
            <a:p>
              <a:pPr algn="ctr" eaLnBrk="1" hangingPunct="1">
                <a:defRPr/>
              </a:pPr>
              <a:endParaRPr lang="en-US">
                <a:solidFill>
                  <a:srgbClr val="000000"/>
                </a:solidFill>
                <a:cs typeface="+mn-cs"/>
                <a:sym typeface="Symbol" pitchFamily="18" charset="2"/>
              </a:endParaRPr>
            </a:p>
          </p:txBody>
        </p:sp>
        <p:sp>
          <p:nvSpPr>
            <p:cNvPr id="30" name="Oval 1">
              <a:extLst>
                <a:ext uri="{FF2B5EF4-FFF2-40B4-BE49-F238E27FC236}">
                  <a16:creationId xmlns:a16="http://schemas.microsoft.com/office/drawing/2014/main" id="{D8DE1806-9635-4AC3-B1D6-3EC07A84F7B1}"/>
                </a:ext>
              </a:extLst>
            </p:cNvPr>
            <p:cNvSpPr>
              <a:spLocks noChangeArrowheads="1"/>
            </p:cNvSpPr>
            <p:nvPr/>
          </p:nvSpPr>
          <p:spPr bwMode="auto">
            <a:xfrm>
              <a:off x="2725522" y="4610514"/>
              <a:ext cx="533400" cy="1216553"/>
            </a:xfrm>
            <a:prstGeom prst="ellipse">
              <a:avLst/>
            </a:prstGeom>
            <a:solidFill>
              <a:schemeClr val="bg1"/>
            </a:solidFill>
            <a:ln w="9525" algn="ctr">
              <a:solidFill>
                <a:schemeClr val="tx1"/>
              </a:solidFill>
              <a:round/>
              <a:headEnd/>
              <a:tailEnd type="triangle" w="med" len="me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solidFill>
                  <a:srgbClr val="000000"/>
                </a:solidFill>
                <a:latin typeface="Tahoma" panose="020B0604030504040204" pitchFamily="34" charset="0"/>
                <a:sym typeface="Symbol" panose="05050102010706020507" pitchFamily="18" charset="2"/>
              </a:endParaRPr>
            </a:p>
          </p:txBody>
        </p:sp>
      </p:grpSp>
      <p:sp>
        <p:nvSpPr>
          <p:cNvPr id="32" name="AutoShape 28">
            <a:extLst>
              <a:ext uri="{FF2B5EF4-FFF2-40B4-BE49-F238E27FC236}">
                <a16:creationId xmlns:a16="http://schemas.microsoft.com/office/drawing/2014/main" id="{185E3757-59D2-486E-AD65-519EBC9F7A04}"/>
              </a:ext>
            </a:extLst>
          </p:cNvPr>
          <p:cNvSpPr>
            <a:spLocks noChangeArrowheads="1"/>
          </p:cNvSpPr>
          <p:nvPr/>
        </p:nvSpPr>
        <p:spPr bwMode="auto">
          <a:xfrm rot="5400000">
            <a:off x="7194619" y="4791811"/>
            <a:ext cx="1219200" cy="1752600"/>
          </a:xfrm>
          <a:prstGeom prst="can">
            <a:avLst>
              <a:gd name="adj" fmla="val 35938"/>
            </a:avLst>
          </a:prstGeom>
          <a:solidFill>
            <a:schemeClr val="accent1"/>
          </a:solidFill>
          <a:ln w="9525">
            <a:solidFill>
              <a:schemeClr val="tx1"/>
            </a:solidFill>
            <a:round/>
            <a:headEnd/>
            <a:tailEnd/>
          </a:ln>
        </p:spPr>
        <p:txBody>
          <a:bodyPr anchor="ctr">
            <a:spAutoFit/>
          </a:bodyPr>
          <a:lstStyle/>
          <a:p>
            <a:pPr algn="ctr" eaLnBrk="1" hangingPunct="1">
              <a:defRPr/>
            </a:pPr>
            <a:endParaRPr lang="en-US">
              <a:solidFill>
                <a:srgbClr val="000000"/>
              </a:solidFill>
              <a:cs typeface="+mn-cs"/>
              <a:sym typeface="Symbol" pitchFamily="18" charset="2"/>
            </a:endParaRPr>
          </a:p>
        </p:txBody>
      </p:sp>
      <p:sp>
        <p:nvSpPr>
          <p:cNvPr id="34" name="Rectangle 33">
            <a:extLst>
              <a:ext uri="{FF2B5EF4-FFF2-40B4-BE49-F238E27FC236}">
                <a16:creationId xmlns:a16="http://schemas.microsoft.com/office/drawing/2014/main" id="{16B7F317-00CB-4C48-A4F8-269BDA4C2F7D}"/>
              </a:ext>
            </a:extLst>
          </p:cNvPr>
          <p:cNvSpPr>
            <a:spLocks noChangeArrowheads="1"/>
          </p:cNvSpPr>
          <p:nvPr/>
        </p:nvSpPr>
        <p:spPr bwMode="auto">
          <a:xfrm>
            <a:off x="4961640" y="5058064"/>
            <a:ext cx="195992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2800" dirty="0">
                <a:solidFill>
                  <a:srgbClr val="000000"/>
                </a:solidFill>
                <a:cs typeface="+mn-cs"/>
                <a:sym typeface="Symbol" pitchFamily="18" charset="2"/>
              </a:rPr>
              <a:t>Cylinder with top and bottom</a:t>
            </a:r>
          </a:p>
        </p:txBody>
      </p:sp>
    </p:spTree>
    <p:extLst>
      <p:ext uri="{BB962C8B-B14F-4D97-AF65-F5344CB8AC3E}">
        <p14:creationId xmlns:p14="http://schemas.microsoft.com/office/powerpoint/2010/main" val="3646871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D9B15-1B0D-426E-B308-F3153ADC30A7}"/>
              </a:ext>
            </a:extLst>
          </p:cNvPr>
          <p:cNvSpPr/>
          <p:nvPr/>
        </p:nvSpPr>
        <p:spPr>
          <a:xfrm>
            <a:off x="0" y="6581001"/>
            <a:ext cx="6770914" cy="276999"/>
          </a:xfrm>
          <a:prstGeom prst="rect">
            <a:avLst/>
          </a:prstGeom>
        </p:spPr>
        <p:txBody>
          <a:bodyPr wrap="square">
            <a:spAutoFit/>
          </a:bodyPr>
          <a:lstStyle/>
          <a:p>
            <a:r>
              <a:rPr lang="en-US" sz="1200" dirty="0">
                <a:hlinkClick r:id="rId2"/>
              </a:rPr>
              <a:t>http://ltcconline.net/greenl/courses/202/vectorIntegration/greensTheorem.htm</a:t>
            </a:r>
            <a:r>
              <a:rPr lang="en-US" sz="1200" dirty="0"/>
              <a:t> </a:t>
            </a:r>
          </a:p>
        </p:txBody>
      </p:sp>
      <p:grpSp>
        <p:nvGrpSpPr>
          <p:cNvPr id="6" name="Group 5">
            <a:extLst>
              <a:ext uri="{FF2B5EF4-FFF2-40B4-BE49-F238E27FC236}">
                <a16:creationId xmlns:a16="http://schemas.microsoft.com/office/drawing/2014/main" id="{FFFF1E8A-B036-49C2-8C89-4DA11B3D56C5}"/>
              </a:ext>
            </a:extLst>
          </p:cNvPr>
          <p:cNvGrpSpPr/>
          <p:nvPr/>
        </p:nvGrpSpPr>
        <p:grpSpPr>
          <a:xfrm>
            <a:off x="142363" y="319314"/>
            <a:ext cx="9163179" cy="2895630"/>
            <a:chOff x="142363" y="319314"/>
            <a:chExt cx="9163179" cy="2895630"/>
          </a:xfrm>
        </p:grpSpPr>
        <p:pic>
          <p:nvPicPr>
            <p:cNvPr id="3" name="Picture 2">
              <a:extLst>
                <a:ext uri="{FF2B5EF4-FFF2-40B4-BE49-F238E27FC236}">
                  <a16:creationId xmlns:a16="http://schemas.microsoft.com/office/drawing/2014/main" id="{17D184BF-C088-40CD-96E4-CF36F5DC1FEF}"/>
                </a:ext>
              </a:extLst>
            </p:cNvPr>
            <p:cNvPicPr>
              <a:picLocks noChangeAspect="1"/>
            </p:cNvPicPr>
            <p:nvPr/>
          </p:nvPicPr>
          <p:blipFill rotWithShape="1">
            <a:blip r:embed="rId3"/>
            <a:srcRect t="3147" b="11093"/>
            <a:stretch/>
          </p:blipFill>
          <p:spPr>
            <a:xfrm>
              <a:off x="142363" y="319314"/>
              <a:ext cx="8981521" cy="2867223"/>
            </a:xfrm>
            <a:prstGeom prst="rect">
              <a:avLst/>
            </a:prstGeom>
          </p:spPr>
        </p:pic>
        <p:sp>
          <p:nvSpPr>
            <p:cNvPr id="5" name="Rectangle 4">
              <a:extLst>
                <a:ext uri="{FF2B5EF4-FFF2-40B4-BE49-F238E27FC236}">
                  <a16:creationId xmlns:a16="http://schemas.microsoft.com/office/drawing/2014/main" id="{B30ECA34-E198-4E25-8C09-46B7FCAFDDF8}"/>
                </a:ext>
              </a:extLst>
            </p:cNvPr>
            <p:cNvSpPr/>
            <p:nvPr/>
          </p:nvSpPr>
          <p:spPr>
            <a:xfrm>
              <a:off x="5379645" y="2968723"/>
              <a:ext cx="3925897" cy="246221"/>
            </a:xfrm>
            <a:prstGeom prst="rect">
              <a:avLst/>
            </a:prstGeom>
          </p:spPr>
          <p:txBody>
            <a:bodyPr wrap="square">
              <a:spAutoFit/>
            </a:bodyPr>
            <a:lstStyle/>
            <a:p>
              <a:r>
                <a:rPr lang="en-US" sz="1000" dirty="0">
                  <a:hlinkClick r:id="rId4"/>
                </a:rPr>
                <a:t>http://tutorial.math.lamar.edu/Classes/CalcIII/GreensTheorem.aspx</a:t>
              </a:r>
              <a:r>
                <a:rPr lang="en-US" sz="1000" dirty="0"/>
                <a:t> </a:t>
              </a:r>
            </a:p>
          </p:txBody>
        </p:sp>
      </p:grpSp>
      <p:pic>
        <p:nvPicPr>
          <p:cNvPr id="7" name="Picture 6">
            <a:extLst>
              <a:ext uri="{FF2B5EF4-FFF2-40B4-BE49-F238E27FC236}">
                <a16:creationId xmlns:a16="http://schemas.microsoft.com/office/drawing/2014/main" id="{FC9C19D7-071A-400B-A3A4-750CD820DBD8}"/>
              </a:ext>
            </a:extLst>
          </p:cNvPr>
          <p:cNvPicPr>
            <a:picLocks noChangeAspect="1"/>
          </p:cNvPicPr>
          <p:nvPr/>
        </p:nvPicPr>
        <p:blipFill>
          <a:blip r:embed="rId5"/>
          <a:stretch>
            <a:fillRect/>
          </a:stretch>
        </p:blipFill>
        <p:spPr>
          <a:xfrm>
            <a:off x="169978" y="3719791"/>
            <a:ext cx="8915963" cy="1889530"/>
          </a:xfrm>
          <a:prstGeom prst="rect">
            <a:avLst/>
          </a:prstGeom>
        </p:spPr>
      </p:pic>
    </p:spTree>
    <p:extLst>
      <p:ext uri="{BB962C8B-B14F-4D97-AF65-F5344CB8AC3E}">
        <p14:creationId xmlns:p14="http://schemas.microsoft.com/office/powerpoint/2010/main" val="3018676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0C79AE-538F-4E29-B5F0-13011EC4B982}"/>
              </a:ext>
            </a:extLst>
          </p:cNvPr>
          <p:cNvSpPr txBox="1"/>
          <p:nvPr/>
        </p:nvSpPr>
        <p:spPr>
          <a:xfrm>
            <a:off x="315686" y="137894"/>
            <a:ext cx="9027886" cy="523220"/>
          </a:xfrm>
          <a:prstGeom prst="rect">
            <a:avLst/>
          </a:prstGeom>
          <a:noFill/>
        </p:spPr>
        <p:txBody>
          <a:bodyPr wrap="square" rtlCol="0">
            <a:spAutoFit/>
          </a:bodyPr>
          <a:lstStyle/>
          <a:p>
            <a:r>
              <a:rPr lang="en-US" sz="2800" dirty="0"/>
              <a:t>For a closed surface, outward normal = positive orientation</a:t>
            </a:r>
          </a:p>
        </p:txBody>
      </p:sp>
      <p:pic>
        <p:nvPicPr>
          <p:cNvPr id="11" name="Picture 10" descr="A close up of a building&#10;&#10;Description automatically generated">
            <a:extLst>
              <a:ext uri="{FF2B5EF4-FFF2-40B4-BE49-F238E27FC236}">
                <a16:creationId xmlns:a16="http://schemas.microsoft.com/office/drawing/2014/main" id="{0ED8894F-F85D-4BB2-9406-67C2CFA45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14" y="2012950"/>
            <a:ext cx="1924927" cy="2384335"/>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CBB1271A-D62E-4060-841C-5C8C81DB2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14418" y="2621149"/>
            <a:ext cx="2520951" cy="1615701"/>
          </a:xfrm>
          <a:prstGeom prst="rect">
            <a:avLst/>
          </a:prstGeom>
        </p:spPr>
      </p:pic>
      <p:sp>
        <p:nvSpPr>
          <p:cNvPr id="16" name="Rectangle 15">
            <a:extLst>
              <a:ext uri="{FF2B5EF4-FFF2-40B4-BE49-F238E27FC236}">
                <a16:creationId xmlns:a16="http://schemas.microsoft.com/office/drawing/2014/main" id="{297AFE77-897A-4768-87A0-889915C0D7F4}"/>
              </a:ext>
            </a:extLst>
          </p:cNvPr>
          <p:cNvSpPr/>
          <p:nvPr/>
        </p:nvSpPr>
        <p:spPr>
          <a:xfrm>
            <a:off x="7744221" y="6632496"/>
            <a:ext cx="1018848" cy="228338"/>
          </a:xfrm>
          <a:prstGeom prst="rect">
            <a:avLst/>
          </a:prstGeom>
        </p:spPr>
        <p:txBody>
          <a:bodyPr wrap="none">
            <a:spAutoFit/>
          </a:bodyPr>
          <a:lstStyle/>
          <a:p>
            <a:r>
              <a:rPr lang="en-US" sz="1100" dirty="0"/>
              <a:t>en.wikipedia.org </a:t>
            </a:r>
          </a:p>
        </p:txBody>
      </p:sp>
      <p:sp>
        <p:nvSpPr>
          <p:cNvPr id="32" name="AutoShape 28">
            <a:extLst>
              <a:ext uri="{FF2B5EF4-FFF2-40B4-BE49-F238E27FC236}">
                <a16:creationId xmlns:a16="http://schemas.microsoft.com/office/drawing/2014/main" id="{185E3757-59D2-486E-AD65-519EBC9F7A04}"/>
              </a:ext>
            </a:extLst>
          </p:cNvPr>
          <p:cNvSpPr>
            <a:spLocks noChangeArrowheads="1"/>
          </p:cNvSpPr>
          <p:nvPr/>
        </p:nvSpPr>
        <p:spPr bwMode="auto">
          <a:xfrm rot="5400000">
            <a:off x="6767745" y="1375511"/>
            <a:ext cx="1219200" cy="1752600"/>
          </a:xfrm>
          <a:prstGeom prst="can">
            <a:avLst>
              <a:gd name="adj" fmla="val 35938"/>
            </a:avLst>
          </a:prstGeom>
          <a:solidFill>
            <a:schemeClr val="accent1"/>
          </a:solidFill>
          <a:ln w="9525">
            <a:solidFill>
              <a:schemeClr val="tx1"/>
            </a:solidFill>
            <a:round/>
            <a:headEnd/>
            <a:tailEnd/>
          </a:ln>
        </p:spPr>
        <p:txBody>
          <a:bodyPr anchor="ctr">
            <a:spAutoFit/>
          </a:bodyPr>
          <a:lstStyle/>
          <a:p>
            <a:pPr algn="ctr" eaLnBrk="1" hangingPunct="1">
              <a:defRPr/>
            </a:pPr>
            <a:endParaRPr lang="en-US">
              <a:solidFill>
                <a:srgbClr val="000000"/>
              </a:solidFill>
              <a:cs typeface="+mn-cs"/>
              <a:sym typeface="Symbol" pitchFamily="18" charset="2"/>
            </a:endParaRPr>
          </a:p>
        </p:txBody>
      </p:sp>
      <p:sp>
        <p:nvSpPr>
          <p:cNvPr id="17" name="AutoShape 28">
            <a:extLst>
              <a:ext uri="{FF2B5EF4-FFF2-40B4-BE49-F238E27FC236}">
                <a16:creationId xmlns:a16="http://schemas.microsoft.com/office/drawing/2014/main" id="{94192A05-B0DE-4B37-AA08-1230A231B752}"/>
              </a:ext>
            </a:extLst>
          </p:cNvPr>
          <p:cNvSpPr>
            <a:spLocks noChangeArrowheads="1"/>
          </p:cNvSpPr>
          <p:nvPr/>
        </p:nvSpPr>
        <p:spPr bwMode="auto">
          <a:xfrm rot="16200000">
            <a:off x="6920145" y="3598011"/>
            <a:ext cx="1219200" cy="1752600"/>
          </a:xfrm>
          <a:prstGeom prst="can">
            <a:avLst>
              <a:gd name="adj" fmla="val 35938"/>
            </a:avLst>
          </a:prstGeom>
          <a:solidFill>
            <a:schemeClr val="accent1"/>
          </a:solidFill>
          <a:ln w="9525">
            <a:solidFill>
              <a:schemeClr val="tx1"/>
            </a:solidFill>
            <a:round/>
            <a:headEnd/>
            <a:tailEnd/>
          </a:ln>
        </p:spPr>
        <p:txBody>
          <a:bodyPr anchor="ctr">
            <a:spAutoFit/>
          </a:bodyPr>
          <a:lstStyle/>
          <a:p>
            <a:pPr algn="ctr" eaLnBrk="1" hangingPunct="1">
              <a:defRPr/>
            </a:pPr>
            <a:endParaRPr lang="en-US">
              <a:solidFill>
                <a:srgbClr val="000000"/>
              </a:solidFill>
              <a:cs typeface="+mn-cs"/>
              <a:sym typeface="Symbol" pitchFamily="18" charset="2"/>
            </a:endParaRPr>
          </a:p>
        </p:txBody>
      </p:sp>
    </p:spTree>
    <p:extLst>
      <p:ext uri="{BB962C8B-B14F-4D97-AF65-F5344CB8AC3E}">
        <p14:creationId xmlns:p14="http://schemas.microsoft.com/office/powerpoint/2010/main" val="1721719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BB375-46BA-4E5B-B715-0F79C93EC15B}"/>
              </a:ext>
            </a:extLst>
          </p:cNvPr>
          <p:cNvPicPr>
            <a:picLocks noChangeAspect="1"/>
          </p:cNvPicPr>
          <p:nvPr/>
        </p:nvPicPr>
        <p:blipFill>
          <a:blip r:embed="rId2"/>
          <a:stretch>
            <a:fillRect/>
          </a:stretch>
        </p:blipFill>
        <p:spPr>
          <a:xfrm>
            <a:off x="0" y="309223"/>
            <a:ext cx="9144000" cy="5426754"/>
          </a:xfrm>
          <a:prstGeom prst="rect">
            <a:avLst/>
          </a:prstGeom>
        </p:spPr>
      </p:pic>
      <p:sp>
        <p:nvSpPr>
          <p:cNvPr id="5" name="Rectangle 4">
            <a:extLst>
              <a:ext uri="{FF2B5EF4-FFF2-40B4-BE49-F238E27FC236}">
                <a16:creationId xmlns:a16="http://schemas.microsoft.com/office/drawing/2014/main" id="{EEB5EC72-6515-4479-B053-941BF79E5BE4}"/>
              </a:ext>
            </a:extLst>
          </p:cNvPr>
          <p:cNvSpPr/>
          <p:nvPr/>
        </p:nvSpPr>
        <p:spPr>
          <a:xfrm>
            <a:off x="146050" y="141585"/>
            <a:ext cx="8909050" cy="276999"/>
          </a:xfrm>
          <a:prstGeom prst="rect">
            <a:avLst/>
          </a:prstGeom>
        </p:spPr>
        <p:txBody>
          <a:bodyPr wrap="square">
            <a:spAutoFit/>
          </a:bodyPr>
          <a:lstStyle/>
          <a:p>
            <a:r>
              <a:rPr lang="en-US" sz="1200" dirty="0">
                <a:hlinkClick r:id="rId3"/>
              </a:rPr>
              <a:t>https://math.libretexts.org/Bookshelves/Calculus/Book%3A_Calculus_(OpenStax)/16%3A_Vector_Calculus/16.6%3A_Surface_Integrals</a:t>
            </a:r>
            <a:r>
              <a:rPr lang="en-US" sz="1200" dirty="0"/>
              <a:t> </a:t>
            </a:r>
          </a:p>
        </p:txBody>
      </p:sp>
    </p:spTree>
    <p:extLst>
      <p:ext uri="{BB962C8B-B14F-4D97-AF65-F5344CB8AC3E}">
        <p14:creationId xmlns:p14="http://schemas.microsoft.com/office/powerpoint/2010/main" val="104891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BF9DA-2855-4037-B56F-AA6C32001B5E}"/>
              </a:ext>
            </a:extLst>
          </p:cNvPr>
          <p:cNvPicPr>
            <a:picLocks noChangeAspect="1"/>
          </p:cNvPicPr>
          <p:nvPr/>
        </p:nvPicPr>
        <p:blipFill>
          <a:blip r:embed="rId2"/>
          <a:stretch>
            <a:fillRect/>
          </a:stretch>
        </p:blipFill>
        <p:spPr>
          <a:xfrm>
            <a:off x="0" y="27021"/>
            <a:ext cx="9144000" cy="6803957"/>
          </a:xfrm>
          <a:prstGeom prst="rect">
            <a:avLst/>
          </a:prstGeom>
        </p:spPr>
      </p:pic>
    </p:spTree>
    <p:extLst>
      <p:ext uri="{BB962C8B-B14F-4D97-AF65-F5344CB8AC3E}">
        <p14:creationId xmlns:p14="http://schemas.microsoft.com/office/powerpoint/2010/main" val="3806740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F52A6A-8848-4A70-868A-69F577F00780}"/>
              </a:ext>
            </a:extLst>
          </p:cNvPr>
          <p:cNvPicPr>
            <a:picLocks noChangeAspect="1"/>
          </p:cNvPicPr>
          <p:nvPr/>
        </p:nvPicPr>
        <p:blipFill>
          <a:blip r:embed="rId2"/>
          <a:stretch>
            <a:fillRect/>
          </a:stretch>
        </p:blipFill>
        <p:spPr>
          <a:xfrm>
            <a:off x="0" y="-10440"/>
            <a:ext cx="9144000" cy="4821480"/>
          </a:xfrm>
          <a:prstGeom prst="rect">
            <a:avLst/>
          </a:prstGeom>
        </p:spPr>
      </p:pic>
      <p:pic>
        <p:nvPicPr>
          <p:cNvPr id="3" name="Picture 2">
            <a:extLst>
              <a:ext uri="{FF2B5EF4-FFF2-40B4-BE49-F238E27FC236}">
                <a16:creationId xmlns:a16="http://schemas.microsoft.com/office/drawing/2014/main" id="{E59AC7FB-FE48-4181-871F-34DDFE13F6DC}"/>
              </a:ext>
            </a:extLst>
          </p:cNvPr>
          <p:cNvPicPr>
            <a:picLocks noChangeAspect="1"/>
          </p:cNvPicPr>
          <p:nvPr/>
        </p:nvPicPr>
        <p:blipFill>
          <a:blip r:embed="rId3"/>
          <a:stretch>
            <a:fillRect/>
          </a:stretch>
        </p:blipFill>
        <p:spPr>
          <a:xfrm>
            <a:off x="0" y="4306505"/>
            <a:ext cx="9144000" cy="2499490"/>
          </a:xfrm>
          <a:prstGeom prst="rect">
            <a:avLst/>
          </a:prstGeom>
        </p:spPr>
      </p:pic>
      <p:cxnSp>
        <p:nvCxnSpPr>
          <p:cNvPr id="5" name="Straight Connector 4">
            <a:extLst>
              <a:ext uri="{FF2B5EF4-FFF2-40B4-BE49-F238E27FC236}">
                <a16:creationId xmlns:a16="http://schemas.microsoft.com/office/drawing/2014/main" id="{D43B7BD9-ABD7-497E-B352-EF6E7E3FC64B}"/>
              </a:ext>
            </a:extLst>
          </p:cNvPr>
          <p:cNvCxnSpPr/>
          <p:nvPr/>
        </p:nvCxnSpPr>
        <p:spPr>
          <a:xfrm>
            <a:off x="-146050" y="4306505"/>
            <a:ext cx="9290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082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DE9954-0B7B-4426-B0C4-75BBB86FD592}"/>
              </a:ext>
            </a:extLst>
          </p:cNvPr>
          <p:cNvSpPr/>
          <p:nvPr/>
        </p:nvSpPr>
        <p:spPr>
          <a:xfrm>
            <a:off x="641350" y="1271885"/>
            <a:ext cx="8102600" cy="1569660"/>
          </a:xfrm>
          <a:prstGeom prst="rect">
            <a:avLst/>
          </a:prstGeom>
        </p:spPr>
        <p:txBody>
          <a:bodyPr wrap="square">
            <a:spAutoFit/>
          </a:bodyPr>
          <a:lstStyle/>
          <a:p>
            <a:r>
              <a:rPr lang="en-US" sz="2400" dirty="0"/>
              <a:t>See example </a:t>
            </a:r>
            <a:r>
              <a:rPr lang="en-US" sz="2400" dirty="0" err="1"/>
              <a:t>Example</a:t>
            </a:r>
            <a:r>
              <a:rPr lang="en-US" sz="2400" dirty="0"/>
              <a:t> 16.6.15: Calculating Heat Flow at </a:t>
            </a:r>
          </a:p>
          <a:p>
            <a:r>
              <a:rPr lang="en-US" sz="2400" dirty="0">
                <a:hlinkClick r:id="rId2"/>
              </a:rPr>
              <a:t>Https://math.libretexts.org/Bookshelves/Calculus/Book%3A_Calculus_(OpenStax)/16%3A_Vector_Calculus/16.6%3A_Surface_Integrals</a:t>
            </a:r>
            <a:r>
              <a:rPr lang="en-US" sz="2400" dirty="0"/>
              <a:t> </a:t>
            </a:r>
          </a:p>
        </p:txBody>
      </p:sp>
    </p:spTree>
    <p:extLst>
      <p:ext uri="{BB962C8B-B14F-4D97-AF65-F5344CB8AC3E}">
        <p14:creationId xmlns:p14="http://schemas.microsoft.com/office/powerpoint/2010/main" val="311148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B6E75B-E27B-484C-A4A6-219A2CDECE01}"/>
              </a:ext>
            </a:extLst>
          </p:cNvPr>
          <p:cNvSpPr/>
          <p:nvPr/>
        </p:nvSpPr>
        <p:spPr>
          <a:xfrm>
            <a:off x="714828" y="94342"/>
            <a:ext cx="7714343" cy="6524863"/>
          </a:xfrm>
          <a:prstGeom prst="rect">
            <a:avLst/>
          </a:prstGeom>
        </p:spPr>
        <p:txBody>
          <a:bodyPr wrap="square">
            <a:spAutoFit/>
          </a:bodyPr>
          <a:lstStyle/>
          <a:p>
            <a:r>
              <a:rPr lang="en-US" sz="3600" dirty="0"/>
              <a:t>Midterm 2 will cover 13.6 – 14.5</a:t>
            </a:r>
          </a:p>
          <a:p>
            <a:endParaRPr lang="en-US" sz="2400" dirty="0"/>
          </a:p>
          <a:p>
            <a:r>
              <a:rPr lang="en-US" sz="2400" dirty="0"/>
              <a:t>For </a:t>
            </a:r>
            <a:r>
              <a:rPr lang="en-US" sz="2400" b="1" dirty="0"/>
              <a:t>written portion to be uploaded to ICON</a:t>
            </a:r>
            <a:r>
              <a:rPr lang="en-US" sz="2400" dirty="0"/>
              <a:t>, choose ONE of the following times:  </a:t>
            </a:r>
          </a:p>
          <a:p>
            <a:endParaRPr lang="en-US" sz="1100" dirty="0"/>
          </a:p>
          <a:p>
            <a:pPr marL="342900" indent="-342900">
              <a:buFont typeface="Arial" panose="020B0604020202020204" pitchFamily="34" charset="0"/>
              <a:buChar char="•"/>
            </a:pPr>
            <a:r>
              <a:rPr lang="en-US" sz="2400" dirty="0"/>
              <a:t>Tuesday April 21 at 6:30pm in the evening</a:t>
            </a:r>
          </a:p>
          <a:p>
            <a:pPr marL="342900" indent="-342900">
              <a:buFont typeface="Arial" panose="020B0604020202020204" pitchFamily="34" charset="0"/>
              <a:buChar char="•"/>
            </a:pPr>
            <a:r>
              <a:rPr lang="en-US" sz="2400" dirty="0"/>
              <a:t>Wednesday April 22 at 9:30am in the morning</a:t>
            </a:r>
          </a:p>
          <a:p>
            <a:pPr marL="342900" indent="-342900">
              <a:buFont typeface="Arial" panose="020B0604020202020204" pitchFamily="34" charset="0"/>
              <a:buChar char="•"/>
            </a:pPr>
            <a:r>
              <a:rPr lang="en-US" sz="2400" dirty="0"/>
              <a:t>Wednesday April 22 at 1:30pm in the afternoon</a:t>
            </a:r>
          </a:p>
          <a:p>
            <a:endParaRPr lang="en-US" sz="1100" dirty="0"/>
          </a:p>
          <a:p>
            <a:r>
              <a:rPr lang="en-US" sz="2400" dirty="0"/>
              <a:t>Log into zoom and upload to ICON.  You will have 30 minutes for this written portion of the exam plus 20 minute to upload to ICON.</a:t>
            </a:r>
          </a:p>
          <a:p>
            <a:endParaRPr lang="en-US" sz="2400" dirty="0"/>
          </a:p>
          <a:p>
            <a:r>
              <a:rPr lang="en-US" sz="3200" b="1" dirty="0">
                <a:solidFill>
                  <a:srgbClr val="C00000"/>
                </a:solidFill>
              </a:rPr>
              <a:t>NOTE zoom class on Monday, Tuesday, and Wednesday will be password protected.  Look for e-mail over this weekend.</a:t>
            </a:r>
          </a:p>
          <a:p>
            <a:endParaRPr lang="en-US" sz="2400"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ED78BE6C-C995-4BE6-B68E-B3B41F81F9FC}"/>
                  </a:ext>
                </a:extLst>
              </p14:cNvPr>
              <p14:cNvContentPartPr/>
              <p14:nvPr/>
            </p14:nvContentPartPr>
            <p14:xfrm>
              <a:off x="3713400" y="1808640"/>
              <a:ext cx="4929120" cy="4070160"/>
            </p14:xfrm>
          </p:contentPart>
        </mc:Choice>
        <mc:Fallback>
          <p:pic>
            <p:nvPicPr>
              <p:cNvPr id="3" name="Ink 2">
                <a:extLst>
                  <a:ext uri="{FF2B5EF4-FFF2-40B4-BE49-F238E27FC236}">
                    <a16:creationId xmlns:a16="http://schemas.microsoft.com/office/drawing/2014/main" id="{ED78BE6C-C995-4BE6-B68E-B3B41F81F9FC}"/>
                  </a:ext>
                </a:extLst>
              </p:cNvPr>
              <p:cNvPicPr/>
              <p:nvPr/>
            </p:nvPicPr>
            <p:blipFill>
              <a:blip r:embed="rId3"/>
              <a:stretch>
                <a:fillRect/>
              </a:stretch>
            </p:blipFill>
            <p:spPr>
              <a:xfrm>
                <a:off x="3704040" y="1799280"/>
                <a:ext cx="4947840" cy="4088880"/>
              </a:xfrm>
              <a:prstGeom prst="rect">
                <a:avLst/>
              </a:prstGeom>
            </p:spPr>
          </p:pic>
        </mc:Fallback>
      </mc:AlternateContent>
    </p:spTree>
    <p:extLst>
      <p:ext uri="{BB962C8B-B14F-4D97-AF65-F5344CB8AC3E}">
        <p14:creationId xmlns:p14="http://schemas.microsoft.com/office/powerpoint/2010/main" val="1410197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CBCBB8-BB09-433A-944B-85E295B96844}"/>
              </a:ext>
            </a:extLst>
          </p:cNvPr>
          <p:cNvPicPr>
            <a:picLocks noChangeAspect="1"/>
          </p:cNvPicPr>
          <p:nvPr/>
        </p:nvPicPr>
        <p:blipFill>
          <a:blip r:embed="rId2"/>
          <a:stretch>
            <a:fillRect/>
          </a:stretch>
        </p:blipFill>
        <p:spPr>
          <a:xfrm>
            <a:off x="626165" y="0"/>
            <a:ext cx="7891670"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DACD440C-D338-4E00-A9BF-0D3BF7C682FC}"/>
                  </a:ext>
                </a:extLst>
              </p14:cNvPr>
              <p14:cNvContentPartPr/>
              <p14:nvPr/>
            </p14:nvContentPartPr>
            <p14:xfrm>
              <a:off x="267480" y="432360"/>
              <a:ext cx="8580240" cy="6158160"/>
            </p14:xfrm>
          </p:contentPart>
        </mc:Choice>
        <mc:Fallback>
          <p:pic>
            <p:nvPicPr>
              <p:cNvPr id="4" name="Ink 3">
                <a:extLst>
                  <a:ext uri="{FF2B5EF4-FFF2-40B4-BE49-F238E27FC236}">
                    <a16:creationId xmlns:a16="http://schemas.microsoft.com/office/drawing/2014/main" id="{DACD440C-D338-4E00-A9BF-0D3BF7C682FC}"/>
                  </a:ext>
                </a:extLst>
              </p:cNvPr>
              <p:cNvPicPr/>
              <p:nvPr/>
            </p:nvPicPr>
            <p:blipFill>
              <a:blip r:embed="rId4"/>
              <a:stretch>
                <a:fillRect/>
              </a:stretch>
            </p:blipFill>
            <p:spPr>
              <a:xfrm>
                <a:off x="258120" y="423000"/>
                <a:ext cx="8598960" cy="6176880"/>
              </a:xfrm>
              <a:prstGeom prst="rect">
                <a:avLst/>
              </a:prstGeom>
            </p:spPr>
          </p:pic>
        </mc:Fallback>
      </mc:AlternateContent>
    </p:spTree>
    <p:extLst>
      <p:ext uri="{BB962C8B-B14F-4D97-AF65-F5344CB8AC3E}">
        <p14:creationId xmlns:p14="http://schemas.microsoft.com/office/powerpoint/2010/main" val="2110367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117E2E-B7C3-453A-A721-AB2C56D820B1}"/>
              </a:ext>
            </a:extLst>
          </p:cNvPr>
          <p:cNvPicPr>
            <a:picLocks noChangeAspect="1"/>
          </p:cNvPicPr>
          <p:nvPr/>
        </p:nvPicPr>
        <p:blipFill rotWithShape="1">
          <a:blip r:embed="rId2"/>
          <a:srcRect b="67248"/>
          <a:stretch/>
        </p:blipFill>
        <p:spPr>
          <a:xfrm>
            <a:off x="0" y="157689"/>
            <a:ext cx="9144000" cy="2142825"/>
          </a:xfrm>
          <a:prstGeom prst="rect">
            <a:avLst/>
          </a:prstGeom>
        </p:spPr>
      </p:pic>
      <p:pic>
        <p:nvPicPr>
          <p:cNvPr id="2" name="Picture 1">
            <a:extLst>
              <a:ext uri="{FF2B5EF4-FFF2-40B4-BE49-F238E27FC236}">
                <a16:creationId xmlns:a16="http://schemas.microsoft.com/office/drawing/2014/main" id="{110C79D9-FA85-475E-9E86-B3644DA0453E}"/>
              </a:ext>
            </a:extLst>
          </p:cNvPr>
          <p:cNvPicPr>
            <a:picLocks noChangeAspect="1"/>
          </p:cNvPicPr>
          <p:nvPr/>
        </p:nvPicPr>
        <p:blipFill>
          <a:blip r:embed="rId3"/>
          <a:stretch>
            <a:fillRect/>
          </a:stretch>
        </p:blipFill>
        <p:spPr>
          <a:xfrm>
            <a:off x="0" y="3787883"/>
            <a:ext cx="9144000" cy="2809204"/>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4C0E265-BB21-4FE2-8A61-E56F1916D041}"/>
                  </a:ext>
                </a:extLst>
              </p14:cNvPr>
              <p14:cNvContentPartPr/>
              <p14:nvPr/>
            </p14:nvContentPartPr>
            <p14:xfrm>
              <a:off x="377640" y="571320"/>
              <a:ext cx="8456760" cy="6136200"/>
            </p14:xfrm>
          </p:contentPart>
        </mc:Choice>
        <mc:Fallback>
          <p:pic>
            <p:nvPicPr>
              <p:cNvPr id="4" name="Ink 3">
                <a:extLst>
                  <a:ext uri="{FF2B5EF4-FFF2-40B4-BE49-F238E27FC236}">
                    <a16:creationId xmlns:a16="http://schemas.microsoft.com/office/drawing/2014/main" id="{F4C0E265-BB21-4FE2-8A61-E56F1916D041}"/>
                  </a:ext>
                </a:extLst>
              </p:cNvPr>
              <p:cNvPicPr/>
              <p:nvPr/>
            </p:nvPicPr>
            <p:blipFill>
              <a:blip r:embed="rId5"/>
              <a:stretch>
                <a:fillRect/>
              </a:stretch>
            </p:blipFill>
            <p:spPr>
              <a:xfrm>
                <a:off x="368280" y="561960"/>
                <a:ext cx="8475480" cy="6154920"/>
              </a:xfrm>
              <a:prstGeom prst="rect">
                <a:avLst/>
              </a:prstGeom>
            </p:spPr>
          </p:pic>
        </mc:Fallback>
      </mc:AlternateContent>
    </p:spTree>
    <p:extLst>
      <p:ext uri="{BB962C8B-B14F-4D97-AF65-F5344CB8AC3E}">
        <p14:creationId xmlns:p14="http://schemas.microsoft.com/office/powerpoint/2010/main" val="190949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88560-CCF9-45CD-AF45-455139AFCAFE}"/>
              </a:ext>
            </a:extLst>
          </p:cNvPr>
          <p:cNvSpPr txBox="1"/>
          <p:nvPr/>
        </p:nvSpPr>
        <p:spPr>
          <a:xfrm>
            <a:off x="381740" y="341084"/>
            <a:ext cx="8407153" cy="523220"/>
          </a:xfrm>
          <a:prstGeom prst="rect">
            <a:avLst/>
          </a:prstGeom>
          <a:noFill/>
        </p:spPr>
        <p:txBody>
          <a:bodyPr wrap="square" rtlCol="0">
            <a:spAutoFit/>
          </a:bodyPr>
          <a:lstStyle/>
          <a:p>
            <a:pPr algn="l"/>
            <a:r>
              <a:rPr lang="en-US" sz="2800" dirty="0"/>
              <a:t>13.6:  Triple integrals and 13.7 Cylindrical and Spherical</a:t>
            </a:r>
          </a:p>
        </p:txBody>
      </p:sp>
      <p:pic>
        <p:nvPicPr>
          <p:cNvPr id="3" name="Picture 2">
            <a:extLst>
              <a:ext uri="{FF2B5EF4-FFF2-40B4-BE49-F238E27FC236}">
                <a16:creationId xmlns:a16="http://schemas.microsoft.com/office/drawing/2014/main" id="{A1EB3A9B-7D5D-4D5C-9238-71BD7989193A}"/>
              </a:ext>
            </a:extLst>
          </p:cNvPr>
          <p:cNvPicPr>
            <a:picLocks noChangeAspect="1"/>
          </p:cNvPicPr>
          <p:nvPr/>
        </p:nvPicPr>
        <p:blipFill>
          <a:blip r:embed="rId2"/>
          <a:stretch>
            <a:fillRect/>
          </a:stretch>
        </p:blipFill>
        <p:spPr>
          <a:xfrm>
            <a:off x="794754" y="1926453"/>
            <a:ext cx="5609114" cy="5046098"/>
          </a:xfrm>
          <a:prstGeom prst="rect">
            <a:avLst/>
          </a:prstGeom>
        </p:spPr>
      </p:pic>
      <p:sp>
        <p:nvSpPr>
          <p:cNvPr id="4" name="Rectangle 3">
            <a:extLst>
              <a:ext uri="{FF2B5EF4-FFF2-40B4-BE49-F238E27FC236}">
                <a16:creationId xmlns:a16="http://schemas.microsoft.com/office/drawing/2014/main" id="{2DAB33E7-B78C-4A2B-926C-7974B7780B8A}"/>
              </a:ext>
            </a:extLst>
          </p:cNvPr>
          <p:cNvSpPr/>
          <p:nvPr/>
        </p:nvSpPr>
        <p:spPr>
          <a:xfrm>
            <a:off x="3693110" y="6516916"/>
            <a:ext cx="7284128" cy="369332"/>
          </a:xfrm>
          <a:prstGeom prst="rect">
            <a:avLst/>
          </a:prstGeom>
        </p:spPr>
        <p:txBody>
          <a:bodyPr wrap="square">
            <a:spAutoFit/>
          </a:bodyPr>
          <a:lstStyle/>
          <a:p>
            <a:r>
              <a:rPr lang="en-US" dirty="0">
                <a:hlinkClick r:id="rId3"/>
              </a:rPr>
              <a:t>https://mathinsight.org/triple_integral_shadow_method</a:t>
            </a:r>
            <a:r>
              <a:rPr lang="en-US" dirty="0"/>
              <a:t> </a:t>
            </a:r>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F8C6C8A0-CA79-4BB6-8944-C6E3FA463030}"/>
                  </a:ext>
                </a:extLst>
              </p14:cNvPr>
              <p14:cNvContentPartPr/>
              <p14:nvPr/>
            </p14:nvContentPartPr>
            <p14:xfrm>
              <a:off x="180360" y="297000"/>
              <a:ext cx="8865360" cy="6362280"/>
            </p14:xfrm>
          </p:contentPart>
        </mc:Choice>
        <mc:Fallback>
          <p:pic>
            <p:nvPicPr>
              <p:cNvPr id="5" name="Ink 4">
                <a:extLst>
                  <a:ext uri="{FF2B5EF4-FFF2-40B4-BE49-F238E27FC236}">
                    <a16:creationId xmlns:a16="http://schemas.microsoft.com/office/drawing/2014/main" id="{F8C6C8A0-CA79-4BB6-8944-C6E3FA463030}"/>
                  </a:ext>
                </a:extLst>
              </p:cNvPr>
              <p:cNvPicPr/>
              <p:nvPr/>
            </p:nvPicPr>
            <p:blipFill>
              <a:blip r:embed="rId5"/>
              <a:stretch>
                <a:fillRect/>
              </a:stretch>
            </p:blipFill>
            <p:spPr>
              <a:xfrm>
                <a:off x="171000" y="287640"/>
                <a:ext cx="8884080" cy="6381000"/>
              </a:xfrm>
              <a:prstGeom prst="rect">
                <a:avLst/>
              </a:prstGeom>
            </p:spPr>
          </p:pic>
        </mc:Fallback>
      </mc:AlternateContent>
    </p:spTree>
    <p:extLst>
      <p:ext uri="{BB962C8B-B14F-4D97-AF65-F5344CB8AC3E}">
        <p14:creationId xmlns:p14="http://schemas.microsoft.com/office/powerpoint/2010/main" val="243374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67DEC386-7538-49A9-BD3B-88869DD3D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175" y="571500"/>
            <a:ext cx="5581650" cy="5715000"/>
          </a:xfrm>
          <a:prstGeom prst="rect">
            <a:avLst/>
          </a:prstGeom>
        </p:spPr>
      </p:pic>
      <p:sp>
        <p:nvSpPr>
          <p:cNvPr id="4" name="Rectangle 3">
            <a:extLst>
              <a:ext uri="{FF2B5EF4-FFF2-40B4-BE49-F238E27FC236}">
                <a16:creationId xmlns:a16="http://schemas.microsoft.com/office/drawing/2014/main" id="{2F13F6BD-985D-48F4-9F61-752B0B3B91F2}"/>
              </a:ext>
            </a:extLst>
          </p:cNvPr>
          <p:cNvSpPr/>
          <p:nvPr/>
        </p:nvSpPr>
        <p:spPr>
          <a:xfrm>
            <a:off x="97655" y="6488668"/>
            <a:ext cx="9547934" cy="369332"/>
          </a:xfrm>
          <a:prstGeom prst="rect">
            <a:avLst/>
          </a:prstGeom>
        </p:spPr>
        <p:txBody>
          <a:bodyPr wrap="square">
            <a:spAutoFit/>
          </a:bodyPr>
          <a:lstStyle/>
          <a:p>
            <a:r>
              <a:rPr lang="en-US" dirty="0">
                <a:hlinkClick r:id="rId3"/>
              </a:rPr>
              <a:t>https://math.stackexchange.com/questions/850677/triple-integral-calculation-gone-wrong</a:t>
            </a:r>
            <a:r>
              <a:rPr lang="en-US" dirty="0"/>
              <a:t> </a:t>
            </a:r>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1107C2B5-7BAF-4700-B90A-0299B82BF382}"/>
                  </a:ext>
                </a:extLst>
              </p14:cNvPr>
              <p14:cNvContentPartPr/>
              <p14:nvPr/>
            </p14:nvContentPartPr>
            <p14:xfrm>
              <a:off x="232560" y="248760"/>
              <a:ext cx="8836560" cy="6004440"/>
            </p14:xfrm>
          </p:contentPart>
        </mc:Choice>
        <mc:Fallback>
          <p:pic>
            <p:nvPicPr>
              <p:cNvPr id="5" name="Ink 4">
                <a:extLst>
                  <a:ext uri="{FF2B5EF4-FFF2-40B4-BE49-F238E27FC236}">
                    <a16:creationId xmlns:a16="http://schemas.microsoft.com/office/drawing/2014/main" id="{1107C2B5-7BAF-4700-B90A-0299B82BF382}"/>
                  </a:ext>
                </a:extLst>
              </p:cNvPr>
              <p:cNvPicPr/>
              <p:nvPr/>
            </p:nvPicPr>
            <p:blipFill>
              <a:blip r:embed="rId5"/>
              <a:stretch>
                <a:fillRect/>
              </a:stretch>
            </p:blipFill>
            <p:spPr>
              <a:xfrm>
                <a:off x="223200" y="239400"/>
                <a:ext cx="8855280" cy="6023160"/>
              </a:xfrm>
              <a:prstGeom prst="rect">
                <a:avLst/>
              </a:prstGeom>
            </p:spPr>
          </p:pic>
        </mc:Fallback>
      </mc:AlternateContent>
    </p:spTree>
    <p:extLst>
      <p:ext uri="{BB962C8B-B14F-4D97-AF65-F5344CB8AC3E}">
        <p14:creationId xmlns:p14="http://schemas.microsoft.com/office/powerpoint/2010/main" val="3241208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88560-CCF9-45CD-AF45-455139AFCAFE}"/>
              </a:ext>
            </a:extLst>
          </p:cNvPr>
          <p:cNvSpPr txBox="1"/>
          <p:nvPr/>
        </p:nvSpPr>
        <p:spPr>
          <a:xfrm>
            <a:off x="381740" y="341084"/>
            <a:ext cx="8407153" cy="523220"/>
          </a:xfrm>
          <a:prstGeom prst="rect">
            <a:avLst/>
          </a:prstGeom>
          <a:noFill/>
        </p:spPr>
        <p:txBody>
          <a:bodyPr wrap="square" rtlCol="0">
            <a:spAutoFit/>
          </a:bodyPr>
          <a:lstStyle/>
          <a:p>
            <a:pPr algn="l"/>
            <a:r>
              <a:rPr lang="en-US" sz="2800" dirty="0"/>
              <a:t>13.6:  Triple integrals and 13.7 Cylindrical and Spherical</a:t>
            </a:r>
          </a:p>
        </p:txBody>
      </p:sp>
      <p:pic>
        <p:nvPicPr>
          <p:cNvPr id="5" name="Picture 4">
            <a:extLst>
              <a:ext uri="{FF2B5EF4-FFF2-40B4-BE49-F238E27FC236}">
                <a16:creationId xmlns:a16="http://schemas.microsoft.com/office/drawing/2014/main" id="{41BB43F7-F068-46D2-90A6-3541387CA3D1}"/>
              </a:ext>
            </a:extLst>
          </p:cNvPr>
          <p:cNvPicPr>
            <a:picLocks noChangeAspect="1"/>
          </p:cNvPicPr>
          <p:nvPr/>
        </p:nvPicPr>
        <p:blipFill>
          <a:blip r:embed="rId2"/>
          <a:stretch>
            <a:fillRect/>
          </a:stretch>
        </p:blipFill>
        <p:spPr>
          <a:xfrm>
            <a:off x="585332" y="2151128"/>
            <a:ext cx="3445130" cy="4183652"/>
          </a:xfrm>
          <a:prstGeom prst="rect">
            <a:avLst/>
          </a:prstGeom>
        </p:spPr>
      </p:pic>
      <p:pic>
        <p:nvPicPr>
          <p:cNvPr id="6" name="Picture 5" descr="A picture containing umbrella, sitting, wire, red&#10;&#10;Description automatically generated">
            <a:extLst>
              <a:ext uri="{FF2B5EF4-FFF2-40B4-BE49-F238E27FC236}">
                <a16:creationId xmlns:a16="http://schemas.microsoft.com/office/drawing/2014/main" id="{CA37B5BF-6911-471F-A867-F584DAA59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122" y="1709712"/>
            <a:ext cx="4541159" cy="5036558"/>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1D455E9D-2A64-496A-85C2-F5DE737707A3}"/>
                  </a:ext>
                </a:extLst>
              </p14:cNvPr>
              <p14:cNvContentPartPr/>
              <p14:nvPr/>
            </p14:nvContentPartPr>
            <p14:xfrm>
              <a:off x="675000" y="253800"/>
              <a:ext cx="8242560" cy="6197040"/>
            </p14:xfrm>
          </p:contentPart>
        </mc:Choice>
        <mc:Fallback>
          <p:pic>
            <p:nvPicPr>
              <p:cNvPr id="7" name="Ink 6">
                <a:extLst>
                  <a:ext uri="{FF2B5EF4-FFF2-40B4-BE49-F238E27FC236}">
                    <a16:creationId xmlns:a16="http://schemas.microsoft.com/office/drawing/2014/main" id="{1D455E9D-2A64-496A-85C2-F5DE737707A3}"/>
                  </a:ext>
                </a:extLst>
              </p:cNvPr>
              <p:cNvPicPr/>
              <p:nvPr/>
            </p:nvPicPr>
            <p:blipFill>
              <a:blip r:embed="rId5"/>
              <a:stretch>
                <a:fillRect/>
              </a:stretch>
            </p:blipFill>
            <p:spPr>
              <a:xfrm>
                <a:off x="665640" y="244440"/>
                <a:ext cx="8261280" cy="6215760"/>
              </a:xfrm>
              <a:prstGeom prst="rect">
                <a:avLst/>
              </a:prstGeom>
            </p:spPr>
          </p:pic>
        </mc:Fallback>
      </mc:AlternateContent>
    </p:spTree>
    <p:extLst>
      <p:ext uri="{BB962C8B-B14F-4D97-AF65-F5344CB8AC3E}">
        <p14:creationId xmlns:p14="http://schemas.microsoft.com/office/powerpoint/2010/main" val="20540764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60000"/>
            <a:lumOff val="40000"/>
          </a:schemeClr>
        </a:solidFill>
        <a:ln w="63500"/>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8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5261</TotalTime>
  <Words>1050</Words>
  <Application>Microsoft Office PowerPoint</Application>
  <PresentationFormat>On-screen Show (4:3)</PresentationFormat>
  <Paragraphs>140</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proto</cp:lastModifiedBy>
  <cp:revision>137</cp:revision>
  <dcterms:created xsi:type="dcterms:W3CDTF">2020-04-07T21:04:51Z</dcterms:created>
  <dcterms:modified xsi:type="dcterms:W3CDTF">2020-04-17T15:24:02Z</dcterms:modified>
</cp:coreProperties>
</file>