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524" r:id="rId3"/>
    <p:sldId id="463" r:id="rId4"/>
    <p:sldId id="465" r:id="rId5"/>
    <p:sldId id="466" r:id="rId6"/>
    <p:sldId id="467" r:id="rId7"/>
    <p:sldId id="464" r:id="rId8"/>
    <p:sldId id="462" r:id="rId9"/>
    <p:sldId id="468" r:id="rId10"/>
    <p:sldId id="469" r:id="rId11"/>
    <p:sldId id="470" r:id="rId12"/>
    <p:sldId id="471" r:id="rId13"/>
    <p:sldId id="472" r:id="rId14"/>
    <p:sldId id="473" r:id="rId15"/>
    <p:sldId id="474" r:id="rId16"/>
    <p:sldId id="475" r:id="rId17"/>
    <p:sldId id="47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985" autoAdjust="0"/>
    <p:restoredTop sz="94660"/>
  </p:normalViewPr>
  <p:slideViewPr>
    <p:cSldViewPr snapToGrid="0">
      <p:cViewPr varScale="1">
        <p:scale>
          <a:sx n="44" d="100"/>
          <a:sy n="44" d="100"/>
        </p:scale>
        <p:origin x="392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-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6ABB7-74E1-41B2-B5FF-0B5EAE47FD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706903-C1A5-4E20-9E31-19050593F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25297-4F9C-432E-A6F3-2E9A3072A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ADA4-B1E8-46C9-850E-18B1F7A8A848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C81C2-DC9D-4CBD-A3D3-63B077FA1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2DFF0-6345-4C9C-82D1-32B5E53BF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A52CC-BA48-418D-ABF0-2AE508E13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96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1796-481B-4EEB-A55A-192043865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FA44FD-ABD5-4174-8BBB-0328164ED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16926-4BDD-435E-A7AC-96FD4FE42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ADA4-B1E8-46C9-850E-18B1F7A8A848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00D92-1ADE-4E4A-912E-37F88674A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F2255-DF14-43DC-A696-3CB828356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A52CC-BA48-418D-ABF0-2AE508E13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3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0A29EA-FC76-4B59-BD39-403D66633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37654C-849D-4443-88FF-9B0FEBCDE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677C4-6D6B-46A2-B50F-FF2A5C409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ADA4-B1E8-46C9-850E-18B1F7A8A848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4844B-3441-4470-8024-8EFDB73EC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1DF02-DEA7-47E3-9D7B-8C071DE0F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A52CC-BA48-418D-ABF0-2AE508E13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29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17690-3CB2-44D5-9A5E-38C9E76EC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0432D-9989-4A0A-946D-5FB653FE8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25A08-FC7A-4B23-BDD9-A394C5EF3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ADA4-B1E8-46C9-850E-18B1F7A8A848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F37E1-B813-4E23-8674-010497FE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580D6-24A6-4D2B-82D8-FF68B0934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A52CC-BA48-418D-ABF0-2AE508E13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9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A4F6A-2056-4EF9-B7CF-A65C8036F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DC9A0B-8DAE-4AC3-87C9-5A7F7E340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251AE-638F-4F15-8F3A-9B6BEC94C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ADA4-B1E8-46C9-850E-18B1F7A8A848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2B720-0178-482F-B6D5-6A1FDF806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4D47F-9250-4A4E-9D0A-B1293CC39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A52CC-BA48-418D-ABF0-2AE508E13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6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8809E-2CFC-42F0-A91D-43E8DC3AC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E1772-E6DB-433B-95E7-B90792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9C242B-63B4-482D-9188-EF4DB9BA1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DB57E-E2CB-4C90-BCF7-549EE2D9E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ADA4-B1E8-46C9-850E-18B1F7A8A848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5AD8C-29E4-40BE-BB7E-94E53682F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B9B8E-3624-4806-89C5-AC5C92A18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A52CC-BA48-418D-ABF0-2AE508E13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676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78688-0629-43B7-92C4-863D03032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D6E36-7466-4C0A-A9D5-81BC1AC0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2C05E9-93AF-43D2-87B6-13BF446D5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D0830F-5263-4274-9BBE-D25176EB4B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D88DBD-0F67-40C8-BAA3-7009064BD1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EA9EE2-3E37-4F32-969A-A5FC4C199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ADA4-B1E8-46C9-850E-18B1F7A8A848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702D57-D717-4B79-84CC-99D9322F0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EE16E4-6419-4779-97DA-E02499F7E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A52CC-BA48-418D-ABF0-2AE508E13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5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30436-3E1B-476D-80A6-79FDAADB0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8D819-C6C7-4FAE-AA9D-2BDE19240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ADA4-B1E8-46C9-850E-18B1F7A8A848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4E8AC1-83D5-4D90-BE46-98C9838F9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B5213C-BAB1-4DE4-A1BE-FF153D004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A52CC-BA48-418D-ABF0-2AE508E13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0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03338-F1D3-4504-B447-6D2425C1B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ADA4-B1E8-46C9-850E-18B1F7A8A848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7B718B-2B9C-4D36-998F-A6897CED6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544AC-ACCA-4630-92DB-D20B48DAF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A52CC-BA48-418D-ABF0-2AE508E13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4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280C3-821D-4869-BF37-4974D2377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8DB8A-29E3-433D-8082-A26AA7026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5B8976-106E-41C8-82BC-A7B51DEF8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7055F-DB02-41A5-B8E4-E235F5220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ADA4-B1E8-46C9-850E-18B1F7A8A848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B663E7-8F29-46B6-8839-670AAE7C3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23881-06FF-4635-A2A7-AB0D76515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A52CC-BA48-418D-ABF0-2AE508E13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2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387DE-07CF-41D8-8176-11F1EB8D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13317F-14B0-4FEC-9E6F-A81EA33BF6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0CF37B-B025-4AD5-8484-582E8AC2F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8CCAA-FCC1-4874-8C04-DDEB45132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ADA4-B1E8-46C9-850E-18B1F7A8A848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A297D7-3C27-4D6D-BD1E-3E09D5FCC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B108F-F206-41D0-AA00-AA763527F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A52CC-BA48-418D-ABF0-2AE508E13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16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652605-4E21-477E-AA79-DC7FB99AF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1E78B-9434-43E9-AAFC-14D06ED3F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BFD45-B9EB-48E1-9293-A93ADD6C61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FADA4-B1E8-46C9-850E-18B1F7A8A848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A6B3A-6651-4904-9BFC-0DEB8D10B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5892C-5AFE-416B-8E3F-74E2ABB0AA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A52CC-BA48-418D-ABF0-2AE508E13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1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BC8AEA-528E-4CC5-9E3F-068784A87269}"/>
              </a:ext>
            </a:extLst>
          </p:cNvPr>
          <p:cNvSpPr txBox="1"/>
          <p:nvPr/>
        </p:nvSpPr>
        <p:spPr>
          <a:xfrm>
            <a:off x="328474" y="186430"/>
            <a:ext cx="11647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Midterm 2 part 2:    Name:                                                     E-mail address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0E0302-AFF0-4C43-82E7-EED7461FE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41" y="767777"/>
            <a:ext cx="11647503" cy="17092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5350181-4B42-45EB-A09D-E38B4A733D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964" y="3018407"/>
            <a:ext cx="11744137" cy="85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924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5350181-4B42-45EB-A09D-E38B4A733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64" y="115403"/>
            <a:ext cx="11744137" cy="85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084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5350181-4B42-45EB-A09D-E38B4A733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64" y="115403"/>
            <a:ext cx="11744137" cy="85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281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5350181-4B42-45EB-A09D-E38B4A733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64" y="115403"/>
            <a:ext cx="11744137" cy="85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038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5350181-4B42-45EB-A09D-E38B4A733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64" y="115403"/>
            <a:ext cx="11744137" cy="85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332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5350181-4B42-45EB-A09D-E38B4A733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64" y="115403"/>
            <a:ext cx="11744137" cy="85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658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5350181-4B42-45EB-A09D-E38B4A733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64" y="115403"/>
            <a:ext cx="11744137" cy="85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855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5350181-4B42-45EB-A09D-E38B4A733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64" y="115403"/>
            <a:ext cx="11744137" cy="85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037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5350181-4B42-45EB-A09D-E38B4A733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64" y="115403"/>
            <a:ext cx="11744137" cy="85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11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99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B0E0302-AFF0-4C43-82E7-EED7461FE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41" y="22051"/>
            <a:ext cx="11647503" cy="170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306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B0E0302-AFF0-4C43-82E7-EED7461FE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41" y="22051"/>
            <a:ext cx="11647503" cy="170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02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B0E0302-AFF0-4C43-82E7-EED7461FE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41" y="22051"/>
            <a:ext cx="11647503" cy="170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456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B0E0302-AFF0-4C43-82E7-EED7461FE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41" y="22051"/>
            <a:ext cx="11647503" cy="170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302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5350181-4B42-45EB-A09D-E38B4A733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64" y="115403"/>
            <a:ext cx="11744137" cy="85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076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B88928-4058-4628-8141-AB6EB0BB2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486" y="842097"/>
            <a:ext cx="8665029" cy="446810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B653FD3-72E7-4F46-AFC9-B190C7301731}"/>
              </a:ext>
            </a:extLst>
          </p:cNvPr>
          <p:cNvSpPr txBox="1"/>
          <p:nvPr/>
        </p:nvSpPr>
        <p:spPr>
          <a:xfrm>
            <a:off x="1942042" y="189360"/>
            <a:ext cx="832681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Vector surface integral</a:t>
            </a:r>
            <a:endParaRPr lang="en-US" sz="36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4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5350181-4B42-45EB-A09D-E38B4A733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64" y="115403"/>
            <a:ext cx="11744137" cy="85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530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</Words>
  <Application>Microsoft Office PowerPoint</Application>
  <PresentationFormat>Widescreen</PresentationFormat>
  <Paragraphs>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proto</dc:creator>
  <cp:lastModifiedBy>proto</cp:lastModifiedBy>
  <cp:revision>7</cp:revision>
  <dcterms:created xsi:type="dcterms:W3CDTF">2020-04-20T04:25:11Z</dcterms:created>
  <dcterms:modified xsi:type="dcterms:W3CDTF">2020-05-13T21:22:01Z</dcterms:modified>
</cp:coreProperties>
</file>